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9.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40.xml" ContentType="application/vnd.openxmlformats-officedocument.presentationml.tags+xml"/>
  <Override PartName="/ppt/notesSlides/notesSlide1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hartEx1.xml" ContentType="application/vnd.ms-office.chartex+xml"/>
  <Override PartName="/ppt/charts/colors10.xml" ContentType="application/vnd.ms-office.chartcolorstyle+xml"/>
  <Override PartName="/ppt/charts/style10.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 id="2147483758" r:id="rId2"/>
    <p:sldMasterId id="2147483783" r:id="rId3"/>
    <p:sldMasterId id="2147483786" r:id="rId4"/>
  </p:sldMasterIdLst>
  <p:notesMasterIdLst>
    <p:notesMasterId r:id="rId72"/>
  </p:notesMasterIdLst>
  <p:sldIdLst>
    <p:sldId id="313" r:id="rId5"/>
    <p:sldId id="1729" r:id="rId6"/>
    <p:sldId id="1730" r:id="rId7"/>
    <p:sldId id="310" r:id="rId8"/>
    <p:sldId id="317" r:id="rId9"/>
    <p:sldId id="263" r:id="rId10"/>
    <p:sldId id="271" r:id="rId11"/>
    <p:sldId id="264" r:id="rId12"/>
    <p:sldId id="329" r:id="rId13"/>
    <p:sldId id="270" r:id="rId14"/>
    <p:sldId id="340" r:id="rId15"/>
    <p:sldId id="306" r:id="rId16"/>
    <p:sldId id="350" r:id="rId17"/>
    <p:sldId id="268" r:id="rId18"/>
    <p:sldId id="269" r:id="rId19"/>
    <p:sldId id="267" r:id="rId20"/>
    <p:sldId id="265" r:id="rId21"/>
    <p:sldId id="266" r:id="rId22"/>
    <p:sldId id="295" r:id="rId23"/>
    <p:sldId id="318" r:id="rId24"/>
    <p:sldId id="272" r:id="rId25"/>
    <p:sldId id="286" r:id="rId26"/>
    <p:sldId id="287" r:id="rId27"/>
    <p:sldId id="289" r:id="rId28"/>
    <p:sldId id="274" r:id="rId29"/>
    <p:sldId id="275" r:id="rId30"/>
    <p:sldId id="276" r:id="rId31"/>
    <p:sldId id="278" r:id="rId32"/>
    <p:sldId id="333" r:id="rId33"/>
    <p:sldId id="319" r:id="rId34"/>
    <p:sldId id="308" r:id="rId35"/>
    <p:sldId id="307" r:id="rId36"/>
    <p:sldId id="325" r:id="rId37"/>
    <p:sldId id="282" r:id="rId38"/>
    <p:sldId id="277" r:id="rId39"/>
    <p:sldId id="323" r:id="rId40"/>
    <p:sldId id="322" r:id="rId41"/>
    <p:sldId id="324" r:id="rId42"/>
    <p:sldId id="320" r:id="rId43"/>
    <p:sldId id="290" r:id="rId44"/>
    <p:sldId id="291" r:id="rId45"/>
    <p:sldId id="292" r:id="rId46"/>
    <p:sldId id="338" r:id="rId47"/>
    <p:sldId id="273" r:id="rId48"/>
    <p:sldId id="283" r:id="rId49"/>
    <p:sldId id="330" r:id="rId50"/>
    <p:sldId id="331" r:id="rId51"/>
    <p:sldId id="332" r:id="rId52"/>
    <p:sldId id="321" r:id="rId53"/>
    <p:sldId id="336" r:id="rId54"/>
    <p:sldId id="337" r:id="rId55"/>
    <p:sldId id="334" r:id="rId56"/>
    <p:sldId id="335" r:id="rId57"/>
    <p:sldId id="344" r:id="rId58"/>
    <p:sldId id="341" r:id="rId59"/>
    <p:sldId id="342" r:id="rId60"/>
    <p:sldId id="351" r:id="rId61"/>
    <p:sldId id="352" r:id="rId62"/>
    <p:sldId id="345" r:id="rId63"/>
    <p:sldId id="327" r:id="rId64"/>
    <p:sldId id="261" r:id="rId65"/>
    <p:sldId id="262" r:id="rId66"/>
    <p:sldId id="258" r:id="rId67"/>
    <p:sldId id="347" r:id="rId68"/>
    <p:sldId id="316" r:id="rId69"/>
    <p:sldId id="343" r:id="rId70"/>
    <p:sldId id="1731" r:id="rId71"/>
  </p:sldIdLst>
  <p:sldSz cx="12192000" cy="6858000"/>
  <p:notesSz cx="6858000" cy="9144000"/>
  <p:custDataLst>
    <p:tags r:id="rId7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42" userDrawn="1">
          <p15:clr>
            <a:srgbClr val="A4A3A4"/>
          </p15:clr>
        </p15:guide>
        <p15:guide id="3" pos="7038" userDrawn="1">
          <p15:clr>
            <a:srgbClr val="A4A3A4"/>
          </p15:clr>
        </p15:guide>
        <p15:guide id="4"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2974"/>
    <a:srgbClr val="929292"/>
    <a:srgbClr val="26262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1759" autoAdjust="0"/>
  </p:normalViewPr>
  <p:slideViewPr>
    <p:cSldViewPr snapToGrid="0" showGuides="1">
      <p:cViewPr varScale="1">
        <p:scale>
          <a:sx n="104" d="100"/>
          <a:sy n="104" d="100"/>
        </p:scale>
        <p:origin x="828" y="120"/>
      </p:cViewPr>
      <p:guideLst>
        <p:guide pos="3840"/>
        <p:guide pos="642"/>
        <p:guide pos="7038"/>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s>
</file>

<file path=ppt/charts/_rels/chart1.xml.rels><?xml version="1.0" encoding="UTF-8" standalone="yes"?>
<Relationships xmlns="http://schemas.openxmlformats.org/package/2006/relationships"><Relationship Id="rId8" Type="http://schemas.openxmlformats.org/officeDocument/2006/relationships/package" Target="../embeddings/Microsoft_Excel____1.xlsx"/><Relationship Id="rId3" Type="http://schemas.openxmlformats.org/officeDocument/2006/relationships/image" Target="../media/image78.png"/><Relationship Id="rId7" Type="http://schemas.openxmlformats.org/officeDocument/2006/relationships/image" Target="../media/image82.png"/><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Ex1.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569793345584083"/>
          <c:y val="4.4177215189873414E-2"/>
          <c:w val="0.83822644724820083"/>
          <c:h val="0.76040914980564134"/>
        </c:manualLayout>
      </c:layout>
      <c:barChart>
        <c:barDir val="col"/>
        <c:grouping val="clustered"/>
        <c:varyColors val="0"/>
        <c:ser>
          <c:idx val="0"/>
          <c:order val="0"/>
          <c:tx>
            <c:strRef>
              <c:f>Sheet1!$B$1</c:f>
              <c:strCache>
                <c:ptCount val="1"/>
                <c:pt idx="0">
                  <c:v>2017年</c:v>
                </c:pt>
              </c:strCache>
            </c:strRef>
          </c:tx>
          <c:spPr>
            <a:blipFill>
              <a:blip xmlns:r="http://schemas.openxmlformats.org/officeDocument/2006/relationships" r:embed="rId3"/>
              <a:stretch>
                <a:fillRect/>
              </a:stretch>
            </a:blipFill>
            <a:ln>
              <a:noFill/>
            </a:ln>
            <a:effectLst/>
          </c:spPr>
          <c:invertIfNegative val="0"/>
          <c:cat>
            <c:strRef>
              <c:f>Sheet1!$A$2:$A$6</c:f>
              <c:strCache>
                <c:ptCount val="5"/>
                <c:pt idx="0">
                  <c:v>北京</c:v>
                </c:pt>
                <c:pt idx="1">
                  <c:v>天津</c:v>
                </c:pt>
                <c:pt idx="2">
                  <c:v>石家庄</c:v>
                </c:pt>
                <c:pt idx="3">
                  <c:v>太原</c:v>
                </c:pt>
                <c:pt idx="4">
                  <c:v>呼和浩特</c:v>
                </c:pt>
              </c:strCache>
            </c:strRef>
          </c:cat>
          <c:val>
            <c:numRef>
              <c:f>Sheet1!$B$2:$B$6</c:f>
              <c:numCache>
                <c:formatCode>General</c:formatCode>
                <c:ptCount val="5"/>
                <c:pt idx="0">
                  <c:v>28014.94</c:v>
                </c:pt>
                <c:pt idx="1">
                  <c:v>18549.189999999999</c:v>
                </c:pt>
                <c:pt idx="2">
                  <c:v>6460.88</c:v>
                </c:pt>
                <c:pt idx="3">
                  <c:v>3382.18</c:v>
                </c:pt>
                <c:pt idx="4">
                  <c:v>2743.72</c:v>
                </c:pt>
              </c:numCache>
            </c:numRef>
          </c:val>
          <c:extLst xmlns:c16r2="http://schemas.microsoft.com/office/drawing/2015/06/chart">
            <c:ext xmlns:c16="http://schemas.microsoft.com/office/drawing/2014/chart" uri="{C3380CC4-5D6E-409C-BE32-E72D297353CC}">
              <c16:uniqueId val="{00000000-6FB9-4A8C-A463-D934EF3A528B}"/>
            </c:ext>
          </c:extLst>
        </c:ser>
        <c:ser>
          <c:idx val="1"/>
          <c:order val="1"/>
          <c:tx>
            <c:strRef>
              <c:f>Sheet1!$C$1</c:f>
              <c:strCache>
                <c:ptCount val="1"/>
                <c:pt idx="0">
                  <c:v>2016年</c:v>
                </c:pt>
              </c:strCache>
            </c:strRef>
          </c:tx>
          <c:spPr>
            <a:blipFill>
              <a:blip xmlns:r="http://schemas.openxmlformats.org/officeDocument/2006/relationships" r:embed="rId4"/>
              <a:stretch>
                <a:fillRect/>
              </a:stretch>
            </a:blipFill>
            <a:ln>
              <a:noFill/>
            </a:ln>
            <a:effectLst/>
          </c:spPr>
          <c:invertIfNegative val="0"/>
          <c:cat>
            <c:strRef>
              <c:f>Sheet1!$A$2:$A$6</c:f>
              <c:strCache>
                <c:ptCount val="5"/>
                <c:pt idx="0">
                  <c:v>北京</c:v>
                </c:pt>
                <c:pt idx="1">
                  <c:v>天津</c:v>
                </c:pt>
                <c:pt idx="2">
                  <c:v>石家庄</c:v>
                </c:pt>
                <c:pt idx="3">
                  <c:v>太原</c:v>
                </c:pt>
                <c:pt idx="4">
                  <c:v>呼和浩特</c:v>
                </c:pt>
              </c:strCache>
            </c:strRef>
          </c:cat>
          <c:val>
            <c:numRef>
              <c:f>Sheet1!$C$2:$C$6</c:f>
              <c:numCache>
                <c:formatCode>General</c:formatCode>
                <c:ptCount val="5"/>
                <c:pt idx="0">
                  <c:v>25669.13</c:v>
                </c:pt>
                <c:pt idx="1">
                  <c:v>17885.39</c:v>
                </c:pt>
                <c:pt idx="2">
                  <c:v>5927.73</c:v>
                </c:pt>
                <c:pt idx="3">
                  <c:v>2955.6</c:v>
                </c:pt>
                <c:pt idx="4">
                  <c:v>3173.59</c:v>
                </c:pt>
              </c:numCache>
            </c:numRef>
          </c:val>
          <c:extLst xmlns:c16r2="http://schemas.microsoft.com/office/drawing/2015/06/chart">
            <c:ext xmlns:c16="http://schemas.microsoft.com/office/drawing/2014/chart" uri="{C3380CC4-5D6E-409C-BE32-E72D297353CC}">
              <c16:uniqueId val="{00000001-6FB9-4A8C-A463-D934EF3A528B}"/>
            </c:ext>
          </c:extLst>
        </c:ser>
        <c:ser>
          <c:idx val="2"/>
          <c:order val="2"/>
          <c:tx>
            <c:strRef>
              <c:f>Sheet1!$D$1</c:f>
              <c:strCache>
                <c:ptCount val="1"/>
                <c:pt idx="0">
                  <c:v>2015年</c:v>
                </c:pt>
              </c:strCache>
            </c:strRef>
          </c:tx>
          <c:spPr>
            <a:blipFill>
              <a:blip xmlns:r="http://schemas.openxmlformats.org/officeDocument/2006/relationships" r:embed="rId5"/>
              <a:stretch>
                <a:fillRect/>
              </a:stretch>
            </a:blipFill>
            <a:ln>
              <a:noFill/>
            </a:ln>
            <a:effectLst/>
          </c:spPr>
          <c:invertIfNegative val="0"/>
          <c:cat>
            <c:strRef>
              <c:f>Sheet1!$A$2:$A$6</c:f>
              <c:strCache>
                <c:ptCount val="5"/>
                <c:pt idx="0">
                  <c:v>北京</c:v>
                </c:pt>
                <c:pt idx="1">
                  <c:v>天津</c:v>
                </c:pt>
                <c:pt idx="2">
                  <c:v>石家庄</c:v>
                </c:pt>
                <c:pt idx="3">
                  <c:v>太原</c:v>
                </c:pt>
                <c:pt idx="4">
                  <c:v>呼和浩特</c:v>
                </c:pt>
              </c:strCache>
            </c:strRef>
          </c:cat>
          <c:val>
            <c:numRef>
              <c:f>Sheet1!$D$2:$D$6</c:f>
              <c:numCache>
                <c:formatCode>General</c:formatCode>
                <c:ptCount val="5"/>
                <c:pt idx="0">
                  <c:v>23014.59</c:v>
                </c:pt>
                <c:pt idx="1">
                  <c:v>16538.189999999999</c:v>
                </c:pt>
                <c:pt idx="2">
                  <c:v>5440.6</c:v>
                </c:pt>
                <c:pt idx="3">
                  <c:v>2735.34</c:v>
                </c:pt>
                <c:pt idx="4">
                  <c:v>3090.52</c:v>
                </c:pt>
              </c:numCache>
            </c:numRef>
          </c:val>
          <c:extLst xmlns:c16r2="http://schemas.microsoft.com/office/drawing/2015/06/chart">
            <c:ext xmlns:c16="http://schemas.microsoft.com/office/drawing/2014/chart" uri="{C3380CC4-5D6E-409C-BE32-E72D297353CC}">
              <c16:uniqueId val="{00000002-6FB9-4A8C-A463-D934EF3A528B}"/>
            </c:ext>
          </c:extLst>
        </c:ser>
        <c:ser>
          <c:idx val="3"/>
          <c:order val="3"/>
          <c:tx>
            <c:strRef>
              <c:f>Sheet1!$E$1</c:f>
              <c:strCache>
                <c:ptCount val="1"/>
                <c:pt idx="0">
                  <c:v>2014年</c:v>
                </c:pt>
              </c:strCache>
            </c:strRef>
          </c:tx>
          <c:spPr>
            <a:blipFill>
              <a:blip xmlns:r="http://schemas.openxmlformats.org/officeDocument/2006/relationships" r:embed="rId6"/>
              <a:stretch>
                <a:fillRect/>
              </a:stretch>
            </a:blipFill>
            <a:ln>
              <a:noFill/>
            </a:ln>
            <a:effectLst/>
          </c:spPr>
          <c:invertIfNegative val="0"/>
          <c:cat>
            <c:strRef>
              <c:f>Sheet1!$A$2:$A$6</c:f>
              <c:strCache>
                <c:ptCount val="5"/>
                <c:pt idx="0">
                  <c:v>北京</c:v>
                </c:pt>
                <c:pt idx="1">
                  <c:v>天津</c:v>
                </c:pt>
                <c:pt idx="2">
                  <c:v>石家庄</c:v>
                </c:pt>
                <c:pt idx="3">
                  <c:v>太原</c:v>
                </c:pt>
                <c:pt idx="4">
                  <c:v>呼和浩特</c:v>
                </c:pt>
              </c:strCache>
            </c:strRef>
          </c:cat>
          <c:val>
            <c:numRef>
              <c:f>Sheet1!$E$2:$E$6</c:f>
              <c:numCache>
                <c:formatCode>General</c:formatCode>
                <c:ptCount val="5"/>
                <c:pt idx="0">
                  <c:v>21330.83</c:v>
                </c:pt>
                <c:pt idx="1">
                  <c:v>15726.93</c:v>
                </c:pt>
                <c:pt idx="2">
                  <c:v>5170.2700000000004</c:v>
                </c:pt>
                <c:pt idx="3">
                  <c:v>2531.09</c:v>
                </c:pt>
                <c:pt idx="4">
                  <c:v>2894.05</c:v>
                </c:pt>
              </c:numCache>
            </c:numRef>
          </c:val>
          <c:extLst xmlns:c16r2="http://schemas.microsoft.com/office/drawing/2015/06/chart">
            <c:ext xmlns:c16="http://schemas.microsoft.com/office/drawing/2014/chart" uri="{C3380CC4-5D6E-409C-BE32-E72D297353CC}">
              <c16:uniqueId val="{00000003-6FB9-4A8C-A463-D934EF3A528B}"/>
            </c:ext>
          </c:extLst>
        </c:ser>
        <c:ser>
          <c:idx val="4"/>
          <c:order val="4"/>
          <c:tx>
            <c:strRef>
              <c:f>Sheet1!$F$1</c:f>
              <c:strCache>
                <c:ptCount val="1"/>
                <c:pt idx="0">
                  <c:v>2013年</c:v>
                </c:pt>
              </c:strCache>
            </c:strRef>
          </c:tx>
          <c:spPr>
            <a:blipFill>
              <a:blip xmlns:r="http://schemas.openxmlformats.org/officeDocument/2006/relationships" r:embed="rId7"/>
              <a:stretch>
                <a:fillRect/>
              </a:stretch>
            </a:blipFill>
            <a:ln>
              <a:noFill/>
            </a:ln>
            <a:effectLst/>
          </c:spPr>
          <c:invertIfNegative val="0"/>
          <c:cat>
            <c:strRef>
              <c:f>Sheet1!$A$2:$A$6</c:f>
              <c:strCache>
                <c:ptCount val="5"/>
                <c:pt idx="0">
                  <c:v>北京</c:v>
                </c:pt>
                <c:pt idx="1">
                  <c:v>天津</c:v>
                </c:pt>
                <c:pt idx="2">
                  <c:v>石家庄</c:v>
                </c:pt>
                <c:pt idx="3">
                  <c:v>太原</c:v>
                </c:pt>
                <c:pt idx="4">
                  <c:v>呼和浩特</c:v>
                </c:pt>
              </c:strCache>
            </c:strRef>
          </c:cat>
          <c:val>
            <c:numRef>
              <c:f>Sheet1!$F$2:$F$6</c:f>
              <c:numCache>
                <c:formatCode>General</c:formatCode>
                <c:ptCount val="5"/>
                <c:pt idx="0">
                  <c:v>19800.810000000001</c:v>
                </c:pt>
                <c:pt idx="1">
                  <c:v>14442.01</c:v>
                </c:pt>
                <c:pt idx="2">
                  <c:v>4863.66</c:v>
                </c:pt>
                <c:pt idx="3">
                  <c:v>2412.87</c:v>
                </c:pt>
                <c:pt idx="4">
                  <c:v>2710.39</c:v>
                </c:pt>
              </c:numCache>
            </c:numRef>
          </c:val>
          <c:extLst xmlns:c16r2="http://schemas.microsoft.com/office/drawing/2015/06/chart">
            <c:ext xmlns:c16="http://schemas.microsoft.com/office/drawing/2014/chart" uri="{C3380CC4-5D6E-409C-BE32-E72D297353CC}">
              <c16:uniqueId val="{00000004-6FB9-4A8C-A463-D934EF3A528B}"/>
            </c:ext>
          </c:extLst>
        </c:ser>
        <c:dLbls>
          <c:showLegendKey val="0"/>
          <c:showVal val="0"/>
          <c:showCatName val="0"/>
          <c:showSerName val="0"/>
          <c:showPercent val="0"/>
          <c:showBubbleSize val="0"/>
        </c:dLbls>
        <c:gapWidth val="150"/>
        <c:overlap val="20"/>
        <c:axId val="1885243552"/>
        <c:axId val="1885254976"/>
      </c:barChart>
      <c:catAx>
        <c:axId val="18852435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icrosoft YaHei" panose="020B0503020204020204" pitchFamily="34" charset="-122"/>
                <a:cs typeface="+mn-cs"/>
              </a:defRPr>
            </a:pPr>
            <a:endParaRPr lang="zh-CN"/>
          </a:p>
        </c:txPr>
        <c:crossAx val="1885254976"/>
        <c:crosses val="autoZero"/>
        <c:auto val="1"/>
        <c:lblAlgn val="ctr"/>
        <c:lblOffset val="100"/>
        <c:noMultiLvlLbl val="0"/>
      </c:catAx>
      <c:valAx>
        <c:axId val="1885254976"/>
        <c:scaling>
          <c:orientation val="minMax"/>
        </c:scaling>
        <c:delete val="0"/>
        <c:axPos val="l"/>
        <c:majorGridlines>
          <c:spPr>
            <a:ln w="9525" cap="flat" cmpd="sng" algn="ctr">
              <a:solidFill>
                <a:schemeClr val="bg1">
                  <a:lumMod val="95000"/>
                  <a:alpha val="47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icrosoft YaHei" panose="020B0503020204020204" pitchFamily="34" charset="-122"/>
                <a:cs typeface="+mn-cs"/>
              </a:defRPr>
            </a:pPr>
            <a:endParaRPr lang="zh-CN"/>
          </a:p>
        </c:txPr>
        <c:crossAx val="1885243552"/>
        <c:crosses val="autoZero"/>
        <c:crossBetween val="between"/>
      </c:valAx>
      <c:spPr>
        <a:noFill/>
        <a:ln>
          <a:noFill/>
        </a:ln>
        <a:effectLst/>
      </c:spPr>
    </c:plotArea>
    <c:legend>
      <c:legendPos val="b"/>
      <c:layout>
        <c:manualLayout>
          <c:xMode val="edge"/>
          <c:yMode val="edge"/>
          <c:x val="0.27176972119704701"/>
          <c:y val="0.90889782766346572"/>
          <c:w val="0.45646055760590593"/>
          <c:h val="8.70995791604198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icrosoft YaHei" panose="020B0503020204020204" pitchFamily="34" charset="-122"/>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ea typeface="Microsoft YaHei" panose="020B0503020204020204" pitchFamily="34" charset="-122"/>
        </a:defRPr>
      </a:pPr>
      <a:endParaRPr lang="zh-CN"/>
    </a:p>
  </c:txPr>
  <c:externalData r:id="rId8">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北京</c:v>
                </c:pt>
              </c:strCache>
            </c:strRef>
          </c:tx>
          <c:spPr>
            <a:ln w="28575" cap="rnd">
              <a:gradFill>
                <a:gsLst>
                  <a:gs pos="0">
                    <a:schemeClr val="accent1"/>
                  </a:gs>
                  <a:gs pos="100000">
                    <a:schemeClr val="accent2"/>
                  </a:gs>
                </a:gsLst>
                <a:lin ang="5400000" scaled="1"/>
              </a:gra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icrosoft YaHei" panose="020B0503020204020204" pitchFamily="34" charset="-122"/>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2017年</c:v>
                </c:pt>
                <c:pt idx="1">
                  <c:v>2016年</c:v>
                </c:pt>
                <c:pt idx="2">
                  <c:v>2015年</c:v>
                </c:pt>
                <c:pt idx="3">
                  <c:v>2014年</c:v>
                </c:pt>
                <c:pt idx="4">
                  <c:v>2013年</c:v>
                </c:pt>
              </c:strCache>
            </c:strRef>
          </c:cat>
          <c:val>
            <c:numRef>
              <c:f>Sheet1!$B$2:$F$2</c:f>
              <c:numCache>
                <c:formatCode>General</c:formatCode>
                <c:ptCount val="5"/>
                <c:pt idx="0">
                  <c:v>28014.94</c:v>
                </c:pt>
                <c:pt idx="1">
                  <c:v>25669.13</c:v>
                </c:pt>
                <c:pt idx="2">
                  <c:v>23014.59</c:v>
                </c:pt>
                <c:pt idx="3">
                  <c:v>21330.83</c:v>
                </c:pt>
                <c:pt idx="4">
                  <c:v>19800.810000000001</c:v>
                </c:pt>
              </c:numCache>
            </c:numRef>
          </c:val>
          <c:smooth val="0"/>
          <c:extLst xmlns:c16r2="http://schemas.microsoft.com/office/drawing/2015/06/chart">
            <c:ext xmlns:c16="http://schemas.microsoft.com/office/drawing/2014/chart" uri="{C3380CC4-5D6E-409C-BE32-E72D297353CC}">
              <c16:uniqueId val="{00000000-80C0-481B-A622-04F330BA91D5}"/>
            </c:ext>
          </c:extLst>
        </c:ser>
        <c:ser>
          <c:idx val="1"/>
          <c:order val="1"/>
          <c:tx>
            <c:strRef>
              <c:f>Sheet1!$A$3</c:f>
              <c:strCache>
                <c:ptCount val="1"/>
                <c:pt idx="0">
                  <c:v>天津</c:v>
                </c:pt>
              </c:strCache>
            </c:strRef>
          </c:tx>
          <c:spPr>
            <a:ln w="28575" cap="rnd">
              <a:gradFill>
                <a:gsLst>
                  <a:gs pos="0">
                    <a:schemeClr val="accent3"/>
                  </a:gs>
                  <a:gs pos="100000">
                    <a:schemeClr val="accent4"/>
                  </a:gs>
                </a:gsLst>
                <a:lin ang="5400000" scaled="1"/>
              </a:gradFill>
              <a:round/>
            </a:ln>
            <a:effectLst/>
          </c:spPr>
          <c:marker>
            <c:symbol val="circle"/>
            <c:size val="5"/>
            <c:spPr>
              <a:solidFill>
                <a:schemeClr val="accent3"/>
              </a:solidFill>
              <a:ln w="9525">
                <a:noFill/>
              </a:ln>
              <a:effectLst/>
            </c:spPr>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icrosoft YaHei" panose="020B0503020204020204" pitchFamily="34" charset="-122"/>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2017年</c:v>
                </c:pt>
                <c:pt idx="1">
                  <c:v>2016年</c:v>
                </c:pt>
                <c:pt idx="2">
                  <c:v>2015年</c:v>
                </c:pt>
                <c:pt idx="3">
                  <c:v>2014年</c:v>
                </c:pt>
                <c:pt idx="4">
                  <c:v>2013年</c:v>
                </c:pt>
              </c:strCache>
            </c:strRef>
          </c:cat>
          <c:val>
            <c:numRef>
              <c:f>Sheet1!$B$3:$F$3</c:f>
              <c:numCache>
                <c:formatCode>General</c:formatCode>
                <c:ptCount val="5"/>
                <c:pt idx="0">
                  <c:v>18549.189999999999</c:v>
                </c:pt>
                <c:pt idx="1">
                  <c:v>17885.39</c:v>
                </c:pt>
                <c:pt idx="2">
                  <c:v>16538.189999999999</c:v>
                </c:pt>
                <c:pt idx="3">
                  <c:v>15726.93</c:v>
                </c:pt>
                <c:pt idx="4">
                  <c:v>14442.01</c:v>
                </c:pt>
              </c:numCache>
            </c:numRef>
          </c:val>
          <c:smooth val="0"/>
          <c:extLst xmlns:c16r2="http://schemas.microsoft.com/office/drawing/2015/06/chart">
            <c:ext xmlns:c16="http://schemas.microsoft.com/office/drawing/2014/chart" uri="{C3380CC4-5D6E-409C-BE32-E72D297353CC}">
              <c16:uniqueId val="{00000001-80C0-481B-A622-04F330BA91D5}"/>
            </c:ext>
          </c:extLst>
        </c:ser>
        <c:dLbls>
          <c:dLblPos val="t"/>
          <c:showLegendKey val="0"/>
          <c:showVal val="1"/>
          <c:showCatName val="0"/>
          <c:showSerName val="0"/>
          <c:showPercent val="0"/>
          <c:showBubbleSize val="0"/>
        </c:dLbls>
        <c:marker val="1"/>
        <c:smooth val="0"/>
        <c:axId val="1885255520"/>
        <c:axId val="1885246272"/>
      </c:lineChart>
      <c:catAx>
        <c:axId val="18852555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icrosoft YaHei" panose="020B0503020204020204" pitchFamily="34" charset="-122"/>
                <a:cs typeface="+mn-cs"/>
              </a:defRPr>
            </a:pPr>
            <a:endParaRPr lang="zh-CN"/>
          </a:p>
        </c:txPr>
        <c:crossAx val="1885246272"/>
        <c:crosses val="autoZero"/>
        <c:auto val="1"/>
        <c:lblAlgn val="ctr"/>
        <c:lblOffset val="100"/>
        <c:noMultiLvlLbl val="0"/>
      </c:catAx>
      <c:valAx>
        <c:axId val="18852462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icrosoft YaHei" panose="020B0503020204020204" pitchFamily="34" charset="-122"/>
                <a:cs typeface="+mn-cs"/>
              </a:defRPr>
            </a:pPr>
            <a:endParaRPr lang="zh-CN"/>
          </a:p>
        </c:txPr>
        <c:crossAx val="18852555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icrosoft YaHei" panose="020B0503020204020204" pitchFamily="34" charset="-122"/>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ea typeface="Microsoft YaHei" panose="020B0503020204020204" pitchFamily="34"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kumimoji="0" lang="zh-CN" altLang="en-US" sz="2000" b="1" i="0" u="none" strike="noStrike" kern="1200" cap="none" spc="0" normalizeH="0" baseline="0" noProof="0">
                <a:ln>
                  <a:noFill/>
                </a:ln>
                <a:solidFill>
                  <a:srgbClr val="262626">
                    <a:lumMod val="65000"/>
                    <a:lumOff val="35000"/>
                  </a:srgbClr>
                </a:solidFill>
                <a:effectLst/>
                <a:uLnTx/>
                <a:uFillTx/>
                <a:latin typeface="微软雅黑" panose="020B0503020204020204" pitchFamily="34" charset="-122"/>
                <a:ea typeface="微软雅黑" panose="020B0503020204020204" pitchFamily="34" charset="-122"/>
              </a:rPr>
              <a:t>销售额</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18F8-4BC1-9D35-711C1B2E79A5}"/>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18F8-4BC1-9D35-711C1B2E79A5}"/>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18F8-4BC1-9D35-711C1B2E79A5}"/>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18F8-4BC1-9D35-711C1B2E79A5}"/>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9BA2-4381-A934-FCCEB5E3C3F1}"/>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Sheet1!$A$2:$A$13</cx:f>
        <cx:lvl ptCount="12">
          <cx:pt idx="0"> 中国</cx:pt>
          <cx:pt idx="1"> 美国</cx:pt>
          <cx:pt idx="2"> 印度</cx:pt>
          <cx:pt idx="3"> 俄罗斯</cx:pt>
          <cx:pt idx="4"> 日本</cx:pt>
          <cx:pt idx="5"> 德国</cx:pt>
          <cx:pt idx="6"> 加拿大</cx:pt>
          <cx:pt idx="7"> 伊朗</cx:pt>
          <cx:pt idx="8"> 英國</cx:pt>
          <cx:pt idx="9"> 韩国</cx:pt>
          <cx:pt idx="10"> 墨西哥</cx:pt>
          <cx:pt idx="11"> 南非</cx:pt>
        </cx:lvl>
      </cx:strDim>
      <cx:numDim type="colorVal">
        <cx:f>Sheet1!$B$2:$B$13</cx:f>
        <cx:lvl ptCount="12" formatCode="G/通用格式">
          <cx:pt idx="0">7031916</cx:pt>
          <cx:pt idx="1">5461014</cx:pt>
          <cx:pt idx="2">1742698</cx:pt>
          <cx:pt idx="3">1708653</cx:pt>
          <cx:pt idx="4">1208163</cx:pt>
          <cx:pt idx="5">786660</cx:pt>
          <cx:pt idx="6">544091</cx:pt>
          <cx:pt idx="7">538404</cx:pt>
          <cx:pt idx="8">522856</cx:pt>
          <cx:pt idx="9">509170</cx:pt>
          <cx:pt idx="10">475834</cx:pt>
          <cx:pt idx="11">435878</cx:pt>
        </cx:lvl>
      </cx:numDim>
    </cx:data>
  </cx:chartData>
  <cx:chart>
    <cx:plotArea>
      <cx:plotAreaRegion>
        <cx:series layoutId="regionMap" uniqueId="{64C8FBBB-752B-4E0B-A3D3-1C9F5A779F11}">
          <cx:tx>
            <cx:txData>
              <cx:f>Sheet1!$B$1</cx:f>
              <cx:v>二氧化碳排放量</cx:v>
            </cx:txData>
          </cx:tx>
          <cx:dataId val="0"/>
          <cx:layoutPr>
            <cx:geography cultureLanguage="zh-CN" cultureRegion="CN" attribution="由必应提供支持">
              <cx:geoCache provider="{E9337A44-BEBE-4D9F-B70C-5C5E7DAFC167}">
                <cx:binary>7Htbj91Ikt5fEfTsVOeNyczBtgEnL+dSdapKVZK6pBeiVFXinUkmyeTlef2y41nANuB58NgeGB5f
ABvefbIx8O4A+1ume3f/haO6uxpStWakwWgx/dAQcKRDHpLBiMgvvvgi9WfX80+uq9sr+2iuq6b/
yfX8+eNsGNqffPZZf53d1lf9kzq/tqY3b4Yn16b+zLx5k1/ffnZjr6a8ST+jmPDPrrMrO9zOj//5
n8Hd0ltzbK6vhtw0T8dbu5zf9mM19L/n3HtPPbo2YzPcXZ7CnT5//He//O3//V9f/vu/efzothny
YXm2tLefP37nR48fffbwVt977KMKLBvGG7iWqScKcyGEwlgwLjF5/KgyTfrtaULEE44lUR5XnsDe
/YNPrmq4+M6Yn/3lb3/966/+6l9/+S//+st/868+YNvXll3d3Njbvn/07d+/8zbvvNbv/BW87Wfv
Ovx7B+D9H/zkrZg8dNaHTn0/JF/+7K++/PV/vffMHx8SysDlAhPiScIplkq+ExJfPeGexIr4zJNM
fR2xb7Lhm6B82Jz3R+H+ugduvz+c9yb4JhkDc5c4u5OvM+2BY7/n6X9S3//DT//6Awn3hy0Gjz+B
JJdSMMmwJ7wHnkf0CSXUI7DcBVXwo7vzb7v+w/a83/X31z1w/f3hh67f6D+96//ul3//t3/5SZ0P
SMQ5o55gvoTcfjfpkZJPlOczJjj14DxR7F3Xf9ia97v+/roHrr8//ND1zy9+CK7/8i9++dVPf/Pl
f/lv9z7440FH0CeSUYUh9zHzCXlQB5DynijCGKWcS59hrvz7Z3+LOh9j0vtD8NbbPIjCW2ceBiL4
F3/6QHz181999Yv/ee+HPz4GTDyhkggufCo94nl3Pn67FsMKwb5Pfezhr5eAun/0NyH4sDnv9//9
dQ+cf3/4oef3Z396zwMP+s2f//3f/Pyrf/e/733wx7tfsCd36C6FugN4gR8sAYLZE9+Dgks9zhR/
SIU+xp73+/+tV3kQgrfOPIzC+fMfQhS+/Nv/80lrgEeeUEy58DBgvU/VwxWAnzBJKWYEU0LIg+r7
YWPe7//76x44//7wQ8+H0Q/B8/er85P1AT9iTzV8nR8PW7fvE/7f/r+/+OoXP/90wMPoEw8DskOb
JSmH/Kbv4D6wUqqgEYBOwKdE+A9L74fNeX/e31/3IO/vDz/M+935DyHv7zjxL3766Xz/I+W/EyY+
MvH/8T/9j08K90B4MOQ0x5z7gPXfg3vqP4Fuy8eQ/kSqBxX3w8a8P+3vr3uQ9veHH6b90Q8i7b/8
z//9H371my//7a8+XeaDzKAw/GHSE9BQcQV08i22iaDGPhGMMaWg1WW+uqNDbze7H2XS+0Pw1qUP
ovDWmYeBOFz+EPDny5/9/B//w3+898QfTzoRBVLPBZEcqKWv+NdufisM1HuCBZU+qG+U+e+Jwgft
+R0h+Pa6h/7/9vBD57/6AbRbf7DaeCf+PNCnPqTufaPTfhQc3ksEn4yB/ah/fFwdulckP5Xjf9Rb
P5YBvKXHfCrn/6g7vTMh+ijkeUsW+GRh+FH7+G5K93Ex+LEH/G7C+b0q+0869LnXZT5V6v+oOX1c
2b1vkD6V339s/j7O72+1RJ/K9T+2fn940f2x8XtLGP1DEf93d2Hf7U0Jr4ar6OtNLW/1aL//7H2h
fnDp79sb880K2t18/pgSmCB/t1Xm7hbvqBsX+a21V4+Ob01ze9/tf3fZ7VU/fP4YFBKY13EKfbuA
rQAwkuaPH02335xiT2BIiiXGWHEB+haIK42xQ/b5Y4IfP+rNePdP8USB2kuU8iRX4k6K+W730Jmp
ltQ03zng2++PmrE+M3kz9HAj8fhR+83P7izzfA6bQTDzCNijQM/hMB9pr6/OYYfS3a//WZd4maVE
7miv6gtnylGzuXkmkqWM1kSESTG0cZ2sLOwTtCvHejsPr/2qw6HrCd5w/9xKv95v33Lb+6wCtz60
CrRrGOhwnwrC7wZnb1vlEdKXtp52/tzXO0ZTTfOsiiQaTqs5HwO4dNK5nEk4JEuuKTEoWNJOhmWy
XPpJ3QW/3x4KstU79tzNljwGoiLzYJDneXdefMtLRCKXrFW7G9GkFy+1ZynuZZB6zYWY05jXAwrW
Ce1o5g967UkSI3o8+ExFPC3mg3H8nI9TGSxeRwPS9UwvvHlTqvXUpXh+nlPyIYMhPx4YLDjjGEaT
PqihEN13DU4Izphc+bbEaAhq4R3yauyiZOiWkFTpofMzHhbVfDUIUwW0Nokehznu8xHHg11VXHK2
V2495LUagrw0bZy35XXeeEPgfPTNtPebHVbvCTfk9feMVTBE9TxIfAJeftfYwSBj/YRuZYmqoEBc
l6WSgUv1nhFaBWmeJuE8fyP1/c6Hkru7vp35HhawgGA4wjABNfNun9o7MV2nuy1sZCtH3ztKK7Pp
uqQLTN0yneG81Gk3XLU4mSPlFc22mOSpT+MCVyr8/ckFOyK+Z8ldkGCCrGD3kO+TB8FaF0aRXZtt
V/l+7PJ12jUqTQLnyp2HMrWhvXfWNAIdf/3huBfivnC6KcYs7FPsNn3WnsCNo3KeySb31LzJcEG1
r+ROzkgEBUkDaTLtw56+DSalCHvUp7pKaxQY3uQbOYiTaZnNSd1P2qpmhxYyRYh5czROlm5WhM5L
jx73/SJfKMRe9IS8MM6fNjzL1xOLzmo1iqAGcIpVLSNJ6j2tsvwYy+zGUWKP87bWfesSXbtJBXIV
5Waa5KvEY3ZrxvRk4nbcj7QZNr2UryTz3YaoAgVIDjEeupjAs3yHr13pzMYO6a7CcxaUK6LBgo8U
XfFxmi8mwmPfBBNtU20w3Sx+0UQe4zTAOUmCOvfkMZOYBVK4+alhMtsjOtyU/nWvqulc1DiPCRVn
8Og3he1OGWnPUT5S3ZrR7eYiUDmZ9JRO50lpmJY8rYN0yMoQMXo5qHLZMjJlpzJnLKiTrI8MoO9h
REbXaZmcVskIHwOx2szcbEW79jon/rrNu5GfLWXKNguVUteLtGfEC1SZmPOJzjxG65CHc1Enoeiy
PnZpuT4dSxu1bLRBS5zYU4vqkHpdpuuuJcctGQtdTfOpE8kQ8EFh3cHC3n8gd8Hch8lLYNMD7L+C
4uEzocSDZcQTwTkfqg1ZWBmgpDnypnI8okk9BDCst0FdDWddmc6blDSaJIULB3qDLABp4rVcG29h
24ypo8K68wTlbZxkHddWtheJtx6mtNx4q+2Crilu+oqvGynQUVqrwLirpHeNpkWXbLp6TXTBwrHK
x/2csW3rM51WRwDr+2Ttpxgbd1G06xs/C6eJjNrNJhQrfVGOXbOlI/gcCk4S5e10OZV6rWx/4kwD
yY+PKWqq0LX9ZdOoMVD9fNI0yaSzOTsdRt36bRm0eDhqUF1o3pRdoJS8PRRCpZFsck0mTwSS1XWA
Pa4X1V9TvCRaNSvRokW64vlJ3qk1oGP1PDHouhb4YmSvhrx7ldtnM9Rl7VB+Os7TFqFMMzIc4Rbu
MFV8I7rBBcU4j5vqGRji6XYiWjblc69vez3VZaZXLC5qRA+wfFc9T8uq6xndwgQnqH11Y3hVaekN
ZcC4OKKmKHSWm2NvmcYNTnkgpvUqrfCFxN2WSz4GSBz6qUmCBJlGq86UgWuKYCZmS8vpMsPuedfh
NvBEmW8c6QJOR7BhaSOLTBX5ZjqvvXSXD6I4lv5QBblUO19T2uB4GQzeeqPdE3uwFuVBspDLtcRT
JNadV6g+kiWUrTnPtsVKNxMqVJStVR/Llr/2VhJamoX+kL3Mh5rqskkObGV1mPjryYDwFDRZxKzz
jzM6iR31+gj1xbOuq145H7BLmeWyJEkTMb95k0ghITXzIgBg8XWJ2303mi3sMiwi4+mBlhd+UZUR
ydObYpyeDQ3d5WXRAXnyyzDvkirsXMrCXCxiM7qrbAIIWErfDxeeeppjSME1rXSfyhdsCJoyGYN8
IXlcEDnptivCQqJGTxTibBaAhyXdLAu67Vd8wbJVI4MBswuz8Rh+4bG+0INql5OKjxvbd3GXZUGb
iO45ULg9yuzLfhSJFik8ADayZtFwLCWGh9M6HmE7+r6Sr71lhJTyLY2pz3JtGwpPxjPSKaDuzmLJ
NWF4P3vAuTwCYXOXbGJrMPN51NNd3kyeP28UplLnVWd0Nbq+Ou15afbKMnjXbrVBzht/l4xNHXYi
KTeWo5hwctM7Z3TXZWceki6qaw5I3S+btmm8y76w2nZcvJDWdscyncM6L8tgHG2vs4UvcbJ2kBhV
eoRTK48rdciYecNwgo/XdJsl/WlhVL2pqxptaLm8MCKZwpEActTjVEA5igdafJGZutFejtoom+Yr
goH0TMTEvAKSO474gvjdyyRf5ossadqgZcd5NdGNInKbe1UTWZK/WpebO4a9FT0wmLlRYU5Xsuv7
ElsNpVG5KVLrxSzEqkWxnDJe5Ue48IqwLaeX5TDRXZGMLppXWwdsNfNxn6LpuPLzNwXn6Wb1/F3t
C39ToumUQW09zAzsL2XyovIcrDyposGfd345AcrlXpgsXq19hzTsGUw2aeONuvRJr5uGHYTFEc5w
u7Fz57Q1xIWcOBzOqzgU4zpob5JHqOxZMNpERmQdv8ApWjcVY31UkeyEF+wpmcysMUfjpukmP5jG
5ignw8XkwxFUD8CPGzoGK0/9uEx8FnKcvCzWUddek78SOJ8Cmma1FnkfiBR48VK+VkOuC790ATPz
ZZV6eINwfkhzDkH3pCYFauMVs2xfkSqoOuud5lB/5y/6yvSB9Ys2qGunAosq4Ok+vN/Uo6eJoRdj
USRBrxoFEO35emCHqgGHKVOfc9POOvEBHcvV6LSm/jFKSo2SVZ2xwRyremi0gwKtfUpv5JjGwDKb
0Jam16rP+KaT82nbtYDMatA2nVmQrwUUBVgDdrlEDQ5oXhzllXwjoAzEIt97DckDnr1hkEvVfIeL
lDFddrINJK5OfOqFtktpVPV2r0T1mmKzmZNxw6bxmJPlee+S0HXtaZ12z8eOnHnpSoPWuxJ4FLqa
WbbxuZg1MNwhUNS9EGR4vVjvsu3rrTP2eU34tE+5a/W4vsIBqzqqO1Gd+8aymEfzmL9BHj1LRdfo
BOjc4so2JG65IxISime2niVFn0a5YPADD169z0K7qOcVp4t26ao2dXc9Y5oFqzexUM0Ga0RmXfl2
W9v2NUu628KKwK2AybU79pDdSpxWxxVuJuCJXixt97JhbZCn4BROpmLXNJ1uocqGS6vqgC/AytKR
J0HWf0EdxZB/XRV61D+41jOhJzsIY6Ox506q1htCMndz5C9zq2VH561rWLrp67YIEEZrUJZzwGHh
lcW66jTNMy3GZlcu66VdXa5VXpW6nelFknpDRG0azpRdNu2Ub8SylHrJCgpChY2aUrVRN85N4Nlq
DAaX5iGtl2fGLZU2xm91N5jnKs+XjcvNOUmx9rLU13M3NpGrarZBWVHpeTlq1XL3fhe1qs7RIMao
tad+m71ecoCusm2WcFLehjduL8REzvNOF3NBAkDqUMG+scAUNByXBIUMyEVs/fYpruo2Gqw8EnTh
h8UXToulcHFdA1dIE/gQZMmCideXZSOro7qd7tIRBUNJUt3kZRMQ371s8CA2lp2l7TydpGUZAXPS
lsMaGmYVNT69NNjrAlqISbupepmnbI4Hf9y7PpptQqLazE+7aXzGoVuPWSMigVO5beZuCuZEV60z
26RlgJI574+h0j/Ne/cmL5wMa7l2sU1ClfaARRMvYQF7To9CjBqA6oCmWLG6DZwo5GaZfRKgml46
O6URqpEL3TzsPbJYPWbpPsXLwZ8wlCKbYE1QHTfrHEDuH4ohfdPgHIUDt8FSAYSOTVmHoI6E/eSf
KV5B+TklHaRXmpVvOoKm0Mlxs7T1zm/sDR+BI9hWAstLpysx8UHz9FY5z2xzW7yxeN2DupMEHrEN
FG4G7cVa3wwpIG0KoEIZvgDUnfbdcNMM2VY6SHWaSR5LMLKmqg1meF5zKgZ+OUDZ9rKuPqQtjrmX
difpnG6oIlQbtWY7RroXTWhgByEQBx4TaBwCO4zrwfgqHpF90dVZFi2HgnTkeO6U0nkiXeit1009
H+wsjkZ/pVpg2uvBTVyzFdh5XcmgskiGCy4P2WBBzzAO3nbsNoAAwGBw1W/LvozNYv24QeszZ3Gi
l56152D5oE0HMILam9l37oL7NTSyKm93al2PvCXle7v4+V6gtgyBMmY6T1H7bJ2Gk2errLb+6vPz
fEXdwTblddWXe9QTUKeGrgyNQUecljjIiIEOpBi3QHjynQ9ELDQ0LwPhIRMxZExIgdKsC4qKpOcb
mnh5lDXkIokXlPV713l2byYLTTRud3jKlj3qcrWVoIcUGagmmre2rSDx224vvKndef3t0DK3x8vo
9pCB1xWZ4mpN03DEDd73dx8Jwl9Is7igx/ZZPSVno8pQ7A/tGMJrAwiDArkve9Fo4FUqHASZ9vbu
o6t6FarSQgdBPN3bsdsT7CXB3OVALdighz5v9tjz6r1TbabpSLPo669VVxc7no9HpsnzMF08FdAk
XQ/c5lhnjnUb6q+boUpYgGYTuRz6jQqvVwkkm65kO287ryBQCxJ+1Ct32t99qyfZAc2VHPSHDmol
8eZtPjWw3Lo3XHZ5CLuWzpQbNgM1/AxAZI1pNd3U4G2EpikyhVxC6epVswYi0StSRXPRg0RAxunI
a7I1LEj9DPUZ1XBfqLpTZBnOg9KlJ/2YgS+8Xp58/ZEu6lnmNWHbLRoNw7yZkalPvv5YaX7hqsyG
QHdTnRbPRcH9w6gqzURYs5od1QgtW1e1rUYMcrtPCIhg5z4HyCorezMSoqEpnfdtuS0ThJ5C616S
+pDN8qWb7G5A7Kxty3NW8DPA9IP01yFY0XLTrFBNuRl13uXA71cRutrr49XPTpJ5KcNZjm2I5l1S
sKBd0yyyRXaCvPpUQKMT1lkVJmsZeFUPphK2zZeSaJbOdmO9NnQ4smlzTECgqFwZMkiXYe5fkSk9
alt/CcbFxW1ZLfEq1BYqVpD4SxWpBFeBbCzVPK82Aruor7s4Ff6OAw2B/zv4RZoDd0lcH/piXfTd
7VkDICaAVvsZOQOaGCNHnpYdPZvn+mKV8pRbqGCCda/bJXuV4Z6Fw3CNkXHBOPVhW6NVk0qepAp0
GjX72wEJrCUdAittAXoR9eN1ATrvUQ+qaJ0efGgwh7Y9rtkYN0Kezk33THXB2GYgi9jpdTU3XgRi
ZpiM5rgj+Lnf4QAY64mYpdLMjLA6RhNTKM9sWCFPAFrD3PD+dFjEc0Uvpd/sxnwa9MSC2RcHq0Qa
kBXa2xQK74KA0UxttxsT5EPw5gvG1aXKpktckBdEGmi57V6uLp5aCdLgNAcenncSwa99ojpdg/jA
F6gUoLhcgAI5wWIiMbTkIzSIkD2Fh6cwS9uXlmXPuChUMNZm0HlBbhLcvc4YukUcXxLVUN0MvAty
BWJO6wOt65/yDlavXQwUYo6hq56DdQ1yrzgsay211+FjIudKp3ORAWGWu2wlhZaGHJxrz2Upp5Ak
9lUrLg38362QDf75vKwqcuMUtKW/WWS7BJ7qCg2q8UGieHAkGuAeu7FGAtrr5LxP/KdGzjHm7VbK
JDmaFgvLMF91XgK1Jz2aI5q74wQ0oMU35mlewESBl2irqAdCQEbr48SaaTPW8opayNM5HUJelDbo
J8Kh9mURKvzdJBp3lPogLdRk4SGwqhRo5zRrOY3yUA+eho6phDJiX4MIJDWIoktgVv7KIQsJlhQW
+GC+r+v11dznZJe5lkXpMAGt50/TjNlYDekAPMCkoWdmIC+Iv1qbEnBgNfy56Z6TrsJ7f6I2Siys
IG5YwLnNQEVLr5Xx+fN+VLFf8gCLTGicIR6mg3+RTvRk6MclYNAXj83LosrMgVD0fCgBWJHty6BY
ZRkkaeS3OQHaInDYrc15ZVMvrPo76g9Ve7JtpFov6hrnbRNm7bbMoNOvgPb1LVJRbbkBhGq7O8kp
uEPowPhAe1cF6wTbpdZGdOfWR8VZ64rnawPJwxBkBaiyERvodFwf1arLN15hgSxPaaNX5oN21TT9
th+9W4v7ZteX3lHm1/lGpTbfFGk9b1XP84BO3GgvWdIta5t9Zlkeg/zogy2r25rGPu2ThGk2jKdd
blVk0vKm70/64rmhWnmdi4gwSTSZcQ79TrQxTbrzpGg38PpsI8BTm6xwRGcGIL3OzAgNN64jGFFZ
PUhR7kBPms9WA9MCwks/4kBPh3YBRQ+7O2HOu/bTlEUO0TRMUdfEFbQOjM9QVfP1WpVrVJC+2qvV
mTBS1PZRMYFwXuJyjpmrgmYaT4thPq+qtY5n2x6nnYNmoFhCaov8kPciGofBHMnpbAS2eoKgXZgn
1B3X4TCN/sYoXuth6iBvq2SKpBsqXUBzGXdJMm/J6rfBJPxtMRgTrW3Bt86ORrMyLQ6qMLelIhHz
zBDSCaDD+mMNilB5rgboFabJbTorTOgvsIANezqt6RLxcfyi8V0fpImCAiaSMJ2dF3pDlQdr4p6l
RNaR6ullXTnvoKrhUHf9dTvAu6YJDPgaaMhBmgE9vSmbMBtGBY0e57rpZm8rp2SLWnK+9Li6GJL6
den6MpqXpQtbvJT7lVYXC5Lz3vbzF5nLrQYpuNpamm5IsezKuTxaOEwj1pqYo1HIV7SyL+gkERQj
Pkel9Zco50mrRY+X2HfzF8NklgjLwu0p9E96xPIsw6aAYV/1Mi1zs/FRl2gHxTlGfQvmd9wEyMgN
Ad19P1HzNKXeontY2NFSTXWAxvIKMebAx6W/ZYi6nfH9TJO0jhbpjyceb17QpGyeZgkC1dAey2n1
tt60V1nlTlKvjbG39wa4O5SbJR6BO1NWqSPhpdBDy0wdQBTpj5ZGndhyfena+ZgXYZW3eDMJz5wy
26zQikLD4NhsdpTCQI1BldfmjlyzgmUBL7q9FIPdVjhLtB3pi45bCSQpX/QksnCZ4emNR9ODeuO6
kzmX8NXv1n1RRt54ly2oEHe3b2KHOgKIWGzmhWzrlndnoDojBitlhgmqTEEV6IWTscO2DUAOeYGA
Y29UkQDZaCjdCg4Lsxus25RWxDid1b6d7XDeOVANbZX0cSYWbcv6bpiooE6BwF5ktNONXG/Tfkw2
TbsMOpmgBS2g4djMLTRoLm0LEHoxirIaxoizj0voq7MuniUXTzMCjSZK2qe2cDZca511zXxKhhTE
UrbGfia7XVcwGgg/uyk5TV+tRdXofnZxg4tE48QWsd9DJ1KMdA+a4ui65ug26XoZ+mMqjkqHQIwa
mQ1tTc54x3aCJyrGYzOEEiY1zEJ9kqxY49k5UCoLU27q8uWSIbZrFoAO5nwoxqiGocCYb3gfTEog
8Nok4qxiAAAjhaGE7WBKbi7ypcFHnjUdyJ7yxC05FPC74U8+nDTFsEbllKwxkdCnuNQuei5mttvW
fDML28ZzBkPbPoe5QTFX0NgldVRkYxu36RqAeLZ3E4KPnJ1gNddbfyjvFurwnKOzpTI8AP0sO8fW
5HE9+wGodCjyEeuDQbZ2qzg6dMMC/daVaww7Hjt3xJZsOu3783xKzruieSVFzkI7ALc3UJbr7Gxm
o9OcQ5HvS5iTSrFL624OqSNiO6fTSzaaJTQZZhu8ALNSKCoTUm5FM7cwe3QwsG84CZM0nS/Ghq5B
m9V72WF53rfVbQrosMNAGqLOsCEWfT6HCmViO2bdEJYYQyMxoqBo3xTTOpwDnU+1RT0ORKtgDIj6
aJTzspfS37b9vMugizlqsT+fDJUqNwB2Jpx4dSVcnZ5lXsqfpf0cYutkMPQVIHE1gTbdrelR3eBW
4xUCUM3HysvWnc+W60nAyAQNMAjqHAoXgPndLFpQmoYcHSE6qbsKhU4yt4Cs2KurmuX4/3N2Zs1x
41CW/kXoIAESBF/mgUsyN2Vql+0XRqlc5gKC+wLw189huqLblrvtma6KUlhpl8zkAtx7znduPs0v
eNO5qNpgVAyVmu/ZySRQAqvh3mmL4fOIv0rAbYBKW7cRX9oJElDm7Sfij09SZSeXpIkW3nB1Bn32
9Ah1yO38mBerCEaoVHgYX9AcNXPyl9VB8Mscs5ytubtzbSty+ZJH08y/psiOB607dVFTLsvBlRq2
qtMFFtwOqCgjOw80Jg0tI8m96oqN+lxV/r4mnUiqGaZEvarsouZ/BqqGl8ztIWaV1XntVnc3TUWg
GvJVOGtx1+j1aC0SjwF3iwtPFDahs201Hsr/vnuYfOer7lUXTPbSxWT1oNzoZQ6rFRtDX1rlM/ES
GEmPqHtIMLA1XmjWYTNgT/2QHsZBm3CuetQUVjbuZ/WW+eyE+yPiZV8mS72WgU4NCepqJXFt1cdx
Em0MgYwcIFZi8Zxm79gpPkYpmj/eCNj7w4AdPEX3OtWMnsp9vXp4p1QkujcmqpWEuoGf2qljmcox
8qwxziyrOZXNXOwauFPSTKFRYjxL41anAZf7vuu97GhKfaqqVCQOCpDErPauUOuY0Kx+Y2jvgnas
JSxzK3aKFPtWKr2QddaXIZ3ZSw/tEGVU962QCqa1YDKikOFWPWLDq1u4X3OfouIa/i4GZ95NqYOK
aiWJk1r+IRey3U3cpgnRNdwOZyGR52w6KZ15CBWtCIpiVfdjXtNwrSd6RzJ4rSgxu7M7Lu9lan8t
XG/YGcmmYKhQcvcjdpG2QINi2IFM7VXSto6Gxk0jlsP06aTVnRe4l2icyKFQbtKWij92jfUq2kxe
ZXqc1CHNXZKwvnmsVjqe6YwCzKTNmfdLdzXLKqLBpmuUVhkPMHhIJNKV7n0jCbvQYQlVCznAHvp6
J5p0ftRltzyaJY1bf+mvbc+WuJ7h/Ls5yY6L423ikrQfu+0LkZoFRBXYO7ZvYZLRK26Z2PVXS6EG
N2s85Fhec1Q7d/naX4pBLU/Dfp0GaHBC2k/25gX5hbV+f22ingmMcWQE/x9Hy5l+lrKo763FHJyu
18+OW5JDatM29KMqY/Mbc/l8mT2NW25t5zfb9XmiVxz17XfVhtSIvkGRVHASzmlB95nvP6XELr8N
6OOGznpzFgUKZBNHu0Y9KCsoTTs99QbCu6mcB7AT6BycEitbs2cNKZ7KocNKa62nm93/L2n3L6nz
HR/7u2lNX2T5v/On/vPb/7OPH+NbQuq/XtqGV/3Xd2+FLNp/vhZ//fZP3T3tnj/+ge04/vPn4DD+
Pa6Ns/vpGyjpmGP1A/L3P0B9Pwez/lfEnwcW5zfA39So4kfSb/vj30E/Zv+HKzjC2cLiHqd8S6J+
5/xsH8ltARGXAt4DWCYAk/2L+XkWsq0g/4BMeNvYCAu/9S/25/r/IWwMOBAcgT4Poz74/xf2t1EZ
/wU/eZZFOfAz4XPbswU83w/YH2okW8NWzNFIls6hc8W940L9tiV86sE1b6Pdiqh3HLgj3UtJsByk
BjVrl4HKKoDYxOnm+06Es8MPJ/DfO+xHIJFusNPPRwYSEfNkXIZBVoDBNt7kB9Ru0pXMe03yOLVK
lNyLfmCoThS5d4ahjwChuCfNyl3KxtfJ9ZsvNi+iMh29A8GbsHKfHBlU8qXTd1WbFfumSr/BwU7v
GuZhqdd6DJe+8xNwQvATBmz2lPVny8vKoMln/QeybZtA9PHdeDZWdQzmgofniQ/vhmsyQfluili0
5GgPznSeofIrl7xYbru+MQ/GGB/ye0CDEiV1l+ahmivypApQO6mtoraZ01O/fal99veqiEhIO3pX
28maB+73j+mY9q++M3YRqufmHgSAsti8m3OU/GXLXxZzrh2xRoLobr/MiwpKrIIHLhpUIBPUuw4b
ZAx6tE7sFsqxlnCqfn9NP6B2292GmxYWJubBCeBC7gbA/XBNizaDT8X9Mu7TRe3z3pyXYvKT2u7d
U+MDh4QN4yeade5p8QYdZJw8eKIoLgY43u4PB/Mzy/nvwYDlBHrrceZSALg/HowommKSDbqm1jH6
/nZDuSA5733VQwfI05OzOR+TCzMqdw5l3vjJSFDb//4w2K/3ucCDTjf4DM87TsrPhwHuVqMV7GTs
QAdKoH5AC1pzjbo/r3bQMc4+scyBdWXMdct2tpr3ZKmfoe/eV3MvH41DykdiF+5uZl9R9xSJcfz0
ZJN5CrxK66RqY1jUKuRYTGHS4nHl8/gl5+QvYAJQ86oJ6IHveYERjZdYZf+3KOr1JNfyEdQcPCNl
rS9OSu/d0nr6/ZunP0Nj2zXAsuhs71uAPsBy+PObZ63lUNyPePMQ82GBpcvRc+qDNSv11OPoUJO5
8rUXALeUFnDnM3e/NOxJa2s+Tj5kOJODwUqXyb8IDEcKKW3HwFPDmWaivIyd3ye/P2TxM6S5HTJW
ZszzwYQ9Fzfzx+ulmq7UaoU8iQXd2sF0qGMyt/mOWy0/NM38D5cazAGRr8CZTWJQ2HrViXurPDMM
KohwRzpB5ZfWddHijZpVXLmmp8ooCUpybUJJif08qOoTNZXa+canR6CaKAJtaw08Mss9KxeCEi6F
qtOJ2lzUWq2n2mEJs3EZ2dI4SUqz9V4f51Ko+5LpQ9bALyOVj7vZW0Kp5vRQdVOZEPZPNczuaZ4m
9+RpgE5yzYZrhSUfdBMkDjV4M4SwdEw8Gx0dWIFksBseVS1f4nKQQ2C7w8O4/T2rw+yA4mSc7LVM
KmLB9tserTkjJJokiyqVOd/I3J98LLKUu59Yj9pyKdKkSuvuXACAkDhPm6PrnnnaBEsu9MnjcNdr
U+ItN76PJ7VZoaqQofjD6sR+XRCAAQMAtjGcbwOBPywI4NWmDPVzFvtzmcFuqeudHO19anqB1VD0
kEdJc24hPhozHm+H5aVFZJl1vALfhzDarE2yOnbM5754HLdWqW+ccznoLxNFD+jTToeVEPShyQEs
tnkdWzA/Q6uHtZm1a/dtCXhF/TCndnvqJ/fL7+9d9utuDy7T2uZTYTYnBkB+2IU6q5lWNE55XKUc
Gw4USPAQqqvv6fxuSRqUzuxe/M7rg8Xv57gq2w4FZVQ1zbj37EoFNTDcg9IjbsTWeFE5ztb7ttwH
CyStaS3Zk1eNkGRHA6q4zxnadnB5t91KFPTBVRY8rVk9+7OS17VaQOpLsu5dI2sgOp2GEkesZFbj
8+/fubNdu5+rCX8rmHwUO/iPsw/gfiNFW1BeYhGtvHynU6yCRennkG+GDhZNcZ/bAw1TwDWxdaxb
v3kwY38Ft1Tg6R7OrMzVGa1CGg+r68Kalv5xdhwdZn3TB8pyWKBGP2YYvhn3C+CkksHXtwVaGkMb
sDGd8q9DZp6Fok+jAIUzeWQvSGUHQBmHvRiPsrFJ7DoWwCBPcrgJPD+0aepgmy4hxW0PQYXFLWkK
J1ZkZH+6+3+pUJCvED6gPgxVQSDlY4Vi15Wx5gZqslvNCjfAiDJhRUdxpozvF1wRS5B9Po3yU01k
tWt8/baOaZtkea33o3Ot+WTAIlb55y739x6xh+cejeRdMcOk4dvrDs3BkMyyPGGB3tW57CLtDO65
0PwvaJY+DB/+AhBXnRePgQjVo7vrjaV3/bqt/VrIp4zQY90B8jFWwa+1LPifqoJflneOCs3HGo9R
hSjK/Q83SmW5IO2I9CA9gfIw/t8A2IrYW/wlLKYSLNuUYoNGi4qeD7GPsuQymM1wEoRf/h/K4C1Y
9PONi96BY3OkDP/arrMtWj+UTMusXaaxGwHm0RkwKIhrEc1TEZZjbwe34ILjpHV4K2Et7beHNWVV
zEo+7tOiA8Q0MesPe+CHGAz2QE7RzbiOAOjt2fBkPxxUXhmbzQuNRgnmo3Gz8QqFcg25xdJwSv3+
oQSPE0N6rl7ha5wlmJc9p9UEeRbN6kDH+pAN0iQQVWUoTZ3fMTlEtOjaU1eL5c6b9g7J1z9c3C1T
9eFkUtsSqL5BPHhY4j8ct1FL5/MCavRYVlXEBZIDbZd1Z+0X6AQGakeDZ5VxOU7NPaBJWJZ683Uy
2YQiNSJqFs1DWAPy2Az2sU1r90TKDvw/YccVYttdkzeHDpmRMsOZd00+HmnrqLjfFg2IXSgVOktG
1jzkoV5GO8l97z6d3CFaRlDJaAYff7/u4bL8+pYpclsILGE+DG7pD/czUZPMlYS3aAxoR+iFbpnP
2NfmMiALccLSkuuXsmKf5Dqvj1kF0GZbwfmASpeseXHRaR8Dps7vQALCIO9WGdWDb66Lk9S5931L
tisgZH4FMLq22Es5zVM01/2Rt7xCoGil0aDr9q1F3XQYYSoE4Omq11vpT1lQ1KV/TaV4r2ttDjP8
mBCVsBNvG2KATmQNHLl0h6xj6lm3+Hkpw2655vJizx1AN1FhuQL3g2uZLRJ1g8gSqHsuEgELyqnZ
VzUEE266Hdb1/jzkw5d10d5holhrTWrBN9Rr8Ww3XfUqazZASBvHQ6toehB5MZxFCb6TL1/pSPTn
tmUAuCm0KXjHTcgdZSUAEpsE8tVbJzsYkz4EWLiT8CW9Q92mGfD+IqGdvGOsqi4EZdROT0IeOhVV
0vZCp1rGnWk9OPojxOfVhjXYocxqcwh+ucqtO8ut70YJk67tpmrfIYf0SLzU2014/bYF19WkgPHP
WE8nC547uRLhXLoZqJzIRkRpCgoYqn2jvf3ab88X6ziiFduJ64cRDf7tl52Yyzh34HplcwGoumTo
IW0vAZA1Hbg3f+5Hoi6kl/7eh9VzqPsVpruDusx1ASg4aQXGWhINbsKXgStneaaYHLV3C5ZGhfTU
85p58LaxzVvyS23WPvFlRqO2rfo91XCRVj6p4zSYImHdsqsHpEgyw+oERa8b38oFsLVDMLlF8T71
6ytkg+utxITO3e0Kfx2uE6n2ItcgHYehjJhTtG+6SKPaDO8Lboc3NOh+PBSFG5BO2+a0TOp5clfr
WkzrSzPkY8AQwzvlY4OolKbu0ZuQ7rB7/SrGvr+j3dwfodgcqZmcC10r95CRHrDyov7h4KAfx3KU
p2Lrm6r00UFtC2RoiHvYFJmV1/eVzzncW0BWi5xBYE6ODG1NX5Zxo9vYtKBJp2+5R633IWWArYvN
Rl798+1X4zx+g7Kp0j9s/u4vTSgHCCMYRlNzHxPVbgv+D7uMi9H2wNEKO2K2dvHcO+mJtdl0MDMo
uZBXRZDhAaYkh9Wx/aYBC2nJRXz23X5vLFZ9tt3H74XDAPxk7yrXP5q2B6JUjY8ZN39bk1GRcpdh
37ZYRyzZjc+3ezd7cZyxDPqZOyctuYgrD6DHZOliXxtP7vxUpYdcz/UZYTANaNxUebTpRsjgKfbY
DWkZTKV23ldlXonJ3GeoEIBSUnhMYIFCfzTW59pHUsU19DVTTcA9sZyyfoafOtrklVEDws5Jd5VK
6bmaehO33rr84RTbv9TemMEFKYuh8rYYhrN/aHUbi5QOsTSLMtgXHFHLi+rhnfgolLktzq2cy7Ap
CMNDQD41Q5olfmuXCTalkEjiHwUjZMc25ucPW8QvbQ/HED3Xx0x4n/43AoRTSOb1iwdIwTGRiy4o
ZCx7XwEfntqqtQLW9fWjqpfmkLqjDiYHjF5PmzCvp/at4suTlRv3ZOlSXOmQ7YWqiv0qe7JzR4H2
UVvPxBn/+v1BQ+X8ZSd3oAviRKJYRR2y3dA/3LAABnLPlpWDVE+FLA0kkJVsmnf3WuQj1kLhBlO7
tscRnnLkEv7NaS0N8kSFLU57qlBESfiLeLvF91n1/3Oe9NdCmuIqI7+K4XcWqrYPO+44p2izbLS7
tz2UVZ/qwVlOQjUwRxp3+fRoBNicFsO0H5RMKdYoH7BCCeELEgAJEA1odhYsh0uRDuLYVrS5CNRQ
/4sTiAA5tK+tMmDeh2bXaSwvH1NKIe+w5jB2VpE0StXhbBXQEgqZhbdL3uTCe+rq9OQW9G71AXvi
lfds1G4AYhWxoX5z5CbRx78/PvrfXGAI4NTxcHERt/5Y92YQBMykHRpRq8emvj0veaH/olJM+9HX
McKN35dJokc/cEVJorYHyV651fiksC9kZDAhfFn0uVWVf2nKDFQmW49O5+j7z5kazdlKqxFItC+f
EbD8Qu2ufUTWbff7d+LSX25VSHsMqyt3XA9t91bh/3CrygLsrKyAyHapL85ps3aP+BwBwM6Q+zqB
EsLhh9LoHvsgklqNZxCWaSvQBqie/8qB2ia3/1FMVOz6XmObqHCQngAtSFaDqJ8aitgWHt1gn1eW
gdLc9LYzxZU6MyM61NuL3BXFSGODqGRQtzij6M0+LV7n7zoEE09ZVt6nafmYZt2wv6VjsxXQCS5s
ZPMW0BrSECmXK7JMWMDW9G+PjcOJenQ4pZX9D3AJeGUGxT+d5hbmtFDnajMUfn8qf9WP8SkjDmYl
gLXGuP9f+o6sHcsOJjaPpMATrym8Ygv5wmzdUpXKAZApKI/N6s5oED1/31LrE1+z7og0gPrDwdzE
kp8kBRyMxyAAUg752Lod7A/XdRjNmqHS5UhMdd8G3bGNx0BuvbLDfLL5eSl9dJDEynZsceeoqYou
Biv4SXXqibspqgfPfbExCOJU+F4EVZEFA89VqEv5SlY3Bfbp2SdkRSAy9thSyYwIGi4lEqrDEhWk
PBegEQ9+i+vnltT97vH9z+vYr/sCPtLFduAwYTPFkIkPK4RrjMHbRsj85pNQwC6XegvFl4R6J4RW
IjSG7FDZ5ZIUXv1oIYe983j58PtrflsuP5xmjqoOAyBcj0N3/aBZmaappx4UVnTrF24GAVnrLDK8
ss9d6z+hng2HhuhnVLJQUVL35Oe+f5khV94KjJRXT2ntW+d+tvKIO82yw1umz7BAYgHp55NnZUcr
54i+ERe+zOYKiRLqcW732QV+sDMPazjL3N/NW2ubDxl2EMSpwOB42akX6yEvR3Ox7Sr9wyro/TfX
APcW1g6KHcWBV/Hz2lEjnNaKwf33GvS5BDIpCmS7Zap9GFWdArCa5bsm95skY5X9nrEMESzkiRIY
Sy9oe6YRAccSEOVWU479Ina2yOsIpzo/KlIVsWunnxGFLY8NQkBn0SEf810edEFH3NrDnVQFNOt1
fIeMRffK1k9VzZY7h85ICObzsJEKyCEt5nPDvVODYCfyF6ZB+9N+LukyXO1yQKiQ8HLHCt5dhopc
23TNED5BuAAk2afK7obQajMXdp8C7IsEajQhNB+JrnUultHvanauFm7XUzqKGeGMvMOm6kiQaDUF
lQWGNeRQ5M8YHSBec2DCuc3Orr2o45oh0X3zvrIeDD5d5j+k3+l2GX68R6EaQ1S1UT/hYzDwaUcf
lvi+thkdqqWOc1MPgSUyJwLT2Eaj4svfLirNfdeWx9uKb5viPJTdxcnz8UW12AMmILwHfKrSQ2us
5er2dtR0OcB3k0ErXkTis17vCXsAgtJ+Rm9uQ4XPsNu1VnOoKqDeeWknfdt5SCH80Z76RTjFJBpY
HdiJXQ//8I8GMSfLSPLZxV6webxZOidjU/ITmA65N6x5GLp+uOaLgwsCGk7Y5NnfGgTljG3kK+Uf
pmH6Kuv8WeipAGcDFcXW6Rp5247e6i6ukJ28A3PjnHWOlWR1ENvK+myHPtq7G8VmTaBq67YNEaGQ
7phlwNjAvocpitpdleGxVR1/GrAYBWZE0H4SXtjRrnhYeEqSLMudOxRg/tH2MXjF0cUf1smb2PXj
xccZ2lwsQfGBSthX+YdnNKNEZbhVcYbqlO6QEKySptP3DfT7aHb9FyRr/TCjgsQIzYq9K8aYpda8
v+ksBOWri4kIj2qtyx0xqYnaqsZz19A3WSN1RWsdGbnel21a7sFFN3clHRDu7L3mTx3Kx5Lr9kbA
AUAet13YcVsh88OGNjL0x32HuSY3a0MKIMRjWfzFVuv1Vh9aTh0tM+uvtKopHl31FS1t94Lbb4dA
cryWHXnNPQKLGfHdP0iO/PZ5YT89ZNudSLEXAQtAv+J83I8aiYBXb20ViXH4jqeQ1KbFFIeOZVts
bILcQjqFMIgn6u9f6oY/gX8UUAZqbA1jecRpc5Pbd9n20u1XS1a+szUtj6vsLiVotKfZGtqTk67z
MRUXC2vXQ8GbiwPx8ORO03g/De2bNxbmeHvpZh+TmX+ZGZkiePLIooCvQxrRs+9vu0nuVDpxTIck
v6YQawNJkI3Tt0Z+ysPbI9QTF8Fjx/TJ7Vubp2lozSlPRmvaiYxbjxvxHk90nE+jzOQR9BMwTAa3
Sg0xHt0qbExunRdHZyFWqPJS+MiC9isvAseIci9apk/N8gXKTZuGpZwuos7489qowO6EjcT+pi8z
DOCBKdWaE7GNOQl4ff8eqEjFKXPUF+I7Q7JoaKUI6SHpVbj0UAN2p9gtg+/XAuR1c+hzsxxbB95A
P7O7tAQ4DfQqIYV0LoSaMhoGTGfIZd0HrkJ8atbtGKOrGp9Zs+78qpLP8KrMni9j8YIuf9nf2OPc
LiOsH+3DmpHmzq3Mp2z0sufR9fVuqXJ7v9iITqJqyrABel9zh5kvsw1Y8vuhScfeUn/QqvNhGQ7S
Ae4AVKy8WlmXDNK2HtEqvROAALESIcgc9TxKCN0DsXsUPCPrglkWb647PnVEuU9+577CtI0dqCev
dGpTYHrKhOmYI3IA1uNlxia6DPmj0Y59J4fUetQC87TaeZjgKjwVjpU/kXXVj8oDozeeZl+q49h3
zV1XZsUZ5qO3I6PD3jwQGooPj0iWQf+Qi7tDOrnc+X6GbESXRpXjZ3cpbK6wVMhzMT4j5bHgubSA
l+48T1sRmUn+YBq2yxE9Q0hurQUKdqy1Pce8Hq0lSDXFZ3h4VoS0obpac1Zfs7mNqmrxi9AbnPVU
FfUbggHBjNDKbW8febUkt4VdoAeKHZzi0+1Lt5Dk9nAgh0YTfGpUHpcYSdT3GYJz3ss4OtbZmzuz
63MqoQnDBeic5cFFDXio5ZzGWQdZUzN+KkxX7Dy2vIq6/bz4mOfim/GhquvLrTZFxC1EPQOxvbP7
U95VTWijgyVBOr1Amtbhkpb2eZiwNDn5YALEyPXZAjiEXS8uq0G8tumYhQsEmt2tgLz9VHF7IDKE
qOORzcVBUmSAPF6TwHMgrM7AjhOkQ+QO8YNUER02GgR2Q2t7D3MqCz1vaY9Mr9593hNIkSrz48xr
HOhlHrolUPFIDavyKyT1Pdfrp3ljXxD5EO7QPCBZyveGdCW2CUfu2Eq9QNmFPoHV88JMDfnOQd4m
qB0SG2jPu8zO6YU0QOSL7VcLPgstWryyCKscY9Ncp/HuHHCbybw98LnJ4WoMECcxauu81BrdHQCX
GNrV37rO9Z1a725Gp00sfnerepEeguUEuxdwNESK1PfiIiu+KW4X0aRFcSioBcEwq+v1onCfXxrw
7EeF5hLhuFzE1toGte1Gvt8We4f3M4rmqcDygeUACt8njoUXwrrSMeG1e/TTbAaqMMzP1SIL5KLZ
eDbFde0r58oM++ItQ3scVqzV23AAq6gRdVF++9ksd6Ypq0sOZe+um89UdsjlYAQDxi5cxrGChWP6
B42c0+FWEN/k77rEtBGNuEdwMwGmbMmOg3LTB225Fq5tje1FC43I/uKGlUxaTET7mgqEmHShnUck
9RNTtEU8uGpAK906gDFgeupUdPsWyuqO5/MzzC1U7Wt6un1BoFMGzij7xBHFHM6tNLEaFcRA36jE
XjUqF+0/udGac/3c0K7GsDvUGL78UuW19Q+87H8cL50DfA7SDL9AwNgY0bcwZEZuq4eu0uZOmn4L
j25+roXlLlmnBLNa2P3awYW7PX+tN3uB2FrI8abkr6iqTp2A9wkB8Gmx4H8AfdzfFpdBcRZ4Hjio
nndtPOt6wcJgl/tG2CwihGT7mgLcAgSBwXzWbimQO1/yMNMeLOu6qg6aqeFtkofc+EE59MW7SFUR
9UN9D9YtvXfZdqCZb04D5WPMGyTEaiQqj91ikqnwQyS4hzPxZ7JrVjDCHskCTBxK/yHtyw0NaQpr
3iEKvRwmiNnIVDh10udzdtePPQ+Mnmyoy2U8cdXFLENSvbLxd9+E+bUiYr8WNFx4IzEwawQItp2W
dLZ30kvZxcZYhx0l7Pl2iirmfJNFb4cZK6u7dfV2hmEg1e3+KXg6H4jYoGRO40I86xWlHa+7R4bY
9dPoEEzqim7PGSa3gDTxp+yA4n9fNnl6Xjopo9vPGUS6KxgJ1oa+99OApo9WNJwRXhyymh1RyS0Y
RZJbe8fPJWY2YHxJV2BWE+3zDErPCoR/CAnQwmOfFUck7NuQctwfHDEZx7RHOkovAPuMFbnaFf0U
+ChNxgpRQoynmMmx5oeFZSFxDgCrxu6u7Z+9SYQt5HIX+l/Lrzm34y7/us5IzMzPuf47f990RPxE
PAz9jnRRBDBraTFHSCBTJP7hD6z+jDUKVGwg4A22UgDx0hbqg55GoKsxIUF/mYVyIq/LvmJzzK8W
eP7Sr/gzp8jpFS5GgxFqnzMMX3lDfYohOW72PnTlZynWv2SPCqDOdi2CC3aKtSWjBjW0fcwxOhD5
vpXau04ygbwdhpcYPVx6jcFScwq+Ha3HGLp12h4WP/US4OZZxBE9jYVvkaMAEzF5lxVAEvb5gx5h
o9Z++ckZqktXbEOMTF8jNW0Sd8gA0xWYV6SFySEfoFnpZaUDzI6EF+dFWeWuV3Qu99XWVnuZeatT
wxINBZhgYlSGlHiLyTMYffSq7fzs5milWriGOJ6SA5RR9dm4bihbS4ZUYhIPzIUlGXVpvWqqXjAE
4XWs5h1mvwTSRRqrxVQr6pPExeCifZdjG8RVz0DTLe0FUH+D6QT8VIIYNUV+jwV5QGQT1M6WxZdD
aNvf573sepff58qK22G2n3m/3onB+wao/bxgMgJe+2Z1YO8wPMUu+0NLkf50zYsaQPSborjPXP3g
U9MF3NWvNjKHQEjMV+RtsDv5y4zgKA1sL++OxFcXBoV3bc2ZrXVczJ31LEemQkC9bZA1o7pi5NSC
uW6+iNLRrUMO0R/l6K4gaJ3QSu7g/T2VTfrclN7L7UbBRCdY1AMGAxWjtQ3PawUm6iDY0uZpmImu
2ueIKTblPRHNvqybXd+kp9X95rvLM/LqD3327k7pCTLFDnvpFXT+lSKVBNMyXmeI+YhfpAsJOoeq
EAOWMGYOl1thEtxKB33FZXdK29op6WI+EtC8YEH8KWL0q+9PsLDz2Y5U77/LYn2HN33XmOlxseiL
R0swvT0sLbuLp3Q6wFO175YC6RMkYfZlhTlFA4sdN0D3/skdMXdINyaLXUSzHsg4/V+2zmO5caXp
tk+ECHgzJQy9SMpLE0SrW4K3hYJ7+n9R3+DcwR00Q1LLkkBV5c69VyrbTsPSN+Za72uMqN6OupZk
ft9nb0qhhrbVEjv3jDCHhFisF8++mM1P7WSg477swjpkUjmINP2cwU6Ejm6ePZ2krmxDTo67TB93
Zve9tMVGXW7ohJZinnpvueYEehT9Z6C5SubXK7dGXR9Jh2rEcopH22Cjd4dpOwsTSxBbnpQEAmOy
sZXeOnsrU/117c4yzpXdortv+MissMeYlHrlsi+tAav3vZIq5yOWtJXQf/PPw8XlatI3xtfkRcQn
23tI1L1S4SmhXx87qj+U+N3GNKxkBsyWBYJzObfnhlT/UFTea6ItEaG++aUacsCCnaehKFfThx5j
nJiSReVIce8Zj8PVSMVz3hbDRzE6a5gpeC7tUlSHusfMgqf2RPOrCOQdHNKuiyQyat5mgUMbhupO
r5xXy6n5PYCbteZWYrWNAXiMFjdr0m9i7Kz9e6fWgYXsYSjFpo8HMIU2KSZWSLS5Ker8SnlaJH8u
KSJNC6b8DXVKBNqge+FqIiTkyXSRWNaEy8akp/UzB89hHzutGsRdD3Ci80HR1XRGRL2dM2Wfe565
j8UdvpA4OfePe1AJ2fggUbKNA7XNGnZzv96GfmCDWWjTKzx5te29kl16IGxOzNoq/y2TdaHjuzN0
2oh49iPL2cXNHTdS75CMopr2q9mR5fRcTO4ciIZ/KB2RtWIDRTR0xglrvrwf/CLXeNbaD3WqPtP8
BY9U+Zh1yPyyP40qRnXHga5p/hsJoMLk2n3ltRJYWf0njocoiat8W629ecu0ZStKW33xVDAUs2aH
mvenqIgKuItfV4l/b2RTiG4sDgIbC6H9MLbqUTGSddup+XcnKbnXXdtYzxAd47NMycbWVEv0VEao
KcCW+icuGDtwuZCdS6MsdjQjEu7rAfYFdV1+SNy6Ds2sPpU2HtBcN/vbEK87Va5cbAnFYmqrTjS4
LxoCotay3JCWS21cujq+i2HM3JPVcHVYnGnvLJ/R96Qxbe2+952SKN266AV+j+pW5tXX0BZ61DSk
pUujUW5G059wfaZHGVr5yenGexGIWzM94+95zEeXc0H9nEsb2toZ9Wo1U78cWKOBxBo0p9KiibgE
SFzTbGKNaxN8DGsSqDmKeOz5hXZw78Fadw5qr4zyfFA4Q0/OptPKzk8aFu3FXfuwMWSOxaMeoyyF
wbeyrVeKGtG2wCpZc/7lqg29C02Q3k9X8Tg22YvnlDcyCLg/ZL9EpWaInaeb8A0yvTiabu4LXEKf
Gg3ikGf2bspzQZrw8fr+lztpcs7o+hfUNgIi7GtNYm6vxMm3sHUMKDMks2RIZDTBQEoslms2oMc+
DXWleFN/xulHc28Za3syf5U5hoUl96Wl4d3gjB7jCPH4vmcVY+LzArRCS12/q14r+bdRhF+yG3B7
Wml5oIIGJ9Nhkis4A+JzqJ38OFjAqpPfxPTYRYWhNiTPoLc4hJcxQcgQL03x6jQWkT30kfhcqiqv
6IgpanaFvy7On6kG8ApDpcs7DJJ9MKnnNT7nnn00JCbzRlymHknIqHcjkKJTnRs3CyDqpmqTaMQM
phHE49dyZ+MtXZC93owWjgYS8xxkSGs3jgLbGnnvqC6c+if8rFFlCMgClDK1oZJQm+d/dl98qe5I
YTHMu1nnCOkKIC6YwnWn43aEtiAechyjKJZmr/otJhcP7iU1LOfVbpN6mIlvCxykIWXZG18Gms35
a17/y6t3MFWkRh09C6t5ktdcSV+7dbD8pU7kYW2n8W2c8nPd1ls5xPNDZ+f6U9GSFOCeVwdOX+z5
xYEE1tnNbUm52XJwdlX9rUuHq6mQeC2PkL42tpt89gL1ePDSF/LZCeX9prAnJ2iy6miD5NyltZlT
+dCYSNd1JwQbxN1kqWbVfikDvRqcyBzSzbQEJVmKBKKKx55Iyv5AeJRY4TQFLS/lHNgzENfYNo4Z
2xC/x7DNQFt0GPmTW3e313G4TwXoUDXVIh1sRengNK7xrnl63YaGq/YvGBgbSjbp/FPsvy135Y/b
GM9UhVTG+tsIS9esjqZJ0emzcYJKKZaDDeggP5Y2IEiQFOP47WSRXYVx/ZBph9m42tXeU/aO9jQY
wHO0J7X8SRSO/jhMObqgRtzdgqBtI1bXidDu1G61+SHv30FXjQayCjuXvu4SEqekUstokS9G85xA
3OleabOVSrTMYTYFThJo7BuJuishPoIHInRq+In4a4zYCBq26v7bscmbsvNol8V9XxAVa+sPXU9F
RrO1dQuoJfvJOcrkPTkC+5W4ufCj2Fu2QfEak7RwA+5Ap39DmDBdPyME3nxk5dPEkkvkl6fb05TL
CknBIcnreSz+qqFwcDKxuMtIAmh+LppkjSQ7ZJiQ7a3c2n1vrflcZ60Zak5lh02ZwL80fVNW28IZ
eL0aKi5QPSLRWBzFLe81bbsAjx0LzyR0Xemv5rD+q1WYJr1Fs39NqnZTCBqJSvNdDvfnr6wyaqRi
P6Slt+esYwbGYk6XmUpl24FkKZUQ3M+yaUkHATm6CqQo2z7N3FAw12rFr1AnV/0Li1oeDe1Adqk3
o3SyshNoMOMACsTaGnNqXtZZkNMvUCYl8dHYtPyMHvTZUwljjQq/QsqCA7kJ6nRsErIzIUX5c+se
iRN2vrK0Z0NqZPU5JsNbtXEADjWdNRmHi8QP2Yzh6ujsTu+zXeJPQJRG9zFCCADRmgG2aaBptQu1
wnOLcz4u31TQmvzGIbqwX1Lt9FXgGPtqPMeV3ChLHclGhvpIgh7jHvf2roA71OQxhFsS14Li0uxF
fiNoMAOMoFs+YNjHundt5l2Z41WZTznO3EcVVygBdVdsYUFsuMTZ93pigx2197rVuV8GqKCr+cK6
7uYOGA3QMjllttadehWNj3xgaBmZgBdRUrC3lO9z6WoHDEkwWFtJNVBHdgcoKO9CXns4AgVoKbGv
jZV8DTb/DulhdsMO4BkiAftXspP6iEeg2hppE7SiPkzAWTJn3k36UxPH21Sa2zvAsbiXsSSBJbv2
/XmmHxE2hR5YsL9U5Cl8oSd5f028NiB54GecwXIQAvUcA1zGIr7N0AN1N9mI+qWaNpb+qOmADREE
Va8MR0MLa5Z50C4U/PVW76cgNqgSwJ23kuszH8h/rIA1dH+GC5a4p6GhlJxkUIOXEqST5vqGZgv4
qT3NMLhSqsAhWPpu27XmgZ0qTKbcJ1aEYA15hqECn9ny1EAUjFPpa/UaTFJFkXiqiGdUgmPl0WOs
g5Sqr42TT7edfJDpu9Od0oa9XUq6FNp2aqpIhzHPoQHxsA1aDa1hF4tPO2ePpjgiOcVdKrZuDRJh
euXszk5kklAvTpW8zLJMDkS3+1t1fxC18zbEx5juBLja+pj2CLWylh37yRC0boJK+gepw6tHVp5M
wXM47ZI4X8+Kl2tUaYuP4Fb40xTD4SuOogSoVy+bvMWg7FQhQAFEd9UvDWdT5h5UNTCOhorwkHAR
OntPTLt6HAL4hAHQ6bDy/ok6AuC8XcckqFMk3Ds4n7Judtxg5SCWxoADHAMIgAJR7MPIngvSgn1q
+gahugrijAVouaGEM9neBkmHmghssaghsfWwi81QDpc0/RD1o+VlIZW7XztzUNnP99hgrjZoyPjm
mMCg2lDVqi8Wpcy+ch04ezsx02ialxBmshuoinWqjZ6AVLoW4VL1APIc93zf6iuOz5HU9L/KxEcU
bhzfmAszxImvhJ2jeJvFroaHrpH4itqStZP3SrlqdBlGVzzgnLO2HUoaiMnO5MdNg2/bHm0BZ6OO
H4VBizrX7kwCS+r7pO/3Y9n156rInGBay4QqjO1jdmAeL0nyTXfquoDIK7RyOcZY8ONNN1czjaNu
2C01ry2kiKesKR6467dttzUyUqG99GO3fhgN9VT36cFFO5MiOzVIlDNhGDo+KM5j8Rz3dwfE7Img
6nQqKWdouduc9iI68WJPdGF00R/nzlwe5CLfHa3RnkfvOaExvOkBDrxZsr4oxXDsV/PBSYZjrPyb
vDQyjGp7R4jQMz8qAD/V9K+RUe0RJFsbNzSKFuiF5xs4xepJixKmOWAYOKH2s9489bkd1nIMes5l
aFR0cC5L9y/JU1/TH5UERzq2GnW6QQ3i6M6SOscHqphw5gqIxxtaDLXBvlLCagoSLma08GYj/6jF
lpqV4yjAQE/OW7mCMpLJDn91dgEA9goxvd8YFDOwPoS36QiYk/YtD53ZvrtOLvbmHQDpVBjOdGFx
lnaXWyabr0rCxhjLpLnYo1ZfKqdrLrlZgdM3tSL4/VjbQI7iC1ffmus9WVDzIOIhe2jpkTEQIz7O
g4QDlzji6i1ry+He7K+ioTvbk4xlayvfMFsk5JO89lF0Uu5sC2i3+c/tXHcPClcLvZSvU4Swd13e
f6Y0DC4jzYVXvbmWcANf+KHVEX7NtXG52+xRZBfPWVU/a8Wxa2LzzDUM5H19AIrUBtho66tsxiEs
4WYlpl6+uMsdCFe8JEgNx1XWAHqmOQkJwWWR0B0ZGpBDLDIt73PjviTpLkvh7qT6x4hkf45N0SDr
ELSKp7LbNvrRtVLwLLpQHkvmcEB6LVFnPRJmqYcPnzaufYTq+zO5BXBh3ZmPv2/h8ANNoypX+6pl
xBB79n6z08sN/KQ5KG0w0jrBVumE5R3KscyWiXx5kWrenk3k75bW3rF2WnC9I0BVcbZQy7ot0Qe1
hp3md0Xzp87vUGfmkoCD44F4yTbW7kSh3OCsVpT1KQXDdEKCpSC3jWhppj7UBi3dFbNdAPgWw011
lOuA0ekNU7HcS2XX0jd7BGCrBHFhZ6G5rmCQ0opgnfQyMrb5nxSzIo3N0djaNRp5UiUqslAvtqZ9
Slv4BspAxpY+C3XvXFS+40nMQ4KDV41StfJKtC7pBhF27TTs1Lm95pGFppqmmCk7fX135EMJKNGK
++eJOvU8F9beSOQKDbxuTmvhvXCDz2diCdKfsrdWq262zDCip5hZhUE52rkpXXuh2j73M/RJ2eyN
VuP0KO0/A9c9qM4crSo3igNbTUNGnYaQmbnF21p2V1xYy/gxDcN32q7FQ5onXtC1yXIuZapuJtSo
EyYy9C7bfLXZjqEXWedEc472tPzJkIc4NTYQl4ayONh69w+4SHxIFLBabjYj+AG27oY8gkVmoH4Y
8XDADwFRIY1EVtohjI6fKY/tELb1sVFsl9Op3myaieEvShZX4HN5678HI3N6lo5cRjYnmSx2ugtS
4mj1AaJKZGl5/YCTNANrRijmxn2Q+9QEcSCdGQJ6QQSlMKvIHGuNO1VSPqxmuVXsXnlLdCp3ZdhZ
vbfu3J6GEQrdJdWoe4RGfGsmu0Maejeliv1auuDsCvGsxeorWpEe9iPYU1hg2gOg5W2pwp5YYzO/
gmYbHlqH558uwXXpv5LUZeGTzrhLlvixKQmvOpZLQ6VkPsTvW7aWO0G5ejCZ74aRzjbyoJqhRSnm
BFcwW/flZHg7sWjuy6TOwt+DYWBijtjixAzBn5otBnsdsIxr+nL5bMr9lEO1eG0Vi8OTFyhliFcn
YARHaLPZ5zNGbqbjrNwZkShzeWvmDKKs7qR7tsbkvaUXYLpz/8l6uERnrUsYqlWm+9Ub2ptTvNPA
8I3YeHa02ouMvrPPaJPgqlwCSaB67JGJPbFtwwU2ASclqhygThrdCS9XsmmFtxIJcNut7dVHrCgA
+1zj22E+js/2QsyhU1hNeD5dgKM06I00cIviVeuFeVxq5wErNDgbQlv8zRTXNk34NxRkDMztq4ek
cCzYb8g+Qf20MVg8VqVXPVd3WCLaqrcttR4dVNhfZu7STyorqo1m3WcwZUcrO86Va0Quw8HCZL1M
iX6X+F4mTftMdpqeOYipql91vKTIj/Z+XNr1tWuSCNaOH2farVJT+QAgRz9PDX22tPb610xrH81E
venmXAbzINZdOS3YzgxsOHNLEVKKCd0bryPCjLM8eZOmP9zPnVlSHXgNr3mclR8srVsZj6iQnsOS
06RUFcvO5SQRjeXod2hxatk+NJ3TPJSoHuHoqb1PiAo75+8H+enW3huNyyCsXduXf5cxfShp9umg
ODe/X/z7ALFx8UU9chQysY0Mp/Fv3Vev9cBNizrkd3Gopcm72YjP1gGkVuXPAEI3sVFtTIm1IDQ5
aI0OLnKw26E0aidspcJgkNjC7DB2b0vivszMaQCV2JURu/iA39RrAh1bk0/ss2SKiJGmNO5CBEp1
k60KqKJ5fkgraO95mXwvZQxnjn28jZ90ToONXm6hWyfb0b5MdNX4Usr6QU8Pc558K12/M8gP60TT
4Tk3/lpyv8VZu5X0/pk9YFnYf1cF8c+uCeyWMUNH8sLQ6F4i3qUaEHKACVNgwo4LFIl8xIQgVoxz
K9cpEl4LPbX4iyvsUvXAhQ0OHC1QwSZuejD0Nb0wzAK9um2VwgrsNh03gJ0w4M9/TfteT6mo0B1m
VrfEZAQYwswzXuBaCan7/bhuyCrmvjX0hMwow5uiuRkMVfOpnhogc/zCHm6E1slPM0xO0mURRJa4
VV7VRtDhqkDoG3HDmAKPRrzZIpLkOJkDzbxDzSrt1cih3+drelgMJ5pGWkZl9VB5zrWtM/2ZLYem
rIzpSmb9ybYwt4x5w2Ij6nf6ZFBHE6I7uLuidgW5ZRH24Xl2dgXG20s7yo+ZKtwojZ+qrsybp67h
PBoy6AFTuU7YLZUS9UpivvZdTzOaronCy7jSe6fEaXQ11HgJEu09XlS2pL8m/QHbeJee2OErDIUB
/XeBhWdeneI5pZZNy7NqvKmIGwnjYRwa4blwUM1piCtk+XUrPVg0L/o4+x4aXhdGFbxmul0dBzVP
Hoob7EcbevjdiTB8yuorm1dtxzq8teP0mF+YO5LTPIrtKwvBxSvd8iVhmkI+uamv1xllPZ2fg5k7
zdbrlBOgZDvKgCCiOK4Ed4VOFUEofF/hfYb23yVv8AA8lqrV2nc9xXNj4cfq27beM6pIeaZhdkWy
dsbvWqwfSDw+iiNfmAKcb3FSY1tyKbsM7gv1WnWPtU1wrv1ayEcqlRElOa+9zn/AEGWiRzwEavbX
4clIGfuUq4+L5ZFi/q0E19rEcvEJvjGKsxpxDcIAJuygTOVtpDFVYIOz2AU2uonf7zFtS7QZhYNx
q2T3diMrFSiouvZxdu4bBiXpxRUCSyC5DmXpD2gIDjeSXb5pFJWDHXYwoDWDIuqPcI3d6NpwAxMq
QqabmHujrMtNNqrOtc9n71xtHZNNx0uT4k/PNcVEn8dsTqszpi8MII0H89E20j9MQ9iPzNB8gYwh
92uhcQwanKBqUuVTc+VmMPFLpFaxg3ROd8GE7IyGCjykGlW/QNFJChqd17h4c7fT+Kh0Wzc5xJ4V
1BYXun2hczAur33pPJt5DO6yAq3QWepPwaKbG6W56aagt5IPDH77jnkQWN96V/owSDeD9sUFC+V9
pVPdZJupokOH1jtmgD3YNKs+jpoYWJ/uzZpP62zYYwvAnZgMznZg/Ja/2p14VOLnshb1TUf0PStD
S1c1z6PsyMjChRsqjiqpPg1q9jIadYlERnR7XEfxZa5moPQG3YZ5k7XXBBcCcFUXSretkXwD5IVk
lM0f4+J+p1i8r+3QxRe9oIX1+/EsJaU60buOuvJJmbrzeG+EwmHynUqdPgY8M9u8kxgJ7u9y84OY
lfKZIXPGqTeW7n+ftti4SKRgwdda77QUyXKtYkaTMLgCW4dnYhEtjFuRzrc7TIOxAtMRolFxsyZi
3FLJx09aHILhZQs6cP/QewVNjpaW/it18qZnf0OaN/GLDnReGkIyqYP92S6jQqsD3D622Fhgc3Mw
vvdZh6BHfDd5XmxOaMm7t7y6y4vDzJ/VZQHmX69RBXL5zPdqHSgSPgrTVANeEr9WT5Zz1mgUtyNk
9YkeTf6G+cBXoSZ33sRZn+KgnUKr4WTYYCjEnuWdejpyCu1ijRJkHJAmnJEyD5KXF8z9HBkp9j24
m2hw1r9YkJWAqlwMKI3tEiTQyMm1Y+hjZl6aocVdm+THMGbICp93BV66U5hgRNVoR0+49BCSYOD4
zgTv/XuxF1+7j268yzKS5kRZRl2mBqt1SevE71buDkWi/pwH5wujVsD4sEMdj4HDJx17jhg9M5eG
d1bJXHugt78RyquF7uVy3BKk5hOe0J5ug+yfyK7zm8cbMTBSTfw03CV59z40f6THbDDU32Y6aSLH
h8kIPfuCQSlazArQLsFbAKE6bYfWwBiru5vM/t8WyNy5jcbtJGA+zysG1GFrULfjduWKywPJIn/v
N7JNBBaNOSrSQBgWP+gZB0tN/74QEgUe2792u0+hG4YPlF1a1g1i254bwS86FPU5u4vwG5NpFLP1
aDL4R5pvlg0Ga684XKdFtfMSfCXJk2M/J8W4mVQUke6JZ3LT8b20tgei0forZIDE5apn1VTjdNOa
n/jNeQklbv12A0KycYN74xQW9si1rcmD1hi+jQFh6mBxqY+mEd3BISN/ZJF7dEYF03nAAxQ/8cBU
EoWJklxlGLQDx/uX8qeD7/TL+/1Eo44BMuankfwt+3DOgmx+kQNtVuXBLfcGDk/xe0z4cait+T7C
BupmYEntrzjmN3b7p6sPlltGGo4jDqMbRV0DnQN1737laufPMJiL9l8vygBLBgPf6kDRvlsjxzPj
BnP6MioesXB7A2cCJoHCswkMillXxMY2Ip2xnUCJ8r5i+91lTtPATzEZIQVRfTVEZJdc8Yz5Uszv
XvspZloYFmN0yoaTuB6q6D4ccrZ5bPoNxCmq7zGnyWkovsNP4JfMRlTnnoaZxcVjMHJrTgPPfVzs
CTWTBl6DQ7cjwFSbNFQq3FdRUefprnbTKrJAcTOpSLzoDA3bSaLfkcNkm4+4faVLa2CGf7TiCmd2
N1IM6d/66oGVN6dnUgbT85rJYO6mPT74+UVfdSOsUBm2Goibt3jWPmMuw2smzf7ZNaxQWvmXK8zk
CpZ8PPQzzUVpy3NvQnZfoYGyGD8MqVc8qkVh0q4VR7Wbi8e8q9Sb5wWYmrvtYMcouoOGcTOlNkMv
cJztNGX5I2bC7BHD4l5PEnx9sOzDzlzTx3bV1QdFTbca2dzH34eRE5g90MNICqGebZG1R91WiBVr
s/es9StbFZvyNwdgzph2/FVOwCW49ziFqrPcQQbWd9asg1t34ZcWGUxYkfAZow1lYdr1TaMxu8z4
WQeokI7sM5plFmmByWzPqrYiXNM76YEsvHTZDBNiif8x6PECGRvXmcvJPplU+/zfA+N1sRmnEeS1
7n8f/v3If59gJqzXTd3M/n//wd6O2wVhHEXYMM/T/WGdy10ytevh90O5kAyk+H1zrjN0Xb14//00
SdgGTf9vPPUNjcxEPRuONUGKj933eWESaDbp6/n3P7q1U88M1f7qUqYC9+TJsL4BRsDJ+94Us7q1
TaePNKCz763MnkVr/M3mpDhqFlqX58aIThpg6aq38w/FnqygceD8WvRvNk49th/rJq+4zXQ1Y9Ee
RHdY0vGHX+HD6hTnrb6M83fVxt/JmLYbNlBzV16UZV2vWi1+TEcMH8O4bjE7wOaq9exDZ/ef+v7R
lOZXs7QxfP7pTlZXeHoXdHa9u1VG/DiZWGvR08QhVxApwH1A9LWRPW1F29Y28iXgbvOPsAWcM01h
5AaK85p7zU6F/rTFEji9694UWHVzEA3uinxsaby04oKr3Nl2ykofB4eJ6hXdn1w1w1RNOSHOwjgX
CjkwvdCudRIv9Jo9Cyl12KWN+J6FHB9B2xm+IEi3S0S+MiSEhzRBUd/AeE92kB306VGpKmR/Fx9A
rVtMaLabw1ToKGeGl7WHkbTItjDWnaYYfi/bgv5wty3rnvqKz8xXJyTCk+7mCbCFqaPQrxaMYdsJ
+woQmhmUlnE25ajstDY2t0MrXGbR8EAwDUVDJ6o4Ydn9lYN+H5Q4Q51x1xNaKYG12BKsuX3BxI4B
zqZ+l41Izg3uZi3qalMAmcL/j7L0+8UWyN4jg85Oq1eyVv9+r7LkB42OxpTD++c16Yrts86VbV8r
EJwT04mwhrmsGtm8ZeBKHRRnpxPVFVcxF1sjdY69DMBqeu3maMwmIap6cIbx2pCTCEQ1aCG9nSZQ
WjwLmguTm+dOH2ONaYT5fhnGn9qmMd4PDtif7FbkThkRgRzCbG6qZ5c5ASdtrX+S+3u/H0oG5lJs
0QyNRz0r52c7b78bWsknMVVYHqHE7wjGZAEJvXpXZqnx3JcNswaGnOTK/V2bCeWH3qHF+/tuxnV5
WTzt2LYWwaEWKmaKovrk9lHau+zxU/861BBUdAvx34Vm/bFoHSCAxksPmjscLSH6Sw4ilVTp9KDU
uBQX6s3BqXAeZg5ulsV5SyqQ2Ro/ckS8XqTAZzY7Ef5MhXpVdc7GqA+0Fs3qatd5Fi7MO3lMtTsx
npDEi/QazBLuNDKb1EQYknL9YzeYjOt6YkNKvnPXDkj0ITg1pXF2TLBJHKVIQ/X2MO7dUX8Q9/d+
/5fgI8aIUXLleVONz5n8fPD/fN3vm79fzIXN2IKp3v9+6L+H3++lOIZywMgc/X+/dNS8KkwYleH/
94N/P7HXl0ublOm2GZKt65ifTYEzFzZB6oSTIlBmaEbBXQP1y5NH4x5g993idVmF+dCzdh1+32vu
M0rGWFd29CC0Y261zNjx7KtZnzJntW5NrJU7q0UWgJ5kPNrSpTXfLflODtZjHc+M4PVAnXWsZJve
SDnJNmt1G7XpjkD6Xkti3WnnDdi4uP0hJ/6jkhQHrURRstZBbLq2MKLW+xSmshykPNtzyqyhxLBp
6ePQYKHHg9uVf3uTQ72l6lumfT5IToAHbUB4axlbFHmF7KGnolrouhlod1EDkXParqmJ8SkZcJEW
hs9c2b92XtxdAUN3El1WgV9vx7AnqneQCuqLtXSMFELqiVwJyNROjHe8lEqUps4Jj+5fpjRD9o9p
M9VyeNFjYqPGaCW+x8nQiJlrZVn63tWG4ZilfbvT++4cF31/ye58TqYTrJumB0C49Ej882xdZuaX
nhu938XYwrZJiyssSwRmdR3XTtu8DyzRkeMRLHbaLQPBsg/XwMdoFHm6h2sXt/14ImlgnkzBJCFs
VbhKzJnNJhMPSV95nCXya95wN8sRe37bMNZ4tZKew45VnWNQ0E0TZ5gW746EaciDVAyc4By8rWxg
AOiTdGa9KXwnc6nrxMDht3f/GjP+EIvZP8zF9Q4Yqbz70GBNOHjgM+9YrphGa8YPp13ztdhKhyip
TGE8QTivS2c/jhQZddlhSk2eOpwRG3apH702njH61lE9c57HJrapyX+kVTvundXY5mCCmGbXaQfR
8w31eDylknmrFqmEbuDFgvTE8djItpm2ir3IVJrJgxZII+9IWWJOIBi4nETNzpgrMQj8+7v2HCMD
3N8anIED/3/vE4hWg+mJkQlrkKqrFarm+DJ52JE4aYlIrHh1lDH/0w3MxGCV7hkT2VpBrjM8uMIq
OJetcm4X4pL9NJkXXZqh5wjkQ9J582LXt5kS+4FRRpulvY1eOl8M5CnkUOWoQr/YcGjTYf4DBmDY
Wvlcw9rFFkTUKk+L6awV69c8qOO2YdI59TRjSDBOwzdc0OMLMUelYhVXVen/tDTz96b2gyW6OxWt
N5x1EoSMvVkOHYO+ThXCxR5nGlHZ+lk377MBZlpeoiR2MMmCoraRl9Uztqao1FM+qe/dfb90jPSB
CDVzDfrPuGX/mhV8B9NoNseamlhPmXvfZZfSTJ/U0St3E7Ng93Gd72a722iASi4wcRWHv4d5lETC
FQpr0yKzYk9PZhLqdtI8trEOhUsSXcOluCsZ93DpZ1pw/8fVeS1HqkTb9ouIIPG8lvdVMi21+oWQ
2uBtAgl8/Rmgc2LfuC8Vklqmugoyc60155gmi9Uu1YNHCK9/G2mSktnD9FJLOSHhdsdL4rDjrxiJ
HOJeajd/ig+9NBEbB+1bzGmUKHdUBw5b3CqkmgbXM+8EzdkbqCGazD7kdk9HSdU5gdYkECGmbBt5
/qiBv61rjfs4qYqUoJRk4HhJc9YZMD0N2FEauuhu6/5zgly/Io8vmb6LtPvLDD1nUjSFMRkXIfCD
fiInpoqsP7lKshPTk11EHpkPbvdcdgi5vEzEqzGTRNCGZb1uqYa8oMMFF0BJQmqFiIReatxditF5
DmrTW6UcEOc6tURTFq3tHl/OUEBEg7UjdhPK464mXWLoK6ruJCLtVaTojahKQpozuoBo6s/8grq2
qZsnYjLaHGR7ER4R+FwzF6ZnBpQCjTJc41i2a1b17r0nEBIMBCBy9yUfjeMQsKzjfDy2n0M/6lc5
ms+ceIv3DA3NqsxlfVs+LcRPt/T6me4EeqU1t4RAX/PBb5+ieLSvqYNIazJf+1LZb6px6LzEJYE9
hXFiykY3DmfmhqTmZwOnJNnQ4QcCIrzV3vjTTHx6r0K4RNzwjuuRIhX9h1dN9ipqsmvtddzQxgBr
qLEwltDLaBHJVYqLWU/8lopZv+RhMW5b8BDzDJcWPalhay9K2Ufy/JHb5FX7g/dWKApsBq3WVtEq
IIp13dJOW3dc6Ta14MZoB9qIAPkw9OC8jJzXNHRzmg7qawyLHzYpkqlXfPZJwzid5uwKDeE6ixuJ
bBtgsZ6GXDtR8MfMoTRa8zQ6814gSJPxOB07uxs3EbJu9O8BHRUIKW4xJ0t156H3n0Jf7jrts2YJ
vBSVTWQIQP1VkarbWDgCI+xwd6TpPArT3XoJBqvEogvSKxovQytIH77kgyBvvNVvAhdSSbfUTVK8
5p5PflB0V7HI9qqJXoQzfcURkdih7zUbdEtJYowH7udDG5Pog47tWTR/gMpmR2i++QowGd5nMk03
akDUNEQGXAT8j2UtVnLsPLjnjC5GriF6fIPYSjoWd9F475jkvRM7ynCS2vRD80NkuJiOOyz1k+33
eFnBudQ5Hky9QDvd6D8jNaVHQ/tl5aO56eh16OWHU/juOUrGV6OhaTBa9IviWkCyr7p/llFMDxOE
fQawSaSNOqU5AWtWw4ygQhZy6LuUg4VL6iI8/6tBMNSTlrCgasG5zOuZkxm4jzSpvUdVD/9gvgTH
eP5s+fqEGThHLtH09cX1kwxpNgtz1tKMbJP/fajmjxzcbT2eEjrFSUkAGk4t5EDzQxKF//uwfG35
1IHafzRExiB6yE8y0d31qMRIsKx81WLRbQcj+/SrzHsyKU8gGWb3VkNRYcrxCFqwI6Ss6s+pgJJL
4UdbXYkDTEzEng40P+5sPXFu5BdmZyNHPMpghQ/zAMaczfATqfzsConBd4Dq6/Gt0oqIFBNdG87N
tewsPFAGL3LB8ntywvC5GOBM5H1XnhuXTplUycCpQ5PXshXyunzk1fPe2nIpemb7E+NB8s66fzCh
QxHZRT8H2QC5UAQnvgnuGov7yWT4+zfn+XMICL56fDftcJ48dzwTeTSdR9iPhRWchqyXyG3nr2M4
nr6/QyeK5qQnVBTzDoPKPr07YjUJhFh0ZLP7f18u/fqR2Z48/X9fB+5h09aDcLH89Di4Gek8NvKY
ziD/BRlZ0rzjepzHnHTHli87GJb3AeSvXRYIZy00CN9UfPppeSBDC5dGoOt0YHlPaRQsj8uXU1lg
CahTeopTEN3+e8inNKF3x56U+36hr3qIK/oK4VJ6bCb1snxjYOe8dbIgNaMRl6lrWHXnF97LuvCc
19pm+dLykNi1uQdxiAenZNjlOZ48VGy0EZ3zZEABPIAJrbRqXxZwi22kIChPrR95UmmXzmE/LiCr
/XRUGqxHk4iukT7Vz/YLl+5wNX2GleH4GgSafOP0KXdCC76MtFdnhDDlugjF+O5Z7sAYiMidav50
Ij1uhTPWvQUAR94UdqGxGJEhK/M6eghSv78LsxzaKmY8VffwjIi0zoKgPacntEdUGLFMNeICqq0I
mCx+7oGk6V5zGC2NQbZPplD8wIHKwZxDtUWFEHKuuqcJ5zuimacPiY5kPTg5fqMeFFjkhLvl6xN9
nr3vO0jL8Y99kF+9TRnYvLrlu47b6uLFzf/70LaQEuLIRs+RkPCw/KsY9f/7FtjtGRnHBsN4iiVK
ZX54+TVNWdytFotDizqyay2XlkfqPUwCsDfQZdQm5Xx5yYthjyMZqXhQRPvRzccnNT8E9P9Q0qe7
3rEnVOyt/eQrfCOuI59IQ/w76sI/Kr149r3ZXTT13apsyZXOap9eOe22jZ2OknfT6n+H8j2uu+Az
yYd7r7J7B5XxadICZJKZDLb5u3Sa8jyWgQ4OViAj9fTqiUYI/WIbxUYyYDTQfHQkywNFTLP3NBxL
XjfyBs8P//1riapZnxKFjfz/fuD7oy7qN1HAIvbfPxBa0d/8bOMWcfTMMhA9T232bGuuunTzZ3Q7
mkebSdr2fLZ8V6Kza5PBjVY279+tFNlS1ncvdjCUdGwwVzhirLd+BxqOyMp0k+Bg3KBMrI+R3+0W
AdHyQOtL4gsdhrVWufqRufZauTtZ5u0dWNsPry6Tqx1zenITEuayDkbC5NsX/tf5dhBGu3cyzq9e
M8v86UJofQ+cqjeyg2Mh4a6Jli0StEPg1OpN7zL5mfw5jFYlBOpqhdqphuhFknWLfRYnjLD9/m3S
jVnD+NCg1UUqJb8r49ZFTOpe++QxaH8pLPU9Ko1s7afqK2vNXw39hp02aYyEEWWQMlI4Zx/JiZ1w
DbQj9aiI7n6ReidF9HpXI17yBqIebegI1xCYaBZm3slKucsqvXhKOJihwuTAzkD1hHb9qSVxfFM6
A3dIM8zDsA4LtsVGlxo1aLY508BquRxy4lHXHvXzCrJAfMLV+2FGYFso6PceYReY2eirVu1fpvzp
wYrvadpj26BE39aeW24i3ty1p0t7k9KUu4T+e6gc/RBxnnDmkoT+ySc5ECEECzPcAG02uGjsrWEG
4rmPGFd0dfonlmH/6jEySpyI+HADw5w+tsbFwht2LrBEGZE3Hsrxq3aTIzluzSnpX2rTLM+OgQWs
FS7H5yxdd4nceXqOWEp6+17KaldWHq01P9FPIslfXGriLW+4OlC/KWG/UdnkVMZ9rtZeWf4bIsko
fxIMUer2XafUjT1/VmLr9rrthw61QcBA1iysExAr8u1M72yaLs2NAmyEGqzsLEIUBh15LmxA8/QB
EcuJgKm1GuqTK21vP5LviNo/avdFQ5esz59ZHOp9WLK7a6Kzf5SWPHZh/QWEplxlFdSpgNMv8ySN
w5qR/m5NZ6KwxwbvKIRtafKSwjA+GSpGAcYKibAOE9o44miQU7gLEhYKOIbZqieTFeIE3zUgRs1Z
0EtmE3tlEVdSZkwNvfgwZsiwWhOOseP0ZC1iKnX94SfajZRZuKnvKqHwH6bjgb5XtYLNhTC6JliY
4yC192ZAB+Um+wpSybXULcAVWEASOhojescd3HfEOrp076SWQEdxRbLVge5tXQ5wa/RB9k1G+GM6
KDlbnHPNwzJJESiws+9swFi4ZHmaOF2s26iYRqHNW7Wk0u4CVZwmTuY6KDhSi9jREpduXFGQEdV2
3RZFYr3mudQHU2UXSrxs3fe6tiOfYDfEsNMkZxO6RKkJEyuS7Ei2URToUoMnYnZskA31j6kbcVIZ
k8XLimJ2bGl9utfcKfSHHNOvJlPlupPoQwrkqtxr+3QgSTrL8JxRCR0i4iWujuOEW5pjYAt9Fg1y
SG/SdhltaLjRtMqeLlrqq33Rca4x0Q9qCdwQGlnoB9vMW2tNO94kE/HEnTQWBBDilF+HSQUIZSOJ
2pEu+AOwabFujLbcd5FH/T6Kl8phskx5EdB+TOZ0JET4KcDSwTLBAuna1XZSEj17SoFY4T5GefnQ
Rs9G4SvyVTeHzCL1gR3ExBntxtNQyt9W7X+U7aS21Y9cII63cYCsHBgRlv8aVbj/0tT3rknRvpcF
dBg3ivNr6IafKjZ+WnNKqoFx4jonfQtqpGdXzV4liWKtaMhZbknZPNMtyY+Jnl1qW4L50sM9O+NK
cgb+IObiF26jH5Sw8dWaH0rO2oBhvbWw6aWZBkiXiaZFU402pigMTfBydkYetUSd4zax0xNsGAb7
RYg9Q/Eb4c8fQM5D7tfD/G5BHtBb3T/5oUvOgTI31uj+sWv9b5L4IbO9eG376btm1+XDU7A9omgA
e/4+eCiOWgMOEh38Zz88YMGsTpwkqew90shdxNcHWdMGk6VWom6dHkxjfwsYQTSF9Es8gnsYdbwn
1RQ+opFIj86RPPNO0o8IpHaM8q/BvbSRqG+hQ1IrNPibrz56QZyvC+w/DKhTmiIhEAU5dlMm2B/e
XWNskVWHs6IMMVUZSpyOAXJZ3zR2EcnTB+I8ftnT6Jyq8VCIcqBanMf5tHQtm8iKZCYJlfVr6qXI
5FGESmRhSj9PPaKZbtaXQJ1e13BceD/xKugaPQdQsDcdpsxBT8tN7TDzC5l7rRpLRqyB1ZXYtoHS
pTXXrY8tuIgaQh8dWs8z8yLOOLIHDYNK8MsnHP2ELJschHVtP9BMvQUMvy3u+FuFh0oUl6EOjONo
IwgpwijZaMoyzk7/O8rN6lrrUqyRnqYbi81sg33JWHmRe43IdTi1QWQciGeKkMfX26ljzuXpxXvg
NEifx/GjU5KOTITvtQfEg0OKAOIGzJvbkU4MKPQPeqZ+Z3H0ZoNIKybxY77VqU5pUiXDjCeIiLxo
9xUUW4SP0b/WMFr0v+TKNzGu4EiDp5d6kgjR+F8eJt6uCodfVAbyOPe8lchAZjsd46lMeyqxRu27
FsdT3/v9OgTqtJEifmpt/ZeFwQ/xWPWaYQ+/KFXs0an8jvXhE17GXisR+gKjNDYNfnYU1sdsdNU+
6vuKoptuhetu4WuUR5nRExWoz7dFJOy9nEoiQo2CkNUCXV818H/y0awydtQ+NS0yD1rs2O+V7r5U
doKXpdQAZ0CZPVq6M+37ebbdomza5aEX3IXpYm+WhDq0oxgPsp3eoC4/BNLgPrTa7aBS1vm2nQmL
ZHKRgLClA824n6bupq0KY9cnmziqtgMGpqe6lS+OUup4oMIG2KAgVmcCVJjL+82OsAcalW6RNuh6
/7vOkP+HdLEpnl7XvQyts5tJmH1iC/fOvdma98fLJ2tVtcAU61pp61T33oIaDUBcaYRWoGlWNFme
+0L31mX0kY6qvw24oWnPTWtcJeLM6c7boUfbOGSI0ORpXnXMQLBVRlyL40PkSbNzVY53G5ukN7z7
RVJv8lQwfgId4jL+WTXG9KnCcFwF8n1KkMU5aQrlgqjsqLd/jTiUdjLxm7WlDLz+KYG8QpnbKeqe
J8Z0DNgcYnflPJBVprmy/fofseDVSjjV36pkGdBb5MXNp2kyOUfuLndG5fW09bgME6u9aGVCDrxT
IZKLI/doNjspTCKFnOjGdPELSeK0bTkJmmkXXYLEOxoD0RJN7mHl0jgILg9W6GYPP9T/VsbknJqG
hm1VvQEj/gtrQ1tbZTLsPGnsDXJ7WD/oiHeGhqq0jA+BzbJs5jHDjKTHzmC/xYqQ25ADGOricjeF
f2On7a6DqXEI1XmGdsp7iqR1n6HVNfJeO2dMVKAeEVg2sXhnfywV7MtKcIyKik+rNz45hcTbBIM6
o7FCnfuS2UwXf9hq6u8NFYbuWuHO0ix59rv4QuaPQBzHiaoPFWlx5U2NQJ3Txu5faXEyKQ7HnWuP
0HQhYrzpmY3uWHb/jKRLN7l1LZq6v2oaanvqhW6FknV0pviKaZ3c3op5ZtmSioVUZCOy3EONYv9O
2B7oj8Hw8XjtzJq2jxicw2RU0GiSAoZYewx9UIxIQceNHkptpdXIP7US32HR8IqElOS4bDeBxMTj
1+K58SNjy0D+oOowINsF5oKZaNfAZXsHgsYca85YiL/8XEwM5DkkujYNYKCa2KQkZQJL/Mr16hf2
AjiK00zxzssXEVjEwCVEgKUlc31u+ZJaCo0qpajORNUDMleAtZGlwOwpA8HssD9QMDI8yOnHGqw7
jcOhVqqRMD/Hf6+Mvt2V2pRB+DKPUYexAuEPuNfoK4jVtHHaeo6hUpjV2rF9Vobvbd2x3/s5kHOU
qd219nM040DDXFjhp+WBseYvx8jsvUq4Umf6BMu3/pKWSMOjicUqBRNXal6NORUmM1PyFNcB/f10
IGi6sWHvYfbANzvZNpQN399XbuXtbROvXuc+k/uqvyxgNNnPyS+pzeTWCotdxDlq7yiB/m6k621F
6R+HxJa966tjGTLxJQibw5myxAns/POYmQCjZ9S2Qcztpq+VubNQlaems+6J/AA16sTXvMD6M/YC
cgRK785XycZJBu3uZuyQaWVmb2H9eyCy5CX0JFSiAHgdcEW4TCZnd2wDzqrITWcT6773FGY0Qvr5
Twrq3H3rIuszlLwbNsadPtpbM8PXKRjSDHaU35sMmCvQkTs7WE5bsYgeptf9gtZ3J1LIPilq81l0
thAu3VYvCcI25J3Ywr9t4/dsvvKlDrOCe0HKl+W7iJIfduiLyHDF9Nv4GuVkmoL1HSrOXVpyX7Bv
o6fdFkqhYxonwTwC2abWXJcXfcnA8Q2JgG8GJ/p1qUFYIhSxiGhWz4EcXkfclx/DcQmq4Ik1VjHr
CbdFZqJgcrVzQ0o15AIGPnXFTNep6lsrQ+dK83kOhMJJNierLaE6tGrWlgYjorbJJ6+Nql6DVkN9
0iEIn0+gDu5Um//dmpWT8ngOiWpsC0l8bZ21Kr6Hyp5Oksqzq4jb0swkuVKtkiOCVSKxgJKTWuZm
23rQ9IOqXMJoRYDXJJb2dxymadkXq9EYR0FVXpVx8CbKarpMqJX2JC6/N2DXT7Ht0P5LLWISqnb4
ZlQqnzwv7IV04th1L8tHQYT7o3Gq/Glo3W1ouP0r375cRMGoZtccp7jloWOhKEoyzaEU3Q3pPaeF
L04+3YfV1FPMVnMAEyk0kqmkW20CopK7ViMIkzPLk8BsxKDG0V8wg2A3ExHZvTnFZ04n/jy14uTq
qE4nXKfHqfGBPmGb8lhNsew8176pv1nTeBxwRbYzbD7WeGqE3F9HrAirMODQC6lw3OktKpDcQPfc
ItxFgB2NEH/nJC0t6SA6pjNgyx3FbrCw1td+mGNkZVeJB4IXQx0pdZj8/uZ5GuZ3JtQSDBWnvkAK
O7ZHHQ2R0H1sJJaVbMLQ09jeOXZ7ffyBI/uumRqyNe7B6/zZ0CUhgmhmu2MyAhhFzlgPjf0iR+/V
h+59k5wTcXHa5wrzEEPmatN1tEowxw4UiCPqJw1zh5VDidEFHllU/BuuBOQbc9RxMvHjtpnEX1Wc
bb3K3okApUyuJe73Ox7FkU8hRPqizj7hJ2lxC6tA/xrCjCUEod56UhE4Ccv/91+SspaX63gUTEgz
icizFvAexyjsd9PMmS/CMt8AUvMOHmaRN048tEkHImZWRWUW6FuTca/pxbSPK/XaSf1EiCXP20S5
OShSHxJmt1eKgeYQ6/Wxld17xcT1Lyi1deCv0qkGDROFpC2p1Lsiohq3hj5wDk7G+uk7Oa9v6b3O
Aa/Lg26OxB8RjwbsHrZRpsc3zqwcrsfwmZ0EemswmWyYfnb8fv5amL3p1nPNaISzJQItnxxsG/7r
JmoxyaIR4F2UBEbnUZIdBtjxZAGJB3rrbAdbodkWamQZaTQUdU17cIopeFLAmnI8yPbki0/WDYYC
kznuJ8/+27Wm9oOmPhCg+fWCypzRNOYaNowXPy7dp5QQwCgLjwYxdCvMZDXybvzsfmRtzThDaMTM
/sZc/zHv4Mc2BI1F0svd1AzM54Fmc3yt/ta+hbucy/ixvNxu2cvDcrvjFWboOLdybHbyivnQNjAY
OyONcOn353jpUI9Wnvdj8l+CsYs2QnnyWZZAkb4Ddel4EQQlNXf/vbcFCFjKNa7sB9V1dEDBO+FQ
tdxtWhjWLrVx0lQMtqitnfqg8c8HZMeAS2BZrbsKVXM62Xs/wxe5ElryB8tzvgPEshkoxSfktI2X
0Uvo5LTPURW/5kCOj+OcuAkiF1yXrm96zE1o8vOHPofTLTHZyw7wHWuzLNLYsMyT8qpdHoTGbQka
9Bt8bINr2GuCtJ2NqIOD2bTaRotlv5mwRd99Kf7y16Gt8jroNHkALgRD6GymsRSvgB3oJjdm/5SW
5SlU4p1Ue/WkdYhCSqE+BxURHUFnoXXfvyHJ1ny2muLCv6qWLCgMuT4eYOQJBp2dHXBj99G0iNgT
LUdTqTGY9B2NTGkM8cqxDmwyXyni6vdppI+NdYPIQYRUYFjn1bsxEHDWbf6jZFLSznEDE25WRuoc
nXE/N6vItEtOcnVcXtJkGn97mrbqRiNBnvwVgkG7Fx0av24I3UsgB9TV3cwJC+QldQkMsswQRSY8
KDi30K7QONYefyj5YZTwQvixUd/FuEcOZcSwmQiajdnJ4WlZO/EFMWVIEtCCpoaRZ2IcC3DhUcxb
shEn7aaI7W3a++OvIQYIFRX27vtaMzpc17ll/SKPxMV0aEK7yVt8KC0z0MkeMYhpvjoMhfGri1Wy
hXlBpEDenfDUccgIcXLpk2mdIhP9R0VQy8rU6CwlcfyHF9p81y1BeUaOuoCoU9HzOWqG3R10vcBM
n1pg7YlsjDAnFkZgPBVFiGfAaMqn/lDopPFpjCW2xNCiNOislTm19BhMu8CIqGuHoKdSLpWGtIWy
81KRHgdDj/tisPR+o0zwIG7frBExDDfHq8+y32eD0d5JkkjWdRx7oKs5KeX4ZZZXa1kKaYjqX5ll
JBt/XhkCkWNBcOzulA4z6TjJt9XMpaCv0qNvnYzfoQmsVW0WdjFvO1ed4UeoeYfo1noG5LEe/+zy
sqW4yraueSCLurp7OtV3F5rbIpHi4C4rVUMkY83EelcbeHO8mSnbVy4cZDskP8DzD3pTEPLSfY1t
HG/yRHwsf1UYtr+3REYTno7cG6Lf7mrUBuHK3LWVEM2R8E2CCEfvd9har2bndc9Oz20QBxEzXsTO
nMYHecebOkMzmpvRj0ejKpy9Ndjp1ygROcZFij9VVWIbdln1GAsER7He2beuDz40mJpfA1xitAy6
2gsuhpVqhnwH8B64zHzzDJRMGAPwkiZ1uI5KlT2nVUkQBiqtwpbNk+yZAIrcefbECFRz7gwTM7Op
vCK8dOh7b9DIvzTd744VgDKa3CDAuwqyyehGmwnA4SW1SBXX56O32bNpKw6LG8OdrTmkdz+Wl4YR
JQos8l6aeRJf6np3IJI+PYcpR6EktLRDbiQldgYOXD6lwFmzy2tUQ08dpLwX4K+BgPFkCcuYbQ1X
zAybDq7j2k7M+pgLkKdNAsc+m0HNE+5efBfQMjOXX5HmKFysSY+PoQEpoy8y3LFzfnot3E9Ake5L
a7MoGEU0zytBsDtSsLBAiznVZeRgkKgtVHiVzzgbdu/oFxaQFaRjSwy6ks608rw6vrQ5bj1D5G/2
KIfPZQVgeFWdBxy/267mzhitqt/oPQLo1mD5l8ngbUhJ5+ddJ7tVedRzpGbtylSDfNwkqwyQEmuy
gWKPhMWhR1vhIFLAoJ7hPi6K/BK38QRjY0TJGqpHNZv4CtxpG+FV/Apfg9qk6mLrpfiRorIZrsm/
lsXUST/cZuxufly46yK18wO4fQzSbKsrH+vws2XXVx9BgDmU4mah/1oX+Hp2PEVxoG+9Gmu1jVzK
2uUVbyKrxNqP931JYEWL4eymQudUOinnSm8Tw56O5tCjP7OtmqY6ls34h65NuC5F3+yn4Q90YLSM
PWkDNoifxtP8beCiu2I6X2OUKrDyh5LdIiB3EnXnT4KM9P0wxD2ezin60GF0ITTgglLPE3Fpzzqm
s13ZG8Pj+9UqerJ+l2LArDusMkACEAp9l7CAY88uiy8s8QOt/4EzAbSTyioOMBTCc+pZHIVEQ2nJ
QruRHN23y36Mf4pfgrNSP3TIWbn1qC1tZNntZ6TTpI3m47hut5hcpYZwtHKwWA5kCo9cmm1mv8S1
je5qtHnuAh31vOYB/G70W9wG/bWp0ZT7sACWSILJorSeiJ89BEBFVmB+mLxQLFhGeadD5m8aH1Op
xndsTaEi8NIzpUsPLmHlRveyVQer1Z7AvCZMv3r4JDHiF1xDtFUB3FZabr0kftVjOmqIfYnybr0U
nH2U3L2ok5dQ1sj0EGQdlyK1lCbi1TB+UeN9udYLD9euUhXcn2S40yV1z0uJCpQaKZhjXHyyo+7c
aWJDk7ghwQIwv3I1NsTZKbakijINtbZaiznBx0tzL1W0aQf31eQ2erb62L5iBnhudNEde1Nc6NVW
6w7B3WmCAId+UZPnzg7f6rDYVvaIxbvorItn2B+lO3BFzEcokygejNniDK2hOctiXUgcZ6FFNxLE
CJWPHsE77YdTIb2HDUyFdN4RjrwZ8W712gX0YnyF7UcjAfE/ejkbs4uBhzRuhHVDDN+jEk21I+Et
1tjZlyir6813h4AhmAsG7Za04i0ec6CIfSZvBfPdaxM47Wn4oJ9SsqX52j2aLMwU5vRm9GjXUXCA
2HU6xGZ12GIjfYQNhn0PV0KYGZveg7GAwis4KxSqqMmz+Z1NNIpl/sfkOjzaUnlbbDMWQiy1HcF2
2E2mPTLD4m3xHH8dD7Z8X5b2qW3fBrLypiQV9wGh3zoXuEqriYxI2zafK5KOtk7AsWeihXPSQ+23
V+rvU6xHX7bHyLfoAPWgrnlFG1C3yG8cWNh3va5/UFgNFyvv631AuANUP9pEYwLERei9OhrSWo0S
F/aYQ+z8PuBqZfyhcY++F7U3reJUOld6oKBDx+qj1jN1m5rORaIcIZ83f7g9oP92zKMHRkV3a2T0
xrrJDR/1Ob8s24fyIOV8L/6pMwV7cx7Nea3MrstHssNl2uPIPARRbz20pnzvdCP+KdGQuoO6pxby
TR/nYlMCzOdJa/xdbzOWg03nD369otrf8R07mwPjrLWNz/gLD/SGykMHZ+c8RFp0pvoh4AGVSy+O
w9TEz9QCyRvZin5S629u7hxisG+m57TTyqC7GpK3tR5TMVyUPSJvGMIB/Vr7Kj0BqUXVLxhSmCPg
NYVmEao3WjBYnBt1TAKAM8t1YoTY2Nth49RpQZhCBgi8D6xVmoa/l1LKipuvuPhY/hLaJfFSWCyJ
qnuJksnwWeKG5IrOek9zSWwIVmBioDFwKELIYFaRD1faZsN1aSAw2QXCwcW2ysnvvhDR/a8WjOJC
o01uY1wtZQ+Fhycg8LkDrEfWv5ce6dI2S7V+J4apf/5emCNnbZg4i5eLS4NPmqHYVzUOfvS9ZngU
LacHRE35K9ZpiwOuohod/clYcyQJr0X3g9naKlQBtW0mfkUt6HN7qP44822YImLak0xAFi+UvBcY
GGS9N8GFExYQrp4tO6qPg40rL6/t9ywMtLfR42AR8W6iPUj9u8tRFH6cEf6ekjeDGJ4/U8sSordp
8eyNKWUpGeWHZXHUlRe8E2T95pRD9lRFjvYEcOxJlkr+TGrG7FjAwp3AavEz9gaEZJoeg5NS1I2I
yOY9HF3yNQGENS4F2vxQAjgZ0WwclzJQN8gvygpTXbVoBOXk128eXpBlm5kSeNeW1TXaKi2JIfiO
+/As/b0GGJcnQbv1sxj92JiVO1syFKKA3C6hF1nb2KdykC9GuPgfdIHHC8NdX9Xn/x6qnMQCnUHX
GSXoHVWKQZ8iSi/kw4l96hQsziPAWSCiGy9gcLlsjM2oGTdO480hN31jnTPL+0t8F8CysQE3Lklg
DiPYiR5j9YteWjGD5ajZJz5vGT4YdTL0ub6SqGpLP2aiT4+L8skq1+6UoIqgM01M5XygM9v21Eex
BomSBLOCM8R20gvGVhXmhFiv0n1h0YMoSw7/wdxWTZRd0p7qHpnnGPve57c5qOhWhlO1D9pb5V1v
Op7eEMa/igkymdajQ6TJzHpjts9J01xJrJzuwLoB82b4xmNUUiemmdYr+06w8U0kx51v01fhyLCU
Ps7UHsI5e93RR3lwoJnQEMEqUobOcJAKy0eV9e25m7xoM9s5MdUOkKcL8hLQxX01pdate4c2Kdda
+qPLTv4SX4SVE2hP4kIRqizMNpBnw16bjlWpqu8dXiuQwraOxClqiL/LxSQdCHBJz/1n633zVPTJ
74wSdWPShGNBMN/TIIJrxEvLzrpJTD36OQKbiszxJ+vZIbKbZB2muv1ihtNrBobgRPuueUFDGpyW
iy93wFrVVfaWGrYBXR2tntB8e98kyKxQCneG/sdJswNMCAyNw3VuFX5PJPDMwnksw+goG0tsgp6T
cJxO7Y0E2ifPLNOjCHuXPd4Lr5YH/gbQrW+DTesJ2Vw7mCwAb5hylScyv1oBkh7IN9dYleFxeRsa
DcG3PYgLEzTm0p7J6YBwbNAKch0LK9jrKg/WS0RbFXNAo4XwCh/K3eOAiNZOa+P2onJ0yfI86PhC
SHnMn+X/cHZmy3Ej2Zb9lbJ8blQ7JgfQdqseYh7J4ChSLzBJlDDPM76+F0B1l0ilibfb0iyMQVJM
RATgOH7O3muPzKmCTNx4MpUvQpZXjQ4qpaYBt6LuXLJT0y6Rjb4ryyhyQ/a5Xh8p9zlD+kXaI66A
nXqOcvtS6C0txoAW2NxLhXHopxej6v31kLYvQKwmjGZNDJOPIwoZVYfcmmi2JG5vuoxdO/C/CJmZ
0B7c2A03vEjSSKa/YYtlp7vrym31B/YgL1FCFxkJ/Ahug425IJh8OziNd5r3c6+dheJzRqLbbWmQ
FTTZ2JVEO85NV50CeGp+Wp05eX3SHzQ2G1TounMeOvID5pNsrorm1VExPPBmGtqt+XuRVdBxieXN
WFif+qmTb8Resbcj7JIggDdsBh4ZRtu8ibp1RRsOPEYJJXx+qgU20TOJEBMT8TmCR/ipYVOKm3I4
IN07YsBNL5LomIvKzX7+/402SN4gNIqVm4ruIoUZIE0i0ACwuVhkDSk8MhyC2yDNL1LzMRUmDp9W
NalyRbUSMqjX3tBmW9QX3YLQiCek8riZBu7z8xVtFua50MkOU0ZCYhv54rrJDebrhps+TeBcHnOr
1T9lY3qLBRjWbWe1zEjAgYVRjY49TIu9OYRfozpL9io8mavaRePE3WOP7xS0raD7QbzgyjPrH4KO
3K2N25CYYF0loYZO1PwRzv8vsyWywGV3cfIt0Z7mrwyJq+614ynRc2OXqa7JjUWfpdH+LVL1HraK
e84o7ViXGDnMv2EiwYtiuBm2x84/IP8N0RVO0aAet0qLHh1oeXDlceFuSQBAMTUtaDKOvozosOY4
qZH4haKKyO5DIvxkoVuaMj3YQ2pptZsPOWEAtOvkQRjBuHm9PL2Jg1/CX82TNlrOyzuKppyca684
vsbWIsE0TkH2vbR8+1ngId7kCOU1ImVAC0WbLtTCQ5v0d0TTPxqUlPM2Jo2H8apVUJaXG68p2IOK
Xj/5bTayjeHrRGNeGn2KwTKfEQV97XQ0p69lSu7k8DadoLukgutF1ulTpCFllwH7RiWETTiXr5h6
HUoCq93U8Z2uEE5RTBiv+YpL2Q7ji6dNP5Q3LQOB42AM3wJM2xdsTNYlicdgXxkq3OOo/5KL+Axq
hbmCSpwGp6pKh5MHEyf5Vdb07HudhdZK7WG0xeX1bm/Y2kmHJdOy2b2qUqO8kZwpS80mSmNumhsx
2vGOG2WQ2MeGIofODWwPoknl9Z8TnVXrXVousBqB7VSzaUFrmmVOP//2hevHq/71l/o/ILtJfRi8
cq113sr28JKnPo6BKcJsGjo7tKcsZLovRklACZGHVGhtBtEeTkmGdeZQGeYzqyzseL1W1kBKHj84
QPtvDhAeIMM2w9FNQ3uX6KpgP3br0ufTG5xhKYrO3fuAHdgFKcirGnqlvW7e4/4qDqDDo+uAdrkH
H1G5L2r4MO6Qf4YW9XmoGoJRDe+MRNb+IKxV+y1VXnMs05Qm+eAwVqiT3r6Jvp70WRiUIIMd1HvC
tuCkE+u2CWqmD1bCipCitlhbRfDk0dCbXJTtBpkb2ksSeaKq9K9LBfV1F4aXEX2JrT1kWrpmF51v
aOaFx0gJwmOVtB9EWv/tgTPiJIsZ5rzmOO8+faFWbp+oOcq43OLm0wd4hj0HXxMhnASGKCv8vS+a
M9K2xsNIrlOhakSWgT9cJApMSr9NHirNvo3LhHvCeK0kvtwi4dWWXpndxedeS70Pzlhjym/+NeJX
cJyGZWkqC46jmeqUnPvLGav0NBKhqUdrszpoYQJJrn2qbXasuL8YR06ncJwStMrGYbzLVUYS1Z4Z
qkXRgurD7WOYIeNTaATube1b33tNE+RwDSQUjqNJWNH31u6863p6MNxd1mMi66dgc+gKY56supj0
Q5Hm+a40SKQtUlQwEGFQ2GQuDIWKtDfbRLYNPwsY+nDyk2ina6U8WXJqLDg0AMsiPP35KtHM92+K
LnQG2aq0bR1h0PtscuQDZqKPNibfIMW6mkT6WiAypmWngoG0yYCuH+fWFUJUe2OzxpPKRddquufF
/rmLu+uusyo8yem4Mboe4KUmkr3MaViEyrpRpL4vmpbPFRZv4qff5+HWn1/E758sTQkucZRNdKl1
TZsC2H/5ZJ0qG6rBRWyj9boF1SyDYkJ34+QFze2gD7sIXctq7oSlCAJXeFK0s4OfoSsjEHr1OUdF
tCdHzFoyK7R2jimVLc2/mHQsM7xHSfTiCdejw6mwo4RffOg4ARawa+1tZcrgrhHW1jMhmdGv01dh
adEJUQxGqArJcWT0FGsKo+d00F+YOVLSgZYvJ3AMyCR/MHZaVoDBkD8KAwOR1X2wyBjvc82FFJJz
niaigZ5CNaaF8pd3JxBaTO+1IU+mKDQ48+wgY7aMshwinJgdNBgFljLNEx1kE564+aETxpe5bMuH
bNiXU/wi0K2UyzkyWA8ZCMYWWY5pBULJbaPjOKjavoj7pd6rxnUXjYQ+Jrm+8NjGrUA/4aQ38Di0
donj00DrnEql3PlhdYxCtMhK5W4ns9EqEhl5wsOBFIUKVCvV7lyrGo44p1aqnAPmqLLjUMdsIDMt
bu/LzncuNsGOaFOD4IOFTv39zVMNOVnKTIN12nbehcJrbacZlQ4eNFIl08CRJGUrJZkSONY+aOkF
TD2TEYMOBYatAhKj2t85BV5TYDCLeWgYIoloQJioWtJvhAYZSq0Te//na0B9f7sTksvYVGmlC93h
vjdd6L98yhIkrp30k/q2o3PUTlIBgoJ//KxuZLoPo3z47EFgMtpwYK4ZLGmf5s+yFhvGS2I/jmyK
pkIQ2FJsi1Pf1h1Zp5M44M+Hqv22EDP2sIQhHWmw9eaUfHuoaRJmRVAKgtWn1cG2OtRPQB345hN0
1WzRsiAuq0qtV/Z0jWQWC45wLAQUMx6WSDib8MEgLxZaQ3ApauIlewvzZALBVDCzo/ByNlU63Pho
RZcfHPx0cG/uIhy8rdm6o07p5dQ/bw8+5H5bSu7Mq5EyO+vIFRqa8BSmJjIrG0VxOtEB3bDGEs9e
Y5GSCKKNxN7Pfl1KspG8CAS5laYwoYARrXjEB4WYD9ORPi6BFSzzzEL+f45aV20KNR44nd8eNRKE
RtR5y1EzQ1uPEgNM5kiCoPo6A35XjvsQvSQe9e6qqrxtJ6v8xDz9trOxlg0D8sumRlPtePpDIQ+V
38o1YEs67825SO3uHFRx/dGl91txJLlRG5h4DVUgyLDeFUfCCptQKVW5KhLinttyGngytt2UJdmM
o95axB5V2lJv63jdDba1q5PIIWrAj/ZZniQfnbV/88FzurJxNKWhq7p8dzjcxFrPHvGFgg+LFqHx
KMzeoBkRh3dKf+eXIEno/apIeOEuhgjC1n1aEbCQ0WQSjX5QHfghgUOaJCesAziD8M6WOOl7NaOL
lcjuGwi7YPvBB/83byKjKyFMrjTEqXMZ/8uy0IPDCYMoRORSYvsi5oWsQ8PIV2h6wdEk5Gq0JKMv
1LAZHypVISBxVJ5UxjxnEEHfCbYk5DqMrJOvYHTRTHqrlWxzWk1AER1LYSvre4eg83YgJYdPfz74
v1nTdNtwuMwMoRooSN8tvpMcdFDz0Vrl6WDvFTDCe/zX+8hk8UJ2AdrB1rjp+kF5kA0e28GUF1aR
RRnl1sIRIKwWWZiFm8GBIZgghnrq6QL9d9Y09f2apknUZCY9TpVySuApfXeBBXpBZ8kTa4YzmMK8
tl6jOVZXwwSwVHJvLf30hU61dhyt7MFWtCegntqyMFrGTjZ6yz+/dfMy9OsyxfFMp6phqLbtSEe8
W2OZzg9aLmqxDpgkLTp+Yx2gRBida80Luk1PP2gVmEUMVoRVivNmeG2hs3JzVqrhMWv7r4FmyR0K
OW2vTaVDYwT+PkFF2Q9kIBa5yCA4BPRB068UhgRdtWZ/Cz/Z3UqB99BmhvjB6mtN69T7l0WJZGjC
MIWlGuLt24w8SilEDYujG6pD38iJGEHiKyOy3icV1tOiVTTkKAL7SllR8bZ71An9JXI0clSatdso
zpchBDc517TNwBiE+3Ixkqqm44lNr9IE++AhySLSHphMAibDm2Gk2YNn4hfPTZK7kAh0oGpKBoa0
U5TbFjekcDLIrQmRAIpAmkUfdzNLJSoLGNww+t6Gule/YkctFtLO6gUOIS7/SeiGIObHPLWLiwrM
soL7L+0gebp4EVARrsmVAQc6iSosH5HzxLnSWlJSbc2jv0E/Z2P3fXw0rXwHb6g7VqPxrOJ1XuRB
yDwtQjsm+xc1DjJeXEqIGtlOswQ1Q/xB6xOxhUiwqcNXqOkqldlGo11AwIaZHz44KadP59dPj624
pk67MO6dVOzWtFj9shilnHUk7PnOil9D1h4Xk9EvnYytbbKAOKldoRC7zfH772lzEBtl6vvaiRCa
oeSsIW4k0ODLZiWTqfJ2ImgEXhAwB1V3gLio85lwzYf8P7/1/8v7DoY3Hrwsrf79Xzz/luXgR4kA
ePf037v17fq/pn/xf3/j7e//+3y3uX//C29+n7/48/+4+lJ/efNkndYka9w038vh9nvVxPX8tzm2
6Tf/uz/8x/f5r9wP+fd//fUta5hT8te8IEv/+vmj/cu//mIQ/MvnNf39nz+8+pLw7x6AZ35/+ceR
Ds5Llvz2D79/qWoaO/+0eK91x9Fs7Kyo+lkHu+/TTxT7n5K9JCuNtKhEdW0q69KsrP1//SXFP23D
tixWcVYl1ZT8qyprph8Zzj8dlWUEIpwlNSSI+l//5x148+n859P6R9okF1id9dRnmvoO/znDqNFN
DVQnFyXHZhuafLc+iJa0BvaeHQ2e7IfpUxtAr7kx9IhyZeEyTDppd/OFOT/05N7s8tJMrlKN8sZv
/e6QT6YYBY2y7uLK/OUN/Xm4vx6eZr5dv6bjmzbavG3cijWd1snbKwBvFOutCy7Iz9t6j0eDQDdd
IKHQdTQuktm+zk5ofjo/ZOx04iJVnopObRhAlcqlVG2FsQsJfHkBh1IrU/1BM6RYAJrNV72GHDMU
0fgZ+MlNjoUkUdpyIpol9+XAigZSKN3XrYVGp/+GoYrRo6zMQyiFwK2pd8ReJtBmAFMGm8Lstg03
26+Vi8zfTqtsY8QgSRFMXrPoda2mXGleS5iJ1ncrelb+HhlYiAuvThimKhdZMjaL60qVW4sqcvG6
Ypd5NOzzJDpmY6fQ/mnQAPp+dF0EOjKqVv1MvRJ8DXNchmlh6cywOW4SRx/nJm9i40JQjfYYgO5Z
xdkYPSYOgjRtMj3mtWCeXlCvZlYXwK0kYqQbMOeZjS7Un6+tJJsSUiwazTBuPuuTKFPKJ+LNvQPz
1WGbozu7cVoPjXbrbJwiUL5OsblmUTbfDan+QHzYPNhQRddjh0PX0oNNbqsXDy4fEzOQ/j408PtE
kEE54OpykexNrnhTV3yci1mwH2WZbMC93GZF2vEheLdIhIad6mv+TtbyPrbb8aYwsGmkBD+dtCzH
gNLNa169bh3Pxy2N67kmKBFkg0xXosiuE92kJMsD9Z6+dHyINTBp89NIYhEmj4Jb/9ROliH8eIA5
r8/w39NqEsQsQhUP51vnkDk42PpG2RYriC3IM+sg94+RlgLuJ7LLHseHsEJIYBgpSHTWadxrV9FE
NJwf0pGYP7R5576CHbAETa8f8jrLd0yjEBk0jH4HglaeYgSpK1iCzPNNuOTUIPdG31U382ApChXy
P8JikY1IBUnSra6HamLHB4q5V7z8e63aI/aKGKunFSVsvis3eFHzZO/Wwn4KiQOHNR6ji3KsO1Uz
7iKmLNf5IRj0EnZSUZ34eMaD0uEIVfAXAZ0k4QKissUXwTQMRiHAbTbhI9NM5Vi7+n1jh+OuxKqv
bbpC3hAnO3wb+EIJu/FZGRp21oFH5GEtGKexlARo7taUsDBjcAZEeAkEFv7JCgpjUsqouAmM2rqR
EInOOXx3r1DqC/2B6GwMmU+igYwx62m36K2I05s+u9gLX2TwMIrEPYnpGynfCJ0o3VOoX9l5bh31
VJ6r2hAnYDDi5EzUxcZyKc5gzB9df8DpkDJOzSwrX9dNGX+BKMmVXBb3og+Poe0VK18R4qGvIXxT
woVfSNO7eHHif/1gMfx9LbSIJhS6rppUlXRL366FbtSCvre6Eucpo6wh7LKTB/wLwIpFr+k6soLw
2tU088Frb5VSVx4LO/+UB1mxVW9Q2v4sijwD2rqRpNo2JJxxMeDE+zZY3h1zNvPBBtW0NayIQRzk
hiLrmPvEH+0MXztob+86tmNaxtR4Ua2pxHn7SsZARk3H1GeJF4hg7CY84PccdnqgpuQ+C31boG0/
lWaoXvTQlBu8c9WSGG/vPMrMIZao4eYj2/DBAwECjCPU1n7lXiLmYeeSQffSneR0qkN+cVfH4Z6Y
GHtXthlthEiFmxak+u38lRoaC/SKq5o6lxG5pj343JKx7HrqxgqHpcKE7zNUUJALIrirmhwhX2l/
jlmBoT8hzZ0ehCKdo47+kgZ4ArCgbZybThm+JWmsPZWspUKEzzAd1Wc1hyuv57myNzMZPvXBl7Ih
iolBdwfNkQBPh5ylxyZrFLIPahrtMVr8kXV0SY+jeUQQza0jSArYU/HXWeNkMX1jRkYMh6E+lpZ2
bDTs2nEHx1HYg30OmiUQC0VjZZa4OqAyAtgEZt/VWUQ6g39ghmntWlxbFfpT2Pq662PTNzpkWG0D
VAwABzZld7J0dqCFWBltO9qWuYb0KHA1BMAx8PqhSW5GvQNAEKA1BMEgl/D4BuD7trrA+WUBd4wH
+IHtWlGPRdpoX4cAykpoKcYqncDNgzqp04MguXTTVwqLPPd8D9yg0Y6EVtiE6GCXvi46g+ATtecc
lkp08ZtksoDaFoKFNL+CBMBXtMT0wtm12E4YlrrVtR7D6I7ia6FEJRYdsHUyUG51JDPLzrDo4gWJ
sVFqnaGvDp0K62C36+xCvc9j19loCqGkDrw1xbWMC3vPfNdBrwUgaX+wCzXe9kymcodKR6cBYahc
4vb7cqwppJLDz+MSz6utD2psUQ3gpMeyLfdQ3ZHMdjhlDGB0yPHsvRCaQtxz1e6sihYgskI4M62I
njCHPEuTNCzhls8SdQ/wNHJykLbjPxkmciGBCAN57oF2YF7Zf9bS2llJopDWLZpYsnWZqeRSbpQq
ozcjm6+NytVjD3Wyp/TA3OSNJw8XxsppJakC8tpsbbIH2F58tAd62yiYusjCQiLNrI/3g5r3XRup
ZbsTqRY7VLMlHHGiaTHAHxB8xOppfqAphki9UD61dv4ibJd7j24Px1h1rJtXu4/tbF07XJhQioFQ
EaZSOmTeJNKsz54enP0ud/edTKpTq/T1Bx+p/rbPPB+/Cv6Fddcib5KP9u1a1wtZ6H3h5cskrneZ
VvnPKWz6Ie/ECYy/vg1qKCAZzLUbOoqrmKkX4fO2AztphIanpuFJQAbb6NDTrUCzScSz1WNkxvqe
caNzw9g8WUizS79xZ98WfpYvuTkXpzgWA5IhYwcluTwHUd+uXbAeGxvT2iqatAQIyg+5Seiv5yjN
3vJKPAoqQUNRruiH2pf2R6Mz+XY2ML8VusrEiV0rMwLVfvdWtC2GKmaa4FWBwumgtQGk3RcJvAfK
1nbTQZ66asrsGR8nsPGk4oK19WZbOsOlp2W2mkt38twcJOrTEF0rhmOgK/3K8VSVrJA037PnrW/7
0jtrXoUjsSaylI5jvUAplp3np24OkNLQiIQ0jVOXIT5OR2wOrmuw9/EtGF09YgDSZUp/Q7vnP5sf
FENf0C1xvRBOhD2iQfmUGLcQ540r3az1B4NKNilBp9tG/uyqw/dGlS1uHIuAi5I2UT6SXNM3nn8a
BhBdonaNK1vZzrVaXSovOinKu/mOQpiYt+k7ouRwKHwvcoC5awgPwZ7+v3ucH4DljpuWYnYxpogf
0AvKTeRn2afIXmuuf5cknvFDpy0yyEp9yXN5k1UNkPYQS4VB5mcG8eg0+ph1ezuN9k0LpKklwumY
COSjqe4ktzBGF4XdOZAnDkEgwltshNq67gjU69m13IZhE29a+kvoJfzg2BaWRMtBzf4qqxk8hFO4
dJMFIWTGY4xGGW8KStAk9rWNwUxsidSc9CpLv4QTJGywqva+If4IoXh1LdpmykKIdzHDurVVg2om
s71czXbfiSyxdQQxMvNT5LPrKBfqtcgGZVuXcqPqXYHdbthbluLhff6RKaFYmxpY9EXiwz16PUYr
KfmIwYuQYwsvG/G6eIZjxViq08KjSIj1SbLuZVbWUii5ZLpPtwtJnY/CYX4I8/yb69cIEUAy7u0+
aa9UyjS2GITPqin6n+mmfmkb9wl7Pk3wsHwUnn+d5KH3bEbKVWu2J6XOr8uizu4Dk4+gizK8nFX1
TTHN7inwihvhxfKOkNzPKky2NUZ9d1XPJ9f8vK3sa+4l9UKbX59t9spanU5CNTduk7yGJlbiRLWG
Cn/+6B6D6WH+ins5ztaxhBzrKBbjaqvYOyR1qEPTrRVZZZ/MPgKXXhKrarbEQ8Y98t+8DNC817bA
Mefkz0oONM9zQRiD1Pxkeui0FWIARuugFe6NM+TiWlEs0NMZPYUGsnw/v4nzqBuFtwavAZwKett4
PZsnGh+Po4ynQnwwU06nbGJ2eBNLuK6jXRDBMRZZvi9M7TqJjAglbCYur59MFBQlHl83goJpzG4w
5WDXHjE+YFSWCvDQi69hvB+D4HGAyECmw+TuFt1jWhUgKSgG5UFln30s3dS6geBjr9GGD6v5qcQY
fdNGTbFUAogJmqqgjc9C5VBHkXqqQt1ZS1LhNyIYWG7NqD+rNeYiXJ/qM0Qjy4ZaRrs9/KDL+3vZ
wMSaNhG1NC0hhiHv6mnPY9zs+TR0x1btbxVWT0Np7KvRERZQy/hraOoCzAB9UTeAmayxQ1+reo4/
kL3XOqpcNmCFQVipC4RdS0BhUTYz3Uqusj4pzhV/2ZJmdQueFE65W+TPppD7oBLNTdSZcMrYWcHq
xeKlIAWKA/k5Nml9V5Ew9IUFMrQdCSME0j2Vy2GPMU8J1XhtTi5Q4iGsM+r76KM35bft0jTGZ++h
UjdY1m+FQxUVtYscJFtW+UigX22R5TI9BKNjHAb3MkxrWI/pYa86WbegmInQm+PBVqXp38RVfyjC
2rgrBXlGcRzcGLIl/kfoD/PPeQ93XVIfqBrtrYxadN/cjS2zumDkxKie1HRot5EiW7SgFoF6lVUq
Vw14UXhTlav7l1II94zFBJcvktrQC5NvAXGMWKCTRyaTPhJj/aqmq3yUvZocNeCp20rY0QeDcP1v
7sqo0ShbtUmehhzkbYGiCoSx+vQ++ZPmdfChCQ0NTnmaDyQvibZaSo+9h9MbVwnTJe69U/hYF/eX
PMjXjkLv20GSdyS5grNAEjnQQePbF4Cxysm227bqj94O5Q53bbnuwsoh80wFwJPm4TFWGnllFNSW
jVEqB89O/B3d/k5Pqod5eoqJAngkrD2MFRs2fu1dHPU2t6+u3wsyyv68x1ZnGd6brakUDqNqKnA6
rAwA378b2IN4DdOOryThM+zD4Dg/FF3186v/fM+Etbdsc5Q2O5/eO3NKdOENNtVykhpWqmdsynZI
lgki4aUPJmottSS70nhXEI2kl35iuOj6i5RFeTs/aWGrE8bsVrv5qRxkedBLKEq0M7N9oQMOX9Ec
OHpB2e/cKlavbdCEML9y+3qk5DrluI8tm7kIOeqKS3YzzDjTfm5tAP7zTTb1axfDHKYEn/babR+x
pB0irKFYPpvHGNOtt+gXovKxvSexfEDLYT01FgQfXQuGG13JnE1XMx3LyyLYJLnDdqT3lqgp9EM7
qE8/VRG9tpuHNXV/XTTeAFaitreKg0Zmuuo8N1Vugv1cVOhwP5cYyZv1TCYwuuTrUITDkbHgOikD
gNpTZPv84FG7TckV/U3RC3FKOuCxGevbutKb5B5PylXX4wbUAsPZNRHw2DaHOGNiRFpwoyJLJwR2
EipKLFdI/7cK+QGvjSbbN8hgpjknMA6ILRxBwJSjQQuSlttD0pXYaBlTLecWUtsjSy2xxi7ndQ+n
V7WVZNyQ4VxtFEOAceNswFNRVE+FHD7rdFZ3r67J0A+GA8PC8jw/dB0+xz7BvlAVGdT0wQcvSNgu
DpiG0naM8S5k3UieYBgCXw9ls2EYgdMjLnUIcb7kLEr2VG79PjFBs6wMC8Z5YgK3TQxxpG62zsxZ
/Y03xu2qhFe1c2JMg5mlI8FHAL4Qk4EfUBbRIn1znWC7+OCC0qc57tvrSU6zCtNEkEAK6vvt28hZ
2VjIwwFronLNc23nGA2pAoWD/SiPeXBuyt5eGwq8EnxoeUpMFiZJSt7oMBuh55XRmDZ/9AiVVWmQ
MNMyTF0VtZ1ecVfEuaQ+2P1o37aFfJwlRHmGZMTvq+wUI4rP8zC+zYS70WrijGKDkkM1ugUsOW0T
ZGNwVFty3P68kmjTQvHuhVuoyKYlBDYxe7G3y6qrpFFEUDlQ3rBmuEhsCo+v+1HvO2FH6b2TD911
NjZHkfWQHjHvAjNhb5fI7BMWwRSiRPa5tcP+UqRCu524oSr5TQsn0PLtfO/0A8c6N1L78edjfyfi
YqNmMZHXkc9STehoId4tggTSRr4BNGhpJi4eytE2HiKsZ6SqfWunHD1mWuWD7evfrK7/3Akfl1Kg
eqtZ0O/CSkEwuMpyOGmRxYI9hIW+My2uOC2oP3ibzd86Jgij6AswCaM3asJDf/c2y2IkSESNl6pf
Xsico8k1DXi8kTDY+Sk0r2zbNbRNqyBQT8gmXszKqDeizYfj/FD7+MRFaj3opkMph8MFw0Shbql4
oG4AEBhaEyRKVpXhpWsDeGgEKc3iuhAS3nYcox/zM1tRnYWSYkSbSQ9Qtpwri2j6m85T992YKcyS
Jq9td22GBNpIrFeHwJcgNrvJO9UPaILVjnjSyReRZ7R24jjFeT49BRjyAPNJnIVNnq5CovifP3Lt
t2ppeh9t7v6US0yd35eQWsV9DA1mvHy9PuLR8Ci8c4zfpn9uMi3ZKZ5sl22JP6/v+vw2tFyuZZGz
4KbVfda4ynK2QlpOsasSQ9nPm6bQPL6qN0cbnZlmGbdh51r7cL4myE0xLil2mmWKOHH3//6KTNVg
SkWTmf/ev6JUyfykKwBGv9424XAcS5KEG/yJR7xXhP2lcTtjkvZxNCrraOyGz3zUoB6JUImDNVlc
7qJE/n6A3Wo+m1l2tEVdr0yr8dfz2u+bm8aL78xZn1py3wfu8mnSE3zwUn5bSxAay0nUozu6cKj1
357kaKUcN9BoaGAnfTZQbmCjJgXOk25/JUzCqZzI875lKQbXTlsVkQTy5jQqODKiD9EkgtDuj/D1
zcfU08uVNWTWNU27ZoVjAzZxF590z0l5dehYPjj0WWHyZh20VJWCSmeabrKSvJ9a0MjvPEpfvHGJ
3dApNqLTXC7LR06l+FM7pMemhyRUJ/6W+JovMFeNq7RNJdiDqgdRDkups8I7uglEoob2TazE8YXd
cUZyu5keAyeQmxbRwG2eGgRCxCb33lRNL24MVVBlHQOthU1usIYDQWnpWYY7vUhSbviu3PahQ5ZL
TRY8JTxIt6mQ0JHuXXpD20yFODySUzsU5RaswLVWFvKs0UBHb08qo5PU7kkJx+psQT9E92stTJKp
jq4aMDxu2pVLMyDUiRxJIwSAaTiOsORw9qVFcuoCVb9KUhndNJ67aSvFvIfCZN7DelkUQchIvfw6
TAdeYdxC5e9nANPYFSQhRzbvXUzfqAAOafEqHgKKaOHf6iMB74mpDTjjSK4U7V0/PSD0FMzNqfHH
zhp3/gQADKcHODj2yu+Ns52QijQb/IZEVzapAvuOqOr2mingtnxpPamcrAyfIvNltsVtsXMzJTpX
bkRMBCaf+6SDRuQ3jH5ttjRhh+RvrAvQ/K1zcGmAvD7kMSgkZUhOTN2yVV0Y5SXPu2prGUF2DEnr
IBVgyK/HQY9Xmps74JzHnVEY8XUQeo+1kzYn2gsmqHvi2sKngagbVFkakxLiJRcduNzC89NngeBq
pzHV2phOkz4XpXEb2ON1gKFopRhOsYxK+/s8P8mGctGWLS1BlawrMOAoesfNq9crC5270enzZ9vV
5GMTwwqBhQG/YTMPklFVyW1M+iuUS1XbzdtiDIgm4LTwJoafemTNX/VtEa3xfLQ7VcbmJ6WtHwUj
3UVfgOCdR47szAYcwvBYFw7wsvUsfPKMUB4DYo18R8/2apAexKQxdjQk8IW8muu2n8Xbogvb686z
jVtkrO1Vjb0P4UP/FId1fMLm3xxDiXE6tgm+DO2SdlRT7NIeMWsZt8PnbOpKItTUUX4hE6R3Ci7T
rL9GbZVdZ4nPCLkgMd2mn7qbT5AGL/ES7G2hNoA7DOHfKSjkbmA4kwjR3aSYOSMYshmMHjLXK30I
72eIViuVz22h+3cNNLkzGb23Ju/GGoqFpa8xMKar2XcrPK84cPf7MT+zLTKUdNEjHVNj9WjSdDqO
ToWT3veMA3Z65S72nV3gOMNThuH7z6uX+rs+Zr4bqkhxcIZJ473hqKx1RWCajZdZaxkPjsbKSoNE
u5m/wh6OPScYr+BziU+B24n1yNOjEuXVVWWRll2GETQERjpXxfQw6DWTuBoK/m0ozPaRtn9yi5Bk
N5TRVViwkE/qRNINi+EC6oHOmpYfPAHyZ5ppzTQWFNEkb2tRegFARdSfCqEFviIQHR2QpzG0hEX7
pMF3dXTPIeAuK3xNbuemF/ajYoLx1bK48oHC3ZCPQ2x8P94Gbn5QDL/+NDilt8ocOz3k6HevvCBu
r+gO0NhIOEGmZ/P3W0sPt7FVolaY4jAEQWiHuaa12o72X1GqiP3BvJRZUHxqSU7rQqdaN3nhs+Iy
v8hNo9goJBOsSPnJAMJnzsXV8nD1WhgE3q1On3nhmdh1DSZgKyeJu1PVy+veo69I0yFdSEvJn2O3
JXA4CS80vuAujvSma1KPce1y3SKPm7TWEXEZ6xZQFl1K0E5FzZvdHWwU/2joaDis0F/R5Ji25l7i
oCOQVIubQaswM/9vws5rN24l68JPRIA53HYO6lZOviHkIOZQxVh8+v8jZfwzxwcYDzCNpiUfWC2y
atfea32rh0KRzoWBV+ZvHVUzP1LK+aEQBU9ZVPa3jis2GV3rB+hI8UOeqr8MwKw/K1zXNzg34VSw
7cDDifVHhVsyMRmLYeQgkXe3mEzFO60+eDokJFw986U2ovEkjcaDcOYaZzty7sy6t3ch1N1dTsn1
7EXhi0ob/+iafQYjGK+/Lk33jHVlsAFEz907CIXZw3yVkzYe9yURzUKCZ9b4+IhGIVkQMiJ5DcGW
Rlryl1YdXbk/Dkv8jMiAOSwhQbNdz//DJMA4W6HlnvL1CC9oQ1G3gRFJB8JpgTRlffGdp7Ncfc3f
tY4EF1WcFlNzNen+3A2KI0b0cbHPZ7506kWz1HPoYwa1OlL8mQ3HcZeBiQ6Ry+vwrfveg00fWSvB
6M9nUbJ6OYs25Vyk23IfmNnqSwIFzCbZw7IPzwttZrKdGSpkvIYpVI/OGMIbadT6E3CDQw/9hifM
NAHXDQNJos7Z9aKDYtr+VQ3joebwZJNFsABIEJHHv8l4NU+ROU3dpejMEJlVJt4dG5UBfGXC7Prq
g4FHyVSCbxNWml3d1vuej0NyRb4nr06T/myb7lZVxfCQoWjb6h7ptK6optsWN/1g5/e+Nj0Wdpod
BxGXT5yP/X1JQuJmYoMfORo9Otj4oPla7cHwyyevS8RtHNB60hq3uAchii3VXLCRySR2UVInq1B4
2S6JnfSNOINjSrDpR441YRc1mIvICzGq8FcP6brIZfnNV+I5tJ+XUTybMi2OmB956Rx3XkwvD3ri
4NItc+bnuujEg8TCR3AEYzlFmMxfDjz+nwee+ZZzGcxSnGKVYIf+Z00dVcrvKo8J3xDkT51TvYsw
HI/N2CEXoD+19pFG8gmSTsU087Mcx5NuFe05EAagtymDsoPi8rbqo/KEfMLfeU3WPDkYVAaL9BLD
qF8rQLdrFhvjXptbQ3nsuzeCfX3Te94Hfnr/bKZ6uTdQid9hJDHALTveUxhXDphV4cDla+Ev2kZx
EIY8hyNttK9BVD1AbioDdepY6DNSPJ6IUZKPRmlsR79zXkaDykSaxmcuaGTleaW9TDQyjyhJ2s0w
z0TtEROWiaIjmOLhXKcpSU/wR1dkZk4fhd5xzw3Zs3TInZv8lFwOo1PyWPnCurC5eUe6LuiRKz+8
T7UsvO8kvU3dMK6ySbJNgh7yuUq5QQI5isuyFPPSnOgh82LAcW+Lvn/KUy2+G+/0KXTOkqJpncd4
ytV8mYa2+kuf+18NGX7hlFKuyRTecK1/dQoCCXYfTyQBK5psL8JMmn3U6Ok2G1v7vuuan63b51ur
zIKlBm+8QjtCi+VWhTcLAsMaAFWGXXGMCAs7u5n5rZjy7At2MGnlR1EL744eO5knYVj+RQnLee/P
Thp0ENfmHKsHDid0ojv+ecPqEOIbrQNxDebnW+KZxRozbXrfzC+4QhQcvxEWJnm791YTpPdSJdkN
g/Hb5TuWP6r7kUY7I65V7uYafu4UR9KYdnt/PjBRa1nHYPB+LFdEjoEFKkDVdiHRyZBRr8J+7KZj
1CrrzpJvw/zr5xnV7lVQ+Sfn1pG39VSy3WKhpvJIz878srxbXmgPJWvJNrezdV8+JfSzvFICKNT2
idb1Z69T2YuWxQU1FQVNmo3TwRoziuNW816YJP9MB09+piDsEoh4cKe7tTd6zo7cLPcFnzHHRuIv
+Z7mYLqltXcqQsDy7g7Ho3msremD5ox1h0LJuisakJUFXfEjIH1sxj1AYDUxG1uOmBFSIqCctOiM
LlyhxZuf6GmC1NFBkpk8caclvX+fJtYmAan0VFLbnvki03YgX8Td2uFR5skRmS/YmEw8lXBZky4B
YRaEP8omuwMYdvhqDEYqQQKZhQ+WXuGIcnSAv028WyaroSvJ1im7c2xIOP0z3mWa4nar4WDZ2w5J
jGnQq+912q0rWnlvlFbAv3tSZTIZPZmSYBy7A6tbZI4NayzOtiyz2cYCI8BAL3h3/Gy4G1R7qxFU
vJUt5goDVSrC2YJb8ZxnuotRdTIeY937pff2PaJQ4nr95CEjBnOfBPaM2+uMQ4wz8tjWTnYUGhB+
T4S7oEsajHNT8ArvjklEz7Gr7x1m4m1a3KYxSyysHsrfxqE3UJGj0+duBZG9gSumed2zWUPba3L8
QK0b39MrHY9DA6Fv4Bl+dgPI22bhy1U3X/oUtVg8j4ZJFNjKJbn81LrG7xdL73TQP1QEMwalyXqd
nlpVf10uPOVw5nBOBV5koWUbxJ2ScFvL2Hs9WRMwmO2bvh5s7NH3esJkDBimBE/eyquv5pzw+R1o
QkkPMuu3y1e9+VukW5a7dt5Whe5estC231JsQptet8CbKxzjWqAQTrQgyhu9sOGeu6TiELn4Kgt6
hWZaOy/EftyR3pHDAjX1vd114SXsj0mVNS8Y/m4Cq6u/u14PVSQJutu+S90burfFpgWV8B1h68rw
6P9EOb7FABT/mekIwpXY115KUPnpKH+GOi5tFyRJpMXZQ2OzLw2DPBcRQx9VB8kV1fkDtfvelbm/
m4E2K6Pypi0yhZu2l96TFGH65NZ+/ECmhXzI+awPo0SytVyGAUc9Iw1sOPKeOHQ5jeJoeuj8zHhc
XlKZv6B5ri/LVYCWmyxLfIOJEI9dOOXw9ooRZJUhtnZbD9eUTJ2vFyVoNk+12Z2C2vYOcTJTpWHa
PPWjOCWMd8qaIOLNYNWkPC9vOxMdn0dl6XEAOlZCO6bkvCnWm2ddOvpR9HMuUDtw+qzGDUY0/WzP
Z862mPRzPYJ3QeNLyD2O1QAd1eShpZxCougIyY5ppe8qzJdrNMv+ZXmhQTcSG3Cg8f8RFMZGdKn4
tNLuTi9F9B4WGkrP2buUjGR5myBX68G4Yjc1rt00Tld3RQxTujNas99C9i2fbOFWNxKO8irsE9LQ
0c/0ba0e8XsXT+7A8bTu7Ppc5UFyE8Scv2VOH1naLqbZOlLPVikbFpiOuRPDMHLPgG2ltt7vrNr7
FJP3YYuGG6XLCI9vKTOmMULKySMJSaM+ZVr8rDiaWoZ2h/2I41N0ZHidvhN4HaSoxyF633aD153G
zCcMMg+2JH1suiSgYW5O+soGXL4xMcFxB41wVkRYrQBGYe5PamrPlDMVv7nADx9kdqTl8MJ25m0a
3KBpBMSxHB2PlU4e+lx/rJPuhw7YM4VJcQgsOLRWVSe7xm+TlQY0mtbDxxTBfZXetClswmOMatgG
05HQ0w9rwtSnpcDaPctGsESiZH0hLgJ4kTN+OJjzmY+W7hGPAD6YicS30pHWOjEnta7khrBX1mlB
83Tsq190Wji01Fm5RjT6SsAuXeYmvrWr8UPPme5pWXTuKRdh3FKT4UThjYZKLX+2SNLZhwgVS/5b
50Rpd2iwuP1F9bMdR6JsOQSQOW01W9XRzWqtfhXYIkD5HmBWwEK5Dy7WpEOYyywibzRFQrjWGZsa
Kv6a3PAB/S/SUKptxoPbUBsM/LVWfc1Z41d9oGOuI3BWDzj/BjqJpgOSig2Z8ZlBc5/UdNRlbc6U
dDyPdv8BE7DfuJ7z6ircjXhK7tO4/cUz+N0hTxCKgYU6BnYY+jKSU3G+rHT8yODwzTXbBQpIJuqB
XeYbFdkZGU8IrGutBC3uhyfg/JCXRXqpSrwNSnkvicb8Ff7DSrIhbhqnv3QFCdzMxPsbmoU5uY29
5dS7tmy2Rpyfa8kAt6k1ZEKDo6210XHmLijR0Y8eZMpjD4vEV7/cZjxnRHqFjp/s21h+GrAS13R4
b8IsDTchHt0VPvxtHSITmQKMOzFBS31rvQwtkem63d3zwbO1GbBzM5peejiccaKsAgGKwjCh6wUG
bQiP3+hGIONNxhYqNMkVG2uIIxR96TeyR7YiqCYk6mG91mJkOWF6VuXzYIJyyF0T5J1D/lNlT/xs
rklMmGzXHeYcAuCCb0H76Xtz6F+uP5Q+WZB56n60nS+Y58bmmuXeqqE9JQfXhfzJLCBBF+wDob63
ql8JA7OtNqEkFwm3A3JQlh+f+PFSQgzUmjk+RNd+jWn9hFvzoxz1Td1lnzKwpsMU3nG+OPCElYSU
mtUJccCRAfibFfX2OnXNHaTSeb3A9lJxkGxd69rFD+RYBCu77vj2dlipvv+Orl7HHf8Vwr5nMrxP
BcIoELnRLmISBS0Kh2NXIU+UnsYUt7HgHZRvvg+7LvNYMUtHDY8Z1EigvdohCiHC0vLYhFNJJHZN
c4aoJatvb/sw+xxAmdDlbWmvjcnRBbe/bigd1l6HdlHh1qhy80AFxF3WqWFrmiX/OIGWS1kX34vz
ja1Pp0ESRVI13rCWlnXn0+Gam+rst1t3LPVt6/lvREGm69T0TqKIsA3b00oOdb8b+2FfMB3YFW4Q
rqcmhO2czZhNAyNJqJ9sUX+b0n1ZuGSPmILl3nzEgPvpdHZ3yKf6rdbnSs8gehgUwhn8KLVLLTns
dSmtalLBgiZ8NonUDdiqNonFiD8fTkLl4tTXtHwAZqI8A6oRFiQWYYHzvL1Vhqss86itO9peTAYw
jREOHVHvevonabPIH4gS5NOsJts9WF2+GUcbWXWlXv3UytYiGHZ2BfkY+LvchtlbY6PQyybW67A5
26UxwEmsyQGYQ2itoHEPvYW2SsprUzfuWrNCtaYhL4ESm6dYp48rPainMkQfmCJNJ71ErkUk+o0d
u8GqqcVn6MGN7DgirbG3/xzF0F8M4R5FGu9UajxGYUG+h1V+ZlF6AyRon7jpWi/leOxqf9NBRI1s
/2VoAHTYMZatLBbaNoT9u24Z4nn4hzcGvoxtYYqPyrGIkSUvc22P5Wo++G6KBhVDndsha5Eu1l1A
0WY2L4kRu69Or23GQaWrSGUklY05PZy4uu8EYxAi3KLCFdRhya8JJMxqhNGwSgvYWaU23AZx/dlW
6W3awNGLOyTfabbLA/Ol7CDItWGJQ6WiptAQzWaEgUJ3sMRu1Dq6q1CHgyE4UbuNe/CQ3xOVkx6V
38ekdwDwvqOGeCKkAjvF4Dw7rIFdS8ah20SnoUQT1w3Ra1gGH3B5i3VgvRlRujW06NDDba0bfsYh
8Z61ismixcbDcDKYs9CnleG4P5zSdw8g8n4mot06IuuOJpLBVjT50Q/CU+k6jwRS4ogaAaR3kcky
yzKYFCd+pQ/AEB4RT+o3cZjeJLjVMnwrFU4QQ9qMMxIS7tr7zmv36fDZJPXJtTt1Yb13HtwWMU+h
l6vBxN3gCqc7VhZRgl7yqltir6IUa1e9L/qYGMsmvcgEQDSmG6PdU6qZJIoy1SYRWOQKA12MNquA
kYv1chWO24QgwTW8UjDzVpGui6FpV7YgDyoRaFH15Bf1pbNFAnVrUgi3E//s1v70PKpT+gfiTtFk
BmBgnCU5qofIUd/JtV91WTce3DmQSGFdZz3urV3MUZAvK0GwEbShAwvWXkzxq0BqsdYIUES67+yq
MAtoPhDCiKoeBUnhAQqwqbjYeUwo7Zt6I1zzRTb5O6xvUOwj7ctUx5KaNu+FT8HhdG29AVTCb8ta
R9bALGggxLGZQO2UMRt1AZM8tA71GIyEVhLRRsH/7tk9qlnIF56v6A0UBkNZI2QEhCy+JisuZNBS
d2TCmaohW7DCfVRV0WffZg96ulaTOa17Zm5b1miLuU2YUQmWajfm7pVq1LqJ7OiGo+cGpFe9TeDk
43egDzdw8HBZ0rrSwVgYsn1ZcFKFgU5pTEwOQAi+ls8l7lhnrbFvzgj5Pqcq+sYjG28bRzqrRJI7
g/d1ZRNat8JavEcf5e3sQ5i4gh4xK35WKrUurbOR/LKcc5PA2nd9eQo6StaINKE9rXNmFcyb6QPG
p8ESrw4qplXq8pdjk0zxbgowBijaKD57jl79iCfazh7HsJXXPyaMjFZYfc6m3v+SpG9CHvC30Eto
IqfbSJDgbgvnLZgoazx9fJ1C0FoaCYTHOqMJJgv90cFn1vsG3ps5P04TBbmjZb2JCaOgcu4JhIya
tZ1xRo+GGgaap5FYmiIW4q/A3DC33VYfiLNLwC/ZXS93UzF5uxTVa0TXbjd4MHeUCx2kKRy4y9WP
EO1+1HCPkkeKGCYlGs8lN3YC18WplronztrPTjMYu0zaHiO1QZjME5Gd0S1LMKRg99vsNrWwkG0V
tNi1yPL2sdWljiSeQLrlspr/LBQsYeWxgp1+Xziu+TS6hE37w9+Ai96/5iaBp4NwQX3pw/H6lwBL
k0SUhxHDii+kU1/768wyqSraoTwtA3SykrOHjrhgpCLbumlTknRKdcDlwE+H3pIIh+S0iFo0jzT5
wLiaNOl2rIEg95oWMbuGpzkcAwumLJA8afGDw8S20EZxKUhu/hpFDMFNmGfGOdHGp7rSAqAxWBeq
wEhWX5aEzu0K0EeewbOxqmox4T0nLsHyo0dnDLHtwms+xfOsla71fTVJfF65nh61unXvMjYfvyvq
fYyIe5WPRXN/xUCtb8fZNQz++V0uxkWcCvVedrF9HNvU2duZNA+1o70zyB2vXVe/x8Jx6FAPb17d
Vxfkpb9fvFJdktZy/6LQsf8FH3ADRls8CaAcHf73x2Rr0IZYq5EQrIdx+lAkNTRIocQW2m2Lp/IU
K5BXYxITKZWF4X1ZYpBs46EkqT7H05o0wCeZcxxo6LQ7D07GRTXiadEZ8tg4aCUH/ZRHjn5a3pml
rfZxkI/hcfE2j6pXxG3mD3ajqIwlvcfBKzeyYT/3owIflLyLm6B+UZQkvwVLbGj6JDJGOwPJ08CJ
Ps1mKm7L8U2BUSBF1GzOntU25DHyzmyzYfe/J9LWn2MLh88MmhJCbYJ2dPJc/tkF7m2i4JVJGjMu
L8ArSRxOJwuoeaZFzUF3mS5Usgjvl3cRnM9dWpjhzsgVySKD82Lhl7h6PBVwA4ZP5ufvZUvKcoGr
5arq1pwzKOqvnA5CWnZ207hPrkWIKY6GdqcV8yiA0Fhj6tKfonGqVW3F9s6MXVTfzCDuDLeQlxqe
+UCTAyxzaGV/s5H92xAYzF1w20WeCGbuT8XfENVe5PRwcCu8FpSJ5jrtObYAETDWKeDi7VRa2W7s
HOtCPW5fjAD0Z+BTnAaofW5Ukr4tQ6g+9uxLW6FXj4es2ztJdv2jYb10sjUVvvzv36H7L0sg8kpr
9gMy0SVL9M/7PvWxmhGOmK9/C8cS/22MOZ1BwHxnGPyNSQP+UyrZh6bsq4cUcFpdje2dhNr9UNlk
X5Ha1Rwsu9y6LXk4fqO7e8dj96EplD2ANHA3rurtbRgQXKViRJGL0mTIoL6nRsjxqzBuqK+qU05J
nzpB+kjA9odDl3HkmPEQj1ZDumq8b3wLEOfQGCdEBM2DCvSnhhAfl/OfGTTeu+tTlYVdI2+LvgWT
YdcPo4niNikmNtsla63BgxLNWPSWIwdAMlFvvhrf7eT+kDS/bpYXL6cGGxuJIMQwtcPyFC+To2Qs
30h3BMxcFPGZoZyBRBEpzJSNf3u4nD/H0HjSeUR5wDzciTNH658PVxmYuBkMnTKgJ56m08ph0xOa
e1MN7a8oTrAgZ46J6Z53ERPQjRRdsxlcPMxaOwXvLQEZmCYAI0HeXkE5LfZTSIDwoozoHJQvlc6E
PumOs5XnBnx2dGGT2i+JU4ua2RS+2Bj0fTe2oUwU7tOcuwyQOnDnE70l362uooNGubHB1O5ep0K1
G5q50RFZ9WMftc5bXGBhJub26AV+9WIbayYA6pstjWzvuPTuZg8BMOVxVyC7OKc9DdHlXT6/0+hQ
/O+7fYGJ/lMAiJwUY7PBR2oa3r/mVq4gck+vUOguYovFmLYEZ4Xe7DJx7e/Cg+8WzwyQUmqvlqO8
Q6NBqV/5crROTo7aUUezqbs+1rPRutgdbS0FfPxuMfmWgl4B3U3zLwDcRZr4z3+5FwT+wp9Buagv
a/F/4ZdqjYaLVSsOgiXc77rTq2tPfooobSjsMEw6ytc6XhO6512oa0mcT1TwW+NNREN/aALnPfQa
60gdmXIfNFF51HNthwgY98dfkXvGnyNCD2UFnx8GchdclPGneUVFLUh4REyrGmdzHVo4mAKP4sHp
V0Pr+HugGTxalrxqpkbaORKLeYlEZz8JB++YltPTcA+o9f6yZht/rtkIyRFPUwD/5jf/sWsRF50G
Oa0jeplJd+hQ0paMnl4dTyK/0xV5i2OIO84l6s9GvfO1LhInvXZ6naZwZrv1X27LZb7/379c/klg
KVHT0sFlL/3zl4skhLwe3GtMTBGzodywrz2cKHiUuLC9aXjSh+aHbninLJd3I2KCi6Un1npJovzf
Twgwtj93BJCNrD0BrmjbcFmE/tC/9CGZqGoUnMo0dD66HK89v4ehq3ZtO6NJ5NSfZBRdo15vgLVn
9jkycncX5LF97+dQX+Akb3J4H5si0UMYdkEDZ5LHaJYzmNDEj7BuvzntgKwSitnWqZzmdvmiZeN6
Y0XIiLUBFoO3aGGzexPNh+Uy14wXn1D72ZgS7SizcdlOs30rrH3CFt3X33YNFinHpa6wZvSM6AWe
m7JCMkjtRTAv6cmVj4VXz2NuTaPXtg0xNsv30pgb6G6U/rYZ+norNSAEdhGsI2Qh34Ouh0mDHWw/
5QSJVo5WblOnm7eKQm1rYccbQeoMcrEZwoRpyr+oDKCcPr8QRGih5sbE6oh7p9DuvyjWbcjn+rUY
wYB9dDnHzpYB7Lcpg8RtJWuFwXnBQpgZpRwWw7Py8/hArDzpDhODUZy6zgSeGhuj8eS73YPN+npd
YmroJSA5V8UZdIi/oX4MNzHQ+Z0TIrQpQgRA4eAoQsjaahXSW/vKhZiMEtnvnB2c4CZrc2nfFqRg
dJGEq4ddme5kcJNmpDTVugxpQbZIdBzt4jcxSHPGoruvU87kW/FuyDXvbg4j9t3EOpNTZ+17jv2l
1/7KZWofQ9Pw78CVJSc2dO45Tq/rLFDggZqWqY5tDc1liqA9tVF50/h1eWPJ6fe7+KbV4pvJgrG0
msICzSqCzZvQrafLWFGFJVaCEKBzjjw+GEoh6T/sllcMBdVDkEEjGlIK/bZMh4MXj8W+DtpvCivh
rd0rAg5jxz4BnyGHsIwFDmLraEfcWdN4QUrqHPqYQM4WjQRd0sT8CgTXwlru/KD0j5bysfM2pA9o
ZG6s/MSJtqnpYx2fUe+ynSIm4KLYU2Zks8ZqSDvwefn0gFRKIgUAu5BgEvl66OZ3mq3uldCrw/JH
htay03vDyxikb1Nd2bs66EEWVXp1aaWoLkGLiZSimS0rQWDgCL2k5AmRHmq4vtZJTFZxpZz2Tswv
Q+GfvmBfYZgwBB+y4TL6RXuf585LIh6dTEX0cgSDxiCpTUyXlrpOivQZt0BmktXBGcu1ARWLF6XZ
1qYi6wqQia1jAuYFAOUa7aC6W67AX5rk6NEbj4FJzRU/uorwurxj53CPROo8+o2LMyUMnjIEPJvR
6YgAdtx3czF3ykfV0FDrvcLb6nqh3eiZsM5D6eZnPNzhRbMae216lfEd35vKNr0a1iCps7sCXspD
Y5UaLSd7uvWbjqiQHFtdeGF835zxlgf1qm176FFFXvIRFsmROfhezB42059TwQrFTKuigbyxRcs5
JE2XzGqzQcTkjHeO2euA1Njv4DJHt2H/zYsmRVA6un869LRQlmtcVtVqUN3PhR1SBDVyWnDVF1lZ
OMLs3rmyv8JTyGmpup50t42t32G3VKeF4tZru2Y5TDsi9IDLQI1WDo1Tmd+Xlv389TWE1N+iRV5f
jNPGlaba5PSuGA4lzm6wmbzNf0+ONqns6m6JBfFo2+4S12FGOKd4ZaokVd7I8o3MlLHNCr295IwT
7cYznnrp5I+i/KWcgoVp1g20408ZJorY8KrZdU2j/QhLusqqD25r7DdXDKViF44QrNJZriKTUd1Y
tf3LIFCCfEVtpYUHFKQMQgYl74m0rG81nztXPfznTzWfFJiapVh8px9vrwj12WFPMI7l4gHNmnwT
2nG9r3H7HaxqDNb4O94DfvNvHENXHhaab4jUYtBPj2RvJhtYguODrsZkmxhttwt1lW5lNtVsZrM1
qyHb2ywLbV/awzrMJwKrp24k3AjFL9k0YdB9PXfhCLjEqkeGefMTWPVzHl/FwOlLy9vSZjtRIN8U
wkP7S8oxvpKqpAWFMtgeFCWGrzF7/opyq8dqbzh8kKPqCLnK5Toog5kKxov3/+8C27JZZXpwb1Fp
XtJ8zrVCSLJyaJRjBGklEvwxycwbVT+GoRkdRi29K3i+b6r5JSOgUxCQvUtly0CXnfypDjQgc3h6
4POhaQBA4qYIdRi4f+JpXY+9798pzf0kGZMAmzl6AUlVt0Xfq6+Wy+ULTdg++ZyfDrnHAHjVx0Z2
48NbkXPqAicUCXKVEsdZaGn0W+O9htshV/hIpjrunpvQb9a1YTW3X/sfHRP98N8/lMgEceMloEcX
ld1lZNGBgzu/NbsXOpTbfEqtGz0nkDKpgp9+H1nHrxZYS3dh5UNCiLra+D6/0TMrvw1DQsdKH59V
5HbPrewQrDpE6WmKPjsV9UCHf1pZjBVJjHepzMpoglRVcAjV6+o75k1OCbrOMCtNZX1bfUr7Zzyg
kW4TQltTycPTTwENblpmW8AJl74MpieP5DOGMmmd7WyRTxfc7+ZWb81o23QCOIAumQPMhVfcEX8w
pg2TKC87JF2Yv5oh4/ZMOf65sDsfEbF6Dk2x6TRRnlyeco40/3mrAkZMQvfevpxYiylrKGznBFC2
ZKVumu7gLKtZowcxs0E/2BI1J/cKHeNqEQkvNpVGs9StXX+ItDBeEEBMR9Wyo4/nJtKaO8eAPAKy
Kd3mjk3n2KjMgaVbt6dNSUQ5DiCEYPl1nty58a6xmXUbc320sFMyjuq7HuvHNndV1650fAUrEeOi
0moZP2LXTleogoMbdynFKeSNc4Gr3K2D8IxGnmC9aDjlM1IkHkaTNVFQTWJ2/cKj/AeU0nrvof+q
+sxHpO4zQNRZypfL3G1p/ZPPTbZybpDXR7Nm74boEVAoe5s0d8pTZGTkheAE5/isvuzglemNZ6DV
L1lvGjeGRzPXDsDvzMVco6zsweWqCcZbpSDHeW6Pb7zpwmPdoMlYLhPpjfeBMfWHGlsnkZ/FmzD0
z2TEUvZ1ezAIot3t5IRdyhzZkeFfIRw8ojvwwrPIqnE1UagTNe2cJOHZa2JJL2GipfgNKvWtzckN
F4FBeTv4u4WzURF6uLGKOPu6HOyBRCPTZhIwRfWjqvrvwSj9VwOcV0Edd1pesvmdSvpXsjqtCziu
9C4Io18ittRbxAbKXdyZe6eu1ZuXYHHXExOFHt9Fxtr3yiRMiwBXYWTbL5t4j3fqG6cG5hchGxd9
aPsY0B3c6dhPnolweY4nZrHYHxHluZG4TcVwrPACI+EosheUsWubzPD7FmTDYTL7aV9XcfIUQv9i
MXBvJN2ta2QEMS6f+F7keX2USm5RnxuX2m2NS05r87JcEn2Xr4ZcfOAOKG/LpCuhmtZUyxZN1+Vy
+YLW3IuFgqT8/qAGN1xbkSp+TN26MQrz+zSOvyRm7wWyh+fkxefo9JAWo7hSoFkrFEcpNMnZFQDk
TWxF41rwEip5qEmiX7XK1UFnNRb/ckUsUDZYKAlhpWnXqnTLHVUcQh8JCLOEAN1MlXniQf06P1EV
NFvdVsY61LLqilzb3oeeSZXfVMC0hwoXSxQNl6qr230V6cOFuqrdx6Tr7Eg3/THxlF0oi6d11pry
owriW4Mn6rknxROJgMm8MedkADvzKa61YlOAqsUBN+OmgFBvulLnci7Olq86bTMdXFlouw5j05aG
HmGdgQKt6YTGi5a4P0tUalcjlOYL2pONXcjxUVZjd5A4FFczTeX8lRSMyE/Tmuy0XC1/7o2ZRcD8
/C3Of976CCJBcc2nolb/iOCmn1zV+htaUWoV5F50Xl68+V2V4ndcL28T3fnzv7/8N0TQ/NKGAZLZ
bO5fGmN1poWbsSLgaZxxByIDtwCn8suOQZbEriF16bbwMv/OAJu1KOHaiTG71kZbP/HkfTi/OMVI
jCzn/aKoxEMap0y1m/h7WDn1Ku+srQKrsNNnQExU1L9flktKx2HdVuZIWwD2tzTzew6b2tEmkGWd
trV2hjQXbR1D9Ht2Z+sZU2LECbYi+i4oLpRl1TW13WGdAtXalhPp7HHaOVtGSdE2si31LfPcI8+O
enYKwo7KvNtUbMLMz4saY2Po/vRblLBe2746gHuiQonDaJNjxnHXeXT04jnTRXBmWHyPUie+Wegj
PAV7ZC/c+4ahrjKNpivwaXW1ixYZgAju5v+XuXvnZtZ4quak185oXuyEIGYfqMZFRsVHiBoZvRih
ZHb6KbMsfs6Q4e1a4Ronq98Fnjc+e/2dbSf1awlB7hr3yRMf7VbHGvKrbjguzByRyTdvXSfTd2FN
o9JzRLcGs9EAsBuCJ6fLh22RZ0gQZ+m9ZQT5QRmjDjZyZC7NiTgWNQemiCFmVhegMGel0GDWbzbY
4n07O3bzpgERlsX+dmm1TpAozmpAJYDCBT9vMY6rqFQg1Qoah8noFD/agQMEkJ3/I+u8mttGom77
i1AFoBFfmaNEKlp+QdmWB6kRG/nX3wVwvjs3vLBISuMRSbC7zzl7r/3eaPafMqo/I5lSFGFPppAk
x8+WWfUawld8YUPAIFMRvE6nMP4JiHQhTCxP45qELuGDMwrs7l2k4Y9+6LVnZrXW+4MsYtBnOqIX
sY5eEb+Q/sPISdsv/T98ZBtDBurmIrY+McQDfRqCS2DoGLw4kV984O/p2GtJQDLjPPriaxEQd+YW
rOeNv3IKZAJ1P6QwLsjc1PxU/YrG/uD1lf6hN7QKTI4f67As/wltTX+G+Ia4ar4Hsi7cTbhtnym2
ea7UqcJTSI9QmFhZmSv9UpoP8la63ygdEJH7lcnQN20OSaFdDVFEz2JOIGbgTSEwqnXntxww8Zqe
0pZ/zMtCDeFWFR7s2UGWNBDMalZkGYpoTwu+P7S2kezTGqmfHZnquTE2LblFl0ZKubeK8hfXKohb
I+poNchdMhDohar5I83IFG0ISz6zPEcfpsvoOBagCpeflo3+uy/s/BIikPDm4zrqFv0SDkbJoB2x
TOpTH/nR0OxT/mm6CnOC7nyJaOMLmpn4daSfvkkcEiexknU+7FeckftIlN3e61Pe5LwJtmM5JsQ7
2u0hhyDyPtCtMyj5fkPexA+Zj9mzro/EgYT2DvH8RLwpaY7hnBlTeOYuH/GfmZNVXkt3sLYDW+Fr
4EfeilHsjySNyidvvh7kfD1o8/WA2Q8bN9m0A5wW37OoBGcKspm62q3BWj7GTUINpwbI2/w3jp8d
/jvdLUe83CzP3YJmVimK+SoZMIn2YZyvzTaNcUWayTnuOuvFDDQsSkX65noGJJrYr/eAvKm1ZV6Y
EJHs4lANza9a+fUbUSfyYLGm7anyDxFyk+fWzzgPGXn5lxDPIYHhr6XdyiSEYm+VKt8R7omsQEvk
d2ZvvAyzSmxlvxRC5o3v+9llAif0ROArn4yfZp//bti6d8VLoD07Y05xX1XU+3HqvOaTCF5D33jL
2K6vbah116KwtJXnXRgFD59aXmcXxwFdVgW1/oF7eNMY7cdC0lZB1m+cHLGOyIzXMWpeWmV7b27S
XQj9ID5eGawAyniJqvZuz/ZAmQ3NOhDjtoI08Na5xEn4xDN21LfYUWqmjkWjQdbLTXkOLew/mp3Y
V8OJmnWc6rAJZi6lrvmHou73PSKJilYRfS4Ys40dj7AB8nK3PBQLbbbrrc3vwimHq2+mIXR+4WA/
KApAwIXHtTr5W2bE1XWoGuId7JQT8WyU4zPp9yQ+AIrN6YTZcOh3y8ClS9M/LlxYO4FImYyCbyb4
1hXDCPzuiKsWCGUmxXfmdR3NM1LqS6PpjlNcvw3tU1IiXMeO+0QTVx3DQa9OPIiWZ6eWCJ/Seach
kDA0d0k9963oCiG7/Jjm75Zk3XDKNt6mZYj+aVT2JymU86HV6zahN2DDSqYLQxx905pEwEgr9XdE
9AY2cpwOZP0cvoz3DhhE7mq7xKnRmnW8WsLUGf6a8Td6YtwC6TXEDPKy3PAt0LH6W8UuaMfuxX9C
EB7cjMQhvpa/qXPK/K5qHcy9pW1ii518HKgugGDxr/eV+lOPgK5U7TQHZloDlrruqKBo/dJjhn2d
YODKyRDZCuee5QZRTspBsnW2y0MQEKdBQbZqRQ+MYSExDGZ4y6S5awGIvBr2v05HpSNTW0y5hZ7U
T4wYlkDzqca+MFZkfyzEiNjJ7FOzINztvkuv0JGqlcYJ/Vj5NkCtPpenx5+FIJTY+6SAEOXV8Tqy
SNcuuSxJHCzhtyykZyq2lNbm/M3Oxiy9KPjOeo/ceQJzw9GUHGy3Ta+Pu5aWpldpIGUIepbbKkaP
FsZEwy4GXJbadlOOpWcd7wZ9vWgtppp+illr22ZmdzCJbK9M5I/tTN9fbvzE0LY2f/z6v+caEFpX
WUa7WqeFSnOdIUAHInNjx4O1MTMSam321Q0LesPBJqnO2WDWGzrlv8tGRJcl6qCzVHli6kDyw6yV
yY22h24RVfvCQ8s6V0siEUgQ46TaCBHll9r3KQnmSn8QNfQ0K/qHOUjAqSKAmT0ZwZulNLNdpyOZ
EMvrnUwPA0UUFpvlYWNMpN3TbVk5BAXuRNt30B5a4y2ty/qE9JJ1fezye9knwalIzBFueNj9pqre
Tqnp/MCNrHbNPAbLI6Kg7bm47ecy978bZXa3zEA2Nyn9j2ys4K+e/Onj4UWxQ53aOt2ULMrn2OAE
syJnaMJEzk6O13g3DSP7M7HRByBP0V3F7UPa4eEHe20UlmqJA+SIJJ0DmaajlnQQxNJMXW4gyN51
NasN5PieKv7kR3vTSa34thwyW/uHLV15a+y6ee7RVrH7EWk7n/Vdp09Qh8yP/71bwrxNoe5eQ6+4
qmnUn9rCIE55VP4pbnVGB7ANcICHQDUxttJdRNLynFdqbyDSOKFEoVc3l7jVqCOc7rX0wrCLILHR
54t9YS6uniH+MAaaOusfxg9IzfM2ugxtFV/SOvjt5TUVaavGbe0a1io9kH5g/q1879XV9Okd8cK+
0Nu/y8enOB69eJgPnLnjOl/Xd79klY02YkgQSpeac3Z91fw2YGavVJjITxiRJheKm556ApU2icvo
ZZ46pMQa3GBGnDtlUhwgLF9j2kOm4jUdIn0PjUBGXaW84rz0fkliYBCj8WolRraLypGw2WSkfU24
sddZJaxzABP2tfGpL51Q3fUyiC5ZF34avI4PjusMdTF8L4/0aT0MRfYhA72FGgjX0pN/Is9PvgMJ
AnpMtc9YJNPWQoWHdcSunmqI8Y6K3xY4c19Zv2N3mOPgEQ6nRQlsooJD6RlN8JQHXre1Rrt7yWVp
Q02fuo9Ep6PZ5DnTDCnkFtl7dXZdmEnzOXDZz2r7vWqM/t3Q9T9a5s+nhphitrvCoyCpY/xGnDaw
tFfmKxYpOvFVn++Vle/rBvWOJRvmYK4/R1mgpV53U4/1Zn5y+XFo2N6loPWxsqaGCX0whdf/bgok
r65HQttQ2Zr8RlGRaaV26k02bCqK+RZXNT2X+Vmnj7zdpIgrN4Pqmls6TuaBTcWpFerR+eHyg1E3
q2GlnKq6qsr2T4Unt8tP//uVtGeYWw/aew/Z8TYCFD1qOa6LHFnxbXnOE0N75WPcwx4jBEaHD5Po
YbknyL299LN7bbmXNV9MfxpCJ3wGBQUZYhcl8dtrY4neFdUlWmhMDiHD+HcJOfyoItrw5aB9M19B
Dh+XLjCVNMQ84URnzTczYpH/5waqQL3nN76XhmOY6TMAGCJ51Z/HQpjn3nXE2h6dNv00I9E+9xwb
No0HC3tZTexCoeQpMJGRen/sVKzImOQiiaLke3Gg5yoRxziF223pQD1HgBKkUbEPAcxML700Ma60
V7zGcuuINnqlR3bMgZtfanCZz9HYDHtEVSRszrkpPqpb9dlEg3fozFNjZebaZlH/GjTrVgz5xIv4
ZE05hS52upF65TX2Waj7kd76oLe/wsJuDkSamUe37Y69bbprgl3tkyKPfBv5jCj0sZFroZr6ywsl
2B7d2UzOLJ/SpvLutdCpZjseCAaMyj2Uapcord7w61+ISfkuVEZ4Tdh7b7bGey57ERwFcUDbRU06
Uf2shMME49/eLzX8thXM+RBDu3SOhgl5caXOiY+vvg16GO0KRGwp+mdjxIvmu9BGl71zaYCbvYd9
VRR/tE7zz6VDlHnCgI0Oqn0mHOa3VERkL49KK0S6HVrVsxH/CuJ6uI2p76+xwZ/0uW1aj0G5xTXN
2LBlKEAsWfFbK3iJVV/8pbv9Tws86J21MdlVNuQA2v/tVbO2VZivYhN71yM5YnJo8qIG4PQz76Nj
EzEPjv6U4/Pg10d3YacrvUCdCZBRyP6pnzsZspH2a4/CuRVIy0I7bzcddspLrVF8GKM1rO0ifh+G
vt0/ht2t7OJzIU5tVjsfzYiuCmUsIfC1eUaiZR+xaDADpzt2ZmWju54Bc1YmHPj5/xYUbNBjRgM7
nf+/y3OJ/Yd9ckA9lUVPCl3Kuh87GKgFuW+YT7Y1/+wuTGz7be42H9HSgk6aH8ZjkF7thDOfULux
QfQAVqLEyTIbAeh4Wi+9CUxr/qnnyvAsFGcUZu/GawEZym/8+IePI/2YDMjFGUGYpxgaxcZGEJg6
bvru98SiWlVWHhlOOneSfKZVHsB1cULrALWPgPau97Zx7WnpVnjwoDrN3vat+NQmKzj7881yr/NE
govITC8M8T6Qbkx35TrprbJFCGckCL/Ircy3ubQvAY2ja24E4IoJYPjyQYCse10zz03nx+86SRBw
DozTInMQCflFdGzM8cC2Rs7wHJnbRdqNaY/2Ydbj15ClwXsdJIwjwnZlOtjWfYcvjyzzfwu92AcP
8N+Beuk5ank87DGYvitvnAN+lNYfc2e4wzvzap3ocdrWSD1DDhTz8G+51znVz9ZjcLW06ybXCJ8c
/Tw42tOC6GKyskqmaFpxLLAvZTocMUvWm3aO7YqgJ0Wukd8bQzeOzTx7pj8MnnrK31sHGykygZ99
RRxWHRjTfhF+JW4DZdWYQFLlOTSdQQclYCWDAbMtLuYomVtr1GQEN6yXpDEWuBLCqbrEuX72qgCT
gg21ldRI8g3zsk4vRNedC6S4B6fLgpOiEK9mleTyswzJ0qWs1FMZ1KKlHgomVgQyFlNELSdPAfFv
vDbaSw1rABvnm2cEIOwXOGzsiWmNMnWelblwqAo3C7ea1/1IIoMV0futjfIF8y6kcGEfiYgCzaCI
LsjM8K9A2LZDHjGs7HIcn/SqQY5AQHKCbSa0jqIiEmxENd+RS3/y8/RkEOYwrmqNkOtUR7a5VKeu
N/X7x6XywO+TXBDTWxD9dZSD2olJhJsmKd21xWyIManJNxTX4woD6G7R1YfwIF7mR4I8gtvjdbX0
L+5OqN/VQAKAHcFhXuokmvDDfqlreyck3MrUo000T+UFfb1LIGp3Y8GJWwcB5xMG8vEFigr0x3lu
EpRvWjHmn6mvFCKHOGN7KMU2mkLtGLTJm+y5rG3VE5JpiPMyVPdC2jDhnGhZlulbLuufI0y2Z0Mm
tECI/rxpjAspHZU64PTLzk7p4BKrxV3LzeiHcjRKe6qFSTJUnI15iwwrqP14XTYNLtKo+l2atE8t
KsE35kev0oiKo8+Zai+yAFUUzdH9wivWJXF0yxeyOZTzQL8kxPiZv2ODlb390cf9y+PHEwBEqXn4
qktXW4nJVUdoho8DU+NqH/jfgn2Eg8hCt+go0/mW7wKlzjH0A7mvjBkcN/vuIYVXxBSpaau5jf9B
qP0bnETlNSYONEPdCv1izQIeUSwLKazNByUaWYL/qMed3o72Fe/EZgJdsUlSPTwYefpBVK32RLvH
XmvFFGw1C4NP3zFm6pN5foA3rjORYXmInZ7oY3zoUmW30tNuXt6PJ5o6iEX6svoyQYyvlpuoaN3t
IzsBssFIW+whekCTRSQOZ59VNBsuxso2jgvzvveZEAXMJkm3Cehf1F5hXC1tzw5QPCnHPNo0AI+L
vprZb22HxV4LWgvrtn5apg+23tV3xqtpCGBnGWt0WTfAEvHGfYowYxs3VbWphwEuSoEiSMTRtg8D
oloYqD9aMRUSomNUu08N4p8fgTtKdKfd5vElAkSZkIeNob8Un1FBR7bUPMJAbHN8he2+t+qJPBeJ
JXcZReg49OKCyGW/p3mpZfZnr2XJdyRRonTEwbklc8KFYR8gN901XPPYqLA0gEFRZ2WX9iasOEXY
ymkuy02k6z9NRiIcyaHisLimzTEWSO/iAG9U0V9dpMUsgJlPxq/sPZQfzmhskpqlz6BAqWZhrT2W
O6Zvkm9bZj37vo4+tnbuy1crUBY7Y94/q2Dj2mAu3TaYK7P5gvzrtUn/HeaYQWxD60FTehO+RCTZ
j2ss1LVklQk8d+yeYt3OLYnQzORBSSxUFcv1qsHZc55EKQ5xDaUOMwo2GWqyo6276q5FqFeWh0aJ
I32JzonCyLjEDVgsJO4rVffOB9qAI814usDVuFmE64o6ZKsxHrzTvzKBmPDelDWvKc3aPW+Nqv1n
18gYoicZIRTS6V7ayvf/j4d8ANqDZNdnhaRJxFm3l4SaFZ2TnKe6+me5QgukV0w1elpjeUIGRB32
JHl4oJqKe1V7zPR70QTHZNS3ctbqYEyuL/S82kMWv7ABkI/HOszEWtDo80A6eCZZGf4Q+TfsOX9o
yuz7EF2L60fuOSnb36YTgLNaTmsh+5eU2GZIyysuSSfDF4arO60S342NKTSxxP8I19LUurQxA828
Nhk1S0ip/NXw9eNKYE5OYnBUVpaRMVgbyarr5FuZ05AlEss+Dk7e7bLAaD+7IdsyckzfIpXLV0hF
iLNRP0S0+R7SqSRtw/Pjm5HNRqq2B2QkPGJlonmn/veAWtBvqCQx86InQ9OYieM1ydyrsBwSevXy
tQ+a6LcWzoaqTswuYK87xcKGNDKZH27N4Sz3fdIkXTHAh+a4+9/NImdYHua99a7NEXdGWAESmZlp
xGiFby2Oo31cdez4VuvsIpNt1k1g+iyAosksVkqRtLaQivB0+9vaY8Ug6oiANZmbT2MNpaRHg9jQ
YTgkbRHvOhNLxLwkEd1tr/M4ibYRcVwYC+sSZDycJHSfZbUhoG2iNJiHyqwV5zINir0Cy/qVVm91
UBS7ohgkw5b41XAL7a+AGaSotFdGbiGsQGhFL39uUmmBSDQmkAkiAgvrokbYO1wHwbdm7tFEMN69
0mDbKAHehKCwDyTU5ntTWtp71/n3pLEMtBN5QYEf+RhLVQh2282tPWXEM3FEyL47CwAzUTTT1o66
Yu87kfVWBV+l6vS/AGm/Bz70Jw3pMCdXRQo0JM335R5xtDXdDATXR9us+lU4j1BahzWotsa7zJzu
1W1YImyZ3rhUNQSRDGnDwflRl755WDCRkZndETmMx4eOrEJlwTc+PEPCskGimuPPKUViqg+ajwWy
dZ9aJ7fpAq5NgKbsB5F+BFmlbdIi+Yq6lqjTwKt+eG7tXVxcw7UzArxwSli5nEd2S9PJcif30Ov4
mJyQL6QFTHiHgL28kb2B3pq6wQVPs45KQwL+RKUVkhMUdkmzXTRbGojU3XIvFK7c9QxP12E1/eyc
drhWnoz3QZQCKUoiRqJd/RqU6M1GBQOQboh7Il3J3I9S4IfKGVRAADbuRZYY99SEysViJ4LG3Cuo
EWvFbnGMfQJqlwUoHtxfbe3UW6YhzkvmW1d3Kv7ohOo9J0TuIPhN+brkiL5Tyw0OTWu9NlOinWXU
ZSBT+Ad16Rc/MCT+KSzG3WRFrKPUjV5ifMd7BvRnE1XhgXSaigovvpnS7oiDld8LKrdzrF8wWu3D
QBmLCJA8Qo1zMZCwNPuTdt4BI2v6IwhaJDdDXZxKYn9XyrZDpj80Bhp7+tXqQYzmDotGOgy4parI
WpkprtdlIR89AnHypL4ZtNY6qyNWVEuTjRKae2R4nhHUkFnrAXIT+ZJtySgcAchmEr59cNp6fKUD
vUtTVFUmHLlLb8vmFpc4tXWCa7ZL6LgWkx2cRT9wz67Hoi+fltqeBZ4iqn/V8r/9rCbKjPlPczP6
tK1LS1loe4w/r6FU6ZuUOl/M2ZP6WPqc1nxfWuKVTEgDClBULC1xEnPXYHD2hl61xzZuvA8nHbco
xMefTojEEnGbdtRa8UfDMs4EWLduTujVG5PcwTOHqOjN4o0g+PGmh2b6mcn4o8yS4Wtq6gTsUTK9
Wp5U226Md0HXntzOtnCLiZ82yhSa0E30xIoZPbWB0VDAOsU+1wug0rjjnzRo2W9RisABTtyPoUX0
pbPZbXR/emKfeKmGilYCcJB7Fnqog12327fCjl8lKB4qh6tJQMl69Im6CHPta0nFffQJxrLU8fB3
SIPbLNt54/BEQzHboQAnu7b1sBMkitiWaajWg9+4NwfG+lqOOCGrDGpBhvr/KrTaust6+l4+i+J/
P98zqsNjHjMBCAlgXtIqqLHOcdKDvjX6i3CCX1aDZ0gGHtHxJkZd3QDokdmIGHOno8PH1bHh1Imu
lQSOjvYuehVI8oJZYYxG90dC1PI6ybAd44oMtgPM860VmZ9aZDDCiWsnuoCo8obxh01UVtcV/aFr
mmRfmibeTnRnTy2doKTMnqohbra9BVh9nDcLkdEqRZdNpktsmsehM39FkqwDs+LriTIw/wEefcL/
92nYjQUBnJDT3m7yj9CfIGLQvsK5kxcvBvLlVSrN4dQVsD9FmatLEmT3JFD1bVRVdXHbTG00hLgb
rZLeNvUH+yQovNdDHIClp3m+r13L3Za+Qt/gOJ9G5dUXmiXqMpil3DGdJ7fY/7s4V8RsX8mglq64
fIIzJIgA1/yehDy5LWwx3qpEfKCBLe+6JA/MNP0/tiA2MAjRHS59kP/aIp2p7Updu0x2SX9yEHtp
VAb9SBpGWgffF/7HPMeQKNXdsPz0wQIkNLqU7ol3qlawu55FtQYAb50V2XRYWvJhgug2AfAcUg7E
82lRFrV1HIOhX3uFM+yKqWMZnTubeGfbtekVuHZiedMiN/qC8Gf1KdE3mvr3TppvdSMNPxKtaZ8j
bPWY7FuqP0RvBCmvDBpI92Rsvnxvbm/5SDbDIPEuj1M5atfZPe0Wq7iyBARGu985jDF2Q1TIV8Up
1RfhUznnuGNaLS/1NHFSnR8apG0eJqbbG/cIN7DK8RNKolSHwEQQSYhwu8eGWb8xx2f4mVnFX6G9
jGz264cf57EWWTHrXCIC/dLJLNuUcOnfRFC8uSmjBqQlP10v4lCX0qWpKkQTXVq+Lm8NErgtgrwj
a6e6d/TkLsKSH0zvxPskZvZJ13LBafGso2naPYsVmmcM42+KT2frao63wz0KMIPsjUtMALvl47tb
LBOUJMEhneBrpCJGW5zkHe2r3H7VGvsoVTc8kxdovzqO6zJ/1hFJKyhlDeaFW5FbaGzoDuvM849j
Fo83jvXupulsH6tSA8SN/W7vuh6TfgdATt234/0xOgsAXWzCoh6ujaT5heqh3nP2cHacu8ftYrKA
v/bvw7aZ2vfptgSkGRLlXDIxf4jmzJckzNMZ1YJXKEMHgYeNvgZ58xfPsTLAzliwwjKkjuQH62zR
9SJtqtZeHHMYnTu9iK3EKsZod04EhBnSpB/Ue0U78Klf3E+62fO6A3IwA9NFjSMZgKnQJTjDSn4K
L7ra3Si+2XSvGPI3lluIywIfCCqyPOvJexI1nsM8H6EQAbEdiWLcEaPrvWg65Vtpszq24TF7VNUh
yiNPODb/w+Jk9VFy1/HfILDXu22eWQifGD59PO4lyJeW5d0w63RVhgXiSVk7LykH/gdEfvk7JLkr
G3pcUxfz2VVGb5+ZrdXHJqzeikLf9mhVCblypg2rXfxdTh3YjqrrTy7R2jQ9fRaMrvhhgkPfZg2D
3aVLzQly83h/Ws8iRGreeYwkRDbEbnIajGBXG5X6mBCCHvGvKo7htrmOeyijiVltHTsM/taV+VLq
7ltYjtWb5ctvYqbSX1iivvuhgvJj9F+ak53Y3azPZCT9lVEjM/khStaRm2xAGcl7JyKa2KOPSacZ
9H1eODY4RQLcZvJ5kA7yuUMNCL4C4JPBnrXD9P1PP6ch+1FtHXzlA8NLsps5TAj5qbAfXTM9zFsu
9tgCAxV0nyHVOPLIlwdBwmtvpfDkKnIm+UE5zTuX5/VzC5/4YCYztAw+qsbB+7Xyg/oUEi6+qmYJ
3/Jc2P11CzKOlO1+6JW0dkz6PkIsZ+sGldynb5Igr5tacjFaSVlZpRky0BgYWIxsb2PPQyEw4OPh
sbYQa51cl9wPj/p7j+36HBbesJo36z99/xW0IQe7cSIPZU2FMsESKtG+ZGZHp9ZIzdfBpXufyt4l
k48mfAxxk7gIPAb6nLpBZYNwcX4vYXc+e2hVzl2poq1e9ObPLnFXbSuLPdUwSvs50sN1ALINgegO
YtkmsJOJIhQvY1boaxF06TGsXwHTiPcgBACYMqPeYEFy93WYUNXHY3qxPF6rkbvt3ap7ZkhWeZ1k
rm2Csse9ZHhyPD3uBgyLt7TrwINDA67j+hs1GjzAKt830MuBuDCrnddM3RxbbCNPblvqTxWj/H1P
otDl8Qb2LqJ+N0F4WaATfjiD7EpdakdY23K+WfIheoBwujj4dGKO/48APzX1fPvQOU7R+JRpKbJ5
n/CR/2ZJDRMPwsGY5MyWp6wdSOflkIrYn8Fdq14ykVA5lV67kiAazo+/DJb6KpglSIvvRkUT/PlI
7zbe0ryWOig88vsOfSTdVYgh/GJZMjykzDIf95ZCCLeL4kRcqnvkRcbZ5HCJPx1u/rK2+TkSrSga
57ZleVqSUgId3mMYgqVMjAy1RdXRynXAX05REJLuMGUrKib7d4CQz2c3fe/K/gd8WggAeehulzbf
su50gak21eD+nmysIp3d2i+ikHLtpQV7nSWe4kTX17rDBKkQmBYMZEIKFwbM9Kl8EZkADWDMrKdg
1MJ17otvHVjnKQvTZpNkKt5LUSv6h6m6SEJ2qbOhi8emEaz5x7UnhTWYszVVPs2Fs1Y42d/5Tk5Y
zt8xbc7sSfnyzP/9Iw3k6/I7yy/T/mLsS+55YTi8IVPu3MJI0tFkKr5FxqlYHmDIiEIbLnhbkGbR
hPriksL2C9X02fcS95meWMlMw9W+SMfjMPYfUWa5586UmcTdesWzp5HsltBmfLZn+jtKfXURYOjf
UQNGxG920RWvVHBu8uJnQL18Xm6S2ITlgh6I+FDr2EUl5q0qsI44YehFNpzcayQL76kLk7FxWOs1
8C/X5SEMwR/BAO9jWzsc3wipzb+sJECfhXxy1LXgKGfZCA7NdjUmkFKtvheX0kTskdRWv5ctbDl/
VvyrrPuQbea/1H1cbzJdeQe3az+TqRxOqeEltEt0/QX0LXlzNM3NYevUpKDSgZUnLsgUCGpNhIqN
/oJG7bZtCH5Zusmum8BxwjPO9QhlmJgJAaZFcAGXa2gsDOPNzsroRwc/R9GRoIdmWawrmhv7ri7/
8XHI/Ry1Hss2yb4Pm2nrGCHDXhpqqNXcDTTE6gvd1T+B5G/pZf+i14QaRD0mD2yYhJ5gH6vi7H2Y
H2gdTy+/EPZ28rj336/qZTs8C5UPG+xW1Sdm4s2Sm+E3prOV9SCB8Mma9l2/CQ36uDgFepBm5GRC
46AH7gDSyvKOFfr/e9xa5fZVZab53qbPWuu3G1c04la7I8yCaPpTjDrrRanpNzct1EkDcbiDlggi
l8HwYdB7uYJQErMAt7BDDNrSbXmVejTNebThtmg55EL3Tj71yq1WJKGN17jKks8oJntYMAryzKZC
G1ucKj9MP0vCKyGIQmRbfiuo8t9t4OX7sgd9aPlEghrzBrLcNEH4VnLlnMO0+/epUjQvUIyCs/Qn
qszICu84MdLL8vupi+vh4Q1rIi5H8gDbV7J0obo1BCKZE+L+tH9yHLtDqENAS+YxleTck26s+TkO
hD/7WsIGqwcIvlh7mY/Ttktp+jDiRHfYV3W/7hxcR6AFu9dCoeExbcVXZah3i/RjuWkSL7t5Asdg
kqXjLm9/PSaOfdRFq7FsvG/Qjhad5L9Vgs6Lt6p/q9DgrnrdjA/agL7En2+0XtibyQ5px+CcSnOO
DOVoPMeZcI8mPUn4TGg5+rZzf6YTSBtYYx+1OQw0dDtjm+HGPukVQTpI12aNnJu46P4c50wwM12j
pvfXy0Ose2QCZaMJl9Cvd0Uip/MgaQqiPi4YYjjqSyvbiY8h2XAGvhde0t/8JGfKHdOJgelIEjcr
UW3mmDKJ/FuOl8oyo20Skd9lNWZ/We5Fy0OHrcHssjvdc/vFINjICuW+8V9UpQuKGG46UU5npzp5
DHvWlSiobRbyCo7pe4rfdV9HYY/0qzC+xu5mTo73M7EnJi/OvYEQeHWZ7mOgwfiz6us02i1PalEd
7UcNUW9aVqSIIzqv6mRa6b7Md6aQw6pvVHHKrBFLsvSp9q1rXHbGBv0+Ux1LzKS+2SnWD4yK1MpE
BPaVap57KMiMX8elkxKg1lrTtsPKX1ksmU2WOS8FYdy7qK7ESQXBeHXMGrdgIqYPcJ2/TEvT/iqL
z8il8UsUyR+TLuhY5FiLcdx/+gXAiT7zn4fWGfBuzsPs0If9MbjHBrvuyphDQAYi1I6lNQ63pLGZ
tjJJGeuSapkx/5NGdBk9XgJvTJfcVdEn6jS6UKtpFY1rp2vkKVYuUSW93KY0Kl6FpfJ9WJK/QbX2
24hT/AgtDbYmG8VpKi11e3SGStNZddMEKgI0HfY3UiKb+SFkMn/jykLsm5B0c9PsqjPuZt69Bg08
FlL9APFb36nCINQ+plcdOFZ+g20eA5IDj2ilXf0rzu2j3eP3a5lg7Yu8zPdjHw5HtFnOTR9VvO4M
p/pO4BzXOcoyX/oXYIqAgoe4OOLd8/Z6Ptpno3mZDfK/6lEPNhOagfOgI6Yazemo4O2c9ZTxHOGU
cVtitnCH5tUMw2eRi+GLXWqsPXTNc9GMsLA+4SXES++F/nMlTF74fK9xrT9ZRx7M5FxmI+AHQS/n
qI28O6AH+50WVVj8L+bOZDlyJMuyvxISe0RhVqClMhcAbKCZkTTOdG4gJJ2OUTHPv9SfUT9WB+bR
lRGRLdldveqNCel0GkkzQFXfe/eei2MJJ1lDTy7U/XyEMVb0Q7GNNDu5zjR9vtLhcgD4nued1g+l
dxlFo48yTiNCmp9JLxG15DhF5e1EgFgS31/CgJmTcfoOh0CxkhrTwRA9Xh5UBLM4Lx8unwiccHh4
NHMb1et0UQJkFeWgbaNMnz3zYmim9c1IARXp5o9uW516raeoJovL+GY3ifHSVFq5V5hrsxPzqUET
3s8sVz2mdXgiPEegrEU6y94IbK++ipSZtoz5cdmUAeqrp1qdC29W5v6nwLAfVkshdmXPXj2xFyvs
PNfhsWAJUNcsLTjpz1ntmrfTsNT7QXQk3Uci9C/TeyUT1lGkKFIuL5luExlmtnHgmhNhRQgYcanX
p2a+vcQl498xrsupPl4+ozCCeD6YiG9+nmuF0ZikW/JdM1ndGPqycnsxrtsDolxSRL9JRX+7TCXj
VTuaK5gvwKBjlKwMc9cXPd3YdVfOsRXauXxoQIG2i1p9S8g12IbSveln0z3NQ5ruZ8dprwpNqYNa
HxhV00Wq6yp6GWwwV4kJ91cUinNPBO/m4nhKjGjbD1113ebJWVkmsU8VFfZj2HaBqS8Mq2LNZhOw
yx8/P4Xxsg7cyVgqSvcGcjLy1t5Alhn31u7nkabUhodLoxvwsOOTMjb8bHQTPMwfsiR02enqjAZZ
9kyCdqSE3FX4ZKiL+SNpE8L4K04pCq+TAmaT/u36oUP/9xSuD0zWnZ2Rt8+DGzK5ECnOYdeMwJbW
1bdWG6k7i+y201tqjbyJjrTZ8GMZixJAZ/BzhxzUaS0zZE5qYzlLg24SPW2HDIPbxkrr/dwp/a4V
JWj5rDgnnVl4lZjNPcahJ9tZB9NKFxMKBKxeQ4jcYEYrEsazc59Xpmd0ECVQB6wT6n4JA0hGVcPU
S7bOy08x2JzE+SauJ9uLxujqMgPQOlSFOLcQEGlLqW0KJUdOOJrXawmglGr1mTjKfWR34bsWPlPI
XCPrSb9beveOPzh9ykUS7RgsJcHPLc1dSOUYWo5ZLYXqJzfVOcal+czzHrplLP2hFs1TPo9wGtTG
/jJxTAr8dAvzzaBgL8TD1c3N8fIwEN/y8yPyZR9oMS67kjrBunZIdzi5pUXj3E3WGLLVAVKNw3PP
BbK/lLtWVpnbLIaXzsvyA8+BdjbLPsX75YjjbBsvqR5ZJ1MHOWAueo3eaPw9wYYkIjJ8OYL+fFlQ
OdDO10r39vKA0CfcYRYcPTmFv//b5QuzyDHNIszw+3h8Y+VBvy7q4pgVU3RzKXZLgYJVszDZjklw
mR1NembdJTmG41UcXufjcxtrJjpql7aiaxvHy0dqbz3OcFiaDXFQzjErE+Hjq9Ve9Dz+6mAyf1G9
+jhKgsJaJtyLWJNSC0Ujyv0RQvpqdQ4TK/MvP9PoYTC3ORggfvqmHxifFEUi0BYQA/CztdPPRH3F
uXwrV1cstQD2mqLVj7WcYFvEEtDIIo/4i2A+Xj5kJWPypR4AxBvXA6wYejHt6SIPq51ipi4ypw3x
0ZClRWbDJI7nFUIvMHe102ailDGBrI7EJKwPrR4fW7z8RwaMoAZ3XVdssQHRH+wNhXcqB6WJ5XGW
YjtCab4Rcd8dCHagr14PN/P6T/EaCxKxagbdYpAB2wASUZpTnQzzqV0fhj5fH6zWq2HJbSZrbtjt
GDAUpvVuakrplSq7bZQARFbJnzuW7cKmo3BTXTK5ExXBL2XdWZfmcGQEx6x3begkWR/6aoM2K6Od
8QAzx0vWVQRDWHRCJvEekfy1vXz2j39XtAlMoCY8JDq44SpnLbdmAzJ9lTnofRk6KPTNPyfivyGR
is+BD+KUf8FRbrGVSdDB506X8l4R0d1FGNSEQwvfkZMM2gRJHljzqiI9om38OQEq8R265DdqsQC1
4W43BrPUPSR+1WZyI2Q467vWpRDsyPQiZbWU1i2xDQxN15GojkrSbwey7i8YWiXNLIZoPrx84uWK
kYqyJtozFsaMYkN7KdEIeZVdYfLF/0VwR02igoa8IOopOOyFbkzNvO44upSBrlYEkzTKa2102vtU
Y7DJ9X9F23ZNcNAY/9MffSpd1rowqVCZ9Sx4EF+Um0IM14wRwueJ2pe83nBCsp9sLxpxZ27uo5wm
y0VgaI/FVUEOS+VOr0CNw0Czyu+Ro9SHbAXukGJCS28ugFc5BKW6miKvbUU5VQwoHmoRv9ea5vz8
TFMRZDhY02mS8cUsTqZrpF3Pl88uDwMSOWsh4vvymZAaBP6CVAkrgauV59NdNdU/NFrXaUpiFG0Q
YjdpNKrkwxSDcK9jBUFYzYn/jfOwX615S1IZeSCnDTmConl1iBbdB59LhHNB39LMQga/JE6ZkFkP
ibD6rQ7tTF92nMpyrmvLPNbi22hghgnSNYims0abviSDgiFl/sCCxWRPFii6VOtuWRz1yjTdF6yl
OfY4YnU4eo7XnSNf0a07B/xXcmswb/WmaYh29grxdWrZnJduas79oP6fWIzin9CGpqO7gCiEaaoQ
Ov+aEJlMmk4jg4tFr+fiXMbVVQun7LpBt3nOxVOyzlQWpgBHfcj9tMheE4I8js7s2NeFDA1Pau5+
XBPLLot+RX7GHrOeQWYw/9Yr+S6ympsyBHIbWXRMLx+V5sR8BR3sTzPWRG7tT4cWIqIFVB/y3n4S
EhOVbryYo5LudGU4/+yj5+EYVKbpoequPoZSMpmeJ+a9RdnTw0eIlK4P84qOFE4mDgCy/qAnDm26
OFZK4jeWHEZZTpqydyN/6mE+0K6tOCGuvrQuYoxF1804yw5wVSvQ9afmmRCMbEMhYf7EF2VTaHsE
sBSbCg1YCz3im27XFTD/cH5EHRF0ozQ2bVypuw5SzIVu+G+f0/+IvkqiMeaoLNq//zuff5bV3DDN
7P7y6d9fkiypvr4n7/++ftt//bc/f9Pfrx+2j//yP+w395u//oc/PSE/9/ffK3jv3v/0yQbZdDff
4Tme77/aPu8uP5y/YP2f/7df/OXr8iyPc/X1t18/yx4eJM+G77b49fcvXX3/26+o+f4AgFyf//cv
3rxLvo/YlPKf/vvXe9v97VftN0e1OdUBTrBNyxHwZ8ev9QuK+huXPjAniANwPQFEWu6vv2CC72K+
S/uNcF8XVilrEOmhLl9qSxRGf/vV/g0iqKq5jlCFBYvXtn/9X3/3n965f7yTvxS9PJdosVqemPw2
CLj/oGYK8J2GxY1IjqKF1RzXIF//AxK1bTKtMuQPiu6C+m1wu/h+iRHxQFsnhL5U/EYh9LqPBoJy
I5csBkavGw1Ke9BrdXMfxw3gt5iCTyhRtnVztD+aYpu3RVfnNx1ucWMcjFujs4mncTKMX1pm3JYL
3YpZWEjm4iYgjbkMYOeqV9pqlBo0gYyWqBNSRvPDmFkHJIfsV2lVb0H7bBsT1V3TAMmv9eRABHsg
B5J/UTe2AUaTTcGvs9XnLvOLkj1njjlktuQF1+m9YlYIQpL0MQkTmFzhuW+ktevHTIVskr7ZzoAD
eAXXTY26eOgpvInUoP0QxlcOcVryOWVO7CfYEubBI0ra2vQlU9eC2Cao6M+6TlcU9O4OPoZfT9m0
ATQTpKZMkdYXKcEKm0omw16invcHhZJ5j0bH8dEpWQQAjPf1cmuUBhbKOOkCug7fFac+vllK9pEa
pb0vaqvx8li8wh3h9p+wdZRY6zqnPrQj+Uo3mgqzSYupjwkBUVMHSA30+ci9GuRCLCBZbfGPOHXR
DCbbyVUfes1+HhyQ8kWxd+bu6KgRkTFzdZiLtMVfGwZZTH7MYjjP2P0WL5HZXVFB4SqeFkU+JTMd
Wt1lZysav02gqsyZQRcvCT9dDpXu8oom7hbL2r7PTEJWE4anBn90rG/SeeIqImAkcUAuTT0vYDbe
41jjAKNXt6G7nHWMEpbh0uvVMyKLRPUM0vpK9g7DtijsAkfPIxo5GDkScSdqY+Mk6Y98MpMtJ4+r
aSrel1M8sfxhsF9xmBbCs7L3nP4zRi+Gl+RFc+STi0D+Cm3td+D014N0WlpApD1UusuBrKsRncVX
sVQ+aTR5EG2pbNL6NpnBFaekAegWYz2Zn00qExejpi876/uMjpKsUVAvIw28sPhRGikokIW4saZO
fjSdspWl/ZTSlunhlgXUWYinMMi+q9N6TqBLZM0kMk5D4SuyhTNDVJ1u1OQHKvODOyi7cRnuVUSN
OMv6j1g/m3mCTsxE5h5pfU0qSnZfrnlSL7qIeRHB8ZICXqH5grWgx8nRsUcZqI4NHSYnN6Lp8b3x
zkdJd6dGaKLRMvYeeVve4IAbaOZzknQeBFl5gtxFHVEtAWPoM+hIQtVytCnsehu6MKeaBKM7m1Qo
r3ObwKomTqZ2ty4nKXrBejhUlXMKG+0BjcZzaoND7GS7s2puMkYr/Ra1U7PhqGwcBNshmH8++sen
JWjAHVG4R7UcSHxYHzSESj8/IumAhMfl0KnDzG2F2F8NdPZJ0sPaeDjo60NVRuaujpZ9Xy/WIWEM
EIgMfOOCdex0eagjN986EoduWN2gIc7V+lsFw3sbOwvtNu2c8o54RYcaFsWu4PzgTtHR7BXEP4yf
9rOe7+h6OUFsoj1r65GSPhZj0C4jJqBJN4B84vzTx5IePj7iIxc36WgTkKle4p1p9D49hBruUjc9
tnisjpePRvqDv3/UFPAGUHig3VEDzBivYxa1gdENJ2kQhOeNdn6jijr2kYdB3DKYa09E7CQAyLAf
2sB3nTLydU3ljiUlK06q8nB5mCb7Yxy6cZOUFqP+DkeRi4Qy4Gg4IINYiFEXTR7QNA+inAGykqcL
2oCCS8oh0icRGb0URpCoPUTVBRMRHh5RfcmmQJ2GUScjp8U+ta49HwxAq7kuY1J7hKDSYpAHfWNT
V+TvaToJbArAJRc2O0bs5IZLbUNOCqzAia51o+CcI9sKO6jzrRq640D2GAquadPBDNlW+WPLRXRy
1PlDCeNwg4LhBdLLRCAdIaISXrI+oPIZ6/SgPyVJawWwSEsOcxp6ZKvdS9UkkgVH5cYFcXPolOpB
S0u8DLY6bhPHvcMekh7N3L5NBwcQQQowHKcM6JVCHjU48xucXFx0GmmlPexEo5y7naV2iV8K8VJr
RFoBoW4PZss8NygaQThfUpkYn7XIg/LjNQktSmopz8zq+6hzcSnW3MtNZ3/whilAxgj5EzB60pDu
uI4BEyuUuGO0fJjy6cEs9P4xtW9rmxZLZYmtTBUjsJo83sFhyKvxnTAA1IkrzcMhGdoLme8T7sOb
sUwt5l2o3ZEzb7EMjODxs9nHdIMhlF7X1rQ6AoUGgq6WnG1qqOqPcSpfFhWBmFVSn9cj2D2VDsYG
H9x2srCaqKrz0c24PnOlJ4pVIdC2IqEnKKp8vrGwi+dTdz0zyN30Uf446jOeNrNp/GU6G2aCzDgn
0juaYD0t07i3CyYOiqIsK1UxviYeB/N9Rb1tt/XbUrE+2wa49F6JjppNApRN+5ApANpxxof68pQm
MdEiEXmfC3opkn3Au7srcYUYkm3DZPveVEkyRACzVUTGJesUwTybeLl08J1L3w8Hw8VRm2trQpxF
A2z1QUniy9adbAg6NB8HwOlsJWW+Q4Fic4KxsbXHA+TfiATFocDpVEn1UMfE17Jgt+dEzVMYMhaR
nrp7LaLxe4chmP2sS7d5SRg7QNOjbgH96QuyfwfAeB3+j0Gvp2MzkmKHtVr39DlsCOdj+lA6geyX
nH2ANMNoMetj267MKUV5IJG+uluVJ/dqm10P9pS+qoQw7zVjiHCNIYqkaSNJZYmfuolnnpxZHsjb
6l8SJDJaCk6rHjrEQY6Wg2td96QBcSGe1mPnVkd7sOlQIXjGWZvuM7egVtOFl5n9vLVS1wGius4x
UDAtcIZshcs9s9Dtw7o0buykQuvaWtOHSnt0qccO6E7fbocVqeG4RIn3CkyWOs7MswBRhC/kPu7k
D1NNhodsHeuMvIv3VcGlSWHTB0oll01Xu+lNkRWqNxgjNKtuSwCAA0jMZKyghCM7PIYCxG4l3fv8
VI1Jd0oM8SRl0+9cPUfGM1dPZUXFpVl3GjxUr0wdh8MAyeM1BTfCDXpr/I5w1/tZ8Sx1gqKgGswz
Mmvx444ctPYefM10IMqqAQODVZATp3THbjuryTe4Kct+Qu/txVVf7IxYwQKslG9FTZctSnnKGAtG
UGIJXJrmpUvjb6Gdtvdlwa5vCSKaQTts1C5HXVDU71kv0H+ReNgXcBdpIvzAssrl0WfKkeyYYpu0
HhSjvCNGTGgEMvaFZAJjGp9I3Sxd6e5qbDQT/iOPxNSjPvIL2IpAQgTLwEcrTNzvrMNTVYmTGw4m
m5pXG/1Eo9QFX5K2QajBcLYX5jRhPix7+g8mVoHKkau+qUchrPTtgWZDiVoU2UMmYLbwGojNEvPO
6HlTBJZpTtw5OgfmDH9aaD7aZb2NHNiVw6DjWlUn9ZBOk9iUbDnc/ShuKh121qLu0Oe8uqUpbhwL
tILddjfpVN07qb7NOcNWLl0GC2bQRpVZt0FFymkPx+leyugZl+A5ygnjXRI8Hs6GYDGIPzEHwuIx
rRzaz0b2vORPgyl8jp/F1VIazPdXs4lRz8uBEGvWnQ5UT0HcYMFkPp9D/HGDrSGGLIZ9alQfsDXV
m8uDYqcnV6/qK3RpvuKDj0yvXSViRwrLk9tYn4xEM+DxdXzT6KSmjfhyN3o2+RM0I9WL1Daw6jLa
i0be63MTbzp9+pYq/W3Wsty1WcoCWNg3OiINzzHHYdtlLdTqPFc26qgBUrDpbSNp3+qO/GhKNM59
NWHZIOdHJ4Q1XENKsxm/XZaV3a6aiOlcIo6FQsIvVJtxphO+eGsiYGBhaD/MGUKNpPoeG+j2HMV+
JWwY8/3EwiB7HGhOeidVDR5n+wPEh6+hSdvWJG94wKbvAcSNPrPM1F9T04a6Hw9OlD2bap36ituB
3LajfYufeevQb8blQhqnkxwWkqHQL/L3FuqcBzSOA0dj6KIUfB+zojTAJ+i5Y2MexPpQJQt3BmdE
KxlPTHf8xkEhNs3iWaKQGDn3as6DSkjflinZc4wbx2tTZz28xISSzCjXG24Nf4qdyU/HwpPQxHwL
FAfCIwdPZYg053NAewakm7wf5Il7WOeqW94W2NO2eVTd64PFyWZ0sFcbSElj87HAv5jmSbEtOX4q
0siCyJ0CIfqvrB5fzMp4TezcRaCsPhWT9qql46HJRz8OSdEzo5CpujXqFDoxMEMdFI5TMKBA5U2t
obL3Fw/RgoMwx3lcPhEL3PjlBBZGZnjIQEZe6QsQATVVRDArxStBLahoU/0L63ISaMr0wTmmhzzs
4NuuGT65Ue1VVviYxxP5n6lC4DE1s4wqNjdSWiOjXJklBhVDam2mYZqJJMTt1iRvDtnZ900RduSA
VLfZzFPO2kjuzqJSapEZR3LYKSZLdmuU7VNvVR+GPiRX6bWVYzglxZqSOlMwPDTLxOidlzEpxKsa
u89KE01B2V0vtJhtud6Yo7MnbPgVAMy+m9NPopMVv+wZ7yvjo9FVvqqBUi6oePdzWn8sInzABO4x
4PhmK/IW7yng/0qvPViUu3xOb6bWuG2UdueG8aZRfgwS4GDYsWAhj3tvYvyRjSAdcdSfHLmQ2cv2
EMfvqdXsZQ0gc0IyOQrdE7nuSzEnQTKYJ06YHNBR4oP0AW4n4pcJchp2GOEbijoxplhuRUzVRj+a
MXeEXQgTkbcs1d4k59IYq702Kp2XOtbOyRROGPV+mZtXGTFWGUS5ydvmbZHmGYbXXRI1BGNAZemk
Z/YkYyYxFPUX8ZCMGN1AiwYd/GO6ETDD0zUSfU6a29gEAei66588bIWURFf2XKfVSLJyqd5b5Rhh
p6GIFNUT0e59gPEbX1T06Ua97uWliwghv4uMfA4wLoJ24WQXxzTQK45es+yDlcdN0FWiLMhtcdAj
7Ou5i9PRj9bNKVS4lZfkZOSOWMcajT8u7UuYx/ZVc6ObbLXRsgg/XuGD/a1j67ddGSMWnCEEWFPi
YNuCnKbMYhu2bbk11Pb7YDdUPGvi+lTmG1NMzlbGxf0Y1bt4QcQbj/eyMY4xBv2GBFgkyjy3RRby
iMNRn+S0ZR7+4PTJC2Fae0ubyJDbuxKwb1gqnhi0fD1OwuJFguQtJEuXdPO3lh1VhzKu4XqaUGPz
ZPA4iFwrWrJVad2GBlHvDsor2zBcKNojVyRUrHUcSeCu58QfYtaTE8a24wBR/qqgX4DwIDqrBY5m
8ybtNUZyEgEtBYCyaUwoxtb4lIa0xLUFEYuFn6tuiIVebMiTw3Iy4/yKJXcbLSGONPVBrexzN87f
MyXnmB3VV2GrXNGVq4JEj1+UfnnVtVrDOUPpF8asBdMjRytto8bEXpZd/Bz13JmFMz+UoQHP4bsh
1bcyZi2xy5E33GmQpfjGRG6mLNsv08Ita+T265x9M6VBw7D41unhk5LLdCOT+jPSrQfgfHBoxgF/
nfgUazqdrEg8JYh7bES2iXRiGDlsT1L9MBcTv2LMyllxfet1Fm2LLN+2ahyfi577r9CfJCvLzugX
SHfxYb01mkRcUBs0zSsSwMJnZ2nORk0qJmYBqGWrKwb13kceDnhHR2dHqkcrFms/6hohEmUwKP0b
qvARSZxxdrPhjRSSN2Hg1wE2erBxYrMeLHU9wP2Nz9Okc/BqzIeRAwRdFgp+Ge0uhg83I7J57KLz
oisaYwDzI7bU1yGyPq2EFla9qNu0r+HZK2WyGcfsEDkWmRHzg9mWe1BxBLCUxofM+zO662ucJiG3
7/LdIFqL2Bd3CxMkfSqblc8mIpD2UeT6IUMmKsnHzFWeFqtptmROxp5GmI6h90jYVd0zlO6g8rIh
onP2OW1TPDqq9IeO9XqJSfwRvHBjk2Y+iE0cLPDUsOa2YHb2jnReEFdxRGGWhIH/JAFPWONA9crJ
1bOuiqzFj2fcMrWcAgKs2MVkeizJt2poiU2zA6mkUbyiya77XntYbJOtKXkCv9eT0Z4mHlmJ30PA
HdRy/Z6AEctzQJsRwledUqor4G9EqYVMjjDg5hMzXaKZDcC46a4UFomCc39Lf2FBmExS8ZxMPiBZ
stMz4uEJ6kGtwRHO0HUqz+pH7y5B3nF/TmmTUy6p4zpwRNU+vQsRjywH6Zm4IAM4OCq9MGX+eViP
7Z4VCRTHit1uRB/bjJAisW9MkhjpcyRLgXGfk53fD1O/k4N707Tcwrz6ip7Jq16NHuyIAEj1qE6A
nKbceF4KelN5QriVbhQ+1hTkor0Jj/S5GiiytL7zleyKQnHZhe11g1rqZMTRu14OE6haYyctMstn
TYmDZLT5/ROIs30NSnc0u6B2eWdARztBWDTv8HKiMzySb9kYH1Zr0HqYBngNQUVeR/FM+d0MO3qq
qUq4FNnHKa5DlCxu/qzoK4Q7egr3ExRe7s8H6uc3bDukTczRxoDKhWpA2ymAup0sfzBCaXtlO97b
CsZBAFxXCuTaqGZWrEJ9Okbx+jZxOlscUQUp3vikTV7aAktbDdCwUu+SBfQ1tVW9pF3QZyrlSNh4
KbQsXt8MYQzMaAnLrhnFic2hpsluuz5eWoJcM29UgC3F2qMRm4RFC2DSGiM7v3LVWzcNGCAc0qE9
0ijEb8jQ4sMt5Gsq61fT4e40alcNjKYf/cpBsoQOmCFuAeAjkxtnIpQVzmvn88vta90KNy1IFEKE
5PtUim91lV0JcKXcHYv2PFQY3uy+oCeWvMmJbHqFhdyrFG32xop2uZ3H707Zub69ZN8HLumQnN0C
VyJEweci6gHeoYF1ABt44R2ZKneRU33rauS3I6JjJVoedIhMnnMPbjTfNHl5Y8ftOjI3h207ApTB
CI3rBbZClL6jI+1vyUGhQmxHWn0gF2YtRD/XsPmTs0cTPeo2YYePbk6frTGNdl0L94/b7ERxxHVB
bTyrAQkU3QZpYETMVfU6M4c6de54jJQJIFn4TKP/araSx6qehWckHf4Lzt+eUGLUg9n0uu7XAC3O
Wa4NXj/Sf11QlHZoH9HImXcx4bFXNsYZAnNIFbONxjPuOhIEay7yjdIUxJ6rdICAphHOq6rBMGCG
il3DDMBmHxcKF49peeS5tsy21TAcmwjgZpwSPBU5HU1cZU/lL2TCj4C/G8CxIWMLFAIM+HAHSEb4
SBleGrV/RDgB6XF4QSDNThfr4E52zioB6+yiJw1EO2tG6oKPa0mo0McfMsl3gDGYujtUlEA5tF1t
RvsKS5U/28P3oimfTLfmlC7r+053DiNT81MqCbafpwgvMaulNOJgwiJyzc2atq57jbvXuYmImqGK
TdiIQnqFyA20TWVQzI7Nu0B4fp1FKyilf1VAke4XU003Tj31jM8rv1UU3x4T9OBkA8HwIbAauj+y
zUcnzGKP6fRnlgwZQ5zhWBgOzRxSqZeMxVF1WB/QJnj5nDmB7SxUVmn5NGnd41Is74bgPesX51rQ
XBYKFZyB68u3IDBxAMwO2eSW6FkjazcgZPbsurMP7Hdb16Qa0lH5+6AodvbM6GFEADdKE2B607Ir
Sr+bw3dB17ZftZx62TY7mcL4Ewv69imDYoXh0hPp6NwsIUt9TjqOpTifFUKZQtTrv2L4HQpuDjtl
Qbb1auM49mGoWMnYRN4A7hMWqKJt076ibL8UxN8oUXk3IhKEh274SqI/00h/r2JjQIOc3dcWlyoc
K8jpFZzYTpSnNTzcRF66oVoPgz71i7UBAh/EZskqP4cZFkB5FJz0N+BUusDFvkXfucOJTKENC29F
to6pr2f9D2l35ZYF433MWh2TGtMwpUqouwEABDKuLOyGA5u/SQc+I36tRL3AjU42jDVzk7ZmwlaX
dFdLpLrbJmrbDfkFnrBwSYHMBg3XZJJ4nilk+QkPNQZn7+IOst1taNLBmwwxbupYanBYhnjnQgbw
aJ49NF0WnrRxuh9QMfME/YdRKTcZFQlsfMcXMG02Dvq8zRQWKoP8xfBcAuj9BTf4FofjO/DpnLZl
+WbgBxdCU3czRFMfex/30WodIAZmJ1cbkw0qSe/Ytwqt9YuZuMUeHCAOrW7nCAcGshhPemt8GbP2
Ro+MCtJie+SXp0KexnKb11RURh5R9FvTqyioC9TqjQy9M2OlYIpbnYZl4R6BZJ8QAs5oM8wq/6hU
G063YMOWNZb87GkpqVviatwR/3dPzXY/tQsM+ATbfXsPXBFq0msWYtR1lQ2Z6SyLljkGaty+rnYx
Ag3b7WLag1fM6mM89UdTtvQUOmegL0mfismKN2csntFZ6aW155I/mGwim8SYyI5lc4Pm41t4VjdS
t1/cqXxKC0ZNkkWRFg64lAITS9KED5KbXhR2QFbfiirjQQggSom1ZzR2N44T8yMWAY5b5bZa2ACV
JN3ZZm5h5Yl/SBAwMeKv5Uf8pKJK33TxzDgczZKNwGGDuivyVdkEg91lO9Ok8TtScRqCVxusJHMB
nWvJhHTYDXQu3RC+mUmul5mpvCyzjdabvG72cm4mkR7Zl6+qBYYu+NGmFubZLGzisXu5A7qHh0zJ
30t8AL4zZB+QbQA08pb7XQ8hlQiWaiOXtc1MDmqVdV8iMWHHmfQIpoY6c6EtlTEZCkbbYDgqFW7P
WUAS6Yuzw3TBIyNKFh90tq6zdvya0lDd22ZfHGXEahNbdu2JloZuiO/Ewx8wHw29s+/ougWkXy4b
owCT0UxmvLGNutjoy3zVd8Mj4OvKhjbrMCLdZkP2mdXJY6O2z5zLmy3tSC4n2El+1XIidWmYAEjs
YnIeqcGHliO3dCXF28LcleB79Gxi3iftDDI8+S7GlK1tpdBa7heCqxkFKnLwwiBD0a4eyPrJjv99
IdD/TsHzJ0XQ/7tS6P9HIZD2r3RA3hdukLr/+uXffrl8+B//80+qIL73pyjI/o3uv2O7JH65qq2j
uPmpCdJ/o6ut2aDQiLHVLM0Q/6UIsrTfLLZNw0X0Y6hwZHiy3xVBpvub6cK6EIaq66atuuZ/RxGE
suiPciBVdYWNGMi1ECTZhtD/EpitwrnMcRxyeszJ55GxuMnQzuBAewzXGyU1H6zcQuwxWVd/eKl+
lyb9UYpk8Bf880+2NUcn6MZUzUuU9x+ESBDsyjF1LjxA8gHNJXtMlfTRiqGFLz8qQ73KJXi6PA7S
0nwOR+OFOf87zqbbKQoTzz3IA0I21jNtONDhPwvQusf2jKyTSNWbXjf3Zj1eRf0uMihikUTTVnLW
zObi27/+Q9BU/fVF1HR0VqRKarZl8VZbvI9/1FQRyxLaKjGB3mK682oeRI1JxBa8qpd0aLSt2bsf
Q4HYthWDu0klrh+7UHZtaXyLpu5jJCnOnJr1jA8nl3ilyN4blLEphlivFdOPoWOIYoWVxvNmC67V
5FpZsHsZlbOPDVeHNSzeI9hQSKs0DnH5kUiVr4iIhqBlKeMMndEURi5l1FmydagqvalzOXGq49vg
Ag0i8Md2onfaglQcDUJaReonRQxPiFmMV6u4I4rn0yTfOYnB83a9pQaRjp0PlQ9S/Y6yBBN75knh
wS/+MatS8btYOQI+ppxUjktv/idz57HdtrZ16VepF8At5NCpBjPFICqHDoYlHyNjb+Tw9P8HSNey
fe64p6pXHQ5EyiYJYO+15vxm/Bjx6Ls2qdk11Vtfq/SVU42HSTUZUzP6xobDnDp3GYbQW5Hej6gh
Kiodg20eQE3DfPPkteVL0VjxleJGl+7WBGieVTy3fSkYK02iKJUpGQ2wk0PzoTap31uSmbTu6asg
ow8NjyC9jisULS6ZYjXiQByIwfSzZ+hQAyca4wSUfdl1Z6PPr+AApAt4jwzngAR6eh5tplZRYCaI
N0ZSdagSoYgI4+nD2APLq8DLUrIj0m/nRYJUDeb0PFH9YWtm5ri0DElUD7zCIgbZlOjNNtdH2gfD
uFFCSaPTppKI8/EZZCoJ76aFQ7gc9EUBBE9Gb7B6ygWglzuv8BtGtkiPHVe/JCEKrAryZxkQK0wm
28JCxhQE4VkvjS1ukKdu6rMKz2bsTB0Tk4NE6ta6+1Gux2GzMfoOYkMGgnB0wdwGoXcArcqcEVjA
kk6aAnOR8rOaoaWyfWc9EN2rmjXTd23quMhlaS2rbrzPoUHgS0tuvFQwHQzeksR9GQLllRCqpdri
AUYPCx7LGnbS+iHR7a4sBS4EvbK9KAXMhOoKes1WIcxMVRLjbBi0SL185B9Qp5cGT2ljhfHGBD9V
yeAqM6K95TOqHmk4+HZxJzM6LKFupUucxT8KwsOcXtMwO6Dida7BkjwzDkA31e/R4Ep0GgtvaqVY
rcPEsmHuoPWHgaEEjnfqBn0PbzyuyvA6KOwT7Es+NRoloEdxWI2mfgXg4NhStaAlEWmkXuiL2hja
XUAzo8779sK4ykYJ6FoglsvmJXHjah1UVCWGOHyKpnZW16ffrKlTj56IyU12RBqawnVSn4O6XIU5
bERSEPamaPVDSYYHlQ+ogYZ4Fppz3Tt2tewtt1inHr+pLA0BOPXWe55QTrCLQF/RDHtBuIOx+DBi
2wCNX6I91u68rET/UlPRil24TiIiVbRXNCrb9GZJQl7mFSLPDloVhEXATS7QX2GXd8Iu1i0IhHWM
qX1hoekxBOqR2GP8lCu4MqarI+kF2jfkBQvAoRvnAOnyaCCaWGgAKOghgnFlxnaoBNQIA3ASoUB3
IZhkJ/d/jAGVmd7UvqcSpXWWMlZsQ6tdNlEZrIq23Br0FTa9XRNxbeFU7g0CmvyMeo2Z08KQVIuh
oxkMNFfeBCChfHkXCHOJr43if16SJKR0F79mlqEOdxV9Nwri5JTS+uSXQTaxz6hWY+Stuma9l250
3wlKtrY0EBSjQKwEJF3PfUs0jZimWINxJfmNfRep+ioxcXD51f42zgi6Qe1DrZF2luG/oH8z0NkN
THIsv1r1NtAs88pM4YPVORrBWHVWoXJjRe0baa76LQLjb1Qj0AH6D5HJF4wxrkcEU+sbWZKqYcuH
kvripm7zayW3TyRB1XRR+hvVRHaXPesOuaGuh9sp0CntFnxUUnZ8K8KhGg1yjCl58gz+H4mZmhI3
ot0kAxnrzuQmKV10Ufl+EIeypmBPq+FQPGiSHxeisk7zHjPo5AsxiG89ZBcUDLSnWgw2GX/niNFf
UKgBN+c7lLc190GicluCzJlaJPY3HHCPTQppzI89gCg9qhvfgnI2FoBcDHlV0sHfkD9wC3NilaaU
cfuE0UdZD7tU+Ls2lS80XVeVFMoR2MXo+xsthA/W5eqDExc/KgJpSW5niktt2PFDxglmdluQBpaO
/gszCGNnNdLaJvSJmnwUm8RVfnSR9xxz12AyO97l7YjmVOIb9vxqpIYHlrKiIiAqY9xAVzu4OL6v
Cl/GG4Z18aJoXjzNeWlUF8lQiJVAyUyG/iUY74RJg1nYFIaYsXnVNKdvX0Um+j1k1hs9kQSHuNFx
gM20VgFpLlyavNkJgJi6LJu4p+4YPfUqgukwL+oVHbhNHHQw1JJsAdzhViWqjgsqo5lf9otQMZCL
0bgSwaEk3YrHFkK5ex6VE+J5GaUt9fdwZVYkW2oZZVBXgqHIIEB6eedsg5Lkrco1LjHfoFm49g0s
QkTHjeku6kqIFdk04UYzkboOVczFWQ1XpkCW2FT8hIQD0NgQF4vmL8pDLd8YNi0Q7Li3rqO81SG9
FZt8JgCLznPVO3fop8JVliFGYAbqYQHUTf4vckAHQjAtDh60qynxN0W1ylzir7sg2BeivxF1hngg
Ew8hIPdFPbwnujPuU7qqS55t56aY0A9oUqn6Ju5WhBASCfdOnG/ky4hWrU9FUL0GqnYpe+4rECrP
BG7TJ9BHeM6x/h5EEgQUKXBd0fN5GA2G9Sw+KlW3130DC70JodPI6x+KTzWowfC7UvBa0aDhYeF2
WbloBVWrKg7rE7YaXcd6150Ll9zsqNcffJgVGFmmgYueFLvORwYyjMxUAT1c25ZkjEuVnYQjMpET
kj4qMrSgzeqGd0cz1UXvJB8lqX70SCS+s/rRQR29HH3rrXOcA6zfjZ5b11lLabGv3zWn92mZoQ6H
X7cMSSxZGkn+avWksDWRh0q3Q23tUcxDsCJvC1lSBazQNSSRv4yVb26D6QXJACKQPagC3KEmye4x
nVt+qsmtZXVr2Q/5ttWj8/SP0V1g45M10FIfW0snF6Z/Kmt4T4VwigtObYYyo+uuKZjDHXUNGqwd
HY1BgkXlCbmtbJ5jKiI94Y6HKvfb7RBWD5XBvLvqqx3dNsg5Q5jsVN/dk3Yw9JLU8c7MV1tswN4q
dLmz4J4NNm2TPPfo8O7KYhspDHws5OybOYvS1DAwQqPUyYx272IXLW2v+cEK5/3eqhV7w2D7iVCW
ZlOONc8FrbgPTV3uEMrEJzsTIEX9MTzo3nfheki+vIbEPKAaVxH1giuiU4w1PvVyUa3CsWSEwURE
rTqkXu7GA828dDQDu4GRkyFc69/1qMseBv9H1drVNoelQFBck+4YobbKZAEnPPsKleZaoZ68MiFN
LZW+2sOuk6t7RrzaPY/rPYoJfmqwZo9jmoCCs2AmwxF6gmi1jhyzejbNDGkI1uoN6S/ljo8MAW1i
lyuHsR6UEqZS8NkTz1zKPqPKr6SPoZe/4H5H3Nk/ATLxztFIKoTGX/O94M1rRlLS/eI9RuS3gwmC
iLsjesLIJAKWtr6kiVccoEmdlESnLVGOz0Ull2KklWgBhV63nmcs3YCCk13rZwhb/RZ8enrQvIHr
ikLZGhDMLp9oi8RGHNRGcxn3iWGFOuib2hkDM7zG3cN3YAxkdHcahRupC2KOrJLchsYdyRc2ERMI
m/kYTHAFpQaPJgcDeT4hBoCx+bZODJpxNzbVeLJQH8Wa/joFPEYjPdRCDRz0cG6xiJiC7wqFKnOf
dt4aNh8CBYSn6B3eB0icS0LOGkg77rNhcneSRd0wno+vMxAMTPJSJThldfxsTWEuyAB2ulExTFXV
bGq+JKf5xR7MbtNZqLf9rkEUo9qXNlHFtkYS3RXWxqwGcbL7F7Mm/Ao5KzqYaOepAlM2lXUqw+6B
LMyESci4bQftWWXisMFUw/91VO5LWejYaKwN/IcZUb2QTYwSpzKzm0GzgyugWcVS4++IMuExF/Ms
6FAwo0+gmJ0g9D1bqv/Qwza9HUT5UFGYE63y3tPx2NPoDeBOHLrRfldSHjuBIqqF2qYQwYAAcJdH
7t2KFmTM8F3xCM4pC48x3Rh5V21XelfBOBlcgkljggEesM1TL6PrjCnAUmWM2WO8JG03OyQeZVEu
HpmP7kaPO77CpvHWIJwoovk0fcrJx6STq+R7F1GikNWQjNPTx2vXALMnNVzdVur40vjhDzEwShZd
9BfzuJrbOEMFQSrmOm37o1QnVaJD9GpbgXErshQQQI8W0jDlOU7pRw7EBG+amoiQQhmbQ+JCslVU
Xe7Dhks/cHLjYAXykICmeVan+DpHgXTRGgbswjAcly1k4z3lPrwuMRM2024QLjYQv0m5h3qgt2Rt
5w0Dar8FJaxJKqDfXJuvtLGTigGSh4ihNRw8TvaJei9DqQEjsh9A4W/bp8ozLjrX5ILu/IWsBbq0
cKUS1YbAbgxMYOvyrHjuvVEAinWCNw1Dw6SKRLq4bvGMakP0bo5qshPQOsiremziWu6LdwK8eWAr
g7rnMcglTH9l9OuL4omQ5n92YE6cr7wkYGReUNdtKF/Wmr0u2j0ACe6beWtvkT9Zvh6RC1+/J3zx
eoM+u2jv4b041wzxIltvDqhqwbjoCHTTlCLDYFxsN6c77YTL1kJaZbqafpcQ+6SKivk1vldUHZY1
nms1fLbqehqyaUevELsOivc2a9KjWTjfDZ22lUGRHBFlUixKzaJmKsmYogPStw5WzbBVz8RoGyuB
RHsjItrnduXda6S3HawIcI1WE1mWxzZx0p7c8vwhDCtLD1kaq+hwGDGgC9z7ed68ZFvwHJu2dfM7
jUeWXYSXpO/u2rBbm4SUjDAHrqRj0/4JPD6ojDhDohd1h4CKTnt24fDTZqadxgQP0h7Kg5Efw0IS
ar9VUv85B8xxGumPC1DpZxmjY4hCALmaVl2NgFNBEK/QAobk/aZ/BSEzPBPum1ZOfauCqaqbx9G2
BlPR1bKc8j86KgpFuXNrDGwkwSZQH9Ez+5QDtBNdUJRd+l2h6XDe9fiH5Sv3Wo9ad77mLK+EhS0q
slf3ahVCIbADZxv1nrxCqXwuJ0guPqmdCvWf6TNxk43WBg9hij4bTx95T6Fwl2pQAoGEUH7bSm0X
FsI6FLayKTpp3saG3e6tyTeNP5+hf9p8EGZkXyMq35RF11zcEioaH1ayBFRMiGI9VoeZPCOY09Ok
pfnmGxreXTIyzlVebVtNxyY8JujOumoVtBk0GFobYF+9SxIAO/Zj4qZk7dw7pEwemtpZqVXOpYUT
Ge8yHY+gfGyiPrt8vPjmY43KdwnVQ9VpdbuG6e6ixDjkXede0/PjAaKn7SZtQaJ7hG1Ehhnu/bb4
q0vMew84MXNkq9pCmb+NI3LqVTRNS2Sn95imKSeBl7U0Z03t/8TwBRmFIp6lwcVvZQhaBzqg172o
j0PcHJEXM/EGFztW+ovd1ScrRCDhodbHQcRjPIGuP413xIGCCIEftKeWiEELNS1haMf5iszvICku
dWn/EE34YPUk5ZQ26lBspwwHjUszFiPkS/W2yqdECZKnHfM7ATYW+YZb1YhOgUpNTwzdZO7ps5Vf
Dbs8GJMVQjW+iGkk8c3x6ctPV3gOG55gOkQSFck3oi7U9VAxIfPFCJ4I7YxbyQhOJZ9Q1mnESmrG
1vS6ehnYkn54qBAVEmzTjOofzjjI3YJnVyscjVF0hDapdRT6jrnGJYqS3EK818h4mbXJZDllkiYB
rFX+8CKx6y7DrMT7pof8w4c39sDq66p0jcOKJm6v4XjiEomyhrQlhglN3iGMyu71yKKpDyh24RRQ
kbvK0Na27uNdAZ659mjvIhyizs+Fx9hEllhWPb2EClW8m5o11VTNNahjRI5D8U5y0LbUJcKEnhAs
hQA2FHUg9oopDzjfQQiSS9QS2SHKxg3qJSoTlv49J3SbP3t2gDYsstzt+FzjKW6PyRc1j0saxHAy
pxD3tWNwcw5qmr5FR6bdQetrsYqoJOkTVqPhMjb58ZSaSiJJRO3B0NRvZeMt0zSxufn7t2BNqXKp
qONSusDcB689A2J/qpr8rQZ8zDiQpoZITXaDtcUtuKrMGn5CZjy6vfcD89dbjuLVfomNgmFZ4792
vYaXX2rIo5HKrHTqOVmL0DtHbVlOH3KZ2RR3ZQbkrG1uBAW4GqfFlcxqQGcYNGBYkZbUF+YG5wgB
Go4RrYhMIkZCMldIY7mrjXzfVWh0iPEARWIna8uOa5A2seDHpR+wiDF20HImMc41vfeV9MD92AoS
QBMAumvbjOkb5Yp26xCG2ZUz8kFTh18VLgkZdoUHzFJu3dr3FwY6c7t3UWTEUNyrtt7Wo9kcUQqs
oe2pDBKLfRy1/ZJGMoIwkzZ5t+jGqFpD1M0Ec7++KsqNHXXbrIds7lKQgegRBdFNo2a3KH3bBfPO
Kw8LM+6Sbd33b1AK26UdDycYH1NKZAZo19R2ame+2tTG0tDiBhYktybhngsGtujpjLZdpV1EYYV/
L01IwGV1cI+oKFLkW9hzV/Di/hqDEl1XAPYJnISlGY3hdvoiR3vBcGRq54YQOgOxVhPnXKRVumQg
GWfWUeQ12nGAJnpI+GdlP8nMW41wD0B2F/42TY+QgSOhbpDAqsgkk1OXlOsO1+0eiNpzmmrO3u4V
LmwjWw1VeLCbQaw0bjpYckFw3RVRZcK2Sm5MpHtEXfRnhUTooLbetYIknDi/VHVypeTOugq9TRTA
wRRms/OT8STDQTmJ/LteW8PWnSID9TG+KlXso6niIMTWmP8bUmcCFTakGWOCz4k+WZAyABov8NB6
U0WsBwTkfFQdaS8bqJTvjZYR6YCXD6//BrqozhMd3UVotxdkzB5SmsRZJkpXTPW6ldfz2yJTGDEe
qhnKroG9BeuQUFBz8OsGNQiZbBJhlXhJNWtJS2Slg2HMEeRENc1+7ExIfbhZl5Ytd7KaVFQOY25h
4z9xcLVSj0dpAUakXKhOrGHxXggbzRKYZAk8JLOXlHoxXDUoD8yTDeEMewSVgTSa7fQh/YaJ1IIC
eWf35Ad4DATxLZxkTtSOENlb1EXAfUwXSCBaaL8ryzXxg8OybXPAqLm1LSQ2Ry3h6/HUNzDCPqxn
xB7nrHDBt6v5EWaQSZmxuS0NrCA0wRel+aRGTGRVo+IukE9RK+NWgVCx5bdPsSng0YByWgeN5O7R
+T3VGbhvS4udRW82q6qgmu7QvF+5wXDnYKxrfLw0QRXdDrBlljT4uDUiwl2rptgRQgGhF0+64LcM
6ahtT/T8n3JLXjGI5OsTKaI1De5osSsVB1B5B5nJAkCzjDUt26gk5cqyuR5kCYGtR0Nmji+2nv0w
Ku+xLOnjkKO81hwmB7qHjxIl4jKw2ifCux6bEIKdllrbDuF9xdQsr+unIaGROJABtZQj3Zqgv6eE
tLMbh7RGG6+3b5ZLcOpcjK2OwFW/sy3xkDQWERjGdzfUKvyLYbdNLPUC+4w7GgIiZPCP2pgNVz1G
Ss9q0YPwowacTDoY0+Qg0ZYUOJUrlH6v2iQ+iIY0WfaZvmbEwxjTbJtN7QzayV0GG2ZOBDM7hJwN
pjiPWf08StCPjaruJ3bVLs/VFz8yJNr1PbVNvoaBObf0Feyien0RPT7/qJtolnr8VtYR0VOArFcm
JeIBmZrl4BeOu/0Ye/nSdRDGtS31TTsiP0IUyutgq8uQNyJgkwwFKP51E153MeNymTj21nK6N9vp
2kNvQkowsQaiUmkYXoQPSqKFa4L2DA1TvtS8a5MgAKPjT2fQvpSkpd0iEGxnsK01R71PYu6KJoXw
DOsCz8Jq07j9dVDTFyGMpoRNY6KVF1xgRscHDaAxWzSAXHmmUh/iuqW9RWIJ7ktQGDquddc91NR5
eLykFGPXoYwf2348yxF+j0yCZ6WQJIrlPeZgi/ZiEMenxlTSNSVrRj6qvrbD/j4e5G1c6uMycsTt
xPCIWsb6uqqsvHi81/tSW0QJuHwGe2++qaGNIY2KGt+DiJHQGXzoePm7H7ntXAafKVyQ93xQzOy7
gAlI6Nv1NoGXz1gk2nZJEi5VIkblYKx9j+lGL2wUZGVM3RdTakc5uKP/tkCCnWwGzNaQURpYwFmx
Nt1MuxoYXcQTyiys4QaXpfGGOPeh06baQh6hkLQx+g6ZfTVmctV7/tU4xKS4SeMSKiDQg5y5XYzm
KQtSPPVNq+8sT+wBlR3UoNqpIg0R1E+JuMVRZoiPDIdyXGcQMIaavCzlAVSetVIRiSdl7ez8KL2j
oJU4EKkge2dJqK6Egr0w9+ODU/tLdJjh1nb6i9flDx4WMGDYRo+5GctH7G4I4QsZYO+yfrillYfJ
wG1uWkEjro4eLNd+UwVjDbtHnebZMYVQZEd4bDESG7G7kic/M5RdYaDVVxSUDW0DdUSp8lt+x2+R
G/xomrMn+B/AkiTeE7yfKMgpG5jQwRwRBwlzH+IQ2PqhVPH8WuV3Jy1x7yJqaGqDL9YVt/hVUWVe
9KYN12PePaljj9+qtZY8e9ASncoM1xNy3Me2sHyq184NsH5JKbD8LnT9PlWyhUs8Ej5A+7kYuKGV
TroeLaS2g3TJvE0ZM2QJHX4tiR9T1Jb73EMtSjDTHmqXvvFptZPagcYY1Otq4NkORBJGSgDXjNkk
/WzHMvZOb5Nt5SSY+2LtnGoAx583iT4J9/1mCsihc+okXPfMqIZl4VWQI6oKA3vzlxrzD0oaxAZq
3b+WIDIyClCo0Bv/yRyn0g2erwJspSnC6Nyr5hW+ixHcGH1vqoPJpoSAtSDA6fkGKSQjrlajlzb0
jyQDoM2Myq3Vwzzwwc9YJVlnVSuZIlgtUHyn3Hv4+eq+vm5y7VsxPbVnNckn1OhTF/MHXemP1f9z
it5LUYkf9Z+opN+EVv+oxPpPNKb/HzVWJpqj//1vqNHfYEsPeVT/9f1/3dXf6r+q3/RV03kfAivF
tv/lOSpqKbQ5uuY6PyVWPFdRS5mOZzsWMg80Dj8lVo72L9I3HMM2dMpFnPGpr9Lcf3kwcTVgTLqj
eY7u/L/oq7CO/KZzYuTJu6uerRk6SivD1d3fxUGpBj1Hg2r0Fwzpk5WrxkNfpPpKhqO3ncHJnVno
q4z5xnbeSydR+9hLXJ/xMO9l3vW59z+dO7/VfPB/OlfzvkWBCClwyOIwv0AqxID2te71Q3HASPO5
e94xb0MCjaHl40AFYXJe9zuGN58BlPPSVx7lvBqZmXIQyc4rPOOJFMaM8CwvoOTEKtg3Ilu60Nnq
dmGCqqm/J3ndXQc94oAwXAunBIs9dsOrBbUprzXvqQ36jeXFwA8YvmLV+yLzzkszrZcUbRtKkj/6
TISg9yaID65aXLzJoAa4/fwBf5ERB6s5mbpnUlHQx3S1w7we2s21Inz1TSYRPNzYhCU7huhXppfQ
751lqtI+/WPHvDq/2FEpjolMFJTf06LceUGX8IzgjSZ8yToI+3gdQLva9AaJOnFVAr2WvnsOpyVM
Kj1ACnimkqJQZVSPnloolzoVyTZRwolH1YpzO734U1YBGeZUOiUDsLrmec2NKZu0LFBstkZdn7Wg
Hs+BVMw7TTCX1IkD35R9ad2FAWDpQFYPRZaR6RqqVnubJEC4ub/PCYDNlO7B/6Pd5VFEUBdklNv5
ZbpWFl4UB/t51R714Pa/nTS/EfF+VCmE2CPRAJljTXmTHwg+N/lcmrdJ3el/2TFvQyj08Pmdu8Z5
iNsdfNH0uiRV9873FWtbmUxuStMO7/pqwFLdQZuJdeARRVIbB03DTCUZAO5crYjOVh/beBRHcav3
LnoqJQmfEuJOEY94hGfmBQMAKF44u6v4cV7Cq/G5VHVK9LHta8nBH4ZzO7TXWloyl3CY4nhklyK8
nta7vLW25E0Gu5bYy1U7YmmheRzeOX2S78ayLXZBr7q3JGDSKp6gvGHfrWtU9a+1T6RuCAj6BHTF
P+LnMCnbDCTKNYgkP0KWkIoyG/N8xNqpLs5z6KUKtuw8Z8EVgL8X4GHkZt4BNRypx7wbVjZeuUK+
Mzw6FX76qs+JtTNHeVol2pHcBuGMypXRiFcuT/5DP1dn0nI17jUDgOxo1QYls8TUDnGeJsR9gwpY
Gx0zzHnjx/640t5smYU7J7OitQgVG8ebEgO6Ut6VOuvJ8PCNc4Z0m5iRdHxsUxyAahEFLjIIClOg
N+SAXCYZLt5oMRybXuiZckb065agdxeiKLG+mRwKDmfZm/qwxacU3QgfPQu+i+wdgcyuj5v+yarK
s5MX4Oa4W8wv3PX8g/Vx32BbNt9Mvtb5Aq99HHgI5lAQMFLITmQvOSseN+MzSq/jnGEcIhwxRyt6
ylwymVTLR2wwIuWIGA1/HNrm4xEunHj65VH4OVj4VUSracYfTxdPpYPsWXBKbZsHlvqHftfRAIiH
duj+ldgRsdC0yCC0eOCZFAmYqU70idE0Lf65/uehv6z/bfHPc6uBqrlClhpa01F9wKaK92XorzPs
Rw+iW/rIMpe+oJ0Edc04zy8afBDuYVlypPXzsT0DUm9MYDbj7E5n9PjM1vNxX6f9PONruzWDxucz
/vlvFHl5KvIuv8OOnEBYFQRMo1w9+jayTSJbJO6TlghEI3jM0NXuTdfPNoig5Lf2UEdB8q2azBo1
koSdnYLEVpRsTzoctbr6rg/G/KLYtXWbhc0pGJzmebCscIePwmTGXzfPeUvuU1ZW4XVmVeTIBY6G
QUNDTFoO4WtLUXyZqWp/bCcXdUbB3Zm2V25PTFWGEKmIrPxpbPA2TtsbL3Y2Qx3rW5+Zy6tWX3dD
7+CRzZVd28BsmjcHLUlgsYweAs+tDzXC6hXymejVYOL3D78+93eYpGmDuTS445mGazDC4af4+9hm
jA23slW4hTGUxwTwvHKJ1WR8NdEzYQnWGTNI37ilMcijnABUNSXQQQnq6jhWg3EbBsrTwAW70ToR
rwYmSsdyCpfIZPm5NG8j9+yS5GOw+2P7fOxHJsV83Nfu2EZvYpR84v/h7eZtaoXsLGxuHMsUVLyb
7qjWlCyT0sWMLsbgubbja6cioJy+/aWwTfVpPlQPzc9DwSD9ciiiHOe7UCb9VKY9Efwk1ppkHlKG
WLuZRZrKKLGaNN2eS3LTUZgJFtMSAakJM/0m/Fz6fe+fxyk9HMdEcMbvxwm30q70sjGXLpOxowIV
55cXT2p7Omjl/o/tX8cmvlSP8yrFpGPdZzRikwELz9chX+fO2yyRXyPR6nfzqfPOefufp2WeeksZ
lIw1kWzgRQz3PDxjlIFaCSySMgB1zO4tkIA8koCaYgxKMMJhROUyYppKa/FWi7ISim7+oMV9TNqm
qj/8XBtnfHdUPOhtFl/P6WzTvnlN50n1deT/1Xnj9Bd+vsvX38MG8vHXf+77+nvTvq+1n/8yC0nX
PpERplgtAlwmAxKGLcxqmWMGp3nbvPT1gtKKHSDDljYgjI/j/tPBYU+QwX+/kp3JofBFhTWZOxkU
aZmf2JrpTZOe3y/kPowUPSwN5TvJZkQ7l+4NgoD4VCV+u5yvaIYE7w3ezxuGPtGp+Lmdhus7TdHP
7e0IDnaO1p6O753I++X4ebsROO+p/y0qvVuvTkeMeJSJjv7PX+3H0rRNHSuUxqiqFl6IsH8x/8bm
3fPL/Gubl+YDeTpiDzRwySH05RL4eHNX83MIKlR55vzCIk2IM0O4cJgzDTNhqNuQZiVZb4yR1Zwm
Qq3BD5rWAOZYuNRh3NDhFYfIeh2pNbo+fPm0qKvrTu8kVR8Sqgs6AoiJ+ldiDXA6/jzCtr771lXV
uvYeBy3xqprNIOtrXRr/MBqw7L9/i9NkV9ctPA0ubp7fv0VJewRjnOF+V4KUVhQl8UJfzxNDoW3T
Rlfu55Uk2XWWVPAU2OIuGr61mXPwqzg42XbZIbH496r0kSMyMvY/9nqRU9545GSqPG+ssdCPhLlC
aJKqfrSmJWPaNi/N2772AlNDCPXzuHmpi7pbjXiPY+fAU3JMvd/Uk1BgJr/PL/MOgYjwgwY/b5sP
GXnILucdpMsA7JgFBrRZP9/m60AvgYX/368U++9XisPkcGKZw3fWmdP//hlTuo8A9UD/AYxKFBsR
p8fm54uNxAg35bRe1+TMEB67JuGjuvraVOR8McBgjPUYWeaZtoaJ5QrdrhFWJ1yT5pnIx8/tUWym
a2/QMAj8vmM+q0e8WZd6tK4bT6mnXHUHEqhoY/gt2XPRRxoNfmKWqVNWYIZZmrYL0x52H8cmsYkj
p0kOrdkCLSEm9eI4EYRBSbpsMriXaV8xhVz83Ecsr/5gmh3xq+mwFrpS7KtOAvGYluJu+FxKfy59
7f1aCjrcnomOY/u/fzektf/tAsDma5sIhFWPcpCp/v7lhE7op/Gglt+TGmqFuXYkTuep05e6xUUq
fbuf1z42ORod6zJvhlUAnHtJ2vS0Ph09v8RJNFx1VPyG3FVORoYRgbgN8cvbzDvmY1EtmatadGAB
JdidWIzKi6Xnt2Bm6X5RLxlqtAtlYFx6PS9eO18G8PgmBk849kCdFf9USDXe61Fe7F07NE4JD821
1sXlnZHRYaL7GbxO7xgmDqaY8mj6dHJdIyy3poIMv+7IbTFVMkn6bniO2sxfj4rTXWmp7V/mI4jX
7c5pDKimnn+u08+Tbpl6dObfbFfQyrQAViJr+/eerwOF3qSwpuAT551R3WA4XqRFH97h5g3v9K7R
VxHhn9ir2fbziLovEiw1/u0cR4TEjoQzn1ZFNQf3TC8Rbc5N4TH2c+YZZ/BzPWemhruWY+ZtCoHY
KFfi6mbe8fVeH4GDYL8WWgW5xkSkUdQk8BHuIM7zkkN+3FlauXXQoOn8sX0+Yt45nTkf+nWSNZ1Z
Tmf+fNv5iHn7fJge9R9vO2/64/Tf37byxD88s92//dgt3TZdi7aCZXPLn5j1v7oOaztS4yHJ/fdk
oIWmYbjA1zFHujBNtzV3EuSxSpUfaiQhcysxMhFckIX9uWdemg+MsS4QgTMfPh/UTwfN+78On4+c
V+e3dKV1nepGtoniejiDk5QYoMieO8vDvGWcVLrJvNmRsb8JOvhmKQ91nU4ZZ8z7qdpiZXPSZDtq
0XD+2P35LjRGobcAbF/jupKl20yi6KY8QuctsgnEVGK/4qVCD4dPez2voHYoj78c/HUYUt3yGKqu
d6CjFknJ282bPhYRrfAAcgwfbFgqThWh16jBRjxf1N4QwLFtfrGoLPRguFl3ActIdSj3dliHn9u+
DgwhGH68w7zNk5Z39Q+3O/OPyb+jkmlmMv1i/s8dynD/uN0FHrw9T9bKW1IhrKN2YSyU0i1WGj2k
1fyM+HqWuK3Xn93XeUOUSw6dnykDvp1VMo6fx8/b5jPHaOzP7Tt3kuldp6fUx3v9/v4ffzSKnR9o
Ic5zhlM2Z707t6FqFpePMcM0cGAK/rUlcLPkIuOj2ejLnu/lJqlT685TYOZWpjC3ge9Zd8TcxAe7
gMg37+213rqbTjB97gPzJiqunADBA2Rfvp3HNoqXkDRt/Q9l57UcN9J02ydCBLy5Jdtbssmmu0GI
EgXvPZ7+X6jWqClqzjdxLgaBMmhxyAZQlblzbTtbiSbZdgxWYuzi5CmYDtfj16iIvF9HReRdjMrT
5C/XKpGcnrOko7Ao73+6g5rc+bKfXg6S1/4Y80hZiy4x2NhU24Rq+TNRqvQullFk9A6mE+g8M8y5
Q82bTQrg7yCG0Lypg0HRktxsyXVTI1m53ltl4cPg+trLiCLa84ps6faNT0oKo1lh06MARnS8WjqK
LtitGQvZ3AfGF/KOazp17tRNuvAlbA+MyQaroG7taE1n5JIRZOD/vb4O9Gj/90iZb8W0a7/4kKZO
McCcrhcDxArBuMgSi43A1cdtWxZEN4D5K5QO3cmS+V1YGQ1tli4sJLZLM8+HF7fJjmZjd6fI9//j
QWj9WX6tW0TF0KNRQq5YpG0080sMDDN1uyRJ3b/3JZF+GbgPDEFT740967T7zACFcGvV+k+tpdxB
OEUTtq1WkYWBgWiKQ5s/mulYkD+V2weVuv+ZbgH3FE1fSY29F+KrMw02k+8qXpY/o7hotmor5Qdi
q/olzjUMsC26TtqKGNYlVhVTjLfwWyQV13maiGKRs0TQacwwWhOLsMRhpQwORUaLyUor+7OJej+Z
1Va+IO1l7LU4exDBfXHIo+TOa8v8IFruYPXzWLPM+SUbEJbmdX6mDBpEt5oaxLAHXTudJajVHgv8
tDCaH95Evz5E+sapXfuxtvOv/VonsxwKKR3tFNlz/2slZ0xZMZaMONFMBizT39S0dFOT8SLSsdL4
+je1C7Wqh8rM3quhs2ep66KcT9B09UM06Sx9HJsmwyBxlkVptTbL6sB+rjI2YvLUTDoXX09HO8Vy
bO2dLEhWOWTLTQ1Rfm+Fozm30gRuqt0ABQ+C5BvKl23U5JOeijSy1UbqDwsgMNBQg2JqO98TxE+J
cNnoxtkez4D0AcUyY/yMcA28cfCobxLUO36rRsEH9eKAagaKEsbp1XM9mD4+a/Z0uPa1KQVdSg+P
B5TH3GF5V58onV2nbrlK1F571kI/mw0Uha8NsLLPtYmvgurkpwZbvlOIszaPwOgpt46WNUa4onEQ
Z+IA5RBkZwg8P6tiBc0To6XTkiFSPXl52TaTeHqM88pdXjfaYm9+bYqNtdh3/54rusQMU8rnrtHW
a0qzKe/9fRjbfEAfn4BbrqEWaV5e3FxHL23LJ2FluuPaCPHcglc5A1Fd7FEB6UfRRT1lsSXbj6aU
Lp4xv/rbTA4WQyhTAf+7T0whh/OmNEO17Ijxlu+hhs99V/fmWktNtl/54L0mGrW3xC6HLaT79FlB
0yL6M9fN1oMfhnMic/4rXFpiUeakFkpS817R67M59WP+Q7bS6d1lKqFxytTBH7sbt+iVgaLGznxI
8eo9Q2wSgSe9UkRDxI9Q4vvTiGjE0zSv/TTNCxZFCID1f68WNOHs8+ctxbPRUk2gAKwcKCL+c71I
mVSaU00PNNLnfrF02d6JAzXH4aIYsNS59ul+jeONSiD8Mgemq7zjzjN+XyXmfmmK+cbE44oT/pes
on7wpXEApUdFijgMoAB04F6Ha5cZVDIsQTVdFWqmX6b5mhktTJzYb0Wf1kUKNRtOscCMFUVNXyVr
ioedRwoEZIg7KDVEMx/1chUhjGTbwWg4UIejZHC7RJNSSeXYyvpetCJ/zB4943Kh6MF3feWGoXXn
OcH3UKY4NTEJOjc6RCyRAhumDciXPnnqi/6cd+2TDDLXl1zbl+sazR62RodJxih5r02EM3vVAk1X
VJ9XCkCRvTlCto6NSH5FSb+Wlcb88efUyOLto09TjQJNTtD33dIugdO5WesfMCfwD4VMOFemnBVm
nn8wjSKREdUzINqd3R/Y7OlrqVShr4k+pzVgj0tRfYvdYzr/dF0hqdYyttEBFL4fH7WxfhstR8bV
hWWajgvSrWiWeacvrchP56JZqXEw1zCAXV4mx2BLKIIot6IJ2OnFMvzmaHql8uRHFUUTxkeDuO4G
+oXxMBgFWlNTeRFvMdFFbm7L/jY4Wplj7bxIP128g8WGTElGtNUKsaTrTu26LROjakFA6ct+TXKp
a+yVwN44o8vTp26GcFME+trvZYrPwLOQjay22nTwkrwiYcjZmEUZTzsHtsg/XeJMTBMzRFMc5Nqq
tq6rVEuy7jDavMZeqq6lzRE6By9mBosCydq4R1zqPjnD0bfa4EV2DXc7Uk10K5qqk+gzKoaStWhS
hrBtU8VFDBi+upX5LVIGCxm6228cP0vOtR9vy7gd3kR/MPWrQDz+rd8ipr4JJG0Ewko6tDcdUGNT
U6RIRTZUDFzTpte+ZkR1P8prqZK1PfXNIOqwbyLpTfN6cH43XdmgYqXQg6UY9Yh9DJfZZaGG+zFY
I7zS9qETFnOv11Fr4ka179mG43/bFa8EE5A++iZYZCKT8AUwguxxetYjSUdpjnWmMDsuVH2Pf27z
YOu+c7lcGEJ/uTzB10f0s1TS50YQ7vDywc3pt/xBy3LMvBILg6Kpj5WAcqxGhb8DrSG1AJtDEl+A
HYqOVnMOetTrsNtYJvgkG2d9IJXzNiSBJfoMUyGDYZ2dJvtjWmq8RB07H3AKknOvD6eR4B78BCeV
ZpGqBQuD4rAHGfDLNFhM2ge3NY//+w2hGFPE4PMbQmULj0QKc2fNMA12lX++IfCwwrIpbfO33NWx
S2P9tZXx8ISvGWBFSk3ndG5Odaytlcu3qm/qkPCnocsEMXQ5lEYO1ZUCR5KfxbJNUpxrph1YPjVt
vptzseVyoc0uM4n6GrEhM9vs12jYJtm9w60q9AtCzyDOmqo5l9ZUoTLJHkT/VQrR/TMo+oUm4jrN
kbtzOFanDHwsXjDBeXJLsDBKA3Mdc08F0O40rxxenA5Bq0OM9xA53WWaNFrIwnsJlvqUXGB1QRWN
oUwiVpqiTxzESuhLRuM6+cty6kvz+sm8p0A1/v5k8aFq3+5QeNpHp68PIi+ZBN29IkXds14aqG3D
uN5RcODsJNwpMDoJk5dKKw9Qc6FmiQBx6tXeyeVdeqPkdXHUKRt76FR5w1t7eNEqI1lVAx5Xoimm
qUiZdrmCRx42kwVhbUrdrt9lb0jOLTSjzeXLjAl7v9IS9rhiijjU0xffN7Nz02Xy5tp/nSs+83LT
SMjYxeeFGUrvigJJeFhxdCISrcz6ynDmuWOEJ3FQk2Ci3A9b0XI7xb6DlyUa4hof6+m1VjvUH03X
/Nvn9Gkk/8cSS0c0+OX+0bBptBQq+7j/wYH9ef9oZOI9xcnjtwAYlomjBfRXqTpFtRptcAFD/84O
9ST6cqtSbqMibpaiKQZGzfp61YTlGTKnlh6MCRc53lI9haGU3lxPiIYn95CS1DnrB4K4llZXW3Fw
E6NYZIb8bZSkapt6Vp9T1qxWW3k6iCmiqcOW/zVyvfjTNeJz+qH8D3CaMYksv/6+VLTBuF6q8PH+
2uRFfVQlrp/lb7WvJhvCmP4+nrx80XUh/mavNjMqI4UpOnX+27AYqHPjFb+jHNwY+/LaOTam155E
I4KcCUfW9peiCVlK2ctuf7rEBKJI/gBN4e1auDOrQQGY7PY97tuhQ12vVuTZrCsHc1WEuCGxU8SQ
FV1wPY7OEZwnBdfNqD3bqR5ikk6fMBTHvYfUpVssRWscdKrg3REpWNfmvDCyrALQ4Dr6ve2P1KXw
AycqgRo5MlFrT8EFl3rLe/L+t2bmdZdQQ6nH5LvSOFuLCwrLtDfdFBcTTUWjfgauW7eM9THd5ZN9
NovLg5kPBFmLmrCs4svd3IPWTzVpAw1UDFWS/ObkNkb1k3e0BzBslVGiPfP6Xjn5VtXORmJhJy8a
2lk/nYVTX+ba6l4SuxwrUhyWFAHKg9i/M3yVLNN0oHCtOop+9sh3ojUG8py0v4MRYWTdjVL7Kp60
VYZNSZtLgFLLzqPCNqS6MHXv67iHZD695Wo1jda+U8Ktn96A4iAl7n0UWdVetK4zhEJQXPX7M8QM
SmgG6h4QQl1fI+LdoCqVv6/dH1+6RdNqVX9PZE80rm8Y8ToRY27z4/puEWeFvm8ruzQP07s9t8No
B8XR37DNRjsUGt1eVjK0RTb20a3lB/xSjZASIL2lTL7IvhVJfefEuvvTrIEFDiaiEehSGYLLH1Wt
vKUmRA4vAieUkh/a5CrxB1XSfjkQh1Zt7QOjytapEt3ju6qNs6tJcWo/mD5L5laWpnhFTwVu2qre
8hrJ7FPK3Z12z7fg3vZ8/fvvE6pGLz3hPyfTUA2AjGr5aGvCSgBZVOHW0pVEYqlDomxx6nQUBK+z
onbzBYChABdzw9jkck81XFPLMTWVhjeTZBjAYi3Fw7q8D4djLNnLArnf7vq6sPhtAOXgmXB5U7TV
qfZtaW4pqFK7IIofmf+iuHrz3lB6gqEsuTGYl9UGRw1tXpSk3CzQzGIGjjBUxpcUGyZNYx1Ml1ra
qLDUtWRjDgLB09jmbPQp+uEgmtdDWcjLTov99bWLCshuqVGgNz4pZdVQfoTmWJeB75G8vetJ/N/Z
UoipRz9ayxbwu3sDQrZd+AVlTGJYnyYGvR+yUaMKKSjCpR3Ezo3W4pgWxuW4gU2MmDiqlUWjlHx5
dIhxleFaz4VlfO9HI/3IAZRbDqpH6suGlVSU/Tvm1g2+ApU7G8ghAPPLALhRk+SoqnkfV3bxkIVN
AGw/ihZiUAtq6+hKzkIMii5PAWlQE79di6Ykxx1cC4N4SBfVOWGt+ByHWrwfizyd5Qby5UVRydTX
JmSPfLiiW1k3STmJU9EpDgCTRekySA9ZnTw+UnJV1zmiyePWXNp6L20i1wcs3AOYxMQlfOmz3jm6
ReIc2+kMS2DYA1E+zMVAh6HNyi09CcbVSKWlG/BYsfvhBVcHNn7Wc96q7tbrASKmRMQKcIkjDguy
zBdXDU/i4ElnCgbdO4kY/ak20n6rDOXbdZzya3ve5b06E32qXEHo70PWVRZ6PAhFAYklL/9WG2Db
gcJmu6CTrYOiDN0t35Tk+7/MyGFSLSAdvGjsZk8e4WKNPdlZtELD+9SaxliYkaGfZmaKNL+2prGB
uuaPhJj3Ns6wqGiQGF7uNypz02VP4PiyuxE67bRqt66OvhE082GoFenJwAuoLMf20ZUqPGeB3sdx
Jj3pqdHvCi0GTjHNCnOQYVhu5HMxGoc+uKMqR4ydo7gQH61mcXyn1M2nvVTbtdmydMNfP0Hoacmy
9oC6VJGt7fpRPTWJhY0h1hzxvMVnkQS4XZ3EgfTyoc8zY1671dEQOp8SIDNBi5pcx7RWvnTGg5Et
MUpE9OiFvMJMia2sGqV3udamKIel7hj6a9Fz7b5O9RUjuRMDcaL001QZz/plm1NKgqsDJXikFCqc
A8z4o0KLp2Tuh5XYINXMuj4bsUOFg9KMuz5XlC1VW5SIsaaWZhftUxxQsD22Z9BC5ab17E/9eq+F
+2zM3hMv0U68fG7lWIM8MsWxMLinLrbLT6IVutaL0rruJYylEjO+bZsi24jB1qspW5fGeCmagUY1
HywJWJDTp5lDOWwsVbKgirj4LCpZSAQYv4vRLY2drJOIKi0Fzr5b++/ce/etEnlnXeMFlquJtpCD
rNgPU0KQ4MOyKiUo1DFFjzyCmwd39KRl4w/DCtFWe4pHisXElDAiOIVo5i3uJP4iLWi0UU3a/0oZ
CHFH9illoFo8WKn+QQeNMvWv1XcFV9vvEq17VXElWySeQpX79IJUpoM4g2LIeyqQ6xM+QOFa9AXT
mxPEEgPkASpIPVijic4GSuA+AWe+i1qLLVDmsRk1FSg1f5y1aqxe+qB7/Dr7/5/XqeWiNrxxKfKU
BoLgG18nsCa2xaLp6WG0FXto0Yz0PvzUFKPXyddra6BicHr/mHxtelXJPxTDfpV7xdrZWZYd7SFa
JZOSQxyI1wOWdzRtSQDWf4hHJz2a+J7pqoxdFmaBN2iU63vqNNRVHrGJ9G09YqGLp07Yt+YPEDIV
e4cfZkRVdhL34SZXeMbAqMhh8sfpi4c3zVzy8YYRTcjJj1JmpfewcQuSyNpBc7TkJYjhgflSQ6mB
aE5wf9w4hn0XtsOTln5AVU5fujhNt5oOYUN8FpUGwQyWP2Yu0+iAravjp+U5COSe9TE/gfgwOQk8
iF38BJemPt1ybXrfOGlxqlrjkHi+MTeMMFhjWavMyt4ySGnk7l0QThpZoO7vbLVeMYTVHqBJaGsz
ULATNMLyzbbepdry379c6DbK8/+O3qjmlO3//P0nRGWqFloQTE0gRghx1Ceg9qjxGJAcM3mi3DEZ
n3TF1heVH5pA0eJZg3fMVjI1/OLb4t73PH0pWqKfzBoI3Gubahoi78jAVl2nJ+vBDNm0+HqW3Fpq
owDWHKu11hr9qSjMHMJzc+uVOMyKrjTr20UrpfVMNMWArjoPZtkgGJwusijO2VX+eBYtcehdJae4
i6hKi+R3HqrULVljZS2zxh3nfYhUklUTpahyHe8MxAjPfYAqwU6GM0o60JChFQL2mXwgEDuNtyqs
6pm4iS+3vLiVgzpb6nq59Rr4RwbP2WXojNVRJ+l1OeSRjglzbMSfBvxpirjCmq4Qk9PcfFc0d3IL
yqmPa72G5JQTFdv691kpRkSbRC8mQbZtfe9zB8H3NFHq5UMtm3dfNraiee0LBuhtlb4TPRnP1097
4Fr1cPklTgdYMPU3VIBIT17ovulEEo6i1dTHWM/sc6K6yb1s+UfSTtITvK1+K4NpgdrcSE8UKQVL
/E/mVYc69UQBTnpi5x/eV/xBYAYZD1LIofABLDgYg29FX5I7S0icw9INgdRIrtRspQxvGCdW4eJd
2+LsOseeZosm+5iDT5BZbZV+ddmV+OzGN76bn4WMQggnxJnug6rpMwelOfXH0OUIJV/nGRkVYJUU
jrzvFP2oBIZxa5YsCbSpKQ4Qvo1jquf3k6J3M5QGNfl1G7n7soXT8ue0sKgp9BbVcfLo6ttowj+L
Q9qX0cEe7kSDaCBhZyLLT1mjjut0xJjmRoxYwZR80hXCttOlDl+mrV2He544ISYhFhitLr4TrdyM
EvIXwfQ0Ck/ikMSkuOAsFrwv/+nTc4BaTW5DJWj9fVoOP6ADaefIzG3RysEOnEOAhNcWObdLq0pU
9RxF7qexlqKoGaHXBNs8c9zA04Z/Np3VXT9ezkQfdZg4vnYxAv0mLjbYFOQbLVNc0m1WA2bzcq7o
1CkmIZhBi5w39K1hWPcTbg0UKPV40uAe8G8a5xKpzlOW5MFMT/36nBoFtDpc5F77NvgI2SB9N1KF
r3OPQ2eIhZHeQntg9VBSA+4lkD7jZpdQ0v2OedVPCAX2C8gOyDO5kpzBgbDYw9P1P6J5f1Xu2hqK
KnZDPFR5mDL8RV4Vma4PeKiyzjjJyzfi1dvlTXEbd2G8EeHrXqJSNZfleCNevWI0Capfo7IS/xq9
XitGYXWuGzXL7//tevFx4gJfRWFslKU6bNOiR9dSY2LwpSLAhKOI12/bqjeXqIwdOt1OV8FesQHs
znkJbNpzzO6sswttELuCkzrqepA/Ax8eN72VTRlZmoS+5LntacDqpyYIN6T0RV3sx1oBDm1gRYrj
27Ixamfu1T4WBXZVLI1WNc/NaJzEzmaoR//GRvD8EHaGsao8uVh6dWidpVY7AWKtV57hw9yADiBX
WfpqSEjzA4Kme11L1a3vqLCyMrN9SirzSUS5f09NqvTXVKt1lctUG8As3uPSjIpJa6/blCDPlJja
qTBrsCf3WdPhzWDvVVKwe63u7HcVrx6Tm/Jd1ooPy+/NVy2Ha+8k7vhM1RrwNtNsz/gb66x51OYh
DtNhVjTsumWpbud24evHNMUZFWGwf3DLXF72jV7vzE63VkDfnI1jW8lGk6A8W10nb+0CCuFgUgyI
IwAAmz63oPUZ0ty0h/FORRZMCrBrTimcvhmsrfqxKmFfpWraPfHgwuAo6ZWXwJKg7+ad9GaN4wv/
J+V3FgB7ayysD6NLMJjI/A2m2e2q6PjfafU0Pg7ZUNynefHeh5ryqni6DNVNActQUQipxKAgpv6k
r61libZt0XuW/Op7xgpPbv+xa449NzdG1eAuckqlqZSCnUNSK/quF82ND+XsYyiglDRmk58DN/YW
qiFp27pIceDwjGQey4X3HHXmU+eMzQc+c4umMfSFCfBoNRAhv820qDklwjy0kduthZqVB6KXL5rS
zx+qBJ5P7GvJu1GMCyUv622UBbgyAc6eyIDW5SCaJtk41iAG3IdpQLEUcOfiVE5CTsWky6kzXa7V
Ywqd89PHiMl2UMPXlrN4rUq4ZfSdXB5cOVA3jZmqC8zhkkcEj7DiJD390PzXbvTH7ykvZvy5U/le
LcZ0JYVQ/7C+U+8k3+bWK6zivcLFVlyT2vbPRgXbmid6tGj46m0NjcpsSUktJLw+jsZuKfNaDJMN
T8OHQKw+poM2rVJEf9mMDyg/f3Vd+8lKPohW504upnFQXT7j/9knPkT8C30bvyQaMgEzsI0ZxUIw
wNqiOtSJfadKof8oukyj3lQkk9Hf0GVPZgIwZ+WlGAwNO0FORnRbNB11IMBkLnVLDivcY4Bn1MlB
i8f6aNZS/VD7wdYDKU7urY1XhWJo83YK01A6jYGd6lTHAh7mg9p4n6Y1A0rLxHmGoYWFBHGnBCJN
faMWdrnrDbRr4iCaSTTw9zOMFACJqd25SoZXXrChNJcAnOiSOuNNk536Vx/8dUwkZMwNxCirjPzi
ngSTw/vI7i4L8c+1umyc/1yg42Vj26g8Sa1ycyqK/EWAU2hAp7IQW1ryn2QXFjxr80032kuTQNJ9
Mb3IR8dZUrb5qzWNXVvTmJhZT6/1/o+Zf18nZlbTZ/7+F35fF0RSuezKdLxxW5f8gNt05AucnVy1
xr63zeEgesRhQBS1lEII/18GKjNmFyAin7adyDOnTDd+ZFDJMKXcuMGB0ZbuSrTEQa8CY8mDooSn
5XcRCkS7uW0de1j6GF2M6JaoAWwAIA2Buwm08D5IQ+cousSZFJB/aLxR4o3xzwDhmnKRJt5wgG49
15NRvfOmVeuQFPnMjKQC2UlqPOCFK29ZP0Q3Q6K+lwQuHwPF/hhr1T+XCp7IQ+oqG8WNjIOOvQiK
Ya9a5xm0Z8IrVG/VxsnCifghytNllJjZMwy1cGc0BLtEs0evyFML84KyT/PnYVTx3lQ2ZpY3BylO
obY5oYr+PjO5zTsjO+DMPSoVktFKktYsJep5m1AEuxzG8RtFgvC1oraeE2q1z02unjSSrd+TlpxA
n1ESgjTIXMUamfR/mUG4LpvVrqIuKeRRFmNeE6VXk2TPHhiTtFxOnniX/aBQxP1Q1dembioshENL
X7kW0DFVzw2yhLFx18WZsgmJlMwpujBe5Bz8fW8k3xUp/jWDn17eTEVnc8skH1PlwLD9JGIJPkl+
iRE3UP3YK6s5Ihc0p4Fkd9uLRM71G28XDP2ul73CI0QQ3NRSRT1oFRqQOzr1p6foB+Km0XtJXfBN
ixT22QZAfMuiNHocMJSbufzP3MWBUy9SpOMwTiEeTs5CmyFo/a3bG9kqszN7T/wsxs8YJAB/MaAM
uAPOcITFQYM1+LjXioHaCDXT1p4sDS9Qem+tvHcIArvlvqf+4Eb06/hBzDS/Z9r04OqL/tM0OSoM
/Ox5gsEJ59NqEEdiWhRR4h05P3m1R886v0IgCuUrNKt4HuNhuquB7oI/itxbjwK9d2VyzpHN74GM
DctYR2QVPUfdVHUZ8MOqxXOUJYfEjMzvSRx/pFJXPlpFkf/X0tf4UlnAo8pRNF1VCKfJhk6525+Z
7LqPFCtusuGMWsc5lfqTrTU8eMFlbIzWoWIgjorXJAAricttc2y7QrvvVQW0Bv3RGM3boZvhDWLj
UdVHa7EREc2gMj43xaiZ4eIb5PfOaMc7Vwm6hV/2+QkgZHnbE+141ZLxPhC6XMde54aF0YeZf9OG
2H6WKPG8BQqbrMlm/KzrSt5KMOtmeZMPb/hVnyqIQQ/l1A8aL515uja8tbsidLNjJxNLFjv6DBLh
ohszcLvTm1XEBcjY9PtAzY21GVt6vTQyOb0pDC1cWnHLypLCcZJvdlr+ig5bnTJDLd3uMLz0WCDJ
fUcVKm2w3N3O6w0Qem4PCe3PATHFzE0uERNrp+znid2fa928E0pCoT1szD7eTV0SRQP3fm7FICbs
bkZRpby3rbqYW/K0GZJl3AWcoP9RB1Suqp7x05pwwq4tvQAUMG6jsFTuRorVef4rxOJ+Xx64aMbE
5fzmLpdj2wJ7MWhPozZ4x0Z3u5UFo/ZYUVYAhdFMX8oyqBe2ZSZLqazSF98yXxtX7+6CYgywGcq2
ontwUrzEowrEz3QRvp2Y1quliyO9XD8H2UqHRPniZLm5Je2JN87U7OF6UX9zDCcgUFq6Bys0ikev
q+Nth7vQTPR7qXdEVFc8avUwS3GyuJHjfKHXNUtwVvI7xOOfD9c+2arhcGeldiOmXAdEE6Uo1hYE
2mdpVw2zXk3ie6dInTnLDZkXZdDiC58U2FUPQM9YFm4SUvFbjRt0pYVNAyMEBprstZRMhGMyH5Kw
P8UxPty5nVbnqM7cm15RmheMDnBNCwftG6hgkpp59lFi4gECEtvT0QBMihb1RhuwcIs8jKfljKyC
a9XfGy940NoxDX+2qAPWIgXUV6hM3Ca6l6f0UGYHG5fn270YI0VxGdOmovjfYyLJ9Pd1TgS3su0w
m/ImlpCjByaiUsdfCQUmtbEa5rI+xVlTjXTtWdJC7+IcqSvfyObBkb01y3jvJ5WKa9/NgldiIQoP
ij46xE6sbWTQNoskVK0HuyQtixlH8wFSnbvf+lEqhXwzqikcXWXE/4DFwAbDP/yNC9abhRoPr1nh
bQMnrveVHGlLi0geqHnJ+4nkNEl17aeU168Z2dJnq4nwm7eb8ahZ+bAaNRicmtvoiwj43hZSCn5u
fqVstVIJ9nKNPzair+hZ6+InOADNB7KNRRPp/rchgtuRm4N/R2EET5oi9Vde2Wr3lg8fsRhU493q
3lgyU26AAWeHBc1UpmD2ebedEm7dVK8gBpC4/DrTMXSGb4BznTwY5l3b1a9l7mB+bQ/Dwkp1Yo2T
LqvGGFRuJOdxiLtiR11TcCvXevDSZCFyNb4eK9F0xnKP71x3Kt26vu+y6EGdZjmZFq+SegBKMzUJ
3hH5lPzvqdE1B/IJ/CqAI8M5/kckNQaDReo0IJb/W2w1NO1MAjl1FF1WagWrMvaX5Aq0bYzj2AZl
kbPU84ongxxLs0ppmsfIBDYpl233Vnv5fci3w7vJpXkURSBo0zDfDlrrvWOBTmG/F+hneTxcFgZS
9J0H9ZMLuvM5r5Vx1eBEi+c4Tcdpm1tJ4k67jPK/1aWeefjfgXTzr3cfSEICxCoKfsWR/6rwVrqR
EmmzkB47B2R46gIwHIqxPcpdEm2qrsSGyfazRzdjWaKrifUjRxfo1dzE17kDdY3rITqwLGA6rMHH
vMBCK8808zo9kSFSiY+OKXDdXOZOH21M1SQVKHwcU6ai7nQEyRzH8bYm4vtR1sqmb7Lora5ajJ1q
MMd6VKqrjH3HysuU8M6jahTrqsx7S6jI9liUi4vazoqIgiI8GBECqNOTIDeS4NGCz6lO6WYf4NVj
1JHNnJ4gYux3a4jGr2PTdcg2rP/Aymh/b5SoONFgGMimxn8o0P9cfRC+cXXkhNajRq5yFuFInz/H
hnuDZipaonyqtrbcUZspTssGcVs9HS4jqT44t6Kziyt0bZBAb73EQElqjnsh3BD6DnH2ReTxpdl1
BujJsTb1FSVSsIGaFltA8mkPlqKy6LTbZqtIhbXD6qudV6A1zqBKsPqZfuFJvgPGYPwQFyVSwEVW
2CxkjT2/uKiKPG5L39bOVpyz1I+Pqpr7P5qum9tqxV0yeVWbA+oOqvu+WbU5vjhKDRCZyo+TPESU
xUaBua8xa1lRfyivIzny9wb574U+dtLG8fUn3yWgFqMa2RGic7boQ8MFZpvdY0pNHO/KbvhwkTfX
Ol8QBGYIGNrw3EWOMQ+c8tdFBMKDy0VsW4vfFw0i9V2C6ipjNbhcFE7/0rRtuvxLrip1j7JrkiJB
0bLEWiSZpwg7g6ex9r4phq3sOi0CSp+HDotdooyVy1q26ntvpU8xyEKT4ToXg3OJQYKXmlDY4znH
n7qT0W9KkmK+5O3PatK51xiyLEriKSvbCK2pu9DC7A67zpfEStxDYVGrW1XqMxhD9yC6xEE0nSRe
EHgPd1/69UpVb5sJLZsOp6jRhq0/ARDJgFBMPJ1dD6IP95N8FaU7nlB2y75NfkijSXAcu8ZOmQTQ
lomeVrVTc6e2pnoWo0MjG7vSefBKzJ3UJNKegfYvSNKZ0Got/770u4d4KgLL9AqLjyQyZ9KIA4TU
wAPK8ChYdcTfZ+KuVewhXTmD3VyaYjQxMSVRhqWR1z+NaWvWI9RfEMYBlzw1pVDZFwgaT272Qxsw
9KmcwdqLBa4Py9WSi/1lzavaZj0SnVfbGcFpljMRdLdODoGpVT7qapZq7DKxeql8f5eHfvJgjOHn
/pFdHy4JycM032gS51VXd/GAwj+pqbGNGh9HluknChJ42YZqz4DaY8U9GvwBksk8ra7tfR352VnC
31PsM4e0ydcJ8eHbLlKbB5C1+TK3tXAhEoVulGg3EJ2dXcSv7DkN73JZGZ6QUz1eVB2IlzT4vJK8
YG1sbRK3kfZ2W7O9DOvixaijO2+KdbZhvjGT1HjtYLUjFHeCY+H+H23ntdw4rrXtK2IVczhVDpYl
2e52u09YHZlz5tX/DyGP6fHsmT27vvpPWASwAMpBJLHWGwJ370hVtQ08R3/A1xBfFcAXPzFq1KPq
dwrX4SXNHkgGZ5AI/ziRpI8974dS0Ash8sBzDOZ/1osMuU+UHABzTDUii3Tr9O+UVpSM1EDxNmK0
hSZZZMN328Jbnr26y58TF52svo8DK7prjCxAe63CsDAp11VcKz+SrJEXjhKNV4yNBpBtpr2Jg875
lNTtk4gok4ANaxB/qvO42DboNu+VuCkemin5JiIshCcQyB1OiFjDnpn0RsrpgI3V5HqfKCtb8fGs
isyQTsvUcDmzwk9JH9xralxcxMMHp032+9STxb/xNDa3as1713qbh+Vy+18ePo5s/fX5P4G3qfwo
FOr+qoWkGVIleUhGP43OoZSUrtkH6IMvHUdvV20WmkdBjBBnXuOyAdLhOK3CysU0q27dTZMi+wM5
BR4+uYljofc21XPkxK3IWZvcqraDXocbE0PSpUDHCtRsOHrVuc7QJyogrAWIGh1N7qyfLd35nNqR
ehYt2cOMIw2fooCsjWKm7oH7drnyUst4gXH90wL5dc2dSrqPRqwYExhm94MjFeQg+qtftxXkv+an
gVLtS0lmDexCOzyHGo62QRlfosHr7rMQFnpg29l96VjuLsQcZ1+yO03YQ66Hpmgfe1Ue7+Kg+aqM
avs4FKm6DPEK3ZgOVYWcZ91Px8SAgt/dLlJCBK/d+vtQogOX6EnO78PTVp3ilN8Uvu2pmlvP+qC7
W+jA6eR+0Fx9Mz/FYFNfMH5YibqSXKNLNHSZf8Gk6Nrhrrbv+8A8uilcFHHg8QnkLiuQW5t4QhOv
qv3dqTxvqdAEhfPFz1yENjUZ2XZrqM+UxHiUNgHur0ZfbMrI1c8ld6dl5xb2xsYKxFrA2ka1qYms
B9uVz3gHjd8UADMYimDl41p5zoZn2GSy/ewbafvdtgMMc7uyWodYq27NUlaW3AG6Z8c0A0wN/PaH
Bx2+9IrOXzTaU5vqzm+jla5sine4VdurwYKxMGAaUddKjQGvb28jvXaOWV/1O9OWDu6YpWtlgMUe
V+1CBi78PKZNv2kBem0yt2EHntZnFefaRQWK7nsTdRebYusvSk7kbCxniUs4RoRSXR9iYDGC7UfA
H7TAdBhbcPjxXe/54VUcikJWjlIEJm3qiiScuYLENta5kSmnzsITQO7yL72dXwozzZ+AmT4ppROf
EVGSP2WS8jnzFOteDfPqNBjlBWQ7GPUkDNnC/QrlZvJ/8B5wGRn2npXgB1QGmX4nkYB21sjiJy+d
SdY4b+RyI5rSYJ7tnO2hqbbdfWPWPX5zafqiY4O1KuXGR3m/OYE7tAH0oiImaDS+w1mBZlOU+942
GbrXfjEYkcQkXTOFiDZqY18lK0tXrTt8ojKSnos4/MTbSXU/9CHfpLFTDl1XtZ9lTLQWYJ2TLUmS
nzx3uytmpdqp762dEet+sERQi4SeDqZ6GpQHt7u2vYXx1xh9p8ZIRIdCwt4J0CW7tQMUcTHmUzE/
6tN2nZNZ/sxrTLMGS85jbWqamuksZUdp9hgq5ZvAyYdlV1cS8i+mlh5vp5besE3ijQtD9ak38nhA
2aq09Lv7vPOdQ1oNl2IIjbOd1Ft2n2vd0X5mncIbXoglPf7Kl7FO8qWa2eWmDF7GEuRqyE5naMLq
d6c/drbVfaoi37kr3BHucBHDE4gaWBEht3Qk/Nyd3AXJIufrfEmkJr+k05mlK5eEm/5RdIlB/GqS
Le41OF5MEYCbkntJKb9HlISzyjKeykhuce5BMV40rcAbybxF30IpNZ/QFu4eEhyo4qmVZzA2A69t
1r3cS3fjdABN9noWR1q7bTEinrvmsDnWgVFMaYOrv820zOoILPU3zr/2oS+qcG83rgMltE92ga54
py4IcHYoteieUuKw0XKtOI92aa2dBGmPrvMuDk/mHf6/yRE94vrg8/XfNUFm3+Fr6W7UQR7PfVFn
axfwxwMOzUhP6538lMfXsjRAHdhjckXXOty1elnuQ8+pz0MwWXI5cfmiuulJLvimRzHYAiWtvoYl
prgg9ZKLRtl1B5BK3rV5Ey2LTIVuRxZ1r5is1hnS9MjAksa2NOWbycZClUvzl50njwrvEMuKrOCl
06Q14iL5bx1Smc+98MVr+YSdH+H6i5PDrhzqe5uv0jZS7W6LL/lwkS2b3ILpq8+yUX1XzSTEdeIE
ShOBBb7MFxxlrBfL17DlRoL/AbmXZlPEdXZn9+XRCakJup5UXaDMNHjjUAkosn7pZ2X8S/bZZjkp
7ySmracb6IU4mY2acVLBkax8p1O+6N1wIgdiU6h0FG7Zm0o2i2+Bb4zrzpaLA2lK6yGtul+QBbhR
UrVnR1yZ16RqwiNGSyj5Je1wn2CUs2gN43uo5B48A5yoFb9utqbHKxKSRdcGztcPB5jcQkmT4WFI
9A7IdClvyrRtnklPUCAhIphenO0iS64qjlvgAKqdbHnx3hodEw+bMLvjbxltMYIwz45eOKugm+Sq
+tDZDWow3KU5+PI+cNwnQ9eri1X2hwhmaqd12ARS7vX6Oj4FCPBtqSDXawHu8vhdrswuKPYC+tUg
bA5SxK4RtQL6VWHd3qBp+iTLbfog42qt5bVxNMo2xuiy7fZNo3jr0VbSF5gFv6i69JfCgauQaf7P
YLrnGpg/5a2EQZpKHnZwZHPfBu2w7dsoffDUziFf2VQ/TKdEzLNRfkmULAo5sD4Vsj6uFSV6sYcy
X2Wp5lyS6QDBvluoIf+orimp0oJEkLIaSytf+26Jp+cU4zimvrVD3VnMfSi7QdgwuLFMESIsNnrz
Yt/Wvi0Wm8rWA9XQduPzIHn+2s7y9CR5JADhB/L+3GrxnRM6X61Ic06Bxv7arx5HTQuwhlIRrHVg
uZcY1Tu2csphXCxH9LWBniCK78SVuk/beDjn0yHYpUOSbtgcB7ucncJKNxv1GbnTb1rZ97+pz40g
lXlRYbddSnGyqGonW3fkvrldxt54kGJu1LpkXHvuIzt5wNY9Lkzlkxl6mJhEUopI42SOo8RfwMzE
q9GeHL/kHAdgF/RIohnWJjS1Hj2gKNvY8mDdZUWDyRMluUcjs5Kd6JsPSmX/EVLZKnk1C/gXbyMo
ElbVs111FWZyevC5RdR91SaGdokcLLXAI1WwA7ehNoJ5B2EPvgchyE4tOkx261NXamwByVA9JtSZ
FpCy+73oUxLNXLRjDalYsi+hFli/qEXhgrCsXc9+8DTekgNV/iZL0nAAeToedAnqxMJFOzkYptRE
IXW8CEZfpCqIXzrZh/4IHGgCLtskwP0DHMcWATTNxFvLLtcmjEzDx3Em9pLgTs77dB+M2LvYOcY5
hTWqlPYc92GwugfP9E5woz0fcSCJBEvUbF2lzK7k06AkS0UKMauGNm7y1gSltvxkZkN46slrkAqp
y09Rntn3TqQ/8f9jPo0D9BTo4H8wxK1JLWbmNhXs4lYFzuRrQRAXA2FRufd1/kM0TN+X15nVRRhT
luMlQhproSl1D9ReGy+3PtQ+tmpsg72YQsQAuwU0UiQ0YOjJuxAvXSPlBXgSTMP/u7jDZvr1LNby
aI1spIHMV1fV1GGJuZ1yJ+L/KpYxreRJeCoNJCclGWp3ojjuSRz4N3D2eGOeNbRFTgYenpGahNe6
kCK+/twWeYO1rrh0IY7Cb2ZvlIZ1FX21nR3UqBp3WWirCExBVWpikyp8jxqcnKKpUmDzrLvaRR4G
A7cy37v6fOrtgNv8TmJrWajeCL1qmFIIZxCsq9aQdR7TIDedXIVcEuovLSy1k9/+HLSMQmsz5Nhw
k7jNg8g6VG7Fu9h0pkTI59w6RVscauueKu+waZugXpM2pUSRQ+3rpPjFjfzoK2YCkyKKVH/mfq8s
69D1HsGiBGs9LN2zKfNPEUTf2FxRgG9KwPuNwaNlaopD56iTbRneYxlELYbU3jIPabeSuli9aNVD
oFcw9bCkg2LOLxhJBJSTZaeM91hXY2E2KlKASRj5AD0y4lUwStpVHAofjhtvW80Gs7zXvrJuGgo2
arHv41K/xXWKck9Bz7yLMsPZYGMNTtxS9EMdkGlx0LB+UnyzeuiqbiEjgvukW+3aiWTpOr2ou02l
PGsgVu9IELi3ppEnyTLE9HOTqHmIsWeLAwYOPnj4yXFMLTb7YbthhnNA1x34rgXsmPX+aqCkgX9P
PG4Nx7WPUSl99sMseuig/OlNWT15w1A+ZaCRcq1W7nNPKp8cDWvmFo1q7rA0cWFxt0pLasat3Xsj
A1QFF8m9x6v3pzKO4TPGueU+kH0qQo4XPZtwr9d6VwU7MQojAu1OX89BrzCKzQQqt5H0KNu6/MDz
AxgL3b3VQsTzM3NhstE8WtIIYLA1tJ2h4U+EiogJBSiqEGwCPQax2fyUkErAv8KWV+T1GR1kZZtn
PN6lyDJIsfjodwITXYu5qtN621zJm/VtbgPojKc9eb4pmDe8apONIOPFaNSS+9OHsbg1gWnxwBp6
eSOC0y6mvtnryBlO18X2MV2XDYmx29y+d1cWBe2tCNbaWl2Vvu3eRmOzwgUXC6/dbW7QUXhrKQmJ
HyEafWlJhTXaYsazMyynPbdI32+SYMzv7OgI+iR4kqplq8jdk6RY7VNS9p+hBTmnDPvVXdHCRpS0
vjs3NRJ0QevARJcC89ZXY6o0oqd262oRK7jXKTa7co7ObciOGaC5f7A7uzuLNVI8tNE8SYOtnfbL
xEo7XvECawV8Oj7iaq48QOP6kZKc+pbnPnYQmWacE9cId0FvH+p6xLzXiD41cuQ9Q7BVD/haoHjt
9N5zGdX1hlw7ptvTKOABXL6K2DmI0UwvH5Mqay9eYGufm29VkXg7fIzlVd4ZJYohZrmqIGJuq5Ai
J54WyCA5Oe4g63AyuLudxtOpruCBvHwX8O5UT5R8gxFXgBXGgwur8LPJj0dBFhhv73ifNf7brm6M
u8PUkoxOP4fe8CBa4ZgigZp2P0Sr5IeGjxxgZ98X/uexRDvI7qnRiVXDetQ2LsiUVWhK2nlw5deD
Lu0tqfPOczcv/Pkhdr1PImjuj/VGWfsDleIPA5mHN3aBg9p2DhYh5CPY66Bj1r1dzm3ZMBqlonyC
4L0Junp4sUfTXY34ld0NSiqfZJV0F9jplY3WC4Tu0l8Gg5/di0MxmaKIs1gzbL7eKc9wC50Q0ae8
ncVZ4qz7FkLJhwERLEa7RvLejUL28ShhdzjET7nX26pVZS/iagS418CSJcEyjOkBubDXQ8irwiGe
DuJsHpjj5oEPcf8iZF5+BBAfLcT68zzRnGPmK/2LkA9LzXP/9lP+7dXmTzCHfFi+8iZg3ofhD1ea
l5k/zIdl5pD/7ffxt8v885XENPEplXYoNo0fPMw/guifm397ib8NmQc+/CL+96XmH+PDUvMv7H+6
2odP8D/N/effy98u9c+fFL2CkrdDLVuieMGrXTB9DcXhH9rvhihFMSuN7ddZt3ajR9ltlVv7NuHd
tP94BdEplno/6+8/0XzVOUam7jyu55H3K/1fr89mhq13p4e8nc9XvK16u8583fe9/9fr3q74/icR
V6/hQBhF127mq86f6kPf3Pz4Qf92ihh499HnJcRIPP3JP/SJgX/R9y9C/velwNQ3uPfWEKDCobpv
et9alyDil6LptxMHXk8rkDuMgtEy8Ga18fC0q0zdxhWmflXp8EY5DYvAfvDAxAFeuYN1XR7UDM+m
lRj22rWux84JzC8MOtHVjk58LBzeAnM1V7fqoFkrnaLSEt7fkjID0MvJru1m5iZ83YSlG5w9JD3F
qdGPEYawbx5vqvU6ce6areBcV8M9tqzib25QSXsdyedlmiTRlpoU+Sg5yR5AZe70Iq3vUQ9KHySy
L3eGU1/EmIgq+OZuHLPsV9DC0wcRpkZYifkkWw4iRHVlXpFSXk1ZVQTEeQaGSw8BC04XEQP/8uqq
3V4sQ3VJov6HKzsDUkKq+91LNTJwqd2dRpBY4MAQsziJNmaT/rKPndfheUB/CzF1iZCsJyTrXqeJ
ueIg4py3VYwi8jeZDnlXyWG0aGVIFUCcigNZQkRK5/a7oMi2T6Avh+27OSBP/wh/15v5Smwve03u
kOlDwx+XN/O+VQLrXpzh975o27Q5fejnhShY8X7K/9CHCX3t37WRh/zAH2uICHHI2d4ia2S227lP
nPmx1e6gQf760C8WySv7WOajeRCDosuKu00iD92+AG8PZpI6IUZOBr8ia5mapXPrF4OiX5zNB+B1
5lE0RyF6J05tiiluGb7OFdMqPXBXgVbWeJ4l/QYIQLsMwlF1FujrVZdFoZAkwdRI4r8WCDVpO7Pf
hE5WXzpPri+lklsHq7WfRNfcj57Uk5HUNnsNQsUhAY68MXWvXQ7TTNF3u4ZYae4U17Etb7hdRwzI
+fglycpqK2i64gxho+srX/cDdRcRPifH53fi8t7OBWdXsHeRhQXtUK8cdDl9argHuda0GF3zIqkO
UiGZnLuSXP7pvFa0Es/uKdyty7Y/1oqK73TVJqsq1F6505HUODbZDdjR80HLK8Q6yeaLrnchH5nX
YtwLbejY70I1ye3EdEHERr5gEaDzj3EaOWtdgyhdxbZ59CdQBA6R8tcEC3vhpDFH+KaiIBrcJUt1
/wH0gweyrWxEpzW5hcJ/NUiArLI3bBAiPcfU9KgcTRlAvikPAVVUhCuRxRMHBNkTfOXq9iaalws9
6Smuphp2iwNq0a2R8ajQQsur66RQsAnqMlz5SL37S5CCKXCQJFx1rlNe824or6JPmfoaSN1YDpGj
3Yi2GP6wTi+H56pxvX1rVt1dKxvtndNRIV6IdogK/dFW77Mm69PVbYDkE3iA3mq++5jbULhXW/SX
vXw1r9Ck4etaH/r8aT1Xvf/QbcqBtJXU/tq8PTzePVdeXURLd1ySQ1DePWFujx1KgMdbjGi/m3l7
yHRuIC89QE9LGH7o40pUTJM4eO7ghW3TyWxOHOK3swG4fYUc9B8jYrjtotuMD/2iyQ663YL8/1J1
jT0uSHzCmnIgMSd6IJ3mQ+pWr03dqxcNMJE7MSj6b3Nb2DhLbyzH9TyNrLq7anPssW9qtzqEQ2hQ
Hep2uhYEgICVYi1Z1Ys2NIl3qFOru0vDlI1pUGHMM8bFPtJiW37oDHIHcm+nSxFTToGRYCTgn61v
Gqpu5CHvRZftq9mSl9EOeZBKkZOlo5roFffWuOMxp5whs6pncZbgA6qOQXOa+1Ws2+4S1UCMh1BH
BlS7UPrc2Fp8bCh+dM4H0nr8JKC+V4GEiPVtONAdpCrfriaiq+mSfSZRkuFq8wfwy7S6ayv9drV3
/WlcgI7BF68b1f0YBwUaH/juOE2CUKXkmj9V7Dz8Jum+23XaLUtI/Rf3LTbQrPFDbGd9KblMXKCn
7CmUAJoKta/YqUgnpd5OQ4Couw0XZkBGEqTDa18GsSrrCxx2phm3yWKdzp+SeoVvL6pppESYS1mJ
Fc3e34mQj1OmtaHWBqi+M0OMZkaxilULY/UzmPV0bVcIDfOnM3+aPjwRJSq++WaIrodRxeeijPD+
xcxwY8BzeRKxQq7lz7FyOxqUaYA+SGopLSyFR5LgDFS4HkCGiWhOMGJZQyhMjAq2gRi1bIAOYlTM
zRrqkLKj6U65dFlnqVMnX2Bjr0Ie1snAF+Cn5qYYLSYnKjGaZLjKlDqApkpB5ddpFrobQ9ShmHoW
Z/PA3OdPoyA4lK0ZwlYQceLQocZ8G4C78XOkwjd2HUXUeYK4xIeVxCUG1E5QhGZhETxfO54+FOir
6lQAa9IsPV+bA3C8wOzDF3hQ2MHILx6/AIqFAVLDXaO8FIYCyCofHoesg58nRTGVcE95sVLZovgp
uycvHmUMEPmHnaaLVdM6Lfc9+d5/t6rbq2hjSBL+Prw87o3ONraK28LMBp+1QBCrvQvUwHv283Hv
FWT7azscn7IiW/aT0hf8uexebbCN8qYoSIu8O5t4zIhRJ1ILfhSWFKNiSVh53Z0YDXT53ZLpkFIo
Zg27zn5SUoipMDgZCHqreZARHN83tm9uMLsyP0tjcC+ew3NEDPBznweWsfErA9FlHa3TblGORrEV
78ljGGhH3UqXH96VIVXyBj7KsnY0wtfR1z4xElTlu5Gh5/GzuL2qU/DZaVn1GE32jVoco6KjV4da
7qTu/q1JUdQ7icOYWnvI0fnJlPCzY6FsVyl28CAODgCPPAKLJ1poW6inQq+PWqtjAJMMSb9Nmq7l
JsuEke//g5XE9XLy39pmaKthElPLh7xurJMIGVS3uzftcTtPUM0x2nEHhVUvJkBlNpY18um3mNt1
x+icZ5l/W0RDr/DsDxQ+xaewgOFj2+4aCxErDqCm4xXYpm6jT8uPkp0ve1wRHqV4JYeIlWZN1T0O
Xqkugw7jW9HXg7i9AxX105kETEVXkelIBSXyyZq6OtDpm6g0eYucmjmbvgfN+CLGRLgewiN1Eig7
tezqhyFxX9AO6Y6O53XHwe1BoYtTceD2Lkn4WrwFfIwq3kZEjGi6We0VC9FGODdYq8bY3tacY5Is
HNzlPFusa5TD6+e4LSHaeWI9yV3pbT+EmJXME9VzPvlGiZNK4+gHu5UCsIOjzKk4zG0xLiLFsIVU
1mukaJtz5G1IhFKQGJaKh86ICBJriLP5kngTSNryP15NRLJH9ZHRA5koq1V/tlDMW4W9Eq1Fs3V8
+lqtP7f2aC06NCg2HwbcLv7pU2/Zf+zP+oOfJ8qxTMvYxE6FRXr7UR3y7t5TvRpwUmJtHHaWV0Tt
y4Vbjt1eNMUhauwHWW/DO9EqwlC5Nka/SjEQOmdTy9E97woxc55SoMJxahpj5w7VGCydpkZlwEm+
KdC/gyUaLyNfERX1OjF9unCv+92mChJwSkW5BN7TXUtL9h8hAoCrdB/FQQvNGgSR4R7iqc+uAKqO
o4S5y9SkWt+cU089FLrzOkFtgTAYGAmKLqhoydoaW3RQp3iwt+ldm1m/53iogcC7TNztpoCiLYal
1/rDTjTHOm8Ao5nBUjQlO9Ye0vxzEsWvV0MVqSB9aVp7La4jUDeZRtLGnnzLEMcM+clCb4XEOo5l
U1+QGYCI57a+1yDKodVPgDsFiCjRFActMENwNJm3+jAwN/Fu0Te+YYIR/KwpNj45g+ZhlWJTbOrR
sTcAPq7qrho3VOGRrrcD/yoH9iIc8uQvo2KujiWPiI0123sU8yH3f5wvInzUVm8R8xXeri8G5zUA
BSNOCwjdQep/Y/hoeEUlFnoLE/LOyZbqNcwMDyEBo/tR1qF3CCeM9UJEN2ZgLQdf6y/iUCMDesrd
Cln7erikJiSPJHSTrfhMaCZjyWCUd7eWTRmtkox+EYlfx9uo+HTJfxiNSYm9m9tMc7vpV5fKkbGj
Vu3BcIqh3kR5eQAuiLYUANiH3l/GwVTwn3oyOXQOZp/+FkO3oNJt1nFhB+t5jtdl8WJovdd1xADq
vP8f15mv3f/3z9O0o7zUDBTKitjQ7rJK3bahauxrV+N9K25b7W4oWIZXr1i7i00tPPRQgNNpQHR1
YvQWI8ILSDlrpXbgkkxTRKRYWzSlfpSBCHgIPtVRMaxFpxi+XVGE95CQ1pCvykVgB9HrXTofwPks
cl0bdnhirHG/C/QlSQ39EBSJAXSbe37t8cjDYoK2I+7vYpxczmCv86Kud6/vNW4f7MnySfd8Qbyz
3cT2ps9qDfHeP/rkaQD/O5g5pXrrT1HewSx5CsHB/EurGvlezBddYoLCv8+K/xRkUab5YqBrE/vO
VAdpEyY9fI4uvwMrUdyNipHf/aemGBAhAzLNZjlCrf3vsWKlOPC+WSaKaKX5mEuatBRnOqCV21k6
9eWxhPnf2+g/x+EHK4EKJplpx+sP2liiqQLjldIAwOz0Hie6xKH0W++dDXcMtCB2NWTbEu+kWB7k
M+rLup6Ace51DQBz+KhN3W7SRIeBvfRSNI0C6j0aSRIA5jF7VhWS8GSBEBydgnmjv60x8k5zCS3/
0YOs9Mwh4mur8x6Dw4WZ4Pe2zXLroXJN3CTnJkLq+9ZD0GQrVc5t1EOs7BqaunGH5nV/GZFJMQat
OSKCNlxcnUMVSMg6F4G6stqcm1cfmtHdaL9OELPEwdbi21TREvN7IwrXFlCaVW4XMbnOZthmSqBd
c4hW6yYnT6YbBpZ6U58r6fUyz8zqFiIGBhZYoMyWHnJ1+NV4hnIgNaxdETU9yKEvn5SmtoNl9jzA
FbvW09DQ1NJJMftdrVlOgJF2MhwiSf19i9Qha4FO17OluOb8YWIP8eoQWEwOhv0o+uPaqZcFFh/b
21LzhxHD4gOGVnz7IPNy2bPiRNY+DVUPwQQ2dtq0s7QDqd0B9Ye3JbGlX8ydyjCCuxX7RREO5pvI
QUVtdpo4LzEPzH3zMrj9hIuR7yle9/1nUmjPECqlpzobjG3W6PmuTsr4CSW/7yrAxx9/DugDDC9K
j7SMkAIaZHgyGkJeQgxQ9k1tZRbJ+6Y+NUWwGBXBc1OMfpibmcDTazDWy64xtFMSgQfqXfsL+FbF
PXgK+t+QeFD5KnNpIE0T6idyu9pJRFd9vYpKrTtm9e84M/SDj8TTESYpf6pCwqcSZmhWIiJGLz7m
/ZGUkBgdphBxJg5lBUnqNvKxbQa1djDbH1iamfCipzixnGiTRGqgQheHcPDQH/eiNoEGzUEbFV/a
9QUJ+5HnyLI1itT+Hcd6cgQNnJP6DJLkWIGIWkaWqyzFpMqOnXXQNAHvVqkl6Se8mmGtdwMMwMkh
fWqiGjWcHd9tMCF3XkcNuS2vI1r3Jwh4z+w6sy9NEo4LJQvc56YBjqS02fDsFoGxcOoqfXYtbAez
zHOwBaikhWTA2W00GE2UDZyDgjvtjaeth6F7aypC6gG1mnfNeVTw6v7t3Dj2gqXVsSWvJ/an1gCP
0cpA4V3BsU7mpHZC+QwU+0DN8Nh5xVr09UAux9VteJqStJmyLqcVdAhda0dRy7VdSvkO+RR7HUHb
fVGj8HMFxeAqt4V67pIiXoj+NGn1VSIDI3cmUC/0Z17NlC/uWNT4UwKpA64VvcBuqxaV57j3YAHH
h1yqr6LfU5NiE7u6QWKMiwRVvWl04EQ1OpvPwVfND/uf3eihv89t7drm9bjDzqPYyXriPbAdBENv
pubP4Ktao38iIpE3G65miCzM65s1epMwn/B0XCFhEcOBerOfF51QDeL1MFjxCTSedU4LSVpKnsHT
7O3MS0mVir7g7WwevZ2FfXZqUsSxAs+8+ry97vlf1O7FARK7fm+ELq6NOAcuPgyI5hC61zxP7L2I
nSMQLicTZoA5bWPvAXG/9FEp43DtysD+swriWCjl+dJorfhH3YfLUR/6rx7uYuuxjN5HVJPZ+D9G
CJ2oOAyWSeDjJupJED5SpDa3qNskfIsk2T+704aj8h1rZchogt1MlH2xObGmbYgYdz34DVJgHB00
Q5uVMw2IUSe2+dLE5WmQ8hJSyLSneTdtWpsacH+sylM9We2qLQlfrXDyhwFg4r6zJXXTj7n0mQzW
LUKD9LNIBoSHzBBKVEp9WJnce3AB/0bpWTmirFs/oKM43OOks9NSPvZSzoZsYwxqtxKx4qDJ8Tck
7JSjaBVNMMKpbHe4A1UXNpfLdiwpS7qYuQmj3LoiD5dpZEfGqh4+WWq6EhRo5FHZDuMPshIsZ1u1
lIVtmvIJguIy9pVWegzcYVgjI5+ZMGWQxRUH35Tlg2RMB7DmCXcRTsHW6iqUguZ7wr2RSsE0IsIn
TvvfnaYeJpAldFh4r8XQX4Ppfo3Yl0ENJzbY1kNcSH+Nbp1uZkvPEdwt7n4FXoGDtRP9H10/RUga
av0xHnx9MaLCsRKBYmBeSpx5UbUN35b6EBbZZ8lRkirYIrmihqs6MVZ1baYXI4/ZaOpRuC3VOl5V
asBOU44hzjcyPqN6+b3LE2ejtvKItj7+1MK7WvTVTjsue6mvrmLgb/vkaS4MP6ipc4yYEpdVt2yG
XlmJwuMsEH0rW76rY/rY8Wzcrvskqpa34Zt29F/Pb+VNXcOS7qY53WSNuWmz5pMdrBC/XBhqH5+6
oW39dSRB9bTSvzSjiWWcdmTo4rbeitZbaM3r5rmcDm/9YkXREv0i4i1e9OuT489bvLikCHW+mgUC
TPmkWi0OWe6a66otx8XcJ84m/cyTmjnI2IoYw0aXEL7+67za7iAFicguKvCG6iJrnRXR+5h5xRrh
tS3VqJ+4b5mHojDub78P0UT1Clo0v4D5J6LKdgsTXXZqUQV4m3pripEPfWR8v7leWSwUtZPXVc2d
TagL5JX2E0B9e/aAFoNhVRZCg6DyiuRO19EJFVFikuW1qC9MUuZ/nVRX0em1VKIECk7fegrdLY8G
TJGwZ15EudmfRNvD72XTDpQSRZ80xbwPhHW95m5l3WaLYXLCCpVF8m9grzWEh8JfOpW3vZQO2kUc
xrq1VlZXeeu5r4ReRwlR9hZJKutsi7Fq7ybXK3EgW43eaknOO+1dFBwnn3HfjDTMqL+KgHfdTats
kLNNlqJvXoOcHLinyrJua4gBM1Wck+rxqjldqnm7HiigeDOOevdxgHeOH5Re2/28eOHwNcj1hn8+
R92hoIQkzGTaiqhhedXUDJ61pZ+rFBd6zCHL6xQgukSAOITW+y4ROk0ErGzcJv55rXn5P681ZPUX
JwiVg636C8s0qgdxCJUMx3vFbV6NWuoMUSR1dPR9I8f1Q9smzqVN/ClHhTlK5+Gv6spE39okrqjF
p8prtAUd55L9P9a+rDlSXen2FxEBYn6t0TW72lO3X4juvXsj5kGAEL/+LiVul9u7zzlxI74XAqVS
olymQMpcuRa2Mp+9b9ejEaaen2zKGcP7EfNTq6+tl6TgL2OW+NdRYrnXZDbfUZNKd8LJP6AKTZyo
hqdIw/iaWgdqkBMHMz1qGZ3HRNf9kB3e0TYbgJpqXRSDLXtowa0sgV8OjSAfVCC/Xeo2lb6UjyAu
ZLfxYayu4teoRZ2fnsNE5dVR4jJFqDNbZlRuYpMDZAGc/j0vhnM75epAJjrUYHXaQvaagcwRbog8
gks+hZ/pAjyQGX6zb0Yn9aEkDNntO9pKZPSKo1M6gMMxWnWWZS1om0I22pbQ2c12G/HJRhM4yPot
zKDq1xwFoIAMgS/sA2kYikX9XWvmh5lODOWub4RhlWrXrstAkTlALW9joH5y0+oE6ZTVxQZlBtmm
0dnUW6+K2V+jBQQNUnrJEnVK/voTTJ6a1Fsj5Tj33mDyBKdHlpbPYz91zFPp3mzCnQyxPkS3UEUE
kZ7nqQZTV2SB0T8YLPc56tkrFIbKC3X2HVuAJI89NkUbflGMb8nMCyjL2RJ1uCNLvOexMsWuNOts
Rb1uLIx1HKbIo+kLRNA+ni8wTzn6ny6AZOKHCySBCDagMgXqFWUu3dHl2RJNhF2oWbgA9CmLLfNs
2IPAMzj2kUpWwk2SHw0KOSYG/lMomzkbySoPpBZV9jQa7ZUcAKD0QXYR25fbSOjd8R+NhU1wGDlf
86lwNxB3wW3lgrU+Hwvww2jMyqDBLrcD2UoIr4Dettze7GHSyk0DoCTiXFC7+jSUmgaBKfVY1OlC
AOl9YvUlTXAzuX3c1ote61PQwat6BKrotE0Bwer04dZNNjXFfDVJBIKo4/MU8zx1i0QxotArm7Xe
8XaQ/SD2Qw3o0rs9BhrpaI8g2lv9OkXJ4TCJDz5Vl4zbrAt/DPFYncGVzE6tsaEGqKE5SjCwHJ/t
TbElO1norNNjZCbYCWubmzmGQiI47ZBk/W3SD/Pd7L9NGkPhaShFEvhLhsopvaegDYgbBd52HLPX
eYtCiRN9+LT/QKHwV6hYAU+rO4EvY5skHREt/t3X17M1PHmdd0DUO+9nhkauAGgKDqldNAjplO2D
yFHAZxoTilGKxgePcOM/Kg+V6SCs+QeabMGThecnYnhWdJzStj0wG0BI6BfZD/jO5YIbnfm30V1I
uEqPcRv2NiayjOgo4gTS3Fml1pZUS1VU2BUjov3a4fm8GEDicmnFADoPM8buixfTq/DB/QC+SLXM
BbgcfamqFTIq6QXQ43HnBcrYMl9U18AKG+x8UIdlh6Bb1uRhKpH34yDY10+DrK41wLbqVNeuBe9B
oJi/c2SoCqhOYAGJ+qDW32RuaT9n7XjOVZD/ldkZKimxevsCfs0WNabw4IZpP7dyOFP87E8e73P8
Rw8UsQXLElXAq6DPnsBLUdwT0KFfm8huPbtKtCgA448EqKi46e1HcGzNMIeitgH1hBrGxh7BXtWD
b3db2+WwrCoHatsaCZGWyTwpje9WNKkCWpImJQwFCjv9edLeUv06hWgJoMVYppi+vI/NpjxC2wA7
EKhtzU0SqSfeWAsmxE7AsKKXO2TXpjY1yyNN8T4PmaBQufRTw8LXDPp+D6BHFF6B5CM+Th7LLkIr
w/Wcl3/1HIipLgxf1WRGqxwbrdnD7cxhwQHSCYG023giRQHVezwVdADiUtW5hQ7ooimKn96MLniw
odtoYOtCo5G0aRYMnA/6hRx7q2qcEF5TRXEpanCJkq5536QjAFX/7mg9A3sJ3REjojaPyIYQd7Hu
iNPaOTIbPMSnEaGqohKmeHiL70jbLzYjEtQk4LaKBmV+77IXSF8WfyHSZy6TUE1nC/imIwrYQRH2
5lAOybrNDeD5jDTYqq7fuGbnHzwVuf4K4ZJsU4JIESgjaMxTd2Iw/5Dg7wH9EAQYc5Te7XKGInb6
ywCzXttA/7/0I5g+bnZw46ydPOMvf/D3tJ0lYQVkowAXWQV6jzxr8SvVMUlqm0HcLpA2dqHQhthF
WFvjwvGKDhqojf0ikHlpOwQhERw487avF8SyCZ4VUFoZ4DukpuM5/31QYzkA55XqhCBVBfpbfTDA
Uwl4IfQzuumXTXekkCmDIowE7Mn01grsxrUVNMdUKHXl+lCO7lrUFdjddYsOAPw7icCiU1vCojcv
PXLF1AKlI/g4gOyDxm98uJnSsS0OcjC/kYkOXh9Wu8Bk3TxSJC3fla37ExI9/QHcn4A+92M2QO2y
6pcgQneRY5I14u3aSD3kSWezO7WduPhZ5qYJvEw2HrFlstbNNMgFYS0tieobrMvRQ23yoTM6gCUN
vAXZ8WYGfS8AnHXfvw1oBSS2m8m8ZMyHlJHRhT6eyQbDN9e30Vo1cbBKM1s9ioEjjuqGV2YCy8XH
GuyhnmUcqHOSpomCSgitU28A+qc7qDBHS+oN8Ko5ecr/jspi9eiCC/oBcgBV27b9smqNSyPBLUae
lYvq7EaV5o7mYS1+OsKVak29TPRyb6HeFWyY+ETAcaT3Kav3NC15AAkJwj6j+UKtpAQRJbaczZFm
Q8yqB4l9o0Cj5UFA04EenmsN2IZNnD1FKGZFwiMBTRSkNe8kbuSdDRrdE6qy8Whu4/qxATnGwpRQ
ZqvwpUUI+MSQCxIrM07Huz4uAbjQMVVsp61lkvAGrHhoFqziNhTuneyElxL4WmoHxTaG46/SLrWW
eVT85sh9iABETbExywaytjoFZ+gUXKRTczliQOEwdmcyUacnQGBjho7ckAd1eD2InGg82W6TWG4P
jG7Rn8luCkNCkgaaWajXt45t35R3NY+u0WQ4oP4iSqu4YCCyssCROkXpXwXe5SBX0T1chDiFFky2
8SCGuyAjuJvhTqezK6gry3XfIy0FveVVGL7wqlOXWwhAGQ7KAqLEuKPAAXUkwhmh7CzaFR6w9j11
5Ewg511ZLyDIyPd+VZV48IVs6xR9eK476BoUbgJBhWialmbrpy+dDKqFPxXR9yZozlIiIL8Yp9ca
Gz58q1WHCpKh+Zk5xbMrs/K1N/CvRf2yesJ+oFjxMhfXfqgQEHBc6xTwcbpTsd/vGzOUhwQJss9X
rkbn45VdfWWD1+daVYizVPkrkvYfrzz02XNaF+YyLZ3hMiXlBiRmYOOeHGPrVMr4bkvc52GfMZBh
t8EaFP/hETX/wx55dIgKytS8z0BotvRFU391Rf+iQdsY/w+ojZDpnLLvhmWYL/HgZyuGH/19nEfG
FvXb6T7JUnEau3Rau+FUPfo8AmE0d6wfENJ4+xgWPoYRxfGP3kYQ8NPHUFP4r4+ROEH128dosbA5
2VgnL/sRv+dGQr4CSYjiEVSw1dXu8FjRLSc0cQCWr/RVeSYTVltiFQq731KThvMJWCVqdvY4D0dd
ty+WeigKA1BjDlJkf3KS1WBzF4rnVnHFVgvAhM59gJ6A+zDEOggDEaQD2do41qhfzXUFkuMHIIyK
qxe9DYckGPKJiYtogtObx75z3g5Cn2WAv3vGAHSpbnnJMCG2ktsInOoekPNAtccydyZYKlck2OBY
iC4gBTIdwQYLTT3zLzJDXRRSMdqLdGrIq5yUOtaNecW6JVomdQ0+TCWd9jhoBhU6sG4YsD4GGXQC
+sfdrQPSCPA2373V2K6rLrqDXGe/tBE/21HyLs/AfQWGiQBkqMBZUy84r8MdJf4KNkFfNgC9rBdF
6xk4MEnOF1Ekg22VWK29IgFzSxuhqRBsSamc1M/pjHoZWNwWne5tOmBnetlBRhwkYZeJ24+MWGp1
S3nmI1HYUp9u3fq0p/nu+fs4KObOnrXd2igkAywskq5aZx04lGgJOK8GyTgmNXRC9GKRUuV0mL2d
zkaVLzLst0OoDLVWNVa/knt3qWPYACkk6hXArlWdh9mLStoapX6wEzdtloRgsmjy2R4ozTAWROpV
22/+FnN+Yvkm8QxD7GXUjO106DKGahHZJwi3wXbrjbVf4XcTwA60Wyzzgp9jCy+urpOotFD++DUM
o3g12gXbU3bHr+6nSYmXT17ST3VucZ9jB3818E/rbQ+JiyDxnVVQciQ4tTCrtMV4bRT+pZTWGBj2
bJReG23Dv+aOaT+AZWdt4H0DzRS3Pxo59mukVMNyC8s5xlFEpHVsIPtSAprOxYF6u9zdK9BWfIHG
u0NzkHmAtOiRF5iDprQRBwMeKSsWBa8yKFj1/KFWTQP6HQCVGjvhDxWI+0HWEiynEeyzy8YeoGkY
Rf6mcby33gzbahpKpj+N1x7U6aPAbu1Ckwa1A63f1fpPETOBuV85zRF/CtTddSrcdHl7pN5JN6kX
2XE4c/Cb33rp10RN7rOPY//kTDPjqZYd5aFM/HFZeqHxaMTqX2dqZG82+X72yc9IIU4+inbcijKz
D3wMQLqjb1rgIL6oelQP7tDZh7pXOVQNcXO2oPu2sXv5YKebOfrlL1NwgU5DJT1zXXs+AkQgMTlM
grODYp23gsa5vSDbreNPTcQSWLOgcbduu5y8Vcch+fypw9Lz53jjrrrAhsSXYfELHYoqf0T9qg/E
4y8TnYHXLVyCUz5fV6SXScY6FaBN8QJQoP3unXCA3XPvx81sqzi5XaHwq7cr+C6wW5o1LlyymOdr
GnFz9oziIZbFzjDAsonqpXTRFGO66aDyCS25gO26yWzOps70GrwID2YPiIHO9OJNK74IxJwgs9BA
t1V7UEchnJ2FGrJ5EMqL+5WAuJmypugMOdJuYeRh/a2rkY50WcEPRTTUL9Ajm+2tgkoRBImcdZO1
zbcaa1XLqqovdhmBrahQQBpr+6CHowIqvg1vILn6EHv9M0QuqhW097IHaSLcQmdkk9qmtI3O/m/8
jArhhdIE1/Q4cmsZ2hPo9vUTzd1Og+q+OoyrgzKBWSZrlhfWcpR4otTchn7Fup9Agh1ChMcAQd6m
Fam1JaGLybfPrlWZX7JizO4Twf4mM3kFSWBuS8dRX7WXGfpbuwAepjKcB6w1y4Pl4iGAfLz7QLaK
89WIIser7druQwqh5pUP1PWWPGiAoxDu1AKwD2TTAwYP7K1zHCBgcQIQX7YGazd/AVy63UVDy9Zc
h7582N3O/WivsC161f5/sssph/psEy34yPtzVspgk7GhWlclL55AY2jfQZcyXPKoK54kb1G07Mf+
wgjRTKcIQYka9JjkbNng8xkKeabOrE6nLxlIyGIsnSR0tlZFXLFH1svkKv1O3g2ZF5gIw3ndvsbL
Ml9IK452jr21XCGGv6nDqEB3dSjY2O1nd8j2QW8GIlRATzVgYZnq8ewkVf/SrbzRkS+mIToITo05
1EzQjOteM0wakIHVTaiS1hBXQCkLNYsRCmaxKx+QmQ6vQe+dyIxvFwxFMUDuddZiygAqaAWEYO6o
17fUa+SobpPl2N/dXreIjuRqkSBCAi2AD69hetveXr7RuNZFvR8cqI+TAgs6J8i8zO9qGsgQg05A
hnR0wO6OPaQlN4POshX92H1JpmjT9Ty+kKk3A+gd8/Zv6iPTbdDN9vugbpyag9XLv8n//3dQ0gMt
BrYHfLReBIiT+uMlTGNAPWoh7eaHauODkWK1+VBGXfVYZtE/ll51NX6bLAIsJk+gE7Tnpvd7k3pv
zohYidOtKTNUnFl53KxCYxc5urJ4tIPpHq2Y6oyHP7ZsvywXMveaL4CEsKVbcHYNmKU2kJVujyCC
G/ZSQCwn9ANxQXzZXhkATDxNDYQ0VNW0P4KG74QFvO2iApwb/AQQCi3sH1De4V895rNlhnTbPOVg
aNpHv3ybUk4ALPXSfZsSJeXHGPdu0gn51ajYAGpGnCnU4C2gcyC/lgLXpDOpbX/0q+wJNLEhCEuX
Y1fwDWmDRQirnDwfFBcNiJPX1Gz7FkLhUOQkpTDSDKsL5p/e7SQt5iGAgZdxlmIteApKyAYvcOJE
eP8sINUxn3zs+i8+JgA/+2FK7E3c2/2KT360S8JQffUhZ93Lqn4WVpWecjBEL0boenwltyTJjB04
gqGz6fiLmg3hXZqxaMtRrLhCYbKzTmSN/3WdT/3KrnLoflBbdU4PWhHHWY8QFYIuqDetbdPfAsv0
d+SqeEe89QBddRc6e7ffTGSfXGv2J4p7MrkaMDLCjrdqvCM7majzf9o/zY97/MPn+X1++pwhITre
55bM3YSoattYhufghvx1GEBkq1h/6csMvO+NDJC6KNMfre1H2RrYdsR/2h4kI3rA7GNPKYReUh+q
MCme0v+e6mZ5n24enoLS1xsLKIRrNQSncvVdJOplaAX5hmykndCD+fQsc3NhDwy82HiV2k5s7ZAa
NWfcmAxyZ+GKoD/5YJl/Shr77QWc1m9uM4xMu4Vd1Z/AGuI9Zb/cpm7812y/u9HwKorxL/Zw99sT
NsZQYLp0tQtNervxr4lInCvQnhL1w7jRK/OYd2C2IE/h2N2d59kBuBIZNiXav50SUB3yFly35KMM
11u0Amg6hhzL7KOvAPZl98MVzNXsnstoOoI24p68adoxxHPLnpNDphj3ow/UihMZxV0OHcxns0ZK
IvKj+ERNUP1t26JLHgwo0j0Uyl4pXeOa5TZD1ZOoFtScJsu+AxmzOffmIwcQZizLO+qlKTkEN07U
1FOqHJx8NGUJep28j7uTG0egRTFCBCv4klHcRB9EWwAmDjm4I8VS+rieoImXxBtqWhmXB2ZCs2ho
ePkYI2/04ORzKIUc2gaUz7fhQjTmMvT7tdXZUCmM0/A6NihVY1ottJYDaCf8DkDjfgD7w789ZNAd
2hGv+k8eQE4hLK5THn+Yw8f+fTUmNvThsWYp2BpIHIRUPNvBcdK0+0NqbIhIf7bN/SDVB8l+04IF
1i0Na+s2DrISDKymyIM1R5+aSJnMTULYEKaGS3c23TA174MIrUNe7yZqkev7QIZyhCOPUUqdsurS
59kB8oP+A6DB/oPP2DPKuNoTSGJ9SJY3wRrx7XFNnZ1vhCeFkFWnO8lUlvm58nMGVlqMzhI3XaOk
vt3Q8MAUFnai7Y95tB4EKY0t4P3JPZnMYMCiCsTPW/oE4xD0Bw494AX10hwMObjSZMOVTLI2UEEk
/eyOPgLUtZu9yzwTAJBfnwikP1D9Mr6QpTMLqD5NP6I0GXYUgBMgyN1OTV/PATyZ2N0ZL9orddJN
hmwsRN9TfqUbjGcdyj5+Hy6Kul5xj4G+ucyCXYL3ALC7wa4Lm+LRZWn5WGCdZI/ZeIkbG/e4y5yl
y7i4o04gpKc7G0QJSxrwPhzPqwIkrspfB16Vnm37gUATDC+hFSC9E9h3wHefNUgqt3JMfoAG97vX
Q98HRCPhruBQY/Tz3HrFQOqngao2gpWbAjRTrgwzZTtXQ/Ato1F3SItbGnohrsgLu4uobvNNANYC
CRmkr32W2GA7zZHByLWSlJZy0XYga9kH++/+yBmeWNjyfofS5REQ1gxIBR35+xQDrP2kXtoJEhq3
jg/BwpYigb4Eq2aZ4Bk+DBW4NGR0hYpXdPUsZFmwPA63A2Rsr+AIQMzfQ+mXDMIjebAote7H/vuk
XDdd5iH3NH34z8iXXrp0NTtwq6ckX5qDpnSbFpp9+grNwBC87aHeHQ0oetM7OzyXPMj4xd2Omi0z
VxyssE8Jdh5YtvzbjV4VgwsF7bDo/ujW6NkIyPzupvcx82xkp4savSNuF6XZ+gGMykMmAZyAMNm2
m7LsAF2w/FBYhrNVQCFcuKwAY6+s4KGPELpumFt9Ywn/lnBZ/2xS6N1l/sgX9ggIdMurn33YfFMG
L78VTZlCGifzHxTDj7k2eH6BQMXbVRpr/HgVz0nSNfJgLeiPXxvbfGONgdK0PACzRRwxH8zQhpxp
Zf5ko0GagiOILUhshME6R+ztASIx1d5FygbCPK7zQLZYfO2kM3yRFl4HoQvZ4XYCF9bNH9JXgDQK
E6vU1mqv8+Fl6CaIllbOvatGb2/rxaoH7MbGylSKNPYkLki2j0C7/m6cxePJaGvPdO3sRxEEf1eZ
eTTBcnI78T1rtoS/Tn7zqdJQPSdd80prZFot00JZDRCbF5G5I7sMgwu3A2Af8ulbH0N24BbepTCw
tjsMYueOF2+o8kDJ5zqGUgWkIqxVgjwjJOfS6WxHwlySgxs+Z13jLHmJYvVWxPlSTGa8mRLXORtA
3M4HK2T8GApnPRQRwlvUQS4SckvLEj+yDdkG1P+tTDeJIUzXi8sgQRfSudm4qUqB76+pDAQghdpj
0ai+gj3Xh0Sla+x73WRs04Sj/1KDvObgBlDv41o72iomf9kLUPhPvlGCCav+WSvbeNUnQVa/nVjg
x80EBEFcC9nF0sqt5ybouhXvhXORFrQFsjYp9kgYgNEhmsJ1zaCKkFpRucxrkO/EWp6u1Gd9ALQ3
gDxomxaSfuloWuv/7EOOdEhTsJ1w7X2bjM548b0suxDbLftIW86h4tM9M6YjyZBlKVP3uo92mNTX
MtwtenP63vffxoEPBSz3o/PaQpZhAeIj/sDtKNioABgbCRrDE0vDZN03wnqujP57UY1QM0/Ag4dV
3V+ge7YXox5ksF+DAL4dTyjoScGsaZjP0zjOgyCrOg9qKwS0ADcxoiE7JI1rLPNJpkvEnLJDHI0g
aaeeLkrV2yl1TZmJAIpbTHt7RAKt1GWVlYFC8MSC8Dq0wJJjGIFBwyhE+8Vw0npZ1YK/qkJefBe1
XotBfh9E0P1EydQ/PHCDZz+3wcMcjM4l880Muk+C7/HN1qdM2WwtnMB/YKl4SaJ4O+n8ER1kpUJg
azjqxqmd20gXZ+64tygD9cHnvZsHXO2p1ZlQnO9UOG0JElSN0CkfWkT0ZoSQhg+BkuXPNuGBgYJE
qcmZ/Mb3sYQ6ovnI7z/O57ZYowdZdwT/BspTTN9Y3SIsg2M+giUdmBsdpCkdgAIr1wNVmUZH6wMN
iqDttL7ZpjQ8W8Zrg233PgnCGrtk0xjxHcaruTnKwrsoWaSo3E1ChAtAnJToA3WAyS5a2G7Jtx+8
sVpetSofTjdn19fE3ln98MENQu7JenSLFlzgLyCICU+iql170SEesAvt6KVmLDorgX3LCvD7jWeD
Z2x2Qc3VtEiTyMDTRRUr4IkganB7Po0sr0FmvaYHU0d2R/XOucy7YiW1M/VEOTJwC1MAIJiK2fnT
w49mL5htgWwRZema7dDT9IgxK1GXSacmER/eusgordQBqg/YDD2ENPA++PHBqviKHN3EQnmQXfv2
jjlyts0z2Kq+ayHT5vBFUReQm7As5z7JpubOTbp8V9quukwQgoRGXNp8GyH36Bux8TOQzZ1XMf+1
84txSYMKL23uZG6BeSTs1cXGlPOgwvRO9ERwyu4OMSJvHhQB13YfpmrNoNC3KHSlgqcrFehQj80S
QavwZDvSAq5Gb+3BtcFBf4XSAxAyvvlh1wTmElE3wJsj5LN4H2xWidxCHw3yxkjnXIAZHi9FJpsT
86BQL1jhQXwHFChm0qp9FZpXannaRGfgLcnvek+XJ+ihNAl1lEacbcwa8Ds/asu3WcI871asRyQ1
sYIoWZcONppjxkBIeLsUckv4NEDQ3NFso0rvojQVZwFShXUQyGRNv6hK/6zMpHyAkhs7UquNwu5U
Nj14/9BHh7Ax5doD4mKdVuGbDZWr16gygvm3iKra8lRP9oX86acI8nixjrls1reJZCTubcgWn2ge
BIdBv6H8FEEmUKrUmv/KypJ/hEz9e3eAeLeIwFpPduG5/tJqLXZo43J8YinfdiqwvuXSgpJ12aot
uWVIoecWNvbtNLD9f5p2Ygb4LSVouGjaIpLl3iZYYGv09h2qBqN14U7dhljIqJkitv6hyXWTKMvM
tonWt95IIihhlv/EeC08DdAU2osMfyU1HY5oeeUFKETQvamrOSJ5DVyibpopsIdC0/RTEymD5JTV
XTY3YyXNU1wbP+eZkPE4p3H5nVqxcN3z0JnP/jRNT10puosBHTHq45bN79s8PFPfCOTifatscAbg
imDUaK5YYN1FIFh5SozJAKZIbaivGJj1xQNhII3r3b59UF2ypL56ipNHr/inxp23lSmw7n1UDg+y
KDPQcuXDwdPkToAN23cpc2po6YAvanZBNU1ju+6VWmmZM2AAE2tDzcEChrvMwjO1aFCJBfoCAYLh
QE2a0g/6q5+lj0rTnuRDm30xdNS2rLmzxQJjgNwNr3cjavfP5IKkDD9Dg2J3G9AVwtyiEAAICj0J
HfoiEfMkcdEMOxvQ5QUYJkKksmtvkTYh0My14xgLZrgcIlsiXDn9FN3XeRXdo1oyv0sgb7Qwyadh
KLMr6/5MvXQgZ7Uvw9i7n52yFg+XFvfAPG8WginJdLP47jbodq1SX8ZKQWEbZqW7QsEVMCRhbLKD
iy/nfS1QyARobWp/ePuPicrXvY8geN2Z27TPhzsP1UIPMXf/5ulU/FWaITIHfvVUgC7tTw5Z6z+F
qqpnB7x4h7taYdOlZ8ixWfrig0dmkXjQtC+tuD75uWG/MLGZoiJ5qZuxOY9JDJy2Nvel5NsMwPEN
klH2y23QWxOr9RSRrGmqDvObcWQhfiMJr1DeB3mkD4c+AuCNDwoqv+ho9buVziDz7p+x4UnsMVyR
JWQM65ysqrZRXkINz3VCyLrmYu0Klj6JAkvBpIu7vyvEqgzmOP8IpLFqX6Xf3A5BjRz4bOy0e2wP
sfzeW3WLYjs9PILYzTx8Csz2CSmPYZ3mWO23GgvhaXyEaB28Lv3+TC3fBJvC1GViaSkL+A7d2wfy
rTeOUS7fuBUQU3ro+/gwGMuNGYLBNAGFNWIBKIQfdI1KboNWBT+QB+TtA3BFYS8w+Mx87eUj9Ufg
dlsxO5wONDDXAzsqbpnGxyZP1N7XZRVNF5RnV59RM/Yi/E6j4WhN0NoGCwf4GZtKHsmNPCYjrrZd
D7LYHcBH/TJwiwYZT2XMtQFRnlaLxDLlvTUE9RnYFwNoVqROPVlXuD9rLU76a4QdZ+EVhIDgMM+d
v3wRiAO9nPo2Cc+QQdt2HG/6ZcviYQMmvXZ1W+rpAZ7MuwOZJGj6NmZgAySN8KhIvfE1yusdiHeM
n5ZrHSFcOn0TYBZY+qj3v4A3y7hze3O4Q3kpUJt6kO+ibjE1m9008uoyRU65yFTJT7muSs0SwKMl
JIHm1rvdFW4pVoUs9qUNLsUbyQxgodD1MXof7KpmuaeOHLfXusod5PhZBCXX3lSnBgxpL/0/tbT6
l5iNMThywYoWNqH9IsD/tUktOW7ICaytb2OY1zgv1l9OnN/JpkyufWPzB1bYAMbnJuir2jR5yEXV
HvHE+UadE+f1CRTVp3L08qOtsnwFZVwILOpm2OMNuKBTOkRGikeY7lFjhh4fwp1aqMdbk3FwfwAS
l18d5TfnHPjRRTeE5lfejsaqali5o2aGjAXUMeVTZuktGHC2Cw5mmK9R2ozAVpjBzudBekDVqbfE
cmjRZ0I8T0XMT6ahQhDoAgYAIdluZVRBvK90U7sJ7WbGDT8hXglNtLhFMgworBWobPiemu9ulp4N
YDFwoxGoYGp/oLIDDFt19T30EFPXEfPUbCWQVn1wHsOyOqIizlu9eyAlgRKAVMqlpz2iDpTy5AFN
oup73LzNQR4GFOfARQSOZDyQzC8dkmnrqUENyFg11heU0ltfchFuWkQpL+RRJKkNxEE4LhCdAs+u
n3rTAk8btSNnx0ZNtlAtMFcYSiNaPSfCke3aqeRULGvP2IyD+41BU2uXgY5p0WlmGHeK6gM1IVJj
P7m9eGvGo0o2CUqVV2MjvLu6hGAY7dU9/NV3opLJijby1EtN2q3fnJ1ORgcEddIFZbU6pwNVcFoO
m6QNDICUi34vHDs4mEBtzdmxLAIl14gMKw0gO6XOWjUmWwUM0DzTbcDnOREpgirhKuNY9rAcQDde
DNl9mOGNNk7+tYlKmIAhOIwseL2ZhtSDJIJTyGXc5X269HkhVqnRZZu5XceT5ixP7N3ctiK8fJuq
PNMUVeFl92rssT/Ug4G3m+fPUWILkrpxnyeHIpbZEaudt8MUpAD7fG7zqh4ORXsgO43ootAGjapJ
VDP22ddg82mIIBjso5bSjgy2IJurO/Dvr5YlQFHrGw0InSGMjjQqkHY8KR4mV7mPowBMRiWXXhju
I1lsY9qBPqK/F9o02GazSOveP5BHiYzEqhVQQmuN1sOKCqWSogGHFA3lkJLdoxgrXFATJbHW+X9c
ybeb/j4BxKVFFj7scxeV0lNTHDp9SEYb7V7xApihqTjQGXVXTj+CnNgewdv4PiYmd+onz3qqwefz
+ZT6jXZo1pDSSrZOHmcrW4E1aVfo6rAa98mKtaY89QDgn9w8z1a5yezD6FU/RZT1R0v2b4c4dfoj
2bwA/Hqukx+oc9IePdgaEEd7d6GeERV0oHQGr1phXG9pqmnw+cFUzTfxXlnuIM1AJkpT0cHoQFGp
vahFrjRw4t08cM5o/ZrrNv3vc5H9/Yq3udivK9LMrCztA2qx8fjEw6jJUHlLCN7gvYntDntKOzxW
br1YTnxsUi8S4jxn7clxDXkamYh2eLXtO5YCsUO2+TQAQGWXWtaebHQovRr1zPqAMgOQlL7wDjsI
8HYJXz0ZgN8HqfFSd031o7SDlwA3wg9QQc8nwJPOJ791mdHoP0MqY6+7Sz3yf0zxf+4DCTBUeYG/
e+32rntsRs9ZENFDwXO+aaFTO7ND2D6UXeradM8d/uRnFjwmE7Nf/jQoClg7s0P8P8q+bElOZdny
V46d58aaKRiu9e2HJOephqxJesGqVBJDQDAGAXx9L5zaypK2zr7WZjKM8PAIyFQlRLgvX+vvg/q0
tJ4jy06OSqD4UuZaf0uHNnEzaGUGV8uIQNytk0wLch5Poq/6xGYpSmNjJNijOsoYPg3NZKCFVRHO
U3YGuDr0fgpKTFeYYnq3VRgbGx6CCJZsNjKUi7p1BahBRbnqUFO/C90mexq0cSMqE6DWya5b3L/a
VVR82F0wtu0q4OueWIE95E/71f9Xe1Ghfo2yV3Pia8pegfISmszDnCyrQFt7lH79cM2fZZ1ZbTrm
9cE1f6aQwkQUNvHW16SYtKMvWWT3BzLN9jgoQlSUUc5t1EJ+jK3y4XppiQfOpqriIbhOU4fd56mp
YzCyeWqaSAeV8610zGA0UCHYOCMCgxkgKeesdJxAq5scdQB9eJ578IQadqhrecwnG/nVZggFRSBI
NjTDPJYm+DmLArsPCpqmSX8esDydZ7qarnNWCd/gfeMeqBM4sPuUZfLYoYx/2ecuVtzTQmZeeeDF
Vw42UrOTyQPP9LbIBlB1TU1arjARIdemQn4gm+OB4ACg8BvqnN2meR2kwtdXmzB/XKfVBu/ztDTI
1xDMSlXDsY/CMoim7cBoTZ10aH9OGzbYKgwlVlV9q7Fd2WJlR+sZLwIOgpq0nqGm43UKhUhITVyb
1ItaNvxe+NGLsOvpUEG8Cfvx1W+xJYpcvTuCUBxrPGq7k5HO6JCEAhKxvN7Q0BAs63htTEOofZ0h
LEDwb3X1/W/2eeZPFxkyP1m4nlBrhDi6Xe9GF9Pu9K8uhFj9kCXfcpl2Qd2n3hmCv+0RNB4oJxwK
/9WoTuTAoEocFC445au+LE8COiJL6nA2FjSm3qDsXC2dSiUnP47yczwCe4DUVvLNMR+60hhfLRSl
L6FjK6Zlc7hBihixhwbCnXjnDl9z3W4WCbeiWyEc+0wd2AKgtmLq0FBiN3eUGviXQxN1FH21d40Y
1IpsgkD1jbonm2oZUHZDN9xXiAyurUhTN2EWmzdGrd8106I2RSqJWqrV4rUGxnwoAkPkMXJdc4+o
yo6KWq6FLtSEujPbg/x87iR/stNhQGppzxJn+7t9mhbs0Nq+MNrtJ//JThfgoxYfUJAzd/42HNW7
yB/rar69a70NuQESKQ5jmW2u05rA1J9STwWV1vQnx0FCpwcm/6YL8bpGoVly33AfsN8Cig197YvA
sI3y2W1qlPGpOvvqeUABKCW++RzkScKRP6QtlpznLvRD75EMSrFLyZqg9K3wB1JngHFn/K1P3lGj
Vz3aUg6rGI/GY6WL4mAgu7oePRuLSpAPLKLca79ZZhRoY5b/AAf3k2SD/exrPYL7iLyfHU3Xd4WN
0n0Xe7K7VHhdoFrd+DrY3U45RvZDd8e9HPzqK0CbEOgC+6Erm0WsuvGimyLdhHbF95Xb8Bvbi6Ol
4XfqK5D0m6Hk2Xd9iF9klg5PneoH7D4NcfQNaR/xyy5WbucWz65EOHBytdpxl7hefKjqhAVllEpQ
YLPmkHjGeGkb4wKeDvYVGs1Qcwrt9gj9sPIeNG1vZMeHQVSmq9RJgLburm5iAKkTb6n5KK4DAWZ0
1nKRnCojxmbfsrq3mq2cNBHfAK6BTNbkYDbOsEENZbxKTS5uUfwibosQBV4IOJSI17P81oD2mrco
c9zxmN2QCTVcGjLTyrfiRa8V20hr07WaQB/4r9buTC9LFggbq701vffmjhDVAmNY3FIrdsLilJvx
6TooK/DWH+IEJJ4/JxJIGC/xY0rXGkFEsKD+mJh83NhoFrlXfyOyt3Hi4yy5HA5tvhBsonybid/m
I/nQ4VO77KPx0ADrKg1vDwmbBXPA4lFk1nnGLIyQxkBwIF0TxiESZnNCgcYTdZLJiY2TaXUf/g0Q
7kiTReyg1R4LiI7CLuqXIrGNexNBs+Mf7F0lPttTs31hWfPhXwEAFBB7Bf5uXvwwNe/7CNVUcyRL
hF3zwe+KJMjRdcANSpgEKlXLwb/Q1i24J0L7Fl9M8dhBkmnbooR73Q6W8TLiwRtJN37DKwz0KQ3X
joNk4w1Uqj0QZaAgeRqJnG7x2E8jmwKBocgp55HkwEIUgdFIC4iKG5lCdNz9ayRdU3cBUaSRLPb0
lwbgI3LASg+1F9Eqj2r7HgjxdI3/DP+oeAK+YYhXb63GKpEXiC2ohUsdetQW6FUtk3+DdNF6KN0x
Qk1ivAJHl/EttVFZCMRs+sRGXS19U5k3hYq0TTd27d6p2uGIPDvEx92iuq/wmEd5Xie+YBnxEHKA
exfx/ShrMIaVbjmpithfGk0XwZ/ubZTW3+4tKvVP95ZoGkR2p9ovKt2K+yYPGitu93Nx1tQEar7d
U9lXY2r3qCNpdqXiXC0QWQWFHIXrvNqtVlYCxoDZ6CBtu/L6WFsgjS2wa23ddQ8xsyDuQ3zrZGyK
BO/oiB3HScWrnw5C6u66iSB27pb9xupdsdcACTkpR/YnOqODTAswlIWOs7x2VFX4ljR6uMhrt19b
aWTtPLeM771hKmmbNq1AnhxR4lk+k8dgWybym9Yjqn9UAD32aN/jUWJd0/qfYvzzKTmNcKIUgJsm
bK36GNt+sNENCO4y10MNSpitqglW3FhNuzBaIAM7wIIeHAaItM3HF3ILddCcsrJEBK7DXiNJ2vbc
Tm5dhFq+afif3Hr88jcCUETIWLnysc7zDUq5kdfDL29tsnjc5FNTZWWQQjfkmYtK33PTgey4Nupf
dNZ/H1Lfu0Wiub8BmzYq1id/y/CdoJEuMlfTtLkUG/IfUvdj2gJx4+2Yo7Id1Npg2F17wIwFyC4m
O9raUrPU03Q3b3ynXlRsJJ+aiGUmu7TSkYmuUF3qEXA1Sli3MIyOrXzh60dGaFe8JDpnjfKM248r
Qp3mELWI02Sj2R5RZAJ6iRxE1UcIdIbmOipRVF64vVpTPx00N3lNndLc9MKUqGHBIRFRdyqaqkAp
f8bAIOM5/YKMSdF8+FiOlEHZNMj+Tt7UId2oB/8llBZ4ieQttNblSaoQYELoSwVtAYlGxYHmR+oe
p1h5tWswvrULD6HJfkHGeuqhMw9ImV1RuTdXe2mYoP6Ye6W1NEoADXusDBhe44eGfmj4CcWnltv4
zdFp7F1KK0uhcIa4OR2Qo8oUQrp/tVvwCwnw+pPl00hqjzwxoFke0FzXMRASQih+Opi5a63sPnOy
M+jB2rUOLvBzaYTWSZePxgT3ogOZ6WyMlRU46SBWCVYqLvYgoXccozwgF062wRc19Htie3WdoU70
R+xOYtD0eVIsNKiS7f3pQGcRZ60Ak4IDI/Zz/oqs7VjbgO9OXsy1oXTeDFvyIZPNir9G05TXNvlQ
syhyZgfXHsdwi6XhQFCyVkgYKZF8HFJEI2vUy6Od9V4FwqHo+2zLqIfcWe0W6y7XflAE8lOQkicJ
VH5ikKe3QLMfsXf8HM38LbhJgz0WPWqJ9gQUtHUyNfADKiseoBQ/pKdqyAS4l6R2hyI0M6ja2ESM
J4sWYIwU733EVwApCmA/EgjXsDD+LtPqrYic9qUekLfXnFi/x4LHA/dko+P/seA7vLQ6sODUqOZ3
+crByxW/BybwXaRqOM6nmiW1vVFjTSV4hUqiqYcOjgIyawAtXo/dYJuYKNoDHcYXAC/vINZZX7yx
9I8oFqwDsmsS5ItFHVc3PLTGW5/1WL9MA2JwBSBjVLCDjfriB6+AnK7SxWNUjPWiByPfkQ6D0vKj
Ph2uNmpKJZuAZea6GAEIV6I5NU5UPPpAwd43XhjoZh0D17KsHZE9sr4tHhF5BbyxlPfkGBXZGSgp
74ZadVq/96Ia5kmgVwda1SzG73Cas5g2tHgQqR01s5GNS2CB7A01W69EehAB7jU1hyRssBurvaU1
XRRcockO2Q0roF5k4rV9VYDegno9p0tObYsVKvXqvVnfIGRwR51YuiaLkg36Ntc0awTbMq9RkFHv
WywOEErKeXjC31Z4ojNNlS/gy1Zb0yjYuDCrsEMAfgATvJFjY5hDmXk6o0MEVYB9mOBwbf7J7zqM
RpALDbs2//+nul7yt6l+u4PrNX7zow63UXLXGZcwhsiyBpWQYkGn1wOIP9iysMp+AaGE7HDtcBNQ
0ldF/tcQal+7vWnGa5POfr9A1iIjabhgOfznaeLq543RVehOZuP1qmR06souFo5t3I0ywd5tuonr
EGrOLnRKQ8oyfYbyZrXTrKS4bSENyZAKOoqJsZMO5cCAAtHCMhhM68Om6Czlaw2iRqdh+gUAGy2b
dS05aiV+jqURRQq0XO+ap6t91FG7PWZ4EtFVrx0D6HWUo/hZeDFW5jLunBUvEz+Yr/hzYkSpULgN
Dm9F186kwC65MtLlPBUNjuWXzFXxzTxVJo1yFSdaNbv4mn+2QEK0AcOE3DtSl/v5zM26j7M/2Mil
92w3ww8b4+ggfp5dbc40zXVW6rjaKrCEBqmNXzzo3fz7snPBTRWDSZ2aIeP+vTQhoa24eRNPHhXk
1bZxy7qAOivb8+8LxFvySumneZCSUApEEQ8iX4CICtmIG8+yzqBJqd7LkZ01Ry/fbemeYxcnAhYv
TJujm2TgZvL1cOfW/SMB0gmGHk1YdEQCZvvVRB5kz6vxBlXmC33AhiBj6S0I9Oy7NEndMx5IK2rR
QRvB5pxZ7Xs3RByZvhaIvNKvmsBzQrAYuHl0qDN72s9Xzpf25xlPjQ8bnXWZ7XyJ4yFb6EXufpl7
o41u+BcuJb9jjPE78F47x6YdD2SCOAS/awHEvwnxLINqXh8F5NZ1dzHImG7Jiw5t3Wy5VagTtfok
5Xe1KJ4LV4BJY5qZTH0DzgpHM6Pd1dYVVh14qc435EIdmcxRdFGgiIdsNGdcQU40am2+vF41cqW1
4T0YqK/zRVZm7lyjB17L8HDDaTF6B9tp72gYfSTgIioolZafZjcq0PCm8y1cPwLHjlKB/et8NYmw
vu19Nz5e70y6YbIwQJOImlR8YeTbOHW40DTH/fSpKjMEjNQEXRW50MEfwQHSGI0xfyqa1O18iO7l
uQyul9Vb4W21Crj16yft6k7b6556uX5xCJCC919mu+vd9YL5N0X0heaa/w/9vpyirsPN3BxLew+G
DTUV06ida0IkQSvy/jVt2gczy/lDCsnGvavrQOhOdujZWVrRnkeswwH+9Jp1CyqjnZeX9qME0R05
6Y5pBK2j16fEYtpSY0W+kBDgu3S98aTaQZzU1HJKf1wDKwLm5Mo3LrXT17ceSK9ajxsXMnUGqL2i
PEoOZOu7qNzmSaEH8wBmRpfeWIdSGmDiBEQP6+ou3dHk4MTle0RFjAU1aYCPPxbNMfo7MnUjQolZ
39UbmhzVJvkxtcR36qTb1RLjgBRudDNfvbUU0GaJs6LJPJers26XZ/Kng5+mrwV3jSO1eiwPN6Fr
dqATwQcatT66A1JlSZ1kKiCRubDrsN9Tk4+ltXUTBOvIhW5BoTJOHy9k0FxovPjVqG/pBkDroe8j
2WMriT2VSp71xOruRtuVt+Wo3kPl+y+Qdh9WUAQctlGPZiy1JUi3gNFMff9Y1jkU+FBB/QKeQhuU
uHl7KLsE0DXzbjZ3UOCTVQW+EMRogo8dNyjUtjNO74rN50h9HDpRLj4B9ay0gZi4Yd1ruO0yCp8p
fx3p4k02sngokWTbygYSP4jS+g+TA6W2sQZ8s5uvGoKcbykDAJIr+we3sps2G8wvMm0H6IGa4s6x
km7jVWa/DyuHI07BdbAG2v0DH6CMKyDQ+W0aDo1S+0eC4W6OYDD+RMN1aGX408h0lCRMdeSJp4HZ
wuAoPsvi/gkaFeByhv3qpqbq88x3kUZEQG12c1B7T26ojviYbZjcrrMl6beQiA4geTyA5hvlHdoi
H95zNwa61DefITtcAZRo5Numb/lT1dlHtzTiN9TzZEEJePRZuqZ+KowBqTVrSN5+jlQZxChoZOFE
gG1blr7U0hQJokhkT3QmIofPZ+oPtj/5Rbqh47lZZp/ybJpjDQcwg20/ZfXmHBsbLhobnR2l1+Ze
F1myFdMqlJn8zNGRM82SVc2W7H2aLcSIxO657Mpy44B+4NnMy5nPysk8Y8Utr94BhQRx3qyY+ayw
loY9bUGgbfra0+TvIU6GKjXAFNhQgEfZLJW5mrDzQez44MGuYv4f2ipI5SJMZHjwOWRHAJXhxTkf
GRIuhlpSB/KExTmBhqC1TMd+CQxVeLi6hQOL10OUuUFvo5pTAahxkHnXPcTKFCuwlPXruTmCiM12
atyS6XYPUhkjCFyzI3XSQbkgDENR1x21aLaeGx+z2Yb6mC2ytGjdSdEi4uWZfEGcWZAfOirPqM/U
avSs2aZ+XgfUpAOCvCDmjJqzXfkAbE4eDQjEAnuSEiHbH+aYPaYBv87xp6tYFbRfyw7ck/FglxeN
GwfiZgihTrrlqLVa9dOPAhp9yRSLVjcVRLsvthoPOsRfV3g4uoe4ieKg9Ub72PDCetJBlz7T1klR
7MFCWS4joOZeyC3MKvto6NHGM4sORfXOG/1imgbCFRViFnetrreHNuq8pR7x5E3mp6Ky/K8dB+3q
2I7JXs8zcZkGUn/NC2jomIALWQl3djzDPE5jOu8RAj5x3Ko3ZEtV0Nl+fMs9w4CY6wiWUasYIaLM
P3wZFFkk5BjF0kDytANDL7g/bH3Z05mFraoS0kO4AGdz73Rmxa+s7aHi7qFMaDqAFFNGmwaA3g1r
bSRlJZ5ELZYR4Pd3x42P58xd5SK1PvGlzf8ZcTssGwdBV/q/zOIuvYOy3KTBdct8nX3NwLULMUX1
1Rx7PZA8VdDSi9S2dTptqyPTeaNQEh4gLzd+qfr+SBzavgB7Z1Kor3qVQQ4S9ReaSvMHgdJ7lG7j
LKpLyIbikfygpfLDdu2lM6HrzUqJGsxANh6UKNHI93TLoZNlR6eqX+c7nj6KU4LsizzyWG6hWJA+
+nl5LArNf0hB+LTHE2X6Farh62TPdLwtzDi2944LqpRf7SMSGYvCaKotHn/9CQv+/jQyR0Ef2i42
3CyTRaX36bCgHjdOxkVbsXhTqAG6Zhp0EDx/CmpNzavN5dmwBbatvuumQwNifWQvYKMmdVxtReM2
6yo0u4BQboR3wx74zrWdcEf4tqtdc9NxowM7vMiIpvWqbOVb9R1ya81KSDw9Is0wbwRn2iqZziJn
+Dgj2596ASwFfQ6wkpsUfz17D6mDdTO65WNdi3cLUcb3pGrWCMSpr0Ye8iXwU8NZeh4ie0bRrEXm
OoEpRm0Rerlx9IgRgQLF1GaIyGGdE+3JRAd3iiLTGdIU0HItRwjRAry6Tl2JauWp4I5AXGQDAQD0
byznhEBOcfanx6+Q5hdzbPVtajM8kkut5ztb1/CWqDg00LsmsiGmY6TvIX4Vnumw19KP06XBWH72
ue4d4rFoVr0UErXeqBeHmue73eQ/hqJrH7w4aTdhWOS7KGdQSpsmI4/RguJ60rBXhPbTZeiOYunq
3rAFhSBh1OngC1GtQpeZK2oqFO/dOx8OtsU2Tp4DLj60l1GEKO3nSb5DTgMFhlB4uIMyyIetck9a
mO5E7Kz+pFkRWnjVTp3jlIp3RawvAVlU2gXRNXwLKonKJdX+c6Sutsj1mniFQeUJRIr1XYxgzGyj
JnUA3d5urUBzQYDQ2Z35iDLwbm+b5cRN7SF8WEMa4tp0QKCI79U6pVYEhLTn+AGfGMYh1frkNHV0
cVmbHbuBhwExejt/2WVhZcfCmuSZEIFfgcs3gyhhucDP1ngD34YE5t/Mbl3pDOB6wX9ExpLuons1
CIemR+0Qf/h2MRiNLVPG97EB8moZIpGFveH41dahzNPL4RlyMR92AmKAI3O2k/8o0nAVaSNqDNqW
b22VxGskOZDX80Y8F5ErB7sNikJ4lm0Nnrcv5BG3ib1JIc63wGIrD2bq+VbT+80f20Q8j3wZqmSY
529NB9RwsdNA/Yy+Ull/blIvIv5qR99/lai/9f429urcTVNVniY3YzTu1YCkK6TQq0OPCMBa1IZ1
EYCEQeZYjO9FeFP2KvxujdUPi3neo8wM7CyjPjwCBV7PY2ReaisxoFKJfm/6YNebVIsLxJ6mNZCc
FjxqOmT+aAW6/nqtmb7WVZcgk9jlFcR9bFReKydvIFA8yI9K7KsfNBmwNu/yR1tvdPydqhrcNLm1
zhjAxQmvyhOK4MUKsKfqqXaNb1TaqDnf8Nji79cxejLGSy1kX6SD/0yqWgPCuFpfm37TV2vII8fr
zI2iIxtQesX6Z0K/F0UHabo4HM6e7amjKbGRSarQeG347GD1F703FsgWVECI4CdRYIWJsLBdHkmG
Jp+abGpSr9WhtpN6sVc0H6n3T2O5EyNzkQsQqGrijGUC1pUQoDWr3jtUUsdSc7Kr2gFhwNB+qaRX
WD8kd7176NEuwXAb5XdxNBUwyOQIpm5mfxOoIV6CVsO+0Uqo/g2ayx+jrKhXUJIaTyj5yvZOyZ3N
WBbWrZWWLOiYE3/pTHGfZ4X9A4X9wDf68j2u/hruxhLwjY6bIPLHuwL8CD5CMX5+ZG0XAj3QP9HP
n+ymLZyNW9az+pA/mPktarsPQkAY6SpIlJdxu2EyBhnuCEGia4dR2hD80G7BYAMmqhKofQRXFhVL
1IGa7VB8NKn0EG+Hz73Dr03qTXWUh/3HscUIjE4l8iWobY+sccXOnxZYQCNCkc2r8vhEbTpMLmEx
il3K3eRoYPFJfAapVN9DVsS3jurte33kZyJDsISyNoCNpmvyGvLxO6r0olusbWcvMpuDBa8+g9e0
cv05F/grZi/RlM5aeo21QoQSAOG+1p8TC9xw+F2HdyJuwMeNh/8JNTLIQYVdjKCLsk4joOIQR2ys
+7Zo2qAwRP+S+tZr57v8u1m1GD7loVhWYauk83fHh9BqHzEdgmwRftNRA24UNSBN0hnJKTS010wL
7XlB2XEjPxZp/ErLNNogeKhyXXhWx/e0WPNt/A2iGL5cEZsX8XrJPsxOWo1XxcT8Rfa2lyjtmOy2
8oKrK9kh05nhxeBXCxD2jhsUzeTPLuTFheHFb3mIMmgXXGznNIvV2UMBNaAGbfyWQhqA6eDeMN0k
3Pw6khvJeCty61lgZXMCBZM4YdUrTtiBpFvWa0+elSQHK03WkZlXlyxLu1uHuwC0KCiD9oi5BHWo
61vq1TrWHqPI+zr36oPz3qD444DFEXYtjq1B8hIRMvKlA4jr1kwJ7YZaSeU7y3//63//3//zrf+v
6HtxCxhpVIh/CZnfFolom//+t6P/+1/lbN69//e/bd+zPMZscFgwH+wjjuOh/9vrPZLg8Db+V9yC
bwxqRObFborm0ppLCBDk76kII9SmRRVCt769tfyJVQGV9PctH1CGK6X7jtQ50ufiW6ct531spGJ+
QMXKhtMKSzHWbQE1Y9nZGeN84xGvHORS7UU8VMlmVhnkSftLG3XE5xhAmOsyI+UsXSIbk0MgBMxE
dIh4+NlGzlWeLXX8je8hTwz07HRgIu9P1nTo07ZeF3jogZHpr96sli8g08+3rNOxYme5UwOP5HWz
C40lZ5oAagr64p+/etv8+1fvOLaDvyzGkIN27F+/etDjFZpqXOfSqmTYIgkcATVljKvc1qovNUfS
ZFpOqBF10JVn17fk4aDmCaXaOmBif/aqRajt89j7NI/SJ5oNq5cQK9b2jDXxlyypzWVqcXVyIYl5
qErwZAzITT2NIH3G1+u8T67gnwbGe3LVQyiNRNlwpJ+ZUQ83Mk6tvW2beOaipMH9H/4ufev3L8fW
EfXFt2MDGuIwh/365SiPVx6g8+IyL9KdkqEuv7CfkKEo7qAo292hVP+RHodJI7Q1PfKoOXkBriXu
hhJaxWbsvyIGLFcOywVY0/BgikUDsQbG2hdT1id3WiPipXgvUr14ZloJyaBSwXUo7EPj3sZaUd8C
aL9Gwp5diolNvwK3LegOeHggGyjD+KYtwf9IvTSgTvo1m3j5ETWDam2d2Kjbs/IAwal0N7oCrP2h
QMljH4Izw1K8DpoQVYRxe4F2Pbv85msbt41j7jwod/y2tCeFOVMyfz91kvzc2EWoTlIIemD5qx8N
O/leKz9/aKcDIoVlzVIQgKGRJ0636FB6uM/9UjyY0qjXmjEWK+ql0Upl8+gC5L03c7zRLk19Zdot
/0Qu37Xu9FQ22jV1VKYe/w9/Ebb/y18E03XPwD8GxWwXZciuNf2cPj2p8GQxB1DJRBeGVxTk4/T+
rAzQK1OdYVI9GX5jvtIizNa6/hixsD9rsY8lmlZDCjLlJ1KVnVViSTx2loel09ovy3LRTmpvCUCA
0N6pUojL8OpAg6iDmv/RNk8W6TzcNI0HlM1gednWVaNx0G3PONCZ3XOrWohkANoKiSJ9a3vp7tr9
N5/ZYNdy88/PHvqyro99hhwkfvM2vkXL8W0d7V+/TDWMfVKPjG+HELhWFlhgoO5G6Aq6QI/gbene
q1FBPWxC1ynJb5Hhq5+uHqFmj9gMm/1CRSEkakzgtpK+B299DDa9TBYRIO9FfGF6Xu3V1EtNOkSI
eg1OHx1jWwcx/8/xQjGOogjDeNPV4Z8/rjk9Sn/9uLZueS5KIm3TdQFA/fXjAleWD9i2R9sZsGpB
HpVEf7GR8aGWKhClQcFoPR1IvJbs3SAA4J30yrkDyppIdmAh0V2s0SPT2gwgrotXANv/0r72EwDW
q4N//iT4T7KmR9+nD8N0E5/E9y0TrzPb835/ZeuQMCvcJG42meT2XkIbMUBaBOk6xaKXJPfB9wGU
jefWgIXbAOOQHekOdw3iGUTbEhG/+HqRgdmdOWcDG6zHHEEgchMFE4coxjuGmgUDB1+TKh0MNkkK
4F9b7hEeeENmKf2Rl2efTSpBIrKw/Q69LxOvWoBlkLy3w6xd53pVHdusc/eImKlNW9vjLQpRoqUJ
5cjnaZ6uDZMf4/gxj6mB1sZB5KQsz0YUO8YCdDndGaiikxfxYm/aeI1O70KJcvtInkbtsUaR4Zm8
yEzNQVbjFqUer2QnE3XSYeiqcGm0zAnmK5CxmaZsjL5bSCGiDdk+Xcxz240c0ubwyZZ3Ij+2erVk
qoK4Dg2hSzEgXTdmVuefbeSjsbqYBB86PJ3/ftfQ3UsWqaf7GwFNp12kg/IlA0wWkjUGwOheJpaA
NpvsmIKU+FBxIwQniNS6A7ULr4iCNjKSlWcNqyxsHEhIjHwIwBaXbF2nzS+ujN3TaIc3jh2jNZlk
FhqLptUZiJFZjs1qZB80O/9x9VBM/wHGP+hHS5sDvIKRiDq4u9aFphzN4U8TgSUSFVqSncjDziq+
xUYAq+2pk2wWt1d4T8e385Vyf1jnwzAu5zmSahemY3rj1puk4aDFmMaZjSdWhm+4q3mGIqzuLIj5
XCd1jTFZAtVebmhWeyzDc5JFe4/prAiAfQb9bhkO20yfr9NGoX0ET/UzudM8PWKYixasQXtqhrFn
TxBFJLGnW6BDFaF4MHPMI42KvEjb1iX+T+iuyGaZwF4hsHcm/8ROUIkYGvGSvpuhD79aRZMcPRBh
4BnTrc3Ytu/BamPfWyPq/kGe669ah8UCGup8AXrq/I5cEFC1gNeF9FJimsXKTO1243egToOwaaay
bN2PdrKzNbN8ysZwa4Bo9RXp3mbptIV5gMRSf6913ZtRhfwVSaAImnatcfYin9+Y4egsqEM4/Y+u
crW7JCz4cWwg/U4XwDbg4E2526IbzuAlAWdnj/8KukgWPhQoiQHVVJ9tslL5m8bWyhfoDAaDXodr
M2uAo/exZ9Xag0orbLQkVj4Bni7pzgBHGwpK8JVhmaUvyj7RqyDEQyw0InFHvYaTdEsn0aINNWPN
R/IGKlPzVDX+hiuk+s6eL/UL2H+TdWhi1ULNStT6DfDb29m37VGMAl7UYh021jeazS1dbQNFMTZV
sBkXU8MGPLcO1DdbBGBfOdJ78616Wiv2zJLglZ7u3MpGPCb8GhjJBi9NLD4/7nlaAKaITGzoPmSh
20fLFh/3rBzvBtgJMd/z9OewRiFXsaKrZgxwnREy3tSiq9B9Y3Gt5vv6p3umQX2j/e2eI16DnRRB
hptW9GulcbaRtb8rEYgA4FaWiGJrXQFs7nQ6ZLJGjh4bwDJx2danHk8rAM0WGTQsZs8WCLaUeREk
KqYg+DRQAT6yDhPvGaLXUM0jmw4upfhIp7O17Ex9gbxiKDS+jBO8ACx+SZsK4LUalBZYgmQXgMyz
S5VDfkf5d+SACKm10oEbXVGz1Ll5j8HkSEMgd+AtVazEmmyNh8iYTALoPg27osuCj2GYt4lbJCEk
xGoTs8suEGNtbwbD2Vw98mqQ+Jiy2NJccmx9aMcHUB+tyvJAfjS0jnpoT+h9syOb6HV1HOz0y1iN
cudZVbbEMjbd2G3P9joX+Snq6ybAbjkU5c7jBbj8/x9l57XcthKt6SdCFXK4JcEokqKy5BuU7W2j
kXN8+vOh6W15PLtOzdyg0BEUKbK71/qDmmerVJTTDzFjZu00P6d0/j6gjfbqFpyk4jrIAcCg8jE3
prPT9DZ8GANIs3mvZ190zSUwxiDQATt+EfSvsWWgOtrO2aN88jgV1jGOR/uADsqudG241PrsYFgs
fhiDXhETUlDysV3rHLFqbM0y1IAO4w84JZW3VgMCvEqzqUxYiCkh5a9uqF7QC1xiPepVuCNvckxU
VER68Y/Shd8rbKze7VFN1uYwBU8NYjw+mrMqGLf517OhLJXHv54bdaH7APgLjLAQwyuQCNgcGuHT
/+N5+BECXi6acutNJXKNSD1uawiPfpCiF573mkN6vte+gkJeBb3efHgNvCKBRMZeRbbo1TPtY5Ut
s9aetnZnVN2Nsdfu8yjh4CpHQtUIRDU9BZ5WHh2c8zZyQJbvZj12v4CjS1EDH5oDmCT3efbsq2yf
7TgnIlYNF1FyFgHKjbnj8qTMC1E1MJ1nvnbtYVQFNuN6HXwJ6u1toOH2G72bi6OmdmBvRP1+eyFA
BFZKzhuXYANx1jmsrotlQrI0xyLq8tfZFdNeh/eyzdqu+0jKaSU7KAZgZIxKsjuY5tWj56K0Lx/V
WDBV4DpZ15CA78lG7seXDYrVbD1+Nd86F5NdF12mnUhG5a0w+eSXZ6LnUfmzcFPiVaQ3MISrbm9X
gYvkiuB++GgryHEHi2OaHFHHpDcmYgvtbIe7cS7rPZLL0+tcICq9vNFJBokMtZ/sbM+KR74x1lcz
S9ILJ/OXakKuOCJ4ui/CBI+EW5SPUJ8FUQzgr02cZmG9ygYtdJ6UESeiZTWtldh6LJeLm7K3q4xY
2cjlM/J6Gtzvwh6b24JaZtG8KyA5r+Ug2asHqjCxnTzLkj12HhLDA8twUeg7trnaEbjoyiEF8JKa
ivKQhOWdNB8enYI3B2Q7OWycietaI6ejZuNGttpZmPoKcYqDbCVt/jMtXfUiS8uMOiHjl3yZES0O
VCSZwqp47r/MmFRgrgMC7kSi3T11Vs/utK9GfT843b2+NADsBTH7R7Mylnt+9O3DXMYYdpCEck+B
pf97OwkbSfF5/CfUvgxmiLJh12dr/NWNZC0c0a5d1sgd2stmssZ7Zqf3rnFpANc9zrUqzkam3v/q
nCtEN8Yu829lndgScPSqRdZ7mazJMV1S44c08tJH4oDhnSW8H52d0qZ3brbR24Z/M/mgxiy+d2Wr
bYDdqBvAHQayA3b8loaKvckUD2f2pVgN6E8GIilPsjga+p6EG7uoIrCe8rncFFOevIWiTs7G4mDA
Rjp5QxrW3dVq8Ks1TsfEh54+HWRrrzpfzULU93KoEm5mQwWelVblFUWvF/mcLDero3xR2TI//Jj/
flGyNau124tSkDNis5BUuwDD55NMad+S20sxJ9q3CjjJ3JhRssuNM/VHGjxUgvHWyZHMqc+Jbp3k
nNHSycqy2a/acMORHh0LL34i6D2/GEB7khYqhCypQ8EWDelJWXI142DManIrpeV0MuDrX2Vb0Hr3
iBO497Kkh+pThY7OrUQK+a0bHe0i2/Iw+6YJK7pJJOIfHC46ZMP59gi1ThfPueAkhRBRk6pXuTcR
/V5eXNAVELS01L2TrTnr/ErLTPI/shWzS75TuHi7Xai+2I6XrjP13Np1csDerXiebSfeJYqq+bIY
pmp7duvg3VHtiP9iTJnCCWkF2ai2PKowGu+YN0rxjBlxsc3jsdnI1iEwslMz8Yt2G9tCCnXTZ9k1
y9Fl1L2QjfvyUNEN/QZ525RQIxN50M2OQJ3SemguqYGOappkmk8wsblYFaZmZCC4jQUB5Ql52u2t
shIeTVWjXeOsNw+EHib8L5Y5VKLemZG914M4IM6EGkgS5E+aN2SXKhIXFb/Tgsz4zIFNM9BOX1qt
qGnvgon0Gja7xZOsQ9X/i4Wt7UlWRd6AQ+ZyEJrkBJMGREsvGn59GT9q5IkCgZONLMoRerkVSa8+
yhpNsNebrDTZyjYxJcOVMMitu+wxjLj7dSWRJFl0RdujUto/zs74BV5we5LVrUIOl3/Q/iiLYVOZ
wCrBRsmivAy1/my0aXqWT/JmsGQRqxf4TF6ovKiWj9Cwzz9Keh3MUd0YKgbZ/NJU27wtHF8O7AtN
eRx+3P7apvJmf4JZQw6SWebY0O+TNN7pYsqfZHcrn/O1rs76r5fvhiZnIOvNSxDXXwOOh3wUrpGx
R8aQYNo1cRYYiuIeP6vkXTI6W9KW41mWblWoC6+8chx3sAd+DUfU1AAnM/VraF0HUY7OJjUBdU2k
/K997Ga3S9C4i7pscPS6Ak5t1qDtMY75r36G1w3bzsHFxBNl5A9JqJ01C2sF0p6Zn4yp+B4c2qHK
vn+2q2b/v7bL8SzNGYe/tNhm/eT4VUQEvGshIkkryM+iZAx/FiWfuFg6g8mmM9vvl89WObYhB+3X
njoe3LH07htD+ympsLYr0KOoa3tnlWzD2LWdJ1RXH1t2obJXEDsv04A4W5gN3vYmGK9rL30XtQ+e
6VU44KSvMuxfxqG7dcrS23YsnUCRV5MNhhxGRbH7FBVIlTo7CY4tSRKJkpTHv12koEAyisqH9ztu
pqFIppXj5VdEXuKDzAbd6mROyB7bxr85WWBwSDS8HJF7tFWXNw3VODGb4BNyUIKInBgvshU/Bdzc
ELFNkyHcjiFxulIZkA7S9EI9i8TbaHU7XfHtnK4TVL9rmJXfJr1OjrIk691O/zVU1smLaiujP3Fo
u7cMhN0ilPjuJqfpn62kazZtJZrtsBRNRXMOdhxGa9lamLF3X9XmUTbKqrLvfc9QtQdZQhwcLbIp
K+4wnPxzNlXbRmFtP2AL2D4qybnT8+FBW7weh2yuD17QqivZJuvsUEGzPxoICC39ZZ2XnNu60099
nF0+B9rTqK5k8a+BRm5h8cYgwK8DYYr515PkgDjLg32hu256ydknwDDTCGGFzl5Rcv0uDwb7/7pj
h7/VnIBUV0v0iEgaUYoFclVbT0PVWydZ6kbFukMF+KssyQv4pmkdY+u4M7IBVcLeDR974qnLYDlN
ELXK8u3GZrlJkBhcZmyFZZ2GQRGPtiAjlOYY3syvuvyTYjT8fFPYLnpPvH3yEtf1XWoYylmWpgHS
wDhor7JUO0N/qgt33qW1oZ6iUGCfs1yS33dW5HW7Nqk+ZI9Uq371kMUpTdeWWcZ4sJgtelsgHmf8
uVYe0oCXoUq9e5zWIWAvDYVJ5h71KzhJxeDdw6z4NQJo/8+51MEmWumhb6P20dBm88FE6mfWm8cs
79pHh5/2fVMSRpEdZN2wMJ8VEv+3QU2hmA+Ot82ds22NazvRI5AhuXmRl8Eb8ZzAMAxR/YkXvTQI
d0F1TEuLCVh7NAipyX6ylUzqc48FxV7KCOSejf6z7d5JFQFPQ1B0JRtkeWnF/vs7CW7IRgLh9Nwb
9KfPu1CZhF8udUpIq5l4f7Z+9hsL64Sy9zcxDNUHwVnSIXz8F0+L9Meq9B5kfY3hJmGzptyrY1R9
CI5J2Vjar33Hhge9IY7cS/3n8BxJ7rsaHMq11aHn4rUevnGQQO1xuauXOnkn62Sr7Df0tfi71fWG
X2OLOqjX3iD0nTIbIIJbASMc2dHjVEK9Wao+6+VdYbfhuXPNZudZyfxspsFZQZH4n+WG/PAgb3DA
vNU4NbZlN9/FgE+iiztxVGrtmgacISL5ycnbxptRJnengQAJn6m9XGSDMevi6P07wuUvvdxwjw4q
1XvyabOvF2O7G9xKe+ajVHZDGua+LKYNsAqLsM1KFpsx4ZjGTiGsIx1rcEXfDkMcP8hGj3TuquKb
d6e0hvYsJ67jisDqUhQ2E3s5sfaACC+iaJN7RU1hUwp9vHgLEjIZ8UNSrdDvgXimpR+0pvGGPAL6
LUlWrjUvNd8UOydaq+QVoN7KeKvL5mOyjPQaEv98/o9Bijap+LTr9jnHQ1BR4oS9kh+GpJj5xviR
vBlmnxXL3tuGbW0zRc93E4AW4uOYNsui0ZicrJbFVxZbzKPWcyaqh2lKzaOeesoazvv0rsIQX/ed
lZ0IufRvmnaWtrGylyhNBWyth/m2i0IZ7PbsZPSK7CUH/1cvQwH4lmu2IBqS9G+mcpYzlG3367Gy
+Ndj6dWkQ7GtlEHzyR/iBvz7EhuIX5Tq+bMm01jHV/WImXVtlSfZgJRyfoHp051UVMze84zvMuvM
C5YI9j6bKmubkPl87+vGT5s6+hY7KLaGZeueYmSv7scef8d4aVhGBnWcvKRV+2ukFmS3kbJD+ntk
pWfGbSTWSeIbfjoPU9HuI4R5vzb5boSd/7PGdmdVlb39gth5syn6ITrXlZLc1cqobz3LLp6ItJDb
cnrzezd3KzkqKaaPTszRW0sw3s9R9LoIk9SqZhG/A/GfPMZNINZhllbfosGF0kbmLAlYUZWyeZ8j
r4Kg2giMBJz+4NbFB5v+zK9Gk1gUKvOQ2yf3CxtOAARd9HNRdU6A+H7kmeasg8KKrlob6HvXTex9
YWgkiQAb4Uk2jB+mXaDZzdqKG+lHx4LQaZZ3CSqteO7BS61LBJH3mlcUzyqpKrDt3rwuTVE+D2jv
37dYw/CVLZ5lD2t09+E8pVdZZddes45dVxxk/znsrV2VaakvWwnitxe0IB7ko2SVK0YfXfHuQZZa
YXiAKxFtlnNHUa1sbQzk0MHixdihUZDxL7/IvmOR1ZcssqC3RIqBcniUPRO6uvRpXnwxIgAhJvzl
Y+26AAlmEGx4g36Zggnpos7knwLh4vdS/Sa7K5ob7UaXjb0sQkJzinb4KIyu2mMj0mxlNaZNfmvG
GcCxTD8Uuqg2ctJesY4FX8ZnO2/BHxvmoayL5DEpTETKTZAsjdMjxl/0AUthxVpNNPmxbIv0Xkw9
iNZ8SNZ2WHd7JAsUEqRL+f9x8G2q5Wn/OYEWYnkUtwVU04We1kJjgrz3EqOqcIagba1kfa6Ns1+G
g3HrVufjH91aN/2zm81m6aCyTz5PkfQ/JIn4T5S03qpxNMRh29l8U7EZyxG/e1VVT9zbdiVW8/Ij
yv6g33kA0TayaFcWeXgCBSdZDIyXPrTbV2HU5mXMwoQ0JpP1tgVzokPPJe5XNjn/71B3fFXPCU6g
KXYXa573xTSwzsAnRn2Emdpvx6RV7gKv6u5gsrhbIyqVh3hC3UJAaPli9d1Fl+PnBM77ENX/lDl6
vKPTDshRYbRWBl5+ccqpO6DZN+3joGnvs0lBQg3d5VcSRD8yzIF/hirufgavo9L0Fzd1R6S3+e4p
C6I2jittBwyqO7Zixpqqz7GVRejoWV1+KDi9j98Uu0G4j5gY5jj9PjHUYD8pdei3jW685FHr7suK
IIQsTga/gImSxLcijk7GXvea5FYcQr6lGT4PvlrE5kuqjmTLjTxnfaXYWvFI0S5unR3S1fsK15hb
q12H7d4hInQbKwqHfV4q8FVZxpY22ZNm0vC6WV4VWMYMjwylv7VmFqj5zlWR3FlaPa+M9qGmTLfW
1AuUXdhrWLUurXMaBztS7CDPlplrh0QI/ofGrdXSsLWzdNQVZWcRqcZObRGNkkXWNm03dw0crWVs
Pg7zTrcCFKKXmbVeH3d4VYBLnZpD45btPpjyF4TWx3EFpLw5ywsf76+72Lh3mnk8/d1DdhPg+1ck
8tKdLDYljmq5sFCIX7xyMlN3z97crtHYDu5ZfA0HJqgdbasQpSdZKfvJS1jE35zI0g6yJBttBbGd
Lhu28TL+s2ucEotKY3Jhn3XyrtXVZz3Hv+lz7gYbqjtXWMcmCljxZLcghmBQQQz25cRaxo/PKoIq
k0Epuft8WFCgtVwpxTXhQP7H88GrNTC683gj+34+zNGTg+U25emzvguV7IhQ36t88ufcUa67awJj
2m0O5ylwNHDxi7a0vCgRstLCwxJwWiC0/1anqbDalSzr6AL/vrVIpUFWhV9lKJmvArA43W5l17ZM
lZVoMR+RLf/LdG0a7fQgJLWwPHJa5rHDjlORLJuT4sKn9PSNFrvszRD98gbNO1Qh/+WyaFuJw7lJ
FGfV8sLXGsMKWa+NrnGoapVtLOCrd60B92ovVsSi7MyXjGiArE8ybzzMYgQJLSdHg5wcCbByYiBs
aDVSAfJStrF3qpeLLLatVW3VAFaMrBuqiiQ1Of5ypeqqSWQqds6x0zrnJG38zjPmOxZhk9jY0mAH
To+jKVF/O8nZZ8uOskWL8KhZeotl7Ge9vPMC7dcwWbyNrUPraBYITLE3anbTpCsnIA2pa2ZneZnM
CHb+cpF3si4iYeSj3Fqv/2pAVxG09TJWdo6VfjepZXH8q172kENJkwfbmu3y7Yn/9TA5Vqu9bwQQ
l8gcoV9MkqetunjBfLqNSlfSUrrFpLbrYRWsbmpZ/OwzGKG6Vj1l2OmNE6PqZUW459XhwSmzdDeI
MH2NguRBckXmJoj5t1iMlH/38BB5+t97BErV+tPcooXlIZfkdS3BqzbMT7rqbEwDY7HPKieNYYJ9
lj9H1HrS7Y2iOrvLJLL+1tmZVMfvM+w7rK5rrwhrIhdgIk88EjvxSPfVzh4N/mJVTVZ7vVWWebMD
0LeoVlFXLJemTqMNZ2zVl9PcGjQHsewE6cBZXTTrFyH7UZnUdZoG3fqzLnaF49zKhRSq/2zSNLSj
VnKkrPyjXZabBuLfX9P9Z8dxeQWyRV7kjLbm/qr7LPKtY2GXfdwc01A0nEHb+h4Zl3FVhlN5HrGe
IbNTVOpdFQfIQAqKsqULGr3zUZACSM6nvJWVdm0vCsiTEftJjdCTMTSPVaTyW6JHzsH1EsIlQ508
6O67bJM1Feqae4fI4/qzzrYQLY5yoMNaYtWPAqzAY/Eou8tLanhs21UXw/rlGbLOFGoMQxJTYb1w
hz12wmBgsiw9E4xLzw2xj72A8lYFhYbDtOZylS2yD1jOdt1oPaJ1S2/ZAFBc2xa9gT5ClurHwkr6
5jnIcDezKnw/PDd8yqxo/NAy0My1lbXkoSscONIQgESO3edUwSBi4xheUQ3CjUYBbp5wdF4NmTn9
A6to7XgLXSXtBrBGhgdmyYQ9lUbdsxKQxOuNGp6ig86gmibxQVn2XWpRFRtjnMbnsoG7HtnIiGpu
crjNhKsTwZUAdZuOr1+a5ZdgzlCMass7w9LJ4zpTWpId+rcs7+SliZpibzYGzPYwPNu/L4TWIPqM
/KxlkavvVLf5kI2f9X/1ncdKLNi2/5zjc6hI3P6IAclGzv1ZL+8+6+bSjU4RGoHLK/jrSZ918sUk
MzpzLpYrv7u6uRntKjtHVSC0mjMqWLhyOqGxHd2s2dTxXPj4R3sOqHWlaN3nMtevJVrz9yqJ1Oem
0+bV7LTpXT9k3vMcdI1P3MXhPaDVbAZ7a7D93+hL0VuMw2YFCI6cKe5rDZFs8VU2WvCiHwO+Luy5
T3VilXhOhHzVMZrkGizaXWSgwDLIsrxFE3I4gmht76xx9F6yAFPDdBwusgRu/SnL1eH+VhImgS13
vN5KtrPP5kJ9kCUvIUJiQ5LKDedN1Qs4EkM738uLDhB2kweGCkSBurwyfzXUICrRl3bdTatanQ2d
aWmBQboK+YXaf85QQYq6j0Oxy9MI583fM8ME8ja5AfrSw3HIB39obhBasK8toJurWTjxfjIdfdX0
JdCS5WIQFTln+GzqAacRdqXUdUaI7Pg8sj2lJPvGkamvajuCm4OW+bVDIT5WxpMaTYOfEdn6BuW4
0uxvNbIivppk+slQSucy9aTVZEMFtQaTIvWjHywA6zOWqpni7qamLY4ZyrQonnzexsCzj6R1m3kd
h3pxbDUbo4JRCQ7o1xJzTrurbdXls+iBgbPC1weCe+VzxgZnV+P758vWzBmtcz1krwSj03bdDfPK
7aLmsVySqlBq55XlYFnThx4KqL3eo6Hc5eqx0YL5dkny4c/iN2W2M1TNlPCOqFB4J++CuRB/FGXD
X3XpMqJ0c/y25BBtbjf8tlj7mjzUKAQZjykTG0eoNRSAKH7QrLpfiaqpvjW9/eyNqvGcdKO5Txwz
2KZlH7wpGTpTQGm+VTP6Snk/tZdYzYzzSLZzXdVjfj9GQm12YRiixw3KC/LfEBy0JsEYp9GDq75c
ODVVl8Ew/Som3L8BA8smvRmQyKZRdmOJ/kH4Oj7KOeRF2BEg8HAL1wlcmjBnjBzRbTGN6YtRlsgK
kUhHAr+Ld1EPIhxNJHGJIa1dikogcNUENpEIip8NYilmZgv0yUBx/rNBsa3qrADcdKocmbC8cd6N
MEBYTtTOnQ2L4m3ovtlLdYDg/aFbgoNkCaoVCOZwr6mZAt1/ULCCspUTTAlzM4QZiZ+lQdbJVkvj
mIsyJX2Aw1ZrBFdWCh7Q914LQtx1TOztp/SxqSrluQTatW9mU9+mVa685/gQyw4TdoJ+VyXmSY4M
cqA6UmcaTeXHTFPJ7/7SvW0tDK+1xLiPbUu/JyI5bMNMQS75d528q2NRoTrp1dvJm/pkk3Ay6qfR
5R+TsfJi1al+8YpnWTAKfiBWGaC/w1g4/zj11CUb9t3pxmzdDLv4f0dVy11olP2qmQJnJxvkSwnA
PqBXHqKouVgAOvCOlK4RrxMGl/d9qYUrEvoEnOt52jlV42xkNzcgRWCbHuvu0vr/Pcrqo+qlQ2le
MfT+ChO7v8JGgNdoYApHJun0Wd9FOYnieXY5DtJNNiSpqp4IsWLc++9w/l4Ybu2whLgc455sNxH2
wbXfVEt9lwzi2NtBsnJ+KGGDVqnmlq9Oo9h+74GvM0LRHhrk8fcgs4x7q2x+jeYdfQc9/NMIux9M
F55voiZS7sRZeLjCQrI+CnAv+tRBkQ1tj19smqi+nmqAgRv3LH2XJf0+7vVdqEbuWZZk/VIle3mz
CHa3xC++vwD+TFs8lZMePCjZIyBhKC/LZUZ/3o+rMdrKInDRxTOumnZVPKPi43anRmune2vOUO0h
6752QQIeZGPkjNMWy7l8I1sx9xrvshzRcdlaZ8gXTOC4ZKOsgmkB1Nac7mXJCogxBM0p4HiT6/5i
rpcu2sE9gFI/BZC+lsVPc76bqrcsj0ufplLatTTwUx13PNSjNj25LhpFuoJrE1ve+UmB1cNhYnyZ
lpKsUnX9FU2s9Cz7N/zL7vDEZNVZerjAiB56YRLAZzIPMgWMQpBiOprhenTBC4At4MivT5k+TKrN
7tGMzuSlVJ8XNDyg4aGzsV3xu/kw1n0JuFJP1lM2YS6i9Eiidu9ha3nX5GjzY/PgGNZTOk1kW9PM
2ZlE17eu49lbs0jfy7hUAOnbylqQntyTjj2gehY9eAE/7tqAWolLoNtskaNDu9mA0GeOF3mnWMCN
qhK1Gt3mY42VIcOrslwU3rw18SdWaUKxRM5Ykgc1wNqtCUzfLXSiuMmCJN8748PkLTsiDx2zkOfD
95uKo6HX8/pFj4I7F67gke//uALG9r1AT+SxVI3wELrZh9eHX0Ucersg0rx9EijEtjgOs0pG/BfN
L1Y0pTt7QTO4zXiI65K/FbKwG+HJZlqrCe78tawMbyu6q54EoM8r7bkztC+eprsrFUSYb3YB0U7F
WdUGCSJ1AvgzhN26H/j2ECXIEdhv8SiAIKlePU9F65E8IX6jAgIQiYgNoGdHOZbl2PhkOjbD0LEu
q2l8NwJbXImiPXeE40Mi9v8kVo6eVmW0m7DQqm3ZKtlqMAGY6mm/RkQHoFP0odnd/LWtuh1mLYdm
tu6NslbvvAZsK4tTv/GiOl9p0fQz6L7WOVJznH1/oPvHe9F8IKmyi738rc8Ak+hltzWm4lEHrbYa
apw0deUtzJO1VVcsK1WL14Iwv6b5OyIHW4N3JvdwCBmd5ofKNsG3zFfYANURyDGnE5StV2bcEzJQ
lGGtz3kKwMr6okf6DOCbPaUXFWJNhw/LsDZlzgI7ZSjrV2VyiWyQ1XNI3s5KEGQdi24HWvSrMuT5
cxf8rNAL20FCe1GIjrJPmC/lSAApixZ2/ZiyeMyOD5f7Ah6Tv2SuoKATXgAiOfxI47C+aJOB80P6
3PW99mI4xx4E5VoJxLMGL8Qv4Nr6I78BRDzNA16KF3Mej4VQsR1IssvQInCvQZHZzAkfBonefheB
Jz1G4cGr2o2j4xQTFDV64Obw0GlRzeazrXaRjcJK33dXoB++WU8DKGTzqBWuslKjKANp1z05c0HC
cirmxfO4Pop4ONQd2Fx45aRmga8rnbrHVT5eF2YO8BVcFxqdZPsjB73okjRR22GN0SNBGwX2xXWA
OSMRLrrK3rVdhFBQpK5tEJACZZn9PMNjMNE7X2lBrh05lrvroVPYugf1gRj2ysSKARSHeow90RzZ
RUT6ppqq5tglqETey9sK3lu6+qNt1lUq8sLud43aHYqSQBfoSEbJWTTZfJsgRBA9DvRVNs7DDrJH
fhxqs8bO3hz9MZ+bo/AifWt16r2ql9URIPnMNyxy0YbmfOw3EyCTTp9+sFbZ0GRm76ERi3QmO4MV
q194tPVtgvfbOigdBPdT959HxOs/YpcDHM6i0SrXv+m28ySCbqWT0zuERoccWtx/Lxs+HuHN19K0
USsrEaojA1/kiyJg793XaRIhlobLlC2e82iuNmkHELnufmROQgijhQIUQeLfzErk3vd1cMhmV3kK
UDMLpuhOM7qX3GqLbVyWH22eKhsnaPjwULGB6tyfVVv0pPBJVGtN8dRE/ZewNltkWyJ7l9gkVMqh
2wZ9na95vcldlo07L+INwfbeW+mZ1Z+rgjdLS8VzNpDX1yuOLgG2yHG2nQko723RnLKsgMecFC9D
qa7FIoSNKQ+a+BhEkNFMtm0RnOoSY+6EL6Oq9dcy0N4j3SFU09R3KueNdTf3/QbmonVUdOzpUW80
D6nA0qNuq59CK4oVBnyGWv+EkhyvRjPGh7FJcYcKH9rc0PbIkdVhZ/nIvRVO86Sm4rUy1WjlGSNH
Xze7RI4dbmtjQEwtBJtae9lB19gkJG7y3tbevOoSd1o7zals05VrT/ZKeDnullnpbgvSPZcOyGId
Nu0ltzqiuVm5RTkCHlYrVAR4mu6FmH68Er31bhQhjCxCTvdC9fZDum6J0B8LZfrhOZD9Le/DGjK8
jozhkJN5WkWCdDGL87ieLOB8he65a8LQ456TV0p2DSW8NKvu4qHlN9gdzS1KwfqqW2yNjFR7TdNy
BLtan8zJ9fy47BEKTiCniiG+k5deWPEd2dG7NKvhHUEnBMbbP7kJBAsiS6vMVtDBrH/GhvVqDdP3
Wm/JgUXmCTD2XQkL0ZmII5q2W/lGUL81OCttnDx9RkPRuows96u2Tut9GTbZNZvA4SlR9yC6eWV2
WbrJ2NT5OsQsFABi7Ay0ASxtZq87DRu5ShcGlldusq8zNzyhwR3sm8GI7mYvsw4BO7WjiBLtGA8G
DM0on++KOBn2OYpvJ6Dhxk4TYjr3URaymYXWCjym2vYDLjDkmrRNGSfONWvDaBPW56qD1mMKm2Qq
bjePEPBzP68wdYlQOlsvKMh1m6jkzU0g8ZYQ1rNteHijzKJ6aZp9r9iIq+ax+9KStF/XjtUhLRoh
qNYBAzIm9OfRA1Xf5oqTk1b1xbtSkRP1knY8lJZp+VBesbTm5/J9tBYjMngt79CKW8DJYB/AqWJx
0gnjnQUMGxmoWu+j3XUYlgkVIyELsWDiIu+hlYFvLubhnXg6B7ak6t81D3/mDJTUu2c1xBZnt34P
cUzGCyqt3qGQjSgIomcRKsYRdxX9gtiOR0DCCXxZjMWsX3IFFtEYvWP5Xa7hJZlgusN2W5kji6xp
HiObM3EQmv0FP9Dh0vC33o1uvQVwxlmZBcgvvQyqZepYZ/baRJS8qzLXynOb8JYN5rq3eZVlECfo
Fo4DgnBasulC9NrmqAOkiVbY2gyxC7FHU1vbQMa3qqo0qEQ3X90+JcXc9HAY1OKJnM607eOw9UEK
2Wuk/41Vr6EIW1mDs5pEYmwSQsArw+p3eoFl98jqt53LS59U075r4uAy87cosX0Cs/iSRoG4Ekjt
VimHCLYbinqP7iPyJfl8tc2JBbuopzWBBNB1yBSSmOIkq/Zxt4bM0G6NxfGpy+M1jPjk3h664uDN
2EqhY4PgdDl/KboCUeVi3lVYkGym0nsFHOx39RBDfOH7H8wgfqfKFfwpNtgQ3NXaGbS2Y2+CJApX
QUqgtalxjxfcbuMYypAIEDTQhvRqK8lFX366w5TAlZ11td8hlKQgOsHCLSA+EBBAeCqw1p2XOVgc
FCQi/4et81puXMfW8BOxijncSqKyZUsOvXvfsDptMAcw8+nPR3hmPDV1blACSNGyRAILa/2B5aFL
I/cx1gFJdafYt71Vb8aKpEYVCH+X4Xaxaaksh21SYzHty+FsOa77lMYG/qDZAm6hJV1m2EyoJSH0
s1el19JqAOla1xkdjhCJnfQCt6M5EPg7fLJnRCKaozFnt1hro0vHo7rxRP3L9pYe14nYOQ66dU2S
lBTy7Blh10XVoRJxvrXT99Y1mhcxT+aGjNrfzN5UmMd4PpfOZpiHepO0Qnt267a/Te6kbUrK9U9t
PMa4ISf843pwTtAZLivSPFknX8h2A27oAf5UErmd0sEt0DMMZDgR+NmgwOXrRnaD3rjnlphuXUu1
Ec+Y4CwiH3uown9CtfIwCC3fDL7+bJPQCS13njdGp527oHqPY9e7lp32R078UJNjWE923ZRhO2e/
Wwv8jkRBEZnwl6qX6TUfxmmjpbO3mZBU7Vj3UYVgWdHd4oxrYRTOEVLp8QBTuo8iHCbqYhd72h97
sseLHQHfmupkm/STs21j7pO+NouzFg9QQC0So/NUnfx5QAbZr5qrPRo3XbKlsoCKWPi/mOgLA5Yl
IosL9yInHKO7ieDJkEN7gGQbJpMGZa2Jl2Ph5C3Qyvqta6u7pgN4Q02wPXht+93AbXdrScPmCct5
+AL7eeknWHKLOPkCifY1J9oPSRaifUcEL4x5p7P7qIMkPsNR0qleLX+3rQVWjrBgx0MBhwJTye0y
TUit98H3PCptDLYGch3dfpxyhPBa95lS6XSbABmWTLD73BcfXl6IcApMrJviPFwm4bIZHviChiHe
uyLSw9jLP1A/n3YNKbMQfSk9zBPQhJUmbkth1hjKJ0vYRixRhWtbGy8K8r2WYpzaFWm3jaPkQA4u
P2fojLm66V6I8a84+3RoNqYvlmFoh5oHaRPNLzkAjrFI43vLflY4FJotn7pJDK+ka1p2rLo0ifTZ
2dWWmA5F7Rq7FIDNJvbRzkqfRTw5hDftsC1ASO4cL7snQXxxHV+GHXpg1K0LfT9Axzsunh7A+G3Q
v8lqqDRDVux7VC6X3q32CZXnjUA8ch/Neth6vtxAV873UeAwk0SxCLu0+26gdRc2fTu+GgVpoQL2
TWOa+BoEAQZNlkvuKUqnHU43r/xUPjkW/wfpz3wfa8j6ztbOy8HICJJyoPU9iXyzTHeTGRXAfKb4
IyE/A891q4ENBNTeye1ASLFHOQ7SOEoQoMOr7tHkULgsCoEBNX85gaDPJ3ve6ETSdo8PAvPPT2QW
xkuc5nfsgJftoBvRU9xa312bOvwy1Oe0z+JTOTNd2xpwropqRu1dPHaZUE8vGI3tDCw3tk1j6Mx7
EdS5CJxS1p47swTkNeUI2AhM11GTOugae5ahceRn4yygIOyqQAfede5RkC17OJoo/2YQUvtFY6c+
FSlAgKA54e/Tn6cxHs7q1VcjXLs/FynQKTg1rNQe6Xbw7Ye5zP0DP259tnK9xsLOdvfdUt1mlM3O
ccPCkBZs2gJ4SVt1Nb+jGNDn06GhwIgMzYXshb8h1X+LjUCes6b8kH5BAqW0R3lckoItcgCr2c9n
NNj6+TxaPcKNXovxl2sUxcZxUGcxS/s0aKv7R32Y5qU8s4qUbIKmKHT66sNNQAV0g6i4PqmWFlOx
wq62WlIl7KX86Kwawlfi0CS7OaTd95Gmy/PSy4Odj85BMh2epZ6BXUwISzeNrN7SrPvVdmX/+V2p
V+prShYHocc5WnyUYPr4EK3WO2qfoV75a3f1IeH33sm6xGZ7bdwpGs+ueIfUVDPRhQa6puwuqMoG
XvphlaI0tq3eZKeuWyi4LztjzO6GFqRYd/KPUXxzjHpVgiCCb9so2jJJrR+gwSW4vWUa0wV6Ydsk
m6Nik+hRdFjy5ji2DcIKJRYwaXIaO3iJGsEaMNjJOqtPgJgHdWFveadsVyPOa/nLVr1sjaRm+xtZ
m6QDRIlUCPTvt6oM2FqNNvka1PfPAB3McwzHfFt78Nian/6S/yTv4vPNRhN3run47I7pI/iP51MS
n9RvVZtTdZZro7qqsRHz4DZff8r/73CE6+Z/nT16Qbufx5jkYnkwahxgB/c7m5N+29q56YauZiMw
UmbHoSkCijqcIGrMDis/RRly3shAgs+MvQbIHc0A4m8//44R0KUCOBlad43yPjnlWoF25XOPJ8q+
T4Z7GdXXjHngjCQgdhB18WMuJkGivIWm1WOotZjPLUKYpMM1P/QyqW0ARlNOEOnyiJqiZO5eir0x
irtHVSwqXjGZfJe6bx2GNU2gO05xxoByM0lpXmYDHe8DRATvtZc8w8Hgg5csqrdA0SDRWi0FRMph
PGmVm/Ho+PMtnhNEaTytJWoizxgg3tAM+TnSY0QIO42wCjLWha8Gk+xIczYLVeeNNgHS8i1zkwXC
fkXxqKzr7BxUy29+bMS4Aa2e7LHESMhMu11Cicwcu+A2xot1IKlcwxrbpmwhdo5sq2e9gNSIeTi0
4rxON30uqmcnpeJcVSUKpeUBov2yowoTcBbqdtaEjBeC3qa/ZH+B+peXqEztLf5v5a7VluaaIZxh
GZX2UTPN7r1J+qccEfY7RkHUpJ2l+zVl8cFbOow2O/vV8+LqwCNQHiPy6B9VGaGYkGo/+siut2hx
DSBG4/ym6ex72mAI6zyJf4g6eSeTtMVu0P4+iPjuonL8p4jJp7EumKXmPucR4Usp0mYjdTwq7Nb9
SWbeJxfAHOXpXX8kWfKgNAjHpW8gWpEt2VWizU4m8po7r7CXY4+19WGhdLADpWntsLluQ8LHXVWP
6UFv1nxHQEaqJNPaxb17A+iPN0s8PEr4JFZaJd8jrXZhglNMMF+zWq9W8koS6pa7PNpR/961xl/l
2DVIMUKYpNpPHQZh6tRPA3SAxnKHwFx2j9OsgNyazUxSYTcX+aUp6vHirNm7GajvaMnmGAxSe8fn
L4wDi5QqjL1d1OfhJFLxDlLwZ4yq/pMtTe3N0h0NrWB9DP2+ANnoVMk+l5P/XZK/loEPtr6N5guJ
T7HLbeSUBirIR+RHdz6ylT/aYLS2XuYZz+wArJOsk/bQwj17TewO1juV8D8SrTQnSH9L3NeIpw3r
HlR5vQot28fAGuK71USkNrS4/JXXf5AVSKiRJvVmkW7wCto42ovEgzDcLBgKLNnyTIrh92x2p2WO
u9ex7fx7j7BFUoJnxlVPHpA9ZDpS9e+cD3tWNe+MWlq++ep/HlZnqkHVV406/evdX2P/7yXUYRdf
4nWeR6xMOwkyn7A/Vge3z5fViLeb6qtXar0ZEp2TVP+/Xn4d/zpdjanmf8bUddTYbHTlztLracPe
Lkf7rSxrFtX1pe4RwpBO/feoNdgEBOvxXAOyG2I+8a/+51s/23imDKg52l5kcXNWTb0us6NdIT6m
+nY7/7uPVB9R5JBeq9kUD8fQeRz8wtoCIhIPNVYXLrN7ao8HNaYaHW66nozR9XOocLMXwTT29SZU
D4OTjXTp55g6ULaLpL7Dhv/zXetfYH5oV79S/fQ1xo5zi3Kn9VzZuREmfi0OTo2uIibvzk2vbf0W
FUHC0jd1P6RvfGDRuuoRadN5ieIidFFbv1fzwvZJzBsk3qrvCYiLQ4rbzZHCCKxl2Ik4iuwMMxh2
g8zJpUTlk1sN7dVO84PPGnvBtogQacnyE8yxQ8aW/1JKrz0g7vJeyty7QT/UQ41tF9OKcJ/GbkqJ
8PWnbOrOiKEUF6zKYvTDAXKDolpCKzBcFJ4L9OOq5UfsWWLLFx28ktB/Kjupf0dvrdzFo1uG+mK8
UG7u2WL29datsmnbJk15sGVFpUdHkMkwIcoReu+yYdDfG28EMNplK5uCTFKOGD56+8L6K61/W23f
slMG0NgL52MZ7Rpb9qB75AkiBfVU/SSXP1/UkBRmfwvy4qR6qoEoLPYt1O+dOl+Ndb35HjiDvKre
gJMzFaYJs8U5AKfWxbuqyMZHGUclNNhkDDUxjg81llQEu4CjbqoXYEF0SZriDzI0/zphmRwPOYwB
DMp6DdUU5j/J6MR3dZmgxgJXx6dl83XC0KNta2syP6mxhuf22mnRLWip4c/VDr1E8WIshY5jUTbv
PV+s6QmmbTUmnORelFRQ1ZBTDaBu8+qXmtfVUDIu81avDfOguuncVo+ZrPjnFUr8/kyASgrzqkCu
wEFf0jr1jmnL/Ipky79Bt5+ntAvxuRF9+xr/3/NI8ZfAIS1zr673deJgJK8T1Th2Nhgso+BUPSEZ
aJ+sadXPaZJpo8ZUM1R6hUEujUg14JzmvKyaT1Bz/nPg62QjW7xjbeovX0Pq1Zzj0/415qfFHz2Q
RD8yCTa+bNOnyqRkHONM9vnqa8zVOkAEMjirMzQqTJ+nlaLJj5oJGKYzMQBOaxvlZ73o3gWJoDAi
ZtirrhFXBdKvPbxrz2nf4yhaQT5rrnA9ORlxi09jjO1Vd4z7Gns0cCZINbH3it13K8jBt1U2Gea1
a1NUP5otyP1u7N33qZTjMdaI2NTRfGqzYyfreSdsuPJDhz9uJAlK3IzsnK4ZMSJpufuGLzlbsCD+
UD2nMLLXtU6geokfuW+W7aCS1BV3NVT1gmiiqJer6oKYsrcY1nxv0HnYmVMTvDnJoCEJlmihEwT+
m0FodNRLgjrVrZB6QX+NIEedbDFdvMBguKiDEYiOt28mt/WwHWeL56quX/T1ollHuNsFQXlVJ+LB
Rkw398jA49KyUWMjK08Yt6hQBezvg6QeINGw5E1qYVNrk296EenOtYzTDdBFtpZrLkcvb/exN+Rg
P0VyKFELeRPjva5lsQ80XPDycdW9HNFWXumSFpyUsAKV9a5lA9mpXP/Wi4zVfS6Ld8eYZuJ8ZjkU
snNiccu7LAl0Z3RE8/dBmyi2BNFHk/foDU9WdQ96+6B6TT3KN886MTsmoYtxjwcq6OyZZgB9KzOO
UxnF7+1EJitvKElBozGPRim8bUxNYM3yedsBpEuY5Ha/J4215sZ8wvnidcbdfWubhTgG5g7xUYy9
V/Fr1Zj50bK1Z6uU33pTQ3fcb+ZnPjQyHNVEvjpn76JZ0CJTisdb4dZQDU00BFHNqn505fASRY3+
hm2LQtxspB1ErwV5rawhVte1hu9nNkAXrY16Fa8xhlvZT6IU+eeQMUXJGX/RR9rmv2rXt44tmr23
2EEfbibEvRRN8Rexd/vLt+PbMBXGHzSF91nQOmyWntt52bDgltSwuw64hJNtAhP1KbHir+NSbgRC
wO922p4SgLy/jAJhOO0lR7P5YbrVRRp6ua8M8rSllpahP6Y1Re/kG0Ffcxh8iAxxF8SbCGbXiz1U
kkSAm/yS8Q9dLO4haI0VnV/6u1knR1imcYVLoE/SVgcZ6y7mfUnH8m3s05VdmMdn1c0b9EYBTVxh
3rsvUT9Th+rHBq6GNb0k0l75ZWm7BxWcHtsGjRBHK49o25fbNHflkaSfDO2VVs7O3HoQ+vPnF2qQ
FCh2gKDCVKPQT1Er36Rml5C8cTe2ecdi5SEWZiCLqXYvIrPC2rAE9aUZ9bvpdWjWFuXdYbf2Piy+
ce9ac6+OIX0aXHoMAzeT+7tncn63Yy94LWo8Ml3TeR8ca8YyEMe59diEEBy5Ziyc1p6O3uKjGcjc
r72BYvGjxHZM9dADrh9tkO3jqHbeu6rBWawsDupYHzj63Yvk8bNX2829G5eTrWc6shbmMWvy5Vas
TaePlyXtTNI19Oq+HfaDr7loGZnubTINjz3vXGzI6Kxu6eugtTapwxozz8WlMKV700eDo9HcLaGd
JAOCtWtfHVINBUw07Yeb6nxeqmhah6JqRRq1GOPjOBSkJdsYdwjfkTGEIZTDVLda/wBFAJd3r7Bn
qhbAiehOncnZi68vpz6e3z676ogh6+GcONmtyIe/7CqtTgUZr9swNP9qUMD0Qkw0mu3/HBj1YHoy
+Shf53aWZ1gb9LSbDQBypEXWqyQdyaDJTBEMsCPxbGX+tI8HyJRGrotnniRIAu6w4O8NvEqNqfN8
dNCfVddv7BcYd2QZ1vd/jS9Ni3yRdDV0GYUklIuMXTxHMYxTmjLtSgDGUCzHvKaIvI4lNrMnQkAC
OIfbvRVO+V5HTXxTvSCYoxVaif3ienDsUu2gjW7KRrrs33S3NJ/c2vsGYqQD9MIZDbBUNsevqhNL
akyFzJar6hodUA7IePlBdeu5TE/RiPO66iLjWTwvY/L5h9WQ68zbRObioXpOMZJiHdFEUd0Eo8vQ
xY58r7qx69RnuBjuRnVz03NeJBRc1VOfrxPmMXcL+aI+e7HivCYn1TAPWj/3CiyaTbyLVbfGSZNb
E0tR1Q3cAhmkFCGo9Vx1tSQaXvKaFC+FZUprjlHqW61p5dmlWEAieW6Yq+2qPeoulSGB0xHu4tW8
SYXwfgAgvkheYcDB89Q6yz/kLT5mMqHf6x66CEX5+BVTQ5Z6QsMNhkT1DQRHfqwrNzp31hJfokhL
jtQhy2OFiOezWaQfOfJsv7vZe9gz5pSej/1wUbn4y2XT2ahxcPNT0DfkfpLfJwrxLRl8NgaG8NNb
PpUpSBwhLpRID+m0vLlLaW2Q4wS+UefuU7f0Fd6+jcHtzZM65MWzajTXzZ/JhiKRHf3wUHjcDhkM
dH9sqKeJZgBwBfQcDp2OxmYPiyXopgtg+eUk2+YnHkHayTGK+c3pG2676cXA/PIDk4lf5eJvKdA/
DXMd7WM3/tP0RfacpAm6tbmn7aHp6x+1kxoErd3e8E33PXYPlMTyb9ayjHtLS9LQ1/KL0IJfhOv6
2ZbJHzupfvZTbFPeabyjAWKUKpuPSwBCY5NMcxSYID8EsZX9PVIkymfHB4rUUKz0eLCzZgp2Zkx5
qQEI8KiqAxn5lJIfDo9dmb7mHerEVAmMb80igqMTUPkE+J6HTYw8pu0BVkKr/9C2Q3R1/vZhfd/G
0nhYenuGiN5sqEKJvV6REXOQuyTxMpHv1YnNpWc9T9PfZkeQdK861z/ORY/84QRAWWJqXGhHQ6Ou
Bqep2cOdN5EHiazzL6Ae+i0nA7ZDX8ndlW65mmYtJ5ZHJDZd8b0pfPm6mCzaDJnPHoV7wN3YFkdr
o9kTBsZB+msucZiZRrRz8ZX5Z4EGU3dmgPUJBrTOEHd3irfGwWmc+Cyckqx8Uvs7UerWB8jPn6OT
1v/YqGBSC/qT9H0D+TsmWV/ViEOMXb/REak7YVMyPvTKSF4aUCqqp5rG6Yw9xHmSY+sZqolqE6TL
FFwiyCoPZFQMYH/pEWxEmOJq/jwYtv46U1oNA5Nat+o6CCneijR4Ur1hdRUeLcjYkztc1ZAF++CA
Z2+za31MeIPB6kB5AiBae2rIWD2Cmw4TV/WGdfU5WazMxC7JsTKiVe2z7l/nCEirndR31asKQ4S5
H5V71Z3Y2VCv7s6qF5hG/5poOQgBD0l6NWbOgXEagtKFRcPVVENQsufRwEtpfYPwtTnMGlxsP9/g
4bHdm1Qf1oPa2kwjiT8N0sBJnUGqezxHFSpQX5cUfn5GfDX7/MxFMlbbJJhf55R0x+wY5msb4QNR
yvicFzErXdWl/7idi640sdPDi91HPv7Gltl6I6e5nS1nerBOWG/1VP+KM4Qm1DFStPoWccrgCGLU
fnMNzFu0AcdudW5pmeLcVBWF9PXoqFPpwWvSOUT2C+t9DRhGzsU5iIkgoKIlD9UgjlKFTRZVYfaf
MXNO8AJtAsS7XTN5zGIC5RUFaH/bhzxOrFe/6q3XbNGY9MG0nFQ31YL+ZCzAQ9Qpxuharyxgs1ck
n+eXeJhtJ1Raj+769kbIPXD3CEF0uG2N1nsP1WRpy2zXjtPJE6n36NBGv02pBs3cBIBW2QJ2dLGQ
51nfQUYwvqMlx54m6sotqN825AuaQoDN/7qe7P+pCi0KYfYDjDJn7QGXzsTPo+0/u2qss+VOGqxn
qodjU3VYGgB2n10z4l1LcYgAbjyroclaKOf1qb61zEa8qrF5ic5GyYOherLThmPnyIoz+KOqGdz5
uQYc8vQ5BAvyNBL/byyvTF48n8e8QzvLnU17Q22XSrE1iodqAj0+6JW13FRvivz2lkj/UJl5km2X
ds0Cy8bbqKNVwiqfOxhgI7eV7r/GrCD7E+g6i95Qt3cjgVX2x8NIaWr1h2q4j1DwGKhWf41F9vgu
E326ouijP/BRTa/ScP/6OiFjn4LyRtsevsZ87By76fOi7TAiWIGM0NaZ3PlqJulLNwXFjTWwuFFC
Pw+QIM6qhyuQq2/UyyCPH0Znd6f/GlNvc9rqp+wisTPqpgDkU3p31fiSLKEHIQCGOmO1rgHSpRYj
x10GR/VVplH9GmU16bUgTQ5qrEhKcpUpEPO4rOrt3ET6hns/OqmTbQtDqgqVYssG/lPrbhfmTLOh
6BP5Kpf60ZEofELvVb5WGSK3dqxFWx06KF4P48Xr7YEvgIMx8KkdhVSQUoYrX/VZps9t6p/UQTVk
+JZB8r4NTsY81rfZni6ujAd+z9F6b+2xPgeT7EEFzaJ4kqIOyzrU9LHeta0nd4YjFoBHEb6imuU9
DRkUjXSIsmth66HjNt9aK6rgww/XqB6enEGg2B5Tk4KX8DPq070TI3iQOex0KiKAADv745S4vxe/
BMEmT/ogYE5oMZhufTB3HTHItiX6KIO/29QsNgso4e2UaBBJI1ZzVe0DHwO73gaDrmvjGcTEuyG9
5CBYEEhw60DSASkPg3nRF7TmOkOzKC7ATvK1Qz6ZH+y7mGxAL+xqS78VfX7CeU+7Nn0NPXYY/VMx
QICzrPe0HVO2fz77ZNCexRD7r0vhGKi2a2fyHR3JRKvaFOXcwZna6BO2YagTU76dcQMI6iHb4E38
0rAZftKHuxG3wcsqwjdDYnDnxob3KKyr3ab6XsMYZVMlH8uyvFER2iWdUe8rt/MvQ4EbDIkAXn41
84gCvGs1F0TLvoGwmE6R3g372osxrTLN6DaUv7lMfEZuxdqg+zxuPduicltpxrUgVi2cSb9bOVce
m2K5OAjOihiQSKEtYbUabENAPbbGKM+yj2SIV864az1PXHNfLju9M7+JCf8AEFN9KBYoGvpS3x3g
H/fGtN+1NGmOBWqNV2QSwZWwpoR563XXuqrIkpgj/K0l2opmHq4ACY69RJCxk9m2lPUhKKbgVFpz
s8uJG9ha2fHGSuBGyKE/Os2KCBS9EdpYw+8BCP9EqunH6px0tKmSb/m2hi1wuH6LOhsZPO4bt9WA
62VddzFo0UkAroWWBDv23mK1t1zYNvrPJjNneHW2vIwADU7amvCw2ruKqI01rCZE4TbqqYPkMcIs
ZYZkRDJ2+rtZ/Bhc7Zbn8HwRR9nm6R308j+LbzVn6m86K2Em0VzTz3PVGA8bhofNbU+515VjBv7G
a7ZWGSfXvmzEWUxEGIXB8zvH+PLkfY3c3rjevXVBysob0KTwkndcyQgwM3KobiPlIXbnn76t+9fJ
z7otqcAuJhX6CXZoIbjJwfVOYohxhBCQaYzyBXEouWZKvkEEKLdjmvxuixpLwMQ+spYPGYgV5K3k
ni/0H5ljETORhqf6gClH1zgvJEbMTQq6bBel7Wvgt3DM/NbiIbaqUyyZB1PN3i7j0G7rnpyALF/Q
NNWvQ5IY125tPHt2KNVD7Sg3sSmi0O5B6sWGyQ5F83rmXqcNRZb5W0BZ+6QSvzUqDygxJCgKkcr4
NThj/dEha86ifezLCN8TH06TKaiB6BP01IDw+Em0AHmWOzuSbkvds6ntGx6OxQY3gPc81WP+vOes
EOrdDLn4eQpIsEuzn6kKiwfCKiyfXQNCKdJ7cPh2ep1AXm7iGmwWyVgA4zocHrsjeb3kYu8Gq/ps
M/wWflQgUGYBb/TNHBAD3sNlFR3ixUNvH8L8pjegMnV/RkiDCbDfsA2A80nXI+vsbeyy07cITVeh
XvUglHsNAxZD15CPRC9GiIjCQu2/zs38mGK3vZJqLLZLPyOKVnTPsJcfZJrbjYOe/CmYTVCgZuSc
PNc/a9EQnLUs8s/OitNp0v5H6wfXOmGatVuNaSxvmuOCwlJnxH+PAFEPTd//jfeBBSfYFaFWZ/PT
iFfR1SN5XK0EYpGbr7nnX8A/zETZU8Q3OP49sWsnuyGAL6VpaFp9tGkrSBRF2pCo6IRN1a12jo3f
VBsnc7sD0PUKUFzgALphMdhDZj57JUUps0JzC+nY19rpfbI8lbHDhf5Qz519GGQT/JUHb3CZer2L
fi2u3MF5Zy0NVoiM9iuxhm3pFOJs4n66NRu93bFTD44DwLODAw4U3AklKS1i89ZDuPeciqSHbu+I
AJ+CyRlf8hGNIo8eYjJZ2NnirSw09/LVNGPlfXZdIv+TK6GIYfN1cyJix2B0wDH6BUDPJgj2kYiC
bRygvmYw9W3ZMm9MXfAoRrZ1WWRK2ZTo43demmEpsvmMSemxRyjqbqTij7M6REHVuaJbrG5Gdmcs
xGuziufY5WRcdVt293Ho5luXrjM3vaAW3V0mhLqNzA+18PR4m3v8jGDCTlrH/qMfciIPJ/nIchOd
QxuneWty91OZsP9em8h/WoIeHlpnpGHb33Ovzc4x24NzHnnJzqogAMDGTi6Oa99NYcHeCCbuqG7r
jCCuyO+l4ajhxm5GJNfIwXD/I3BmFEeFAXPXijRUYWCJtrN6XYHA/E+j9dSLMBU+VgF2GVaMpFZU
g9SYiqAjzYJfg4fs+VoI0BYzNCOs5THcgiPRh1kAx1oMoLFmMc7sODFFR4Ga2SfQT9yo1aW15xc9
XiaoHZG7m1Cl2c5rF5mCGYNtfiw79wGaeXEOr6RHenIxQBcFdnUBkXEcZxgpwJVuvd3ftQ7/p9JO
s53ZN+WyVZi5eCXwO+DPQg+TVjgFi3+bcjzp56QvngNKc+e0bT4W4EbveG2ANqx+xGOSv+slLjFB
99uvIm5ulSXw1lSBXHChZwpLd17gG0+qmVnCAFgF2i5SZ6MBjr1arVoNsGcEUmCWpX1Wl8FJ9y2R
ojwVac2UPfXeDndC4CGUFADBVcu2QjEt8SqX58Ld2kx5T6MBpVcCFMB/bdxnLX8PyZHoKSXBesyW
+CNGCg7x0f2MtdzO8yYI7iveCID2LjP4ddH/zTXUt+Q/7Gu6SzcWBzlJlklQgZmHf5+eQRLq4HFK
efLi71VZW9+QkEeRc3qYmXCO+ag9FpIAK71VPzT2ajyQ/q331jENpphq/S5Il+AUJ84tpZS2zU1k
lTq9RPjPAjHuXnzbnK9Gnr5NOrtUDE+RUYyhDK8mTU2Erk3W8veAAn18KkCIQvZ7l4I3WK7a/RSO
yOd/+tEzXoHt+khjazMbAZt52lhx9WU+tLsqd4MXWADesz6/LSD4XizACG4p2n2TZt9qAgPkKxOg
lTXFVNVdcrMg5sNtNS017ZD1fkz8ZOXAX5xdKXpr29TVcIQdUb31tmyPE2yRreqamdeCN5bOJm61
9olwmf+n692dWYvfs6vNhyrNlwvCHy/DAtjb9t3sWSDl8ixaQ1IZRgrTG7w8dKTbHGpo4JaAnaFl
SMwVfLyVqeGPSAV7MUXGSmy8ZSpCdtHPFnkOZvFdUeBKCljsR+m+YVrWnYoVM1OvuLoYhMXJ9p6T
FTcqrVk/AYyIVySpamYz+dA0KwrT/wypcXV6sT528lwLvtegg063KaqcVgE9WxPktCEbsYv2s24R
GMZvaQtSIHqdWpHvBXRet7PgFo3TK0LlqBviefepq6EwQgo3VNhsGPzUQ8l7FdxQB/oohyQ5/Zz9
VpzBZTlLSLDKJ1Ev1RPtNHDJjupltpBBgoXFvzfKCrSv35koCNXaYV4hhcSyxbkagFuLFq+HaJNp
xppHYFSAxQqpqnz3tHKX6cK7z7/tYQTFvH5x7XpF9eoLn+gamb6ECqqoBqelmIujOjPxOr4ZZBHF
v97frRdRZxmxPm9cD5te9SkztKYpwCJ8trr6HUSrH5TCiBdsIbmPJzCcv/r195vsxDuWqFGrGrBq
MvX9q5cpW2RKWhjfqW5RNIe41kz8Z9bPVIL7FHhnHNWfVB8jEM9x0oyIkwxNiOvnb/W+fBJwzNef
8fMXVoMKL1VGVF2clTT6NTbVZn9AagVPJkAfn9hfdTdAu6VCPc35FOqm/KHwwKoZgVH38v8YO6/l
uJFlaz8RIuDNbVs2m1akKHOD0GgkeO/x9OdDQnuDh//MH+emohyAbqBQqMrMtRb4OuypUI5k1WAj
RlQ5KXO82xzF6b3GeYVq8L0HuXj0mpAnakMhemqT5kWevZ24jwN2n9NcG0zr1hDBt8fSHfdWcZs6
bP/aEM627aERO6wTQt0EB3lc8jQkV6LxmewkK6PACnUfv3K384o+v0XX0SP6TLJLAhCBsaGcK41d
FPyCyUwgAmHOKTua+fguK0c7KFIQiewa+e2andOeaCg7upHrjU2Djbo5xG3yZR71W7lz610CWror
rHQ6yL2Wu5K0Bfv/VoN8ZYkBkGciR0hO6tbhIGVJjBTFkKYLCdGE9HHoPsmDX4em3JptNEhLjeVz
VxHDfpBbIT9S72vuTxsU+h4LOqtcq/qrXWRDoLtc76+ZO/1M4JVxylgNMOpetCpvQdqGp3wG6Nzq
0yd9mTrks53FtnOeg5lIYOT4dipwTphwG/iErCQv/p8Lv/sNkkX2CrC7Huprz/XpwSaDQmlv6AeZ
AuT73kE3fmMTkDV+SsHyrjd3Dad499a8C6r4eAcN3HhFBGpybk5GmKNHHbvhd6XL1ON2h5kEb3XH
BdK9TS5q/5QhYnmS39L71WNqz+oJjsZ+3jdZeNcOukKYxzIPLa+1HCm5f63zunKGOCBMDjIS+jg9
sYRh67IMBH2E2skEY70Nn6WDXc10MPX9AAXbjYzgsbOGmym32JZUx9wZED5CMRxTyr/9FrtIL35I
rLCXG4QrLAEp29ib43tXXwIYjcKuF3obprdlWpaRJMWtrsD6s8xIlj47R9+pBmJW0icnUJgjpb8k
29v6boiuWWmfK2+48RpzLyNhPQRZgbPy1jY4CGQuZMPenGHovmxv+DaWpU6KwTIK1b4/NQTpnUMn
OkmbKYNdemzHfxyCUpanJrn1GCmv2Q/tUvxQtw7bsrLtP1MPsnI4+FPzEoCV26WExxQpQW69TYTz
8uHQPYCmgc5GddJP6FDgp2ddIE98sHWEQZ3HfG6fHdYG7A/vdCwWs1rsWqATOUEpQ91drSVWdR7L
53xwu5NpziwlGl09qEGB7aaHYGaHg/ckuIMJBe50Z85DfQii8tFBvHh78HJVKa6v01aWym2YfDik
GNL2pkd+UAajJPUyXUtOT4AvmTGYJ7n7cpKCeMaJmBWGXe8Dq9/LWwKqnVrJvqsdXONrbkGiJPuW
CdXgI6C6b7ZgKUJuWBcr6QU7ONCQeIlvGBP9c9QT7g6NyVHusSTy2ONleQJRLnvkKf0rn/RbLzay
kzqP1wTR713jdTcyyWjM2i2Y3RL23ENYBOsXwGj/BpSfXeSE8uQlx0zfLmgYOxr+ngfvCbE4d41Z
9hP7xUfz7JTLiNgmA1VTnQvHbb9Pb0ft0E8A77e7WGYOM2myfGYyN7MOvgVcSEAl4AK+EpdssBL3
oB+VLvjWgJwY8KKMmnVcecxksUW8bnWeXOcyEZiDP/cMPBKO4sjeZyiGraurdRcVaUGBz03X1kkY
LPVDbSTGSc4vv8u3o/HS6o+zkbcn1TSe5aluj1Zyedf9jI0p2o1FAdM/EPI/G7Rt4lDk2y/ldWHH
9rREkYbtAzH+Ry2zc9D5bT7cQ8hu3hCaVt0KameIuuqWsfC7DLNsfb7yJLY5ZnswfKB/pcAzzcmr
DxYAaWgxHAOFk4KXwGUGP8AQeCy5ZfJkZFgHKrZHi/Bgv0A35L8TqHTYZvTtSa4Depnvt5uwtUpO
uvz/T8VabQS9dL9N9fJjpLiuxbey5NbKOUL2gwUtxAyy0FU6+0ZFY1G6yGXXJZdkUdjkVVuz+LX/
hNWvH0r5ne9WGeuxZe7uCQu4wyGIPAYfelm/4hzBdC2vyVxAB7MPJvM7XCvYk8M+uSmaMFSP0n3N
+ssXNCIYpAvSdR0nI1VWdFuy1U1zhstBgylSI0xsWYTJ39mSNUpSyu/WsuuvL+cRJM79WMDr1pNv
CE8/2Xip5j18vQVOqL9c+SFmfau7unqRZZks6iQnyXrqZVkoRRxBcF4HAEC2ztJlK0puS7bHuNVt
1/hwbJR/7iDqYA5jzpSJsyMQIL+Rsrx53PGEbfzSvv74udSKXaQM6rtlpDzCdeTNPwKA9hcZrhFM
ugRNL88g7DooN2Sk/HNWjl6nKoJymhu3TA8foSABSJFtC/cBEyIAD2ndGrY9oDRIsvWT4uD/HLQ6
v6y/fhnJK9hje2fW9cw6mKXW0/MO/8l/3zvJrb0k+7EsB61nfdfr4wU+HqVoODZa+1WboZqVeWVb
Pcix/1S3dZHWdZ0t2S2R57EVJSfH/etZ321npLd0/HCpf6r7cNYPVwqWCR+huboLQfQtrzgazvgq
qnndq8oLLwmmFMCZwIjYvC9mti3Z6uYMTVDgd/SpWoPs2kmmWzn51vVdi2R9MyBCCBf8OqLlZZH3
ZHtZtpfqX+u2w+S9k37/VPd/PZU/5wu4v4iJ9hsPLgptLGuXtbB8uLZk3clu5Xe2in/q/qFu3U8s
p12vIOf50Ge9wpB4d5oy/FY7L9zL1CB7UMlt32iZQ7ai5LYF2db5Q92HovTzewgD+p9aDSVCUtgA
+Xg58b2zvJUhvGalVsozpmy21VmVnXSveNmmd4KpgI1vZWVeYORSlpmftVCARcnKLHc1HfmB1c57
mR6w/kPJ2sAM/Aeutk4atooNQWaXopwBYUL+dvin6XYbCo5s+rc+2zDY6j4MFylK6xg0KSYLF6TX
oM7moXP0dN7L/jchwABzUTK+Bu0QndY3Xm7KlqzT6laW2/WvRWnYXl0pBhhS/kzfUv5wBqmbs4TY
CS3hNdom+3VhvbbL89mObNAqYfOWXSwMI8ZiIXm3c9y6ybGSyMJgK0ruQz+ZRLe6d39cWj4cMniV
cpyNe6ICn2qgFKgGSA8s5YZGJMfy4SpRxGtfZOrysyTLbuTOlEmfZzez6uyaDEF3edm3J7q++++M
me+WCltXycnjjYoei97aaTVy5Q6kJ0YcQZOiw5U9zF6JOwY2F216kFd0tVPKCBhnPW6+yov8x6pV
q8ER6WxcJw3OwTzPLgkUwaDEAa1JUjd4K3db2bcCBf6z0NqVC++wM1sIkDEhb5YPS9eCs6n7V8Fs
WzgAIhXuGrmr8lzqDCiTXhWvZQzORPDk+vKA5xbSnXa1Z364/XJT3z2ideu63nXZs0h2fc0jnJOz
Z05Hucty2S2RH7AV5cZ+qFt3ddLyEcy59ZTm7S/pYajvbaT1dsgYIhUX5P5bV8Tj2YAI8KiDmKUI
9AwC0uKCziStlo7vzHCg6VlaPY8wTz1J0G6qg5dIy87acg41qbP7MqjbnfSau2y8UebSPKh9RpDe
MBS7JuJVl8TLXHNvewR4asQU3aWJe1Kj0MqPUAYhuMzO/ohVkqjhybk0etA8gsnC1wxpLMDzzEG9
KFbvUn98XSLaPwXQwH4Cf1MfYI0bYeWgKHUZhEdZgnuiHmGBiO0q/RR7DsyCZnc/xXAhOIQtnHR8
+2fP8uentGp+gne86U2tfBtzE1Wt1P+elyzJa3Tgb/1AJVI8a157b7Z+eFjr8ez6AQ4HrYUdZxh2
QVPXX+qZmF625OVnXU3tPYw6hFdF0HapxSILYGJKnnOrgr9JVaEyinEyNSVx3AgxVg/j0oIpCTGB
AUWBMNHOTWGXD/OUVA+SkyQrCgfeszyHWBgjvFXEwaGsoB/yp+GbifPs3KoLlV+mVgZyJDBxHBYD
8M712bnFRQzrtQrg0/ARElVhMDy0WUFMkNcO7Iebwr0lUgP3moexvYX1a+qn6GlYEoAu0ZOvJt+h
1VQuUlVmiHTDuwgrVwHxmWHhrXGCpwY27CcVT+hTqmjafhrHgB0EDbHtEVqV2tzLHElRNGR30zB0
D1rSeY/zktQZYXs2Ywt0NT22hlDP0r1WOqiiDXhnzAmxuXHU4YXxf01JND+sJaI5YP51GHPb8VVk
eY+wzET7Kmx38J4aR0ezzMM0NTkcbwTTF4Zm3toOoc6EtWoH3daTdocUPDQYKICXXljeVUDt7pol
2YqMz3NSYEMdoDaywaaV+m0+m6mx10xDu5WkmIL/VBZ9pewnD5S7F6YYmyE1eO19AkZde+y/JUP+
1cCVTlw4cH/eLRM8M5GJRCsUFSwx/fwLd+eXME/0b1OTEK0AIc5rMGaEXcOD9Thr+JKtKbGulZv3
t3oftzdpGhcPPAINyH+rfmpGhcGVpea9avSvNaxB926UPA521QB9VepPcY/jyIHs8ShFacAV+hn6
9fxYj7se4Y7dtHSPtRRRvphYruU4PNhUOQqwW+aMw7uDrfy7k87mVU5VN6b24HjhDeAwlDozaNFO
fHCqw/YL2iD5HYZzsp63Nub2senaY65Ca7P3kVjug+wFocIZo33RsFe2zStAi+YT2PP+AdPxRUoI
7bafEK0DDJWNkDUtPaTOMcqPByXuq+rCx4VqIIHawH6wWCxZBQTdHfxp/V09YFYuU9hOpMGByeIC
DWZCNBu3QjeV9gzZpraXotyeLFWXT5VDTNhyf+xxJNClWhZ68dkef69/J01y/2wXNZiz5f7BOk1E
XjZ56NMzZsbBhDlFspJUwQzCfSvLaBtbKCTfVUqztHSAOw7DI4EzROAFw464LiQVyopJSa+/1nUQ
3vT2EMDxHlbfy/Ik7fEQ1qdUh7WpmhUHg7XiohaOPfDSBFFw1y3JkMB74hr++V1D36fIybwFvh0f
gTDE13LM0DBcEslJnckuG8kGG0a1WIsa9Ab/paMcsvbeju5GxAH/L4ek7kB8haqdP56m7QpIbp/H
h1LFGrj/8Oukt1xkKkq9uUvbBUeB29G0WhCwMFLeR0uSQzBxL8XJ92EsjPwB8LoaY1xfmksV5vLd
1klyKOhd+fB1+JE5OHaxqoRl5aGJMSnKrfNmEYoPs5S0fjhUinLhFtbRGwci8PVQudq7IzLdPHYl
ARofG5ZfNZUxYMfnubC/psiTErk0u+m1nar06o4RAScazJtdhp9RxVtxTIpQe1HLcLhz9fqvPNTU
l8Eu1Bc9rB86JtgHfNMgXSAd5OvXG/B/OXWrX21CS97cjFPhzCnvU9gM3qJK+QIeOXiURrMM7v0i
tp+kjUjhYwqg7lO+9Bzrt2TQzFfNj4rPWnKRLnxzshe1aYBfPoR1Ot31gZbej0sCuZ8+7MykJms3
8445m2i8pSh9AJriyPHdX2oyoF7qYrsEuZS+ZV4Nj7ZmtHspGn0z3Bioph5K04IRf2dbXf8JGSuo
i6xRP0YAKt+aHlkEFbzeecFXvhEKVh7szDdvRiQzn0p7fCWEpvtmlT9mt3G/WIrb3mZlBHWSrXff
mplACtWx8idIdODSDfvfgWO33wjZ0g9zjIq43fivGsFncNi2A/Ge5OKwPc5Iw4IX/k8VsMg/jR/q
dMshKjab78rBq4/otZUwzDnFa6ZY9m2TdhOc233xqoOY/oT0+04aFcLYXonA+AKSV72XKttv8C+4
Q3mW4gibxEXzpmQvxTp2zacZL52U5IzdoN6rcL3pIKKvwTQTl1BYoXGt4YoBFl37sLDZ+T1G97g7
EIsHrSfUssfKH5xbaelb3zua2mAx7lA7mX1mHghjorderfo9GJ/oVopOpNqEKUT9VYo2QkToQOr+
nRRnZfrh8s1/kNLUZ0/M1/mTERPf44/BTRgNynOatep95AMjDn3kqoa8eiLQ5wjtRP9ceu3nJG7V
K8EKw7Out7wqMazyVeLeSQephxfxVCp19iBVkpiwHEU2AIa60xFcLVCPzezgWbrHwNGecvO5aYqT
27kVgoX1ERrz8mpPTnGNOsByC1lweVVUkqarXGhm1ekQez2k43bUPIaagxT4ZL3CEJZ+U63KO8Kb
Wd5IEYwOIfV68VaaI5SURk8swdJN6yd/B6cfUTX5iLqy2hIoXqXfiKLOzsDxnZOO7+ObbRnX3FWs
FzPMnPsysQiwWLq1k/prIlrywqdNu2dZp6FGRM5dkllL/T0WvIb43f/UbV0kZyntr6rXtfM/Ha+3
BMB0dvxYj3PzMCoV4dKFC/UdUV0mX6Jfuep/NsfBfmucEX6gXC/ustCwYTauUiLihvlLX7nP0nU0
0rs6MryvdZOrB7eOrfu09BBgqWvYUuCF/Qwc6acC+dUxLvYuYUN3aslL5Y7xj04jQMwy3ObRM7vg
VrGd5BylofoCq0q9k9M781e19JqfHX4jwojMGB7GybjBZlvCultaz54N5zivuwOxpZbvkqwuYMaF
o+quZE69s8vw0Pt6fFtDTv6nYe0jzeVWC46E4Gdo/A/qHKjxQdpD4h7v5Gyx41JpV8AJK8e8rEVp
1j0tGU+82tHaM9D0Z8tMrLNqD2C3t1NYjnm1CS+/dUJLOaZaoSNLNTg3FvG+F7RumjvNMJ2TnWTT
04SOy6Fv1eYzb6NK6I/rfGft/Aw3j/K78V7dIWFJOhbW6fnFbgvzJ5hEyCJN5nlGHy9tljiAVIL5
WFdV/RDrbX1jGtVwG7mthbqvXyJL0DnwYxGsysQHMlMvocXye/9bHIyfk8hUfilEWq4XynINqrjC
+ntKhx+hojhfNbvJYDvW5pfQhhucJUrwCITaPWcLqbiq+Om1T2PrjDkgfXSBAhHj3FjYz5jIbH8O
vzEBfwd8qPytB+ggE53ECptFeBK45q8MZmS9618DpDma9lPfEbMMT3Hz6rXsCbu+0h6J2+gIz0Fh
CdyVc8C45vs3um6gQTU6C6WBmqIWp3XZVXKOU+MChALhvkugdUG/5pPmDN5rnnpftSlW7s3e87gH
0PfWYVrfSrEzYJ7Lnbi76HEPMZXGuuzSlYS6FY3rfQ4ApO+qIVTv+6r0P0f1/E23Av1BSvMSAe7o
1qN09TTnGmmW/ySlsA/ObVqmn8xC9z/7M77EwmpeSsNxPvvn0c+cbzGfynM7qu3ZaYfge6Gf66G2
v5dEZCGZU9U3QzAUX5G52/dW5H5iH3mHyEPxUPsK5PkB4I2uD7XdWrc0RAUeZ5R1FyTLeIbsaOIl
gnjNiIxfIndoQaYWOkH3eevQGLVxqOzOOg1ICj50S8LAmA4N2sgHKUoDDtvioZlR20Ky+kqwE1cO
uoroBgRHd9juigdjSWyoeK+uYtznTjV/wgrwtSuj6fsULYEeLXgOeKCg3Ev1r/E8TN/HOrL241If
LfX/u78L5dLW33d9zkN42r4JXAjf/nP+rf7fzv+/+8t19WoAue2ZRzO34v3Ahv25HKb6WXdM/Wwv
ddBl1M/SkLP5XeukC0SRzXO51H04li8ndFaKd451vomSWAva0qsa9cTIyP7UqchHe7l52rpJ4xh7
3q6uwRsE5aOStRaASTBfo1YPwdHhXT/08NgcslErHiUZTZ5X0b/pO62pjnqYqHdBBRCPSUoKMLSr
d+2SSNE2FED3azmrDj3bNbge/9Mq9VtRjpA6uO2ueURA21a1nmkrp0x68+g+ltyuHz3yHzCSed8S
8EwMqjK/eD5YUn10Pk127/0wIKDDWugNj5brIjiawLdSpGqE9xU0McDjS1MqJ0P35i8wMgznjrMK
4ekbsKyLXCPMCOfrq9a6Rwnbe/A7DUfXcm7EKx517tpn4kYsVAcM46Q37Xir1yGc3YvgjijqrOI6
VlgAzmXzJQ2S9HB1H12CrECi987FTM0Scp3Wf86cRHmGILo76DceMmLJPMPpYsAdAwm5Y+5YgoCL
icf6rFRZf2bzBy2+8bsy2+9QjAxfohgl+KRr+8eo6bUbNW6ziz+m5kMY6GhiKOX8lobpb4IOs98c
HCIHf6uYJuxYSP8+oydzNsYueKiKpnkulsRQWR6GBXSJSwdDX6BIDSEbVls+aCm4eCiT1ePgFd2D
9JduCDwdEY2cEECDnCZZNNkJmUdLtk+eA8g60FVr0idIhxCIsBBGMzp1PKGDVj9YQZecK6A190kG
qMIYzfnOcYksBh1vX51siC4FVMZXz4ysC2aP4tab5uE2q8bxoqhRec2MAmEfv4/uksaH4mlw3Luk
nNB6rTGSRF3in+K2VVFgUOuT6xUjQFdIlyGA6p/wT5THNHa6Zx+2J3iDiR1kxiEaqOr7l7lD6gdx
5/E1sqBH7sxd34UYpYJC/dzgg96Ho2q8ja4Llze8p1/Qnul3VTSN9z46VFBQ5+mhmsIIJiz44/g2
Afjw0/mvpHGPPnpkX/FeN/DaRAvWfo5eiCX9Hdnq/JeSGH9h+AVebgUYygNXP2UtH2d/MM/9cgY3
Rr+DOLASiYeRDZU9QdJJiMlfBXGJemf+8Ig1YAuYDVe4UcenGiH1hY1/hnStvvesqYMKmTeAnVF5
kzUaRDKQ940PMWwtLMrHm9xUoldf8ZwHRwNNK0LwodkDubP84aZPh+mrabN30rTg1S14U7QpL6AN
UMevEQGAx6Ac+hs5So+TS20M2m3uaMMBW2JxCyIoZqu6RAZbHoIcfrtbq8wJQkTpIrl3lfbSIpUf
W7buYyb8hFxgO4/UVZULDg0H3j5DMfDBKlukHFule+sQsLwdfTWDvoJbksG3jd1yAOmxFGG0845T
W6BzuRR1cwK0ZFrFRYp+Wms70InxDpEHQHK2w6ZgSfQ8RO+pNKfyOnpJhYIFOUm2PpKTOpTG6d3o
hCgNOdFY/4fjZgijSgDq/+vcUnx3aQcdgQsrod27uu0Quf4YlfNtln5tpjB8Zc71d0XsWBfdB1vR
58aL6jn+2RhCZT/nPGbHK+InuypupCQHmYb30naZd29Zyg3URfOD1zVACtu8/dKPTrUzBif40QbK
K4Ai729T0065y3QAD/g+0HI9ogOkvF0W/8aY8Qg7SPxXFdUxn52m/brI3e8TqyvvsXNfVUjc7wEK
VPe5VoUn6EznXWKq1f3WIK0ssP70M5HkKVpnr3ZvhMig3LycQQ6Rjluxt0dn5ww1Psv/XuTDqZUx
AS+k+28pMaoQZi4X2U4gxXRQb3B+xbcHd1Ccu24MECBCOhTFF6UPgZDozpMJk+NTai+zr1YQYWCG
7loH0hdJpdS9cTAV3DsqwiWxCtX/WlzqUOoe7qMlkTpCMLUjumh4QZbWrUH6SV1Vq9nJHFAFkGJr
G/kxghbm0MUT5v2q/isCuOAVav1NCybgb305vTklm/Z6avyXfM77A6Fi/bPexbBhOmP26BqQqsSQ
uN1PVj/cFETVwuAYEbOPbNXFSj04QZZZfHDU6CFP1eqUsdd9UuHaxWKA9Tq1agXDepF95teFe2ze
7pfEhgHFmk3zO5qiX/0mtX+Wln+rYsgMYMIB15TUCUvpz0XZ2tD3YWTAodH9Hifvzs/z4qfRxD8U
Eys1syUB9EQNWVaPGpYJ1YIFpWc2Z8Nnvx4aOM3ZQEjr6ITlNcyAAkprjoTnnd/PzU5a4zTM0LyE
U05ap9ZOH2rF/J4sZ8LjkT+mdfUibbHpYnOCaIk1efRYtqryEKMkRD6w5uhRcpKoWfBt1tXqslVJ
DjXU8BCj47MetbWqTuacYxxRO6lzmhC6SbcBdwo56H7rt11HHbL7xizsW3/W6TvHqFKBRHoZE6/E
ReTjPNFS7eq5nXZVwVGBWY+0czpDFSMNkowurEF7ZelTK8pUnbZjNF/5Wc4lzHb/Pc27LpYTgyGT
k29n65Hp2PfOVB7W80qzn8Zc4l3P2VaUPXJY5sGwPYBgy+mVoQYiCIL13YHSsF5SfmCYqf7JM823
tc6QX7BdfPIShqDvdOqlCdvDP/6nrfef82p/ZwG8DetvWO6C5N792OXHrb9JWtaLdmX2GEPsClT8
bLWuei2WbtLBN2vMPJKVFkkmuf2SNd0O6obhLw+P0L3SDSdWG8ipjc19k0TVvkbAIoiAmgVN/sMq
mgkOPWIae/Vih/58drzuF2G50yGFWFGNfvZ6gnSkaaNH4cEP5g3dJUzbv+vM906sma4uFKZRpUcH
zZ4WKlvvp60gkR13O6VmIodo1oQO3/WwMTaoW7l18sY+8wYQ3mez6b1dz2sHr8f0WvsVwcXdZy0Y
ORkwPxixk4debe6cGPxlRdQTBp1jinWrMPUfYTHcKXg9pwJJxAkKhnJx+BUKTocEvO8NOGK2qV5y
jRTtuW4T5UmN2fKW6Bk9Vf7VZC2CvNxSNYw9MKk0uV/rNERcdnMxZJftqABL3iGroVxCN1V5kgYw
aD/aGcRV1fZAOeeXpnppUnN4GlgItU4NF3rOlnyYCRmBvCzmhwSflRKRFRRykD2oOgdmh3bcjUBN
TY94Qyt96LURBbAlmVL/uR7A8WfF1QkGi6h/kgJr8R6M2XjSC7jGpC6HgeE8o7KGwfQ/dd3MQgJK
U/1coaJXuJb/mC0JdBRe6VRPrQ1dU9rCizOyhnmalyRKjfLGnZxpJ0VmEOMpho0CwFCzVm31jW1+
iazWuJUqV6l0eMnGGbnQpjhKnSSG7uu4ieBslC7vGmDMM6ZmvbBUW3qBf3cq8otcWOr8cNjZXmsc
2qnGY738SGmMEjW/WjYEhEuVhVn9wXGUwxCE8XNRHgsAwU+tpkXP+Mx/j1HlXwbNuIeIPL0bEat6
ksSd4fqH1so6bXXp1OeIuMHMn6hKrABp9A00r7vbxEqsJ4z91npsF9nHufBRPwrbBhUtl02bn6Ix
NFule17LKCRVp7pIzT1xvrSHpaVfl8Vz3LiPs8fqoJ8rfEVVZz55XqI8WtE1WApGFP9JRqv+1mG1
vJ3MdNkWgvdB/Y/AjK3fmMBylM5MvXIiRy1stCuiJwTvuoeymA7riJrLKCDWuN3Bitw8FnUWPJsY
yZ71uHgp/WC8SjdJWJLpO2SByhspSl8NlvWDVRE5LkdJHYiKFEhCcs8ebtx7auA9pbnhPcHLPd8a
Rvc98GtYQpZ63cl6lKTinR+7IP+lGwyYFzz34b30YOX3pEaacY1mxl8xRe2NEnj2E2BR5wkFseqo
hS5aBuPsPEmD1kLuqZY4Z6QoDRCmmA9VyoIR5Q0F5tiwxZVsGPs+Yv5Neutu6xtiO0XMrHHOqV7F
J3ciYgI6y/C5BA1xQJ4lORoOzGh7p638k+EZMIfD3/IM1XP0bLYN2FAjwX4wYg91jRRRoUXLRBLW
LjNqWah56vPIaqMMkMNTEAvxF6Y+H+LhP7mlCL/el7xFyw9tDY/4u0VaxUcc+lZyyDVn+K9v2wUl
1C0hjJKTZJBAySVhU0vgpFRCXdudPR2P9xhD+FJMr+EaeLXEeassu+uvqj5jZmnZxS7Ahy1hjQzU
QcqZoB56M/tiLsCjbkHS1MtPQJsI5JEt+COrgtgNNkiMAvDu3kqiV+04I3BUL/wb/83qqfczSnQ4
MJoc2kdp7vsZhKhkY2hnoPxPYtwcEOfjtINlb71j7oQESQLPSOzauBDlLq7NkL1cF6vMGe4T5A5A
mAFfMI/KZChA7LpfU2f+7cMWkRbVeUT+62BpLwG6jrdF1391uK3XCDmwU6uZ38PJ9I7jElWbcJrC
uzLjZEf5v9vdlpw8AXxY4dEMuFcKKmlXtdMPdRKYNy1Cbbe2UZQXm01CUsX1TlG782Dan1P+tWWN
IPQBdag8YYaAVrMmdyGknxXrENeAmBdQWr5EXDvLw5JcBmnDsYIWhO9ur902MFsElY2jyyhh4kvS
8e7djQGizH2zvQYKRUfbK0rmY+/H4FaF1k8zC5WjYd0VQz3eNqE9rIlhRuOtry93Lpu+Z5pe3QL5
rW69vIJ0XLK56/XaUbIivSo5SRLHr4h28mDDWGLni0WOpTQqADosOv5xYJWek1+iDCKABSO6/E1J
5A9vxS4zYJbR0M30FwzTvMQoyu0oBHMq2XbG4JVnznTYnoyM060oOU8bkLcCwMvkXcATSGIsYX9b
YnVmeO5M65ossfcyDiSJluKAi+M0R82dVJW+hbhD4LIaEVmDXhQNbKXn+fZF8SnVmhr1USMHA7ag
xtas0+nDJYHkC5A893Thh6hMZAwkkWIcwUKsRcrvmiXlcEUYst3NjdOjiqLE49Vxi4OBTFdbjNMu
yJDWDdGnPqhuxS5GV/0ztp+/vXR81cqFWJf1CLqxBYJzQOknXOdHPevBjSb3WVGFOzjKcJTOZXhn
EwtzH/jdHn97sxum7CHT+ETkXmUdPFhWr2rV7pkySlzoWBbLqrtAN7BsbWf1GfS9fjMPKAjZLpq0
zpe2bvOTiROGKPauR4ulCU5RixClme+UPsM/QpjggQ8uk0b8aOqavZ+0STn6SossTK+f4P6Hnm7+
bJjpJS9L7HdIEkWN+a0aKjQLp/QE/VJ0tAD6FW13Fwa1uuPjCDI5LIpDAyAj7O4gfiWeJMalq6i4
XoMYowpYqj2kbNFpqBaN6NYgChcTBc7p/VzqA/rGbnMooahoXGyN/fi7cbgxbu8hlcLxc+/dBVMS
7yMEtvw8VuE1RaI00jBX9yrEt0YMOz6imVX/O/ZBZKtEUu3H2XLPPlw3StnetHrITYCHLjJt7rQZ
ghVvBpO4mOHNcxfTJUKQrMeavx0+3cvcomlwxzj2JU/OhjIBBFaI9+8G5cyKYt7jf/zO4jk8uhP4
/VKxE7iJCNNxZ9aeJtgcF3o0wjf540HuTTeJ+zxCgXSDx1O9I5gW9QwXBQY150GXoHTBzHcBhMFu
4KpobXUmnFOgnkLld+ujLVOP98sI0mO7vU/D+ZdF4z5v+FBWbLIVx38o9O5nlcGOpPOK7rWhR6xp
GvA3hg6KOWpsHjCI3hVJgwKuDU4MBPchxZxgmIDC50RN93a7UIrAtbwb9faLz/fiAMvrDl1m9EEz
XDgu17IrL4ITYu73ROVMMHpZ912lnLKg8Z8nGNfnyv2rTFHVC9Tgx9Qrp9ZlIzho/WFZAPa2EV6J
lTtZXvi3Ag/rrhjRJtbG+atXYbDAAKkpvxwkEuE1MqKLoWHJ82L1GcYFd29M6cEP+9dJc08I4RI+
EhKKpZgq3lZ2SEryM6m07jRXY3eYwrQ8Ke5bqOT5zooz/1inOfaZPj9ZtlLczSEnHFosg5GmPQZj
3EJNOV069Qc7/3DvTU5/7OqXJkGqtUavC3v+0fbKb1rbQ88CQZJrIHrc9m9E5BqQHcXhHhXPbMdq
UNvP8K/uPARTd+00ZrvYCW8sU1F3PZRddmy+QSRWmQRJQvOVsj6q1EMeo77iwhiqav/D1Xkst64k
W/SLEAFTcFOCJEjRybsJQhbemyrg69+ibve7ET05cURBpEQChaydO9ced4YV23xvfon96SOK2w6o
U/2dLa+LmQNfK5IvzLnlujefiFB8mvBL0nWBlioPPsjUa29jUKO3RmtT8+gimWECdiLzF/kGhInz
lkn7XCua9oV/FCaHlYY8WTrVP2t6tplIHR6a/hgtIwGy1RwSz+uQLlslu/mT5Gz06se8Gt+NkUB5
fZhvRUblPy5XXG+NEEg0Oo0+wQpdAZkc8QwDNow5J4KuHgGCZR8Tb9KqawgF1ixt3yiKrEQYbTCE
vPf6unAR/IkUOFjNtivt6I5sw2FDaycLVOs+OapcW9XIQqCBoS2KVzLui7Xh0/DuuyFd9X35gl+U
IceBPbTKU/KScG86HUHC15xYnNFq02vFMzD/O9Bp3qp/mRwIdG2aM3cv915qftda/l2m5lffWoQF
dpD5dfZQKNxhJcd565U0C1IDL7tX4CNK5vjVQAVVJbA/OdcPetae26tQVc3XRuyP1btEL0h+4QSr
bD+JFdy7bqM05zru3FymJFultYNacjXqtrHa1wY3hRKPkAO8D9YLq6YTB5mx78r04mLEWDVFfS7z
+re03H3bOh99ysZLidvEK8q10IsdRhX0oGggr0VGzNV78mYgzSwGVb1ucaBvRiuDyCOnfO1opNGb
2jCvNLtS68jSvjzIRkk0YURPrY0gVMocXCecVfdIzBtt6FKEqAChvaBkJtVTpfStINV76yUO/mE8
K6nNaabVr75eZzdTECfelSF2P1kJtPHieV6GYg1/5jHplq9aOS9mPd9NTmCWTrt1YnVaQHPmDuS5
nvxJw3FONRhrr+7hDNYmHTXR7/MowqbthDLV1l5K1v3bnDbvflw8Os14VA6eRl0+J0Ox6/Hg5Ipz
Ihv6LUg20DTTMQEciKENMFpX2Ou8YQeudWur4/qEKm8Xu7avJSLuDDMOPjTQALIrYvt9HtQ72dTl
yi20p94DZDOk5ltf5l8SnJ7Vqjfmy36w7eKLtcJlSvejKB9nxsiDQq/vmxF4eQqHacpxVPN+PAhC
xMKaNgCePwvtqF9CGpDA1Pp9PI53ZBqRIeihj8vB/elFD5qCOywZ20S9VwLkLwDllSYkkZd6Bbap
OJpDdZeD5lkZi7Q3wvdD5fj7t7IH0AdtaF8re4C3n2OWn7FHJORoksZ+IBSjPjM3jIXPBZtuckU2
EcoOqvBgf+nlcMx1+TryS7H1e0kxYUD6LJ79Tjuw8j1gLmtW4+jy1sdng2T62jbDIZM7VUfbftfL
atvztrBIsPOnd6hW9PZS6n8JCthtzikq1W4gT03vCRZT/jGvYX2OVk4/pdrKlKtXetFPURChnONP
q1T34ozD0fSH29ErAvIc7pohfrdL9o2MkBHdIIs3l5l6+KT1FNCaIeVBEP25cG7QEQAbX1E2dIak
olEbz9IxGI+hYJ+x99kt1+WZ6NGOOiDV0aq4XMYXZ0BUXgpPreDwXIpM9avWhQioCwxHVhk/1k7x
0wyqW5VDIdetP5IYydBhl+j7SffvXYsick4gZ1fxdLB6quxmjN7HgetuGc2tA8zb7aeThXoHOSVf
g7hztIJuaBuBEsU7BXL3BQYhRqcYCc1CO+wmizfZ5W0k8mRhQTfK9Wi6PgP/nreaMlmuy4e+hBE1
5Zq+NS2YDX2X3hMAP0Sw7bnBUUne+d+6GsejAYiM3Zi986LhURMz2E1/fBcDpPFZS/G9jO9d72/j
CaRon5JR7Of+ukAi6GhwFBjj15WucfFQhLUiC9oYRWDU9RLFOt+Vy+TtCZl8cVPgPdzBx6n5NgZq
41lyedbwdbL0KLSahDkJQzHjdGnTe4PlZ810Eq4m8nuWtD3Gaf1LyGiyEsZIW8l6inqPoJLq04Bc
5y0dUxIGiWBR6pHPWZ3GuD04FIvxUJ0nn6Yh+SKgrk4MED1Taz97NC0CO75mRZjqa7bZAeTepM6e
z63Gmde5N14TBrmbOwRIZT0c1fYlN1uuDhk43aJf7KlUFONFvhIeNZhT4NuI098JPXs42PWVkGUr
eG9KPtm13BimrSisCM1IXdgOznirSdXsUy2/tWIKcjJpK9OuQgtlqm0XSUGbTCFD2lbvlGsEoScn
iT/hW8FOzfHsJUbLFcBJo/0i+n2kdb6PHEuRDDzQrTyXDRgzEPdiVeC23S123K17iJi+zIJssU/d
6ONNHX9s7Yao5WNKMGuFCA3wEe9d3mwYZbzNJiG2etW+AVm4GasF4nN9RTS/t4LgauUbDOvXyVMj
XCohPFAeIsGq1WPqzjoFM4kFvfJCTEs20ZCuDDKH4R5nZirE/shGEJCTnMlsd8ytsOZHU3eObcYV
mPAO54JQCbqSP7YbTetigDhcbhLDCVNHvS/qBufMU4EjdUUuSLspDd4nosTPTGJgG1nYrzvMKg3z
VYK3XzTIfFdvWwA95NXsD5qxdQg8Wvm29iBqsZ0A3F4XqXoFB5VRqBkDdXily5H+kbOwadYBdODb
lFifpqPN28icgCUzQgrRkO1pUYC3oyK0fc7+WmN2gMKE2MSE+RVq/CFNYCTl1q/lDNXKUcj9NtQk
1k0kRBu8oKnfpZ5uQpVz1zkppyvN5yxxbfMDweWHDOXmMOV0rU0a9zNRRblp3APsK9dYZRigtIy1
ntf29Qc2KRrx2jRp7Ht5KGy4tIZSO9eYPOqArAlAzfXQU4bXzGjBUQ8HLeVsqzux6ovmKSsqxpGc
G8CY66WmfpaDT6ovIsXKKZJQkjgOtXM5O1jYG/E9G/5XUy7ZGiNbw2k63rmVfHN7+QVJdLfMc+CY
xnutUhtasgTRy/BFpDobPomsAvogeiMepty9G3uPsYysPE3eSAOl1Wlk+2+ZPZBoX1qP0XA/Ch1U
NwxREsRI3NHdaK2S6lTY4igMh0s3Hshzoo/R6e6lYdcx1ZVcJ6l+S+DIkzmRiumP1TZO5vsksie8
gO4dDRUCXLIIZvPy6vn3nqNhEjGvLL5yUMEwZBTYFJjg6+J1ZtbrGYotMeerqRvpNySh1lSnqngC
m+fT7Ix2nJNB1yTWRmUGO7HJ4FAzrTaa6ViBd9PHADsR/fAukA3uj3hOKncjW/1VKwpaLaMZRgrm
nooIwyvAoLXuGMTT8JW0WO9ta0990VcFBYZ0VzZVJbsvedHzPZW0DXW4IKUq9QOjnhxehjyEwteC
CG9u1VpG4HnZ9+wmrwl9ynkey0CbYANmvjnv3fmlFmmxicywEDSkK+ZQmUGNNw45MLUYX/MqvirU
7PyjjE/Nd7qAGwK9ks5AaSWvTgszhkhnJ39Siru3Tar3tpGUHJMz0CbsaQ8nhET7rg9D+buJyMjI
k+Y8xMnWIkhk68/q0OTmZ6ExsJtkkN+vvKF2+MKR9ERDvN5qeFRWLVf8xtdc9oY+l5KU/bmatz4U
4HlGbsfP1a6jPIbOVjMW2DKJUNDVynpm/4oILSRNv+uoOOquBtQ8a0gWimxaT2m/SwBsrDAtuauu
Nr+lBXaqeDIctwrj2nh3DW3nLgr9xMfNYzXfdQ3qFF73N7yZDypquW3N5LyAHIbsm+cBabBQCJZL
lxDhequ4m3IpMnBYfWCJwfo9/ZJveY58IpZT1iiDoPNycp99Qx3mDhgJnDmy5K3uMnXio+LDAoly
l+a+GWrXyOWkmY+FrUN9T6txm6bs03Rq/6aRz1yj2EAw1V+XQ2fTxXPIz9EFH2PAt8meWKGn3DC1
NQlY4TODpNFKthHuoW9fvbSe9YK2/eiWI9UmxlR7wXFGdDWjE4ci99mmskRFFgUv1yYmW7TetsNe
86Y75ntr4KUq8Uwg2N7XvHmrSlp3WpEjGQrrdaJvacRyWpP+c+Wp+PExscVjvDg7o6BAFzGhfKxO
VACQ9tjDeibs1na0MBpDEkawuvWT+K75YeGN6PxIJitVMt0Vgp2a0zFPk0liUYT+mnQENcxmTR6U
fARAWmzxcN1m7nSkrcCgn1acRREPazaBR3klt87Wg/ERV96HO/bPvc6JmdvPZF88mE61FjE5hUQA
QwEnSHa+6TuuFsa6cIjvekt/HQf7U3MndGWcbr1Fdl2mI8Zk3P/dJbWYmJj27XjOWzjgLADY4K7w
ZuMtum5ePS0+LpAKQWofc9NZEO76r6ZV29bVngsiiVduYslA1hTeuo2bIeJsoYoZq9pnVFzoK1sU
N3U0fFaCEYpkXIBSYn/qxge3EAerdPrA1EZqqgr7vQ6gWmWathbXfN7RNzaMghNFn9VfSZnsAFfc
dGmy1XP7O/E6dKqOLiBJqkQppqE5N+fcIVC0a4t9MxGZOurNBlf4R2702EVNErrtdJPlNJ6zAf9b
VAEOtjf8CocxubhphUlYHivNgO/kGMmKocdIWvfRwAhFFP0ulfZoEiWknDp51PJ3mImVvZiBFuu4
saR5nmGPra3B+HLHYW/66UMt6awzAfg9RNc3OyneZ2N6ySvmqklbgH5V8zen8jzn8lRn2POi+IMS
4oNg1WTl1tPWbub3sbnO5encyLXSxxG41LDHTdx21OZXpVKFdPGStTUjzeqpSQC8iZqQvPs2iRR5
Xx3Lgjil2r4vPSnooGtvSyyPegtC2q9OJku4cL1wqGsvKCWQu2rYpDJ9TYtOBL+t3XzZVvEZNQ1e
S7O+K6E1Dm7J4uJ0pC3ZA3i8w1LJTUR+PC4nZrWN5sCc0YOpTZjTmfxlymI3S7CECdmgWaYj6o3V
xNmI53wR1lqnpwqDK2YWpJKBHgyLykhKTPPtErsHJig/HNG+F8tymeB80VZzTlwhL04OrU0b135V
48H04tDsssCVI4ZjjbSobDkzvHQDtXYJW9va2OANuP8Y5FEWgWdydU2LPu3IdICijw1ceSOQdf6o
xvLvlYt446KnrCwqOs7i6mQVz6PI1wSo3nbJ8JpMtMCvp+AyEzGFsUTfxg4nCvMT56WIQhTx18gd
zii3lwhQPrsE5tCK1tiQQnQoRPkwJOZbqRzBRi+hrGWeyvOhPImBG2OVPvxZBWIdUQbxuNmxG3sg
VPu1GbIvdr+PTIEOe7D5ZCov0Zq5l1e7OXZN9EZ5gB8joUSJEOqPGo2cziBsZZztfOOV5g6XEbJe
NluUDG1MPqR2rN1GO7PXfFEl2u4yulvysqt1bTuSPb3yt+UCimYRRb6rulNVazQIeIKNl2tf7HtX
M7MQIo28nVo05iZLkJWEZMXKi2+mVLJphJxAb18Lmswmtni2w7kvjRutoIPVMolAJ8Jlo+YlOuMZ
RjjPfrtnPC5ddTMZTMqwyntt7oHGu3kf/n35z2Ng6DOuy76I1i4jHID4G5N71UDYuFvWZBlc05/U
qydSYNwEWDiumoPWn/e1y0g6Q07vDjqyIfCfutao7fh7totBoTqKCKUPiD1bm+el6PpwokLvJPew
qUOATIcH8oU/xqG4TnZx91k0uRfG5Idu9OuS2RnMhfGBj4x7TY/dLdNFTM5x8aaNAFVri9LekcZP
VHlcNFTYZRR9WpkYAyQibw02QPgWEGe94m9yWJa89iaV15It0Q6Ji4cvcr8S3/yaeuzbM4twNEZ7
SMwA0lGsBt988XOg3/a2mbVTe3259NqBsRzsUxLyve89w88De1iRLLFUwTRnx0V37svm0mRiWmWF
fKhius+F5+27RiBpupfcZJrc9b47ZQPxj9vb2S7usmvrwNdKZEPVHYQey6DvLK4InxR4pspuyMeo
1m3cKnr4w5riWnJZW/tqEgTq2OzedlacCGATODt0ByKB4TYwUXPLhdAYd5vMbi5dNr2q8hq0qLIp
jKzyV6ZLfxogbcTI27rNTtmKfW6ws0V/wLI2fqK/prN78uNfs7foyXbkoXlsOJvUq1ges4dSPkdW
Cl3IY4+WxFa8YsR6pQZYDqpWgedn7J1dW67oqYZZqhsvuc9qDTuW3S0SiyrJhzLSgxhRX5xJnNlj
Pzp6+dKXXrHROpFitIhfYYwwwu6ZIdNMeoDRg2Xwajp0iR1COUSkGoOr7LmZTIbVTT5j89ptXTSC
Ie08Dwky5afMg0UvbKt7zsfCJH8pkSqjieYKCBVG3Om4y0Gxh9PIXfKqwgtyxzGYaJoejQIgoG6B
fJnqBlsVgpXdfOdZC/ulkrtiRmc2Ctvfm2I/lMO4mmMaU/2C+OS6+ceIyMfdptZWFaaHvqiTfZxN
1wLafLMZcVmhVsbgTlR3q5cljRXT/qyvrafovUVhCYxco3Ydjj2aJTbZ7iZmNHCkGLmLHM7Kqkbs
HHXmTqbzxHxdgEel2fiVDSV9pu3hXBNrxhbFL11GSb+MEwYyQh52CZQKyruV6vLxriUzfd0Tb3QF
8h/Q5U+x3QbFiG6jIGoYElmTWqrZZ1ML8YM7QtKKKGjHVD8NUt+W1JSr2WVyOl1ILBf6xW+EFQp9
bLcQIvdLm7krJ682iUlgyxJzc4hj0R8kenvuYXDPcvXsVJhM9eGJrhmff7Vg/UGRjdI+uylqZHX2
rXBqM4folWkLiwGKRFulx8Glf9p2iPaNpTSGYuFBFn65WQaLm7HsX0H0bCr7Wn/WjMYt097OWUmL
tH6unMXauWaNm1nU843orz2hDjsN8Rt4+Ny8o64tyBNndmMjEk4LTQoGsHuEQC40tlmO/VwWXRm4
RhUFIFcqvJxMvTZZQGRbBQDqekleCsVL5DOXsFV0diCEuOYptEdbZC+Dw3sbGYOzy9IcAxOXPWM+
z53DX9zavCTzRCgxscOyRkvG8aYX27cxFuflEdSnOsT1nY6EwhlVrSI+lU2S9+C++47tHq9tNPOW
oJGJrjNVlkuvZ+N4TR1k8bQTbNyJFy6JWB1FFdIstmDEbP3pVCeEtzAr+6E7YrgvzWgzZfOLJZm6
nNzpqY+Y9cQG1IUVQTQs0cNFpQsHab+ClCBknfizsZxx7XrjTUwPFeHQNwGjxDOyudN8w2/mLZqz
20kfNcKnPSZgJo/YjYrBhLbBT2ui0JmEjYwkbFacyXYEbo0Lian/5iTmgeVGVeYeUEm9UFbYnHOi
Mb5VbH/o5u+klm/QM4RbAAq329uld3TIOBE6dPQBfIufFqaz1QsmKGgZQq/pGTJB99DkdJb0mB1S
fLJk2vSJ9uZ3wtuMRkfgWprXJzp/7qZYPNLxBD0d2l6BblDpsM9huJeKlX1tCNhHBDAx8jW37X1m
RfONE+n0Ntj6iApLjhvXaqvBgseH/DBohb7tvFsYFxSG+vw8KWO39DqqsOqehomOiCOHwIyrPlDS
NygUi4XfPj4l/fBWOLTIrF9zSm89dvtsgrkrTpPCasR2YFQ0oBNfo2bfdcyNX2LySLSaMGvCnday
1767enqzYnK9iuiUj3grxfgtPQT9JkOCx135OCAKkPfmw/2tHMQP62mK2B5m0Bs2DOh8aNfptcSd
D8oluqDMsjtNNNDz7ZlTbmnqVY0VZW1M7PncKxO/b6of3ZKfw6RTsThyZ7D2hFfotqyLT7wbpFdC
P6Xfy87YdLt7/qKMsyrJkF/sIkxA4GI2XOdatit1Ap27yLptez+7qXvObatdx7zJq7nxsQfSBDda
394kg5TnxttYuGfXnhKkbYwf81xfuMNmVMHWSjSMz3V1hQ+k2c7ZdWB3YN9BaBsG+aX5zhiyYquQ
PZi6HwVJi/Sa1HbK/xBOirgeL5XDZK72hdYu37V4R/dVB+0kzlNPm21R1ZfrXtksgq1R12Osm/hU
DH0JY3/pL+n1Hxv1rcRJe/P3kFO0RBmhPDS5w1/bXyNoIrUrsT/iyTVZSwlW9zQfin83zeumZR2O
GuMxG9OM80B/6cFLrA3TdIPY2nmOY6/F4r/EaSKYckPTrvtSbrqIjUwpmYPIVp2q232r+sfJbZbQ
zKx0M3XFWWEZo3dMd87qijbk4iHY2BtzOMKKXi2dOEo41lim9MFUoA5vrK4fz1Pj3RcVb2i1FKuy
Mbrz4A8NGd5bj5u+18BkGWhvQB27dNGMyI/MOCTqU44GFHGXtnw2Gs+Wg7Ow6d+bFpILE12UQuXG
79xLSUds3SyiDyhaNxGjgxMtVpg516AN+ZN18zpypoH4wpu8G9UW8DfOxejsL/EpdtirsC3b5maT
BFLL0WMMeWOQP0CRo35YcoFHud6tYXV37ZgjwzjxczHT/xTcl2II0p02/yryg7PIMs6pbU3roSrj
rVaQjNAa3q9r49Esh2c1TNFKgEEO3FkP3H5mfbaWb6G8XWcRk539ug4n6FIWX61itlZ3B2o/jRCj
ao4P0mqeuhwzxcDJZfaPzHEc/A6HTxwlmyjtoHiM5sr1xdd14oRCHDpJ75tWEJnu0cR5XdB/2Uyx
s/ex/NwwqPhkXGPG40aj217zBrjiuy8YtmSOqEZ83arIA2qTFY++Q5/adMkoggVy49TzZbLoHtgi
ektucaCwqgSRXDajiXV/6k7zmBchtoz9PEUX4kIYfUGLyA2FVcflOeN5fikr+6db1EmI8UKVCrY4
OeQRR3B2ahiC+m0uRs7ua3VGH+XiZImgnO1LlBNr19rD3lDkoJfqQZsX4zTiBTLxAW/rdFd2lLiD
b/2YuTWuKqd/0ephQefKuRnwvplMZraYnjovOQz00tDcPkwxDEeDsNgs8eatNgz+ul/qwBcJZ0t6
V0BmCGLW+roLwSrt8UxyK891k/n+5r1wiBOLlEXitPYT2+NHLvLPoUsWzn4zlC2fi0gJLyRvfess
/XtsIUJm2XWcPqODZpHxZNZeHAgQZSgMdGxt3uapm7YYn1hhb7Ihe+Lzv3c/u6bz1zF6ATIton/v
6ytNsq2y4x/Vq/vedH+aYnjx5v6BLkQUmJkGJ98lOMuHKNVGbAeEcXXv0EfVSA12BJZsIg+81Vgu
LVt+na6zG1kHQGmfRiS9oK3wiV27WdXAeD47tWJN7M5+Ug7wh5vZmkOXK6iK67Bk4Y4c7dUa01/g
ZhXKc6vCWsfWxvh70v1Ubv9CzhRqdFVfWrE1Iu6crOnQlf1dKSbox9WnmXt409Vm9FIsdbpoyGVg
7rS5xs9oMwa7yPh2zR8amt4mWfyTwpK2rgzQCFiv01bH0+snN8pejFWWJqem1kittMqjw7RaXrVl
OMy2vsE2Z1NdyGCsnNCQKoY21rREsLT3Jk8MYY3LPxc3HZvSmIlO0h0TBq/9dmCFD+cm+0nq9gqd
GvZWpfF3k8opHFQcyls2YdcMtFk+G0viH1A2AtWTPe7ZqbFRbvWYNN2tNRIEAaaaXyNdyxKvq4da
zry3fXJytkIt7fIgnXWCq6z8CFPvDvs30D/V0LFSNDEU4U44p8J20JqNbC7DohuHqpy2stLidZtT
lDX9rq4M6lY04bRK+fRUtfGS5ZSWLEBR0lYbvRluYo/g9lgndgHHkeFr/cYvNMaVp9dCdZtu6ikB
hvhWMyj6ZVV/xzT02owwSj/W0rU2mx/O0F6EPuxKv5g3g0G9Wwy5gx5kMSxUQGSJ5O0QW5+NOMQW
qyY5gS7tsF8fj0MtbMbcJ/+HjJQPxC/Res90UEJFDBwzLQeLTWkSU0ao2LwwsHJJpH5J5Yjbw9g3
cVFuDeQBp3RulelfrTyUo01LkOKM17XpzJdepY84LClH4VDZw8SgRuWcq8V6iKzsXrCmbD13DPNu
Cf3GuIm4kzMsGow1DTKiKTdZhhpJYmeWdiuzVdYaGyVfeTHFToMvpi9RzZnlTusknCdj6w4DVQli
o09mwarRiqNQ3XeUTd95T68iW1ZGe1+048hFw8hfVL+aifOdKvtnnGp4/eba0osmBH5Pv2wGrNCy
a3eSTyRZGvZN1SGeaRerXh4T233OXLXTTWvfJpSq2mAewe8w7iHw6IzcEO3eG1fHX0Nom1ZvuGGA
hph8sbVb7rC6/OwqsIH5p7AEOWz5HlH3znFR4oqhflkif93NiwiTwXjyyWFtW/8tGa+O+DQ5ahIj
BUY7UiBKdbRLck9rE4G79J50KG5jVF8AHk04r6aHdkKLGWKGYWvXOTE4RqBd1NyXDDKs/GU+VqO/
ThebFCUOoWNytOCk0Gb1trbX3Vt2+dH1ZJVpugtrH0OaPj36AnnZ8hkrsL0HORgUbPaaJZcONIwE
bLjiKSegk3ET8GK21X1U+rjWcKm2pIaq1Lw4hktmKNzADM19bKLd9ZZHX+BlqXJ7JZKK2XRGfaLW
vmut/mx3ygvoNbLtJrRupbXWbTE6/abC0yM9nI9qOJgj3eCYdkqnfUFyIOoRbXUlOwiS+FJNl49W
0i8vCoN9qbtHgmdtTI2G+9oSjsb4XOpIYFCRrhPpocZgd+87FCUUipJplWsbEJ5UCnZCj2fEAarf
qH9vPWM7duI4ui48lIZkyJw1G6CFWyNojsNJNmI4GXU6nhAgFtp6UtthH5GrXmvUvuxFc58JLb9n
W339/98Ddc/8I5wibptOBAsySmIj6Gy9D//zbQ7U1LQh1rC9/D2EHYA+hC3e/n2STMYZ67inNvbS
N/foMO09drGHRgfe8feQRbzrufX13T8HXI8qCDDd8tsm63+fCCGdKX1pavu/4zBbqzvVEl9/fda/
f5gt2SUMVNK25jf7e6x3+iHAYWeDcfnvY0XqBQZQn8vfEbC7ZtwuGYK2ncuLUNN//mFvd+eJSt78
z+OC2gCUjqSh9d/jjdaBYiGO9EnN878PF0SrnWMcRn9P+vd4Uc9ETyX2LXuRbWO20W1GpudjG2Gc
qhs53Px96fh1fs2AWzapysZHv4uLg9miJVaxHLlzDN4dGQhBwfjNEFSuOkmdxffvR+fO74MYs97+
78us8LOQwQax/ueJ40geySpENLu+bFdAncuNfw79eynPb17ouojT3yvJlMjGJfJiBAkOl2Nb7thO
a8HflymTpyfpm09lq/F76PrFao3+4e95DH4SKaNrj39PZFeY+trKj7Z/3x0yO5jx9DJVU9R3f//Y
Rdtt845LC1RWkgSjU8O6kGUf/H0bR3N9xwumu44MZlbx6zFluiS4rmhq/fs8eT8r9gNViEhhbofB
Si9I7Mm2lqq4pQV/dQ40zR2IOnddx+l0n4PUXPdQFR7mrnWCiOmbR2qvLoilUzwPqG9cd7Z8SRZ4
dm5hu6+VsqtVoY31u+iaH0JlGZfsqhdvysov1VSMDWbWd7VgZC+8+ndQVBQlPRU6HHUw6Q0Lx6Lf
RoqKZtUdUauw5JZQaISTYT8gmphyZ+LopQ4TeiE/NCIO1rC030Xn3rk4/D9Tmb15VdJ96OwJqN56
/82kd7vKs2Lepk1MNIpvtHeEycPVLFyWoGvg8t9jcd4wUrloFD9T2979fcOIDZdFImo2f1/+faNL
EYeyuNAod3iqf45rYrVxsJit/74crk9Qu6a3mZQHUe//X4Os5xr7NH00W7Z1Eiydq281y4BCfD3m
7/l9eoKhau3pn1/17xtVH41h1dPT+jvk7/mVpuPznxL6/XWLn42J9N0y5cRF0gK9kBZU7sbWzogE
bZITl5m2GTSVPQAxSIPOsIf3stDOpt3ImB7x3eJFyW9b2h8YvP0X6ZgeEcgDY7PSLVBV/PagVbV1
cE3pbdm8Tlz/pUlf3JpeZTS92jUol8TeMD3AB7Tky13lNs6bcsw6iGO53PtGWm99pwS3U/bTDe5+
LyS1OboQa9qvrTbXn3EUZgCTkttWz++rxTTPVlMCWrAcSWuCXuCYJ+2ZE4dGUVzn55ytU2jBWjjl
uSjCsYWSUlQ0uMpczqfctobQqnAVVILm/yiM8mSMsxlCtolPhm86IReKe8xzBgFqFlyuspsK00nY
MNq/s+wsuaMaoaQzXOcrLm7gSjjfA/vwVT/E8/3foam9aKgy/z1UTf3/HGox5nyvk/EdToPN6jvm
D7insiPZZ6GMYJtCW0bO+HsMwTOc2kYmG0lc6LrpdLp+kbwrzZ5k5SxaNma6yLu/f4iXdQMLnMT2
70vjepwxMYkbW40dNixtBHdnaNlQfeK9mbbqn59LMkRlz4y6G5rg3wtpfoCqUPrx+t8OjQ/2hjkl
doPeriZFBY+lZBiYuYS7/2PsvJYbR7Z0/SodfX2wB95MTO8LiaRE0YjyVbpBqEzDe4+nP18m1aKk
ruk9ukAgLegEZK71GwNV4QWgnXEp64bC9W9Y3YPRR3GTnBD9ZJ0zGIthQp5JlobQz/ZIlF3KkpwI
fpp3GeOeB5yZOeTBMi0f42b+h0514DlrUrm2vu7e+pH/WOhI213LqtJzcyTd6suixkJ9TNN2oeoD
6AoCKO1KiU2+O+wgwyVsRPiYypwQy9Kba4fHAkAAUUlsMjk/lpuqRoCPOO6xpywinE+oSRxOU8iG
wgraa5uUOprTLjIwQ3Ot+ZN6KQP3uZLyIvhh/i+VgWWrl4pGiF8OlB3lQTbAQyUdLAbPcwl8PPHs
dSA2oFVYG/ue+M91kFXAWlANfCZq2JDksYqDXiJUYc3wcYqOhKPh5D9zvfBuogDijVcRT5f1mePd
Ifeh3nliuVtV0GKUsKN/XmyKElUoa8Jt2p/yainru5Ad0dCVT2RxHMSJRuxVY1KXmYXlrBYOyqZx
+DWdydN2wrk0H3ukzC1lI6vqOKFVlo+nsvbU3nsQ19JM+fNTvSx+qrN0V1tnVbIcXGKo+F5Nm1Cf
Xg+q2txEHe91NsGLZ6FjfdFiyAdqmZTPJO1+WGZpvyhO/thqWrs2bcO8cLU4XHqZgeoHGvCPZqGR
PoPhkesu99NAQ5epTqMnHC8xNeaGCSpDWTbGtHFR2fKn2FiACuf+l4/7qaqyn1OJqGfX6F8Cq1FB
kBYuO/ZBuRqeLnWtR1ZUJXV/pg5GcOlnOVvrFmqXq2cvpad9xZ9cuUUwu9jkOjKDkTMDSBi7VZWV
6VOvkkSblFRbKVC4nm3/nAmyZffU10F5pVV1ulIhiK2LLsge3WlaE4zMX7TBKGA9+f4mC/v41jeD
P+XlZt3lG6zG4topsn7vB2QZRjFAvA4QlOS0YrCBuR2YF8hJfouRJN3Jg5GP3a4yO+C1lovEgcIu
vQIguTP0yBzPZB+4nOIUmDYcOHPzWnybQnbPyvIpy9Li8jR1agALNpW+XXYV1IBxnNfotnh7WcoT
CGhOj+y9LMY1KBbgqevBbfYOCcF23RABAR2mRudFpdRPU09eNc7N6qszk7eOxrR5KdLsCZjH8B2L
5l3HevRn09tQsvIAB/tiPitcaAJnCht5EY72Avgt2QhCxg1MQbfP4Im38JSFuFzhVCjM6Vp5FmEt
fSGLp4YkVTJ8kMFZ9oS7r6NHpcdG3ECQeuvaYeWtmhKI7zDazTo0uitZkgfZxRL9ZLES7CJzCIiX
tc5NNKrKOnfhdWWw1Nml94go6JCvFpFoln1qxVfP05SYaG1Z9OGx+p0tvXJ1HKJr6XmtB9b1sTPf
017DWcKqLecGwhCTvF3jOH7ws5pfFtdogBRsxrIdVuctOOzbIMnyW19sOSK1BqvzVuc2XbtICIEB
3UESDuaKfqhV191Welxv4bI8sSe27lVoVeiN2YeycZCUjcGTO/wQt7LRQtV+AQ6kvFRLcIJtb5QX
uQPeNW2N4CHyC2dZ9ogj6PEIjwp6J+Y5PVS3MbPv5xSUjVcEys8V+TX/Z96zJDXq1rrPmGsJQDbZ
jpYRLso4hUAEUuCOaOZyZK6DYRnW3Vz7BE4dnR0mJDv25oi6G2Ybn8lWxyDTObWOvyU9j8BoFKX7
srHrvQNijRR6HX2rnOyqzmPrsTZKB05FgBzInEVPpUIAQXRwPo4kl9oQVHfDb+BFjiNt7ljn5dTo
B3JLRNydKr0fUhhKCHhGN7HvoxultQUpktS5GCZb38Q8I4DDZB0Z7bjYcn9rL6ZMdfYmn8/SSRLj
pkixv4tUxbkfhWQRerxnVWW6F03nz9NZJjwYOmfSdqQ6UwKXqG6JqhwE/64Uh2O/tjYLvC2U1xGy
pZ0mHJIH08eCEHI7Oe4liMTu1ja68K600ayIEHpbyqI80MF07O6Wlb1gASE8dOog6+igmYQDiYAM
a9/rTJxp+2Bj52m9G8IhWyZZ2j7qUfxdftWa8WdkDeGPmN8qwfQJowsxxkWqaGOKMalDTKGOzeZx
NkT6YPB/mvlxTO6l2pnuZq9jKhtcSpLmGyhV3kZrJ29DypP81qCTkKjiPFglPBtq3LBpymXT51MW
wcZC6aJVOlZZh0mBCY8PV92zhnePyjM+6lOACMOZpbocc1FxOrRphAEwqNf7GSLtshtxXG+i0dgW
uZ4sIytWniDJXw/8Cn9YUX8wm8F4greQkxZv/tbVz7pruXQ1w/FQetFr10+zmrOKx3pRJYQRX/Q6
Nx5Uvy7vg/5dIepftN7Wjy2a967l85jSK4eLpvYBocxVj7N4o448Y2H8kxBVzaU8TTQEASJxKL0Y
hUn3WkW3a1MnYr8mT3M0aBU8VT/WyjLK8PXVbBCy9iblKreCDZQR8yIlVXxFVl65kvUQ3wmeykot
G110kUVvkn5efiZ7dbbWWZeyQyNr5ak8VK5Frszp4rMS5YzX/rJl0oLnzqvDzcR9/hDwr3GZjgTm
tKzKD36u5Qd5xir0sSWZenWqH/1Au3QNEvdy6Me+oE1f+7Zo956hcdAhO+wGO3mwEPrkd5SZS6fK
0C5pO7jf8vTUp5lId3zuI5tt1UKspcdYJgJmGNwriL9v8rxViU+LU10B8SXP5KEJeHYBTwrPTnW9
7k7V7lRO7DlZxRk6ZnIwFEeUmj7NQ7iSJE3T2NyuXHJk7+Zg4eSc59Oogq8p4Woh19d70QEhg/wQ
qGF+qNLJgSPuGwtv0rP3DZdtj4DfqbY0DGdBptVYyIHygLRyfmgua9FTVjQD+DCbJccFPI0Mp5mn
mXTjDjOE6kwWoTIVF42B0pIs6iaUUQWu5lYWIzta8IDU70tP1w9JZt7L6iFCu7U18ZCLp3x6ajRS
vWwhnLVsVSz1GifN+QajbPOuyefj1F5qdpsh7kr0lBhExmNaoivEflS8LC1FTbCwFGM/4Kv0pPs4
k/z91Zri1bIMC1dkksan06uVUya82qxBoLmCpX8hldAzHhertgjARQux9KM6utBTPxWrJoSJ5gGh
ka2yYR5T7uyynKr511RL80tZmrJqw60Sik+qLb2YtS60wCg6oO02Lhri2cuxcSagTGF27iNUsC9Y
CmGd5FukH2rks2Tv40DHCMFOV67w9YgOltJEB/BmAVuL4SbB/2KLgPymU0b3SdW5/OSNsI4871D1
yUMjqnMPnk2dkE5vu8R9GlsjPicQH21la2vHeGJMyWOggZ5uTSx2xkFxn2pIY6u8jseVHKXrA+HI
Lo73npJ6j3O8lZd0lV7dovRKBlBcyo9jErl1rlzI4pRMX2d8Z9Gwasr7JvCX8pJeS25Mm3G+7vpU
fzRhjSWRu2tTg4yHqkIuxshqh1O2sxsqi9xLrNk+uFDzbppSE7mht+ZRAcNwGjLP88RNFIl9i0er
YcE6Cfu7IOz6O4yWCB2mgEP9gCKSNxjIDNPLqYfW+Q9DbKQ72R/Xk+bC6CFaymItJhRZXDGXHDPU
mXWOpoh34RnWRdtN9fWYw7dnAQDUvlb4b1URyewMO/gR3nRhX/zAwykDJxgIrwETtu3cuhD9h/jB
sptvnqHkPxJfB/5iV18M3aqWLcqEW6KR9q6ctQoPJM95jpVqIbtWLnk+fVDd2znFG25SI54kVj3c
zqXXn8nr2ZAU096uXvwSqKJSjSzGlMTaNJAql0Vku08AB3ayaxvrX3tXhYOo2xovioiOfA+FP1Tn
Dvuov95Dwh7q+B6KjDWVfA81rKGHKK++Ad/tV36VmKtUTeZLwAHZQkfY40EW+zrJF3qo6g9m27y2
zl5gvCuqiV5dkjTKVrCdyZMYSvyo4pO+UCe13gOGH9aVljSXyCajI6pE6cJBN+/LNPVPQKDNP91m
06TK/LOtuE0gQh5DKGf07Pn1viGeWXQILgxG/jJkVXiBXlaG/F06lFsic1hGibNPxQ6RZ2yGzfac
fQC9q2qYYEdgA+23mb1PNWPpj0q0JW3knqfEXZeyvnJ1sEAQnfOtYRXLoh2wjAg6RhhehPGLN7rH
CYa14Zi4amnCXs9x1K1pggUVpSoOQPEU9XRs7OtQW9Z1jyKBaJBdZKvX68WGBAIq+jEJKpTAVmkd
WDuT+ObOFgdZDNPB3syYS8qSrJc9tIz8EUkfB2XqPIb6LsYOBR5HoZWtQlxvzqUAO0zXhxKh/7so
ADDZaOAspBC6MzcPtucmd6TTw2N9mTrnnaY3z6htwDbvf6A2zjMM+MtNUJr+ZYB00IUbpvldMpDk
aBW1/2EM6jkC0N2LimrTAhlHbY90Kg5oXRqtxkppHmtVewjqZEBSB6OsKfeerBgPlVhzkm1XVgMe
IMaEav8UHNhjQMbOgxto5cPW0Fv7xhIHUwe3aBU3UxzZQlGs2wHB3MD/A2tZm0m91meWFaf+XdNE
K7Vlyybr5LA+BIU/RV12IYuyQY3qn8jWW1enbg5IKqcpsmvIm/ZNWvnNtdsr56cOKMuwNIun76dp
GsOpLtoZUp8cJBu6LhoXSRr6UC6YSNZpbT5idh1la1nsC99e5VEJGkLFG8cLrCeXLd1m8AAByGIz
TeESpRr1UhadpHhoSXcdIFP5dzDUV03bWU/lFEBg8261MTZ3pC6Q4A/UP4FhqRdxXbKlkXXyEEV5
s4VzBW2ZvupcGCt/rst12+dfwQJDPfd8faGpbnw7TLl1MPVvHbEFiDPYVayRMYPyKhqLukhuVTNS
FyrZoaWsOzb45Vdj0rWNLCGlaB28/JvsLmsiS1PXLFrfzxOnhQoqolWWtdP3EEnb5msAh+o4B5sL
4NrV/BXyi3tee2SmY1L/mrgBRei93p1Kvn8syXvViMrFqa3/UHobJ29ybz3lOHJOw50+kKsWN8C3
nsfriTYhuPOLcd4YgH4MhnUwTMkOZmOysxL/tsum/hI5lmR3qpdnx7pqJGE2gGyg+6k6r7nTn8ly
M/ff0wBgPv4MOz+zip08k4emmtBU0dMOA7G/GnxNjcZ3ZdOJLgs1yK7iAR/K4zSnGfpGmZZaLLT7
xPzyIOdiUdCf/f7bf/37f76P/x38LA5FOgVF/htsxUOBnlbzx++29vtv5bF6/eOP3x3QjZ7tma5u
qCokUkuzaf/+chvlAb21/5erbejHY+l9V2Pdsp9Hf4SvILZe/aKuWvXBAtf9MEFA41xu1oiLeeO1
bicwxYFefPXFkjkUy+hMLKihmd17hP6uErnWzvW+5wEDvFZ2kQc3q9zzvAbvW50p0eCxUMEkIF0F
cWLu69kyjods1vYmt9YrcsN81qglmXtQ+eWFogXd2amfbCDnhoFmESGZXEYERa38ssrdYWfl2biT
Z8bbmeiBckrOMg7cacjWZOfr2rqNuuKmjIDS+ub0ruTl6toKvWn1z5+85X3+5B3TsG3T9SzDdXTD
dT9+8pE1geMLIudHjY3rztazYj90arrH3UKcw95uyG+ImmppTTiTAdsYkQ4Rh9fquPaQDawaf6eQ
3FxkpmoheDM2N17k1EgoUDf6tgWcVO1DWH1/lcuu/l6ldYf7TPhYAde/jsiGP6r6Y5q03YMBaeo2
Acsta92ujXeaD8VQFlONpMpoKIjnizEW3INlkDY15P3OegRrkZ7PTp5uZGteJO/mH8t38yuGuh66
GqKlr+F66vstYh1NvyP6/M8ftGf87YO2NZXfuWO6GpQv0/z4QXdu7rJgDfKfREQG9GL4/OQnHGQe
H6qFlAXEPtTy5Gd8ah4KZFGbPL869gubDqYwOqJXoTnXW8I68GETfnCZPXWYZorK3hX4YXnq+6Y4
dfTXXqVl/+wr1l1VUHprNKuMZe+280vbnk0N8fAZg5iVmundustM997ytYNsz9jlEDHXS5icvr2v
kTc+b3p3fvGb5H4kxnzPPeDThCnwg1vVMwAano8puqWzNR56xwm33VDuZAmRwOnwWt8f8HlGga8v
c/+sN1B+BOZiLHzz1IWhrZkfh+qKWS9m1ieXRQzKI0Q6BAn7aLxV/ep+GjUNg7eeWJLbivcSKF8c
Zzl1lvpVRf3/ErCQfSzaU7TP4bDeGS4mQVFhZRimMvpXs4rhtYEWwj//NEz1w0/DUlVX90i0qTYw
fFtnw/nxp5GErINS9LBvHYKJX1Mn8840K+0OeoS+QFlksHVTL/9a8H8lLXtkj7oOkSYZWD4HlrBS
K0xQdg20d9R3zkxxm6nFrefdAdjDru/SYkcHWa2xOzhDwZklZgBZrU40bWfqanaDzgv6JzNePLJB
zZTXhkxYAPjCdEcxO0R3SniBhe+BEUOE5J8/Fc/526eC6xUUFZTwdU3lLvXxUxnT2AzyNrVvIZsn
OwM24MIctAQWk8hmyqwkyhYxJI0bPH5TlgnhuJOHqEBGLxAHWdSUCsUCt7UXssF3JmvpjXa7aOqY
rJ0FrqQKjelLYVnO+VASQbXKcvoSBxdOVzpPp16N7Q8LR4UBIT2ASh8+QoDW9KUsHs2BXH69OJX9
rU72K4Wd0LGz6CfrpsatN4GpfK1FZB7+x2zemSIs7+tBjL6DjVyHaImquV4THAaMKFrf9fbQ+OMh
bXrbEGAxP4HpmZ9TiZcQW7Ic1tEXUY+Fq31u+JVjLCH5u/aza7iIBaGK1jfEF+RTtew9XL5FtEEE
REXbMJXTXdpeKRV6kNy9kA8cNESe67jcd23U3qLY5m/czPkCvLu9lVXIm+EaZkzRShZlg5Z6a3gu
L//8G9Gtv/3rcP9wPW6ojmeZpuWK9ncLB+J/uMZMRnUbhohutF3+JBMO+WCz0hltlR17HW15JA0L
mXAoHfgFKnTeMkZoKoG+z2bNju4/jvTqXj2Ew7T1MgCtY6spj2gq16Cy3G4niy5CHiHKsIAbnPpu
CvJVpEfBE+DiYgfnTDylKGoOYRrXsR2eUhSz2kCQzbXGS1m08uB1Slmcg2mJhA9StQa/chxx1NvI
R8o3moXjU1Fpt704xFG/QqS7vpY9kH6Z1ynBMXAPBRqKPAjxm6wtbS07E44srn2kCeR4OQLgTrPs
hgzbUXEJeZjyYaVhvJw4X6GEdDe27gXIcyJSMZJh/Gp0OrJF6DptFSyO7rWgWvthqX0tjbJdDbOG
d5noBi4WMSA4skPrZiiylgCaRT3xwZfTtEYAY1QOl9OWKD2tExCeTWfOu6IBEzdVPZKhUQGTxGys
l9pp1hOYmeBsVFD7LYroR27ACwCe7j8k/awvfAWvubwJhkusr/S1nMkifPNupoHEyK1XjtsULDvC
Z8hn+shI2BWCSa44yHqrhmDRWChQa/b8WicbZD9WpecsYI3jHG4EACdnCxjMBtpsXfacpGhJa4X/
s42RgRpnhGyw8DmPnSk8IEtiXzotj54RW8GDpqOVrftu9uxGaCr7+YPiDMk1Sg/OzZSN55kZB4Qn
iv4e/YNgD1KkuC8yoUnelD32SBRtJNzWxB0zqGYUNfBIhwZTsbgzihuCdtqiUFPnVq+K9FqtnAtt
wmxLVo2R3y583Z/hjlOnm7go4/Ig23ySbnudGG86W7jKqe11aKT2Wnq+YV+HL5yoa0dnRqBG3aAB
i7PcRBZdybWbqLZQtCiateHX1Z/YGbygFuA+uWnjnxezZh4QCsGkIG2UqzKd0y0QqWFVsuC9/dU8
abImyVBdJAj+LSskHBC/LG9Lo88PEeTHQ8id+wDUvj8LWbrwL0WdPFiDduxrz9yl3KgSZKTpi4t0
7TwV00OchCIKbKN0qirTF8C65qIfCh6kKJZ8sVIMNyaE54a6rQ1CS/2QYLWNCXijqd6Nh/jlheGW
0SbJignpDnR1W7d07mydPCAKFu63WQlJeQXmn0HnbXo4Bc9yeBiW3g3b8+giNsv5P6zjjc9PS1YN
pmrAyLZs4kTcUz7eCBPS7K0+KrAUJ5L06F51wYW0L6s1IZ/SaZda4UUoJQjDs76p1mHb388tEoyV
4Slr7I80Qis564Ghyr4X/CrtITHJGfzVg5VccF6qoC4dsTGwxKFrtOA8hZ6/rFqgSZ1Y1MqztLnF
keU8aKDnyHWEIVjHHVrv+y5s9YNsUMn4HP75gaB93M5YZHVs01JZN4g/27Y/PQ+ccSxZT6jdfs5q
i52dA+NX/geremEviw4SF56CbORO//RsoRfmaFSfbwZyRJmSjZb//WGJ0l5UIKL2zy/Z/Lj3tVRH
Y0Pg8s2xKyAwY3/aGBjsPLS8j+K9D/dWuZt9pz5vpyB6rrVzgtvTs6Nm8F08X4WpcqyWz/haU39V
HSCxd+ytwrt5NtENECsC2buJ0dazIqAHLCUrlqUPwKOiB91aFinG01PYKGfDAOYsx6jvVgnQ45Rn
k6gDFBXe5oFmLiZxduqXF1CM5YfyXx8iAo2MEHwvyqmOgrD9VPz37m51/z9ixFuPj/3/fbm8Xf5j
h4ufxf4l+9l87vRhUi77+rIWL+3Lh8IyZwUz3XQ/6+n2Z9Ol7V8hDdHz/9r42085y/1U/vzj9+9F
B0SQ2Xh85b+/NokQiK6yX3wLmYj5XxvFG/jj91vs+6KJ1dFxsrcRP1+a9o/fFc32/gUTUPNUUydd
5Vi//zb8FC2a9y8LfpzteUINmuocDeDwj99d7V+u7joudY6BPYv4P2qgq9Nkav/i5+gSjnFsg4UV
EYO/3vZrJOf4Rf06sqN5H3/eAlZmEV+wDdtReX0oKXy8MbU2KUZCSQCMXtOx8xjctXXFNqRQi508
Ox2QqzSj/F2t5evheCY79AisL7KsCBe/Gn6ajc0BWN3jHFAVgk1LmGAezHrrhujLa23PnhjatrfW
C2MpG451slmWsZ6eeAB051VN4AHVItdbKymhZjEBTh5VBsaZ03SouS1YReqvPZpLI6mz46WOA+ep
vvQjXb8khImrtFhVIzymb0/FKvX0rZ25r60z65ljqwx/ydZT51+Nla2nzq6YSi7fy1wTZKwatYdJ
U8/ZVxDBkfc+eT9TSA2IiNO7O+FpNaQpxO7liNPyR94x3XGMdyXpjsENv47ubPO8qU1Iuj40gi6a
vvSBSAl6OvacwmrQnvQtKIHoztED83qIgL7LetlNg2B8IUe5f+9GDOf9bLKbmA2n8ujOG/ARTQb4
jFGlWZs61exVnZRfZYkghrXRxOFUlGeng+xyKsrx7K++fqqXPbJUTTcjPo0jVBij2/ZdUOxGcbAh
Bq98YVFqjnq+wzdPQdakJnhzrGgUd9+oNrwE2SI7yYHyjFBgDCSabKcsysNxsMAE7Ka+GGx1qeew
+WHiBrua9deuSueLxi+iK1k61dsdHp5AKOhnj826mTNjLbuc+mVvk8hu6L9uLFQ0ft2tnef/EADT
eJrxr36K8prcmDTuK56pGxo4H8/7FGtMMYpyxr5T0O43H1xvyoCMgr0P3fgL6jik+mJYa6r504Gw
eTYAJ3yckAhfqIre7e3B7gCxgqyu8ty6lqPLNDiOBudk/qnU70Y3um3doNthE3xC9wySudG+GFOd
fbcn84vaqNY9CQLvQmV5S37fr+8/dFCs3LqvWOE4GGzA63WyeyWsqyvFncxj0XWN7BYv2WPJG3KI
xLb2RYXSCjqf/mEy2ovWaNyVLOpt9Lfh0KSOwzVtQOmvxYnVbDBEchSC0eJMIb5DMlwTKPcA8fSc
MzRSqftVP1F3bBX9RtPJHjr0LwHX9rCRENUtSsxQM3Z8+1LX/X0W2c+DPYVgN6jqG59WfWJjO4wh
WxBReeqMq85xFllFkFLZH+cbZ/fZsqpwLee0EQTdQk3DiXmFre5itoEsNWo4LM1uiCHEcZBn8iBt
XebOeq2TRdkg607F/+uwxgb5AOP39Wr/6zV+dcnTNfzxDA3uds/y1MA/O6suR62C4zFokXthV9GX
UOvTNb6mloPIgF9eTjZq07ilhfjfIamysnKiBmrbJHudrQHUQM94IpHprRxz7layGIfNeOY0fruT
RR813Ckvnz4NigVgQw7S7cp8wvqI3OHg8YyM90Y3pVAZyA/XRZmiy9m7wtShvFFileDRVIYLPUXY
c2gC+y7qynTT6lmFhkBu3ckuYCXP+ayqGwI6P1KrihZybxCLDYI8kwdTc7qNhj6qNEk+1cszWVf4
qCa8dSuHBLriqd9pmDJM3Qbb+WPj6TLg5x+5o/EpiwCeVmgj/mF4FbdRA8lB1MlQXoxoCml6Uc5V
jYfaCF8eJn3xbGQRb18Jixs9n/G48FHVt+Y8vi7NiS1f3OpfYHcfwsTyf3rVvEIGCEa+65F2R5Dj
OKjQCaRaaBFcZ5XxbQzgnkT93IE8FlgtRYCrgLLd1hDfr045pEYPC2ii+l/9jokl+lUFEORTTirH
XOvYT/ZQ+tlBqTAxjvMdryHnasVcDrouIHa1C2PUzGt50AQ51VYaBJriHs0kWemrxSpLG3s71Vbk
nPW5Ym2C1rlSWwDPx7rBFsZc0VSev6tsdHTGZuQ5L95Vvk12uqht6N+LxhmXkY9igojD+yKELw+d
Wl46tRXsTvWdb2U4MCQq+lh0y/wer9LBV6/EcFeG9WVnMTSYeJZBgpxICBDkJ9YQwUMfbrJAtb+r
SvfsIKsMxATMlx2O2RoxKe/G0bEtyO3E/p6xwx60PHnOKtNB7JeNeD8a1s5qkJNBtsN7CQfulqKr
nQwhO6BuOBToUl41Rt+u6tGbH8XlZI92GI+Xy8Xl4tR6vRz2Zu8u1326XJirG4RF4CedWX67zd3k
p3zbxzca+dgMJLGyO31iDkng8xxgHM8DHccQU5ntdabmx2Gnj9HzTTRrTX8nP0AedpD9uzSvgqXV
kCKxkq1rGPlKGzFWRcEy2ZJ0n5rjqSxDsky28oyFCJDnNPffdz9WyokKNz/gEZFN9rXhI+OQ2Ckv
zGsgI2YNIYJ46IlSe8FMVCm2OhIEYP/PAgzF9gmOpGhuhc3Sb8A5xnlSrbPjcNEdA+JbdbIWahB+
C/Gbfelb/yWp/eFl5EQxqRFNQR4eT9TcL276oY8BquF3EKOC8xjDY12MalkcVGvo+K2O6aZMh3mj
N2580feBdUhHcH8wPYInIgLo1cdF/qNv6oUytggN16R8LLUbvhO5ZMcb+vVjZkH2RpEqP85Zd3a6
mfDdOc6ZGPXrnKrT5BeZGjqXIBl69dvcFg4b4Bk9lTlNbltVvx5N39+iHxTfVuoA+8sNl7JNVoFi
GC/b2EW5WPSQDQq7sHPkFt3Vqe4/TgQKJ19lhJ5HGFGH2tQRZQiz+XlOAtTgPMXfnRoitNSfpwIV
4s7Q3jcEogGcwesIlegjkdaM/1Yrnw9FoCKu9fEsDux+yZN9OgSQGT+3nkbI1ln0g1sKWJxEunJX
2cZFgi+N3JSkTaTfah14VbH5kSV0MN+VRNup59u4Ok2MCzflbjJNX2TexGrK5ga6RnJgX3FMwIh0
iq9iM/r3GkYdEzK+V9/0YtSHeXxU/XQz8JY+Sf9LW1HNBzzZ92qkht+mKoBLqGXZdaDM9U6Emc57
K4q+mbqy9JIp/qLrEE6o6S6j3AGYoNd72UGOdAI3vTbRDEDaI2PLleuor/tGsSQtC/CxxXJoZ8Nm
3LE89TcA0ECuUHWqjyLvtcfAyyS+FsPGFQNkg+HiS3FmYEeEyG977oSICZdKjb7+jKVMN2XhwXGs
6kKdeCY0oijrZCvb8x+mk/brU5WHDPvGnpxNP47hQfaSB8up4OyW2riUc5wmj7X0zC3baX+a+3S9
T5PkQkUM/fX1aQ4c3Bx0bb0NW8FsCQ1UXcjvSX6NfEWYmXXhuSzVwddTwuyvrzm0YkAEsuQkX+Rv
Qnb6a7wsfJjx73N8+vH8ch45xYeZO81+d+VPc/zyB0i6EvE0rEwJCUT+QR48aDuGwu39VMX/T3wG
enFej2/dQIwo51M8otUr6pDA9Q+JquqAwvCmeTc2dKurrA+/n6rKvHD2tV5jx9Ga6KSK8W9XLYRv
6LHv21Xl5LLudNV4jgHWgIfIkWUpn5Mx/ttVwyR5d9WOwNQ+ghF0nLzV0dtWwX+5VufvXl/J2xWP
s+tQdY/v8Vj+9P7ky4ogu0NETr6fXvjb+zte6e0je3uPst70sh+z5WGZ3a3wgXSIZgLznWIcNYwy
LC98ASOuWdjv8sm9V8rIK8+d2fqWT121zTIbjRJkcy75yBGilq1MlAaOcytHniYKBXx4mOvjRLLk
N7qLQO/4LJ+yQ5RUF6VqPMpncqqhgrb4/ODOpizZhlmNglqpPcphsoust1AQ2UzttcWz+qGKEMoR
kRUcKIDLdZO2GERxskzjLGiUfvfWTYZMGqVWSXFiFTHVyaUzZnr1DQbHlTkCfFq4mAxubXFIApQU
9LTYOKaGTl7qFc6WwB4Gh5pjWhjaoqKvpoq9NXHu9fr0Kp/HeV/2mboXClRhWKTbWpR6H/Tq2TDO
wWXWGFhlybJpT4N+Zk/o27gRO6EMj1lwVaIydSx1hy6unMscinkbJ9l3D+ctVONqVm+BnoTok1BO
EKs9oorw1g0vE+j0ZxJkJA82rpRI03szlh9oG2WqgZZHgWbEbVOSFn1s4Dle9BV2CZUVOptMH40n
K0FLNTDihzgKvGtjaF6sVDGenBgDG9QLG8wxG/Pp0yC3mo+DVDZv1yIxzLeDdg1eggNKv27sTndZ
3F/JLwArmQIDcE1byq9N8TE4cLPxtRsrlSsZ6RLfjgqVZTPOnYidtS8SoiGBHNpQsPWRZT2UkbXX
ViCy3vr40PWmvlorml+Qm4d/p1W2clvFyIT0XPFHkQKm9ovv2qgU5zU7Sjiff3XVqyy4k13dWR02
rVcTGHl9lE9oY25CNyw38QSFVqIgLQRDN46PLpiEOsrWhtz8EXdZ+VW56URR4sD/eWw1Ihp1THsM
lm9tUxWHh6zO+wPWI8oFPBfiqspg79oeWnbggAqbe9iNc61YPwzjTxk1mnrzLoSX+0WOTnO3+zz6
/5N2Xs2NI0m0/kWIgDevtBJJSa12Mz0viN6ZXXjv8evvh6RaYHPH3L03YgNblZlV4LRIoCrr5Dld
SWaFTXrzKcy04nODgMIRIhPI78xe/7J266E0rt05c8LrAcnqbZbzkrUrxyfSlWAZa9efG5i9dpOT
5E9q5UcXJc/HfeXU4S+ZaX+Kx97+Q436S1706q+ViaZCaHb5U+mp0cUt4AZuJx+cAKFKmP4CHRoq
AmgJfFJ9pByCZe3c99VRDhdjAHBRE7XfJ2jrEPex1I9uAYMCZ6FI2HeFcka9tTmMrnI7nDLVo8Dq
69J+mDql/a4Zzqc6hTXXT6hueEY/2zzYcdYe7bG02T0r+UUvExKZPii5NuKnOVACpZlVQbX2f0f0
4ROccVBGDBwjun5AMimdvnEwTHkCcM0zyYL0g+Yg2/VzxOiE7sa0+Qv0Jw5Vf2nN3kHWd6nVYjN9
W7B1reJS+bLuYk7FNtSBUogVyfXallHUKif7gnKtHQUPH1oTeKGgSEul+zBOhfsii87FJz1ZnjZB
e9NbfI3mOS/i++9xkD9Wex1MJRxwkFiw1AuacC9oYFdvuiMyFuFefgVrd/Xai3ftSnBMxcHLW9YS
yo0ZwkmAoLHbtHsjA48kXZfan/2QVMGxXrxrd/VKcIMm7tX7P41FYwupUjmKpMQ4eAhMIIVp6dWX
OFNglpK+XKyFC9FxQAcI4DBfYsRRW5374MOK6Yf2tM9IHT5Ey9kAStGPQw++yYAC+8Xy4OQUu0P1
wz4DmPcQLUn/JazPKSAr8jEBX8EZ8ho2l239MMob76ew62zL8DhQ324aVx1EvXnxrKe1i0gIWh4h
Wk+8R+I8f7A1XkZjXbF3EaNX7bTAij+IqcuUEX4QiqDSZVjBkoFXTa9kD1pOWau47Ygaei0IbbD0
ur0vs1g/hUpifnBnAGr6kmzukMNR+Kn9+mcR6r/8jsWGaijNR9OHkque6udyrNuPYiIHNu1LB3l0
PbfAXbmp8ZGFo/GXA+LK/qyGWrsIP6JcuaSk4zI1ToMTUW+15KRdPTY/RsMf4dIRSzo0//IpXOWd
i6me0PHQenQvpSujlRZ6icboss+l2stotGfGJzS4PzTLvoXtBLsaB5RZCwrm4cZmyZ4lL4KHUst+
D5ddjZh02cFI/33Y1TZk7I5LlO+Q7WOt2/ksna816ahkvZAtuJaviynI1N9HaJkpxgEOdxdfhtU1
Xpx6AsRbda1TnFlZvSmh+zuHy7mRXDwI+FDJbk7Su4ZMy+mR9NWllVh1Dnb8fYi0CnPejHPGOAU6
55vT3T8BxHNI+9NZyXJW6jrIBvDzMW2HM927Y9Oo9iLqD81ihz5qvLPzAdkjlHqd5VQS9iQVRinD
gdpSzdXrZcyst9Zqa8ibnbrlcmdbu+KVON+3hmxTqpzQzXmNCFEZIXtk8LoFguqfmtwere21qY4v
YZ5B4FW182kck/mU51EHjePSFKNcgsWd6EMLLe7SvBrt7FPBCdQBSE/E6hxh9zmM62IjfUPJGkQj
HKjw2epTD2uRixqLrzMrLXjJq/3Ym8c5U9VHFx2hXRGj6asX39NGLY5+O53GbIB3cK5fGh0WDAgF
oC1AzY1j1UUTb5qRK8l2nh91u8i2v5Z95x4GHZFaflgQ4vqucgjq8hQB5X4wQpBFWjIdw74cDrpK
Wq4a5i0Vv9PBYWttNDsHnYljb4wJfJBQcKcjrIVfQw/OcR5HLzNqG54Kn5ZX1n+Yga7sdG+ijkdP
dplT/J7G5a9QysKJZXKY2cYdpaTZnofICxm8r+MCmqpdiFhgDHQ5KFr4kOOc5XjnbTjVfYE1Xitg
JTELNPPC8eNgea8oVQ3IjOiPdaAsLOLwldihuqeG7UOtoJ2rVPGzWcPpQWkFIo4haTGfUnLI0yZv
p0FtAhnF90BBbqVZXpxmQ72b0Zr7PHMBW7uPQ2M8qs28qbJ6G323OQfZErNvStQO1c54hMo92CcD
PPOaBybVB9Y3qPZnOwnS3WADHrMWzbrAq0lfRt/9GUJXH5W4g1UGD1EbPnFsf9AL6uG0KIUgHkS/
R4bDBrE6wKlZI26EIAffiDAIQ3giD0oCmUBZZ+6mbtuTWSn/QdFUO4V6yvocwaI2pjZXJZUFRnRj
FYBoLXiPVa9MHnzF+DAjs2L3agJvfA2pq/3VMpR/hS10F07yS0zqmsNc4/fEiE7QL1o8xQy+mlDy
qkP0b9Uvfw0GRBfa1FEOtjZ36Mfar06GHKDW+4euGp/CCUpKNUyTQzZAVJclMVR/EFKaym+mTyV6
Mlkfq473kaF4n3jlKhfYN61DMb5S6BZ99DuwueqSyOZJ8KRVjYMIdfOAkMSz17TbwiJN3kABmnQp
92Tih94ovurlPDw2Yf1Vj5HtWUjW3E6hmn8ytGMcO/E20NRg3xrl1yIcrIdqCAMUadNw01ihBcOR
/xqoVXhIF2y4Ae/ryej+aNXvplW1FI4rj1MB6QV1OA9961y0ReKoB5B1VrXu4lcPnhrbD2pVl6xN
4984PHtYyrK4OCVk9H5zqKee9bttuPsaXk3Agk6/UfOe+juj13eJWZ9UVG9OuWFR7uNm2d4pzPgY
NhFYjBLlGnhseUABY9/nJRpFKvIwcRwevHnh19dzBKZfoNhGW6jIlR2FougGhuVjbjX1q9XHR7NO
XQQNgPUlhvLUs6CBKn8L6P1F8efx0ukjD56Qc75WJevWRjnQNru/+HrcvY4mmdDKRghzTgoQgzmQ
QGP0nv3QfdU0ZBvCdjx1KJBW1aidSmOGLDigsKLrp6fcrbNlR0RlCXSggFkfnMA3yCGS5lFT9nRG
4vymxtOiEKB9UfomhbEX5jIbRoyNEfLL6bvhUY846+m1cwjodey/eHZqHCrQ/wvJ/LRtbbDhlTU+
IvQ0bcnqJo8cKf8K4cSmQ9L2o5M9zRAIs6i0IE6q0WXwrel7b2r1JR9HfuXzTotAqFZ83bbDlKpP
DntEC6GHCqaoR0erpn1bI3kHgTiSRz5PVA96W1cNp7PXDvEGAVlK+No8bh7czLvwWuTzRnw/nPHs
p1RvZEEXXaSltNDob6Sv9PZw8hBhtvP8m4Vm7n869+JmCf8JHaXqlHiE/BPZiyxkTQHWWA3PcRb0
r1nk/Etf7J7VFzuHLMGZIkS00sv8aIXwIKZej4yURwW9hA3dFtmv9lvhN9aD5aKRJ7N6VnPyRsv6
7NiFde4gyYQ0jdFUyEDBqCXaBwOyxpc4rHq0DHHoKIJtHUp5nnyQdJ/gFH9VkZ95cBBx3fSVhdLV
iBrxtSn9SQmbk7T+1P1nMfeBd1No2UNQGBNgTT+L9nOpazst18YddIg9Gxsu6NF1LyjOQSE5Tg1M
2bELLmoxhtWIjFdZV4erUe8tXs2JdeFFxkN2HlRoA9Pkq2GVn6cgnl70zoy/GhRKxV45v6pLr4Fa
ruJf7ZPV1fHXrdj0xjI/DWjcic3VEOnQXPaWgZe9pNCnsUWLkIAGA7olDTQ+ObGSHHjIfjdg7Ty2
OSjbYKPHiAv4KkiB5dJ7UKHDDPyj3zrj5o92LuszFG4K5Q5cJnVUQBLbObX1/FY8asbPQWeZZ2ml
RsSh6C/BGMw3Bh/5AoiGl1AJcOCC4g2wjNKN9gMZ+/ihKDg2W9jN4VaDCr73DVbWVdx9i0erOI5t
Do+UgcDQxpqaHcsEY0sywTkXTkwuHdnaa8vP+r1XKSlPqbLlHF1prhd96d7ZvHxqz1W2qRv+EVTL
Opt+lpyhZErOmhuglUddAPR4fXaWCwTS2VmP8m0RWSWpn9E5yaWY7LdW9d6KBgqVTSRPN2jvoGiz
XPySLfpGc1E21JFbOalgZh1ABKzni3M7ByR5EKR21bp9vDqK0UAEqOLBiMYKTaAIUblxtYBcAf9q
PgqV/4CNlbrPFTHkAOS1Lcfju4VSimdZ+oJ6vinvUFXk0z29h7ebOmZw2yShuRUncfCIuzY87+ZS
/D9V8Job1DA40clGM2lX1Wa7QxvbII+JkI1z4Uj+7xfo+n3hpGo7hgd20nE1i89pufrPH60welji
Szc8wTL7eZ5AJDTTAI/Z+8UobfsSO9mtrWn0bWyp3mkNk5bE3tigut//5Zw3cXKz/885HaPn0SaT
yqdNJ21bUbD2//oZyeRtI6oWPiiZlZIKq6Ij2pzhp8Lwiw/VRA05wpqfxMTaJ92p7xF+OPwGb3s3
+Z8DaqNgFuabVgF5od4ZrRhphX9iW+IC1vqXpCvirTUmBtz61KWc5aJRivFI1np3Y6JG81xEEwBx
Md4MuWkmQ3kzUFvGtIFjk9DoA+BNijIitOjo9WFQYWWPpsa8aOjcXEbAJBe49tk/iDFYPLodoGtY
2dFhjVmHSCtiawEV13/mvhv/ZqabW8qAu1nkbmL7s1vKzcWbVCxJB+S0dnU2q+dEKd8uYQnTlA1L
EKJnt3YJqykhZ8W5BEsfyjL6ErlOY+nBb3moLlSti3edOh9zNObXedch13kbC0qN3ilg03j/ODdz
3A9fP4a0KtLxpxZd3zu7dO8+othupl6HeLrzbe5DiCff//Ov912niQwo07wYJQVDr23IKH5c7KE+
wsmBZOC7SVoBZ4c3YdC/aHtUGcge/W2cjP2f57y72dpVxqns0Uf8Hz/jOsGghG//Gavt/TMaxfj5
75+xpvEzdtzhGeuQCqRcUAVFblKl/PMztk6q2VB1MztNis77GaXfonIKwCd9+SwtoLklkr5gDodx
3N7Z48U5Us51Zpe0X+PFLiPhesrOsdEdpbfaJXYMPO3UDPFJ7FrgxAiILFN2dZ2eDDt7upuyRbxn
O2aJtpOH6ZjW/jZXUbBYn+4UEPInWPtU8tqX3c0T+KZ5N8mN57Y5ugY7wn9Xeh9+iptMOwbzVD6m
MPJ+MByQB7m65OHnXx0QsZC28IBZQy3DfgvtJiBiugrheKvoVHZckgFCtJj114cmggMFBq2L9Cq9
MD/wxG62eRa51wiDHd6HprUpnbd5DVZqSwJP0UdIUrP8eB0mtmUqX9HephLHOhWSrYGyaa1i3o9d
kW4p73f0/tyi5HjmTa7mh05v3/riQeqm8LdrUBAHzbk72erooS5WKSAvb9vq3M6Pb9n6alSzg1QQ
+9NDp8P1cOVNduwHwHHGs7eWGGMKMzgfJFouQo/MuNUslh/Tifk6gbApB/N1zjXoh3md4MrinNc3
c8aOUl4CVDQuevFlhTDUflt8gNDyzoJO7AqFsN1IYq6Fxgv+RSw/5mE7aj0CG0k3PwKvmIofU9/0
Qk7GzQVv0b7d9oqB+DFOPoQ7K9SFkeLax5Slns2S1bm0wqUrrdUxDE4NfYH1lLk26Yj3AWK/664z
iWOdbnXIMOn2tl3uk8pG1L200f1eh4A2QlksdpWu3KwjC62l/+aj7DuEvuVxdbdN+YenKd6hQsfw
YPeouutSPpcs6Fh9hK1654QFBHNpAvZuQcCul1Rxsjd35vDWlzGr+zqFzAYRVXGIR6++ibm5j4yR
mGKZxw7B8h7X2Tp+J9fREiiO2SJ1mxa6uhsQjzpTVp+ikGQ04Vn65dKSbsP+9vHtqIn6aiBKybzN
0s5lrwE11rH1Yg603LHYzno0hefFPdrJD/dklW9uA4YnZvffRqfmADwpXIje4uWyzqMqUJNLoMwj
Xl3l43Vuxf7kgraIQgawhM0Vni+72paN5W+0MnV3tVThQIDLIZQCs+lhWqp5xG8s/kTKcMSfQsGk
OHr8aPaTW+yMIUYIGg2y/bXv5556cZeLtOSyxgDHO8ErAQ9yhcB96Dbux7iznA86OVcy0d5HMVne
EO3LrkJuaokQhx/s4mFsP/pQrXwcM7M5BEWiLunrt0FGm+xrrVJeZEw5ui5VpOm0VRQLIcIeaYoO
CZmn6z19b3pEflPbSLc2SZkhEfO7iSjFE+z81YnX5aP0vF61n7Q8sJ/WbjuzCp6gJdyLI0TUceso
I1gb6qzPWTAXZ7uggH8j/RpCZ2R8L1NHhl46Yr6JkBHiSflrlhtprsZ1ljGxWInDB1oAXfY/SNw6
4zpita0hpnyitS8tRIXhQXu/TIiUBWX/ajSF9myn/fCFGrc/sjnRn6Tndja753SirntxkscbycL0
9vkam0DHGAaTfwo64582qtb9eQ11LZbtUuHm2iZF985d4ekwuqHXh5Vy6j1bPVzf821bfauDYD7e
vrDX3VbYxMYxR7t95ozHO8iq4G5gXwU9iiTLNk/cjh83Bwo7ko2JyOg5nknqh7qdbecm1M9B5bCj
EY/0ry2rZTskzatfXOky0nT9bCuedcw1xnNT/Vj1VHibWdlx5ql6pJl1H/BNpLzCsQnbOyzG+9aq
/FdxNPC+CXj3JF1xFD5s2GrrvsioPgnVJ8DcMDkySEwyeUOxAO/9HxPJ5A66tvt1oj5DJjKsp+wU
ZX35oS5gNE/9MwKlbxd/wQmsNrfv1B0sCP7mziFdGbYG39m0BVgQedUX6sVfINbtn/OpRt8yRXPk
GaZyZEIGHjkkVDtrJ0ZfVT+rtV89Rhy7wFmrqv2zW7fDUwiz3moSux8YzlGJy3iRHO+fZbw4hmUU
7KBv04tNvNcZ3u8hDk6ei2OAutaRZCZC5H0cn9uIk4Ol1y6ZbWmtl3woPqeqrzyspjWM/ba7C0dq
BP9s/Pvk64C7SZbJC1V/m1wp1Ldq4J+KgW/pwZylBPo2DbQch9oUuaq64XEcat0VjlFMm81eXZH2
S4ahDF8Vyxk4GrFQFcvj4dIsF29YKOiufdXpz8P4q3Tuwv7MFoYIsY1m0+5sfYDVS4Zc5+vtZrhI
P++n/lwrv0pnNa/z3dmU4Meka4i0ro5+QKrnCZQipyzLJvC6OVOs4gIFUfx47YpnCDLyM9dmDzs9
tEvFzcbzxn0dVCT5RbG7H3PIpu1uvzYs80w6SZU7x13XDLvj3+/pNGP5W/38t9SthaPAcDQDlov7
IsB+QM3Jn4bpHC0rsjTo9JNWPA15FJ6KLIWxzdb1k5jXS7xESXdCd8LYSvMuumtmK6NSl9EojdCU
IPQAeSdI6LW5TtrIgJsoaV7Hrh9CnZ6oLAmud78ZIsFr2P0d7iPX8JsPJ8OdBA3LusnSfcHSFdFs
dc7O3VyxMXVDx6GwyYH+zxmPWmpWXsuxOP60gRQdnVnnKS/U8XiN9FSYW5zmc74UeqbLJdRhKNlF
BsUQU+SBHwontTmJfzVK14xgCzqBDOQUbYkcIn5T5HYp6THHCEEvL6nOQezC5G0aRkG+Tdpi1tXW
2echB3A1IrnL+SqxbdBV5/t+vxjFzYaByKv/2i7b3NnrZJOv481ZPzShCU9LBT9TFmvdeIT+HNDa
1H8t06blH6RXmqdF72lIy/xcNIBSwA89Xp3dVNobXj4IrKZm9MyPzgICCyvi3lwmNBcj8FRb25lq
bT+0RftVAuUytV2tkhrUZH4xyQAeFMyy3Emxm3+grjDvGeJURwXwQeU9Rfwqiwn9LqM8NVlfaAnF
KJTH2kcpXpTLWpkoXSmLlApGWN2VveoYv4tdTOIMfLfl2OSvai0l5i+n971l8BqToNOyR9z199W0
fqpaTf9l1aF/NAFtPStXckTdf0yt7hX6WQok9cWRBk3JSmwBUokRrlWfcqHhNRiq2EXgu2fHbnYc
/SzRfcZbki8sMcs8c2T9mFoc62RyP7kMaQLMIpsAIFClFH/szCgkD7gsdVO/LM4uj5dHa6j3FUy3
C9ADm1wk5Bq99qV1P4UsX0sOO9HJRCjmseBUbR1yPwUwI9/aCjJbs93DaHrT52F222dHyzkSXvBr
nLJn+8ZF3l5wwj+HDSGa6GOXn0pnhp1Fm3LriXcTFOk5CprS7U0lPNaQdW9QKWoO6hhV38i/PCOK
1X3qY917Gqhi3og9nCoV4q4BHCU4g68gC9BlHqpvI6ioowwPB7qhy5n4MtwvAgqI+M1sxF7aIwRi
vfItrsyj7rBzvIOoC1hdbIJYl+5qGwLjOkox9R+lahJnziTpB2ockrhDtX1Jho0RdA9gDOx9l/up
hwg1RrlkvWM8tn4D7PuHSVr1sjq+s+lTAmlEyBnv6sgl94bWHwJSI4U5jepPNsB2JTxfmx1kkWfp
60ERXVvSlUueABFzYuqtGCAXT49/nkCs/eLPyqAoABK8zy3NZLVSNbfVPZXzNy1OkQaebzeksj91
DYqFQfrggbvF3SSel+wddn/FTnEzjdP1H2OkW7MVvcZ4LYv7jRhle/uXgeI1QUaafb9D6y3fqr7j
nMy4GxcGzX/DZdU8a0owflUCBaUJgIlTYEZfNZSrl5g5d+bXEDlKiTE9T3sykirlDBen5XTFydHI
yoq3nuzmOM5Ot5du3hkIUYWWe5QumHvIBB2UxaSbJc7dzb0p7q4359ktMXLzhFeh3K11kPyWm2t6
Xx+RBuxRGAiyJ4/9kjDCvtXcTpDrTFRNXI1SjZuaeipx0pNgaeVLrDMApaR8jCLg9/nEm0hhsMTI
fOvg9/mqLPlcKqZyBIvvnB3UY8953yba61yz/Kqr4D9xg0z84+ouFSukXKVOXzJb847OYOcj4jkM
fB/SJ/CF7oqZQ+e3cyi/Lrd3fI+Ryklyge7DagfnFFNDUMABKd7QQM1zrSuw8+yNMFK8GWOl3mC1
J+GMllJgDU/oTQZmsnn7P06ApYtQ+635WwP09N8G4rUnRK+aIry45hhepDV3fRvD7Ek/KeYm3uUp
VTY69PVbo0lTzskWV4X+U/sEpMc/a49VBm0Y+bploMxhjIUxUMr9Y+DVmNjPs7eAjxtoLh3hRV5a
0lUzA9rxVqXu/mfHXXDmx4/9UCuPwnYszvUiQ9Wuig5lDxjhzrF2pbXMRJkvM71/iLtb/y+fyX6f
aZ2kG9xi68bgdSQFaFLyem70P0KthA1kzQpK63pBTf1sAmpb8pg35iWDma9pzNuoa0LybrImdhM0
JppnE6Z82CG74dVN53GjB1P2Oy8r6MUmBCc4SzzcRfBhm0+uNg+o8BrKKe06KuWHGYhaqQ4u+DqH
QmTL95CxWVyd2fv5pq2CgBXej3jp3rvJjTCImqMfgyR+VkOmHlsTAHg4IlW/+K/Gm6bMdbU2aXz+
+z3PHQWSozqWxf/gZ9OprPd09e4Yq3RJNkTJFFyQcQOEk/YgkVEePRmB+dZytBIsphjFLZdqCVy7
6xC4nONNTW3o3mDfgdjX+zwSfdf9y7nub7qOq8bkB3mKkvigAl2X09AtdSwR9VbdTrO6P6BmRblv
uSQLYERak77gK2ubv/smW6yrS/xXzzVKDGb6vaG2+iSdYc6fgj4Ei7OFN8ne9wm5dSVwKdJlI3Cp
u+VY3J8XTvOlb6N/fjV21D4dBivIKBj7YZPochkiLbmIV8aq2qZ3++Jmjrsp167bkfyXTwE6L976
eUdy9++/IJr2XwkOG4yL5oAyscF86/dL/zFq1DlKSGn53mAEOuAjkijyAJYntrSKBK5HpygpZRrd
H/Vg10d4tbisxbU+r28e7siEv41c3wdXt4THfg77DOR/e7nPdXYvdPSDWycOUHPnEIOZ+2UGT3ek
EqN4KAcYu3U/eJJ66c6PIJ4ZPO/ZNuP5qS5Ir0o59DIyNYLvFUVbh2Y5yAPkuYcsMX1EK6c7d4tJ
7NJabbac3q39u5h2OQhcplLIC/7DVHdD//KWozXs4eOJKeLPpqPJsvwiFzWzgxp8FwdxptH/29CG
+Iha5pvXmjmDBNFRDfseBaONDPFUy73IiLfBRW1Qv/lvMYmzMDvEMCHPoliyfmXj+0sFE8S5lQrj
pRsWXn72r0dvP7qrV4KLpfjdQljj77+L/51rsy2buliQV5oFp+t9Ijv1ND1NeuByRQHItp/T6Jin
ebQVUa9V2csum8cYvdLLYNgsjiSuy+toC/cQfSRV/POADhakWRRakTtYVH+NtIQwNZs51MytXa+i
oCGmIRki/lWt8MFJnC8DYNbfoGbwt6FrxRe1C6NPrmN+ySt9+k0PnN/HJr0ohovsIcrZIfWvsbLx
E989uctFWjFsvye5XAOl+X8T44S5dx24ziPTUti43PD9NjLj3KfhblruL927+69z3d1eutcJJcaz
om7/939HXb8HTzg8SihJ1D2DEwcgandvndCxxkDNA+OcN84fhZme4yTynwe17z4VVlwfClbsO6OP
u09tFA2vOuBJccqljwdWlWpqPCCVyQA9AzAVoxC6hpgeg8zRehITHID8Ce2w3smAZtDMj057XMNh
H7S2TqIBv14+QgkQ4KKH0zd0d+xyCzPlt0Rx9cvc+NpDYTrsnnr0VoMhS3mLqMl57UpLLp1W9lTY
gbK/iwvDWH2bYY3ulwnXrgxZu9Jap8mCkTQrFQ5vN7gLlLni1jzoo04FEnIgE2zquzSkIATyZOOL
FkWQYC9d9eeueNfgfxgLZP5D3AwPGXTFT1rcunstKfRNsnTFNiPU1O9YEHUXb/woJrnkalFfI4Dd
gwD33AnwvAF23+1i9OjdmuMbu0v0zRopA1sSG+yd3ya8Th8pfX+E0e0/N9SvWtIetbLMN0L4ujqk
1SzeLmVNI154mNA4EI9m1y15SEheVrbYdXD386wyeI2Tseusq+PunqtjnUBmbpZPJMGr49r6+b4y
gRlR/E5dZ41WWRRe6ffiEp5YziEq3SY9Kox6crn2G7OtLqN6FlMMJqZDqQW08DcyDWRMf24VC1KN
8lJ4/ZeWeJv2VzSEnGdYm8zPvZ5XVGAE7lm6uVWXSA+jdparlvk5aqP0qDjQuolXKQvvBDWuxp8T
7+Tl44syIBa1zCQXkyrKNoBQevGbjgZjixu8iMtzIYSy3L4/STft84TsiKNcSV3/8hjH+5mcl3Uw
JzgIYNi8X6AEMb1lFXSD5tXiLIzBUpeItUqdrz9qL16SH0Oh9oqmLH0j+LJmfT4FXnq82rLBZ+8q
1F/iobr6eEMHtjL9i3eZUUwWAgC+WdqPamIs+uTZZOzCDFEsisWpfor7XyCAKbMD2Ojlz5M1y68C
SSd/9LZgp5qza7TAtZeWk7eESF9dMNx6028Cxx9OcpZ4d4IYSilybaFr0mk3p5J1Ms7RTkZAbI1O
5I+QyIxhjXOR630cJnsfpoAtNtaiaRCXcPQXHlzKx4Dt6NNY+bvSmJpz2Jhqc5zBDhyLPEoRRx/Y
17Ro/W4QayuPHdtvOOFt13wyQp7RrGKqs9dk+1gm9z0muzbnof+UR8EHHngtJdpwA89L/r6Ojeos
rfUiNkPS/whmIocoSXzxK9FyNLCGar7e7uGaYOsF2ucfXm2yYfrpDMnhmN2yHRf1NEtFTe3nLxIi
006rJAGghSnSPkMKGSOR6RR7J06bX9RyNLeD07WnZJhgHoOp0On96XV2suJzO0DMtZhjVAgvTZLZ
7DgZlGq6dqCGZIBVFK/m+qxhWBgDhKOL6sa+RIT4U5yozqs3kkORqLhUT5DsqttrlFK0+zYc2l0B
d7qdTjkVZjnEcX7h7z0/sbfSHRebtDKHmsG+Sm9iNS26jc2c8UtZNsFjGXv2A3XcXvg9TO2tiSK9
5anqkwkS6SXWh+ZFWu92MSHrM6DbVVOj8B5bgAzEFlibInL785UQZKJi8gpBmrX+BJkcXOhTpTWn
K6YIW1bH4+OaL0BHGyFQfyi/+X6sX5LlAZlr1PEMk7qXA6WraTmEku5qc71xOMXQYYCPZgPheND8
k0zbC6Qnt5VwEyRBf1AXhM894keMvgtlqmVk/aFcYUHNgRqy8QtrGmg+WudZp8JRemMX3/TawXSe
rbm9+qA/ePPlUIj9HCk9jlq1L+0zb8xdXFOPi7wYJVicre5axw60jZZUFJc3FEOH3qGTLCH0tOHJ
zMffgkWMalV3LWY9ppBPiR6v8q8SR4r3NwR1+sc30g3FN0Z48CAWbgbVfOys9qA46Wz80ibNtasJ
eXHlKyEMgch58NcvLUja2tgzDj2i4OH+pt86LLCXmDVwcGPzwPf8zcZa23mO433v+c7DrI0okQA6
3MWz3l4cd7b0Q1/DG5w1vFm01sMl1TA3TSOskAgb22gvg2wScXvIpcGZLtUnVhe7VBBykdZf2tou
9Xdq5FcbFaE0lg3L4Kpu3NO1b1Eg/PdPEU3/mY6W15FrQUvpaBac65SXaHeQnTmgHkbTM/OSZpws
yLlqJUewcvrKUV12Xg9jpXVzQit9GSOtG/c0Rr83QxAfxMYJOOxdeVVssiVXUsHr9DA3EBQsvXjJ
kUhrvaAqTPbkel2tUpQj4aPkWK5+m0IhdEft54SM9yeV45Wt53f5Q0D67FNbjONp9id0BVuNgt2M
6lWjzObHFjjbcXbq4llbLgOi4qifd0+NO7FKA+x364iH4UnCVrsMnVObYptiekr0kl9CBf3ps4TI
dCmj1jukZTtfYDfqpuKxpIL8OJut0sDP5+aXa5Mk/kkF/P8gtinr83SHPnF+eWtCnbcPALJx+BxQ
UikuuVSTYz0Ybac8UHY4XLoFEyKtKPrcaOxiV7Ml2I613wm0Iy5rKoXQAr1zrDOFIfpsQWPqOxTF
XiGuNF+EBydz0rfesvx37PjaE0qPFoDU339d9TuVqOXrChESdCNwjRsW/8F3IBhfK+aihi7zopap
us2oMm82oZqnFz0b+gT4oR5eupPVVzk8PzmM5MjcLLozffXLEI3ppcrH8KEP4g+Db7E3poKvy0v1
c+SZ84tZ+JfQmsdua+TfQCSUn2xIvj+jyfY96Mz6SSJ9r7SpzB6nhxHEPjCDSDk0KELsxFsXXnEu
YObYiLf3PONDEnpHccpsAQLYs+9GH8UEPUWygTEKEbNlNhUFhh06gNZ1QIzY6LGwNRRPFm+qGhmn
BGqMojNHxXbgPV0x04K6frcJsnoFWr/bCytoXyT0PV5H3AOYqa9curE0jg719xtzSU/IZVhSE1YW
vTkiJfT2dtLbp9YJtZ3XQIt3hUlLX1n6V6A0Zcfazq37cS8EcpTRdB9q6yRncEixxRvdbqfDkGsT
eg8LDHXkBPxqXE/s+pITH8tkWTqApvzW5Gb9aqJvuukdtUDRiVrmWYubG1uW96C0JUbt3bcYCUR8
/XaczEVZN3pweVs8hJWL8s9c+vueXNAORMx4gdF4fA4iT93GQZz9ng5fWkD23/8sIBhGJG8nF2XC
eQagv+Tz1qzdNYtHjZJ1iC0UlCSppwStCzD/LxN8V/81WTh54VZvYRpFburJzuEB3xgLQEBUF9OM
g2K9VZDhEViAGEk0LsIt8ZPEXYes0XbTxscigHTbH2r2F6zOkYOOAxgJaCrlgp6UplxCpTZPuv1l
tdwEi9FIwGCubntKLlnX/xIbfrhJrTJ6tgZt+jq744PuhtVHMyRrqhY7sQbRXL8i5neptGj++n8I
O68mWXFsC/8iIkD4V0x6VybLvRDHNSCQcJIQ/Pq7oHq6zvT03HnJSGxVZZEg7b3Wt5CpCQpUU3TR
50aE+SD8BsXXdWvbKA+JgYORrlunqRhxd+zIbt1q2xoRfy5y+/zWTCEKd0/D8oLgF0TfrG/5BGws
Olo0AzcITG6YfU13pl3iCyTJ27lXwVeJlTaAeMivXo6euP84ND7bLXIyMrNy79cGnDjrxlADDAT6
xPPnWdZj1x/cFd7/SsdDwepvijFYAQLLxr3PXKK+/kMxRhzbqDPc6HdjLV+tIWvTUgoAcRwnf0C8
bn5mEsprzZr6nHEwLM1aPK4vwg+G9LcDbCe7jaAffB4gfGgErIH5AJVDVwTR/mXV2H6qcVfN7fpS
8bqGgkxPnwpdc9UqrHt+bl4ObvD0+1r1KeJdlz/foohaR7bTyagSAaK/m2IH0DNr4rI37LiYansr
O7t4ci3RXpet2bpVdOphCMcUF0cFyG6j7vgcgoc5s7qU6o6kq4nSg+n9ccGvLbZKbTcINff9LsVU
8M8dHCO74M5Id9rN6xjTyOyNoKQG3/CwaIYn/ooifYTUnPFiFgM/oLOtjoa2f7OdhLIejyFWfWEv
11XLXl+kzL9WrcaQ1ZDy17k+b5f/7TyY7f320/46aD31+iO/Vq01cnP5FZff57fT/sM5/mHV8ht/
WWX+/Tdef9x66uXAKUS8hKYdSYq8Yqeirrs4U7xLEKRXn9YXo8tyUEgMyk65su0hgj74oe2Uv1X1
DMzLulPJqnLeBMZMjkO1Wc/1uR7F9+m8vkUBtkLuKH1fT6XNwTsqa6sQVP5BmIcpbNM9CuVgTGUF
VbyuN2akODa8gEa5rcQttHsQB5YDBgqYRuMZ6tRmyO5jhbqB51N+ZIZvJNqlxcEonOJVD2Wy7m+N
obVBbh1+5+XwEZf5DCVR04Bqw6xyO1v/ilHPGe1wi3ARmd7YYbGvTLJf16356ut+64u1HPF12Nc6
kSEsPhsaNDWRyr4eCu5CPhkBJO6GexGcsW2DzJMTwPgYZaAjBit9RQ8Wnkt7CKHsY2ea5Q4sA2j9
5tHeDH6orohBx+O3lNMDWwYo2tZ7WlQhehHC6eUBhHRxaEqMMIfKsOvICPuXxiMlnsK50e9Ur7//
/0O1/5hZWBZsi7aDsplLHMQo/r30PgD3rgBRNE9N82M1sK3WtWFpW30a076WqxJNTq9sm3Td8dOx
9uV0W4/5Wvw6DlfnqwoNuQk6WLXXF75gmsKhdCDFWFa6qv81N9xJ1yV/3bDym74OAT3qX3uvK51a
ZZ8nWxfXvdfT/nkKIFpQfBnlsGnsYucSQZIAvMyjMsL8YcTMG+pREJRtYDKcubaeUKV099Tv800u
c/lh9h9rY/C/HkgC490FVPHvBxrux3pip2lIAiYEuA2sT3kPfdWn3GkdS1XBkqkAKsKX5AnxRBBD
fWqpVlnVso/XM3Zcj1h3DIvBlBH8kV7UZMEMO30nrO9r7eHr5c9awyCyTYOt/jJJX7eiOLDx4Vrf
r0trFePrqLVgQSBo3ASW9/dTrvviC/nIMhcEKVHk+3xgD1CodRgxCp0D5Vk+9JMY3IOH5NX/MaNw
kTD1uxIblG9iAcQOOb1t4iL1lwbSb+XY0MZl6lltcdECPGf3iJkHf7QtxOS1GvrsvuDUzkFgd95J
5aHni37j+kIahJAiBwND9fVmnNEGHXvS/mu5ZcMCovlr+7q8bm+cToHlaX2EJWKTzLrIf7iHks7s
x2AUCNoMausMUNFw/o/tKLCAu5Sp/7ZdLsePnm/+dvxcjfkPuDKW84ch+4/tSDHOn//HV9/89xw+
hNWC14Yyt2eHKF2ZyLn59w81oFkFM01dXntfgg02u/XZckPojTG1WGcV67u/1jdiQDkuKEN1UeW3
fAG1S9YeESDC7kZRTYfQAEBsXV/muGgtxe4FtCS/ra9n/rl/7g0TvE0jlLALIv6v/df1bQDYqIVi
zpvIQEwBetsIOnwTSsBuzUymBp+K3brIJf0+TNq92jPn92qGEc9X9mszmiGuiaGKvw5y7K7YrVv/
OsgJPHaf+/5zL+WHfx4Ec1v1jDZJsCkFQb1pRRjb+G4OcG9fBoE2hcOGzQp6NJRh7IDXoOkKegRh
B0nrfv/bbuvhHIX73dgQHZteexihzBURDBXNz6HJB3fThtMv39TOPiwy64kJ510uEPccvVbUyHn+
MNvaOXpeSZJh2ZC5H2M9iQ/tZ/kmaNo/D0Th6L0f9e8HogftHI0htJJ5udtl5Nt6oIsM7I27/MSK
AdH5/19ZTkjsv11btourCwYYfFVd5MWhZvvv15aWGnmKZoCOZIGCKfBKMSaSiEzItYpbOGgObbCX
BeeYz5QqRr7SQ17MJhBrjpFQZhebuWjzyA5yM+qQ95GWLG1sRLCxkSSeVwO15rgkAqfxUtrmUzWx
GZi0MCIlDGQ0FB9tx791BpJjyexYqV+pDaKb+6QwARXO3C4tJoK6wQhjIaJjl0xltmmJ/933TKih
VYt2qgBkEzl0z74PqEdrqDYGAPCxZkoDJ4TiE24+p0wgwcwZK7AIpzpFwkN+tbrmAAPvL555UBVI
34mNCmE7mR3qbWVbO1OrIprdnCZFYF+DAkswsEuYJqt9x315RmcZCajBfLcY1UAlwVegkFdQLG4s
bqqHUY5Oii5MERlLUlLojXWsWrR8vBaOLsMpIIPpvCICHUjsqNHdbdarQwBUBxKgOul5uJm5GdK8
kFE10u/BaNaJRW1oldG/bfyqPPBwPKJOBRtd4NFNaYnyOHWVHaFGYSGdF8n1EnHNNzdoMI5zf5YK
zXN3DtgGTuOszn6EmhmJJSwUSsxvM9yciaeysykQzFsH2ckxXHiYA7IvjUxFdV8dOyg+Y7sh2cZ2
VHMXozlvJuqUEZAdwO5p239U3L177lQkIT05UtSozlCEKPf6Jwmo2FB8/APAiKgVCnsjpIZL4llk
PttPhf1MO2Hey9x2466y+L6rPfOe5ZURy754xDnqzTz4zuNk19UZ4UKPpQI9NF9eJgM6vbyv5XbW
4JEKqycPrf+wblv3AjaPbdCevPd27SZ4kjR7Lev+uXGzOw0z+j0b9RR5vAHGui2gFLUCnTg1Pvgs
L6KyntsPVbj5Brc7dw/24PRktvhywwzyfRCqjwYouR4sJxRHaOhhfVtOiR4LpvPsG+qBZlo0Q3dA
pcd9JEP7x3rmUlTwN7ZF+djmoX9A4nKTrhvWo3PCm3TB3h6KDNmYs+TwK66/qUv/AEbce1QG7lG1
stEeQeHw2wRGH9HDW+kaKfqCNJlBRrnaUqk9mIcQDbQTfK4T0uhnE7+dWyN4N/PdX3iW37vGUa9V
M3hJYPHwbIFicZCUGxs6mOWT44dWBJV//bNzX30dOL+QJ/ZH4w7ZUwH1odOhu+llKCs5cjhBwZD9
0kTtrbFXH9zzzBg9ZXUzO3vcub6d7bqS+lcNQh1SKlwTtUF5sifefNQLEJgCmBu1QLldqePyFLNU
BP3mVgO+YAhdVDA1boSBd3Nd91lfeB+GO7vWP9cl08vms8lI0sEbcVAQOOwykMMuArlk6dTk4SNu
QAKQyW5+HN0eMeeQZz3NViOQFjN+Lq2raNnRZEIa8JZlBntCdJNxYTADodHlNTFa6TQGTTbbrTuH
uEuccjm/fm4dTbQua+hlDutWN9fk4NpzF4E+ks7QKzxBAlZDmoTuYAiy9ofDZ0jlQ/XaSjruTXeS
6breZe6eK97eM2fMDqqvxmRdH4b6Cd1s9pTNAWrUXmfFHuNPFW8g43TAvvQRDPvU2SCWgoPn/XCt
GaKd3nglneOkrHSKVNl02ng0M44YYRhHqAmN498W1w00lAh+p8Aerrt87Uwx2zmt69YXxvI4YDlc
tnDE8APg6+6xs0b3CNY0gnqbSmIQWF4LFN/aiRQIyeqLh9IElMnEcGqzLmboVD0YrMjSPrDrZCi6
Oo8h4tEpc20Y0GW1Lao5g82q9dKh86sH8DzNBA6Y8UlkuNQU7/MXt2s8BANQ623C4CIiUzMiLVw/
C4OOPwFO36MTdCxHllu7IFPu3RfFvm5b596aJTtIv6apEWTTR+OXe3gg7HuQ4QtgZMzeGqVuT9OI
CGDiERKti0vM2ml9J1iDmez6dn0Jl73LwC0Pje8lX/s1s7dMVq0ao4vl4HX561zQ9p5RRtC7THgw
BBPjugggDoPw8rhfkPHrImYV0M9C9XCfmr46KMqRqbCEoxtDUQO4m1c3GwE0N59pGslQhOnnnzy3
g5UKc4FMFMDi59pTZ6xTYDE49Nukxufca+wnL5D+oahZkJRDR79xz8eT/Y8On3n+ZuLpXTagwPsD
kirCiW9AxaxeDfTtThAuT5E1z/S1mTuyrWYOVmrv0OcSETjt4iZWVD13Vpbt1iW5eIvXd3jM4HuZ
4WFDM9LEIYoKT6zKjURZAYI+Z6Pain55moPOvJ/zjO+BBuxiLmcWQdgC9lFfTMbZN8GwyMeAfC5C
N/RQjLR48HXHYrR1FhW/We2EYxqxATHShQ/AS2QuuvtOoWGGRZD9ZhzI/DJwEGvhtuhBqcWiwgQZ
YjUjOK2LU1Nf3GksMUnFRoQ7FKPv3XFbE4+8B6RUU/NFke69Q0UHbkzHhJsRiV0NclkgAVmayUbF
X9Gs9i4rRb6X5eu0tpaXWCPTrV5JwT4AlCJ7fDA96vXefHZka2wtgWK9mWJkhaSMKTCeqNUAtCsx
EvaCJn9mfcmB8av7KFgW112Q7eMUtHpaFwJw6FCWLrL9ugPuseE2bHoDX0ycTZYlv4WVvV1Ptu4R
zPY97wvzvO6Acn6bhsLhm3WxnxAoFnJRfP649ShfBJEYjBCx8XJIuzkrtho60Js0psTmVXWpDG3d
1pe5dauY+eD6hA77cx3P4O5Dvxy8xsCs5wQPkCQsA/3nIjSI3pk1gQetHMRUcnSLHGRH+b1lDHVQ
o3fPNiWQEaICC0552ZYwBbDjum7dakjobIIg3yDcapyuiFear741ztfal84RV9Dha9W63su9q5/n
qJ29sbDzMTREkmAXhObPwCIfQDPz974c81iPun+mJRKtvSbMb8tTJrJhskNmsDyhgCdOzfJu6LQt
onWZAueEWKeFhPvXPuuG9eWf1oUEI+hmJFnyT/ut5183GIUp9uCpNmiuAdySuV5+NDp/Bvo+n5N5
WTcg23nvgobsBiaNbYTbp3jGiLPspDiv71QLivz6ru1KC3c9jVjAZV2YIVYxGnNArAsdTvHAZX7l
/Xhl0lLP60sbwHcDkXqcQQF1WDtmdSeBFJ1dM/mt2UbMWSeEoVu0NtoCM9BxUeb5vnLl3YFD92PA
5RWJKjRemJmPgFZT9ZQLM0jcvgKYCBDRDWJ1OuARbrgn7Bu7/LlmSH5FSn7FR67vIH7ptkae//xa
/xUf+bXuH3ZjkoN1Kkq1sQKlr6HMxWYSOY/XxYnW+rq+K0qk7iGIZEy+1tnLEY6by7h2VLkBd7Py
IpB5m8PIcGVoAvsPMIlgp+AO8LW4hkVAP62jtuTwWy5bIa1D1Qmw1s/FkHgHgscgUOGlnzraszGy
Luz3djsZhveuSY00L6yOMSSudkrKhM0LI3fF1iy2v/UdSiL51kMW3qbEICWuBDE3WY8iF5rkXX4S
QX9iRHS3z3UNRoBoERC568epCaPCNpw9MnV+rPtQb7SSSoTBsCAQdoM76ATuc/FGmzyPHUHtUw+D
9mvo3XygtgFB6MqjazhOHFjG8CYRPx4jERnpQctWJN16jI2vbuiMJw/qyc+9MIvDX6KKcI9mJSaJ
E9MQ736ma0iBdrPBr+vNdV1wpmulgKvObMRM8NkkKSuIfisY2RHE4fwwzUpEfmU2j55b8D3uMtVW
e751h0Hhvu5ByvwDVMjgOeDNtKVWZwMynudPpu+zSBZM/+gzAkakIq+Z3dONrvoR7AA63gyM0EwI
G5JKymLHO2a/mFzDQRQY7pGNs/0CXNRjy8L+ti6N/kl3jZ/2vjedfclujtuOD37ZmbcREjgb6TUx
8knrPWx8IUaBngbHxoe6k3kxbiZODMnaVrutm05BJiLFalT/i+qH1Vd2jJTGIeWIao5ARgI0ffTi
sC6qFDF7YGLb9g2lkXwDUYcdc0BJIjonZG6cg66AiJdG1oAlGdlm8eCpvkhR+SjinkKLxgNywMtF
0+ciozpef77NIiFqeHHbTYV2X1qgHxvN4PChq4/8ytwzxhis7RjUgQFxsxmQ0Rrsy6DW8TjiTich
fJhbC5TxHP/sHvkscas0YNVQegicZQ0MdFllADTM33JQ2qNpEK+IuFKYtBA/LkFNqiw40OvvGIhM
yLIwaNSYdRWN7vyHnooMfTA8/DCLfqhUcIWPEZ0x2wkSQJe2PTi046yQ8RW2D53lXBGyau2D8heM
xog7ZCVykVWTR63PHn33ms/IvbG96qHBL4nxzmvhHYeyJ/HkTiqlzrbFUzHtDPORjf5RBvYDzDlt
TCHdj0T7KifDufAGskBLbwSk8BvOQhmXdIRjSP0MpcJNv8ZwOOSntnbfUN3xEyWsXwiv/MYx/AQt
cAHmdRyKrCqIWOD28dwMY1zy+YBILSQqMFrja9uO0YwcezJ4G0O3Iu24fFUAcAd1gLxYQYeDpkO7
c8pexzO8kyOcGcd+DIwYMn6NPlDsCSHiAcFXuEgRJVH3nr9tnfFKlcliZKKEWzbPw84JkRVi956z
qUzryWATaNgjpGUUH0LMHYS+Ypx4HbR6HeC238qisqImn0uUz81L7QlvW4O0Oky53NmwdNZmeygQ
nFYMst8jrbMGaRwvtfTQVcPjMtbVsM2kcJ70WCSgS6GVoaEpl/yXX/r0FdjfJ2Rc+h3zHkykG8fw
bx5bFKm6vsQdByW+DZIBfi5alt4VJ8wvrO0AnUgqZ5T23A5VMggq95NAzr3heOzdt9kWs/9DllXs
D4XhPwPPITSHRyTYg0w6Z1e/U/rRrYYGULvnwJbmL4eBOw/k+3RynRnNGt2IZBABQzSvTv18Zmnf
IHPJ77uXoquQpuCN4Y7DFAJZPiVJabLiWLU0ePLGEr/ii84EeYEKc0DzFWrLzP2Bn2m/i2UYRnuJ
EThzy5gSJ3uWZErDEKB4iHuK1LRH+0kA3ldxDzWbnqc1qfitBKXjJgQ6xEGZL7YJspkDX5wry603
KBqYUaEJaBehwRFZC+fS2JVpsyjqwF8nh/WlqH9Rb+aHFYHntDMUYUxGOrSfoSMud+bif+p9jPUn
iM3YWF8Dp4RiC/ewoUpkWYv9NIop5iEvEbTjLUXG6hvQm7E9wQoFZABEnt6iKIx4CX1Sb3HQPYj9
Rmv16OvyFhpzl8qRuAmvjC6CyI3tYXVm0ZTn+PqXLRJey33jcyQwdHNxQzCMtppg5zHc2suD4znh
jWkgqLxsfK8LRU6og8bIu5HnmtRtPLdySDpSlSg/u4+BhOobxEDo4awFiWBaxzJjeJ6jJMJlg0g4
uCe2XtM9wbCX8IHmcCQCNmksyO2qQ7wVqVw3Dduw2VYeLqPcx+1qcPOtWHp8IfLGYiiw8mTKDIGA
2eUFdjULcq19a1f6yInfHa0P0X2HFWzY28v3ZHTQiusqRBt3XtBtGeEXxEtbqQd1KQr10JRU4fLN
9QAD6CoNVTNKghef+MZl0hKRMFAjRhnzniEIRGya7h5rz7CvVGM2AWYw5tHQ+Xmw3liex68eb9E5
1tUlx5cZ+RTyqeurEkok9u4YFN8d+8BTaXW3IDCquCwhI0Rqyg6CwfxITL+8cNEi1wKt3hi3rm9k
ssODVWf64YCssjmSPYGsUsTMMUVM8E2P6BDSmBvkDzfPi1M+U75Tk313OL2voC9fhvUO450hbnRb
Qd8yGdsJU4lnt5zv0MDiP7cixux91nByt9QQ2bQutmMgu10devZZTQ5S2U0QzOt5vk2a3uvafSGs
tCL0hIF1CuzpmpXVCy36d/Rh994ouwi4E/j2UIKaugBxUV3Eex/hUMghjDmRfiSCDGU6XIUo+77a
tbR+IGfhLIxOvS51GsRyIZ5ADOUjioMskaKxn3mbs9gwv6ObOUEIRG7oh9IHDyxGDAWsae8ui7WM
Q79BjjUdHOTYmJDg5DBHTXPbxCiHlDfnAPZGnmQmWbQdFv4IuJpOoAtEBPEPQeXXCM7REGmZKA0G
RUoUjcsG1dZ6ya1fXwLPOpMglAcZhE1aKCShkKH+Q47DkXqFvIOSF/HREYcut1UkHAdy9pbH0D5m
uOP3NMKVO8ZGN7zVI6mT9Xpyp4QFSCN1BqDxfTWiOOfS5xE5IssIcNuyzDq7NR71jm84+Dwwwq2L
Qtx9DCUwwcD9NCh+OhZgAtpvITPokfpBe9See+UmEMpuqwY8HlxwMAgaM7iLaspiBQENRqacn92q
4QCtBdfeYuqqTHgNGSf2tgGsUyCa1tVjcJobBMrHo3rGMzTceAre5UKVGCwsLwG3nbTrTRTMl8Vw
mp/xmTv7HEKxCyYmYosxY4R/MNpj0nTupFvqD/lPz0PrN2vmOzTgzdWHIhBahI05y1dwCbPrhJvv
GWg4iNLQEn51eg1FRb4YTVhAX1FWqJOszTFD6icETwTmnbu/7Hy8gwmuHgHYExA9tBHIAkaEyYj3
DgFDEAUzsXeWU76G0HxeDa/H2ewbN4fixUFs56VDlEwJHsYLMWY0GnPJkFGx0J5Mz7wREwov0mXT
kSgtn4iSeJ5Q58O1mgnFDR4X/QxzEJvjHKX0ndswGlmeMz7ICrE5EN+Nm6n2Of6Hgd7mws+fKc3a
Q4u/CrYucUfH2nlSgzdHY7k0YViHrM5mbNEOl/4F81l0fQqF8rKj3lB1fsiJZTwMJGw3gwKQWfT8
bJsjO5U9dVJvXsaL8OBsshrPTMcdNw5uEmc8OIasvHTo5EUi68mbXSsHvZXu3hGq01aM1psz4qYB
7+lL12KQDgMq3dSmUUdjIJwX1DtuDM8lBBxPiJLSZuQa+bRfg1qBtR2SsCtmKHUCP8377plC7Hxx
OrkodhAimmMwcUNHF7MADK2HgfzBBm/Yt4t9ZiYdCIx4yanNkY3ZB5teBM4Fogoa01YaUc1mEYcu
hnhVaL8J3oN/X26G2lYnnzqI3Gnc4hpgKIK7Okx3boFQTW6V5ETQ8wIzCOVN8liQACFyaMYfG6EE
lFy1uLDlHWIx3MQNkBPV1tVHDQ3mts2zCTN+TOUH1/qDTyFG66j6pzzzM2iYkQYf4hm8FU14R3O8
vrZeFhWYWFiVfcHVZVx6QrKL2cAzM2IcGolSYzBR3rWl3Sfb0OzRdWk0OBxDz7DRB9qy/jiaDUvG
Ksw/QIf+3uODZyDWJXIy/V3dNDbIKbBXePX8CizFwQ5oDmZnyhjySIlEwaGYyvLqhzlCXDoCK4OH
4CVE8T6PNcZ4YItN+3kIIeaxeiASFEadde8EO3McwXUanXEfjO50gC4ZUG7ln3lvPnYTWgUFQ/hp
XpOrDofxyWXNIaN4zLVO4cREyr2lK3/rZDzNQn0EdmuE3Il0SJFq7FTRCqOH+aonKvAUpkE0jEN5
BG+yPK7v2gDqrtmUifKRqaGk2iGt56FG8ks0SlzcuT0PuGuhMDZ504+5qedHd/YTUDOmZML5zmJE
KlqNXi701/6prRA7Ix0LIeGY8kW1GCvoBUNr54V+e+Yl2TjUh6iqwHXs+vMtFxhnQa6BqBNmANEm
3eZYlPjPzMgBUnMwXOssQ+4WsJk9ct83+Dj1LR8oPzRE4FE2z3bSeXOAITe3dg4K0aDiUPjNkNLZ
aPX+cxSIugdFJtG+SRMjD9Eh9v0wKsvg4sug38DhsS1tp96TnD2IvCSpXfJuk1l1EI0DBDrgOPCk
oCia61w9o1x80wLjMx/jO3DB0RXAwAf3+37nT6rYwx2Vkt6BltzQsOrViKQvR+BDMfn1kHv3bLNh
2EEGtzz0mwoT8QaxbJBHI73qu2WjdB04TpVwFBAthfKiVSie8C48azOYNpILIykWXwNup0WMCx/4
fjfrE9v1Xw0X6rF2CucDEO9QBlSySi0yi6Ro0cEyJ+PGWh+5Mv6MZzlsUJvCqq91COh1gXItmRA3
MkBMPPQapFrUvUiQXYDxeSoz+lR6mf8KC+LZDzqgjjzEXAbW97bygyQU6GKDWQG7E56kG9g4Of2u
C1QmPFB647Ay2XkSfoQ6fwv8toJuApJXeHvg7UOZOWnpJCCKwP7zchCGr3UMKsisHMy2PoByIdFg
Crpx+rGPbBFu5l44kZlnMkJ+azLqrICkuKiSABA9mGAwMO8+MJHLDvNgXCeBlDWDpKGEZNEquIXi
u/8w4Q6C3L1/+dqqKdvAYAPnF26vt3U9UUOeOkOVYjDcw9QdYGJSanabZwA7urDfD9aQ6mlh76F6
ckOcRnDDPYRHrKTZjsttmfEeHQg0lOcuw/UcjvXNnbPxBncZKvLMHN+Z2Y5Jpk11GKyA3Mqxf/KB
UM7LcUQNA+JHrkWN0oPVb/JCjGhc83Hb1Zj+VoaFEelcDkv6lwOfpfIiuvCFFJd9YugGEqQ22w/B
YG1ZU9CYBeRiuzKPTfh+IxPGa6MQbF83/KGC9u0YuOGDDnm9hQC0xSB9KWtJ2g/PU6NQwZMq9kzt
PSFkc0IMXcMe3JmPkTN3iEAyR+goArdDrCr5ZQGmgd7//D5jDgyEcenEUskMIpMZLHOCf5qPJheG
LpiYY1JTx82Eem7bzAF8ody42h7HN9LJL7YF1VETIFNucGz+4NHpB4KpgUi1XHw6S4Ceg95aRRsQ
E8oJBoxAy43qUfEZQ/eEhmd77hcUb5MDTpf32Qeqt/WWg048QIDGLNheERIQdlbzgpnLHi1ZZ9/I
8lxNZX02OebQOQwnp8IbzTTM525fuLyJmSwQEenjiYdQ7jvpPTSIFUGRZGZwGhM9H+qOir2cwxhQ
W+eFejnGstV89woUwCauMfF07lKHGti9KYzsrOt2hmqKraXxUFH8AURRxDyU4r3RIXsMmKK4fNEa
8rTxMfbiXaHf8k37E6r/gxP3XikuqF5BQvyKqSbu/C4F0a8LutSo8/lUdVSdaINCi5ShBTR6Lk4C
z7UhLIxI4mI41E1fprXL2nQkqIfbcLvS2kCTGTKQk85K2EqWd1OPx8BIm3lry25TZOJY+0omRKD0
iZGvwrMHCDlIVn2gpEwYRxcCqqXM59Bou50D5row2/LUB/idS68709ane1bYCBpjzUYWGZr0noIl
uO/BaMRM2epUjKJNceKVVijWhO+CIiLKlAYGiqkT0te8HoJX9HI2rHzRBkDxYkCAYa/0xyhNDyWB
t8GVHRp69K3XRn4OHSjrUA5DnxDj72M9+agXaTh5ROvG+JaVMRnwLyUogY74sthtXFhebHh+vkMR
BlrKEQ0CYsL701i0SuYeaVlD50WdZgVS6OR07DBulFXjgvRooNOcIygsVtMM75JPtvBJRQogeDhV
u0vYqOJS2LS8NNJJMAGVez63/gYeyTfbqKqzIk51hnJy2uSdLJb7o3EoHRSxkBocJKOlnnpF9Lke
0LZfeInCHewNh4Rpcf6GI/FeEPb2mvfDeSzK/oZhU7iDsQA8e9dMW9SHXz0/XGa3QXGmblPuUCTn
iQky+NKfBS/VqzfBjBwKP2x2tkSuSdQilnIHCO23treDi5BDeBkYaBqIBt4G7hBcJtfbjQjASmSP
SRhKqvnZh/sexX/qxhXyMECRr61P73DregPUgH0V12Z1zbvW39uwuUc56DMRz5Tcoq+A56D27dTz
+/k2yrJd3JkYigsepDTn6QhIR9TULt8ApuREQHQ9+aTelTq4jki0joWbhRF0Oim+aTjzNI/HMueb
eYbBmghgDQde/h9HZ7IcJ7KF4ScigjGBLVCzVFJptjeELdvJlIzJ+PT9VW8cfW/bbqkEmef8417Z
BsleTV1RvEUa/tz/5gy2TspJ9XmY9Iu1rePemQP3tKzPmLdii3MxHg2eLKbjGfjbfOapBfAoSEIc
JU1kxRJ0e9Mo/hD2ykZvKUQZ4MrsQJl6mPAIXxkjf3YgvTxcv3UGMJqxcuzSbXvcQJuPbucf877x
ngpYlOQudVpsG4hvuEc4KKtLlpXVK/AaCmA94zQjEELlAVKd5jvUAsXEtt3PTsiUJlfq0BubN1/L
szWQncnue2n6O0D22mC2fVjt4yQ69NZFO12Yki9VkIHLdu6j78wqykpGXsodT1J8C8taX1N98FvF
cKbdL4GIGHFYe/Io26UXsXxIfZ7RKd9MLn7iU4Oheq63Eg7GrtU+xFiQO+GTVU83JaZ7plJRPq7b
mu9E7gTxmt79yOU5VK179AW4d9U9DRzwnuUl+M3mAw4psOai2/cFsSFp3T1MKtvlhDVexhr+vB9O
VFabJy/gkM+rYJdrUilXkTGKcWA+b035aG/gSFuA7Mc2AkS797yiejaicpve+qmcI3Ma1N5asg6c
PRweurl63+QfPdrziaGwPs/YEO7RzOj2bEIsV/upEs5w5mJumMaMR3wMwa4d/aTLYZOMwfkzcIjR
FQjmalRNexiW9bBVvvfIE0/WTM8L7uCojmwLLYmfLl/MFeHRBokgipDme4buU61vZj1+U/Ba4ruS
SBZQpj1atV89Co3rxbQ34keH8qms3PrqhMPBWYx/mtLLA1VZQbLoxGhxTvl+F/NsgoQa3i3VBP5k
1tacnMZ3H4Mjab7yAlbNENx2RuTQmzvdy3EVLVqtvdAYKnP0ZbYZ/W+Rq0O3IrAAiTXIx96jqThe
lwEw3N6yiMHMPjvrRoRn01SYtSoAW5uzXBSnsuxRQY/+S59NzomqcU3IHzFw/yfFrVPAVbUS1rxW
xp+GASZBVf3mT9UdqUYR0lU5JYVdzqNBT6d7DGG40Vga2zEA7I/dFYl0UKKdRHuKfairEr/Fu4dd
Q3DhpIX6Mu7BFIGECMorv4SaLtOoHus/4dIzPvvzE5bnpNN5ce1AuwcFRFIOcm8uf/jb9Amxc3FK
130agg94FvNabTJsw6TCO9D6sSyYwENS+uK5QWWabQHvrJ/a+77mDtI5rSoAouMx87n+vVH9ndr0
B9kdfkKabMp455XPaf08FCFyEkMdHAsKozR5QhYY1Tld9et8F1npzcx3Y555SUsbU5inK8vG3Q1X
bv/wnKC2sHR6HUf28sYpenIO3Z5ADEJQ8zwMDmlfb+9mF97YEg5d3vUnAHHjHJblC296sP8/TJD/
n89xfRlypz32JrWyRmX3Z5XqMvYHm1mi5LnesmZXO81bVTCxFZuTRv0szkZT/+OjAFJZ45xYbsfX
PCGwd3Fn2IksFhuYcOHZJu04yGiShgaIzOLoFlb9Qu/zxLgiy54KxDElJ9Yd4pX0kMg284GrIVtB
r7NqZ73axLudyz7qmmbGiEQjZeEsySi8Md6qkNtCye/eZeWysvDi5GFxN0oSJmH0O1XWKlmdwD4o
y99tS1AkXs5GtYULkpcMKsAUfdKa/ANc7EMp2vRYpYM+6hTkhEeczUbGVnVVrcWwnfXyEuTFvkeR
+8MMKXwsbUUC5Lrc65eaGxedfVSd0x/IoXha6XcOLYEScmMoa+4FKiEGuIZ7+5rNOUkJHAGzJCai
CXL0lt12CvFtHxiCv1No50jRbB+11wJeMeEdrWjVRLAZDllA34xaEyv7ntKoreePUqcOtFnLdapV
jfUkSTv3owuthzLkcUxfpOx+LyxejL12jNl+jrdZ2NGabZdFdaQ0NmJPExhYtz5pbe+EOX+lG93V
bFXHppO7Ouh/VTb5X5Lt1/RMPxpL8IaQdD0BPIdu4hbwIpwA9UtsBIDotn1EBXtI8zOmijJitHky
KkrsLeHfxl5/OCX66VEPe6Cf54EvHUqNKQiwQmXWGN0cPrFT7U4/CGXyiVB595zlrLOwY98RiQcE
hxSxB08On8vRssjCGcnaMH4tJRwUjXUFCEP/iDu62KXw4Wbffza4M/2Am3Mq1oNvGh+ccyQGm0/K
Xc9OqJ6ZcD2m0PVYaxOVIxnafnDqmmA4GTayNrN7k7lJc3QbJLKlt0OU6Wtfri+tRbotWwl+Vara
5mJ91ClyAzbkNJAL2ILFnis4yHPLuZJBf+1n/UvU1l9MwFxUOyc9uJVcEnKHaq6qlSnWNzKKjghT
bjbv9f7czB4nRUEyjyctUguMf+bvsipOOOQPykefgHhmp0bz6lX+L2LpTZbb6bPqmze7k+8Zfsp4
uaMuujhWLRQMftyZ4vAsTpcCdfaW3YKAmazNZB3VPjEq0qkuXk1Ij8k/VLP5o7JSdSChBy58sx9D
H+QG6DueCepCRb/PjRI1f+5ticYeEPfjHMZDsH3KnCV9lOl35vK89xXTVJlCBI3B+HMs6VZXCDoS
JGln5DrTI6wPry5ogmH25qWjzW60uMfWciTm6kW5dRAR3MpdXE+ACgUkeLe5cdrRt+rqvzSOpElP
QSPBnnWBzRjbdD6KJ2U7bZTXt6XvfpYCKWcFj4LW1iUMKEX8I/I6CXHBJE7501eExnq5+d6EGFRx
/L4phaG92GDQunYLSLsiATbI2JGtllXdXQitwuqRQkQCO1pbv+zmTuxnoiUQ5XjhyTZ5o3tQrtyu
JZjI9FiGlSZvAxXaWqHErPk9ef4M4xFGAb6k+wnzxckfWZLW7NRWiS4U0QKpkTirU4KdFs0OkPgt
bcp5b3u3ZRvxssiWymcd3BCAnhHfV0QATPNF1YBdgctvJA94y31eFShqA7ZjB+IEyoAVp1LucZR+
yc8BMda66Zq/KFv3Qbg+Kab7Y8XRWZbO0xRO7A5B8LdmrR0MCmyyqU2aZjQP67QPC2uLmD/iDCNP
pPhkzjpvKXg31tdZdCqxPU6GWYtvM4V3d+bztMDYt2XuJuDvbz3Gi6k0mhcsJDGiyW+6J4J9Vo+7
xeS5cDlkuXaWNbHLLlrT2o5Q6zxXC0oGgMFbQQSjD4jNyaqha/LiOLrNB1lHPE2ab2Cshn0gJi+G
IPVYn419Peq/qddPhCF4T34tPDgJEhf4gf3JmtGKZv3iqmLbhWDhbPp8xiCLpmOSPYN2ioCt8lyG
kDuuLcujlV9kgyIclfJvKl5lbISbevz/F3tWB7vl2FjS1ITR8R5L+cDRf8iHIM4H3jkUOCejER+r
2xPTKLYNm9PFrKElDb8403X2DFEVnnCCx0ij2MHvLYqCgXZklF1qNR7E6H3Wi/ezdNnhfetnh2mS
uCP1EIuh/EKG/MsV/QFZ7Fszu+Yx7I+uTxXYIsAQHkoNK7l8KB/5UefV4qD76aqM7k20Xs8rWv8K
O+QPTIO6MZjdXD4q0j/f8unA+fG3k+F6gEX9hDdispyPZjgfbDketOWgx9lqe8dYqTz0qnbj/7Zy
P499P5knemobfFMgs1sczKV1sicQUpQW7ALVFbPynxTlgZ3mw4+gVZ/jwENb2tUF1RvPTVg/hlXz
LPumfRjb16Fc2n4PMBCha61PQ0s/qufMH3nKuMgXwgurZYc/xaQDyrKuGxklu7ptDCas5WTxNw4Q
/Z1AeqN0/52N+TEcGJCJMsjfwi7vAd5E8VDjCKJZpPk3vFGx1fJ9ehtjHdSXWlTS3xGtzkjHvTsM
QeL4vb0HyUYvlW3fOTp6qINAvk1yX2rjdUEKvF9bgq3SrIlMs/yezC+3MPubbe2Qv6ARsvorrvee
D2Paz2BKOKXM8FPl6iaqW9tX7qcqzN84Hb4XRH6HiWC5btiCp0F5oPCeiFHtUZynnYxjp/5RBuEv
J9v48U0ppcBwx11jclvQJnuzu4+qB+OfvKF8qTyS3+rZJ2ynald4mcZ47I38tjRuflQe+pdaSk7V
RW+7Yc2DyACOPZVdO+yILFhSYR9De5pe5z7ge8YltfeH2TnIdrumHr4UlrQqLruHUOA+7NxCPC7t
Nsd+NoaJ7IqHLfAWsPLVug6r5SDc0gJCdEbtVCSB1NaH21PTsELSRTdzKfC3OiZuiN+VHo5mdl9Z
BJhAXb2EokuUIL8KmIvVdYTrV9n2mLbOtZmbLFpH9oG0s4FfCmxITFbbCACMAhNXmp7HSP8YbMc7
bGn5NRXqVc8uNdoj7HlVMV1poqb1TAjIOP9Gyoph3TKzOPdAtDdV/zOckRpS3iOz322G+3Gvk6dN
NkGiHPAT5oyxbYlcw48IJ/pXk04fsXgEsZfDtckmjFk9vWPvjmftow7zXdQzXF4/eJSRSpk3v9PF
DgDS3nm6vgSWx+DslNneCof6eWS8dZdlPKYO4r5psvpTYKpnzq6kVD+HBsWomu5wq6TkoXKlw4Xk
Lk89MPGy2UMytf2X5Tq/c6I9+Moga4dXp0z9R3r/psPdT0Sfya+yEr/qtlaXpbaqSx3kfmRmyxfy
7RA6Z5Ev+PD3JouMHczGa+8XN24PtaOPWhy8bngvgzF86jxf3mWG02UEn0lcwylOFqIOoKHqc1rK
5WzOGULffuF8LnqT+Cj+isCx+OLn7QJqH7hAGl7mFlG4jmPs57I5eSPN82XG3mPux3uUkmNtz3mn
rhBY32PXFddswZ3p/Gv09tHNi3ySyoNyabMWOSv7ryV+gJ34R9XPMddce8P/Nl1Q0X1D6NwHQPVJ
Yax7xF5kJ7Vj1zFkFetPWr9mzvw0kVwGTLV2cVd456CyioNjGPxwTEKwPOtT2ZW9k/c+IN3ZUQtr
x1VE/2JR7QntBbpGxMDyCjWI+fRDgQucwOTlVSjrmFacQ8VcDvuVLMcX5tZx5xmlzVW6pxpOPQ05
xeUIKwxc+0sQZ7YG7vbTZwR+/VfpruLAYXvnxdcfFoaZt7U2q1Mt9QhYGmSJGmjXzTrZPYVyTATr
RFx7edR3/hSZ1urvaGNbEV+UzbWaGKQJ+zj5tc30DVSc2DFqMmufTgwMTonn0pfmPvQNlGBji1r5
fopkvp3HPaUtLhLN1ph/hWZ382prPLVznBZiVxBjcrM0Tm5qEexDv9D/MJpNzB2pC/KqtSUfZy8s
D802Ha10THcu44jf15cxdynjyoUTb8o7pGDlkbnZxrmr+Z5CUKSANuWEycAJrVcMtRniZtd78Myx
j+haKmOpDZqUvQLx108jYB0A3s6SwMdgl+vQibFPh0nHuxM06x+UxuSSFxwCYpCJtSHbsfHzsGdy
321/1nEzX3FDfEAunibf/rKc4nMJy5/8Sz9Wr8NSh0c5Tn+q/BWGimoZ4iUwK7DjESsTVVPeJEVN
a4T0CKFwu2InkJUlVoAD2SxJbguQBwCgFjFygybW8yYimdGGmOnD/5HAOYs4JRY5CXpZQc1ihbMQ
907wMgvPvRA8CojCzYSu6Y3U9pMLLHPVELTIbBsYKX/hvOjaf9QioXxwms9h0/u23rrnXve/SpH+
DE0eJFtsr2CnP6o5ZC4phBsNqTMk9Jz1BLqU7IymQo82LjazISlAW448V2v2Wcef3827wWcKyP9h
coOdCK9tkP2wbC7XLjP/Oozdz0XR/043bze77XkjvBEj7N2BY7aHJlSvFnvLOSONC+Q6S6rJHE6W
AzOjnBkUcH0ctdViAOh77heOOstf20P5keV2GFlZXzxVeAlP2ve/6kzp29w21Afgz6k9y4iEnxKF
BVq1jSE2JyLAIt1boJkoilKxtOh+kAuj1OuTpu1/9Wn50xzdH2tb7XUt/Ycuc8uTs7b3FhTyCu7S
KZIlsS3fqXlimL0nL7O6yKpWkyM5dBJ3S0wkZ4nThcDa8w2+XCbsdPkPhFuJ14IXGe2ptVvrWaHf
fV06673Wi7mfcjSRhPBlxDFTyxls3acpF7KVt0olQ23+NggAZxqlT8Yw5ERibQ9xVhHRavmw4oK8
SJ9ZuRn9eEgxWFFnmtUBCA0EaJqj/6dqN2bMQ4vjzyWP47jDxM9YOtUx6R3r0U1txhtSIbHmplG+
oUZADk8hDG5jSQofuOSl8ZdiL0ForWk5TjWy2n4o3gN6c/EzGhYpaoM6Sa9feQK5vbUUaA5gu4u0
eq7mezCU15/4SEakAmhGVPgpw97YS6dZLp3jrrwgPmVe80rWgCVYn9zmgKqel8pZ5CXt5a6xgNgh
dOS+CBzcQkI25zC9v8C+joaFXGFHNaji15Ln5mI143juC3uKGkG5bDCFMfZZaHFnJltwBQ6u/JO3
ZCQFowtZA5YIqanQyotvZodr4zv2HtPka26vvytjOGQaDqOEBVdm5R+U2l4cxSlXriw+tNbM0K2w
SxXj1RS+jhodquOlO120lMwPj8HS/Wvs4qxHCC+n79ZHVffBibgKFH3Vj8LQIJQ2XJLqUvT+cvm1
ubUBYCgftsmvMf1ic198F3NXI/iWyh92D/m7wKwm1ngbKex46MATyHGwcbJXJT9vXPBagJGRX1VD
9URLRbqwHVZvHU5+K7h09npUo3BYXjqOJuF9Sj/zD8ykz8Le28ECiuaGtzpfk6Adtv3CtgxKaHlH
o7uZpf+vFr2ODVU7cdBcM3+OV1Kecs8kK3gJn1rJWYA1pXas3zigo3FLu11JRmrk9WZMnsPf1mmH
aMz3braML1PLIqqanWll4q0fhfso/fnRlPbBaD2wCtfZSctVsV33VCjL+bvp/Oa6Di0kXFuicgkI
W9kav9jpMtgupl3OXC08GSBLAtVuRodLIcjtMoxkDMhqMEf1j5m3vZkieGuWYvwNAbizhmHnGvAD
s9nTSbjm797q7CW54nZpg38QouWb22NZTcEjs5U4hHWLJJCaRSu1MvbY+YM24/zotBNjwiTRGPbi
fZ0695S7G4oAtoSQ4TNpCeeya5K8NTpABXy+X4uvgfrwS+lNYxSWGdPnYh8DXcmLmoz3Ij0LuyOJ
QRnLs+mj/iqzMQNtsoifNiQLQ1cd+oCam47pO0ImAGYyf02ggxeHdlOEOTkx74HHMWRYceE0dEt7
1TnUxYJIK4NodipC9OcCbvEuGGswwgwlh4my8XXIzGH+cZyD25E2HebDubMZ5LO0vpqIX1+xJJvp
Q5AR1KZqOr+KhT0yaHBJ5767kBFmP6+5r3aphcFz6YYm4cufEFXUwbWBTuf9RyIa1L5/Dhx1yu8d
7k3liLM/8ASI5uyCheuCwY4P1XmoHaCxUrMzzJRbCrdE3G++rGnXnkgUwTjKSJvd0TdFEC5GEucQ
9ND8nQd1DNm+cOHHuTMs8bCu5hoZXdVdhOoTkOUBTPrBhzG/SldYV+upsW3/OLKwe5nze/PZoMfe
zfdcV8tlXYdXaxVbbLvUlZeM2lEa/uyW6jcStvXs5vm7re+6ucA9FIx658DV9rml5CBBV86l36fH
VT8DmNViIkSqC/elxHwRDsFfyyOVzXFt92Yfhg3coUNZnfTVFGOCK68OznHIXbS6jZzqS2430WTe
235XAr+rfuZMrI8OxPIDqtcQ9ITWQn+GmCyM/JK7xsVY6mLfUpkW1RqNpsnZv6xDeNxmn3ZPr8ON
zvX/uiyveJbcKBgWNy4Mc71AOUiCTWkI1PX4YEoD3cDad0eHYsQoa4ryqkavjpncbGA34XMVveZW
zkjcEsU+tLxjVK/DPvosHUtJMdO0hUk1G9ZxXCB1DbJfo8aurQsGIk67uzyCcNsCBsxW58mfUQgu
5QNOcG7bHHFWGtBc97+ZjYVtZ7pld1upCr96J+SGe7eCS7Asm+IEOtlOGTyzt9hvA0ctPiDyDkGO
To5ys1/5xnZdlkgE0VwjsMQclqb+SW+uv9+KsX2f5+XnILf5iXUWr2TOw6SZLrYik8dKWeeq9gXo
cd9A8Q4P8zyGl86lYcwVzbIj3Cu82GqTQLBex7gzNpex4gJl3pG72VHlvrGqTzGDIxIbbyWC8LHL
/7+s2fKzUH6KukPrc+oP/t5LxQ3BvPtQtLdxzSGe67Nt3v+DklhcNPzlabUEIGHTnw1zfM7B0Pe5
gxSxhxWjbJIhYnGyAVVAF81TAbnoCLlelirbd4EUZ5AOcZLzT09SJ5Wmrs/3VKhkkihzV6LSDpUT
F5Wwr/jEYMYEYowYWPLFWQCD/x/+xqBZnr0Zu4bbdAbqWwG9RvSr47v7MM+yZycdWzDr8RryRD2N
mc0bLOX5//+1zLVxWqf0xcOvil4TUbSRV2db8yhW1TztTDjRp56orb3lh21SI6xQJNcfNi1Qprro
SUwDD79DgrRXTYkYjO0qttAh9s24WYiBA3dFj8JGTXeldwpaUgutLH3CVn3Z0mrhdkaG8LJAXsm4
SKf8OTVeFd652zrk1c0gWm7fld4aE6RP9efBWxb7XEwAH/d/rV1d3RSy7KQXf4sMPxAU+/akeQj2
Fo0YqOoQMUqSKVzD5Hn0/UuqlIDKvbvWtw6lRejU7nslm/LUUW6T2BidsD55wzmw+iJp+dRPtgeC
UoaDJJlcYX/dyPLT67wzvPwa9nPxAmM9v5hBBVVG06dES1Pa9kPtg1trPrQxqOo78Q79YfuXNgDV
9fvvMlPpydOW+zJK58s1MIHoUBDX8Sq9cSN+QLdYd2v/wOh0gSlwHuj6zk6tXK7jNpkHovDu0eFA
JVnrNOc+L8UrX5E+TtvAHy/ePDPon4OBN0fZDXfRACgQiEXHnm58nH3cQbR5YesLbNI4NhYRaa8Q
D7IrE+lNOPvlS8nvZV2aRZI24YuRZvg07+1PIiWYA23bUVb9xjjRgw3WDPnrwphmyWwnc0E07jr+
89Iy3yHY33srA5OfEqZde8XF0zJMRNWiVin8BJHi67wa9sn2nSbZcHCCYv/IdNu8h4FjR6iMnXPO
sIkZTY8JqXXkPjGEtyh967Krj0B87jmcU4fX1rxM6NASK7RfZhCgMzeuESvJeF4N4YQ9T1iIrkMq
GlV3bmZLwdg33h2+v9rzVF16jXYnuKdnMFerMzpcwLCWb7PihuYPWpdhGFMM+l57qov0hvSjvw5T
fwWyMxC8CQTtxTWvRnnuywC+KkuXh6lZeKHtXHyIQuijwH2YLNUXSwP+0BKNqq2cxxbVC4rEvaXF
/OEZ3kiSheUcDceScW5L/ejQlVaPgfeBTKQ52Rv8ZrMylFoZajrsVBH01ZN5j8nDGFZH+OdqdFdU
zWNu/SeR7Jwk/45WeP1Q4EU3JGFv1VAgUJpyOgUq+fL/LxY/VeTI1RPyyZALeaHZ2p7DUzEFH2Zp
tMd5sT8x2BTv/tTbACe47odd6pb9y/+/DMooDisK2LhKnX1eGU+bW763qjryWeAZ2P6Oqn9hqXOi
uh7/LJv0D41bvWZSI/OvyQ6DtQTuFtkrJoprL/oGvSsSbKfqpgOENe3Wo+4w3Ib1+a7O8MSIDGCY
Xb6bEeknnacJlMxwdnX7N0MN5ywsqylmU0likotwMpb25Fz8Vaj9lPl/nPsPnoViO+ZmcH/F0zMM
hcf0ojuIIdgIvfW7AYErRkpiRLVe3MSTiYaMf00r75KRK4dyuf4lYW125Rxk0BT+uzEE/it684dB
ddiFgVN3ooPHbQoufLf94I99NMW23kYSpJ+xTEOGsl1w7qmPCnXErrRESCNKDksQBAcH+U9SOa0C
ugrvWpXlsZ5GtFR5Ze2c/NCJUD0KIuJ284IXlC0qDpVazxvNEQ/OBlfaTgFBiduU+OpH6Z1XSB5X
FMSoC1ViacD7ZqzPBDDNiWcNYUIrhrcD95heC54u0nc3ptYHtJj858z5jaQ7rE25mz95WOuFCi9M
UCDxfI7h9DoG9D8pTLhSNd9Bjl9bg7w/NrI9kZsHkLo8eY41PIq8TJbBVbcAfiAxerKy/Jljn/nm
RVWfDLlmJAkyGBgxXlRY9oetAHdeVBgN2lhe5q6P0akTWDboGIzcPqc4DxKddVeOeetNbc4RsALb
zcBe4qfh82C34iIGZ9x3RrbP2pqIMglC34HTJFm/ci643iXlBoxHey8sWjjkZiKqXRaxa1X7jeUL
B6gyht2Ut2ME0mQezKD55604mpXGeNWtxb9JQOvCHWXxMo5Ejvnm3eeUv3H4PbU9zFOeZonVUaJs
1KUbOd20GzUBOCUJXtH/8ZZbrjV6L6BbkgOMdfxeF05n8M7Y5btKalz8p24momQsWGoonJGxdGwj
dmZ/OhcGlA0pnvcN3j81TUPywWj0xwEQ1BpGi80jy76Ir3HPs4H4sR1x7yyIBuo1eCnmDOxuCrKT
8vy3bNPTQ02kbAIJ90Qoa0A8It0pG+a3Jy9/J02r281c9vuKheB9WLLmADXhIR0MQbqIFG0Eki9P
k7m0TXcLk6yDg7ady1LMn/1mTCflRl3P6c8kgquB2hvMHBxh2xQSd94+kqCzPQK8v7H/imjIBQkh
2RJt2tkg0arPHjMEumuIIFNm7/4GrUXCY8flO5txoDEAGB23RehC31h1w3iAHWpz+0+xQr3bUt5I
x50SU6UDivCmS9YRxdXUSq4xl9zy1fjq7gW8jdnPRHqQFF8hsJ2G1f82B5Zc1Mhohf3dvM6HQfi0
/k5rcGlBv5jfAVKQLe1tBH07czvNla4OLul5P4wuP3hi24uW+yOYhmurEfeuPe51z96RlxM8jfrZ
tIL8EGDUy8FfGBsMcjmge/1AZc9t5iZAW845QGzal4BcvlGGP+bSHnh2WzK8dO1jWxEGK9ni7EzQ
61zIN/pJRJQVTHFakFtJWMO0uCTjT4jllsJbnxY1fG8Gsarr4J+wZOxghow9FDsRSxaJcDQcrSUy
KMXXVLDLS1DbpELKuXqsFJv+DUeWAVuxdc2Vdazmngi+engc7Hw++HXIpVqANY8TYqupZKFdZyBx
IlyiypmrE0O0OFi4bl/mUH40KN2rmWwjR8tDN+BKD4rlJ7lrj6tvzuB6ot5t8hvhlR8HPz3wsN1W
G8aNr+MeN9C4Bwfw3SQW64Vot89xs9xLO/YPWTnTSLFovmrHKUmpqMS5QJ4aBWbb7wzzNewQYOM3
pbhhiY0mS9HloYbD4I14P3whD1OyAqfpPqPi82DN8l+62uq5JihgNTsqD6ryTDuTTRgjtqlZBMfJ
D+8Qb/UwbuyCBdgtxo/wtbGM1y5YiS7UGNLUOPRHqzN+6bZG5WK2YUohd3vtunChRzXfM9gAd5pr
BmZmwQ8H0NFj78HEN1m8ts18ZMvcMDGG6uhRwitTNL9Ehf8j6D7nmXCrcw0/hRX/QWP+uRjkG+ES
dftJotMr/srJ5AyzYV9IpkpGz89QDWxJMC9/037Z9/Ta1H6LX6NzGI7m5lRyU5IgkYpEMfRgdTaX
d2x9CNvU9tWkLSP4lLbH8G6vBbsBRiIKlevNSGHo3B8pGRmPnU8SlyDwFXr9sEjjQebVdGVO7dfN
OkDvPQB9kmUu5XyRNHZa0jaOkrrAfSoqbij+a9qxviyiCB42FOrAZkwKhpqSpQEEmoADSZDJnWM6
7XrnF7IYAi9Gs4+9jHbBcaE7xW6Ni+l6SMKVpuINWQWOKOuI37HdDZPzMPvuhOMzGyIzda1HB2eo
3Qnv5u9ZkVmAsYATuWrUVwY+xE8zCprC7db4S5rDDq2DmThqRVHdihBIIj0aLQ9QgKH6WljMHK7v
Ho00aElSeMmKzox6FwF02GBpkh0Rm6P7TJTHO84mAVQg1gcYg1NRenvfclxUs1QC2hMSrK1jRrEx
ggL/XSzYviw3qmthsNQ3PMVEeZDx1YoZUK3Bs3PPspODvIUtsDXRffcsuwHUx7PiZmjmWPtkiVX0
iNZh8UgqCSTXfzyd13LkSJZEvwhmkAHgNbXOpCbrBcYuAR2QERBfvwfctX0YWtdM93RVCkRcv+7H
XeJgsP13NE86SY3hSOVYyEZbPAUTz14QpWJbODzq1MrT7CXiPGn+90eJHmzP7SGwzHkrMz5hI69y
N/XWZY7rh2bRxf46KI/2ZGUHe1YlLgDYAdzBjS2hLv/Se4BZGNembRUQtIyqX1wKxqMoO1y9pKGq
gU6Zok1vWDs4m4ErODiFINuRd87jnVAa/QgLelUiA9uJDRYME4tPA1ieyi+b7cY6siidTirqcstl
UQhmT0gnWk9A7Viz4FA27HHRJcw/olYhO3wMahJdvMBQXwGNpAMLZqNfwaXQ6rdPqgSGhR0fsMWc
9HInEjaLCxgM7OXqwdwFqvjXmCVfTaoZCELjy8GZqNYtADFcmM0i2FfDJp0X+xNHZ9ljGinNLkT5
K18Z6Khu9rngUrHz1EABdIlKbBg8Pke5AL7CexgFqEsZSbMy4+5i4GM/FE3/L/NYURHQfXFGW15x
SEBHiafiQHjxi5dQboJ0bC+Vp40t4PcXXhLvVHj53e8C9u+yIc+n4vS1S+HaaRk4myJLfcY3qKRJ
7fI8Ku+gIV61Nj9YFHBdd5vVbCTqAD6GWouguxV1UG16Wb0oPQ4bEwddyioOvoZBtUbSrluvfhpF
5RziHF11ikTMQVoilIIE3pgcBZmd9pumrq2tVPbq51fKQRgtAOKFEujrpGIK76dTqdzPDL14Y8gg
36aS/W3VTl86sJt7gd7OqMpSqZooFMrLg4xS9xTF0WciunZny1QREZb/gLzqfddhW+xV0V7kNLcr
nx457OaL1wvSRc+bCRENid4PsJMmV6T3T2VKGC8h03SprRNhDe4VBSAux88+hfhUBCQsYg0xyQ0m
t2wkchTVz5NboqwM/T8jJSpk+6B7cf87Ky+avxgSX4o6ynZNU51rN6IQpUOH0/2HSwUrfrJ53Ep7
eB3s4GUsRPWi23Q/9pzvRBzLg+BBBIIIn7RQ4cfoEmfIAN2uUVezlT/EfKgh5G9nz2WxY74qSgvW
PsYBvpHTeYDCvq1AofQ1PvSh8LtdNyd7x3bUgXAwtsDRPUxt8JYqvwF7o9lvhbn/xBcBTGQ7YLKV
C+FIB1y1jexSV/mzEH2BSti/jEvTejaDviNc2caxf3Bb2KtjwjSjnRe8EfMpT8b9yEKJrwqL0g7i
SItYXUWAHuuwrjfsAMotnywLkz0jj7acgO5And6C7Mgj7Svs0G+zNM6v7NT2fHDLY451LB9G84TI
HDHcZTHLe3sNdSaE3c1kKkDNX+iUJYVMSsFnsYe15xIF430YHKak9rPGzH3VOZsXAhEUr0lvBUrm
4FFStatzwIAjLIqEa1EdeHsTLM3KGqlKLoXXcgrG3NgAQHVh8BVXhdjFkfkrd6o3l/3AeUr8emO1
Lqr66FyEn99LVqBrXzV02JKAZEGOiJy9x/LopEx8Mg63DmllzHqL0h4v/h3bV9tIU4YlihjxOUiS
g2VItHBEax6/6YkFO3Qo3WFs9P/YE/Wmsfe3YktIuI1QV575XzJhhMJm+lyVLTwWQEG1YUMkyXlm
GiM0lPkRxltkKXcHRB12kcrRjtCWczS2HVzgxENeNm1EOM/YmVUuyK/xepoDKwQhlodq7D5ljSDr
2vkWWQaMcB5AnGXiwuqCu6RW055+y+VAUeJ1aqAcm5H4pzDMFg6ogdDE3AZ0lLDmeEfd3RVZEG1y
I/4kEUTor+KC9aML07wmmPRoUwZCpL1i3jmNjE6JDeA6kU6GkYg9GEaiXlHtaWqrIBHXHaMmc8Ek
1b/hI3+Xfdq8gxbOOJXMuymnpyAnlkOLarPVYkJGTCIiEUAMu5xZCZcIKlg/XxMP8d48aKrB3kyK
twJcqvZUJB+NKjLcs6pfZb0fQt8KQqLMrF46D6BcIniL/M4sD6SezXswtHuZyP+61u7RKOhAYqW6
8r2Znh2XtSwSOHlZlSGdMljMCWep14iPOsovusnPgB7Tdza235VqyoMto3CDDvgHyAbqqGLr2eKN
cWq62zrF+GaKJF57lvkcUBJCFut9hAbv2hnB0ULZ+8EwXqUJA7vkOcEljyeKlOMB/IzCTz1QjNcQ
SJgJGadevZ0nEW9EWD8vy4U1zHc94p5sGYKIePGZcXNzHzdIAz2yosktWY5jQaAPTC27113JFm4X
++dmbKk0aRKmRAs/3CSsU9MCNBwwe9lW/W50pAHmFiklcD/ZTZubyAnEmi/81Rsly6oSPhtHguCK
u6FMMUvDnPWPFW8TydUMMzdNPFGM5DAB5Bq836oXn2wnHyWxHxgL4EmE/tWC/IOVexQkCc9aHYMR
T0U3VFfXSID9Une3g6KFULO8IYnftvsgLfcQb5mB9bw3C2QDySNlZVkFiluIwjUTqRiR/ng1NIQV
s7A2aRNd9ch6IBqM/U/VZGQDi+97a9zXJCTx33ARaDEXcOZl+NzHrNoUqfyTu5L3ooH9a0TDvgyN
V5EhGQY6QeZ39F3E/Ie0y6bqEyx+VHavvAwTokXRGEKrj2spYsxyYx40BZ5GPnv6RMzzoTwR7Xns
HHRdR9doyj9SHtfzrAtcXwwE3QEue3ywzXZvBcE2CcLTPBt35dU42F0D13/BUWBN/+Hb3SatOWzr
OsP10NTT1ct4OXrO03nyP809fnfGmL7GHW6KR1TjJRgAlx5oBtxA3dYXlzNyD7fo3yzCkwMFmWoW
eukEe2tH6uZE9vy/TunjNOEXUMoOriq48f4Me1mlp9wPf2faeJrc5lfnoqD1vf9SDizMncYkoW7Y
7UOVdbZkX5GjAnva1CGr0YTLMoFBkJ4EnqikBDbodWzHghe3y75AC7REYLVeGGQflYq3poCXkSLe
xYI/euU13OxVfxeuCTUKowIKXoz2U/SbMKcuyscBqSrgAVMZb+NavWTppNbcGxeHGBcFGYQlQyZW
8JpHlDVCjct9KERuaD4mOWFhDsnaB4RTDQHS2SxaTn+2RGQ/REJipMrdeCuEwSZw+By8psYbOr8r
23bWvcLeVUSiIbWA0DUnzh6lbsEVNMVhCXAUbA+hiVIJp4d0yeVn0Q6b+l8z+4Tgkm1Moig4E5vp
EVcPuDg+STzq3r1KglMW7rfnNslxrKtnOQTWEVGWu1vUXEOO/22DC5F4JYYz2oRXHtvFrdLl3W04
UiF5PfVGhAQpfvMkClclpaP1pY+Sb1/b36ZDXpCOgiMm4LOfZWSH7fDDC9yLsMa3osIp2eI5iUr3
92S5f7S9JNWCDsU79pbkrvHX9oiWBXn+7kGEWGXTiFahfXOVuk/NNNxio2mJqS/Obon/xiIPnXX4
0ppb0DnmpimNk+7NLz326am2mqfUdgS2a1ZgXY7aH8bIX0O9LbNhp2X/q8AjbuKuHAU2kTAgBF5z
WelBkF2KQ85jaR3zOM1mq96ZefUn7rC6jAZuksDnD9olU0aCXpvHhPWgQcMiwmj1GpS4zsiGuwwF
e5Ng1UbF2A/mjA9W1bBgCeyu31iR/9RNQtPbUHU3ZUEHFDFmbSPmbl8n4jonmtstWPiVlmX8DBz5
aCZqfvMKdfRFylEkOFJEUu/xRX83QE0HJw0OaiGpVSWfw1i6AY7/2gTThb02yjGjVu2QXqMweNQY
OaTbcZkagZNXxD+Il872obbCak0Ps3prODrDP+x7EkoKpLkpjb8sjnaU39wy37+GyaIOogBttC37
Z+ZbyqKi8i6ztNx4eWTRoco5WrnPhky7q05R67nAmIdBDnJNzscCStiKXRmQGidRx9qqSG6GWVT0
xkePIqLmDeZAdsg8uScxuAIr0F/Cdgyu+diOvNURJE0uTosayx41hKQn6D00FZYdBTzOL+lIsViS
zmxNuhKXpGMRBQt6KBhYg9bU3L7mtEUkXdCvOWI/aYX9CMJabzzWTuuM9bHbBeEW6E/MMwCnH2gR
PhJfaYzXN/DMfuXZA5+sORVHhfNjmmBnFkW6ZTv1aNMqPS/BCRSwe1BiHVZz8C+u0Ms1mwCutqA5
M2wrlyHti1WWYKx38QFsQP8rm3EzGkIuhEF49Qyy67aga8YuihAYQsi9r1L0ANV5snUQcNe2bptd
aKCQOjMg7Xr+MFiKI++SL/BFvmMjiAk8jE26hsf55nnld2wgxEaQmiTezU4LDXVgfDMM5gQyyuRq
oaykLJ9kAVPRSHPNqURWTTn1MZID/nLLE1tDGBw2uXqP4H/jEMG5wWX9CnKpGJaXf5hoU1U7n/dq
eRDWW5/fCfcMu2Mu5EieAXbh2U/KnV/2AziVbLhyBR0hvI1cP8nkxfBm1imcEZL3cr4RWwYtHhvD
vneC6aaXH1ZrcEvFw73/+WWTgjkJly3Kz5aj54axlhXnV6acXzGqLIYxbEWYGNHrjYasCmKlS4SC
H0azNJSLY617jbt8qq9BWv3fj7gpL5gC9BGZr75qLZNl51Ghuw3UXSJ8GKZ9s0ZyZCS//bVo4ws2
q/Iw+k21GTIbJYA45BNvaiDbDpJS4RzgZxbcBv73X27JemUwbJ9IaZPKxeddrpkmkw3cNOYfPEPk
rpJdF4dfNrFY2hUbLuWMaUYwfGclf5y0pYsmDNWTGFMejv6bRe/9vffEGdsEu8fB3hhMI6t6aH4b
indpVqyDx9mQ7AnMel2mYql2pGTpIoihwEc7c3jz7lv5JfiV6xwBHfaGP4r24DggJ7n+HtL5l7vw
V8OlIbnBuAKncvH1f4Vm+RViZtiUQ17svIY8mK+uTWJNO+064Up2HjCiKMWxKyHtaX2dyh6WPnaE
c5zz+w3wD3GV+ejaMn56cqJIgppV47Lfpoo0t5xt5DgWcXvySw0TQx+GAfwKnny8HU3bBSeKYN8F
V4XDzycDl2N307+nxNC35MimXN07oDMbaB1ySy4i5MO19iBg6nE++AVEsAjxoRXuhZ53ue0tyjB8
OXWMi+hlmPqAQRM8AiV6rNXC3srmcB8J0uQDfC2uyiOL3XH+9sXMJQ72Fu0Vut4meAHaLOGCFc3l
oShggYo67p9ScMywHT5q3+yePB0+j2ru+MPOV9/FiiCFehp8Cmi73Id7u5xEDiHOzGKZqWjNTqGF
nvL//1Fh/jpW8HDwA9KOGkBPmdryNPZsxbMWzGDKlL7KEwmeNqzudG9l96AxeDYUlBLR8f00C/oJ
AIL+tA4beVcctTfjNSK5VMzuRVtNvfLmRu+IBeCgHJ0DZLPu1H9QgmNcWenZK5nP9S7WVn9E16ib
8VbNYCbR1r8IxgAIxl9a1X89xsDRkyfe/Wlt8ALuoLliqcGfDHgufjPUePVlt7c74qCB31HF43fO
SSw/tGoIcFnMK33K3rLEOwD9Yk8hPJrZmvcCSJ8TTq9LHJZLl7NKPJRPDIpwfgZ99UuYfLHfPcYh
+2RZb/EdeM0mma0yP+ZsavFNQOSuCTBnwUnSuLgtRfgH07kLzwy9Dg2YZ+Eoj1HQt7eez+8AE+7g
ugQ3NehR0yNySyAJcbH1XooE3wR+fmoCJJY4LKs5J3A3mMEhwVS4naS7xNG02qm0WQfQJOGOGjxL
qFHJgVgaIIso9XJvg/4e8hmiYeLevbiz1y3K78Zxit9DJxuetTb/Z5PzXxzQO1YP2uGFJHlhAJgA
nDa+t3Dsd7lwxtXUAinqp/xXUhByoN3hpTMzDOSqMvdJ44Xb0qC5md4s9ULAaAWxhaiFh4MDYltH
HuXFqGNxICxfrSWQjRcSB8ReQ3dr5Fa7soZ93tfBLtQdbhHB4qkklhckM/EU171B4fbORYuPRvWY
MYfGZBs+RSxXvV9+gnciq+gm8rrsSrHQ3kGPXZWFSW9KjBRO+gcvb/OHDojkNMUzppvqM5lawXq6
lZuUyoTa0adJgSnRzczWoxPdtQJKvCljZE+PHcoxafNnUv0zq0+T4dhtXtNWTpdm8T/0+NcTTbJR
Rh6HehUKAj3lWXtaQNXPqgPEMZfBnr0faWMoMimJusHY9cno0+aNx1nQzHJwgm/DlTY4NtPCzCEy
hEICmedhrN6HKa737dxiuBbuh91a6hHhAr+6Dl8C7eSH2adLo3FETZ8AfyhYIMbJd8Dcx4b/QxFE
aClDgrB8+cNJP9MGnuyL0f5NAKEZ53Y3sjwDax0WuyZevJuUQGyh9rebUE0+maPuPeI1I9nf9xsQ
TuajMAw86WaCWZ5Gs6tdENPqZ55EPt/Ykqbhmw//bLuAq3DxMKIxhFXWbO3oQIbIm/vzWo0zLgks
vxzLsf0+GO4B5PjWr+riOa0x9FEbdhbmG0Wr/i4cmV+4H7FWhxi78kxvz9Z7bZGBO/Mvh9RgtMCW
UlxCnS+fOU1T2IwAkfXCyipsnb/M8fhe6X+ZE6g7mYBLPbbDzsfDs6o6xzh5veoRVMsPukc9EIXU
3enFCuuhe8F+AOGR6co4JgJDoRv699HnScvkGsh+4piwX0w3yzadDWfK0PgJZda3W2vC9VcQcV8H
addu5DT8R47D2Xt+RVKun6ZDD01xg02IGByYlqPnW5cRmEHOVe6S2GW7iof626qycD8DWx3GEjIJ
yP2wvfIdvg++4/BZMGomFxcbPrJYb3YDo3j2HIcyOEUty1todyBHWCHxCf2T6S6512bgn0f/bV4e
+0oNWA786u+PS3Zg6XlpJaVTMOEOP88wXBCfxFpZj9pg5/B4gfod9yBL99IA7JlWCNDN0DxM7S7b
UywCVcT5XUsyIY2of9tzOvxt2HHSkeJw7DrFNQfKB4ThFG/8HowvcgorM4/r79D8N5DEO+nKfRoJ
XNiLSV2rGSSCQTI/9nkeiponhllDmYz99Gro0DwCT4BKSoq7ZIV4iC0emMCU+EftgoZn7Bg71YpH
oopfpmvzpxUMADUjPaFkAMaZKh6YXZJbW+NW9BHsgz5ku1uuYszBm4SE0t0jNZNky/OihbBcZ8NT
MvM7H1ocJAkenk2J3wxxr4fX49GP6BhICm2FIIbe75TNNvTc8iX0W9B4hNxOudE/eUUwbByjNz51
2IGkaQj2Z8xTZBzaEy8a8dY2s3gqO9VZWCMWMpJFZiGBXLFz7V2fXKHCypLXPE941cD2stgVkowK
ldIEQOuJoBKinWWhENtYmM4h7XBAKwNcTN6mK3ETN3E879nakqceCJL25HlWtsIVmTnmkTs9AXqJ
QD80k70b8vwX2mB6jxP/RVtkgDNV3cY4GbiCtNjdywntSS7MoXDgQUcnEK0eontXnbT2VTc9QcOj
xcxsquOQL0b8FP7wDfJm/rBI+cKSkRjecQ9j5rn4VpOf6oovTmF429zBPSpLqIJCYqnreAFSRFUS
TourtBHjGl8aEBdTS4ROIN4RDY0N5euRQ1aElqdso51XxApUXI+pC2FczMJbG4q7mjd3m5xpKUqT
CWnSvWkuUMefsFGpONlTB2E/8nnKcQF2HfOU9H/qOP2ku90hRetAIUncXTYIDEsSPlZjs2NLYcaV
dQQvZGSzKek+mnrTeup7tmS261+GuuZKYH/zdJlPYVXK9Ui91s6z5FfSWAEM319pnnorfJhx4C8b
4mkFN6vdg1qATEKF7Iq40Q+C4EpEWe2Zx4otqZP4neFC89748a7zF+BHK6xzizuVkI4Z41ILWDiH
xn8gCmoEWt5xI2yGbVaL8crMxznGx23tWiGbrMLaGbiCgECgPLaqiCCzo3mJwmATxzsVz3m38VRA
p4Gb34N+XBkOYIOqGxgz+voXwRJKz22aihE7ty1GidUQTs6xKo112JKAkBZbCEsVqO1xD9vAbwo2
Ky3hNiPb6ZquVFn4T2T85NEn8XEA9b0ffD5FFY8924HX2lpbmoXRlBg38Is8HJpy0NtoTwjJ5uSV
Md2d2PnlCRIhavaemCCBjiHgD8xyD6qkuawC/UaV/XQldXW9lXj7nwCNwtd1xiQ6n39+GfumyTch
CjZy8eqZYBVhFPeXMkF1+PlRONW/ISQ5hLnklfphlidtfg18UbxJm6wJ1vYDCUqWav74KNLs20wJ
ycVp92kP+L0m+n/I6oztGiV+JudNLXBi/LH9In74THwrMxfDyoNQu1XK2fpsIiAQW+vcnKedC/ka
sMBFAX1E0YVFXwUxdm11ynF7plkOvAxrLav4eDeAkr7HaK0+b21WJUcnoGeinyIqO5SFxdf4pog1
oaKkja+M0X9J9QbMZXR88O2rd+NsHWuP052GNiKFofXZYE7mGm14e604Eakt2LNB4Ro+V3qV4nk8
E/pDOU1ZvvnFpzXHzRL9ebcX84Hl6/rkLn+liK/mVpmcNBI+niySEtXckdE0L4lVpW900hW3xowv
NgdeUWXTi5e3+ISs/BWIC54HwmQ3Hw/abg4AcHAmGGvPFH9tjGWAT+BQMNhzKaWHNazRMIA7ABcj
Ula5/t2as6Ph5hZDuR3v4DfHOwlttsTyg1ZtUC1HMdRqqgL7VAVDes+p+jWrCLI5XJTERcwpcloo
hD1hYMDRcvBm48Gy58mNC3l2aBDB+tAuMsAOL150myIar6aQ1xSP50o0EqIh6nIXoWo2pcWdit/P
VH/PrB73eVN6p0ySLZx83iaY1d26jQjzYWv2V25U+qtwCLdB476aeZFspq4HncDOAAtcfW/G5n10
OgYc4XvPMVDlfS9qVv2DetVuaX+qgYoVp/gIx5OPx/ZcOcQDRz6bMSVteUDck9CSIFyDjYCV3m4x
WdwMYqU7vPTewphNWIiBrRSN29+rdPkCcxf/bnr5gqv0CxSAfGVMBFd7M2rW8c5IPDhwIyiDksqY
VVh0724dwhurpYXcPz1Pqpuvdcs9zXWGXzojAUGU0N5mXYghYYDwgf2A1dnUAVvQ+dU04S56SfJt
ocPiPOzLZ9I3G/p8IuD42tzGhs7P4xDuKzYhB4w63okDB3Jig28SDRRE87Rye3u4mD5tm12RklXD
L6Cz6plWXa5x+TCvOpPvp6Yz9iAtloJVQYC96HoqcDx9cNmYYFMr+532+l9Gu0zvShmnH4pZHYQc
cry6uyp3xMGO2R7Bu3OxnvTDucp5Cw1jcggt98SoRLrulpp7XGEnP+R3Nhjprg+1PNITS0Jgmoxk
77oWVaYlRylXlVWGLWiN43LlcGyelr/AXABZ0qKPBPYhYCdw0UlXJZfOQL52TfdDhn2Fc1Q7jzFx
+DuhrNLUpApWu8p2rmGvkqOfYg2vKnkPPKu4mHyETtyLgXF7zrUze6KPxLiY1HPEXubcXRpb6uQy
tYghaK99r7Hwudh/RY7UANfmpPyXqpbjqcCAu+25PkGddZ2zchtnE1NJt02o9S5jaV86T1xFTM2Q
aT6QO1QJOFJFMTYqOqyMmedZ2zV0G8xAeYLefU+tEhVk/OinmZZZJ2ciTDiuEnx+K7fjJQ29BYPu
mL/RPn5bRuA9Wivamk0CVWT0oJr5/js+BLiZ5vydqqg7DEYFeKGayxvsMPhIg731ReKvs6DYYT0Z
XvKOBjur16QCO5xb2ZlJl/t1ZT+NjTo1dXFb4jHkogd1sJkszh5v9SFK6B4zubIjpFtXc/CTFVgh
tIMZElGuIRYSi8OjgIKODkIOr/0aScVhFLKCe9rEBPA09GQetIq/NTQopeS1xMn37HlWgz+YDyn/
/j3oZb0vqAY60x0nzhO14/CuzmHmu5chr0a4d9S7pj1w5iYSfOT4m35+/PwzgsahjDwZVREx+4ik
wAD4e0Ai/Z6iEI5O+R+OvO00Cy7N1rCC5Pkv9ybr3bPNfeZ3YAzQnzjspj1JhJaLFJXLEnnvIs39
IBzJ15EwLON/t+4cj2+U/wGnKgWh1THw51/IRvJs1vJKUsF9zuNbwdPxhb2PtwcTTnNWRJtnhVmP
9IJ9koTF18WIE0axFrMiU+yFNZwbH8hzjsmZUQxbTNEAZO2vVDGS0cd9xe2k/MzxdG3BgrKAl55L
+VnjnXslDlFbBGszNa+zk7v7xvNOdmZ7V3+pVrTxlLHJIpYEiJDrb58/8DTBx40WgrIprkWrw41m
G8h+6rMLR/7stc52gc94WRRxu67wYWzDDLksl4AjXKdKt7FX4WyxzlIxq7vY7U7BwKlfgr16jg3r
7CEMfY5cCdnDmFSThE75GVlZwL2APoCQSWZrDIO40i9BQhTnC1bHnKajQsCFxz0+z2F67fVIx1DW
gv6fgkMTl/Wp1RUuOcsQbPwDaJDGwOac0bjNY/Dry4+8FneHQvFj7PYHrxr7l7JJ0AstbCwY/A/Q
BmCipTHO1ABDXQzrhT1ZcMyapiE0GShqDmYT+3JXXaNx/sN1SgNRKg5Fxoeo7TGCauW3BxPZWY6x
exCW9aDiIr+mCwJb28P76NXZ4ee/+vnhj90zhR3pNgzoCVcR4IyfAp2SaR1Tf/9Ra/E19Al5GXhl
bGii7FgMPC5nNZZ7mkEOTWufyMm2T1KCqmxNgzUiFTVZnOJmt5Pr4A/TsSzTYyalc2M4p1x1Cv5w
yyb1BPWenBwozHJfz98e6vfFf4fJslNjYR/DaAQvNISApmWQrYWLHIZZyVrNnPJ3+p8p9GxvdYWd
MTDoSMcKH9+HzECFtxxzV/fVc9O57sUTeMKSIrknro2XMJZAcdsBho0O6hv8FJo0GvMF5Fv3QllK
su9oPZ9YZ1z6wZYIJcN7jaAS1Wqbjf5/7qyjHTHX8Qlktty6Pde80PCAy9F9e/DD9GOKEWxre84u
KawEGIgIO2YF2+jnv/v5K7fzebxGIIly+s3jj0lGf4DJgkAqouCtrWmGar50p7MbG4jkNR3dZlNT
cg7oUeztdN5RdmJykpBPV+Yyfzjta5zH5qnR6ZaHMrz9EetKgMRFpINeSRFUKwrqp5Nwqt+xgvNC
59V3ElreWYViT3sa1M/ZrNh1GTSQGcpemyHxmlHjHM6LhUuM6LJK4zGl/nVWNNNh/QPs8sIsu+8o
mvq2av7fYeyEsDQOuMqe8gS8XOpMWzux+g1G4Bf6G+tbPuF/TfvguS0FE2Wff6eZO1wV/9wujwxz
61GQQ3a9tEGRRRm2Vlse4GATWfmL0Wo+NjFo/CUzClrtbxX7AevJf6qf+7e8radDKOEoGYq+v55N
WyXc8KUpMs14NIJnNubn2s0M0lI9X3kpkIa8e+V5/qMog88qnQqWJvLDjgr4eDbkSkdhC8fvsrYd
Y3jliwm+M3un6Wr+zw6Te9FwBHrCvg8Jjdxplb0Hjf2VWgPDfeV2j4Rxbg+yOFiFmddepmi+RFZs
PvHdwBisO/bN1dcUCLmZBjov7Ka/tYBMTzCVmjsxsnmfLQZfbjjXGWzxObRy9QCGdqzQ5y7N5PWP
hLeCoyUGEiPscVfX7BTMUEDrtKdIb1oakzZsElHCU7itTUh4hkt4F92S+WHaA1kCPMKrJDDdHb5p
aApgbu8/P/ocmBE2v3zXhk5HFHYpswNZtJu8HFviIIoU9sKckndafh1U2rxklr9vlXzWJdZnN8s/
GGoAsAbc1ep0Wo8mggGz3nvhDmjLF8HhcbEtm2EcRui168jJCtgHJaJwtMID6G/8gUILOG2HaFhw
Xq31HrsDGs24WCiGaYQz4hOiZyDWeJUPcg7NU4C/Z9NBxl798IeLOEv3WW2+M8Y1W7Ye8RZJnVnb
LeZTajPSBICHdj/OTMsOW0xBLUnJps7Xhtu6lARQ0WBSDbgJ4GRo60Gg8KMiRcts3X/EWbsPTd5c
2092LTIUhk5WzGyBBcVFJLJGbx2O+vkHQZDaHkcW+20wo0m8m+tcs4f2vCfkmOQOmGIjfVPuysIo
17mM63uK8ZrLHICblnCr04rb2AR6nSHpYoaVh9zs8XYQSZ3pLJyE1xwIQNIiW5jJydPMQ8CZ2g02
TmvrRmmDRIWIE5RgeWefbKELTBGiUnq3Stbfc6dQTOBQllP6u0djP4+BIguUoQQZCX0bRkYSJZv+
1BXzasItRVRpum+97Du3G+9gDVjCi9w1Dz7d6yl8xpWss+45cWh1aNJI3YYmO6R2PvJZW5wRtvlV
2a7cphowGq617AJjEcdO+2q4cXIfZ1iTTEgLT4B9UjiT3lGmR0NPufYCeSi7Lj6MY/8fFw7m+AbJ
ZiLgegs9EtY6eG5U7l8J2ul1MmdIJ0H5uy8gkmo4SVsnz6kUsacjEsawsfhEEvh6FBDRtlFlp1sC
UkZBq56WvMBcY1G5o3tSjDdmr8/MmLp9nN68YMFS2iwZ6D7TcEG87l+pZ8LNdHWsGlZlpdWtHcsl
UO26ERuyceQCQJCLDVv9Arip0z7iU0NEO9NkZ1k2XD3XD88dTWYWlxhOG3F2i4SyU1ozHyXxT0rp
5afAavEsDCTOXmMIKIT7ahlOv7UhuazackFsiqH8CFB8uMM4/f6HW+Zg7lvlaUOxz/K/LpTn0Jh4
RlZYren1ojW1sk7xUOZ7lvMkpnqvesyZdS7TKn/DHDa/zMafovOzt58fEN4AsfvNIwBs+qPUEPC/
au4fj59fUSH7NzONhrI3POGaR+2Fej5sR8NgnRABszfCStCLq6I8mFQ2vPVgFNkejuku83q456Z8
H/P/IepMmiNF0i36izDDmRy2EUGMCik0DxtMyqxkHh1w4Ne/g96iFyXL6u5SqUPg/g33novZmBLF
oomGF5eZ7FYqJvobzGrlhW8pmGMyI2JnYV2lVj9NMRSvNevKmxnQpM5V+Tr6bNVUNLDV1xxIo2RK
HmTGs8Pfst1Vz459CkrPCpUyvC0h6+0rCbE71CTNU20tZxpcceu6DpXNkt5yGK2vyhi/W1sjH1F9
8zpVBr8hJNsGoZiX1JR4iLObXRDVK4cxPvmjM+NCIplOQKJ5V4SyHUhvRFSSeu776vTcqLHor7//
LUjZyuD04WFGyRZH4jol6F0zNB/vOmXjG0wyP1SCmDGA9SUpVP0+78RM1LvLckdwGPJCfFMl6Efa
jZu3ABDsgiV4HrWGY1ok9tPoJX/qwvjjxoXx7BpsF/uIb9/O05fkyhnH/j8uteVmTL/6KCd+c2YL
6H1zTlhuPy2FrsK2XfbUQvFtWlJ7Yw6te5jrtD8os3ow7Nb+m3G6CCagl64z8ZTtzTSw/msnzrzW
e8z4UL+1U7z6gV89d6r60RG0HaaElZizb5DVIVAD+CxWbV0123/MFeh5xj8ib9gmZo9Lr9xvtuyP
1QyFpmRcOcEaDvmxH5oqan4C5glI7XP5oda8RBRK68sSVReVM3bF8x/f1u25jR7L9uEuBblxBMNo
vU9UOkwaZvEcrcsYq5s4BrAiX0G51qHER/Wmi/EPZSQ3B4sSkl3YuPiM8FTMbbKARzIDIf82Xfoj
RCY+atNo2DDZC/6x2OXY59kK8rS8yYKOh3D74coRPRzB7RhnTHPLeRgbF/10OV9KmJBt3Hh7Fbk+
y4OGTIhaZc9F0SPLyC8erfRr1tx1xVDTm8fNT57ndwaTYGoM4iqzhsY8LrvjxNL/jxGDX7Z7KKoN
Bh4WPXO+bzWfQEagNvCvqb0pXJfwdfqXgqHc8zKN93aO3KgmA4HVWthpeAc5Stb7qJXlwfFzxQXV
TshCIzACy0JPn8D88SyUtdrph4OTLuy/KLClpP0pOgKziIsaHhw6XBu5QjDkt9wL5qNXDI+2hNO7
KAjCfTzKr2ByLhYyhniDSHWb2GWCUsAw76bGSXd0sxccctFJyxItScTQLasG2EIFUpdEBFTfVnSH
J31rVnX/F2nLbijGh2QRq9MElIFdGm8uwS+b5HGBFpS3tLoU4v6V3d9wJ4s52klq/M+scMNELfLP
tA5ke9+on+oZnUfB0HBj4rA8+O0iX4wh+4Z6Y//prfwpQ0Dylml74W31glPRMyThL/rh0nVRCKXL
HwY8cBK8Cj41+EvD6r8BTtQ8kap9CdL6Onuk91otxNxFZDvq1mOuM5/NIfvxfOEic4eZwNvlyWnm
+aTWFUsUQJVhOFi/Fx3gKdlsO6q9KyYrDnM+7EscZe4VohX2f+PFKgPUGWLURw1Eny0zz8uAYMTR
5h8OH+eg05SUl6Iy9jni61POxvXJ0jSEkL/Vny6/kQd3FMr1XwKlvJ1p+P8ESx+mSLgT8gqpMvy8
raNzlJuIrK+O20NoTB8WIiJupl8ZZ4vFLjI3PmTjBJVv2yHf/9O4OMRk/eQ6yfgK+y45JmwID7rT
8rXramITN3GT9ccW4ukJYswOrNF6OXt3qeQimyrzEaN1dAAObN6MMnW3A3i2B6Oq/qp4pKC2eY8z
B5GN+T4p5qNwY+OD8ZnL0johnmbgB1niQsh6g3cjbY5elW4JaAhOiRPsEKlMDMzqHaTZWw7RFiyT
CBk3/kR17/GsJW8qtu0TtUR5aZMEFJVYDg5PWDgkkNG1mxjhEKfQDpo0ODudy6rOfE/Tqt9D+6N2
hN7Eg3NZRGBwQZhPlrKJhVjCEa3bsVmg0uhRrOIgHREmV6pzqwfiVnz5FnndPl/X/Ea0EvgFg1u/
yiiJnbOn128NfgUEpo153QlmSBN5GaqSeCnwAyUQGcbEyP3as+fUN67rHaA791jG8okyrN+5YzKF
QZ239BkK2W6QqLMs1oK1Wr7thjhIIKUKM/N6wjfyOeLILiHAICB3T+1c9xe1fvn902Ckq7e63IJZ
eCQ+YkGxCMi21tYArd9bzr8/9++f/vfl9z/rBX1JK3AYVsNX0Zq0YfNI50dmbFBZ2V5wnDZZm11m
T76YmePs5r6sj4YVvHUlOikGgQBemT4bBVtqQni2gXaI/fRQMdiKwsK36ct9TA7mFJvXJogZmwPf
hs+L0rPp9V3iOV+VJDPdU1wsLijOYwpKH2dLztqMYc/i5e5dXC3mabDzT4SjR7uZHrMxgFYstXnE
VFwxbQLQx7at5DZgQKXvmjU8+X9fPFW8QvZw2xFnhN8Ot86tQJ96ORhKAlbySTxMPBw1D4bvNPmZ
RCZ3p336lDhzp4s2bYo4/5awM98aFdCIJvEnhlRib051vUNCVSBi/CRYF/2OVKQIViDGkItcVdvb
1DW0MiLXjy1Q4NpuHiBH6tAd6nQPLABPUQtlzJ0Cb8OL/ILSFFYYflz0pAeJfngruZNz34Rc2L2o
RtbUtua17ccRfMSMxdKczrPgQ4MrxFjLdapy0yfpXTAm46mKzOCK5hDTcSne/Uxd4yHuHqKeLw1z
7y1KmmWfMso8mBKfh+uNziFwCNaY0b5QwM5ZaIg1S6PX2aHqMh51Y5dZMeIeS5OngsG9x/8Lt2lb
cgJxueJArp/jKBofY238TEWGYS4Y9C7rbT4v+aBzjH0FUbAp+nkqFtgHeDVC0jzsVTiyLURhvCSO
+c8tTWttMewtE2lyZ0HI/iYiwb8/VrXjHIY0etForqDT+gjNSatue0KSkO4k8XSXMZXrzZI4PbOF
8WJIdYbObOMxT4hQNtKpuRvzBZzqiu2rrbymmmVemxb1X63Q9miXyO6gmNggxtEhJmHj10ASBQsV
qosQRiautUEsDDOlRrnkOCq0l1XhGwHHGGgsc7eCKzXP+Y4LnsmRjOTO9Fne4H3jJ+tfyXW0DuC2
yVqDgBnX/ho67OM6R3RK8jjKJ+RHJJISSgg0sZdIXxhWkc4WQcqdtESmULXD1ndWI0ZlvQdi4m6x
g5uJ5ZZ8bGUCSx1wmIMT5pyS6trxu910Y7gEjXPvNv6htoPlAXM8il4/AJJe5Z8jK1A2WPgvCHBl
qlwizalWVDUzgaO/qpDcwv4oVsrk1LKu6hXzPfQJUNzlXo/xW8TkC1m7Y1EFdifPaYMrUukHv26y
w/JcOZGJjB6uLDOereviY7dRse2tfHxZJIlyG0WtgP3ts/RIkapmrL4yRsMM6d8rog/tEK5pGvEX
CrEG90KdP0fXwHXrZ4H5+r4vu7OJl2+boRTkWj+iPTHDPLHqk8eKxHLtlXHRk6tasAkou+Bs5v8R
AwdYzYUHZQMhmxQM1p42q+nNS+Rl/0U2mwNGZFvM5RA4CZIdbBJOUDAZrMGC+981ZMYKtUkdh+23
5T5A0zcZ8prHLuOXAKSKQoov9gzPESdZGQ6Ong56UUhlk/ao5hIToBr2eW7OAJ2MTdCfqcbc98XM
vmjw8K2n6+vZoqhxvGdYrSxkzeyp5EeDmmh57fwHxOO1yqvH2QXqjRleg2eXn4m91pQd4jcGXukW
oMS2BZ94yZmcEMQ3E6SQ6Yt0nOWa+bQfflr814Pzczz1iWI+h4bZfRRg29HJkrXZwf+oDf/AaFEf
JfL/hmTlc7yMV1tlelfH/itTU+dqTYh7RtcH5IAtbG9LqGEVMKcQIjWZG+anPdTGo22xGxqKhU1v
CuJcBhD1rbugnKwQSA7cG5XNd33l/DUFlBJ3KFcRG+w9FKcE4A7RA1Hu04ksuueYA2rvaZTM1K/Z
NurRitlxNO4Hf4XOBml1zhzj2BhA/FnzAoNu8wY+TZIxl8mtLVLQ5kKziEK1aoy7hIz2vKlPo2Zn
1xtZjxPNnEK0EcA/J/fmRRU2FosWMrIfY4PtltEiJ6/TjOimlElgXjrMVJzhH8VY9hOvRu/J9bIn
L6688xhbq8WgDLs6az7kp1BV+aNt9OE2GizwBcbNJDclweB6qVKz3ls4mWHcE8W40Dwmy5QdkBws
6A7RHweibPfl0Dgnru5QYf4KbSYed05kfBRxI3iXAnDqqNLTZJSvQ2K0odl7SBgneBOF0U3PPFc5
xUWTvpKcd6LKuM4OFE0z8JGHz+bfAt04Hnsi1dtyuNUjXQv/QG6m+bGA9rJxRPTpO1gqexYp6BaM
QwzeAdDBMUdwVfUpCR1uwurXZcoV608L0frBw8y71LWHAG4I83heHi0VnA0yBcFUzSm2Z0ee6edU
OEzNM+LCZCfXSrwX6pWn8yRbS7z0U88ATDRXp9Hih1d46Ivkh/BCf9ct0EBjqPwb2a+8Yb+c916B
tqCC0jNGF1OReJMOPFTT9O53TLeVYl2VETe0h09phVMvNm3juTszAZTjEE8HVjGN4GzONwfW4n6g
cgPms7hPPYQdtehs18mBNaTByjlodChdRK3T8Cj1wi7NV1jWdUHKczkQXUIut6ErdfaNASoB4XMH
kQ5bjS7iXSEzDjEeK6zRwyu9GYZlP2PzDoyJGCgHGYEvnjx6zaNLAdJDxe5dOIUIvckbRY3dM+jq
vTXSdgyF8PvdxMZmW8UpdsBysa6N4L0hA0xgHRj9kxN46VnGxgwHR6u3xWennRJpPQ8+DoMBdkpT
x6eSDItNVHkAL/T0BJUDXf7Y3bLc9pEWdjR5vXIOfSL/ldH4Ccr8EYQdkbojxKPafAEDhdC9R2Mr
W26EZWItINq9J5f8rmp+HA/dshDwrI1W3Zkpm5rYmB57Vs3ncRRI4YLilsiY4WYwguSNs7cpFU8Z
uUOtQxNTu7Tfru2h7JATpRM+c57YDc9FeyH/HP9NDf27GLL6u0KQSjfbtxQUtJAnf+nb/YTC4ugZ
TJAQFhGdg7uemzoYj2rSy0Gj8CbuzzyW9eLsLXLStqSU437JzFswU2+2rHAY4AO2D9Di47cCJfey
xEvzNTC40SmZMdN8mnsubNgpADtRGe8WgY/FLZyzn5o/PiGxRYtprjTIK+HlRDaj/LA1jW+baSWq
/6+iBAHprnNvnzPYjQmkRVAwb/nMtzZ3+yERYlhVxyRwLUA6SNHYVN047tmAwZtdlfVRea8okAiq
W5XYDVasWXmXqqRyCTwjDsuh5T1DV4ltDz1erGzS07LWvp+hX/eaBBAmPct+tuWXiQhprxXpJImv
D9Fc7f2ZFT/amXODv/rgMTppF9e+x6Vr349+Zx5y2LjFIl4kBEaGmg9NuTC7y52PJkMP3ZtyfsYy
tsn4+Yy82bczRlhU95Gt8f9403LHvxxMa4+YtV30h+UBeYz7/I/CEMxVnLN+JfiiLoGzQ0BBxJfa
dCTLN/oC2kdIP8PFNHS0r/pKbABKE10p5R+ArZ7TR28tEmLSq22cNnCk3T7PQyPFFcVtLo8TnW/q
kks+9/raoxQ9tCYD6ExO717E0UC7SxM22dVBiuxfYHifcTbKxz4e9Bb4jbPxbAcWg7DSi5JIDfqA
VYMq/5Ar94L8EYdJYNM11tGNkBNc3QDQfHY6q+PgLUagS9miyyPbdliplDL7prtWpojh/ZhANST5
dom9lpJR9wKJIAWWT5BLldRsFq32I2ZZGkJq44k1cIRNAjt7V3vN/YgVbOPUBhAM2b1Xi52glh1f
mTNnV9qB6TGQrwx0AAtbtnXtiYSFt2zxxhZ0SVDsdgyiHnpVliQteadMkg9HA1ttremrQfJ5K13n
RosDwQlKFaZtLIJO0FyLfDVMK9WEmeB3l+WkHYdAMn3Q9YTr5Ep/Ifa0N6xNg41rU0kPyN12T+Qz
/COCkD376IZ2xk4CMUbEAA+1eJzEnD4uQBbWYIfCg10QI8IaI6YJAj/Yb7Eppq45WwXF/VzBQ5hh
boHoYJM+MrS7Wqj2dunc+D/2v0y5j4kCko0IeKZ6IqyLkkSbVnsdlr4+UT+fHTlh5Pdc8EOIiZ7w
vkDMTH1/NxbL34QUexYBwBZgEuELcf0ZsUf7Ar4ZhoLtJl8Nm+aITdN2UTaj9G74i/Lp03CrCBv2
mah692EGogQQaN7PlviviczoAKEclR7LGCz1AuXNne8gjdg7WIMu2Ti+BdZMyerOiJqgCnq1R4CW
KfsH6ev+IZKfCFGYi4JAanTzjyB5rLhGQYYUwJ8yT3ctQnk5GjcA/88DRRi/Jai6gipqTsr04nWP
S5cZLBeQcdC4maUkThYRt4nmfKstpz6mY38u/Xy+EhnFUxkneF9dF0vhX4jgM61NLtFf9iZy8GZl
SEyw54CTIBMjQt7DTBpBKvGWrxZNOcFiqBYIWszTYTnWQ4AqsbMeizx7s7O1Kk1Z1pj8bxo788Op
S7DSGwokI/fzlnUXKWBiQdRloRpnrpIyMIeN8tfuLJqPYXURTll6qY/AfOqQbklubH7Dex1DofiN
z6SJk2ekAd81UIMDnhtEKZDSXQziTl08mbHbo4swlyMy1SSU0v2H2rnbeY77p2aVvin66TOKygYj
M7X6ZGH0zT2GjZF4qgHdnjCGUMAsqYmamrW4t8SYbNt8OXZuCctsMUKEeIgxgiVEIIGIZy1BwSTv
F/M9wuy/WSoYi8NM9w4a7o+PspZKuqARrLAmUu6TEMor3RJpoAbracxx/zAJjs8LakxzcHH8OfNT
EyPCMpox2JeJ/o5FcliSIt4HfoRmmvS+KsP7SrLsBa8rl5QIAFUOkLmqCVJ7rrybh4NvREG9IV7D
PTEU9sFB+GIfV7HHUBwYvmlr6zCo9CJ6qS7WhHLYGe4UnrA5XYqTzjyA0PW1MYr/NCsdzCgCeSHv
T4KmKs+aq8iYHbWDNYdGZb5Ru0L0RJIY4gvBVpFUu9yGdlyA+T4PpYdlTvyB8tLuYWsiKVPAv6do
xA5Sk30XvOJoZ4iDWWrXLk56ECbtKpYrDCZQrNxinwrphF+WAcCDPAcS4GMjdKooP1uct7shgzgz
T/IrC9bxeD1ddU3vQWrXp2PVP24w1Pus7wAt6vyCtXrjcH6wt+fHwaDH0AesHKN4TIBZ3hyNSb/U
4wTEbUbRkEI5PuTNtLA9OGTw2k4BgJKdi4ANq3OFsYMk3xAfH6Gk9Z1nDwm6G+IoEROuRtw8jGbS
E+WC9DEqyLTDUWiTh7Kl68Ays4CUnxYc/paxTFvPhCfgCVI0EfCim4oWprrko7lu212jzHqdpQoJ
ciN/WfjesfXzf9DFakizoC36LjtVU3sJMGyecl3Fd79fhBI/JuF4e0O/w9MA2gJYpY8WiumOADzb
N0XY+2/IKrjTpjLfmcK8pUqmB965TBQYqCJy5vJyeUsB0z51c3EqkuXZTfn/h2qXNYMgEpjKPN1C
md3UaWvc6qC+uBUZsAYqlHoVgj0uxSeRrv80dxen/ysP9Yx9Mth0LfbZyOh/cqQ9F2XVzm2R3o+q
yG3vCINt8s9ZxPtkhQSvAuSC6+YwjuNXuVZ9WaaQmXrGk8hmuMDeBH4BuSnEnAmFA4vV2vPlDkjG
FsxactEV37LAFhISWcZue5NY2czEe9pZUe5vHUvK7UBAVrz+TmeTjEe2Ul+uhbprRiWgSFqDb/lG
co+1LXLrI28lG/PQssTZjO4z3wmILj+ljKGaQjEhyJanhNHnVpjlvyJN/s3dir4skC91rbg6Krqz
psX9HlV6aIxzuviaQoLTH1MTYMRAEp5HQnhA5pPC0IJaPQnQrps4gxoQswwFNTvq8tqUM9zBV/zG
8sVL4wcTu0Wm0Rjadc1jLBBr9GYfSrJhDirFvQ/6bbkUJByZKj61nZ0dLAS0zWQZLJbimLRFvPCz
je93uk6pCyWPJv9gqOlA9nR99dM+3/g1hB9Ncw2wXbDn1fWhmidqnDgNW0esqmbzjv0IETwudETJ
TCKvog00JXImTJJPyBBgCjFyKVRNSYJ83bFKaJ5iRs3gOar6FGPfkqYo9rnjMAMeJYr4rChPVUNm
dTnNawpQknDei/MUmTZWk9xmKgQ+aoiR5EhumclEnTfbnrtnXzDteZ4fKr/5cJk83watwbL2xMe2
tmHu4m54mYoJ3UIWoBYVUL4Gy2BQsDBr6mBunxB+eQ9GSnqQi0oo62wwmwXBrHmZXdIeHG/rNHe2
Cet5Kag8GH6x91wzvIEkHhvq4QsRE+Vu5W2w8J80qdHRR1G44gSvQoCZIcqweCk0dUI01VfYzgOJ
Kmhkwe+mB90M2AmVOLS6sp+k3x31WJ7gay9hRigGc74NtJpiM0K6wY9dnaZqvq9V9Smcb9ThQEIn
hsSLSu/jhHQl4oie+srjxSI4K10U6616oEh2go1T2gAkjek7wZFRYwi+ICX6LAYzpCaCTzwZ3R0l
/M5aXAy1Y/pmq+AflmGLojn/QOblb5k8BmHdE5hopvF5Gui1RzzjjSewf850PzaxnXY66h18e75l
mRMLkzcsWJXl7kECfY+5bVwzVSCxQlPk2taNghqTuNNd/b49mtBzdmasEV1P45vHknLT5cBM+GR9
nCMXwtLMM+OBeEeoAGUNdIBytTDlg0faNeyDsGykAY1aBHjxwaKK0ZIHEUeXyOUeqGFV7oi6Oqoy
I/mjjvhUSMzGswUhxqMhBqVlJZTYqkGjx65xH5sSu8US9Fc/C7DCd/n9UP4lSyOH8qUEFXJRX9uZ
1TWlkOVTESsUiwE/N+oX7yLyiIWoHyM1csU1Msb/8nS0DwhXvOtgNmi9Yb7DaCb9uAuDriMogTjM
fey7H4GKLkb36EbDfJda6bFC+nPnnW1HyD1OTkJWVO8zTxLjM0z8k9nzHtWVL15wpaTbqLYBda23
SO63vC8kpWjobrARzGQ/qrPBJXjH1nS1HeChtECo+xyjmM4hK0GOGPdl6/4HexX+a9/ow8TRtWmn
SBywflyLAXthJS248jaT5rH/XGUm91PN6nesJdHz+k7lfF83PlK12wgmVVzCkJl2YwfKJeJklQnw
jqT9SBhJbgVQ5ZGp6KZqKdHz+RkBtzwkOIG3YyLGew6zEDTO8KhWnFyCdeBgzDlKfzm/SIRg9Ehe
WPrZXxdrXuiBS0Hb5YXezcDU/zgbLD4TJBJLMH2lvva2mDgxdKiPoCAVQznuxDtqrwkk9xn6+I3C
/BJxE2yHUb2JjmsaRsO+JLHxTNReGJQZTSIcbL4pduuS4Rwv4YsDtZHTpFcPTAvvW6uDrelIEmKx
55jjReYSU6A1f9hW8ywW750Qx/RIxqUBap3GXGIVJdiZkJcAMZEYi1PfBGojDIg0nFjEjC4UzrmJ
frgfxX6SpzSqFmAgKDhB4jErd7Q8NVyKs0SWzJA5emCpyVhFaAs+o0XuiFlcCOkYd1Xn8SFwUD1Q
2ychfg3W8egHz9PYJMcxqc9oNWyYWwUr0oZFzp7pCCPwNp8e6zk4seytdirXxN5j85Emr66X4TPo
SgfGedyc/PXvZJ2Ko9bZQypY69bUPlaECX8MmBMtBqi9SZGJln8E3B7M6njrK5cNRFDKDgZOpUKH
8CVtRPumRstn6f/yxvbPPsdLh6+JBXXM7GDymJBVAFvxE+MDFt5d5OIPTCdhrShrWL32XwdL2d7x
ZjdM8WXAsM/rc2p0MzoTMFFJbO3Lpke28btWWunj7Vqw+Ihprp7wToVJzJ7pIpdxBmlvIjRjG7QT
SEo12kJY0cxIIDOUPMkEP9RB2GTzl8HvnsGYlJjFo6c+iD8zi+xnUzhYbukaj73uITaNpBNVcfFg
08xhjikoL5gKc05b38uIjy6q/igmQiwqouVcSqHP08cvtBtVX7AXwZVj6ro0w/M4QdN1Ou/BVbyA
yOOiA7opxJtG570A6RrpL3g9m8J7sdgU+wS6k7RSvBMS1IeggGEzO+QTZlX7THar+8DkDTsfOcXs
EukwuaIaZrx9Gv4CIBH5A67MgYCxjhlOHka2gDjpC5oQ9M9OE0L9tAdq8zlj+e0Im4BK5hYnW7bj
uYv6Fcv6SA6qtx0l2w6me1end7MzEru9b7BaqvC07FLhM4lN+8dMr3EVxfxSlwGCDiGqO/ZPjFO0
RUrHtA7uxTtDygXGwInAx4+GkBh/IN1x4P5BZKJe2h49M6IIO+6R8vjMi6IgJa6bKK3aWNgLQ7bI
AOVbGQ2TCVTGyNrp5CuGRqBu7V2W5q/wjB3kMwVBiGx+meEkGNJShQPB7zwo7MqjK6M8NU3/BaMw
xeaEVBrlIk1AFlyGqFwOsctr9vuFyez9EknUUrSLsUv+eF86+mSpCzkUqkYTlIxtjE+TdXdG1bHn
Nf6zBPJCVE8AXcw8KMy044AIe1lzJYx9G6fGZWoaWOIj5/vgG8ldGmmeKxCQWCxwRWSsA6L4MuAv
3miCFGsV3Na/qjL5bxWVqTGer9jRPxuZO/fsLQ55zailkIW9I2UK0TUcuYPQGdZVf00Tdrrh7A3m
cG7T0jiSVE/mQT5cWiXxP61/Mo2EI3tahgPrbF4jLn+Eq/f+Io2LOzhIr6lf/Py7kdXOtc36YiYJ
XRKJTrbdv7UmSrhpJNemCKy72UwPi54eOeV+ZmbR1FdD+lyzoKnq7kDaFJOoBKzrxOZsC0RBwfAH
SLC4CUP7yryBn6yuHVmClrI4ckAF8tEhkzJojCKIx8gpXOaxeJYPndM9OvbqKI4fmcInECIAawsi
ODbCjTE9dYRljqC1dkiOMERJGyd1zODdz+uTnGP2L5ArkjKxwGDRjKulXpqVo6j+vzlfrOGWYAE4
yGUwj71kC11GhyLB/jxi0jotbX9i6ZA9TMJ8kXjvL0hI1TYvmVKyNkA3kf9N2wSUW8aaaLKUeV+5
xbMllz9EiInQyJL2/PuF9BHsan6v8VmkSSgcehhHK4waZEhsrRzTejsxymqIEB7kcCHcwILAKSES
BCPTGK85dp7JrsWFcVpD77I9eGAz0z1utOYOlPWyN6vgp1tQCBFc1oYigW0fGCZ1NiDrvUUjcCgb
bxOVg38Ksma8lGK6tSWzi6geqzP3ZQU9nD9lSd0dR7J4fnO9/JZJvmth0dSJkVzaXuzt3kmOi4GY
xzHiG5jPcRe04s3opXEHPXwOC28guK3MbzFRGLtO+Cv6pV+2kVLjXtI9sbpgoNPlBnXvv9a12yP5
xBFqNP0cV3R1lecFWyRy5aETiiqB0c1Op9nVbGV18ob4wepHoifyTPzEUTqfAKyf1fptKlJSaYKr
XZdFEVVs0z0sxOw8jFfYAxGRStNXnLr1uRmYT8HPgtDRovEFSZCYNdHWrvGsSn98QDpDm1WML1xy
CN2zVj/l7BphuC4MJJvvJBXddWhzqAOE+26aFsQBFz2/k0Y9l853J4pyj5kGckJi/3SmT0mdKEy0
knlcjSQOJkz93ufxC7RWttUDabS5w2rLstWXY7kcmh2NnGFX/0WKLAINXH9j9LjSC8vDczZqBIzr
VDlN9P3seEcv6MZjV/HClJgVyJuNEeuQo3h1R6SqZDbMYE/3OHKyq+/UsJaJOtmLOfk2OuKOs9Xv
7DUzwgfwGr9sJXcFLOEuHE856YbZQrDAiNSCwVR7dvOfupDMtasR1rU21JYhAeSsoX+ca5u6eyBO
J2WYCTzhOZv5dBnZwDCo5vgxNglKYMs6YmG4NxtUV6Nd3cvg77oI2Q6OciFrI5b4HWL/zq8z0ii2
RSMc6HtxffklNBc9oJ8Gw6+DJ4uwq37eq3J8Z+vUX0GO0/EbxMfHU7KPROThOymTh1/LV+sgQe9T
YAFlifI9cprXIeJf3BBZFOti3mYO2gOUJPFGl5hV/LKGuN5jpvFb+RI3+Su5BPZJGSJ5YKEXbCtz
MPE70b2xhiXJl+ExJCGnuNRmvGx1F2nO7PGIsZjRbsBSG/knWV0xIR8DIwe5kM3tFESklgfte6dF
tN6zgmuysWLIvs3sXM2gYT3eygevMAfm6T3rcZv9zOTph6JxptMwTP9y8MuZpNZwHVsfrYlNvot/
B28iVkX7FKF0CyGWIn1katOOznYBE3tN+3+kA5Znfowjlkd9Zo31MY/rDDj5JpW7kbTcVad/dEy3
I/0ehUPa8ubQnG0D30rBhcxYSrGchZ528PYSlEqSqcf8ZukuaLNggqTJ+9C/dhaSnNRnzpO5umbZ
yjpzAbbCDM8jz+rCRuZml9a8MTO2hvDcLMSRwK7tjrObhSpALQo+Lt0sap97Qj/h3iuWfnTVGEeI
kF7buKIaJJu9cWejqCMNgH4Z/xTYZI2gEBupDs3KeVnaxL/4EgVX7kbXmE97Y1kLPqhyeE0xlm6a
1GWDyYDZcWbzUyRyDy9s6Af1ZZFADXEsqQ+mqI5+ygzV4xvs2urmrEFrpSb/2U0GFB3zeHKV9Y2p
WNwMVGwlddMRcjhckGl4QG+fle50P/l3QHWqTdfJMJIOKTvSvmdftBss4X+YWfnpDwjJIm0HxyBG
jLgEwB6c+eaZrn1ogLVTJNkM1THXHgsj+V5i5ZHZS9+ck9MNFkTBr5isXeFBNJmCKkxiIFE8gNMl
CuJd66p1bpsem9Rcma1Rew8NAgOdzdSy5ni8qoC4AT8qbooi6JiMwzM6fq5MGQObtViE14MLR8HP
47CD3ngfUQ2dxqn+9gsf6BkZfft0/jPp0TjqmIwGxk7Yj3MNz9H8p6AdJ8Oa4rechc8JjGz4/4g6
k+W4kWyJfhHMAoF5m/PMzCQpUdzAREmFGYjADHx9H/At3qJpqmrrFpnEEPe6+3FGUW82qDzt9nXP
Y9pQ5S8PUXvfOPlDGZ6F2QF8s+3UVBRic12FOH+ooE2BJuPm4qIi6Ok2eyeJnSM3iLXSPago037O
ljs/B7DZAKVzgyvIypEEZftizZAi0GXMpRrYuYrROmZT8AXtvTgY6AyGY/5EZrXBB+IhrwglGlYk
32uveMw9eT67wkhjI0qd0+qX2zrO29iZRN7CDLbrQmyglCRAxB5STHOGLD975B8nT/NN7Anv6pOt
hyMq2bIPlOhWzt71gd/EUIhN1IJ0+TnEmK0HLXG51XiIIvQslmhIKi6cpm2dyd8Ts9fBIsk9ENHe
d6Tp1kqT3oOXjpXTtMkdgI97UA2FjJh24YY70t351DxxrsPquEKf7Hl0J/dscuMTrNiKZMK2tUil
4tzg5kuo/COpj3ajztIZvIV/eosEjbsZcIytPzVipRv5zMl5T14lDlmhUAN79Zq4S3dMARfInx9J
xIdFHra+Src4qWINQCG6As0wN/jy8aUQ/Bszc2PE/DZtWP4r7YaU04DQnmwjxSmP48sfSYmgUiZ5
vpatl8Mfzaej/gGmrPpM2OXVE3C7OZ6XFrQcEoUWw0GNTbh2ptl/w1aqONoRdQPESb+knn/0bHBa
1sV9MlRMjw1nWTx4QLGnn6k3WXsLKYuAU5JuA9fDW04/tsGzHBqT/j1XpPGyxiZCPqfnEPoUiVmC
KRS3brvA5NVHCGAVgh9ZTAm3UpQXK/arIwawX4akdokF81+Sylh4PNtdW5Md3gaq1gXVpuuGTraD
axryMRSTzSwCz0yreI8eRRW6nVjXJdEt3AZAkEdUgVIEhiMZ/a46UjCTMO9hac2X1iX5I3V4yacv
R3C3+Dne5czAbUlROKuEzuUxZCmxdeOMWIzpUIJpVhxCMnemYyW7gZ81qWUW3oXaG+cRtoS1isL5
HHscAdkAJr7P2QnElLtsbI4wRpdUb1MbUXqlIv6AeaId6AFVQJ8wYj1Z3vKet7t+LQn++JgsY3y0
eHC0uRUkwB6dgQutDH5OvawOERhaWRfgqDL/V4IXdWU2kfHSw0c+R/wmPRbom6K30b/7NZMbQcRK
WbveJ9belSFjio0Eg1PpQULiJuiD2zS6oMMwwIYJZ05cTI42eZQ7KCETYK7AQrUy1EYmMZvxjhxz
QnlL2r1OWp1alZibmvF6q/OQVJPhf0FLaaJXSnEo0AqnM5Vt/3hXeZusYoKsJ7591RSHNCroB/Mp
lR/VePApaqlU9i8dbd42zoZlYYgcP4Os3nKxTltPRFwGibS2eDXqlUwKsjVcJ4mCYiMmWe1QePdG
YvsXjtN86yElXXgDrjyc0c/+Ipxf4mYzOxGoRy0bTN0epaEMjcp5l3mCABj7P9vKfJWd3a2FIkE0
JNUetuTOAd2CqgDzKNAty86Y3rjMvTOrc4RqyRPo6FXl5Vs+gtV2WFAg0b5nTQv/gf60VRGPqBft
s2iM4KWbYUHX6HZC651nMm0TT094AZPpBxTxAdcdKcxJzD0bn4TqKtY7Mv4YcDo+Yzv9yNyGCRaH
gWfS0Adt+eTWkmrPkQIaqFgc4uFsbsiL0vi1xOenpenDabvwgFB8tJsEAsCYnoye+lAAi9gg+D/1
PDgUZB9BM4U5kIgBUHGQ1FsHBbLmvX0QwruNcGz6qbgnRoD7XuE9n+qRknlNcwklOvvWdm6yCvZ5
HWefPiy1GHbvmieWz1AT/qlgB63MCgihkVu48JkmA+x9Rzvk14L3nf25D3HONA6VDX6lULd6AVN5
MR03xJfnbcaMrqSw7zCSXmNwNVesb9swm7E5As41LTc8dNb4bg8WNybxowtPI04VngcZuJCvACGy
Fc5o80IpI9DjpVwynnZmZXgUXROZLVSdXb6/aIexTM8N04nCvuNV6XUS3nbpgT4IL/mTSdOgsljB
bk6BT86WjfZGCV2fVP064De7dsqqekxm8MI8KmU3vQeedYbzS+pb/csm8LzD1FKAWODVyNNXGZfE
O3LvQJa/eAXL6K7gyAzHrLB+FKbVbAdFj4VykMAzvObnuPW+2MW+ErZ/w/lbo1ZDNQsmO7vgWBS0
dsQPNIxxg6XRI9TIFRZKAXAl84gspb9KLymvDs9sBMzzGHur2i2NjW5hoU3Qa+z+Yrpm+dCZZBuA
u8FOm/ARD1ptrZKmO+Vbv2mB4D3ljF96ogYnYFUX6c6+E8817x6/sTa42N0PH8ggqErzOWVd8AJW
Sb1Y5c6o0xkZS84XA/ERbOGaoTvbVrGr7lHGXT9V217yKm5k84ldzT0EDBc67G22xe9ukImTaSyd
iBQHK4Bmk+LcTnBnYv3PbKoN6ygnzz1Srg3TqokudCBHeE1GPgt3JIAURPGGLMcxCKyOMYvcc4+z
ZxOZNBglClZ/AOTSmHhc2dBXecbC/EuoBLd72iNbGmJXzpLDgNTsQ9N7cWUJ14Yc0ro2jWkLd9I9
lPb4leISDcJEvKW1AN692PLLlOBL23drmt29G+rpGVzUGoMvNxksvAMHuXtY09JXDPwyYEVwmBUF
gOpi5NjoJD8zix96IFMdga+mOqzyXm0dr33lam5fCOz0lyVJgIzeHwyHLSqD6OUbB1W5OA6cggbX
Hs8FUoW1qyFQXjlTh3vazJ55wr9y7PmRR11yAbKXXOwZZ4Z2CZeaStXnQrMZtBTE7KAS4cUJknFb
j9FN9dFNOEm1TkL8x0OYLOBPwBhTQSu045yVOThniwMWZLYEPCyybN3VVIdL795iXj1ACP9tkzyh
o8KJt7bmkRamxj/UPHjcKYbxTs3jBs8eI7a07k3Y/7OpMCTxf5WxkO8WR8K9MuXNNTKWLNMAN04Y
cCJeSCprsrdtsrOj7K/DYfzoUeAzW4OPgvMjpqJ7FYwtQ1cSOkz0/oM4z0cAVH8VxZzqMWnXCUXb
3lTygXbdh9tKseX27pGQ3b8Tp9BnQVNUm7FjtcrAB+JU41zSxRMsAM/40RtXbibFbRr+aNFlj9Kj
xrNDZqKWj9FbNs78EfgZVOpImNfGEzCf2CCOg3iJK10yloQpfl8/XBsDUnJc7agi9U5my9bfELI7
krPFUzmQkY5QNFzX3OeYJrE09lf0KDnSuEvLsUUBvfRwxfK5jxYcNGXh+kUAwp9YckKK+hRbfuVf
qZWx97NqxJEVUPmSWEzkWLZXs9monefQcxcUXcylNzzdwXhamp/ZRB1mZYDVCAQc4bB6WYQW+7To
NkqY47HV14wX666wyYHaYXjvBx8CY8pQBq8MaV7G8PeFIU8JHZGeZXOsi0n32BGFQzMTekoFq2Cf
gOeZzDXyWrTOZ8D04ZAHF6Xbn4ANbkPYNltEvALeUPXf6CIuf/cKpPbWhs8MPJpxIoqxAltMMask
8W9SCDIkk82COtoOUC1e26ziDjyHHPAuWWeOWzPlCWhhMia0hF9jjLWGljZg7YjshSQUI2Y1+5Dn
/oEz/sHtPHfrYAZYRZ3z6pNrfbF5Cr9mgiaLIVVbiH/cYfmJjIxQRntqdLf7TiPGk/NuVh2GRCqf
nFRuWKy0F56BDPt2Y+5MTJxHZB8Fh6Z1dq22DoWnfiRVGZ+0CF4nauvPCZBuLFFsLsGcAr0bOcvy
JQCouO6YktnuimuHBNRkA7zfymPOTZAoBdsGMt8AueP4T61J7MWJ/WIpWOe8dYs9QkiJC53Mt0qt
FZFQ6+Bm8aungb+oktIRX0HLH4Mabnbwt+k7Rr1YZM+s+jDZCt0ygAV7rParuKCdJaxglAbjkL3a
1HLn7Mm/aicgKthistGcD9ntt1cZVcbJMvHDFUJckzkl4ogpbeOlXnv0B4fzDAuPlpeuZ8Q5DUJ/
R4ADDEV1c07S6j9DxOnZDwCVy8E6dRTK5BgB927Pkn5wqTJqzFMSBpRHBjWPdJ8Yoj0ht9T4SXba
EfXrBD4JtAKntL7meUdb8MZQZsvA0nAuo35OpkjsNmaWyP1oOvCJFZCYddlU9pp2tjP8zfo5d0tU
WpfypNis7WhNEI2fP5spo4bTFPsqw3GnC02HtUEBZF5Gb2Syn2NlFA9lUZypv5qG7TpvIPqZDFs/
MXDh/vDdgJajnpjKhEXNrrV7VegoWz4Eb6VJcZ6+l5dV7jN8jVQipxYOHwFOUvpj8uIH0QUv1bHv
XLlHKPW2dlWnGMOutWqsSzw0PO8W9TonMaLQN1MPahQx1uyR8ENu2An9jXDAbXKnfC/DPDh7MP8e
fAr/GNvfx3mCAJZNdLKOC3sqE+AHaZf/U2CY35PjxVEvenySRvbp4ieFYkY1pADPYWYVeEYWzJmW
7W72KOvK8UoDyjDwpmfWU0q/uQVI9F2Ncz4SFFnNHuKVD3bC10Fw+pYGvv8UNImNjAvyDxzffKTa
yTiXtvbpHsaHZ47eCQhqdLKHP1DdIDujeScCWWjw437LI3Rl5t6Cmo7XnCPGAxGA/iwm69nKXh/8
yR9gfJl427Af1H5LlnTy6BHlhiwmfIcD6f9REJAeHX9HL0kR4IeORlo0zKSnPHBEv+otMjRouX+M
iUmY+oi1CPmwYfrjLfOa+YoDfjsEPFtRN1iCOEXyGjbBYtUHgPj9jy2/2Gf1FQjc+iarx326ZKWa
CcXCKHHisBz8Z0QdECjpbIdmOFgwjQ8zLyb+OrZQQPFWbUSTaWDfSyU1fshSXAh94NBTwW/bRjwx
AfalYf8+yJSaZDv+wSa12p+dHFMRpYF33cFeDH8X5LX20jVuEXYUnISUg3W0fj0KY8hutnZ3oqad
3Gq8o+GnoBZZN8ZeThNNONgPAiamGPoHn7hFKG4TQoxaKcykR+6JtecZeCJoH4TS7GLWHQi+qgCQ
dLDqMTLfcEbyhM6pZTNrUhZDzf+s8l6U0tGRJym5OYBREi7b1s5mn6mNIlOkU3JRbePuq5JAX76g
MyEbsc1uojvpcDww8c7KerixZnsXKEEnFjRvbSHkuhCY6G06+la0Cv3QMAjWTV2GXNWYJUvlH0xE
vCRrf8UKtbk2EBpspQxyhlVwaecSDh1/8nd4auNV58yvU2QGO2EYp1gXPLZNMhl+V/QLi20zBEMM
o44yYrAqhhFC/E/+tiYsLLK3N04B8WMMI49PQlEj4QKu0k1UvpicuRKPDjSYo5coDYtTKwz3SAC9
n0kRTtYuzexnWPCTlJVXsRRV3nNCfnwqvnnbr9Ve4FhYIX1aN0yJ1l4U1RdYhOmkA8deGxPMu4RF
xblLKdfzYsnBQ9PVFdQSoS8DBASvkXa5FPHenDYRPVwXMEnzctjHUGG3X9NIdZhIjFtXWfkvI3P2
HnbmlY9F7OTrynvvU2YFHbzlyrDPTZvRsDfau8mnrrIiQ772B/81D6ph76aOd2S4Jxihw1OUm/+S
zFIHLZLFtg7dpZ7L5i51T49fLIf1/3Owvv/EI34fe1x2SO4fFQUuHPmGR2By+EtAMM5JDJQmFZrH
EhWR31/G1v1VDnQteWCuTrr5j91YeMRBEJ8bv9uwQc6JWUU0sUl8V3hEQENo8xhR/Xh1h0sfz8am
wInHyzNegx7pbzTHWEfHjX9Fi28smCJgJS757NRF7mpZBZwr0wtgypmYRU0Blrj752oEsG4mDz1y
paQ8gDHnUw7ZGSyqybIw6Y1/gspND6EkBdsE+Q/oUaew8McdO86VZ1MJ6Gpp7ZoIE4UmuAqx6svF
XM/e0WFsbwkay6r8yBiyn2Pf0Ig2tjePuuRwCYDPvNfoqSUcT1+72vU2DgBPjeweDXUnH/U5iWo6
JK73Kx/N9mCIhjzh0OPaHzAHdU3wp8H1drNyGzTU8qWr4c6EwDWl6cG1ws0ICK6nN47WNQ64AgMN
diOL/p1tPU36rDYqACHqdOCKQHlw+RmKTKzpcFX7e38KvGMNCu/SLl+6sXMuSTec8qzwj1KAPTTb
xcTpCZ4KinfcYNf/uXBUDi4gL2ZTbyQIU/7zy6h9d6WXvlCH+pr2c/NOFZtzt4yat4il6Gl285sL
lONYd+NIxZz1XpZLL8LokIvI27dRUrkKEK7A/GZEu7paGyOFxF2bfJRRFJK54YChO6pZGhn87ODQ
6IQ9DYjhtGwPbpV+xsN0Jvj1KlPzRxrXciPLHFhaTHjcPlvkWYnfNe9+B7eB31lRw43tW2czFTV8
vZsdULA72tjd3egzzeYOVFN8hJnx1vSEY6TkmB9F0zV3hv8yRQ7Easuv0lMf1K6AkZH1za7J0/aE
Fz+MFI+UDN+jGamLY6CBkRPzSgJweMWJz2IUqB4EMdUxCcyHVaC2pHyKvP4iex0tH9cIvoVXc268
CJOpmFOWbKNqa4YmC7Z8+KtJKpmYVTkV4N2fJv88NdMzL3K4Y8C66vInF+5fbZSvpllT1IyNQoX/
DEgMuzDSD6BG1iVgMPNMItCfiauSk7PYjhoqb1HgP7gbOKBRudBFGCF4/TOewD825mszsQ1vZ0om
urS4MxGcHbfKcM80i6mj/W+i+JmVMnNwr2vKcukb2U9cSSAU9dWB4rYvQxOjUgkq2O+tHbd4spmi
Zj50vYRSRddC4/bOKZq2Qqv+WEHlsaHbG0MVsgMvP9nRYdGVuERK3nBmMby1y5PAbAGf+eds0Ozh
a7bbARO7zZZxRZHYLxZN9mZsAE/RwfMMp7Z/z1Mr2PMkJL2iGBeVW7FSLkMs6tgWLcGeicIEOJNd
H265HwNMMOvKZvULcYEJi5kqgNnhz3DFI6J8kZdrEizTrciK6DiUycaPeB4TZ+fcGMg3q8GvMLJj
OTqEbyscHkT5MS0VtSaw09wKctCJI/I/ZVF/wCK78/ZMDml+lEPP95QFJMq52X12t5DSX6jmIwu1
VXQr7XtegMe4r3ByipNFEfPBDltglHPRkdVK9wxb2ZFBZDeLQuzz3PpVQhjDfdN71zQJt+nk+0eF
P1f10BTMmdo938Ja0MMySk1U0qF0jXWX2RBuMmbNWgLzzVNEu7DO1rryZzIWk1r7qX6ovme3G9i7
QKsb2jCUGu3dgSxAaOsSsbc8uc3MLj+w6YmolubV03XQ8oRFdVCjg/pK39avRlfqYGLE48oAb1+m
wHXmJtgSFo/OmOtL4LM/z71Q3q4uzfcRu85LgnH5JZFD8zIN/bFhK9emC6Rj7rPTPEV3GxRUNBV0
Dtg8pkyy+FTWUf/ccd/7rqKNqvQOGEntIDefHslLaTDSFU5RnQneuVzEmFh6+E/oGA0IKtaXSdup
R9fvcAXSqTda8u4jaOxZPHEONAw8eSm0ONBAq/SaYOl4grFdJyQ5N3bju+uIJcfZK1JrHwz1U3vf
5ykamArFiU101V7MrWICpKDCnRdJZyZUVBaET5P0tRRzzK9fCi5TM3vpQi6/uXRf+YNHuga8ZlTh
fuHpyn/0Lm1eQndsT9MobuQ86Wiuy3/fr2Zjjq4kTm3g2d0lLpxgV4Vtu7b5+wMjnk41ojQp1PeJ
WM9GMwVlss9P3IUrbyxBZic+FgsLd3vQkPpylMuw5IALqhdvm+P0HlCS2t6EKpx56xOHFLA7rykQ
qVVmAz4B3k3svCuHO4CQXWmN/VGFB78vPU4m04AFJ/kqBweQ4YTa+tCzqy5JSfkgG7MI55jBWzi0
xuGFzr383LFAl1L9yjoq4DSOuTwnbI99IETH7p54v8snEAAOSvTr7P0Awb3tOJmR4KwGXnaD8eAv
Iz09QnXzyNaay7dO0yfFTDevwPvbpkRrYi74HfvE31CpoNYtdmwv4WfpagbXYMy33gw7qPaZphpp
noWTsUwOTTJVqF4UOwvr/I2eqLs3n5TJVIrwhGFJbSNcnbBThx89yhSb0A4oK/23GO2DS21V7jbg
d1fARDrYVAix7wUOOZrH2M9JzY7cwq6Vn3ofsnugWnhmIyKwcEmuTJn32UV4MMEow8a2FVeH402n
FndwM4T+iepim33JcZDiYqVTczO0YJqvizd2Cgnm4CE4JRapksZHFHAV2ymuVTH2887FRQiPFsOY
QgPAAUW21qvG/bf6MFs9UdV42HWBeAjTVLSfbc0ekUxSYuxXhEnnQdWHyePAY6e5OmFpVhs/Bs6i
sKdvUmWCFogV2dt03irNgq3QwbmhmPJcNMBX8HHVl3wYp03gBqsW/uEPFjFfnW2XRxtvKjqe3gN1
uQ0tcJaEGmfKr/W/Imznq4ResHYdlN4sPeQN23hXlKfM4t9WDasez8JGVUnnK5TUXYUhP3zfcon3
cDTxaLdHtov2uUtY9Nchfj978Vh+uy0HtHAuLehkNgmiwA8Ix74iY29rsl0+0R+Z0N+Yx8g+8Fv8
DfpiyX6CTNfY0aVC8Rir9bKDSA/ImrODnPflbMwHrn8Xy342wuvjtVNRbWyTxjoD/sdYbNoH2jOt
bTPDKLc6ZJCJqEux8Tv2xqbW+NrqIxLu9IGhZ9fgPCTvzdE4toLqmNAtMYzBn5Y17NOkmRlWAixV
ocMlosggHxv+klGvuKe9BBJ21uOYbboX13ybaVG9NrzxIN33cCHwyBhLcTfWP8q9IuRpv/EvqsLn
OiXJKm8Lie7P0I7K0DrFxiBhn5SEOKuFw/P9BQB5ygqGdaRrUrETJBOvItmk6wgQ7NYIcDlx6KbD
gMf41nKMHe3i1jXS69DLSZzUAUtgsxegJVAq5YRtmcbQh+vr6JklEV3bzfAV8ZhrKJ58obvL40hM
cbKRYqIRGU97O513314R9mzyRKPfcbAHyAJA+6fSNS8YMSSWyHK8JdUoj62ZtSfYRDiELbKQM4Pk
IQmTCzSDX8jTZIaAWcD9onRaCyF2E1v0jU/FHmM2Z+6pcLAUj9kJhgUBR30umwheQw+1z+mzvbTF
J/45Y6/jMluBQQIvWS89pUzy6bp2uB5C+QForN51yjLW7RAuklXfvFH7gupx4r8xzqnJRM2mcIRA
xVPZpPQZdPXgb2DUjWQs6uhFpZ+ub0PRHju+Fc+/f39parIwmfMwk6I92UT6OJbAPRwgMyQTZ+y4
IdHhYtVaCAkoWYb8vy8hB6x5lDed4f0qUzSoxII0qoefdYgZjgwjhyTKPZYSibHMosvgGizrrFeS
7ho/SkvrYoFVl5uCnA52MxpxVQfB4xuHXfXBH7yoJ4fj18ryuZgmg3cPgEb7GCsMU4YDvLzrq79i
EtO1ijs2T7MRbuDSHYsmfpY4F1jCpfmpdecaY01bHUKfrS/2AWwK9U+fhdC9WORgnvuQN0jmrOqo
vJsuoYS6JHRbDywX9JIXS5mQrqMj2KM6bEFbZyKlu8JoRuFyT3IldlwU574+ZbPNSTRIjZPN0ZMO
VCL/WEEZ2wiSZU1RYzlT/D0xcjgVajG+Q28VIx49gadCKgTH9zXS4lL1hIuIqskTJSIAtnzicVMx
/87N6lPUWLSQ0S+dnqO99NgJoBK6W8v9So0URa+qWjyF9ogOtXUqju+xiqZ3Qhe7wGw4J9ZOumVg
ax7eKH41JRcdhLXy0nVSv7rlLXFhkRmZ9aB+JtpOzU7mk7rBeSrFKHe+2f0z5eztygJQtHYmsAFN
+oS8S5dTX0bk5JmB8qn6dMC+Kib3pXKOBjK2VUrR3kKrtLkF8j7frXpA7ZzDe9Bg22jniQwNpEUs
OcX4zrqs2vLcWsUlfzDtqHpSnPhFvbZ7yMYXe57ckxKc5YGnnzByU+Qdh0c37n7BTf6L8a+9c6hq
qqBjCO/KnWkF0IqXnYMkJoUBOzrCnFkaU8SH57KEARV6EAO+S0bi5lPF+UZXgf5ZYjQyVnGCEwrI
gcQVc53ZD1OrXjCaFeap48i3nYb45ggPiY3WcBTOfTqFeh9ac7vySFpmBaNY1e1Blwy7FG18o0Ij
2ccgHahCWH7aXAIFmdu9qYa3poJuPdf6OnJoI/JeL/27/VKamsQf3xJXYHMMNDx6jDrH+OEPwcFw
Q2/xAK5F3YZ7f2HrhPWI8SrXLUBalW3SfsSVJPy/cJ2a25R+NGbbnceCfxsm80tOv+MilgOsC5CF
alGKE7+zA1wLXrb9FB+7wbq5iiuRKsZgP+BUxj2eA1K0SBDExki+LB/1Yaay61tMFUYPK2hiPbHs
8EGU99fSL3ueibm/qzstb/NgmsxH+WOKKcGtzOi/3GK/EhsSlpjT3puEBqisD5K7PWGQb6IYCbuf
krtjhv0+KkCTzNI/ahkCksZonlInzjWtbxhnUIeLn3mWgf5Gt8ak6W7J1iAvyiTajxPL/qSu062X
NlTi1f7dM6GlTFnqfakCjhHdb7DmMC7DA2Ivw65tbUSxfDRF/E788DMuvBWX4MhFyQfoU+Z2BB/R
crLO1mlgUGOxLClmZfV3B/+hYxx60lbs0Xz1FRUtLSyYlzasZ/3dzNMXm7l7MduGyoVen73GuQLT
H27lwDa07Y8h/ScLuJWDDnXZuLOpAc+IKvclhuOIobijYWuejWMNCyRhGN1ZIwVwlBS4V45GqKyI
25Xdqb095L8p24HP2cErsOu1QWzoqt2guEov4QySNEdzAoQIxOuzZ5W6TXjagVDFHh3Xo1zpFgoU
+JsVMF1aUEacjYHDVssvqTiGWMySWllbNdsc+UVpnUmcCrLCWp+ZIlC4ZTk+++QdbOtSUw23jjaJ
o7JAL4RWPK4TFCnw5vZW+8kf4voEyslbxDEVdQuPs7UT77UZQMuw+XAOjoNHWWqKoca4EFcdIKRp
56MNdHBo6jk76o49KSy/i/oAvwKAN6b0SJbeDyIaKb3SHuVuBnkMn6fgrkpPLWhObpK+PWYoMCVN
OxkKw7VLJnBEOT5cMlzzA9omxqySPev3PwYtJl4Rw5iqMvGncpKQhbnZ3Sfzt2toeYdR/S8fMP8L
SgXg0UFuHAXQrKSaR8xKSbcrWgv/3azFdZhI0OXWzbD98hyKeo/l76Wok+7QdFyD3YIddgrtAnxt
/iYdXTYu6/LHQHAHOAKVUMBsr2MHtQmqy/LeV39KIBQYIbdTPLSsYn92pnQf/EKX/hfKa/0gW+mx
dl5xbngv/jifSbJappYvrYP0PipDHfyBNvlWmydKk7gRFGW4yOTuLust9j/Wz2Bqzfe0MeMbc+st
ndnflZO3hhZGLEujhyBBaebI1DkDAV2X7EeIGrrX0fWPY5Z4D8puwhcDzXZMPP0ylvjW7PFG9ENj
7K3ZX1WA44tsbg6szZZOn9nHI1BdGCprh13sbG2YOZDyGriJdAtJQEK7yOx/2zGnk9gd95pKn7Ua
Gd5YfLQb6g/8VY28cvoe4eiliBbbBjjBgpoeOT1LOUJ4G33SmQM2BJno8QH1ZmYdbuFN5ntKo0ou
fgf7mAysxhSJgTi25msrk+4xiiq9z3RR4rkju1CuPDwIN+1oPEUZS4+s4hdW6RjtHxNLHL/1movo
mx6Y+9iceyin99rVG+Ih6ha6bAV7PpGqN7I7KJFD0bH3Mr1pZDFZP2HnocEU2mBiaG9mRkLOBw+Q
8LZcFxxQLiFplSwzCOvYgtEwXgqqsVWTCR//FVX7K1SDONrT1p4SfcDTN4LiaLdRbbEQmkzusU73
dF1cTRNAlDkvyqBz6qLwj+XID1OkmAuqh2rDf9KWb0WhoenkWLkqTo0c7XEYsn4UvfFEtL21tdw1
1OGNsflVcVdvgnr4U4kuX+dJxsy299kG4T0qbmNZbCNh/JmTIlzRy3BDdX1ryYZu/RwYgx1iPxYy
fW/FH5GJS9jydq8NNka66Tbo/SVxrfJkoPIgb5vhrlXyNYeqOjv+vzQKu/3VUG8ZDSLriYPyOGK8
DG2xE01xTMvs1Sidnw1cAO5tDL9MpD+iem6JU3nvo6IqaCy4cEtgUelEQWofZO6ac+hXJ6qMnTqt
aw79NGEKhqTX1KGOLo3tE9JZP6agztKEIN4ktl0xvdM28EPH2bQLKGUnNYEMYrp+thl14e0nZ5Fv
+x9h5ZNmaYjUximVNyOZPG80vvIE7+5UGmu/Mv5a0Pbw+hQLCeFv5PfF1h56QBNDAIa+kwtypcLW
qfesKO+qxKzdWeWvrmnOxOAOvWtccPKdUjyJBEvzJ8HgvZ94I3unmLBszIGtDZDjw36Fwp7u6Kgk
9Oq5787R50EPEm6GRiexs06ZwyRRv1WYAuj0vXqA3VelXRFNwe4Ft+/Clpx9A1OICcagCpcWLHd5
rbT4ctqKgsN2KgnGMQJh9FvHQ3qwpB0c5Y11XgTkqGE8ZrDCfQ5BqxlsDN9jdag8wWN2rHe6GT4n
lbCnxRckB/9OZcNI3MY52X7vXwB3unZ3MhKmNwDMp8yPy500B3D2ktWbqw1zb5RecLAMltpZOEMD
kMVfl1KBjZe7r2Ps4B0h91h4yW5w87NVYay0MBuUA17doOOMT20OlpG1LmfvQND04S2lnC5d2Ay2
S6zJoddpsCd/ZWfZPnTq/4xYwHYESBGkfK7x1NiXChc7PQcYkJnjWTzV0txVDbzH0cyxQ8UMIwJu
h8FAwF9qfXIPQG8KU43KVbCCE7+MmbcilZhba7TgG0TmmU4Reubyii7emJiIX9Xg5pgCIe1bZFUN
9JAukPdspqI5ml/cKO1/DtMnS/MfttnkWzclF+HFQ7XVyZLrHJ7aNj6zhIzcAMI8Rj38H0dntt0o
sgXRL2IthmR6lUCzZMuz64Xlsl3MM2QCX9+bfrx9e3BZiDx5ImIHg7L9kySo7Rhinigt4C7YtHlY
ZO6XPRMtyBCcR4tNEOeVt08xg2fFQy10l4KzuWCXSrIBQ/21ibs7S4BZQxVPelPbEANjYU4YAHFk
zdrbz1VLCUU3PMea/xc2fb5dJHkJx+aqh+XSh7mE7pj+zrVx1jDGsc6RL8qdcZ5jbqXd/lrGCWWb
1OLg+vO9fQbtqrD+dV2ThFrhfnmi/fDgTqdCO5PrfqjmjsWH/maL9jgmzj7yor2Ppj8OuEyUqYjp
V2ze+je03X3leRc+oJerLEtKTo9NzLs5ts4JZDPQTO47PK5jHtlvkYwoYYbc3x7GjtkDCiQOj9y/
W2NDhF0+lazqOz0+Sn38qhIBomF5mVJC4bI+VMj9DfN43U0HY4CM7zUXwZe5LecrP8mWpBJVPbOU
F7+X58UtziU9QFX1rrdFWIzoLwnXVWpuvs36NeWnArvxzgrmIU+df2T5qGo4436M0Xzrb63qaQlY
nLOp/wo6u7eCUknodKD+7cpnJKyfG3fgsZfHUXZBF2GfrLK7g49Ak9EBrXObUmnSoGFhSvmLtPlQ
KOOo2vKNxK7nFz926n22Xf3QIjJibH8Fv3tf7QEQtzd6CxhdkX8jvRN9ZbPx7mdDtTF27tDvK1dc
ExPHV7om3p1srrfgP6Fecgx2nvf/RSSSzY/RGq9Nlg47TfN3CZ6F84AepYlTDaTY1mBku70EQ+C6
oa2sLhS9b+57rIDQNkRrWYGgenY3rQ0uAZt1/ZymIK4kNk1c+jj+8dnuRiyKrGEgpEo2m0E2SwKj
s/jIa6PdjsmIF2HB1+4nvFltksCYH2h4chWlWVAWUHVYbzmk52hh6ZhAuJaprWh+0YmgUi9WGyzO
oe7oPWsKggayO/qm+Dc79V9hJMhDbfxjKapKNbZQ84K6aoqeJOEyXsHqBwPrhUbjRlzH3GYzrX+O
NCqpivJd6vO97NU/wkksXuqKG429durMbG7nhghX/8TXCyG6iAB1jDNsbg8VDfvYra2XnxEcwxVb
/RiYnfkUtSkpZkehLaXWm4N0PfegfhHvLTZX7LSX9tLoxI06vz2l8/RUG70IJTFH1Py5CHJ+RLRj
7A0zDCPTnp7gTX+mGuXRCsOz4/vHBnmFZat1GH3tN67XPAdYcxamRBGiPlvBntG0QbwF82ORnbBx
o2iZ/tQXtOh5esPLRBu/YgjHFG4hOFl3W04yLGrJTqohoO9ZwE46EOxKJcY2Wt0uNcI6OY7pQSsB
g9u8LVEJ/R+9xpJWROos9OYljnEoOyt+UaIf5Nhw0JRsNsIVjeUDtRF6Z8DWInm/GbSemAwJi2FF
2k6CdaRfeRTI+/MfyCqvVjzlQVkUANF822cZdytitp9DllNrD7zWRoUDa8ZkAeAAMdeyonBCpuzI
dEXm9EJe3mJ8ZM6PZ1zNfUcrhtLkzmkGDTNVFObD6AYcSfbmr5HBreer8T6245e2pp1ScGmdM17r
MnlP4upa+umzKdWHI4XYinV1Kyj72vDsP0U29VLp+BHZ2E3h63yVRuZtMCVd7UwiKRNIHfri7xBF
/9xCcrX2/gg42ZtMXyuLrfKQgHJxh1Y7dAb1VNjxASmaX2Yu3mVpPY5L5O2dpOCmyPMTK/srT4bH
haqc0WTy8yug82jsnL5OtDFWwSsv/5VoYhs2cndCzzSdjsAlGcT4cYlojhOBNgEewZu4uNpEgUHm
FlsQZYgWEaRTVBY+j3rFxDDCs74DFOHRDO2MFg19zNxtEfdh3S7bsiBp6rv6zmR9uR1LrChLkoNc
5M8MEm+kiJp/uJ7ydru4y3IpOnhfpN78tkuPNJtO4WRZpzIed7VjJM+okw8+hVrI6Va5EqRj8DrN
P0O/aG7S7OlF2qfw91bW+4UH+ZbauIiM+tESLd/HxArMRmMO0CkinNnSyvJKo5s8tsS17QJ/FCCR
l6zU/P1k8/IgAMJaLLv65sIqC/V9M/uwz6q1LqUq461Raf2FXTwHKqszHrLsTgugCtn5B5oDsVVo
bKeEHOIwTqrnaLHeBxS4/YAiwjng73EdJzs8MajMXFgKH0SHpd/TCbF6ZeejvKRYLWL1urRag3u/
BiAsy1PVEbduJ8ZiE1tE6jDnufmjaz9FDYgSLlSAD1lzsYKMHD9EQPgpUpb0nTf9jhr23Ny/+XK6
rpLGeUyir7gfzD1XZs6ScOxwuq7Ims7RWK42/6DBok4UV1KBP2Ofv7eJcbQql3Nl/jAF9O7Be7d9
5ocEyzo/8RxmHNnEGj7ygi3OZNn/JgJnQeWkd4IOp3xI0dxtOpdV7lzNSP+wJ3JgS6H980D/HDBu
P1i5xgO/pO+pn5AEJZya6fnDbNx5y7Ur28GlmaUs83mTkfuxsvLXEfN3q9u/DBs/htLPpHsNWd07
s7xR1ucRk6Q9dZ5emyJTWzt3vyP4z9vUvANz5+WNnIkPK8O0FtnBMtov7WgcUsFpiqsUFNYcn2Ek
PM/ZcG9gdRE1L3kNgQeX/pBvDXDBYZqcptHVtrrL+ysBCm8NesgqkrxhobojseFQSra/LnRO8Mtd
+6E77LLdmPZQtiGh2+J6yObs0+l5xjD5ki6JRi1w3DmQGVvhhdMlTklgL+hHocQYzu4bLKk0opPb
LQuLSAdxFWsEEaJl89fvocl4Xg0tafJ3tlTfWb34j44J4Qql8KqzlSZ6VBOKdpzzoHfbHjwSlwes
UmNVcyfuxVsx3mJI4EFP29C+g2568nrK0jttftJNdhMgQXW3ujsr0mcpSzByvHLN6qfh0d3qi/my
9KSeBA54xfYX1jyVVcRTk9j9Gzmrtqj6p9YFBKByFAIp/O5Y3lxNi69e4lNU1d0VOd3DtBCkEkSV
tuPs0lsvsDgYsbuljmW1CagDkNMww1nSafqpM/TPzpC0XLbowxYgJt30L9An7r1T1DsuGt9JlTwv
GtdQ03bDfu2MUHafPmuSCbwlvR9x3XTdDuq1ZV0X6fOeEt0X5JDXzOCiuYyM3RGEykBMqr5CnT0P
SfuYyujVMwfzKMwh2sY6unNXqN9J86kS9SJk0omZ1aKT2V3Kfe511RE4FnnbkgD11GxKkQFCNlUX
Rhx4rTa6T/5MAqlN7bByiq+6zu1zrk/T1l+GgOZG2H9Owd8JwjwbzORVp4LUg+2yVdOgIcd0+vrp
6Kdq/NHWZo5olaxJlNFgAZrqY6yGjJdV8lW0fHTGwOO+dDuZluZd0bI1d6b2MH/H/19MqY2t6WIq
s+wf9eHVzhKecW4N7RlGV7/PrRFiaxSBamlIQ2sTgYM5mY5arZh4y5QxBFL+1GkX0J43xZASzPVM
drrA7j7OeRvwctyNjl0eemdoA4qMl5xXXm/z7uRNVOPmymA1QWjD5tFcutThDVg2FyCIuJgc3TxR
/fAqOT43ppb9djOCA/dNnJ5UPy7TUVQ3TY/z06SsB3PM+3vizwV9a8145CpXaLy/YlOp0HiM08o7
JGnzzHX+15J2/aRvi7b3EEEqbV/k4CfxCoG3WeJjyWr7YovxrvNHuGESe6WC+W12mi9WfPOOsoCj
jM0bOjmaYD2dEiGfYopA9iJZhWOfAcksG6zXBZJAYvU8L5JsuWNqfyhi6MLUq3/n5WosrAbw7rBa
sQGHNxdVcC6DaIPHhfTtIxEBAoA2YuDxizGM7Bm7EQPElaRgOiXWVUU+4fqFuqqJk23TFtyGtWa8
ealcwja3QXH3xzI1jEDvNpa2ws99pks1MTn4GYyWoSG04iSrdUrbxgXBVbU6gCUD005XAS1oILME
Zx/2ISdoHCxcfL/bIDZxtdglgJfZudbZQGU9cJNNIkCANwQKVN7lD4WXMLNGbphMXAbGGTJ/mixF
wAVgTNJdgVpetNJYaxUgWOi8QOssHCe95ErAht8TI0zqOKZje8TF1pA83td6+y+xhwwouPp2Pe1S
WvQkxTpG8QxPyzgMl6ayisBrrW+dEQBwfncr9CxksFhzQ9nHrFEMT3cXLi2Mp8RHxn3Te1csh8/j
9JDNJPlARocaO02ow5YBR5NCC3b6s3y2Uj30qYK7rLUGKIrnxOV1qOaO2SO9QXG2z7bFXNTHJ0PF
jMy4L3sLOoFL0DHNsiFsG9HvvPGrH8CxWu30nUjSBAvuw2EyQfAPLL05dPqkJDBpnh0AH1uF7QCq
7PgFrZJxhKrzXVI9sIRvAcdVM60m+G3yGd1D5emHGjPCMPbyNfMOz+0FWpBbPHYKbAyIuI/Eg6kN
9o5lmzczF0PB48KSohU7F+FyIc1xV++wUhyUaLQ9rry844uTpstnFuN3BsyqOF8dqljwwiAZ9PYe
XNb3Yhs3NK8N9Jn6VHr+VawlLU7H/shQC50io74mxzL75haon05BhyVWWYpEmvg09qW5sXpGQ2g1
EzXb7PosxfUp8dVZFdlfNhc/bjVDGla4jLxcf7Zj6AQA+9jM+cPLmNNCXiAjFSWkQUD+QFWhcAFA
X0l8lXjGIviSOP4Eh9jHGZ70DyQld62TGQ/m8hnlc7eXES45jbwlSEloH67YVWAV/ve312EcQ7Hk
JY/IeDRF/DJ5isgpQJtSutOeb8MGEgWaUkFJCcnFYZspcpmdjbGTjMYF483W9SRdOPCyQB7dbdaT
FxovXyVOu02bFHegpsY1SeWj7FGVucosCWejX3BhQtRxswHcR41jBoV5Y2iGE0xVBUMhT0jijvAL
ZDnwsdF5JYa05obtv2olr8Ja5O+8fqnRJut+aEo2aL79PUErosIhMwk9aQN0DToPuaHPvgKl02/q
5pl3Yg1PHtDdhkXBJiY8hS160/QECju1fHi987U4MxO9Bl0lBccbZzA7B8cZ7wIjiZlzbKk6J8fM
AqSh/YXVpFWEXE4jOtawvqyHszfs/GXCmZbwv7TU3udA0mgzgb+p7C6lripWQemkhBbwLESR67PW
g8zvZpF2LsXynPRRHcR6f08VEUgbdBMXcY5l26vyA/HjXUnYJo5MLreF99tTP7VxXHAeqofY5pcG
a66mhF+omJAY/8vz9Jjingo8nyW/ky2f1aJAlFg82VhBoME19qeTOeqQXXJesqzjSzvsUtigDamN
Y0MsK8i5BuxMoj0ulAg79s+JLQHF6gamxYrPiVtG1EHAbAEJb6fBbQ5u8yLy8sMsY3YAJhtS1xZv
OqnanWG+62UeXXOa17Oj5th8H1uxdwWwhtqKEcFoSU0JWe30xN+7OZx0d0xvscWZzx6CgEP9qU+9
d8xWQnY/+Q/LXNHwCSe2bNFJaLYNjAqBfiiywMokn2cDPoVDCu/2wD7TK5FYedVYt4bcFM4CzB1N
aweJ37/rBFQ2lLUQqMGqJi0IBM6EVuNb4qDu/8PgqmZtt2k6AitH+v7QMZ8dSsfDpZLcJu3ilcpL
b/PG68BliwfTLlPMtHlNE9HdzGFUt0lzKid4eK2reB4gfLZ9R0SV1ltKEZB1su6RGP+NmfoyMUAf
e+uPDqMlKLl7BStXCTApgsGoUwJe2v+kxe1V1zHNpCmTb0dM3zKSP6oHK4JwAkag/8lSpH7bbCHk
jKStsj+qNPaJs8xEJeIhGA0mXW9dwtkU5TVqIcrUK/agvh/qRfJhNHfp+jsLDG1bDYTN5iZ/7Gus
pl73WOooDdYQaOSndYAJweToM+ADWs06rE0xnKIlHrk2rIBON+MGxRoG10RAwT01fbL89l0Sx4P3
M0Slv+Um+rE0Hrl/4qOBDSGKecrfSr9smEPyoBjgdtUSe3O6AtysaOC/YX7luKQRrbsbrzlIG7V8
yRdMC2QnBEMRbaqW5DZQjtWp4IdmKYizVMoeiKgxE5wij1jUxskjOY76wP44t71/CUQkHFD8iy2T
GI1EKo0HOi0yLXlo7FpiTODh6SSvA4zB8Qb9/aKvpR283B/mqhDE8omX2Awoe+lL2h3LBdxYWn1T
G/rqVMPVJfe8xTRGAqFO4H+P9RA2Zb+fEaoNZ2UHW8kXfEfxIMf2qLvDcBi0hWU6zQ4FIblgMEEC
KzfPdpocxlOkhtvScP7GCKMfQ+++K/nbF8Ins5adq7gXu9TFeKylDOPxMjnAtbLX2bvT6nAm6KCO
o843WiXZn/SjV3g6BqZgTfUcjtkEdUgoLqkjEZDkFcfb0TK7hMyzN1/kGCiqsuYJYsKwqkCwCKqG
eYM/riQDBBW/E4C5yUqcK6d7pP2FrdS8umBSh72z277mNWdmKt3logxA4swI5vpWM05iipqt0WB2
xluAAhRPQYbzdct1+1Ef5LyikI0t/BJg3Z35WQ/vjKCBjAEBTtDXYRrWxkLKQd5807zAgRjPbjvB
2PZ0P6hcbFW6yGgHZWd3ku6XUTFQZhHJhsZYqTrz8lGP4Iqw+qUYxew2rLT6RYKECoyJCI6yjQ8x
4+nKFXHGRDtmWdUHRsuCrwPPuYxtvB/6/KivIjAbKH/n29NlMpPTOCGyTUX1qEtQyUQb73lsnmYC
QHbDEtIyrx0BkcAHmLemMqO7mHEE9ATienimxwTmtZAtE3EEvC2Pjm1PLVIvILzQ8YZFEO/94DHP
EQsF+JLwdR+0kpoJ9LdtOSTjVqiFtisoM2MGnCoB/gO6EGMj3gesSnRZLlFJw2u2dSG+vuhV7r+k
aNSpzwlj4xOiMk/8mehLDT3VfpE9XhPIQL24EdmhcKfHdjURstMcAjrTacrGdxICLsyCir34o+jo
XyidN4uz7jjmwMQtLw1Ke2UVuNm/loEIUnS9R7ih+S0SELXKIRymhXmXyci3q/3gd0hUq/G2qWC+
UKUQO9iUUpagWjt9xdJ2VrgQB8BAomAuq4+4mdydTY0x968zSvltMUGXLXqH+aPvjkV8BENCjOhP
zAPnrXOApfjMF5O6Ew5hhlmd16Nbr4wKlno5QXcDmYRHrzt3Js+DlfD0TloKpS658J5BZ3F/6YbY
m0tlsekcMWAUBv1ROkOMPbDIUF2Fs8x7HmN6LzIslABehsAq2Byu37pamwBxuO0zGb97GtVtaNFX
s42asB7pFKOendSpMfwtdLYzSo0jE0FBw00Mm5vqa+OeFHgIJ/MNBYMiOxvPQUS3Sleb/cHtOWE6
IL4SMMk+Sqx/erlgDZRcSSnamoaBG4dDrNRCd/YxVNElBWAP1DEO9pK9XeWYB+mOV/zw+KPp2QsY
yRqSO5IS+4Gu9jj1ihX6j3/BYf5ScwV8kXcgaJwnk8KBe0VkC4Co2vYOcxlg/0OfWWJNuVKhHg+P
diLIoREesewHqZXyyhuXKZApr2kcdPjaAz5EO0VJh/F90RD79fTgm5EWGCxYXX9sD2WBoq5FYYMd
JGhhkGzhF6B0GavTBOqCWTNIw8DzC5tbq8lv0BPZY4IQF5ktRXsDKW/iG0DNTXXwTM/cTZ577l7J
/VUHFas3pzHRa6FcJ0hDfie2ncPDaHvsghJ7ZyMyQwJf51yP94RNcAaLEQsnDiKp/HDOdfQVfsSE
zH3cK7SVaRn4y2D7JxVtzKZsg558/tazHb7EE8EJreuOg4flxGYYCdKS+6LF9pk9TbO3ytkG88g9
M9NYqXsDw3SaEX7XfUK5+vimIlz0/bKkoTVS8kXZQ4C6R+3L2Mj95BpN6GjMjI0z/RV5agSLwPvC
T0hXn6lYxxKPs0WJzwKxfp6zlxwuOb/kGey0G+1sn9Awh0RAMQlR85jQFf8pMpDbISXmtphrrMTI
HIIWRUCkEs0wgqLSJN2xMhI23VnBQhcE7bbtMm/fCxqqegOc9mSOz5Odtic1EpvrBTwJRiEqw+ib
nea6CGRV/CGy/M5mBhCh9K+1CcWb9B8L7PqP5fYXfYCNPMLUpnwOEYp9JiA3i2iQGspzL5A6WdQC
2h2IrmCTRP1+6+xm5oNno61hsKFTG/NpXjYBNhGTaRXxllNFSvN7Thxu07iwN9KV/3q8+ttFlNsC
o/3DTHiZHSRGgmT1ouiFebSr34nVZMhbcwl52fthGRsAukvgULRqbT139biUNG1w06Ziqz86xYIB
wM1bQDsxaaYcR5TVJ98JEXAYej5dD5AhWxv/RoFVcrMoNJoOH1o+F3chNXWUtlA72lxHXmNjS/FP
zfWwlCdX6IfMrQe0cAnCG3QGN+dHC4v7Obfw4tQe0wwn5dZkDbSSOh9awZFPd9eTrufFYbIogc47
+YgphldEprNJyIiDd/ZXMcHnYa4MgXZ++4b4MaOKAaVkHaqEFmCU+VPoWDxwg2AZDRaTDBvXbNrT
equEGI9KD1x8OC0x5HIwnXEAE/5Z52ywWqc/sf6BtAAqKaSqtySvcxW1nYcjVUabmZy875gWru6F
5JyLjS2iBKsetGLPtqbR/xUjY9ycTsU+GYt4U/1yA3C+JvpUl9JCkK3kjbOfnfwwsV6o+PIrcaT7
ow40RINjjXyfeeTVmpq0XQt80R+Ouu+sZQB7ygJKstk6uyUjewCxT2Uo/8w0AB+JM2yynE1vWsw0
yN635vE2VHtruuqfPTOSaFBk4DQvjzgliCeytUVMXQKQnDfqO5gqpT1vNVtAhyzwIOE32YITQfbu
3B32qAm3c/IIHuKoNUOxzQlNHTC0xJs2RyXMVuqpplP13Lg/Pm6gIE1j9Eqtuy00QLJz9Sa6ksl1
cuEqgE4HHvXRUzqfoMphmUt4JSUnYG+cG0ire68p3lo4IEduE3iCAMjtGEc/EjowyPmOgI9natML
i1UG5skHQ3Nqskhgf4hnwqscwxGdkuqkY6l7y18qhXKzOlfJx3o/vuvdC8sl6nB6tGinMBBj/QLH
xNiGXGPAX7Db6t0TE4/cjm7fb2lhNokh5h88aWwwe3YWhVH9WrWodoM+fFEHA0zQJ48zjd0h7e33
eR65qPnS3ngzSbmSHgJF5oBVO6ifLGtw+eTnWAMmB4ujOKueCKwwml0tiJXLHpmgz7VtP8wz4L9u
xx6OlxXo5ZB1TcAlURCYW1tPmVAth8elhcNOQy74MNlZKiz4uCyMaEy/9RsYXW/TuOwl1zf7oRdc
8JfMwoeIZwddYRoK2L76vCLeqM3tZHlrJrsO1a9buY82RpbHmhutMV3tZ9tMTTjiE+/zoSTChUKr
smqrXOCTsZugBaUAEOmGDwbDJHDpcW5EDpJLltIxaxNM8i3ZnV3VPU/C0g9qIozHrM4iYWRPlUZv
pm98G7md3ZDMWXsrl5UpbTCopaK+9EAbZ8voH2dn39RYK4TgECrMvSq6pyaluzRteQi92vgrWpXu
xzTBzFH9leDDdkwnx2a9vk09ncItXWScpTL9LF3eMAL+GCmaiG4r/IddzH6p0u+zm0AgRCXO4Zfd
5rl4m4EgrKKKCr1q+QTcWj4MPvBYWT3EUzM8dtjPT61B90xDLXFX93gm1VJdl3I66lUHPL2P80da
HD4WrCkvdCjDkOJJ36duQzKYIPzG1KNNGffe2a4LGnVyui3GVGfWHaIC15h2WHIFyRJj0paoSbU3
9d4+O4RG+G7no3us/dVImqPpjo7xvmQlrQ39Q91xDJgLoL7CqfedmefbeeJz9Et1GVJnPuem2Kel
89i3sfFYr1gCsrM2r7MNWfAKbytEVMN0n5fYrTZF4voPY2WjqM4/mYd1IDOpFfZoNExiWMEQATP6
p/9aNnpqFcXGUQq87hSFLLVRHXVFiIQMCG5UKocc9Qx5aP2N8XHRqPQpdG1nDmN8seIGaAX5ZF+6
AIpXS5UDsTt3hjuHqoAa1xG4a7S/SKcHpbd0X7IWxN4heBeWD7hKmJ4BPIlpOHa2iO9TL8ut4sTp
wMiw5gPLX0CKNsuMm9RiPclEDHvJdtfliouRD3f+5O2RvZ+BFVl0USnnOakoDpQaRZVD2Jv6vIsd
fUCLPgkOo4feW32jWHUNVz6y6iMAmTs3f0XvVRrkbaY4fp3n2LIf54omY4dWHGay+MBylUSjYKnA
3WkFKhsbbxQmLtIo38zxCgzUmd+HSf/CJdfgokLfdFQhbl5m/SaZTvjMFxinSuhYzA16vjxScN7v
SBp9YRUDJmKbXwC6t5zI42XhTwDWed6UtWKZx/qR+b/B55hp1gFMIV3bJVctTyu1zbKYRrj4FwZV
IDykE06za+HpiXgqWveKY8HbUpSB4cYxTpEOjrDOHiJlaNd1n+TR84iAQEh9k0ZTf5/FgqvWcci8
Ds+uO1jnimX51ha3SABes6mqJTgMNyedaSNYWBeTFP5rz/igJv8kAIScVEbAgd7UW58TL2aVMunG
fGBjHMS5/S77dtgDbjo1yOwCUhb3yHZnyQGxqi+DpUh/kJF6MpNVfnVr7a1KjQdBf8oxBqPHkEkr
RBztfKecrq6+0LUGpjLgJ6bbo4w/utpnlQEUlK7knxwiYlApiWAjMubI6VeLAIv3CxXiHDY7mCRo
lDWRHTAWg5mvqZfmwSRV51gujKCsKrYZwk65APWb6FwmN0E3iU+Eq+8sbzcO4rnVy5CeUf5N7YiS
SKFsm/TXeWpePKjhkKEX7jPAwlVkQdY0AFH0OAS2uH+GoqMWW3c4qucReltSvZq65p3GnD7k2v8c
1z3brDApzWyT9Ghmk55bAllevxK8juigHf9M86rjgWEsjfY2OdndrIZ+y61u71fcieDPPbSWVxwi
mkZ0N5GnMm+I1xhYUtmzh0bSXCCbNSckWOY3KqJ9wVgXdycRWXxxcxcLEHRUwgSB4SSCeisssvSW
k9lv9kbd77EnmM/VRTdkd9EwBpVefO+k/ubVFCZGjUs/HZdaD8h8APA5CgqpfugadENOwAfcMl+Z
SYu4x1b05DfWly2AcXVu/wuP3jpVqwsKQo11aJiQ58Y6odl9RWjZGHsmfwOD+DWeCusKfwSbpkp2
xdThmyrHTyvmk07s5RF6AnsOg0eWNYB7159iau0uVG5ccnAaFCZjqrK841L3B25aqwsFeV7SOUzI
OCQYx84/K+N9wxKYjUV0Kx3LPthj40FTX/Mh6oesIsNZA2fNfC+p6WC9N/K39NpNQ1pEM2M/JIv2
Nmvj42WMkwPDwvKn4YjfdL165grBPZ2SBgooalaQBl+qskqOdNfEgV869qark3LPhTTbjJJVeYGr
XpCSNbluIMPGtnH3WSoSaWn2KXGJTStHtaN2FYf33Neo9jx1rm+po0uMgdu1YQfNon1SD4AklHOv
8TphHYo5PQLPbA+9lVT0mLIMqvJvym2ic0GMdojnKfA5YC2tHx9Xu+XofHPl07aWWD4cw/kyeMmU
WfIqCHb3gEVOfiJvlmZ9GB4PTDvis8ffQ5kgXG8WVOSDet26dPiIQH1o+2TgFlB338Tb8J7ouQz9
hglhotAB/+NvPOOrqTtwBJFV4MlelTIQQw6uxuYqqcMJc4e7y9SxNh4QCctB/qXx64mJ+GXoUzeM
NTL4KiJ63vQMnV5OjTgv+TE0hPGjhiU+zWb5Jx6z52aMQSrr9sUUXCahcrw3FlUQima3oeZPDtme
TDwpnJMoSNDxXO/gRX3GFYzXtCGaUwLrWAhQ7TOpIXsYKF1EIGAESrJtvFVT+gisB58+DN32P/WZ
/nZyKiFiL3u5AbKQDWuCyNBwqofu0NqduqYTkDhiRlMACSEz+P/pTf8GUE8Vj/tijPMXngOdywDJ
p8YrIAfJzZRlzm329DvfI2+HV+7sGfG4GUYefOEACPFydS7n5ruzQO9j9vfLuA0Sh13vkq4Lfr99
imSfXVxh00WkwyXiQhK5v8hGhCcmS18HsSABRAbkQH5w9IOm0vh0rMzlwpZ8p9g5mRaan0SWGY8A
UIWV1dXEcGappiE3T5KH0Ex5TUZiov6b5lM6omF+Wi34AdGM72LrswW71AMHzjSCOoBiBxZ76pN9
mcCmynSNQrzCBUeXgZUu4xu/fuKzagzteeSt5+uXyQMx1w98F0yCi02ZHmOX5WXLhqqy5l8j5l8G
2WXH9TM+6BYQX72xW2ztC4m7JEeY99ov2kHRU7u+fDQjRSxGWlf6Mc+dwaLXt+sXP8HzURk8llJk
3PymPSLRK3jh6eQXNJ/oqfGxDA8kqbpdOaE/5BpnT5LMiD2CC75M8aPw4RrJqmIg/E6Tu2yImVhb
mNNHNQDilIroivD0HSmScqe5/YgRUGcBA6h/7ywJrYpmfc08S+2Fmd+B9+GNdlMUF2pfUHI450Zz
udkNsmPZshoSVYqHR7F6tYhnukZ6LFykv05nJi8GQOHsstlWt6QTCrk+1aQAttJLyNVokpdw0aDs
DDUq0zQe+e19FrmtP3SLwcnFkgrDx0ibx5+EC/ZZc+KUKLQpt3bylldwErrUUxB2uR9ONeA7WBZR
x8W0dKlerEkVJczYSZo2D5ILTTsXwOojbI/agjuGY0nkyQF4VY2JRRSQsiEiaawH+07jVW4CFWw9
/RWeJmmGqTy0mOlPqf2P7snxzUebY/9l097b4HqgQmrfWS/CRZ0oeWdu6G4NrZzw5CD8hU4d+zTU
z6qG7TIx8isgQ7iRsajPNXc7HEnWzqWD4dSVPZi9df3Q4ZGLEMkjwaTMVSjMGgstuvKJjLBqjb30
nzU02SUzj7wPi6DWp1DSncv8XBxEmR81movDcSaassJTJdhttjjR5yzONOqCoyGmHVBZ9oKV7j4S
DgDNMb572VzdiNd0mwS/a6iphujZbF7H5HMaVwNqTJgfv+aTtyjAEERy31FsaP3wd7AG/P8IO7Ot
xpGt6z6RxpAUam/d22AMtiGBGw1IQH0fap/+nxJ5Mqvq1Pefi2Sg1qQtSxF7rzUXtJC654dx37TK
xD9JAIswCArJfFv3BYmovEGSAgvFSX1M74YRRqpJCQ77A2lg3FKXKbfLhQtjkgFe8pzKcVuO/esk
IqLOXJyjMD+KSi03CdG6VLCiRe8864mK+okZpVVZ4aUdlM+YPmNbRPHWJLVm40U2cRed3A8uTPih
C9Nd5VTErsfY1ew84Z3JvDPJad2OZ+JT7FVITgln8Kl67EoD/5GWXMieNd9xG4/L4ikpww4AlxIu
zUgNcWAtUgaugHnqNXErxGkY4dkwiOLNudWDD6Jhy1TL8tMnL+0ptr6SEBVvFEvgnCzhr8W+ULeF
Vp/xoT+3fiV3bgFXE7V+RuTFAo3I3pFRdg4KGpEN0JSS1NedlaC/SHTnHt3Ttkzb98qAvdZHJFDp
mUKFzZXNvo0pfJjHoXaCU+4B1kV6t2m7YxIYzbGvkpAn5KLz50jaYryIwnZhdQ9iB8P4EekXCL+0
j9bMGtLurqv7H45KBF3SkFap6Oh7XFpU9Jc1eUzi+j7WvHGNkLnd2URcw22/D+Gy7qj6PBXQOCS5
Od3Qo10bUEzTs+SzSfjGkV8gVuC0VTz+6YdKH34Tczp8qSRWxfQAjr7qPzgmzyWTnnuYVOHW1Dqq
8Eabr5LU9nnQIXYdrJSactDu+5DvepaB+nKj+raPFHObgrhcRQKY45j4lI2zycCWpedUiT78tMQa
l8knSpEEGRQ/23GcwPYY33OTCK1EmOUxNPrH3iiiXZ2IkBR4isoNjb8bsqCejAjvWybjJ5Uwrgbe
EWfDey/INC5NBTO3RCUX0Bfoq7pcq4rQDonzpZXYKDBWM5t2qvZukO9+7h3zUEkBRagJIYiIPMlm
omDlrZEpFbB7W31h+OVjhPByFQahuAzSMHe1AnYjDonI6P0H5J4DEGmKVDy31uDD1L1FBsuNz21v
YjkntXx1NLqkjgdJ3Gua/j4v1qaTyrt6DCh+x/aWwt8q1TtlP2AKWWplm2DByLIVUJdVEw9w/Jzk
xcwc3OEBCVNNGWxEjL1Jg25HG48Gqw/r2CsoOUowg0s7sLB2pOEWRkK5p49grlN8aLLQfnpT3Fvl
oriIfLvdIvnSl7XGlzIeowvP3HgXkX8NjFLblBIpGJGG66ojeAHtibcFabjAuM6nBo2b6pqj3nmv
VE/PxNaaexvbPBeucRgLqrSZj/gQsS7JXA28h7J1QNpau5byeZtm5aZolK/UpcoIV/eHh39ql2ew
kgdmmFstkKdKS8obSZgdGcUoMXzM20tcO5N0RwUFqbsHxYeeEymvTqvYD0ylI2OpCy+6xFFEPrVg
hJ96ZAoo44E5m7WzO8iqzOx2YE8kcUn2k0Rw90lLdZcNwnuBlZyj5Cr7OwafAsl9QGKMBegsCFX7
OiILicygXwdJb25UpUABQjXWBiNmokHGeKCdfOx3a7uPQh5Eir5Efg8C0CKbcWjMnw1owE2Ugxig
L3mUCfkjrvMeFjWSeAe6kVrnNaFuNs0LpI48LJhPUjLYOppJsaqBBVAKP7xFEn7s+/BB090AjQ3S
BJ2mNnQVnYmIQSBayXwwZzowCuPooaZd9Z4pN0EdgL7ts3OYRNBh+6Lf2BQPbDe3b4iPAzKcujRe
SKVexmHkk9gzIHEfKQ7onfo0dngmATF6i06gBJCxfsGtV/HlGMBzRjU6JA/4Gy1PqCvo4eCqlQfF
dFdh6b7YGS53HeoY+SCM4zLIOi3tYa2zsm2vJgpDJLlJdG69gyv0zeSFCApSmgEQvcHx21da5mIx
Y1CjpQw4jCxe6gpBVZmLj2sc03Y9Mpjkssg+7FRei7hETT9i8/N1f6MmZbU3vfS9UAp1WQf5Tzdh
8APY5Q31SzI03QouR77Re4O6sNorGxmbwMma5B6OMBeAxPFWN+ltLrpJ8s5cyHE3SKPPUWWAWjEx
Q7eES7vkEpOJVhK5zPRo7dXhOvJ4RvcaKSEB5FSmZ+5dMNAG1icnbDBamIQEUyPdf2H0R5i0hjfE
HoP0wQQSvIRXXZMylvor6dj+jimWuyRwrpaAHI3aFyRIk/8H14pWc6EsTSt+1nRv0nNk21FPj6aR
sCPpmE1Segi05YsteAvtkDpxRZ2TRlnBzcnTl0JUO38Ud3ZOt4hJTbc2Gvdn6d2nvs4MQRPq0k+3
YiKRqFM4eOJ6eyBT1i5qi3KZlgGVSjMgsVkvVzA3ShoQXxq58Hw5CGHVmfykSNuSIWIYdO/aPXWO
FKRACNnCqltsODZtJR29CpDjAl8mpR3AXQRzpimWXey2hGMMZC6YwUqmAJOQ5eOHKIEF6PVJ9wJz
hZhjWOU6pJWuJwicp36wHrz1ECX3bRxkt5qaUBVrCALv0GQkEyFKl9Eh7kmQHoemPSQp4vIKzREo
tSMOcVTAdGzXPPdveVMveq7wsclmE5n9rveag4a9ahcz4DfIpOEtytM9JLtD5eYHv3TIRTBHSFYp
Tn9j4EMKuK02XfwDmA80wIabi6tXeAt7b1sqPTZjmbwgfTFJgBBMT6BCdkGX7Ios22kpY99e09Vl
m1TRJnRAoppiiiD1Y4U5VUGcbFu/tlQqkOUChygjSkpg8GJEegET30p2KOSZM8AWBv8TqrfhoHR3
Lt3xRvHx6oARp7jabupq+sjIr19onsmghY646mIzdRx9pbY2N4fo0/FsZTtGw5WRZFxPylopuO3j
ynLLst+QsEb/NyxvBAXyqrJvpEL4KEjKBRM/cLMu8VDUQCKFaPHUKu9iJQWhLrSfTZ4XqKejE7K+
aDf6PbG1pfrZr62MkmrSoOXkIUKiWRq/l6F4HUl64KpgsmOZ+mlKGYI7kFnLqLYeK4RlCywsb0PL
MCHC2zFY4Q/EFGfVdO7sod4Vud+tvab3NoTPYBxmiJXemHAd6eHXgEHAFI8lyErL7bq9Vj8CG6a6
oNg727LdvYucbAAHhsNsbYk0P5i1uCAG26FJDaiL9AayD++uoT6wBKUqtn2QfTSKQ8CW0W3zqYof
+d1xVOD2p7FUtl2cfsTu4EHBt5klutYiSU2ymEWGOMoSt45NrRZb5I2swNa1hXOIVDt+BH6A546E
0fUgTRvr1artWkQmkPOW0RDCVfI1pv1edu95kL8a4kpe49g/2qUGCb8rEcRNf1CHKJ7KiraN3DDi
Kd9r1BR0XOdo9EfVCvmMK/Umd/jODQNWLT2scorWCKyLsZtGVymu7l7nv8qdPA1Jm4hixJt9TWFO
Syw6SwhyNqTjIeXywwNmtjdMcAkSIFT3SaUvTYXqHnrDDUiCDBBBHSo78mKZvWvaAHVP9c7M5ZnG
Iq8spNSPjBWo+ZmE3flM/o4wdkBEjV+KxJ/puCLf+p514+roXUeuC4VQ1L0Weh/w4Iozbd4KrjdW
6jJzymPbYVTV3PhNiA6JrlE54MuwXimWfZ209yviYbvlGGJ1rbr6w4w0ou3H56ARVFmt+IYADORa
jSFXdk0qgFOGNwS5PGKq5HLQcjJ8wEaPuT9MunR3VYVTGUeoV9R3+gMqEq+giR9lCJT8APcF7gBB
rEiCfqXN9IfB956Qvx5EFF0GOFpLJ5HTU639KWrD3MMpBZ0S1Nx5bSR8DM0cyHpXv+GilVxmomwZ
tpElRlqxWLnM3rTcHTali5y1Ybi3aOOWNzhPEbg4/r6f5KmuWp6KusBcDXh8Ba4OwRLuUZz8w83o
CSzio/6WOb13CDpGOZpSrbSkiXFIcDstCsJ60zLb+wY5BoHbmMsB/QaluCLcpZ3DKKBMLrFH7gFg
oEdbKtqmkgLQVEZqheaIYuLqv8U1dF4jPbgjKGWbINcbh5yQA6I2IgIlhbdM2D+QzjJiIkXSDIOz
IxlVdUG7iaHgKm5yb8Vxj3V3hC+JVTPU1XGTlo5Yt9boYjpRx0eKLh+9K+4iTF8HjTGNGXTVcshM
B5Y0xOnCo241EhK/tBu8VgxI0GwrA1PhfCT08zFPYAmjpDHv2lQztswpwQooFnemrNpHevzVFLAh
e0BlGOf24XSbqqvnqgOD040OjJr4FNW8cSitL3HsBrCYDCTEOdb6BInXQpZAWHxFfWmjnqe3AswT
3yg5xzwuMncgP73x7shWWPWuEe90t4aimShH7pyMvKftiea+aw7JEK4NUZPhXqOHD9JmcObb0bOn
GlczIn8rpRRci2FfSFB1md9Xy9AmyBJFOnnYzbsK7hHUZIcTDdGA5gznWOb5sh2/SNn6yIIBNpbw
AMQ1D0k8EQFUovCCJngN8w6bfrDmYov2zGMYZY6oV3FSXMwHo6dboAtrP+Tk3TY22hIvqA5ydEGv
mxj0AUasQNZRbLTJbm6ysF35NVDSsGvB7xWqs6JCoJZbBCZk3Qn0x2jLsVMXJw3rF3pDyshmJQvQ
X/5jM6hIS8Wwi6R3VErq3Vy2PVDE6AP0i7IejODTzC+yqoslArw9supNDjmb55Bxqyp0ELUSt6kB
IYbgXe6rZoh82DGvkUd6i5KWyA8MAiIMZRvXJnb6HBCg1JCSZ9TPHTviMThp9jRyFClNi1VR/KCt
bd2QuU0UkcWMwrMBdaKUCgP7ozfcDwtxAFrPZK21xe30T8RwXiVpFCu89c2Cm0+1KCr3FMpsaRTt
U9RQfLPAmxpl9Rmhw5AQKwIzf+wkZQ/XD3vusw0tUBspTU51sUJ/ssaunKApNxZIwsFrKowRkSgu
dQ1e9th5DG9GLFZhYDzjTECBKG3GMqjUU2d4Rs1+HEoMS2pBeLARMskfUYgKPXsn9Wx6hgX+2uaB
RY8HmKTH/CUeiKjoNeUTXKrYVxUhiY2qfSaZBUUXQ39jP+kVs3nfJRxPAoARsuXGb6P09Wjkxl3w
CJ2bjtH0dqeRDo2B2XzehWLNlJ7CokIcrZJDUBql3BguIAzPoOCjpTQVtUB/bKAbAb5/MuqAUjQS
GijR94GuWFREHaqNw4OlBMSZhcz5+IRWAdMKw7Xf7dSMwdZgM6St+tp5G5pR+KZyRE09zunaD8Ed
1D2hZioK98Fgzlro8XsDGUjWIKogRBiRg/ZBwYlmRKhM0ckyka2jPZN6KoNx+jPFxLIstAjtvA5S
CmLBrWf7fDvKXPAYDw9FiH4m0FRwKtHOtXVKEHZzxCv4GQgIaoAVUPxoxj3+sV0S0UEcAppu8CYB
FXj5jhLcZzeZft3pP+NH1LhL0DNO8NEMKDS56E962F0pti0xu5+HwKkJRa7syYDrcslkcGoTcwFR
XZseFKMTBetaRRqRhHAeHKulGaLJ27LIHjXm5QutUvVVi9ncrbgaPNy5ZKt88phMAXQwiqeXTXn5
bNnUb2NLPzkO7Yah8il7ZvGNBZ40JWme8iGTxRZ7i+E81MNoUsdqL3qhXwwQfzpdBVBWaV1+hnr5
3jcmeXWVSaBBTkaa0OxVUkxZD2N8JWgPxjLxrqtRatzb3ga4+SrtBbpbVMWgEyYjMkgj3Ca6RTSp
Afk7JY+xAhuoK8+kyr+0NIUXGnEClD5SSz3QQDGWWag8p676gW5BJkg+lUxTEDzWmLL66O0rdzF5
k1iCJLLS7sgaZyIfr52WK0f0CJ2is6LzhLK7CO4M2lwFNapqjy+oF77srEeJVGg33uCdsuKNGu7R
g5EIdwJSvOo0m16vH0ynfmnTxMLeTBnAN7sf1K80HoeYd8O680k+IK2a4slidLOdQrOTuToNBazE
7sBniHR+k/qPTPrpoeuJhg42vIwRyr22Adip6XSPG+1U9zAghdFimht2mTXeaVSAx4Cb6fRndW3w
ToD0Vnb2EyK6RxfhF5BhjOrNzyZBCVy2F6bsezTdAqpoc2WS9OBjraTbrn904XOcQc2ftJPNV4ZL
kq+gc1dSpdhnbvFOJYjyD/oVK7RuMbz1663aMb9HJYi+zM3su9QeowM2uvt5af7B1KSZ2mTaU2ba
jJHCiBaGojj2HU2abqPHELL+snI+xrZf0OjpR2cyiLuRwRH5ZKtonYjGstdRYjGlU9wUY72f9/nz
ct50SK8BpWsHrdz92TDvZ/dWw/MUGfb368ynnn8NiY13jK6+pXvFF0pHsWF63UUzsAdZCFYXU+74
Up3GIN2Qdtjv6F4wDhzQ0+RXRdMQpcQjZi2kmD68jRs9vqG2i46wF+jbSK5ZdR7NyMKD4lEYRrEy
Hcb5DLyLvZggdb4e46/CKDRAxPCrEhdU4xAXhWGXiZ6/0GyPLqbOackn4YOs91ShhmOUIBttgxx/
17jF6wsVppevo45Z3B0fKZP2+1Dvi9spn5mgHZh7TXOTV86ZuJUp15Cxgm9j+9XdawGm4KGh1Xuj
YNVZDg631EybvFIwRxehX+5D3CCojwKH0O0D41RtG8v+y1JS6q3+K9f7F0TNVZF59WrAC7nE+EgH
zEPBrBj5S0GJdqGDcMEDZmNr8rm2hV+6J6VHDWKakzQxMvH9MrTCCPIgEDMtbBUbLq4cuNny2va0
z6bRS6hsqKbYGIHkCvXuQQHw/SDzp2Q0TMq57RO2UqoahFmsSoexeliPKG1V5LzY/6ncKhq55Twi
kAi+FtPwVhVeSLnWxeJSdMQrh8qw6LKAHolFj021EA4D/rW2LbLfTIgYHLr35Axw74XCUE2vCLYg
bRHSUY+4qCvPdeszt/G8CwlJmyrI9AUhcl/0ZLmppYW2r2HvOubPBBHWvtWITBp75dPQq3MjqRl3
1kCnoCNK0in7a15VJCmOUbs0+LYO+kCXB6h5lFlAm7GstjoGC8ZqTMEAPXgvuCbopUFtR0xef0XG
BljjgYfFR9YiS7Wc4B1NyV3VKhRkfnop74rkhLwHwRveOe5UPo5y7EiPLvq+JVVJbyP065Ba/aKO
S7mIDPiFNcbQPpxEyegZDeMrjqwW6MRuSJrumCa9fi9Fvw+M4pYhOjIZqq1Luy2uE1a0DAGuoFeh
BKcegumvVcCN4ox6pr/ZHUV25wV2c69TlYgjTKSjkbi7DGM1kyBr40dOBW+PCi7921URmu5BT4V9
tJiYGqMh9gFcnA2df753aqvsBkvuokrJ3+KLM9kr0ISWy0FPMGoOgOIG7sixgghWJdc17G+EYQJ4
j0wQJfVzxBDowAXv3TfTj6HheQ4+Md/Oi/OGzvLIbOtlu5rXoRghBdOMtZ3WgRKcFxVPEqXhjc+p
I8qjLIZt0toUcdU6Fvfe0N1oOFNvx7EV9/OqRMRTQDOTxD/rhiB0t7xXaDWno1TUZveRVZHcQ9Zu
kafFkS/HBjm7eZRk8HRRwR2nomHgtFQX4M6msIjQArlEFS4c770RprtzcvVMTAXGAoe+s1dp9Iko
/jG9MTfcnnjK195kYkb74rbTXLtFfCe1BMNo5N/rbfUzFj1CXzedMi31taGnj0OC+zM29RGGR3MO
W5UCNoHpovF1BnIe9nrXrnfNQLOwCfyzaN4jml1btdUukeWXV+SQZJC6DGP4y8iqaHF1NnKlxnAT
QtP6Ubu+2IxSUUh1UzLuGcQSxnQ2GpVJghJtSqfABhs2F0AQV4DHgMCS7lkTJdcRfzEDYh9+VJB8
agZ9xSzC5UvqtYVggu8BbYSlxqe1zJz8yfcD7uENiB/3TTTM63iQDRUdxdKDelVhrtFov5lxiPGx
UzCKoi1bWAUq8a5U1n4yXaZGuPdSYZ2CIkTjj4dj1aF/0jpY8SKygpXT2eexjIqHxD3TRgKiEODs
0LzwvY2KH4bo4nuvPRBmUS4Kskb2RWk9Zl2W7Lqm/Wm04qEps6MDuu824UbL3Sunx17TxkWUmxHS
QtlNGtgDQ+AECXL9Bm0OesgL1fFxhyT32OYWLm2Da6CtXGdVVlcHlbWwG3tTGHp9Gyf1Mptq8kit
D7pGOVJlroykv16ThxztCpeXNSvtJggjsevz/oy2+TMdnXVGZY/Kt7pVvOYGhwS4P+0xS4cbs2C6
4/odOKoifXVjelGlt9UiuzqIWFwbjDiY5bqUKsxwVQzBnK1xB26wiGnz0n00ZCJXRBkIm6lgSoru
Ims7iapm1XUU3mz1SdPCkCyzMN0UGOCFnb4OZoC9nPsvKkUocHpEkl4gJqN7nq4o3hfo8u0Ypm60
47660KsIiqeLIZ+Edma2ASMGX8OsTYwzgnaSNie/GGjT58alEZ43A+PR+tjaTEoA3TFbIbeu8QCN
qASu5FXMdNRGQNZOFddePXPLt5BlAneUCh6Xzuz3ZksZIG6CU2UMT60JQKKJuJIzxYp3ufKqRrAF
emF9xqLWtkYHjszs7XSX+u4x1gJz23lvbdyrR6KhoM/QcL6ppz6ESpsA656gvj9FnqSeTqB4Sfyv
1qg7PlVGcg6fZRZGyjoc85PXU34eK+8df+BFj8lgbaXVb+oothZBXyJ7MEj5RHi08R24KhFoLbXT
t9JqxEGatBkLF7GYFcAyGZIaTc5o2xtYhNybS+bjGS0MFAMNQaD4egY40mvhw5zLO6nDqnZfYjSM
lN0phtIyaBYdOkBXZuY6FNBJ3Gomy6RUu6h+IGSrMcPFxi35zQjqCBmJUCf7CbgI20NaGavTs1IC
hQLo1p1cJb/L8xKXHVpWarUgbwqQWwA0dqNst8DrDcJow1ewL8j/qZepagAawyk2ukeWUV/lHW+n
ibeB4dvgj1Aho0MBB34dxLG99N2r5j6Ng5SPFlBrrtZhggcttIapiNld44L8Ia6AD7Xrn8cYkLrD
e4kednxyDHxUYz2JITE3QU0hENIrwfZRWvQNhm3qWFtYlzPGVDl0w7ZI9ghWsAczPAI5UGMoQn20
B50HDahQYK1Xow1HBamliNameVcQxXpyO0Zmwqz6bd6n935Ls0i1e3BD2c/RoBWsNAhOysj9mrJz
8QWgJ0vbr7DHCaeV9c8c8zhlJqFiIdJWZumqKy2MDiqEmLXa9IuRR83SqwNr0Wl8RQQwyWWmJVfX
J8qzcEjmiptqPTIZWiIYOahNhSsnG+5L++Crxns+JsZexoCfqfEkiOMsnxcy6mdDk4+plptfnbiC
kss+fYUuOu1541F6VbjuIyu8K38fXZtZ+o+j+1IOL51dPBvkHpzUCvSSXiURV30wvAIzI2+kTH8m
eUOBYNqDAoZ5o4Sw85H9OTchQTbwbbw1Ymr90SBCZeMOcbyZFxXkYGBtRLTRTSkeqQFk6Ds8ekRR
FW4sLab4FtrVQ49tsPKN+7hP64d5TZ1vMUUb9+nvNe2vfebNQ8AsxlK4EUSmr98qRZ5sIs90zvM6
1c2aV7dtEOKTe4LG86fem92njMWn5pTpD1QnCMPlkN63jL63Y+f3ZMxyntKBLog9yD27EcgFdK3y
7+dBm1I8SPg/SzWUD3amaVB15EMepf/4hWbC95r/3mfeZAfVw//ax/fCkxdhPgBJ5NEZV0b5M+Fu
aZm+91mkzgtJHs6TOiSkSZPGAnbIJrPBsPxtmVvmuSsoRcwH+VT85oMG3XwxhtR9SrJKWTFCfRlx
H1rbkT5Ej9UzTLHt9a7Eu2dzz2HQxj3g97ohKIwjUMlN5BJX870hhEzSOKN3nHebf6gak5REreyd
1sTO/bwuGKlZ+Y749RLzBtVP9Z07QteYd/Gn16k8T8wv8X26xuF1MBpPqUcIxMBVmiFUrhX5RDGs
jpBMw6DkOdCRBnn+XjkYMRnX+a8tlp7Et0aM9LAu93pXolj2vF0Thtqt5GO8nX+z6pAGpjP/1PLw
L/t8b2kjr9x/fxC2flGFUp+NuMc3Dl1qX/SVPNtNlj745Y952/zDlom3lSXaxj/r5oNQ4Qz7711+
HaRlUfyQ+W8ZTJiTHiAcHYoUkIkPiog5Vb8l/CS8TMSYk7QU1E/TVgMoEub1lK8e/inmECgd1CoT
j22kOpdpiXmXeETV6aAHr7+X5m26/2vbvDRt0zDS/eO4eRu3tL8cN51z3lOvrPFCeC4ZLotWTeR5
/jFisN8qqtcAzpGMYXQPFFFv18Y+bVAi0N7w7v+vI+YT8N9q72n3gj2BV1dTwSIXTWZX8BH9Gh1G
uOkISLoGViNvkASiOnTV9Jp3uAVyGxkSC/P+hkdlr5W01Of958MlY5MNkqTsSkTlr8ND4LRbkfHl
IdwhPY2WejUzVZBeqn8vzf/Z30vzm/t76fvNnY4bAnGdl35vm49rHJKIp3P+2fP3UvKfV/jfxxkh
dc2GC6Eku3sjlCE9k0zfLWmeqc+C728IkvHLs579QdL+ttvsJrdt/Q0hssqAzTKvzIkVgEDSI2XW
rHaj2UUHXRHGbZq6xYaIofSsQr367zPaVJURVzvJDf2V8kfCdBS59UsQjelP0sNeUSi217qkF57g
LtryOejXv+3Qw1b83qEJhbLF1qFfK6X8PoPRW6//2EH0xfcZWll5JyOqxbLuQkyaUK8X029aZf/6
7c86qr//te7/v9//f+ufM2NMyR8g4BBro2lfCYOJ43x9/F6aP71pibK4dpyvj99Lv7f9/bh5z/n6
mPYkIAzbsQiKdWAMOgIiCuZ054nIYfyJ/KOr05u29nDe9Il+gmtBj1Pt/EfP6bQF7qLkTSTDnQZj
L1iMG7JuiIoSqXaUWl2/+Q7KdAaY6WNWWeqKSo+N6LnstnpPB4taAZGKWH+3Xt3pp6zsxSr5+7kN
X/117nYV6MI/DaU6rCLcZ6pdd1eH8O9tHuJ/z4HaPJC9ZlJAciK8ODX47dx9a3RoCXrZF3dW1uDW
D0mUQJhZPQdcpbEmo4/pZC52jSuDK3KoPUkcmBN23yezay/8cM2alonpvDGnjJZY6ZZ1WORxTnUm
/AHG1UBhkWcH6XIHo62zR7o+vlbIFvDmsN5M6KhQRv1eL6f1Ylo/BM33+pyoj+/9DZITvve3hxKa
YT681roTrh1TIUB8Ov90nj/7z+dHIc2Yh/Uw4v66vwhkfFOn6hvPbWxKo+UdNMwNV2H0RxdR1Cve
81/rB79Sr4CIv9ePA9SKoq2VQ9/Cd+9Y7xti+N6/Qbb6vb4qte/18/nraf18nr/vP7/u38//Z38A
Ci1uahnvpxcHwQTgf/pj/+VF5j/27+uLpvj1R/15kd9/1L/85+bz/8v6+c34l9fVKzDk1H7DhVGj
3CEOoLyzjca4bZSCUq8tg/caOtx0L/q3HcJE8d9b5X/vYNGE+tnqqDIxBzNTK1F+EmJEfbRrNARh
lPUGvcHz0sEK1SPnhVKi9hJqYGFyUw0ODi7iH9L4MKbd7VCPdo0TFpv5aLQCBy2KxyvEF3k7n3U+
OtfJ8/qXs6Ic/3XWIKr9Z85q2qA98TfEl6rwmBjgIb7zDVvcGZB6llon67c6r57r2CiJA3Atan2A
DOb1fTcgEGr7Zy0dh22bd4Q1J2n3nHrkY9A3e1Mw+eEiC8gHtcbi4nbDs4FZ4q0uQ4rwf3+l8b9f
yZheaT7g9yulOJahX6mXrOA/jR0fmYcdvKPEgDMbMe9QBpyorsBr4NhG+B6jCHGIfXwhpoNUtKFO
9gOX4bVxsDpOO0QdJCWTHIvvI1GgEkbPw2ExqqlxyqR64znkbi5ciWABeeyHB0CG/kDePwU2LH1a
0doJjW2yC1MRHhwSHo64ugHhlgEuuR4yvgl94u1fzhT0TNJInuv+ciYlo1COiJjsItcRe1Rg2Nb9
NFyXwjYeAagmgG2D7FOLHtMkN76wTjzilUVREU5hpxXztggR/O4fRytjbiL1SKgUoX399MXVsZrg
Vhp+xlsk8iOuZlhdlXmIuEFOS53VYFWNnY+A2gFaLyZQtUo90Ej7DGEhU6h5HjWv6xVgq99zLFR8
3/vN6753ybdDKZVT7+jpTVwh4UnD4b6YI7nrGAru4MnbeZ1WSSajXcmXj63red38w3IRp+eRciYz
dbifd5vX9yL7PpySUIiYd8hvfUVku5IJDeJOR3/UBuXXYtkVDFWnrSYyv1WVmsptK+q33I/lqfa9
HuNFgBBYC4BbmblZn2g7Dss+ss21mBbdecuflWos2JOHarqnEPLB9zW9R/CS3fd17GwTh4iZEnjQ
lBPBFn2QJ9XMmpt5l3/sN+8hSn3nRQa2IbT/81+rKIp3IebhL0uqnn0v5WWtXKY95//mvOfv4+Zt
v/ect01LBJEdFFV7G+hgQKFqGFTLkHnFD8cJ0/O8Ii56Z0ejAxjPtGn+kUDpoXntDbs/68pXLRHJ
9zF90OwMW9rlu6EXPzoxivs85zGsgtX/52/zVlEA3gf1/L/2i4EZ4qZUwrGjQnzCwlpeQFpYC6Ux
83dCijaKTuNDNa19aprRm4TESZfKrskIcGA35xVlT9VJbomKz9Gf/+1wIE2buaaRlCaYmzx+szQV
X44JRjqxql1R5vKcdn1z69T+47w0/3B0XyHoL0L5EqvyPK9rSvW2koFx/L8OSuMJq5l8Qbnzj7lH
Zjbw3Zg5pZxk07oYlvOW2XMy/4bpFz6bYRJOUI0X1c7Mi9LT7fZBaK+62rcuVpebp0TRd98bI9W8
cKP6GCj+3v5jf2XaqNSjebIGjU+X6Bs3T1zUk655bBI5xUcq4ofAvUJqhqdtzGmxBou9sOAJHenD
GD9SvRc/0m40j1XfSVCtLNpcSZtoFBxhyvaWwvmwcTKci6Ob4wsj1A5AEYsWXluCMqZfjXaAlGQ4
4V+3ownVbqsYPbyVFtC4zEG5kWbUL2Sq64/zYln4LHqteMy5O35vpQJYnXC+BnBa1GZDG927c0bU
yUll/PrtzzpU6n9dV/z9iD/7Ecfq3ZZK2CmXQnoaWlnjMwgdcYT0xsR3sD+VgKV6Wpq2pQBMv7fp
LM3b5j9z2kbFbUIWeZDZ0Zkjq1Ev85jdDqaMkP8shXNiyH+W4v8szSP438f1k/ItUHMrPpJS0d7x
9VOSh3EcnQNoz3Q/Js4dDLaIeEIzOueFHZ8QPay1/0famTXFrSzR+hcpQvPwCjQ0NHOD8eZF4W17
a27N46+/X2VjCzjeJ86990WhyspKMWioylq5Fmg+8tj8e7btZGkn0ustefbIHpZ3Ct5GOxebHP7H
IKBvHyMki7exvTTXRRVwcOe+O5ncor0WYwqBBRRNqH1SsQNcSIzrQRwHsqaIGo85JNOIJiKe/Bq3
AAB1p/d2tl/USPPo9TEz+NEDRIIH1kzvTtue371jhWOpxGCXGcujtFQiUFq1YlJhw2rt0z+0ZBya
n/qj8rQ+jMvTAvHJMDaeewdQweCZ3yuqANjjsaM90J7gvLdC58or5+mGj2eyyYGXfIHh+1ucOeFP
2M/QSm7fBjlMIo6D9Lwct/B/wBeOMJJcEirZ6sJVTflZa8usyE3TlB92bUpvqpzXsTzsD+YI3Div
s/fjIQshuvqzfBovzT9dLIqRQCo0hIpr2ErcZGsk+biLw+S8zs3yljrcEqQlzCsn0jEVOSWY2Ayv
KW9bWIkohwq8YVck2bGjSoBIsSHeIOuXgHSLSj/almg1X8uZDgLpeBYpiNIhztwaXp00PQUgMj/m
E1zoqBnMj5HnUHLh69PxLFC2VPUiOe/yme66szof5teMOkvoDdKvpjdZWzO38/N8QN9G2aFzac5L
3Q7OnKX7wsKqik7+CiV1y0T0GY1H96un+Qvb7f700NQ5XLLZiE5loY+7sEnJiaXt8FBRCM7MNba+
/keYMrSfdXQsPodZ2Mvt2mC8nuo6OHXMsfjGXXSWcsUffTjFwKV94ylDKeHcSuL+ammgUhNf65ev
n0RvvloEIUfeOd9LLVezjxDSQYDiySWfku8Te2WfbeIRs8y/S9VBfAFj/L00pEmAm3pucEGlf3xP
fQTSNGrFbHz1utb9PmXwyfVeZtwBeDGuYhMRwgaAy5e8sx9lFW7H1XObRjm7NZTjpuFQX1Vqg+7g
HdjNVOv04htvfef7PLtoaxeDfrdQiXYFqKsAWVo+RH7rXw8TW6YOk6/9aHb1GYiUeD8pWxmb8V5v
qY+XM/GTM+ltIBe7a8jZnVIZ/7jAEodkDnrRN+6gpzO7fWz+wfX9aEgPdOrjTY2ell2AEPpbi0uK
HsYJHh8b/ekA6r2vi57eRn3v/UCc5cHRvO5F6bxvUtNtrsW160OQnMoVMcrbri/1W9TeKRsEOLuz
UUA/KxAqeIVQ/zaCbvMJDsSEvBb4NrdYYKC0WFr4hpdQJM29mxVu+eJNFUv0YQnRVm7LF7i6f1St
md9JJ7QQRZK/wM3X3DWt/TdUZtVLye3xxwDSe4jTH2iJ5Xd+QfXYiIoMMiga4OimhD8tWNq7SB2s
vGrv1o5BDykg8kgHj6O+7abJ3ByKPP2rZ0+lS8Bk9gVFerqujfe5XXhXtmG98yihlr7SAwu5Ear2
gXRXvV5CRV7zyrBD/haUTJthuFx/spsJVfxlTZUfqxLw2bVV/QxJn6KPdkjYjp+TB6ODQ0hzWFyi
HYvAStY07Ht1M3JIykcOvsWMZVp0HVUEbNPBjx9m08guzQREvYQ5BtSd+FqzNUi1/GKT+vZDOh4A
AVi6tpPD6NVgzvJOOw0XO9yVCzvU0DkEUG4N4a5SBzlbD2JzQQQ07B/88vk0bu2Qs1zzqDhFHGrj
wDTOBujo7JLBKKH85KFgIbHAeIFNDocDXAmAFnD0fnuv46gqIxkFFTkiyWARY01pCVzbvJx3JEvB
nDuzdx0BdUCMkdeEPP9y9ge7vCHU8K7UAX0gQh1Vmr334xb929H4aTuWs2/4L+w9AxhMg2yftCCC
gwbbQ2z7o790sm1x9K/gaw0cz2Pa4EwXOZxN4BgRCOhM4yd1eNxgYfg09G73vDrwePi34TigPjSm
1yhy5NdhCtm3WbfeU2bD3xyUkfYTQjp98n82DgJL1BzbT11RaYgcMEY7MPeXMVQgek9g4Vg7wVXK
GMpnwecN/r3sGxhTOl/MWQyppWwrxClwg8lBI0E2DRq90+99bTxuRHwaIR5ic6vv7CB/s5p43k3G
5OytLO8uqLGCK58q/n1cxu591GeIPOXOXjyCgHtMBohNBsxNXp5JbzS27v2Aqkzh+zlC1sp5zu3p
XXRxlrHirKLL0DX6ovWTUhofrtMR4gimVmVYLy9xaWUwKkNpCn3djG61CWtnGrpXMBDNXw8ziCh7
edEOeHmtQx0e5Q53sWUA5cvZloF2j/r6dGgf4I5qHsQ2DxQFSlM6Vj+x6VSqPYCzI9mixkpzHfuv
8cy0GOPTNZaRQNkX69ML5eVa4IQ/4qYB9cek5YmynOa8MYdpp7jwyYWhd1alvf6cBaDu5B/PIDCI
4Y/Ihj63NtLoqR3D5nwE/7s1R2ja1E5TRK31ZjDjZnP8t0L//zh48/04D8mNeHiUkN1YWn0vLTmw
iqTI2/Hq46BjB4P6igSe6w1XTlXNX0vqI1m3BXvI6qK7umBRLnZLR+wlGbt+G9gZVN64OWEb7Hvl
tkDCCMEV9lZHWDw/GP22Bur+yU2iiT3VwUmAfem3EjwnZd1MXDJy/vZjNHlS3/3++6SKraOFOc3x
RP+nGccnzzhUz5WjKjj8bNg2VRfsh9T8wdyr+B4PwTNqBuXznOhvDqYWBXvbtT85BI2nXyR50G8/
OkB98yyXOK5pZLGjAf66Rk4J1SG1rehC4nLtDdQAyZYIwrb/0QtKjUos5ewr5/8+Vms6Nj3UNqRE
/v8Zu4aS6+YzX4CkpgqdD/QMQ+9FRxnPBkaf8iW0HNZZeZtfSS/kzfvE0+z70S6GZxLDkLwwSENu
7Aa0VcV9StMDKHKMIb0So/0QY1xcKOE0VGfqdBngLzPAzI8HCzWOYngachBcQ6SZgEno1QwqvXub
3W3pbQezuaOG7UY6g1kbnkwUkLMqqx7FYY0mHms06V2j2VShbKAQCzaJrcf7BIxT5Lg85mov2S+U
IMdoIMUgnb88KHruHiaUjPcH7nEEskaTmiIGfIwhLfFYY0yj3l7Nc/YNGNy1TFULs/se65r75NVF
jp7UMlxGaV88ZG7qn4hHWf60IOX526Cc6JR56Xw7kbPcaVQAbnqPxHrczsdYWtT8MdbBpPJdYjnk
4NF3oqrUSI9vOsBPkKDkCRC9w0CNDppwJbTEzITWl6P49D0q6fLSY2z7IDbxk3fgagNg6QPGLdOm
Q1uzuo9MahezWAt2EBFEX+YZKsh0rv+K/My9ABrYKsqS+q/GTG8hf+r2QCLCG91gn0zsACvfhg9q
eLx4n4c3Teo8DlO316L5lvKs/E7+yaNPFaDr5tWl3B9QDHpg9tjllV79YPuol/H6kl57tofHGblM
6RQTKkxUeUT53fEOgnH2j9Gkt+ym/spCroVU1B5FF9jqsvbt0KimMJQZFi/233Y5yyL4ZoN4For7
twEyPi8nj1VStxc3tjcdixJjYlLouUW29y2S+M4Je3I9YsDzITqv4tHcd1lBVnTQryyAOC8gdbqd
lpHhlmcxHVm7+GUfnh8f3LHhT7343bU0VYyOzOa+mvqW2iHz+NTDrv0WQ0KCBcs32ryn/Cr/Urk/
JJnmNPpybXjgOyX9hlCKv+EfOSkyIetlzqkwUXwId0OrZ3C5/1wHleQ84cJRSToghuREKEImI/0I
CRKc/LYHkVTsok4AgWuOEIeznPO8lY/iE7j9tVex7SytxGjNmxRwy3H82JaPpqnD2xVRcCeDFjVS
yyvIxWBMuxQ/6fiKzE3xKKfrddcwf7q2nXXXfsO29sdryyUieNl3B5/i4KYu0WyDDGx0ne6khQvw
hpVXeSMdTmhCJCSnwQRdahKbl9ISPzlbDxC81+dBAQN+mKUME5/jqeYP+a6FFZsnN3UgLYh7Ss6o
uc6uG8CpsNJUTXadQNiDTmgA4+e7/tXJXighNJzKgfm6BAgYKpnAQMkEfm6TJLqxke64CMt52K1+
tp5UFJ2qIZ7IC6rD2v0ftuYGHdKOCXj8pCsNQW9c3g6fmjYFR4pL/Ve3nIkPWdS/MteFb+R356ex
a5OvV3XZVNyTMZQTljpQOhmT6gX/Lba2bt46KAx96xDbv3Yco3wMJc6lE7Exo+JJKGDlwN5bJPtq
lB1IUY1lC/W6mq4CaQ7icX6J1KRWMRZx/2MeKPo/pYiaLUvVTCv4jYI3r7oyQEOy4lqYS3rlYF1a
ao00SwZFL4d3tkTlTdAzbO88v/1Xe3VY/HPW4MQZnPMxRwpKX3REE9b2CN+ZfuFm1Vt/7AZgI9b2
mFFU5+XPXqRNd3YY1QUsc9DujAd9ukvq+XAXF4BT4ebbWkH8nHTLcHG8RdUt6E5mNt1IW/Vm0iv3
rtgq5UOBFfmV0NoVksabklurMfubYytWubxKZfpq+8bxmnsL0Tj1JTuk1oWpxdpOU+tiJAepqpir
eiPNtSOKA6ZBYpRDrZbEa7eMKwZ4R6Sjswdw25qJyGUGwdYnZwkAbC98d00ZKx2fr/S5XbaI5s6J
lbFxNKLDDOelsy/VYajKl/pQlDdiWqysOG8t9F6kWSWLdwubyPXqH4X5S4VmztF/QCnqxF+iFP20
Xz9aIr+1tI+n648OCzr8XoFuHf9Sn39K+dPI791yAUojIyYRfEtIIc0W5DVzU84XUeceXjEPVQKG
xKmgC0rj1fzJG10m8U4nvz2f4iI9ceOkvea11Lw7dNSGkXDLqTVRHf5vF6MbyNWv3jKYF9Jw5pao
B1Q1ZBdOkAZXMuUuyvx2ZAV5L3PqKjncTnGNUqbCt6kWXCtIK83N4/r8lzXEaZG2hGer7fgqKer3
Hbo5ktxsU1bC4i0+JdSCV3E2jlX80OZz9XRIwtcOooZbQ6X07dF7DRH/XVtRSUsgwmQcXqX123Md
p/rW1pg+8RDH3Dh2TqmSPNXyZpCDvApCB5GUtWN9PUQuHXPT+ufH14i8M1ajOEqYtWMNIx2tor0K
qMWFGT8QUK43FRT0mgCIDbKjp1mJbl+rPolFM7AjNvURu/WqzU56uFPlYGKC5IIP3NFHuh2z62CM
gjntaJxbmJ/PYGYNZJCTNP61i0iyet1mlFreNeoMdUSI36Ylv7DrkXKRT0ZxlIOt3t/tAAhDvMUm
sWTE2vEpfuTb1OV58WXdsPquen/eW4b2T6vA4OgHPcFhsDxzQ/UgCBpj+y8ObtxBGJIv/4NDplJP
Ter3Xk8yz6RgZe7q52rwzmSpHE9Dc+kjSH9s1ibwNvhDvRujdo9upVp4i9uyMNuGILlVTOSQnksA
ZqvDCbmo/NYvQx/qBdjn1cLfNZfk0jL4VMoKXdwSmIxvgfazv7EEW8e4Nut0vHHNgpRpEbCZwj+4
vMVu1M5wQyFSi8qpMrHJpivX4/fj10Bg2pu3W1flTM7sHsx10ifz1yjvbuJW8x/N3PHv0Ev9R8xt
a0do4Lz3SpomePRmCDRh+kVWW+V2Io9lfl3PuzVlo0y6Msm6RbzytHluKNbfSUsWP8pLTOvA9JfX
avoYS4PH8vLtzU1lG5VhRRxeFNoBtVB1R9cpm/pnMqUbHYqUq9CjOozbfz0cp4Qm1XUXw5j/JR3v
ZnrrxFAF4G0C5NMcoutQy8rboRrKWzkDl/rSI7O7Xe2T6oTTcV/6yytshcUTivYIGRkmyXzV1MdU
u+mH6UlandWDHGZexO7O9CD+EZDsk6zW3UvpLPqyugjZTj8LxsPhyaqdcB1u5bBmkqnu4N1vOsM+
gRvMcQBYNDbsTV21/IPQdvkSjYW9bYvEPpNOIwY2wGymuoRfunrpUvuVbUAdOinb/UL9qlh/R5Ah
EiG3fOtMOqGARO8OLP/iHyiVDOIYCGdsn6NoVu07hxKBRBuSHxkLEKZXP123+15NYfPlAP32RsbY
kMcex8R2U7PnCSFPpsZY9s+B75JbGj08Q8Z3Cha1L4vhTGcesPQ75gMQHmW+T7Kpze+0MUPNG5Xu
F9im/xawE8wWjW3+83FsobdvYymRCralkxgX1szHbfD1/KT2BuuFerUDM20vP5cmPCn8ekEYQYIS
WC99dHMAV/Elqpb59k+DxKuJ0W01LBjo7KC9l/t3dLXpJqnhrpC1//yruT4Vv03HNKbj8F5XA9bb
/3eM1dR51Sxe8ijJoQcZiMaS3m3g9r7PhyZ7nG0tfSysyEbJJaRORzWlw8tYQjYalRVik8MUsANr
tiMKTbihVCMk4f9zoIMNetQxnQvBQbUsbe+GlLqI2Th4p6vNc+v+ysy7v2Zr2HsLBcRoUjpftP0E
P9KXCXrG+9y1nyMziV68pNKvvA6UuXQa0Pmcj5m7nEszjkMqnlwjuJLm73j1qNvES1QE37QTiWeE
w1u8IkRjBPrDww5dXlC7oNVvTSvfSR5XUrKU5gUbCjfcs9UWm8GXAsrOa/GQQU59oOZIVRi42hBs
Oouq8SRd0Ekxpvq8C4YFSq8OkUQFixOQGyXib7ZJQeCkY7WJi4DmxObH+vuxn+KVyOWy8+acdnDV
e2chpD9X02jfBL0OrqwKXPKjo5uDI/3Qbc69fTuE+k2bavqjHxgUHIIYvU/SATHukGpnwS0jFwKe
THVonfO+I7BmBI98/mvriLBw+i9tWPEGo6iZaUA0AOZTCazj7TrOMC1hWl/6zS+TOByfBGXKLfJk
y+WAQJLvncYJAtHq500OVYSaO0ptt4tVP7SRFl4ef69yPCwXaOSS1kwyepXL0bu22wd0u8PLEUza
2VtpWIQMGYgzFMAahQToNOZRvZm/jJpTXprKnikkwEd7k2nW0T8M/c/+Eue3/eBN5eXH+LDCetf6
kP7sFG1vv8ToXiaUdrklJa2bBkWsNO+NGyH1dcGqA1VS6TQ//kdaq31Ki7ehjj0yhZR4v8fXgW+c
65RPwxRHWQX7esmZ6db2C3/qGhoiuAyOL6jSv1kOQfJo5LP12PHeFvM66NiEl/KM14ZxaRUUqVXs
lFdIPl7li1PeBuobiLxeeTuqg+8al3HpULL+237wnceGWuCrrLaWS7Drw2ZUKHanrs57P9W/DNHw
2b5Y5vLFQybsk7/YExUHEP+wYSZ7jLP6TyYlqhIfEvDI7k4dG8jroctvfOj+X+cCxS2bzbmHIS5Y
Lw2Dd7VYjXONpJu7YSKZPi1DjNKnx5ZFMdZn6PtY//RGepOyw/LaLDA4yXATUQLq3xmeG1l1pva+
L2IIsQFppM3ZrKYHxyawFHj+YSDdktBr78YcrhxqFufXlE2aE7G5VtLe9aqjVh1yJjbpFT8ZIWPF
puX9j2KgyNVvrJP1M5CCPr1T7EafTOjDwoymks3ioZrHr4tpWWgR/Bogj56tTH+Ioa7kuyTRjgVn
2gDbsuRItG40TzvfqXZNFUxf/a8udV9fG9vQd1GM/KXkVYLfTvbBWe6DbNwvk7Nrl7G5yRAifaDw
3HgwoEvW8/TUgpwahXjqWWtWJXBQOc2l7rJpd4BG6UEOyRTAkRYhvpoEEbQ+WeHdMNVZti6ftk1j
meaLXk6Ix2VVvoNl3noBlwgB4wnPlAF1XRksTyb19FeGgYJkglj7KwD2C6go2i95gVBTwbtm43kF
K0S4usG1AOGAqHPbQ6h8bnRxdtewIKLYjNVjSmWWpLDzGRmC1jbrS8lSQ53onNsJaBFpJlXEVip1
Isek91xV/WNjuSfSKQffAxr1MZoTUOS3RvOtFuyJ2n/J+xiq/1H/GgfDnWHwzCuVrsN9RaoTVTWo
JaXp5vPh3p2sbqf8+tQv7ld7krSQUoPGhZj0mI0uWMNtOvjiLiTtPLfo97g69ZWyM1VTlZeMUftM
SphazGB4lBS2V1C7Qo0HlL8q/W2x77SBtxXWArWdZen8naZJs26kN6TOD3Fk92IElnnWw6+5p1wH
uqglzHYTSLV9QzXOZTT4oBBV76JsGXq/3cDaQlrsrPtnAPM73pzRuCf1od+i38oj10NCkR8QyYlV
OHGWcIcaoK805RI5rJgmjOsP/oQsfInWJ5xH6AInyXNEfpl1aZqC3w+Srw6VrVBPH7xzP2rSr7YN
G5cRsnSFg9l6gvFgAxd48tWDw/kqbyCvkVGR1kLZbcF0Jb0qeIKw2LO+mOldhXgMOnWMcoP6fXAq
w2EJOrTtXYEm7naIDxTNJ8+950d7KSRsO3KEkAkEEHKousK26M/50SAFUs3ZSe3rsCl/9JXntaeM
pFDgbWTZsRQqAxfVJVVuKCOZKBUblLJfITXQtkbJF5s8xtvBW0qo58yo2kRlwxRUHdZesdk97HTO
VFSbtVc6ijHkI5E5KAhKhHhSkjbj2McXll37pyA4yXfXdXJrz1rDfkdeXhhL2z027LghnAaTQZdS
sAmzP6uF+qWus4ZNUgbNafQ2yEOa4WJRg3gRBicR0gMXqcHXrovbn0szT09RatUXWVOohU00PHiG
2nZRYDX26U8AgYbfEJyDF7lCn1KrZ2c3hXAceJ5VfeVxOlaCASw9BoMIqb6whr66RMSvfxcsH2qI
nVLtGysQOJ6zU31ACSxjV+BCAC3pHC87JzrkJ9IUUIwJ97xh9Pa9AGAMCkuh9GWAdH4a4FWRy5/S
Nk5MGwkNBM9/AG3kYTdgC703UuefqG36y9FyKRugQtq4LKPqh3TyucZDHQK2+wz3Jc7T/lIM4cHA
qrydqjh6i+lj0DnXivvVVQVmBsjEo/ZcNGiB1evpcniRs9Hpypc27iES+HgmvXAsly8OVF4oqXTl
Ywnj80kZ3ueIV9zqXu4o7Uz7zoL85qqzmpfVJPYEHXOoqxt4qjQnhVxZOWeWBQzYG1AianyI4f4l
HJp6LyI1v8Zcw4mtVLJpzhTv1sS4ZL5dCAjak+astOYEDky1r/Px8Mn2rnkWueVPmBa3VQ7jWuaF
1q3uLvatnGVxaV8fZoiEf9s7K9RYrQ0Ya+opNu+clU/We8cRhzJAaCVFX9nq4/2i56C6E2NnqZaY
ksBoT+ukrLbSDKNxYB5s7KQlh0h5tMqjtt13MaRTAn2KAS3xnatwtrwfJ+A6bgijumb0t0mip48h
5TE3ulr7qNak1ooIDXQXSC5Op2KTQ66TDPYNEjOghvrsVAUBltjfyoj/GqSsjBfbGdrHJg4YWBzs
O41fC5afQ7XpmXe9grA/ZalVfP/k0Q79VXPcoBug+IQNpf/bO/A/5SM/PNgR9QwoC7ebQDMzqtwf
xIHymwahDmu+XpyuvyspKAMIXA5/l7V/mWp28WIkdsHmxjxtC4AaT50/P4mDORvQkZcxrxqYs6/s
uPjX0DDm93f2OF4iRQzDuDZsvGFCNlCPYZweFk/R5v8kYx7cvrXyHBqTvn1zET85gGaiJP6fkpnr
iQBATaYmcGLG3qWgQ81Sfw7GuLmHFyd8toZnsUalXtw2qIsdxwwzZOmxFqYb6bUW3oqtCiERWUl/
DGEC84HcJIoex3jed8xKv6uTbDQRUft1MhT60TL9OpEud9EfwVgzde4gd5xyqvsSb07OonJZrqRp
p08VRAIvfVayC3HIoIAMgvlr5XdvXgXLcwjdtYwpLcRjML5NN3kKL2dcw0DZDzWfnqNRdSPJMt2w
XZSdGNQgXEjH0SdWXzQJsXbn8uGSMdKzdtv1lFx86livIhGQu3i7AL9guBtqsK0KCKYl3uEM6tkF
xlawYmJrLUi5GiYa0oLSrkA71fwprT8NqmOwAQZaDyiIRDeJbpzKg8P8bb6OxsPj8akyEYQ+bwK0
r9Ynb4oAduRu6m3fRvCYoul3miniUHGLTeM/gkBEl57JACdSuI3Y3MP/iTDhKaSH0IzyCv1ex9/4
iLk/BgtkHJJC6R6d1uXC06zmsmzn4R6xCBKQSZV+1+bX1bXRmeCQcLCyG3AUm6hPmr0cIDpF0yOq
FYNGsw8AGQJxJoe5eiQD7Ftm7YCJxAM2xmWzGPW8saa+2Q892Eeq8phe2LDY9G7anDI5mbdNbdZ7
uyma6xKwpQyVAep6EIpV12Iq2dXe2iyQT6VTBkFsdLyemFzXnzeFNc6bMoFLybZ8xKva/HZywu6H
OoHvrP8Rd/ntoCzqRCz/6WN0f9s2bBJw8Xtbvw6L8MT1Dqjokco/pQbqEJ6UUXO4M4qfPcjF+6Op
1uzqOESMcpBh+jIXpxEiayErpC476Sqw9aO9HP+/8m9ExhgZzwxA03prVFESItSVTNvVtiC+AXCh
Og5NjFS7/r8JFGrjboS9fM9+1d96UHXf1IkHy/u3POn/LqNDL5bfXQekTYZ8/PugF3ewGs9ffNeh
jMLOy0v4qc3HqYDfMY3S4vv/k4cB/vSxrwG2/1uM1cNUMEU05O7sYXj/cySkhrctbEInNrgaCvkC
/fawZP6WwgpIVussvY09yBLqjEr60mBfxy2L8W8DxsG0r6gDhqZ948R+9b3L+fi4blw/r5FKw+cW
yLXq0p16Cnc1D12i35G4QYwn1ha3xVj8bJPGeATu41zpU5hvQLU536zoZqhb49VgvXXuT8lw6RfM
fYs030t/HMK6nTPlvxsOjnHjZuQhpWOyqQIfod3U06BEzrLOLuqZbafDBE+WigxdR3PWmFp2jdJW
wC2Izk58WJxvJT9KrX4U5nRvP4rYP/woU+0yKT0081PiRYgVMy7RlAaOxm1d5sP7H6WtmquIN/pZ
3JELiwHTPBX6hKRe7D+WY+s81QWfiT4ObqRFqQjE2lDSX2oJrtYArDHIm/Y4sh0HfQuQ0GW6kbtP
beJMIIZYcMlYYymrBz8ZzmXoMVw5//dLdeFiXUqw9VK90Q531ARftxR43JhNeffu7To2ARA7zz8+
atIBzplnc/CG7fFNrQ8HZG8MKN3UtOm/BklTc8jQbCAAMAQllSUbPD7SQTcw05Kzzozx71qkSMhV
pYWJvtvBez0gmoymg5c/Ni4SvguVq7shCuvr2ePlNerhtK+Lwj7RtXT6ONxD1+Q4PHdhw/eAnV4t
o5Hf/wypXL6P1SylMNrDPWAICLgbmE41mbSUU1Tc/0Rnk6UIpIXZ+XEremzM5QHJh/MxtVOkYH+f
ZWb6ZlNnU1Zm8Lz9tik/lKYOX8oBrrRW1XXqXTKeDXNRbCtVTEkZ+nBswmz8vunYMC4fPzHMsjpo
UgH4W2nkX0iO6hChfWX3GjsiFINBFhehFwjcZ3WTpJVyc+3wcOtaw19QduWbQTfq12XoT+VtArAc
ZtEhhR0pCfXdR49ZW/LvbgUGcDLt6Z1H5qfN68zGvMT4kweqaDN6yWgOA1n4ZuQ+W7pLZz5PZv/N
J6l8aypEsupbW2XWvvOsaX3sW1tq3KGDP7dKkKLg/epfODxqVzUZPiR2ef0AAK2eqedQcnKG/iNv
EdpNqZpODP9RpyziK+SM3ukyRPM9+wvBcXgHWeO74cUBSuQgq7znjGISM0YXNzKtbusVkf1o2uhM
RFpxxk9tP4KytB978nub3EhH6g9t+1Hcink+HbtDfy8tCAPK7ViAmT52qlFRnL0ulFddyyDoA70d
mkPfJKJ4DXxx/vXC4oEOHerH6sLSlEDqwgEzznsJRNX/4chuOkf1Rewb7c6pG+0GmAiqU0Pa+6de
E+kkNDBqHbXaJ3KaO3UH4591L63Msr03H0Ao6CPo+lXXojp2YVZMx/4YwZyT7nJpnHsU1HkV+8GZ
rjl8T4Y+3IWu9XYwUIfd/XdbC4r5PM5U6uqjszQllAkeb+fNT1LsNSCBeeGSgzmRsi85/KljrQwr
/dG6QOi5R4HgV7WYFI91v0NpQ0ypoRSOsah6H5/9Xojf2TLYJHMIV2vRjld1nt1Z4RIfD2KXpq80
FNhKvFlNYh+tEMK2JOovpIMdNfVu05dl01fRfPrOaOsB4bvo7lMEaQJKOTWqLrn5dG0jhdvMbL/q
Qd5uWzgE7uTQzJAO52wVUCt4G+hM9UlweBXg4OJ59Vpgu79rfatB+mJJ2Fb9MNwK0aqWuMcAH2Ku
vh/jjr1LZY5b1pugH0FhqwN50hMnKWK2/WiNvjvfylmz1Nk2tvyI6r7ifYf0gpVHqMhxovN1hPgd
ew/ju5hrYInZetyNYnNS6zYBRrlDAG6+t9wZ7WgnqTeJasa6P927zDB2VbfspbUeeANftdE4Xq+m
dbhEkxhOEWe7A8PdorFPBy5wzqPQPlhW3NwkZnwlrdjFRBatvqkK9r2Ug0ve6Og1m9mVtFbTAa+J
q8cIub3Fqcv2/aA/hFZxEna7UN1QV5Imunk7lC7ubHIUO1UEXEJ/p46HpGD/QVnXw7F/bZMjgo5U
g2tTbFEWsq065gm3hRjenUrbVeGO4Y9dx/Mh1lFVSvW/ysjeULDgPdmKl1iyqP8w3fPhtEKIOm1i
+6mH5GRjZk5y3WhRcY1UMnvcv4dMRhn+BIwau97Pks/ySdJU0RaJtMM52+9AhCq9PYH6doTOu6ze
2vKSWOtF146jo2lOLOWjgs2YGsogtdE1meTp2zKe773DUt5OBQzjkSJ8ClrKl7I5sU+81Oooel8s
qjIj66ryeuNpqe3DxvTAmNutZzzNUJlth9Gmxlr1Gglc5u3Bfe3Cg8nUGXWasP8mXXKIPXfXGLN3
Jy17QmUrrgbzXeikZofnOKBsXbSXA+NUrvQ7NKBt42QKAXlBqJSfd0ZgbX1Enb5SiX4qVFxoNefg
Ejp7m6N2LXbZShc7+e53dvHnHZBTHfAfdokvcdjWOnwxPHRXppf1txmgHAs7bjwxGY7OO8+cUKdV
fwotJkPWBfly/G1CmB+26bLoxz9UXZULxBzlq/iietnuCS2/qFhchBu1ybPfhWb++xY6Zl/9Xehl
uS9Y5ZxaDaQo1QSlZk9R9KSzM9d3sfNkz6NxfohgxQ5R3bqbDi2rdJesm/IdtND9d98kBZH9O674
ziP8HYGr28e4pVWMV3FNnQNQ1jffKX+1vO8CVpr1zLh2NVCJgn5qoiG9CMYkOZdeJG9qUKrQDElv
S7IjQgj9sXez6IkJ+kbMa4wjGkrF0FQMaZbgENAtgfi5pMzv1C769oLigNcEkuRrORRlBJOnnOYk
kY9G8cuj8nU1iYeHIu1ZmOYpNeClezMM5bWQxAh5jDH0zibTwuBMbObok2DKxmdt7tuj2x8G+Ybu
wFKIpmhp6dZ5b/QIsvqzYVwemhqMRBJWJ5Jl62a/2bRuo2+PcD8The5sKJ7EzapiqIkVOtAcknZj
F+05ZN4JVUcIFDXns89elpsppUe161ebUPQm0WTtZNevy7StueTuo9bO1b5yqotj8YvhpNddi0qO
DArZOz1H76g7l0Eo/bzFEGd9ii5tFYN5xg2z1W4nOA8jQk6Xuel1V4QgQ8RWJzXwgAkdvaNRkCNH
VMgvb2mJ/dAE5nap9OrEVGQesYZaJmqn8MQqkLA0U23wtsvH5torzutYcRYQ8f8wNtNdY+tn7AOz
Nkl7NByyYW8wWXgoIjZbVasG67Cvo6Q6nXrX3ootG+CFGhoUy/JpHPapOiT1QuV8V93KAAOF6/Op
dUxoI+hs3fEYUjolRl4VFTLm8/8h7bqW3caV7ReximDGq0RlaUd7xvYLypE5E0xffxeaGlHW+Nxz
q+4Li+hE7S2RBNDda11DsqmXp0GFNLCdNOPZgNwQmOdI7q9mKCuq3EIjWbhvmFGiERF1XTOo1YNw
hshS6kURZcazaaNEAeTP9nvLvwJUon2jvuMstkA50KVyT8MBv8ijZYBGhIZk70gsW/jV3hwmYPcb
+iEE0dPesFnyngXT9xnYDRjWK6NIh1esG2uwGSLB7ynctqE9ukMbfW1j0NlZwLs5plb5R0fsANWn
2gBpXD14SPsA7rWPde2YJ+Bn71UCFe/g+D2tXklH2Vdjin86QcxmeNceDfobEahOYWUOmGHtiIoc
VPqqYP94kw6PSbkBQQMq8lJxTTIFMmS7LK3fKeW0yKmn6D/KJhNclG6JHjbVekRmZpm52E7LfmR4
NF26IQNzfChecXfG/YpkAoxljX/TkIwOsul8wzA9JH5MFPxvP4UJHtRY16Fi3R6cV6sS7b5IPVCo
AyftVYwgqi/rwP5xZ8gb7rwCUKbdJwMqCZLeilF/FNinFFNi7HyW9gn9Etez+CYj7YMdaZnyfbBb
ojShBfCkPj4BxRSIzoOH1acGQjEtzOqfTv+KCYb1Kx3Sv1JUtH0SaRL5hTNFLxXmG3sP0DIHw+lT
gOeF4Z237Izqp9W/oqnD+jXm8V8GWv+wpeWcspyB583I3B+2dei57nw34ghlBmjEeU2ANAAWA0/s
rMQd3krFYlIWpvO7aVQHYm8Svgg46APgCTe9/i3z8HckqPNceYVxaqWOKf2tbJDpoBTVq/CyIOrd
RI5TYy7bB9NJL8TVicyAdXEXxwvrbKUqY9Yope1fBzH+ImBRYaHjFOVAzUVPcfvoSf+LZiesZTWY
7YL2crNf5Kitay4mOO4f7DUV52ZPs58xAkciq14t9FQpBI8RIHF6+WXpk8BmMZ4nyHMcZJJ/6RiW
jGhoxPBmtjRD3OSWwTlSMygCoEewroHXEFQM5YUe0AkqiFZDiXYZ0tYiBAmD0tIDmrQ63lezlnyd
tPuR2t3HtLZjgI0AQFUfg4NeudZHNH2kR2Qrr/I61UA0DJjERU7/x9/tcxWH/v7C4vsgYfZHFNlc
49zscxWn4WINut8Yja/qi9TQwgmOlM6a0ejLChvJjgZGcC5wb6Zaw0ADbLiHinlsp0kXKcwmR0lG
GsbfgL67kSh2/+mUGXDag+TT4tQAfRs9j+zeKaxU4RX9EhNxlGORMbDN9SFoSVHZs3baoFkbIJr+
2jB3O6oFAusFdj0d+xOQehSDlJc+T5OQh6nKw70NLPbXNgKdCjmlHjpclJMugxdyEi3SlpF77rl4
68FQ/m42rnlivEPHnkKitW3vbQK75nuUjCb6GdGHOoO1Qs5+l9OaQcUBp5a7bQ0wxqEOCF0ZGboB
FozFyuzyF7QrfZdtZB0WeYfe/oNZS3QOKChGOmi9Eb+ELz1WOr+apN7dTibNupPYoFsFiRJYDmNQ
36Yrty3OBK4oR6QtwDfHz43CkATAOLAUpemdCaSRtDTsGsP8uBgvvrao+KMxoHG6Fy8JsOXrJuEW
9ZTVB4/X4uimaPkDJ2/1wU6q8m1oUDGilCRC6eW77crsKbfi+oMz1LHPY8F3s33m6nv8oHXwxUA7
xlmGDh79QkoAUKWvHNWga0dHbXGHlRYqhSnTCroSxbJirwajBehgHjj+PCawmIKDuTs0HdufAaTG
SF7KGbUHhMw9Xsmg9whroV2wJRRdBIDOfeBF9d/GcEPgQdWQcrAi6ygVBuX9xeUN6IFy5mC9go68
wcUt7Yage5iraViY77jA56ByGj5Y/YuhaxtSkgiIT1cH8k+xKbEFGTsoF/CM7L0AJYijYuLSznFT
pQcSLYfFjGS6x8+hMqtYPqxKu+tQh5i9WeAkOHRDnem725C1Sfij81Cu6noV+kCE97kHUMaas7x9
TcGdsxtljqUnSuzPTVCZm7ZMmg9DZYK6rWmH71ZmrWcSjQhg1VHLP+tN3q+R5m1f9TxqdrYOaCxy
NyQwp5F0LVfFaDWHAQUBf0UWQI/U86tLM7SJWgG2I7sC/RMgUKfnUQBsOsAi/WOv5GQvCsg1bA/v
VO1jpnxULHpWPfj84Rp0bRWLwKcf7G/XXj7TzZ7io172+plu1334G25/W9l6AssaXRyEloeoTm26
CwEpmmATR0YaQ0JgXLRew6bncAKfKpK3HAyx2EcHLXu7dYMYTCEKFYQXNvhPlXYZ4qbChW7GpKV+
Rk0Z/8k3H4pPaP+odraCgaVZs440w9YCsuF6njDPc+ebcJkwL4ppnFDATLiyjRjBq5qbZ11OF8AS
6T84yvX0wNB/uDgBkTd4NKEqcnOiE1IVvPuDjZWiThbbpcF2QN+6H5s2HvhWqX9wagRQPxiSO3qk
HTsQjn9gaLinL+fBXskX+9/j0Jf/YK/iy4J9GbDExrIRizowozFUYVIzwIiaxQjwpc/XzhcgZNBw
6RQAdvMsmrtnQPizBkVZ8UwWtxjdZH7hrdwwjWdfLFDfqfbYXAcLIFKa466wu+wLKH7KqKxf5ci+
emPmnvqcgVJL5ZgacF6egkRiqJJKpDXZgKJ3lXKKeYccgxoCcu+qJV/gTqa762sALEsWkEex7kjA
qfBaq7N2ctkrODIE6Hr76xn4ftjr/9vuIQqm5fyP1y1YuwN7vNzTD9twUbiI/N1wpmGYTNWqt6IR
lMm4KQAP/i/tYuxmKH9N7MNgTNWJ1jB2GSbbEdm5uRKVV215RoUUtn/U6odM9BrMeGx8pwH41WoU
Cnr37lOLkn5aSiUuijLI3XLi8oyn/99lmMppJYGbf9CK+Ok6TCLvErmtC2QlkAkyZ6xWYYLsq1SK
2YbU5BfE6RONZkUXgl4PxSkgIGdg8KKDdgyzlD8xw5ZgcNfjH3Zn2Pu2sK/62VLrRj/IMjQVKoUl
QpVpyLm2t4Pk2+AFTrC/Bpp1ZHaLNsuKTOPn68/F8EA4k6VYC4Fed9hi/9d5GzjX0Ds26l9Zm6H9
FOm3UopdCOqWr8Ca11Yxx0SoQlXCtmSmc+IACLpzn5S7V4WM3AHx33/WpXlGScU7XiMci25MzlH8
nazRbwUck0Si/DDVh6fOZNNrWQ9fq2lyPxeuLv0k0qyjiZXzX7qMwHgDeeOMzlaAL3BHwzBDfxAW
53+XTLMPWg9+JwpbOkAuUperdKwd6HJxn7qfBSB+5suhH2O+HMXBZOR6OUuI+XIpG4Yj2nIAFEP4
xt04xpgSa6iuVsDIMSBMmqMztpjUWIO9tuW1s0Hv3PAUBOPn+VFh4hdxMvvufqiH7ecFcufmMD9H
1FPJ/sdpeQKRlYpDInp23UIvTzIS2bBC8jJaT4pke1Jt81WN7NVdf/3cRh/a+ibWGsVb90/PPVu6
6pdWe2qt78X4L2tSmIvL1VvFDQagXS0N/RRMApNgA0yaDjxSSOL3DTt0qdmekRhWefuwwt6mgezG
PKYyw5ZPqDAO5HmpPEzD4Wo3lyiSRsV6sKN4I6sRT11tCaBiIkvzUTM1b5MFfXJGKT/YkywDRTLp
mF3HJGylnZzzCCXS3I7+IhEdFrdFVgtu+iBEi9e0iwFSP2sf1Ejzqw2QRB2GKMfmR8wirKHVWDE1
oPzdm01Gw3BPCWDce1sOb2lWNuueT+FnYXp/AWx1+uV2l4YxcNC0zDinNkhKUd1soWzdbT9gTzvd
IK2iAxUjnfZjLt3DpJnhZUR93LYV0X1EN8K8KhvGX559mWT6r4gSoH8A9M71k6UB3FF173jYkCKo
gXl7Dnlr+w182vq77mD6p5Ya7VTo76FqvFdY9jcdLTRo1KbWDAefxol4ApzqOpdInqDUy5kZnRwD
GEzFMO4XEK4eNcHrNqyR6lGYXJayqP6xwMQyeqcYnbIgnK62BipUmQ77fMK+xpr86Qp5YrxrVVC9
eDVWdHXH+KFS/bZJD1qllsk3FOPWb32gnzXVaFumKENlHmgiaQjE2j86jVrrgaYQHbxUhK0nloVK
OGA80x4Y7YYte2gkuyvWVkXdZJJz995t8RVZFO4nDaQXNRbmO63ErNvSsAktOw5UU9NrPugG8B+k
3QzfsQO2puf15FRPZos5f6B4jOwcc35PhM3snmeY82Olb87ucd7jF8nd2b0ppm9eqdV7NJtg16xO
Jhznc42NaKvvSnTNkzQDKK8v0wFAILUsqhXpZ1OyehzHncUOCQCECnC9606S/NR171TYafz7Can+
bPO76r/YWJGZrTKutSCAwy8ntYBsPjhNfqBfDeOiuKAc/m0mD4uVthJ6fiDjPmCzlmwf/GlI/n3t
vNFolJW3abve26YHIE21X5w463aNWVQ7mqXmB66k3k1KiyBnJyVo+dDcLXchJkU7mrnmh7FA4WyD
ZrE9WNKx0s3rZNz0iQD7E7ZvZpQhAhl5UCyYRotikRF0EXZn/xWKoIs8xRGdptbbFeO2iPNPlYIh
thVKcR1ZP93MGnYkujsU/XChobLItH4AfxjsSaQTljGNM9f5OZkKiummHUkLmOovBC3hoI/32OHR
hbcpwCMtxWgaJtlwxjM1/NsNvlYhsCzISlZV6tNQdU0CJQBY5jO0BboVkj2Q0/Q3E82yFyCSXmhE
hx4Fub5WVPWWhsBsZm/2WIMyVYCCWY3iFlPUNh9S4DAhBh00vChWQdGLIw31kF3jOpqerfUeNOu9
09dbC3wyGchzUeKvxWA0TdHDRx4R8lKocm1ROa6usQSNbkGBRW5eeOrdfdjBja8fdvECQSqA00Aa
t8QVDUvX86VBPxmvWIoF1e8fVI8c4DYkFajYSwf0rWN/f0DlkTx5AEgrSg/va9J2VdAB2VpZJzVg
GAuvAtzCza9SZ3oSywrYLqU8uQYg25RsDsH6WjsN/d/EmYj5Yurr1eBuiN+QZIEDnKmoB/P5QnI4
6uBf7Vk4cyaSGTmYJlicO6N9nskPFR+iW3s/bR1ot4uoFUnqg+3G3SwyDW/O+SoUiBR0FY1rgEZD
oBr0LM8mA5GauqmQM0SGJCnZjoYLzhcH9/GdYgb7WYQL7tdDGIqw3K9LfFKMdueuG0ck4IkGujVg
VttVPWrmLlQ1TCSL1Zm8KXCjlVr4lR4cJap2V7WV1E8Azu5eorErVvScAWkp/q0egC6p283gn7GH
m/+QILRaGY1o31GVxLatrcWncGDZRWMCzDW2k/018vIHFV/w+kvzB5/eNuJTUJrB7gp4UgB72tdQ
e7Uq8YLb0B2/3Ps0pJvdSlvwYLv11YQU8+H27CATirIEuHt4kBpAM55/xbxj2tieaE7HVVVoYAkH
e5Bht6MpHilYb/ETWmLPZLHM/zAhBiNL0Xe7RXGzXWaIqP7KX3LuoKUMzZNzXNIKNxRLXEsOBloT
0dKA/owLLQuWQ6iBKxbAW1VptsHuN3nX87/6aSxetShttho27c85z6ZTPJRs62BW++aNVbRGuqz+
6sn4QHgiTZztKhEE34oMXTpuUCUgbEKWb3EHku69+4hb4Cno4x+JrOQu5k3uhwnIVXiYey/VJHyi
WgEjA/Y1I5mtJrAankhGDti6xNwnVmwsygH06T7ZpuAHtsO6Ohh21h2YkfW70mvK98rkzaoXmfNj
DCL0afTet8QbsE/SDNXLYtujleA9bhw0LBlWfzJA/bUW2Mt8Rpn3G+1RT1HSPzeW80bzSNKpEekC
oAuRjkY3XYf3uo+GWjBUqTwO7f0adnqMqmo63ZEPlFV+rGO0RZIF2dK2sZKTLYnm/eSb/0xUQB43
/+UyN3+K27cu8s4RKuVXyhYohdMV3lyFoyE5uDz4qDGnqYJNYWRigzYKtgMVU3qhswJQPJdBySYl
K7z2X1psL+u7/4PdEoXOyKP46MiA7xl2x1FROIwvvDQmPI4aQAU50YGSN/3Ez5jV9J/HONLAuhpa
z04WhICVqOSeud74MiIVjkJAOAVw0q1EvrUVkM6DOLGehMLBqCfbfMpbY81Mxs6LiOSAxZw2lotu
W1LEBK5BGjEyMCNpYNlR/gzgJSvb6rSxB15ZYVysbuNJpIM6OU6bPtUr4CgArb3Vq59NP0TfUM2J
pgtvsF4DFqcnTN+Ryov08JvNNqaG+mRyDIe6OlZG7pHjNGXmpcEzZO0O0vBNbwy3C+lUiLo77Frl
T8QplUpPVb0On2hEhyjQgQv8H5wcQ7JdN05sTX8PHYYBBbzAs+Bb+m8tii4R1hEttadFRP8eMktR
zr4CvBrfktZUoCSTJ576yC2O5NlI84Ra+MjDowLAoHQF1FTZrn8LDAAXUwHrJtYBWN2oHJJB3SpM
hPG1wL2KXFLyJUwTIHb3UQGe+VD4NGQiw8ZkkmqgE+rTj1FWbHpvGD+VyOkdCmRXfKmGWQ4aTSML
jyHAQsEG3/P1CBSvU5zZahXTiBz18XRO4rBi/+jIoSgYR4sfHEhDh8Su4WR09eRf961E84srgiab
uJrSdoiOIGTZinHSz8LL8FtTZ3cmdBoIOzoGPNoCZrY+2U6/9hrr3arq+k26rfeU6VKuwr6vPptt
Hfk9GIpOaQ3gERc9ISQHZEO/r1GyutE6mJWj824OWjW7A0pfrvQhqj6D7SvysTyPT7WDzasczd34
l2GjDkWGU/EmOh0weehk7QJjLyt3lcvMRNLJYqc4T5MAGanQONGY3c5IFlSugfWYsqzBTrZG5uzq
SDI63BnSKTgEIh8FxMEmdxPpl46Z7Ki2JXSld5pMGc2lLgTM74z11nRl+0IkAFPttH7rpumdAxL1
0WrEzfhSyAxdsNrwwkpX33K02a01oTrBQLuhP7UsXE91Nb7gPkO1vrKL4jABTmJWHWhIChGg5JF8
PWo+a7Jh9iUT4U1nQDrwYzJZ9hOoUuqnLsCOVuF5O5Zh76D2AO1p1jkmByXgUM4mR9Ozsp1lbSjM
lahScwtUBeeJR9J+YnYXZTF6/wEVUVmt94xpmPeWui5AzINkWAM930MRHmStMz5HraZfSJTyST+g
PRBQd8qiA6P9mya6nyBYGk9kz4TZn8Ym/kU6sjLqSgf4gUD7vIqIjYLxUufRCxcpmFuHOAAEFDOD
PfnL0bCfbZNtaERBQq8efGHX/ZZkdhfnb3LYOR6H+6Rza6MBKWyzfCIHTJoBQ8dqPFma6qPEdnJr
7cwgk08WdnKew9LFzrE6C5AtX1m8QOVThsXdioSoykBPjaVnPg1nzRC6NTaTwFOrnAPsQF+tEVlv
evl0Jyqz6hqVAtChLLR1O2jOKVQ75rE6jExOu74C6gSol91LDtjzyafT0a4/oCzfBReZsjNi91LQ
Fnwt2NVlHiMHhJyBVqwG1zRfMMvQz9UojlkbaWKW1XoIxDu9u5CFFcXWizbF4XocJrkz1JAUcRMD
Lzx1mjUNSYGa9TncIqIzFRJ1S91FgLlUQ59Jvh5DeFZFBninuB2f5oNllsaqZOWp9VzjSLKpN6/a
UrbJEczls22weKmzMixzn8IlFGRi0fhEvr+Ho5ia1rgHLLyQiMJaXcTuJpU9msvVyFJrbSIZWoZ2
4GwqlGOiAU9REJEJaemASgpUH+X8OA6eIigibqJazdNvkWfqojuaIqWhiEuY2ZvGN7872WKorke+
yPehS1jYr2hYLS5YiRYXOqODPQ3GOgtz6T8oFuM8DYZzkZ8XJzLFd3QNNA9FY6zLspH+YtfUaBJK
YzBpAdrmmCG/cewNdF6taGwMhmfPqjtpy7Ag5mEKvN7FtHUyeIHBRzta5FW5roYv+SadTymsVg/c
XtPF7qwAGWv6Ygx74ADCNUkdbX+FP+gcz/Wb2KxOYmsUwDzQeVLNB5JaplmU6OSAMNEk99Z3p20g
K7Tf4UDCHHVDYX4iKbCuPG99f7rKWeM+G4nm7TtWxWDhTIHxhV1r/owurWpdZ1xuaTglkj/TmWDY
orL7BIhnMCN5npnXADkFICEFAAOpRIfZUJ7dJt6VlJboNFmfg9w2Uejh8TUaXgAmTUJQngNPjFQj
nuXrWZhyYz3lhuHsbBCm+xpaodBn+gRiKhzUmROwTF/hSfbJDviwJxmXYFGcDTkIF3wmo9Z/8JON
jghDkOwtrf6+xCN5o5ST0VoXXJCPAa5AotlJXXa54O2TzHYOyEHvLpjqmrG5VqXo/bHH/w3smiof
QAdeVsfa7cfDIqKzRKUN6KwBwNdFmVVjMR4W+eKwyG5mpExvVwkMEe9iy/5BlIiF4kXs0Bl+AK3s
TJV4x4UI4kV8DTf1rEHFErpEeDYCrE4W6JBJr4faAdIo2EL/GdMZUsO/CcvGbVda6gQbvPSCcvVf
YmTqEo+BySfTitqPZZpjKTXpEVhzq+4ZhZn5B9MROXBzC4l3IfLwZdui/LeI3kPnqTVD+30Nqigw
FY0FupBaodcHCxAz70brVYdwCFEJp4ZpXlrv70HAk6slwKXqQ19F6L+cyV5BhwWspVKf64c8GxXl
pWfVL0UNznKwaesbpDDKz1M23VnkAtudYdvoazdovttRb++zdhBPtSEstIUMsb2JKyyegY+BPgWW
pvZZYx6WaFgR4abMwB+hzDmcTeVMIlBTXOVLAFLQoa9NbEnHLUdyN2lXpj7Kp7HMxg+oU98GujZ+
ipPB3SdyArAUzf+bsAVkPb+a9a227XMBVkFb6kB5RjZ9ZWs6e7adEMk7O0KZM49fR+mmH7sstPeS
Fc7WsHLzk9WjmFAZgPcZ82o34Wfy9IwU0GFqaaY8deUZxKWNN3/obHVRfZVAs+uBYm6aHGj6uom3
Ag5tPw1+5JjOmobAykaJSkRHaUvwHCUF0BFgOMvIkRm9PEaNvS/lpI3Y0Y0YUumudQ0kUOE4B5/1
NEYa7i5YASqGsAJAOU1JaHJi2lm+Hzvzy+NUhcaAt/xCFjS6m/qoKQ12hfO9sljkKJgPzwYzgT3G
61dX69A6l7aobO7H+rVXMvsPMmswk/3Q4B9pN2XzSsYPvg/xwq5FssKo8l3HOrzmE3fNkyy9NGPb
2MfIBXIdRrz9+/rymbwUvQ3UZk2914274ZZgz9SNTX3ZDPBlG25gqkqyRZEU20hM7Lmt3oFrU2OF
rXg34wD0KSj6rNAbGV6pOhfSzgftomAumDuDAJA10eiU60VRcitYgelT2zIex3uQpwf7yjTYB87k
Zzk52XdULH1BwVv/YTHgacU+ROnw2WvQ8ZVEjZ8XKTqQBVC01q6eCH9stXyzAKQusrlEFu2s6Grh
GnAVDBPtRWrFaRJhMC02HUdHmXubAMpPrVRJ9rggbWvA6gD847gY0+rVa9NJrubFrUtLXDIAwAbq
cW/R6IoWCJuuRc2lHIZt6zHcYUXDT2aZ1O/Myz9QkeqIxiNfKrmt5F5U3ck7HvFT3/b1e2+kH6gI
Ns1lsG48cKlxx35t2szz6Qz0sZ6vA/AVfIY4e9CCXBLwIlN8pC+WvrBJfWuAfEnWpahNfHX/fOPz
b4EXAC7r7fSqWb5UciatrV6Xi4Ii0JCiSuVLxouCzpbI85WWKwPQB6XKKip9uAfnh6jpzCGr/orl
0zSujA5Z6b01raWfg7Ypz8JYa5aLHQC3idBxhaI6YKu5XkSaWQbO22CfFgJwjo7uriq1srSRQaks
7j3TYTKn4mRV2GBVEKx6lMJMM3TmexJg+CQkO1ep/zd/1NCku17I0c+rLsL/n7lz138R7FwgT33T
savuRyFSwf/VQERp9NRy/NAINwARpJDNt2EIrhHAw9OdrdYFljc4Nbxu1N9ilUBr8X5HMUCcHEjW
6ZX2bGt4HSsliZK4tTe2AfbHxcub8kMQAFaRRHqDuvfc5te4JBvtEtCVoxsfKBLFNQAaTUo6YG1k
b6ZM++nkVjY6z4E9dhvwJH4x6knbZqrEo1QlHyC6up6RTKMKENLQ2Brkl1I22pbs7kwaJ0s2qI4H
vrjav0JSzj6hAt0+JbSzpRZ6aM4VQAmEjEyWQ8XRv7EM/2RitYbCCeU7MvPSEVUlznTwFOeNPSTg
xnk8vRsPw1uem86xrc048ElBB6Yod+isiEbsIplT+XpF9HC7H4kXuvgShOYH0tLf5gM3DoVtDSCa
hUgTaXFsO4FCt9RDrnNssHMlcy08kFrYY/QSIWVQVgmb/du4cDdCxVxkLlpdwkbex6wsoCLeXdWt
fDEAb9NQyJJahIZVmSQv8VAAw96x+nXd6/aelGAzz/ZaFntrS9lmPdCD+gL4aUaJJfnNlWzHCvDd
GdBi913HShSug/8tVRB3TlVaTyY4i8H7rY9bkmFhhH6+THj5ySiKA8nokBngVACjNKyBxASsDOWM
2ab1lDOrXnVhUu47tddl1iM2RN3S9RfEpNF13ZM3VU8jbYkpeCVSYvvvGYTG5gmdxcBfQuqa+26Z
uP48zgewS9WyeeoHpDgDZwKMJZ49qzpvsh1Ty7AEOPjuqsv3OUuBn6SWYXTwtDraG8hFr6rIvspI
8eC/eCBGojkFaiwRNpeJiR6MuMDOYa5dqhDQ2OgOS8Canq1JRAcglANfogmD7xMwLsH2CLNFS0M7
RXVBFgIIdTYm9e+hFjdAT2BzPDaiOZ7ZAMDv+kPt6wA/BzGJU2IYhW/EqPBBlk+cSEYHp+SUoRMn
s8ncekXCxWbxWxSzYSX2rpk0Krv3b18N6CS+6UbFmtxyEeBJN/vN53RZ0tGhG4cC7HO4U69cw2Ho
RMdl2+FhJ4NPbbmO6xo5ObUBEiGrPKwWGwfllCemWSvSLvKHeAkfSiDNBtcoeWZ8aRxXe+aCu6sJ
jcjPRex6Zy0oI58SIsGEPZV4sD6JTLe3hoaFRGTJ9CPn6SsZADHKQ81BZTyHqh2RPDs1kVeeWe2M
ByyK0yfN/GXFkRXhDrqeJMX1BCrMS5DGD4oA+9zq7P9qlLT8FdW0xtf7YLfrPMS6XeePn0X3AOkb
Ium+sgpvfNdb+61RyOudZqS4QR3jFHbFtMhF4P1RnglgJWZjY56AK9bv8N/EfxLBiLh9UMHMMjZP
f7gIOQ1Rf3fxP1ykrpGozwRy11MppueijICZ1HQf4trGYbDWMSjRX+Mm6D5M6ABa9eAoOs0WLTrG
Y2RCtrMWm6MHPFfTNWlRy6wv0VC9fheNDIKuRHGJitZ79iFtWnPeQ6S9utjJQFUBdvLrhqDaXKRd
QdISd3kZCZTSQ047irqT2b1PbjdFk5cD4PgV0bmSzUOKEnPDo/BzACB1rFCb622Ebntn2+u8s448
Fr66aMz3Q9G8G0nmnVnmBLV/p3Yzb2OkSX2shKeBo1050sFUZ3Ht1mtZDro/O1IMg+Ia/8Ql687u
hm5F1yabJU5R8Y0G3u2jnBqfYWYxv5CX9+rDu3Z+zS7vXlCe4ZkhvHazGM4v6SXE7EPj+dTQkPrK
ArPd3L3PH72WeORpKZ9E+ZDCVC/+5RJZZyYrlEaFQ/lmFGa/MzrXOZp14h6dvHXnMxqSgmRjJ7BK
YsoGafLPDNOfbVdLZgEfAbK7UxrbOcCTkLBDXIBR6RwZGljdSedTktLh8Uqh3XzGVnW8ffhE9Anm
D5O1wbesGFExE2rdU4qf7hPYx+yT3dkbGpF81PWrMpNAo/BAxbDqlYwUdKBh2kfxOnQKMfuSAh2y
II/OAg0POc09Ysumtf3bNfQ4lrZPV6LQcYLK8nxEkmI1h0W3mWyAbi1km50rZ4q3CTg7Vho3MpTf
GyiAuDslIxrP5rlWruo2cTeLDF34IMck9Z37bP49SYV2itogP5OADncO8ylrW1QCDwBf5XR9rj4K
md59kuWClfoQIOpyNmR450M23HQ/exb2zNxdViT7ZT840ss9HkzyTJMIksesQpY+8j7STGORy5LF
fmJPzeZBcYuxyEMVw6nFx4AN5UFGtg6ED8N4F30yP3+9PgFFVtzrJy2tZjk95NsJCRWS3+wXee1l
V/t8yq4vBWVfKvnNnp7vFD9w1jZ3UPyiEBk0zPTW4OAzDiY6zT8KMwY0QCvvh7ZlGHfGpP3ffRft
n3xNhRORGc5/uO5NS76NN+xjAGNcQjsZX0qnfRXB1J7EZA8vdCjyPNkYjaeDE8pA5rZsyuwMBNEz
aTULXnSGPPCriTLB02zWm268EehB9/M+AQJ66bgbx/UGYEtzTDbTYhrONI4CO9r0Vq/2B/tMrmKl
ITUdlmGHOd3RQBt/Q3Z3cWYBmWdD+aVzZLkjvzninXrUy+EcmyLaxEz35k8xB3r8bHQ1M+SrwpL6
SeQfKUvG0rAvdo6pvZeezUCZrF5z6jDnvMhmbNw7bVoOI95p/8j+mFNT8eysYoBfdGv7mI58DjDS
O5LiU2TUgtxFJjl3E6f3lYcMR7a/S6HNL2IVmjRh52h4VIJeiQrRgAMX3FWjuQkIfNs2RR+EalxZ
DkvVGnmQXdWE4VzOJj3cM6vFhvwebJYrZekvLRDaYRRo69XiHPtJt7M80a+y5SzCEmSrl7XPkd58
NnVnrpal2tW0twbsmgEPcCl+FdO4y6QBRmFVRaujIOzQt02/akMgSq/7AbBImhZ2QL3D3kIZtwPF
BOoUtBFm4xsUH5R311DxIlZHz+TAre8Zx73bVekK+5TZd7vJXlAkUP+VSSfclaYVH4wh4G9/sGg8
pPgbr39e9l+ztttVvcMvmhVjN/E2XHZyu0TuXJaIC+3rkvwPIuXY6KDx1FrsrQ7mgJpby6idcyiZ
c6azJjBUGe50DCcr59tFqwcA+kwaOJMM+JgVplDKWQAw6Hp68yYFcvJ8X6X1Rag9Rk1taM5nqqIG
94x9VPURi8gF/0/he8qYhJ7tYf8YJuSqUR3O75Ec2sxc7JQJp81OchlSd9obKT+nWhSfPFHHp0xM
bbGi00U4YsF7jHEz3czIwFEO/9mLCR31PDcXOiMZudgixIUWG/xp/XHKj4tk+RBcaMPhurVkcgc7
f2rVthxohZZ4buDXSRbfZZsflm4xSBUv6Aa/pakfQtCwMdPQd1OsNBY7KeJkK62uWdGm1LKNRXtX
RpSl+8DjTw/yB1vdi9HvRB6oEULOE5CHopmcQ9pPG0oguqCcuWYml4Qi8s+7MkcBAyUUF/lDfhH1
dTuDJcmxJsAX0i4HchuCcofelGukh3Aj3vw9wHSqnfgf2r5rSXJcWfKLaEYJkq9kalFVXdVyXmg9
58yAWoLy668jkF3Mzumetbtr+0IDQjFLJAkEItxtIwNBrpyux5drKBRV+eOR+VpxHHRnuPQwBDsa
RqgKvY38EX0gwdyjUDlHaglQkFAzcwRo5Gp+N89L95hYQ3EkbScjqhDrnEaA4QB6XWkgoryXsvlN
cOBeMOv+M9ZGO5abNaKQwf5vPx6F4TjzqESe4zhC+N43B4A5J9PX2CkyJozaEqtyElpSo9QkXOck
pEte5uMeDXyXVURhlJuMSqPfyoYFXXfqdr+1WUOjqf3HhyPhwycCuPqwz630ouzcTjOBYLAsKKDz
wARyuUvxNyyPNmlsWSFl90vK36uzAanhlmuF90LJIZ0sDMhxq2Y9baBoVTtbd+dN64GBaBYUvflG
AV5V7qMSugQz0GXOXKTi5EgbAe9Do/FnWYJl952W7PjPsnm0v1XWYDw3GXilCjSzAqhybFEpvrRb
S6/6L6ga/EDg9t2UPgGXp/oK5sybKapHWrQ19u22Tcxqd8tC9TIjQHSerOsOTSbKF+L6bNx6CNky
eAdSusWYHXIwGob+CK7PGgezOFLPrnWKbUsoXZfcBqKJJA11634IDaO8uVrFNAWtGVen2ariNwOQ
yag1jeM9TYXWoP8OHJo0o4suRAGm2OFmkfkaWJldZA9wNl2Fv/KXWqRq47epqviuF/20qQGphWYp
ibRnJO5LTI0iaYV+kqE5Aia3BxK5VOjaEkaGqz/NYKB5GeUFbFs5ihKBUFF2g9ACq4/GDRvBXkk2
5LaGp8gkK203viIhdqQoZEsXK7/dgkyBXlxurbwBmWk64tMhlfufDBswarXQ3ezPkfXTZ8fFMtwC
D8rVSi0Pr9DMBWbhmL3VAKgLQP6knAhPs62SP43InT4vpbcEOeDKj9TjRW0lEVrVj/2gfx3tARCZ
NAXE3G0qvHw5yim1paC69WsXo/aQThTpMDHBgX2Uj/7xoYaWLB6OMYfYubPtShRgA1xhY+o2TrZk
A6gAv/2ZpoM9mJ+yqr+frloyjqv8pm1lK+mD8TrVHHTvt4pZ5Vat7Osuct8p2MX0yOpC9CqMqPbE
lC6LB87pTHbAvotW21TazpK6rE+m4mUq9q09oG2D59uaG/3XBEgxuznP9EMMcudP5uThTA7VCnWi
A1OdlSg0Mef0asc2SpNkWhSI5luUVfZfXX+KdoYGOMNoFspT8AR/5MlysLfk1bnxdBTE0FDYCYZ2
G2+mzmyPd7LHIXh3Wi98lJr6KCtooro6+wNHq1bUHu9kUabF29tZPg6k+yNlqF1RWEcX2zOaUdL7
IYdNMhuN+Alg+ZETnxOUsVYsVR6rW4+Hy7nFn0VW60+dnu7RyIy6cipDB9XwdRmc6URaVeRvdyLd
F6b/w6ZMwZFojdNJqanenUmbGri+KLxuUrTY/rBR1ewUopVqAN18HZKpDgycGuxo88z8yNp2Wabv
aFuepiDUpOmqJWPaS6/GdtObH/GGpndFN9XIinPnMHKOfjU5nRrbBop4natp0aO9W03BsPAJ/ZoC
b4FxtDWQgqKjbOUbXyr26thpjSpmfi+vOu8Vla7VnZw8pf0qX4O9y1dRS3dC2+ZDfFtSnGeQr3HG
rH5Dc8NwbmI3OjgDuL9Lp2s/0EUDaZ2SNZJGu5MXM2lvMnBBdHd2HM2qAZmQ8eq7xnu4BxlHWssO
vdck43CZJ7tRp/b0kqZfOb1WuYMqwyQuZYGIfDHLcoH1fUvahi+yBOQnBUVJh7IJSQuMCQ3JPmSS
17QU4NmXkOO05rF+0amnTbeY/ZVyTeTQR/ia6B74yd6rHFUgkP6qGGsOi7xkDH+sUHbNC7ZhkhVL
6zIdRZxALqUpXXAw/BcoQVDc/24x+H59ZwHO0L9a2zfOawyyaCVl1s8xIr9PLjaKpJs/HSa0/SPG
A9hru9OUAcw1RtXSCvGAE1Lf2Kn5gFMvjpc6iufEPKP7qBPzp4QVm1q22w5LOx5NzQWV++xOX3kC
VunGKvRrUTJlRvI50RkQsDL0SY7oMx0lxqYH4ri3Fm9SFzDIOeAE3loT53jAW+NHmrK0MY9kT6bk
9MMeO+ryApZCAzXp1qatTe2rPzfNrrTB15p1afVWjtF/iTRL092/86HgbwtqcY+VSIrdwqv6WwWw
MTIw6g51pXXmXYuGoY5BFHpIivfQdgqaZLsvfxU6Q2bl1faiW+iq6fTzIktpzPqbAXTFP1pQtO9M
IEwf/Gzm3yzrGxGm6kas73QpnjmPfxY7aXMTI0gsUacpyE9iCiJkbBJ3Or5xoo7BnsvQBq6zvkeN
PLuN8H3+h+z/ix0g0wAq0rYagDk583SUWKCdlJ6qniVMEOE591O0IBnqEYylyk1LT2Sa/rsvPa9v
L63YHudT2mdAoG5b9zONgB3mfo6lDFma24hkq5aPHGRGP9tVHbKcD1HITpYwGlxHqkebrC/oebvo
AmfNgJB2jZ2Lprdj4cdvEX77WOIkxlmIIfuAFTLaGOnFz/U/uN5Oby0H7obOlwhcRvKAcfxMC4N/
dXQda3oDDksH3BxuhSB3AYphWwDF0MlQxlBU7fcsxULkJ+jDxkC2u/KAmgdqqf6YYs195/SOl+iz
rv5vIZ7LCI+ZLjdyNPFq9tscO+a+TrDkIKy6CVAFH1pwXRNKHV08+eQysi4/03R1IP8FDKEhA3bE
wfdlp4j3wbC07hVVlMnRZ7Md0JQuSTKlYdos3cEqHZCU/5uDOVlasGgJOulT3TuBS+WNeCFXOkie
6yIABkpzUISRkmOSbNkPW5KLxtYArLQvQaNFzU50QT4NSy63KM80tZ3R2IPpNNlQ7xNgbMoP0kG0
GeqCWx103qtx2ggkzRR8qJvMb1OLimBvqt0PiVGmexs1iGcnL3VwFgEbrjFi/20UeIKhwiP6s0Op
nA/uhb+ZXlwM0+z/8Dhvw0i6G3p/cy/QFHjRQRa+1SLhv6VJAepNia4HNGq2oz5RzhPneR0tWhdt
STa9j1btOvp3Ox5Xw9ZYPEBzM2+D9rbkIJb8bWa5caHLknv4uZDK6wMakpDsdKt8W0UWSmsuLPfS
ywSoENlYPPJhaxWLCawfzt7Mxak3EbebPfUVO6hgQ4JPwjrKvmSSvTuQe2tH9cbJtGbvzW4VJh1Y
LlS+cM1CmqXGDk4UqRykSkTKrKOnco3v2Umyq0x+/T9kJ2skfyge2flxh5+ahoM8WuB9ycJy8hiW
6fhG1SUI7sICee2t1vnuBmhW0Qe62FOJb8FQOQc/wZk9yfQlOdZYjYNWE2at5ornmdcAMJVBOqD6
H22dIShb3DSMYntRQdcAbt3eggqniT64sjx4MuzqgG7ZD8M0o37Y63rQQ3BbTdeMM+pwlWhNU0sn
Pavjy88iioMEMzLX706xIxPZMiw5rFnr9xjK4f1zUM0xmb3HAFMNsDfwzAwWiSLTgRzl3Np5poVq
OKCdSnB+KlNrQtM0TCoClqGhnjepBuafH47kQheStT+cSZSZQGHE/6e9HQcQVuSoCD9rYA70D+vc
bnMhLjSvHVBcLo0HxgQY0sUZtcYNV+tHDc1JXXnVuNeX7nUtEjMk4SpgYAZ5cJ9jpyNrxkgNIp3+
pC3W9a6YjIa67oGWVlpTRVlPrKxoX0JdMQNhmSwwIztPjmi6xn9Q/OoenvnltluewOO6cyRiAnc0
Zz/J1jlqeEPf8bjLF2NRTXDULBdxkV/sZlb9c2RLFwPczADa0+7kFBJfHaAwyZB0WUPSHSjkNKcq
JMgpOpR+1o3bn1mVagdiGtdt1CGZhf9SpcsARg0HTXQDqB9ImS9ovHWiJNqSthFTfxrLwQlIO5WZ
8QKy971SSv9aYyBMd70Xoi2naJnkqHiIZjCdB8h+obMyG84TinvPNOrk1NXydA9upjeSC1PcWzzI
Hlz/X8Ot/r+9bcO1hD7db23ph1i1D594VRiLpYe8cJ3QclF8scxoD5B9WXQxU9mHpUuUODXvGmVy
18BFCgFU0gpvzrPpIZdG9cLAd992o9d/W3wcw/HSSrAEqcqX1cIcc5DQiPnocDSfWolTZRvTQG4T
x4J7JxsAzQZO8HlHQ4YaH7R329mFpkC2V3autHNBHLM1x0qgQBbgusjfLMFkoUPRlYC7FWM4ziAN
zWlkLUB37FDHvrVjAE8EBQqIxtxE3TTQSMF2veV6aX/OkSk6lj6qGEdezX/gqHPrIp3/eR6y6Rih
jWSV+1I+SjnZe9koNqmdVXs6Se8abw8M+/SqTtIFStE3Rl2aWx9cX+DZY8V8soryq5tMcbcV3N0b
uvtP6yjKnV3R1VZw16ZFTVx4ayBH3GOv65bYj9KULqqJi7q9aJ568cem9e2jk472sy6JrbUWmJdJ
16MBzI7dgGRYYNm7tpyTkOxEmYEGG03uSWh7ur1rLDfKtl1UHXJRN5dfxFKiocer+yHWHJXl7tZF
5fiNHbChwjs1SuvhbLXol9+5QMUKO/x1QhJ6UuPnpncz8iwOYiDldee7etkJfp23XcQosEMB46R4
mbkuXvqWx2CwsowNIN/ECynYwtnVRqsliRqjwLtKyzmOwDILNS3vdmPM2QF1TVVAoVYFgO32hd/l
V5BCyz6wuIi3KGw1NkAhRyzXati19tlGhU4zTbxghTAEHtY5hzj1AZhIdNcT0oo41uqNsyV7/XPb
AXxTt4wbkmm1RAFQ6qFGkfejlOYc4PTA4ujHDcUg2cgqeMZDy348elsNy4V55ig06JGKltClWdDb
c7bXnGy6yvT0lUaktdG2FsQufwZuNDi3q7g4GD0wuFDvNWZh5ttm2GtmsSd1PrTZqxNpFxxdiCuJ
shjgMVFj7UhHosatioPdYMGzOj0EqvNiAQbO4uw6txi2ta+jp35wI+O19tzp3JlfPBz38NNdmcfS
8r+Tvmc7Py0dflpLTrAfGrA1m1A8RJUmVDTigDehRC0XilMoop9+VSLSktxIovb0Y+vrNyNWZjjy
zVFim/ixswcmeDyp8lxVvJuC8g4rv/LreqSLqvks2xuV+0c7MRvdGV4/n/Q+LzaNyfXQrhvUFLfV
EJ3j2MfQmC3nJojwAc/My1HojO+0yZFjVDYk+4cPmZM062JlfmfzLz7v0cmGwvCq+JxHRrvvcXx8
oUshNuPC2NnTARmD9adbXAZ54UnRLbuhjMpdKsw0aKNWgHpa+imVZgPCrJrRsENOSkj6Oa/8bIPA
Sz2x81000pI1jdASX+6WzgOxgrzjnW/tOF1Q2rOzdYE9XW4i4HHjZQVgwqnV+c4noSeFauhjTXJM
jQFs6QzHsLGrDxecLKGGhpwW6aTmLpCJzq4NaCRgBQZOPXdnDmxONFhhBBQANPv0MRjMVzVwUZCQ
1oEFhHJaOSSnO4O7IQVIUVq+pXhr+NmKQC5VfW4ltprNKtRsIJnOLjRHDVoa9Ggj2i2ExEaakjDc
jCizANvrPt3JaKhirO6WHhs70tCFFLo+AzunKYtdhmYK/GfaDA3iKbMBdYeXf6rlSIfgZLK9tNS6
XUn9IPWTCfYTe0DZQRvqDegbPf2/qK1hn8GKvmyWaomeooonR69Cg/FsetVz3QrAkeAk84sxs++J
yZ2/02c3n8e/zXy+87WRon/0rVK09QKgZdzcTjazDgjM9EJ3sqXq0PeC979AuV0gGhSr0pQumuhR
SEDDynxFIWsS+BaPN+uGkjZ7v5qm3eCEmjRea16UnSyVkYUzt5qQoUz+4JZVX11tftUnH+igxoJC
OWeyi2NrI5Nb4VWGlwQqmUg7g5YAGEdVeWwB9Pq2OEL5GrOBQ1BdaguDl0dKAE9Su/r+KrK8L9nS
hSzIP+3LZzajd21dFgzoBC02hhhPfmdqqvVbLRVWGyNe3L0zNq+OeUBr1fyU+wngLRbZ59QU5rKz
cWgXkIZkBFlBU7cCX4OLt8ieFArRAr0t0ZUPh3zpGlO5KWPP+ynUO/CFgU34jz80nr3VZtY0c9f0
YPLTord80YtvfjOkh7J0zB2lTrv2I4nB84eGUGlN4lh784yi+NZ4ZnqI+xEtawX/T9MJfesyp3ul
Sz9MV67V85VmLXjaLnZqvsW9QPZqGvJkuzr0ei5eXXO4cwADQBa4OOsIZvPTVOrmdwZavw2IgKZL
LPr5yZ4mPezGpvjPlH5mS25+j22UUmo5DLwG+DJOpkc7Wz5d6KJPmVAjmmJD050XeVmnA2BaD3my
HElOFqR8mD6EM1oTD7SHUGSTWtlblaV/VgCc21Dh31rp91ARCGZxDUvNNFZ2ZIxqOFms815tGMWW
Bhw4h2/qMcMae9WswSgO2QDpWlxsnJYPBn8lYHyv4Dp6928zNv2F32O5q81kedZtG5wjhc927ViN
FzUt2WA+NeXznUXqxID3cPjNgTRLC+BhcFj3wZ0hbwfZBTwkm7xMBI5zRxtNsE5V79Qc8PF/uWma
Hm/Tn+/c1Mx8sjxQoFrzs+h6gUZF1wYoDe58i2c3t5tiY7A8J0P5tzFpmuuGANHVDuuGjEa0e9O4
wIqX9oCsnPtzsBqxRoOKNnVqSCrl8LDzW52CAvjSqNlwkg1yc9H41PDp+8AitAJUPnZImfzDmSB6
7zbOvCiNQ4bVD0N0pyCRpqWfS7DfAtysRS+GxVvvkoDUIswAGhYyW/cuJFNqZEFkG4ZRgx2nPJOW
RGQyTg66LmhIQs9g54UtxXG1uzP57Z1EXCCMIT8I2TSFqI85q844hS8uAJ4qDI2fE1vw82Ka/DzJ
C43oQorKK9MqWOcPLmTzK1meFWbga9Ww+d/7/ioeydZQgA1MA62dlwOtyftpfp3KCAeqcoWuFvC0
Tgff1iuWYOzQYnd4cQ0RYls4n0zW2F+irjl4g9YB7U3vP3he9YEQsBffK45an+kK6hrUH45yAnQe
gLDt9sGpLAZ+zuLMwukqaicM5By3U9VUG5rSZZKKJP0CzLf0uVnQfxXYwCBTZmo+jG+z03QnQAAv
DADjaQJMUlzSvMrRn9J0W5LRxSjcCvyxUr2ghuZmfufZjB3cGwuQJGSlVCRd4yk9CQ2KYlmDBjqe
6Xs6+NaLh8f6k2VqIc0as7JfaAQar5cCWdZzMTFAPqGRjYWuH1c7I8kwF1jVH4oMrSJkvYbqZ74x
htEUWxmhZpF9JmXLanE19OZcgwt2RrLho+3a9XlERm1DKK5SDuaO/KMp5b5MIBAHSjL6z8VsZR9B
JQZvEx3cBAdr6o6KUzrDo30t46zxp3FG3TOetYAd+wHnfQfvraUJQC6ivkJzMzKtd2jfCuNbIX+v
ujUIyfoBUI0P7k7sf/KMhZ2KHpSLwzA3gBRAHzx6YTCVl7b+iFR9/YEmvMCR81AMM2o0oSOnJu+b
MBfdzYlk3H8zNfNbBIrVZ1RsA2kpHhb169N9E7Bh4/LRHkGcOBr1Te6Y9tXNs+WjKeU/25dFm33U
nYBQ5/AmHsNmnuYdAdiRLPEsUHWBtTlQOHWkcXkdmn41PSkZgN3GsKzseUfQdsrEGG5+FCb28j/T
CYwQTgp2CSHBpWnbSxcxdeW2ctxmm6XmkGGp2cZBj6XVidQWVomvw27dJv97jDWulZnYlXUJzvfK
5cXAZjpyyv66MlC8i4hIYpbVHlLUOlOPDgiUgpAcB7aPonfHn2ORI4Uh7/dYphENG5GU+cak3txJ
lhVlsp037ZMOz+0SYEJySgpl8/v5gw/e20XgdzGAbC1A93cennqGHKEzaz55WeMeczn6lfZ/ZUeR
KQrFGwbeBgL5LbWseVzhRMhR4RTPBzKbfK3+dh1FdlqBDu91TUQeNF3d2iZbAB0xutvHO61+FIts
1gi/WnNZgCsLEjyhsMUQr/T/Sv+54NcDpzz+udX/NcnsogaTmfxvpn9kuhRRNCM3iP/6VUbfB+lL
XioAjvcCjleSaWbgiFuSCFCOEk1HQm3GVY0K+XSJz1gyV19AixsQhmbD2XTQDN3eqqlbfxSRXSl3
0GTezFb3JTHqL12HMm8vDU0zzcB951qXSV+cwMk16wswybRt57oCJzI448+5mwRePmCx5lvNZ5N/
nUHp8iXjs3VJeuveyTV0se/nsdh6OJHIrkXqWk+A2XZDK2qKr2jO/WZNtvF3jZJLr+p44PH0Lfar
7luMPW6IGg/+GqeevuOTqaErsAIqbVpXoLCx+Yc1TtGIb9VQmWsc1wONjWd236y0DllTRDFqtjIA
F1W2c8QKZ/4qyi7shcZRFaHXV1BNMbmKmr8WWTNvDJ2zI94Y8adbjc9i2eHYSPZ0LWuODDjoZ1DQ
g2LAM+opTIvxrwV7zSNnIts30+K/OfNUKlDnLk1CD2jEf0Y6aqAEM+1nO6t9lBAW97YL0Pq+g/sF
mE2JCDVqacfmxAE8bSlCX85V89LsWRH4mlEyp+sAsLTiGVw9KBvVlmxbecb0SoWg77PC7v03tEOF
M3AJajzcDUmZhknGvOWjswjz01K9kEaXNFKYtCY4fWIQfgetobGwcUbxvQA2PwAz3f9qmZYEmVGM
H/FLZTvRMdD+gsD6mWyXRlO2bmcyZRvrGcd/z2hnVxB5NqAARiuNQAdD17fakc/vPTVrbw6ZsFk3
tkMPtDiaKkPVgqPG7zFIT5e7Zp01hm2CpgWb0R19psayn+Mycr94kZFvNeYaF82LgTMEBG4cWWj2
F+RVXwiO+90UHZs3U931AxySFs9l44JL28JpwdrxVy5W+YQWG+Cp1DiSoC7Aul544ABw+Uh2RTSg
M9DSO3AMp7ryJQX5jvCNZcdh7o91MAw4nybQa/RwJPvBRHXIgsOieEvzqDcBJoq9BuiscIklfreR
8mRPCgWl3bEUfVm5yEY/aOxmI2ujFYCLQnERC5KNwiqoaPpO8fuGl1jmJ+1oLHYUgQJGpXW43WQu
2Rt4b5zzepm18uTNfD6sIho5kXNvtsqMIUEbNqm1vjhpAFK58yV5yfKvCX7HI+rVHOCwCn92rwBE
3+l6Fp9p1kqR5TGUMuoCTfG9i2ZKoNoCLTVJfPfKUKB7ndJFuaiZo9sLEprWtqrtUmGu5jY2mwpq
dWkiMGYCduhORpBm4wRAbjeqk5CmCozVTH8AtsoRqCGAvgvfwe7Ka2GNRyyh6006JPiG+3WOXb6c
V1OC/v94STaFNnC32XH/2uHgVj/aRhpfujYGaxbz5nozc7MK/6Eiq6z4prvYrSnrIRHxBaeLmX4s
9OqHIwVCbUKI98QucepxMwDR9zos9nDGWgPEijnLP7uFpYihLas81vo4fSPT3re8a9cPN9O6KIvP
3NFXU2F087dpyG5RV9Ok1IvPkX1nyvRoujN1q+5755f6YbFz5HPqev5a9bazSay6P9I088dN5hXD
p2YC+QfPUClE8kKapWPcH4kHRZoZCeuV2QDAuIDklj8/Riveo0UpovkJA/IveEDDrK2BeOdpmXMR
ycepd6zrIC80oos5pfa15yiN5ViwBY+KdrgZNyO+aFbXNnvy0DIDwHtkbZg9Re/fbcmCdErWgjeW
oqubAU3ilvYo4xxnOCDzPuUjVs5gVcQnwwW3QU9dluJcheZ6r+NB0Zjm9sFmnTYySoko5Fu0A1BU
1lg00ubkGWUs/WHAqx9LEHlaqtKdaQHQCxN0Rqrmjw5K8d1GEnzkptL41VJ4R/JR7u8+SkM+BRKs
IiAfHJCFAF/PnSsdzZL63YXnPBGvFOxdpj6Ju/jxrvIcsR3AS3SiixiEW6LN4cec5QOySsA4UGpS
0BSZsSPjC/ZK77YkJ4dV9hhvDcV1l93faQ2drBrxHpzUnVcd06nlhzXM5GjsqHc49KV9n9zMLQCV
9xZDO9PWrqnK6smb0xPN6KJrLN618WhuRIxSxXCCA+AD7x36BrzOKTD35GPXQuldq4Y0pwuQVth5
ndJIVCk7z5YxbG1m3jzunLlZVjephgYknMKiAtpp42GboSZw20yteDVkfeMc2x8WfQSZshQVgFW5
dlP+DJp0pIarFlXriXQg2184TBYy99JhNfiVE6DK1V3IjO5iifJZlU+68mPRXaYOpTyWwyssAIFC
R1B0Gqq/9ouZ/JdEE9rb8Z1PjMuvpmTbcK5sRR7Nm1yvsKZ1gP7t+ynf0hs5lW9kei1HWOttgJGh
bUi2vq9JsXqQMZk8hPqtYkQ6+znt42Csi+JcVvhdI6mZpWGChdNmRhPVJV/i6oJtQnVJYl44R3cY
7VNiAm1DakkR16iJfSU/g7U3v66KuXFdMglAsZSbR6TOBAyVx9qqgNeG95sCFl/xOvM5aQLTAEDq
Cvq5Anb6xaB8ycF0XOfQ2trH9RY04izHkbuj+TuaqltQuJ/vTe9b9U4mLfk93JsUZPjzvVkG8l31
sz3cjjzUPd9vd2ftV0g6aRHobFUTkpcVB8E8cVBT6jS6ayXywL0FthvZaaSkj61IpHoPQlq6/KPb
qTUmQLwm0/dWdg3RpUMVzNLwRNF+kIgYLsDArqFXpMvv+DNIQSYVAHbJa6UdwQ8FaAercHfWDFiX
cs7YjmATCUCRsBPz/juOUA2Fs0g6Pi3DYcH2KxCWWRRbwNmhJKFrsTegOfOUBxkDD+RPpFCLkzWK
T1QRFDEcg8x2k1yWxU/fsNf4RBVED/Kxan8pl/YUR1g4KlnjSPtfxc+c4ZdyGScHXe5T1ogWPTqu
drDqXISEj2c5qXhxQSrDQRiCPk5Hu2J7xJ8HyZQ71THfAHKYH8i2LVN+rHwuQtKSqw5KLVLSZVoA
tF1O32PDzUNdPh3pUlQiBKxz8VLLR+Q0Lc1p9v0yEPSM9FzPDqsyrvc/e/SOkSsPy0bz+lJ2gNbX
pqfUQ6tKNdc4cpQjV8q4jnyWboEylkZkR6NfaX9r12naVR+TOkKdzpT/VYIZ70KXsYr0Q867M83m
nk0gBX3XkrBw4+zSSPZGmua9qR/YIs4P8qxMn7CX+lT7TvpaV527HxOtDtVUyhivxzAZdfRZL3n2
SgpRGCc0OLpXmkVe1Dy5yISsThRIs4GAuzo9BAJkn6xPGnjYohEPnDftayd7dScbx7QN2LNOKY78
P2pAk94BUtpDpwym3MfbyauXbzQjh6yZAuCUNK+e7AN2muTePTGYswOwkbdhYjZQFhQ5rNnNaJE5
rRuvVhc6EM36Eh2V2LSRQsFs0lDt335G4WyRNAqQH7m5kImBPqYgsgZ731us2zQ9lr9Y74p4C3jJ
Dm+rztkY3YBNJelpPs7DEAMLBtihQ2MCeqj3Qxc8Yk8ghgSAvz3l1saNFz9shFc+9XyqnrAY78Nb
DRbTwAMoCy5UWcVc8HB2UE1MsgH02mDhkaUZiaO5m6TiN2tSk8KLctFsaOijPDllRa6cSUR268UG
GSsoXTpslVD1NbkaqDxrgF1iO/WjwIs0ay0XTe9KwWgu2prhYy6jqh57tAHzODbfqoGnjlFt87t6
6rW8uu1QHSOGJv1l8TXKrkAQulqvAdcqbtIC6qXcILmHMAi2BesI8r0enwMQgCL/RDR6C/5P9iSk
BmWS0WhVrK3OpPAA5KQ8ABeDMKRerX8bhhS6Oc5OsFqrnunfhxw18ez18deqtpa/RBI0QM34y/HQ
Ph7ldfqp7Qu2xeFXexFA8TzbTpzufBSZfYwZcLTIaf7br7imfPLRSz7ZJfg4Ij6WP/4oltfflevl
LdIe7diDtOhHKSCNHv+sq5D+PVSV37vzw7/MOq3n0LSx6qH//6Qcoz1Q+XigpvQdcQ2c7tqgqQnU
d0Z9faQlCY1Fl1yOcj50BQ/UfHW6fbHwhMWxf7uNIhtbLjfSBiB3tQvK8EA6oLY8tA1SOycmUDvQ
ST0J6fI6JHggU4EUlV5RlVS2GP7WQ+s+mC1RK7FWTj1MyYOKsWikplT6QMM4k2VdVY6y8hLNeo8F
XhTW0pviDFY79VswdNRi1anr7uj34chniqEt3AhIY0axt+PMR5+wY4NVEufPHnrBpZ5MyekuxpK3
oI2Wz6DVXW9cnCcqVoMSCaKNgqXXJKo9qDyqa9RulchHj7pM4kdQgNV+B7TYObgTkgtdZq3F6WhR
azuFi09CAsePW50irrblxE2JHZ22u1HrQRSD6jwPtSCuQHGriaPHK42WnBd308jpg7JprbMuLcjs
wRafod9njfMfkpP7r0KOJgC8/Ij1qLL+ccPB9fAyW+fyZvasW+dVRKP1M+EQIAILCA4fHHv2gfid
S9Ri8ENchgV/z3mKBftDyCHNVyPkzlvvb3zXi1Drkapak3pr8q9yM7FBeiAJSYaX3y0N+JAQXCgN
uPrRiJwL4JAr57nQ3NNif6W0xZrOwLExkh955p28pDKOq+LBDrSlza4w8d1aFSr5sc5H0z+BDUo/
rqK6TcKk0H0kpPD1oS+N+i7cfUM8fGOP2VBtlExWHdFond4VOD58P8nmLqyhWQDZmEsgpiJMUtbB
7VRiXupYFb44MfZou8dyltbXqyik+pWlRYWxUxrHu2qXJZlBj4HG5XSDshuQQrQgkxWLvqH9QU3s
d7Y71GFRoH+EhCvpXuKjltHTsXm64x+U3IXs3YOVgIoPCJXgPbSKSrHiXK/xyu2crRKSjYyotU5/
vCW5OnOeVPr1boenmU64+MhWKNm6sbQz0W4ZCuDDxy0jzaUf8CTZWWnnHtDnVjpt0BWMuvai0cMG
5zk70WK5T5ei14tz2+Wv0eTqfkAyJ+2/VBFAF1azGoF3XoTfVD074kUZay6ITgztmURkS3fAT1mj
aRo3pLuiM0/dgSxWubxLNmijuguodU75YBvX1sN6ok769GAvY/Qh1bLog41tusXRg06ivkq6F+xL
AlMakAiw4csJlVdxEKGiMEVFqp4DU3PsNqSmS/1zYKVAYBC044EkQw2t6F6MoQhIV3Quf/Jt8GzK
YkNVnmhjwbV0aA5L0vdSx7lMAQJi1X+STNlRRSOz0CqKsnhsQmUE5UJ1jSlIzyjMQ0kkhRrT8k/L
8/PdKHJkNd0hPzttD4oElFXRhWqwxqxBIRbVZA2e/WgiqMqOrMnwFyZrqDUymbFZoAt+mIJBcqdE
maHrp0Ub0u00AjDP7dNFP6Fqo8SnAu19F7VTgLR7e50SLRk2btN/ZXmWHJRhYRnpNmnGAv+uhanj
b1RnG2bwtxZV8IHWJCCLsE37Q8RysI+B+A11Rj9kbPLmsLfBVjDMHAmfAftEQHn04kQudCnKco/f
TvtEs6awlpfI/UQTCoTWgObyP5R92XLjONPsEzGC+3KrfbVsee2+YUxPdxPcAII7+fR/oqg2Pf48
E+fcMIhCFSjLEkVUZWXGXJuuQiaPG9auUJdn5Z9LAUV6u/y8NKiJxuVoVX8uL6WFjxeqQNPlaa1S
y7Z2Z3vn23fZiscdEfPTgfj7TQtcb1UMwR6yVaRyOfvMjnQ2iQRQIDeAJgb5zC1wFgMIKnSXyKwq
dm6iob5Xidds9EHM2ZUOSFlRKY9GJ9i0zABUWw3DtOLLLMjA0amGKLIeAiuuro7wzUeOfqWy58Vr
ysb65CGTOK0B7EIIpLeXI+uqG8+dHT6EWQz1VnUAf5cN9VUc2lLfN22THWcTeeRtpW/aDMTkTtmi
x3EOe4/w4rhFVzlnI9TSpAOWChRc7hzXae86tnEh83qmAR1orjcbbQeBpbfZs7ck4FWejlxgkEFK
i2bwBAcC3jDKfzetl+9AdQx63j8LM26BsP79Uv+9cGv7+4pXFyhDp2PwUpalvHd58jTUhvYSFLF7
6JyiXjIzjl41HZRBJprGNjTbV26zrGJmHWjW6LynzgGVEE26ixG0yy8mENb3Xp1N61WN4xyKvPmf
9TK97U+x6f5AWz16CsYW7T5NyoulhR5w9HuoBoVpKkN3a9BZxdFX7QzU6KAFIwjuaDydUniL7eDS
1rJhvA68kouiSSHZkOcctIEMUlHvhwxI/bvWf/SEFpzJzJWFzGEf+iBKjfsNCE0gTkVGAXAnOkL+
rES2adoVTxX23Gcy0VKxhh6BMUKjmzNrV3yirP40LLq22bTS+WEp7uqJ7nriw/68BG9AGtK3PVsa
dq20eMqRqxZ8firVYSRjaOEVGC4DS4bjhuA8fJ8nd8AzonqKpLF4GzpIMQHaIU5k+Ow1BTgBFLlo
VZqn69HKIxqfkANz87WOLJO+SNGKvJAglNzQU749CIgg0S4gQr/KNPN5J9H2pgO1OkNsvHl/QMYy
i4tpoWlmXiOOxm5fjaBhBfRCdqnK07fWUUmKQfAaZwDB3s6wdQ3lgoy8tIArSEG2PTvSBB2YipuH
5JI16NabglmGSlMfj2dyofU/LP3l9YRW4tJ2i55bL0RrxjSmeElTdI0tsmI5NoICeMCjyCFduxCt
fW1rqwcrhRR3uafxu67BDXBROt9cbgGWo0yy0cWdWdVsH3aOs4zYUK9LxfXPuKOwc82LIg/ct3gY
ne2FMdzs9btdRysQ+eeQMNt3wq3WD2iHYY+yF/YpRgAI29gjHfp2BE/bAM59GgrlkcKD/AEr2g+o
GC8gVJ9M3GglaPLPlW1/HNIsUaXRbAJp7A/O2T+HNFspvIzEU8SZYrmDbitQeqIjsuzfEtEX9yML
9Sfs7lY1mu5eeRy2x9ByJOTuMIRaR75mtV/twtq2Xt2uesulfwsaqlEpwVivSPx1kI/sI6Boem1b
jmKTKxFBlKGic6IkCWk4H7ibV2D7urn1oEfqFuRHEeRHLiYg/HO8JJbQeZU4Q7+dDhe0NoR7jm6R
UDXczQcwFt6GRl53S7usjBXNzhPzcLSh+COHH1+FzzZ0lnZ4a3JjFajF01q3TmiRkooDWioVVDrr
8OO+cVqvXwAO2iOHrIRUaYbG8zTZHOVDE9Myai1y8SPttoJDMqvcks4ydntvk2X9nqj+GLpxNZaa
31oD0tHMt71LDYmeXenl/S4EY9V9zlJjCchW8z0AuIJIBTUoTrnJYH4DvC1Ypk7iX6yeAVsfKlnQ
xtM2HCpVLxCbuwD4lf+NXkLwH4J/4+oGIofyoa5thhBfE+brFzwBNhet6JAUojfBzPSj1bdLn5ip
5z+6aP3xGAE1O70b9PdOf1YfgGFbhczvwRT8HkKrlKQOIdX68zKjkdQnK+wXuBUUlyBOs0XcxMOb
FK0B3eNY7OIgGN4ggnjAHWF8HF1PXBrGQK8IKMGblRYQfAeqZUfDL9woXLLk5kaLZxBm9BIlEqIu
Oq0W9j91okex3eEBOAqzeJaWmy3MHDsQoIyPnTc4F/wbtDtvHC30A6IzyeZIUEBCzrkUTaLdmSO4
DMIFyOScR+hP5Q8OWKSq0bMfyZTWebGwzJ4fyZYYibG1gY5bzQGuzlajIlWhQzAWkAgw0EuSp69l
56VLEeLt27paba1pHGipuEPXrLjrshiCqvi5Xs+yHZkrwS5TWQxMYOoTPJGXE+84xB+NBYcG5mYy
Tg7zFPSPUaZXXwiy0cGRUXu8MaGC+1+HjDxLGnDNq4yVHIV9TlSKig5ajlqvCE6zmZF4oxtEYtsl
4IOZfT/FM/DaL1zgwTZMLSdJzJG8acz4ZciH4DTHk5mGo+fwLf5QtJMDx+mUw7GoO+NiW3m+ZMmY
/y0Hc9n5Kf9exw7/7IHNCdslaTquhryLdyhmAV6pgIaN0OKdKIthBWpa68MQdLvWM8p5t1mH67dh
bUKW7VMszXatG2whS8mlTNbQXtKwFaw+HsKMWbuOuS+f7LNvjs5kMKfWR11YEFGa/QzfbJeZWni2
0RnFRjkWdkzrw8LzmtiF5Euz8Yf1LZ+rCiWUrrQyc2fq0bc5rUn2eTJLkm80oscbOqM6C/L0xk5N
Tk9BXWJubkgxDc1Ckzpa5pQAd5hVD40iKJVPO6tp00QznzZV83DaXs2Bs+Ba2CfeEty0FT49mXOf
jdmzi1zPawxazl1U5eEqG00AhaGEtKxqLz7S7AA0zsiq5OnfgiBJaV9TA8pfosu2vVsZy4nCp5GZ
jd74lG1TRfhDPD7jKF8D6JgdicFnsq9F5Xhg+wKlz1CXYNqsw+dpBZ0X/1ixwFPJktcDOOmJNCgp
21c36u0jLQSsg77l6BZbWGkcAd9YJDsDigx31j8PoiqW2BT0p9muF5BxTzzs+LMx2H6y0xAqavE2
BzPVgoYU4JW5bSykFNEKvbbWiow07fdefUfDXGq/Wdcnu092Gia6WPpZcHsl82t1ff/DK5ntFFRC
mWUjop+2Y4P+6J1uRga6e259a43O7puyO006mX2K7L44tZ4NZXhQ+vXLzGzRaqr8Jmc8WW9puckn
c6R7rjR7TQtMNg/LhBaWMctB7vuq+Wsq/v6zNAx2Zn2VSIgozPXheuCoIc/jjmrKFI1U+M0dqozd
8SbL04jiEftO46mzRHPA0yRYr9TQ6uL+wnkF7WeMhNcYTy604Y1Bn9zTsn4r/B5wMzWVeLJfuqXH
9uDYMZ7wC9Ns+iCu1zRbs+h/ls6wdBjbOhJRAXb+WDZJ2vGq1ba51XzrYX5Umh+tZltWA56eWV2y
JRs9Q33y87BT3g2eMa1ET2qMtM5mv2Cw2QLN08k2RbqjUcRehCSwRj9cpQEUUCckgROPpzZL7TMB
CYQWNSfPDp9M4pj7yplpO2g7n6TP0bSsDmMWo/0YVBeQHAd1xGqeQUL85uMJuUP/Ooh1m6C/m+1V
ZYJoufSv0yIoTAtz4asK86elaFEofbVrYcgMqnl/VL7pbOLGz4NA3/aMfydW/A+k+6XhgHmgz035
wyjscTHwwlriLpFtpYIP0MEuUvDceNUZu8H0ajvChbwguCcriQ4iHduOHc8MJEtpnA1Q9KMFDIeB
seNfgjuLV5vEHlMQpQMWEcZRc6yM0/Q5JhN9mD+PCf5Azk75AR5BZqe0INXodA/ze2jXabEdkJhY
fHpz6T0TYwt1TUCZNxRBLvN/CH9GzYp8+keSefKSAZ4g1JJkm/45dKqXAjiEKnY2fQ2UgMgKHwgL
ZFSszv6dCmNlg7Lv79aFlgdSnmgTD8dg3RW+cbLwEQSNapNuyyy0HwLfKkGE5pbfOcJ9Fe7k5ufw
xKyDtVsa1mIIQD7dgY9+OyBDfKYz3mgxtEFAwUhng5qlsy9njepRC1s8pCsouCSIOOHBkc8rV4DG
xCsy0jQ4BDw0ubXgNKo7VFnt4fzBRC4UZska3EAKQF530PLJKq9d5sSUD3AlmvW5lwP4oaiOgwBS
JR/GaKdrtmFi54vBgyaurg5MkfHSgWY/eM/RflJ3pyhPl5HCE8bqMILf6ZxAZNxSyH8AXKsLnb3b
yYv8Z3sO/kcazetUI+7Wyk6moUOnMHrAbmtDUX1YlvagrebNJZ3Ne9IxROIb/C6oxn3ahc770xS1
0HUP4NTyXze+5Dz7zZfjZn90am5tGnnJiri7AyDd0I/Z0NgroJDxvyLcPuH9G717huSLvZvR/WSf
PLrG2vZ5/3v2/9AfwIJhCp1sXAN5TGZn+wooSciTQmVa5SuIfsJ2wPcfm1AOJxt5YN97mPgmCgFK
/yztUsAZke94nyVuCgogjzke+s2ocE9d7D1SG6uZLq9CfQFCq0DXCfBAvJPqycSsYrAA/eHbo7N4
uHdapzyEPX61lmRqKDx590M90gl2DDJue8eMl4aqM1vvB18Vi6ESgVoGcBU0okldlalp6CUFisgg
XbSBxUeWbPYhx3k9mhgN+aSXVbmbF/jkBoKTcb7YJ7fZNwPAfrpgnNvxMhnxHSNaVRO7mFXJU1Bs
9aXz2CasOekj+4mfPDAmqwPEJncFQ7dVpHhbWZTan/3jM6jl2QrqPfoB7E3Dmx09mmVQvGbCLE+a
7LG/Uea2h+4nxNxvXl71CGiVapkbTx1IMSBvvc9lj4xWkbFHW9fSNTbv/ppsAUvlNbB3rYUeqWU6
+uh2bHu0cC0Kx0yeUVgv/RS3OGl7BwNEZscWqrwbe2zyB0jBBUut7tvXRna/RdM5PyOtWgrWoJ/J
8gvcYWLtB+vRRcmTNHwWkQTP1aD7F7MPoPLxxZLYo0OaQi0J/OW85MBkceYuE+uoz8p1I+P62I+N
dwl9tIiQrhNe0IrrXfit0DX52SOVBrqtDbBCuvovu8jCHTYf1YUOlnCAgo6HyV5astgUlZGv8FX+
HXs6kg+QldiVbgHlJ8mH53HMn2rF8fFPh0iP222Q6sNzV6efHOIuMXb/4qAVFt/6gKEsC9sMn8Lw
6qWjSh3I8ClrOVri/PoSJhh5Y9wsWFMaR5qEAlW0cpExAbt7EDz5ZZ9CJMxw1zQr3GDB6mhcDiKo
tUe7sYGGQ4F2KyE6FJ4H44etlfx7IDu+bkcHfJ1ZZFxcV2BDqGSygk5ftrnLv5ud5Ou47gYwLVQQ
+ypSuWT43bQ6A/VRLrLvwhr8E9r8nMe0SpsNCCOiNReu81jnQlyGLjrSJPQE8Zm3+eTfOWh5TzQd
yV3NNIf7HG10rlHVPyI96JZGX6Iu3erWXkug3MbK1ISEawVcQRq6P5Wv5gXVB1/ohmJ30KMSMmZj
siQe8jHwzMdsAYI2vNAoDqGSltnVnkjJ+9gs9mncJkuiJ4/N1nx0FxTmiArozzB7y6smOjIo7hAY
gA5NHkI9uk8hRwJBbHy1FcR5RiwPra8d3iPIPkEM6t5HhH3FDTdezxxeMxdXqcjB6PCVjUvjtw6c
3aZQbu5MJ0ZjCgOY5c2sUhtanMZUEBx0rQVYArBAKhsORoj0X+KluB+hXFi44Gw3g1FORUXB2NEv
uuKaFaHzqNagINMduhM0YqBPrOqUBRA4W1ojGvXkaoLUJT3XI3reVZfmEAvkIYMy3VOfpiag3u2h
zXNvqmwKzQ5qdh6S8xw7OwcqlmZn5///WGokpZdBsWxMIHbrgq+xdqBRwMzKW4W2Yr+dx3UYlA+t
OkTgpV9rBnxoSBOfbKIbSuztsRbIW0A4pIazjdaf1yM/lGdBByy1v5kb8HMbO+YDJG1/JmM3fMdd
qV5WwXiz24X2wwHpgBaVzwOoYpHEYVCBE7x/g+rzalRqJV2EfkxkT9lZb0R/0fAlXzSKtLzM0TGr
InsnNne+6/qbQNP7t1zzV+QQcVdb+l37CqYd+wHULWCb7Ic3E/LvB1nkchWp3xUOGZ5l16TuqRe5
8WJycBMqe936+cHVvGKFCibIuXJpIkNiGo255OmAzUnTdnt/LMxH9Jq02iOa/ZpFJDVxLr3Weg3C
tZ5m8WuP9sg7qWUCFboYRQwIFG6rNpCbULGTSLCK/jMIW3b2ij6WW1Cc8xLNkLl5kGOSr/IgNo+W
7Y6PWTxcCaL/hR39Z8P3L+wExa94cOe3AVK9KfbfDhQBnCYsFzQs8yR6AJR+SyM6FExb9sxnV5H1
2JSnkMm2c9adaDJFC+gqDf1oNw3LutyiydJY0ZAWzxKQ5tGw8i3tvsXio2MAp6wWdsuOXRmETFCV
Chd+23gPAAIYd2OgY7vYOPq3BBqXy6Zi4JYKm/opM8PD0BvGt2EIs43lJ3xHbnb2xiIze9McJ0D1
QQYrMgft+DavaqInfKG13PjvVUXqatvW8eMHsG1G60i43YMIB7RPi+R/zhK7udmy97P/Bz+/6fZB
VoJXpTLZtWwvtgzYY6aeX6LYj8DGN0YbGjK7jq9meqFB7NjfxrQM8fSA0rlleG+yCKotjcIIBFKQ
5ulOdPbJFvO63/q4J5LdLVx8WL/yI5tauNGaasv0HrJwVKZXC9PZJxstDBnaV9lJ0K7EI1CkUPwL
qPUwKwCRrUiEoB1DEPQq9rkEX1Cw8TITt1kr/umEJmCCtWqXdBVUDwLw3jK17WEA6grGEQ8AMRiR
oCaBhkqDZ+k2DFKx4lCQWsoEJNurOEjsfcfHs0g761RlFX76QQJCtB9kSmp5NsEPwJbvQ5okfg8y
WeD4pBEdatexTiqI1kEHZLeqgzJH/7bBneCgkQRlpFQsIZ+wLao6Oliqob4jmUo6pQO5BCmkJqCw
oqNAAp8Pjl+t83mJthbodUnrdp1ogViD0yhd4cEadLQmSH0uUSgBMtPbdhc4mFrrxSv6to07mqRD
X9nZwefZS8YqPBTPq3TI1abrLxYA5RBQld7wmKi0Lx3q+AVvunPvKzL43Izdk2hdlEEwz9QBqSN3
67VcLOcYN0Qj3jCIejPbRtP/2fp4Cynqz9JG1jn3lcofm6npnozenpam+ex96chB6bIzrHpFSTMT
nDDIhKIZljJsLByrq+Us9RQvkRy8RIv2taidW/dOJrH/DcOu2U1ptshYQruCAQ+jfuIzHyx2yCvc
V0Yno0WCXFsImZ6FVac7wOeKv7G5QRNHKdtXO0bd0qobeTUzbDHw4OaeNfTd7jS/iQ5lVJWgeNa8
jWj94V5jYbXKe949j6ArW1i5Ef/F2+g+sfEMuWiGk3i/jJsmcroMdOab19YUt8uMAb9dpmGeDwL0
Vhu6BSgs942RRUt6frDj0j3QkB42IHj6P8PSYNGSHhjIuVBDiuVCT4HlNJ/rQOZPwEfw5QDY/z6G
XM5TnOnWNpQpdO7ULHJP+p3d8nvsnPjTZIJsjY32mfs5fNS43NPwUziebfWVl3o3yHmbDjUUjfDA
OaHvbbRdbcxmzIHjxw7LRB8QBDYlONDq3DSfecRcYLTVMGytaZgjw3yUcXIbSksDo1/Bh5PePlUW
7x4KmRpgOQTgj9VQJAEuQL+Ch8a4WmH7awDb3JFMbi1ACuB49wxUtzlQkQaoAGxowNAsLQJUVcbH
7oGiBSRVdraNryfNkZda0fAswIzVRZIYdIjYeb1EblQ9BJDaHddFbZY7H7rhnl8hpRia7YqEvCKZ
3YYkSDPP6kqqex7S7Oz8r7EtVLYA7cKTmLqJlvYm9zPrNIOwJ3Q2jUPuSzwx9c5ynqYzCm1UPA3/
LDJjsGd/ssmglyutA753Dp9dZtufhea5T0vSKwKZlzO9+tmvVj8C8/DPQhQ+eNFRH2S8hxRFczK6
poFqFA50VgrLP9b61hRjA9qE2cMQ1rqr7AaNE7oDbRYVUUElA2j02UkZ0zRKAMd3AJ3jgQTBy23F
zxEBH4S1GdW6g1o3wiPCqchseyFAwXDhKRABCXPLc6ZofCLcG9BS/RoLye9sXxOoyqfWqxkm2sYq
nWpDXpXBhi+CAIpodpUnQYBk9RsHW8tjUuL7tjUxjKyqQksfMEWGr1VbDaIwa1PPr67ihGk868xi
V74hsaatXCcH27zwi5Mlo3qd6H35qly5oppRrolyhdystrKL3FqAgjbYVjWgtFVTZG96oF3DxAl/
aXG+DiKD/WD+mC0bmVoPlZaYW71XqkI+M+8oqFFBA4Ki9BbE3Wp8E1VnyR868v0rm4NeyPct8/zV
mQ+5n3+fTU3A+rDZ/7sV/g16XaLQJjqgwMnUImmOu71xJAg1gbcZ+nN2jRGEE6yaJmSHOjcwLOG6
zQT4vR0QuCzKwigOE367xqJWE0X35A3W/A+LkklUoB4cTSdcWL1br3kQg3zHDCE2FhtyY+W2M90v
QWcpli7XxHS/BOOyvUUbZbaK1N03BAbqTtPZPY2mGzLCw7C6hbdsvIWTh/DiW7jW8UcRusGOTz1q
GWhiFZH7chobYZLv86SxwHhcG52Nwko9QJH5vTl06h1ladGuUEbJPlQEyWcupNDZbENGJduaQf6X
1X93XQOfBMFzf5vHNh5kaDz4bYdmIrSfEwEt77z4IY3++uxMBLZJaHYH2zZ+WpZTbLMA31E29zpQ
+qFuLIBBg2LKYcyN1BThgx9s0nacJyij4RbOHUhtLlpk2qCfKlfc8KGN6QPXEvX49Y89z7ygHOqB
QKpmP4a0fAiACH8GjaGz44N0Nvidt980ATpx5ZB6BvTzHMc7pe+RYEcc0OjkeitSOhw4qPPGEdis
dyVFUjqshcdmO8kjzv4DJChnxUQzB1FlZolwRYupSZ96B2nJf16A1qDQ9wt88E0T7CfLoR7WpHND
ijeCV8+iHPvjpPz+Ppz0c/I/s9OQacXkPGnnpLFcyzSoULfv6xW1x84C3hngo+mKemF10u1muq1+
YuH5wUinFFnr6LlGD4u9LEVVPcSWHDfMS9wl/ZJ6pQHhx9huV26QGGcNIIg7DWBBbOMlblEoTNzV
lMRK0WB19tgzmQC4tu9i+uzkbR4uB+VMRloADDPRtmzaatlrAEfxrETzggLBxHGYLfSSRWdCvdBw
niVnmiVnpOBuzl/FGin4/SYYTtgbV+QZtx7yWW+V5Xlo9UVu26+Ee+8Frr2ghG8TJ9soH24evfSh
uuXFf/eOqNfRaKNjM9HbRwcFoouD5woa9cqETFa/YEFfHpqQt4+NNOx9lbfOgrVNANrH3FjbGSvv
XRF1j42HsvoXyxmJFqJPWy2VigICAmrlprGrhWXkvzRZ15dGK6sV4M41Uhnad41EwoYFoGzyd9jo
v/AgZb5YkYdbetu6dzl+hfa8baxdNca34MT3/hkcRdUtGI/Mjo2fCV8PL5GMdyR7RmJnQdn/0h0A
DKMwcB4tU/c2hZkak1jav/hbzHpImd0+CD3hC6RrtF/eQhtj/xcSP2JR6J71ZCWmtuYQ3D05hp+d
WGoF67pzvKfaVmBx0Ye/gkUoB/9XnoBm19EbG7y8HB9TQExPoX6oFZdJQ5wl6lC9n5GNhlBkIVey
kH9vlcYJqLNo1fTc2Bmh/90o8a7EDt7cNMc71Wd4zwI0euwL0EHcMdwqV3qC9xbSHr86PP78Ngf0
dEKiLe+0KbgfchAgB9UtWBh4690Y/wQNCE3Qymvl2VHZaqY7MaQ9cu/YWUhv29Dk2zpegu5ANasD
QnHPu2xDow8Bie4ehUqAt2Xkb7rQduWP1LCA4oR8ZtIl3/NaQ8ZcjRpkxTdJhQwKTYZVKS6YPdD/
7t0/0A3/RKNK+etMaYFbfbaQJt4AqSHHm4FZ69r1Ft9B6trYISfYPmR5DnVsv61/tuYi7Vv35+ya
ZRryQ4Nl7GynbjZ1KMTeUrvmFDTYoOPQig0Ny6SFKowZGUcgw40jpBMdoE7hZ7XAbwjHXE8eZOuw
GdtWFthWPxjnBT8Yv1jQT3vobfJmLwVDCdNL9B+Qc1wQp19mA1ieN2P3yPHytrqoQBZmasn97GuC
DID488jX9mOwIIL0ZkHFtcQ21hAd1++n0lygS2xnRQFgkIX/kuzMow7xocmXXN4Dptpc4t4COCt3
TlMV06YKcIxViez4lbZYiTRWrt3bV9qOqdE8pzxpjjxbM11AtDY7FwrSbjPFERalHT+b1Utsh0C5
Kxw8TdIZzcX8lQbzXKmiac5xXsjsVEa8KCe9YtOxBtTYvOqA2+0u6zwQuSXGMA17A7tLtEZvXT/1
wEMWiVe/c6/dUOOp1kVmifnNW+0k4QqEE/HZiwx+ysOhWUPUfXJlqhJDri5kxGwSqw38EhkoL6tO
OWYXfGDx2sCN+WR3LDQ2dOqhPlIvPs0XdVudojr097JP75ju2ivWFcmdVwbywPMYTzd2UV2RA0Mq
1O38HwNILfFvCH+FXvJaNm71+lWQi0T+FIRapjwLLuMF0xm/t+Nj3uXNhQa5UWHHLoZ8DYb8ekW2
cDDze5qAayH6myt+SSFK2TQbQICTpauBAHL6wTdB+rtCE64xPTGQOB/ZEr8x1k5VVA+zTfIc1KGl
/0zElUUkVxNxJcfdxte17inEfmsT6KU8dG3PL/jOo2gu4vovDl/6kFc56rTAVxWPpWSmu9VllF1G
v4hPHssOLZhqLrU6uIYILkKvsnVsxMjq67npoc4Gox7xR9ONjUPehze/93hymO1owgK7pMNBzwhp
xFPLtHsPyLFdYnfpvYVGlyVuxuw7JJGO9NMB6Nshzsfke5R5kA/xhvxes0NzR0HoiE3v8w7ZqBDP
Id9t9a9Qvx0qqGLnskztX+6ooeF5iH7GPlhfmdDtpyyMevDFBsWZ6Xl9KAQbt0HvsofQYsYSu6P2
Wy6ze8BVnN/v4Sho3cLDMO/XmT4W53oQ9lom+bGQor5qblMCICJwSPX6SjajbO+rNkvO00j34rNT
jPc0+s8gR7JqL2y509/1NW2Obr9JeLMcs0lQc7LNGpy9ZkCBrPXjFVAGEk/MqD7Rh8VtB1RKvrC1
MpPg4VSlqzKHTqipfKZHTYrRIpRmpnGt5sn/ph+p1qSxVQJr6qe+g4Ylbp+guWefhDrQGYR63FXb
5tihvNtmPy/x7JOhGeg+iBv+wjqg1clGsbPfHCt8wCmGplnNpk9uelWAUgHiabfr0nqzz6fXRxOB
VbyYvu9um05A61Ife7v+wSBUsJ15M+og2oILJdpbSm9rts/DD0QsE78GTbWIq1XcBxtFDwyNpMik
mjujr8Q640YA8QuU/ugfZykbFAeD1fylJ9vsR9uJTzaKndcT0I6/oFdV0aL2/hgio+m5A5oDdfdv
6OTiPiGcn5UzoOKEk8nyPhUUP/GjPflkdOIVX/hwv3VeXBR3FxpytL3GzQcmkuZJg0AGIB4gbDaq
CK1MYlikatjkqGAh/eiuaTYu0PoRW8wHzT9m1Rpu7RsPqdU2wFNDeVeZMz++rVE3RfHqiqFcVREk
POqy3JRF0L9pmvih+3lz7+hBcW1Ee0/mquybreal5cZUpMddlf8QadDcC78vrmNR35N59uKoipBX
GQ3NvVRePbzIPHu1UVcfLNDGrUTp7FGr9V40SMtsQflhbQ0QL77wuN3TbtfIimbJTS2/s5FouUPv
ar2kifdId2ycbV1X1hZ/+IdIuc+a4ekDdFEBTGmITQoIlutCoOYBHKoua2jtQJViuBscfw0GTPdI
fnOsycpkn5rlK5k+oSnn5SY4JE2jV8FBG62fLioD+KzYZM6LPtRinzl+DpBQ47xUoAte57nJtr0a
5tJAOhSlaZDuwXkw5bfOM6sLTXYjHquS0H+SbWxeRepsyckUMXpEQLg2XQAdxGLP1QVoNstCD9II
AZuca8MplwWk1g+0pLqA73fDuoJqNeqfiiQF/TYcZWN0Isz9BFM3Jc0YXTyuwRyT6NussfmSxlNW
vEDVchp/ILKZlwOIHbxD0fcswy+OW+bNqQTq5GqPAkk7lILJbjkAJHPfNL6ym5r80m7/sVOp2azx
Mzivz1j55pkOsjw+dDcNtf67/6fr0vr/9Dc5ernfXw8q6vqqj60UjdZp50Nj0MnKXYrK9zYwWfgK
1MyGivoG9OqA3jHac+L3DAI0QAcTTsAU+tmOkgAPHP8R6UBe82xcaMflxe3YLGSU8n1qDwfanPlV
DMFkI7MgvkczVqEfKjwkncw0yX7WeDDHjTb7bo6WABW4Ie9GO02OXaTlG7Sb6c8hj3/Qk07aysm1
tXyxqrNS3oHM+wFaQ8Nd6T0kHGUqV0EaeSjjDR9qbTXhF7FDjf36NtnzMVtMjz+1ZnZdCzi5js5R
5JXQmyuewO+r31d+/kJpYxYKfafLEdgklVw2Iq9ZRpVAL4Ia/leQlz/G3IdwuYKMoZu2uuDehAOg
Guusi9EgQcN59n3CVtAyiqCDaaH7KK45xEOqhG8aqyh3HvALUD1vgGpia1R/k58FegyWZTcI/KD4
zg6182QnXUBz/uFq8CqdXOs+uDgiSS5FolUHSDFxZOr96kqHumbu0kHadzvboMqyxKNbck+mT1Ho
+Kiv2G7imU5F8SbaVFN5F6X7ftENSvXL8dI7H7jPV6MDYhB9NSgk1mdfgFOOhqDuaDZZ0QYbGn4K
QlXIQVrqQ5Dm+/sxToLD2EVoY7drex0PeQYGYvSqnadT0/DdRQLs1JqMXmLmh1aWz3Gp2Qfhgu2g
smrt2hQxqgl2Zvwd1/WCSLl6Fv9Vj7X1MhZRvC6hbAB1R+EcnAA0C4XlaFc8eXwISpgnANUsxQRo
hpSpv/NE8puwyRw993hiKjSPbBMkmdDJ5Admvt+TLXODdKMhBbN0Ig01wxigWyq9UkU28U7/x9mV
bcmJK9svYi1AjK85j1VZk+3qF5bb3Y0YxSzg6+9WkE7S1eVzz70vLCkUEaLsKkAx7C0yZMsoM+uE
VbUHHr++oDXS0sGDt2To37szClBsZSJpN2QA5r9W1uS+gT+g4TCgOeiZp6b50trhBqAVxddMtM2p
b5DjpWnOfX8jsjSfVgsnzZdZVyLDl7fF15Dh80z5QLDYfDEMbU1GscOak5eh7FpK/H+jiCtcIAUk
F1ZR5HtPs7vXSFivleyjP2OtNRadb4sLqhLrUzxo5VSmFNUcTVeNfG94id+LjF8ti855rW2UK82W
NqK2B9SF+gs//JEXJrDSFYQgInHJKaFAKQ1T9FlOQlqGbik0jrpriGcDUvUid9z1UsPpoWmSZz1w
QcrG0DQOUKilPiKarZk8eTb64Ds1dzYecEM+kZsoxV8OSh+YRMYysUYduQGHPSBPDmKqPirfWyCl
rYC4koH0xA+/hviXJ3laaDUASPFOrEe9eM/N4NlLm+6ZzKVwuwXJZ/OQlZzM8QS3joaRlsuyNmuE
s318AqpqOtbU9TkGzvSCktSGmtIqpbBp1VHKtPqfbUuwvh4SELSsNBR/v+qBjoqueuj+zqzFYIjg
bxz+ERppRPYWO721jhl+rezcco9NXSWbwHGbOyPNnYwcbiULJ60awPDht5Xwjn3pIH6W1c5yRknO
C/QbtNJtDgS8PNp5BHAgU/HT4xFG2KMDz/Hdmd9bMdAfLNJMHmsRVsiRx/4jXYw+7FE0EGzHpL2K
SG6Jrl37EgyrHxZQTPQliPz8MMvJB9eRxTNdw0WdJ5zHPr60nTK81IMebCmxbCB8uSrVlNLODmqn
VrRKSWlaTbl3XR2V8n+2JWXGdfNtdkWeyXZ2Ratonw62PkAyz1kjXj8iZ1jpc6oJ9zBDb9DoXi0a
FQuEHBHW6xNWLmT7VLv91QTQJgYCmKHYB4W3naJ9KuRX6E6Is2Ncr2YZBQR9D/88pa45O1rwjBK0
0ypSGGjbopLJNWJI4cVysPcSVWqzCxrNvgeq4PnMLykaysv/x++84W990wKQSP/P94xjjdx4qYMs
Xj+6F72syrOunt1p32rIjAr3wli1Ai1w/UAaJLIqkJpFUQjmUCdwce6BGuojjdUo1SFSebLUpWn1
ascjVOiRyrxFN6Y7Q3fAx04OWkQpjVhctyA1hP6uW0y3AqiVq3uyIB3HQh8EuR/ods2fdz/fAY3U
T8CU+0mtyBK0f6RAFpjvanKfWWI93RbdOcBcUflm5kBKpX8YzY9QTo8fOBFZv0FVAlINVs9PYGOu
41VqBOhtRAZimaDp9eSrla5IU31Pc7qgYxvYMcMKPaqooCSVKur15kyrURYPSzT6B5MH0RVmc/Z7
4M5EmhEuiPkZTdPhygoSa4n+wP6UD2ijXRAddE3k0TTMUok3lemBjyfJ28mQ1GmV/NCIZLIyTwN6
WHYkosudK1ImvVrrwaGCpr8lye5c3w056D1o54msmryNWh0pWj5wIDSIVfudVaEGyJZ1vNTE0AG9
LweWnhwCsemy4ocGpIejFQdFsPwPQyJfJ5u6z37QzCGqdmH29r5KHJSr2FeOCKKWAJLCeGYPJJ3o
J2YFfQyHTTP67YJU54VJ0SqMatEXvbWhlTuiiavTmVhi4p+geR7Y/SbiiDQFgwt+JNXUiUpW1PXH
kdziI1U8zEdG1zVAcJB1NdockKgMy0JuadVCJ8fGHuphkdfxSye04diH+YE+yz1UkNiLqBPjMZIp
WCaa7iEOhr8GVwL5l8iSQWqDIHZcozgzlPG4yk1glk9zHWScBzQMnnsWNqukGRBFly5yU2rUKRlH
1n8akey3eoBdOEjXl+smquRzbzjtQguz+C/eyVUWMv0P4XC5ity0OePgrKNlGZEnbWD9u9amW1EY
8V8taIgXCIs3LwOggLfCaAYU9GndcxIHILNWKsgDfeqtqlx/pQdJt7Dyrn8YW+tA5TBSpl/6Vo5f
mNDY2kpAl504KT6hdTxJDKCQvAOrZlJNnXxSzWtvWBV2q5d/orAnOoy5mS9sp+gvlaiirS+qeqHb
oGOgI3Jb29dVHEjEA7NtDSQbOJvTQmQG8jKqhdkC/UmAHe9HqY4wVws6hc8bedlwtSjFI1iC4wmJ
ngodSqSaN8VQ8CVBPwJeRi+dApDnOtAgi4JtemBxHMu6s9wV6aYGUKioMsK28SsQFFqEs7htuXJn
/+MJ0S3VceyMT6R8yzq/3+rFmP+hRwsjcfs/8NtqLDsdlMpfvAG5xNGR1dKvozVq45ILeDqfhTUU
Z8dO060WsHg1MIFa53wAg6AO8MWbKrd0/mJaLNkmnffs6Mar2+YItFQiAe013uVNxdATdPdap+HH
ORmV+HZb4HFtKm5tmE7vfJq3tpbtSy2S2gvgWPxsm1i9OMk+V2jzXR6fgCU2rlsFNOQBvnNRIbtx
4gpRCCmCRevE7luZ++LREPU/pMXLxNzyerAmI8NMgoXjD3dGTRPKZ2+MxCHsQLYt7co/pqBpNxCH
Onr4nD2y24hkLpASAO3L0diIWrTdNCVFXdOuJjTlmhltAo//bZPFpDiNJSpFi0U8mgdDdMmOdshq
DaWqcXwCkANfaGkxYoSO/IJHyapmWbyjKWpUiq3JXRN4QlgF9yOIbnowbNJUy9IzoNXKUwJ2bJJM
YrRHgOo1fbZr13ilDaxeG6YNcrWBIXDWJ13dRwd1MRrXDQLe9cdSbZA4OX81gNypKs8JOQ7QKvLU
GKa1wn8Ginh/XSAVkk0IczQvUXill0CmnWHm7kDoZg9g3bl6nRXv3JBiIq147TbDe9BVJhIrYYUX
VxZ9rYcYMM84aJFc81k5y+mglev9R/1Z3kj/CaWE8eFjCUxqeSDbiqOTSbUytDyThjng+xg2pANW
u9NUT0M608qsXqMdZmdY8cQp9qEkh9RIFni6jdgbKpmjZE2ZN9sEHkAclIjHjDzZJVH/nIDZYO3j
q+dJi3HUnaJhwZSoI3VpmgVyxE68i2unXoRAhKc3yhjYf+hxA0CEj2+ZoPOmFXzPgcTdDLJscX3s
iKGUxxwJSPCLNhbA8NBRY5lfqkSMDyF3/5RJ6z6UoxOhGANtNB5n9RbwjeGGNMlQV4bF1dAVskKI
jDnHa8KhrNIfBgKAE3r+FIWllyh+1fFhp1Ym4XStlHRU0rv3MB+cjSZSOUGOo0z9alh2Gl/nrSn2
4LjUlmALK7+6A3gVw0iMf9k9cHoc3wEolYmqXGYmP5rcLBYas/gX0Fu0qyAwtUffRR3nANrdA0D9
cdt1jLxRC3prTWTRU2M5wdK05L1jyZAjvDnuWJr+qJRjD5EqcLANcqPJNDjzTgzLTkUkWqvYoRO0
/Fqzst/i+axtZcv7L1obH3XVegWouWJp+AhYmmYXnAOMPrNMGdJvPkO1ZOdU6FOqUV2D3p9nKu4D
EzBg7FohtiSji5V1S1Ok6YVmYMqsDi7rPreqo6Z/1OMeADqJkZ+ZbQDWAbCJKzw8vKOrLoVm8xZU
Dpp77BIUZa98pzDRYYBXk2vIakErdGkKz8zPNJwdoV8kMp7CuPneZfa7BMqCthu6vNyKFGllnF/A
9TnqY3b8sDRNrQAcZ6yyzH0GJNIjsKr+qs0IXca164FY1RfdgVqQb6s085A4W6GpsMWPgdZTE8id
J921zJPnoicDj/LgawmwFPpjdNPygvp84PwgC7DuKxeV7Uq1QX/ZGiyR4sUp+CW20QBNGE42QzSe
qymVoDE1NXVD7AmlKQmRIxg0v1vGEer6U6mDaAUkvW8IgLWnwGZou1fAfIXttCda7WqTvdm+LA8x
j+yz1uFbokXJ8Cp1AxRemgLQqTTElxoKMIoHrywsMFGPKOpHVuiqPM1JTxitDy4URy4cJ8CBD4TC
3rktakBahIO/yWO8rzWpmrVoZVJytGDXeXl/aFrTO9MCXewOXadeUrNN4eO7eNTDaAeC5vxxvrhW
WeOPxcUv6a8LouP+Kux4jv+FnxbCKfNHLS/sTRtKANf8uoA8P997tvMnyQ0XMZNFzJBzLYFTQ7JS
2ZMTWaTmQ3O/KYlJq6iTtSdT/TSLSO7a2muJf479B3nTIf5maU63nfakXbS6YssslgBnUZuiscVD
H2zHq7WONpElOZwvZoyEBOBsAa9/+5loJELb2Evf+vJBPpqiORW+jyCp+jHnO0LBks/TS+rF1RY4
3uzQqwuN6IKsKTtkQOL5veyDCk3Jlszm6WfuP5P99g7cDu2weMVvZ5/znVmdb6x7Dxl5MUrzotmu
eek4nqyGhe8yknEHMk3PUEI2opB48Iz6bLi9v7bMeN1oTbHtoyReMaSS1oCYyl7L1I9O+GUGP6ea
xqgtfAVouStN54UmY9MVCyBuyiNNfcPV1lFqjOCLh6o9ZPGpKkFWHHSK5QimiSivpqaOb7nZ1ATZ
62RKW+Fx9dnOZE639mFncFWF+CUvRoS7wKBE5nc728gAfHLTpEs7G+pnnncmU1r9+TN/uPEGCB8H
p3/wS7zBtoIV4FGpuLYA1ldytgDXc6ZRb3OUVNdjj5YM6aSbouO9BNOxgSspNH4BzCAg1Nux4x0m
9Ukpjri5b7r4kOJR2R1Ie95n0iTh5G3eQ+ag90V7ExyzPhFAK45eRI66Gj+NjUOnKmiZAzh8txz8
RUgVtIHfrcBVwS6t7bYvAmAK69LU+YamoE8EOe0IKmLSLZUrvXb0yVWCv8I92pt8kL/p3UvI6+Yx
l+Geh3CJDsXEuNCWMsMDSNdB44AO6+8Zs8sz03VgtNGw1MHOyLl+LOyuBJkpVnutibtVVPvhMomB
wX+nbcUD297ckDb6eup+MVvfHA5I+HWIUcXV2eHeeerLKITZncYgeqFTKyjLgIfMELj3mrR/ucmd
wk0+k3/Q74XCrPSR/lpU6mYVtfgM8Q5WX3kakk1+g5Of12bVn1ofceRnDZwv+lMaADIQsPSzmKZN
KavNmKQpkKqL4UgkP2glFeUCDCQ/dNBsbGZaIMD2xjh4DNlyltHo9/xBtGy63Q/uuagynXmGUhTp
ovehAKjZ0fEDNB85QPbK6+aJ4uJ2zvfcDjGzG/ZWNMG0RkHy2xpF3/9tR15IU9mNyGqtWFk1+G5p
2oVs4uAvZu1bVVBomCVfNELob4gb9utIjgCHwwfHMezdaoMadu0FlTAIFoKh9jnvuYk4wJ1laIj0
BeyW3aIxUdBVG9Whm/lIp2EftgkAnBHnnOa1w1cGByruxJgjbP5ueY53Srr3WKGiDgOXh55ZMFLT
AohVS0cm8gTA0uhr7r9LBYoqunTFW6YwFcX3wBxxnBwsMCgYLl9TcWjoOSiEFpaxocLRbkJYVjWk
wCAB0UyoqX6+tgBycOXuqPA/zbVHfGgnh7lLgORuzdstQKXqxdRMQELSuVkEoHVkC0chrHEdqAvn
SBVUOSw/6jGY5BcFS/MjzR2rzY90+UxGC60DQO4ScM3LWXkgN5Oz2c8YJnDOMhFctyCDaT6tAaDR
NRJgJqltJyezUxpZtxuaF0g2bfbROSCUvaVpgK2T1OmHoNH9rvMd1ohXH/rBcNco6AAWgVw7bea/
u+jP3taoaNxqXjD8gbN0it6sd1uJc8mj7U9tgPf576EjGKJAAmIGFAAAxI6biCGTUNaFswZ31vBH
X/erPMcRJgaoy35M46vcAn287rrFJP9EHz1rQLPlVrAwHKffdFov3rnXLunc06K2H08xvT/5fRBd
gIbGFmj0jv7MM+NFuq356oIffk+WyKtOlqRgAw1mlSVVf5J2UJ1E278GIrzMFKwmUn5r1rrFmvJ+
tBDaSH8MNvpLVCqwRoPDGaxIV8JUMujQfLiWKC4mBQFUPMdsESzOff2ENtyXdqwiNB9nxolEnsnR
gRjhb9znNcpZtGFEJPWncpGM0Q55VB3wb4A4mlbJeNYL3XRy6pDK5PWDidLJBBIeXYZ/H8L0ykdH
37VMfplwwaTQxMGxxWHGAPuAC+ZnzbBoNbfZzCo0IhCwQdmPoD4l534CAlTLAXv2RHYHUp8yvYuL
T1KF7IoaYLVEgom5asJu3ZCYxvMx3rDCAmVXQbus1vP6XUTg6u1eojZpNyMgih8SYhqjEH217jKc
ZHIcwwGrsRQeioosVaQw6Gg5cGT5ZIeD+1pl+ZLEKC0rz62J/wKuqhO03B+24ALR17RKPrKbDx0+
3AEwAEbfmKu2SSdHZNk2XOy7oRgXlsyARTsm3ygdMmU5KOFBc0qhONJAKr/0+PpumVWg6wEWNKxR
if6NTPS9wNvgSOPIiz2EKFQKhjwNThmgkk4A1FNLjn7K/Qtnjo9Eisb3zpAdA8/wLoZqXVYKNDPV
G+2mbqossAXN0IfmbW22U2upXt6t0TZkBziVz3ag/ZTd7OXX/W52ISquWDwijlJpa9cDM4dOiJIe
c4HD5476fpo7xveode0L8VeyRjeO3M/eZ+bK39uTReX71UOcOWBwZPwlKCqOxiwQ9djMP5MIv0jm
LtWaFCxFWKSL1ssHAf6K81ho4YtknbkLAGo2aeA//qWw0PV380M2g9LylBa5dd3k7fp91We6XNU2
nt61lQcHR5G5Wx4aKUvrawDGOCCsCRQucjZ8Iy3uBv6hGdwer+AdJgBG6Cx7I23Eq1RcgDE0wSeI
GxPWP81YwReVCiG4YRfR2qyp7GgNBSVvBqr89p70wjNd3DLjCCeMxVIfPHChjHYbbmM2hGdaETYr
lp2mr2vdd9CkiorW+CAGJH8IKT4EGmzp/O3zFrRwcWe+Nqgi38S+xxEuzPIT8A+8tRel/qtmAA6S
bAApdLPxdNd8Tf/2CksseMgNpGZDPCtpmFRMP00jowRyaGbLdQZQmuuqks0qfhimm750XOBvtaEF
BvY8Lde2PhwnqK3Wjxaa5thHQuGqwiIDyjlYQGlVDj0K8QFIPvZm+tTHySS2b0akZXJ5NSoR31qM
dSoPuV1XT4gDNeA+RsMtmtCqp1pdPDR1LgF9+LnMRJ/FpbBR3wHINTPAW5BigaarPwYs7N6Myht3
jmMFG3u0m29emK1JQZYtcs1NhhOSsrSUJb3yOKD4ATbRvnm9Pu5cpgWbGKePVeJ1+priy1MUG5yJ
zTJEaSS+3bQ8WU1x62lNK7oU9W1cQSG04FY7FU7XLIE4lK6oh1QYCgBT60K33IzOE0AItTMhfNOI
gMBV9Sk+VMNDfgMdn9UsYJKvWpGnK9KlhVnPkrI4tLl1uEMdnx2P5vCom2LYkwh1oe3WQxL/AAxd
f1G5TrMVo25NHEfM5z3Ah1EETMhiHJUQfjAMT3YV9K/I+S1JjPrsGL/3QL0hlDIQVV19THBkDbDh
yAetghFj8hEEcbUErWy1BxHlktZwRIvPlVTtmUSapBwZTWtN2GjzzRCumVm3D22bD0+JVw50MySm
m0lCtASSj/kH4qxyX40SB1c+AprCDpi9qj2QgUu/vIxEVpvGoDRT01jj/oMM8bEX1o/UcUxLbuls
iz5faIWLkF4Q6ccobvMddRhMsuk6dR+QmKkGhrqV+P3oq3yigf1cidTRG7hA/4y9QxN8BnACPNwq
H6AXcYekluzD4Isv/qKnWTP49cHTm2wlisbao9ZiWJUOcklIdc+q5AH5kKsqWZIWOezsJgApyp1D
0aOJmh6es9bPbelR69180fTfWqnTgdegwWNu5jMqwW229iw2AsYUPEYTM5ErzAIES82dXiUKmy0q
Lt4TwL/vZwdklld4WitMPvL0YbETaJ51WbvuW+AJ29wyd2XZAmQWeBFV7phLR88U5uxPSpoJSEJ1
7NWDcV1Fx+qVyGbWI9su5ChmVsrzQmw5gFlzmX9yskxuI/QkTbzNOdJCD4lRPhtei4CX68fr3Miz
J2JwHiu0oHVlMeC1AQpnDqz6z0xpEW+T4qGw2pdRfKesftjKVgGsxy+sGkdEnFCBWoGF+ZIB7xE1
5DL+AVUCuZhVI1QOT6p6FMtLWtflEk+f+Ef/L68fVMkrqSbOH1NZwdBuNITb/bKWC2OQ1a7LtP7S
qAugL9utYxjo9SvRJAbcBd97RI1SC3yty3wRDqASyJRkZF9J0AaT6aznG9EjapWMPRs6tCznDluE
+HaXK6mqi9Mc6BQoFLmu0DSN2u7YmPWasCIB1N8ss75hO3rhsFZq+9qN7QVN6VKbp4z5JcpRCn9J
ks+MtBwVzRFKIbQaAf7CcCzAfwCj2U7jcYmSCRAeJWYBMtlZOroAYc4JvrlMTZzUbRDyMaV/JwQU
k3jofWauRrR4eoaxJLLCERUHV+LDMKm/jEB23qdjDWR0Wo76ih15XG+mWQxGxFERHZJZaeHlJqRz
dTX7I5W4bSd3s5xGnWv+g1hFt7VQ96feNfQiopGmV8G4AByeWIxel07L6OdzdQTlgEmehwbKn282
JpFcoHq1Pof9dnZz54shiRWz4E9yN3kC2O0PrWLuDvFFAexxHOZk49Z4IwOFmi604GkO8I4UTrUn
Orb3vPrrvOjLKN6NSM/ydRRHf9vs0QILw35CWZfRFwdZ7wshsqPaoT+mov5jhmz3rNFb55llIvKj
UNpRsFMvbF38F/YpuKSEiO0jL1z+KCK9WEhX2ltQu7bBSguycm3Emb20DMkf+8xFda6L1txDUWfP
JCM7GtElwWtFl05/nnSBfdKgTVI469n1B4t5j8mE3IghMnYx6qGPVTu86aP7VIZ6eEJVdfUU4G+X
xNPs3yJb7wCQOeQgCUUi0MjaNUAaNXw9AS0UeHfXKdUoB+DYmVZpSqs89IINTX9rS+XO+KBr1kNe
DZuoMbI3TQKCMozd7AuN8qj91yhSq6GLMxc4ldysrX+YFY4fQP9xfcTSQcPjPUsRsG2Z2dm+qJl5
QeVTvkwAKfjD0CagIFKtndF7ZmNq4cMVYZZ/q05AQW0LTDJbu3ol1WiM2OT15w1U6Npo+jT+UtcF
kD9BLv1gprE4mW3vgFYmEt9b1ATVEtjDs0Zs2vnpHwZ61NbdZrXBTnTUs1Mu0IzR2Sc6FdK08sCm
O09pdVbWUezxv9j66AQGOTpRPmocT3KqmML3bV6H7DwVTCWxBGqSz0BrJcvY2zr8rVCrk27Xo/Sk
NdGH5y+cFdGEc2sEJhwRiNOQLk7G0k0+Vtli1hEKMXGKmM6KtROW66ECZ5cdtcPRdqpveAKyDaAQ
ELBGG9xwlLcLDwpw2s9zMpk0SaisQ8ODNZmQi0nn5qLVQF3j1y07pLJ4b0sdJbv4l3sCL9MzRWc7
u862hhWNG+QKwGjF83c+alctq7afY8VsRVp65A0AAERIN9Kqd6l82b/4AgR5tiUtivCqHbU4z9aD
UxWra9xbA2kbUAYpJm7n1xmthV24pTWKid9mv7FDy6Y2xdlvmp/YBTiGkk/yUtXOBuyh5YGqWVwe
ofHfqhIPHHyolxzQ/B0BwekwVbcMEnzMyExYG8TgqgW1zEb4hd20CPsvqSmWumBJxuoRMsNBh/M8
nzqeaV4rm7t57nj48B8t4BnWAkGVOh8OeYtTxRAX7GuF7paVG6FjhViAdFe7BHnfPTmoRETmUe5Q
BMa+zkakJfR+XJVamO9dNxKnrhv/MYBnAksDcAGu/+Y7yXCYRYAQH3dJ7BcLkg2plk26+uC+cXCa
TrpAUdhyI+xfKm1ZJVX5js63Zj9UfYwQm1+8Jw3700t87TLoZnLpxzFaFEptlJaBz+kqOvAitL+V
gAy6Wad6dbVGaGmyxkn3gG6gChEcI3/HX4csynddb819PqpihMEt3j13+Fvv/PHSeo28uLL/x1Va
YdS4K8lHe3+1xUuyfB+UbaChsZlsO934u9ZEvcLfAsB/c26DhAf5KludM9yqKFbcLMWhVMETXWYL
I0IDFqkNjh0ufSsZv1l5UqzShH3rRNbuQqAO7ArZAAhCjbwgvo5QkPsv2f9db/YCWPR6P6IiFLzU
44qp9uJICBsFqgxfG77vqTfIMlMNxZpbsz14vK9qvEuuarE2AKikG7PT0KSITOLXR6+5e+ic2FjS
NNQ1azV0KM2gaaPFL2jYT57cJmIvlZH93qhsjDfU9McrCmnnw+g/acOqBTEZAl112exytFWC2hgB
cdIYkgDfAinje5qameY/6c3VoO9CE3RI5ipVRqTwwYji7IXaZTaKhwaNhzCYdnUrgC45GeKXpGxz
Y9hUdoev9+4v6tOkSxxmDoDZBrEhOom+yfQnKODtjNCe6uYsu/CqQFMkwEjhg4fKqcTGUvo/PXxQ
oC1I9lPhsy1STzcuEp1ErEnTJ28MwZva5S900erBXWoZQxWZkYsXDahsD2h7f5g1jAZVfkETO3uS
geAeXKUO+IsMBnyW5WCw7wLdoydadRDs3lvonrvbArVI+6bpQwSm3fzFKo1oG9mRWIHk5XoTZvdq
BGb0TC4KYJOsjca016TwyT17I0BANDs1tmRgopxrvmfahO654K798Z5plaw+ue9+iMOlJ/r6pFuD
vhIinbBtEvRjXm6zSM0qI57W0qqd1gjphtZumkKr/0w0UAIRirDrM30vU4BKzbDDYc6/AcbLPzuo
2buMFZD/VMDbUzPUAE+zYsQjSc3oA4U0KwRH59nNjjR/Xfu3HQXR+xIH3H/bzWvKbuxa9qKFP1rK
2obq4yRXHx686VCyNQaHu4UJrpmQnG/LKSoWV4xgcwsbTDUTIHGgvtJtyzhc8YndgD+EtYnUswIa
Fk3Gd23SNtc5D5m7LEH3vJ7Wb9Zmj+an6fLTw+QwY3j/aXxkyM2pxJWeecgCNslhmppujKZtX2Wp
4tJf22OSHAKV+cpR07G8BpENPcENKdK1Uq+yi8k3NJkvfgpq+xF5p7SJEOIscrS8tb6P2teiC4E0
xVM8E8comZwYxNU2hrMnkkzuhmTyRLMwzxzURsoX6djWMWy6lTeE4Hioap0/NOrSpiV/SFl/zPHB
fxi568gtiIHTZZW6/ZpU7NCACQ29JDU2vMWHPE1xqmoNdC7hbAVKHnDe//Q6Ldzc0ibtiP8ZGpEt
qIvSZZYY/Toox/GYgAGnDdvyOKI2cbrUavpbmfALkHmSdo9vVM/qgz3NyIxGZHunN/v6oDNPDQCP
LvMMibTG1nRUI/di7Tc+YrhgowE/dg6o0gUNk5GLk8+5DYQ7b815mNl7kmX4sElXZJ7ZTKwjpQiu
NQjvhjdLsjFqQM/zBkdclCFlA77yPePcx/VbiifHjmZFmJtnGuU0CkCK1ml7WzBUGEwiZURqrWnq
gEoN/5lWwY9oDegLwDLaGFwU9ki5moSTwu+2m3SYBcLiiO2nW+NaEmyHyP0S93F0LGUdoaQMI7qA
hYh/lJFKKQqBjIlS5Dft2Al3lsfBFveJq4+6SsXI3J9eZhPak6azbJ7SyGjxZgE87LPMUXuTqsIf
ocpzaIRy6UROQjyN2EZLo6sOLdMlGXJ+Z2Im6VXvznhWnOzqwJx8kXHrSXA6f6Yz39OHXUi5GIEQ
BdIgFOWx6IcGKvadaRjxo12EySONQM2G/1IzK9bzgqtWfTsLNv5gssW8QKMulemx6sojqc2eaDES
MVohwD1LctIguRvhyW2jSplm8wV/uNftZ11ape3rEjHBWZlU6qjytxINgkmDMyP+uqJvRe9mm7oa
q60XVvE3ltbfwQmYXlBv4L6gIRpkA9AKgtzZtwmvV6HbRd8sbeyXht4VR1q1Pfwd2DL84vlt9fBb
3wFrv0eOTC9GGrsvIvKnLfNBs/cAV0GJt6j+1IfMfEp1+ZfGWvupNAcURwRI1gsM/wDtzySvldzr
nHYZ68mIYFXzV1A69tPoiHt95WeWkz75+VWe8xwUlFG1KkqweLBAdK9cs5qDXbr2ImuN7tW0gLrh
A4KJFkkUDGxj1ZoP8E4uXyOzBeKF2QB5TOkPqbDXesiCNa1m+LK/89YHnX6JgC5Fuq3Lh+eJ0MhD
ktHZ+pn5TSriklHPDwBIWgFlKnyqK8meUH/4QuRYAkGTreU7OGgqTVRCf5u1fNvdXVud0r55ZAkH
1JzugtjIGYFIHqNd52wOAUDSrB61NWimpYPqUAAVH8hjR1Eh72268p0q1LTMe7NyL3ykGbAfrjOV
3QfV0TSjk/Ntjc7YalY2SbCMM3yYztFKAKLkh6KqX6Z4ZGg4GU1JQxASBf5tsgOQb19iFc+kBYps
klyZzt5+lRvNP7IB4Z9mhSlwaREgpVBpBbQN2kMaSMMBNe7efU8EfDfXk8rN4u6ufpXNMVgzQwu9
Y8mNuuNZnOBTuNc0110O6CANG9+56Ia+1nMjfO0Gzl/R9PltbIf8TKISvbzrNKyiDU1FpIlTGgKZ
YjYAwtFCakCKIRFon7Ol0/boAlAuq1B2O8c1wHClnP+6Hxh4+av+y36VNNo1kBA4oFAa/loNxv1+
Ztzkl9EOVmMInJpEAv2S+ofoos9dSh/nCHtrK1YgZHGnNDci9WCNABpGDEDO5CKl0z3QnWncZitr
GL3pZ/djMz6O7ViDQxK3Nv0DoILPNtoXmuhlBNbyJioPNK1L1c7i4CBCPzqKAbrHSA8OFZdxjRRs
cuF+Ih9I98NWTqxdt5p2Uf9O3XUrurXS5scMn9eLakiLCZTBUDAMBK3Q580S/ADueUJVAN1pjCiR
FU74CleoBTybljKqr8aT0GzrpVeBzpKAGOiSN3kyGYNZFyDUZWQD7OG/NE4qLd5nLhjqZoc0chKg
Ms67R9xJTim+NjMr7h/61FkijOFcmEDJC11CPzjqboxyXC5zdKwOEUhgYzw/JM1D1dzO/FxHPjoT
2qK3wg6Y8/J5UidnlfFWm4X5SP4M5Rl5KVSmGam5nzcSjaev6moQ61lmp5a9CwwTfbS3u/ofrs5r
uW2s67ZPhCrkcIvEJFKULMuSbnZJbhs5pw08/RmkT33uv6u6WWKQRFMA9tprzTnmJKblIjmJ3ITM
kL+PZ7xRjWHZw9+H/r7ZP2+ODiXn5EJBef8V9x8AC/nfb/j+RD+/Cs2zGZYf/nZR/7ROb93Xv4/9
p2tKgIB22CoF8M//edn9G/7TpL0/9p/X3e8CB2JO5Bk/74Fn95t7lJrtlv8/Oy1NPbv3/97vXGXd
SUM+31+nrYbV+/99jb3MeugsgA4t1ALlzsjrYEtceXKnfINvZSpoyS2mL3jSVfVYaMxksrT57PBZ
upf/vbobRC/9Shfdebh/+fcbuXghOoFFGf7x296ttnfT7b/u//nSuJE3HGtlci+FYFRz8+f+y5r7
X6vuvJp9qHqGiQZo0qYqDae8OGs4vywyBpLkxDxCYZ2dlOP97r+eQaMkav/+fH170b/uo6tXIDrf
vuv+vDHM8rC19r8e+u9L/ty/v/pfT5UWK1uQuFO9q7T6+32JkrZ1bDJ3Pm33xeS+aPzvsb+L2P8e
3+pyOd3v3W9ArLkHh3wTvS7OTVm4R0uxKTRvN4Kc5Ecm4hZXhM6JE5W7yoxBlcxgu44UvC4BGIrZ
9O+v7LXG3LOo/PrPT2BW0kFQU/y/P/TvK+a13K+3Md2fH3x/wttQxqmDKXcGB68S9jX9Np3YWXRb
vIU/v7KCQrc3O5VIovtbuH8ns/3+wS6c6P5e//6W+/eNrYSV2BvMf/KA3Y1+dNBsPWCeLx/uX9nT
rA7+/b6n90Y0bVPvI3fVBr9Is7kAcvh/X8rH0oVisNvg/v33mz+v//OjajPXDq5W7MZBs8yQvg0d
TCMAY6z6qzUUsJuuJA/Tv/b6nUbd5iKEIJQsLDeFAA0tqhAfLzduQfshcx8+/YNmNT8GAosTaSGZ
8K5aN8dan0Zq9QtKgI+WLkdwmNbEEir90Rz2XNtpktmHYq32pmIdi6mPh2wL3eYffXLDVjnQUwod
Y92vJYq5xCE5Nb2oCXzlwY2kpcQ0NqJhb9cEU1kWar5t1+rFrlbIkKmMn8uMJl4k+3w2Twsf52B1
p3puDkPexU6n7TsD1lIK5aiIVbs5pp4ZWpW5Vwfm7tuwz9vmkEzmzljZ/2b93k7zfVoNkd1hC5m8
qAw2hAJGop82J1TIP7C2l5qQg3whY2z0DlRtZ1muYaFo0arOh60GQtCET7WjQOfdIqev4qlYv03D
ci6cDJJdGpvkehnqwkHC82MbOYkTF/Pmb6De7BwJ5LRFwDH22BfDtaqj2/thGHNRim9mbj0IrFCd
tR24kG2w9Fvd3A+NywdiP1h2EVPn7Tv+bqnmxP3gROBoUQuRFUmhMVl5XDpqtJAx4Lbbrk4eZ7P2
mfQiuXYOSV0EKGqRL9mBka+x6mCrGObdbLf7xmWUrWeHyl7i1koOm2vt0LxG8xzm7hws7XYY9QUp
HIKJFONBucDnFaQZ0i/ctIMcXQZD2WGzGXmLM8kp0daY4ZwbUVOn+8bZdolK1unAImutpybxYiWf
96UgPA4LmnSm0OnoUSUvUGFjz/P2hUhiL5dh0nNASCOupu4g0u2JZSUuiOMSrKh5w4UOUrBN7KOZ
uCCmdslQR5qAYOhYGMs5KDp+o1BjPM3BNOi7pmI9oInWZXo8bzMRfOI6eDIiNS0uBoWFu8ed/yLl
GlcSsz9WKYLCInvsDhuBTeXwBSpg59p2bLTaziUMZiqj2TEi2yK0YOvjos52o0SFW+qRIARO8IkN
ehXe8t69cgdSKFb7MhJGu3NJfx16khucOTL0NXRBNYFmCyYZcylmoUgRQuXx2ONln5MQUXVULEpU
KnpISzDGIZlxjjtJ1AjeA4aBMRviUaY74j6jKqGxL1Y+2hjWYjDnZdxhFlGZLxjFGJn8IHKxIjuH
uzK9pyoxAnooUsrwKbZTMhzK9IjAGiKlRhSbEjq2+gnTcqcR1xy3Arn6xk5ErUgd40hs0uE7fuZf
q7CKwKjNgxj1iz6UIrRxLG5e7uxaLwkHKTWOZgLdjWyXq8xtvDq7uGD+SJjxpxoiXWIlJ4IZvqeZ
J/0hpW2CBuuqjMXvLlNfXamc1XULPbf8HE2a/kgzTUhoBDCijT1Ynl0Hz4lXvOlW+zGMMoNau+24
Qhbzl9GQJK96JsHyzYiurn5s6+XEViqybPLgmuJCTt5xcfWDCTecTVaFvo/C00yl69v1w2Zqb5k+
PLeGFiG/mTH0L+8W2TfN2AbDBp/PKOUaaGP2pt/2ny1JNPXgPDtLz6BNWP80G2MIMxSOfiBfyk/M
9BFBw64vnDKiPglYxC5WNXyoujJEIskCc2D9IYRwjApb7kkcfZqs/r1LC78dCybyc38xR9UvZ+ur
Nx5BbXlxYvZPm/OyDAhElf4thW7gO0l1QXawY+jU+K43vGS9OflG/VqQ0uinGR5F3XnLs/I8SjSN
7XhodO/Y5ulVzlYTtuoQwb4rY3VePhF5nMxizALgKZNPUIy/jdqDbanxWM8EVT+idSSM1ogJX41s
0Z+3fMZAXt1y4HvC42wOZ7wPc+x28mJpqKQljTLd8OIqSX45cjhxCv5YCU6sBvNCwjpZsKGe5Jdk
S3/Ixf2JEjI0YRbJWb6QAn/rnfuTk8RbV+973Xgo1PQol+JsCfK9y2W7mFY0aPI42RtRQ8kJMO6u
ZnYCEjGPV1Dy+eBckrXedc1KSsP41hDo7ONaCdtahiP7BWU8FKz7unTVwB7XINWfmmm6LCoX28+k
q0+gdo5ZI4+V1r1jwfPx4tE79kVTfcGceZldr/LrZj4Yw2s6ugi4O9ZInb9Vo53L1I4dq0UyXMel
XVIr1V+KYiRcpI03hvwt8S3azp7n98QFe7SORHetvSBWiaD3bX0p8uQsauVQ2+RL4NV9F854MogE
0CR9MFXmz7USMXGcUJFlv9ts+0o/p80ixtFrKQT68VWrc3fvLR9t/Q9uYP2UKR9gJm1fo7satAiu
jPXc6vmDrin7uTMPqzE/iGk4zKp/cOvmOmfVdZGtPyTe2zq5j67thYyzo1RNnsqFJq/nV5Z2rieO
2GJIfw5T+dimYKnLagvtloDEkYVCvWUWk3/NZ3WpGj1S3eQLDWEGWNUf1qn0LYdn1exD2c4dmSm+
sPsXm4v4pCvnjeWjyeanpTsLSjq/KeR+5nBrGvO0ZtZhdK24leNuLcgoy9cHMj6YfFTvruFGo6Wf
VauM9dUOSmkciml+Vb3qy2Efkv5O+O7hrZzcY2oVP0xr5brgrIdZX1kxyKdwlshkbROj55fIBYsW
/+A2XFBlQt7VfZkwAt7PGYcsmwSh4lRBbkFWwieGN6icSTS2hR5tZZcFqbRY973j2gPUyNHiwJob
PmktYyv5JzUJDUnIvfRFlXDO6sBKi1qN5mR9peH52Clo/xXLvEIiv+BNLMKknP1OUc/FZHwMAnsd
CP7DUMijmD1GPvxG6GTatxYCSl5hstFPmnzNUSFpuYcfYXp0HC/yavfo3ICtpflrp/QiMnsZg4X8
XksMDOX60I4Q/5dxtyT9sVqVa1fEOYeM7U6G31ndNR3mb83qfnqyfaI8gE372OCN8LkqcClSnANi
hUebo2VQBt/VqRYpOkHdkMVZA0P1O+/ZGQbOAUrk/ko8xmM/VFFOz2ElJEhwWqalF8BYIbo6f23F
fFws/Von+bvZgjSSIp5un1dmcE1xt+81EeVqSzSi/TOv4UOY2hA3JiJ1Uw1S/l+FucvWVTI9r/aE
UbSu/l6J6lP5MIl0SbXlo9v6ozaO1y1VLzbBvQX1hI44xq+XtoJgtn5rRyou3f6s3ZZSM0UXCM6Z
1R2t60NebbbPwFz3azFfBUwa/WEc67Coz/1KdwX+GPFhS9hrHSeLNwK0SGRsC+rPlmbYFiYb70ke
CPM5qp1H7XxthXbs7TWuy30z2BrL1hYipgXYUYw+iMMvZFFAoc3fYmsexXhUk/ypHLpH8lhgr00Z
3ZoCcjobWUN9skV17WbzuzDWJ8MDpp+sVxaNuNvM3cQa77epWTIWi0w5XZLRDSyTfNXlhgsbxAfZ
fj/MVR7rJgHQ0pJ9N+1Lq7mIstuNRvpYmQTxnVW9znzmFtU54+2LWal/GCZXz0wH0SrtjnFsBXs1
ndd9hfaET/cGeqi2oK2S5bsj9PGxFPbeJCSrKkbrvWuzald7IgA9wEPe/DjDZqJjhGB+oTsz2J96
NZHYEKdVu9NaiD6VM6fHqh1jOZrktlQOnhr4wWmnf0gsdFU797t2fi3zdt6lC9ctlVFq1g/7RulB
hiE0uOb93MaWVi1BrxjZFQrJ6PrVpj14bsZQVMny6/11Q4Ok30iLiuw1ix2UEDyjdyPCvNklkwME
kUseYmMR7L4+3H/W/ZvvN02qgHyohiCX/KK/pJBU6GxpplnZ4786b2bYVfOX5USrpZBvr+vusZwa
WLPuku5nHVS9l7VsvPvAyIYdvL0iam0zGHKNsOtS7jbZt0cK54LO8u2VdWpbyH6nIxgjB+jb8tzs
e5Qp+yQR/eSTHbc9KLebPl1r3qDQg3LN5mdvbn9VXs9ebbHIocO+PJXb1WX2dZJTZpy9lnTuWhp4
FPX2U+/V565fVL9RbHuncUgqHQIjmAHytTTokitzaIlieSsQ0OzmGZHR5m3DqXYkcSNcaN22Nj/z
elZJRjepxTP9H3JN2sc6sUk/NPLhmFi4DyYUn8wcu6deWSIvE2ct7bo4aXPB3lf7mgyF8Ftnn/dN
9m4zcfWHedsZzjC+q/Xwm93pdi0etSkz94iMW7/EdD7JXxU514rzQ3aotdL5dzIO3VFTM+sxqwxW
aOrFuX3HYq36NRGxgbAXi9XWzt8tbeEMchGrqhZg5lQmxalvjZ/NlL3g1FPeLBPjOsFd6k6KTbxZ
PVN6balgmokuqLP6q8VYeVZlop7TRd/Oy3qrfIT7pjsW16H7E97SN7ux/jludY69zTDPUi/eljob
9/J2LwPzB5Pm9qWCv4RdULn/87LbQ+tGGlAOdydSZiQRjSrsc103MjASibb59tjfJ+5fubaK/zON
7y/9+4L7V56rl7t50iFR0/TJilX80wIE6rIMG13u+JtGbqezmGS9pGwNcVNk8TqqHeMX43fXNNox
XfbIiru4T0pQP+Pylbh6G5hSd6+q2el7nVTOvY5z9KlYZhJQHFt8Gcbiz7XR/lJ7JHmbJr0XDR1v
bA1Ze+KkU8/WSFk/VUqsZk36fL9hgcYCpat4L7b0WZQ3kQ8ZbkFxE3vbiH9m1ObP0ExuiSUU/cmo
9egxbLERObx2O9cLsw4Z1UYs0vMqhhPCDfM80KN/rjJ5mbZcOXSmuR/t6WwkC+mpqgbcYxqTa1Wl
Xy7mK1vp+xe9lsVVJNuHtDb3h5Aea8y0GJG6NvK750wHpSDULBuWF05o8odyl0fUX6SczAcPml2v
FuRprOj3v0OTdN91DB0xUUKgFJyE+T8Vbz45LF5Aw/eTtOy4r0TPvr/Oj1YD93qSvsTzkMrnWUsw
F1XhrR5Z5zS0b2d15nPF9hVHBA7RvLKHR4zxPDcD8oR2BZtx4F+Ro1ZHkudC9kT+XP7u21/I94O1
cxnj9DBPo6XU4xa/NW82qMa3fvoaZ2zrdJ/UHLAEv8E0Bj8jFE2glilpaObARD31pUPw6JBg3Ve/
FqMKcSz7ZFOErvVzUQvo6Xgtx6+JKgfDW9i6qo8ZxB9pBtjiYLWfxOb6ONkHAQ2/aammIZGtj9ny
G6Er+OuELdLeVi+6Yftd8V3zgqKPzOSnY34MGVetDo/zNbergPqVcvUfoCI0YBZ/4efok0Uk6q82
1+j0MAgh132DHyu034YR2+rz3E1QtkEdwBZMq2NeU5q4h9vKjwdhHSOFhA6lIc8eiFxjfiBu8Q1l
CxSnC1bkRwrHnNoixh0a39ZVX2Uq1+P7gqhk2y+K8uwmLbSdei8cVuSDSWtvNH8YFOfa+GxOtJtZ
y3SZQfNM/ZteMGuRS1KI8V6n8T1pqVy6J9Mifm5jh8xsiGKiXl5UPv9BNKHWJ9EErmbkX47IPTA6
CN21ETv8G8dqN9L7Kwa4PuTJljDheSf0WapA0JrpjDWAu+crHDwq/ks7ITSTXsRoP0I783WwuO3y
kDJ2mgGNTs3n7P5oTJ2Gy+9xBNoxcUmnFp77b0Rs+Q2NgkJSInWkgCcQMpTXlLgDo7so2jl9JamB
nfcUsCaQ+AaLpsuUQ0VStRy+zPo8KOyGEj6bRaFP+tjyoqQs456+bc3Kh12MOoR93i97uf2FZSA2
WhEoATYHL7wRTDacqiYJWv19s5awJkPAe0wySviqAEjGFajSo6mla9iZEf7XQKGEnbt/EpNKPyQ/
LvZKEHaDG1bL1fOmcOuMCGNlmAiNRsIcqN6DOtpwWh60JoncdolWUQYrB5nmct50ajDpr+qS+aNR
BS10MdM5V+rDUg9Bg/g1U0zYOxV/Ii+s9LBWm2jsce7yP7Bgxobf3fVVrD9WdC+q+u2meCD2jE+P
ailJb3BUv48GkzNLK+KxtMm80fExUJ6ueegi/egs5nkpEn4sG23QeUXEVesyqyB/HKoVXdemD29T
U5IoWyS0LoSomzevSOanLdeeJp30GCwxlMUWhL0VtuOVZGf3YbIG7pEpYWCse6+JpQ+ktRgPhAZP
Lzgmjn8epyMfp2lh7+53F4LQHdd0Xx2zOXfWc7JoZrwKUGiY4Zf3CgKvP86Kx26gNZn8Wr/uj7eo
o0LQMO1xE1t+SAbh+ZngYJA+BubAVOlaW8nwxbCWDopIS2Lhku9Vu35zVS/WMXf764HIjyxGbg7W
O9XORT3UT0K8gBQYnodKKkGdjA5YrZx5bz+OBw2GXFCL9taj7kVcFORr0v9FODXzdwKk7q/rAyhj
Dp9B+2pzPmlAHjmnU5v8rtfsoHTiDTVHraSm7yb1Bcni7+7GrDByYdDL9V6m9bXQfN1+ZM8deZ4V
khYgup2ZP5PWaLxa1lXJI9b2qKRuStgWOux2Oh0oWlHSb632g1ncHM03vHaqfBg519qVn2iV+nSY
bNf7rnjuAUpa+tmjWQmpnlfUV2lF6KB87ubp3U2T4hPXdRFg286lB6YRp4Re3vZw5mGbO3rQyQPN
1MDF6V83n/g//Cy9tCgIJv7+5qutCn+oYGQZRTAqr3ZiYcG8mkYf1bbHNqgOGkUiOJuOjZJFnSLl
LmlLbPfPeiFPmpKlfNxrMOFZLNLpaVHs0KOp7mXoQQpm3YvxsdKiTJL3nja+tFi11VuCN+coC0D2
c3WnkC5A2QHh669KNuBqhYKNhK5svzaPJa17VpqrAXmQJgbtTgVuZssil9D7N319NWlebe+FM/9i
xNEW11nJgeHdIjhqRpNx28s8cBYU+6Vqej7cyuRH2diOn09CO8wogILW3oYwBSV2kZtn0yxTHhDZ
Nbs8Ha2jVme5ny1uiih6PrqlW34vFfXR0YR9pSrIw+zREunJgK+Vyk3bj9WXMnxwmKU3/ybL6NOg
5smFIMLqtJXK69AwaPV6kf0yzcOiW+kRF3SswUIgS4XQXMi6kAk2cgc2Yt5LRPdtaBcvdBt0rQkL
wlhkoUVC0q7p3swhDcf+p7eqvqK+qXCsa12NippCY9MiZm27ij46HyqK2cR8bVcqMMYcnRT+Mt9w
SExNSjx5T3pp/F4yyycL4p0RhHgsmsbZm3oTNFu6hetWxzpbUPDOsxa5Q/025Y3tW9acHeAOYj1q
WWZ6Q780zPdeSs+hU1VWl/mG/nZiVJNHPa/awGoq7VVlV5uNXobAo6f54nXo3mjfBStscgYZA/z2
VnltWK2XGPcuMW5O/gDQGsKkxb+z5ePRs9oK6qJ5corCN0davk2SB7clELAqtADacEaOBbK1DzSv
h4PSWtGmjjG9OlbFRf60JbyxFnB6AycKiC2bkKr317qCHtb0T83Qo3kDqtBr6vdV5Og0fvZeSylD
zmrs9N65tZyjmOTFuHXaK9NYQkyawm9W/gZZAVK1EFsfWLXQuMjeFg1LgxBC2u5YXgpBI3otmYFl
TaCVLAwwqEL6K/slT34NenqE5DoEs5jXeLIfO8bTu5q6XlM8GqniW09zTtLtz8rkF+gZKispL8gU
6MEVFCpCj/Q0jQtdQH71tV5hzOyQtKgNhKCDkylxXyXWnkH+d23ufrTCYrI33YgOBsRs1S0jzJVF
bHnMHsnnvHmRaanqZFvnL51Dt9zC16mnyVtGWCTTnby6BUqnxavzQbT5gyljVWudcMhTTq2OFtn9
ZhphfqdLcrQ1haie7Cfb5z2op8el9DgREtlAAuAGF1Rz6TE9B7LBunh/7P4DaNL0lBmAcwS7CLkv
iyTOFnqtiA2AZ9wolSIr3xvFurKxPGZtwVZV01kpnfWbnpH/UAycpEurQK8zkC4XC4KyZRw2WMcQ
I4xERRhXP2tYsl4xOOY0ETL9PDXGeNGZhTW9G6wF2JeRBZ2/nH0AUdv4VUk3SzDwMuMFCaGTrN/N
ST02zaPrzJB9Rwx39bIgtFVjqSbbQTRlmNQsM+pgE33c5/5GY2eHb+AWGeFVL1r7rDIRzqipwcEF
lpsXJwZF7Wte/4Zd7P0ou1w5TaZVBoanl0/ZQCI9gvLT4KSvHsmVDLM072RAEx47pXnmEt3H9pIs
Afa9X4gyZ+Kd6lOnu+2uGRDSq1JwHpZG96BsE5HLjDBQa9CbseZZ+Fh0xofVc9xTY+6oyO2zrdUs
ysJ4SVl37OJtZXv2ZJfpQe2S5RBZZoFQDQzgh5bZPozV5G3UtvSQuJ6OKD2fnlYDETq5ILEyG2HH
xG1ApL00fcjslFCG0FNtf0tf5/zaePuq+CCCKhgT2zdlTTH2MOpMYllni6KJaT3LIUB25n6HBubt
SaE/bIBOgmopynC1KaLGPh+vrYq5siN5NzRKtT3qty7M/aslh+LeTO6zrm/z3gQZhUjm894RujWZ
62YYL/fmEpFYjL6ZDyTMYCHxD8jM61WPWnV93Ryjf2nVPfGv9qvMDbmvJZW+5pB/xslja8v2qC5u
YBKMtp+Uca9o6m+a6soPZTU5Js3JCCAZaz6pG4xTVfwroyO/bKK7bmUTCxhetCdqMl1gcs5hLegz
yMge5+s+FU73aLnZsUDLH48NcpckF9Xx742jVfWfu9vMP2/BaxswQTuZHeqKrNZ+00nH+9xmMdmp
+36sJ7xaNVfpVbKNWwvfyUjwhfzASJ0cyOM6jv9Y5GwcV1Cvcaozv6MZ8qmozkku1tla+y70Zv3V
7clybjytYJbubf5KbsY5yRPYue1WXOZx/CXnd4wdK6RiI3OLHy4ewkDxcpZ7NAZHI8tXf3A6hKUT
fcVWc305NYc+ZRa6EPUUdC7bF7Viw7B26rRfW7qsnlo8NdproXKtSJtenmfH/q7ZXo2XOd8eS7LG
l6w3zqPZvjD/w2hzafXtDZompNzWDjJy2eqrvTbjno8SrnnhBu4I2huQ9mh2jzbjMEtS8MOfBk4y
evoxaVs3NOwHzeiHnWmxKeAAv4FRZmOXOOAUZ5l/5pOXPW4go/1kW1jiCjvDN4FGxDOa6nlU9sIc
p8PAmfFjw4PJLmZ8yqVdsEfX0r0ERB6ZNlrhmnQngEP1g1GU3ORGRr11g7pt6a69if36202V0+5q
i+aT6yhrtwULj7oUKdjZmqk/KwfoV5N78mRsTjyqeQtE9VFKqozCKqzr6EQ4DPy2NdBtMWADCMn1
n11TQ++GdIfrqCrXYdu03Xxz/za6I0/3ryq3/O0I1wbPZUB599xbD5xs1tZI6xgfO3lyqktWsn7y
mIrsJl1oZ88cmt00zrTHEv09Te2DkuyXBrmwq6pv+saOU3emiPMgiwcoKRH93iFYZm099eZLMdu0
e9Ou/E5wTFh17Rjls1ddHWNqyWS+VNVKG6BQ6bRp3clqqMSBmGUER/epX/T5tcMcA4Zxsr/rhFmV
jfI6bun4yBHw4cyFvW/ZtvDLabK47uYeyvaftTBJJcOW2bHLeUYr9tsc9eLH3Cy7wsYKJdyxv7YG
39a43VUTVqcyl6jECc8b0oQ8u6yVZh7ZABz0O62lXmV0RzMPBEBTFaTs/BHtPt4fc2YNSHPHFJFY
5C/pLE9TSijpjBs6NOZq8x0nHw6t2b7VXnlsrQ15nhxoPejtFFEsUTYJ8SpISHgckz3J17qfQlJh
MFyxBcXQTyz5W1qyzwwwKgkKETNKmY06FRbGp0UFSd4gmZDiqLCrEB0qheWpJahRJMVBJfd0wNvn
/Jz4SGHVI6NCCkcTAIVEa3yTaRMVo3yA6nGpIBHquhtXqkcOQButDckBKRTzLI+39Keg61B45FM4
2k43qt3spbGn/GMn44mJyEUU4wn25GP3A1eiQ1GLveoFM6z2Mq7T29KZ60Ub+pO1KOlT3w3fTd1p
HxGf0URmpTvW0sOP2081l8ziRXHmh2UbBZs75zgO2QPL9q7q0+MEwMuD0lcXoOazPmq63abIXYpe
YcTIIOt6juoGn2krK+l7YmJVybWSxBxnDbp0vVork/XFYVBgSWtHCFUSl0XmhNim+rPSQZKx8Apn
WluHOUSscJvf2Ytwfcxwoi5jIE3aGHQZ8psTAvXM7A6XgmJeo0dYjRetBQ/STMPpfq91qAiHvERg
JguTpRO7olgc9zxq+s8SVAxDkw55GY/Iqj/LdCuYusPh3hTrwcwUlyvTGlloI2KZ684hRcO7PPbV
F8oiv9HLQEKGyzgC6qEK9PElh1nf6H3A4ILNxXOSvo/jY8vx4tpGlK8qO4PSH9hXGuRW1Wg9TDxh
KJtp1bGtwfKudgV/7hc2g6O4SXFQLiA+wGYN4scNSRwKpsULmOPt5j4NV3ELb49L7x/ibCOib0Li
skJ3WPZZ4xxMdjmoMAKrb8EW055C1q5NakCk3q0zEmVk2OT0kVzFCDarOM2LOBYzT45iDcgk0CJW
mu1MfvS+B/z86vKnTeRPVfts3CRiqBqyEPLp9UuOi6wmagbK4cAltHZ+lFndM2LlZuFEZQD02OSE
Li4MNCk7zeXVqdUwd4bdpqm7Hhm7lW8Mxz70faNxDtltSGhmpKXZA/buWGjazpumkzDGPS5z6gZ0
XSiN1HkJRv5F7m2cnZ7q4SLIFPCSbzOTjtuAEohdAJbK78S3Tv2gxcN/aa/5ykyDL++itiVWuCeR
QB9DePsHWlowPdhBRUvN6HPzadNxCZjCodlCxeGUAMKT60GlEEqWj+x2eta6PMCoGmk9mBK73g0C
YpSBAA1hDtvzSLKjUm/HhP5MpEVffydS2E9z5CA7u6HzJEWUVckppY/mbIBq2c6OehO7Vv6wudI3
kWLWhR7OWC/lpO5GCpkkT8O8xg/KMXLTE9aEFs76t9RBaDBbgKXro542oQ7cbqQOUrVkL1yGxUp9
QDcS5V0X2XI8VsZ26jzs7CDCb71Yj0/E4ipHSEOc8xlUJjrMpXQ19go5U/KpVPcmPf7YTvKoU+l6
2Fr3oGL6mnBTErkOHYOOyffB4kCjqUMqB1uObo/iDwZN4tu3Ubs77LTt6Gp+d82aA/FpBTCkWu7t
6cqGiKqs69U923D6p/2QP/Wg0Zjzlqc6h39HsMaQ93tUFL6G4mNsJrSLdexVNIjms20c3B5tWwu8
OAcpPUYb02/dfG1Mw5+Vb0KjudSw38ysUCXRzfVQFJqot07w0Knc3laHPy3X8tvnXE0iGmgAWwrp
hGVygtof65N2EKQtFanScZawhTDR7XtM9+JxYeknJ04Ncgqsg6tO3g7RmHPukAYG8zR9q9mJr3JY
Q13+P67Oa7lVZV3bV0QVTeZUIJQty9njhHIk5yZe/f/gVX+tvffBdHlaDhoSdH/9xti4jsOfvFTX
j+jtk7M0W4NgbHmB7EUIpH1y2Ng4peIRMB2tsQH4MrEJOO69W46eaqiEMSfrhYP+0Zp3tinHa611
hl8v1OHS4H4oKs73deYygpFk96PmgWKi30EP0vpt4To7Qxu/DdcQL4uqEzaQofBouc+WtLtJOs6X
sMRpRUW9LUEC+mI3LeAGVovUM7IIhuBsK6LxEsaW/RaZ0uv1GmnPbM6BZi0pG08fjMaeoAG5irw4
H5PPq5JEGBvu1dKmDYddA4jGfJAWCSbHyECQSAc2QRpeo/tuzonu2fQIukOeKOlKsDYjr/1rNQMS
Hexsy9of9oEYN4X5Mdu/Vv9WtFeS/PQmIrnle0EFkGoTQXeftqp5i2AoHfJN1TEpziy1Hsfdud3W
RoDsJXGfo9hvnUfyZkS4TbWj0e/Cdl+xvKXm7FfL/eC+1uXdRC0Bf1uRAW+XTf0zfQIGgUq7dt6s
GLwjfgzx2OsuS9RjiH6kQKB033RHzb0kyG2SoB9+LIiHjJmsTE/mcEjn48BGiTyNBPw5MNzjiLjG
0F6n3NGvTiyeRFxrv3b71dmh9T27jPDU9bTPkx3XQIE18kfbOYaW4qn2gp5Ny/zYGja1FnnKfZ0n
XsKrnTi5REsS+7aY9FPD+RXtv+BJo4JDT635QjsirFt0VNXsL3ATs29KKmDbwg5masG4pqN8phel
U07Rsuy58lMCOVkeZ6n1ezqwTl3VEv3RkYKbc8UK5UlRZ/KLu/AdrptdODtFtBwm7X0mS+3VXVgN
VWfqD2oqLrOMs6OaRS2HfhrQ0gFITBePRaROd21c7GwjvgxOMrzOky6PiVOZni6UZ1Jb+3szm5Jt
WuDlSYq3QaPY+sUsn0rnuYvHzTQPCKluQj2sO30Mmu9wP61SDL1lKwR/TJBndncGY5mwG5TiG6eK
Mk8wRGx0uF5Hr7qd3Waf4zR9V7pK71A8PJV613lGOTpBZkNBLJNRU1WiBEmLmVKLsslPEUUChL+K
8k7lyNJa9aZJe2UHV8U4AiGlbexY3NJOYV/sEHeqAEXIDtKBoQMBxqBeEJAxHjR9OgUaIvoKHZ6u
GB9GZnQeboltvJJnBTRVuxkID0RsY6Qvc9ZvnbBNT4m0yk3m9NW2tasmKBqINBMdxkA33AlF1wYE
Iliflt0X9OGlx1AwXc2bEc6kUD7r4kWNHWQerfe4wE23F5UjagZ6Z8C9SFNsFhZZBH9elXzGy8B7
eethLb96NXnVmecqlRQsihAMwaHWMmWgSqXyKbcjnrMMv5eWxM3MUacXhxlkRj8zNOG5xW90wzrg
hSVPd8o5DZrd6KIZXPR/69fJl8lOZqIKL1aGbt+aQCkdhb6In/ObHUXPCdW/jdERa3vHrYtxQ/ae
XJDHFOaCqlOPro3JQO9GQxAVZbpHUIkePV6AV9u48ZCQQfikNfWCULR6SMYvnEPXHdPU9Zx6hnFT
vJVxTMk7qFvJAVf3JSX1y4ABEeqUpkKuG7BtLUjwnfWsW+UTUyrwAxITQz/bpoPeqlZ9aZ16fxZK
dLLn+lyv//KoJYV2mlwRmEP6uTjZrUQ9d1Vcrs5maYBLxxF1EaSc29Vik/fC2ky6YZP2H/cH1mPP
1DJ7U7uPJpT2NDy7obSDYgBo7NRieq7nea+Usr1NC3uBSSAsRGG5Hdjfj3aYcqvUvXswMqKZlIuj
/dJtaflJ+ygchi7qXDjvofkL2S2XUHGRi+pPCN8smW5nJ/pZBnPetZw63bZuj3ICDkEft0k4AuBB
Ze71slIktFl9kMrOyaul6LKR6nPCLa9FkUFnvZLsYOECd8w+EhyOCKx4j4sZgMX4Vpi8Qxlvw/ic
ZOx8UzHkD1J76qLsn2m/de2T1NqAAnj0YwNiMoS9S7RR8Ac47lfTNHRTOhvD+m2RMTdRFpAcsQ/h
B0CczAbQmiXEyyz2pEW/pmn6TVsjQvoVSxrsF5tdo4iK4hiLCqytmW5kt+pDxuSO6lgF6OdnraO1
oMMNV1hHgfg7iNk91Gle7tzGgb4xaw4JBOYOmeqPaiQPVi2Kp9YBYYiLc5n217KL04DYfnebqGPH
WeKlHtdRmAQU6YXI+QBlg3jwkcb6LDXbkitw6TOIaRhZ1AfKcwHxr8pmY6fWajf2hnI5lTUzYr/W
1Zbb0DZeOGhKqgLrh8zQbq7S9kEvxvbYNRY9hfZ0Llq4LjPvaFNPDZslmRYdhfEChqp+WspM3pNk
A5Rfqndhhx5OLYzh3RCG8Hpafk5mbo3P1TAF5kqERuOb5MXL4e+LSNmSl+qj3trCBTGzq56GAGGp
W99oEcHeteFZedIG1gQmr6HGr5B/mxAsnpiG0yR4Eaeq/Zer7kQUFdNObhvbpLFewxA5yWBXF7da
vLCK7YOG8rYfCpY5h9l17Iz3jHTPuQZ+wPn1oMQsLYvKmIFjiWTPuj6BHqPYgRGFBq/0M36YZb7N
Rgq98k2G6163qKiWFfAtg76rXXKpQExP4ftsu/jH9aNdfi4IWSM4XevaVddM1Tm66XCCKEWWZNmW
UfQa2fF4a4Enb3EZd5x9AKCambxcOywUhImjdSNnEylubEmEEuZbpNG9qm3Lpdx0+bRH21qdMmmp
l3CQh04FhM70J13VmhejVbnD+wdFHxDajp+aZn0qC8JqJGbCa8vvqdQWKBAXLQ55cQj6exXpywok
TFe0WaQioKjdoPO0JjpZeoRrbs6+AgMvs2lbyM5nH7oiGr/WYx24pnPSp496NG/10j/p9e+wOKch
KVFglPupie9zM0DXnu9dVLFmR4hA00fOMUE+4SeZUnkJtzD9V1n5SjzSsx45T7Q2P5YQAlbItIwk
0rJpw+3x/6Gq1R0/jVXcYEtSXOW6JIFsFpS9u8uTPRe8QuN5QQJtp/mdZsfNUW81IkHGIbAM97cq
xm8UkkMwDwNFswPDgDnd6Ee/LzteFWnOz43W3rS0XQ8RRFHAkov5d1Lrg7XaX2fjN1mmi2tR2SnS
ZasDBUalHZhVLz23bT1F5eguSUQ18dXBg1yHQSKaM045t10QTkVNIOOAc1iYC5xtM+15O5Qdrjcv
NanH4X6Nox4Du3gRffY88axeImmMu7CYGJ2zESqBgOqJCHZ6PHdzDMC0vkIx58UoOpMW+kJmz8ZY
YEZCE1pY25E2oe9quUyvMax8Hcv7qO2XqyP81OwkxgOisseyrzwJFnBBr0lWxeRYqLqnXdnCbFsx
fbHGTP/tGL+5ptUH5VzUh6FiBjTv1FU03SrHmbinbd85ileNOkEWiVYflJbcWy7pdKeM/bhNEMNw
ip3vE2d0cCgNdG4UW8B7wTE2oiAnHiz9rmk4lqQK88uyV+vpw7Gj96UIPybXRcayXidtpJ6T2qnQ
ADeVXzam+ZQ5iHFi9nVddb9SGWM9TP8l1cjWjOidK7ZUL7JnFRuQ/qcE3kgsDm/W1XB+MHVyt8aU
Q9+RgeY7bPiOX867JdlFn0Ad9vCEyowX7juyBGVwXPoGocHAigs1cOHjFF10y0O+T1WzV1jkwjG8
4z0gzNvBHxsjT6UPM3DBzrSZ0TNKKrgBkEfHdTdyBpcp4fvabKmOExNLUs1nTUME0CYch2xRMzy5
0GyKY/J62Jx12qjUj22jd9uxJyVPLuYbLl+JmIDeOymlzR6nGZdQYdUe51nbFFMz71RtxKyx9ONr
nrZIzv/+NyJK8jTJFJ0dunK0IbQZ4oJBcGNOS8EbSz3ufx5aClM9/n2ImvABhKg5KqSB3IYuWvb5
hD/FGJTspq0f0GROR7mIz8EI5whYydTPlQGksv7A37fpKruk1vTzj2vN8lQ1SNfpdgE8jK5jUsTX
fv3w99ms15/SDMP934Niza79+8xKOtXPB/ID//vA3w/o+dwc6Dt/+z+/6O/bGnmfE7N/99/f85+f
AQrb9J1JR+f6h/++9e8zpUNpBw9g4Ov//8/o71FFGt2Roo//8b3/fR4WdQViKJzzf7/091ncT+qG
dCbseOu/9O9J/P1eFqg00ORYeOlig5v/fXFo+/HkTglMzP96Reierk4uFu+9DjdnXYmWE2w9k+6c
OjPSjm1l5rr399X/fFo47PhxOSCK6YY7t7Jhv81pwrXVjZhNJ6p09Mh+KhoFlEbO7xnSdrQlg7b7
+zaNyPxyyO2XqEo+ktD+ShEBn5RcWEE39f8SUjLbDbrB8JSPNp451L/haV4//H3xPx/WH7HMMttP
Wnj5+9Lfd/x97//42b9fXc8TCSJKfLGqBbNHq5eP+LvfTCVsP+aiR19HX9yd7TgCPt+KQWd4QLec
V4Eu4nE0K/PoVqCl0C/iGnbKcClzzd7ksx69JwtqTzpJqpPktXo1nae/L6PqmA6dmbn+3/92PUQO
AezztUyy8iG048e/ryP+bwO56KgXs/TRKFARTm6OMNaSxklmFbIdXYQfldzWUSM+Q42NS1KtyjCV
ZFd1ckvv74HE7QKjNYa3IWfQTSnYRMYBnpWYladGWfLp0GrnN0Y1nMXQ5fe9rrMD0/jz0Fvj51BU
9XuOucKMs396zvtEopYdwBk/GFY9baFllVsKdrjRxgkDQ6N2Qc/OTnaVvBJASbIXWUOexR8bm/hZ
U2AKZ8pKBKcmBhF3dePkFjnbA6buDdIQsJcUjA1IQb8v8WRvUTG/YUakvQIBE41La1MPcpW4PCh0
vngaNTHgGEAcztgOmyK7NXZKGVQrR69Rmx8jpu2gWl7SGXqgA8z0hKZ7lpLsB8o9GG6gIzJlJ1Iz
RMqWB0XdPjfC3Od0hacR43xl/OCgR/z5bSi0+7WPNcogWFVvsDR/VIwzHXtBPVKQpdHXYEGyou3U
O+vSxvkDm7nZJ346gAcivaO5sAxwBTQbuW1o6vQnOQY0GLQ7NZs6fxwaf6JF22njBVlE+1nG9X1f
lniTrkbmngdV6igepi+mSzyZsOucsl7ivkiPhYPCpQTz9qKs2kSjQUN7AWlVMH4yX1WNck1wrHKg
gzXrm6C3WUrz+N5sHd8UZuwZBUb7EBSaYxRmlIg7dr5LkwYOdow52NhqoFii84cufLN7ZqFMoq3D
Q9NiEU9HryqXmzsD09dLuyE7vveQQHp25WVqzykE9wUJm+ceiUUgZdD8aQjkUaGeZMniaAPgQQtW
M+5s9y7BRNMUS4Vq1nloMbuEaruFww4iy31KFLisieNT5ky+KpZr5+Ybt2E4WbsIpT2MAXz8PuLw
iqREbqgL3c8cAHRyFlaT9OAMYM0gTWrbeJ0z/v1XldOPKyht0pF9wyKvB3D3Nw051dVlQLB3w6WT
P5azOFbul5JGryVb3iaq9Lfc0pONx7SECnHQHwsHfaKQuMT04wD7bzVx7tFJtjqAOo+z3A2th51g
7CeuSG+8YVUdu43XD9Pebih5NgWzarJonO6KB617pF/6oBfzSzWj+SXhfm7Gz9ay34fZm8b96MVI
lcc4xYJrF2JTQ4rqjfPaa2mglFurRCDLqEgf1Jog3okV1UWMy4b7ggpLHHWHoevv0SLu7L1IphIG
ikfzlkPkgHNom45m/kK0E2GfKj3ZtOEpMO1rR3EM6sSzlPu/b+nRpXoNdl3gxfXXjydVMGbWSIjO
0TzoW6eJNG92ppwXILN4qkv21Oe6hAuvKLucf9BS4jao9PWGptIQKSP1hXM5LUz+LpPb+r+NzMs7
3NW3/3wzW8jRzDmo/z2o5U7tm1bR76qmjZ7osuFCcjj3/T1KR1Kzz+w+wRnPcc6tRXx0TO4ug8Cz
feu4zTmZBxsjZh9ShpKHR3f9TOnoaG+xf5OQ6yaxfpcYJToZ4AWk/QgRxSd1oTlH8oRObTejJkkV
ZYBfBj93f7P0kBNmaiISdPXlPY6k1wyq+rDmUaSqshCZJlnBY4dUxnkBe+LyWKrkVCPvrKXz2Y/m
Z7RqiXNqcZq2IJYk3MVqioemu59JN8CFt6uU/iLOcQ+cYqKmC62tgutB0Izl3tcdaRRpGbCP3dMt
cy+KbG+Tbocb46T0V5FlN9dhMy5w6DeOtaZZvGtMy7SnfrRiYA9hnCTxgPK+Xv/NrBe0OuSTAG5n
no13UNgZkmrBDNB4SDFPafsd6c9orDw5XpYifuhVez932bmtubdc/MEjfuYNGvFvfVkRSxHdUx73
SCs7+EGq3c1y8k3lQSuoDHqa9Pi+WrE6NWkP9pw8mhpALKU9I9H5tO+96jjSlaL0dTXmZJcU38Jz
JsHQjWYZLNZ9yQl/9GSHabyKKWg37gvdTtmzR38yTmbPHM3KQG233yC9Zbfdm5l1XnTty1XzK/lu
J0DaHFl6qKEJnN9zZa/DKFHBBZpFrrFT7SKlI27iauv828ImjVE+SsYlZI+tYDB/M2LadYfl2JqY
tlg1GhVqSlnmx4mUmT4kNpX9LKyXwEhHf4weNCHDzdRh911Twgi9JAujeTLMcGs19aavrVfX6rxI
47c2BPlPvzEpFGkKdaNkWwhskb2m07yL4g+VdLosu+oFtQ4tB5LwOU4xN9TlCbTzgGPla0o4LBeA
ujNay4KEnVXUi1AbraP81qFGXHThOFa3VXxyw98lifxhOITstgk5IMJ81bP5wVIOyVAayCore9O3
awRth1Z29pNCJe4gh/lxDhmxn4EjEKzV7Edm9ljVEQEpMcX0ralv52nnttmxS7INq8nGUGBLwGvH
Wju3C0M5a5gAO6AURHHqeyEWL0Mf0J8twTVUdPreXS7dAvNBHhJUc1ZaW/bg3SR6b+GfLxHlhNNq
Wt9OUuwTwREmQvhTVoFrv4dJy0SM4phpVWkcPzdPCUmtVfTrKry/GtIEdo4ID1Bk5scVerdq4loh
7yyCCUBGH2al3w8V+/Itz2p8lfbeJRTDXeea8ORazgalUkRtSMdtbj500SdnHvK3WgAXeBmmAzc9
arK+qhgQigjeTsb+6n7vBWLulF6z8ai4p9oCPhq5/V1vRnCRzgmWVpIM6/oREb8fynLbu0B3PDka
CxL4IcbEs5OmnjLntxYAueG0qtdjUErU+3I6RvqdaKetGl4151OZH8rlrnO8UHs08ZBkZzUn5KCY
fIGIXtuuMXX0CPkqPpwiQoylBQR1+XWLuXbCZ/ecPDe4ZXNVQdu0L+KPYxH55KDenOc6N/yCzTbu
UZPT7k4oz5MR/9TJq6kl2xIZivPQAYBFCf0I7nmq3VM0tw8OUXhkxZEx3yb/wuy2aHswBULyYdCG
NXshOuQg1bPhBiYy6ygM/XEhghPdIjq0mcD0sCQMz3Lu5yp+JWDxJkJxNVqc201QOWJHTAgCGffO
UO8xfW+dAR+fVQFZl1eR0JCDTA/9IobdBT0/2sliyt+bpb6GUcugrFxMfD6rYgf+K6mjUzbGl1HL
3lXkkbpZPRQxB4jwFaGDF2Kyyh0QnAX+yb4Z+URkRHRebwqteaDd1keZTOBAvDcyHAGCBrRNjRak
CMdjnJfmpjPst7Ev9ks1+52ho23HH8SbR/0D9bBdsuNcfkfy8EZVNC5wGHVkIHlXA7FHtBJNiEwq
VZ5KKXYgxcg5NWsP3ANfprwuivaSpTMC7vsMq42UsNNx92BF+fuS5KewQejhmi+2Jqk1mq7gVTiX
wou0eH/FQAiM7rkcg5GDj49zpBGZonJbZwroy7CZmpSle/I08ytmJUkd48NqUNxq4rOD3WpRaru1
eWqn0IuH7oSJDWzJuYQTWYBaXmxVqdZYOuY7W40OBXYXSlT9JbfirYm81FVBLas+mC3S5XRx17n2
mchkoqMcfnlEUxKsabsrhvKZ5JUH1NjaMHzWOGYHVlfBr6xWi4wYBaB8AXlveWVMOnV7dsZ6b9jd
70xmRbE6s6zq0FM7Vi/QgEgI2iClHU9RyHKaxV3Vlil8zZsIz5hLsPURbeQlYvb4i3U6XOzmuxEx
iIevthewqk2zrx2QfPCLbRdenUUDLQrFXfjVnCjXu3Cm3pFWs43p9xylhOcpXjNER20BuZwUj6ZK
dCOirc30DJzq2wcx5K9djrS/198ktkWVwGLokPyfpbZkkNCmpHyR5XScU6bjfjX+Qc/5SeTsVD3d
26q4igI+bEYUP7HtgNRR+QLHm7W3SUEtxEWUSZVXLT4YhEPHqaH4Zce2rgPp9tourzihAUMb7lOZ
/fYMg+4E46rhw/D0CeKJOcc2+l8NS38cld8pAYbr62iC1GIM6LLLlMxX6oKDOM2JI2hJs3rocOKg
Jt3140vDsbpR8r0aM5hhD2bMPYbkl+kUTYcQzu6wW41VNVXkCTJvLda2UQW/Bp5SKAye6uuUYWgl
hiDjqKvXk+ea0W2EuFSUggK/42RHqCrh1xuUBOUhI4dCxbsI7y7hhJTeV2isBRPcaA2yuozqAC8P
w1dMPs9hWddggtjchT0FKYqhKipupORssd59kRXz5mYnAFzMMdFvpQG9qGC2SDBWi8mnmyPQwvFy
RJ0fd0+aql2BgcygQQ3ucjYatAihe/FN3W8gwn6vhtieYQAjcrVDK9nF+uALd86A6i+N4DgCQn0z
TXFWmwVbSazEp78PFc4+SxlXNevij8XCtUPkRFaRfxHfj4j9VmdZ2zKH6dXjkNmvra3vKRDxw5wF
P1PWlMfN2ExHdyHMVpe7haJJPELVtkEumQ4SDgjJq8mhMO6O8XywmygI0b8UNa0dChLbsPacpEC/
aLmvmstZxdBS1Gb1uNOkrm+mGi2wMibYogZjmw3Zazu59J1mBrwI4ZZDnFADN3+wNBOq1QZIYO5r
A3Ykt5OXMSnfYjxjaiqru4Q/IJWoPmidY5/LocOUoJSXJueIRIRlJJikoqWDEQDQTQge6oWOSRyl
ZOaswgTU8K6eWvilFLhubVGCtjTkRqvBEsMRH1VkE32gcWhF8Hydau0iSNPq8uRFpT2g6bC9FUwy
luMVAlF4H3KXz4vWEn6SHJxa/abd9FFG/SEzOSvkS5DCWLXpj1YMXu+IW12vtM4/heWTYA9r+jcl
ZAPYCteVte3xahFnipLRx+ThL9UuVsbntmWncx/UmNO6SBiYw7O1hMGgmZspnNitD0YhWK6bH4LM
Exq2vWwxd47zmS/qJrFuhvvPDm1/0O27enCCuKHt1tC9aYWfhyzyUaU9qhOKz/FQleQyxQNGa3Xb
D3huuY0bNcIz12wz+6NMDUhsUFrjebaemcLyQSEu5T1zirvS/Cemr7kauUGrp1E195r7XC+R3wLu
69lLkt7CuPYoIA/orPUy1DzF3GwQZno9qP2Crhsel+OyTZYFpAgtVkytJL3XJJ6pPWTSGO3q9Ku9
6Al7Da2XoVY9oiDiRJAQGV09hTkBPbN7aptPIvUT0DXNi9riNBb6PX65TdYnzyJiHybjd9csCHtN
bfDSsgHFUKGP7M4hGRVGZbwgp3/sbModeZ0kO2/OOpQqj9bY3I3ulw4ANb4UQ3rhuW1sKmnrDcU3
8tXgLSL98jTOj5IA6IZUvYn5dHbUi+uw6stLaU4eoQ1n0z1rmbMX2n4i24Cy3pc/NcJcn6ravQhZ
v0rK9fTQ8CvQszGfTmqSY18rtkpHnRGMpJnsu4hlxqiDkMqPOc39QeFu2wrjfek4BkYnseSexnTQ
GB1+jPFnmeoP9roXV7GftTU+ZuxRVTgZkQTL8tHV7DnMO/dAlt7aX90DIUcPSjiidaoQrOb+yCRA
8afnLAjcrDMyBzI+RHeX6mIXzypYo8H2M2DkweTScbrnN6HkxjrOH7PGn6kNRILBvam+2GQIYTS2
o5rvY2MlULPd0qSvZTl5UDNbgVOvH99MNiJX+RVAQWHz2uTnYfJxuHoNV5ChPMmx8mmpQLArvnW7
OnaUDhJQOTWRb7bWPzOJsAdrEIwkSs2sU2FSBA3+UhDNFQGaOPdjrVtv+y55cNy1FYfoFyjvPxJ6
GzprJpe1a8w9pNKubr/nEk+s8WhpKYlH2uNQ3C/DsIlX11ar+po8itY4uNDoVB/86quX3wXHKGBO
VEpXajo2hjtzPHQ5xxMAO4S7Rzke5n43gA6OM/4yZr8SmtmV9iZGIN/P8l8NWok+3cMLej8rM0IB
qJyYbbvUZ6KMxsBikGlToqzw56f1T+SAjnbF2Yz4ZlKW9tJEPga0r+xCK9wO0qV9rOysx26qt3r7
bTbPjzhtCIHc5ulvvMFq1gHSZPLY5twhtZNZPhBWxEg0/lbxNteaxTMaTFG9ShJ9w6m/jY29y4H6
2IiHqCRCLv4oWeDFuMUXP2nmdbjxL9n2FmI9cHeSDbuPerAuRpOyNSPoHBFxYoHsI46pmged4MsR
DwKHHkfXwR+zfSKT3ZR/1/XPML4rRA1NdOl28qlKcl8IgnE161CN41NkgNaqbKgGS6xFyhY3C/t0
S56eSacqArm3KY/vkI52WtpvlibfQubSIMoY3RWEnuFTrwvfqsAbMaAMRuMbJEFpVvij45fgWs3a
+lWfTQyY06ZyGNpRyBZuhXbe8mdMYPqHiXOkpHcK3Ird4YveQkbFc8STFpyNx1bfhNO7Qoo9CR4N
nT3OhhXo6Jq9V4QEC3OLFSQmmDUWep1kXdMjt7j5bSV646m8sW3S+GPsVsIsqtxbCx8+j9HBGN2d
EsvNimNgFUWwgp/ctTazdc6W65jyrqXGsp/TbGcSsjQQEpG48h6s9CaWBfFTBVLLYq+UR1VBnYCu
1CUjtFOfs3B29plQQNSqW4z2gqhqRvbqxanlF/qSYGzjewK2NL+xiXli37/lJi53EgA39dzBElgs
Js3wKmJlN2mpHxfOo1SUcOua7L6DYvpjKDEt6hW0bbIygJ8lZxNFK4HVLXmNNaqNuh7DSbOGIXXn
pqSwtYp1P5XdzrJZCENs96w7Rv4y96s5qz84DHqoZAJz0u5WIzPqPvTB9kZaySMrwcaJ3XdDye9U
zqKJLe6U1uIevLfM3y5nHxTu3i4fHHs5277p8rp03bmTxpMFJiuq0VOcbG8S4yZRbeIlQnKqeE3+
YQMAkKm0c1GCq6ZLVRMjk4obvj+l1YPD/c3m71nUaqjkIyZwDGSRHFLqHNKcoQzt3mIGZfHdsDvK
8tPULxavYFM/VVnkadUlI/kwL/dNPm8TjK20i240xfpsHAJteCKGBCBStrw82w5BgB66gY72NSFK
sMkXeJkr6ms0RQT2MIAmsNTIYjvjJdZIjUERWtupF6ciGEYIghnr5vKomDr+Tjg52Oc8frJRVJND
HpMf0CfItAs0DjJ8limYH9lwfRRvi+4tbUl3hD0K1TN12ZtheGm1e5Fku94GkxSYx8x7tXkixygM
4tx/nVV7V4lT3312JTRb9eXMFF3aCNz7D6d8SErEtX16l+VZEBo/6rj4XZYcTUV77rNhr4Ek1pz+
OBmm9mu6FqvWLwPhX/lyXFwXiR+e6Yh9rddPJiBWhmypR4nTJaU/6r4zOJemdKCPC18QOIhXnP4F
ZTcjPwaXnImPM79a/bfrMzZB1+sbZ4tPAXR+I8xfY9DP8Tw9OMhoHGiwYZEfBadAk7ugfO1kcsKG
vCefn8hPd2OT83WZE7nmB9B5MnjRAiYhIk/l7UmZmnWbPW4aSDwNnw2TecrEdGecHHaHMkWshWEk
jPBks1PGmDlTtee8DoI1ZYdUvqOT9qKx2FC3/QCJjdRrBtIrDpZCzSxNnuFxwNqdD+fUmEmuIhSH
+uN6NrbpBBX94BB3XGgbAuP8GlgsGz6IYMa9pfEKNJaX5Wg04sPcpIGK6aOzEY3pUDffBjuvYTB2
dzdhFNBDRJXhp5gQqonsyyB6fEYsVKJ/IEmgzSOMvC+CLJDVVmho8cq5BQIxsUJua19x2OQa/afZ
GbpTXOlYzhZ4ETc0sXxj6ahp1ciFcm/bcUEiifGOpOeN6DnjSDwnpiuL1U+C+QdoMLMbdYHWasGL
PFLcCHYhBrPgGlAGRBs5IHGpLIgRDD/Rsp8CjQpHzfpaiNo8aNI6UPK5i3R5W4z2VY4qttdVU6p4
BXi5G30NeGVWRxgQDLOa4Q24k8KFRUfkPPnKusWGGVhlciyd/KkfFe5AfRsN1EYqCA8dKDVYEct5
yqp9bj+my/T/SDqTJUmRbIl+ESKAAQZbd3weYh4yNkhkRoUxT8b89e/Qb1PSXdWdlenhYHb1qh69
rJ9dhsUEPBVJkXVAh/Wc2C+p+73wjvTQQ/wsfeXiceoJR8Yko6t4OhbjtJ+b/BRN6dEzXkdGu5Zk
mJN/Gc587sjesCHbxHl1GIMfbm7b4jWHzx7gh/YqazuZ2PbRUhnTyS0flTW8FxOV4/4z34Ow61l0
+Uhl2Q+6BvYhcYs4fSgy3RgMUiNrtzoqj6bHXMEl2OP+EC3vRtGCNbPY6casxNliF/oUN/chS3ZV
3h7LgFKo4Ne05Z828UzsnJuAsnRyE6D4ZMxgVz9YaJqdk19RAAi2VIfGfiTSjz3gr1qtWwRGeDYX
yhmqmCM3Xxfy27mHezywmPHZ7mr2OREaFV/ebhAsAX5IRX54fEv8MkeZF2Gb/qPy6ODGFRDMlUBd
32ccA85GADBp+s+yxrRMHxu2dJzdUwuwBs6ywoU9Gj9dO6PRsWwk0mTY/g8dvb+1eakXijKwQA40
PAXjnhKwbbdCduCECwPfezY+91V9LMrqIZ7ehO9u/J6FdYYTZmuo+afzS2pjJ/UyY3mtLIOoLtid
EZSA5kobYzsiF5uArUSElmu+nYN/IZvdPVMsjvtumOiydc85Sg+LUXM+jqSZgiaslcNSRrxlAaq1
0P3PgmSH9xQ/4dkzqCdJCUizbiZHFifDzh76x5EXGCo2+rX2wQYd88IEM0K4K68UhZ4LSFBHPpN8
A4DiMbwRiLyVzgSjtt47C1fZ2VR/u7Z/1a38DmbnhUVdst3NKR7mFepTxqE9v0DQPuoi+E1owKyt
4Wrgtlc8sbWXhmxjr0YfPJeTPsqK3Src0rCV+g9KmoWfvo75TOygu7G+OknCypXML6vzeJrqY5cy
RfslJJX6KFQb8tFzLnE5ssb91NwdQBYCuZ6+PKJnw+fYdluT9FmZuHuJU8DlOt1023hlBxk/jMl4
ZHYmBXc9yE+7qvbY+w4kdAzjNwexNRhEnNqcix/LuMVeuK9x5yCV20x0PrTlQ98j3pZxdUsNnyTB
UNOjx7W5kDSUZfLVy81b4+X5nYg6kVFbjdgmMvkkmm+sHbyqtMMaygZhWuJcysp5JjkVHDBcNxf+
Fe6LDWErQpC6WAgS22JG1ZpS45iPLNwLT7yqpSpeTWBLZjajPA72eU44gfEfYghsBo5+87nNjSR0
8ViFhjXPl2TJxnPq/l3MpbiURY5OkbAnKsyqvVluV24RncudpjHy1pkjLWzGC6YSzRuFk2jo0nCx
6yOUDUAdmbdrA5N1OQD3RPi8C9Gd4AucqWC9GqBTjdQp/0VQtbXXHbHwtxfLNLI9Vx98v9wLitHe
Lw6yqNvGTwSFbm3vC5pOB+5qTryDEqAu7RCLfSXFK4uo36xseh7+4jkXFiUNRN8yPdd7Zj+PoaV9
S5V3V33/7Dfdfx2mpoMdmFY4urg6A87mGYQlqnr2O8vYvNhOfmGH++ZNxnhwKVgq2AOCBJnVubCL
lABb+dKzhsbTEyACmdvRnvKrEWVhEtfyRB/UeShTaKdFfPLTaQJ8horeM/UGzhd1sG/Yef4ZnXwK
onkj/k1e/sduOWLxSLOVmu0PNkc72MPFrUoJCGPcw99qYY7J0gi3iyfGq+wY+oU//cSjPJuT2QIN
yL5Y+gPNr8SBJgyHId/+K2YZ7co6Zd8CC5eO3ENa4wmOLIWvt0yZ27NPMyF+3LT1nzIZ6uNI1fZV
lGgNCTn6XTfP7U2P9gOualJrXm9/6gjiqqibL08P/8zS+zZYolkDqWLJDYsBXwzmNZtYLokgZbsU
JCil5CkaDGPbujfcHXagRzBDbwomPAZSYYT+RMBPJPWPbMg0S4yBZjV9BCCBrzmlQ5vU6VPUainD
cjG+fPGu6PQ9tBVMsEIz3UIY4gWUyK2rPtKCfO+mnf94/ldb/U2sf+PyEye/DrI49l3CGtSaY7j3
uHxArwUTCMGB93DMCZcM6lu6ebSLSGBsWeEs5CnCzizIcrBQtTLr3e24zw1YPqiSqE9FzEqmH8Wt
QjKomiwG9sHmODJTgIRKkerFYLXv7IKQVTDdA39yt2PGzBQJfu9LbdYH3n03waByXGb141lwr1vd
nhV+qgvFlF+wUNtjk+T88gsfZbmgYUE+qqpoTaXsdEvjoV38dB7dGY0JOAacTI2N3fIr64AoG48m
ZUiNLwH249UaJ0nDjP85ZBR3RioaQr4GOHDMLNulHgjBNr6QN7x4Wf0f+IUjUWe9C+Cc7AbNIGnU
z53miHdIlNq55dCaUTOAD0xnlui2qhEN1xPvYHi2cbUREaucS7HRyLNhVsveaJhK8NqQ+7WbL3uZ
PZgUw0ZMxZNlfwDxstYIjbknfM7BLEfMsk2ahoWSd0zCNjPe8Oy1hbhRBzwSTdsirbzJlD+uySmi
6I3dDQWvtSAN4rPIyD1NBUvMYK6So08F6S5fqjSUS2Pzw8UxIeZEn8iDbSNfzSGIviZsK6gheT38
VrX8jJU7b3MxUNLZTfgk1EW1ybNuowdnjobjOxZ8GiTS13wo/R2Ofa50fCZZ0oH5noOtmuKWbmeY
eqWwT4Y1yfMiHgvbD06F+drXjWbBsPKEBc8j7414N03wB4gZ0Rxqf7oxMGvdogZPHYdw4xjPSZPL
gyPdJkwcD2bY1DxPLVyTlUFTV+6tb1J9bDJAGh6k7AspZEvCv3Qc+yuPFuKXaM98/r/s4g510b+y
9fvpIfyf5xHVYo1AJ+XE5EEablACCQvuHBQfN3pq2QVuSa7ios94gqJVmO77uj+MRcS0QxmI47Me
KAh4tXDVp45LZ8UxNuS6fzTK6WSKstt1LmE7IybvSEhfKW7RFsnLLf4KvJkRdp/Bnc72aIcUOBCi
pE7IWHDaWGVzy1kd0hUwhu7ULiyFzeSwmNgPywHoyGypvVz85aLceo+OiMLezAzZSY1YoZoR3NIX
Ox0k5bpyuCNx7068lvVZWobt5F+WFldBwfuqikRyNEFLLKaEdNm9OU7x6sla30eXp45pcsdA722x
yAX7xthPiYZ85lS8ZpX9HBSVCae/oMWJ61btZdDd2+Il0gXVCN3yFeOvnwxQ6W5s26xwYVBP3NuP
saaNhLvLixrQxBw3u46+xTVKOIdgIaDF/ZaPZmjuCZftcF6Mno6Wdbc2QRvJlEfkOEISsnN++kXD
VyUFFpIoKP1Zg59Qx854sdml7DMH70GXGtyYc9h9A6o2z8UxRo8+E08Erp/0odcqnuIevqVJDl1n
wnuI6SLOHbkWa+h7bnGDbJPk6NQkJrlXhbWHb9SwKFNN+/gEB2KrBwMCBixB9P/gnfhEdfGbW9pF
GIhbBFAT3sW0eEdAy/j3Bd5T3inMZiSwnNlz9/gUfUiSy8Z0ikdhRrAzzOCpmLDjYdP96Gq/vxXy
Xc8+EAKP3yZzIHciVxRQXZBpNBIIZSLUprzSC9CFwC4oOxiuHkBtipzYWFbxoYnJ5A/xBO+kTA3M
ftHjaI7fPjVQq2xkbhnYue1VZnWL6Lpmv843n9vYw1CL4dynRKyr1pl2+bpA4x4J+N9z7vHYOIwb
C89elTBEFdPLVJnfFhxISB4si+DR/Q0s3v+wjLh0StDtyNz9wR7kU0HI4tKkFssHMERbt0bFnevk
XPfZ0U4Kf4tFmYYhbqRwaOx6ubiU7VgWW34gm3qVyL1bRpJ9MNqnrC/yh8WWF4nb5+5CjRVj1+6J
4uqN41Jy3Fb+E88WAWWPvu+i5cPHAMg6Q6XpAdwcu92UnENOyDBXPY3gRU2IV84NaYs1kOzWH35k
ZliQai6YznspqjMu0KOcPA1pOW+3YzuEAhDQXMzRaTJOfVxeSZi1oRbdMUHRbDGAQWVwnDwsxbDr
CjZna/LJxARSlafeRynJmZ85WMrNmGLhNrPzqBHn7Chy9qU7EHmErwK/bOFLta34MH32u2r+HwbT
2mlJ7iF4gNXMORUXWw1FuuyD93Sgv6YCWEDO2DABueqs2Rt0IG7QGBbI+lmLYLgeGhgWqsPsNOc0
HrExG/qPwHJFSP4i+AdrbsxH6Ffd/FsZ5IirINv2qcXvu7g45XTwx77as7ln5DNGYvLxzc8JfCfc
fcO0YY9NJNvE5aejJAiHhW1emYKv8Ly3dLEwbkzmmyvjuyeu/zObgqRnc5HErznv0Y3vEuy385vb
CXUFVQYoKfniasxVxrnBwlS72bCOcRb4d3/4mdrBOo9Tyt9difGVhx+5s4P/FhejEL1KE1fwAIhm
bnEZRCkogLnBB5xDwN2olrt6LVMZeguRLrYS7Kn4GXpzBC2AWRV6xKMuUHUdq9wBmH5qAnpS3bx6
KmADhGrsdtoQE0qkTVpcnY1mAijlpD+Uqw7hEpQoo85TpQamNyQL2nbIKceF/WCiOB0Wu2c6Zmz0
Vu9eYIhuF6WvZp9eCoh2V8fn+pKnxk1XYaqQdxH77z9ICsO9hIb06rNTYzWOp4+Y9YHogPsUz/Um
kIZ7SIvqILLhRa8f1VC28b7FOkKNPF4cv3FQKfXP0mNgDHLnM0hYaSYkNuj5QBGJ9E35koyZz4Tp
m6/xgERZ4Fradukq9k2xhR14hQkH3DLNgE9Rj9iF+6C4HhOYPZMsueQsDirCiCRZyIS2IwplmOEB
RySizsPY7HFjd4KjLh0jzOEBxhCIg0eTx37j9VjtGp+WCb/4R6j4DHc2OIp5YJ86Dh//+1+r4pr4
86frZzBOiw+7ogvLamwsz8HyZvQMwjI11lsYp4E4ZeXkARtc9d+0+q4qwJKqRknxSjLlZcYz1ncn
OniWc9Oj1BVL+8517T21WPo3RHQDb+fDM7X0aJAIaOHFrSs+4eFCJ8mWEkHBVRwRbMsFiLX+siQ+
XOYkYidni5A+hMuo8TXMtgFYIw62cl26EaPj/av0CzU1AJ3qbI9beUVa+PQorv/pUE3RoVPwtZau
+jAo0EE/w2IT3CJ8TnRazHU4BNbZMjjXpRlcu7hDp+8gQATReyaW17xFRY7Tq5cAWjeuIKNXH834
GajlxYOTw7T/xxvBLnj4nSOX95Hqo58B/rfPORgWhPAIXvEOrvxDi8IqW+qRtc+oLu2lP9TmtIRk
UFOMqbmZY0QaM6o6kH5TLkPgYDgsqF/4kD3vt0VfYle/kpJhF5sEBOJgRnjTvasGH9NhDP9qip+E
F9zF4hZh14Iy7d/BB3JxjK2cO4oXesZSHblFUSozneJ0fA2oHNhNFjpFRNvJUbFM6isvZiGWfSMN
MQrV40fZmSCHGhtLMIz5zbwEW5D947NXIBStjZF2Q7TTydQhse2HYDj2WS239dbokF2yji+LnPiq
GhJHfV+RZARp94bY3BzszuFZkxiFOWzWKAXvwCmc+wwqLWmBQEEiQOb8MITx0nJQ4Esgi9qWvNT8
qODjJxsOlGJMQBsWa1eIXM6pxZd+7dmQQ25eMeBvXYlh3hqwDMV+cO9jvHts4Apm0O4rYM1D/p2X
mF9yDGNWbYauh+PscF+cSPtgb78GRQyfEG426DjF7acLwrapKOwsZ/JpqPtOrlj7MDlxm3OYdCj7
RgHcgXMVRBNS7kpBxh2Kp6te6jCPaTJpE4ZYykKOpWElV9ZrwLD8uj1o6DqRzlMcVQWlv759sxLu
JkrxL1bgNrAFaTZ1fnnu22bdMLNs0trboigmj4lqHgGW89MYCEaC/iozuusGarRSk8R/R6iZVgEM
GvI4LC5ycoUgNrB6sMuO+jhNYtbzh8/CpD28JH0QxugUSzm1O2F2VAsuxW7RHol1G963IHPBznb+
S3kU8k7sOmdj6ihuwQ/bMnid3TQc5MrtSOYnyftsExAwOjS0/OhOPNkiUjtB0CvsnjMrGS6sTb4c
f9jJfEG7nEjOr5s40TbFcTK/lIcekHZtxMsI1HscUjGJ3mwXvB/EEynuMuQspoBgxPQIY5+rxHVI
P42gwKwu3ZNyOAGjuEVRJ4reqO+4CEcLHEkX1X+9IbtD+9pQLvmghvxaG+NjLKxfZlO+HWyK0YSI
98sGFngC7rxdjp5qiTwGL6luBhaibBXxcm8VNfM7kFc4E1rALgb4KZxhgAMKwwKvSZTAc5t/TkMw
QMp5x0ZuIIfKQdaT4ERsneVOTF1+8G2iOGMMOMV02svQ6Cx0gKAvhVCPHEosKQVFVLpJrhOVeEGc
6GtOg97gttk18w+yKrFeCtAOtSvyhyC6jx3TZlqmh7aHD1Yu1XLUPZFhlB7WxClYLgKVCM4dqCzR
IZ0H8bffD9ht40xt2gHDQVU/1REti4SrG5D49q/XELBhGTTid0BBAKNRLONrrMijef6pc3u2qgKh
j5bYx5pxdz80GOZtWbBwjLFz4vwn4C+x9ymXaVBHkKQ5b+cs708Dvz6dIWgwcR0dFtDyZhoYB1fq
R4ZObVR8E9d/TIfzRsmFtxZRS8MmJ+BBjs69BlVzIPbWJPeygl2c59k26gVQDZLG21yupsiuBkYz
jV7I5GpvHSi04ZAbwQGXI2jiJHeow4oPhGybU+P7A3L0M5Olx3mEPEA4zuL6pT8ZUpzQ6gStlRUr
7QmiNY74sb+jH5zbpqkvdVs5p7bM342oOaK4eSFP1lBD3zDlihtyemc3LOLPVC8/bYnUnif0DZUl
unovh0tgFDN4xugfbx9Q1BloHRFb0861LOZMV/vnnoYyqNErLb46lwQVdxDfpw2mwKsc8y/K5yj8
iX8ZHFgh0LyzAcG6F2Mb+h1O4RmTnOYlceNRe3CGAgV/gQ1oocVs6tJ67maJ2SIFXzha439e1pyy
nI2C5l5M57W8GgZXsCrR58gk8cDNHJ+7uYVqoDlZUOFkzbnIuMEVcQLZaVfDU5FmQwiE+Y9YJV9r
6rBmxfZhTNsz10iO/cL7bxhADos5/mc4a68aGIFDF2jKilTx2K3UxGomUtVga7CQfgx8xQ8D6Rbp
Oc3F+1sNLVZBW11nzUW6oQwRNiqI+zrCmZZI55BbEDHTsniJp5xDKMACgJWq+wspVrvT32Ced75B
V0YL3w5gtQg7WXfHzmke7RSrWlBkty4dTUpZWdLnE9TngD/c0BmSdXVwyeQk6RcsP/06FU880Gm/
dpUOkE2Ybnub/+b8jduYw7ka+62XusckYmk0OxVRlyZ7p4SKurtE1w9ZZnDvxoRYWU4Qmvj2mcvk
t0jzgq5n8FINEjM4f9o3f0CEe4+L4zx4PZ73GsT9wIhBWSbvpnZx/QPyOA1UfxuzIdKHaygvMmBL
zX4AoCVtPDwyH+/4+llR5n8du6mfJyt+yPzYvRUY5+aaIGhlifeVga7KFMxzSvEEm6Vmr5sS2mv9
kRlutrcNHHQBd/VtBNJJWfzhR6oVPD1rtNn+Q036o1RiPsQpywer/bLzChI3xrQtiA6i5iw/SEhN
p1EgNCJAxezQTzJhBz9m2G5UU/2a+fRBAo2mT9CWTsaS2kUF8wIUNrNFVrNoRQrSV3Ak6rIVJiWD
mY+wKaT5GfuEIuaOfIyPF53GC/9iWbE8MhreiWSaoYwjXEDtsq3crqP2SXibIZDWNk+j/7RYcY3U
wk71vuyfGGWuGUiOQxDt10cFDzmWWSyPujYaio+GHWN0f3QVykPN9pB6o/7qR2sYlXttxwnjzMZ3
kTTvdYMDwMIW3i24vpBvQJl2tJo4VQMtr4rI3o23IiKEmHtszyprCp3GogVv+fUleglWVx63lFuX
hfPMskHSEmhTV+JEm2rChMa0zGgGNXNrlhG2roq6TL+e7IMqrR6TrPuiL2rqZzC2UsAMrmxSQ9g6
8onEAnf3sViXrWnxhV3rscuS8qFdrCdci5cyX9J7WbIOjiOEn5HYXOj56UvukOTp3Q5xfOJYKdru
zVOc1Us3Yof2JvfGTH0b8zE7zMHyD6HYQAh2vgfglCTJuMZ5+AuncjpX7ElCreVv7HIJC+hDOyKF
vBVu9a5VZR78BctRW2Nb0w5UBN2fE2U9wuxMjoopiwgEP/thMmlWKjXSVgxhAiGs59t082p55eiD
7Dm9EV0EHCjFtDPyP7BDuGZWRRICzEj2njLF3on8lwmUfP2op+xOpgBzhKcPWTqlOzlHm74BNkYX
n2dEnzz2y95WNcAdyIWOEbDTgOKNz5nduoltiW87TXYVfvmGDPoG+3VynGeWUL2oosM4tj5etoBv
xnICANxuiTj6O1Pb668zZkc9z9WxwO9oNjiqJG7g9l9k57Q5jPj9CohOk7PrS0UjFgz9Ro76ZpBR
ix0nPU6EvGncxdE/luVXHJWwWmy69AwFmZD4D+ogZJiecOgwsxw35+LggWvVi1Q4OAm7N9w9k8A1
QOPBi83nFIDwGGe0pFpH3U7x3g0GKh20at/GeXHYLOnPOCbLmabjo8eeMuw1hxzDPg0F5Fd0hna8
II0Pc/MPLQTj9Jh/Oy6Wq4g2wlAYbUGsDPeayN0/hPBQ2EQFk9W7CPMxEzTyFK1DwYO/fMxDS7AB
iFhOGY4e0a2yEvGGEiOCLs3GFSO+rhnMA+bfjdB5F0bkAVgEj+tuzjw62hQvpGPbs1H5kDOCW+t1
1q2RbofBpCXEHd+ioOY8ARCyYIk/pIn66Y3KoLhQopIpGqrymE2g34lXxB8rzKqYMHr3veQSmTlx
XkoQymmffsbubGx17EsG5OS7wgRNmuJmmOQ9fcXS1OdmuWntMcDvIB7swSn5VdNTMmp5yh2YuDJw
70NT0m4aqwAhp6esauCjD8rAvMYZB4BOePuwlQthgGSX3rCbrZW1P8I1oy0JX4TpBed7DkNb22Jh
XiuoaHRists9JvjiFItE7FwMYFvXm5m2y5R7A/+ITg1W3DGJVUrs9C53pyTsgVOoelgLTWyN7NND
G42MZysl4zoqFZysDPzQRD1KJjWRYL5XNJd3G11S5W3bNoTpnIrbcSWKHGhQIOs3pvbWdeM/RV+A
7DQDNxy85WEmjvHGc4LTl9+dobngG/NkURXB2sEI7CdcOM+9Bo2ihENKk6/XiYgNEvR6WBLpyAC/
QJjhMzDKAZsm1stFKJKOZIV3ZpvE0NfJP5bYN+mgBzxpGMxswPQ2SY+dkCaIQ4AbDtZowrAvyoLY
79FeHLHrFff9tgPkRpFccgiMJ79gOhn5WuzNonrpZFcxzaAXLSlDBTiOlXvQcq8PFOXEmiqkdpZn
1N35MZ7wLPXGkuxqSoeO/FQNgyvW2ozefZRvmBbExUR1jwV/OOFYAaE3cFRRVq98DiM4etyARp3r
Y9aWWzVjjDFUX+yqGYWHqDUKj1NdFqHdG++4R4WZMAka7HGZke88dhpcbOyHIW6OURv/zpEgDlGK
r0Ek3VqZ/pe4CDoMB+Ymku2xQyOvdPsT2P26R7zzhD5THe48OIQ5GOGcASeaMTLQqKg/GEVvUJu1
4guUegGE4e9pXiD0uPBsGV1D0oRRytfDbWgaYlcdCpw3j7c5cAZGfvsrlTgu3cA4dV1aP9WEoMkV
mGacXMYk/u2jFodnMXxYuSrg4i+EJyQPFLh04hScvCzQEOF0ui5FHjyHFgBoNxCQ5onJfnxyRgYc
DchKW25C2VZUESzAnGuVhGOdxh7Czm8fLdTAVkzBPW4KynAN93cwoPSk2OncquzDkT6yAIdcg5sY
Gl23E3lzDjqSNT6hViBpf/y6dP8J9yVLxYNbxjdpDjYBXf9YQAzt/PrMHyu5K9m8ka8jzcKC1DEx
HSqK5M99Rg/qGNA6U4u76Pmp1Kb9bhm99Vi1rnN3BQm5LM7uOOvmE8D69txy8d2zOfsvCgpOYM93
/v8vTQM9D37fxEzVAXpg6bpPrGbr0Ndxknmf7DKD5vpgbp9ypzVPlkuIYaid4OKqhjoYFaLmrHXZ
jiKwg5axRoYztk9GrYJjIt7qqQLsvNBz0bNwcETFBSjasfCrw8DO7gDx5VOZZh+Yed6DxkNS9bjX
8LA2YCq6tWnlFwAT+EeCZYPMq3CylUPU5t6W/t6rMHs6XpAeaE/hUp5TlDaOFPEt3TtGzPHBYbEY
4l7iRVcMB9cskMnS9F2P+gXSQ7ulPycNA2lOZyMxH8Ec+NBle1blDgyFAKAVowxCLZsdMX5EObxp
6UA8pzYHLiuUzNGavs1W9B/14tar2Yhug5Eu44iB3eX9eAQsA24lc71Tgu4pVmu9HCFPV17/3Pq0
F+M4YKcgfDhQH2WuHv0+A1Ov/WsOPvWjUCTGmd12pl/+Afx/cwTDc1UNKwdeP2e6rQna+OO7pGAn
rHL57DLdsG1ZY77DmgJg9i96srswlVwC0Dbd18Bf1dqjQSqRtGUGgwKA3RRx9EcI1y2L0lTG2ZUf
GvAjJGRC8s9FT2FR4qJ5ZrhaOmmb22TIsROXGyECVozjRH2SMI6FAoGZVVa/K130t0zjscnQy/fY
5iqYNIA9E55AnSztfdTRQFB9/jWGSP2xo4CX4yIuUpTjTuXCv3hl/a0afDlpWV0rwkLXNmXmygGG
eTVMtRbQ+7jQJHuZzcm4DtjWLr5FoDNt0VDIzXKpuxgqOYPN2KhM32gH8a9DAwyaCZRQ6G7E0Qeb
fvZZyGGgm1h5VUfHKpKjK6Kc9Be0ba+qqWnIIXsvb/TpZQ+2I/9T2myxk3PJYQF64pr8a8wV30Oi
NAo6IhamGpCf7ZyLafzOyKgzNFOoA8J5I+yVNx9gMMN2g20Mmn3cZMSby/7epbgZTcGiwIpxX/oR
Q5G/AO2VNVMyZbVPEWbDkjDFMUn6edPgMc5axFpck/cJTgxF8Yf6mjcRtUrE86g3iEhtq+zYV2eK
I3C3pOdF6frsQJefs4A+YSo0iSmjx/g9BlXcPqDL4dlu7Jr7U9KQSB8ZN2uXVqF/eKZuLYW1J0vX
vBoz3wm9HGPvkJD4GfPiH/XKdHOTGz7ZXL/COsgllGxNPCG/qKQ8pQXNX85gtjC8ed8mD1rqU1NA
oBpj1Zzg/lAhV+UkoKLuPZWjcewNf+9j682KWnzyuvivok/4WIqsgSIbf6dF1GzRG4AO2i/C/sD1
lt1xqCb0M+HQjgxQBHRdvfS2W+wne34XCQXsszUXR8gFBESM6eQU/HFxWkDkQEPgcNxn/UTro1/0
e8wGzUgucsARfJYGhDMn4QKyBrVa37tqPeThIikm61i5GKRaN7irWlaA/rIZLPPQuQ64WxegfM0Y
N8gLHAOCpB2LnrEhbyza8kjRngP5ddV/lIkJYpjVvse6USg1b00r9l4nAvOHzCppD3CTUz9CrcGl
as7YfJHx79GchbU5pg+IDsne7WIWLhDoET77a65GtvAaWVymOCGS7qOnXedQZPLBXsBTdoZ+ZhIB
PuuKf9Lj6tHiY0FU33RtE++FkbwR19L85BBXBhkdbImDe7FsSrWoIJvS6kqbifeMe0igQMF55R3W
7Oy+Td8nMy72lMPuPEQFvn96L2byHn6+NXtz7eic95HCtC8HwD+4aXqSUDC/u/44CnxB5Mf/RVLW
+2UklLPlAppDXve6LQrcix5EcaxKT4bOTBw3myL/agio91EJSjdTPq/gqjV2Y+lZVxaNWCPU8gZf
s0PXK8wnWMAxfgb2FL0nID65sHhpP+NJX+A1oP5WBbcDoyyAZPQUAdQN+esFgDgv37HAXI0Q/IKu
690ju4CzbxO+d+jB+F93+bZtOZugdMVsTuovEMI0fXWBC/q5oNIyIZwp2fwgrRfXPhu/ONKn55S5
PEF9eleT/UZr1nJMfl3Psl/gbzUXv8uIiQRd/OpEYs/MS2uhpMSqU7+XjDuy4+0Dsu3XKkJeIuYH
UJKIoz8R8VamcZSqe5QB7KqKChVhTX/sahxO3gry8BY40PUE6B23yhUjr7XpLKKoNvePnQNOfOMJ
3s3wNfUTd34qm7zPXtavztj85q7pPFaVcE9TPXdb8WAWDB4MwIIPSanHjhbJg2jxYLI/LHezJv2W
9H5PQ6qT5ifT4gqeFK58tDxV7jCH8opa6qvGqXRKPF4sTtufQRcZxFUCuExz/8WhWNKEzhr7f38J
ND/CBcjwTvF/lH7jH60Ad7lh4QPhk5SX7BdP/HQGUHtqbKM7L078HVmG0THsbibDi44wQka25VX/
lPvZIRlIgY+DRlmA3UqH0OwdlgAL1pC0HWpA/9eFC7eXmswqltplWzQYoUYS6/0o+1vOm5/ne9+m
LN6CJrJ2cEfJhSfmJTOXP4NDlKbEUbcMbsGmghc0ppofu3TgW+bVTfWDjVeAxs0pQYFhAz7gxWX+
H2KPsM76F2Ez+gnp6eO0tgulESnCHMEA+Pab4xfJKRidt0nnPywlB4IXzTdwl3NuSWSS1YXNv53R
TabjHpsV+QSpd4ljf6MWE3OzZqK/M7vEMTZ9EA9mAPJHfdqwB9iUGKe55lsaM0TAiANwCUcb/VPk
V+nO/o39O32KU5Zfy5LLVqla5MA5/2HGmOGyjEWoC8/czsm8BlQoNiEhbJ7tpQsn9NmngG6UV9x7
3abM1GNlEwAxy4IcV0R3XuMifw/UOIdeZIB48P6PsfNabhzJtugXISLhMoFXei9RXnpBSFUSvPf4
+rvA7pm6PXFvxDy0ukiREkWTmeecvdfuNgwE/CeFMJb3LwZN1Hcc9WLOpePGIRv8vjUovHUxbjDI
EcDcnzXHoPAYjJ8kcPeVmANFIu3QY/rCVgBqfEQsk8evrVRYfQe5lCl+egGnC/wBWq16uMsKTqIu
8JhjXfY7qHVAhx3X36ZWv1WGNO6cosCcLJ+lnhyTjsq1aRHBtLH222sZtNosetsqnX5avUOy2Dp4
+VkXoybBl4yA8yDQWC2DKp+XFJldvkb6kWvOksO6mNMHi1YddYf1HjDAxBDGIw7EhpbX1MaliFhG
Ybemi8RKPzWooYkZudtUjc6dyRND75hZUr9J8dBD41DorehnE2PIMFpzLhCFFvbYfQyeOpTwbXyr
xNi7a9gmwDo1x0Kr/AtZsPF1hNiB0J/DT2CzBeVwGhAeIY8eL7ECap6NnEv9uv4Ac4zuG9PKyU5x
sKBS7jd+MqFxgeMJ7x+DM8gYO5f6yjQoRSrfpCKTWXaxbJzAKug8utpZelV9+9NPfbCheSCo7pGa
k9YtCu+ri8SmaMsLLf89QaYMWj0z2chRhpeEpv5Gc1pj3Tcd9otspKtFI9yXaX5OS46brr3v7Vh/
qEJvOEUmLRE3f04drdiQ6wjNjzSmTqNBUHL2Xbc56bpWCLC1xaHFZ2Tf6EZPShRmbjDuz71eTRsG
gJDOBc7lpM7lsnL6hUcf+aDbq9b5mOIE4tCUezsmVsQKBETAFfZjVbbTFrlgstKaFmGkR3kuetRo
82vs1Ali1/puIFUkmVEcyWkoOYoPmkGBQaG7FF5knVJlvORFulcCXK8X2Kj1DWouz7fGJ7NN5Xr8
QYPInFoTj2FzGXpgignuf6vksGahNLu0cypckCYfnmbc2YKMNi1qX9DBcsC591RXb6hFCfSo1Iyz
YURDNJMwiZvzfJy1hR+Sh0v2umBG1g9DgNLMgefcMxAusyFDcJFjOEQ8s53pckyJ+uQIuP0aE5k1
tbK4JH0zkS4VySNIj61wGNmNlWAKZFMtWW7/lmWFww5ZZOuppCZkuOIcTWoD/oXBPNeMjvyUkIG/
BNg3Ms3qOSuAKMuO6Os46OoRjaEBCgMAsUcgELgpGiKUbSbDWRVRNAMC5NwqGfsX2bWkwbvgzcq7
vNbegCDpSKxAkmmqSA/A5M86FdYp7awtBNvgZbLRIwE0JrwwJAo9UO0lXlS5aZyKoODjOsMDLUv2
+wyXQO411YUTLPNxXHGmM53JZM0fXRBNDfoN1NnJPq5hswlFsonmKXhaosXcBcpQ0hYXoofMmLTy
YHTm2VWAm+voQPKxeYGN3ppDcu7xQkWmeY8d+i1Qk7hKhg4jxXMawHMyTY8Gu5r7ahiqp+bdsqE/
mIT3PbIP6vuIWe2CpjDNbijc26ZpxR1SbWvty7qhmLF+U0jrW2j5dK79QWM+5n6SZxdsGI+9hGNr
kkkqwmXVOdMnfvHHNiBAnhgAcHNT71ybYqKfoz8HCKn3bkwn3WTQSkmsyH3u1F1iu+3KVoq9Dt8f
f+0iRf5HqxPlSZHSMEGF2cVexhkA563hAyt2NZ18hobA38Lxc4iz1E59271MeU4/opIQmWoLr3xC
rugQm+eyxbRuG4hDoowJPBwmJjqq28lAYA5Po/7cO3cCROfSZ+l8QuqQ4DytaoyW9nSMRqhlLLzR
LsnKkSgi4oWSLPyuOg/mlsDsA3w9ZKtZRLRIsxZbJellzApLrLJZhY5Y2cbRbxN4SALyDMZU0Jcc
ijtrhmj5PDnY8uMA0sBkHYdqdFeT9KJ1brsTOfVM4ZNOgAhiqgmZu0A2GHYPUUXIVNuWxoWen2+3
LVWBlaw75pb7BNoakfefiupiZfs2Ugx8y44erIvs1ep/zKAgWywq1SkQWBz4VZCnguuAPgWxtAww
tTyONXLiwiTYIcDtnyWp2ncpVQPr+jvJ2Yd6zODUeM/2EOFFTbwrCL+veJyXhwzseIxGJTHqLwAt
Bf7R6i6FrMuPgWBBrZGfg9DY52Icz8PQg/iWNcihydt5iLLvyGSsXyfDTA9NQdkkZGq/1nG6RVX6
rlKl38twenV7s1+jG4C0DeDqUHPs1GR9ighJRG7dt4dpQERd4UD0fN29A6NWbwWm5aPFeHLVzP16
k6lATQlg9pAXUp/wZULyMExabDNWz7ZGOkpEm+ZfX4yguWuJ2dtVfrKrWtD3aKH4YLe+YgpNEBv5
XEZrP0WKd4CuA97VaA08C0ybxinEaYmvu7J3OaFr5CRCrWr7ax0ZpNAoy9vqQQld28XyjJuEujlx
D7ZR7tpCE5hFg083EtXKjKzPHCl3Dppg04aIuLomrhaqHGhwgCPC5qJ4njpzgX2EtHBbrmOBb0/G
DadKvTgNerR1gEkhSEJfVUmOWIrOEljEYamHlI+91PRNiiaQNyybkMNu1RnsHxLjakOcOeWI+hQW
6WWJi02s05RHsjuCUqwvrGPt1cbruXZG48hIi3SQQZvWkDo4+WoZdg2yX08ctU+wJTAUpOwHjdn9
lMq4Oo31g3b4e0S16CEcH41Ps4Z1wZ8Wb6VEiCHsfiOAdO8KjynbAOBQkW+RV9grmyA9DH74KAtD
LlXc4E1J+u/GHb/7NDQQLLiX2uiehFn9NB1/JUa4DXClhTGlB06QHp28mA8hdacD3zrkaDM3/FPg
GfU4kGiaq21kaIJBRNkQrB50d2wzJgQ082LVvPI+GwjQodaYs97SZWb174qhNMdNT87cfgRbKJoq
BJjHgHfuInBoP46k8Jndq5C6fV8rxzhZfvfLoxODaE/sxqAHztyO1oYdniWvIkDHh/AQpS/6xDrj
ONiplEsaFBb6Jw95HwZzJ1oMGAdW/gCizutIWnMs6uSWNz9U1/mQSyHj8wY7tM3Z8ilXJbrVRKMT
qogBIdhwyrZ2f7as3tkT/8VgCdQDTxecqqmIgofQwakOpXXVa2XxUTDWDIeSmjLppkcrbs8ElrqW
YiWMthkiezB3wlw0HfyWcOpYWMXCFmgMM2RPa6MOjOMYGt6+gsliIKu+I5OVxCmyWQIDVbeTevc1
e+EuTZmBegMjMbOez7QaNCvo2iSF6ltBdwwEhtiE3YTTIDLbZWG1OOe7eqEDb13XA7EKhuY1VwWy
ivvEJyLbYfTgsdWFmQJFnX4r84B3zwVYCICqvo+19LsPzO8kA5HgNs+VjGfZKRRDwy3PeQ7GlHyT
Vc6cDuFhtpNRsEM6gkcXFkrBY8OeAkjLaM91Ue8qXLiLOKNLoFS4yUKgNXkSMCgvxZuZWO+124Tr
IGhQoPGBXFsBAbemyVSi1/RHrXcMKjiBdEQWTEJRD1SInBfRmC2aCCGJX6lxleKWNQcYl75uGSe6
CE8lp4xLEumfXYG2F5E4x8h2k4/Wh65hssrK+py11iOGG2zus6WqBThd2sFPZJhbLPYVvDQXtlrg
fgbulS1RXwkHOBEGlhn0kFzxhL+mAXgA0t7ekU3RWA/0ZZdWWD1+ONZwBpI63vnM/xHzPJETwy8y
F0jgG81PtPsV6TEr3yIkWqcMRAEJe6JM2P47XT0NMsKhgn12sH46n43bdz4JqMsWWl0hnh+ohehx
eejTkGCMw2ODKXMRdWgQrYH1jmcJBWRGtZiMX0PDcUu2eI/xGRDQwNwIoQ4vDymbnIXuEKUd0wTI
nh8YK9MiK0ElkMcNAbaAONBqHTKRZBxqPjMNGrCsCeKzHBuibu5Yy7rKn7K+sXg7u7iTQnRrNkxQ
Q3dTIuj9tWcwNyyhYCEpurAfQWhq/G81eb8t/SctxIs7Nr/hMXzyCLeMEx6L0oh5UzWnGBBS02jH
zo8OZWOd2ClDpAzZYxQFVy2Wd8zNPoyqfkCat0ceQSvhMW4tFjCR7XP926SRRQvafgOFNyB1HHs0
ErtqHNFHswbsktLc55aHfrZVIQWAtQ/AyKyacCJuhlw7zZ0+YeUjmUM5Xj52OoyJwq8fRUmsBiOX
Nsme41jH0KfAOgQg18EGevMZy8lXJfoY9q8ODjmthsQT9Haw0xdZlrDoufsxFS+D7dx7meSYF2G3
mHzUaRZK7crfRCVcAvJn3v3UeihmBmXAvL2JFLtpfqp6nBkKEDUcPjgaDHSRpLr7yI15xSpjwJZS
yPxw+xeJLNUmqcE2oE3NC9CfiW7DwCjdkLAkYjj8eibKGOjHao5FC8sfMSxYRLajgFqZrcGfmbjH
pr7QleOwP8ezCmLlRy8wOJdFj0Ui3tCXRmu3I7zJD3u1qLUJocKnyk3Syhk7QVJ5D3vJBGCs/VXL
/BHlzwxZoN5CHaI7LDJNNaQYVskQ9jEayCLZz0MzwwyIcUzEQRvJdA8NJ8BDgdOttD7L0legaRQl
m+WofYh5xEuQINkttAfiHL5bjwM23KR+jM44ap+Mk0MBx+bPZq7jGC560lMNOqxQ1kIk07473c34
pSxm8DQEalzAt6PrPV2jBCZnOKIbkbH9zKd6GWZsYtiWjKXegCawkxcceuS/WXd6rtSxrrVnwOwA
bSSjYitl8ZyG2t4KiwCGwngt9U4HyTDLhsfp3Hr1Jh9S+oRp6DGMU8MSCQpwSGauC5/lGBmkis6N
nV9yOR+40NK07TUa3V/IU8lzZKo11ZEFo4WFgnSx1/4XYmUQfSE+wy42jVUwztGbFaSKWIJ4Ljk1
5qAOp65yluGkE7cy1EevN7TF5KO8ihkwTIX50sPJXxpu9upgnuE1IBX19uV2MfYCtObsLSYmlv2o
R/WVhbnCPumUoIfSv69rEuy9OnoD3tv+DNiI91oRneORWXCOYvF8u/725Xbd7V9mWMV7I0jOuAZi
eBhOT4xqNP+A27cpVWOQ6NFfl/7c7a/b3S4LP4r3A/qrP7/jP293+yXzTfyQZgGFMtzxoXSfiG7A
4+cEnEnni15uIe+1x4KgB3QOZtvDXCnd4BFjGVVY3wjcqyGcyAoBWjWY2TXqWlDKuhkhA06RCcxf
SugXF7QC94aXwkiYr9Jls0k5xZz10vSvo/xqqXDvbhduX+Ikui86AFXz03f96yrB1h7kgAjZLvzr
7RtGRrQQOIZk8+eu+gwL01InWP25rjN1Y5d6qClud7v9ALOSW3r/55FBJHPBojwSx00D3qo+Xck0
opM+NJTbdUH3r+8KT6+3AcdOXpHGfnCGcm+aZvVqDGWNNIHAJIlv8jUuHG9d6cw0b99V9LSYKTfZ
+XYRMwHwwiB9burCug+n5lGffwZHFLUXVRWu/r5TBv9QD6g65x9ZWfa3yOvgDkpJ9orYYL6LPUbq
kpvfpq6vSYNcEpQVXRxriC5wyf7+1+26DGA8h1tgSfR0UVbevhpN8NscmBre7vHXdbf7FVoHRbeo
SfGYf0yk9ZeCacaC0JBVYgXth7Q0kirtHohYM0VvAvvN7XotRPiupzO+P87j98lHKMjN83H0NsTS
W9sCGM5H9W35ffvhZlG3NTUv295uRNyDE0/Ge9KEPinViQX9n/s6/Y/TNcYbvoIB8O8Etnq+usRx
02au8QoGKN5jxIBBJ5A46SPHgy5o9HxTxf5wzIaYgUrUjwOk/rAEU+RDMp6/k+LIOxLs1a2SSQ6M
rRC6O0zXDq1DzhsOUdZbabi/UvMl9bv6qwnQtCC+KWk49t5RGAp2bdi7b5MYd46fwgPuWErNpqse
6wn2VxOJYueoIn70MZ4tCs11752kwNBjh69Uu859XdVIc63ojMY2e9MYfe9kZmdr3RPZ20iEAZt2
WZyRTHsvdvpYMNx8E63dHdF3dcvcwcWRaTIGkjTkF2kkv802iV8iVB2gK0IMu/NF28C/5dqoy24X
h2omvUUYoGU7xi8ZkicE2ifVDhNsyGJphVLee0UVPHq0aQkZT1pE6Fzs6G09TrzDycaiUfjPW9y+
ebvu37fI89zYDoLDWFWg86RKYTgz/+vPl9t1MiqTFNjrP75zu00wKb7z5+b/efl2d1GAivBp0v+5
3X/8qj8X5QCj+3a7//Wbx74rlkMTdyeKVo2RvlOhqhz8Z8ONR3p0vrE1yfTU1Tur+8k38juXod2z
chA/4PcQQmWf1fya6CldaZg7u/rOLsKKfGeygAdMZGkpVyiWzwkApgvG2iehEVHdwvG5SNoUB2sQ
x75V1dazSEpu2lMEi+I50KW7nlKIoVo3PNij3j+rId5VcIZTDNBDZZbHcZocuaHZ6e2BTuAbQ8qY
4b9NyoQDCzTi6CKQx0G8KBR6VS7eBufDMPEAnAzSokRYtPrrMhIMTuB4cfpNWNJhut3+z51u/3II
7GU2ZKEiSDYw7tpHZ5DO3ZTk372WV2+UCRTDHeM1dI7Vm9OLV2HE3n1VduVDPVR3t1vBpQt2Mee7
9e3ihABnUZvtdEGBNB2EnVxbNU4HD6MuUi4ZPNpmGzyGWvdd5r1xvF263cKZb3G7+M9b3O7Uzz/j
zy3cLrcOiVe9GHOL1Yhd8APzl8mBtV0XJWHs/3kZr6E9hcxGMuIKQSl+RXKoMTL7JYE7dXGpRgnk
PLe1T08ZhFPp40ufFv5uqLWOVunYv6K6QXTNPYmFNLCERBNwriy46wOwvrd7knZ0yZXUnwdaLTuG
c/52MMLujTyH1e0GTqRhD5EBNQfWXwqr3L74hkqI7UOkltIEQuXBdVo52Rd3/mLaxCtmTKkwhPzj
G7ebGGS4Q6vwjg0+Xgao8z0EA551VeQDH24u/vWd251L865JpHv+85N6tJFr5WEe7ybv2Wsz+6tm
RL1gyDs9qLQ390HQkrZaePXbWGib2y3CcE7uRQN7F6sqOjlljD2yzdIvzGS3G2gZbs8mFuokI9+6
pCmVvTtY1penFSut1bp3n57Jmhis5oDG3bgmhsvYY/7tU9DfF7hfnxNfE9tSyQxBluU8/fvhAcli
djwE4r94eEMTRqdKFv/Fw7v9cg+xWohq5L94eBQafz88PMzuU146//+z12hV89aF3l/PXkGa+F/P
3p+HR4hV8oXP5PYk/V/P3j8fng6Uh2TKkh5NkLkwqUxsSx4dFOQ5ceR0VygXw0kA2C7tuCZZUkL3
aAtC1P04ePBEHm4QZjcrVY6wnJGTq0mCshr34GMeUroKiwx9wGJsNZIG2vqM6jddIZ7MMGURlDpN
GsAUG3ZIhMsMp8LF1vx3LcGc50/krOeB/RVVzl4O09mWkGjBh/4eq2rcjrGlMzJNV2gbkY0azV1l
mmI9mKu4JXOjEzxGjcB6Gltb0yivAvsaNT41HdgtRHA4T6BgWJAYc2bjyXtbm+VKF969R5LLMuyL
L68ufuXa+Czsjt7IyO7XYdAIYaY1LgjHMMXRI/zHMiW9prDrV2yg1CuabLdJAtou0txvJL80DQax
l2axnHz2ZQgLLoMWWiRTAABFs/EUtc0NHlZvVUPsa5Kg/A62EYOxVUWOPQklTHQn9+AIDkGj8auH
nLpMG/p6LQxc+kv0hg3G6pL8rxx9zFov5/GjnBj2DVcGwnjeo9FcVkSgV55IFyJuzVUp7V86L98S
UWCzYrMlMEL8yjTzmirr7xs6a+YYIV3kKUM5ydqhYcjPfRdKPq6The7NhA1QKEUXjYcgw589gTVh
0g5FrYUnnUIThGByr2kMaEbgikv4necSwv+y6rPvwEiQ9FF5F6V1NRrnkrYj8wjdQS3jPRgo/Oej
CUfIKD4Dm2zZj/CIdRP/YTi0B6IbXam/D0gZFn4qR7JzqANXqq5/M5o1D15fnBOqzU2RjVji/Npj
CMPMGyge9jDQg0yqI6TSPBzb1naNifGMbNO5d4FnrvBegzTkdVa/g0bSZJlhUE7YLIE5vk/K/S4n
HiCSAtBATrDIUJuCLSDMxbAZnBsCPz6E3VmjB/QK1BZ/C/+vSD6vvpMa0U1oyzdD4l6yuiHZCLu4
hkO8grnF06vp0copibFw3QkIQU7JNeLw0B40q5IL5bHROzFQ+UQZZ+bFC7sx8S6Bbljwh9MuE+ZK
eTNpqcZIZnTTpxMMP1EzsFMJoP2JT5gBbTeZu826mkl1jJnPPdN1t+l8hK/6WdT9UrVdtKfFmSzD
RunrkC49TWsU+EFFR8RlnQA/uwoT5wJflaFrKV9aHYy6ExhvpcRzG0KUFQPpSKqNNozDspUdFXKV
JBnTNTp3Tp0RQF61zI5DD/KJDiTVfB5rd29EULu9EQ5b0TwWIuPNPjE0qXvxRceRNefdtYb+mEsY
Phxp+QQ0nMJjVGNe921MaGJiGguFGbfHonyTYnge3OCLTlnAGAbCUokhpBXt+9TUL45QH4hWIna6
eFeqoF2yi5E0ocIDLhEOWiS6TpLn3eUDRyj5JbCrhI8by4w9aeNa9r8IoNz4No4ty3FfrZbP5thO
T1IDCBQGaAXtEK5d37ICGSRKhbJf90EGhhud1yJ2w13hG8uWoRU6UIZQuf/QeuNdXisMQ5wYbcPY
k1VGIF48HC16nnT0Gd5o8NiiUDx4U3M1GHVsk3Pt4RQlhpkwbiR4eAX7tefTXIoAFC0Z/S4y3jvb
ogP91eUg/CYSbgxGVHn8OSS1vWsb0gAmGwAARPYAMgr82MB6zhv6fE3uvU5W8yNHzqj5L1svf1Ff
0VLEiFw419F9D0SGX4/sZfwWxBMWNW6RfpZHJLG7qEz7Rwvlswk/WMhgGwAPW+kO8i3RdKw++lMZ
cXgMSWdcWlkH/mbIBB8a7V0Qvox7D7Ov5tNGxbtOQ51xJRG2Jn8n+txMgDkteMf0E4F3AxNkFaY1
U58Rl3Wjn8yaS1UPWektHNyazF1eoBLkKha8lY2UBwnCPi5n/+esBoZq8R3s7bT6yqfxqRQd/Xqn
e1CdhYvD7qel/ZQpPCrIkRktSXsbCuQmg21ssVA/GV1EVDCwsER9RPX4zaEfRxOpiEjVd6OWM3bK
AYDPiXN+8NDVZFMY2b2TNy/2oL9CfDsWmbgDQvCdExJRYGzxeg/RO+9ZxDWTDi8a2wgj8cIjeAf1
jVOPwYqxaAr1LCSrCyqMZvC8MhvPyEOHIx1Msl30WnNFmP+h+wnH+U5vISshxlYF0qn+Ero7EBgv
P75In2y3fh1n780MvMAEs4kzigV69CFmqo+q6vyznT+bTbLCc0zQcIfcEP5/uB4s/PCj7j4y/k7g
pbscoIGJtURDL/yOXSQuxYyqhxjjKTfauKD0En94sXIivjCLBlsLM8/R6aenDgjfynKmy9iOD73u
fbQVb9+Wcd2h69Ov1pkeMytH1EKyTk+cnSWQAWdWgHYWTvxscyFwBYU/sR16j5JNJ1+tqViQKzxu
6yIkNcG1l+htTn7hXa1WI51lWvaWOsXU47pNN1Qx+XBQTPttNdLgLV7drDpbhr8JXSPYI1p9qSD0
b4d6/Clk/TvSWwZpaXpl5L0TcfJdzXLuACN8MUBM11U9skKlz4xZFqonAqxBz0+j3YTeraW4Ram5
CaGi7gokvJcYskwAhxhHXrfDpsUK5/gYL6LPUCq19JpmXOSUSo5OQEAMZDMJSqARkRWsagwHSYFo
mgYtgUhEWXcx+a21Bt2utdytEYrZt4g4yRyin07H3WKWMRYg3FO7HD7OmmVkIJWQIy+L5JPFgLuF
qvCMLSo+hNpRUmesY4acYp67BZiMlyag9BZ9jOycH5lpLjkZ2GVsQtWF6yANaIKjMVWEhBvGvR89
dQrIjuaSn213HtiRdPYk06yxrDNTr3LdEZKl5fSPRYosKW+ib4Jc6GSzADdz399BwErbHDiX6Sh7
neoEGMQ9z0tlTNQRjdp54dPIUGyVChL9slj8KD5Wq3wieyrpzk0+4PAfZoQ1ITQIc4v7LoZWY7ur
0Wbd0VPYs2HLGztC/33uTf9HL57NkjSGcignut6s4101vEzpsG9tujroTTjSIa8cSMLoMh3U7zCc
sBaBk6mecJN/mm742ev+tYsJoep9KECOZOqud3ALStKoOvQlaJ6I9iULzq0Gqum+P6iuwKqJYwA3
HdZZoYpTiy8fIBrGIqCANNlWvl2x9egRiqGwf+nYKk8MPCGyUk+9V+a1LwGzuaSC6Ohg0twmeyLH
izBWdGc5xmIButbKvFM6q7+ty4dKNCfhNbRjYwStn70lcN4ZzAy1qOjgKBKLwdyg19I3w9UfsjJ8
hU4OWkQnrU85HTF6zk/rXNNKoA1kTNWH9Y9MSEsKx3Uz0K8FQ0baY6xfLfh7iPvXgE3xMTRE5Nkg
0XUrP9jOQGilky89tHqQs4jaglY37uCr83ZFWbxkALomJvKl7fA5Ce4f4ileeBO2Ag99C2cBvQ02
RUgORd18hUZAdDmMjWHsnU2rwb1nXOCgmEQnYpPsxYLsZ4CX2aXJoXOXURo/SDOCwI4ldYGJmNfK
qyRDne59QNHOm7/4FfG6DMKoFyaInEWHUTVtIIxD46ZviujUjdBu1dFXVTf0ALWoW6m06c/VKmi3
FeazZW1F3xb5notSZ7aHFpWMOgvhNevGLiiNTcnkbutIDkuTyyBZdXzq+j7swRWMr1oe8Iy19q5M
w+40Jdq1T1AjsOV9MV8H+cNPQlAN+M7/7Au81pwziG/u5/oQ+aXNcG+RtdUJYQ802d5+j9wMGX9N
0G9XMJxS9PxkFaht0mBFGIrgCJn1YLp2sxrnUzzmtd9eVpcbOsXBSQtqfc9ztR5KcDBWVqFRAx5O
3eGtZo1SNEDjDx1EfLaZrJOUMzCt3gsIcJhievYdht2XjjpwFYRQ1nokeZOnrTpOEEsjKULGQOJn
MKfqzmOJXiijZq45X+wc9YrOcALY1tPTYvwdV6jWdXVyLZwgdUcD1613GoW+GWIg7mXbLPOJdw92
W2KVg+lJr10a80WerBW7JoeunFRyUF6L3BNo4FqPKEHXei5qGHIxMYxWRnFaBMQlp/nshMniDVzk
N9c11JqmTUgHoqR56n6z1OrbRDHrLQHNYzFy+q1T9Jzpm6y6Lyc+EyQ/2oc5jRy4OFHAhaUfao0Y
IURfL0nFyIVBH+PZqgkYQDIVtDgmI0mjxsP9wHk9W4e2A0cva/ceRlJHzK0QlRfbPnj3qsSCS2jI
M3HuO8Sg0a4kNGnf9RKjYG0jwQhGEkHf9Rh1dlOYj7k+oIvT9CdTQXkza3Gvau0pTsJwi+HvmrB2
cUgvM/LY3NlHQtxyRpSW7tVbbIM8/mleU/HWO7XMlwi4QA93EyH1SXM0GRfaubmcEvEcluhH/GLi
bwHFGSez6IhPEFr9Z3pY+HQF3JAEyYGVcyAnMOQU+1jy0R3y6YpS8iZKaBIVaaIgrfBAAyWR5PAE
oPMZSpFbQ/WHwyLhACzxD40OQqESJqZVZ3LbxzqZwErbpy79Mrxi+r3X/ATCEg+x338Xs0gu9Zjk
JxlOmL4LzxQwPZ7xHjRLHr3azOgCy5Cgzhr0AfwMG/JJYVsj4P0hwOuqsconz5Gdlsspzgwgx+Ha
qfJTkTv2e5sRRe1ZFe/aOyMdcUc4gBZQAmL4By2xUmg0wPbaR1MzCKIQnO5QKXRI43JsOvgVSHNq
g1fSZd9V53+4guOsQMKxZMt3ZbwaBaHyiYbYuHAuSUd11ITJi2tN3xwLt5ZT00Mri9/OVDiE3tHr
61jIRrBFgR/xlmeFhZF1ME2oQlo7DY8CD7j0u+js4Necyf9as9PN7CvuQ5rOsbahW/RohHImAB4T
OwgPeYRbEuarzpCXVxV3Gy92Xz9CPsBrFUcNZm8nWmcpjdLKyl7M2r+XlLikHDhijeP7kDIo2ufA
cZeWYFAakSOvETbgOM5CGIgJ4gmf6RSto3mj1u32o3JAKuU2vu5qzKls0RzbcXw2C/2lUzC6LXxl
i7pD+VgMKCN91gltku+WhdIb4wKKupiPpVWmP96YaTuzcbZ2FT3XPdlEhhEf66LhHwHrIzUh+fT9
uXFyCqqWXo9OvoaRlccwIvbFjKiis6+RXsGKpiinEGaRLGlLbMESb84uHmcCuskR1bbdnwafw7Kr
BNGqqIGmMigRR7q/KAbv5sS2nJCnIBt3Y0fdlNjOnTIRkhXBGhnqSUcTsaANy3giZZSkEZWeNW9y
AFGneZgRZcDLIDFlhYK5LKSON8ZXWzAoIhPW0oBVt8UWC9VFpb+kn/+KbfWkNSBRM1xVVFUb+j/O
okHh4gistEb7EfvEZume85s3HVwnAy90FK9H9pEqBPRXEqK6nKLowYvHcNmO2S6acyvQl0DUGVuA
yG5+PwHqKkE9TLpiwJMjhM6Ysc2xlsWY04vikZ/RQPqLoTUbDGd8apP8uWkM0n/0+gtlIafmdk1X
98XQcAUFgC3AaXwHofpKO/sz9QRGYIsWAL8JPZ9xHjEBpfkn3W0MYn3yHFagERJ3mUc9k1hjwY+S
MDLJqsJHIXz9xDshTvk4moTbJoA+ASrF0yYEdxmM7ltsWsEBgFS17ZNkZXvkRKTVY1P7b9GkXkdI
0ZsWgtoCHFK/wK3OOir3hBCqjTNNF80ZEnT37AYQDrFDxpkCJnhwW1YPFK7bLsYVhQKXKiH0Usgl
bNgJZEC3IUPWbwhOJjmaREN3KYeIbQ6qlm+H5OiM24hWOuYHmzYozR+fNXAlYaYTkez290146hy3
WA/JnBfnW0+qpyyJag7tTvSW4ERd9qHxY3ICQc3y4jkkUUn2byGJX5iAfNBQqN0KBnS000WHtThv
qSCkOkoIFwQd/WgWxwSzmKv5yiWxbUrzTa5h4Mkx0ZMWH2AHgiqYGu/E2x5MaqXtFAlscSgmYsVz
4ehDfCpC/ymEPLNiWwFhBxyz7um9SAXiyl5OFWuzNmokLlcGXX0waJiCOEM67u8e8Cf2iRgnLEWK
TrzxlOrAOdrYwWWCgqWIf1SPUTafyvvK9z8whm9CSokTx4dy+T+cncmS3MjSnV/lt7sWTJgHmaRF
zUPWTLLJ2sDYJBvzPOPp9YWjWChWs++V1AsYwsPDMys7iYxwP36OPpGDAv79YBo8rqy89/ieXUAk
zmPTgSZipO+qDaFEtNly14v7CX5lXo+2lNXNH8leQGDbKv6COCJfnNPaA0DDtZ4y27Lv6FyuyR/c
llQqgKLPELOET0An/+odg0pGAsie5OE0g2CCaK8DgxR+Q/fpEHl86133asj6+7gi67qU/JxqQfuh
UPg2tnjr8QpY8whsoGZShkq7kRSvDtlW13wtY8jZjTr4Puf6M2h2GE1A4cbQKw0ViHtDMY57Xv0c
c1DyW6VLxybuyPNX61hgUSgwWIv1fbTYcw+ODVIs/mYpqK1OgW0J1REUGkzFy/o1N/o/3LE8cLD6
kIfmtyTgzy/ol6TJrjxt8pTffoN+df6ljRbitJxJSF63ZPqHZkQfxiyPukmlNaL2K+wFaZl+tYoK
mjh4RMjIqualY2OCkQMFkAsAe7fFhMyE7rrfu6pZDpmr1RBZFH9B6Yzua1yjCwB18OQPSgvEgFIr
aDiFtfapncDknuSte+MATJmQjDrT5+BYt6P+yKmBkBs9uh+dbtsXnuWjUdOSuKD4T3dcATKp9U0I
B9iKG/Q2AjSluOvHtKGmx4N20LMVwOQSXBRe/WmlxjA09qEoZjhs6JXjlyuCg7S4ckbE4jKajL0Q
UTw9YJszraRYYFwHWevT3QKciE1x0X2Hl7o9mh10cqM8cU6qiv+V9F1bHkQ9Gb8cSTrc0UGPaC0N
NCdR+Z0yjWq7Q5muchCF9Nsnr0g8YHi0C09IJNGfvVy2RovuJtoDWkEy1OHMdjR4D6EVQ04w8awM
NA625olr+X+luafaN+GGssviQ4tyxNG//uu//+//+W3+H9GP6r6C17gq/6scivsqKfvuf/0L0Mq/
/outtLJffv9f//JsGghsi3wpAHiwwrZhM//tq9L6Uu7/LWg1DjMa1FJzpMVtfwL2MLrs1zW4azO/
Ix0E+bFRBXdikrtyogDON4i3+OsET/RbjX/e17t9iOBSVTGgVg7udrvEKP2RtP3iXjqNfYnaXXC3
ZkNwh6pThMxMzCMf0273ods7dVIaEMWWe7RVHk1G/cwvMUmXV2dZ77K+FA+JKWsXb4GHm5O4p6Ol
ETqX4NpH8hVc5C5m30ups4ygY1bGwYOsMe3VufZXR5CYdLu9W6jHNI96BWJWKszmEkTVdJDx/gKL
O75ElQl7oGCTWFFGXYydLRTx0Y3cyYUOjfY6phl1ypq3dpgnKLzsLkrC6N1SWfHGpiKBf3/vVqiz
KNWpObXLQ1uiqclBiVu5RN1wptspTUl1ptFmuMYcBSqLW5mWMaeY6mAFY0ufB99nsW2z4rj7iLEQ
I7CMLe42lBmJI97wDljn//57zvf5b9/zgG+56dFJZtuw1b/7nheUZuPU69eHoS3yuf4C62d+Wq99
e2PFaXC1jvWpAaXnCGFk2kLAx0Vmu9r82PhRe4GKWXMzFj5yrruLVscQ1NJbAND6dUbWic9r6Dez
MtE0QJeRbbQ/xqXTXOwB9c74i/cRX9GLXF6EMKZxkO+q4njiXHzkezRRd702P3p1p4EsoMO7apdH
MeUTPWxpkkCNJis0kgtktYMbmY3tHKEwt/0hC+jPX6hdjFQ+En08Fw+ZmNozn+aZB7HIe3AQUj2W
oVwClzY3Ton9lfi/vo/do9Onl/ex2+jkOQxdi2qVTlmKPbJzJr3nCeklDiPObSKd6TocfBCWttMl
qgF0prN5uHeg9TsJCthqxbYt88bkoqVfFzaznI72OaT3a+JJIis2mwqddgOhVZO7rC3hvgMOnkyX
28stE4jfqDTHU/FB5oxDoO4Y0Ok5bI9bmi6ByQf+yy3sEtzqkJdebbfiAGUvVoTsNWg+r36/clFr
xFtWy92bEG9eY1sPW6D1D6H+4zIJvmgoK9edD6xf/RHy+tsbldvtVeS97G9NPP/2Vt4vDcsarZs3
Ud4ve/MpydT+BviMsrRqr/bX/f2n9fuI763/l5+UZTXxVRhQDVvrMniCNbM/a4JmvIYf0T34Xkvb
mhlbwD6oMdN8H/5IzOt6NN3vq8ZmtuF366kgrYNOLou0NXUPpU+aRqIpOaDJXCd4QCMS7dBInGoA
Cdj+Qd8RLRzsGs5w9LmN95lR+4hL80/Us6zhDirqMQL/OgU3qq30IVGXwANnPvBvhT5phh47hYee
ltrNJkOZ2P3oCDbOItPtmojH1wwHn6GkDbUIPsumgBeDpNhUfAvUuDfoSx0G5E3WOKDsvJC4MoPI
oiiC+ty81u2NDIuKTNZkaA1PRt38KMN9Vpxl9v9zLYy/DUwu+om8FUBCGdy+8wxqQb01GTe0xp2Q
w6qPZSgTm88+LpbixVtskIVczAjuJLGf3JUwUX7Shr/y1bT+qFIazBcrRkU1ra0/0KnyTusqAsWi
hrbDN0MWmVmrFvElUHZZZageer/WtbNV4TKiZWFHb5ute3Bal77GGTx7vNplcCZGucSD4R4SUgqw
8ARX2xKxgSikIQGunXhbKN5zVDQvIU1oXK68Nb3qM3f4APMtOG43qM5dvmQfEs+3IUoEXCKzKHuP
UMeOjzIpl378yDa2fKpTGrsKkFUIY3ZsZ9Tq2Kr1E90yq3OZXa3MuUBoC9iKml1a4yVY6XOeLG2y
YncdnHNIngzefVd+SVNzzI5HdjiXpZvDE5Lo6aNcjKiBZcpFCQCGBIh2k9H5QqlkvZ5tLX38uX6b
ayDJ3dZvY3id/jRKE6pLr6dyGBU/BNgtlyxafwK9gWKgci3Wv92+rhSs+Lyjw994OqkOP2+a38Q1
RErpgpy2GVj0iamhn2bmXaguECPBmZtZ/P6poczKRDmFjxTWxqvd7ismimRjZtqtJLPqK9KXH9wx
hGJTItiRB/fRvHboqtK7Ija56MFYQ/6sfm5f34JM/PpyZckuYB2rydXp1fnR6R16KanbH7HFKT6A
wW6e1vJ6NamBHnfu8ldX8v98bOLyQ8PW5tTRUU8U132lzEZNIyvDMYGkT63UlV6XbfRgI7t4PUc8
p7qZ0F6xbte21ShstPBwoIMZcOqownu5g9WBM1a3DTw1x2bhESq7VSlmvng2tO4fpXlr0eKNTS6L
nVbIGOTWib7MLzbYkIaLColDmvF+voBZLdNBS/vDHk4W/Hzh3XNq0keyv/pvX1jW2HAfXsNXiqqa
2t9qAynFrkCnUDae245VbWXljop2RAujFw0XyTDdwCzJUGaCPqC8vjlBibKFcMABwcOj4m5b6NeV
gQ9DjOE7V1m4hsgiByFCxdyBKAmvTVgh2qN9LNOeBkfUBHplt7/3ez/OUEjflxRh5ILJ2WMn6gV7
AxjN9lriDsvd9gryMoANvPNuad0Lvn90kE9lPN/kIc3wttrcAkqCjSsvrelmu6gZrXCYEffNuN2q
KTa19CsqdwkUsSefKP+iACbhtpmCotv5/homCmngcJpkoppmFMYN0IHusR4q2BDYB1/KkIQBe1P7
2HIWPT9GeZMcUU2b1jauDJoe3jk7K80oDeex8jistcT7+h8OFvq7A7RDxpsqum2iG8d/vuf/eoBu
shaUX5X5j2PZJWQ9TGB58Itw8IPsbzqkARxuTTZBt8Votwdy7PyNDXY2HeUWazjdXeQu1mcY816X
yd3SOB79SzNoDnWKVeF+5ysvG48kZ1rdgZQd3vojSiPlvVxmdedZiCVEhn252+3Eai9nkwLYbpM7
B9/aT2yVUU5h0YJbsQlUc/Y8dHdysSqnu0M9+2Ui8yYlMQw0ylV4hWV1ilujW9b7KkUQuMvH5Vkm
VgRybjsqyfeRF8MsNwbLM6hW0tpUaW95m39bMalQlgoVa6hV7KHevQYK0/ZxVbXkooa5fzR0iKuT
YI4vRlrYH+UyUBF36BqTQWg5w6WzkIKVoSyqWuqRI7iKXxeZ9JKj1FhAn2PMDs9jaIoRGHPp0wic
p75dmwO9Jz8ycoxP4gEz+UVbhv6dmHSjefGXycz3mwO8zz/a6KuztP6neI4b6kY66hWxtXweSuPZ
zQvzHp29BLpX50HM4uVN3ovXkk/PYzeb9zq96Y95Zj2Au1w/77Gcut5i+SoWHdLJY116D2IuYDsG
QgtZZqIpKE7T6GeGu9q3uRda28VY2/x68hE/e7U7qMdZZPNZ4cYz2KLdWfkYi5Nd2655qbXAkGBJ
qK9pg80fvKigXyhYPmsxvfX0sUbn6ZAsn5GD+oAq8PIgXlVXkduffus1u/byMM1u9sB3+A9ZPHg2
rUoR/PuvsaC1J9YEs30Wk4MPKvBr7I2Xk7b0ecCPOk899AFmSBYZLyt8OzPZum2a7Nt8UyhUX+ba
wWkzqk5aiNLCayTgjwHxVldeDm0wrNbY3twO8tSFhR0luhCiWvXUl3VvQjiyUvnkrVldueo3Agk4
osktyHoe3DRd8/BO22cF3AyT70hQAMyAJ+yOXT3sGtDvnkGS33zKg/qDeLSZ/tRXWv/JSgJI0bN6
vkrT0rmzeyXMSYbw++9D0XfegcIb609L2n0IqkW/pREQLP/RoqFeq9nZcj8hAXESjpQL0fKa7+VS
hJ1+5cQ66k8aoBmx1SuSW44Jf7dyi9EtgRiMpdHEUom0ueXZtrR04dPumwnRUaMr72M9Lu+TLPlh
ufGKJlVNAdJb6XYJc/uHTG62VxexydKlRT/TCt0fIRSFWyCxv7puK1/dZKVcPHT0jrqVMjJ44yQx
aaks8xudZOKN3DktFD9LldXnJVBFS43EFFeaMVHc++nHGRL+y7FaT3VtoVYhTu9iZSR0ezrJrnf7
7ra/UM4LyWif3F9HbPJi4zysdDhmOtAyEncB5MK3a57AB1HOJDEtiIXOGjKhL0aZH3JEsiD9ErtT
QyP24jFW5+3CqaxSC/SmrwFKqdslQ/5qD2VRV4F7WS0klNH6/BKU070cLPSckknhrsu1rc4Z6BdB
9V2vK+RaDB3keC+rwiu2I82S08JuG8Z2YpFzSg4SLwr9ZDvlGAPJeGdtlmuZrIPub9FcJ+QL0h3E
QQKm6LKgJh0iwkuwGh6sRzlA/S5YHrnrmcyaRb5cZg5k1Huk17cmHlUJRaGKtv+h7CWX82axnItt
67Vtw2R3tW/7Wj38lC9udv7OLtvB3batlWXWdA4mIHDRBEUCdUiM6WFyZ4620/JMRoJtFtQxNxTm
5gcan/+C2nV5jkD7bfZX/4Ejy3Me2+1xYFfdTdKE9XXnGuBbCvce7rrecGGxT1rPue9p6XFSJSeg
5uz4zAC08DIavdMetuCHUV1+rrW7uuPRClP1T4tMi6NEJAYMolDxJVl6ViVGa50kpuHSnwCMW/fa
6nZRF0C1EGAuI1tRmRlBHOvnThK8eLoFzf0In/19ZbzE1e0WSK22pqs+aMmtHJlFUZzqwJXgNu67
63HUlvpIbt2y51amtluxrpr24ipD0snddZaaz9Y4wKL02yUSQhy3JXOAVAGUxulyCa1RRM59gRDf
QxtWPiL5aIbf2IKZGju/Qy3n/J+f575WPkwJ8MYm/89yCBbfx5dYnPdhMDEtZNchXeLI32gHmh+n
Q6ckVYX2ab+Ibcn14WTVUb15N7EP5a6sb2oVSAbDa7Q97qQCGSpQ5lSkrWGsPk5MQM3bFwv6GOMC
OkNw7fInyDhT8/IXyt8aDMuLz/6xiZ/E+Z1NPlmZ2OM1veZc//sdf6A29G8qZq7jmR59y37gI/ND
i6D564a/Beyd0/zTPGcWiliz1RoHD7nZJIzHqyFJjIOY+t7WDzKUS6cm5K5BZAWugvFKPMQXtgQY
TL20uYDS6TQaBu87yKvoqIy74ENKa8xZloXL1RTawW0JyfUxMo7a82BUdKWELnxw6Ibxl/ofmr5f
4fvu71O4TVvYa+AqaFJOIvqZj8rLfCsjx6M0ZlNriv0/IzvK7vW+8umkaOdzsIj2H22CSKGlB/Fd
76/ppyb+SwMu/Uca18vBnFTnlBrui2S4LfKW5K6ZaRbnGYXgmH43zBOtaqoxuWtqVdJDm0qG0p2M
g+OpXjblwOmMmt34ZwaVtnvedg2sSHra3+Y6vSsVtFjPq03LuvqLLd3+sxuG6SMQMJrKKdldQyrb
33Zz9+JKM/xZEpf9FXJn40mdm1Ae+F5y3lRQhG+PIHloWF6SnnfKmEDidfrvvyqe7/ztuwK9EtUm
Cw5sw/tb1aldjSlz+iV87hXJrm158Q3YPbiJAut+v8ylf5Hze3Wzm4BxU/NZkZnfbQD6svM45hcT
4ip7Wz9zhtlDNmb1Yjfhl95Dbna1kiL08wSq87aAkK/VffMjajvmvRqNnWltIyvJD80EwY5V+vq5
aYF6Tv3iXl+gd9amGv6vfHk5OzaW0R2c2L8Uj92+zorYdUZraJ+YwUeR0hwOzdw6T3ar6LbKie8L
I1Ov/JPV9WANrTT7CU0T44DW3p+gujKKa55/mYAHuLMcpBvE166D65eHW241SKH0bLfWyW4PrpLo
Q+2thNpfjbsSHKRMmykM5icyj6RZAOvvaL9MWWnnG2fiT+NSW5zsU+Lft4B6Xk74VghTj6soM0hK
qyZ/7oBmfS5yHrK7HdX4l0mnqd5MFo33YpflahLxSftC7GkJe8qitc05YmKgjKqlBxxlGB8cLY7O
jRKxGHSIjA9h0eX8poFW0BC8gfFI7+/doLiUSbnEsOoH/WQ8yvJQy37wJ2oHmbNd2m0ktgwldqTD
EShDo4RA11GxZelrbMV2e8aR2EXnObGvh8wAg9qFt3JBMtyBg2YJPpSabUCtyIQ9rWDeWwu8ktbM
PtBeuk9PXhdvS/YQi6O9WRwbI6qrLcSwdpPTaF/0eXWN0rR5MfeINQ60YMP4AbXJ9RCZ9Xzw4fe6
aHQfStq0v4Ql9BzKmaoxl2cyu1DX1tV6blZl8Zyb78194uTPAEVhk/6bN0E8nbx4UiQ1ELEIDid9
rJfrNlt/3sp4MaIV5VN+8mT43seWlXSjL9f7/LZQRdvuVIgERtHjxGl1cIPxdCaQCbkUJXJCmW7c
FXP4AqUQu9r1n9jt6J3sEA2ZgP7iYLXsvnf7P8VAYo7UkGGdlKuX/tGny5P8sGSrdVjJ5n+2MlQh
g2SmB2J104NeeNPpwuf8q2tnr+tns295N02AZELuXmdN393ltVMfg4YsvrVOfNx6+focFQEUa796
BG1g8S+WbpupcWjnob507GQJehhe791Ar+/fyJ2lWd7NCknxaboGit/558TIJmc9Uct8004PWxTx
Nlro3QI770+jj1GRwmlb8A8DqjpK35oHzegA+rhuMuNxSYPPw1BmBzHNmT6AJK8RBWNOTNlKNcKn
Yf/cDla4Bb3HOBqHbQ5ir/EcIDdMhLm/FsevwWT5XEfW+Zr5gJ6HM0NteHPZ8MotYC3rxofxR9lX
dZG7RG1skeSzbmBef2eWoawjHnIP7lVQhZc2QvR3sTl1d8A4O9Rq8oMbBeW12Kfe6+7kbi7KA4ej
f7bvrq/+EkdCi+nX+PtLvvpLfIlT6BEk1vD5lTWqqYUSOWksHeI/NZRLru66enVPYI2Dpf3XiX04
DdA9vJn2ofGEyv/HSEfcGSyifG9AeXg3sVyQcrpym+ECrKd3I/bNRcbW6JskDPUcRQBWyPTuqPUv
a82hCg6zX/SUYGLLA59bkosxYou+LHUKqtXBZ7fJ0FE7eKuGoRu+9vBCbJNy7mCb3WyxHLFk3e7j
pABiF2B6l63WlXpyAn2Te0aePCM5pfJSkogKGqBiAwSR51vuSiWnZGJLXZkGPVt5blGxsmvjkl9o
Dn3wjD3HXX8ITdv+C7LME/7c+JseQX1jFlr4NLoTcmYO/Zp+44ZXPPyz86iz7Yc5cdtjyDjbZ9Xm
4iG8+teAAKss1/j0jlyTPs5U0y3w3hFpsUE7j9x6vS7eFWhVoVdKtXLR/RQiS7mNS048Fs/A3ST2
2fUQn/Rg2ZUkUZV8MudiuJOB5I6qAQIOp0ARTWxyKeEzu7BjHwHiN5mpcQEg92a5zNW0xtLcYuUQ
isBKYi3xg6Tm5CKJvC17J2MICU8NsDKXb2zisy/pJNe3j9USSIGgXOigYx70mIoFCo8fa7rS1Rao
f/Qq0NaJCdJMJpdEISRXyDcNIFaPcsmqlF8+qz/IqAyM5qLjEaUWiUXiyEIyluHJm1dBeGxzeX0V
q6S5GAUAXkWcJQASnuVFq8F2XtrA6WATeNoK+4xWY1yedAURAOi/zW2QgNcRve8fX9cZBuQ1xqxp
tAL6hlOeFzYYwktOUX+aY4HIp+yxRoVLotMY8CbCLvYlp9RzBGeRi7efcpUj9ws4+xyjdC+h5nee
NGDwF0WAHJTM0reYPvk9XVHM7f5RrUEor/Lv0wANPI3+/XkKMfoFz+GHuvV5NXnhN+9hbAARjWv2
UExsEEA0ZsslmIgDlNj5h8T6YY6u+VHLrEwNjLa0toFX/OWsPfvmFzdduf0c9GSHLjqawmn16boH
upHutTyuD0gQMVJ4DmVq8/uXj2ldEDe3M3j511pDlU2dgzzEzKy+zR7kiNSgU3+m9+6yMT6JR7YY
RwZNsUdArKm06/Fjr/rqNX7avufpAC7VKr52JXzr6dA7Nwvt2Qc2ktmpiejll4y9ZlUb6fc6RRHI
8F3/KfAb8xyEs3/RDVHyGCa0LohLSTQLfqKvXotumEQbTa2ixLxmp5wO9Qv6xgENnlKxC08QHi5o
MMrML1qyPlHPA2ALeGwdcoSOdFinm9Vdn00dYYuqNL2nvLB70PRFfjsC4Lows3G8bGiEvMloGzrt
gjV50nrEC8LUNL5ElfHUz3TT7SHbur+rVMjcItfTT4n/FFoXmTyLyJll8Azy89m0E1xSc32QkRwF
5U7yRdo8HruIShy25NPuolaRyqwP4rbbp7VbLjqtuGyj6X5cvPpLH8IFEHtOelGOVvNlqoxjtx3m
T0mO0lQ1Ihgvdt/UAJLmiFelnRUg2/52eR1W2YVEs+BHtqi+bsthjz+fi3k5ylQpbDTTP/h42HLM
Sw25fewft6p2ZsfFZlcAiN/Zd3+vW5vzF0ABDWrRlQ8v8KWIDoUqsx+op6Zc2mGECdv3b8EnVCHQ
Qxv9UHJvZ77k92VdBsaJnA7r9sWv63h768m/P1Dbf8u9+GbA/47AD2wzIAvj/pp7sZouykcaO796
qWbAi0kLFpS5NvV0f6lPaE4GD6+GTUVSXe56e6TGvo/p0Ne2GbHJOtMZy+N3EzKkoD+d2rqBVIE7
zDcmW7tTF9oxuGMyugjUJVhh1j+RGUgQeIIqRzhFH19K2U1CR1deOOE5aiLZBYD//gMdo1/7JCu+
kUz/Mjme9cGpGoh/NP2NA1pnCBND0sRX+99/iqbrvUtLuLqOJLFBIgtErGW/r1kXZJjyugnbr24U
mj1MX6lTf+NBUimyWOej3EVZ7X5clS1WNrkT2z/7ddM1h7bkAlpVJb9Eb2/S6eNdqx6Fft996ZOB
2oEClVmoMxylKLfAhaJ+QkCCH9kkqK7lt4dyrkkbC0P58RnUUGZ/t1acJRQ78/k6MLtOKRbQe7jw
SxokifbQO034kCQdvC/VGFyILRvM8KEH11uNPaVlNVKCindL6MBipObUoo7bS3s0YJ1+DeQ0wXRq
hfzaip9MpB1VEAkuti0AwSPE2G8lUkEy5ESAbQJnY/2J27R0Qb5ukzTbZEv02zGAJZRAEu1S1u4u
CPoNZ/bIGVm2fnKxgMIcSHbTJ1vMPwubau8o1U3LsJIDu/FtwTLDsKiSzhQ/ZZ3Bun1TKXcSpln1
u9JK0eF6xYAAlp1vQlv9QFiefzIAhnnBjUClCnhEOY60KR0banpfJ7MbvuTVJcxMOv7nRW1zG073
jk2iXhGDKlJtX8hWqWRcmWhzb5h3BZWXO7eDLOVkKlvjqm6QbVUTTv7DWGvzmf8Lg23QjtZM5+Mw
JPERLHHNBXpdfxqrTmnBMObmwmSYlLy+ieT0MWT1VL6yXElKcXY6hlFFoVTUO4VH88W4/a3bnymg
F/GPAT9toBf5aEAMWtMJkl7Vqcxsf7eEk0hsee/Nugk+862j8yMM8gcrjMhPBXZDu70+LTdwP7L5
/SdQxw70cLzpOpsT9Br+s6+F0thZG7SKnAXIyO9AJe9sfjle11MTXux2IxshEhe4yzR891FEpa8K
2ohLo/TPSeQvfFN1Zzw4dBIOR+R+aC5uqDKJsS/JSJPFx0nWkGQ8n5Y1DW9kuqk7dIUzi8/ehavE
SCkVD0oscl/8JrYEMxGPhR4fsRQVevcjVU+R4je2372jd877S76+SQnM5vTw7x/HlvkOQuS6rmME
nqe7Ppw7jmO+/1VbpiidwOd/qwpEaSQXtGeKfps5kunOzjNNsTahJeNRn908ZfmbRNW7cB5douT1
pgmFkSCKIUFQ9RszhNKj7Hz9+HflHKnziN/ok1Hw+q3ys5vlTi57oL0atM+KrSjM5qxysrOQoghH
yz79PvQHWiCjb37tmMdVbcV3MJXmCO+F3qleqWZtvbgbA5/trT1+8fxo+OjqkXdG56lHqnGihVzF
Eg+IUyQWDBXQYftx8j6WN1V3toaI5ssevKj88QSp9vKDnXyTn6OfA/kxChNdZuSn6OdAZn66yZqf
My8HpC65eAlfFvF46k/DNbtgEmIRLCJHAcImV47TP3T8QntH0ruEvgQ1s3qMTpG8eul7kgm1FhJ1
93q3v66X5iZDdU3RPg4bBsX/875pu7tWXZKFskZI6kNMGeqju30F23sjJrnYsfnGX0x+6cEfREsb
5X7H3XzFTWZf7fvLvdoBqrzElrfhKwXisBvn8GNVZfNtrFdwmwyJSVfd96SkZGMlRvy5s8pLOtHy
b6YH7Cqig+5htIfiSo8NeE0BpX+2vewyhbj3W1S5f7z8RnRtEdy4iovUKkKwFh46iTKUS/0HXOnu
o/06D39Gd2oN1HtQPbKbP628z9hgxTlVIVvzj3xLc856hWMD79rdZajY3+0TtoK1eUkL7V5kWJej
UZ0Pum18nmlWPIX7cLnKgZffw1sKVY5s8IL6PPWbtx50ufv/zx4jGL8TVJM+S435TRl7rz6XEWTV
dHe53dlSRV+3odSlxWevZ8ud2H5f0N5q4LnenWlm8LySPjibXHYMUTyMT2XZTI9DfyuDAJW4p6WC
4yzXYuQaIxwSe4kPedn/CGtwR1CHeY8gatYbWZB0QwKjLm2heeG+BMvT98HCpa4uNn8VDDqPHyiu
/TnT3Atu7h8e6fKYrw3twm+a9nJ/eu+P/3c2baggTTBpFX83IY/5dzZ52QzxuM50W6iB1A8ehAvh
xbyMh0btrhzZRDlJ9ynw6/7CUZsvmZALgvXzjdhcu/6kKQ8x7R78dWor9nNWJjZbZIIoeCl1+UMB
ySa8ofkFkAT/P3TJOc67g4Fj2AHtca7L4QJRNrRJfj1faZRZYTRY/EfQheV14/nlwXTH6gBMd4Hu
jTqbY0V8F4KmqA4yLRdNDXfb0lAeyrUzJy+BRW9uRlvlJ8WYw8Nl57RLSwAxynxkQdF5VJLnudL0
FUY1szquhxoKTqfzbwe2mNAkJ/5tMJZsGzLtYVYjMcmkXOCFfgrKwL7c/eUOzpzkzPfYnu0L9vXT
FelAYO4qoFhlTRjO1THCZsGpDHd3Tb2DlXfwboEMDXPe3sHuL8sTCMbOguQZUiCaS1PiPia2QysU
HbBd0YRUJ2J7hsXn5yXq3WKgJ7/6mGahfR5P8Jaipcn0NgM8zTwZ5wphtD5KzC0aWL0TE3b6LQ6o
Czu66sf8S0M38Pk7mPtoZtp6VozzeppWUBK+78T0h7F0LtspvsjHuNmw7aisV4e1B/d3IwvR3ELG
VaHe94vtw0precWl7DvkspXKZr/5qHUODJdtnGtblexNEe3NNme7beto4VjffETBBm46qZ/RtkhZ
26efQ30S2x+YDR9p81kRIm987UYmCtWzq7krZ0D5qEsbMfV2Xv5Kl7VKP/9cUcaQqp40w/DywctH
J8PqNYDfrTNg0XpBPt1wojvDaAIwxOy4DxxOLjn3RfVpO4XJ8YSmJOUdoNRSBRcXO5PPARXxoXdf
XDhKAWNMohGCMqZlBYRI2PYwmw86spvPNhRPidM5AxyOiIW+xInR191L74ZRT7d+4F0LLoNTSH0+
LjkpqgHURufOkEwFeXCAV4n2J4Uam+ZPmROD7C3rbMN2/OOipqVJvgFLDNC9m/ipfVeTisz4Dv4+
71LsUr3aK1qpC5NxWfiX7+zioVYmneFdygjYjn8GUwhZaYXiFWywQHkVxFewvgXfnQfDXj+IuQuD
iOpua5/JcEr7zUuwwa9eggiWWIIlfo0lXgBWPggQWTDIWY0Um+MhFCYUcKVOwTyqbe0N4LV0QkXI
F/+5A1mlrjCs2mnN9+ZG8K5issIWeksYtZBwVuDYoTRRCGCp2wQH0CM2dcw0og+1DU8NDc0T4Dzo
cyDvWN3aS2jdJPapIUfWX0eaUdk3rOl6RDTPZe41gmh60OVBQnTq0k+Z56YDLAhrlB5LPWrmIwYt
ym/xXsZCIcc/rbwVvRFV1ZIyVjz2LzY620AF7mOpaO2xZB1aINCqTGtz1QRO+jiAAD5mI5lceOSF
H8XWr8X5PLXGrYxc3+WXEYy8jORijyalrQ5aZb1raDz7z0EWv7qKoZ/6TDEPIffsB8oYtKvXWf6h
Wv0K6dpQv/ZtqNVyD92h1emHj54P87PrRCG4iPeL6NqsgMp2+nlWF2cTv8zXTjIg+w27dHMkY9SX
vnZNOm6zYorDGkgAXYGcysQwzRbusnIbq0BqoWX6w9kgs74PRQ1Y+enkS7fq9Re416zLLEoCKilJ
88WOrB/6jJw1BJe0maL7HZHP+IJeMfxjQ+FcklyqvhxA+TfbUpTHghOJ9Lp0muLsCjGyT2i9wYqi
NtAzao6Lbdt/5GnTnJlDE9G5FusPu0dU5lck/p0/LKReY6cwLlZ7/SptfdL5FyW9c7qspYM6E61+
YlsgJzuCsZp/4apDUCagjqC0mJJ+w8IvTXf9T3H2NRJnreg+QUlpcLzhyR7j4NpFklBGY1iOT+jB
PYT9at8sqT4+2aEenpkuCq4yOZpe/TjVHyjNswn1W1hgE7BAFzLpZbYvwWQkEVWwcQ7sm16FlmBW
0qCVRInktIMX9cJCVP0iMxKeezSDPkHHbD+05HstawKg1NntABPo4lwBWXWe3jm7WWI/qOSwO6hc
yrDWF0mH2mE9F/eploUPkB/DNByshzGvPKR6yxKtJgTaYKyCF2esaMj3a9rglfjnmawQG6pPyVFf
gP8XP5lwlIyiCrwt7afmht47av28jCwik/0SXGzi1nYhWy7UiSHoffad8sNUR9FfK0+qCfL1GBZw
WHSHUv9heNrHoeji59BtEUFcgugjGmrjiZORzdIi3TqDS9482FTiLtewbC+NSA8OptcuCJ6PHjxj
8AAjGtBA5zeQMVWv56woj8fTb19vWIKPfeu+vF5SNfHHBkXF7fXiOe3/A2LPcFWu5Q26Ewy8bUGt
YvoIRjqu7+m/7oDj1O3MKc3tD3P8kflkQMa8K2/AT4MWXsPlzJjN8kZs23QQa9OVw2nJXKLWvoVC
vIONu0JrU61LQFnBjGzSPVwEsYGkxsj/DLg/3ZX/LSeCAGvjwjoginxE2Q7NYcGBTVDdiM1ZKpbt
mDFxRg0HtlsVT+BmLTzFnKk9rTgtk8s3IklbR6w0x0oDbTzWzXXqoi7UJUioG0NVQ+yJ7c2aN623
b5a/8ZVw3ZhuQbbGXPDr14lmFtDnth78gN54pbXZdBWoi9zJ5f+w9mXNceNKs78IESS4Aa+972q1
VvuFYdkeENx3Evz1XwKtUds6PjPnRtwXBFEooLWwSaAqK9MMyLjFllu7yC4UEP/78LkN37zNFRQ7
4Xgz3pYwNtOYZThp4GiGWQAVdtAJeTgP5228NNULpjElDeaqC55Yg2C16dyqHxSku9fQn0yvJQ+3
AeMHoS82i9q4XpkBU0ZxW2DswJaGyLixmMZ8XFAWvy558zdXtyXNalboy+3kJ+EabIrWAUea90a1
eNdLFu9Ym2LPbgZClqFoYkDdv5b7uw7fZgQfc7NATIsMqnjg9EqLo+Vjp1D1wFyb7q0JUFp0vHWz
EUdNnqU7P2rBHBUVHnhvw8wrjqjewsd9rHCbV7hIm/5zjBRsRL9/L4Gx4wGSVgEHYB0xMe/T9xJb
CukilQ6ayRhVYarYqhpHqiZsoTpuk3oDSZavnUXTcR0MdnNsm50Zg3atPFnIZduL3Jb3JBq77bVr
RooRVd9J3UE/XDvGTixPTuqCUVxfZRS69MnG6aAiydzOwW9Lo4PImmBYdfpylCAGNU3LSHSAqgRC
2U53NoM2sSvwS5V0WYPsIV6YyZ43gg2TVOpRtX23RoUkSOESAJz9WmI7njeA93XefZiO4qHJ6bYO
eudlJFm1k1JCjFh3C3BULya77LYfk+pQevdpxsWDTYFN1Wt9muSVkFdWXdRtpeUAszn2Tz4wrmsU
SOSzKAc2bQaJOvdU67PwkLgXKHm529gMGBsC+C5iiyDDLQO8MxfGGBX+pQ6A4gDXgBss+g+fpAUD
gWLEOReQ91vLAOIgtYYUm27eNFDB0OjjW/c2apxLCNEec7zgwcDmBivp0/IEVWRA15OoOkl9JbTN
jBLQiF6v/lc/8Fv/S276P6i0AgoCLculDgoDcI8y91MYX+Ru2yegSn+uqh8xFC3uktwP5m3RNt80
t2Iy9v4PEeKVPUxkfGxtqHpUGuXuOE1+51rDL76jQbkTMJ0Z36yvPPDtRu++hZ0deAc63An5rYcm
gK4eZD/+44rZCf3vo0WVg6E+8VAbqBP4KuijHZhNv386zQB+s/RVQI/Xk4uFs/28yIAtVm723Rxu
zAReg5ZRT7+ZzJXVQ6NBTze9LAQSyyzhN4lcGdt1Qo+aboR3vwiCatS0y5/TAtLYFFnfLXBaUHpp
K4i4akoVkCucrSTKn5uii9e9N7176PT6dXP7B48C2OILCgZ+8XBiK/v8Kb+vwQnw7p0f8BlkWcQx
huzh0VzdmnCyToVNOSTAQMx/s3/y/XAzHn7LOeDdAK+Bp8Ve5VY8nfLBf7+62f509T/4EZCV/tvT
N9D0WL9siwIHda3ITjHq2L7DkSL9fVvU1148gqUlfsrb4gB1rXiJPFb5gl1ctEjcKtg2HUj6u0o9
BXXSnB28vAAjeE5jVrwQamcnD5ADcK5iTmEX+QaUl8nSzDFL9OmEnb5egkcgIdZLhC7yBV39jCJY
MJCnyVsGuaAZdy33cYKG8jIH5uqQ5KBbl/h7LtsB/KlUC5sg0x7+LGZhpdhPM2fICvdReT2O5XqO
A5GbQ4G0xUyI8s0RtXqNm/wb0HHTmZAkvfC0vodSq3qNWgjAIS3cgcwHXklYXr1k6SWXqAe/+qD6
L01U5YvGq+qjanLnGHgQD6IgSfxuvSSEsLco6fNFHYj6aIP5FpueTiLjgNc4tE70u/v2jscu20uT
6nB7aZsXudPjfAtBFmwF4FHRtjrEnQXFJI+3O8knnaaANLIfhMchpMjZfNhQXE2OTlqiFr9toAMU
gIjzs+1j7tXFeGub8Wvzhq4TlJscB4JzEaifHuuhkVuwWatVVQ35l5oPoNmq5RtSd/kiANXhgZNO
nmkUOLNUD9SJ+mVmKZv3mSVmjjX38LXpIJk88xUUM/NBXgIE2X80UMQicixfIysRyyCbyCEGu+lB
9FazhKpY/aJdiyANfuBNdQQ4/d0V6iwQ9hyRZHyb3iMr4PNF/sHfggXZ/VlI59PFOLpXy/T3xf+7
jwcW5g6k4LOxieaGRgp076+8sOKXzPfYgqkwwJ5Ly3L7WbJukCa8ZNB1gEZnkX+PCLlyT5XMf61I
9uskQCUhApzlS0Bb88cu64+exeO7ZuDZYzTxcJ5Xttx0uosQZLhh0QBIRjxmj3YBSs8O1BtgIS3K
Z8bl2i/BcpV6IfYISa9B7kkNEZIRvIrV8CWLWnhou9uydK/yF4o6HIiDaNPQiVxDrXGp0iCalZmq
VqZLlAvodtV9J9Zo4yQRgQmrVgTU3qgnMl2wXhEwT+B1H9LqfbTRm4Fb15QbfZp7GzVzyzIFvaBP
inXEM7BnUvojE1knIN0VRUfTfAyAxSiGzgljoEsVvY/7EnkTAdGEU9/WqMMnkMNQSVdcgHwhSAVa
zlsMLZCACPLTl/hbWdb4YiaRDA+vUU8qg+Z9Uhnj98EL3l9ek4g46DZLkRWkfCXOD1Zmzskta7UU
Ku/P5iqpxu7zVQTKu3OOh/C/+LlN+KMa3TioVsROklXmIEecTsBejpqpCjpvz15c2WfcbPlj5tlL
YwbmAmI2kLSGoDJYsG6ToOfqvCCh92zx0DpnEctx40KRulgZ/CFPwJJvoR7i2k0dTTGc8QfZccDP
K8Zn/lBWX3xv6ubILYCrAmDNJ3yDV8ZOufU+3dVug/R/me555Wvcu/tmqLLvCB2tWosEr10RQ9gh
teguG6Rz5g4D17L2SCL36oEzWrFUHfh7h/BIRBJDFBtXg6jfr3DyjtdDmIZHc3UbVdpm/CQ4nLfX
f9cw2f5LDi0HW07hV+DjmgXoAacjYaj2aK0sWsYQL/oCsW9kIQGpxWkwmckstB9SSv11I5Szwd+6
uLgM/N3GpfHY3LKT8KsA19MCelDWkVY1Kt2qJlpW4FM3q8kR/ya7yxgA+kG8qb0Rcl76+e3qR7Rp
vFBCT1QP3GzG5Tbj04BV+u4KWnhBjWdBosu/ae4/eRaLAI9WqJ4Z3He7BfsAYqeHdARIwvgTFqLi
6Tf7zd8Z2Gd/s762m/VlWFnQ9BHpxnPGQwDFCgj7BcGGRzQ+mwcUBxExEOcKAtH6AWVFKcDmY8au
D6h+4uWdnlrZE2ioVOf/MpWhfg5sKwimC9vdFYXvPfgUjCPUBpkvHey0niNHiBL45sEjLXDfKGmB
RrkntyDJfPfNLYjtmFHTwD+BnP0M+uqAjTgNhMbriSGTm9bdJkpld47Cuj1nQWJv6hK0x6Z7GwCn
FpS36/qIcGF77nQTUcoXKKL1FsbXDLQ0to626pfXjzA2kXstShJ8fI7+CNOgdNLetPpzrkvpAeOs
PyeqSmfLSv+QVWP0kPulfahk8gLwYfRgTMiw2LPc85yt6Tb9ZB/sNnsxvU8eZlaSglz9Dx4hopPX
NfKI64yggkLPKwC0AIRYbDybJmkCBOJB8bZuEgY4cN/VDnj6GwBMtE/q5erqKOnrIHA3x9pizG3u
oEwjtJO1cQXqEQAYFlTb0E8Pjt4oSTU0M8jDycvkOnRrCalWAwJuL3/wwLEZgmwgBlsFSC6+9Gny
eY2bh9JrMHxKOxXFoqg6C5BhPCr4zEsdOYdEXnQA+wqejpApahq7fRLlYN3RsP1uzJGMQ/zQZFya
LpiZJBjupPxvkwDuWpbX5JgA1xLH+/gYQPUS1f/jHhFScWRVFh2N/dYY24ebsd/czCyoOkDr43eX
m1/YQh9jZhxrvPAh/0aXA/BTKEJL1Cvq1wXkiaR3J70heuhy/9CxEUQ6Q8TXCtzyS+NWKu/drQLZ
+xll0XNsKB/KwvF/DCNKfPFuf81QebmQE8+PrZcBRlqzcSlRUoD/07vrlHdX156AWb9nLNiJHt+6
MWvuKxVOmhiLbsrQQiLJTiVUz1OwYEIZ87c+lwGIL2s5beIRdxjoNpER6xGXOgVFlq6oBd1z00VV
K4pw9UDSVmATSfy/CgshTYeD0TJGxPZ6pW2xsekrkbQYvfn9bvsXPw9StB4f+ewW+jFxndHrUrAi
25oKNgz48jbs2nF0UK4HSShzeXXXgSMXenObZgVVG5mcAZvvTzXeXCegBftTEkFDlEKReIMzBoSg
piZckVjpYyOq42gjX8wVgbjlS47Q7+zT1T/7SeiHQZMOmuef/eK+2vBY9OTBQl3PGlu4eO5B9fDZ
AULzemVsjrZ52maubn7mqnDt4vmTH8Kx3YaBkHCdTAhVJh67mAob+VsPfIefxiDbzi/Xipu/PV1L
fW0bzvdO4yDVVo10ZdIYpkHlzLcOSh57k+0wJkgQ6x3wPdXZlImjYh1l8xfBBj8G/rAc1krLslz7
2aAgVqeg/nSbr5fM2wqh848sSmSvJ71kHWpu9Lwc54Z5JVZs7VsgTfCmOtxCea1AkSpeyRHskZ3F
zwryb1swxr3bkyL4xR96sUAYc8gGQetB05dA5yY81hqI5lUjNKxoXmyG3OtBIfrRNxA1A0wzV7cB
BiSIN4vrn4iHii2rCpCXIbX61CYq34W/d/GAKecmINeN5fuo6Rrn91EL8IoSJc4QXmLRuiJNjFKx
ZguokPvSQf5gpyxsg0JNDjFa+bBgOFFuUTTrvKTcvSsCsJD1IAB5aPsa1Osw89pvdk4XsnlrwAhR
AAYU0HJH9uQ9EseCFI4m5F2YtpigKsNy4T+GPjTGMmdMDolu2gQPsVhP4R9TzAzT7SeabuxyzNdk
QLlTiuqnXdfK9sJSCvaJ1AdzAHpp3rUX1Tp8FQ+TQAI1RKlcoYj80wzjnNsQakA9pFqLkUHXNRL1
MtXvale/okMURvaUXowFcTy6TFMf0mJ6bMrjYAm96XErWsL756TEzYaA5Kp3fMBALIgUotK/wS7R
BhvcbExJdm5saw9irOhw9Yni+N1H4GG5hTDHG4lzeoicZlOCVeFcUjx8Z8NIIFFOB7669o2Pkt3V
J7K97Cxpkp/7ytpmRX8Z7c7emp+xyB3nAGpjLSqLEi6qBop/BkbNL9Rz4R7SZnxG2SiEfa43azqy
lTMo60BS8GJanQ9dGeAPDsYGWjJLS89h2BgnP7UPcQF9zJujGRBk8LYCumsj2O8OpgGwpz7g4Fgf
Ejvutm3Lr4PG9Ce3m+1jQt1A7g8hJbKIpw64maipu+3QT3/RrMrPV5tbZj/CNrC35i9uGkikX90g
GpwfZBbsO4/GFxvQoV3bOdDP0F3Sy+QyTVIse+hDLY3tOkDDH4Ja0XVWDSbie2daGvf/dR3s3qMd
CDQ157YLTA+4eDdgRH+/Iih13efdZIOXDVeiDOzN/+BHSN4timZwqjdO3Gk5gOcDKopxv86krZ4Q
2n00Eayidf7i1J4ebg52XqgnJyweE+Juolzacza2+do8LAYp8yVK1vK1edBMBcuuXTMKkotfu8bZ
13ON86e5t9EWQpUooGWHKiYIsY7WMB9Eob42pPoO0WF+X/ICcVltD6g33uxxUiK9Adx0i8rAA9PH
Izzlhq/4jj33xPXBOsOaQyZ8b05sSI1FzRitRWixHTRg2E5+XP1XW2SBgx+YxrWZYBrja6aC3yia
01giPjo5lyaj9MnNreHOaqZLHLX5nvkZ5Jy8mt+RhOcoZWPDpk0j4MHj2LJOPvueMYGXizHlRe2t
shJKJ8Y4CEdXoX3MM0ZHr8Ws0jpFzQ9jcb0mWL4/s1FhCTLrKvS3fmMhfKHPY1OsAWBTitQMelQH
jSI+PjZ2T46mh3c4ZIyoLNema6aPjYtojp4Aic5fppsVK9o/hkG2b2uEJiqJvR6gYk+gJY53qGRN
l6ZeUdtBC+Ne/iVM/VnMBKyO4H8JqA1yIgZRIvtTklB4UErrAxIiaBhDPYesnLFOLm5ruxcPCfc1
lEII0E+lezGNGL07ziAJaXojRSKfgx5tZib4elaTNhZEvui0HUEcPws92q2lAj3cjGSYty8KPhZr
YEDmGR5mqyIHJhc/ZfDY9+2ro9MVoxN8Qza1eiQ5FC6R4kSGMG3+5IA6oHxjVvgvDlyvwM0KUYiy
xJZd0tHa8dSevlmQ9gRbRoKteQ49t2nEC8gMdGH7JkbOLw72NFtQMCj95AUzus4fVwNY0VWHf0uW
9f7KDJlmKMoJIr4dcPo5I3Lfq6Jai74OlknmFy95GUPyNUr4znQBnTtyZTn3Kvaew67xVyj56LZ9
kpBNULTJiZZRt7Sm2n9AHJSDUtUfv4Jl5A5mVAZ7+Gu6zAV9Q9asmN77W54/zlKZAeypTw6e1df3
KBlEgQOKyTemG2q/miTfUiAeEmRPoFsip36XQKmWx5DddIbipzXk14vgb4seihOLP9tEQFMJVD5/
TUHuPdRS5BcVSFSKlogsgIJBzaLoPhnOjQVS/uu9LRO2ZhAFun5d6qj2T36U3AG0nD/WpPi329lg
TX5NuoAPymGO5hizgQjj1ic0dkNFFHuI/jxXIORKtTLMrcEmLrp2Jyd9k+PUr82gsRe6DE6NtUTd
cAkGxNcsTqtXz+fWHo/Nce6VpXqtAsh/gFmz2hsG2exZoRzytZssax/32TgnAfgaAwYF3XYxKeiK
u7HAmT0S98CvJPMiDN3vDd0NgPj/6CwIYwUkni5pLcP1n1yLYk96Z9pOoAUGoBP4PBb2wYN0XLqK
au7vWNHwY+ZQoGIGyLk1fXQJonL8OcXlpuBi+Gq5oB5Cubl3l6d9tbXsnKwjVTr3BEWn8wCkid+h
tT4zk5AA+FmwyH2yWe8sx6gcVqmNOESOGxaIyax5EOPLEOb0saS4v/E/t2emqGdImmqeeUC/mYKf
W9cU9riuVc0Be4YQ61D9FDHzjmRCKKIGy645o4C9e0WIF10MLQDzQHaJc+71pIOY6XXMkAnoHtNj
H/N+9xQJ2cZOVDx1CprLQo7jPeKVfFU7XO0Ttx/3/miHqyRu+ns/4dY8Eb3zyknxXFkuquSxFywQ
60Ji4Em4kf+appk152P6D8vgGQKtRtwFM7tokhOzwXKJaECwNT/irWt+tzZpemh4l8HWHOPMqOma
3850OdAOGwtomVYF42sxWLsWEu4PULev73zcQ1c78yCKUXZutvH1bUki+osbrZD39bQedEmaVU6a
YVX3FepHGuEAR+yzl7DkO4p39SXy/ez0b2+UTwURARSxLMu3dY00INj/8UZpQCBQtN4I5TW/v/Qh
GMwzUJAulcY8miaqgx/pmMh9ijLci8czdd9CFPVjHAqU2U4/XZAw/3uOWQdHF7U0k/4/rIO3W7JR
JQXLq2ZHMjxJQwq9BlLEJ1ubfrEbdiXHh5Y9ZDA4WO7/plcqDX8OUsG2mXdjVrpNNrZKQWbQzDUD
V6Ilppg/p0HxhdvAEwCbxHQZPgWAIWuhsPh3l5t6eQaKwc0QRz5oomOEc+3KXQkZDFDha0FRJDkB
d6c2GjIhYzNXKoc8ZIC0idfU90WZe+A0Dr+ZXpO79T0gzu4uGQLoW4LJ29g/TFneI8qUTDqaTMWb
GaynbQTyg0TOoQfQg8DBrR6sqliFtUOefdYUR2SQ8d7XXTC5g8OziNjCdBEBc5FXqtTGdMFlBZCQ
k/fHKa7I8xANS1Kw6cEFkeFD3ZfXJQmBrEKil+yR1gTx9T8tSRh9X9J8gk2665Lmp9RLjuD1+7dU
v/M50w+idSfwfI+6nosqMOcTnz11wgbbJB68ofal3E+SgfsBkIBLZiX9KihwBqmBOt8T7DhWTmV5
lwnxormAbuG3zis3WSbcv8o0gD6wcL+pSCC9hlTDheQ1sNJh9+t0Wgj/EoGYvbcokvwpwuGomSbP
tkIlWwr522OBOpdnDgwuT2z3ASSs2QNghoBrw+w1Y3LE8wS1K7qL+sdyU3pAsqJKRLxANJguuhqR
fDNqlmQ8mY5mFNRf1yWtwbsuOSDm83BNG9MG8lStJuwkbqA6VPLhcnQ78HlqUk8mAqiu+uDAKQRi
4cA/Y8T4pCT8WaUouhwp7VbURs3AjajU68t3243fNYmHbhUAHz2/EqGavpmHwnp9s+rx2zpxDhnS
0VJiFQFvsxoCvCLqNB3PsT3G8x554x+52Kq+Tb8nMoAEjcfSOxTlRXuotoRLpGyzF9AF34HxEVmt
YnxtUGH/5APtel2LCn84o54RYsbao3ChfIu1JpvowniV3sUWzkl46xn4anKxklidCvDqlRrrbxqC
Q9rGJ9Chngx2H9KT0MhExAc6NigAMD4N8fZgSbGOpmcRR51SMn5epIQ6LgRqMMmq/HH1zw92gLI+
PdlRVeExpKQcZKoY9pP/cZ+DvRnJPVHuqAjsu7gAsju1lfWiOusnyiDYjx4hMYkiOzDjtc064JK8
ZQXXyRoAU0KNeoYaeXgHegNwtJQgzaqJ4+8DFZMVDV1x7zmZWIDhCPz2SRPNbLtvf4xVvMhpiDUZ
yvApVd33upzyGQIe8VpJChG6CSxEVIWvo1AR6hNHpUM+xVGkKO5SPg+/tHxY5U5T/pBZks5snvgP
oZdMa484cpv0w0Ky2t2iBjXc2ZAazrHN5/z90lhNv9DjLooPZvjG+pvJGcSlA5r4nEJ7XrRMXAqZ
ohGd2GmWopnxGLUbCFnbZdd5cmlspkkTfA8TDG+BW5fI9whIaXtK3ZlVQCnW478dHwoz2AdNuG4y
jptEr2caUjhiobIcurEfNpyDXwootO/NxzLLHgFhX0y15v0CBA23dZj9uLnXXZKuOsbaxfVn4GnL
wKTEx435fYxjGGYbO6+qk/m5UFbtLOI6KWc5SPjnAnnvbyxTO5BXNs9N19Ybi3nRmtmN98pz/+oA
yfF+IZ2M772gK+8H0iKnoGcKAW1XIaPsMqC4cz8A5rMoC+5+G6J4NvCCfUG2Y1yNeMQixSvaJ+rQ
k3GwY17M8061Jxb0wykJaH79LCCk7lrql0+97Ygtl3iGErcmX9r+LzOxbCDQPEwk3guBAwi0zIHM
6Fc19GpepiwMFklZjMe+k/U+sJtiNUCu/rHP0xgq01n9cwxzyG75EAgLQVHWgkr+PnOmfDOWKHUF
5qA/p2Haz8M+D74BAb4AW1r1M/XIN1U38jmCMOmSDl16QIwICGUK2VSKMqbnaMpfzfq9jXNq36Tf
6rKkc0KDEPGJqdpOY4xjsNfIizNAHlb2KaryULFR2G4LMdv46PIRauiUzWVZaTHqbLpvfFDYgTib
z6q0k4+jHeXLOMrpyfVJsxEZpF3jsoX6kffDsRNIFQXlolLSfoP+m4hd+1tRR9EyaAe1D+upPucW
kFLGIeqGfSFRzWeHtVykwwTyqzbu77q6lXf4YgPHVNvOV7fGlz+F9snZA+LrNGIDAMUGDLSAa88G
xfJ7sDu1KPuCwEJHY/drLulbOA4psGK5BSIpHNHNBBRdPadBlTxklN/hdQuR7rRvIOrLArUXgddA
tDxOp32qG3NlmnLw+5UTsiXCCT1qSUTzBmLFrcABDEyo0IPG/Pan8Plb7eURMn/SmVest+9JCwrp
NrUgRIK0ws6yLLEJs7a744D+gLsvPPs0DLeGnrpEJdHKngZWgJ8NJD1sytmDrxucRfE9QQno3ti8
vgdJrcghAs4n9qBQt9KD1WOZALt8ryNY82nKvNfJzZ7j2sNJRHZlI4B7gzivHjAuRdgN9xXrwlVh
1Wpv+5bag7AJkG6vOrnevi99+0z8aLgfifDPUbAxnatF0OquayFiV7XDvTHhmwAyAMLWpmfsGZg4
D4B/n6QTEhTUhKLZhxZgM3rR66SApbuMpRIlo3/bAhxjt5ZyoGZNbSHnjQ+NlwmydzPqQzSmbpmz
rEJ9f4Kz5Vkg5jlrU5TFeCl79fDS/NGzcp3hRCBnzbNUNhKOqLFa2aJGHpoieeQyGp+oboBWnBak
qMM5sZr4ZJq2EmBK8vB6XYfEj2fGaLzB49hvQrsDNRTvvlkFbb6j0n/fxy75y4MEDU6kXKIwZxX2
FR41eVCi5smB2qHg2ayJcOBuXRk88JLNXUDkcFZBz8sDIDIsEq5NdwwKawetLpC26FEzKwremrzs
LsYS+HY3V0VGN2YMcopybQ1y7kuW7LK0TnCcK9VXl/FN0VLviYK7d5e3QHxK2xrO3LbfLLCnItfj
jzsQZ0SPiQXWHQB4+4XpRpkMQRPhHq89cNI9grz1kLV1dmdMMWXVAv+ubh3pwUK41Y7ibwpoh16N
4XzP27XpmIaM+HrFFNrExj8Xpb0Kmji8fhxRgTjFRfmA3Quqdyo731htkpzNVJslXG/E5MZ0/amD
FAlYt8HNhY+yJakuFhi0TM80IwpzZokIj3YWVWfcFS1krWr3xRlxlGV+bb21+I9NgHiDtT2FUoEL
Ok8nI0uSQpU7xCZ1zRJwZqVz7C+CnZt3vjuPPHp/5HbbvnlDtZh4l3wBqKACTCRT2wSaSw9sLL4b
B9sXUO2u7fFSFWG6o40Klnntp1/THkjAENt5la8K1wvPFs3dJ1W9WNMUv9h1TU8dKPxQ5oSuDots
o0R1C9NNA5BpQQmrBrlXuE1V78/B0GY/gm7DX/V5HC/zdLQfeenwnWwDa2YPbXnHPYDq/DoJZq5K
8FPwhILhCZHVo2KOfTRXeVftvYaG4F782zRACw4Qg+daFc3MlkMPvkCI4JwFjbfF5NqHzI1AiFWQ
aMlxJDhAJ0ID4nEV6MaNXeiWQELil1EzkKJyGWEnTt+n3OYNNYhno1KgkItA9AVsJFXjqjmrxHAK
giE8uL5TLUpwjbxVz6XwrbfOKYdF76qvqENxkTrlyZFqLRirGoBlBU1BeuzBKD8Tqd8ur0aSEPsw
TSdbdtBWbx2EsHjRHWnGUFacV92ldkA6aMdu+ep04nsbueJn1Kt5yWUG0XhaLRkHWY7b4NUoKm94
sQjuDE4c9z5PINoD6vAAFKsCxJmSexvuevI0ohxzmQ1h9hA0DSTQwLb4RbF55Mp1SdYS9Fa7GMSk
e9M0AqpOLOK/dh07BuQwiBE6o6qd93Umj34bIVfoxa8o9iu/jmWQLESLqNQ4VPWj4vRo7GFUk4Wd
odK0qWn1HIatLg4sv4oKZCm1E/ANthrYoNkk2cqEtGdE9rei8tVB8qI9m4aCNm5ZI5m+KCEJx/GE
DtpTZUNNQk+o/alZWhBWXTkKrEapCqbLVIpx17pDvyzy0P7mgrkNfBlvfAzTZe954S5L4uhC7RRI
oC6I3szMehhD0IDy1oJMG2QYJiXbmSoROq36UT7zuP6RANZ54l0on52S3Oelxe/MGB4ZYCMQ7j0b
cG+RNixWydQJbwmUudoFaoy8ZQ8o+xK5kmgGUFdzCpVsTsg+j2veTcCLxCiXnBmjaZAjr5cTkq3z
KGyaE2vjv4eTik1zqHOl4LbDErfGOJY1KYGwF9UaT6fWBWAcPp073g0V6POzCZn4q83BsxAMIiGQ
53+vEtjtErqseF4z4e884XrXxnRpE6BGyBiVH+bvl12ckXU90M9TjJ+ZB9ns97VkhCP+yM/4qtT3
oi3dmeWGzSY1EZlbPzf9OG3dGSqYms0vfdQXoe9k8T2etdj7jw+OU/uaodbZxkWsHjIrj3aDjMDi
rkdrVo0PBUjGs9Q6NhXYngpOASVyGnK4NYiTApP1YataMMIqZ3z6ZM+RGjqUujG+QT8mO24lqN76
zW4Gb7bBjfpD464+mW8fd3PtGghxcz/aG5PxuH3czQaa5FPJK7a5LfknXw9S5zOSSrIyi9zm35yN
Lawkx33XV3hOirCHStTfv+HNsQDz6YKk2J0Ym2k+/XWMTZGxW2bE8v/lTwy8frxu6/yvPy1ysxVK
Rdh/9UfzM93+FuazQJaMn1ZlUYEAI+gF9P/vT343Ww/IXucVVy/jf1vy9lt7gdgg3R5ubyv+yZeO
CTD9FV//818XeeV2BtnCBEJc//WvW5F27kRgrTcfZJrbH+FmwzGG4vAFUc2b7Y/OMshXyPbV0Ez4
7c6+/SnMNO6X0SaI+dMnuxm82cYO6mW0TC84MB+roYBwX+bG9rErxKRmgrXRapxyHI+oB0YYPdLL
gY0L32nbOdI5wEOYvhlK9HhReq9hB0Fed0i6CgTRsEH4N2H4qthugxNF4oSgJhgdYDx/X7SMigHb
HdLNroua9cwCJIQiOdLb0wKvR7riPgqgwF/e7t1SNXuvIyzemsum6KsMUlRI8aY5A2Q/gQrczA2n
eC0sf5hNzJOPXRV+i4okfKNO8cZ87PGcUgAdQcBT7YgpeZZlelbZFL7hDdCpbDGlUF2EAHhxAf9/
fklwBLHAfH00PQk66pM1ZbteTTyZV6B5XkV9x8HRDOr6OSmhpmYjNrClws4vEODML2l8kB6i16ZT
Z92wczLkSsxyxjZNib1gWSGun8oENMZZb6mF8KGKcWR0ys9Con6xmBWFWCCRFOGvVkh+zDsSXTwK
HhLkOtQCgg3RxdjazIY4U9fHW9M1A0MzIIUetHepnuVOTnm0yvoYJGWeALAlUWkL9QEEBnU/VBAb
B61as06SWl7MAqkcQR5cxEdj4iAwuasVaFT+j7Hv2pJT2bL9lR77ndMQBtOjz3kA0rvyMi8MVamE
txG4+Po7iZSUknp3n/sgBmHJUpIQsdY0HHZEDOZDPseG/dAIRx70GVAdEmYekuA1trTo8h99bDeC
OSD0EoKoQu9bl18G3yr/mFvPdb3AtTurj1kJMt6t3y+turdDs2M1IANpV4PZQSeOuodoiL2DY9bP
BfxPN7eqX7roSvzKPEiG/Bihz+y2A8BxkDVuWMxya3V/L147367pVMreIsmz0w23Yf/7NdueyXVp
FkiH9/yiKmQ5Z2RhLuZySDrLgIELBKiWkmPP7gXXdy65kYvVyOcsvPXVXYw8+xQ7pre79S3nqD71
WOPpDrf+ZQ4yCHe6IdANhMrJQQzdyXwof9jbW0fQWM2zsF/1lW/z1pORbkRGPP+PiWGuAgSAyOxN
Ba3ytdlFrMb+uoqNO4rl0pcJMuHTdkZGLtCzOUi07PLF2qTC3enAQxN/oYLJWSCFY6yuH0xfIxqz
NU/gl3KtmyUp92ljvrT9ZBSrEaKWeAcy+A0u/1vXPrEAgJfPk1+p2iux3XY/a4H5eYTlkD4zf57d
6kbS5Qcobl/F6Am8H6XfGuoZkfRhnQtb7gWTtPDL5bRKs37vTXI7GUqeauhcPpRQ1MgAtCiXQmIv
qixTEgdtNBiAK/Ywz4YsK6Q3OjY8ZM483kET3Y9qKMMHcArw1lMDrrCpsHmOhC3ChAz0AHN3ehAS
YZ8qB+/paRIPcrF7cnlhBV1t5uthKU6tdymwWt7eBumRsyzpAQFvegDSB/vXdGKhbtCHPzrDaCtC
nGsZopuvZQTw0n1CYZjycy7dWvQcIbdrH13xR7sustwzAMzJBsgf/D6tHkKrF+iDIoQclwiaRU1l
+LZb5itGOvuoDxOd+jZMoG4EWHBE91ldhr+06nFx7cLICr7mfRGXl5m6WWhLx0DchlN4wIGNcolt
/A8W+H7hG4uiPki7LS8t1lk7Q9av185imaHGow7hDLaKYZedbRP+cbJ4gt0aRuoO+jplXN2JrCp9
5gEqL0V6bhcjMy2fVWnvmAiYjf3SoFWzdINwZ+iCcKhr7j0GCr3up8eZk5OtCoY12hTXHSI88VD4
EJX8capr3XmA05VsIU53Pf0/+uqxv3Q1wID0kXJxCUBm2GH4Bu3fEftPN7qnPijqgaSVVmE+pqCc
pQb73CKKo0r1BeJw08oTotg3BbUf6SQRSUb90KQRYkWiuLBWAZjmNRJCforipwcZJc5rZ292FWTW
9enfloln2PvMpXlIBwDndB/Lcixgppbhf5bpz8pb8y+XULKy/QwbszV4q+ROAN8bVu3kYI9XwEtt
qWsNO9ryZoBHw1KnD1WCmFIM9ivLeHStTybr26QIRBJ13eB51QrbRwh1LJPgy+1XUdE0gX5dLWum
6xuvW96Zf1d3bejKALYtUO/72U2f6becPssaAy/ZP+a7Nd/GjbzhIQMbEHqseN3eGvTY6zR/zK07
erxDSr00xUEAaOtbzG1eWlj3BeDSMQR8nXgdzTU/NW1tbiPgQfadRdihgTfKpo9ZD3hInK76FvIG
tgNRf2vu+4+2mt6pE7M32Vpwq8hcJNWc0Eihou9bLX7iQ2OcalgAYvU7vgL43W+u5AsB7z0P68qg
R8I88EZrRggf+Tua59j7LEVohsx3Ccyt9sJOXpIa/j0rA36uZBhKCI3LNgKpOooCbtTRdYQe5nWe
twO36Ot1RAV9TKufq/N1BOng5TbQBedT5x1QDoWT7qgLiojZtXCkIbG609O47hc2xO3l2s0lMgkm
hEw21zJcW2pYDcWzf51Wj0uRJMz763A9B5jfJu7JCGFKfTHVpuNG2k3kL7Y0EVTd5XwprPvrnHlB
k6PZApjcU2ARMnjxWaMrHgy3t+8oghIlHeFAo6vUQDYRXCThc43MCHyJvDWJS3LQB1oP5DA2zt5A
kGarq6Cey1ufMtf6pcsvI5YGPexWF3WXBDK8e13dc9Ne4eWJvD43q7UDLKPflibkopqiUudSTeo8
jtZrTge11VUDtlEQkxpa89Bl7vpa1C350rmxYc/pWrDNtHsOLYfku+dUYwoOYraFm6Mlz4CHKX+C
4NexSWULLs9yCnP49NjHfbbLgK8xsYzOGiJgEdMmL8AGfLNI5526kSYvnSyeLDOdLnIpQcdmX2RO
da9L3DJDZDrukc3e0XQy7hS+bdhTjjOCf4XampLP2POkzaEbbGMTgd1+phKs2Nmd3PuG87dG8cV+
1oFdBw5Qpfl+qIzu5DK33egq3ai73Yr6DBYev4669ftjOojH9QvJAtfQ07yNEIlYN3PewCsSWErI
2RlrNgB0XU5wp+gkbz63KjuBROx8y4ULxxRneotIOSAj6qknIyqnVQJw3aluINEH4/vz6HC1ATJv
vDMoATuaNRX2QkYEuT3U6QZSjBMk8EBIEy6z9njBsA3vrRL+jqz2wqJ3q7BklhWvUgfZMBuKCoFn
WyRegdoQb9qyZ37hsOZiG00RdCwF/5vW5KgP/OdZ0yNrBcTwtk0Rl+3lTI5W4uG2u3aeBwdRd/aK
aIM6zTTK/JqT+gWhmvJQt2UcOLSpXyIkMXfMBTWe2lnzUhdWAXuVAcqji2YaR855X/UAy6oi885A
cLbHSSUshB3N/IVNH2DIk70l0rMC3sK/tBA5g2kTIsswLKteI3ejO5Rl4YHmRDwoCgPhKyD5F/bL
FpXueVRnb0NH8hDe8f1JwefyNOd2HOqBM5QAyDC/sqEUMBJgxlFyqzizYeaB7iDUGViVyQc9wrpY
rRWvBdwWdjGpnij420e38ax9It0PAB+Burwc4hIpuTnLYJpnE2DLflQ1gIr6SF+zDXC73/uCjQ6i
kO3iAf5zfIQLnszEWEHiiOLptDSMNLqDsiIiyMvLUlfNo1mHHTJrINb/mM5K2mGXNBlci35eVp+5
cQi6aXWnr6z7RwOeQYaVOVvdQTdgL5utLRO3qa7ThzLGV2JLOFItV+nzlkTY5EGWVc3e8Ta0i+gc
zHBzXd8+zezV3VZ1+N+7XZY4YrrQGuhi/FVAU/oq9qwDZAOTk82xDfJAoVxp813coPFJn90OVlZm
IdIo86kiUN3Lcrt/Rdz2DRLmI4KZk9xlmdOv8zGRMPpUyOkPbuFDEiY/RpKoJxCrgUxQ07TRRRta
zdvchCmXLkpe8CNJ6DddAhyFPcgadzuSVhA+bdRTJboDBGrciy55DPFV6Q7DvnI7yA+yaocMMj0C
ZotDa1KYS2LxSXprretHGzd1qE8b7ER6n7sebqdcCV9XDg35YJVVjoxITR9B+S23DVgRARUmfSSW
GB5a8tJ5DnnUHRJL2j5wys7u2t9ysl3TI/Kvi1GOOYyTZ4zTY+Gds6hKQzrPjARZn6h15I6HKYFC
m2ggIgy5mPmAbdp9gpDcpu56iHJSrSdc6nPd6XbQ3XWxc3pzR4hctfn0BcK/3i7WorvQ8ih23gT9
UL0zmhfRX33mTf21363KgvDpLh2h5JTXbu7DXqQ7dcrcmYXDT5ODGCEbagu7z4mf9EE36LPSg6yx
UlV4q2dGsjdGvJALEZFHOH8bQQHx+WtRFFZ/sElSQlywpY+6y+LIZ+W0uTMagZRPiQdFMfRN2ND5
u7iY5MPJg6nSQxkr8yEHMQUadBc+ddNOw93+QL/pOmgpi0MBtWBd0ocbCu5WnMds24qhCEUeZ5s6
LqoPdvtRjXUUMm6XgJDX7egP8xDtM/DYOyOLtjAaqXdQ0U/OZEDGy8jT/qlrUssHSj99nUq27dqm
j0EX94LSjNKvlT2WPrI+xUsmEQMbIwpcgwEqBVECGQGawGqA1p9HczaOeHaLZ4BFmKye2+XchJYA
G7vykWPF+mwnSG9ClfU+GZR4Hu3k3m2r4aLbyNS8kQl+fXpcNMJBABnHAmRgDExZZvgtray9brVG
UQZDDfeiQoadWWZPHNDFYIgd+tLb2KRPUBf/VEHXgzXJ/Fqk84WOFnmXgKo7eY10cCp2BZ/woIsX
OsMgWOzPim/7oRu/ZhV9siBG8sW2Ieej8Ez8CBMc8AS7GooqDWEAzaTF4yxMO+xAUrybLCdZu0k3
nvHq6TdTN/bH0nDiXenSJIRV5BMUDclRH3Iw44/AQn4vAuhAgIun/apauiBFMa76Aqn+ZPZ6rIm8
T7VRgGV6henyYtjVpv1rXZL0AzSu2SeN4YVrXHscGrruyi696IMzG4CCTfyAbxVYphL+Z5itize9
IXkUQsgF7PtSqUD3ToCT2RLHcart6KpiNVfjS+eK6qiXqukcYwOATVJf4lcXMBAK0aNzQt2qD4Mn
X0gHLl8PFY/Q5pXE6quYfEsABAjqh31uQDHxSTLkn4r5aYJH2lPTZNZ5dO1LOxv5kz7MhG2G2Ozu
dGk0yBSgF93q/kXNB9gQxCTQrRGemHcgB+50o64yHYgLVg3ksJcZJwVpfGMs2aamGUhK1lDC91JO
54nJdOUAngkuPoqIbk9nZP1z2JaW5qtpinmr6/RBdxF23Z3M+fVWXdTs+0isUF2Az5oZGfACJsi6
j76OijwGSYRoWOtJrpfQpxIs1I6kw0fg5NNNWmcSKJgpefFg7jPbg/cFWheAooAQCwfspDmbJBfQ
HUi8L20GwxJQAV9UOTZbacNmM1ZW/dEEbMtcRtauCzcBZ2bHGkxzbHCclAJq6dhg7SuYphKRiE8g
aMtutD/RnPfY2HQpmEUodhHfzdXsPLFo8A4WTFKv3fIafnQCsWkwOqf4jqf1gm+L7E/2XGLFk9XG
AQKv7KkDLqKvU/sTIiTxemwHMO+WeZMWj5ls+ITwmbeFJgxZ6dGAHh0Ld353U9PaRGTZRbhJae+h
fniW49hdxsrpLv1yUPDAPPBYwWh16abr+pkur6N53/ZRvWA6G/fQtLhZVNQkq05BPz+BNb2eKSvG
AevclKojVyaImT8m1q29KuLTZAoojlh31dgb22bRnVPQeRFhvqwoTEPB7GpZXPYqHX0tSwdVyQQC
EUtzXrYGVB/oi1lhpmur7ngr84z1W+ylHv4ce53GnEi0NWR31s2TvrI+1QcOlOAu9dy9vlrlGLiw
nvr6cZoBjmcJAFSSIX2x0R9ej8ste9yno1rpUqHH/XLKE4JIlQ0fDNFWMphiE2gBICbuyOh2d9go
Iq/u+RoTYHhGF5i2JGvdCxQ0edfPYtora/qgq66dW5rc26D3HbJMIdQsoY617oTJg2tz3kz9Jc7v
9ZxjytIjc807Wk6gr5tWaCxAADLP2b0FUx9dqmqCuB4jL7A3yV7KGqvxsYEkYewSDiRjxFd4tKm9
tRyaKu0hU9tKtR+Zwqlu0mXdfitem3XLdVDvRD/G66666W/71wXBiwl2uMId44tqyhjWz5VzXgB1
4C7gnYkafQDkO/FtYxYwFXFj5vfLADEMzYraLQd6CcVri1kZdI9w7UmPa60pYdikoXluQB9EVHFT
A1tHEgO4ndijWyjHsbts8PASwjJlNXfIl+kiAjHsbgK16WC38rlCYm7jNVAqqxpvCZ9PCCgAJZAD
H1OGRjeKY9II+f00Xey+KhASARFB82yXAtn5Ak9NPVokqdwWbD5f63TztaeeqMUa89+QJgjzfpdH
ND3mWVAfWuRpXZMBWf67PCKRYAkBAQ002xJgB8DpO8OUQ+Yjh3/RWTNMYfoXIQAA4U7dQ9NMhwFQ
E0OYCHouvNRhtqB7J9vTjYPadghIV0ik4tmXgG4Rg2UXAYPz4xpmvjDoTMT0b3WZbR86R5VnPc04
Y+naDgUynDOevwGRgKqkSNNgLQnMCEBRcAsEs/axsvkdWBXlOW4M9jgXoIY3xGMr3TjhiQ2xdesB
JDtInrvc+aVvAWsNyEJkfNVNHX/UfUf01SV9MG0KbHlfnnXpf+sP0w7QL5e++nPoCyP0i8+Rtnzl
JWl8Hqronkm4PnWxetAd9Kf9+dn/GKMbf3526IEswlG/fRY9f7XMrz/aCBGPk1PSBz1Sz/Y3/fXf
qht/70+hVLW2hCRh5Vh3eca//2fe/uC/GfTzP+jW34oKterr8dcPxfGhrh8RRDkE7EwQFIzRefEm
AVPZvFqQtM2LbYX5UhshmHznJYBDLqU0tspDmqVlYNDMecG/YiNaaPjrVquMi9DpGNQ8Rhf71Zxc
8gRv6jkWQG1NdfnUiDGCBjTeKZB4K5/mGE9CQAh1mz7UYnrvR2M+6hLUuNsVyUlzHS3NKTsUpEL8
bJlskAQ8K6z6l0JHofAZD8mEoDdW1SYGnRsireeIdgEyytXHtlJq30Os7Vqc7Bn5ftrGB91K8QMq
uqR+qaDrdqIMAvgMwd6PsZPMqzaR5dZbJhmz9g5PneShxD1wz7PyEZjC6iOpwFVqsOFY6cny5SMg
YNqc3cm2ntUoAj2Z+P0jDMtHIDbjAJ1FEQVUHYK2yCkpyCjnTkTPyD0+xwA373RJAntMgACu4603
FuA96rJpK+gtMzau6x5EOYvPiIQtP60xhR2Znc/pwajxO5T1xAEJHY0lh4ffFnzc75fOulFX6QFT
0aQHCFrzx95t+KZLEPG8DYBNQIA4XtkFA086f1g60+U3n6RU/hsfKYtZvz8PLdNmtk0ZJcDxMg7k
/+/PQ17n0JmLlHdWMFBbm0Nadb6Ezh9EeXCwI84P8HxDpT69HfJIfkhmrP51le6sh+niL9PcRlyn
kXP3IR3n7+N0623c3xWbyFUAHI/9diR2BSXaKglSk/cEFlDO5yqbyGawlJIhbUhxAgqxOKVtLA+z
UwW61JMYyAzWlfV18LWsm5YZ8Iglm9FxyejrGa6negorqwIQYAQ5Z8itXUfrcb90v11VfxxmkM31
AgCjKr8VwOXMP9PLOtt8Sz7f8s6DQ4sV8mbM/6PzNfGshzSd2yMD8LPnbTInScU1k32ro+DebKRK
re1kJ+sCf96RRgUIm2QUl3g5YEu+jmq5OHyipBv/pl5X6cal/20eXa9H/py/0hvMn315VrM9snl+
zFR3dCApic3ScupFDMn0vk4C3uV0XywLCd2gD71boFWvDwp7xl/cgQygO/7SB0+l75Pp0Wk+ffu/
aWcW+fOHgSyW5eDnQbBQ8Lz/oREOgTbep6WnLuWSG6zdejp3zuxrbyd90D5OiYQI1eSmIBlcnaEa
de3XL5n4P/q1SUNXuk63gko5YXP565y6EXqrcN0S7geWM7bWqWJ90Jljbdc0p+dOiP70R7Xu0LGT
brsloG+9HHGOYe18uuWg/+2cevCP610vzqETJ1so8WcO+MgzAuAn4JiGATg2XSjYCDF4snCZzQYA
qF7UPACag6lQt1+HubgLgWKsNZNZVyXLdB5pvo+49dUN11kXwNQyTFfdrq/PqC3uTKe/RHHyYeAq
2kxw5YRXxxLTlbXUgfXkQ1070Sb3WuQfbirgyxDdoLcyNM2I2P+cRk+g++rWltiYVZd/dtEl3W+y
Mhkjypd9YC24c7qhMdrk+uD+z7fpv+L3+u6qLSH+9d8ov9XNDNp5Iv8o/mu7elj99zLiZ4/f+//r
9Lh++rPDb/0x4/crhl/kl98KqwpiWvN9/97ND++iL6SeG59t6fn/2/gf73qWp7l5/+dfb3VfyWW2
GJv5v7437b7+8y/CoP7yn7/O/73x/KXEuGdYYH798j8GvH8R8p9/Uf4Pk9omc10X63rT4nh/je9L
C/H+AT92bAAQBXLxaqP4gUN7Ryb//Iv9g1iMEc+F5ibefs7COBV1vzQZ1j8gYIJ34bJLsB2YjP71
44P99qXcvqT/qPryrk6hkIZr0j8eI65lLhOBPOGaxHI9aP38/n51YNLAiix6sHsl/WSEoJqC/Cc2
Cu/QEUvgWJSCcF7kgMr13psDA4vAJs0H4g78xVbugcqF69Js4bv1icT84M72BVIkrwpuYRPQqsiv
uDsg9KnPKXKepec8Udi1qOa5hRNeUMzll1GCHUwQ8DfKe9IWT4VEmp45PSAtkAvyO/dLYnsFiCft
Gka836A6PARe12MBAJ2Q9q0o05cGHMEwsUAl4WCEjDOEImzafB2GXeEuzqzlK6gaiMhkWNHZJgHa
2xnfqs5IYcgHAWZc8WHssIs3E+i4GsovFLRcnax+ICXwldbUBzWZHqoJ9hG0XrNevtYiA1UBL3QP
nk74syBlUrbsI62MFch8bmnylTHRZt0gUl8DzbhKQO/ZRU6igmky1gV/HrvuY+vKtVkY7y3G+s1o
HYmQ+Om6cDL1KIPukDL3hTlAA8Hk5gp0jg3obxWYb2LHJbg5SASowDa8PjTiQsAnKPlMevVmtepu
HOYEux/3Qzk1sFkZ5X0Pxdow6ZCLAd0m8QcpvhKWwbKj9eAQhiA4NLifjOyVTcJB0jUW62yGYfYE
fgOysncOKy5IwMKAw3znFf1YMESKY7Negdj5WEDh1qwa38q7ZVcVGBV9nNNLUUGQ10vWQ9LshedI
fxygIQiWdk+sVeqN7aVyjhP+kDmmeIcV6jRJ1gSWJ2oIdiIjHCMsjETkBgCiE7LoZAMw32eZ1Aq0
YHibV/PZtlyyojWfQlaCze7Anwuesa3fFSQNPVd5G8K93WmYZbNHdliFuClh5shboOnZnWuVY2Bb
85PjLjJPXh4aynyCVHmyl731ViNADNBbpALH6U8tKJ/Hoo8fiZptGGX9OLgRLEAsltnQAEaY1axd
EYBpjkw6+VAKb9floIJlRmPi1+Kah9qjUHpgOaKQQ7VPKdzkW05OwO8C6tyKbp+R7NeDrouWBijT
mytKF0n9XO0a0dWbOrVW1ULAnqI6ADWPrVRVvk9di+xd1eytuYYqwJxva+UZuS+GuN7TtKn3+ozM
fE0Y2DvFAhIsF5CgPtOHqq0zvBUnHizUk8M8z4BnJ04RcjHDk481OCROu4dcqMQvoQXxxJ0L31MJ
yNgKmEI3VYWf6WPjKLK2mXmPm90KYdFwZHR+JS1yP9PFUVG9Nyt82jwm9d4YojYkYw6gkLTy0FH3
HHsqOEF5wJGlcRlCIJUBw3xKG3AsGsgTdQIq7MtOH5iScpBh1lhQtLDEB/1J9WFyZAsPpuVD6zJz
HISMrZFC2DCeQq9URzySvww5eFZV8cCcKgnjDPhxd/mOPGQbwfxFMWeCB21V5EFWYlnu1c6lg+xd
yGSCWOvcD/seool7sRyi+JL194VrQb4TouLY5jubSch6PywHfaYPsWVOqxohNF8p+21wQMGtE0Ax
CdLYe1gtzVCZzL/VEIUD+yuW+y5u5F6fKZuHXQT1/Lqbn0TeDGHTciBk4xhWWTP479g1YJsYv0dF
r1Z498i9PmQJkXuLrtJBIYhqUbHXh3mZ/VbMTSrCuh4RYzJbsVdGIkD4jQSc3RdMHwdzFNt7iAJk
2RwCEVftk+Wgz/StPVEv3dOvChnW0ORIhRHoSJZdgQ1pdB+pooRmFGu3Gb5YKecv2p52ds3P0EZL
17PRiz00ThCdsJ/dxInWPRs/1tKVOyUg4RdlZJX2meVL5dzFhuUGTkuRK5g7oPfKygjrYolSca5w
60xOWLsZdMFnagbT4OUHXhuh8FKx1fewvieoUU47wcrHJpnonjmc7vVZ7BbVakE7IAEAv25COjcA
CdtWvN90NoN06OIUBoVuHGfI7u4reByXvlVNa9g1iS2+OOiN8mF09zFW1CHkHxDKjkSDQUiU7xHY
dmlcHSreVIccLK89pEbs3kBkguE2dIpj4mXEp1MKYC8xocSTtaehbX0TKjuhNGMezLFVQJweB6fq
oe2SxE0A7c6zlMBlEmeofMg3WGFzx2XFzo5NNjzu6W5ehDFxl5k7OpsHJhuQ9HN310gzC0FJScOE
KhmAt54FVV2tLOQRw7LuodwMCagAyTI4qxKV4DfPM8A0CfYi3H5xa8O4lvI8dbcecU52PWT3yqLf
4AWZ7ZV8BB8doAoQQTvISmwcJ5o3nRl1Qe3AIoU3Fltxi28J4jlfBsBHQBE+pNBLO1RyOiRK7YYk
bv02MSro2OCLEaxJP0W0dMOiYgrMAzdwDTGdICmaOCOBrkETCqTjzgaTAVzGE+C2wykZshWsd6eN
sBDGUnkS1sxGBMjm8EJWWAnl8XRn1dI4IP0HLUXLuK/xBAf/y/gcd6UMLDLnIbcvKk2nXWHnX5EN
eqZI7IcQrXOhlQ13PqVMgZeR0+FlPae+Mp1LzHJYikKT5ygHDv/qdC/zIqwt2fvCmdoVFI3UukqQ
9SOc+0hlkslaneBb5K5ZAZ9knvJ0SRRtR0XbwK75V9MoNqRDVBz6lGGiHGNrUcP9gBVSV9T+oGAS
1hfgek4wVj80YYQt8UHgFeRHFt6KlLwMQOn5ogdGGoHydB0PD2OC9ypIq+DI5VvWttO2pngAATcb
WGVehsAn+2Yppi2AJBdHOPWBeB9NkU7+uJDlatGFcNPEsm9iqxSc7NCJQVruoQkQupEFOieWdxB0
2MJY49TxgoSKW2/gk0wnmeB2hUcIpMN8U9oxkjSwbu1M5FZhtUAPDsjbPpBQELDpTgDYQW7S8LYZ
lbtyqNozHr1TCOEEd2sW/dcGTOU5pfVuknxjZsUETXZ4SzYDLP0q7gB8PXoU+NLAM0zcI5XMw6Eb
6l0i+dHLIhhRtQ5y+2mxFjB38aFLZPksJt9Sl9IVjWsE1lpIiLsQaReO2/hD1GPZBXNHj9b9kXUj
XMpdkfttiyiHhK5OQKsICDwAI6LWpnBdzAy8t6sxGMwRb7k59oDYtK3d3ADFjoyeFyTJgyfcdyuC
6BxcCYbAcLu3PKrf7UR9BZaBrqfIkAfDs2asv0S8Aaac7aEwu8UTkEKuHCoZrYTYYQuLHfzGKtZA
OgZLHGADZoiIDlVgzr0R4KZkKsPTvq5PmUGfmznNVxOoGp+gx/sMzf/mgYxbL1aQ/ABuIij7wgsJ
Io/H1E6aYFKsQda6/MaMKfYdwSgecsWJdfMF+9yXGqiBHT7+Mc/hUOtGgGIS/AwZ2aVA8od1VSG9
IbcgYL3YI9RP4Pv0BjDpAWAwEK2wrIeTx+BuBsbaO9m70NibyhTi6Ij8tYMDQy+z/MSBojC85N2B
J6VvxNOwGlro8kt6GIykWzkMKO3KtcB+LsMI1kKP+aIIGzX7ntB2DSFxqA8mT236Ef8F/DLBn6pD
xuqlayTDgq74wERaBzFjDCZp2IQMWSFO+hCnw/czXYRX+LAbHXq81VOnwqKQdFZYpNidW9J4jbnj
rACn+zbHRf8Ax5JxrxBslX0ekELcY+mWAj7nweeke0q9aT5FLSSGAERb2ZZAFsx+hewZxFU4fyD5
cvcXvXnKlwOBVMu698reT0oB4fzSE3igq7gKrbgoWnBtnXnlxbHjO8R4c11Q8FzeQcFcvvX2SD8M
uXgfZtFcOkI/Crd+MvOJniB/Ad8tu7oAJvpWTFW3Reh/WEECReApzM7IBEbgYE9Hjh/gmBMDmtax
gx9WnB/rnLAQLJMD1rErqBnscqjm+BAEFb6wndeGZq+WVW/ApX4wp+jDZGdwogpq1Xhg6ZLErx3L
x++afG4d7DIAcB3u+tjLzz2kuAM3z8jnqIShI6wWl5s5wX+1YtNeHwyQbPcgWX/D+3lY97k9Hnn2
VNR2u+Yio6FXVXYoBHmaGMTbaDt8HVv3PgIEaI95cLc/x6YAlMmWwPA4QBfPQKB0xhbkuMHvms5e
lYL1gUHKTd4sOzFXYQ2URTvojLzUdpDOQNYpx4PkSB6dIBOF5yxUCLFlPSV2NkAWrpJHC79khpeg
XZYrMAK/wNJVQLynELs+Lh6aOErD2ogg/1CaHz0F8VBwsBHSExxsZCQzQHDcmMV4P+TYAg3Jsyd4
vp5hqBVWVfE+UuuTQeD1ycHt8ct5Mn1AW7oAeuaF363KTFyczO5CyO0NfpOPPBxM1/QpNkFGq5g/
tnTa14JCEzNZsRy49ckrIrQxfM9YawXA3LFzlhkZlrb5I/zJ1IU4HMzr2sPtUQB8ICDPnrpIGXRe
GqguSc95la6wWGPbtmsOuHXfSD05oGM1WGZBWt2HCMWzNVoQxmkAUe1d6Eeyku7duPdWvRutLVgB
L2gwSISpVwjQ2Svk848IaR29EQ9YsiwkbDdfS1PWh641qF+TCkbs5biCNxDftvjzDi1QGHnB253V
QhM8pRCHTItxU3ldaEICCoqDxRGAMBtLFSBkjAkIzJbFh2SGEUWSHqDIsyJuggCrgBZ/HuEpiNVn
XykajCJ3gtgDnng23BPSOW6QEfv/UXdeSXYjWZre0KAMDod8hbg6NEOQL7AIBgmtNTbTq5l9zQdO
jRkZySGt2uZlqs1YIrMTF4DD/Zz//MJ2HdNXk+rEU9ykMVvIN54qriFKV10woMFHYHEThKbXgCq3
bQF53DjURopTQqcej+2kznx6+rGOsMu3BgPQX8tYG8MCzLDokafMdqCqMHNwNJi9cmVaa0XfJlU5
RK1+N0hr19asLC16mDBuwVS9PCoz9SEu7VS2Mjl0sr3WInbwKNTP5FCNblqW1o56CPMkVbuTmvVl
NWJ7r+soiXIMQLSYm6QAXGprplWxrqNsuY+K+hhhw+Ha7OxeVizRURmNw2wbEIpxC4TvuFzl+E8R
lKgelvy21LXOM+cBlValaZ5V0nRP/KWow2MgjPN6L/P+c0hzy/1LX6ut+OIkh3Wo5GksnRw/1pRY
OjX66uiMKVS8VBV9qQM7XNkNBHgM33reKUFlIfBwFll5irFgh4rVmViTF0uboLosNWVbeT8PxfA0
xDm7fvKtVB3r0gCNbanN17n1tT5mSJHcYm6Mi6Fr0iWskzrN6txQsZ76cMs/SYfKN8hrhVB9WOvV
8qNW9RXD+iKS0jw1oXJcqi3Ulf0iLGKcz8kX0yzdbdrC2ekKfEKTn9qY35Ny7W/GMazRLbHDZU3P
uZ1JeZpi7A3H7F0ZJvMpz6PHCmzkOFNquaHEnLqVQ/Go1TMF+HSxFSe5NBwGPj4LGIg2I+l/zXTW
mK75cdK6Sl0v3/EWvTMqLXtVJ3VEd2FOj1jv4+CseACbBooP0hLnvnOucrPD49LAdGftiulkKM/0
mrE/5DVE5VD1ps27V4TZnUU4V1ASLbDFLIA8DcO1jRWhbzipN1sOTCZ96o6ZjQntiNHCQbbOcF76
l3XJ7EOpTHAjx9n21WWZD+QAfDHMRA8w9TiIaYkP1Hutm0fRhshTd7GBF17ZU1WNGj51Fq6+3JJ6
iVYLiugkbVdb5tdyHtcA5gf8xemyRp1x/vFH1KDt+/GfDGQCfjOqjGTXavLayYZUv9SXMi++l2s8
+D0duopAecz7rz0hhmf8+vtMLU+ECAY2oWDnH39YJbt5HbN9YPGQElCDvQuK8iv8xuszen6/ierO
b6RaHJKKZpDgl8cVJ+w4BRwp4T4RbjQpNwu73IVBj/R1HPPfZrdZ2ningAieZb4le0wPmCofTPj7
Z6u2iMfJjCejWdHHJzjddkkz7Zs5N15MZ7hQ3BqblbPYd+0SBWh4skAZo/RmEL4zyvmmqeGQVtsf
Rhm+2CIJAw1DsxgtJtbMnxlhG0cLpknQorDwFxB1iKPUz1phvc4boyiEDufWbH+B6OvxSCjLjuh4
Vu7kiKDVrBjTU2RJY8bhg4+7CBZLG88jg8RzxxicxTJ/d6x8PN32ZgLSa8+FP5BfA7hY276syu5h
XeFENGn0CJFJuUbbmblME/MXiOjdLgdK2dcNGcX0BtoRnuqrpcDob0ktekCOcAzjMX9RzYGyGL5v
1zjE6WBj1i5UFmXMRjrFRuEi6PpqdVtt3/TIofp3qzXrqy1iKjaVS8JhRc0p70xrMl3TsC+aeV/a
/QVG9XWtQp1cqXb2a5O/9oNZw/KKvhdVeK1pz1VmD36Z6Vjo7GSZqSetTM52WyGxL0LaubQCVbDu
jFl6c4b9RhlFITEybYtg+64vino3pCG2oeQvT7aOn2mYfK4Hk6+Y3hUhNjE2TvlKo1+fpvHZ1ADw
Vm3ahaFyaB272yX5u60kqQ+WGHpLqKZXIm3Tq6ZL3ucZT3+7oNXtCkJBLfuTk/UyKK2seB7T5i7p
K/VlyszLajaXZpr8oa5GF0u6TU9ZEQAyemViGWQUY2ITfdNw/roSEttU5alQesbdOL6srbMG61Tf
l3V3VibMkvDbyQoFok9yZXeCjze9UUT5VXcIXDO6QK+H0B0c6CAjjlKyxXt6TozbxRn724wcXk9a
vr6E2VkYL3pEiOxosjk729Goz5nfO6rqW+EceY7THlNjCCrSMnHJ+Cqc6NGoVLwPstBdDBuydtYD
VFW1bzqW9LMl/Lxk6Sci3sa9cKgiWhC2jdnLeZ9uRu7xnozZrWUuO1ZO2Zx0Ep09VELrI1OFARbq
02xoctdkagsGYdEArv3zGicEHm4+jXlrcCZFwAWmDXo7VeNB04vZr3WrPRpLZxCqpADX2PZdoinG
vdrpp86KHwhINa7m1Oxc7HfNwBj1+lT/wDa3//Tjvzq2dh8u7UHvMmDfAl6JEs4IgjlH50lRMX0w
jhXI1i28IE5//lGVZuR+zLhqD9f2kDbrU9uYbs6I4piq3UmgHkhHpgOj+axatGZl4XXgFqd+FAe+
+CZMwkeZHlA2FYci26r0wrzOsq7aW7CEkuJzrbb5wRlXrLHi/s6SCHJqq7pa0AoxkZgLgPqC163A
oYxWx5/DzssbZfSFrb+ZoNR4NGo3qW7f2sAqwxjRI659vW9JhE6K6R6E66GQdUCoQr8vGJ352B1d
WU6dutrYpOdpSm3sNFlMJoySgMiSZ9uhxqztw5xF3bFr4PzbA6yeVFSBPk0P3YSIuAoNr4rXBOwk
Oc6ymwLVWEvPsOHdevYyXNJOsT+ZFYe4hRFIVhaKv6wdt6+H8wMOTO+RQK41rhh4ogObRAdsQjqA
s1rZrboTVgf6WkChyhbmKcrirbhsHPjCDa/H4yAqHd9s5shvZz9j4/ejUJBXjpsGAb/lgjHCFAaZ
GSOOcxoVEIW/00iss07koeMU7ZXEN/iG6Aw9mCciVlQ95vM2+0dRzMoRVMo0+EUaETXHMr/tIyGu
2FOfjJ5C7E7tOaXtsGk59D/nffwua1B0ST6RT+ASGPvgIyggFSBzRjwRKHmSeHxSw/qzIlpxR3fT
gXYmNRYQfNt6uWsjU7tA0X82C4YYm1VhUG91eJK/ij6zPajWrIABcIGG/bqi3KU9+GTIornuHSsw
0rjzNZtutRbLqRzFfl4kx1mTTTeKzAJWP8+na+4KUSKZyAYqNgUDZuwEbn/80S4UMSuGkpNpqpt0
rkZxv6RnUwH3lycrFS91x5GfJzgnwB7Ct3BSZdCmen7GLG0MUrwZ3UHXHsSq1bdxF+20BSPeuWY4
AntFuGY+DPt8PvSjfkqL/otiHWXavfI7T7CDvw2qcVt0FrMbHVxN0/HNHPdl2+WXVne+2GuoB6WI
i0tFqelNaTe6bCLKxVmnIejXAXCPnIFS4J28OhrnE6mhkzU6jDwN2u0l/FSbyZ1aG6dGkL7WTLOX
x82+XiZ5KoBLpIx70GSiF/vhU2goRI8pCNctVWd+5JwJ5UvItCg/x4n2CStz5Ukx2yngSy3oUKfo
ysyb224EoOhECFZlRPhn+xgSxG44G2iYQjwimobatC1QP7TdwWQsUjR4zUrEShUh1gHR9tMeqNOH
vZKdBEt1ca5LMztOjfLqhDRMqbkeYlHcKWp6wLGhOzUmE2PQKI9UZCpkggc8xRzC05KSese3D+M+
bQIM6c6FVBwPQ3/MPckgerEAYcO0Hb8Ma0w6nqyJq1Ig5OWjOGMyE1PdnURaEUOvkMA71Olwk2q4
i+Q6kd3lkGsBtoPlIZF6f21kxKa1VvqWses7WFmpTowgSlWFB9kn8SqMoXepFUe3mkJhlRF+8oBi
CStgJVSfMMWYXIYzd01Tzs+fLSWv3816LTxLnYdb7J6NYz/oyi6KB+OTLa13nMjadxGPx65kEGZ0
9l0mBWOH0Aom+6hiyPdQZvHgNmoi3yN+M5SzGeiyoI4W6wYaQkqypH5ho+ovUjKBZnhWPdtd/dB3
DTnAQp4ho89XdB2DG47aa2szNk/NVDmvk6MFIT58oLfM1Ma48mRNpNXqIQeq32syevH9M/vbpFms
Y4JR6I5cjP4TOeT6tsFhQTJ8MojVA/k120uuZtIdCgGbAOsefNSK8lm0xt1q68t7i+m4GpkEQLRS
XIyYEGUyEBTX7pDDLhK1l5F09jFTFfsmwUnUw0F5RiGB++QCT2AqUuvbksafw9wOn0hysTzdUE/k
5bbotydTf6zZHb1IrDdQEsBuhYJt8zJj9BGaz4ouyJktcE2Naj5bh1HsOpL3GLbFvSx0VF4mzpoY
QR+yipe11Hi4D7q5+E3S5Ix0kZloXXNs52iC2/4dFNGfG3Bb09TzvdQAA5oQYxejil90J6a2Lmfq
dRIBcVfi1BlRJMbdkWHZzMTgfQJmBhlMvIbI1GA05tLP+/EbG0RvrpeCN9hO1Y6KO2MNbBlCyrCr
t39kVje1D1v1LU1Rw+jFdSnwaGWKe4la7dYy9dbTV+SokrG5IGBWS7WvY6FEPrjFN2Dre1UMB+Fw
N0mcVUHcLk9d9aUzSTZVLIprhfET4xE68NJwK3LZIznsxlfcRuE7Tjww/A6+0ZUflmJ6whPlzqRB
Qc4AhyKhL10oj2xeQtiNGTEMyhXk36MyzKZfpjhLobh474V1WYv83i7kN+j9V9IYv3AwBbCtw7vM
YaRct+ILv2VXGYyD5qp7IIAQl0Q0vG4zidCz7hgCPvS2TFyNOIyS0B5Xq9fvI0WDTF9axf6Ml2Lt
5dG0x4bqurTyly6BlWi4SuPcqUN/noxuV5liJzsOoSj7Av5GscEsSR1OtYmMtsHo5JQvOqhZj/rQ
zBhM5mz+yXuPhxRfHyhVq3VPUandYnATlGr6lWHMaRE0p4k6d74eUpdGunPWM7N0M1JbdnX7HqZR
dRthPbZaI/ZBqfPGbnxpRR+e1WHd1UPV3cwdsThDjnGGYe8Y99qpVvioSDi3QgSs7SpOuJugVItI
AXXUz33kADKm8moYs/V+CtOXYkzsbyO9fsZRfsObAbjbNIHFPLrDGrX3Sr5pIiVZZ6lwbuomQT2c
S3lY++hRTTCRMGv1mrVzCWGHnxwzWiAnU/PPXYQfr+xbzxIVidt2+qWFee+YBdmqhrJr+rRCHiKf
JryPzxrnjxtnISWjYIdBgPdVj6LOM8qsAmoMccWIbnBfjLx2QBuexGW+LwwaeHtpXU1Fy11POrL8
nogPvMbwCovfHL1o+AeEqp850yGte4xZ6nPc2s9DmzB+GzrJHBXhY6Ofi/h2DbllTQFwwrPwjbRv
w0cilu3EMoFvplmwOstrBHEGR7agKFm+K9G4hyw0HxywASZ5TB91JsSuZtThmdnC6ocGAD+Tm/Sa
vPh//2HXzPLteTRQSm5/AT8eZpEG9YdRdwrr5f/83T/+8lxGS6AVE/c8Z/PBmurHxayhX9Y6Fiuz
wFjWSYBQhyL+vjIrnKoi3TUDE157cfzOhiakxhMV4lB8Vmpy4IrSYnaoxcd0IO5VU7fkgVfbBgfr
IX5QC2RugXYfZHCqArzuPMTvK87qO6tMiotWCrb9uHvQAE78Ikug06hOA9BxBJDIvFyneopXrHiH
QFTZSY8B6iISuDJdfE3XLvLx76HOpaVHv300gGPcaAzZtvrmDRdjJq4k7qmZyo7u3Cb0mH6D66aP
0wzBBvHqCr18rzdi1KCVGErJ0utW665K9AignTDfRdjo7xsasHBgvDVLxrp2DlFMLWXQ48DqMXJv
d5M63NrJcNYXxR9inNewj35VZ7s8lVoBTtveG0n5MEHe2MMjOWjMWU8xFgK7Oq0ZSEfSORYKng3J
xCaL27zD/HPKMdab7ePcjH6kwtYxMnINZEveS4EzMHs8LzovxMuM3cuQCZJsyvd1dq6KBD5CLHOM
xPivEPyZgRkwyIIuwdl/aZvrML8pY+1JpMlXaWT1FWFoFV7pyYPMhtk1myH1mry8n/o6ZRvorvCr
2pExqnlLJ3UkZ1SSBoPYuHiV9nJV1zWKYUa1SUUkCiwfFAnpK4OU7+rKUIthhnYTK/k9gVXvpc47
Q1jExFdtdwXMt7VhYJZVqJzCGCvfwcq/E39a7mpcdpI4dNBeL34ZqetuXPvsnDsR+GJcvq4O2DwA
Vgz6q6VuYTrZqenduuidQB2tYo/1bwtKyWlH6oCHn8E96tH7VEseLbm8CHpMzykw+TbLmtIylfl1
W3ByPFTTepVO2je1XHeT7OGgVNqZeQ8IUawVjylu46qmfR4xVMIkPrlvGzV1O2IdgxWBXApN8zSr
yedVH/ypHcJArp/UMunvM0u6nVCSW7Rg5NIZPsERsZfCL3F7iyX7gx76/5Yb+5xkSf3tPXn9SJD9
hU/7/wmD1oRV+n8n0F4l//O/2p/5s9vf/m/6rPkvmJk27FRdOGQ/2Mjh/k2f1f9lOrYKD1aaErxD
IqT7N31Win/RCAjLUS1LwJbdAln+TZ/VxL8c/iUIdRTkO+qa9p/QZw24sT+l6m38W80Qpumw18Of
dT6ERHa2TfBmp9AK5Wl50+OHdq3BmzhWc0yF/NMj+Td192eq7ocwpR/XMi1b2Abu89KwP+hg1qqe
IitUUk8tyoexKinNJoYa//lFLGFsz9VUaVi2H/H19T4pI8jD4n/AbhgWDTd0et+iDgA2YuTw7ej/
N66iadyJo9qatD5cJYYdJUpqMDef4mVf4WJ3UQkZTv6mpfygkPjxyKyfrvNBSqkqBudhDndEEnkT
QBpNeVHTxMgH46y80d6Hfv6iqOgWF0tEd4uR3eu9Tk23fs9FnIPlluc4SWtPL+sId/CBSY9BAjjJ
8Zekbp/Swnz885PZftHHBWXpqsoQzWJxfkwdHbq4zvTcClHR5G9qi8ZrFM82R4PXV911N7VvcRF9
+fM1Py4sC76zwMAFjZmj6Xw4v75zSFS1apRkbhSY5N+VjTPsWr0oj3++ipAfbs2SUkKh1AxTB04g
L+rXy/TAZ2WvEwHmKOl8hdElrK0Mg/RQzJQMufhaVPnsW0OT7MylH12LvDx3TbXJT6dq2Y8Tddyf
f9LHh/3jF1F6oKORqlT1D1+UrZBrQYq84k6Resmwcdur2Q8uLnBXWZyA04gls+bDn6/6cc/Yrmps
3xgveGP9f9gzCtTikTWRZcbA6iVua42iTa1cs5D97s9X2n7/z4tpu5LDN8ZHxnWwSvz1iS/6bMW5
ntHpDhUxFJ2ifFGyJoR5hVFGAhL6l83jN9dDRyBYvwJI9h9v2CCer9YILYIeireD0ZAfFC0YqLYp
PV5iaX+5PfHx8+b+UFVwRSm5ov5xRW0/AsQ1By8gwayb1O5IoYOZ4TTQ2DFJWTenawhp3yicgLhh
1bligvvw56f845v88Jhtx+YQ2I6CTc7x62OejFBJ0CkobiQh9xtVTnBSgUb2rWhn8MBErAes8Wqv
w2DC66pWnEIn+tvD+M1a5rRzdBwxCSzWP27cWAVOKVrTzHOWIgVrKaDEgyX2a31X02cPpWEetGT9
yyv4zRtncZnbgub/hPVhLVudSg5rqmYouJcINXai7RSTMXrkOCbOBBH+oH9+2B/E8Zol+W40U5Mq
ZjistO0H/XQ+NWVF6MnKkqbj3zGK7bHqkw/rWD3NTvJiw6CFxNA1O9rx+C+X3nQwv75m0zAt1pyF
Lt/433K8ny6tExJVNVqnuGuR3orJXPe4A8gdGdF7dclxkayb6C8f1G8vyR6BzE93THznfr3bGI17
s+WqeWmLEkdGIrsyF326QGjqUSJXON1iM/eX+xT/2KB0xCTSEtufVAIfz4MMll3UrMzV1hgLZG29
aiT0tEXpMC0qYaWPyTc8HJFD03iGtTJDi2nx0sqAwgpAm6S7xRnHvPz5xf/mRwkhIZbx3jkYP/6o
UAccylhr3kgc7K7OwIEJgEBtMMHI/vOlTOM3F9OFYWiYUNvsLtb2Xn561WZLUkejYBJIykunznPA
XjetfsZrCL1Up4O5gQmDXAoVQYyFpZFiN2Lg+Z/ihxOnEHuWfi69lmAWo4Mb2gnHX5FDkLwSojS4
rzT7jTd7In2sCZZUtb/CjwAhVbD9aQsBXTpkplnXMLbDljAE3WHG3Otmdpb2ABrcyvdCWfDeVecv
RVc+DTMZFvXq95gj1WD6Tfk9XD8V0E8WAI1FL69yRKCZwEZb1BjFa3eGcYEx0DpvZtcEZGfQh0UQ
gnFEHKcUtzjVrVvsaQhGUkZ0CANKrHCf2PxPj5W2eEaR7XHFC2JYv1uaRj2MDybmwmIsD5zde40B
J2zeqrYCLT9qCJ2zrDiVUtyVbftgk6XH+OUqUywfGy0fZC1A/bFLK1v3UPtUgNfTWW/MaxgGh9B6
glB1WchcmJbOq6fk2lwsye0w+4iwbnEJSQ4gO9ZelaSfePwH9C3APwPxkpFr1pgBgOlFK4BBN15H
6mHsY8wOP/Xm10SJd4RwPyqKZR5xHWC2H0MzmKO7yp5hC1euzSzOWCMSXtr2Mps91036Z4kj7jIC
qpod38NnSY9Lhx7YIBxw7fwC6pkyN+5sgqTN0QHnK2+LvTHxKQhNSNA4dw8JBgaMQxKn3mt2me90
p7ibZE8cqO51iMwkCrWwNTYhZ+rWW8GqvI3yqgL6aoqvA4Yo/KqEfIJQ5wRs2oNdCuxjDtkCvJuB
fMc+NHMvd9DoZel+6m+FxdhUpJ+g0J3IKDvaVranxMUYbXy2SexqugXKkrmz832OTCY9D8zIrGL0
9PRunh/DQbsfAIkQqTxPsMDN9hxWD4ptAKq3+X5unpjNI0xiGGXRO3cIoRiGxFG8+IuKfQIZkMB+
6c5U5l22Bd6RslDBZoBgv5MD0kBtwbhEv1lhRdsjWZ0q2TLpp3X5hEc/6jJ8MSkSI+2TFg6nsp2/
MJq2vBBdXC9xisSTt9UbP0dgIRD4wer0VcwzW2W6xq4nJXBIpHxjuQITonlOoQxn2wT8Rd/sOEEj
LIAmxQm9ATlfa983tVV7aRZtWP4CRQYlBFILDDm0vNJ2ekLYxjgCbHUj3sqGErRdXe6lngLGl/a6
DYp2tpkccimuhQPiDCLJ6eHna/aO06KXxtZuQt1qqeR9cTN7ZiH7xYoP+ch6J8dWj+Cexxg8KKN9
pygVo/vmpujIpkfqcrdq7U7Rqjs5kUoUpnBWhBN+XaN5n08FfujTydadS1lfawr2dHjcMUY+WLOy
DXScgPbPXStjp1Jm03rvyrF91es5JAkT5/UZQjbG6tGbaVtMZ8fjqIbM8a4jQ0ecf1Bn/QQFE9ND
tw0H9nw/Xdxu/tQsGEwvjyGwO4xwFKE6mfEJwZyOBNA9rM2neSLaDdXmbtRO5uiPqg7bcm9WB3W5
S5QHnfWc2l+hUOEFeC6tK2UMYvEu85Cxl80nAP5u8+10YH7MtzLTJV69qw+l5lVMxqJr5CFN+9Sz
ospdT96w2K1t6hor/788xzjeYzGxZ1yyM9c3cxKvYikeMq2/nrbnExbb4JIh9rJNdO7WZUJwkR3n
wblQUcDrXCPXmDTHJ5l110k2QTb0F3bznTOb9/A7wS2/bvzZRJiMZN0yfXb6i9YvwUQLERaAavPZ
cl7KNvJDcdfpVyY4x7jPpp06vo/LvnFu5zWYxhix5a2ePjbOvRnOrk1WwOLQuMoX6VxAwJX8vWZj
Hzc+Cy65Km9ucScsjWfxZcHoqMIDYPNWUZLPavRiWEcd3Qd6Nn/g3xGv2CTGEmGvtzu2Uqjz/a6s
37qF3xffT4Bs8lrmDKGBxou9CivVpGj+1nNsOCVkYu1KZ75Qz+qu29S8BFqWFh5idf45ZtpkE7/u
6BTbSjd+kkjaPezCYHLwzFyZAadr/XCfmOGjMuif4+rWYYPGffGK2MRjopOO2nzOEzRBcxL0kK3i
PvJW5nKjbrpwf13SNT1rBBg2PhFQ6CZ16fdDDIrZtjeWKu8lwYtSu437a2fUfdD6QzEwm9IeG9t2
Y6UlZbe/6Wd8QFvruRmz61RzzqPhPBD5O+/qbq4w/44eRh17h14ei0ncj1oapGvuY7MwhA9mNd2K
bt1LI8VYHqKu1Pwsf1dhGA1GFMBR8yVxzV0+Hpap8iPGVbZD+JZ2HSnfRBte1NTZtdTjqoJsLK2u
gd/3NRF3mvFW5mYwkVVeKGlQQVCNPxvOmzbOF2FA2en4dpbSxf7U77tuJ5LxRmFc4yIoPsCSPcLq
vzMXlILjtDNNsu068UVG2Xkx+sNorVeWWM5Z2JzWzHisjNCLnWRPwDyeTFsN3XUmSpsFZ7e1fDMg
PfpzkhQ8svmbmS5f6/ish8eekN9e9UezDmZ1gk9UF56ol33Kkeehnjpr0xSsjXpAopQFnBsX1Ev3
sf5kNw/KKuD05Luwy3x1SC6JRfavhHbVsRWFjmGj0dGulHDag9Afo+ErYSQna4JoPfmwC3y4La8r
W9BkPcs1fs7V8jws7S4d1SCS+nEyXio0W0OeQ4oxBfi1Wbndil2nMlgeM6PXcvq2GiqFBd59EJkZ
1S9tR7R1nHeAOuBcGktnHNVtRABW4ucyQW0ztCuFiqsqLcmjyhx3KaGp+RKrLpbOIbRNfHXRfP6t
At/apl9ajR+eAAJURrc2Y48PXY5NcEETy4ZonLgQR6Vrv5mZirdhdcVMuIFGkAT1murBlCXLcQ1h
8v+5Av5N/WujyAdlNGEuQvP7tf7V0zXtnVjLPOiZjVfWDAOhMxRI0qb19OdL/aOD5FZtvA5Q8xGe
LT+imkuj6IiECGGGm1QFS87SlOgILmsCXdpIxmz/37meRSaRTnSEZXwEu3S87NUYzKDNWDqQCn2o
5SczSbCeHNWrP1/sH/3bdnMaY0BHB2Cirfr1ORZU30nJRN1LewkvQLi5KPnalC85VBsElX9ZN799
liA9Fp0Lbar68XKasjl/0ByXvVMeV51KXkOq6FI23xhdlf7lcv9E9Lbbw9hC4ERjaerHZSrYOZO2
pSM2o/DSOcNDGRXHpM3ToGtgn1mcEtAz2vSwagVbfzw+rJm8zEkGNJObSun/+Wn/btXSHgrhCCoT
euZfnzYuSEUjJp52Pj4DkSMBu8V44S996D/A0u2ef7qI9utFEnvuC00HvZOEitXYdY/kZKJW+stn
8Q84B2iQLHmAWd2EfaV97EBlJQ2cSwAbEGgxssMfujJWjqe4xkPAuE+r6a3cyrk/P8LfLNhfLvvh
w1cSSwp7IVFENUYuMpIDvkbJ/CwzeCeYEJWTO6fW/Bdo+Dc3yxZg2RZttI6xyYdvciwqPZQwsDA/
aGGf9LRZaEdn3JP3eqsqwit46hHQ2ZC23iJyvQ/+fNu//XB+eqkf9ttOB9qh81PgIjiGX+Stj+tU
MGqwfVstffzzxX53t8yFTNV02BfALX9dQWYy1SJikOVZzI0yDUChFoE2Us0q99VCbZa9/fmCv/0u
cAuBbK1aqm182BYsa1QIctq0o4qC2QVScywpBunkrzlnT3/9H1/NYS8QTOQ2nG4bvf2MnSB/zyzc
yTNkkq36I6l6EwV4GHS8//lCv3lpDvC2kELdVs7HQ8oInZItbpuHTSVCLnuaS6wOquxrtzBaCmJb
nR7+8ysabC8YFAPeqx+3c5SXSHYsybffwlYr55ehsWZ6C6p2zFD/siZ/89YcfH8Ew6BtPPMPQBdg
iWEgFHg8CS1ybULnaqZvu+vmQrv583395qt38DpxQHE5882PcwI1nZbaMlj+POfPJZxbukUDycOk
wAuymzsBHerPV/zdu7OZvNiYqhnaPyYFK3YaUaRhmF42SjBsCuLJgeddJkj+c/MvC2X7oD5UUw6g
MWNG02EkoH7YsjG8qMcY70S31tT2nAuz389padz/R7ckeVE6ZFBaSMZJmvpx3XfZ6CB5R9Rc9TlN
kRnhIxCVFxnTQPVT/pctk4HRr3clmTpTL1FB49kk2Uy29fMTRgmXNRn4DFdC6+QobBfVLMKBsKFw
x0FSFN+3HDd50+B/O90B5xrQuH2Ux2OGl0NbaVStxHMVojisHdEaqovErKS+nXO88qGyV5SG4ZmT
H3+ZKarNmHFdL7Piru11oe5b0yyeyNs2aMTXFeVVMobPnYKszs1HJy/3dFT087Oi6xg9GdGb3dgE
/Sj9vEaBkdl4GxghdD6AO1oHHGzKaHhw1j7WUGkPTRGMuDGq+3juJMqx2QH5XZdq8FaCPXPiM9LV
2WHrNI3HelLzNwXnfe3WnKD2IAcP51I7Qtk3xLtoMuQ9+RTliB1RQhleOrW2BYIRiuEB4toiv2pT
PdCKTCkdFn3iiLPe80heKTzWohjxCVIIlXtY4MrUhzSBeR7khDqXF2Ka1XVPsEMBEaqUhbl+CxGF
DFe1VU5QwfVVyvm61NM2OQgVSbY3KU2KP7sKP8CDEd4DyGpT8yoKdA63upk4xIB1mhYSf1uYip8b
K2CIit5ogl+dIh+i5Wg59QkVc2MIdFMAgZhbWAOOTPg6ThTf2iaBT9fdkmFhqSUlNifb7E1jWlHJ
0ndsGFh44yhDSUNHQhWx9ekAT8+AmhUAsQ8gTlprVcclx5tiKSzMTvRGwGNOlhB7VE38L+bObDdu
JOu6T8RGcCZvc9QsWbIs2TeEJZc5B+ch+PT/outrQMkUMuG++htoVDXccCTJYDDinL3Xjpo+WYki
meofltdlEjeHF6OK1DgTun2hbr3AdcZ7p7Qb7OKBY/0zOiFCcZzPN547Nu9TNxKk2Bt03ldT3/vD
rq8r+1IjBYeQTwwyIqWyL/Q+WiNHqDddblp4WvOcnSZ7Ek7PfBLWNusGjP8BYLuKRv/ZKb2SgkVr
Ao/AaXHd83LYCN3G7nevggRNkiyo1uZzzu9UOlWNzYXSCfZczEpaPba/gtjJn+pAM29jwMg7Cjnx
dsgDDZ1CD+JHkE3/MsggnxnbeHg3KdiQCz00SBRorB7IVU4Vgb+0pyrWc7JfN15aV1SdQn0XB0P4
kI8IuTeNo8EeMgyFoirKBYLgoUjePNd7lT5iv3REbsh9DK56hScvt/ofqok84LdjtwsLvbwL+F5s
TdFlX5Ik7MbbWB+8+DJH+o1y0AadgLO//DY07bBrRPlGNX98t0kTomwl6dmUOcFMk+GZ1O5cimc0
u3TcZr11WxAS9d2WkpZOIeFydo6OBgr9Qykx86eVDN+ARTTXoEfQkbWUU016FtRg0wALT6yn2k01
SZSJiV6VCPk6Pbrw4nbAsa67V6AHNKxbECgokA3d8KTFIA/xIlaUzUsYGe1q7EVNXUhY6VoJIoGR
S6b7KFK4tZ0WR6sfaOvYIG62ikt3hcSR98jM88lF90dxY0zd+I0Uy+hOhWX1JRwlgvQaf9KzaWbZ
JSCB5hEoZkRoPZqyqyjKagEnBkWFE4TjS1REhJUmkVNskjyIHtiAQm2SNYxog+dmWVn9oIxYUOmb
prceCs+VUGTciK5v8PY6AMT8svF+aHjcf0Lr6HauknG6Kkvf/BFC4gERAlMrQ7iTCv/KMUVjrh1C
aAj7A2vVmtBjy0EpiK8hhT6kgeW1QcD1NcAw8143KnnviwnRHOiRdtWY47CJ61SuO2VXj1ocerdl
YVDNFpSRKLNnRf2PTI1IJ2iMrFw/1vHAl50VFNu+TtqvztSbPW3idHx0wbZtrV6pp9hCZZdMLM/K
66u1oUt/m+eqHsmwr8JvXW2IlaPimGJ66G9BZxuv6ejICxrxyid4w3lMVUTDIpPU2FbZmLK+bb0M
iimBTCm5bhN0OLS3uWa/hnZMXRZ/EGyHmEacu+m6kSurk0Ty1hM1mq5sjR3EXRWHqrq2ywjwlz1m
joHAEo0z7zixfpemJD/6Ik5boAJeZ1UPhl4l8qcRSlwao6DG/lTSGqDRERV8iRNDJfadX0eBuFR5
YNf3utWURHVzEuvWHoai/DYKZ0YQcc9F+6qlBEkg+3dizf9h2D0E91WofKw1+cSJdxXJ3Ol2Fd+x
YdO09qATS4xmeJ/kyqX4CWU3bJuVbWFp/WZSicygGU2mhOyTTyT/3Dt4SasdH63yvcWenGJURoiz
rW0l6/vMFHihArt0b0cSpPsVipWR5COTOgB1VRgn9+gY6QYkrhH6l2lrhewFJGkqs6QYZxjBAGqP
GWls/vGNNrsrQg0CU8u8qNdhkyNVsJuI2mKng2kZjaLYYx8hg6StQ3sfpFX4NRo6f+MTXXbZ2Jz4
N304qN+a3rnAwdMJg25h0+5L9RBPResE0U5NKMEjFReQdXW9ch+VO9ZwkmLyqOiC2EaYXmhppF0Z
OIT437WWbuu0o98y6JUR7kfgkuCFLLHzmoovwWi7ZQFIyDBV/TvhIuhwRWjYsT3wve4qUV3h0rIu
EjvPb8fKLSreky4jTjqb7hM+j3MoWVlYeNaApWF4i39khspXRlBXKy8uytXQ+8xWIdqJ/XxKCaGY
SM7EXNDzyUlj+kQ6GxsDn/kapySxbBCM9jit+pehgWkWWMr4AhqvRAcNOCFvY3zeGjumOjb9r1Gc
TgozpI6DL4BACvkjRKcuI3cLDAG6RpcVm5mX9i5IuP5ihnlzZzeiuOuAMn2nivklGWSxC2I+5SxW
gBu19tXyUpImRK22Uymcq7rPf+JBgTUkDDByAnSFCQ3iGl9RT5G46509Sz3eEccz+eLDYwuz1nu0
m0A8ilq3aJuacbgOHU/Tc5bYxCZqc8oCv73Hfl8au9JREPwyOjV+o2DHIeBdpfHIHM5x9ctSgVMS
bfm7DkdvFbu5IsSOdZ71793sVXlpTkX3nja5pOOY4lPKE+et9x200M185sVGtGnwC611jvf4qxAz
veCw0cpN4k5xteL+s7C5YeC95aia9m2sprfIqv1HkMU03mCpure9gzM5NeLmW5G37t6ciLijf2LP
4Z5+Wd5EA2lAvDnkqoDw87XZTE5oIl8yG9W84vgwK/167acCN9f8yKQepw9OMdG+7ooAeqMlzDWa
NVoDTcz9v+5gOcjXyCfv95uDY1575NXEIeMMVii+kTjXl1d1xX7ptkvMxr+SCeCa9yAmAXDTlmGf
jztsKpP5aHtmZ18EHh/IfFfVFJdnDU8rcN3gx6kvTfrcM5CSSC289KqiC9u50nd+eXFlBY9t2Ie0
qDRVKXTPbO1776EB3CRJoeRkQR+1LRsbzVdh11CfaKmMzj4nPKIBKS7ZcUKeKNzi0QmFC0+BknZV
T6+TH2KZd76JLnQsT98VTWxUubf7u3MTUh6UuroDhtbynCPFY8TTIMSdw6dfy71iZ26aloHMPn9s
cApuTg+2OAqa/w5m447TDcM6qhk0ji/rdghRU7oQaNeBVpCLRdhycA5bvzi9/zsQx3MkUa6gRDH/
kA+ns5EUyrpoZgO78sybTh+JMnKUcZfhOz1TrF/UkxiK+wcpykCF7JuuszjeTkDUEhW16boPOdvT
RY9p/jld177iSa1hhVTMwtHocTS3Kj5zQxcH+XlwTrxUIigA29zXxeBuqlEvKeeNOQ6TpgL1oEp2
l2XgXwBF8i7+9vExms3BEyQyoOJlyYeDXp45LYJNOZXNo9eDYHAivz1ztl7WteeLQlIukKs6Pgks
SMQPHp7JupOnFB7nRrC2SSqwdflM7faHJ79TJEb2PTaFad2ZlYbfsWCbjX94pYrka4vp5M81/5VX
4DZ+Z7YUv9uTVoCLT2jb/x/CtJFxfXjqM6z7AKZ9KbE8fPQC/Pn//2sG8N3/6Ki/qL87vFqo6fmb
/jUDON5/kPublKBnBappeJRL/msGsP/jGDCdkRzS8WGpQVP4f2YA5z8uamTPh+RJfWjuQv2NGQDZ
6WFNhh/EtBE+L4IQ1GbEovZZ5oMZehCz9lmq2fX10BoVeZQ2BnHYypPK01009RHnW2lH/jUvrjts
hhaIzqOulSE7XyeBsvDkWEOFvk1FoWb+jFsSRbZjbdrtnVFq8OMwYckM8oYKw8s0ZbsKAkYj/PyZ
IDy7Q02lmWyr0m7iFSKO2PWzCXMyW1xjxQmevwz5KT7TlL1B/qo1Ads39lZkHD/LekLlVJpshy7C
SI9LZ5XORaK9Ko3k2uvDOvrJpsdTlxA0gMM0gzNM+5gma3cnNLLnvqs4LLFogjag22WUUDcee1yD
gEjRmYzlKqnsoLsUhZs3+CYNvcGOJRKTeJgIqhBWMBO7DVAWLRpxY69Hw5r0+9qF42KsBi4M+KOF
Se93qpWe+VxbSW5cNE3RGC70xdCPXkqjGqe32KUY992Px8K+QkJcR/muSJoS9UNvA7S9VnrsybtA
k11J6YozDpyLrA9TtNgd9ZPvVJaM7KYIaFf/UoXt1892qkfTSx0OVpTua5ym8TuRqtBXlHQjfHRJ
msT+FwV7edjYE0kuXAMJXnG2hQ4sh69ayF4Dpnc0UH8DRqVj0S6CKAoucxO5DnZbbRyJtyJIBnxk
rQdAs3yHPNZ36YkEY10Kbtj6YVWDHT9aptZr3ys7U9VDqqyc+hmS1eyBUlBC/Sabqmn8ls0xOzs2
jVBOUYFJfbrGa2Vp9K7tpAFEoRQCJkX3pfwWtEGufw1zTvjPBdaP8SEVTu/cCXh65TaMoKwNIizS
bEt6mktBrsjS7kZDkjhdscx3w32fVmLYDW7ucrirfI8EAx1xEpqNOW/vte/H0XvyUif3LiP2Tu1V
Ven8XLguVjQ+4hczrS9pZCvtTKV5uZhbSDix+hCLbVH5deiKHi7mhtFWdWeUKASt/sqpmUYWkc9w
v1gqdkCd3qXqfg5981hl9mUCZYuYnHydJ6jXPyxjD/8WnD/6dxZbAoqigm80xm9WCZqIy++0iiPP
FE1vb5UeNhfkeSbfahFa363QRCt6eiyWtI8lb8ZiNIrDrHmC9XBZ8u46ve2B4Lnb1rUrvKsUVjjf
swmpAoyrqAq/9bl/WYCRPXORiw3Wn4H/+Enw2KMbWF5kXUlDsiVwtx2rSLCDZyHAmbpR++30BS72
HezZ9bntw/4KM5erL2UD0jAn+sgUSjVZWLsZs2degbCvvc3UpaGzCho7PLP5WD6/eUhbsFvGi4bZ
a9klIa+0DXNrsBiS6qvXv1nWwxjRIvnbK+PbZiC7oLzviz8fv487R8lemwo7WV2lTjZmNEX/YKke
3rrGTH/XqXeuG3l8VQ6TxHH/7Kl0w5z//MNGdXBZNlORR7sO7y0yyxwzytdgzEV3zVLm2U+nr+54
OGwCvIu42PhEsjE+HC4wB2brOIa7ulDZOvDd5kKLxK9ehtWZx3U8Q/DX0DxjlnCqwCF4OFJFcZGT
EvreLHCcCwfyJUt1wRWqucccCmBIpy/teEA2wbrpow6i00Sr6XBAaTNakug2PjPt3spAp7QhQilO
yEKdESEsGnbMfs+2aK8y9ek5eUuXWBrrGSuHY20jID2VyCgm34nqFlh1Umln5uNyKVmOtbisaSSU
bIxadxuNcotx7wm42Tdom9q6NbqfTqYRtdYkqwF+2Zl9+PFc8WxmAxod/jrhzv7Oj1NTaGEhKSS4
OA1SgZi7CqanwNOpFIx8R860rT95ejZNVo89pUMI8R9TxIf3YMrDPG4D9Op8tIrHSPURQDShrSWW
kmtjVPmZ2XJ0cXRc+Q/OVtyp9pHAI639qIAq5WyzygUBGQXZRRMZNbkmSj8zWz4ZigOTwXvAhPFo
UR7eR+kXE+weJmY9RoDXioshcXeuFf/t48JnhlNl9tyaOlaoxeMy27AbgNPNyYqPfvLd8p777P30
K7b8uvA9E3PzHQ8IBQc22odXkrGDLAuIQlvbzzcTx7Ik+3V6hON7dTjCPE0+TAMkkDVw4tTeeiXk
gu6uleFKj/+nQTAs0/vWsfcs7lRcllqT65m9zZrXUPsd1F9i68zDOFoh5juFUYlJhtidutThdcAG
pH03KjYbgAyuAIVBah3R7Cvd+Jp6ZUFwBebG0/duPt186LNzHfOYHKZYmSDpLN/XjABkz+U4s01s
CA4RHdS1aI2vnY0WMyugNDTYW9edHv6lVGIemE8KplJEGQauv/lmfHhohUGaaOVX6CFptEonJusF
7CYp2aev72iJmIdhIWI3ybrrLB9bPgl3qumfbAuRb/38OZ0eROxvje7h9DifPDvqVGzY500cZarF
+xoJctdNryDIpdlGxBWMvb72Ij7H1j7/fnqoT6Y7FmzUe7P0g8e3mO693xdpmBAVzymAUKGLDivf
UJ7Rsn1yPSYTQ/gGH0fnSM1qKDNuJPBVlOH/NACT6f+sB48T6vhNpOekXMtJSMIWNTCKA7CULQ/7
/+FcEGXbjBNH3W3oYWjuIMU1N02s9qX9GtfttojV5vQtXF4dRFJWIxvrJ3UjthmLNUnZnLOczg+3
1Sw+WgupHNAwtebsU28wfxZBKm/7rq6MM/ub5VrIjeSr6Ljc2ZkIsFxu6Uq6BRhcbROS7LMWfd5f
lraRbU9f3dJjOw/Ca8UXCsIB4rHlMDw6WqMFZTBhJR4pHC6ZKhVW211RFc5e9Rpo0imRj1EJo61X
Y/MiEs6oZI5k1f+VwuBZfB5WNq+LHxcYfotLfcVmJsFd4CN9+GzR2Daim6MjKkFYViHWRBPu86je
ZVJbF9qwRuy9dW1x5lP9yZ0mno3NgaC2MEt7DofFBRZEYcK3Ez6bdTVoI97HToXPp+/08Sgum30M
xLz1FLDsxcWVaLuq1LKjbQ7r6yI09fYyS0T89tejwKogdI5HadjWn7DVD0vlMNF4NCiRbJ0u7DZ5
Sxqym3fu/u9HQf/HiozeyuFhHd4x1dRRFSNH2OojEcDD0Ca3yECKM3Pzz8blYD7MKyQaQxTIvkmp
djFMTyBIGUhMB1lhYd/y1gHHd11FtKpxfpCSmwvzB/mOa0Q8G4JTtnpHaNTsmNOeFHzVObG3W/nN
z9igvR3Ea24PLP9urTfPWV/d+nX6aCQt6qGYyoADm0/CyqfjaG4d3B6n79nR5P5zMTZycR1ZOtL0
w3vW1jGtt1QMW7IW8Z85BGLFQI+0XdHam7H4pxflTlX1mbl9tHrZwqacSmmCzSHH9cWo0LO1zEFA
xkli2gXV1K1i2mcxzmKJczSAgHTmMj8d0PV5arRg2J7Yh5dZunrGeYFuhEhfglQBuI4vhlRuM+8l
095P39KjV2q+OErCVHap6CMWPRyrou/YaIMHtLNJHiiw/yhN9+X0EPPPPZyCVIFhz2Ao0BFRLQ99
49R6yWSlNFca9zfNiYsmlLem3u9PD3N8JbP3eeaBIByeH9jhlcA3cluDxW/b4WlC2MXGKtmcHmKJ
MWBDgyli3ll4fD6plS/ephbwcBiNQbuNsCyORrUb+Zx1OTEv9bimHLY24V96gw2LbTizQ1jurOah
wfGYDk0k6vTGYmiPJjphSH23rWpzVesjNKnwyh+fYfyeOc0ePy9G4js9wwooUS3nO718SrIItLat
uourmwEzrocL7n+4lUhyOOLNGJ2jKkelbD0l/xXXdP8TGdM+zd/M9MUsYVeWvyyce0WTb1zYrqfH
Pbo4h/eYzamJjJcVfrkeVpakwWmG7Tar6xd9kPd1GWyrApPm6XGOHhdoIDSuM3gJuTMkhsPZqNM0
R04TsDtNwv00eWDMcp1qMKLNFhHX6cGOpv6fwegw2rRqZkX04WBeGTV1GvgMNsgtiOtXdLbfTw/x
yX37I+n+7xDznvLDR9EbdD2hTdJsKRmtmgy5zJABET3nqjq6bSAc+K7PrSvWWt9aXImZUMtRcO32
ZUBjBcjPZGNVEfLJ9+Pk0Slyma5PX9inI1KPoivlfLJHDAGcJxH7w31QDXdZGv0e4kmt8yb/KQW9
09ODHX+OuT7OtD5bNKqkRzrrutD6HLUcnOksbKt2O+pVVg4bA/u09WBKt9IfxngYCIcQRKRjrG4z
a9QuKh3GQboaqQPFe+IlW2sbuI1X31Vu7Fo7ZK2D89jhfm53rSDc7aHEtuCtTT1DQlhKs5lQxehx
+xaTiBB9M+GqJ7/EUIG9XrEhLJxZ6DwF7pcktSrtQtC7QLQFpr8pfzWZr0DHpMqGUT30ujGVu0Kk
/WT8D0/i471ZrHAFNSAYUu20xxlBx8u0rGuUsOWTrWklUkq9+3X6Ycxz6eC75ON3nek/7JW5G8vd
hGwTl/N+Nu4TjP7fZjIF3k3N+tJqbRKjRfJMXK3inBTh6F3l8M/SwMvKbhUSzmJhcHARw7eYTZyo
huFCjv0TGnSSL05f3NH7Og/jzCVkDgKs5vOff3hfY8wDUSPcYY+cC2G0solCSckNL4b/aSCbIh2V
eJeF6HCgJgFni4pj2Gt1dhVC016xUDyiDjjztD69b7yh/x1nfo8/XJDldgYRfdw3MieuBjIr6tLe
/e098+bDC84cQeOcA+vhEJTO8pB+oLtXigbpfRQoSAK9jRtgh8pnnP72dIptldIWm0osnccEFQlC
o8lix8XebkbPwFv1O+Aw5ubvL2qG8WD3o9uOBubwojRzspC6SW9vD5q6NVQw3mhlXF/UbWyf2Sgf
L6WcspHy8NXj1aIufTgUCvY4iBrpkz+sWdQEc6eP191gNF+hPbRbPTz3tTieE7R/OOtCgrPpziyv
DTxaZdkDOq2id0iphih8GRcQK0/fwU8ua4YqUvWGhkhFcrEuiYQ8HhVF7l7vOjKhcPd5A5E8NJw1
hus17bGdkNVd/v2ozIsZEQZiiH8c3szOkcLNps7Z+z3SId9sf3FUmC7ZZg9bdjbmmeE+u5VcGhJA
jwfIB/hwuHSQ8ZiZtbOvpjJ5piCWf5W1HM5Mxs9uJcIUQQArLCxm5OEok8gcrAFE/LYxGYt6aTqw
DSz7Vzu11p0Ye3N/+iYeL/EcbcR8zKaCN59yDsfDgd9kQ1N6+5BtXrXuyMCUKy+0CsgqKgfKEoIr
aVbD0GMZPz30/HwOvy6shx4GY/cP9stZrPPoPIcmo8q7L3RDSlomWg1zInNTfUUhMajPLCafDYdH
nz37nzVyWbRAcUCEmkDRKVUiw/vR643gSWZe5FyGmjT8n6ev7vjGziVRCKF8QHkH7cWqkheaUULZ
9fZpHSXTDZB1MV7p1oDGBClPedljxyqvu7D0+jOLzGcj4/hnswauz8EKe/hIfRwSpLvX3r6bPDya
QwLM+qteIfC9DCuQwrMttw5/o2bIozOz9/j4R3Ubp/q8xabWdYRyC21UODO6eFuYhraHH++u29JL
QKdb+d4nuOd+QuG993Jpkspsalcsg6Q4nb71x+/Q3A6Z+9+8pgb/fngDqFFjAwsUTAwihbIdgRnw
H+KhG18574AMqgsm+N9PZh+VCMvCvBZxjj8csycsQmTK9veBC/9KrzjJX6ERGeNHlPJjd+YKP7vP
OJw5N6FjE1zpYrixqzkjuZW/L1Wmki2/KnTWVd34cjdoRu59s71KI1wvdXPzXsv0YLphojruaw2O
bTxz7cv7zSssdGpO2BVNjiVHGxwHkLPMXH/fNkb5wgFFkGQ+5AJMkRs1qPkr7dx5bvkyMyTD0d7w
6U/RD5h/0oe9TqF5ORzWhMZn4IDUKVRpT3CmM1x9ZWcSp3x6Ri3XfpTFbBFnwc2sC6SIfTicZ8FV
6qqx3aHomO7GciIDpabedXqUozI55TOeAspEjuAYWpelad8YnbqhBrWx1Dh7KijN38nYsV48UlTh
xasmu7DtMPyh8q4BclbaaLM9Z4iMjdfFzvfTP2e5jszFPJ7qzMSkXeUtm9n4aUwtcLOAeMyXznzt
jfyaXiTOhnwTkTtzerCjObQYbPFAfXwDY2JB7UkSMno1qsvbIOLDU+aQepKpezs93NH8WQy3eKA9
OQ3u0M/XRmTmJDER/UrVP6fHmA/8H79v/96/GepJY8fBmXM4aTi3eLynmo9ftvsKwQs2uKffG9g/
Gxlf1TI0SLrJzhTBji/MncUHPDiWYdx+i8V/tEscNwFpT6KIN/hHd3ZZvLujODNVj14IWkYfhlma
2BFKFVYPFmTj9lkz7kRhRPtEUJc98+Idz0EQHJQeOAXShzaXTVkUWviRh4xcRFUWLGEx/r1swhhE
OLSz7cFmjrD14+mM2OF4NqIGw+3Bbp1iC525w0cnseJkGDksrDV2Ye4w/+jj2jI0s1mprvS+ZB6B
y2fegE9u6cGY85P9sKRlrR7HVPS1Tevqw/fSzoYr6dDePz0pP5kfs8KZugq6NxRoi0kZGFGke3J0
N9k4JU8CjR/Y6phMYdhlafN35BrLhXQKOhj6yKyi4kYeXlKoF0lgjIWLJ9+7Hcx4RLMagiF00pc+
rPgmG+n1X1/eDB3HlEFxduYjH44YddIr1RQh7qm8CzHxpPy2XRMempz5An9yH9HWUR4FU4GJ3lrs
myPNKYGP2/6mSgYLIyHR6ztZE33jhAbWgtNXZczy0oOlhMIlXT10CXNpW1+2h60uzuOU/tRmSnEO
YEhrv0eJbu5FVyXPE+78jcBbRA4kweKFrAQeIbfdt3r7aDtldjG1mKrLaPxeETuWkEos/SDEqY6v
Q/fr73kGUfL0Lz5a+zwI3XQCaDiY/PLlDw4qiEFKow9ZDBZw9FjcV6nadYWVzilLTwGZgitNKOPM
cnH0DqGXp8DCIW2G9xz1amoVtMDvaWc3PffrErMqmm2VEjN95vEfCYJdRpqFZchUaDt4yyp5g0i4
YiUAg90TE9z0Ayk4FbK5us4AnycYOQpY48ijE7EpChxqVk+0nxKkvGkYf9dO6Vr70/f8aEpSpMM+
Q9OFZK9ZR3A497NUFARr1s22y7M7ZZtP0O3eU+IRTw9zdI85AyNcQZbL0Zs7vXypMY/XRWfU26HE
5eUNxWtjnjtHHF/KXLCAf/qnqyiWtTmVQ/Gsx6HeSjU7ZRr5ww4VQEdRvp++mM8GwrlBzdkC+cR/
D+9Z7k7RJJRTbzPN1/bcXjZ2tkmkq/TPre/LoeZvCUd61kGsvdhFlvct94XmW7IjIqfq/jG0GRLP
9p78sS46x0P7dCyaYdw+9h+mO//5h28JsWZFb3ZNtx2N9rocpp3mqW8Kzu/pu7f8TM6X5KMt4qps
jtbL+nDTBgXCX7JQA9Xisks7WAn/WD7GhnvXljmB9X7kynP+rcWo+JP5Ts7mBrbJXNtyjc8ATahs
9Kt9aGbJvtZyg9zP9HtEHDKflubMW/VvR+Xj4utRNKB0xlvOdDdQAx/eTM8uQqv3ymzLi9c0ag1S
T8ekO7ffUQo0Wi+9JzTRXU7yMV2BS3J1rPBX4/mBB7ZUM3vXXYNMiXlZCNisSAjEBuKna6ICRH4P
HyJw74hKSDLjskr0UZvRndj8IVNGOOOv9Ryr9Do2I1sjDGhsu/IiTQ29+Kl1RjL98MOi9n5Ia3DC
l5HFCPOr1nfjUyKcJCO7rCdKL15ZfF0gKxd1kiXpZd9Ixfx2ayJ5S/6ByvqXX1tZ3gFhaCz7UnJy
9qC61pmavockT3bjWsmo9G5FASubrDQ1+No7aWiWNhKR40VjTLZ1nGV3DvZqbzNojVZ/GQYYArcT
9BT1pW9IZyAbjHf+R0Ld32QfkEVlfqVCtzE2rlu37jO6ErfC+Tz53WMVjwCYdUJWWyzujY54vafO
CQyGfgXxSxaV2utSeWp6mXpqR4+Kw0r5QthX5dd3QKNz9WaOHSCbmA81wDyvh+bu9p7/M+kS5dzj
2SaUM+yssVyHbmjAc1Bj3e/j3ADlmrD+JZicZR2vR6xX8qoKUUxj3dZNmEY7zBFEW2GHjDXCovD4
zvTYrplqseLYlOj1bkqohZZr01HSuAJpY6r4BiN1FCPK0GuYpWanRp98MhnMQbW6FlhWva2CfoqL
mUbQc1vCQJIdsdLGICkuSW3UY1KcgKSkbKV6Bfy5JDrNWPHIjUekfd53aGPVttaLGpe3PQ1fIoMm
/xrklPHoMy/sq74UhIWufQpR5aVX1y6xVMBcN8psSzDZVtXrHCazNrsWiQqHDXMxeaSj4MvbKrZz
aA3pNExrTSdYFy50m/ftnpOUhMZtpIYcplXvlEn03tadbPZNBU0Pdjiezi1+8VzbGWE+1NWmCewK
VhsLZmi+cN9TpINyMI3umlk7/SpBJiNKs9wWmVST+wn06T7xNt0wxZZcdZRWgCz0tXrFVqVRQxf5
9I5vGduTmWdBsAvxVtcrqxu9G9MIjH9a5cpqg3NgJJHakmC0XZKReSMCDTt+q6lMAIatsDzXnSXk
tk3KiRwRlQQJWpoeSEbWdj64oVYrskuvcPIQtYaQGmRlqRsramGjuSW7wrZ3oVX23lqbgilhjZoi
HVKOrsmHYMps6jOJaz5FQ5QTf5oNZQn6yHDyzVBPdkKQo7BffKPLyssQYHK9qdzetVa9r2N3D/yp
F7vOhiCzCfA65JcE7vTtbcTX5kpPvdp/svu+rv+xqBekl0DSyZ0LHYMZPBglsfTOBJsJq8Tgvgbw
W+DqiEINX4oiKP5xJne01sCIMujLTt1NV3o5SPVSOZWvWPrMSVcrK52SZq8l9pi+5aYd4tJXZRoH
j25Mkia9kxwwAc9rYuVx9TxADaSRqf2co/1Tm5YPVvLmJmPSXlCbBDnrt9pei30NSnQbCvW9KUYz
Autu2ln6E9KOY90itYiNm9H0oxRJFjqE4LcrqiG74MUcxwvpt153MRR5rr9kNoXs98SS7LpWmglF
4kaXkzFcxm0DeFCf7lJ0ZtYucwRoN70JPO4pGIn+qQzSeLgLVOIE5J7KIb7RC9odP/IaQSITe5hq
5PWt5hBMO8peafeDL/rmbRyGanx1jDYv7/XMi51hY0mj9bZeUAT+fS27OvlSA0MItnbTR90tTksL
z69LJiGoA+AkjXHdxLqYnktRYlX0NL6hkIgaL3yJ9OaLDw7KJijWKt0bK7eeG/hb0A6UnhD2IoNB
6wY4nW0rLwuPfPRtGkx6fNU5YyB28C467YovSprtDDrm3S1oGkeBg4004t98d84E9IvMeJO5zzdp
1SYOaC5A4nmWXMAiKr2vVdJ5XkwwR2ey6lOgGjP9pqCM6pJLXj1zw8t32w/zKV9JQdHqmaYwSX36
BNHnwc+As6H8yYM+H3YZKYTBa5GHFb+59MLeJ49Y+n4EYF+LqBCiIx6Q4BkxHoBrjwB7bWc6WpNe
jFYUejddMkk+oRToCMMdiB+8KfFJXo6YHtJvXd8WAKN5ago4d954w5sxmm5wpc1ryqaVUrMRjUOQ
3oGpC8JNHvsVoYxpQoMCzXJAhxvgQhvH7/mk+/FdAsa3uCwzPJAPZedZfIoK29PSGy0odeMZ3ahn
fh0jpuud5MCRXpdCM7I7ra8zgkxJcgeeugrTMYhum7ofnNdYll11E04VHiVz7N32mi02jpCtZmdF
ts2YTu2vrK0NmtEuIBHaLcTUafVFwD2RIiUDlW+fhC9REqmBXuxnWZFX25ky6d96A4AAoaGhlRBp
yed4oJESttnGHnXyz9uq72naZ5IgOpMpdeOSHuThv3TS7Dde9DT8oteeZlxonTKadFU09H6/Qt0Q
hP2hLYk3oZen5q/EMRqsnVPoWZR1NSbFbwKCR+03f0VJ8CAUV3fc1xKX8k+iRKf0Ki07J3uk/hzo
d06Sm+LSNib0TK0Jd+5HnZo9+aV6XAfeDOyxvXZiQYHGnayhwAn/tpdsctYjkHrHWBMgOjaPobDK
8Af2itSJVzJHzNFsXRVbRgoPyAr5XpQYby9dtmTTuyb1PvwtZFlW392u9kP2i8ZAyEipkroADkIw
zZUF7gdADLmBpqTnZhKHepGYJKY0INDBCr+2EWeCadV1PgCTVWnzqB7Y0wjrTYyDWzxlvbTBgLR5
0eMMpVrpXlGRNtxdXf0/zs5zx20taddXRIA5/FWi1NHt7nb6Q9juNnNc5GK4+vPQ8wGnRQkSvGeA
jRl4wyWuWKvqDWHfi3VjmB3qaBx3nA3YGemkU6TtoSj34xQDTVhzvWvdPf82DRPbagcc4CkvWr/w
pQ3wgzYafXjrqywH8oPsi6tya7RmbD3lYQwGzcEwu3A30nUr5UsSmxoesFbl4gPfFrK75ZIfy41r
d7q4DePwh9eF6mvYpGmE66KOoPmkN5xNZIBwBFd4CdsSJaCEHGnXJk2e/ajLvB7SGyWlak0BAfta
UGcu9GtsCqDLT+Wti3lRhbsodXIGV8M2omeFcAOGu4ynm+5P0m3G7wV4YiikRqqGoF9JUxu2lbRH
ZBWtwRn5f6LrBq1Z64knHDa7QDBlrVhDixBep6KThfg8Vsj21zJg7m4C2E/qg2aIhtJ835VYv3p2
oJjPadGWzA4+SdDAObWq4s3VUZyDDh1hMI++oic8Gk8RICHtR5No4BlYAINpZau+rVjmq8owgvoQ
TmGuY4iMJBZGLWXMcl7hJ1I2ctXmUK43eqVPuLHSf5BPFTJmvQsgIkd6tpvvgM+Bi0LMXVxQpd9U
taOPN8ijqMV7UnRp82iVqKQY27o3ZoVAoxhy+7lL45Tif4XkYPY1tSWUlzTppukzzqHd+DAhReS9
KE3qeN9ta6DJZpISfQ9j3e6/TFKRyTbHglt50dsywKQuo1ttr6QAHLIm8cqcLzUONPYX1Gmi6Vsd
dWkdb5LAtLVhRZ5lKAiwt6OO/qmEAauVnHrraIBjhrY7HlWzRzvDpWwnU9WiR3BBdn3n5aoM9pY0
pknbRurYF/jEUhZ/SQoVdMOqmXSSAiCnCKXsdcQbk3sPvrLl7jUar8XeiJNQPmqNbk9rt3CaSqwM
XFOrl8Cbe8O+N2h9y7IyPRHemDXRViJXK3c3hZ5Tw4BSalfcVh0Gwd+iIW/Dh2pAXuwpTlMHtKvi
aSzrNoi9W3ylwua+EjmnaBPgdkwC01t6CbgkUrsvMUajZo6UTx9R2ZnqWu5ausUbFF+solq3ok/s
+6mNW3U/v/XrHNsGkVuZb4WaHpsrlB3qifOqSujvrxrOZmWf1twoe27AJHtE4EP1XlpnzOPP5ejM
CxCBW4FIoK7zaHLtVlJyDuTPvGmz5DHEvjjcuoqXhRLeSxCaay0V1oRifYVeQ+DVbvYwhGOYvNqz
LfmdyV86feoL8rS1jHLlIalNPfdD1RP1gzmQpVtYoIQecx3JUDZ/altRh7uqbJ12XY61G9zzPqu0
jT60afzEM1e1Klx1+MqNjbYItswJt2hgkBE0yHBtnf/JRJCLoRlBI7xXn3Ota6mWYyjLi1hYuYNN
cYKrLwZAZtR84s3VmBursU1kYcN2Kj9DWMjJccta9PIz+ZZh1LN8Zssq11ieG6FrXX5XyVaYfxiV
IqpRDNOAXwxTYyLFGs18f0Mggv1k1gh1HCZLDlhtkwxyd6MLF3BoJqhoHNJBDdJPyNul6FdoQRkb
n9QR+2OVe0Qb0LVyEzu+yQtPFwe1x/8XthlilvV9nNWls6MH6th3Za6GA55VnWc1+qxohqhfFpkO
1m1laovYj5EeDDe16UwVnLlAinXcO0WyVnLasDxGkU/eBrYXuZB9RImUIpI7Y4jQRdNJi26UksUc
niENPRxk2XGFYs6IjIKnuojgORdrpcRGXjs0JROWbRxbS8iMEi0Dfb3mCkqtJ/QpPO2raEYj6p5c
Y0SNYW0GNl63hocq122aZxV/bUrfWKXeENuxY28ATnh4ttikZnG4qZA+zeqNSv7R4j5s5K77XlDE
hIKVDXox3TBKpfLiZuOgPwUiGYzH0cW367c7mXWEkwIqK49Ow38xHaoqzb4bqd165Mlliz0Sgpeu
irqWTBHyszCdcH70LX6kzUp4kAk+W1WmRw4LoTfES2goofkCWUiXTwVGk8bTmNf19F5Utl5zC6RI
pWkNL0oOiYED90UUAXlHVKKet22GcICSARbK9u5KFPvicW2mYGwxGKGDhEeWOqImeYsimd7fWTnl
jLs+ravi2VRDd34xDzLbxJrWNAXNp8mKHobJ6CzIQgghvFS4KjUgKwZVw6AqUEN7JztFN26EE+kV
ND/DmL4WCvChu0a4A4ZzTVhy4NiVKLEVwX0LBcxIF07wtWvb6KXWsgm3JKMlN21WuTRj/ecYFTJ9
UoBuZWtt9NRYxdNGlzoipmY/dRUCy8gOlGsdJfnGj+nxp+NBF2NkfQmTfH4uVrq0XqJRBI2fpGnn
vNQ88bJmm1qI3m5U2pTNfSGEzD9B7gTCrGlIrxblC1JTLjZjo+tup7oPp7vInip11/SkNI92nUvv
gBFk+qfPyeTwugrM8pEUv/ees9BT1ZveCq32JnXqqbmnnheGPuplbvxSp6ni3ShkD849aiVmZq/d
ttA1HlCDUrdio9eZ1sUb/j3XQUPJhV6y64fYGb4Pqilks6qKtEkPdq6F7lPklmWGlTnXNBzVNPSK
4rbPUOaLV6rDBsZ4K6o0uUVJJ1afnci2qxeXr4mw1hFN6dsCZO1OVKkd/jGw7FB9ybVfhtjDx652
E1u81oC14TVVi20z2kL7FDdTaXZr0SVVyfGOCcRUrHh6WgK5Na1TE9w2YJv+GXtXR8FLbwxN+12Q
zplrCYW6u0WhrlC+erKR0xtq+W67tQek3e6E0bvMKFYJonlNcztJXgPaC/EzE6WML1Kio4nSrs45
/n2qjNT4HcHAQvwUFTmu11QUOULmEgwQIJyu4LHlxJ2O+3fs9S3bG3IICS6NddROfpcZet43pW0l
yqNLes7DuQc/0YQrE8CM+1iG5UCVhlyv9dGebdR3t8eE6hAomjN+lk0sbrrGsN/dMUcfLMtdS2yL
KQh8bSpl/tZzYopDF8sYF3Bca+gZOFChKL+oN7XdGPrvwbTH4A2hmz7/rmOda64wGWrNQzfJYQJj
XCYKSx7tAJRzlcyzf6tJWFM77O0BXeZKLUT6w8xUd+Q10wmIWYhlIpZqtaHW0+KKQ9PYQp7k9LBD
PDVXiN2447c2tJzAwRdskji2AMk0PTJyyuZ6tzJ5ievfkpE39nzu2O+O12Mq0BvyVospKvCCkrI6
2GXSyzcI7Mp4F2l5nn3P27KusTpCdsdByNJsvV+IJ+rWc43PV2OuDLVVK+zckqZqeGxbnagtarzc
XqSUple6b7mBdclu8JIJFeYsFg5cmY6XQVz78PqCENFUNU8Exc+uy5o1ICMbbd0267IU25ra9hCy
rQsKRL8GpAeocQW9bFE87BroKZhAZZYNnL2sgyhpVhKwJpZklRJBaiL9tml+rBDepXrlu7xea/TH
qerY/bpqi4ZHN6DIgHeEnUae9aPsugiv+sv9hLkFclJpn4W36JFQ218qX42zUUwkRLYNqE3J5quI
vxSoKrfvbv1oAAuxjGvY7GWfkg4GdzboFgChQNyXxNSoaoOakp2gYmFuzcCJUb5TkOb1HBvXk+oH
mJTmIL3kWv9w2USb4/LWAaIHSpCtvOjVka+mLa2tdisst+NJpXjyR4s46pU25bkwHnwoZxbWm5uC
x60L06qRj8xgLHdR9oS0608S3ysdtCVCY+4Bgf6Cu4ZE2Cy/eBwitBA/13rN3M6K4lJ6t673aOIB
lQEssLz6ygddi7ZobMm07dgG+BtWYdqhMIxsqtvX+aeM/K9YNR2v2tuSXOya7NLpOgFTQ8OfMbRV
mp+LuJTbsvkm7LaK0rzkRb+OZOmX3rgXSo7gWYMC1jUCv6Yf74a5zzVjquHUQ/OZSbDHIxtYFAFN
pTK3YVIpb3qQarfeWE1b7sD4eQIn5ideXX/W2ineq4mLiiqKnOKWhxnsPq0TV4Z+iTk8+T2LBib8
bqM2w7L1PaRo1K794nrlvVZqb4m+r4pDrjcW7lzYyyD2faUJt5j2/4XWweSg4AXwaEm4C4tUBfCY
tz41jE067UsK1zd51yOVbbvBXTdcWdRnWowY5WJBTcYLj3EJX5DQuMOgpH8RxM6rguOYJ61nLsSH
wRNvl8+8c9OM4AQwI8hwSEI4i2GFY4SYc9M3fmbbt9HUUh2uISNQgevXQ2k80pi010GTvzZ1360G
LXmnVjE8FGgkXzl+F6fFPMoMLv+YPV6gxSya4VoQJmmka43fqAAWHGd6EG3xb5Cg/8VwHJQi8LOC
17GIUXSoeJe91/i6Mm6F2b1w5X+Ju3qHIO+vUeteL4/umYmEPunMSpzAFk72bRL0rpUpWeObg/dI
QuyPWh3zMA9+6vbw53Is7cwqnQ8IlsuMaj9BLUSFbVYREA/fRk3XGOLoNtfTveSdzNuP8jkmjPjd
Fdk+tfJbMMi3Ah3GEmGuzThEX3AUwbbTsFYk268Gog+Xf92ZyQU/Z3DbwDEGj7U4wbBRdAaH3MPv
wmJdO7+T5kqA+S/4cHnPM3sUYJ6KD5gDC017DU3kxkchidt6eKYHhYqgKq7szWtx5ln4ECf1nMlM
auJg7bBSSctF/It3wZW9cD4K6AluehDdf6G6H6JQkBNTHYWN70XGJ51kekVX86nvzCtIw2tx5kvg
Q5zCzqfJy5XaN1ttb4bjjREUm5QXz+XZX2RW/zc5//9zjOMwNWvQQhWy8cu5tJko+GHEeFyslUCT
mxpHj5ylSGL/WojpyrpYXJ3/Cw2PmS1v0OBbLryiT8w+jPPGdwC6bMIxeKgHZeulGjqX6U2miBsn
pml++XvPbUXAebQ9bG5tezl9kW4qXVOx2hOYY1SOTZxAgvAevcxmNdWkJmTaV2gXS5De3w9FIwks
4F9bruVBPmhk7APOMb5pyRq/lf5eEeIbGqC8wEDwr/lTbH/FXiSWXFtG8Gsq+6eAllJfdHdqOX3n
3WWtHDTzTDEhQSHLezfES9lG3/W/jA6i0h4XmYWn1/FqKBJqqElq1X7n5NgMPJHfr+roJ72drPt+
OdS5Y+cjWGf+8w/re5Yj4NxRra0sVJx8KKxWyUoaWmJdmfFzK9xELgpYkAtBcSk8EEZ2pADTraH3
mGTV2OOO/U5TbqPyTVFtX626De3YKznRud07szBY1RQvzKXcCqCbRuvJwvxGfhs6ehPOQzZ9uzyC
564w3kOAj8i0Z5GS4xGs6rHpq3nrCs2XTQrIRF/b7bPQrh15f83Alic4TUcAu6ypmVd3HCmRlELc
QfI1OyySdtNGHsxtthF+tsk2xS7d1ut4m27Lp+B76Bs3+o6a8abcFNty1/jRNntq11ADttX9NRXG
c8P88YctrhadszEWGIn4dUdfpZlwm4hXQ3/N+vHcSH8Ms9gWiZPYUUq/xQ+GHzE9hqQdaKamK2BS
V9bNuePpY6RFaq+6QutzhUiYeq8n9zNeAAVO1E767sT+5eVz7vi1WTUz9BBq1hLw7Wi1oWbw3v28
G554wq2nwVkXYbESOLNC7t7PRmOXQ56dLgDLlI54GJ5kz3E1RG49lhQtzDGp70HNTdl9IuqieUvL
Ue4vRzu7bEmCeeIiI8ETfrFs2ywC9hPkpF1jM637ITsMuLLiLXEvs8rZtVZ7GFsl32aJQw1v9P7A
zDC+124DYIuO/1pTpvBrYY9vA43+dRaKkRqN+uYG46egFn+6RGKwKHntxU+TU/1x0K1YG1mDF9aM
eFuZOtz7CqxJpxV7Mx5+YUv1We/i29Ct/g3d/veGYSoRQMPYE5TbYoGGFXYTU1LVPj2rJ05xnENF
+tntW2N7eUzPziBUPvCnaCNB5Ds+CYDKVQDi2hq7r3pdh86qj8DCKFd2wbUo+nGU0RuBTMiO3Acc
ZRjF1Lo+O+01P9trURapD/3bSC8HvmWy39LipxUCyAn/w4pHms7kMjV07oPFeGEvNrrqROavTvdw
uyj1sb8oX/77rPCUmTX9uDG57I7HKwPJgmUMXmCYIqyF8ayH4M376sqsnDswPkZZ3Nh2LCJ0RQW3
AJptt4muCxg2/Qt4xJ9xZ7xi2MULX1rB7vLHnUsUUNafBfdQ3YOevfg42657p2cXY8eJUGG6BXK5
uRzidCUYqM8B9Z4LOHA3FiGioi45DIvK56WoZ2u1VGZlVkNpQD5ZOP5djnb6QRyAYDQARhtUyJZJ
VhZNk+K1dem3g62tROl86iL5+3KM0xtrjkEjjccXdIQlFDqv4KEg1l76mvkmrXpnGo5vi3Rd6/9I
uOToIRLJNFIZECxojh1PjxXqRmXjeudjliWLTRLF4UMm8EByZahnV4bOOL0fiQaUC1luJOZOWOlO
7SUJfYjSh8LQ5M9Iv4n+VplHdBUqGDLNJ0ai7Slv9s6tF1Od5NWZRP1tKLNRo5E4dvYd5cqaNJDt
qhzALGNGVlXxhMMJyBtaXomT4rtHt3TYirDMs88EDa0dutNF+SXQoTh8wsI8qH7Wead6D6iDBeaT
AXbo0I+dvBlrvQzeJTTC5rtBDd24q1uA4t8RJgvj+1FTS40bR6WFmYSTrX3ibZcP38sRa4YrSp9n
lvXRYC02rFWmqQwdvURfxOMdhxo+6ODIrrf/Ya19mJP5Z3zI5MdpdEaAX6WfVtNaRXStsqy1HPU1
LeYrR9C1L1rke0VRYadVE6oHggrQqN5acerSXVP++dCZ1xksJTg8FOGXJP2G8j8Aqan09dwA4aBk
v1uTp/7lgTt7EHwIskj2wCtjJBkMpe/k01NkNDdmYlyz3D4bY1YZgPJB9WnJ/TGdUA07+HZ+69jx
Z4wMgnsnGZUr+ce5bTnr5cxqOXOBa5F/ZKkLDLl1Cx9nWFpeq8IFbbUdE6pevqUlhrEzYzXNd1VW
xt4/F0oMquDUrVDIQx5o2croatFqVkHVXQXDs22kUb25NdVwIIvx2+UJO7f8ILSQSkKUnC2vj1e6
VgnDGYeMwTTfI+c+qr6o+LFdjnFuwkzLg6hGxkCvaxGjCas8yb2Uz5mmlTo+mNaV8boWYLHqkhRk
IgoepV+ld5BY13Q1/8Mu/fgJi4cp+sVxUMNK9Kn6beLxPtfBY+hXxulvl+P4Ucq848+AGhg2O+i1
Hk+GEkwK+XlCt2VbHFzf2EXrbBNu43uxm9bDFuDgGpvALXSH//J5HwLPA/zhvDN7doEEcuEr5m/I
D2bvA+i48nVnVxpKQNSLoYSxFI5jlOmUCdstOOiaL0Vwm4a3unmlLHUtxOIzYkW4RWOzDsBTfFJQ
oQol7xXbSZ4vL+jTtHHWCSM1MKgD8z5ZrIZMTWEi9Rg/eoHh/qkctQSeWIyPTRK7L5UDUgD7qwgU
rOG01uvl2OfSIKoWkE0p9cFMX2wmG0mlySyIrcS4lVSya1cgofdem77ggHOtqXpuRGnfohoL1Rgx
iMWkGa3rSQ2TRb+LCpi/cfiM2NYbUMP/MHOzNCLQS44JBCCPFwcgxHQy3AEsZS6xAXI2ppf6g3qt
r2csyMV/U7uPcRYrBGhYGEXuWPjZQW5Mv900B/jE2+DG2OlbdWuujU3n536/GbZY5h4UX+V/iYO5
07btOlyDrNpcns5zAzw/PJEa4yo7oY33bhujpeLkflEJv8OsRNj6z9mm5XKYc6vm4222OCG5YpyI
0l7hWwaww3btFNF60n5M4bVdfi4QewPWCqo0yH8tlucYTpUjcE3240B5jbQOoG/yPcx0X5+y/eVv
mv+q5WlJdcBAfgd+Gj4Kx2umDCVMBb0tcKXWNkNurtTh24B2Ya7Xazt9uhzs9LtMXrx0k9AmBWGw
vMNEE2i2GVq5nwU/sX5adVm4sVGt6qA+XI40L8Hjz5ojAUziruSVs0xvIoA1IIGN3I/gHN1Al8KB
CTAZqNHLcc5+EcV4iMC8O07e8WketBKF/hwJPfVnYXfAaUxnh1EI0Aa7LNeXo/3tQiw/y0Y/AL7M
LBq0/KwymAY6sRiPKorcSIHlZ7WL2oOMrFUtboYqXHka3mqUm64Vzc50nXkFI/qFApM590gWC0U1
S8rWdom/cDINM2/mAYxZs7J4H7lp/RNzw25l1/GBLsFBCbzDpBjrvo+uHNyny/XoVyxttVBH6Vtb
w7JTTSrv0dUkbudxE7FRGntXmRO0OPQX/nnfk9xp839o7HHGLM67uKmGOEkEsOhwdDc5b8QxtF47
a/ILtemvrKjTs4ya0IzhYIYBcyy7XzYgogwlJoiAWmRh2ttKU65jp6nHNZ+ehVeW1OmA4nLjIRFE
t3sW4Zp/zoekpbGLrLAUjs2ktQ6BtNYaQPcc69ainFbCuPLyPN2WqNowjPMyQnB8SdOXKXqCdlcK
v8zHA4iJh7YHTnd5k5xuSR406NmoOsWbWbrt+Iso3emlM+qNrznTY5l/0qDow7sETnjNGODMRTi/
nTj2Z2l7etmLPeEW2Pe0aSp8lFcOzm2+BRK2tv3pm7dLb2pf3tobZ53fdTt4SWvEDrf1Lt2FO0Qu
NoMfP5qfr0kOzgGPz4ejH7RU2UHZNm1VF8YlQjDhGkifeMJgWT3Ai8TxqlfzO4hJT6UJTlix22uC
eafRyTwYemwwqTiegG6MVJNJg8ejL7MeRW0L4ZhNoiX5zJlM7sLADtASMeKdHiftqhsGTozLU39m
73A6smn4B0rAy5Qy7rSJyn6T+V2l+YEtd9IY9yX0ycthTlcYrE+SDdqhDu6HSxUDutNZHjhFRv3E
urP697Ad12GlbGfU9+VIp/tljkQjhicN6MaT/ZLUejMUZeY3ngcTabTbVTRpV6RXzo4atkY8XfAF
OoEWjnCQ1dprMz9zHut+Ntb4qVjjfxkzrPmseYEg1rzYKjLuSg/v9MyHdO7dmNJ0fcCr095oHAk1
X3q7yyN39qNoJdHGmnsfy35+nFfVBNeLOZJVv0uNLruDVGhgdBXFV7Kas5NEfYOchtLQCR7LzDyl
wTg684cQSuNU2Ns6RVn68vecD+Ky2OAhwkxZpIRelJRVo7O0Lbh4K7KAA/qa18qop08ylhtVDDAJ
swbZsjpslp3hhDVG80Fv7EDM3UkrW+sGzCNlr4/eSkni/zJNcxMEST4UppYZoeJSfkW0LvMd2YvP
aZGlu6H3NBJezXu+PIJnV8SHUIvsHTwgdLOCXUv1F/+6rleVn401qH4TAJ64HOvsCfEh1mK1I6qc
eHpGrMGxhnUBKXGeMnuF18G7E7g/L0f722c/Pvaxy8GcmLSBZUh+dnzlAfl3s1rr2FyG3TuP6SzS
t/dEX3t7B3L2xrTl6OyjpoczlovGavk5hi2LZy1va/HmDrVjv6ZJDjwyN2PsUYXeIIkYalXxSU5R
cpMnkFPjVagVdnPbZp6X3/SxKaNdhRO8eshGKPf7IcSR9T5jRpW1YmRF+n75M08nkHoOGB2k6vAe
B/t4/JUBHDXYlkPldwl5faJ/U4fspi5S/3KY0512HGae2w8ZEUzpMgfEXiEKr/xOy0jfpvC7rpy5
p0EQqUZMHEl+3kIn7xPshUevsvrUD5r2O0puf3CIunIsLRWneKYTg5uD8wIsN7Y4xx9S0ZgYhniw
tqEOIbyw7hTL3MJHeEotFGEifS2RBFBqZMYV9znBNkKF/RaV/1wCPv4V2vGviKy+UbtqoBBRjmsP
nusqou+UhPYPpJq+C+8freH/fjVNB+SgtFn+bPmgtVogqyhRpj5e2AIKrYf4wp0cEFFAD0GMD1XV
UXy+vGTObHcX7AIP9bP2HigRqm2QZZ0/9W7znNeK2ORpCL9aCatPDatgeznemdXDGY1Yo03OObtx
HY9pEKXIPsAD8IUJL21lQNr3gLj0Mr8S6MyHAbkFZEw2pSEzupg8VUdBJIut1Cd3sJ+QF0p2TWXW
X6zazqEkGt4/VyPYewi0ou+MMg9gs8WHdVEK42iqUB+njaYF2KTQ4O2sTMM5QXseB+dK0fv0AwmI
uR4bkYsV18LjgGZTxFoX6HR47XpXGmjrjAFidxadinpzedLOHl/IzPGE5OnDxjwOpYdaw1PEqvxk
cg+e033GufUVPuU/P7EYPNY/6QgsC8Byx2H6rp76OlXMbRu23l6aXeQXAE7+fcVzrpi2SywU7ZYr
sGl06XVO0PmDnmTPERj8XVl35aoN6/LXqCjd4V8HjwoLj3CicZrxGD/+KifM4aplZudnsfJMkfN+
FMO7I61/0yebDw+K9AhR27MKmrqcIwXAc1ooQeunUX/j9sHDmI43Xtc+1ZX27+kIZSPNUgEinUHx
j2OEbrBhwVAwnGGvSshnShNHPr1icWUXn0nrPLYUuFZADOA3F9lIzBO16UTc+W6Y1Gyk3q+G6TYM
i0/6EL/m1fjJMa6t9tONRSPs7wOcKrt5gq6svVQYRtK0fmYM2kOSKvndhE/KD5Ai5VbV62sCgPOy
XqRAM3oMb8LZetlaEjDsMWybDI6J78p0ZSOo2QXvNbaSZsHJGDdXRvRcNIs8a14kLsn4vNc/5AiZ
omZe7xUd4AYq3yEsOmQfGowBYbDTDrVW5XjNWvXs8UGphnOKQiNti+OQoZPUYOQ7jg/3YDk/3PZb
4l45DM8QdubU5//HWJRO6pQjORay8kMbxI4/WIf0R62vanPdx5u8W9XXQCLnVuaslquxETiClxjc
0esda8qTzk9H54EW8SpTEBCLv4ZRuM7Eb5Feq66dmzg440B+SY544Mw364eJCzN+A1VuPFsT+4ea
WRAkExNOdPwKfupLwpF85SVwOm0k5h8CLlaKG0tIl0nX+ZA3v02K/qev4XRImXy9fECe22+0fSxa
3jMuYVkZ7tHGkDwzOtjSkNElfLZRqx6NKrRWGbog/+WrSMVdDZo4I7k8UarW7B2TeYsddxVVsNzV
cpsVw/ryR53Lc+aM///CLDNYOvVZp+ocXN2UvtiZ3KFg9Ho5xOn8UFyZReGxzwCltEwX48gbZVCo
rS/gTD+OonZWQ1Npt2r0HzJTQunkGPOpP4vOHq+9qWWAkLhtkZvqX8Zcv9F65a3ogp9dVfmXv+p0
NRyHWizzjFd8pyAL5FuNkNlf3fd2M7YxSr6VyMxHDWvzz5dD/k0sjk9gKsmkbZyGTBh39PHnoWfT
ORnVA19+U7/o7+JH/Sruy1fjV/xj2EePxW3yUD1E++LGOVQb4xA9ZTfVj/ZH+Zg+l1c2w7lJ/fhT
FueYGUcoFUQUtVEZ3UeD564ca/wuvejt8jefrs+5eI58NFwV2gLLXAu0nlLECeVsJXnV7PtU+XX5
75+30WJIwZzhV0Dt7y9s73hIc2nF5qibje8Kua/DajM8KdWDahxsKVZZz6uuy69suTOkFJqOiJZS
x7KABi0LdX0SePQcIvqoiRHunLJKNmkYF4cWxRpUCai736etNwsEFu0r+mHZC3oSiS81d7rhK9RV
NZjlBjd76evjVKzdMXN3aAzqOymFeZAugh08pYbN5aE6Pdj52RYGklzL/PzlTZLwiImKZmz8QH2p
wgclRbauRxpL+23ED5dDnZl1VHJ5YdKBo5W5fKSAgXbhEluN31vpa2gHX7wSCbTLMf72lI6nHqYN
eAEsdkAwnWSioZtaqAwEo+8M6suEtpOPvkK0jQ3ZrJ3EeCL5QFHPcO+8NvxTy7Q/VEolV1XrdCsw
nimSb9qVl/yZ7uPx02Jx6oet2ZVc2ZVvChR53CbSDmE7IM81zUrVvSMQ9GyC505RnV04i/CvEOMw
DxSUqn+e7aNf8rcx8+EaV7JIlZGpVr5U7tMYpQESBUvGG1tGeFZdM347nXCikYYDLUW8GAHh421I
48hCtKat/NoAU6jMmbrjXDmyzuZeDlBmXvNc3ycXEYpFMToy8yflZj6t+sGQv3I1cvemIsUDSNvO
b/U0+hy6It4he1A8OKYwrkzx6b3BM4FnI1AA8EWodR9/qdPHyJgUJIBZ/eTKX8pY7t2ccnNxrVF1
LdA85B8m0Ci6okULhkyzeG8KsO8w7JIuhj1zrXF9mmIef9IiAZuUIcaUhEjuJCDA1+peF8UvUYth
1dnGe19q98JS3i5v39MLCLIy6EpSTHw84IQffx4pjXAyXWHFjHCxuyHzy6m9FR3Vr38ORPcWmWm4
F4iNL21KW9NL9KzOK7+pk09WJDZxpd5qwzUbv9PT1TkKMw/yh+kaUPfSEjur/KDMcNJQNnl2CKN3
3YXojo/Q5W86szZsaPvULP+ix5fol6hBAreyw4qn8N5SMee05wtQbJwgu/LgOR8JDx2uDZt+5WJt
9GorwhRRAnCbMt7VVfELAdwXNGW/KvZwrWt4ZiFi5MdRTvMLtNvyhRpbA8o+dsreGr2dSGOswX8Z
GvzabOsY3SZ7vzyKZ5YgOS1AZUApNvjXxZSZEoMHPFCdbdn22q5tDdUfjQowtqFPV07jM5cVNIkP
sRbLPVQwBJlqPs1ifz0UeSUxHh7SfR9l5S160NkPu87yh0Krx21pjsouL7R0W6CnsMZTItxMSUnp
qHXql8tjcGZ+4b2AcZ7ZL1jjLcagtVFLM4ze2pa4pt2gmT0dOl1Tns3Rk7us0KxrA3GKjGMgPgRc
DMTQGp7T5C4g3TEOfwVpraBrpCgbJxMUxzCQ40+MWtki3C33GQVsqrZFfg38NEc5zh34FVxYGE7M
nqjLdpBRuNFYDT1IXvFNd/tVja+E570kyp1jAsbrnm2rufLlZxc38gyM8mxqtlzcA3p2dZxElQ8y
4MVR22GTVkKuk7btgABUw02nGygJVPL18gybZz6V62p2dof7gaDI8cHEfd10cUL9VlemfhWj9rJu
Xfl0OciZ02/eRJS/obYhwTX/+YfTj4pIKCKNIPiFx9k6T8Loj4ok/7cy5FGHHqRZfAvICP8Zzons
BXk4jm3UctUlj5dCQV1i3EJtWuPppNgoBNrbRhX7y1937qDg+TKbvKsziGXxdaLEIsCaiz6WQuG9
KqRca46otuk4XLuLz+1HMhxuRGrHpOvzT/kwkEGVpT1ykaU/NZVzGyKi/VVrMutXHg3Fa6in1b/X
wjEemcurIABoxy4SN9XoDF4jkBwUsypueGQN924tvG+XB/DcGqQmDdIIrZnZSPD4qxKIPalI2Npm
zlWzbprWplSGQOOwuxzo3Ezx7Jg7PtR5ThgNvZENiYcBgz8OQp8OToKODwK/NYiajgt6ezna2c+a
ZVCgcxJ0OXjUPr226Zgsc+yU6i6sR4eDLKet9s8L0EVwheXA45FH3LLK07QT69KV5rbK02/DGN0o
+YToWCu/Xv6g09V3HGexGiYt6UNZOAKJ/aSHfJB5sISEdRuHgbgVihEdLsc7nS40wmaA0PyUhoG5
WO1dAOW3n2asfq22yr2XjWm46+y6bbZdgRPl++Vwp6cUCSAnBnhhzilAdsfL0GyhLBl6CG7fq2N/
qBvj/1F3ZstxI0m6fpWxukcN9uXYdF8AyCSYmdySEinxBiZRLOz7jqc/X1A102KSppw+d8esq41i
JhGBCA93D1/+/y4xquElVPX064SRhEFuSM7FNz+4t4gmTBFEgzlUIOa8HXaB58EGdJY+vyi9LXLJ
q8Hec41S8qkB8GpT3upSdJOCxu+2WXjG7JzKqCUWWBHZGm5lNJCfbOkQxzWBd6jkQs2ZL2toI7cA
u/+7npsYhYsfDg5+m2iefPuKE72Dc12P2QX3L803i0S76qw2vgojpdsVpgpnMTb3om/oEf339vR1
ZGpyQJTBiWOP3o4szc6k9GmRXUx2DjdOpnyzSv3GMWgtycJPdBX+m7yVVM9TZ6bRHUrxOV3cp9Gf
JS/NOBI1FYqU3OGfbWwswe/fSazWr97J6xCWqPgRxJUU7L99p3HJqpoGN7GaBXjsAj5ZU1YQGDPp
4fcjnTolYiTYMQ1yobS7vndKSrAkkyFKQS2pWzery6AqLWsTdhpHYd3IbfOdy/Y5MtnTcyhGxcBR
TK9RTEdW+e371XTXj5bapRdOD1bDKPF+OIO3ioMOlcvbrpGef/+a744g/W06QQMCX5RfyoDmvB1x
rCoqdZqIRK8JBtHeJDFv7akhnqaDY1ZrdafJcmU9Uv1TUpigymr7PY7SCGaQKZbyM3hd77cXb4We
bOLc9F+9K/SrMiuFAs+2t70G2U/QzYmtXsTZMCyBBCJzdiYYp51qdRQencyiKI6QHEH1k+WeAQqi
WCm2t/kQH5LlssvuaxkUV8nZrDm5v2X15/FWLe5NoMb16WWCQN2uALutb1WjcaXuTk0tt10eQY6G
XyWBfaJw6R1wQ1BBk1S5orM0SAhkpq26XwbDlaN4m4O+bNCyT2zTC+3pAnbirXaugOddRJ1XQ5tz
7jn4mPvT9vM2j4dEgzBrW3blBVDTW5zTbWPHfm6uG/yo3RI3j83sXJmAiG0res7yqvXGZLlRSay5
QPaATW+Y5EBv4N4EAVb2tOi5V52NPCggK0EcYVbgvMLrHCi9ILeozujn95sD0wjF8wTN2KN3AfIy
BiGjjEHC1tRp2UgTXRh6LDrngW+O7mepN88FTt+JH5XsNH6QJqWSkXjdyVkAzV5vJDU0uc1b1tYc
DZlwnRHlSXLIck1St2fO3rvxKIwh8o8/hveME3063mrlwzCyRwOUUbVLbm54cegYyF0tqQv1Epxk
1dqsZqN9aXJwTdyuzPUKDg+Q7nd1JkGf4kx6WnsEr63nuaZ9QkBrnW3a+mieBKJEHJPY/jtuXqJH
BXlIw9ziPVigvxvwpGyGUG6kXU8/dn0msvIO2o5rICU19Prg2tEqfeoUW06uN1bRUwg/llqwmFVy
EYIitkslU9vosQXgFQRBRK0jS9o75VI9rGHLbZlyiQfYUfLS69ta3kiwIG4ovgeOK5STR+69zbkd
fOdD0EuDk0bOCk4zAr0nCmQw+5o6YdvaGlM6ByAl5teQeKi0kRMIujLa1Q5smBGgVek04Co7ymCV
vruS1o4mH+hmw71R17qXrIIl5PfS9cGmQR7IFQbiSIACX+Muv9yXikyVh8ZsrE1aFBZt+onevChD
NjqbmKCwccbZEKL6xjCLpqJfRhOz+WU0bZAlnXJEaxuO2QwevVWGsQd93PrFbtMv/TBHLxStFMde
luTHfOjC9ExR5Dt7LUIHKt6yLYo4qD9+O4EVy9qUlW5swwLqKQvcLypZV79Yyk2YlhrcgHlgZeGZ
mp939lqMisKAc5ko6js3Pa/C3CmW0NgW+i6vjgag05b5Ka/+An3jzAp/NBRRRgrAKFEBGeNkhUkh
xAr1teaWpEmY5sdsjW+0tThkIzRujfzj99Lz0Wi4cKSR8Pwpp9PeLmdcLSohNosXq8wY7qcw81JJ
eY6lFduAp+dadn3mKvzRDqJduAVwZVScd74d3AB5KmXmti2B1a2WR7rv7ktT/gLNSFDWTkCl/Bnv
5/0Z4bYjWBZxuKBfPrX/odaCQJiAgj3FkSb/6DRQSfezZWXdNTEVPTrj3rzXFoRwueXj3YiSyNMt
NGdJaqKoNrYI4/owGe0EbsJwLoL3LgtLRxElAhQmghHH8T81K0mtjw3Axfp27Ivpe2p0be0lygyr
U92T64xciADXqynUk8dWbuSkceEqWCZQhedso0lNd+ekQ3gdlYlxT69F/Zx3Dn3wVZSHtw06uNpl
JS6lW68y2UTXpDFr+ins//k8/5/opbr9qTm6f/4X/36u6qVNorg/+ec/H5MsqV9+JN/+S/zZ/3zt
7R/9M9gcN6dfePN9Hvv3sP63/tubf2zKHsKiu+GlXY4vHTSDr89mguKb/9sP/+Pl9SmflvrlH388
V+SexNOipCr/+Pujyx//+MNRfzl/4vF/f3b9reDPLphC2b0sp3/x8q3r//GHpP5JmBJvmAAb+oaM
DUdnevn7Iy5SAgCWwhBHpP/4qKzaPv7HH7rzJyeJ1hzCuRSNYlL/+I+uGv7+CFeHmCe1q1Th8PEf
//3qb/bmX3v1H1QD3FZJ2Xf/+OOkhYD7A1EKUVRPbylle/TNvFUWY2tVDvAS0LxUkZeaKXQCz7WA
aXBuV7i7CN17ofmQTYdBu41smN1C3Ofv46h6kGfi69yl4NXqy+1aBm2ZuiYg8q38kCzPvXUu5/VW
ybybqnlS1x51Uh9ndT675vjUtYdufRqN3k013ZUGaPjO9RNCz8y7/8sw/j0glIgivk1thHyitnPI
Buolj+F7Yl36qQ104FbFz3lBN7t6KA9yEYxtkIDSr5fPbX1HNM7NxoMTH7r8sa/ulua5qLlOWC68
pC6TLlLFJS+whI37MCWP0J7ClXcIwTwQDynVBxXKetZeauLNPD8sUgPH36OVHIrpGRYLVzGep/bZ
jO4aSXCOrj6tXdjHw6Rk7joCu8h3hvpBpUG9ODT5Y8LFwAaZkInm8/Nc3KXSfuGCs65+fN/02zbx
V/OZliKPfVeHB9uINqb6XJq30/wABpF49koIh9CAO4fTtg+fmV02P0fhLRNpi86LLQhoCbVKV6xB
rj0Uw0HLDqsBNVMXQS4EzuP4rMwpQKeg/OpCnykAy+5rMJry6sG0H9Tkzs6lTTFTcpI8S9Fh4Hea
i9BZ8nX4l9E/VOattB74MG9AR55mP60f4mH2e3MfLqDiJ8+2DLFN/QDNkEvfJw2Pedl4yKUupQTq
H+CDc6PoULIZ1CzDr4tYR4e+ObS0RI4pCys9SN12KLbNxBUP9vPJ/k4I5kJ8swCGloC8W+7zcJ8u
z1N9EGdDrONo7KM4YERL7lynfWjzR/EXevgQxoHEymjwBrm9CuNStrGUZT/rCXxMsGopt6Hkj/Uh
z3z40dzOhgbN3MP74SpFwPuKFdOYR13BYTE1UFukF7C7eXMx+0YGJy//NfKD7UCPa+/b/tmI78QJ
FPOXze+ls0840ZJzKzNNBmyUh36W3MVoXSW9Y3gunjyY5dKeW/1WHP+ar1R37H07PIuhY1qCBeg2
Ei/mxbemiEc27FnomsmB2fMOSCaC09cH2XxGSSTU7OcG1caqy6+zcF9Odw3VQWgLHp52n9RXieEs
sGv8Rp1St9uXieYSDzvjd6lvrfbPEwxaCjkOwIAIraLJ37i2UmLnVgc6pwJxKnS93vJZdQ6hCtE8
/B09Uyg5X2i79ND3iatw/RhLyC2Kpwb5Vdsw0OTCZydSDakoD6H9lOVPJI3POPxvXfCf8xTADxS7
g/FDS/bbecZqkY4wOc/uCFVh1T3xv7k/CtXWU8s0PnF5PjMiYOMfaDdgYin3wDaJUrO3Y/Z9k0wT
0uTa8k6B1DIsIW6D/amfLsK6d420CByatBWYwAoqPUMTehcdIGhASI2jIggwlteVgKDXDScYWCjj
0GCQHvonYu0t5bXVchR/xb+Sbp9HgdUX3uu3E8N1ABd3xqM05X4P/eTUF/4a9662aL54NiBOLjWT
rkXgpYJVpaC2OoUFpeyeoFZxgSAgZnO/mr2bq4cKRmWrfppCHr8+zf5sSTA0G34ZHvv+SekKOvGe
+EIePqlWLqYlybynLXtQliIaumuEsleohRc7ukuPPxnb3s0g5Z6jb+KVxHpE2pHOClcr4S5I7xnH
Uo5t/s2AdHq0pUBM2qArGNFIdR7aKJ7JR4v8NNaKh6itVXwZxhDlydis+cgOi9VtwX7kR5Yy5bVs
Fkgech/NN/Vg74zigxhaOXkAqo7PmRbrDwC8WzQHwzrycSvx4qqvyMekfWLv2ByxYHb9RGOGKI5y
5V6mr5KXolkjbKPLsWUn4x+2shkKlKOc+/XCizEvJbMuV7YxmQEqXY48bVxft7rUj+wilOliNUzH
qyNfHIIsM+j86F2mx6I2vAvfcsyrtKLPEjqgnyeusg16wqlHhkXKqnn6CJZ0xipUJbSKyetbxRNw
9lHhixXFFECR5PFuYt2JN3otl2D1QjMAhGbuTOZVQGUeKSte1vavG1T0KlygnBgmJH4v/j2Tc4f1
Bqjnp3q2P3GxM6RvDuR05voc1jsAJMofk9xs2Gexa63C46ZDQ4+c8HgkqHF5S/Em7LcYR4jgRJTR
Fz+Ib68IS+zwXsipEIGuoFM7HYTtYlvJcYqfWER2LclS2gPYxNITYW/xAQwKavUk1ka4Lxk2Rea0
paXiTbwnUsImzOaTmetY6SMHSwgHcGBez5QyRQO6mgkvnDthzIP2OkyfMH3gH1NZrFVIych3dMeN
rmZkRDz4VcWxqY969yQmLMBEjJjaQZASECjLRvryp1WHkF6Bao+rwszRRBmJGTLZnhUeM/jL8ieV
ufIbMe3IOZaq6sfsbCn9PC+y7cm8plV6QnkJScs5w+Ip89BsKnCZpSjcKHEqTlbZIVbdhUEjvVC8
4ls1SQIhi0PCtrKqdp374kQJyWk72i2sY95qQh21GqemOEgTf8B2LDnSjzXVmmg7FfKWYyHZT5HK
hqFUxFuVbeFXtuZz1mU0BftCAMTN7RtmkoWkIEdXG45iAuKZtZwH4nl68hRCapqw80aCNbTDYMD/
jFuWP1O8Lsr9mWUrOXyjATtV8sTicDLES+TioEwXwtxkSvh6CsS7DIiq+LjIEWG2kr+B0tSUTFir
8L2F3lORPZZcUkRvyRGGPYryUM7oqzD6nvfbDF4nsZhitkxffNDKV7b6FyRYrx8Iu4YY0fQk1M5a
3DOruCn8oSlJWR+EuRMaCuHqpCM0067YAORILKWkPjkQ2WODAFbg6Gi+ODvDepxRGpCqb8Q0hZUq
4W7MOHNidakj3tgWgCysvdgaNJGKCo7qe/GqYr84FQ52QYwgLG3xKkJiz1sHzcS6MK8uw3CozUbe
mtkAkETnAn9vZbABGrhFHCFsCLj0SAEvV+u6a6vdhe18S6XbRGs3UZj5YlLiD4eJ0qufwpQmms99
yI31T4a0mVSAndHDvIhYa2HA9Mh0V4Ngf6754iVXDGKzFD5Lm9swyrDawl4IGRP2Q8Uz5COhFVfz
VqeFUEJKrXVrRgW87ldR96VpWIKKnAtyLGRXLBFbINZiYSChBB3Uulj5JOyQ0aPQkTbrTLrMa4rc
fz0/meazMnQrYH604+t2sFDCIGAlWv2nHham66fRGHBXhVGmQ9QTduZVv/I7YSrnGRvL2RXWKG6f
OHfCXqPM+FMpV73JYNEVYTrhfvdjzgRHGeW3dAehA2VWXzyaD6L5if9HLi0OhDgU4vc10shjF055
pDHFSPMnM/dlfFNCpd4D4mMwUHUQsoT1EiMLNyFBOwkxFyZavIjQa9mg+zp6TNhwBhO7w4apLLdQ
HL9c2/++Gv96Ff7gtkfZtUgggOgo0pRv/aFsyrUxHLjtsRocW/4nhEdsBishjMrvh/vINyU6R5mo
ACQHtO3E54P6MrLH5Od4wrhHXG1YTdSE2DA8BqGee9rYtDz2QXkSkCbQPgh1a1c36Ci0hfCiEAd2
a+Fk/cXa/H6SH12BaTkDW01gSZPmP7kCz1G9To4ezYQRYTU2MEqYSeGcMVMZj6EDjJ6VEjMWrqs4
Zzgg4kdWESkQbDZkfFb9IEy60HGv+m7JhcOCzvnpYjgKT0KGxZ9r4/oklJnQp030zTH2hZT5qC57
qjcGAoCqFydTmMCmgJcS1Uo9LoR0DI8ebbEVU/lk4NzPRyEp4pcNKoeTFfUcXwSHak//9wv1Gm48
iRUIHDWbjiJFtOAK6foliK7GaqmDMza5RRxtxftj9DlPwhHp0+RibL9C1YgtN9YDBgnfQHgWQjfT
MPSqE8TPMh7wq75mgbFADkTuRUqjFWZVKClhCITbxbpaUElzkH7/EqRr398JeAtBdEc/hUMo/uQt
xlkbRlOHBJnDxm4z1USBjPvCsl59WXY9pheXFcUJE28JjqJLV+KCTRKuHO6u8IT4Gt5b/UOyjqTh
XyUDb1n4AFaLY4ZNE04e9ymGUZfB5UImtIbRaa8Kd43uyy7eamN3gd8lvj6ZT2Kfp4J9Zm3Ef8KK
iGPDQLBx+9bC1QTtg1clnEPxifAakC9hZiZmIXwvzAXJslc3QdjeV7uEQcmzT5aymeXv4gklnkFl
SRvhLQnHeOjkbRmi882j8M9f35qvCQcbDw+p4ydcPi5NBPP5pzDBwl8QfsXrSv1UWMJ1U2mVkCTM
xk+nTzOvoaUTBk84EUJwhePQF4UvvCxhW4VRFLaUMJ3bZz9aJcY8P3HcxVUKw5mw5uIO0/N+4gxK
KRcE/nNIHVUFWV4W3wk3XLTEk9G5QnuE8kFYPbSvMGUk9MR8FHExykDevBXnRDsKv0DYpBqTzMc4
gFWqu4V2EJaNP+9SaSPLRyy1eEeD1eeXUnIvvBOxl5OdATyCrsCbYHhUqNh+YT/4k9+L7UdCC1o7
dXGEbjiBJ4o0DgdNz0JtEjIp/PQ+2grnR3gQvCojvw73b8W3P4pcvwl0/+8C4Ff320//HwTARQbp
P/87yPwuAO5+K6P824+XLv41BC7+5mcI3FH/JLZNY4lKmS55cIFX8jMCbtt/0udEDx06k5JlSo/+
JwCumn9ShkRyHdg4gPg17V8BcFX+U5S8ELowqBqE7ubfiX+f1tDQxicQ8LDCwIaI8p0T4SkidYEP
yElIVaNpiYmAh2NyDCAKX6Zo44Spvi3BUyFnDqjvbMe2+8tifeB2nMK1UFcsU7+iG8BiEqp6J76l
BlP7WJZRsIT27EWKs6FvPb7rO8LrJlUaS7nMUI/Y0qZzysLNyn6EQB0ndu64fnTKuebDt8eJfADz
eS0kJCxEEfnrfH+1ZJ09DWOlR4Fq1zCd58Tx68RZubg0l8BgfZd1gqjDkJwDcVNO8pZiYJqYRQ8z
CWkERkzsl4HLsV3o/1CToPettCIZ3E6XzqpLfkxihWqJ4pPWT7ie5uAmWhHU4/SlDYUGq2xMwijd
G3FKpc4wfr4/s0UnSwIcI/VVgImjXRRaDW0RZvxlZkamr1Nu2G2gTONnO6YoQZp0xzPJJGGHuvqS
uoXnbgqiZaq8gn6D6157ov1UsI9G1nWGAxzHflbW9lWt73uK484UM7yWev3L/bCYoQqcEHlJ0jlU
A+knwbxsgmdjMJUmaKbxxbSGxmeBc88YivkyqtUABNFkLy1A82qLGThGrd1aYTJcdjb3tAdVqh6z
ZbAumkwHSrS9myKpDzg6mZfF5nSQxtWf7MTyVViuIc/u503fZPElB/QL0ZBSAC4QBEuCtcaIgcIQ
OEXWHXJZF9mIsbo26wDAVHUbK03ry5klgztknGMTOj3Lr4sAoxdqQzVEzPdkEZLKIGeYyyyCTUQj
bCRivsl2ab4ZjTFuezjv7XwECdyuvzb5qp+pYnjF4D7ZA1CCbYFySd6d6qe3UiK1vd2P/dAFcV2n
W8Ue55veVC/Wekh3bSTc4bS+rgd86cXKN2Vk60dzpRy+K0kaxbEeTHK3eOtkptsyidE9dr2T5GG5
HLXscz0t3y0nxayVX0otNS5sReq+JE3jab3hQSgdfaUZ6AI0VidQ8/VCTys/ptfuqGqdcsbZfW3z
//VNRdUv+UzSl4BYKfqpxS0Gq2qlIcyCti/zTbWa1mVUpeumg4y59helUveT3vY7VQ1Xd3Z0HJhw
ibZ1H1vBkkalrywyaUKTWvZF2pR5TKgCrvqDFXY3jRJtnVbLNr3xFRoB4ox+qEXyPtGWXUJDKeTi
y22rgxmh6K3l59MF+a12q9fkxeei/pLH7Z5eVe3gWEXsUqG2XBR297mOzexyqcxwa6ch2a6kMne1
Vn2flyHfjqvabM01DeTGyg+2vYLk2+i3Y5jGm0hgS2sCKCVbQ/p2il7f29oku7IM4+46wZKYp5Pq
UaJ4A8GosrfjMnQdmvOCekk2UTFmX+PJKdxwrMKrHDzZS9DX1M3vVZQlhOt0SwSuDPIvVOip8qz7
Hl+xTIogc7TH0bKKrWEW8qEO9c9aYvVsQD/Sx0rB2RTVgzeSYz4YlIh7WhF+ite22eQt3cNyTQDD
kpZ5ZycT3aiVBbl3ZCpE8PPa52oQ+ZKUSrSk8Mrm2l0Ncl/uzfg+dOZyr/c2lD9aTzrLjHNoshOT
eoPNqBjS7drP+X0iL/kG9oyQ28Ige4ujzkQSFdM34OHTnS65bLN+oiOUwOEAbFhV7cawte8m05Yv
4h7CpKEBByXrjNoNoZN/AOhim8Xc8lQ6sL7JbXXQrNYm05q311bZxJ7STPq12UtBndTjbcoOmuBq
XpMYum8laH16yHo9GpWdbapmjQda30EHHDDAebfa7hyEuoghvNslgTxF9zjlJPaJiZPGKQTCi3Km
qCVaAvGGZw46q25zcRwTM/i9ULzNKoG5SbUKPQGiQ48MNq7OW4VkG5k1zMwvaJI1JbxFSZ1ElM61
KPTahtRRuqvmSFc8JPTTLjpn0E/s+c/hDSAhMJyUBp8CQ1hz1yBYDK8VFQHo5mGCcJG5zl6t295g
N+fYYE5SWn+/sKhBhiUZ7XQarShmtYy0rsuDsSzCvZI8AfNxa02mfNNwGvy5bNOLJBedpZbN1XJM
yT90O2eqsm1eWX2AeTiu9lm+z1P3QewDVykQTYBZVYgxvd0HikMcOe9LUvDTmJI6njwja6Hzk5fh
MhojYgVzNB2MrCEeF4eRFyOd20ofJI8+YzS45ASrf2FOSkvl6LQtzLk/qD2oDGZW3qa1GW/ogjP9
xZnrrwWEmcfKgctUlYuGYKw+u5U+nZGsD1daIPdQKySqz0+DZdIEL8QoZ3Uw0BjcgxHhm73WuCkl
cLsQVAContpLKe0oNqPU3K8iw/GbYQo3pZJfdQOtoFGr1R5oBufYh96hFYjV5oSJXCqSSz3h29VW
CzMz1diuAy3W7jSJ5sdJOuidPLgObNKraRd7N8gXY9pKtpKf0cPvWmLF6AIlnXsJuGVUF74dvQQX
s2sKtQ76pg2vhmH2tErX9uyCU8b9hQjnyIXBRjuepDY0p1pzRaS/rTdt7WS+kvTnSAVOSnx+ngqL
3LdJOxJen34ypcbO8tWYcMHKksaEWuu2qchY5pFte8b4xV4G+5BEN0M7W1fok9KbrTy8itO7qM8P
VjnVft5o2zpUdms0hTt1mJKLZnKWQ0blfBbReN5r63KoFSggpuHz0IZnGiI/XFQ6MUE5pX4SqMUT
tbl2djiONuiVegxl/YIST5c+uiqN2U3y+qoaDC+a9MGT07ba6eVEfbu6RAe17WY/pPvITXP57ve6
9cM50T5OexA4MLR7nHh7lO1qctNxAlpLslyJ2io4FnsqQkqpCqoegsiM6nM/lwVmSg0aLP4aHZby
zP3G0fO7diLuskr2Gd/sI10DnjMcg1CcUCN2EsWulS60s8muAqtM0OpzF/t1WVzmFGzJRftYDvmX
cLLOFVN/MCrQ2xC6cBOxVRiy3kp94WgteF5xzQ2o/ryYuXKwzKzwtVxyyJmkeHXzRL7vPFzKBzZG
lVFEqgK4IkVxJ7uQo8SlWprQQ9N3iT64g1xDHmzmjb5TImN146EFeZ02ilpRG2BKFtmLuwGNyB0l
inRVpONlL8Lkk61sXlopPacQPjDC+B7cCgQ3ETe0k6Vpqykb5xnM9U7qbsOuXv1MqSVCvbLjTaPs
BMU4JJ/0rts7ctlfDESuerVfL+dx3E95qR0y07jOKsW+pImppTyvHTdVESX+JJnffi/TH3gnZD5o
yBQrSl/diZ2S0N5aj5EM8sykRm2Wd3GtbBZatqbRPsds+xpZOfGF8AwEZDxN3CoAmW9lZtTSuO+z
qA1aO+69YVnaoJyk2JeG67i0PiWZdGNXdxMxkO1a1vNlIVFzCE7ImQ0yPhAhagjQj6JCE+t8olwq
Q06TximqwBHVH6suf2bCG7WalpscWVpaVfqywF5HklH5MlKKdVGHLcy4ev+lod3+YaZZm+q9H3M+
lBejAwhR1jWEL+ws+h5rMVyLELfPRGvUQNPjXVjZVE4pys6q4vSqkKNoW1Il6hZTAzehZGOm+mj0
7axUAPDN1GOVRakPBdj3hGI7O1d0UnxmyBdSvBZx0c26xLrUGs/JV3mnxqCx1Zmjb/W56b0ySa4y
Hbvbwi0FzWDqqgd9BSCrbqTLyqq3YLZzMKvVk1I7CX4vTx+urK3DBKmK+tbXlf8lbLJOOsiCpVQG
s1bqW36iTEUpDSCDOjNIYZpK1zI7cwt/9SpPxIpOF4guGVb0xp1uZ7xwt1/qKtDgRP8O3SrVb2FY
3zeq3m0b/GziwwoXOiLnaU11eo4ErmlkeWttPA69slwmtUUWktrFdY7zB0lPWr9Lx1EYN426G7U6
xOcQGE/ybMJGw9zNZZRGFK4GeA9vD0ORRLA0zGEbxGSbvbB3RuprJx+00HTb5GCY5awgnJTf9G5I
/XYlZ2Sk2m7OJ8czIu7IoJ5lW1l2ABTZUo1fPOXglxFAtPJrlWPFu8rdRd2QYNJDU/4WKWpEsnsu
j7RlNm5HN4RbmN34sJq7SXs2msQzRTtdNFlRIImsMzCUJBKUNtvYGd3utZ6aNNWHjwa8mwEhVOon
dJXK0OLWXKV8m2ey6SZDad/pab7JallCdRnNoUum+hHPVoO+t5ArvqOkaTCpJDzU8rKsbKCbB+3H
vy+ICISAXxGkY6fUcIO84gNCGBwUOrecog+lgzbU4aagMtszIa2lyU9fzyiWd4R0aEsNxH4KiOmu
EaGSt3uqZbopbkBF0GSQUw7E5/zOkaxN7yxfUuNlpd/2mgbGYlM05nIJ9eeXsa+/Gjn9TrNsVr5G
J/murAlwVGu3U7U08TL6gdzfr81HjgxZaLA7LCh+3rvyjkTQY5atAsj42riyiidTb4Z9li+xNw3C
qaJeedS12jWcOts2UfWJwoT5flyHTzJ3lCslci7/X6bElZXrjYIXfxrIW/V4jpc8LIKyVx7zplN2
mtPcdaIIUFvKnIrFZvQE516gr+FXfJwvtlalgW7UWz2p7kkn3P5+RpbYq1OtQuBX0HHoAhPhxFhF
BkSW+WpWQajpht9WSr9Z56Y8WtSk+x09vlfjoFMHHWrk5XPTeu4b9EdnB3m8tD9K5yIr5PtsbvtD
rxGWWixD3dUQ4AWjwy00TdrrPgqjIAfqwTdoQPOAVrYBWAt7Tx9x2UgefFbqXVaVKy6LE15wmWgv
YyC1YSKzar9KYKfNez337HXRgZixqVlt1i5Yc4Vbbgy2sDRk+nYGVRPnuCHTl8ShV8dJtpfV4lFR
K0I0YZp6xErGndSAOVhm0w4FPe2csM2pqDEqV4lsZQ9BaWevxo0BgdB2NpfQ1blee22n29vFKNQb
ekZ2izJ/s+FKv9GUsvT7gtRGVs7XRqlPl2NOR+psNGmwxMVjIp0PBHywXXQ/yeAecwujv+JEndIW
3vV6KVccvVndOK25o91m12ptsrF7efLDRib8outfs2i8jQlWueqs9bsoH7RNFFPy9HvxEcOdSI+4
u6AGVASa0PBbTUCPbG0vapYHaplEtCWvD800O+xcHPmOeZ1GzrMjZ9n296N+4HnShy2wmEnLEIc5
0T+L3PTloi55UEL04g72emcu2vdFr29a07npe9oaLUmZPDhLz+HEvi7w2zfW8XmJD8gqgHJgGLx9
40ZfOoOmwYbeb/OxXYaWwE96WceOFHBnos65K4dbWan9Av/EGIu7sYTFt0p08AUrtXK7zoK7tRTd
DM1q7GKIqfK0s/c59qUkxnJJGZ1EWa1Be/M8WFt1Ia5VlWO01cL6QNCL25hNEbWWXa3lcBMlhSid
SEOvUMacSkQC6HEaElkuOrfCqaS0ML+kEZJiC8J+brRQzq/EixO0gKlGkfS10XXpUIXTVWh368Vk
nk1/GcQo3okJPYI0QpIMpDCIFMLbRXNWtQ8juHkDitsoQ0qc+jbvie2vzq6YintnNpJjpZTSTbIW
HLem3smDM1IjNLafnfDr4jhUbXfWgzYa076PTcObq7ByoyEOA31SuutoujEKTeZKQVR8meavqb2L
TY3irIwoqDMZD5mT7A0pyvdR8qWBOOW2eqkIK92AO+hszEgeN1Gb/wBQxdcLaGismho71W73tRUG
DnhcGzIHlD1Ujp+rk7mZnDiwx2FDSOgqT+ZlP8jFkzbZYMlVhABTUpzzGPq9k17VcYPyyvXiIlSi
jbV0n1pnXTeDkn1u5PzTXGm35KKOziwTr62bjV436tEuLS9qC+cmtTWKJxyvkwxPG6THsLYjCkGm
v6IyXt12cLZ9OekXtp7JVKcQswI5khJvvXKzZn2pJboiNDmCkShpJrcKa5OSk/77Ks/UjoSlLwG2
E3QprSbgRx8720y9cUBAfrQOHRDR3P615NJz2IY0eIeAyOfwmsZ/jRHNPBPKk3LwzqfqtPJUSc38
LG1x06S+ohWGLh1KLPzmW52V0SYv7Jc0VO5Dq9j0czZ56hTe6WGlutwNw03MXdrrZe1+MPTMz/Pp
tqhbgvmd+VmzqQiLpjXe0K4D/pbTbOCrtlzrRdO5xJEyrDbsrV1KM+UvnewlvXFvxfNlWNjXuk2n
Rk29yeoMNsESfGZbpy+jykOKsJT/y9F5LMeKbGv4iYiAxE9xpXLyfkLsI6lJEu/N09+v7qB70NGx
t1QFmWv9No9zh5wXRsZwwVAPXL18Zu5WQof/SS7FS96IN2b9eDTkeaaHNxo85SO+cEhNmaEMcDz+
ovr2UJQULailFukbaZYrMQjhogMu9VpXhBuLUtwa9YIKHDmc9MJcMwbm4H2KFpp0Zro16IXoD5va
bcJosTZRohUZWvczDNN+ItT+XLjejuEgd0ODcEnXXEIq4bvTVOQhODXixEzETZktyW4aw+NSPvp9
0V/WbB6JNHUui8rnkJSFPBq2/uiVtnjcbP+yE455Gig1v2qYkoMaGUFcOROiAamdmsZs49ps7jJp
/Ie7078Ital4NTuERZqazysYw505+ydDrebBq7sPTaMsykNxEIzGuEeDSYBMPRuv3ajXMctUJKHu
ImNdfsym/ZxaBNT2KJqImYjM082rECZpeGqqyY/cXN5tLSZxNLDtNMggX/Ds+VX3axFckeY3V0f2
tKy6dldlagjLDSUZST2Zm3f3vvctqjSHuPLuebqzkLwDgh5FS4qujsnHnN2DVzqH1Kt/M5NhRO2M
9ks9xsVC0m6OK4wgi3uz5dvMNOywm9sFPiKozXrFmFqHZCwJHiNCUcwOKnDs7cO8znG7Seu+6YZH
1cMJYGt6crLpz/W6Szms9924fRnSv9eMnlwfMoaSbHlnkEpGYsBds3XQVV20weABXKbsgE5yTtIs
l0E1oA2o7mQm/kHd5cel3O6E+CzkZh7nDdBVqAnJKciUkcufapv2wDXRBCJ8EkUuYjTdD75LzzYN
r1G2Ed1Hmt1xG0qdDck7W277IL06YfhBx9XhMqEd89hP6Xg2Bic03RLotB7OBoOHbbWYCMoSObFm
v9hF7l7BZy/wiqTVGrw7/ug+lq1nJ3qVP0xXh0KNSMh9iYxBfx0VmRKWq2VRbfYBF6x1SAf65m09
Pe7Cba5FszyK9vZ478PFceb7fOg/zdW7q9Ih3GcZmyXttEM3/RjO2uLGss/tql2YCUyEZcutkI9v
aZ8fU3P/1L1aoitRP54GUEEqxbGT+pPMEynNcNRIg3YRrst6Tty2PNlCuxjW//yVq4Uz+389YQUh
LZkymecxDxXgUeg2ex+k5fC1meIidGhrpymwGFnolKkQIYJkLaOBZXQOjHqtA+Couwx0j0WxuTpV
kcdchFlUDFZ/0uX8uVV5WBbiYFt8W7nR/BG89UP5Teju+SNX0yOdqVXIIvHmlLzjb/vGt142IZ2F
98MOv84SUUWa7F/3fjnr1KSgzyx+6UgMyYBCpUbcdWjY81HMsjqOO/NA37kBxvOvxSpfCtN5ZdUL
t854zBYI/onJkvz4oGe6D6B00cDaodQ9LWhuBdrVz441O1w8fQ9l07wy26tIv0nw2oIZRMEbRPri
vPmZmO9muwhLD022e3vyWrc+7S1RL9VwM3K0XAmbf/S1NGqs1uTW6Y1Az1mEhoIux9n82xzrp7Om
DyCDV61TfPa3c26WnLX7Gi86N4Zu5xdI2+2wF+JOmdV5GNej79WfFHE/W2BrwZQ/yWkmdoOiGo5Y
cnH0qgibSb5ufYMq2wm9lGfh9kk3qcH/YX6QyY0KdEeOWnbLaztV70zXN1OkOueUu1u19tasrGnQ
mj+Okd9xCKSBu/avts13qJn1d765CXmAV1Cg78VXB9T/76LiJ283/exx4C/dmkcKeV9onvttoUJ7
Hb5Ta/jYNO+oDWgjMbd/7UjjHfWo2JoCsy1eCKDGkdzqtGWoe3sOHPd2x2oAcF0do53xuQlWYhec
O6tdkyUXv53rJDNOBbc1mKZyDPN4a16VLECVDf6vlDN8ue/33bugNDR5ehkE5j0LKoNhx/RKemjN
4q42DHmxoFYdA+5rU9OdNYhr16zvk7GQE792/GYSKfB60XDQVJP+ZBv73WDpyapy0rCy5j9Rb1yy
DHKtwU2J32HQFdGWu3VY94zj1eyv0jKnQGRFKCo5Je4Ch7+l2sESxTsmTvRi3Ltht5AYYGlPmUMz
yli9rLP8mGAF45TXKVhssUBFdM9+verhgPo78Izl1yqIj9r9yF6zN+Vk5QHzM4jXPMlIyRpFjbMp
3B/sgXh+4Y587gs5q2AlWC/wW1mF1pL/6iuyhyJ1gau201KDsxUGMty28STW3aNWOicxYiexFtwQ
rTcyDKzuqbi1dwpJsbDgzOxqWeGDyoJ6nMLJrb2wIa0wqTzv2/LfWs0rQiJNce0Kdzyku8TNa8XS
kPep13/s3tSFxCPJMN8+2AKf931NQ8vPaWYdwUuNdc3CIuUINvwdvXXVJ8VQPgxOJ0KikM7K3U9e
5j0W25gsLUdvpbb/jWVbHmVdSPwsiFj3Ye4jGuP8cBKM4B13RNLs5VG17t/UExY6jSnS3mUNl5r+
2bxwzZB0mWMz+2ZEPpkKM5u0PB9LxoosJpk8TlhK0ZbIbnLjitNev2z2GxDxvecs14YKvFjnfpFy
47tyapx5M+KmrCZiCJEVom7zqFN4ahSIGIxtnWLN0INNkgqRD1oTrs6CHNjFtF0R7gLAkR+dxQwJ
deyDzhhazq0tEnoJmryuaZSR6dcT1haaVYsH3JvrYGXOChknrm2lL+fbcDU2d5VvUBpYzOhlGHEY
xkyva5964YwA0h1fZi9uguslAm3LYtGSg7R2/sEZVdS1jNTNtrTcm/rRGQrM4X0NdVa656adA7st
UOgo/Z7c9digjRCHVDqBY6Jts4A3nexx7HYnIHITqP6A/q0/9ymvOq9tnc3fJBHW57250b4j9ySt
iHugpwfLmde7xRS/GI7JZVIRsW0Dwnz3o5C3pWuuBS+iSQGU9tutabxn5v+y5ruZm6TX85QYjvpl
oLgvEFr97KgqAfJhqrbfdXbMsJ7eZmt5GvNNxp2tHaex/PLnfwSFFLQ8tW9SrDpRrlUi95Pa+Nlg
esjh4vXQc/mg0vXoUpM0YG0YEDgETMt/VpnoZtWfJaB5nD0K+W+1ev8MMzNBremvfKeW5GLJ9t90
SZnrlikaahETO3321526iI7xWZFAbi3Mrv0urhRioDjzvE/eHr6Qc9/KE+EY53HqtWhvFKNHtkWE
56EF1DnBNDPoWv0VgJXpUpnfU9klZrd8ll6KR9n+nQy7Dlutj0TPxbRa9m+um0widVxO1Vl3UIrv
TVy5xV2juocMMSRm4/or8/wuHKz7ldoCpo7iUO/5T2rUb3yc9yjswZ6HyCma8V7Z3fPc7JzlXT3h
xSQ43p8GC2eMuub4soI9nb1QjgZaLBP6yBRPnlb/jeNWIWCXWyx8EKk0e5wHzjLw8J1MgLgb0j+w
QzRajvE+KOtJz7SDaJkjHW160SutplRqWOIiLzwubh2wyDv5FZt/zywSDNi1IgdAY25Pnqa9bc1h
TWnSFXMI+yvhE20R1u3DXKMas3baNtOTvuVH3F5mNDd2Sa1mkzAUXIds05D6ax97oYea2zRRbxf/
w7L1si+Cdc2Fx/Db362Yj3vmmKHjcTVo/ldqL+WxS3tiE6SvR/zkFb/cMzVpbjR5xNmxXSzxXCg3
xqrR1fWeUAA2xY5PrAEHLC904fAfDV8+T16hBaNkWxhH589ziZZY3eJ+l5YIc3c/+3SShHnnaD5p
HwM1WyiZQfS9h92pXxA9Hp1p+EsNJCylIa9m6/03WWOOdR4Z8QMBGyT+Z50VtWt96tshvfSlWYQT
GrTC7C8au14xO3eirWhrbLrYR5yQbJzK/N3Ekgy+dQaVxUqqFNRBtcqzQ9a9Odgfe8Z70iruvaVr
j7UVpmV9h1zMOLgjO6iGVXz4sybrn1naZtza9ak08lfP549utuyjTgsrWibeG866/mVM5yweUjJx
bOV8GHV+0kb7tRAzhZlwE4Exb3BqvfOj7fZvX0krqmmKw6Tv/qnWiBqla9hyOj3q84khavC/atkG
o45DScPeY4shOWraWEHzdsDIrXbMblY3VZZwf5zoS9YzDLpec03Vze81qI/F5VLsyy+uy2Tfmxe7
jjJan8I2p0bbUgwgBv0Cwcaj1O7vqKrsCBSN5ZXTJGhEfvFbDiWDEAjfY68d1fxWWBP+bGv7B/CY
H7JiS7S6X4NqKvR4c0I9H58JV7xWtrXEZeqn4Vzs011n289+NUVGTZwrJzxleYwdsl1DVdhxXfj/
OtbIKOtGI+JwemrpMglcIKd2ZUkjCvMOjaAVZJprADkusUGWhOwdL8gz4yMfnSxx8KVsLhMj67Vb
yB9Hdn8A+z0iqZb5jvCLajQTfJevW935wWgJVG1bs0VtWosk9b+WDuN8y9Y036hcwJshAXQhh1Oq
o9g8P9JKew+VbbdhN6iXtZFrPMi1D+qV3wlHFi6cTD27KK3ud1F/FhW+G3payFXR7TOXLC5h7OhL
XjVHvS9QVnQZ4JL4202niAgoLNGqmw/cc2g8yyjzqDUe4XRvgzoTgcdYIGd5oBSHW7Mf+qhmCBhY
qCKI6SWC3yADTRPD2Rvu08xe7m2Ps1eWcxMqiDhA6vIjT6f/hMHHt9brQcsFBlTSKhN/0WGKlzao
kAokFphbpnbrPOUZY6q7a/yl+yPVPhCHu0kl1H4lLzJWNMcDm/KOGa38NZREIUhwI4EqA8Ji9KSH
Yr2wBbUn2j8fy73N4mxgX/M90dybEjNx3wzPefMzj+S0WX26RkRPRbttVyepLXe1jpXeIjIvNOX8
WNVlfUzn1scr5LzUCzuPfut9Q21OWIKdBhzC5bms+CVSFkLlOi8S6AgESgzRMCDItc0ZCIY9sAir
Z0kmLoNFW5P/3qpjmkkQMp1n1p8972Ubp4MuVicaNxUSdAGoVhdhnXraS84TogyTMR85FhJAxkcU
qdUsTooAU6Jb8yxYK+NXkuXf7cbTUlZVYhiNetBbpD6ylofRG7rgu8zFcbP3j16785qTUTTOm+eO
W5yx7yWkeIasYntg8ZwFnjKetrL/9jiLkmJj8JzGQYZNtiYuB1e7mGAnxnYaBqYe6X6lXf4q8y6m
xtnG2Ob6kVrwgdCpU6N8rd3A60w7hr6sdxxa8zri9Kqc+1nne0Ay++dp7cmoZz/w841rqi/vUmqA
L2XT8VlLGoVI9O6fnMG6A4jOToLp7rJSDTxPTdylU4rjN7OAdc1PTRfxJsoK+/WAPmVSX75mDmGz
b2clM3A1lmNevPV+KV9nfwVVvSmuVum/7a4OoOwfK6VgkkbnCey6TCCEsDACzxw2I32TS/fuwogG
6QjgqE3ZHPZGjXxefTcGh71tllPYjVboImaNtaZk2O2XK1pd465N2/za5vdzXYwHWatX5MVrvPaM
El5rHFbBxk5NclhgT07kBhhrEe0YDSVqNivDXGINL2XuI+V2xZwQI8c+U7MJ++zYTcF4PlsbmucB
35ouHz1/g8dah2iSeLbRTshQ6KwIZur3YJftc7t5aTyJTES9TJeQeH0nEar7kHpSVKmVTO4aiokR
NzcdbNQ3cYGt0lM/zmAYsBIZboph3cyLnBDhAVLflOuGc7cqHg6UTv4zR3CsdOJb4ee043oEM7Iv
Zho0q9G8aaJ+aNY2xHjwlTIrv3g1RhUyz+7JcjxnVsFSCXhrmNOlmTGu2GKzrrLUz362ZknZjcfZ
KYdo2VA9q1LjSPBp8Mqth7zKP1kBuoQWu7jKhvn20v3T1pHDXKQb2jKfB8cm5sozOkbHaoEfaTFA
TNgAje19EeW9gcs4KMrVDZEyJTbSjBMnxgkhgxmvhfG67/sdoqxXfXxo5HAi7l4cMvaWwl3Yx7J4
zpwnpjJodGupz15fXnUg3RxHvMfr7RcN27vZYR8d8nONZAOMduUh6jPSHJQcLqNcT3oRbS0YUz8w
YbXodyIlnM+qUduLUHFuKbCmrn73+5HT2WZO38v3VszWxZqQ4hg45+cage3gBe7omieiMj5FtyYb
0ysx5EHZ5k481/thL6fybnT3lHmqx5BjuQ8TG67baEmq6+nF0w4wVUZQsShTK2Ufcgh+TJYlabwb
2emOzTRjuUS7GIRnqbprgnVFuCNA7e28IuyvmF+6iUl43cb3uRnbeNUBOh3zsTPOSOq/13LWErec
H9KvorLobkYQkxjTrh5zrZiO5In8kepfwtFg9889sz7NwFUa8vRQH+IKfCrWTZ5qYVD9s3X2XQag
3s2SCJ+Jd9vXs/e2Af8Y5rZPjG4c71rsnvMkvKuvljQcnW3nRO8yAtIr7jYIVTaxjDXESk9q8em0
46/w9uXLGpz8rCovcaQCj+zhJLdsH5JKdPdZ2r9vUzzY+fSUk2PdSr6YdGkehJPOp15rOfbct61S
FrJ9s41kk+fHoesiqPEWEkYYcYdpodcw7pmdPM5pqsfu0MT1hObW9BVwX3GeCncPmVmfpnQXYUOU
nG516PJxnZ/Zxw9+qTHzVCUtIzahP/yhfsOor1JxzYQLNioZFr2xjbql4eKTezLX3n0zw7iKejjh
CGMOn0V6twzNR2bY1bmuUJNBV2o94Y51IdrQq6c477M+sQcSlhYtPToMTVHms+gwoOuP06KYSA0v
2OHPz0UxGkc91cAikM4l9uo5wYpGBD3p6gRNvv7Ty+oPNZGX6P3uHG+iHVdp5EUb6UzgWMYHjQp4
n8t/k7sZV1tgcux0bhYrZ2ZD7KAfHHiwajSGK+1zw7WvHCts/S3u+XZgsxLH1vJDvxqgdjmBYtqQ
xX3egeuxUHZei8Ebsgta48ldCSoq20SCdLrGmp1m/8aFOcCSUC/LKeeXOUjLftycvjmIwcpDlwcR
sMR3jiPB5vGcW0Nk1mDrDqvZOO31vSZvzo6Jm5Qh5t2/7nJeg3RVdWwvW9Bzgt38JW282PXjRDlq
Mq0kr041cPoMgrjzKpMKzwJUma9DVf/r3V3FnlgYjFLFOgxv6s0PS+892NNoxbbWHF3hyGTbS3jo
/CGT7XY0tewTpUyT5Ark0SvNPlmlvkY9guncrv9LZV5H5aSAmhdgYCm2y165V4RIKfYTxFma16yx
Lpf5srdMYLgoLqux5QggZbCP3fjomdymy0TUSLNT5WTNWpg70kwyxYi29y4wVO068dgs6xX6br3W
tf2iDy5ro73FJNXXD///LyKeiofsMJarjHFsdRzve8TbZ1Aq53YPHUm/MB/V1fZB3DpZ2UmpqyGy
QOzHnv6oXBvr0DFsiakQxRw6GajBjDGevQCacfdey2mE5mk6PZwGP9LVqMEtGFuyNXDm7E12pfkn
JTsI0ElLw4bLCL3dT7fD+e6rxkSU1tymPHY3Sf5Suw1ifeioXgAamk1F4eCgR5pbHfymNY8MUmEn
V+JmLeI5UgL9E75zEgOB57TJfiN6voKm0l4yvOBV05snOCLx1v9aQ9/ElrMa4KtaFuOCHIR3asoR
GrxYr53az6XfuIFOUjXX3S4e9U1+V9VCypLvJps7TGeNg29Ph+XUujcie7GHSHc+eNa5m7z+Tkwd
eNWOSgkNQUiymdkQl+NtgdH3xNY0XIpph8i/6go+qVo7mKX/nz74IWP+YW6mKzJP+5KaTzPg32HN
gX8938qjTUv7g2WStzF1FpsTkVbMapd9YFw2+/6HXyCNZk3dLVvbH5diotV4NE5KEWhdI8EhMs28
aDrDTGatFrhLZ55QHp+Ktr3PbY1sq8oUjDx1kgqfGw2FJTNgd55M8nyGpgDLUPy1QD+5Ji4KSqDN
9ydV1f8J7oIgG6SIqvW2VZdnMLVn8k2acBymi5cbO4ot6xueIMx0tUV2xcLqLc67s8oGK3Hk1mP2
krmyC7K+EcnSbyeHvkUCA8eYLRSPqvueVxso0WxprHycqLupB6YyXpc2FXFm+Z8o2+Iu89eYYlYN
mItfZqzVntgakyaxxIgRRJK3o8Ef7/jxOIzYveGBtNLd77zJfKgkvgJjnBRAPsoYqwIg9s2MU9j8
zWYjRpznBtLr3Ihc5U+Dpy7YmElDV05bwKJGwns1hZWTH/VcwJR27ZfrvpabxfCg1TtmNu0kpf9E
cPx6UDYB8PWeRpOfEiSMqxah9Bb2BQ9XxtSuqfqlQbE7eN3JEP4zgpOwqXz3fpj+zMb/9W5lK18l
6Sq58q5Vy2jA7HB18+pebyQASg1FUXKysDDEvrIuvbZ/8OXtobkun2LPn/vCZqsEMgy21tyChclP
AslUC3WuY/dct/D6FXxef5OcuV3x3pvViTvFP22zSgqz+WTdfVW5IKHUkiJoe3VFevusO9n8VLbQ
sqI+kB3DKesO282+Td6U8twYHmwKMjpywroxWAdHL/JXlo6y/ph3/U+Rwz50BJgWQuKYKkC6zSZu
NcOIhpWfJ5+b/NKPrh837gM/fbsLXgACwt1MP+W3AxqO8AIfJePB2txAyf7DWTA9e1Z+kbA/Nh18
YachnG12myZbEQiIuvPMgN7s1f2c22ch1fxijvljupBvu24h+CGG1XZ/mwsoornbngaurV6isB0q
2m7SToWNutRwt2RhTRp/0XLZanTE6EzBiofYcfgLTUJkCRdtv5ZWfKSOAqlyvd9+S+NZiOlkiaWP
RwC5ue6W05br74u53P50+xG5WUaFXnrOJuaJ1E1fK3Te45y6QV0aU0LUxqE0//v/H493n1JNDibu
Zf9xqpFW7G3pv8IiYU53BDqePvE1e+Gzy1+6LLeT0SWqdky02eMJVqAF3qL+7ebOUlJrZ10z94QO
VOhHq9UPReF+wZRBMDnpXZfOe6BeM3yMsUwFXElzcHbhxCgy2JUx12blj76qfynS10+9PDH0ErWF
fR6HJ2+VwdaMFoH8SW9382hGoDaKL652Nxzc+T8y2sczLWYMcN7TpgPjmd15WXh5qm4eSZftP9a1
Y/9q3+YKmUx1i5lKbbs+9K14K6AoIebntrqaY/aVehXub6FOcrePtTaBGHdgIuU/Y+7OlVP/ibyw
z/0ioxo/9aksyzbQWu8fOOY+0uygrM961ihxrJaS+zd/BjsagBR4QVor/63LkbAiIFkgAUQ+Vo1R
w8NXCtgVTuBvur2AIE4OQI8iq2UvTipf+6R2yj/Tpey5yhokt4semzd+cTd+Wg/qnlT5Rz5j8ouq
lyWdafSogW1w0pQ7aTiTcA9Oa3w0a/62Z/mVHP8/qUDgPL38g9B6rOwNvq8D2WoIcEH9kcLq1y+a
og1ys524asw/Qsww3dZNOieW37EpNPOxbvWnspzPmef0XPb9Kwq6N1zfeKx74tHWDqhldUKA138V
fXV0NdSvIJuErZHUloo1EgKs1WdnR6P1mVevK68ppNsnJ9r3jKaI+8bZiaSZD/Yg7qeW95Wk8f8M
41s3WPfpZoUIXpER6DWz9KzpKH6Nk4XkaRMYhIe46a75vHXRMlgQWcv6qdXztbSHQ5eW/yl1k/lR
JLEUDfmBafahvL2JPDYT4I9tJy0HtVWHSyvrFYnS3RpXXoHovm4glOyOd5ZE0Ek9edX04tp54pj/
OhiM8zqRkOAhwPH9MhiW8dNaGOVb+j05AGpkYTOQEkQ4E6zjumgOAYyhsNke9uKu6NcZtTCf9UK9
UqMbGT9aGVSFCne1f+WujFLGvMedSbbU5Byhjia2XRn3tjCOshF368YOPtOdQUSf7E52d8a74Ide
hyG9mCekuGrRiU9riHCq05fKTyGjrM951oqkeZl1waOKGI3pjAwRpCLLph8aM+vooxyeTQE9rcpR
clB5BFnIjkQhWOtl9NNkz/Fr6qx6hSahpd0CCg8r70qMA167nJcMJdrUVQhndO1qz2li2UqyfQkr
MkkQ3BdGRDTxl0p4M3Qu8VhdycPBt8li9T5b6IkoZJgvbVt6kOpwLvuYclxKFHNZjSBIBJMrSSRB
9xLL2g+dAg5Py0lLxAHBIVIXXjTsM+ghhp7AS32UBd0XCMKBa5XykRlG3S72Idr36l+aOnf2TcbT
+O+qPbmVjezydSuNIhpG0w6VlKg6mvwOT+F+cJV4qRv9DEIbzvr6r9UFsqWh+B7XWx7XyiiO2h/u
ZNZeWhpRoaemk9eU/5q1Z+Bwqje7m15rDpO4UyY/i7D+Skt/sanvBU3Iv01jjHIiUQ5G1TdIP8XB
sja+1yF7mufyvW8dFa1ZtwaFkyMB9KYLee+HLdNA7hB4yd6Lemd70y2HVcTZ+6NlDz9DkRFbA8Lf
Tqhk/Uc75YT1002cxSz4QOcxatv8dZRDIor+CvrDMz+r2CTKoXE9CyTPnmJAjCoxPXW0uOUwJcwP
nRrvudjPmKEAaFy44F3npaDSNfSn7m+jnDgYRHUdDcQw9miOSde1bSjXkSOnYCR2/O9OQtvlbl4g
Ilvf+sXPI8++12zTPqDN5p0o8zKoBx9xPMeESIs+1tmek1z2nAY6c70syaLupyHcCkR7tKWRQkq6
WFd/lPZd6yCS2KaRxOC9Toba+m9Bjqe2+cUauXn2rYAxHt9Mc4vNiohlAUaAixHo+CYoNMPbPzBc
fSBsfz7VHBGpb/zo+Ge7eUAd6KCxUVwJKCjdF7uTiEoddcrQ+ntjeu4c374bVp6e6uIyjnPfdY8z
XvNIJxBDIb95yUvjnrsyqgk/1l0wbMlOVVXqau7ep1yMDw1dCKNgyYjQ/k+s7JUjpGM3kKmaus4l
X/o84fpjWr2igGlC8hrO/VSsJ2M98cLOoa/4OjUNc5qcOdmN1PkWKapn6yhs6z5jO87TJ+GOCMJc
AM9W0wA13HdLa+EIBvlErxHZfSJj1nxtu/2+VdoZt0LUKv9+2sxnS6XoN7o00eTt3prciywLUiQq
bgf48XIgQmGyuBuFXqADydNQdDUylf63RE4YpNikw7bmLJlIZki0VrJo++4Yu04aOmb2hxMR35s5
DnHptW/KklQrAaMSpjlmhxzkW/CpcJm1vOaODKu0OIALmbEo5Q/ycpKWx65LPK1A1at5v7aGX8nU
3Ihisjrgpc6PQvy5hcGAVU8i+EeJrHns5gPF1kTwpz81g7LXN4z7ukNZUx13jSdCzSI4tFVV1M4D
KB9yYx0rdOAramgnMNLZB9rXaUEZtYH/ok2wVx0JupgDHZwh5YuV2aBMhKSnemVFW623/HjDWR/7
JV55HooO+l3ed+3tOk1JnltgmPXh3trlTfG5fs/m9uA31l3u1kmZTlcxZ78ktTjw5TqJHRnUQA5u
ZKv+e3aJDh8gcdzqrWQ8uX0kC/m+Vjzs1us2NMiY3MIkdbhCVpfdst9chHYa5I9jTRyO+tVSbOB1
OpNPYcyJqfzfbquTjOrTkBWL6G1Qo8Gi6xw+2R7sT9nia+7a9LAN+qnMrANoWBbo8xAJJN0M1/Hq
t0QeF4+uyWpKJ/aPWnj89WpYY4G2HUE1OVvV9pCJ/Q1t7RbIunrdkHR2kxbZ7loivQCIMLAz9jXQ
OrnA1v+RdF7LciJZFP0iIkggMa9VlHfXG70QukbYxCfu62dVz4tieqJb0q2CzGP2XtuZdlpa1bpj
rOoZTUi5/DFQjDOEHPlOxQoRirvVRLetS0bnWznkuK7KHYbts3DbSzX5gkVe/GHClakN+0d0bP5E
xorSDGI/ZAlcV+OzrScui0GvyT776YfhT2Ny3dTi5BoOCJPgzChm3bctE/JBhotlvUVOvQloi1Zt
Hj8WCekEcdXygQ52B7mQ96tgaLgwzinl7KzNuV32mcvP7CHrJKP8pjMGI33fv8w5w0+JbeFerfd+
GxpWJZlioWeSsXx1og1s2nzTKPltZeyatU6YYc4Pbsm1LTWGgSLruRVzhTZvih+NDGkQGpwbFZjB
5VW/Ndploqyn9zaxwf/3702OCYIw+3GVBAFtXFfOnN/2AD6AUaOVXuI8qVhSLdcuiTJ6V2CJXK//
2qLBlRGNBwQcFCSACbaeWZylcvfaQg6csWw+R/etG6bD2i0OLHw4L7i/DrOVvJdsVVdNq7cTGrbG
RpTvVO5PHjD9Mnr+LyNnnJC04poFA+aNfvrolnNSenfIZv84LsKCeuNxKjG5mxsbE6WsL/3UfaX4
N9ftNkmljWchqtdW7HH25nmIX3wrZ58BHtcrLGDnA9rVRrV5tjV1WYfUg3wSidiWvjlt+5pBn+vs
xqV5H1qrDBWaq+Q+f8sHf97BDFgPEfuJ+Y3v21vZkeWGg5dg24zLbyeT9s52QajNSMW3vijPtaFP
DuGN1FHZEe35dUrR5EYODSeQGDsiUxHsJYq6HbZMmrbePJnBvC9tdMz9MJ/ZcJc8cO2zLay7TFZQ
My/qQVd5u8bMNKBE6TbkLUO4jB3+Pgt/OCejyPW0n/geABXzsTru4oc577YV+0ByumbYzPPghYlc
tkn57if2tKtmRCVSRJSN6O3MvPxjlYEXVhSv/GVRqYghBSp/V56gKwSieb82h1dD/cv8xtqanvmu
KmdTVHWwiqos3sZzc+izHAh3alyHzn5uzehVLf+ZcpqJmnL4N2vnrWqYegZt+w8n57r0+H5oq9cu
GG+KUnM3MVHYz3OzZyDPB5YjJSOLniK3qf/pGOmElZ1yawFNPTL0EbMU7JzbjTBT9xCZyFLrOKhD
MSbzsViKL3coXpWyPorEHI/ta/ViDDg0jAxPdXkf28T1hLSujdb0xoCCPIR+aTwgDx8QvA8j1Nmq
raHPfhaaEMqYzR1wWvHZW+0S0trla7n4X/A10e/iyt3md2CojDIcKEubrbvW2rajdVsSvuOmd34d
E/gxm6dpa0/gcRt1RVHeQ3OYQAlUyzPKzQIXbchQ7b5BjxBdRPbEYmnruQwum1T+Wwwq2njOLSqh
CkUnIOvc1WGto2036H+KPc8+xwKNkOS9t6lowUgch46DUmCxXntmdrRZ4jxRAn9jrohXhsRgjaQD
RFZnIKErEiaDINGFvVGBe1pU8Gnk+XfOB6InQx1iYfMbpswMR43/cO6JBoy5c1oz1ttZB6/sHI7m
+JyNo+BMpJ0wyo+qd4xVYi7tWqU54JjxobcWG1IPIueOudG2wodsSbfc3MNe125X/erZm8mGcQ5U
NOxZS8VqZ/A4W9TBXAIm2WP7mqqEGWnKu+Oy42toMlPjjzLD1FzAiXntvDOKnhBjVk9WvRzaXjq0
ueaHlw8f9L7ocxqCJgyEBvslgYI1MghUZnOIinvQKEL4kKr+ntrw6S55swILINciK961Wbuhq+Ka
IadhUMtwGYx2czAm/W5FJeq5Egq2IXbgAqj83aQMS6Kcnfz+gTlvxTR/0TYifO1qf8tHfjYYeZ1M
2/lHJ7d1A/RwPUup0TkTktDu0r5CYCU3pGid3WT5N7q4NgKp3ouSESzuo1d4PBM4ZgBznnKYzQnw
WNlzP7jsnJC9wUiiJgYkJPuYGQqIuY3mNw1ds4zXRV2OHBnWR8lu1LFpfLXZvkaV/liS5OzJiVQb
q9qhpPqIRPUpoy6CmUhINDpEGy/kesFUvim7bgxTI9kk9l/LUvM+Waw/o5ZP4zQRDMw5pWxBbUmg
R7hM8z5KSLnwe3mop4k5Xn8e2QuusLiYYOGS0Ky7m1nNxlo07IfkwhsWVx7505Six9qcXkSJjFRE
4s1L23XX8+NPLrYpNhAvTE93dcfa2hiaiIgKeUhqtUtnrVb+hPTGjtv26NnVq5t3e5hLxWYqAkQH
p8G2Lngwmx0vxxwupcum1M6PrWg23cguwxWhlTIwyFB04kA4yHr5KYr7W4UTpCpS6tRI9/veGv8U
8Qu4gm/H7zDODH22xlF6dEzmZQniobM2VXS/B2K8Qt3V8K8Jmtctm6pqO7XzDxbpHkEuZ5Q+tba8
mJlRYIVhUiQS0A6ZoFuGf5JuGptPnR2SGwZl9Tvg6X0pF7iMS8NUwHMGVrqphzR1XHaNx9unZ6ri
qf0z6Q6EAMEJax0Z492wPq9rKbjxfB5R4Javpa8vQahNStgx0v7BAeJ2Uuy18miJTrbG7xk1OcRA
c9U4QbEXU9WtnaZfSIyKw2oKnA2G1h/PH/39kieXIWZn31aB3GjGxADZJlZJRsnqEjcZzqNlpDP2
v0e7tTduTuwBuxPY/jg15MSAoBnBhVNxuDsZxzKMtALI2UcYzxSg1ca7mElSbfrMpHhLBvOEcmxv
5sgC5kAdSJ/5FRElU+FwPqc2nXRPrO7IDo0p6T3MCF13rmJnHTQFpBscQ0lt0GDF7XrxqnoXWbZB
seGsNBq6h8KWnzK9z/bUta/RLXu184GI8l/MZpptE6f2QKZLwTp114H2Ys6Moqz1xLaOEWQwNzL0
0u6radlCjJJnPJpPzb04RMXxZ6xqIHLYtFknq1P9pHUXH9T9cZG5ec17LrycYG8UwIbaFOaEkDIQ
4QgOBxO6ukQO1026MEVKnfXdr0uAYx4b3VoPBTvZOf2oCrvcLQQHrJzGvNTm0BLg4/GtBY9UEPho
QVzplvvYmzK8HQqvYdXtMUMNDLfKA5U4HUI3/S2dbO1lSNGZPx6jTr7geHI2TqEeQad/QL6mmgZq
Rh5Hzz2r2rAtg21hIAHqTJuqresYprzU8grJ7U0bNS2cH4PLYM1rl9dixsiM/ptexWBNPUEBWXF+
fCQW0Qsja8gS+X9o+tslTz+7EZPPNPGMI/+IbnnfviZ18Djkrgy1rfCbXRrPv3T511DjIpEoGvpO
3WorueLihWbhm2bYDHlwRDjA0ZEdVM8Hnhbet4XKn5ECwV/BmLTrqnaY9LojmHExMDDzqZXcbTrt
esvZo4GCRolPvozpu5Ml+OoEY0Fc7SlDGWfVJclzyQsRlpmlGAzF+26snBDJpaK6vdcSBK3I1Hua
+/kjQAi7BtVQrEer3Ix9c0FWjpE5Daj8F4shpBWdEOCbm660TZblvP6mhw21RqJcJF+RNrhfeJ2w
ZfPVIZDNwtlrb5SKv6WdFIe0f9cWPs7JZtJCT3/fxH6qFNt1AjU56/X3gJ42N0YqZO+zmKbvoK4B
XCixn8v620yZQyNnIlHKKn6nQEDLumuUqjIHOglZwBp21hJteicDgcHst+O1ZCo4PHR7MzHUKm30
a9wouKf0WfZwM2jt5OTdrLg7jPSId+H6I5fXo4pcPNPJNoEDX4xUxbTGrqIrbuB8SCvelSV8kn75
hEfHw8EPRzPyMsr0WtQW/EDXeHetQ1Wzl42AixOEo/7l6YK0Rc+XoQvak7Cn70Hkhw7tFZPm/ncq
Mmoim7nTUnxjDVGbnAZyXSqW+I5Qx0xqF/BfMGy05rOdLgbydf7owF0HKTcR7XWpfAaehiJHxHum
8XBZcYJFchf8YEH8kEkh1wgzmAvdzQEc2ekk97JhA1Wo8hY15UMxSXPvdT+4bCN+3GzECWLqD6AH
CGFMbj/OfsR5/Eum15zHLnk2CAJdtRxxXj6mYaxxhdgMroY5DmdHMzowvopZfRj3jJo0nV6aAFaJ
Kf+kjvdUopFnoYi+Xs2/StNCy4IY+qOS9ERDGWL75sHDiL9qzOTTYa+4snSLx8jB+ZfYJ8LoN/S8
n27gPmgXML8VHGY3/llm2mMmsbJU7TrKs5MbeOt2yp/sKuk3VuPSfBfxyh0fXLc5Rvh7VvdHh4kZ
US8B0jWb55i5aUjSuLeZcIKsOj3dm8WoQS49/ziNZaLOQn2bpKc+rtuQpXG8dqcvJtyrRudvKMpy
1gwpacBEZ5kLImOZHNoYYe2c3vC2svFm7BdHgPyU5tpBYzsjRHf8nam8px5l7ta24NU2dwUIAlAr
XsRqnMeVNaifMSpwJqiS9bOTtOgKtrg+xPjBvbHqg545Pz6FxBmbrYlinrH6P/zb/4Sxq20TKax7
l9DJS4QAkkBYwi7G6XFymZNHSGLG6qWJXBeCyH0v1eJZaQwvR5OKNzgwkApZVfdbtaMIEbfsTcrE
0AK3Ame8K8M2m5+aA068AZTwgogrEM92XL8Wfwe3jtdVxQRUdhxjQyvxHDOSKmbvKuLR2Mx29DjP
5UezRDeeoiGkfVWbmiZUB2QNBRb17hA3uAxKYgUs9rnj0h9yE50Bk01iHVOkEdNd+pGI6uCa3m9O
4uSqHjhB3RFNiva3d3AFptqG5lmTKymTv2m/4Gfy54HgpccxaJOQauTaVMbn1Li/QZoDCKju4Zie
DnvLfGzdBTNvrcPGdbZtwsexYMWJG8E0adSbsUMVvlhkgPOmO49oAh6jio9w4FWdE45R0VQHv5+u
EyZFvqqgvNACDqw+PMPDAjxpdtL0n443/kSyoaHQrc+PfTFa42XqonybTAv2v/rBlAk7GoNhUBZ8
pOR0nibU6FnHArJv6RPNv72b/yY+C6/J2ZoCaszyd8Zhpa0LZ723HWAS0LnKBF9yy03EMxg0vOGF
PQaAOH1Ua+4MVuA7Y3S4mpvkDXMr80k28Pc/2nOtt7r0zqPsvM3MaUDYXfAwgqRFenXwElqCJIAX
JrrgxM2WYLpKvmwf+wE8p9hG+MOJcOpyVW9lwTbXGvuNbMt935lX7dpY3cpXD3wM8vUOzwtDcFaE
TLE7NKKe2X9l9Jy4TF5JQmZhJq03MNP73Or7sOiBdPOFLDgvt23PT0l7t8dXvOLnHjcyHy5obJr/
I6g6uW8163/Hz+GeNa/1IJqwwsNCXTm9g9Hms/AXgcRgrRpqhWHsH/2uTjbOnRii7jMmq6R98fvU
DEcX+UXu4POLcbirgHCZhKWh4z5W9iTDKqntVSf6mIIm+FAM3Fa+zGI8FTvW9+kObSq4DnymCKOs
tY/wcqYRVwbKeavE1FNCgnCri1Wn//Jq/kW2f1UOJp+4WKMY7679oJ+KLrv5pUuhhWsu4H1e2ZZQ
Kwc/N3Kl++uOcHlMt7VX0JbafbPhx8N0IhGk2RU7+/nSzMHRN1W9Y6ADhmgV+csmqghxj9gLe/H0
5qRJWLX4FxWqgXHOdhxHD4UDidsfrqjqQ7SPt9Ro33Pp7eJKFSS+eKzjbP7+HQUt7Uu6M23IMkO+
t40a6XlXyU3nYRVp8hKRsPzLVqcH12exfBvvuX9IkdI568NmroL9YFG0ACDGByYiWNApDhlXgspT
yggDdtpgV8pVXdqApi2ZbZLmZ3CXvz47ayJOf8lSale0PQiEJFxLv+HdAIdJsdfi5Zi9ZN2OfbKB
GhJ4fBkCuW5I966gQdIG1NL5FX2OBDhzP9wZIy3Ku3ZnYmG8Vmjd3cIbuG79bDMDwVcGeCs7LtkR
F8iC5m6JDoXOrw0W2JCt2bnj6IqFoS5VbSHicv3kOLbO8JQUWHENVg10g8HGaMxuBzvkUDewC4K6
CcK5A8QjtfG2jIrRZqPeezUsrzbCHo4MldqUwbU1bgzGaFur69/TLDsaqYo+gpMP32GX68g5zsd7
Yt9za9vt3yLzH1JiVk7R1wDtAscy1lDkMuIwStbNjnGboP3VykBMVEbFBmPPFpVWfNZNsO5BGByd
TgrkIYnYlDK7VloVMBRYySV4bcHRvCca1CAfvE2ZbtxsyaRbVCW5eTBPfT0kd1iV2jFSWvKWrVfK
DVQsaCSSyUTJ6trg32PU4ULUB9zpX2j2A/5O8pVeHaIMq+a8MRWfmHYOmXwUQtbnGHNYqEkggNLp
ZyfpFi+9pEWf0O2rKr/BA+MfpumpLcvxBeSau4b/57F6ypHqp2538hL3YtL5nBFerSsZG5cioOZh
dGqf2qYPp1p/2cAUpwgLmq+Y6LeDMq+tRQGK4IlLMcaYj4chXyMzXi6WSUthLPOrHh/vCJs8c94X
GPTPjAiwKI/BWTWKp90xdjhM07AFvRgafT7tiK+mULGW9dyr/lwJ5zselbM3bPID+ypyzhUKoJXy
nQe7hZrynrhx98gyJdk0VjFsSJmA8aLN4jlBMl/mElNCGpRPE21xU4C2kMINTtbELtVrJj6CrktO
lVCcpONLShdzKxbPuWJiOBo6eFl4DU8Lo7ZCRPuCTTZIezTROkJnjLtSPxD9XmINY3GFMelvlk03
Rw4TJPfxnu6HxOdOV4Y+FIVex8AE+TfLFse+uoXdUIYw20IDdEVSETGBir59/Uc2nA5G0B8r+shV
1dXBwfRhFqKejDd5VbB3d7vxWrryJW3L6KxE2q29OPlsM9ZDUMfo2RY4hLPn83t2DkO1Dslm18pd
JxlMJGResIWcP8CTPASpLk5B36/tiEGOcSUf9lzlYtyJCOmlU2Tfg1oetWqWc1Zxzvepcokoszcp
Uup2AvOU+DySluHNh9iFGcjiFjrYP4iFzdEtme1qKsWdqCaCYufpo62i7Cbxq20neQ+0LKrC39h+
2e9xz6J5trzmib6VuasD9rczyy/4JCPHc+Bft4thfkHOKU8lJKfMKe01RKFupwJ9TzMIMPdZH3Cj
3iILFchgOueR7+IhUhHjikSU4Vzd3Q8+J2yUxs4mbs689uZIc5fPk/EQlBiyzK49DXlypQqLrkV0
TsEJnIEy5qeUYpvv191jgQ2FmfyJxuI51hiKyFiAcCFhAKrB/mcSRVekpn6zzXY4JeKjnwUhlWLU
77kNXiE3I6y9TOS9iJ7EtPpLbzebEr/xGoVbf3CDjP6sqo9lJfVl6J3pUZYJ9Qxor2SiHG8Dukyc
s+zq6xFCg8OKsjSdgaxpb891aF3E6HdPWNAPaKeOFjNOexHkbCbz2vv0/G+8R87NNKASgDYT+2HM
8hsDxmz0q41M24Ct98SbWsofEgqafWAXG0yN6imSZXkeEd3AkCDxm9HmW2DUMDc7Ywm9Kp93cly8
m2/yQMKAEQBnlolcru53cMQ7C3f/IIu2CoXPlD2Vd2F8htBrQZFdI3Hx5zq+ITf76aNS7Cw3v9T9
Et+8+ae1DPPRqERY6sSm+2XOkFRanFqDnB9FCbxa1N3TVVWPDAd/ZmUXT5MR06UF84CxaETcbG2N
PMYv1WcvdQClpQk6BOEG2ADuTm6cY5n/qiXP9hR+GXZAo7zmyym+O1p92SOEof5dlXY8XoOsPuXG
8MY6a9invrMzMxUcrbuHMUAiTseWre1iQXIAHbinqGt45Hb/ciK2y9ZmApj91N04nlwzpSTufW9X
RYz2EtsYb6pJ/plu219GaZsvEB7wnyw20/DY2t8xkAcJ6WjF6JJ60W1ZMdpqPggDftdsLuIa0y0N
ssAgyL40dCPksg4CmHXOUD8cMse+uXWo5yF5mr3yCX8MwlHUzJTk+Y4AH8rr/w81GfbdBamii7Hp
ttFKWOy8GU5dMR+qre8DjAYuMBLQYrym91Xq4jctOjjusr53CBTzb50HygXSFOTc9LH3huD237Mi
oIQf/nNySi1RYhmvVsf/AKnxlxtpCzHFX5euYW9Zf39ZNmeV6IU+WKk3Hk1yD6H/j0zmK5Slc4I8
1uYWCuLigOibuFVnue+upvlIDtA2RuuEzsd+q7A/LeZdgALW+Vkjqh4Ggjlnz/qmNKqtejg6NTBH
E5YYiDie7cUJlr8gju/g4Fiz21e/XYAlvx0ADLmtaB+LOXtrlnJVLSacMjbza7fWn5k9vWc6wglZ
ec+jn8jjsiBNcMdvlIhf4KDMnWDHskLhnm+yQnSHZcz2i1DyiF9Z7PrR/pyyFkufVx2pGJYwqs3n
UWPyE42szp7P6FWMVr/xnfjdmoCN2hUDJEuxtlJYpTzQIVi9xm5NtdmRh8cYZVFutssSw4ezUpPv
XKNIraKecZRq0Y/Nwem/XzClbsYK5L8VxPZrqxno5cWQnlVUHevCwjNooMNQS9Ruhom4GtPsav6U
2j3kBvu4KHPQmvYW0sY+mI6DOFioU/aRm7K+u/NQzAAvawWZBQ0xE1pCZ9SKSfGrW2RoMqf0QXe9
APZqMA4R5cdUjP7O8X96l6sF9QrYPCt4CMZWYiog76phDkqkogsOCbNMw3+3z8v0uS+MGkR0/jm3
2nhoag7PaIrOeiif3Wi5C3MnB95mSp6g+ZCCTouTJT9Zffnt+5N5KEUMQoW569AN+y4APpANMPHs
mIl82bLQIwJrFzBdvs6d1aDK86eT27PCcob41CVor5teFMfBav5xZutiyF8dXSXbcqI/6Z3gOMXi
1wlQ2rNikmtygPuN00+MW6vrFPnDQ44+FGf2rgkyNtMznl0YhYhakPvHhOPsE7INoz5WDKtN85Ig
vyaPaisKfK++RHCCYDspSJrBohXMkP1afdcOlSfEUT5f+C03g3Cakj+98N4NjyUMVG88ijFFfR/7
zU0NwzvAPjoEuSWHbfjyAnQ4aFqKF4XVk8ZXxEfXrM6ZppmIO+U+Ov2R7TIGuzY7Kz18u+P4tywg
MzNJHh9Qe09DP7yM1LNz004jpkrxouvSJbhM2mc9DqesQzcPEXUEMqPtl2I4Noyp0SoQvB2IcblF
Pncutn2xkU4KolC0VuhFBBlgkESXP5nurcRbtZ5wm2RDbjP2tQx0qa5/oiH9EqBGxkoHh3Jq6Mm1
cQ+TMpK/nY9SBp0a73viXTpkWSB2/iQqeiv7vt052h8OhWQVKDwX7b9PWkVhc/K4AXzWydtN6EDR
UjUKD1++6u1Hc17IE5EMuv3WdXfdXG76uZfhwMDyOub2gxpT55nEFdax43Ku4o6ycDmoxvPCYBHT
Qy/9amsBRkTggITLy//Y1ArXBVg5VZ3UbxJ4Py4KuEQdl/AKwdNtNJHuVvP9HB+G8ejjB6OWio+B
SLbAYR7GMUFQks1XFsJMhVqcLUbktmeWa8eWIO2Qsrc5+g00UUsqQtNN2tt0plDFM9KcdZZWO1vw
xzq1YOraNcUZrEe8AuykdtATENFMdv0ALK15mHLctV5sPQuNrMPJcD5oAjhP0O+4PefZRo2Qmyc0
jRq4pngYhkod7fIxL+fqFJt3G1ej7wv8fmc6alqRiNsjXH7xEjLu+hwdlle4fySZnRyK3RGudDgz
bD+4eCAWUt9PtMI8LmbxbnowAmSe78mRKZHDsxS4Fw/uUh5p5c0DqF9762j1VwlZnF1pi4Mxit0w
suEEucQC0p3II6vxn+HsnFZFiULGDs5aw5eTfXRNA148RB7E7eGPu9BQ+WEbxJp1g1jC2iaMkEYK
p2BDc9F7f7WdPjMa0tsl6dct66cLltZH6ZjVC2UlblpxRhqDiKIuEV2Vut5Pff1aagLm3DngxBNR
ckqq+ifFFA+NB4LGMGGoyG3vkYFBfFSu+ckWgUmqmZyzuWheXAvbALL4ajbHfWGooxrgMRNYfJ0j
cfW73v2e83OBktXKFxbK8cVRfXcalv4BYzZ0iNF6Zxa4Lxl05Xg8mf9DUG9deZi88Uby2KlqssMy
B80upuJd4z306CBONttQHhRtHU0x7DNL6EdFkdp74rkrBnkUc36wNU2MGG0M70l8VrkE3zdQZahJ
dY8u0gN87BqZRoR5rw5gIhjBRnNGgJUK5st/v9hWboQ0ff3eyfeuAtg2udCeIMcnR6li3lXiVIcs
GV/cqAVz0R2qDKa02Yr54sZmhns5begFWR00DbKoyJ7PWMd3Vo5czXfj+VrY5nAQfMAOukV8S5JX
2arSy3+/RG27iwp3PFCIqHNWLiihMizxeCwJ+Mm8g1L47dWs5rWv44nRe/GAvSE66Uy/mm5nn6N0
uMyAwvcOo9o9kQn/TKfzdsVEJstiYOnszax5Y3DLReiddFwHf7RuZpKH907qqVPU34XFbGC3d3w6
yHsw8TVRFFNDZTneh80ACjZoQJnMO744d5Lsxbmoj1ZNKnQt4aM62MPxZAFENCg28UiPBBpnb0k7
n++B48MYVyT9Qo4lOy3YBSUMnSgOXhxYq8+5ITa4wT+QDYAgxXl1bH0wJ96KlCXzKgymO6PvW6t5
ITwqQhDK4UPf7t5N8YNzHIoofxKTHYOSHDoGXoAPHCCGs+RfpyKPmTTbpE00RrbF25CEU+68uJX7
MuPLXiezEx/Te/NvjtUpaEUKmMAUW+XgnbZUHYf+1J4Cd6ziFcS1NDlmirTSVQnZxyug26VeZx4o
W5vwrgSV5bJZpPOyBOP87M/0yeyS3Qevw3wftfoQoVTeaX+aPzozfyGSQzy61glLT3eMGtijTP+a
fe5yQCX1NKydFvUYd9OEBE1gZ3aD5MhwOMZqBU06wPfwYQq0LRP3JnoY4rYYTjwQWLzUYe2nV9VM
yXM36hEEHKjfzp5RHgfIdJmW/tDxi31gYunppC5Dq8leGf6juFOFfqtRG134LfaWrP7hcMu3AN3u
goNquhbljQFzExKBwIuUDUsbatdEguveXSCy6Fb2CGMAOdJxblJMkc7dE4B5fGvOrGeGJXofi3vi
a5OQJqNwklodv5ieN73T6PIbVptkcPqdlU3qxWGlNCY8WpXJh5trtj1F7aHgjDNYPFrAar2HXFQ4
sWK/ry7UAIjZd23Vo8kAuILAnZzzYXawrA0viyBRM2G+d+7nOyJnRsuSIW6O2GNvyG0jM3Tu87BM
ZLzWMCePURETKzDBRsBKe1wijIdIzokwiVq8tMHjnNjis6633eC2f4JlbHEwmASX2PfIakBbPo57
T0CnyYC2rZMMbFFsTxO+ViH/YGIHgzj4j+YChclawChNOmVMJSuLJC83QQxWux/4z5q8bT4B4eqD
9OCmTGT92bQcXLXeQjPQIC33WUtowevXGxNVWR39WuRseARhMBGY3EORAPkyi+JhLlV9IyfGfIxj
Z8sYZRvIqH6Jx56u+647a9DdZo2XPRlYJkorymBysa3tXxD8WZ8g1k+s3L0XoYw3R5vvgWV0D0iY
oKfg+Sk7yzv0FcpSEQXZqe6Ad8aSgFk5NZelsI3Xuwhu3Tv+bzt75iUIBh1mpSQMRAjghKN+VnhM
qEe59ebMuKZpwiHRZedpzHCaIga/+ibXovBb1HwLdjIHt/zyLS2LzHmYSZ9ji9865R5K8wrOEkGs
mxbcwBqjBUqLLJrfLAgjqKI6QyS3/34J5uAtEmiC2cCaoWUS4MflujdQtFLJ+CFoQTZbSBeOOQuE
WwTam0Tc6DCOxOTgbspQPKCGMFgDb+ohHw/kXxx8NlBPvBVMSGieWBexcK8CBISs8He9De/Q0Lwf
A53gwZ2hz1jDLwql7rlO4PSxbzrGTmqFzlg3n2D22dn5Hli63qJCxOfUjNo/duliAKL+1Z4svtIk
JdTgjjrytD3uXTKGtnWV4d7sjGaTGvUPY47uOOZ+vUG7NzzEYIo2EtPWDh0Ilv/cql55/OHxypfZ
VsZmcnkZJ60n3vMkP4iich4FDqJVZjnBDsGRdbGALQ1OFZxM/2g7s31hz1qfF2veB6lEluVzh8aG
fUns/q8kfOiF/RnulmY+z0sZhPYsggNtJbbayf2aM8/emvH45I18bJbbMCxUGGu9QX+594FOWwKA
8DNyWOQMNs6DBbLuGzU9dN7FtlRzGlBJo2alckiYsiH3eaWQ/lY4aXatokqEuCDYxN7SxgHkBjoo
tFrz5jSMpSka2NKSotP/7X9TOSIop9l79PR0cFlOXwbARCuze6gSC5aS4aK9EPCuui59hCQx7626
RAuEG5hG9Sr+R915LMeOpFn6Vcpyj2wADsAdbV21CC2o1RUb2JXQWuMx5pnmweZDZHYlGZdGTlXP
ZjbVfY1MIgJwuPj/c74z+lDB6pLTiE18qQFoKg/cH7aVOXcdkzCCMbqPSHoWeuWBbmLbuZn0prsK
zbo/Gl1wk+XR98SHuz5aih0KJ2YsgiPCgUpfR8hBV7YI92leULmPahZhVAGitOigDmqLXrJHTZoQ
Ezul/iYP2x1RtSjwRJSMmxOHHz9XedHAJqIPh5UTzcKhUMQLjx4HQPySd1kbPdr64D64yEMpzVcW
2+W6pZtv6ggoDMRrkC/RhwxU1lYYxmZ9GjZuWQXmDUqYHbNrsKr5F4Xw4ifYl+jYIEdZOK0ZPFBL
MvDWg0/UjfhKSdvj3BWkG/zu65Y+3GmPo0wAAmS60nbTJ3HUqhL10/z/Ae/90PZ1tNtMkhm9N4Bb
axrrlZ6AxGixRB50tu1sGjy6RHgXuxA9i2nTlog9ULcu7Dqjyi9xlNQHV5g8Tn0PNSG9M0VOboTV
XJsgQjHY4WudRLhr9fKq+NkV0ddmgJcsrQCBkVEdtW7EWs5HOWROt6F6u/MLrf5od0jptElA/beZ
TQu/zQ5tmq3NvO1ugj7U8PhHmMdR44QCBqY2HSYTBo0b5HJpFJN3yD3qubUFjob8yengtxKT60TV
t1ERNcuKanCEnc5kj/Alq5CaNEP+hRZCdoFCpdxoFEYvQl6bY6Tr9sbsquIOC/pepeXXBjzLtzK9
jJnyH3TduQW5Gl4PhvfZQwm6J1nog5YXDc6lpt5HoPtXXQcXIawqSU0CLoJd6fVVa7jlrTTFdxTs
xoPu1XvSL/KNyEpnHeaNeuh+jJPt7GSQhAtDyx7zrJ0ekR3gHMuby0mL841TT/47CSDGr2Ec0uag
5RBCJMjmc8/COLh5mq4rle1sE3tgac0suILifVyZ5apsxg9q8qFHW/4dTn12jVP9MWI/vGznTaqL
EeCCQzNd8CKRQMMwA7aobjoDrgpz+yk35D++Df/p/8hv/ojpqP/xX/z7W15wrPCD5uyf/9it79b/
Nf8X//yNl7//j+2P/OoLlcE3f+nyfvNw/gsv/iiX/fNjrb40X178Y501YTPetqy3dz/qNmlOH4Av
MP/m/+0P//bj9FcexuLH33/7BsO0mf8asezZb3/+aP/9778BUHiWrDL//T9/OH/Dv/92/JGNJOn9
8af++fs/vtTN33+zjN9dfY43E5yUTAwMPNf+x/wTIX53DSwcOqHPzpymRyhMlldNwH/0u8OZZg4F
tCRdKZ77b3+r83b+kcbPFKJFxvc8VpD5Wb/99xd/8eT+epJ/y9r0hmznpv77by9HHQEs0nFMm/61
6zh8THUWj9j4qLQgLKPhjuyHoeC19Wz/U64Qx6IQvCSp5ms3gLkPKUW8kyulTsF5f2XA/HrxOR7u
WfybH2eyZrc4+xplQoXbLjt5cAfEoanni2/0DII95oec5mBgr7BJZLcuSRIguSvg8AWNuNb2wCik
irSFyNQOTeMB3ybSDXorAp0yGGnUz1SfXoRiOSUQqMkTsfi6HZbt+0gvykuWdjJLUgnWrYrjL11i
t7dJo7LPanCaL7llDuYTjnKC1yOzy/cTgllO055l0DOCnDnsg8GY9lmQ9/02In/c+ehZQRxcTAad
MazkGspbHzcJFtsk92fIzswlKJCYdI8SeR4YGGHCk0LVLvWda/UWXmvEZZ9rfBuX+AM1nLNKj26R
AhjXddK3F0nEqOE/A2DF/lkX+Elam6IcqFk/CrFvlqW2oZYk14Vpm5B3e5ywQ2C0l9iwcqrygBfI
awEP6qPixU08czKpwhEBZUS0x+3Asq6rEPYJaJe9n7JXQd57Xdez08o9CLZciE++shFgOxh8CPzy
Cb8bMrpmzaR5oOcBa5N9C0bICWV8aDr7ms0lDSLQBz6eNoI0VCeXTSHXccem2iPOys0OWmfftxWo
GEftMoykrp2tZ8MmzKYSDQi2dc1ZY9lYVHJeSo1HuyiPhp9cxKDrnC7PVpMdHqktH7RB2+qUpJx+
5rcgkdZTAjbIkvO9B9qsq0HVVC2xCET2rmMvS8RcsvIUtS0HcUvvriPfJigi6R6ssj+OBABMYMOE
CB+BgkGTRyTvxaiU3akGigkgeRRY/j7WWr+skIvWdbmyfZp1PZaqEN4YHIWaWqM9UCFF9oMQtuIL
4WIeDGM//8caXrTY9zbEvR2sIb7Sxnw5Oz99dN8jbDjw1uswvZMuIC8DiAaJXsEYbjVnOowDkEIx
bkg6XwVtvtTjbje3ZODrPDa9ufOa4DpjyDPsr9AXL2r4dGADP4M82ZqtCzoWBDAGsWFuruf6QZbi
45RTVSG8V0UUfoKBbBY3x0tU7KqU8h2Z7DAPCQi3D0TbfRgw7OINCmxt23T9drRIQox4MGDRtMq5
SqJ+6SArGZB5ec5wa0z+Ia7z+7oj9q/t7sTA1rlFse27l7Vsb2pfLY1k2KnRvoKfvkHWPO4rI0m+
xEXbg9aa6mGZAEGpq2Gf0FrCpseR2seETyhpj5S7Hk265/rdwO6qUMW94UsbVD5M1T5vLsAcb4JO
Z3tl3kVKQwhbC0pF7Avr6UNkuFSY0/AQadwyV8c7LwKXmA+hLc2qQj4bbIe0gZXhAswwFUxS0TrB
JzcP4ute4VOVZntFJMaaDc6C27eveILDFK/jUl12cP8qyolWDjHGmBtd9Zq960VmmdS0fvIUcMM+
kPx+4dbVZwzLSJAGqKr9ZdgAgiL6aak7w5NZ9ttsxAlOSkQZjetW+Pt4KvaTjLdFXV10jiDESNLv
RB1G0R8tBi+SNn1JgRbmfrMZCdeARr6CV70wFDG8dGcrCH4sAKhz/Q3CU1So0SGrjMvE8He+Kq4Y
6Xrnf3MKBFhxg/QGzAwIpuVg9dscs5yV4C5oIADGY/QVNQ/eIvaC2GL66pi2PsEmRKqwc8YhRNdR
IkbpYVajHbXzp9zPliVkPB8ZdX+XUFvfBjBUFkTaXLYOuj5eqIJ9Iwksk2FvoxY7O8YwE+mYQpSC
r+pz7bnuFtVHvzCwa2EMYfJJwgzrjQi+lT4Zd0NL9QZv1qDbS5Vm5iGli3PlwvcsoDaNxSXxNbPK
SWLuz1gTcqdrDkmP1QPAmBt/HovQ/jCqXH0iz6NBW1xYq0QEzrYfiuBB16yrAiMUMPlxh8cUF81A
vRGi/idCkpjzfN/EIFF+jTy9IWFIoWZCzsp+/CKszcvBLLZJGXyAW7CfInmUjn3HQX3lGiR32moX
CPWQ+toP18c0IO2PSRjtUaE81j4GLre5H4f4Zkinn4lF4oNZw4cykjtrqi5LMMVoxTJvBe8/2Eql
xgcErHco2glUcUkya9OdORn7iDhZzTA/5NoA4CBKNl1kX7YNeqIKg28hcBdjqrnxJvciCrX7yuHg
6nZbL9RvmNc/opG4MfA37p0hvGvhQ2DGHhZC0bSjnLewHL4XTE8D5J0YKJj001ekCZz4nRhLa/IQ
B+XTFKpPmjjxVeLbEJEAlIE1agEifxsWpFzsHWFct26Fwziv13XJZFI4j7Kdp1mdAI6itamd6hD+
nDn1SofU3BnHjtU1DcJvbtJeymY+6pjeUnrYi/hkn2gBL7W0uel1O9s4prakQsZW2p2Wdt/xXMJo
5wP9GYvpU2pMl9lYItwYdnRAL0Pfpv8RdPeTZ36RSFv1LgjoClNGThwAk+b0AXsZQgC7oVUk9u5g
3E1hC62sTz8PYwUa3f5gu1W2mBhrBOwQ6VmWPwXEzwoucRTkt9hMr3rLm8fmVRXydiLYSgEoIySd
Vhb7CtydFikpuVtSzQRyWsat/81CXL6FjGVdaUJ0n2yJHK4teorrocTsDTcOWjnwGaJe1Lad6mqv
6T0OEqMdd20rvwsR4ezUImdXWpq5n+KegrjpKNDelBDmANW1RN6NxhThZNj7V01fYPjpInNjBiOW
kFofP2Q5h13qB3vyfhYh4cUSJ02ZkUxEn871pL+luhtfFaWptkGeFHe1F+aPg+fUu4zQoVXnZAZB
dAT1yW4EGxd6zf0QxTXOyRJPaWn2ukbnOc/RERGOCy6ho5OsoSRvladDgdbHbejgXkdfARQHr7An
Lgfbaw8VneV1Y4QR9n6KlLZNzS71wIXaeOpW9dgh6vJjOVwUkedsMxtlHUGJbD8MqD0O1V0qi5Ke
dqFanZ2zbZn7QlnV0dIajfq8E99AB4DdFwv/ptMxsfS+CjZ5JhzEsli3ggAamNHyAHDyI6yI2Yp9
9HtaQqKKMM9mHS4PZ4iMg44kbKe1A3wV6DHblMiMZa3BVVqUqU8SZZQn38j6aW7YS2ufDbM197Vv
UKAIHejDVOCLtTbw22GN0SBhjwyJdDa6jFUHlD4I1KfSHSJ6ggbDvaIdn5ka5lcqJDBhQnhEMjFu
gowOSKEl3tKbGso3NTnUNNiitTmgHuuaurjSphQvKIYcPBRj78pr4cOJWoxd2B0M3UM5aChh3Gvl
TFEp1HTZWMih2WgR6iKRDdOSDitAQZGp4FsSFd/Yu4GHvSk63tx4NfnSCHv6qsFQgMNzw5SUJGx/
xGY8ZGo0wNZJhRr3O/Acf9A3raIW+HFKYkvwGBwaL4eeniGRAGNNIpN14cpRM3bpZFT9jW0k856u
qaF+jk3oUZdpvQhNS5V42hE+iklLnccV7Op04slJoHjRnc8SNtIqttOs+2w7QVh+NrTRoCMGY7qZ
7cK2qZARSdSQWrKajLKfHrwMZQrauNyO7gMLN9vGLzJT7MJ2sEYUNjQMFIXNtkBg2WVGdyELnahw
/L5ITfmALcEx4Alk/dORjegPIk39BpV0aCWURXFUsrYUIUv9bQRHzJEXSRf0xUNPv17xttrsgdgE
ddKwmiN7r0Re5WGJOcaPaSSg5KQ2gcW/T8GulokxXELWI9NuGp25OV1XkWRjD+sc93xHjY6eHWYB
VmWrv2bw0Nm1dA4pi1zBdAJB4g3mcmzR6W0s1CTTGidiJBg1gv201U8J+UzkWjnWXqRNgU/IBnB+
i8YdoXldOYBedbJ+LGrqpBqzVXdD7+CpSCJU7Hsb/geeB0Rg0DsxHjWdaB/knL4EerIUNGP9KdKm
JxpoHG4mVUk0ID3f45AGdhPuyBhpjEcpJyvf5EgG3VvpjpW+otjuezvXB5JJ36DE5lxYnm/AwbYx
Qua0rNi4xBYiPF+venEz5E5ZPIwT4Jtda2cz8lSMxU4HJEbv3kZBid5RiZ9WBfPmMiYXoACzWlIn
pOu8dzwadgsinDPyJOXAwbUMwZl981uBrzBRrVRHx1VWehc2cPDyRTrqbvDTb0mzCRfga+Ly25zc
TG5vmbHHmehU4PKeDNfRHskBDJqchmmZtGwE615o6PdXkvzH6Ja+YhuypNce6X4T0dM2Bd8YSUYl
J3B0TqeN6Tonj9XfGXZTsUZWJW1c+DrNAChBTBma9v2zqsmfxYnnxYiXcfDUA5ShbGmwYFHyoLRw
Vg+ADB3YqcEU0dJ89ehzmZm+ipE0682wqo13Mr9/KX1wNWU7QkC9UAR/n11NdrpWpBbTli2eFOei
CCiVNYIeRMDgQWvrg2PCQvn2VzTmgsqLmsfZVc+Ch5NKRHra+2R96H2JgTfuBUAZ8CvdGj1VguyS
YBoYUj3uWrd3c2A2rDeIffsEZqCOfe+rFovi8u2PNaftnn0qnDk62cMmQXjKNF5WYsKQ43lXYeWv
UKpY1kMPrhyu7f/sIme1Ji3VEm2AxLRQ8qOiXowqfdUSpPr2VV5m5J4GEV9F2DaNMzxian7sz4pK
iCDLdp6sCWKVFwXi77GFfzrARzKcd/KTX79r/7yUq59dihwUiX2e3UBPSlUwBmgjFHULfDb1O9/q
lUu9eDXmnz/7VkmRB2KazbGoxf110OdfUYACLoAt/Pbte+9C8+19fiEnGRtihGej3RhSJkKSIVDA
FjELj5ajCX37cnNi8dnAcw0LQSqFAhrQ4uxpKS8yakmCDVwS0NJJUV/qqt+9fQ1jHr2/XsRybcul
1ko59uV3Ao+oo13gneurlCphVeWcSBSaOAo/yg+fcJlSaslpOUUQ0p2Zgong40tAiREbXCfTD29/
oFeGKF/6n5/HOBs3UeKb2OiC+R6jCgVQE14GMSYVMQGVjoggeOftfmWmYw0wFDt0li/HOmstFKnd
dVNr0SgFO6aiaC/jiV5Ht+DQOPUh/ZmjmXx8+zu++mB5Bx1qIKZgZnl5z7NmnPcCXLMr3SvFCRJI
9/btS5zu0y/P1TENYUmX+ds6e66ARlXX61zDGI4ZCR5ZYLIbAUDCWWYqv5ao2lJpHvGlvjOiXnlJ
XOOvC9vnDzCaIRGKC3MUIzOumAUMLFLFOy/Hq+MEWZVEQyLmcvnLe1hNnSlI4iNurCFDqjXEReHq
BNth/Apk+t6r+MrVFKBwFkNl0aewzqaYoszGiuhcgq5Q0Ql1l3ugkMPLRF68/dheGY0vrnM2wxhZ
yd6HcB2IZrK8JKcawntqP+o+7lYvTDeZj/hFx2234uB19fa1X3lwXJtGG4Ivy7bOR6WwCxVgAKMY
KpvuWI4pwT5Fnu2ljMP9v3wpV6eLY9FhEbTnz146JNFpZTVsLzzSIJNw7l98z/yfb1/klXvpouVk
+FtKNw159gZorlsaTuqyhxlRIvXNj8xvP4ZaeDB8Y4/ubsdPr8c6feeyr9xG7BZKV6bLsY3e1cuB
GQUTA0ibH6EG1Il8mbQG/Uw+x9vf7pURyWv21/g/2yt1xAdmIFzB/BrVBSe1dZ6DpOslttxEe2dU
vvqVaJtINS9D5qk9+2zdc6MsT8N5N+iQRdFJ9dRb4qAP1jtz1mvToqDjp5NPQ/idOHvJwrI2pmI+
sbmOucUSuB9d8fj2XXttTAhbumyCdOXQyX75cMD991pQc9csjwhDMpgdfIbluLdQvVlBfmFr46Ft
Ht6+6DwVvZyKTW4a2h/J3bOd89vnW0lZ4O/h9nGxHuUR1a3AJmDSuJ7bGP/GxYSQ2EFdh/7o2bwI
0tC0yphNQ4gaaEviY8T4T3SsHxBWW6wRJUj9ty/56/Dg+z275NlQFJXS1KQzcUx6xfYrwFue7cbh
6e2r/ProXl7l7HWeoqHvmoTNF3F18b3miqPNQR2/8qfKDa9Dr7jNNeupxVbyzg7h1zftxYWtswWt
aHNerZl2YdnqmsDobNN0sGPYbIb4rpN/efl8ebWz6aNSOvXVefqoEmTiyTcfdoJi0n/7Zhq/vmsv
L2O+fBHGkJzwOGaVzkL/0qF/gi5kmSbpnU/0jB/ieAucn/BWwKmW7Y4cvJk74NxJj9Bnw715+9O8
+oIIabBPYW01zk+bWuwgQakZs+Wkjo2IVz3GnZGuMhhmg2T3t6/2+nD962pnw3UEbek2886IosWX
rk8eGwvNDTr4ty/z6h22UCLY0rJMztIv7zC9Nr2CUokl0vqOOGyRQQl5+wqv3jaL/cgskNBdcX6F
ISs0BDHRYnJ9uQYl4OIrikiVzLFFi1IFN3U4OO88q9e/1l8XnX/+bC0wFVhGRMoUZnvgbVtOPx6G
DfS6xvJ/9u3OJrKsF5GlGTwm9uxb0iy2SmyGgMQ9cil9uX37Yq++444yTGELzh762cVaNzNHlCbg
ROTO4G0Lq8+x+y0g6ert67x696hygBQWuume70nAYxEeNx/Adf7v0Q8w1Y1TVL0zIb82MCjdzDtV
waHGPZsq0Wx7HbxKFtLa2w5Gv0PrtGhAEOUwXDV98/Z3MuZxdr6+CYv3lzvn/rqb88rOsud6GkQb
RYc6HUl5lCbd12rfZerCGPWLVlSPYtIvzNG7rXUojkE7LWvp3r/9UV57jEIpwWmOag1JvS8Hp+TI
6JPQiZ8zjVZzMxX9wtI28rXZvvOlX72SawP7th0wPucbCRa8Hl4dV8oQUYOspiGrAS5fwFz/6AK9
fft7vTZlWULoNj0N99c9JW7DyGoJilkgm1kE8Dssh3jlzP43LsP+znGFbepCnZ9yplaVelfS28cx
iquyDKqt6uMBbXNS/hsv3PNLzff32TTCSCpCKpqMmQgCUXYYUR8N6kqD7PT2rZtn8/PBSekE+aBF
Fidbv5cXIhMqhbbMOZHg6FtkRPeIbJ6EKh6sQFzXmUJHixjh7Wu+NjiY8BGuzcVTw54f57Mvl07B
VJo+WxXsUc2hk+NBz/tbottuR7ft3hmJr42N5xc7G/NqRPya0ENbCDEJ7ZCGU0TeFZFR4CadSrrv
fLfX5hb25xb6u/mFt84uZyYulsiGZS0Qs/zdwQf9GS0Q2TiPvJPvrAHmvLd68fQ441iWpRyTfQEh
1Wd7rzoZfNQIzJdp6qIzog8DGWSNG+I2i41PVWE9mK33yR/1Y2im26qrVnraXrnK33hjdIdxcViQ
ZE32BTRemkhLlahlXpq3p+f9/1bz+SGMw+LH9/DL/weazvnQ+h//rZz8RdL5v/8XEK0vzzWd8+//
KekUv1NyorBlujboDUvwPv4p6XR+519s8BDxUtG0bJaRPyWdhvpdN0zHUcgsGSTUPP8p6TTM34XN
26vzC4w4YpL+FUWn+fJlkcJ0HUrZ5Exawpw1pGezQRS0QicaxsZJTUpMF/vmxYiJmmSrcltK7Hyx
BRrSHmO6+d33BPbGemwgTI1OCJSFBpE2wFhOKGTD56nCgw3sxJrcLf1E+kKFi2B6rB8TkEdrMx2K
FTDPG3Am62e3++aP8f+8F3RaXf56LU5fwzGEa1E8mQ/Lp9fm2QQD+DntSwfCoe3F43UYD4uStNzJ
zPdW7aWQ6fV8H9RZj+kVYzu926uoLLZVEk9Lw60w24co+Hr3EaVivgcHpmYQndy75fc+5qNbjuwW
bk5nhT8ZvjPzn20X/vjw3EphmtLmf23z5ezoNmqYcXY2iFHduJKFaW1oL30OjRrLRHyMLDg/wKto
lrPx3Vh9/YWbC58eAn6ku9nx7Xsp5sud3Us1l/SUThq2rouzlQi4BoTIIKCsV5bmkj31ru+88ZBp
xjcZNXtllMMeDMaW8JCFg1DjNkEXaeD43BEFBI9PWyKHqO/HUR8WtgSUY3ezX6s1lx6Lw467C+Ua
GxpRnHzBYgBCigKsX2l+qq8hqE5tfhXiUDr4ZnaBHdw9No79zoAxXq5Ip3uuePMcTlgu56vzanCT
+XUkQC0tJF36I0lYn+leYsuV2s9J72G2Jm2xqdzpGAY5uBTZ3CHHRNk0dOYdIY6rijwWXNA+mUdx
+fXtJ3BWqv7jw1GkYzTYbMH1kxT62WiWRDv6yEqAfhRJtNJJBTndqtOAoMSF+EcVW8Q9e9ONrtsO
X+o7H+CVIUA50pV0O1nR3PNacokt2qNPD6nSdi5Aein6DmpJOTRbEyVLrm1JrwM/DjTrmYt5erhd
mnLmapN3Vryzg/npZri2wbMi8YIVzzk7X+VpUTR9jm90JHXjaAIAXs8ZdPQCsws8ig5+yD1+VTjZ
bkIFCzqJHkX55vTKE+TrYTwP3rs/zMxnr4hkUlfC5eOgIjvvERUVo1mAN8anPQFfkGqdBcZV4Ghf
sEbhJC+EfVQh9uUY+W6vQSEcAEuii/d3VUbs0DuP63S9l68sB140PYZN/4SPdHaCV3nhm3lPgJsv
m34ND3FdUaUAWjagc0OKDdze4gMWAaByUrAgmppucUxKUWx4nQGezZNcJVImFcU7SXJzCHp49qtC
3As98i8IHbE2o5F9Lv1Lm6DoZRDn2h73+rIXZXWoJ1DycTzl+zRjBjUBfji2Dph3OERdpG7RrxF6
O+XJMoLxoHnRjBEf7eMgESdZPUZEy4PmLWJUwaP+QSdlTtJyygdhHY2adls5NI+noVdOkbGrk5gQ
PTPjaynn6Bn1nZXkX0Q4kDwX4sGPoG/PU36vx/YCLBTY17yXC1dqzcYsNWKrYmt5mkTHoLrSiTTI
S/tYhBiebXUlxfgtMyr7SNjhOq6LYivzSFvlMRHCCV5rIzYAeo/hByGLcFvm1ToMkuyuGlIwujYu
G38IMjhu6hvU3HB7em3Bn3q7Ti1xN6sVzElyRzm0LatmykDDF+pW9B5eBWvj0EFclw1c0LYGsYxB
/hgjity5ZvFZ5q7YNLanoWgG5586T+8MpNfGtUtphs2ADSnttDQ8m3jQiOYmmYd/rkR9VV9ontmt
sO7n2zap1wH6Xwqa8mCD5/G9tLqpY6xo4+DcdqK4fufT/DpHU5OiJ0LTgp4Flf2X66IsVQdax7dR
t5ECLnq6TLHzM0ptQHoTOY+c2rSt5H3L0WBvx6DUlnXmLduHFlUCfZqiJT66Txz17vv26+tv6jCN
2NZxBKVn+fKDuV4uEBmO9qKOpdpHtL5QIhPCjUoDULL72fDGO0DM6Zqe/8Yes3z/9p2ZN2Vnrzse
IYgdnN7YQp42FM8eU0N64R8bBvRraLV982iLadrEfnRvFGm8xRZnLBVhMsvTCH374q9sV1gXWJlM
ywScg4f65bcPUj9Ez8pkMxjktE2VEy5sx/tpjeA3CnI1wFh5l62lyhVBURKJrXxCCQAL8GseEZ3y
zqeRLytI8/rAvhUpkM6mhechz3dPeT1oYznbT+btSiiccItvipSqyvvaBMmAyJTgNQjCBjCILLzO
068TCVyntxILZAE5ND/U83JOrvWVZhBfWdosMqcNMTpLKIpuOqOKmyv00/s41qZdMV9ADDqOdE8j
O2veqSHB88B4C/iyVuFexLlnHxOgHACSWRSJpXDXBTEgZDq4KXiOmTA3TthnpFZ8UkEcbmUfP819
9izy0hsKsilmSizcARrVim3vmpQisuqQYRKgI5wlh4MeN3/pX4S2v0pRaqduZX7qsngrdR3L+DwR
O230kwgsBLERYE8LWAgGBhK0yH2lrxPNIDiBwULa26Yj77PGVVH1ebhuJOkqJLSptAhuT584rsEm
oOraaR5r8eCVxSdyyyn06B9MtlK3YKAoxLjOpivFdmjJmy9yEWxO2+fJc8hgwqi20P3paahdlg9/
J0yWizgBc1Qxzi7COUtzXsw181C5EfE76SatOuMq1BfkAIxL4ZT1sjMe2HsGaw/pztK3Q+KD037l
yCxeK08k29O0D5hPvxoSDtD0sILmcQhzil4Nf6IBSnb6oyjb+wVKA/vYeNq9oWdg63HtRrB+H9Hj
wNrx1ibwVCqsiLvKSmyjvXmHBzlEehdd5G1tXJHg8JSHHGqcwbqaBLN1nE6XuUW0O+JIsrlYdFaG
22KAmTAwUYpuN9qQQQIgKXRVmNHnqgCohTfhQNoYuViFix2lzbBHxGhUG88v15AqH6csai/z/vtp
gOc49NaT9qMws3Em7RLt2Xn6IVbRRREa7qFooQmJgp2a2bRPuqzyKzxtu6o0jXfa42fqtNObZ+k0
8QxKxAJ96Dx/P5uGEnjaWkkOySKIJygF9NKIpuY9IpqL50Rx1ajQpTu4z3u/QU8yHwFicsGBxMGc
e3seMM+3rOxUyaak+M8Y45ztcGJ+/mEMUvdqT1hsyUqdNVfIelvJkRcfcMh2wvZ02dQGccqkI+N4
Q2o69j344SQ4evV1YZbbupckZifDtccWBZRufF/IsdmWMBrXpJpsY5Raxnv30JS/bPaFQY1YmToB
OA7MvvO9ZI3Df6YEQkMhs2adgVrUEnWsEP8uMqvTNgIIeROTiTA+xa2WXQhS2zCRhxsdP081DYiQ
lDF3GKONoaNcV1YxQqeJHnKzBFrnApDoavvewsdttajypZ6r1fwixzER6HUq1pVXS7D32w4LPvHQ
0zXx4/HRtb97w0BEQRD8KDEn9q4oiBoeHwGIzKRq+dDxJBNenFEN+ypgDqmH4dHQOBAEFbJTIEnL
sb6zMasEUf+JHeDlOJMmZQbizk6i+jL16w0+Qfx+pb2vRH6RmPUH0pywVLSEUjoK/bFTsdGaItKd
Rqiwy7ZvPvkT52LjUDHsVnlOfFFnx8P92Bdf9DEkngg+7X3XFajSPWiAVW7d1RykdnYz2z2baxX5
xcWYkLatKl6f3Km3IFyw4GQ5rjrAmpEVDN/ARaNuJdvbpHVx0/IOLZNKIuROquXpEBI7y3ASMBAS
e+X3EB7HwFnVJVkOJJB9y4H146xGtDlLwuDWZ6SpiBJAbaxm7h/qeTS14iYrHzu3sI+nOTa3c/6M
9O//2DLGgbrdatRrl0bT/oAb+3TaYZhRlq01jn+Iu4fL038oTRcOQ6k/mvB5Oa26Yks+M+PedK4D
qX+H5qoOpEGAtKjSn03UPYYOcKR+rvmwyYh3TeldQIDtF4NeEv0dhAQLo9mOUu1CGzU4DvMKl8b9
IRMzlsvT7SN2MezyQaLvTHVhQ0ZY20SFfJw/Zi/zjCjoWbcKU2Jx+qcVVqwoMSDMZAq3de01s5Cn
2zY+icpuH9kHv++oJ4h7SGoNCV6Vtc7ryVz5NtlrPjBAkP5de2j65pL3uEbC/iEpXLUgrGbTVZN3
5eO+xfr4DcBxRaANRWzfIHGblKd74mNovbj+5rTcDIRyLG3X3Il6yG5Pp4rTDafmmiwskk3XY0Rw
p5YNx9P+qWjEFbnX7jqL8DbEQ9UsT4trrFPIcsi/WhYS58roDUcTrCdRgReVgi0cGOJxkrccJfTd
wKENdhiDqG9hqJN8t2FGnpBdIEczgDyWUcBWY/6f0kCioGId3vNU+8uqJqkgR6XOWtYEG+z3xsUY
lkCbCqAXda+RPamZV5FLaY4UoeBi8DlYCI7IQzRbZl2ALKUBK7/O8NSBHBftfjC/6u4cx0yt/smf
gfEF2V19G/4IOvfo++PCGkR9q7IQzHVJhlTaXM8JwldpRQ6ZJAWB5O9b12UXhKOLHpNYDc6RSChj
F0ZduM2q0Vkbk7jOnIY92VhWy4Rt9KJtyPk6/UYk1KcQ+TlzFptmWo27E0vT1NmyUxZKsEsS4Ojb
nQOcVKuu8pLxzeagnt3PrZ189ydiI31/5o84OZtsMztObrq1gULNa7PIOpCbpN6uCxfmJPq7azeu
UyJOQS+GEaZx/GaSW2ZNvbsRTvYxy6mpNVP5JfEyyH7WABqLbeAEU5Pznr/hz3zDD9Mc2gnCiCad
lbR82JFJ9i2rvGY96XX+x7dxYIwfyduDJ9oIaJ5NPOEvxoB7GjXtSFBdBj/PzEg/MDQCwHLTvsz9
DssIdLBElxZu6PhT6gFQpG/BUZJ48I3TJlvPcm48FezDELcaPJqn2reYXPLypxkAAjnNBYOFRM7O
5dowywstImlJZekfP3J9qp+Rq5OBxsuwirvoCTRkuRcVdmmp9SWbSvTktUYCbwrhd5PLJN+w1TJx
3h36pgqvSKT0hyK79IPgsidaaE0gVoUJuV5GBix7qBLTLrh2ZGVd5xr+E5FPm4pi4pVMog0Lanp0
8OFODqDdOvg/1J3ZcttIt6WfCB2Yh1sQnEWJmiXfICTLBpCYgcT49P0BrtOnyn91VZy+6wiHwxos
UiSQuXPvtb7l3LiTedY9nIKKdddlbnpTquMMBasFtDdlOaBPmk3LR6JQ22tsJl0wYuccLPilAuME
NOrAnLthP+pkg4a2S3x9w/VEM5i+wePA0AmIfN7tcbUPuwj24aawZsUn/m7eaksoVTQSrmD/SGov
vWm8ZdGwEjI5iKqQjZXvdBwvu3Bo5qNZm9m+KUW2T7py3iTdROpHmpZXk6askhjRvi+tkIItAmEN
5u3GhFBOcbcpiyp5HBIC3k2BnbfRw62r1vTLLVneGDPFeT5l3jlxXzCkUyBZ2SlOQQrO2Nc2pAqU
xyQ6yY4829E0d1TG2u1cw2ibNPdaZTm5rTFBB6DEVSwJ4TBdjOINXhl+74mlNRro5cw1zIc2LCBz
s44v7YkjLlpunbg7TkKzgnEmn7CVCszJHjpOBXANSd9OgHHt69IimZjardbSm4hEeJz1s0u7aCBf
EKfjDekiV42szn1mhVeC2BLyTdpquc9xclUmQEiTBXftqNRJeWHSD3oz521SRnlpmh6YeUnWM1hA
GGH4t0zdoGaX6WMUdtoR/+XgD9xbjHvbR8jPgruZvnDRfs7Gcz+PW0NUHTQ6kzNYhKe0c0gHJ1Ik
DZII163dsH8qE+HaFmdTQJFQTqSi74BJ/VjX/qghNlxrZu0xciFvinfaeJXszBMICK6+BMAKyUw/
15urDeOAxPNlfMAPG4gSWtqhzAZ90pI/s8X8Z4XSfeRwhh9V/a62SvWkiEK/iTWLENVht5YDTU1e
jQOo76QocJU9xToT2clzdeNts/R+EirXdI7aO40NeCRmbe3QrfOB9XkMDrGYI/TdJoKN2YISs9v0
WKraa9hKOlnL+bTv3ZNFDseG2DXs4COQtmW1rKytaiekRpdgh/oIKKzZippEo8LaxSpPgVVW6xXe
5TpX/Mqedg5TqkNSKYQMLqemrLTjrRUNm7n8shvVuWfwhXtvaj5nTU+3MUTdrRg5c+d2W+zCObmh
75getDX6eWmrRVYBD7fSLFi9y0Gd1+hgVTLEKtsB9gM6r+VwLeoRyr5uNLfWDMWGKc76WutLAnWR
aUic21Fsa6f3AjkMh/W4vhYTUzp6m6w1+s1Si7BX0P1z5+P6DbPQsVFRi6WCbKR6tOZfPzWqxMvY
mc6v9zPu+hjZlXnbxP14MIgPX0rUPX2AEdQU6OW1Dqsnsugqc96R1kdWkxJUNkGfy8u/7mlVauJJ
7+fjXPYkkZjjjrenOMrZTVHwTGewFOLgDvJX87UV7VG1hR2YXPjB7ErlZIG2rF0t27a2HPYeZ54g
j82PMSNGy5ra27RNnzwYs8RiJhHdCBLtOACQDKYoZG3Q8i2n8shePuMJnzR/Nv84bC8vZZiOR7EE
2Xq0XeF1axszdpUXpxmh09dfGWroQJKaua1IamUiM79ANazP0cRuzAAMvAZX/9I07in+N2S8v5na
SDZ5j/+q9jhedY3J4d41v4nWeWjnXt0l9vix/pdUtw5TOstNsnasPZbozEiYQFpxezCUHn7Z0ld1
ZqLPgX4QZtXlny5oMBAgkbZP9LS49in5LUuDa/2JmisBRzoROa2sKGTiKr4aA/cEjM/JKBaEY+dG
s2eSkOzXt8UVanYExzpQ9qjFNB5BnJHGErXFvRQhOV8vHrDeWxQR5yHuu0tiiOvoccpvtDsOLulF
VGiYnT68cfOZ223pNY8D2XOelhECPcRgSpa6tp5hqejKSJEtGsalCgP3Ir20Q3oYvbS4jQ1H0o+o
932lg7QR5VIxAA6WyTdz9PKTQ+Kb29M9EyOOegcX83Yey54y0+v8ySJnxZ2i16EWj70xWEczGZ0/
yjyli4ZDGodcSs7NOqWLO5y+IEju1Gd4NAQmZ81pBqKzp7qBHgu1O/WEfqjD0KTgwGqL8SU7Fm3/
AGmuvO3N9s2uQ3U5Ij2szE1Zieo296x9CNe9YEu4XY/ec4gj0EnodTeaglHRJG+46J1j5I7DyQrJ
iVj2IA4ValCQ7jLUNRBhjT6qglc1WFu5lTYDHYsbUv76t0qSWB3WaHyckNSbBDT8xiZK79eN28sx
2ZsEa1KAgm4uw3oHSprmeE/wYj328cKf2NFFkbDKn8oRDEspSNhUyBi5OpJi1xq/c5P0u/XJKwOx
bDSr1kslHc0TZ2iJf9vWD+vqQ5812UcTcQL0wwZcXMW5gpi3Ea1+7SX9z6X2rMoOB0uIV3SE6ABa
rf0cLat/Akp7iUYP7I0ornMMU3b5aGwj54I3k/1d0beLL2e31ol4oCtcb4lNSE16qi0dNkHi7Ri9
qUyTCFUZWYwxWRMztj51N+6UYzxILnYJwEEKAg4tY1Be8oFfQRcATOs83aWdeqU8z06Do1inafIu
IZCyW3jRt4R5VSdqgF6rq1NjNXdlRtjDkETHDtb5kw4YBEzC90n95rVjvVsX1HVrr6hJN3Jufw2w
XegEyezpvtber51YJEf3WMK20USAw7owgPFQgJsTq7eetdtI2Jck80CBcyAns+Vt8ATzFo1ww2Ud
WfekqKH+ypf0J4MMiG2jcOnStn1ggMthdNnb17WgnfO7QZm+c7gqKAbZnV1OU9w6wE7Ab7fUMQSA
phsicG7W142ydd93irVbH4q7C9B4DwtW68EalG5S+a0pTnpm36jC9s5DGcYH/OvfU1a+gMjDJXqq
and6a9jb9aRb9jzR2OjeW9V6SBNTu11fBSPRf3QqBY1LJ80n2oRhUM7hQuVOoNepv5eyfiOqJDkq
wATyqnUuCT5w30URxOgMCZ2X26cEa9+mm/BZFzGd6SJ6iDi2EoeX0w6lzpzxl1yblKXaSvIj/TBj
k5gcEZf18AKPnKphPhR2S+gxbepfzbJp0TQkesFW/Gw27fPkML6E+4BdQ8+jb3DWvUNIQdzoRbbh
sAGLAb8+ATuaskMx0tMfBSDupL21FRocj1hMV2hXlp8ALTlU4Gx9zRymcyIZGqg9XNpyAOif2eKJ
PMq72SQ1sei1j7mZ0rtMgv9T3enD6KXGKSqySWetN1JYM9lnrE1Dn4ggr5v2Kaw+MpsODaQy7YbZ
leT4khuneUQWmGDl0iildplVP5ROVx/cKiOfasCjbaLutkMOFRwnnHeSJvymMZqtPTJ9rHV4vbnW
k5hNTLnEcYgve37TE07NrhK5B0XlnVDBx/t6JIYT57f3unK6+2jM9qalvybLuDOenYTFFfwCx81D
ko/JZi11KCVlbu44uta/aohSMQaCgADRtBpF0a9Szx7pq9fmBwVYeeTNmE/d0N0qI752mojtEyWZ
6sk8iFoZ3SeeA1OzcAilUtsKJFgenR36FCdCDeAHGacq76yAYJ19TW4g13h6ix5Du9gO80tEDk+5
GVdPArKRAe3mwZwq46ouoXdRJG70IFSLc4n7mQ5YMj2nzHOaBmIKLOOHtnU++wUWEgMRIGrrKU5b
eUsw7gaKRHbTchdXOPip9PVtHIORbVwMYnHGMUw8kYvAzU9EwibSdUYfThJoLmE4qjb9FFpyp9TZ
4M86c9JOf02dGzLgm0tpGKDbG8bKUQF9S052UBURXVtTBobWT3svgmis5N+5rwDfMP1lRLCFrBlz
3yS0PhPSUdsudeEt4T/qZ8rxSU9utOHTNniWCnhJzm5Ttu+m4YfFb8nb4t2qc/5dJxacyDAoYOUI
uZcXvMV3UcZnJOfRGcaIta9UAAJJv9wOIfxfQmmbGOSU81xxiPTLpOfc78G1zrjtyZBnITVBQ7vR
QZAH1lqaeZ3tJaqtMdQnWcT3ttaOfneMqf1ZqdmYfMzgW9OkAQKbztwRvkCmvB5eRYN+y+Kss68A
H5Ja5ZH8mBz1BhqaICJlqdgLBu8GFP+4JznNpPdJI6TbeP2C3e+aY40F6Azju126m7VKymWTlzeM
L8lqpphx4FHtXDzZW1HWb25Yq7QikidPSNJJxt7jncqIit/UZtQcnbjAoIEUfpjDx0Zp0y15jnC6
jO1YmV9ChXoSKc5JeAXg0OWv9cOBuK9NqTgK4Vdcj3Ojn405Vx8Ynm1Vtzfu1o9ER7MylYckacNL
Y/Tnyb1YLi8qAVI6sdkQtvqof1tZ2pEDIsfOQdQ1SsWiKRnDNHSeYS34yNDyoBPS9EMD0pcg3sEC
L9ql7ROwkJAX+OwaJLQVeE+oDPjvFhk70bvRtPcNu2S0HBXhJXQQ+uBwmzYQ+QFnXQZBh9gqCVs6
nU953eaEOlVH7KEv1GZfivptzLNmZ0p6BlYj/K5RWL8kxWRiD/lOBYxvtjrp3WH6PCRdhz6T1K9Q
jmfXmqNtQZNpo6V0zC1oRQOwWlS+ht95JK+N+UOvRhS4DiDbwqwg8iM8T4sivSOtR03CgpSOSLDp
AHUNpf6gaUnpt2prHkQ5cVwYTJX82DG+6bgKU+g2gRoZV6+V1TZPGUBNsj5mti7P3XhrpIlyVpvi
ibwH6Qs7y7Aifw24+rYG+iRi5ZOdbFR8HtFrZRqvBgtNms0Q11pBzuRcbkB2s0x3BHwDkgb/XmxU
UyAGgRG9SXv1lOkI5p0u3SE1ao5mnkasjqp7JpTs2SOO8pJQ942esWTThdRfEoSHam45qzFs5cAA
9pBi+WPQDMZyJloqp2Khd1RYiG4YjzemmVxccFzqQB4dg+GNk9UUvvPjGEbXOWzjHb1AGDrkcdvT
BZHYC9zTEBGg6wQWS2AdgcBqTUY2ivuW8DuSx+FSelTOj5BAOH9MpidZL/Epuf44eNp3jziO3WDg
3Pbc8oeuQH1G+Yd819WPueGdm1q8iLZqsX6WL7oZfYUCTWKkMeRAjDDdoRHEyVIotxLw6x67L350
eDzLMzqPI7l0wiz5Vsu4GyAUB1kYNlhsDhFMyEsZa9/d+BPdSQqQ+myDnLwSjuocKi3u/NCjRxCp
3elkT6I52/Nwno25uXOj+r0zO+dolSZXEtlh1eDemSVds9mq+oM1kyMFKBvWn/JJmlp4qZv+VXky
G5JRB6LxNl4HDyB1xzbIM94qxnflnae2l2hu1b071TvdKRgjeR8j8nqjLH9Y1qAcOqhXO5VGmN83
twi242DoJJZROl0q+5sPoivyJ2guykxiuCW/qSFChCaun7KcI2Qt1MaHmkOfjuhyEn3m41CgCMvH
aaMkyA7BbOKktG7LKnTO1Pf1vW3i3WxikWxmr+i2vadM4No149olln1W5XAXLx8lUW1cTSqUs7Qo
CTnrDs37oHcnB+HmxixCMGPkAM+65QTsU0RiCSdEgF1rO9fbx55WPcMRATAqU+Z6ArJnO/G1sKsH
9tyekV4d/mwVNrgGCpMXd8+0qI9SQW6UWsQpZ71uvjQqAaCgEZUdWCXlvqqbPbe1cWKzvXeGNjsM
eWyg3qrjp75t2wCHM1i8H5XJoa8SvX3V5sy5uvrQXCBN7ddPpSpKMEe3G1pZtrEZWfMDV2lg8IDI
JOwMkd9VyUftOvJC+s1c6TstTwIlJsiqshFAGR1rsMHEnTDSyH6swANlmXIQLbAsEymDX0ZZy6qZ
A77vSSqziSk8pAMJd4rRtlvUlt0m5J970hkZxAcKJ8aLWRIITRfoGwktsArD1zbU6q3dAQqU2FLt
SX2xZ/3DYJp8EQ2vCsFG7TnLB3iEplMejapNbjtVqoeyMp/Zp/uToxGJJu35ZiZTpeM34e2i9/kZ
1bZgrw6DPG+Jyy6N15R42HO9c02pn9a/wJHER4QJARqAZme1TudrSd1eHGew917Zv6lA/hjt5Q35
Lb/+LdAIbfOpwd2D/uPG6+rWJwZbbm3K5DPc98Rvl7waWdE5IGjjPKDwiLLBo24k5k7WXEfpABqo
tY9e07H+28LxS8A7F2N56J5Q9KSl+RSFJBSTxnbUo1w5mjcmppUNll8gZV5mH3t6cF7vuo/5HST9
fJsYqrnxzPRCXHe9NcZEPyTZQ6HAz5ntPertXsmfFcSvhUjujbzTA8+uj3JoHrS7WLfPcVLQLWAy
zhmuuCep5LUnTp20k/it7khXqUUOrGmJmUv5hTua2h51JsgMMj3SJ8dTiO4Ov00ihEFquRt90MW2
O6ceEXrk3Do+8ad3xKPQJYjo/OuSIFiCUGEMQrwHjH5bm1a3MW0sRgO0ubPMiyUfhNVoykHqMVZM
thU1NLByqvRcf7Dz6t2j3U4PitGN14rtqMO7XNL4AJDfuJ6AUdbZfpHq2TaBCMhkCnZbbL6bMTxY
qaAIKRTgkZ7k2VmhSyGOcNr3htFAo6h8hfX87mkisA3Wl6JblCZrSkQ87TyXlGf6iYv3hc5fbxrf
OiOOTkw9Hj21vwrD6A5hZ9w4eR76iNzDvdp3H2LJULdIwuOU1N5xft2Ok+5sIxshRW25nzTank2I
xPuenNMtXsgjw0k9II/KelTH7Bo7JoEa7W6whPNC3Jfl9Q80I3G/DeHTAPRy25c1xypTfnNGe/RV
Q36ZqbyxhfyuZrbqd4wNHaVrNnRrXkfX+6bK8AHteb+JMMw1UmxR7gVOZ+XLdsjuE2YMLYdiA5wP
6YuWMidsNiRjHCylqHwGZ8zyZSp2lugQlUtMBfzDS6gNXZVCl4r+6g4kXit6AkPQPpqKCbuXAIxt
twR41kZ/lHYfDDT92vbVbIaPlkbKpvSmh1I0nPF0bZd5UGkdzm1xedCj6F0uQRdu6j6XSfIUC/mQ
lfF9WaRveWXJgGPuj9TIvkhjQFt7D/BKQFXxlOfSqc7zHDNec2zaKWrQjbqfpF6ygbdFw851BREb
xCww443oQMzem1lk762d0mMxiV1AGDUPUpw1ryJoIiffQYLSL3PlU9WEHiSw1sSQfptU+tSsZmXM
6+YVybuSp6+xlT14FHEIOabOtxNvWCJLPXKuSkkzgGxGRXdOxJJ1HBqooRp3QCtUTV/uFCTzEpCe
XqFxPOZO/1UL+6vOs3pjStbxKEfOJEJ8BFDCKGlY/qL5vtYnKKp9aB5AaiMFnpGbbgqgW34/TPKI
kGF44NwD2a9S/QQNeM45SI32o6RsGJ18eFi/JRb6d1R6PZJePhWWS6i1l5zXn75+CmVdv9VGglPn
9SESlUBeQzEv61e9Mmej1bRvvx7BKoYsKDuPxNT1ETtwcU7eVtdfP91LjWOd0YP+7x9fjEslraTD
Yf2cxknroXUDkcT2kTjd1I8MbuwMjmPQdVedNtI4tl+1MSxIL/jBPQvRSMHOQvwdwNZnHjb70q2+
osArGnorbvrDmytfi3AKuNl8UDXvbBbFcUK5Ioc33VE/J9InaoHoBk3bOxHU98XgzQGhi4yoedfD
kN5ao4jXWio3tUEHN9PIgIwTmlnpPO0YCm/cpvyZKvUr2DkFjmlKrNSc3Tkx8hvcnYfKaUHVReM3
UGXKlgXSGUhX0MGint1blz7k5M7JreM5V2e0xttCB9laU7VqunbRRhkHkXwIhT7CWpx2CPbJHO5e
2ttaZfceZ+fLzK+2UnqbCFv7pjfCFxGW1U6Y4RldjWbTqwidlEqsRztgxVxJ9BOYDRuMEjuNrjuA
TXpR0cFWxm+4eLt98kj0SU7yuLuRGXS5oXGUXTzHdUAyE7Fq55roKcxoS27Raw11mWmQfbUY5AZT
j5lkwUFkurMjw5YodfKYoSRnjV/N6k9SVTehaAht8ZUWdQScTBTepZH5Up1vMmhbgcw+yzjzABZy
UiLaiYF8SB6NC064Ja+QkUe+B8MX+RZKQU21YPdSJAKS03+AXUv2TdihvezyxzrNgDkIG7krGmzk
GxEJ84TlmEZyocY/DKZ3HZIyP5RNuSfsDfReLt/jlnu0srvLXEbXFla73+SobjBdnwo9J0vL3cxh
xXbcVqy1hqQlmk8WXYrsZLjedG8Z6dGqGcVGlDWp7D5CDgRVi2CSviATBq27knTOTitKqvpB36Zm
glBcnZGWKggxyzxbtjWOWT0EMGcSIMUdsa0chFaTC+GgjthrDcnrGCnf+j76FEqtbGP8gQiHOY6r
Y+FXJfRx0+PEk0b5A5sQESSdi46IXFDCdcNTlNL8Ed69ipuKRYx3G0X3KSpzyJhNnW694o6N3X3M
JObg3qH4Q0JL6i/V88TerPQpu7DQiTJnsGd16r5QZxtz9vhk2/O8qUOjp+KPUwY1Ajh122xGtJO9
dT8q5VtYIcaUN5S9JMVmtrNJXfmsep4a0MLr6/y7StQ7qYRLpg4yP+kB2yV8moTvMiAFY9OHNBzw
SgybKHTvSXeGvBojE4urbavOTwotQ1HZCyrdk1BwKSxzOvpxN1XbQosxXyY6Gp4MgaClQ5BW9l4x
nQx1JslzlO/Q+fZ1yq6SdjFq05Erlz0DcxfOCDHqKkULLa9sNLd6PDpILogV60R0Nw9jfd/H43vY
g/vtankZPKJomAOiWyE3mip93uaJdGk8Mb6bF/UGBvNtbEzmEf3uuVIVVo4qtTZF7cjPqnP89G0O
iTqPOu+n5920wHV9LP4m2yxfbLA4x7NHY2+MvkwnaCrrSJca8Z+15GmhT/CdJHxR8P/xXihHL3Zk
oDfDrVC6jGMokVNwtTdJRlC2alhskaoqfWn4jE8UVPIoS4RIr8mUfbgeSwsSZN0PuV4mR+E4XvpQ
1AgDNg54vpsgVxdmepK91TUzYhwGyAiKe+xzHJ1z9lwSbp77pjugvf2pkzfl9zmnBtK3MhtZheYG
eZO/p3XyohnKD+TcuhXhl1XrHxIRQXpvRiJ8UHN6g2Wu3uNh/NCEg+7DaYYgdCSlz0BOT683hwrT
HmdPZ+MqcPoNVebA12lmp3HrK41j+VoODjWOlM+xPU+QYbdWLod3e4AyTiwhVairKCfmvNshncU3
J2t/oF/HMwX9QqkyYqBNW7u1Iu92VM2CICw+6nnMIy4e6lhqxpCgpE0360RvjXuWWASd9ExIuUp/
iK6/dTspjwNcYeZA9rTNzfwJNovtR2pZ7AdKxcnKj3o5eEc9c0HldiolW1ZunYZJDN3O6NAt62OW
6GeRJI+xS4oRgZ/lbGmwRXWD4Zb1YBv9B7YV0Kr6eC/nLmjb5OpEiNd0Qg53TfpCKCLRPIqmoQun
HdViuuGgxW6khdlBcHD0ucPoIiUxbeV8OBMAYPtNKdGR6+0DAbiUj2wDUyafE4OQwzwcrojK520T
LYmLpNG5fNZL+bkWZ30/j+f30EUpW1cfA4VKMVYM6YDMByAI3hVkP9oyfFamXV7+FEwOB1Y5YPjR
qxErtPFq+ofDY8MIYRQeDQEU8rvUmJ4okrddArPHrJo2sHtdOygaO8wMTGdbSoWRdZ6NZxPTFyD/
wG3j8NGN7PBRGsu2MZOmbekyfCQvm3wB3E6Bs3yI7C69CtXdq3Qv/ZYs7P24XEKFmvVno3NJ76t0
+4aMsFfNiNrH9S+cv191qEQ3OhChR9GNxiFOeE3XL+pO2z42WRQwArav63fErdJv1Z6sqfU7IqXp
r6YbButH8/Jj7ZABJYJx5bB+Lkta48z3R/7609bPSWvgVNGnl1//a/TsvW2hul0/XP/StedIVbOH
P74BgXfcucuA1c6D1iyWZFr7Q9IoefKQR6DKaNx92MzOkxLVb/rU5N+XbyiHtn7SWi0/RAgI/v0b
NDP/00/wcu+jXx5CV9z8bx8CBY+pztXffYOc7V/PYX2Sf/MT/voN//0ku2IatnJcMi4asgVje3wt
R7fmcBUTsoIuCemo3ry4be8eZ/TpDAr4Ku8NkgXbTLf9XDUvfbXIWl0R7tavuh7x1NzI8bEYLIpV
d8gY9WXH2GwKSBDdrdknE1All+6IPbU/S63Y6ZyeFUfqPwgIB8aIEtxHsGY3NhM6Wk2+mJdUQZqi
RJPl3Zc2EHAm7PojNSzmeaUt3+wCvVKEIfC5syziDRDmPFbIc4LcVNQr6Wpih3RM3o4gZklKkcbW
UCHBd1nfP8tYi859RxsiU5z+GYJRfEMIvfTXr3oopi9siXhglm+mK1vd1ob57jVJ/9yEc39Hqtb9
+pHqCOM6Jsm5zCXzg0aVR3L3xlscjONt6jD4QTuBfcC0syWal0+uf1VYa/K8e9c4HLywpMZFDLG+
8o65jQ57TZC0x2WoMZTNlR6zeWW2/7V+nl+WZGzSBo5lStCk/qqihHxXqQuPsm5wJWZe9b7+Z22a
m4XVDHE2dwjHigMklB5BBbSUO1UbbitJip4bhrQXvEU4V+jPaT+ddZQmbTUGygzdUWmLnodL3vJs
zh7nOmwC4aDWWo4hoU5lFSXZNutZHCdryM/iR6urycYd4/6pINVVt3CNVlmZnRDIbPucHx2h6fXU
9FCU0/QwOihlhRXoEKV55ZA8oYAruBvL10iH+diFQ7a1MZRoDpMrUsGNfdRU73MU/psNZHFW/OZG
Mw3AahqMOge65m82Pa+DOEFJT/vEnAO7iIu7zp0YaUvJTK/M9c2qWOta/DFlZTuB3nUfDeF1/+YE
+90BghEMS5yDGg1kgvMfNnq1G3hzJaOw1SfT6BJnpTdjcKVlR2lf5aMdzFU0Lcb5e7kIGmckOly7
xv/cXE6Jq+IMxkq5QBV+s+PWsxybeiRNulsepfJKuc09nBorBgEcw5GeJ9lZ4+xt+tydD1FoHcHw
Tae5yfxQWg1Rgfjri8niUPgvSJu/ce24JgdxXiKPUDxIEn81ypg50r1uNtl7F/3WqsZf36AojcUm
dkllHpQKD2tDs0CvTuv7phKLSXD2/C+mneXK+OuV40J9WohBgDGgFP125Rh0ZMKp4KmUE3Tn0Uu8
Pfct87Q+o2dW0ulZ36Z/dgr9jaEcfxBmG5XZ2ELQWEywf7ItgcKXhhdTnEoUfAfFs7IL5urqXZg5
jSDLfQCa8yVyTiPEsX3X9dQIVhm7UYe3gry8gUnZvzDEtOVF/+sr4S0wI1VT8ZRD5/ntTakttPoj
QGJfH76NRm6dErPb0k+wESr2QZPQ3ysTHemRsMFEtRF65q+wm8qdGRKDHNXICAdKnNXQ9s8v19/g
ILyVN2M6C13jP9AaY616zZBT1hlj296IsXggDFrTiGqWtmMFg1PTM504nqujdwH/EWE34lY3C3Js
1ZkcrGQR6ufi0yEHdluGyKa10bwBTBvhlFQT0ndpO83JQKOhZsRVZI+u9JI3B7GqEBLLgkC/XqRZ
fpiQLpJqb5Ubtyz+jTPwn95nfk/IwLBKLdcG+fTXywJNcIdR36UbV1WvyPi+nDzh2LOoi1SCx8kv
iFBpdBiRUH4ZmGGsl6bu430bjrTxiFX5f3jd8bPCgFkALd6CgPnzZUrgQmei6uN175E7x4g51tWk
7DljUZAq+ybXXig0znMU4wis5qNKxAV65aWXEWORypZ5ZeoSDbm4WKNxLg6NFjOVL5kOWtWxDF31
zBTwPDVEcIQwUZyahp6qHMoofcuy7lMqyOXWO6ELLbrf6Hb/Zan8TyezR2sVwoS7YC4gA/71l7Q1
2eaewpCwpcd7th3nySxIl05K5EUy2q2a8XwW/XFSrad/foH/ysFCf8CNprkO6DlIO7gGf3u/S89p
QpGkEEBsWj3ecnGust71MTF+mQEyaRoReIb3//zI2u8PbYCq4QLzDMchcA8IyV9/a7pK+N1jJP6l
zhkoYn49hEujOk+YHWOgXGVraoql3Fk0riLPymNWa/eVsIg5WN2LcU9Hk8YzbYoaJSxNiaGa/4AA
/o8wTpfkOwOr8qf8ndL0lzTPfw34/P8lu9PAXv5/Bz0FHz/ij0IhASvq0j/znqCB/BfwSTPU/+Xp
eNE1TYUQ4pp85RfwSdOJ42S7g5itsgF5Kqv8H8Anw/1fXIZ4+XX6xqpJKfN/gE8kf+oMk8AaYbMF
2szV8l8gquuvLeRX2urfR3guuKk/7zQuCexs/I5tUphgFVZ/A4hZqWZHs6JEVxxp8HkagYY+dObt
WGLZiAwCjcv2QgdU3bYOvY5ljsbBeaNn0BK1XmJ/FiPNYkvepnSvdrpbMS6Td9PguonvTXdL7Myp
kQoLTcbX6TH8VCpJmCSHf6MZH/Kwsg/k4WEUcCq5Z5rRVwZetj49MQ0LPSfey1Qb2ZfnnDjtfytW
/+bXh31tmgg9VNtR1+roT5t/U8WstbjAryoy8mOn0dc0IhVpEDKP3XQp+8bFuAZNAEe+dmq1xi8L
5AvTJJt3juonQ+hnOnd3EfJZX63sfK8ryej/6aL64037M87q93KAN2mpYHmH+MPl8jvOCgcITFaH
GHvE9kQI5RaFiZfSp+M0dyrq5NkqK93PokkJCGPyVS8XOw4gP2c1pn87zPRr8uYQN+zBPZPt0z8/
PXPhW/ypWuHpceEQJ8truPxjucL/vDVhO22BOLXlddS86TazejpK4/BJfq0WYB6LblyF0S4Ahhs8
YOOdDT3dCzXzVM2YmmVDexpswQWbuH67ak+zhNlu2d7MVRU9VaMM6qH4YRKthbNp/Gln+RhwSUPS
EWO+Z5B9aoRXn5Vwa6ny05Ste6ErZJ05NlUPjTW2fpKwTZODSsy05Yz3jM7x4E9OvVdxVG9IbcTv
smw4q2LYm6PqEBnuz39+lf4jo5lXySPdjMkPG5xler+BKbDvtVNXFRlyaygGThh/oDkvdzphPYd+
IeekyHc3SUNhYyGUDJLSKV88mzBNI82K3ehFREtJ5HpOGt4OCRN90elMqmzlIRqFOPzz0/3dQL+8
qZTFiDxM1i3OL7/th63aCNQmbXEtcwMWhqYH/5uyM1mOG8mi7BfBDINj2kYAiIkRnEVJGxglURgd
8/z1fQD2olJVluquhSxTpRQRCAfc33v3njsq1l3Xx0OwbObFkIkTyeMIGmgcwT7q3fBFZuFvLddK
dIyvY6U4b1OHxNjm7ZJGlJ/rzrqVGdbgvglDS/9yfBDr+eAfK5HOA0hh06bs01EtrCv1Px5nwg/R
GXcl/UijeFMkiUqb/rY1xEdj1dGLVAh2XBTnktGvf1J7lKdd1bwY6MzptLrfTML8/O0/2aTnZkRq
aR1qlUdEHr6uovkSLxIVWYegf7Zf8tVBMs4CUzRkh8gkXm/9bg2yQaKlLK+pjPxwae07ol6mfbPg
vTHxkxTAfXZNlcqXllOG0rd3Kjq3x9pGujM5+s5qkr1sF+PkTOmyH6zsb/zbP4s+BzQBp3dqDFI9
HNty/nhiTSU1EWN3zv0nFkubtFs3pH7rLqo/zpEdbP69zXdA7ttAKrr1VqoAmrbTxr+vNO2PkzYX
w3Vw2gN84KzAvj+2IKlLpZ1NsAtRNYjVoOhFFQbLXqWwSEaSjcLwvFlq5lTXKIyjL4mlNMzNBuIq
Ffvn///lrHeFDRFxnGBf/uca6mz8L7lijvd4iHkIXQVHRNzwImOm1GgJbpPVRbC5VoaVt1FgGCQE
coAmzD8d/h9KVH39Ov65rNdKi7LL1IgBZy/45yWF9eREzEyne32cn6peLW9RvZztnU5C20ERcX1w
8Dbv6C7tjWaw7+gwUL+uyvNVyN1lCLnl4u602UQMPmaF16K2xuLQDYmXb9qCLp3o2C/qUYsR5f/l
jv7RiVm/YGoWE8clBxe+63UT/o+nUrKiKvYw9X47WkOVWGeGWIxGIAwrjhF6brLXwim/Vhl5vobj
62rXkucxvPz7lfyJt9yuxDLXtCqCSgBm/rHuNbOPnFKQB5rRH70zxTDt8UtgzMPdccuqzD4mzPmY
J0YAcwQK2XiQAbpAhqMWFklJVh2zO8w04w0j3XBU0hJhxuRkp5jg8aSKp5OSLjfifytPT0zjaCSp
eMhj42+39L9fdCxNnIYaoBVV1/6LyKe2bjzWBOXZnZUe6JTk/tJlvxYstES6EvkYZcNxnsvm2TBe
sFQ1N/BcJ9tsKm+ZC/laGCDJxgghjVmF2kl34tH7y71eexR/LNr1Nq/Yay6UM+4/v3WV6F1r1hJx
z1V4TRhJjEhuh3+YtOZMijM8JlvDzby5YRYkMrJcjeRzThzg8q1pxPyI3cmfyxEkSQsTDo+ve6iX
srqLIw6Xsnb87WETiYLTOS9AK8H09qlu//JR1lXxb5/kj9Ib6rMk4iwW91JaX6OYgBQ3/cvpYKNo
/tfPYH1yEtXYdf9cmbzMUmSyjn6vu2P+UMaR5ZNwyqGONpSXaWETDIJuB1KJH2MRfYXv87H9rqvU
FQqFlKo+TtHCAm04TMrYHtWouSVh1u9bzP3IM6tDGk1eJJFjM+BiVjmaxAna1fv64JJjriKjS+VF
pE0TcGg6TpH7FYvAg6aWyFPssODvoHMsFePl3xfKnw249aFEUOGADqKgpw33x+sBWtTiDlZq3G9G
bxCmTMhAegxN0uPJSDjPotkMGttQ923U/IiQ6d46a0x9tF7UvzYT36UAMPDvl7Wlqfz5jVCw6Ws/
gGPbn2cJxewmnchDcV/Yzh3zSuO1Q2q5Q7qDw9N5nCsLS4IMC+znhLYyUiD/S7XlbiyMg8BhsMNR
pRApItQnWlvb2cfIMIXD4HoI2yZBCeQ0CKbRTjrAyDZD0AjrAs8LqLChqWkvrYdSpgyNJ6AxHjdI
FWwK+Id2xLjD4XDSyb/0HtdK9c/VTq0q6EloRH7919lgoUc8mnqr3ev51KBHB6hTquOnOc4ALrqj
53Ww2gXZCYqZAIWuuhMrDkUrzVuCXMjrmTPs4tFEw62391iKF/wG2CrGIfZ7XcOJBRJ4r2NBOPZh
twPvgVYAXeE+Xb2f0ZjdaUX1c7tjKb4PaSvFzarTR8tUKiwrkFP+/av+X9sCtS88d1WFAMtn/+er
anEWDYcFH1lWX1Lk5HsUI/1xtmPlFi5YExOFeOcBzF+glNN35Og/F0VlyjdREGMKviap/TNR7JNN
kvsFwe5r3giHCV9N0vgKQhiQpjVQhn11rt8TLQp6EI9/mXdsqO8/1qslsHfQxaebrW1F5H/sssBv
FqHUmn6/rRqoV2I314q8TOkY+VhamZOvCDitsYt9iFLq1KhPW3vJfFJENj90Te7gmwm1I7A3G6ev
lJ4ylG2gGdrT0PfYrHqksl1GwjyvxHdc6PuaATqvKL07Qo1HwIOZ70jupU0qqfWXguS/6ydj3eto
lxhCt/mYf7wmTPB6eo3T/95lmh6luBKsPAITLBEaImbGoUecdDXLz5VqSozXXf59XkAUTMPQnksH
2kE4AJSCBT/1Zkw6vWs/KiXuxn9fT//jeG0w6OFiVQQq1FF/lHqDVS1x6o5cagVRTutE/qBncDAm
0eaXHjuIV4ZolHPpPs8KgoUMo84tj491jb33L9ey3pY/lwUZF8S4qnSxYcX/c2275FnmjVLoHL6U
oNEmaD+qmeMaMk+hdK/2JKIgXh++SGTLMdOb1CMAWvgzzllCmVv32GSQIWgXh4cUubMNuuCg9Wr+
twv9X+8dWr40QiFo4Sv4o3YjzHSKFHKr7yPra1z1uB/0pApW+ni3NHgo12tcD5oXJntvS5F9AQ/h
Pn7OEWX/GNd/P7iuP/Kf944Om0Yzb112sI/WI85/PFJ232BYmfTlHto2Ga+5kR0gCjOQQhOxo8FV
Bxruuk+Yzubsxdqg3T4ZBEqO4bVemn20kKeuA5wM/v2bdf77gMXVCZ0KnWOgEH+2je1Rqzq7EOq9
zHH+ATxX0Kaq1TeUe4zj+xyDTWrUgen2DHzr8mdHN23fjdSk0pH2GanxZYKmEnR9VwWlUbi+tLNg
NArTH1Cye+agtEEKHGDvZG+GolXfNuBI0t4lZTNdVWO6rw1F2YsGL6LRjuMxWvlM5YxIs2yd6tv2
T9G0IsgMVNxGWjc+2kubw+nPmNYLlsVVIcKrwpbkq4qsuWoWsKXPYi/WH5SxRPbK/3ZpZKHpb2hR
iqy/1jZZN515npfwJcH422vDUV16NVCogCLNnLztVQeTBZFZnD66w6gFdoXs31ny+G4ojBdimxGu
Vl3uNwgM95pAhKhhSkGINaZHOIa7WUkWCBaIBOZSe9eSxPZq3TjMKlrK7St2YsxHKWnVvha6KIvR
RLRmE/3la4Zr/T++aL5knguNZ9jAv/3PZYg0ss6ifvy/b/almmIkukexUjHM+ntrojztgdycmOyz
f3YzpDpF0jjIqq/OBCclzaunqbb8MI3sW2SYX4ErO8E2PtpGHLlTqqRjrFhvRNC+Jm0yy4uq2E2j
sPY1KfP+zARSjZ8djOXctfh+SdwP3cCGwPmz3xnICpFaztN+7JFatVX9roiuvOhUn6V+rTjLPGCp
v98s9TKU4JKxiV6iLj9GWX3r0mV4VNA922Nd0Y5zctqbA87YdNAOoSLHQHHRy6I4db04BH6ZzXV1
Emme7rb+RQ46B910qHhyAnSlNFbHcsjSu6lhbtSUeK6GaubQVv/A/pXvxxZIZ2Pnv+KcKCM7wuK0
FDkG1QwTXWqjsu6a8GPbRnV1Hn+KOIr48ybQkqSevcL9YbrFQw7NIsGl402b1UhiTKcH0JgEsjLv
1HoSP2R9M3QepMjMDgoix6DoiwdgBy2aHyP2Py9eYgR2JoX/cv5N+t5ydETysyuG8Yrg5kNxMHaF
RfGKzezcWfzNbTqXlKI05XL8DkVlYlhk8rrXJ5JiomnEyg1CdtLzX11Ymw+ijt5sdXB2TJ+0h613
obtQ+HrVHR500ZNzEKsvcrgROzB/1cP+y9gjO8iG/sNZgW6rimMEoMDYLTpZo/jV26CrSprJ/sy9
RStjrymB4XyIEqXy01ZJYZ81U+Coy6maWsRLS3Mns2W3IXCdLNVuWktDhW1zdZ8yT+XTe/0guaal
qR5wkBQr3hu7dnLYpAgbY8dxcdjP8qddRkiZB28SxcA3hmZhe9bVPFkOLRYE3ayyw0iaAZ4bvphc
o1hYZRcKjBD+YoT+CiBCiwLqVmMqPRGj+245Q3EpIugvCW+5jSFi5SFOpmk6DDn+O6XBQF4SFLGP
4GX79RDkzWgfbSLWmRdgmxPZXbRwmK/ax56uIxS4vdNp6lWuR4ypHlz07hYUgTERfpyqGIk182Lc
019E/66yCnFvk7GmZDy/NHB6FXNUo8kvtYnmORYh7rVlwDjtYn/Jx8ZfaETdbBXTgDVhHECWu9NC
rBg0AYSnp4p66FxUzOsxFEVsuDdRFjW7TpvejAfHlTEN3Q74QBb/MGRqPk0d6QFKmee+bM1A9gLg
Q6Ve6Tvo+0HlhACQKwviTLQedyjydxGomv1GRXFVepS22R0b9hFUTp15SdCMskq1vVunS6CIPvM1
U30rUtFcps4Z/G0VVmIeg1CNf+oIETEmZwPSmDDd0RFSn5YufTJijMU0iA4LAh8vXI+VUTiEx8bp
6iNakfkGxe2OiQIqWfeeHwWTRBO/phZf1WgtLzX8Et/F7QapXHFZ4+vHiqGa7TqwZbupnhgH3Ez4
VG8ZDRAYifR43SQFgNwdDSgG8LGsr3YD0HFcKsLV9PweZfx1OzEKftzOWgA494t7KTKIhdGiYc5k
qaWaCA9lS+ZOuHQHhrTCS1I03oZWw72R38v+q0tyWuRE+XGrckjCU4Osi0/luvDNHOTrpxyH2IHJ
c/Lht1PXfqdZyV1dpmf4XIa3QTe38+UGXpGyCQ9tpU0cLfUvMa8mR+m/xDz3ilBpCbndaTL10gNa
urYK+hAbR3ZQUT36q8Rme9lt/BOJl4dQaXlWWnlrZHHFo/Ga1XV1nUZIOOFkh/s4SgYGF4+Zijc0
11kr8+d3uj2KywIHyED8vgXG1KoQj9DE3rb/b3RMgAjtIO/IsIYuxoi71rPlmvbRZapUwDjVo1qV
yTOe2xyVR9Y8FxLiwDAa4t5IOxV5OzVx0SuGXzgUassgvXBol+v2MlXhMROCKQkg4E+FWXFXF854
tUNz2Wdzb16EXr2pIHMfs8z9VY8h/by0/KAVH9CjXHZFkYDH1ZvkCR7PJ2QtV6MfEsDQrnJldXMn
9MZbhszWy6Rob3wninkC4A846szS0Y46KymQGSbb2iyuaqnne1NUvmo3//dwGMfaNSqz7AFvYFA4
MBu363XjpTp0DU69VcuxLdexbB8qqe20lQZjLnZ7TVqb3uJClI2c51e1sCp/kv1VN7kIJxHWc49d
5jwgJMG1r77lsfoFSi8GtmHlbQulO4STTo2uKwCiGP7uEvWhtFt3HyPYvjh1DIGszrUJpqk+n2HF
7JZFnY9pN/0sN5BRKpcgTuQPep/oJNYCR9SY+apchJ8MoCV712qnuSticZmH7smOlvnciHCX4O04
E3rf7OfFYXy8KMWh7YnI4knFDQjpOpgKlXFgpjw3roy8SGBY1uV4XUTrPCqYZDlWNEduEZvnxIjY
hE20L7X4zdrwNDG38sFMy2thm79baWrn7ZAUjoPtKbOcDnpeFvfgvARMhe3VzMNdgoBsm0ebv4LX
Brl8UFTw91iXuRTiGoacqeSY5mcdYu15GGY/EmYdWOXC2FtRymObEURamVnv961bQiuEqluacdCA
Yg2qYc78bp7eitCInrJGnrTW2Wf0S0nGqJ/yKDKOSc2yrJ29ZPegK978CJvGvYrChuRuglhaSQ8y
6YPBWTdEtYU8/ps1ZaNqRSpSJtV5aDIYUOF0aDPHRJAmMUNg2YCbVXqGWZBJvJJ97bTsg6h8NlzZ
+p1OI7DMTrU2R7fGrVZmAnJNQ8HVXyfjQ5I2489utg+NoWYY88bHpZS4Kqx0Puclj1OvhZ6iOkfR
XzV3Si6xHBHmZkmDC6J4aMphX+d4QD9fTnr/WFRNdoeI9rBVbCge+hSJai8fhUzet21eravbvFLV
nO4n7wLygRiBPm7PNdXPKbLU0Nta9tujZzEqe1AWML9Y15C7ijCn1/T5GmLTW/+t57cr4CRX0ywt
esglJ3U1Ge+VNWq0GaePrdDYHr3FBnwQtxXZHW2eHEn/g1I+frdiqh1n+8WECKdVPsZ/iZVDTY7b
2xIysg1ZBRFzTZFl1NZNq7JTpg751YnwfY/woDa4/siRm70aaYSoNQTUjn2E/KfdMPz/yt1S85RR
xEHBl5n0WDf6FvReaTShb7mdGXBk8YbqfVbYXZ0Ygz1n/9ewYLJOMmewbVz1IDBhSkqBysj2sotS
r845FVIBoq7Y4dFbztvkWe26c6I55X5SJw2xB9TKmQTRPlknSOvjDJceycZCqgbXdVKGCDY1PTCn
EsftXgFvYgsZqvqSu6I+dkK+dgz+dyqv0IMFTdQnf0ZeZDsY3iAxiOQNpNCC3lGkjdM1ib6ZhsKU
c3Yx31MHkirUf+M8+VNM7HbhOkQLk/A4h3IFjd7D3ngBkj2AXNGmh6zKH7REljuSfZRrlMMzwvqj
Z9HHYk7VqRUSOKZp6V5m8VBgFu32mWwjL3TnmSluX5y3BbXEvIXyBbhplNYdeo5jN47aLeqqCxPa
2qNLe4QJPjyNkco3NRL1VJfdk+scEdEJOP1vSaqh565hne0EyiwhwOANlrwWAtZJAWwjCpfsR628
LZocdiGz6Nuo8FAkCvK9wjmCZ4Pk60YxoGvxqBoW9qB24C5GHKC3AxL9fwWTlx0s63yWs4jul4lC
Vb/OH0kJAO2jUMwbjvbLLBTjGGE23lU68Gh9OZMpXzwO3XMNYcIb5fiBdwRQY11zdgcFdsY08atk
nIpPzDqpY09w1Vq6MSW0MiZgAMA1X6Ao8QZTf+ZEhdS8dK0jJ/P+sPXpR41lSCC5G7SocwdGQT7M
/fDAkUM9ViopyUo5wkHtzOliutkhJ7UJ/BBN4QQgztNi9+V+EQtsvb6aVilHfMiaNt9VKPXuU8d9
3eZCmpF3npPK8bz1HixMVG3biAc1H+HGYG+Qsz7goekRZKr685Iv32UHRUqFV7YvW+tuvG4Vx5I8
JX06HrI4Srk6/RBFWXQa0vlDmeOPfJbuKZsktYRGNEnkMPhVwhLuweLNRFF9zqicFIjpQFG6NjEg
YskBs+NliwrhLn+LUv05jcRbzRXdejF92MJ+SZgdnjuOMUFbuDdguNUuNVT1EkrrrZ6kg9CQIc9g
iIobXRp+bcwPlZPMftrHyS0ps24Xhh+qqPrAUCsQiWb5RTO/Nm6wZKZ1VJpIIeNEJ3c6GoIM8e+r
krzGw6FAPPgWG0BCxhAFbcd4bXFBn22nxpbR2Q6P6p22HgeiDI7foivS2+64ydAO/J/j1XWZfVbs
JFk+mF0hbmoMX2xILwq9Tb8S+K+YA8zBnKxIsTz+gfQ9PRQZip5mdJnmRhqi+riugroaYx8cyHja
1o4N7G1PDoq5NxvS7eIVSzeEgORq1fhJPMkQRCZ+dHSnj0teGqek5EnoCv0r59aeYwSD7cmxf5lz
7Fv5tDwtzLpsoZUPCeujEcNCTU5haJnZezKN2KiVLDttzQd77LFRJBmPfMlKIKMs2c/4tu+M2Mlv
3LR9rJKyWk3ZIyMoGKjqAy/0CKmaEnDeMijoYIijQOHUEGe5tynFUWeRe1Vzz7qkGs66rH7oZuPe
w3/+teUlbpXvKNXnMk1aejYiulGaG7vU6WlcAlmcJjvIC609yhAnHjrUZ/Ak76ZpzreeumqXzaBz
u4LG9fYF4kj8rnFwfYyextkJAwWl8imhZ/CJFoxac9/NxXxnDw9M+0NvzZYLtD77NjhmSzpV2sHh
FIwq+kT3dXttxIGGz8XqY1uG8tgt5Z3oC6aB9dQQn3irFedXnjrZs94X30zVDfdi7toDw8lrPScA
cBP3HTXfrsfr/B1iwXGxondmDtmLM2KzBtNiWkn3WKvqTuUG3pTOunzun0u6S3stJiJi1p6xbyNX
yN1zVwDQjEztSynaHyXk40edVgbCsfCGTX32hTnyLsohOEaZlrxnIjy3Up/3UzZUj22U+dagWj9G
MXJG0tk5wm54pSXP9zWMy6MzRYe5UxvPNWMM21ZuQw/Aw59F9XziYz9Helf7yhh2z65kWhKM8RTe
1zmsD6CGAJHaX4nj261u/TLt/N1ivxAiy7+r6lfQtoeqNKxf2Mbem9B1Hkuc+Y4d1kcVvkggeagQ
Z8cDja/8K61P91SijuONkn9FcZkdedf3QT+wyBI9wACVXUZS54Mu7XpPKqRzZJrIAxfYyWV1926P
U4vXL4AbejFRkgbxnCygshp5zgrAbuUEbNOMf5XahCk+DFoN80aH2OQ+RU2ID3Y0TpAeqGqob15U
tfi1pOZx4Y141wHQLyR3VMSYXmfQO7vFSRo6Hd3HnER8rnBW6U517/Xajuqclv1jqO/CBDkUHgSU
HbFrnzPIR+Mw5bdFN36H81Qd8w41gJO7JIPk0b09ppoP3Cy/A8hHZu5sYZvq5+mXCjnEmvCG6kPj
HsdRP4Qc5HPUDkx0gF13xW+Y3A9zar4mtemJuMDQKLtwvyDRqo1spxBw5GMi+MGNYZegpbGrCk7L
8w+b2BmFU4ISlUeS1wzfSkIgGuFA3VykHh3iXTuKpw59w31HTk+cj1/7MjcODItHRJTdt6JLi11o
S/XK9rTs9Tkw0drvLKmBecw6OpUYVtmEI78PW7CdeO6Iv0uvs9Y8iTaa/AGv5q7G0NWY+pdUuoA5
Q8sL5Xi/wEDkZZy81rp8baSg/9Bns2eED3VHM6o3qFZymn1qchvUjFOENWPwauwkMBrn3Dp4RRCE
opoYvZF+8j4tmNIt0H9w99I6zKBAGLZ4m81cwl3ISa9krm0iwQKF6pTenFM3CdjEKSEN2NG/twuP
9thVAzc2uSqx8dstmRVanjrV8JxCNxiGUN9VPHyHYl5eisl9sEvlo2nreK9rK458C2/SsFGzgXnK
wiwMy7FzkipTf1Ya4MHniW4xqEidZBclYe3CgQaPALR91s6D7r7luntwZARATKMGT9bSdW4hMqUq
3PIY+BA56jd3pnw1rA8xDoM/h5o3GXGItZypluNOAaQzKOPYgf2EQ1nqaOd1mp5TdKEjaChsoFlU
cfyGiPSoNsxNFF49bt8ATtLLApzOeAoV0z0hQf1dxwv40yEcPKWz99U825elFs9ZNdLEs4tin9tM
JHHeX8NyZXw3iTwM5nSKJ3kfOSTkxKgUQVR0WePBikPSCd0IRIjwgeC5Ruh4Tjm+SMf9TZeQlhW8
ZYxM+zzD0E2Zd2onnQHsaEAnlOmlrEMEaBo5IKETvvH1lGBFsTAn2ftiT+5OunzHvTLcRxzsqVaD
gqUDICXMqL4naAoqDmcze25b8Tuzm/c40p4jnDpxZ9VerCZf05mGQuo+6PzJXYlhH2yU9jKgaN21
FknrEoOYO5pfLfxq/qzqBnLoxjkSZQaDRkm4cDL4vKcIMgFbTvFQh6AqMOJBhlPzQ6croTd/5SQx
BNCf8wNRLFDBYP4vWIJIR/vaC06CVcGpzFhsTPwdwMVbwsHUN51w9BJTvJaTWtDmAeU5Nu0HYO5T
N60Egrb7bcHGOk72cFXc0ECzXp4nq3xVpbV4i+RD2SAaR93JAsioj47M7m0jqU4T/M8WyoObcZ6f
dMThjshOYUJipLLUsx8vKeBLLlCjQXwuFesn4PABirL9Lvr6SjBhjpH2YDMoOgDCOmAoV/flUJ7V
Tg8yuuDANluP51/3kI33B0AOYLBTdzrpFLB+pEOQ76yy3y+W2exJ7bYvKZ+qqm5dpotTyO54ZOK9
o8cWWArQu0qtaLNMAmyoGX+beLQ8MkIuCh6GPXjQ4pi6zyQ0U/q0BH0T4+Qh/eWs0JKyltwP6gpt
Csd9Z48JHiPz3orQnoCzv1iyv8zuabHTH3Ws/3RzjcFcqB7a1voZafEH0JTcUujKy8h9qfPS2elm
7u5dKwJtkSb5Y14D9tSGb5mhZ0BhzQLhWaqdy3JkpFzhYxe9e+nN8pzSocBD2uCS7sIHPenGB+h7
RUlnr8XzduzafrotSnhNlSw+5HnJC6tiFXMvQILJDsdkTQ5JKYxoX0XgusbY+BVPQ3iq3ZgTQkUw
WoscoNWVZ3Ps1BdwRQWdEF2/LkN0towaqK9I0JHNuXMXFuMPwCLypqnf6tD62Sl1dm3nQGPyAz1u
yINQVrXn0s86YqWXEBLya2aHz0sJUn7uBYYw04yPo2hwORDq5oBXO9hDWSKcGRMvlab9EDsx+p9J
pdHdfNOIbgRjVYf56phQER07zuP2SzWVkdfHQg1cu3A/f08rxIe1qOZ5+y1SwjovGZbZi/TKvNt+
sanZ77oqxEvsENw6unV9zoULiL+M72jHklZEU8SzJiZ7hRAjDaMOsOSK9ElsIj2GeU5peUf0hRqd
wdyUfwY4bZ2/ZAlpcFMnM9kYfsSiH16Ytrlj9hTlpXLZ9LGZhlF+UtynqJufUVeeVq8AWFbLwSFM
Jqsif0dWSwOJNMXWnWHYdPqrU07vTYMmrYoICZ8oyGZjHK+K/qxpcXHALJEDb6Qs3gTXrdq5R4OS
Zc0yyPqF4F8jeWs4VBvFXifs6lgkZrWvM2RJTtv9ANTna01ZHZymKlBz2tNVsJvTY9Zon+LFZeIp
3WL4AkNLiwThM+PcPPZp+fkTIGE/uxUSTweWGZA2UNRmyzJuszkoU0JaShitTDB2qT6293rT/ujN
ZjgPst3l5B81i2kQwjeeZEVrRZjly6b9qkL3iLmdKfP6KaZR+bBX5qI6wJHNQt4ecei8bDIp9GEG
eOcEATA9iour45FprHepEA+XivkcqvqDCKf50o3kT20zsqKPy6uD5vNTh8YopYvN6hkWIe9HNUk+
+31RglCJvIzvBRMrz6X1cy7yLmaoR95S5BJeFObOcGe5/LUZbd19S4XqZfMyHU1FJ5FLaZ8B3ZKX
o7T5odYMJaDgYizPgKxf7ItJDiR1aN8DjewI/0W4iW5eGPV5dEcm+SWmRWZ2xjrZtqqKCLbmza0l
/QAte+jtftlb0Lx2G//9c/TXYVyMes26Mx33NrooBpOiaahNS87pVp95iH0KLJOqua9ZE6hzVcNT
SvHIqToPtmlN5WRfW+R/O8M0zGelVNjD2wusDM6dnVDPBTwDGjKOecBgC6MnxnMj52AMrfKeptHZ
6iLnkg8JLsz1JLMicdZuazQ5a1Julu8iQH+3pu5BgiQW+dN9tTe0Hg9jazCPscZn6QycuNoBYNa8
NirXkQWkEweKephWw8U2rs5SBuAL6rNW6iOu/hAe7SjLa2zXLw6PiAVx81mbikAZbXFnG/M9d9Tl
CXZJu1ndn5ORfYi4a4ItiGK7eZGtd7ull+QHxiJ6/Lx7cebcF7J9UBdKMZBIxqs5ZcctGQ6/xY0o
S2YPbDRmfZcUdvWN2Xt8UWpxGs2+ukwZ3YxOjONBCkDCEM4qoFhLYBfgn5LQon7OPzu6FRzfnRq+
wvX+Miq9yyyPenhdO0VT3hvV9DEP6nSn1+jS0/D79rZZlsKBPFYjSwojSFBbrLd9KZtew3ASDnRq
ifRyp/aO2by8qk3F6SrqHs0qQg7bxfcgl/wtMCmbvGJ2d24sl+9OOb+mGV9boUTTuZrRY22tAp3z
+GOnhT5n3zXALlogT5S0sm6zoKDl0aMJnpQj7L9cTD4aHFSaqv0Yrp6rwaKx0ipert7NtHOCbRQ2
26Vx0dL8bVoJ+7wGzAu5d0z+iUfaO6pkHrmKchMzQT2pDt72rGopUdSw44OYfFG/bkmFdhIHlEG4
D22kihM6vee4Q51ejNkVNSxp3uCYdotpoSCQIRszKj6/7WyHh3kxDtvqpJUgj3S8dttQqq7VN0YW
bbBp96BnObulLDRvWyY0exwPmm9/gGOhM3+bUlLepp+pUn6xpPHV0hrCEjuL+gkSNpwef9JIgNye
LbuEF0dnpyt3faL5Uc6Hp8iGlhP7nCGWdyOHyZshu3Gt2jro9twctk+9uYy3H0+09Xi0o/C7oiBA
WxdIr5EGlC1udUfhKH1GBtU3O0f9EYEq7TmyPM8mysy5fzKoNo9ZCk1xihvbx7b0o+MuXip94Wub
1NaiQT0MLxq12SYGtBONXAyVqIsijP1tBsI6tfwsMaj/U2Y0RJshESrXo671YA/Nr60CF4ucQYaV
cCuhLu/0Sg33BBT3n3G+W3y3akiDauvBpo8FYG2JA72L5vP2GefUWNuoLwUgMjhaLiZ3p8YrtdRN
sGUsQfKSgSmJneNWMtRmeay2tRbl8DRdSisDHzHoZBfTWPOExrBXoxdNt3Aqj6S3M0kN44vZakd8
cSOTBEm3yIRjaYNuc0IN27Dm8XlCBz2WG436iyKrOzzep+3So4T2cInn/IALqvQHjPD+tu/qZkJu
Vf3K/qU9Q5xPgtiMTiaNUo5QM2lAyuhXaxhOtKzxcvCTUt0Nd1Cwt0ECcoSfVjPxGqWxug11MKt/
V/4Pc2ey3LaWrelXuZFzZKDbwMbgDi77VlRjS7YnCB3LB33fY1bPU69R9V71ATqZaVEuq3JwIyoc
oRBNSiRFAHuvtf7/+2kvQFiA3sdpF++DKUKiIDR7NQTydbl3ZPg0EtiB1B/bCoGpLbRj5aSjVFhi
vWgXeDPcDU3tAchq6e5TGo24dBZNmj9EnoyZ1Boa/Q5yJd0qulR0jUjnkuHOVrLbxlf729g0b2U2
ZbZnT00+/qkZFf2NxOq+t2n/vW5EdGJEBDCTU3gsEzQ7pAH2VmRuHcYQtyFC3ZPIGdFqMZWqSyAD
FhHHCp59EGZHJU8xHHYmcw5o4MvXCRfg5ZP0zmi9iOuF9zyaobss7GY4FJ20LgHZtH9FLOmmegdz
a4uns/hUNrco77SbOD3OAWGo2YJNuXapj0Cq2Zl6ilk2XcctptS3ZluKxto0UR3ANWAKYSkVQDG9
5eNnVdw2iIW/8xlRmUkC6mNPvVGi4psVVUD/qmqLg3GX9UZwlBWsZgqxG9216yW5ce02GMyN7Vrx
Nos7uUExOW6QmROL0DH5LHTtu53oFUyj0dvHzP2WQVTZO9Bdd8ja/ww9J7lVS/qvQrcYYwXDbZfr
f3QyDk56hbAEKIR6sqKGncYsZQFmeI9QLUOWQxQIy54x7kanU2+06YtR19bCv/dUWvEgTI4dbGHS
IWeeFzLSOa56GBkf6OUoP41UthqwmCeGGMa66RGHaPiVAM2WxYNf9uVSOpR9FWdv6H/RuxjmGUEC
r9fnvijj5eAGwL0U/kA1HPK0L4YtDuh8lxVia+SghGEXVXtMBmuUzUxZjGHX1zxXgm5n1kWE1fek
a7Jd0TAlIfgw3NvxoUAzthMeVJ9eVtraNtDJeFltLuMsJ+6DhWWVuE66kL4ptqRnY+nKqFNz21m6
PXtRlIBHqbcPmo9zz9BDY6nmktYnLFJUIeWN0laP81Kkuy0hkR5oaC0cdunYy3OUr22nZ16iPgYm
sdSVW+27vGYmP+1ptVqcs1DzFhN+YulnbQ6fRX9+5aL0anZoyuGmH9ujmcXm6zUOYRhDTiN4gbku
76y0GRexr1Q3oL+fRZdeWg/iKrOzp8E3+ltUqMfBMI8kOEFsIgiy4YqaN6Qp0VyE0cCWj0k7uYAU
u+uQMhyKpX1X8/6XY6SxVRLWPlXQOURJDat30g5XHIM3TpGLY1lU0VJ6NERI+LptMo1mq8gw9qXR
nnEfsinF/szBGm0ZSHpkoufTTo4tJD41psRJ1a9UH/jSlE5bG4q61xtjBdP1BvC0srVqGiRtpBVb
BDffAT0h988ORWLnzDGKx3kG6xumv8xtM9w4CWbRMK0UsjJZCgtEmweL7e6Sril15SyvAAVwJCom
KXr/wfQFANNxm1aZQw07HiSYOENt1eO8gLWpyt46K/fWIF+fat5MO1l4QjRUbPMEtGs5qZSnT5aZ
Pcoapd5pI9ESir5PXcs8xipiECRCN/a3uYDLclhYibllbBdOxQsXsFQJp20/7OfRPbRWSdnMVd5s
9Ucw0soSlwjFmBsQSWwPyQ5qVQ/WJZuKk7sia92jBWBUc+BlGRrgaqGT5ls0prsrOo1qI1etZZNw
skDbh8E6VQNJFvYnCqBXbbALzWfb23qxjFFv7ZTMNradMG08cNmyyJR4YxGrscJZXXNGUpHGooIa
qGXOhU9vNZgW58Ok9gqlEuwtzASTSkrZeGr7VE3V12tamz2qO0OcDYwqiLVqHSEH8FEoxCGWRTpy
bLrgTwVrMoXIO/VAqBiFwfakvS8LPd2HxDv2acu8EQJ81j3WmmftKukPa5vLX0e0/KlrqOTiAnRX
7rvJpiti78whZNb0Y03WELd390zIutNIuPqllVycuEBXHgxRUCHOqrJ9AKZOeCAqHr8qu0oTrDJs
GoTSnZoSGhqY4V2gGvC4vXrLx7sFeXAQ5AUf/TB8iUJQ25VZ9xckKl7ESIgwx+8eRONVRtl88MlO
gvCrHkLY4S20OgLL9JPSkmWL3furq2l0RnriF6w2fbb8/oWInoSVtTvEA5hMz6VHL6ob1yaCATLJ
lKztfbXsMTpNcGyPrKIdubKMgK1sZ3KqvdqnAZZtqc/oVxdIBwsFViQzWZQeCEnVfJtgrrqhsYkq
wrxNk0zez3tNp8JdZDHDNcUksfHzRy/2bbIwiD20ZMeQTbt3MWovjbYTKN98jV0GXlSdDcQu0Jmv
oE45zQoIt4eKP+/MNMRkO6cD1uYVYuBVEcnISE0jyBYQfGrQy4kCB1xE88Cag0QZozyNidjcxeE+
DNjp9u631GiIxtYpV/Tcy5DKj8uxXHdexnkz9vXG0gnDLfX8Qu3q0O3Qok2Z+dsevRom6G9uQW7f
770Dv3A84aCxpRRSMwTgjytJeVGzsxmyWrvMisMo9NwLKHJslIc2RmxatxRukphPq9CogGGnv+bd
aWVkb2VM4xlCjYYmekHuqjjygS5M28ufrEF/Al+o3NdqoOEdS2nEMDEL2aRHxgeGkV+9ByzRKlh2
QKiGfW0YafqSTk8ejRdVH23E7Xa6sYIsP3sF1c9YL+g3E//ko5Z1SSw8V2FIlEdJMHlR9+bOcD19
Q7h8/7UyusV+JwdGT7bi/tnY4cWFw/GsKFa+EMQ8PA0Tx1oPww+k/doVKg/nI+wViDA6CG4Np/kV
YyEona5tXEW+WrZSoEsrt3SpTTXAoGHqOFTIKjvM2B/RCIBgcEsiiiKTHNoPjof3HnzbkcQOORNw
TNWvoX1tVbUh+eHKZa4OldQsH1MGQwO52asiTQskHFMkD3G5CwUSE4VMT0eFcvUo7Z6pRY/gVJuW
UI841LL8Fgd0xyKrn5RB9XImgMEckIvCNndCFdXD71//DGl769Th9QtTnYxvmm7MDvqfnDrU6vR5
6lG55Ea+Hrh+XtwcCLjUe7GbNxz0doDzuy1dCC6ejq8o67nK1zCALmiEHxQhXrxcXfdpZT6pJVsY
fUUcVf6UNk24Se0np2zLzdC5BG/6brB2KhKF3ZyrFBkoKWpCLV13KHf3XkZKZ8tUfVWGNVVLKj+A
1rxHcxhgolTKOAnoltiOK3uZG4vUgrNmXpgAUfOhMr7pwvEwToXwvNebP0QXqg6NA20fFbJaO0He
b1ALzUq7lPnxuunGvZH54TF1MF1EKEe71P9hiZe5HlFrme0/+JDecwAkr1q1NUPSoHXMq4sOnUw9
riVRGyWUgHURBITLYptHZ/pgMLsBdYiaWhhQ//Si2YQwLtedwsQsDpCODdbjLPwYeOg+1ZlTChM4
oakp8X5OIKw/lwKFTzVpS4SrLl89I3NZCVmWTy3Qmf5o7okNDwriElCHsEtlTc35off9l+8UXAOI
NYko/5ohkZmM3n2g/ZeKi/xSBIipSMZ+0UPSAGQ7GlRG2ELDjuhvpzyoikkYudbHq0pkyQKEp79V
+442Cxc9dLFw2OZN0CxmpctrrhwCMdSYOWXDDOSDT+n9RYlPSYBHwNBi8Q6uji5YRLmVKvip8Wyf
1IyEbr8kuT0ewKA08dSqabrkFBkIbOoAArkX2oTHVBTqbLI9L2tWBC4FxMOpgijDeCkT9rUuczeU
iTG1S2zcj4n5Nc+LP5FWCWZ1uApTPNgbTP7GYj76ChO/WIbzpuqcw7wJ/f2b/IWZVKpCxxEpVEMI
OANvLVUT4aPzlEBH/j0hBccChGxMjCgOKiJHRhIOTMDi3sGvdHnrTYZ7MhcyxnfbbMyRVzZReShr
Ae9QDT574RCt0gSFc9oQAvrBS/3V50FeKRc1Th7DVq/OGkVtNSYhuL+CmFM4aviTYYZr0VZIUOdh
nh9IRiHRtRgarncMw+HyxSuvU7MPFgntvR1S4s4XwoFQAIpKXtmkO73QR6WN8aFpiOf8Pvizdirj
bGzyylBXItYkPrSx2hsBTWxGS8eIBblI9vPl36qksuDPln3gC9bfL11SxZzJ0apD8jetq78Pjiwc
HilXldam4ZtMMmOEylofjDuk99ZiPtW0lAguim92nl0B0sPk7BLMfAe/fMkaLI74+6JVpjSgFwp7
C8mtP+slislMlX9iWccuwj7kgx3Mr/6gGnZtPlWDksNSr7y5bPIyoXaVdZn0/sh2D62K/J7ILGc1
n02ypTIocFwzd3Z+wGpeaXlgvrZW46p5yCavfJyp//6+BP6ibePAmjYmxvUCg5dbMZM+Epf5ZNTt
HDuLrf3Zj6azNGp8G+aENcmVgtH4JNede3xaymzr98f+r1Y61nNBgh0XIoNl7+1pqpSa6kyjl0s8
hsPWUFhxQ2Mfsilj5A4Ogwpt2OSMr4mp+YuTmLGbc5ick6Wh2qSNkhJgYyc++57SbkOXXAZ1yM9z
p0IUHYtIRrJYZXsfvfRfnCy8ckpzSwN3oFlXn60BDpC9iGVdLLPQj3bRPcVpBmjbVUtMQOwxJrwq
kWnJ97RX/aMrMedUnU4PAZO+gqaBuBhfw4XBzXEwTQh4cbdFNGnuouZLomcmpiy3W1eF9pA6FK9K
2KiHydv2738G/OEFVF66X0Jcb62IMkwUj/yPi686Ckg/pf3UVNb9vHtK/eSpk/7F70DRmAPJrSPw
qEhl/pWdsw5DyVxJv3KSsnaXLnGDYTO1ov6mO9qYW7o+cu9//4rf4/LYFIH0g5YEL2nSvL09akht
NWmhN+IyiyVbgTbSjOgXVUOwQVPCYHu0oFzShxB5cpkPXtUzz+SEecznGwOq9hDemEG0Z8YZrX//
6maK8dutKlg1jauoqZsOeO8rjkHT5Jk1hmZwO8ttM5eBJOoBY63EPL0zUG8BXaW5ZGcFpN/uoSC1
cb4auPbwyASxOzdgFx5yS3vS0focSusuc+nqO2ajnKpcEGFPB1x1u4VSQ9vjqZDYsFhXENiIYhju
FBs4fSa2swEmcurvbGXTxRhF0K/daN0F9jbQGrm3J1Hd79/8L8gIE+nSxM4sKXfe0Qhi0ZkK6Qwh
TWvWB1V6n1KclnQMdHPlo3nZ+mrzWZaef5Sj7u7n4UccEafjhR/wXbjQchhcfRDSsSxIUDavhw3G
28MEFWxnjpXu3877Ko/u+D5PYHlk2bKJUjhUNJtLgx5WNNqXKiW2gdXFZycXnPtcYkzCCtNaGnw+
dfJFhvhp6q8u5yLa2bu8KQKkHz0JYOpjnFvd2kJYuJm/jAZCOa1O/DXbC8ZldXCfmjRz7bYdT5rS
yuUQ2NFy3sVng2zorSIbjnLjEzFy2k2VxYuCfA+gaFh2mqClN++SO6LaNa46Og4qQ5meS54SAafE
MqeL8THxjW/ztSS1ouc4SGlIlNqZbFHtxid0wCgahbQegme9JibNvjnaWvbctFRzDROAxdxFUU18
qmHxxbEGPLgBKtoRoMSCgDDrru/sR9opyCfDi1f3yUtqxhcFJS7FUkWPNT1hkTTuvFRuZiV/WOO0
Dc1iJTB9MkNpNFpko3dKbHnvtS1beD45xhhIkhNMyvscPykm4Tw4ILL7U6gljEaXQtTxXwLCEk7/
/nEKQnLyTYOkU83rlRknBxlRPcfp3IHVEucmMS02r77+ItUedVM00KTRhmE/z5Pna4hsqnLfIhb4
4LW8Z31Jhz0qsV2wHrgCX+1VPYepLSP14Lb3/ITom8Faz979vFMP+Ija3fwSZpTLDx1/4paCtViW
kbZ3kvFTTzt3VVb1xo3wnOLEGT8oGK7xxXQx0B3qKN2tCUT2rovRispIu1LAQKL7SgcIunelfy0T
bIsNcaSPGtGBfo+cPoEIuTNG1OE+621uBnCBGFMuc2n84ddYOPws10jS8/d2G364qZkpPm/Pdwj3
rMXQyKBNGdcY/qF1nTbrPMIQLeWErCQ7KdMXWxtuK9VC78aqVYiMF2uWytFHvoGVo1jqxGWR1D3Y
Z4x++F+1Ya3G5OvOiOh5gzQf0HOhqYALWogW9IeKolMMFdiJuNGf7LEzzwYWvTsBTDEijyrTc4v4
xsFYWANx4E4aPCZOIo92Vb44qfFDY13fqkYZrfNbq30wkKKsc3f0zkQuf+oNyt8up9YwlQrRdhux
Fao4OAaamfGiDBRsnaUp9waK6qWG3HrPCR8HTb63mvpxVt7nJo5VpSCZVZLokhXhZ20KZ4hwWCN/
LvNzKbKtbTjdni0e6SVh3NIDrLFk5bl7pAH/A+qDvy3DHuo8CUHH0rfKs190Nzjt+SP0dXaf6QhL
dTJSUyPHf1yIBLFmb5y7iv6WAqj1tmHqs42VId8QvYroGf9bH9e7NL8tVas/SHTuq7BIT12GHJhg
swiFeUFOdjeMN2YSHcu6boh8acnJ5ikWYW9rT3MTOW8j85yL2zZIlU1gV9VeE8O3uEJl2U/UhySv
CCxLItrJASZLrfeNgyydu0FND0NI23mIi7t52NF3xldVbxiExt6nYXwaVReST+Qca7fFfMqWuGf2
vqerRUQDyp0Mcc6qYNTYkbS09sQ4YDMnS9tCp8PUxT3IwLNe9AA93PgRKVh/XyzSUNSAzEqwhVNb
9O2aRlyCyew6zm49X6ETbkTmUdUH6kTz1DPnIAmzEAs5mEeGEfol8woVtRqp0Y1pkV6WWYyFS1L3
4NuztVMenNFdMhEbtwE7iBWosoXdMV384AL3fqsMakylsAS8zvkprjoOVh0XY6yExS0d3ZpGe34q
QBkdB21AzajBXBZI75ZFGqBHQL1s5irOFVYpNKmQ7MrPZKMYn4fA//z712VM+8Q3FwxGLECnJHtI
R2encLVT89GExglz4Tswh8jUZLXQXafcWBUhXgky1tJpbpUoW8znUxuVTDx1jJJTH2SmFdlxvrPM
/CnmOrJRVbR1lKka4zevOs6PQsuV7KCo+QgEHJSLru2um4jxc5xgBvTMDcKKgHmtDkAjKO+t1oSR
YCFDcuNiU0PrQZQyzNJ17cYaBftFl/akBuDpgyJAs6dF5ue/hcn4jDwVylQg+axDV5slmzl/Lpqh
ucyNs3nznw9iRz2/7EXXrmUxOBulzr40NZoRstRKefJy5lyzWT5NUF5UdnDXlAvA9TVXXSewHn0/
fm3EjbRQD77jXeatmGp+ycy63s0XV5/oYwxEXAfcsDJXXUqAoWeL/lCzC17hwUnO2XPnKsd5O9sK
n+GcXaK1lgrbltTvMeIiAheIrw61m5xBCG4bRmYPbOXwQoYQKIc6RqZRp/Ylpggz03qHmtW6aTuS
/tLR+97pQ/8w6PbjTF0Z1G9dW5/QAjrLRDTMuOPsq26Y30k/VA6gC7OVGo1rPfOazWz8Cu2aRojR
Y9ho2aslREzS+CTu3WZm6hvyU+khWTSQD5LXOaBVkMa2IvzTyQ+aoi8pANXP8/GROEW6ofT+HDLm
j1pH2weBWaB/4yCZBwWWqex1BjLneac39CUKnKY82XTponxg3OjbdwwJyQSH3L4pmoBhTXFWbZTj
VTkY6ywOfij2J88wDhVCEjhLhn03T4uzKmG2aK7TGlSrldrRShSEI9o44qxar6B6Osj6jb5b6H6+
7LzOuEyxJHM+SUPM/EZOfJf5txR6XjNGLovL/KYGl12jl3YKjgTiDFOO/rbWi4cAWtlUomno0tiP
krUayf4Zb1O+9mrUNHqZOERLoqfH5bOfZRWm9CblVCzVm6wqWGvYvKHRRczSD/HJZBizUwP/obd9
bQ/dGtCNfqtrjbm1y/q+acrdXKf6wvqkQxb/1AY/UGyoG5lY5h6LKG6alPPZa06KmcHM69NLCuYZ
wEl8SvG6HVP9owbRdYlCH9a0NWjhhgWH7F3HXDhdOoRaqV7cpvN3lQ32dIxQM1aCAMxe4Ck2/Oqm
1GAUskR1OxlX5uv27r8h9OFXmQ4fpkJMr+N7lg9l4Pk1yQV/va7Vc/385gZHVlAPd82Pcrj/UTVx
/Y/Qg+mR/693/seP+bd8GvIf//m371mTApe//+EFWfpzeAOw/Z8Wiun3//VzN88JP/df1X88/O//
+fK//sf7H/rxXNX/+TfCG4TJGiwp8qcGhM268Zr4oGt/J+GIKRUfK/U/W/p/Jj7oOrEOGHhUTWUa
yz6aRZBshNr/z7+RBWE7NLqEzWJk6tPv+8ebv329RP8u8eHqQg6OcKK5q2zVpx27qV5fyAk7kFo5
GgszJIL3mwQw36LDKPwcXY2WNkxHbn2FHWDywfhnanj9tIIAupoa7rpp8fRMnPWrMsYIUlyCwFMx
+LnOo4UT9jGX7vNPH8Vf7/bnqIR3727CDTuoLvhqwhy+epLBjRU5homFhLer107UWms7qgnfLK1s
lflR9/JvPh+f45SbNXHZbDFHePxMCJTEtki7iEBw0SrajWQXrU1Lht8TyC4r4C3Rl98/n3Z1RWCy
ORFyVY4dU5+6XFd7JVVh11nqSP8ZtxesTtq51TQkl2a7Lkq0LRFBFuQGh2Lt1GaEcwmx9u9fwtVu
bX4F8PU4tAEP0se5egVKMeDglaRPFGO0cQsFmGWMOkkgPf5gY3hV+E7PNCdy0dymYBMzOPjnoW7V
9VmdFNZCWgQPjTnz8CoHM1Bql56hK1tU74Moi3eHD/ubiT3JpAXW3rtjFClsGpe9I3AnRlvDbL5S
9w5LIjP6BbO7j3br786I6dnE1F6gTJdcEN5u1tF+DqLIgDXKscXtp9jWI6HzTNj+7Q9MQCIVU1YM
F6brPyM24Up1q5xjtFfhZaSiOxaB1n2NneSj5ubVjnn6xCxiQNgxa8CD6b++fUeZsAkgTzXSXMuC
MrRhIm4sUg0rxVDShc0ZwiA/lUrWfPAef3GovHniq/OeRAVlgHPIE+cqUo2qurMifUMNc5/5aI9G
1NQfPOO0+X9zOZveKhmH5pTnIXRxNZowaO63xNU7CyEbdJC0FlZ5q3zuq/rGtXBbZSoWMmhzv/8s
f3HIQIG0WSSIraHVcvWsbRRyQofDFHyrpkgwK4vdmkyUD97cR09zVUbGVgohGLYpI/l4IlBb5rNZ
EVL5wQn+/lLCeMQCPgAmV5WIT94eLu4IxAlVsrPoAAWmC9Vo0Q1GjHwU3JZN9dFY/v3RyWLMPx3+
C1fO6xVoyMYBHxVOn3SIGvweuiM8QAaA9fokMcNlXvTenjAKXGJeU/1Z1PqHpe77P+zblzC9xJ8u
aUBcPZ+0KAuN94AGcGieaLmHWwP14l4ylN6QcvqsQ8npnXCLPv5TY/mUe6X5NWtwHuT4DFa/P6Jm
qdfbA5lZLgMq4jJ1gLLOVZWLd1RXWoJgYbCU4yrUdPWLSMdxYZAojmIQHLzVGM0GIm91tNQQWTSU
oXNF4MVq9NRmoUwTBplp9SFS/BHFcGkgXg3QlJCGs62jtkJholCM/f51vz/jp5ctJ14woW0kdbz9
SwY0s2oQ7QLnSHQSXU/WNKVw60dbv8QOkfXB/e+f8P3Byl+ImYXDaW8RwnH1d0oN2HwzOX+oe3Uf
R01+ZvVLTrFaf7Qw/PqpeGc6k23eov72vQ0gV7VIpgR3Iyhd5uAtHqIRaBeOkuDr79/V+wOSESXN
UBYhgzPj+l1lqBJDN+CA7JwgWOq1He1Jvbc2v3+WX31YNloYQPqaYc074p8P+37k4HX4FBeEKt65
kfE9t/AeUbvs1ayYnM32B5UTWWn8jX4+rNlv2gwBiS+iCGRef70iCCdRtcb4VLhSAD2CZREjcs5w
7xsvfUCnzlugt7O0l8ZgCMOkj8EgFaoTtAayXoSBcbEQQRbmzyO4OQ+DXlHH9c3YFWxhqyKMhifD
yhnPIEYXeAAWIZdsl4RFvRTKHYvVWMO5s1KsI2uLxYnAbqyULuEXfW3be5+epYZZnzC/wT74dCKx
UQDMGaaCFpJuuyjB8EkcZKIGO8H0Q9GgzY+yhNVVIaiFK6EAYzTv096KSQssQYG56VY3sFWRrBXH
or8fqzEXwWqMOpWIK2KOQ87IwCDbjBZqk0sdwe0ohb5i7ZRtgwXI9ge5wdXZy93Y1oX1NWllLs1N
avo5l6nBdeWP3PTKCoQq2cvF984yY9tfpUzaxnQTdUUb3sVs2hrSDG0I+oSltJkYzpaVW8GSQApP
yxYhbFeawh3c+c9drVXKIwVLYdI7GyPdPkiGVuJlQDlJkoJUI8VmcKn6ts37j2vHx9UTYerWOfNM
WrcB3SEoBp1nqz/80RijmyznBT7BJME/Kqw4JOlmlB6sCpyW+OfjxM1GZB95pCSLPjEK9UsfZ8Ax
JqAFEuylJOETFJcbdqXAKTtpWc5KrxgxvQ/o2gmIG1Op96jJUvN72TcjIOjejh2uRlEQEU1K3rQ3
QiiIgo4SQDNTYQyLwVWL4Hskjdx5BrTRpuZKC3rHfuqFZ6f7YWA/S+fBjky2tqGGn29bQz4QzBUD
JYJTYee8pQJuIinq68xse2ipbTcEjreoUYcWR16OW6eruOdqjzHGCFhIIiSQOt3ncOj0I5RpNbx3
e4iz0cKI7EE/1oB+1DWVWERilq7b+jFsCaJXaB6bEVi4rI8FbuawIWRFhsqXOs6JYHUo6TeO1tjZ
ztfzKj2oVVmPR4/2cnnp2yZFgh0Grpdpy3LoPO9T3aqVu0GR7ZD4AP2KI4VPo+iKFxxTYQK1Q5pe
9AMVp6RHmJTok58dvxm8rx6xm82zDAwZ0ANyda13V1WkjDkUyrJWabXGQIJGsu470PZDgcAvCm3M
xp5a28+eqZFvuBjCFB2qHmoEq1WxAs+kHdPmHHI90MCoGVlZUk64XTdBNFBmfBW+b+ZBv8YSFlMY
y8HKKZOpyYLsW/BaHldtggQQFo1r0HxekmgY8Le3u3GCLVi1IkX8RUGOBJmd+OSu8tUHwnaKTnX2
LusUn2SLPFscogipKsl9dTp4xTKAztWhY2LyXP4oYqzLT2inK3Gb5AwJn2sVZA5GGbMvyRnsi6gS
N3aoejBdmFMn6lJNOhXvBZOnZqhc7ZjalVHc+gGuqe861nJYZmkQ7CTaI/OWY8xmvlyOptemq6zJ
mLDi7I6zUQWPg6+boZ2TlYW3VqATQRCGtDWha1t7KNpvvR822YWrsJOTrKemCfMBTiMt3ECfR6HJ
WRCr9ie3DqNlZQTYCPhA9XITEaYTchAVeIlfEldEAenuWljKi4jrvPmmaHFQj8C8axl+Gr2i7ED6
JHkyxKs2Senw7rJE8/Enl35j9V8ih9/6ZHtSLe+hAidci3MWyv7GRLzuf+H41s0ttaT8gdaX6pku
B1hvWJSKcMPXdee/oVv2q4jU/w+bYdNQ5P8egLp8Tp9faNG89tX2LzS/ePxrG0wR+t8RlAsUi2j0
aVdMbbXXPpgyR6z8lXUqjb9Ta0su5qj3+M5iJf+r82VqtL6mSLipSqB3JP6dxhcNrrflPYqgSUDJ
f1N0s4vjRb3dVyV0IXOUFt6Tgil2EYhNWwXBZ71MDb78dOMf92Ci1T9zIzI0/7M6PawENjr/TB/p
a9w3gJ0apm11IhhFgKVclnodw1xhTz/btfAhpvO98y0BguQh07KfHxFV7esj5jvnh3UGR3pi6die
JsvX/AyMHpgcbHJLwdLSDvKYoz1vNjIiSOb1Wx9+XmAYyR6oXY/MWPb2slU8dc/gm4AnECWoRfUm
XhKCEi5FOwDSnW+3yk1YONVd7HTl0YBCiKWXCAcvbfKnDirFli4F84nJ3xF405nuifgw3xtX4h5Y
k7ZOwxKLLRSmBzuDOACiFFF2otkPOeSnvdNUsEWmezs7cO+V5jzfN/+PkymwgzO/O3RmLR9kwPPp
pNVDMLXjyxDmMK2U4tAwUDooGPcg1M23NfsX3853lVpXHubvhkBwLZhvv347W26c+bfM386/NZIu
2ZvV4KywwiU7teDaVyGvu8XrbN4OkdrdQHRbhq1j3M5fEiYZeYHbbILPnPIgdvbCk8C7Y7TSTjZU
m9pwwzstYhIkhrT/nIFLXPBczbeubD7lve/8kHayjOoS3i+7qa3WtJfA8qo7CNEl3l6PRMiyv8y3
yoxmRmozApz+y/vnowwnr04GP3j1X//8QVOvjVMxDvWNZqftWmUicsp0CYEMZwE2/q79AhLwbDFC
e4kshUtnnzz966HF9NA07gCZFW77xTMCqMrEoJe6cx9iZybZYLzNYZqcrU6W8KcTvGVx/Tzf+tf/
V1latytAbhDZg9eHqmNOuZZOPzo/zoz7P/vUKbc9zAoWZkGMLVuICMy/gqAkNZ0bK++CM/umcNXh
MPujJvOsYvH/hvNdX4vBag5pkgT3ToiQzRdp+4fll1+UNM0+xYbtstg19oaJovOEwGQ7P+Bfv7uN
LF5Ybn7wuwsW/UWDcmozZlUGkA8wYGsm8aWR0XgaRNoQrqZof1jdkstf/EfilNZqDDvnyPzIubDm
IYBHOnCTusOwLoWnH5Ix1w/R9GX+bv6/+Us7IJVY/OoxPXXnfiy7i0xclKx2Kh5if/Bvik7cdZVn
Pcz/VdXaXYlN/wbciXhQtRjrYmDq6/lmYaU+HHP7zo+4M8u78dBZ7o2sAop52CMEfsA2yhQPmHUT
BNqpN0oNNF87vt6dJAboo/nmfLcWG/T0ph+c75n/7/Xu19/RpW6FB0fx/gBivhp5bd9opLcrtGX1
2VGd8cT6jlG3oSWZa9m2KhVMwi4dX5H1zUMYCxfehD/u3EFv7huZQPKbHvL2t6mVUjPbVceTF0Xu
ymtE+7Vy8m1UtN15gOa/jdtqB7jZ/4Ph77BspHDPKt/dWAJwQkl49R+h9I9t4/ePQV4q2zERPXZ+
/WTVjnauDOyasEFuiqRW8PeUdN4jN9i5mZfdhVJN7+oxYX5N0LANWuj1v0IjrW6t6DzfP7GfUZZ0
O5hP7KRmEkDupNZx/u4VDJCoxRKVV7gCYEBWwQQLmL/MNxEbf9f9oMMWUiNGapJ0FaZGstIUwz4b
05fcx+yPMppvzyOVxHl+5HzXvx40/6AbDcmqiQL518/MDxRpeqyKGjAgLTKzzf8IJ1d0Hltof2OI
c5Qa6VYZVJPhrMXuzkqtl7i1Xh8Lz/7nxwaWVsEZKC6pD2ttGsPPX7iM92fGsRHlEN7qw3Tv/H/z
vcF0rz/f26aWdxi65PVng4EyGQy7i75xvsftEQpNv1UE5cHEHbEV1VAcCh9EjouTeFzO38aKkmvr
+a75C7UkvYDXh5r5X4//190/Pfz1kZ7iFOuqyU3W3r6+pzCq79UEVJTNThW1PjejjDy/wCI2YLo1
f4Hnkm5l4eFiLgf4soavwGQJrItesa7GTA6/xjqpGSajqZOM0uBTG9fnXkuir1i0k94lPzu2g4MR
p9Xn0M6P/4e1N1uOG+mhdZ+IEZyH2xpUpaFkSbY83TDa7m7O88ynPx9BWVTrd+8+O2LfZBBIAEnL
VSxmAljL0BT7Oxhg1ECEQ3EL+YfxUW+rj6LXYn6T2b4Ody2FDk8Uo/y0FnvQM/M9EFL2xXeH6aEY
2UHq5Wh/p5QQJNA5Awk/ploz4wm7K0fnqcwBburZP1kKvcwqe8PYCPw7qpz8O4Ak/LtNlCvRAXkB
uXizWom32MuwWVX29JQEan0WPTsKA0S5GfIguA5iuBB/+Ep/ruqu+LKgn58sc/RPtupNn6kevYmy
+jQExsk2si77GX/xKypGu5ykzMJ6cExIgB3p1bSuAs/tvuvFFQmc9A9dHZOrmPZngUL5nFT1NRTl
GVwv4UelrS7Qz/7Mm5wbaTXzaRyK9M4b+280iFpP7TKA/1btp7IDyb9UKFOFRHWnK6FyK+1BMnCW
i1IugTKIj+Sq1B00fP4bmzeGkZjbFSA3qVn9jEObtk59Ts4uh/k0DwGexHfbBblCqQp/V+VT/tAD
J7Wg0NPug3VXOL+sIb7QT4pG9qgAiszfGR9gX5zC4p6b8PYJrywHETWnLu4bdwJirlOH/5mZl2mx
qf0p4g2x/iC+Dl1bKu+f/4iVlz6d+uJS9ryjieWq5LFv7Pj5Zm9LrandO+lPVSFNaY3T/NDXbHMB
RzAAKzeCbzwVQa+qstXCd6zsNvGLO7CG26eyLylQi5XgWgNC5EkFjA7qtz2kZCqIb/7Qndkewxa8
TP7OgeMS5THW9vxEqJdx9M6ZPbaAz1MbPc9Gc1V5RrwTUSZkqKBJvdvs5CpdPLSUMyuqXQDueY0i
E5sINgtECiJrVnGraZEHY/iveJuduLU6GbGe9pPaUh84V6MFQv7n4ScJj0YRGMD7gT7jOiR41Jln
Sj2TnADdJz4D9uJ+sfzka1iE/YOmZNGnwIU/B36hL5mZqMCQNfbeWaxczmBAvqc8SGajsL31oe55
qsGVfVS8+cGkXeuzZrnZreVbQEssbbwylH37p6YlLYAVsb2qVAp3KMBb7PJccfgDLtbcsHU7mNWf
oUP/ujr5HzO9q05hxznRtVhAAuM3V15YvJhIGOob+nNccU40TWW/c4zvZZSbt+EC4BbOZu5dmXpt
3wG0NRzGIez4Lcyqfhe63Y844sdcZsHkABljKL8X9fDiu4ZbZ8WjK9wPoATEJ7MbB2qydLDetWgv
kgycdo83ckWxwLBe/U4XLrNiMrN3yXYNz6CDptPpL8qCbz2HfVHF1HqdFM5N1dX2Oe6d+Q6OMvXO
1cLPth6YJ5E2vb5MvtPVAeVtRtRrV9tEb3bq3eYmV6KzIajaWU6sH/9/GBeJEu8dijQOYvxu8akt
m9uk1kEZi5cStTT+rvphtbcowL9knao+DZr3XFF29H2q7P6QWL1zkwU6XWDAoNFLll4bqflDa3h/
4rX0RSytlCPRuqqbD7ScryZmNQzWzgxhhrUAHBe33+kEzahdXGHO5J2arfuV7QzNMSkAgpXvyVRX
E7s0/ooqpMxu5Wf+rs2U8aEph0+Omga3YiaDuNY9XA+bzgf0427kLUSciqq1yF71M32ehXKMXSDc
Sqc3vswmaGJFabr3rt+Vn7vma72oXdC47yKyHTugfY0vm5OIug4s7D+c8NO9SrtJgrlcCBKD6tbV
8jC67itIq0o7pAW4A+l3nRknCvsWGxk6qzF3MIFABvXPic14dVaouL8Ne4bVmaO5Y5vF/R4aGJOS
+8Q6F0Njfco1DQyzlpPfMLasT0CcTNcc+JZ7EcsIUlsO1L6JLfWs2lNNl45Iq8HEmXAWDY9rsEEN
oYDjzyHi/4ulaMIK3FZjy5kr61CF08sV5wb3gFib129Ur2YG1I2HXmtJL7zq5EqMrYT3zcwNOBX9
FdfqQh/ip0WOyngNvM1urj+zEIC+Ms+6o52rir4zQHe9p/7Pu3PqaMHFAdQTuD1BBTPu59mFDZEa
0KPYrS7QKnh3igdC3+IrLjIEcWLe2xEvQ3CVdMd3E+CVv1lDbP0IBzHb1pGJoG2/B3ob3xvUSFEt
Y41364dV/9uHT++zUoXxB6cnYyCf0lp1x5PpG85RrPgx+Z1TUMXDNb2mf9Ujb7JRE/SfNDoSL445
folqq/80Ok3/yTF2nVHHq8Bx948uM9KLTPHyXhxizmBOIuocip0l1jrbd2sskSQgseAWiIEEZa0s
6X/0Lse2IQjg/gyp1g0AgzRH8Gh2ncSmifOQAuf7qXNMHhTh0FyXbUdmqQuDowbY+CkzwuS5N2v7
yrKm8phyRP3ssMc790OzNPUgqi6VvFoMMZCISuiUYLR2JJFwpR29f+RU8UokN4iD5xGsRNxkIRuy
2rGsi0tt057kDMGD2cEf2qraY0hi/DF2FPvOK5J7dVGJHizm8EZ3gnQnOjHjYaCeXBNmHtElVjFc
cvCVAGpxD/OCm10ub0jq8uoz6fptWcLfK6oOUMA7LYg/y5wM4kSywjmKyGe8eQpr8zZKXPcydYN3
ibouAiKURAtUobnGnt6mx0IgP0XkTsCoWhBAVxH2qX2T6fozlSH/iWixnLxu2drlZJYe/KUf0lyY
io2l+vFtgrhO2iVPN9Sfo6Be6B16cFa77mttRuO5yOEhLyp9+l6y96ckufvqK/ZwtjTgEWNqrb/b
2Hev9pv+n/bVEqcPiun7gtTzzl7iv64r8T3TeLFf4jslRc/k0cfrIqvzuzAG1aC3g+JrmScwZJL8
u06yOf8Kg90pHt30U2bTfVl71FaL3tdAZIszKLzES5/LPxw66h/60i7A7xwBJCeYMXBcZU58cEVU
LMXZjUPpsU0sOiBIzuIcLoBuQwAwnYQuqfQ+8IIPFwPV+ze8eCkXGaqysG+TJj1sKgWGb9CmFpNh
Sr4DZguE+CK9mdD5j4BhsgWAKTFeQunZqO0BFlBPgUplk2HNJRliIwMzj5Oa2u+iew7j8i9sdtkB
zeNzajf2Q6+VT6LWybvSV5MbeyWZ4AJMy/kYueCYSQyOfwdgcsOElkVm6wRQYfPPpO61WxBx2blU
rZvfywD2m8Bxz2qinkzgecDmdvSsuI+MDFZEcxfRRXrvzGltHH7nUMLGwE7T/DtveqBX+UEcDvag
tlAkpp2yq0gfnwvf1MEDjUDmXuC5XXY9gAG016KKOxe7oJn2bQKM2ipOcEMAZAH8vDPBtTB5rfMg
1hK/BA0WBKRfum0NCS92gT+Gl6ivrjeVOCzrRDP4juvtresMw8u9iLHjdNOeSuf7mEMoWODh51iA
svLlqnPTvgWTFDm1J2AUY1Ig5xDDzWZzEd1q/BqmC5PorKrl6vAm3maXW1l6A1TBwQiL2aX4rh4O
qm/xwqKV5W2gmklJtjUob2XITcgIV7Gn/YrDo1d5sVnNxVOMzCUGrIBXHrgn53d6sYDeoP2Pmih6
d94/jygTox6F12HKb8COfvc8iqyQ4q9x9J8bqtE8ACCL+Ic11w6v9aQBJDMQTQp5c6hZD1tqwCs1
72ZSxs+bSq5Kndxj3X7Y1HY/sK2SiJbHUZZ5B86k9TGeG/i1iiQ/BCVA1FlXuQ+Qdx7seUjrfWQD
D+MPLj0n4Bn91rj13IMpxqlXvzXO82uzq9VrDhBJXyx45jJE0G/e8Jv5ouMktn6szTa5oQQfQt5F
fKcTUSbEV+wk1O90m6+sMYCucbTyIjyQlLVvtdDcT8s5ZSEHlzTKOBeRQfyA/oEEyVHEeYKb6DB6
zeryxjo1ByAyxNzLc7g4adyeD+ES6J8rSOzV8d0KawhR6svJqfgRZi8uva9+hxT5hwEkhnOAl+iu
7UNO7R3fuJdBtWfzvphtoM49ijxERxtRCE/JYtON1ephT77lHMyuCE6xPcCkM2gR5XEEzMpKv7Ek
vjeEwWmLswarh+4+asiQ1805rTw2ZcAnf5ShUKs7qyrre5HEQlfMF4vKtMOPPQcr7yyy7j/ht961
h/H7bfE3pjLVpjaCX3H9XXHcDLFx3JWN82x7/l9WZrX9Nf2bzi3EX3Rp5TPMB6VmF0cloTKjHgrn
VqY7ABI4P9gsVWcPCtRwa1L7Ue9kgtIp50UWRwmxznOEQlKDEyxQg5Z1ZCqy876/3tYAPuBvmujp
MK1U/cVGZutJ/bXGZq2GZDdqjRojDkOADOZc6xpQ9tOU+sldLVyYlHSsV+90gAu2u7YuZnpHMRYk
mryPKohYeAng4Avat9dB7xulvBK51wPeHxebbVquTOojlH2o0O/I2yrAwEo6UDazXodFdQkt3z+t
Sg8A3DW82IfDnN6YcMg4tIBe0rF0l6aAfunKrvcw96l3Wa0an1pglsY8777NJIquUiOlO3YRASSl
fRUSvpraGFr04B3WhodRnaF1tIuHwuiKU0fl7i0FStkt4LsWHOBdyijaYhpMZw/zBJVMongzJ3Kz
+Fol+POUPikH3aNkE7haYskaZLwJtcnbUnIlNjIr4puIDVkoy5/z/f/ZbnN7t4ZMiG79J8hKogzK
hISv0/wt0jorl+s/7Y1iNXB8ioAA97uKk+7Q2VQixX0JyZ+f1Xf6zPGfqacDNFYuVDH+/Ide6vnH
CUrYm8YGKp/tYXZXBWF9Usbkh91l7nWohjl8p8ugFIDEgyAL5APiNtGl+Y849CkuXPQw1eUcJQbw
xKtOuCN7lq22MrHE9QorhULCBR/VbJ3HKYmcR/4510EZKxeR4rhsYeqhPdCyAH/ldLG/dSPvq9jH
i5PHQdqJpsxmLw4yUfq8Adik4I9bXKPPW3Lg1Gj1fdZ+0OJ8b5Q6LKltk160tjPAHJm/a4tq03OE
k70RYQcE2Ckv8+NmJ8YUMelQqyyh4oRkvuNQyLCE2uxksuhg46Vijsfsof47iQCo3PdWd5z6yfkA
M4j7VHVNcI6AXdlnMst25CH3YlgkaVV5mkD+BuwXrlMxloHi2mC3FK2BGEAAfx4BbOzbn+JQeIH7
pNMBAvocEGli4ZGTucRGf9liNLOn8zoZaSfFIQYIx80Deev9ZmHmgXtgWxhfUfeqPgYaGFd6e5Ma
fnsDMrhBQ/urLFfb8B82Mi3Wa5xNfhdiE+XqX+2g7Pyqpb13/J0ZDc0vdz0r0Q+ldkAxUhTzTgZF
g7RmNIO034k8Ku2XLpyM0zuToKaqfEfdoXXXzEpzHfcx+epfUbZQ73RqMlWU+3eAL7way5KbuPma
1ddBZ78sq2zqdWmR+f66R4rdX252M0wU4PJdtShOOTQox0kBZECXSiJzehErs9M4LYAJIYv99MMC
ZPrBNBTnrgNWXSTRU4xq/UeHE31w719tSZxpDv1AhkptlfMeU4vaGiqZrXJ6zovYvaYEF/QxS//m
cDd7yuuKR7/K+pOaNdNN5xjxxQxVdfnSjJ8AuQdbeBqNn6HR7svYNP8GbQAq2p9ZakIWaRysJrVv
/CjLbsOkJ6szBeSJ5VKUYvZOVHpYn1Ybmd68xVCJiUPk0gMtpOkCGHSXEigZgL3wwoMjJVCKFUJu
7Wozbc3jD6rAeL2Wmc28FJtNOZnzY5EC6ScmcwZzRqvV5BKL+mNotRkd5svp8xw0H+QIe9HrtQ6v
4qKSQY6xX+03lVy96iWOhHjVb3FyOSOf2vZjvKwpFmIrXoue3Hd2E8X9uNdtxQIkpcpvZVDyX1fv
dHHUUv8LXAnjlIWYmwZ5REjjD6syUWzKM4GkfIn0e3m1ldgSRexdr/euYf/8R/jXWxKTdclF52Ww
+PgjGPVaUES3QwhZjAxdPgHdL5cxmMgvl9t87uV/tP2QwN71y6WN9PD2XRiZfafrFo840v+rWUnz
BPDhH6dUDm0fBkWNFBLqKjWN/zylymrN7KgwD57tzO4m/xPIDBS22UDxHZpCLS5tXRWXvu+fO38q
zwrNhAnMTOiSFkqcovZ+zk1VvRjT9xOOvPKNzxQJl2cJEDqhS+anpDS4geRpl1J4CHGeVgIPrfv3
WdL49+VyVUJAdg5J1uyaosRQlDINqDz/0950Eel9GLFbXTxrTM9tuJAdQDN6UwGODiCpcfEb1bhQ
zRsAim78TBJtunujEhOXtOQpItVDD2hhXkS3+YouaOgQjUsekdvEGlTkLP+zAAn9blUV3UwV4Gjb
L1F5By3BIsvKW5/d94m+CnCWzCb8QMdAeWirdP46+rBhjoP/lzZUV1TjTX/kYPLvdb9l/9pEPtBU
+nRtp9GLUxLN81fw0h6olP+ZpEZybSypRsoXfE0t7oKOFKRoBkkvyqUbzvkBUGTSz4ut2AxKaN8p
45K+7F2Xd7w8rA+9O1KNbAJECGFTMr1c6ossSiUluyZXm47CoaMdqPm1TM6t09zK1RpL5P+5fGcq
EZ2uum+MCfK4JcSbO5GlqikIdmPQV6dUTUsKGe2SIysyEBEdG8fM78t7XkFn4wAwjL4zM7W/qlwz
1XZiLvP825rd2EJb1wfOYxso9TUHUIlKzsQO7vXAshemMGPvT8VIbRK4r9c+dT+rGERpeN/Y6WHK
4McUaXVW2v0UV9llPcAfOtMFRserD3UOzR1cIlV+DqOgovI860EvYksX7r12ORCoE+ewysHIjj+2
YU3VYQiHC/hVHrSk5mPTqIegH7/HY1o/RUqn36mksvZ12k/fh7b5TnVt/dSXqX6X0F1DFjOYvud+
98ae3ckbe3Wu/hoDJaxbzreas01z1omWV4p5zOgyOd3LAEdlBY3aIg/QcR2jQp9X8Z3hJsI/WR6A
3OA4ZHHbJpJSK4edyCMM23tOw8CJEeWbZWRepSNg1/Wtf7XdyhZo03HOSfmf+ezPanaVu3X9ECh6
zVs+CJpAj8bAZUbNqpPZKE3vfS8ybzt7pmuySdP2iqaGcS92iuq1HiUh13QJqR9Wk9aDGXsCi+oo
kX2f8K1aQW0AklCgxc4ZvnrtmHalBadHOX0HRfZrMBbqk58ZPTnVxNoHprHqFdWdn4Ic/WZPS8PX
UEMv9h3f0z3llFVpNve5Yvufi+TsUejxhcYnPmFRqoI7TsY2s/ulaSSIT0Asm18oPuV3SY3aVyex
sgMgZcQpB1foXCp6eybJvpsbM2Ybb1pgjEfut1k1IUVyPP8xAYwPeJ964ucuoDbCoPO4i5XsqfLU
ct/SMvXNr8ZrC9jpj0VhWx+DIvg+8PSg0ApVmnEEQuo9oNcE0Ri8/EMVR7cpMGUHuy3dE5we9QUg
0+rSt0YP6IpZ7wZISPuDKK24omZgqLSz7oc/Zhfoxmwq4bSRzV+8bP62jeK6W2TzJ3bbplBsqxES
2c1WZpdNpfm6AV3dDTO/FlvZj24Or5tVnoGsr7za9aqC/BpPNqmyDX0XTyzqyu32bQmTQ+JkPKKX
IdDslKtrmoleNKZd8Ayek5hikMYvwfvmb3XYPPLSZX6T/y2CRLR9DlL4y/OqxVY3++kbw/MEHdyt
nGnK6eam0myeRYvoWMZwG1rxizgsDpso/or5a3YN909fTRvinZG2CXm4onDPkZP2l0Gl5NZU4qco
oldLI6d0CkNP24soE5QiJ3vTJlMhOhni1L0Cste8X1W/Am1O/xpoBAhp38bGX2QY1RswMpx7DrU5
KPNi93sEUTVtlPafHiS6gIMEzyDCjQCqLdyti2kYJm9MldhfTRuLHOlmmk6dc99Q1QUc5vQuqpj6
VINeyQ1EUVSf+Q0YwN3k1V+2A3MWwlTeqNpRtghJTifUXnYGb3YPbzYbv7+UeEXJR3wLtW5LZJsi
8bLtEooteLJLHnSWzt+VlkFKNEd4qpeB9/LPHZX5vNmlFgSOdnwFqVN5lMkstyEoCbU39nNcf/bK
qLnE1+61UGUkNUlnQ20fdKAVnyPzC9ng8otNTei973LML0ZuA/1I65jJMVy6MWqotA5ATrnX4zAX
X1w7f05VTmhCq3Cf5/Sr+MxA6q4hOkXrrhvNr09tADSvMZgAdrdnjhrHPyj+DvYeRCVPTdFPV3rW
GiSUa5czeQjo1bxQnqAG83dz51h/1Lh7v9z9MJ7euxvurF3lHfjACucXSTD4N5pWgXZMH2Bxrv0K
2s8kzx9W5atNF7vZg51S5ih2Td11O9ibAfLTvcB4pk9NvR8djboZpEw14Dkoza9GqOrr3CKtllm7
zolk6KTDAz38AFbi/n0R5Bi49GwzIUWPUsu4meh9mt+5vAtUHOGv5ZRiJhYyCYjpPgLOm9pxDsLr
vdPy40PxgQHdMPVo2lHTv7ljT5kQ75m2Ffh/pfVPNfTiP2FBgn5+7OuPvWHqV/wRwtvOVIpLCrXG
kTqONz5l+yOFpOrPePHp+oIcbdWpPJyGKJwf6iDJjh5091fp8ukb7D678Pj/4iaW+VFUnIFSE9V6
98PyYY1yyKTtvHixb/10tY+ogT8M/qwfDZUKYaiNPw3L50p1Qb7vqhLsv+VT5+l9TpOFE51lli7v
hRHbVC4y2w1/WlWuP7+GEK3FVv2GNw1/Lz5a7eTHcGxIJebFx350lWuhPmrr3rjkpIIg1aEguhs9
9gGilGltjM1LQ48DDSzOWfSikkkZMs13byrK5d7pN9tIH+xDq+fzfltxXUfkJToNI865Nyf1HJRT
9Uld6IM4tAlhDgearE6K91eKqr7oSLq/XKkG3Sbd0H2nuKG51ZaB3EZz6+QtGwKR10vRDj2Yl+QE
MFDKYW8VqnYtkgxbiN+7iJGqKM1tCinAVVVl1TnQh+YD/9jmQ2V33qnw4LQnFd586NkXfJCrbULs
xGOb6DNQ5UTcQlEg7Z1kYjN+t8ZmvIWSxbd1IfmCryo2GyAdj/ry7U0h2Xke3gp9fxQYxzaKZAZ2
S77yZhc/4zMvQrEI+Gwzi08GNE9NJ8DMG3c7GDcegIz36WwVoLBkGtB+00MH+8/9ppersff+zJuy
v07Yo0Nq53XarQxAM8fBwYTV/VjQ10yTtPky895mNf/n9NTVT2YBBE/4sxjt+DqE2gvurF/DNCbz
jTU00HU144kq1zajC5ZZsVtlPYLUTZRivU2/CyN2vw8xmrD67jZ3MRUxgdb7SN9gdwL6JNvXJKFO
qZMoj01m+Y8umJZFqcaAeyAB2ds8NLDTiQGQfwpEutWfAQ1L6R+xHt3z4KDpePnEmcvnTMiuixi8
qSEC7EAmRCez2wT0bJQ3i9LxzRfrcRioFN2UpW8aZxFlkDhGEj2oms5Dr65OBuWZM6gOwPIKNq8R
mNm1b8+UaQHoL3pqH+iGEblU7WSnlkl1EuM3043Xr36iK9u/LTcfvgNdcmXFpfc1o9r52KudsVQN
6g9qDdSXlK6Dv3qVlY77xsKKmv+wkBhGCtZKNPKWCZTDjkKY8Cb2cvfGtAb3ptetl6u588ec9oBf
skyL4TsdFPUQ2Mu0DPoSR64CaMvzncjrpWjpLAKvpQ2z/Ztlw4jOuTfy67JvdGIjId4s+eY23ywn
Vtsgd+xXfXWVpuUX0ffvVlyVy7JvIqr1EZRgGK9gDKcxcEiqS1tCZLTzFLu/qTznSnQ+zfkUKXfV
hbMAh+b0fNoPzqRdLDivAAEuNGbjfdWn3q3ou2US1mm4xKPBpwvJsm7CJCZ9L8brJbTd1tHStYWH
9h+xRJQhKwpe3MlQHDedRJCFjVzZV6qSXVtzB1OGm3b2jQzdPC2QQ7AXaaFh83+e9SYs3VxuNgmV
Q9pZlMYy80YuXLckXBkO/D8uQdf4fcTecKr9On10aigZG0i8Hqtl8LPpztIS505UEPLVjy1td13b
OXciiX6xav5XJY5059OEujguVpvja/hVRSfSdV9QpkBbpnoPVkO/5/WoP5ZzoN1DrDnrOxoztfsy
Ppqqld7PZqrqOyBWNVhaRwqgpwRaZlGKi4Rx6+wpAHDjWlzXKLOWDdea13wS3zWMGKtsvGmAS4qr
N8vRD2ZfqDFdVeIi4TvQDo6gsar7Spu7u74wrLPB0eNNqyzvWm0/gQurO315oy7DKhu9+etSpkQW
LxFloFYio15jmGj74v/Okf//mtqrfJcYs3lwJrVd/+8nsF/z3Tr11uzttcSQYRDr1QcyjpfPyzYv
ujdLijx62nSAv7iDC4/mkrUaPgxzWOLLO5ECaTcy7e5Rz1xeW6SQPo+r5JjpsESDf0h3kjYZ2Z2H
y9qyQhdGeteD3L1TaW+mpNZRHrI6Cx67RPGvgPdoqatFJ4PZUxirVfHfIhWLGQTTziXluFGcNlPd
/J4v1GabZZsHT4aV6bebZaUEgGK5eXkWM5lQ+T4c5F4kvkzMYFj/673UUa9QqlfP6300ehoE6z1z
D6CGjHd+5hpnNW7zfAdvrn3T0Y9s7s3AtG7sZZhtnym59GyrNPdt2ls3bxxkapVzWlApz8y+iG6S
oOvM+1DrnGi34c1Ssv56K3JXYvRmUbmJuq4BiHWSL40fAtwN4NG3dqKzA6Ty7EOgFvzit96z6NOq
n6E69oxzM6vltzz/e6zKGZr22r7xgjw/zIt3v3hbdv3irenKs5gPjQbWcfikTX6+b20FLHtyZ8Nt
LZeqry8nJMhlwuFIBuxwBQ4Oym3GS039lE3q/RuXNlI0GNT/1XsNlHrhX/xAp1cSXJZZJzYZcP2a
Z8ESaFv2dcU3d1pNYXP0O60kK2aQd1j6KKaejxjEWmzmSdKdRJcvPRmbiYjbsJmUVYXvJr+zqWJA
16EM5ih7CSiDp3a0f6yjrLBNbXGsONWOcRA2p7qmbp6qHpJIYa7TNwoBqkKl7+wfRsOID+s8PETx
B9uLhrOL1y4MOcCneYodo84LoB7WzJZB8qGJbaglQT06z6DE3a7OKTXOwIIZ1zm4LAXpgYVv26ST
6rYC+fpgK7RBrEo69jDo3SoNr0oxXl3WUbW6LLxaLduhiW5VgFiNTHePychJpwxrhNXmf73WCKte
IvQ2hPIuqFxyT//rvN7EekNyxwnbi8OsJDMtQC1PuCthap8VJ79EM8mCaFw+AE3yrY/97kYmZfBj
GKbHuo5BklZ4DtZZkS9dDadwmmjLXDycoY34m6Z0fx7VpCGv08bZMUhoG54Hs76TweVU/W7p5Lyr
gOpq+SHkcp1ZrJU6pcl4iAa4S1995Epre2p4V/fFMmyw/H2g15BrcNVL17sAcsQ4enHQKx+jon2p
TKQq0Lx3lkHKDMPBubLJQFCYR0GjqGTQdSO76oY43G+2MiF2TWlfsfOHqDsx//LgjKd3l/fvMPKc
i1zZdqXx9IQkYpvQ5d1dr8rhRl/IPuQ9vVle5ddL8ZkavriirJaZ0c3OlRINysdmjONLrcVnQWeZ
VVt7zIOQlIJqPPdjrD3qVXQWTBefPrpHE0mgW4IYaZnb/F4tX/3czLql8/UIx3BEMoYC6xsZAPl8
uRozz3yjK0M1yQERQyk2nZNox4Yk1V53IBDaqaAnXHKfnkn2D+zJkERVz+3L1abjmfcFcof4rPRh
cxGLd2ZdXulAqFYj/Ub4v1liLouvdUF/HPwCrflkxvB8A9vifYo0ZeKwKZtvzBokjdFwFX6nDOW7
oUKrvBztbrZpnc1kMrxptc21wdhnzm0W9Q3kLrFy05edevT9vPzmDgatY3P2cwEV3P0fLQp38nag
CPx7jM0iam1ewpvBqH4MdFiwJVF0/nIRGRxOpZ5FDNij7qBC0J+7tDTez7YqR2abcb2Im7HMbqJE
rofSeIb8DCy0V9/kz9nL9KvtayCfdrrwGn76s/Xr8e4LZEVhv4uqIj+9+wY1UdjeGFlyH7tjfE/F
pb30KwRZ/MOAnf6sSivDImZO255D26PJwpqAy1hme/JicDss7QyLSbW0L7zTiZslfRJD1o87O1fa
KwFVmDidvDL8WduFGn1VN91El6Fagkaz4jCk8WF0G+8j55HuoRgT+ywZMKqHPkEN6D5AmRx8ii2a
fpf0WR2H4a0xUyYk4r85jUpgQS7bRTwK+vyjwwG6HNlUepx/bIJpSZ3Q41301HBplhLuB9vmJ82M
lEs2QUoDmrYz7wptbM+aOnwTnQybSboYj1N/lfRWcrs6bHZW6VEFWmUgiC3x3vmq2eRfq6Nzt7rN
BvyxTeZ9MGj+uotKO7jroja8E3HVpSQyW1NtdvyUvp2Q2c34d77UkjwWsCmf/tVVvLbFJByF4u5p
NLqH34ZcbkLMfueaWA5H6Dx5jtvsdotKazcHWy2aU1zBpWHYsX2CgUl/Nq3RPHSda62FajIroraA
Xm2ilLFtxv9Xvmke2TeZkv6VG07S/JUDEX+TjbWbUdZcUzk2W+c3uoYWS8ob+SmYyUEUxk3f05/a
Um2DWxiVwR4sXxc22aKdv02cE8xRfPEDRx8PrcFrFJwN9lWu9uoltile2w1Tql5EdhPQgkxOXUQF
n8286kXMvJQzBkhpF/POA6lkvRR5BtwPymSbzilm33mKWEdTe7XgJe0iF7DI0Gjtg/TKv2mjl/b4
bdha8MtmCq8rraMnCiJ4eFL40ZBhM1nDhOOoX+cVpw76OF/UAPI+h1LjQ9LU4YfYGZ8oyg1v8nnI
ODpZdHMCFolnB+WxVrTwg+hkKHrLhs9dAXBys1YM/iRhzwli6tvBOTH7p6Crw5vNTaK4jQNvlJ6V
xybvtUPPQQrFzk72qZycj+TConuR6BnvgZCilFnEwi7Ma750AYiAXfbJHI32Mev7g+Z2DlWTDQnw
f7qWU1+fxLbvgreu9Dt24iqTrytPtRLeu0Oef+IcrDu8c1f5sVtXNhb3eqSb/3Vlr6sgr1Sy772b
TJTSMJhR93IlYqE743udmGij/tOazfLqX10DH8Zj3pB/Rd7C135U/QewNiwT/6zydMkaqtApcR5q
L+i+gvr8BmgaqPesi0wjfAT1lrKQpmvtXZPk8Y2lms9lElOrITqOKsLTWEHBPFFiGB9bEoMHJ7Y1
SOij4dpNQquKryIznfaW0kQP4ODYMBGDDgdW/tHrKfBSFLjgZVKGQjGiB8Nnw+UuDJuLkwyGX/nn
lFMFmvbQzWFUubtJpbgogwHtvBnWJZ3kvmGc6OdnDbvowTKFnHLUoBPzYQr6HAQRV4VbfA7GkbJ0
FZY5cuQRO96x+Qx+0J+eAQTG0uQkDUhjn5UHK5iUo4gyIToqfpTjmqOnR648ACEBL7wk6Yc6fPER
c6spm8dN9y5OUJvKUezSIrPoC80qEm7ZeKkKAFQ6x4eaaeEGezMUYLOKKCahDnuTuXiITnznAUil
XdsCtCIR/j/Ovmw5bp3n9olUJVHzbc9zu20ncXKjykhRMzVLT38WIcfq7eTb+69zwxIBEFTb3RIJ
Amv5VOs8u6CBqBf9x8BWB0RSqZyjqJODBN1IK7GVaelezHjUN5aPQ90OyLjXTATpVQP1JxrgpFiV
/EFyakgeAt74mKBmLGGaBwzUIBMnsNT8DHG+sai1ItpZKs7XshKEO8DZv3i5MJEBN27eyakbWPiI
nlYC+UsNoKZ+u+LMWEvwFBz1zgN6tyMEcJVVZf5U5I8D7k3oyWoq1Keq/NQ1oK5CwAJMUrq8U5Uq
ca0WrrshYRch3Jt3QbzU8DZ/rCTC68BV6LE064zH1muTSzs0x7YCjOqyrA0gOvpSAO5R9R1gAdUA
SX2gseClsHdyAK6slLHxmCSs/I807fcFVfj9AgUetQPAHPccwJy/K0CspI7VYpbaD/Yw9CAUa7ln
TSWCANAF96gRZlsqEcxLhlpgBydsVEBIstbiGywC40OPLCoMjvp2b/RltaecG0qyqU3T3Md1/50y
cOZcHBTa8sUI7I8Vi0cHxbxDV2ZLQpQwNJ5tAAXwbYKaIBnKkd/ALP6JTHEHczFBURDghbLBLj49
4MRoYwgteqCzPaFpWBjL+IFWihw90tGJoOaEV4ZUmEmnehV427aeiwNjLXZ8PKO0bqdXpXlxgBu8
Lh2rf84yF+DWWPl8zW15GpvExXYoerC5aH+5Qf/JzEz/JdARpaxl3Dxi5xVvxr7QTlgnR7s7SNS/
cNK8z7hX/0vH80BZByRUYKG+L25HDS+YMcHbcsuAFBAig7sPrkgEMNaBFzVny07cfcpR212igvGK
Lc24MlBS+9G3weXo+1XxA6+oZWsh+os0r+yQ9wIJGMgkW7Cyd544gFDXwA3/5rp2s9S9CMyDvm++
pkZRelNmgw9rFWchvhU8P0ypU5QaNeVPJUiVWnM9Pkmt87/mwlonMUjNeGPq6ySqg4PPtApQVEhT
CrW+XxVx3656kUXdogxbfvbk2J9kuJlEqWvxs+l+/Pe/osn+fKVZoPECTD0oFJAZY73LvvZ5z8cS
iAC3KkrAlS2RnN9gsRPkqTzkNq+vftf0xyoZvw9O/d0Ge82vM07/rF95Gn2vgdrwqVA8yYFVxddO
6v7OSfVghw1QdNW9ol85TcA/dRiKPzeoxRxp7gLd+w6c2+azAeiuVV2H/l6WLntp/U3j5M3nBAWt
e7+VzZqs4qT/UHcseUwiZl3ACt4t0t7pL9wKc8TJ9XFrtaJYZX6RPad5UF+KorlVnZ8+m4pwTHr6
usb26UY9Bym4y6E0mz3QGtJnH49k0GtnyBNVXW3MmwsIhm7kjAa49rg28gpQCHWC57aqPtXtvLyk
0QowPgAmIZGhwjtGWGSgJ/J04FXDbFZoTSDVAA+0gwMed45txzesDOJbnOirHm//SwXwDb6UcfwQ
YR92IiVOlOMb4IAEaMgMd498E5gggSxYMAcJjJFSk43jgjbCCvx4Y1bjwAHyMlZrEXjGalKr6Zg3
ahtwnzTLyY83Ij0jCPN2QTY04QAYg0OkOy/T3YRjXeDUGvS7fdM/GL2mue4SaCs7gPwBoa1URHIN
K/nOsJE7r3okmpu/yaaxb8MChevmeElwNIWub3IH0AxRwvwPIm+XVlEML6z3zL2u4CDqwe1fxFBi
m2s35ZnMcD6xJHmITKZ97wh8JdL+0OBldELWg0r6A85TzmNwu1pulm+Z1n0lrd13tbNxAfqyR9bI
p1ywHy5WfbesSdOzYeFkB2i2wxclN7XS+ps8rflf5YGrqC1bUHYQBhIdB+mmUGj68XU66YnBWQ30
2wL/EzoYGuLSB4Mv6kemfptq/QPwyBaBZcTXSQbc/3zZhaUAUjv7AehB7SXrzFMG5p+fmjZecn/o
XlKEslexXXugoUYulDDsepMJqT/zHhxWPYB8PlaMfQFKifsBqUQgLw5a/3sHouy+Ciu+kFUI4F3h
f+U+YppgRomfUevbrcsgZ+cayd/7tA36ne974holmrnyOpA9pm75koIz4Vgq7M0IRQfTFck8DqgV
ILSboAz8rXBSVoBuUQ2ZLsmS+nd+BpksHZxD4yn7ZlhKER2spF7eIX6WVYC93YzsWWfAWI9zh68T
RClBaKlbn3RNrzeoV7APPbbkByFRVEXdGMAAGWJMv/sRSkyQI6CMJsu3MSFpSDirqQvSFGQ9V58r
I/N3hso5DEb7e1wCDpIgnn+IJEg/Ccctrr6fficZQ3H1HumQ/YqyuczYG1ZWbWo70noY7xpu+jp+
cKzskx31xTXI4+9Fe7YcBNjaA/CsAY/Ni/pADQ6Awb+JrPDXfsz6+pAVOYSkL95ZziPfqWcFuaDu
7HbMg+G/NleMXjX/LARyLNTJuVijWTZKgd69ikIn0Ctk7NUfjRZJDV0be0cAgX1CKRvfhglK3AMG
dL5vg9E7W3BSPngVs5c4dSvXwtLDJ4A4xxe37c/U680cdfog41viP9HvSOYpCyTDTxaGxcUTmHsA
L4JFLp6Fen58BaYYln0SeZdAur8qIHx+qvF/2aUVojvURdy+WmlWI/fAq0PGaNyh8iE2rqCXsT9K
cDQoqcNq7zIwY/IQ64a5c10EhEhJHrwxlfukAAxUhTzqKXrYBjhQkVHqgoFBBRepnxqtuyRg1oYB
t6VruIkFGZCDK4X3GInkmJpa98kUEtjlYePuzShybyiPerVIDZQOmkzczEo/NOrJYg2juWeF/MWK
KKrWBTjuCg6AKy1QGJn2ELKl7asiewUG16umyEoTfPH1+xEs7Tavf7Wx9uVWywzt2vpacdLjdF+W
WnClhuQ18BeBtqqBWEUphkJqkzYIbZxa5Pw0yz1kQx2yrH7RlVXTtmzpRWmKckSZbFs7cpYZc+Wj
GcfyUccDD0dour1H5pF8lGJYsCA3LkOipQ+onQHHSR812yAzkC2byuwBqaWAHHXCE1nM8jruXcUP
1GzJLGl6E5i3trOukey4iioGbKi8ADNpHWZAKvedFzAi7lvfi34MLUAGh7EWzyNrx21tKSQsEfm3
XpoIliuT2I+WPHCqr+SNpZV/dtiQnAAKkq0z5a2Atxg4az/MCowsQHAXz4mtAd42lT/AefOlBZPd
tR9H46PAVyQVYJPOK5M/j4a1zJvU+Mj9E6v6NV7uKBYRA76BqulUk3UKDlSg2Id6feZdtNF7tYgZ
6J0aEEDvJi0KL8wF54g3FwLpCOSANEILn5Ea5B0IdYXh3FTvAXg8Y7AUokUEIi5NYO46XFsAYhTl
ozZCHQb4rtHX7Pw0pAE2Bar75savLPc8yYKk9BaNY4Oh5w0fvswCnEA42pYBCPjGAxSBIHtH/yri
bONqXPs5htEta+XwUnWRXMm25tfaN8d9HcS+Agd5PyjN++CnEya32hpQaFM6hgNCoOxXVZjlnoCJ
eQuAMs0/zxjEvYvygL7CQ0U0ONZYuvjOgY4mDPGFTDZ+llhX/IOsa5VlyTGwxgtAn6yrrBxzkveA
tN7UjCvSlN8K0gIVDFC1SaDdOSFFDW74AYhQp9k5ErbsE87BN2QwO+oksBW1tmfgvf99I2Ri5JYB
wNXeXb9TBEb96AHLDT+933eDJ1d/sb2v73zrIR5foJ6JFniBAB2X1GHZ9CvAUqlKsd/j6eOP0vtZ
mmWyfyfXox2OwaPrLC40kRyMKv04i8gDXsZgeXc9/+4PRYrWAehJa0lnO4+YPqTXrkTSyfP8GQE4
zo5g8zvSyFlullxHXj1P7pyTD6AuJEuZV+P7/wIoYI5ekRrH2UmKYNgZJUSr+S8FlNxoA3qpeIli
WXb2Av+r3sR8l5ahBXADJQs7A5flCzKQuzNJurBi58nCLlGxisLTF5IhdYKdGSL5w2os9HzF7Fas
pvE0kPT/c6LZRfCBJiPBdA90I6qhCUvTfZkd9kXTrWI/xGPPL+KzFIjzg2vyY+irjawSmUjlxT6m
Bcpo4dTnGKey9SoSPD6DvE5RVdtBuTZA8Lq4U5GeGhe/80UZ2/raxlHk68hZ3br8iLqHfj/NbFg1
QMxIbRqpibdYNfWSwF/iWPCn41vJlh769CIYe29t4LTw2qj3ALiv86P1IMtRHgpZfI5irX4Ay9Jr
o9vjQ+YVNY7Zf8v71oxR6ecCp4jMlCLxNfOaAmJXSTqO4pJBNUEB/g1fIC9rVtBMuV1+niehAWqm
BtxVx1nOfWzXOjUTeSNFiF3wJgR/8SIEZgzYpsbHRPjDI1Lq+rUJ3if8XfVXGQ/7PaixugtZZKAV
OmgusKmoS03P7RTLo0Zif4ZRHgu6W+HeZgOkJ3Fwont8NctwAPzJaER+IpFWorwzzbEFULdBN1QI
oE56qC7YzIMiL1sMmcpLU2atbbMd0myR9/U2qpNIg/fBHHogWRy4/Nqzbjv7mD/j/LnddtiDYun+
M6YakrDnUYGtp0vTN+SORmmp7G94aM8TFwbjWy0GY9o8qI/0u8/IQoudZLsHYYF0G2xhv9vuk8OQ
QUN7U2To2a973XmvOm1x434UqzR/BjlfeESkHHviyZoMG/jbMXBMxWfbGJ8rnN8OZVs8hGHTPtX4
nSGWjTRo6oLmTb8mmtilqKZ8CtywfcLbsF8Ypl0cqOuHrr1PasdaIIfCL0BI5a6NIi4eNA53+hA1
qPxkwI9VY8mdV8Q7UtIM5K5pX2+o6nBCRaAI3EHauAv2qy0hI0y4CeJN2A0oEV4bvH01mrCHY3Dz
LfKpdsZoB8A7XDrPCreZilG5Wefva73eVSqIRSJqYkOEd10y81CD806eKB/zKAl4yz3WlXdm4EtA
iIyG0RRxg6QYVH50AI8VzSLzvOhAUds80sedBYqxJXXbzDMe8f2kYC5JAONnLgIEhQ8A/ATym+/+
YS+yRzKlRlgFQAGU/7/ZBxIRb9hbCkVu8h+CX4jux3PC6ORF0WMTWcEB1ImGvXSsAjU/TVu7SHe8
u0a6TnCgplPGsd0MCymacXVv9Od1FobaNOxeNzubJgp1F5NG1AJf7Rteg6gic0FdaOiSHW1VecGq
kE2N/nZFMtKS3buu6YN3LTINlI6oEX+zI8W/zwHgsMdBxvWWpq3swZILGvZ/uA2yKyrE8ZKC7eeP
8bcZ/yajKRDeEMc6OvwfPsRsUhYJfg3TR47McZf4+f5/zkDDqOE83zC9lvtRIbEZqqkUghtXG10k
zxxqEODtSETKd2akqAhrbR6LkJ/coi78edK+uZu90BVNMZvM7oPIrxdZyar1pCX3/z6YfFk6khf1
9Drfybu7naegKwuFQathrLyNMMItYlUIHyoQXtTDyyMzih93iLusRSUywOs2s8ys+Tbmmfa3QblM
taVmR+4icYr+nKnGsrXunNflrjUs8JqoHup8+zPrRqtbmVa169j4AfAb0UOk59EDoNoK0AvegLEp
b7Gf6Q8CGcuqQ+Ji6JKbPJZvJiStu6Wfm/4D2ZnFKDd2i3eTZTbOugmtcUEBfGpi9YjjTGbV6m9q
yZzfRwBuZEYbIJsDWNoR3sar0v7TGFZ7w82Nb3U0AJkdW7jrOETasQpze1VXWfGtThZk0OkIzGe+
V4NOywSBpImVKdNs/Rsiatsc/J4vBd6XAMmz632fBukT6vR+0UgRp98SFthPHupn9zR3plkdze2Y
5h9zZ72wV6junOcGLODr3IBxL6+Vh9W2UVfi6rqIrHKERjn4Gb9q0kAyXFm31wSHfgfLyAC0UGX5
s9MhWsljFD4bHZtsASFgAglWvNpqrl0uWz14pPSZoAVS4Shid0fdBPAFq5xXAEUYa4ArK+3cHaoQ
/K1vxvNYpDa2FxwWBKCHyHEa4mf8S68DBcUzGbBanQRx+sRbkNxUzLtVppcXz/PaW6ul36Wyx+Mc
THSAHD9i359+AB4MghKQS7/21m0U2rsE9amggEUeJsQWWMK2seX0YKFDRSjghOQyGi374gNEYoUw
NNDpRWNfqqzLzAXyGMtzjkycqUuaRFkjKQHcZ5quIW9EGZIGyQgAZfeNAzkku0kbWMAQDAzT2IKv
ovCA3u96O8SWvk6+ygwB28Epn2XNxr3Dse3rC4Mfi6VnIOTS1KJ+NGph79qq8HEwgi41AH0JFi2P
2c7XpbVKI5etwCzL9lUbDkv6x+SAhN43qktpTnOX/k/UrXl6b9wHwHyfx5J2NiZXpC3VRP+HsRVP
Vl0bWjcGkuRdZ3vRFiGl6gXEr6sURDFfUTQfr+yw109jmCN8BEBipGJCodnFJ7d3/KfeTqx9AcSg
NUty94sYkMwJfd6ZYh0kHT+6fpY+Rr25zgW/ACZq+KLb4KbTh8o8Dwi13NwMXL+5QunIszgDb6B4
VbCkfVXUnGfTCI8jCmWimAaMOWZhhoDt1k3wEgWgBlBX1LC6xBFinVfLWZHo8g+7yTjufwlp+JMn
Mvubz8nWPwq/D8HIDWdBlWsNln6/Z6UrANNoWyCDPFvCr5G/Cq5CC8lU4Pj1OwCxBsYuq5GettDB
D38V+ZCu7Q5pIaWw/Ss1MX7o11Ezb91YuIdZXgXSOLZ6eyIRDaerJNPx7TJathCIJtRlhwebKyXY
VXFCsmdO5sdLuzlLQKshChploJMKwcfGgAsxdZXMwUHsyolGfz3LwEz85HayOdlxmz3aRSquqLjY
zAZcE6j5j1ocDiXS3jd2Ca57W/ZH3H2A9OGIfa6dEExWHOx0Vc6aB6eqcX7XG8ZnURgp0mfq6BgZ
RvExC7QVyfXRirYDzg63hRpfYgOOnIDuYyoy7ZC0JrDrlNx1QuSHdGCaAai4dS2ljgSeCOfVZgkQ
/GQEBGmeDvnVaDL/yHEGsUYYxvxig3aMDWX6/f/PwlA+zH/4qPtbLYd64lCL7RInL9MpC/GpWXz8
7Lm2vdEV2ZruJb/+/cTacP5Jew5qauzpTRfJV0imcAC59+6YoEgtEzBLdvzUVOYmRdbbkvVZ/9HR
uLUJkzzc2Ibef8wrHD4HQDjekba1cLBYJgYWp0obBPIlB8jUlZT5yFbBwLunfOyCZyfli0ncVdi2
R8UDDRnxOj1lWg++vsLrHj3se5AP64dPsbQQae6NA16m4RM10pLtMijsGLxKkPmWYKiVHicLGuQi
PW+p4UmzG7jfr1qjAFnfP3dIjTqG6tNs2MwK2vAgUJ5Xq1ld0oKB9kzdyNP1yLGt0f1YHmveyGOr
GuoWfoG8knawHyzTKLazCV3NdjSMZF3jiJ02sMNs+86sJJ+k9gbzAS+SV8ez3eu06jYsV248t3F3
gHNEPvE8Ed1zrDtiUzAxXlHpNl5DA+9CywnzjaOLJlqHOOcEYHeERy9MZruxB9SGVQ4nlgTusu70
YA2KvRJbQc1ITwMOG8amszcSSDQnaqzQe8TGR8E4c3spVJ0w9s7eQfNtfWvG2XHIG80CuwtqfhFx
SgPg2MOmo+JhkmYGDoIW7w0GDkLZHUlpQI/oOvisnafSrMQ50qOvGZLTny1pJc8+SDF6nRePJMob
/MRMy0tx4FMmz1x64H4BUIvZeeGDoZrCDWuEjst62fV9+EAN7zLxoAnvlo8C6SSJkXng0GvDg2uV
n9+ZIeFTA/J4c/33n6P5Hr7P00Ew7HuODzJ5H2kI7+l/R1EwW6Ag7MMoQ381Dq65D3kAdPnf7IRG
brzyFJKMZzh6UhYT/eBsR9nzpEV1xXGiJSQZmQjFYti60twr+LKxzTvUBTUhsj9JfWdOlj5qTdcK
fmk5u5j9kExiTbo2kfUyHa3RMFJMvmYP7z+AuhPyRSaoHXv18LeZyGSehIbVhArDUU4w5OzW1kOA
GmLz7Ec6u4F1nN1MlETtDVBKLoqmehbSUdQLMZCvbOAXIfM/d033Sr3c8JsT+AafQEQL+KImtHEa
Zyfpah6QYDpkaZnBjkaQ4n84IQNZat4Oye7dFkh77bav8MK3VTEbU0Vv1EieeEcUJGzdf8rJDElg
SGwALtlsLwIZXzPwuCzGyCp3s4IGgCsoW4VW4a5md6SY5zcL0GxFVl5sSEF2OBx36SbaMW6tRUWF
eynqixI1OdnNE82TIzlRaCjLAM8nzTnb0JVjje0WAA4NAMHxmQHJGB1GlBBukU1YYavCG3bo8txN
F1NaveoD94YdqNsb9uAfUZ7ODr03ZnuwISxqZBSDy4NaMprNDURtl+EActthkMERW1p7W+rGA/VS
lBKi9FwpRIaFxoIuqQEVgbmTzNvfKSKUKB5nkygLgyPJYhrciYDtBxDidcrhbJcEHGFL6r8fEjWd
dYiQ50xDJjeToZoq6fCQeR34NnXZMffo3s2R8WzAVovxfiWqAeXbcQRksXZA0Kk3M45SoN9YZDjO
yH3U8g7dfojGfajVbfQEdrVmweuQb9o4AZEdmVPyHVCtUKsO3hizd8zi0oOS2vM0fhxNEO25Caiz
cHSgVQuASWQnzQQE2YouJ6mhtZeqcYqdU44ZDiNbbNnuLrExQKoIKKXvnZTKExmRI7qaZcDTv5ig
QdrdiWa3lsk5ShDf7o0Gp4588EaH7/0QLJHAeAJCaCZ0RD/t451IEHwoNstnnDOmm4QXxiLrORtW
NIKajjnJAskyyTZQhgb2k2tegzvTLRsTVHmxeYq4y6Yr0Pk+Bgij72ZRHACzclVkWX2S3mfPM9e6
FntAPLDdWzegzDw1knRB3XHsPERGALM/jH62Ihk1fuf0ywAR7u0s87Lqi4zD8oj4LOjRB+xtdG+o
HsjCScCiWiCsPds3tY3g2YhTpFlmdzVDeWZhreZ7aq0iXpZxyHdkx50uPgXcOknwSx7TUWt2kePt
qJcrkd33ZrEwu7jBWSCWrqShxiQNXQ5OZBU42YQ9GXm5CUgmwEisaeCsmLvvXVCfmrtp8a2odwpI
5W4ut8jC/0qgsZx31QkGs5EN63qm7/lIVXufP4PDIK0pmGRPTeg1a5T3PbTtEPxA0dlOSI4M5HZE
oT0IWATgjvecYUGy6JsLzqBysYhltkI2bfDLiZDi5ZXsR5GxGzjJu29m2X4zLFZcwKz3M+/q7KKD
kBIlisj6rljLt3kAhhpPbZkAIIOAeVCMC19Kudf1NH8kRdNvQ5DS3KYOAiAHhkOkxTzI8VA1Iook
38SsdBZ2U5i7uGEBeFPk18T2iiPrAAi3xHkqx5rjNumYU50ibXg08AwAs7cAgTOGGK0OYOA8bZaF
M7rREmcn2rINarapbRncUHyt3WSaf3XcRB67ssw2eleUK6HG/ukfcAyP09yIhr36ddiTZKP7QENm
9zQ7zaHuOlNZdbHvGKj1yILIxtolsBVKg2OCh1a3WpDauOGHvLGqVSXqYBsaufjA+JBtShMwKdRF
9muz6zykjg/SEB+QTAI67cBhKD6EMW9Ql6OP2oumq16ftDd9MDako8a71KhkeabrQD7VVp4emr7A
4qvrtyDktQ61amyZg395TFDcYJf4ZzYpnv2kycsxMJcAaoA+7tpS35EO8TVk7CBvyENxCxxMl/HY
fgUurb+e/E2Wv2ebx91NiSIbkaGmVk1PYrdBzt+/r1ENZv7xy0BmmeHYholMcaSXvSdSKUvD7kbZ
PbnOB1ckbrQKmHpPACV7UcSeOFGD0E6JN4bq3106SAU74ewoPw7+g0UdlbELeIS/jDN58TTkINGq
tSaavP7VbvJvRRJ7SPhekhE5RzalgwJSuhWmIR0bIQuQn8VO/xFh8GDXGQj7EICm1ujlqbaH61yS
4/8WTYCZ1K287kp1NmRGohaDZgzOf/ohU8+Xk2u7zC1wK1K5C2qcL3WM3zCA6bwDCtC+Uc8Zq+EW
iSzcy0EDX0QZgbixt+Nq64sa0Sgakff5vqzAaVbFuoW0UsNGkpqWPjkWT7VtjnM3oBZ2x74CXChw
wxK+SmtQmKRDGFwirRrAexPhFe1x/RqapX6VJrLWspDzSTYrctany8JM2g3JhBh6fK0HtXLDOyIZ
0vtmluV18pW3WGHMotl2loGuMT5VKI+qFg3DAxV0j81mNgxLAPb/x3fXNP747vrMth18aS3bsv54
qsc4AcVKQRZPBRVwY3F5DIfKOmHvYJ3oCgTr911SgFTja9OAE3vqKVsRjQIED29jcw1cxYhi3Yne
uYvAzN0uKsNJ13rnIKtLudF5i0pXnltYfCfBOZTZS11p9nOjMf/RFt1Ctwf7GUto+xno/xtHVPmN
RL6F+JswZH+iLvCi3WUJ8OIddVHZWW/ApdWtK610nvWst/ZcIpRInlrbFJs60HstXbtM4PBaAkRA
qIauqEFIwToAh9o+gIQI+AF0OWvoimRkOI8jN3gwJtlidjGPe+cG/NtyDSgGMfmffTHyQOOM2gUD
aNpXZ1+dxycZynF7rKWm3oAKASds2Ia6dRenF1MiMViZcsoOsOoI9bthf0xUPkCNRzpw73W5JK1f
SCS2OgjMKyAuozW/VmnOd/2gIbXI420yrOJPLAPPJRlQU/CMnbEYRwaS0eUoS9NeSD7UJQbp1Fpd
lq9EhnfWPI6uaBxdobr7v57Nf4Tz8ExGYINZjo2vuTVlBd/VVILJB8Twjlk9DfboLpwICXd1UQTn
rEvGY9aCpCLQkSf5JqcravSeYYfs2dl2ls12fhE2W13DyfasJcdz1w319Zgm5fGdnGYcEdlSR+54
7Ki5Z8d0FbBmxIEtm5Tz+PlmC5QbLWJn+Je761HMcfeJ57E0hbo7pwAFzjz/fBOtGIuVZjevd0dD
57sA2dl4HHtjRaJealjbYMWXhP7XPeoD3K8uzkXXgEGV2Ly68VObt9/GdvC+6kmKsBmKMFBrijIU
z8oahBKqduW4Zb92XV73GxBnWCuAuyHBy8pz8d0fwc6uIWWro/eizwZxmiylekU2RbiWnLt7R7eM
5BPJNFF1i6DwqrXb+VJ8HwS4Il0A4y9Qz1FqN1SOlWt9KBxsamy5q3j5rdfASVnlY3ppVEPdAdBb
qO0Wt1lE8rr30wvyPt1DVdk7EqFw3dFR/gAnfuJnJyNol9R757KqsH/i1Zp0s9vZinefQpTbgiIW
LDtZWXYbXlnD2ZfNcA7wYwLfsTYujFYmG5mj+nVLmp7XP/XeHreB1oGfphIpotMxG65eDdRvMklq
MQK4v8h6VO0Ma60DMQey04vf1hbObIHseEa6dwlGPJa56/961bzjZ/QM/BABQ+FaOvYPeN28K48c
hxywrECifAILTXNCNvtOR+Ry72NfgO1V3p0cIDk0C+q7UYbL3AJndWgBiXg2oiv8Z7rTZIPyj+51
uOns8DSt9uRsls9jpwnIax1g7/9+VnI7m9PV230WHZDFuA2o09Dzfrl54D8nujFsUluOB13zvYuJ
lOMVSomCL1UCysSKOT8imFp6D0gX6Q0bbCFeTXUtxyLEjIMvRlqiwjl1fiAGJexUV5kL7moGaY/b
IHrw1xPouqISo6vMjqzJcq4FTVqkGLxatgTePlsFmn95TWNqizBZa1lULAdVxECNzcJzjoKBC/Uc
e2wBKeXkk0Woyh+kpp3eWeRakC+joUjz5V+0NANS0OIcWNx/eKexuQVIK7z5Y3AOfLDAwRwvORh3
D77JsZPXQv7o6jV/jFPurqPSHBehD9BlPEiOyQiamUBkCPmprqfohHJVajj17y5xrCfEqgQRmoVI
6oHMe0DHGze6nBrRV0s/BiAUdZvFv3/zTeb+scqyfWRBMt9l2EUbIEzGKuzuLdQlXl6B+Kh4sozc
OwR2bgGSdEAlVVhniMzG7EpNY+TjKfOdTYjX2XUyMwot2ObpWC/MqM3jde9G3aq1Ec+kIUHQvA4G
8Eu26Nyq2c0OSasmQmTsj4lQtbbx3obTIJoMPLD1grql8y1qyvZEcWWKP+Nxmx9jvJhIRM1doN3I
rIy0c6waaBwoiKf+m/ZuhDlGIAk1WbS0FTqf2Xc59mvqEvFz55Crhq48R4H1kSbVwZyih96ddiRs
PiAdOoeaAP9o4CSl4QPB/s0+4zH/wCNAqaDaJT9TM/S+Yne16k2gh1o0abDg5yDz9ndk0pBx72Ij
Qv1C5z87Kw+2jtZuO2EnOA0D9E+tmgnwR6EGKWUdCRAvKjnLA2QF1QD27jKA+LmBP26p7MdMcKbU
9VV1pm7qRUukfvnPPXihbiYShwAZgVohHLwc0g7w/2RFPrSu0icfURXf+xjHeBnXpv9cuMDemVhQ
zL4E+rIixaSGaC+LJCzXoZ0hd1wpSEZUmI6sB7Civ1Fjkhr1mNYyCCoQfgDzZD1IvDD6xsGuhdTF
m+93zqhLQyI11TuvIDjDVGRz15TW2k1Q4FI4WrmnT1wMwWfRJuaV2xr7iEcl/VmAk2ZfeIkKQzJC
MbyB8nLLXiFJH4gJdQhUAc37wsc2+2wHCZBMiqJ+1kEmjKSmLn4II03b6G5UnRAntfeh4cX7DsjB
KHMM2w0Y8FDg2+ZylYxZ/cEqGoZzobj8Ehvuc51Hzk9eg284QWb7ovcDYIQ34pePUBkCDycB6MYj
VXykEUdCaomQ0VTfAVJFa4EfWLSnGhDbld6tSdfUoQGibasdkhsiZCIl9SM1YPD5jkwcMz5HvZtv
23wYVkTxHlqewCFMNayIAL5g9X03Y6W7Yb5It23QVc9BAa4u5GF9DzLvBUf81rOdy2Br9F68+6dB
V3wG/r15LD2wlS90t8yBrOiLsxl9uxOFQ5hf+gHsC1aD4K0dfWs5R6Bi0LPoPAzfSB+B3uj/MfZd
y43jXLdPxCpmkLdUDrbk0PGG1dM9zRzBBDz9v7Bpm2p9M3PODQvYibItM+ywFn43Fp+RrnBd8DmI
tuariCp7xXSxoP27cr5W3NTfoAgxsDB7LdcZckLvsg2iIwl43kyTGMeMK/SXW0jUA5S+PDvAlTy7
QLNs0ER8zEiRKRvSlroebWordfGwgUEM9OgUE1hwkS8iP9kNnv5AS6/zMPen21tmYzow1lz9U4lf
bVBUXvl747u8+D1MdYpBt1J+SgcLuQQLU7+5U3tHr0m1rVHYSCriFw6CGgvYPi1vtkRXZbZIeTrD
OZI2sgULwVWLC9K6NRpnZUzo6lwP9bgxCtCEonKlA+6SAbl+OUiFMk9b9MnJIAHB37qxJvlm+I8+
N/qbJQVx+/Y3t9gIQp78N4qHEtS9oCA86Tnvk62lxflJCwdgeikhHUjG465lK1o2tARH6wUkbS2u
rD4QJ5v+N/GdC81PzG0JQAggJupZcu7KlVbxrsCjlJLNRjHHkk91hAR8F6CcozSkn/09L9EOBd4i
hFvw863Gr2p055RAxVRAFin6HTHwRsf/XXPpoW8gGgAk6rfWUTPMZO/pDGlcwszw8rypA1Lnabnj
aTIcPQNjCIFXeQU6LIxsjUy49eCpagsmphhufWqv9/VzpScYyPX51O7KyhpOedSv87H3BGqBeCuY
l3HNLLQD4O1n3qdkgHdyFHBrrQxC1ygDNH3EK0vE46VH1utCK90Bu5d00N5MWx+3Jhf5hvJ35CGt
R3YAVgMVYemI6yBa4zibkDWKElsgxE+gsnyPR3JNXEG/Kh4XcVfgFtbUPxPXHG7ObmIw+4zxtV3j
TlFgdFkTUIt6msf1o51UV+pap9b4Pi5ejLR1H+ae99FwN2CBExvaVgwUHm3cXMmUnD7sSZRbzN2E
mNTfkJLsVXyX6NOtvHoBZ89b7OwjNtmi8bjCk7btNn+ZWmquhCGGVexrE5rLUPmmwxgNR4kuqId5
B46/R7dFMVQZUGlbq0p3B/aHBgNM707/FqipCv+BvJD+nwPhcdZdW2j02AC3Ym9Mk4NyHG9nmG4l
CrvSeWhKAIATvrcS1Y1vP2jC/oWLHT6dQvVOdW3nKUsyogh/xrNEs+ktvDMSSExeZ3i+zdEESi8L
dABuDxizwmYWEbwMyRXS3IoDY2mrDZJ5gVGFxUNmVNsFbobsKGaj7AqheKMoHloYt51radUGVKpv
p1z8yESFogDzG8ry0e7sVCgZRp/Gyn7003o4sazfNH0J4P9KgNA4N706cIbKB2Avyo0nKw3BfULL
WUpOtFeeE6CjDrPixuktiuEddIzHnJzYBCUCcNgDI8y93WgPY4wXj/e9bo6YZiEMk8zAsyImPNlu
FsZOf54KG2zedfYpN53+KNRYcdHpmE8Wg3EaPTkPH9cfI8u5hwd5/D9r87TyokiNdh9xYzgvIs8B
oK/Vsx+tcrcFmhOQIja7la95zZZOY5Y6XonAAh30Ou4gHaZYzrTqXT7iw5V86w16FpDCMUe8XpN6
XtoVLmx2ijQoCXk/giXJ1QFvgzBLLFrdyYTd8W2oQieAf0bvYjoCAtIGhuTGQi3k5JV+cWXMwAcD
gvnPZMw2+Z8WLmBV9lI08VkHAHtgmQX7VUcvYRryn1ZmlaC0SS1ciWoUOaPCBvC0x57b1BlBwGW5
H6aojJZo5d12PprngXrTNWzNnW0qePfX1DC+DjsjegB/UvLo15W3siJR/PzDABR3aCxxjcvb9FE6
MBNXi0x+RYt9e47a+FeFTpJtbWmT9aWOs1+guGVbz0Ev59piFl+LCnlUMg5DGxDAH35kSLui9tvz
BKKLN+2wLFXEImdiO6YbmTIBMMlCXmlVRL/ABlBfaEMHtO0CUJG1HJhSsJpN/SHbj3GKW4Fyl/0k
r8L1+dV5XkKRuZH0I+YAJd8vll7Csl2JzBZePHJAjukgIUIjA4AR1QmafmjRf41EUgBohOEwJNOE
ojcGEBgYDk90QGrlbSV9L6+DRXOnHqRxVU/quzs5be99l6hLPJKFPrLRZlYZK61kD7i+oJSGZ7Iw
sIG0t4rHBlD1gCUHEP4kGehTSjeY96iExI8YZsPbtDKfmGVdeYzLvgpBOzosYeawAIp+C9NbmgvI
BqBO6ornZgBEaquwUonLqvtj56GlylWoqsSBhZTtbEk75ccG/jLxYdjHKtOHzwcgR7UCAZd4SFtw
BYUDhvVIQTLS0gHAMeIhQzUPMEdNv1oC3NmVEQDu7ImN68V3CTB4NUjqyy9uxlGECUtzz52qeHZG
vXjGnPsKbQH5lURAlLFOaQ9+jtgJ6tTdgKvSu7RoonxRgym7QiKr5Vp9jJbEJH7B8+7GtTvvQqLF
ghxI9hFjsSjH7i3GhwXF+KezkMV/nqXu0Z5mVmONXje9egQ83TcbE5l72g1o7wf0slKgS2xWtAYD
q1NvettK9vrKBbPf+ua1ZH4d4V2ugyTSMdbziwnoBIPKS9IieZRt6u2iuNvFJpqPpn1lp2u0Kocb
rXCib+jv32aeIiMWCW6/pa2pf7L4Wxg31moqw+k0CLf8UqXgXlLyMUprkM1G6exuSIm6UDv6FzBS
uE/M6z9R2GLMs60D5q4deX2chZl2/oC2TVC8qbMPVm+t5B9nITmdBS/PG9P3DxhK+CaLPnsOhyQD
iYcPcEW8wq5pOytkjLYpfQJnrDIBxMTVHmP/3Hk/QWbpXEk69ZkJxuviW4zRSeT1PuLM+ynK+yBu
av3gAidpo/mYEMl4fC00ZryWXZ8cXa/oN7i6lj9SY8KFJIy+iUkf0EAbyl0fWvZXdM4GZKB3Y7MB
8Ht5zKu+f3X84slJw+IHmB/kqujr+kGLjAnf8Z6jVREKoQ1NID3dviY+gMntIdtYFbIMjeTljz8/
hoGE2obk6mOoHPe5GMdxa3vRMc1HeWH4s704/titS7QQ7ubtqAMbKXN4QFuQ9YZ4Ln2JWeo8k6RN
bfSaFE13oC3HXOQeKZ5xRds6S+wnvDHOOxIJB2ymug5CRsMJnHHMHi11oJXW/xJ+FJ5pg+fbNzEK
htmjNoErQIz2YZGTGR34oIPZwR3Braps7/w14KOuEj7460Wx2GkFntkFaryrJTIG9AGMpBmgMmOu
+Xs50WKi4f/xKDiwG+jTxa7Q5x9Hy5v4MdktlgkQeR94OFPilKLkB9CPNAF4Rvp4text+ydIdTv0
AFe1hqc1LWfGdtD6Fo9bCrLfGSYw8BqtvSYhHeyUe8bWxzt3VqUbIAFh1h2PrZ+1KNwQKlfIbLxI
Kjn7Qx55kJM9t5CunwQyO8oJCO/iO3PFhGIFnw5e2c3BSL44fZykxLvbKXdEs0vU1L9t1QfuuMZ5
UJP/JJpC3mzwxtitEwUSQLIxbprHKcJ1PpXAbydZUgsDIxqmP0ciY1aMeEoWSRZknmeAQ15FVeeI
s8k4z24qKE/KZoN5MpxDfQo6+K3eAIGuR9s6RE4kJb4+mPyLUaEHiePwN9oeUYJwBv+pd90XYH4C
VSZmcmvVrN5pElZF1QOIwjYw5SBBp5l0D34Gdku6fvOimPb9VFYrQxioG6AV8iHpWPZIV/J7bSzq
e+2AlpEV6imqKfo9csP9s11W+RlYgt3GkOi9HRRJpVDslbRKym9dGMWXPpnexM2AkuBiSlZRLoDo
JYFC1/udDgZnkeQPFrBJxgDX+icbj1V7t+P5g98VMtlNBpIRno2coLK7MWaJ/Nb1pbvN8bxwIhbB
KmIgGx+QVwD6mbF2iF+QGAFvloOW/gLNorFFQmk4g9h1OOtNZWx1t4/wpIs8PCkm0YXdvPfCoivX
mWt/TotG7MhlSsBRER1q1jtsXdg/0Z8NDFvpWI+W6IEiyAQ/jXmOq4VZAWna9/Z4FhuvnTpM+Ibt
Yt2NVrQlBUpZJR4ug0VCKx8Z38DIYnO3KBB23PsG7g4uLq479OYAUmTK10bJwGdcJmmA/yaeBnG2
7hIvzgLAPBiS55BgxhnjM+irbZG/9Koxj4KsYLvW7cy/26w+T75f/cpr+6kZNO8vgNN9tUswolYt
+xsYm+V318DARDcAIBR1eeS3I8FXoZaF29Hv0lcPvbaUFKWdxKQTx1Tmpw8d5U+X3YdOWf7/+bXA
vnV5yU8oN4EHQcaYC+FISaHZHpxxirw8xovWqinc6EGWVkjybPDf5GgGj/9V7oEgbInj2Np9HIpv
RD7o7ad0p9nJhUYWHdGn+FdNLjQLydTuT13kRxcCiydLtVv8MuAC0hykKYDBqnT5BDRA4Ej2K4ku
8pXQjOxLm41lAHiz9i9crk9ZnoAfrY83fQnSgkACSG2oCuNn4QP3yJbNV9z16pWmOeMLSvRIjeX8
ao3Js2V03tesnfyVVuT11bLbEpxeQhy63ANgJkpr67RL5ecqLP92cd/5DYCkMB5+O13xG2/q/ech
9NnabPPiMXrC1x0PX5NjXXU0Yq6KynS/cFf8UBfr31zg5qNwCPOsf5JOb4EHxmlWDBRIz3Joh21q
+8UZXK0hnj+s2ziOnbIvfjl+xDGGSeEZIhtjMDTbyKST+xgonoHsGPsWjWMeTGqVKlk01d63Rbus
/tvuTvuv8cgOg7EAEhvcduPZHggFKj/HPBJoMqLQuN0u2lbRc7St86al7aLVGgGsp8wLV4kEU/UB
efv22LTodKe3X4wXgzMnw9ceZf9dbnfAflEHJPw/YUZYO9FOZAl7cvuHaMo0XJDVxjX7B9bJ07xT
PeAFSGIAVYhWoRsfQORuolZDlVt5kaLSGQAb1elc5UaKYcg/9WgwvwmXsDOdjnxaNwKaoYNeJ/Xh
OnB+HQy0UAbWZNgX/VuE79nFM0BeRgLPzYdDOzp/tcBVZ7NRX+L7h2K+WBcx17JN4lW/ASOdHaau
DbPNWwwm04QFH/6z6eI6AsrSdWV3wE+Unehgq8S5S+n0COTgJ9ovahm5SLSHIOExZGXtSbHYlR33
jtwKSDyb3lkskWi1RKcgd7JhtFukRzqAx8bNmhIw+FInQdpG0yuwPJ2tP6TNMbK98oLaClvlcup+
xFqzpgxM0Tlo8WZyfK2yBABPabmiXkaUx6oMk/HvvZFNGaFyaLfurKbWRtJ2vZMBRhV2PbU/Lvs4
MY4lShzAYDO+lg36h2gVWfXbKlGrsZqMr7RatELJ7uyWKGVSH8fB+8XApLAqCtPE47iGey9lZ0JK
6NhRrK36UTPnhM6c5UHxBIOxEQquzKj8iwCkelAVGDty1JZkdm27oHT/RJIG022zGID3aACVebwi
xYiqfOMY/IF8fMA5BzGQ1uc45AW4Wabi0CYZyld0Akyv2hMxVI85y4H4CnL3pNHczYAJhHORdtpJ
L4wYYxy2eK1LVDoG3zD+1p7qaQwx3fju00452wCXkB/LUQbU9FG3gwwYMEQPtJW4CZ+lh2u2UA0e
4Ba71WJ4Aa23LL8Qpr5VDK+4nxunGYW/7/CdUVtqCaZDqcsbETlxWBm6rZ+W7mFl1XTDrejPWIxn
6HuKDYU8DFaeFjwnMo+aa4NsDu3wwD3viC/KK9t55yieqT8tP3ak+7BExcdbp2YVPfK2vuqyT15Z
57SnOASGpR8X8ruSd1WSvPpl8jn24nw3YZLjsdL420H0KEojGwuijTHS9GDRuI4LIEZQc68W2eKs
8QRoh05azFpSAMnCxxtVjbxszjM/WKxxTXg7HyYvx63w/zhTlaUciM76S4G2t8fSNPgqmVJnM2+7
KXyklZ2Mzj6M+M87OW1r3I9j5L3OkRPVQGjwp73COr2mdodn+ETrAtrieiautMqTiz8AaYoksQOx
sAYwdwhkhhZToeXTHkNyyH4qkxsFnlCjLN+8kbTXXf4pVUTFM80wMn+PlVP6x1jJJFEPO5C1HsjE
b+iJP2SgPfSAKGp8d0z0VyZgMmSuw5/p0Pk+0ArHATOBHzLLrj57eVkhaY5S+59OJDIN682J43tw
4qWLloV1hWL0qqzRJYA/DvqX5yVLNeCsFiW6ABchxlhB/+IDbwlPp2iY/jhoMnsy85LvydhgyZvy
bmsYg3aIan9LcnKfz3YXbjl5Qh3WZHnzOegEKP88+XgL3Oa1M2HWNdI9DwPkjrPWLNff2khmvlYg
Sj/WOQfJs9qahpM9Z76HH7QE70vD26+95vcPRjqWr5YjnbVg8tZVhAD2IleQActr1vNfg42pAsH4
8OoxYa6zKS92tO31Af2ANhdIaUNrAS/3sYvNJ9rRQS9/hFqYvKDFCXo81wKo8T1Y2dhvwVIeDa//
FAwY6kgDE8i4REMOZgTQpYBvht7H6CxrVBcw7XMbFUzHC42dbzfICH8oaFVpvrYVDS76N84SkyG4
OoK0IWGRf5ojkr430Gwzsq7YhgxI5iA5+mILwY3H2klAhKSVBZr4PGCLYTAU2IdehaWtlnZiPycm
GCD5iB4cNApD1il8RNyo7ZMTNkC/wC4aDYXS3GGgkMVmE9SYlAd+PozruGiTna2bSOmmUb+ZTzOf
AaMqEtTrvb1tp6o9yiIzh2OL2YBDHzmH5VzzufEoVGyS3giDtASRmdE6F4BrizMGvKo+MHxdERXH
bwfS6ErNil89StynoS1xgyYRKcl22aKVIw6iFq+5jUQ7crCE6pl8jipWHYFRUezSsdYCO2LINapD
Go35Ney9cw1GjtMi0lCL3I0YfA3IYnEIufeMvnf/uIiqbND3qQJFH+KiuInLvOh7neYJCC9cywOQ
CmBzR1P8NtWZo0LJWtHH4O/2ysNQjrYX5HjkPfaAE6bwFI8+gBdFbeBN6KekLSkKYAuAaEc8ySxD
KJJ5HUMeB3Xq3RKgiLh28lPn1HVuspIiH3ZU6q3HFldajCLPubAQSMYXsG2tcLnB5Za0aku2VC7G
rMrsMFvQVvj2bEFmFGMJ+RHDGcVrZob659FC7nTgdvyZDRlg0AB7f+XlpG2R7o7OVcmHY6IP5d4B
VOsjhp/Kzcg99oJaPHIJumZ/c9Lok6b74/esyKrA9fgEKpHUvo6q9BLXibMzIoGiJtVj+goleKfs
N20TWx2mQ+oHxkRxnrWGV8oVRcCQMKo3WgXvWgPzoBHircsSk7VF4ZVfbg4mnuZFn4fbyJf8konp
q+s1I/ie4wEdQkit4LP0Z9rSimSt6z9UGJgD6FrkdWjvgd28JMNJOQ9VEu/1pnxe3G5MCl6PJwDn
Bxx1WiSK0F+mc7266lkHfr+exX/prfOaYir8tc/84pC2Xb8dumb4ZkQxiMirddMk/tPQxOXr2Mdn
5oFAw8bU/2tS2C5SYEa1J2UhACEuOgAfpVMFDAgRx1erQEDaKYcPd7K3Ogl2sSar9zFS70jCowm3
SdnJA97DMyoE3jVNrc+mNLKvcZcau7ZPtQ1tExO9dFnZlGADmoD+OliBrcwqdHGcLIasNT2uA0QE
MGNmjDNYQHE5M9s9DbjSXoe2GdD3lHkPkQbiPpJVGEy+Yt4WmUiOrD9tSSE0XJ8ASv69UBaT1sSH
Nk+/a6rRk5o5ozoBrzrIFtA2akrhHnH5b+0VdYKSVZSPoGXTkAsrZc1tgKLAldSzk0AviL+Zw1DE
xYBWdGgo6D+fpRQW8hYRcDYeJmpu0hz8d6tDGk3JafzY5gMDOrlZDrg0QZFqSXpq0qqpgtk6cd+X
GbLOu3aqvzAv9fYV2EnXmcJ8NyO3X/cNsueJ2qKS86OTvL/UlR99KT9rLq++REMMFDQj/Zs8tEhn
NwHKWutBwoIApBU6mwNEdtduQiB2rqTCdUkxdeSttMnMd9JnT8BwbE5cHUhLhzvZ7EEafIHw2rFY
zkIVq0VD9yKfXVhmH4GZ4O1iC0NHKw8XwyrwxRSfHAtZT1lPxmYWNhXqZpiGG/I3g1uPeU1+s4U3
ATRVBxnADnOxpzfZEpzUt9I5Ojo14xNFmfdMfZDl0/DOQk5C2dz4k5r2pJkdSUjeIZ10/hF6V+fu
qkAiLE6R/SQSDmLv8ITpgut6epzZO0gWOsCwBZ7zaZZxAfiTBFjzayL9IN9/cxtLbp/IgmwnjXnI
w7oMQGzvZPK+p7knTIw8LiKyVWcld+C86KesjudrIl36KAVNV74OQJAWGC8Od3JSUpKaVuTg1I7c
OiyJ55T1oiDfZbv4phguRKIw28myBGLk3TmW8BmuZAe0N6Mn6v0qPnvQee/cMrf3UAVFcnIJsPxA
dzIbYHqn3t3ffbqQu/g8ixedomUN2A1QIZxvJmE9bTnaqc6dKkHIKJkunruf6wvoFwKCjh/2azQB
Z5ta4pkbyMbWiLv5we8raKlmsZiQX22n2srhjr2im1cMOKqg8LJpR1s60J0uZFYfZH6GlLy6+1XM
YaehbFhguOPF9SMJFBG3uCwHT0vRohHr4W6R0Uq4fELDmLA2i2Ic8vJiyLTcTEkWAmwBW9KSou7x
kue7o8B41/s5SJGjawXt1OWnO7nUbecsS7FeYmgj7u8YWHuyZVQ/krdMTlY95hc7qtsH0Oat87AP
L4XnhBdahX0nNigUaiuhj7LYFJr+gp9YHhe7mjfy1Db+Oba+gNdFTuzYcGQB3bgDC3sItH2w7r0f
jN4BVK2Ra6jS4+lsRxqA4Hj7CE0SYeG8GcfgrkJRuh7e9sDyf/MjD0/2P+sRvCKGgcl7sEhZmzrG
jBoAqOrzgMu4c7DdoTrT3i06bYX2RWOF/t7qvCh6Q4Pzsie1z83uCMatVR2BIW2Nnqhy7bg1BlkH
HznEkAtUddCMdeol0Hv2tKSDn1j6IeUoByrDTgthSMvFhFZoMHsPYQ1ZA0omFY0Oi7k9atCkoHhG
s5V9IO1sfeNOUon7BiDuVAxyn60m9RlIKKR+FbGLOw0ZLqfQ0E7q72k//1QRHmkM9MvtCoYHFU1v
Rry8KsYfOmjg3jvm5hdSYm66xSgQ/ikBHqdMuBm9L2ddrofVNrLM36R2BiEB4a0spWdvxhJ/ICvN
mrOjDurFZD70eGT0kno83skb9GTfmM0OSjahjTaIXK+nt5vzXUzXyx/6Psz2HivsE+gDLTAAGHi3
i6VvncA4jTftaDySgg6LHW0L9Ks1aEiE353azisMM4m2WZGC4s2h7wwXZ7JZti2+zzmSJkAw/ONT
3UQhD9KTW4GGgbU08rMdodl6yEfxNTEBNpCU3XRM+gRcW80XrlX5lxTUDmc/b3PMQUCM9NSbFcO/
7VkCCnbFPTwvOy2Pv0VZPYIzBcipIWigXliFmqyS2z3AXAFvCcpqtS2K6uywWrxk0dg85khKBRHY
bb/lArxzWQYqdRb3+tfMnMWAoUqOgxNOa7IC8FcL+l+7Xk3h0KwM3+FnIcZPMiwxWTOkHSDccSA5
HfK4u92STA/xRK7exxezf7V1G8xfth34qdWp6EBnoHP9k2wop3Tfy/TpX0PefaRq0o0NkoZgYPv4
rGDSLddFjsdf+VIDmukIUIL0RId2CHGt7cf0RCsMl1t7N4+3pAz7dzPagm+uq9AGD+GdG8n+yWWx
SzWbvzlPQA7aO3Uyn+Qu3rJNBRpbtUHs9U73j8PY+kdaCbWlVYurIjgC1H5e3unJhzX+rbeONFKQ
Go21vlOQsWnhSR2T6+8nJJu77Xyqfze/0bMJoLo6xuQ36O8HeBLKwAExbM5cnGCywTMz4HWaE0mJ
pvNG/4/7UkXqGgvAO+Q+k3dGRo9TkQPF80EXfRzdfa4xZLAZJpp7DghzlzvAh65DGT103og3tQ/N
bEgas/IBuGACL4t8SEYHnRR5GWY7QGCkQdoBIzHCXTXA5GXi7QytOjQYPT51/mBhmNUO/0fNmvy5
i0P0MWUCs5ktH7aJejVfnmnQTZCsBBhV53f2RVHqY7TCmK0+K/KOoy07sb0QV9rG2lZRxTHUDk6G
NI6+YsA7fEK+C/0qeYEbeqMZK9qSgqGJBUiarrd1Ms2f7XAH+B42sj2RGcn5dA67JnmiTZoJ+2w2
4WVqNUxmyTLVdnktQe2izkImum51azP00zlsMtQVOroFKPls/RICRRdgXpbzgj8CeD/B1bdpFEEA
wEoA02v5L1ql2S8k+rCvlIHDtVt7JLEBuCBA3K2CfdizJGwfaUf2poU/dj7Op6jYZNIpRFYD0ZX5
4yV1BEemtQ8xUdJ5a3vKLHRZjdI40QGIn+YJiVjwIGqFu1oUN4a8tdJoTaob6eKkYy78ZA0+ppcS
ATqQtgbnk4Ghq4euHayHAXRbgZ37NQaDHMCLfShoiyqvew7rF9qQ/WJFqzCe4i2+JyCUssKfsgUR
JZUPF+CUGVJlKUMS4goYZY+1r9n7pQo52y1+lYJ4YILte7PDAEKjoUbnovkIzTBTNpxulpM1Nes4
87UAj2fDSU9E7pzJS6/ltELiP0PGFZjOeJxScHZO7YcnJADA8EFLI76yDERrpLRzDfLFjlaYXUKD
xYcvHGqOX1tXZsUWGdap2jWKrDrT68eibDlw/wvAsyOnhPlM0W1GywKtmOl2e63qb1dJl/SzLPpY
3dmJP31Ho8crRTn8aKQOkIjCCvEEriPz6PdAedNH/49966rEUV6iaY/sk8FaYeKO0EhqhhRriyoi
7bRmQpUrjYvNvGUOsoMSFD5A7EXXSBKh27PK+wOhlJQgGDr2btQFM2iJAjcBVdAxt/C2ECrSkkTD
cyeFI4tR7+dwhHlSyQlYhQy/nYan2gFNRV9bTHWzIC5TH+w+rb8q8kbfCIUprasDKaZG32JuxQXi
vfMm+vAng0W+xCBFJ/Hk8QYr6k/NcKTxWhp0zctIAheqKj7Ho9PuSHY3G0tbUixuJFNeQo/47k5+
M45LdozpDwOarPYUxGfNZ7NV6D1qsHe2peUSxYzwaFTwCUn/m4E5kGar3p7oQCNwdLgZqqO9dz8t
N0/OLTpaqUBl2USHeaJutmFqPi/HqKmPaV7t5b+H8Nn/gHR5pm6CBhEQdrrp+ObdCH6TN8aILsH4
eQY6Qr+g2ES+8btuJ/u7WiD1aX9PLVAPJ7HzmumTWANqqDzg3cF6jie7ADw2+BC7tr1EUzx9lp3b
bLWx3TVNXa8WTpkZLxkFwTeiGTdpQUMc52CU+xOB+Y63ZrELgdy6MXDVXg0+A8li53vbBiTfj7ao
0LBOS2YDbck2hjcN2iYwl6dsmBo5T1pAjCb2hA6DeFinALZ8zXCZPbuT8zNWOxJVzZfWB6wSbcwC
4xxm1LAjbTFB02/RXpdvKgPQvtUADKDc4OW1qRnfdgKzc+gMQP4i0oFJUQNYyTTtDuUyr33477+c
e88hbQDQG+A9PpCAPR/FlTt4tSZhVYoiN8jyKtM7jxoKM9ZY19sC3GJf6kLDUBAGeayMg9HIMwFP
p1cuWJGYh3Zgzp5nsLISeDAndLI+94aLaxW4lb3T4PCnODOjqx+j9ZxWZisxkUGjVMDDvHrqQAoH
fU82cKH9ATnZIMxxnpEplnXl73Yiw2+iSb44QDlBPU5tQdukHRu3fwpVENZzpI6AJRugUX26Ai+k
27Fh0ALPARxvAPxldkmHAylDVVKPVHVcrxwgZKHTdT+bkRsf8QcBZgSoNOOEuxemzW6Lr6ncnLLp
9myoEb3tKv//AWrh6/49chj+GIBL13XfY77j3P9DeUhfaRVAO17KLh32iXrDZ32LA7dBHjkv1X7R
OKl6z8uqAykXOW1tHyhuweKWhy724N3CcV4vuvkUlQF4g9TS0aD2cfJbL7J31Ef45yiW5+fJlgxq
9J3vEq2dfwKMJdgHD/SohTTDC0f98ylLhh9ZnjXf+nEsNmaLbmraxqgkh2CFHK2oPOqjBnAsZQWc
zAwTsLF2iVo7X7zTxgTYmfJuGXp1Qh+v96joG4GMI39HVG0zo1sXlQdNeHi0Vn3YiwLclcgUlsZ5
kVeWjVbxzudrktFBayWIQ3oU6Y0CHeAkm8/jozl/sctRyj8UEg8SC0kdaUudHzzH18+LvFHnqQug
SS4sdYMJ6nF1HuDc4Dz0OSeUwwMBtLv5PF3zAqzh5jEykIlU+Co/EpO9qCmQVy/L+KFArmKrG17x
nac/Sd85mEAzQvHUO/heKfCZSB14W5gr09OdHcmyyMwvyoKIdknUKAt8Zd8sND0CaVDX7yeZySBz
POA/EWCn1f+NU4jrDNeJPN1D5ItHmwBAvVxoO8zzYFxc4XgS5KZdRGAJKrVqO2N4KiDPTjN/p0Kz
jmRB8vews8TC9T9NpsclDPoI30IvOKFL6CXOn6FJjnfz1ABQpJcMEt3VdNRstPSCurWLz11yIDby
WTSriYWcDnhOjM9jc6BN7QDcBe+C5oZ5SX4eMRkVJ6DFwKN0hvKiEqmV87G6k4VIH5x8DvyTd6vF
gGR2P+hvatqLtu6OBaAaATnl77kc9e8tIEySULTf636QKxQqrGveJMWea6AK8jAmf4lAQ7TG+EP+
FdWWV0PUGLQtgeAHwtx8N2IQAqgLuvtJ8srdYlZJ3xRezD4Jzey3GJ0LZy13QG/UaaLeaiGMUehz
Nm1t61vyDTWU7YUzTmsHaDNmHhUPVm3mD11q25hBVUsSys72Vhwvj2srbopZRtqmBXF5QDa9F+7A
OZ0ddRVmiTWvlNvIgNJrFc7LoqRwnRyttyBoxQfZYLvqfwogoW46JEcuespDUDeXxpdKlhrKtIN1
oUMmzP6CQvpsQLY9GuIPktk/LG76bkBmMrfzDdBiyvWNsOtREtVinu3JBtH9h9zC0ERWeOuqjKZj
zsrykzVoR5qGKUQEgnUlrwDn8alAGsXCK90J40vV2udcroVV+KcqDt0rqONxwxqn5K9okl91WaMH
oNf1A4bu0q0c+uK7P6D7XhmQp8RPPXtqAvcs9JEm6L2dvgKv0Zs9Y7wPbhMT1wflSQbkWfdpv7XB
6uJxNCkHBdcwcFTXh14U8ZUOVv1/lH3ZkqQ40+wTYYbYuc19rb1ru8F6BYQAsYOe/neC6iI7p2e+
c25kUkQoyK7OBCF5uAOF7ELmoKxEla1NlHJA8Qhal3MI9fBuMm4wshvcWJGpqqJsO4AuHCTDCnJM
U0yufyuVMPbtKI9AJlGI7lg7wZlM06cQ3LaXYA9xAcj8HReEboJlg1WGxs7JIYpUKkfTlk7t6ceS
CQbVCmxDQd69RzWWHA1kJb8j+ToxumY/m6bo6/E0m6yUQmTioRnF7sikQBC+BpYFCyQXTCHm2BSO
9JYDxLeXsw2Q9+pIzd9s+kgrAgjNsQzdYIu6oUFO+WjGnFS52EKdbf+dj7xzMF33aphw9ZrgqXSS
kuPupxzBQFHk6SesZPkhTf01jchudoM+Ocmmj2HUaxhPDqDgWgd2v4ijjScgBSvxLnPskySaemRz
Rgf1DD+I88WV+29TrmwuKuryhbS9YhkPjC3JTRkpl3J1jrd+MHTjkLM+UuOPtOFQAGNjET6MNCaa
8Hk4R2N/PQEAhicrikPlmHmQWES/4+3nuxlF3WNlBvgloFwUEnhF+goucyAwLWxp+Raou4UAKC0e
nAcHMPAtV4kAlXZg3lkegNs879rvvXbHWOP8oNAaYIGLUNeV1hSaiOg61EjAAMRB6ZwaplhgbyDG
XZ1F4CgBBIl6ElqVa63PteWVA7yl1t4p3CeKhVZOCtmFca7hv6DEOThPpiHubkBvqg49BNMurkCh
8xXSBqdqs416dAUx+E+zff5cuIoBUaEz+VxbZNbi6t+QVlG4DDLwaW8KCSFfEEqdx3rbA5EbETPS
MNIjUS8Q7uScTXMYNDAmJ4XOdor9My05pQAtCvU+nRP30jz1M+VsmqeOs9QQhIdWB4IW54jpCQ89
VOprgNzko05YZ7m3qG1Lnio3LlDVBrYEsoPX6Fb2dX/GGZ2/BLqwOIZ8BHhQ93pMgjsgNv3tp7EX
uPragsgUChF/SwXNyjxkmyR8PKdJ9pbN12HSGvoXmleiqn4B6Vse7y0z+gZ0S5/EyzrG7gQtZ3oA
0U4h05YC6OnDtP6hpdDsdatYbxae708x0xKqqi39NMckXq1tzVZ6C6uNqk3PpfmSgWIAhLdxcY6V
Yb4obL3i+Psl9ir8XwC2uKAoL5bh9m+TyIsjmL9NCsZJxnglZWHd3nhdB2g22DepqYCsPDhBvu5J
ipZsARv1HMljo/CGjzsJCYg9w62LHX/QQEH3r3Kw0Ip5c6AeNVWi4Wc4j6nHx8DSquEJudrmPne3
NG+yXXQp/CplavT14TrvNJ7aKcs8tao8Q4CZ+y+fhFInkYd9/ijzV2lSBTeladxp0oBUURXY5oJs
UChCCY400ymEbJMDRBXHPu8Ps6mvDloKYVvgC+pgqVyjPebSCLBnC5Y7VINz0O6GYXcsyEj+fgwS
MqiCJblYlNkrY4jaGzPttlmUR+HCYBIvWVqA0jGplvilgOrNQhW5ERhuDHT8nRflKNG2ocSemGAF
lqET7IM4SA/Kti+bv9kqlOKiEoN9xNFwnkaOK5uP1Q8wGNgiunLQtKtrzCHTNXLjFGi2toEuYXng
Bi8PJrYgIXEyjqduFbnFIccCQiwoYA6l4WxztTrRl+TWI51/dKckFHWd5CLKaP1tl2s2sApueAfe
xnyPfbJw0dDaabSRIzE5ngQFRBdKWtuNDk+TqFOO2cKhNVs9OlLTBtNaDeo2SoBidOzUdEodwghk
w6HQgNjAsfIt9q1u8WbP3uzSGAAI1NL7uu7bbZmK/qAPiTiDnVStGZj1nrjr4N6RZfZ3CIrioYaC
PkvvHo02/FUBvLtDSR7gpI2LEygUQX1XouX7aUge8Gt/5dlQXNo41LNKO+v33O8UDq7Gegbfq168
MrdQU4Z8ZIrxZndbi+qLskvtYz7Z/LZ5rOIhPVAsNRB5riDwbd6XqVtP9rzIDv+9D2cZ/yDwxe4b
M1zbt6B57juG/ieLKXfSzoYGY/ngttaINNKSmx6r4JvK1aA1C6arVTsO7V7WxsouMrFx+9AFgsVS
IEceXeQvbC53Wsu+UQaryBtj5afMOigHeC4UDulT7i6zcD6e+uBoWHed/dMa65d1w7pzqzI6GONI
ixMLu6Lo1Xnab4U3FIDVBaG5IA/FSMO5M7CRd5gcZAvaut86Cr/f3G2ADf1M3eTPKOD1eXpmpVp1
DkveBl8667ws1aEExcd9noCyQOlm+D2M+cGNYwNVsCl4mq2A7YFyLR7C0M2niHwI73BvyZ9Lx8zA
bSA4XsaMGseF1n5w8b5IPC1zQ3wumkyGs2bEQPL2zpGcZAczHegTIU7Znv21ZZVgJyQ7RbTcx4Gd
u3GUVp1ZbPb+Cnu9YKIcqmaDcyfw+OQSt1OX+9q29UMwm4/G+bZJPT9+r1rhnGlQfgZQpixVzeYq
vlDQM6Fs0yXJ7ehvcxIowX7RWfDkFdK6EW5g3rjRbdH13tkZLbMZ5MUAKebgfrmwjfEUN1TTJMpA
Dco5rJsBTIwrPk4im2Umr/WQiT05yYSJEGDxzjSQYe0dkjg/0oiuGJZgrKHwxgw0Y0Ge0ry+Gn0m
uhqODT6uRqHk+P0RoyjoUE6VJgkgPSH2QD9l1ZLM+5Y2bY4FOFjj/LCR9ymbBmQBGxfoRHpwcNGQ
GlmjqJkxhZ2af8kTozritozxEj5SL7hAVMeivbGZ09xgZ6W9KUq93hu1+9hApIUtyEsNK2W2TizA
6CkOD+Dfbqb7uN9FdrSdc0V1hR1KzxNraA15x2Qqh6x9Xq5YCGY5YrWaCK2oepLGTKIUvLIFOOdG
6qyJ5Cofqa+mLlmpcUR2GXmRiOktyDSsajsH0wUod9ughAAILgEmPPOd1oF4pQITTnmxrrtaCtKC
j2wl7tefoWSeV4Q5iJHzVeovTPEzUpxhwdnntX5yBWhihPzAKBBaAXqE9gmVIuAVNHp74cuy2Xhm
mqBaAw4wG6zbQoJEbqgKVJoq/UiAzkLPskPuuK80moCfpm+84TwGWzcvVlGizBMYwiexpL4xGuI8
emFi8M7MCbqnoAKjk12JYZcVyU7ijfPWKoCR1Hl6Z4AVEdwxENOFUHRibey0Yw8V99gDziZMaA3d
k2WAwMEWlCBqScNiDBAWezNaEZ/IZLCsOhlp9OJGyoTuidVYy9ZQzZa8KD5ga1NBzif1tGhrgvZn
glP6IyxyxkZOQMtax61Ty+zdNXSSAJNzhnkeOaiZMli6uGdxaO8yP/5qejj/TcC8+eB26bBiEnSB
NIxHW2kPyy5N5F2f9sND00L2Cxwk5oKcZEsLaKbXPO/3YL7SwETQRwvRCAgWjE0XNx89u+pzgZfl
3+M5hn9Gz1MaBompKc+Ve46ZM3i2Jw+q58Z6cEHT7+UBMPKDXi9D7D9Hy6hAbdzFuCqrdNuIrkYF
9eifx3k3lPdWJav7OQcoEcr7yiySjQ4w81oTYHRvHPUFTKLYLGg9BVYqK3uPVfoAvdD6MRWsPFnp
SBA12vGxfmnQuL8PM5/flD7KbMheO9jzFNg2ugULunbrFg0AiKiafB/w/wD4vt+ddeFA/8oIv1pR
l53+ew3CsPF/dexk4MAJYgq+B6Ve07WuqdSZMxY9O6J56MsK+7muqx3k2PSGFUCUhcYNanaA2t2k
/qAdyGShZi9bXI+nOZNv6g92AobZz2nUE62HuZOfLtUwq5/zX02ZstFFafb1mDw0559Xp+wQiP4K
Nu16o4EcfRMGZbjQvIaBWhJkhB/dNJPhmazUNH6ubXzLeo5LA1uJFuikjgyUc+GZurWTY2aUcn+r
Un5DU4RswvJ+mi1xHjI47WZCArTF3kvN/linKY5Vf48IOIA3+Xe7idPb1k3ZGlW0+c4My+G1b8qD
LHP9Efwu+W0b4UdAdgorP8MGrToYAFY/Yjl0GWYayRLSRNijoLtoYgE47RfyZI03Wz6iwqKx0Tow
J492rWDVzgA0ExXW+ObnSZQeTKixLmo626UxyG7DxfRDmccUTr8MBkWxaQ4NyUE2nP2HC/otzbkp
Fw3JUaSQIR+6n4YxtFAMFdFjXDb5PdTJFq3poFg+6mp9ZYM6a0P6zMnoZWkHbFAMLx+9NDd0se2b
FBAQNIrw0TSTeDf0dQe9BAwDwwhxTFYd89rBQ3009UPU7NzOkEtyks1t45vUNrUzmQDGtnd4eoFO
n1J21rIHWJqlLFtKN+tfgAkw1mGDiq5Qsv7FFS320ARvbiynKh/w5VnnKtybOAB/RSWO2Bi8zw5+
GZf34DxS+F/FV+L/LUKETrQbKk0/ZTj9SyDP+cpBGrY2ZAssPveqExD+5Rp1ce1LnOv31sj66Yl8
Co1ZFa2zXlyG4p49hcqR9XMMbcB2OZjNC4B4bOM4ZRct42ywoPv05zjqc9SsRfKgYXG2BL2ucW8M
obMNDVehotpLUD+ZpitwOidv2CE7S8e1frbguCyMpng3BstaSjuP77hm+rumspsdi0eCmdBrlxWq
U78Kz9uUZZ3uHICmV2EJMHJk2BFkFDIm945Id2SzR9A/9cyxR0OdSgTISI3Tht9McFpvKIRMEJEE
rYwNikhoO6MiAERRexJYIyKFPtB/2+jrP4/JTYFkA5Fcsq9DzzvHboO33nVr62Bp6oLxK1CLWy8p
zEfwK++N8TcdcrfY5ZpUODPz+1ecbgGO3sUXYdYYFkCv6iIMlOvAyQzxOsSDczfoYEGITdf94lq5
vXMMvJsrPfe+xOCWxJ+k71coMfe+1JpgW6wNg1UxMO+LXkN+oZF5taa5epLoG7tqnTXNzcISeGAo
YGzIm+ZYhlRFCgXuca7tYGnrAzG2JS9KSZzV0IG2k4YlRONWjg5ghPBbuTYllBtrXmP/34rH07Tx
KMBg+u+uhHwTqs3GE4FcY6tKBNqOwilwmnM9ncZ8LPHggHdjDx70waSUK0jXdmxi08w22PiLJoFb
cpgV0O0XYzICIF4tSI2FODnMrNu0hs1uaQR58WZbgEt9mfQ9+NBGb/3p7Ucvg+77hYZLHreboofY
yDzfHCOwIYL70md2YXrhY5V0l/P/vD4pwsRWbG8kili8XN8CQNO8RG2G02QUvmMTXdUvhTjbYVA9
p4UabtNe+0rW2gLnhMEda0VDlJFxMApxZz/NidVD3zbBncoq58kCPSplTnx3GdVhlSf7FDJHxSgx
kcnyo8krju1gFyIiswPvgRCkoLHW1mChofDeyD8iUzdKTnM4DSlktoWFDY0egSXRUFpvVKqQGiDR
5mmQbWnoec1D3ozsXHZn341RVPbggxzzIipyqilqiDz7DvoNUy6K8jg2BmLfH14/oz5z9WMJBV2R
omj4zyianHnRbT90W2fElc5fNNJT/putTQELM8sEEiOf30r6kk7fVzJW9NWd/Z7vNqugwbOF0k6R
sTAFwLeJs+iAlH0ElPEBAEvznEe6ekQZK17/otRZkbNWrn3XZmoVNSjKQgFTo4PEEM9h8nYRICd4
3QqXXTSeSppJAXCDgPr8mMoG9/FKAdS6peAise1T6nRvU6rxspVMrLPtZP9+2ck5RjTYTby4tJt5
EI0aNG36R9AVxsu3ObiObZk0B5r6t8/QSvVG8e6Y9/Of73UyvslDY9+MQOG+cpsj9apx+N+2LkKl
PRaYqLMbp/1/zf3bNWSF34FM0mx9dXGH8Mw0pfB6IIC0GoVSLseyya3jO+yTRQ/YBHhMLc95VXqm
Y79YyW2fe+CNKLIEr7a+Cc1s3EJ1vJw+UANgXLI0rJjv6pjjlLIqooMJBuqztFT0UEZQybK0eFOO
IzJhFwjvhElggQgXSUTcaqg7kfHKD3cZd0AjZ7fFFtqO7nfZ1j/zyKlfh7TKsW/rDY+aj8+Riay4
NWsbGsBAfx87hnqjXgHqXOMA98Zz8OBoRJ0+VDbemZu0dJ95r4M2noX8m+r9Uwmy93Dxv66XB7l6
jNM4WddxATVfuwFF6HgeFlQKtz3qgtL9O4jixMZ3XHmkhuzUM7Pod9zspp77GT3lqsy4X0sUxxuQ
7FyyPBJ3jhHZO0hrsx1AJ/KuyUxj2RR59Q4Jsj2edv7PvFCnorT6N2jpacsIEt63+Bcme111EPfV
o3BbdtkGJ0r+LTVsRDW3tmasIZHoYt30h0Ml8TsYqlxowP+2l10QnP7MEYybkJFfy1WXRf1ZoJT1
PIw9T0DVSDbWDxzhWN2KbBQS+UxtdeH+EF3AoQH0Oa2CPPjBrkZEMKaOEeRr2gJhc3YfYB9KTNea
7XE/oOJrzj5+EgrJXAYc/OfnoRkZXXvO8DktCUoQu+C1dwDIDhcaP4Y/dNI+fCaY8iW6ly1LLCmW
oQcpGd2xXmQNhjud28Gd23byNgRwl0Zkx7c2uDPsbuMzqFOAkMjVFnhjiQE2MYw9xVHj4L62NHVw
9ddVhhhIexYbvDC4yzkm7ga175XGQeyCq5HD6FHX4Qf+ZhpRfsPNFoz39S1dnD5GIaIXm6vwOIV5
1bCzdCgZJB10rxatG4ibzHpgqM3BdyS8bLQ+2zceRCmv7F6CmgjJTayvxgmZ3ego4XUha5m3PgrW
P7NQUsANnE0Zxs5idoBJqtvWaWCdFQN8T2UWvxG61Z2jPNGWvE7Mb7r1w7fK4L10WL52yyA9oqLd
uPMSbiyGjhnfgCU78aq1n0VvptsA5D27Js/yJ91s36IxQ66VoBbtBV6ret7tUfwJBue6Fa+gcN7K
ofiFl5IHExQed3GBOgHeQmxeVYbahOOQbH3Phq1Q2Ahpe9u6o2CNFe254MmWRqYNRBnrTPAiijY4
AJv/0Qy+aWcjwj84kMf6dNPQKIdwGw/W3dU0INH+JYuKUfqJkhlc5aI7Jct0C0yof04lT0+TqJv2
4T0HvmtDcbqZ//SU6NdhMLQH4Ofbgzs24NTAqwF1wfOOLvk5dSmKxuSn3jx9ipndc/SFZ8p5caX5
yjTz+kJzOuo5pvoJgUYnADlkbDnruTptKmjramEt7NwYJk82lrpdVLUllh+e55ip1I2MEZOoevt3
/3wh6lEO8/M6s5cp0AlaYPpeFjXQwHLAt8+wymgvcsa3JtfTZwhwgsmIp9//M2LQlJgiBll+sfAI
2hWJj6rWoWrfmes/GF7bPvKwDo4+iFpXOLNs301VPVeW7j2EBV61Xbu0l2SXiXgfKl48QM7MO1WO
1i8pj3KqH7ntmvdJAE7mDKqUk53lNihd00zcD0y9AXufLkA1Vx6ocT97f7O5mdXg+zPGJIn8/j92
Apnzj41Ay/EMC7VjoCnFJ7uSE+WAxfvB0Pj3WA3UJ2ir8zPEMPiZemBY+eilAC8JSCfuyP6vYUb+
XQwl+JbGFEI3K2iNpwYHcSkS5aKsDnWB84ZxNNuvsjFUAW7ziv2awqAa1y0oZJ7GHK6vsgzEcFeO
eUg9Nn5700jp64vPAvWVbAm0hlx5vSG3Jmo/VxMXdh7aa96PD3Sj7h8EBOYKZh+pYaHW7VNNrhlk
CCaTsMsM5c5jSJLaKSrlP115HNbHmK1MSM1jZ1eGw1HUWYdvytilJsqbaJsx7Um18sNE9iKwtpHN
4kOJdQkYKky7ONca9MQtoOFoRE2voVxgJbGqQ7Fa+RNP+WYrIAh1Jm/V6GBMo7EJJQyofULpZkrY
50m55RwV4sEgvw91Km9bkeYvO9MN5UuCx90tD4zvXafyF6vOwj20wQeossBZmAaqmVqIyNOwNP9H
cZHl/uO76OrYjHYs23VQEaFfFRflhaPCAfDZe4+7Qj23tacdHAOFOKQCWWpYVuA1LN/OtjD1UcoD
8cgPzyQXqSBGmTSeca5yg2FjHbzR2OzsFrYVqNteT8Xt3xwQpC93vCwlXpqw8xv62C2mhoYd7f7a
o+fKbYR4gwdz3utsh/ZbiJo4Ge07nOLcNGMjcZSCEoJe39IQfMzl5r9/zPZ1cZahu6ZtMFSsur5l
6/7Vb9mWnRN3lrLundC/T/CdOJcg2zw6ZYNDrrFSWYy3a2oahr8bGEjEskzMeA2xVfbcuQ3EHkLt
Z4DViMdCC6rR4KWKLBk9alXgbYxWd1DuH/dnNwXzlmeh7vMCxzbhzwiKZpkg6VsQPm2GqxHOzXWj
ehdn5u46TllGCHy1aS8jM+8BXwMGIAh5dvQiiXuH1KAFbAj+nDXxz7i2gp+a/BJxq/pRg7QdpHrJ
ALkUqTYex8vFf/9h8UJw/c1kpsv88avpQwjTc66Kp0QUZ30JEMy9Uzy3nCc3WB4UhzgCW38sseWb
lEOwcEvpfUOFPYiw8UcUYfBcFbJ58Xrs+bl6AsQyUAeLpA+8kxXr2OcOMtDNJ7Z4Jxs1FzFTt9Df
Gls9Bii8wPkatMFRY4zXCY09o0wj2uWOU21xkOS9NG0KaPgoD46K6iWWJcEpA1nzrQf5kkWWmr8g
FJRvk2TIjSW33eHghWo4mHkxYPUjjXbnjGMyUoMXVw8KujVOKczsYwoo4ooUaD4ENmlQ4m45JnIr
1MIv/S4Ua3z9zIXXNNUxK+ubwnS0W4Y6RMC/azPG+0PWroGwDdJ1mTIckQXO2cU+LJi2BFBKfpfv
AIqsFlNINxQQSwxRSEJ5KIYVwS6rNYXL1ya4KVC/etaDtl1LPsRL5pnsTA05ppgcdHkLqwiqzeye
Y6hXFiE+uZcfr+w09Ps6PZSds6ecZKJGlBGQjboT6mtZ9BqK5nDxqxiyYVGjFii9AQX1GFK2HdvX
XfLDc3ULyje1jWKJMjyaCrLtOMTPn6IwyBe8581PkMK4cdr8AFmsubC1qDzmYOjXxFLpgC/iOFHv
F6CHRM123nlQfg/MFtpEwK4EhazPI/niGrW/+dKXqj6HiamnWx9/iR3YOb8EXV0bB21ozVPEDtNI
JfmPOI7eCj9OUMljdDj25MNtJUFtGrR9fB/rUAPzTU1HKWeVYB/Llk/QWWyXAsoyz5bTQDCs9NVZ
s1tnM2hBvW0ywzyVJht2PY51jxABdvaW2/t7KfL0yB0+vmSIn6HRNgsIvOSHucH5Ptilo7TXgd34
7cHXn+e7eUw9FLDgAJ66NOnKPdssUIRjMTVmy6yAi8Xsuk50EXrRvZg1da+nzQkvPvnUnV0Xn3f+
qBdXuehy+vfS1IsLXgRcdCnXfJWkVPHHn2o2Xlz6YubFP+uvH2jODLJbb//ft1c8m65vr6aHg25b
N32UlkLg++rB5YNoEQczvL2P4rDAj7FwUJULldBvKBBdFSPpdm9mT3Xq+i+qSIYVV7YGURljC63y
EGVOaCyveM9RH753hfFhIrtdAYVaGV22unKIRoYHvM88XNk9EJbfgpJ+1fugF6YcdayvzcjY4WxW
xxkXsJUBCmFfoZ3YbDocz29pmLj9i88qHyIxvHnIXP0m8svitY1woKVEqtY0LKISAq34j7kxmrD9
krcB1DMRVoGV/TA0CZhlBrt4LXrUMCVSOkfy2nwpTd99qZuoAQVXtG15rFS2ir3+nsecb3tjALE1
yr/0I0/bG9ACyrsU4o1T00AMYuGwptsVTi78Rco6fw/qsW8UMtki13r3Shmj2HYMSSDvswP4s16I
MdecUNgQHijyZMc8/SluHSAIIu0hdqzyXCdS4GBWuG9ajE0F6aIeENsww33C7a+mEXlvIYCuKxfo
2kOniurZQxVooZT7BsIBGyrq9QYno91yXt/NGuChwJPHYard0hpvdlAweVtsUm7JcZUAT+90kfIY
OyRY5+xjQ93UI3Idf2N2grA9O9Fw6rXSAXBSz9ezjRzVGEc9anrR9zsDbNfVOgEx20PHVfGgdX6+
D8YlqdcMIGbqm65dlnpqbKexnbZLL4OCCEUDj9Xu8vQO7CnQgwBkDLRlronjzjrKjiws7d00bGsr
P5UeVO4XFERj6vmBwDPXK6Bg4BYjRdqYY4qMWKN2hYzUwjeZtg4i0b32truls+dEMWNRRG10XxS8
PSiul6C4R0EpqpnwP8g19wZ0oQwvE4kBgcck/ub1YhsJoDSxJV9uK5zz7vw+E895qU4UoNowRaEO
tLXmmbEe8kfggfkiD8FC2ZrRL1ZVr1krgtdAtCV4aWzzoXRB3YLztPZs1l65171Q7PHKa52tVJnr
GvWLj60L1he7K4q3uK+eizZuf0GOvVPGsM0j7u2Bn1nZjcpeyxBnsUqWwxZI8+o1wa667enN1xaP
2ZWes/SoRyXDCT22Asq0+drnylzowDItUz1sl0WQxqgfBqCg5jIyVp7V8xu/BFUZoH6HuBV+dsSS
ry47bM6OvrgqQmNVW/2d6wFlZ0co04Pcg+Zjgw0i4bLRbhVE6b62EG9ZdqbR3FQGCCqrFEAwLM6M
ry7EgbPA0J4EwPX7VkHQ3tZ8/d3lJ82ujK/cw+lkUC8zIFhQwY3f1UR56rY8XJeGqBYRyiibO/KI
FgJt705Q8mMSVYhvs8zZmYpheQRWtmVXB4cOYglb1qMKD3sKbnUYoOxY/dAjsA5pYPJaNiypUbnY
COeR/I6HTa1F46R3lUrDRYpNe6ePcabBbftJz9QPKTwB9QXhPAGT0i9lCM33yYlDiDUOQP01CLmd
J2Z66T6rym7pj8F2rOVn1bPvNNW1yuTBQSkWzSQTji7/+0qej7s95dL/7UqULQYr1L9daQoQOM3+
/DeBFP+HDci0MB19A6n16miNjQYUzdQLQF0EmqlxTM00noMUYOQX4fmwbIYqvrDQrIsoECwtJ7YF
XtpPDuA+63yUQmtjCQBsEj5DgjU8/GkXsal96Ysq+pu9Am/TwZRRtmZl+B1fUW0ROQVYe70AWQPt
Na/d/sGv4v7ERztYdYb3oIrfUMc+/M0eDW3/UAGMMMU3PLln2M8H8kOPrHCZovp/EevAPjUQ7EJh
tBGKDbOgsT2NWdc0p6bL8HCjbkgs0XUvUHeQyw3ZzCwRH26hHCSxyxhsfvHlvMlB4dSUZlCuCxDB
owIHvNNkm2KIRnq6Yqqir1A7TLbTZ6HI0i5A4cYAZN5mVfAwnWLjyVRBm/ZQ0pk32agR4wn5PLyw
iXgbdlq1T0FcDZ6c9yrnJfQi/OrVA5W8sg0FxHZh3eDOly/IbtWpufaMgu9Svaxf/dIFzzxwpXVd
tXc4JPqKzZz6NTdwJBgwK9jQpKJVr6IfHOiHGfKBDc6tbKoY0NQ62+RcqCM10EEedh1+EjSKCpwy
JE0KYGEP4Tog3iQMZEVVOMZeZ35MJGNW+KjVb7VkNU0io2dW4ASlfHiKy62NdzVQ62eeeGeKyVu7
6hjebMErj7IqM1xDmS1fCj1LIbYD99yAZsxf1kMlQUVeWeE6zFu24rVsUX5W2eG6wzv0MgeX1ioY
t8wTAIy2hZedPByhWmsf+lgHE6zV1prcqJMA8l67trZChk8UQBO83tUAyVH1Oqh9e6u7VXuvu9Yv
MKn270KE5VIftPpM9XlNVuarDoe2Kyfyytuhd98Lu9GeAS6JD14FumEa1qhcWuMkDDBdiMw8NyZK
roLcQhXUGGwrcdv6WXo/qNj/AvkwewyihFlov9OIEtp65ixpaODoaUpIQ02C+AK6fgtKSqYxaQ4w
9z2kt/0vmXVDV/7zU3Y+Vm2U9OpT0hDSTfziU+omMM5A5EwJLbykFzJ8+fNTxpEKlkmctmCYF8GR
Z/X3LhFqg+LX4FhiyXokO/X+h60vrqfO83HPBce4bWtrzc8H1NsBdNmwAiCcpgdmfAitoyh67D19
ejXRjYIpKddWSytr5VvnOta+qAJ3VSRlAZUw+QsntXgax8NwxyU2iUCI9iYbAW1fKD1DBBbDHW6N
H1PbgKMof5yK14FfdiP6O5Tud3vQZMkd/gDsMDcKcLiDLFrbWZMRP0lwi1I3qvW8BJn873jGcHod
1P2LqbexieIyqLhr4ByBOhcOQbNFzjRUR4+02EmFn8EJd3/wWIJqMtyEAkjpYvCzbZ+55S2KXbId
iJLwnYggsrbAAVJ1K4u02HUC9YDRWPbUKwFP3tv1DkDO5MNIsymao54CN2O+mAIpRd+5CmVXEQSn
OjEcZWLci0wWL13TAaCFDdPYYc6a65bYgx/7ws4VgAA4WRR7Z7SrCuAz6Ne/i9FO8Y0TFwec0noL
YmqqAd2LDc3cE5fTTN404HaHA6KxBPMzhLiczASkoKaosXIA7WwElswVSP/YFmBHZ+Vx5q2wFqrv
6sis71ChU51HSpHAjyHmSQ6vBkkt9pf0nTAr0KnETJQrt4IAUNzLU53mKZ5QY7eVNWp5Hb6ebNaQ
wV3gz7q6iIyC4YTtE7Ujd64cAGfHydfRrSeapeXk2SrMsDu6IP9FlybRdJZjQ24wvllabQMKMQxL
Sw3NjobKHSR2QGx9QcMsd+zH0Ht3XLt+uIrHatp+1Fv3Ix7bJPESONSiircKUpd74Q/qNkwsDWxu
0W1u+uqWTNR4FvBfHqDJi9lGIcqADHYMAoMVOeZpuDtCAFwL/c1sS8ekfca+NK3HD3Omus/1WwMl
f1A3DG/mRGXseKdYtuvZRL3QNQVUCs0fc2qyQzI72ShW1ksaqhggFIgh4HY89PYwZSEPXdBsx1O1
2mp2ZKNc9AnlEO9dEEyd5vSenmo3Ed6+Pv8sFCkcFHbH1nDxl6LUGvjIt9ivUv9H2ZVsSYoj2395
68c5iJnF2+DzFPOQkRtOZkQV84xA4uvflREVZHlXV3VvODKTSXhkuoMks3svQIyAE+lt5B/TIkfe
HLWvP5yJHYYxgeAN0PYr3kXTR1JrSWBqOKVlLuTdXOSm72IPtbJjp4EYZLDGc2f0zTY2MtS+eWMD
DVfonercfGg6OUYB0HEoTk+Ak3Vw0pvWzjeAZyQO8ph9P6SVsXVGFypl9QBmfVH3Ow0Z0zvRZsm6
xFaL1ZbYFQP4vy1jTFlAzU4UO2iQV6dffJmKkSDw0+vSOlFYq1Dy5Oc9VNN1cNliVzmtfA9sbYbd
y6CoO+2N5fb3UPTsfUq7Y+XKKQpwEBHoWO9A8C76vcdxI/C+Q3wMwaH4Hg7ldx8bt+89mEhQoBkb
Ny1gMbrCn7kaFOyrLuFBT+gxcmYKtaYz/UbLpuboosDpxlYXXun2P0AyXXZ9/GQBBGFZDD8jwzD1
azCEY8fRZLlZf+812jORUhLpZKdIKKmVJ1EKijZpb6iXkM5L3F/5lrG+lbWnsEBlZfVB2pDCa8PL
lzUoS8uKDxKZpD5lFVBwhYZRj9vWoDE1UBCylt5gbltFYeqXOj+jgOJ9IgJSwKT2FWfmrQWS31XP
Cn3jQAfBO0eycTed+vC/ZCKXHOTsTFikg1Sv1jZp6HBQN2sZlIdd+36yqg+wxLJ7CFVlAVY79Vni
jGUDbdD4eTDw+uk7vGLj7zzT9N/qgtdB2gDtq1ttsu1SIzxFReGt/v6w0LkmTDMsF5T7EESyme0z
x7tKEgI6m6RaN9T3HRAuPlZxpa4/dgP7Dj3n4j319LeJj+zJxt+xG8sh3bMiHp/+LgB7h/RG6mZz
LqEAv0KmguOHiRcrCafR69K0elS8Z16/XXwNDvAPdcPvCgeFm2VRAZeYpOZzCeK8oADhGrAfhjGb
Sy8oD5wAx+HqOK6/07SzsLT0IUn09MHzjPBQxHYNhBVM6gityVlDsdzcLD5trH6afdOcyBX2LYDc
2cqNY6Sj/dK2T6NIHJCfoBXqE5z8y166265/iMsYxa7gtT79/f+RZf5LvsxGosxxwA5ouT70B6/+
k+LeSlM2NcNdpuOU1lDQ4pojBRNWDQiBuJ55SAwk+7g3h1PfcIhqLN1hPsVm0CcdO+PoYg0tJLAz
dvW4Fqk+PMajkz9I9oYzq+GRh+UAtAxDfrPNhj2ZjAn7ZHQ+APCq1wFh7SO40MCNFfsXGpVVtbdN
O/0lqYY0IFdVFsWDYX8jg+4jO0j0LrPGeLWucwagbJzji1L1fdMHHTZWZyRK2zO1UtXjF9lDamfh
jqw5joaQTXHuWH+v4qHFU1aT2zoHe0yNk5s3w7SQpM+7VxbX/NgVulz30mNvkSbfbdbm92YTN7dy
wuGENXL2lorRXLWgJz4BOpY/Z2a5p3loWh0lg7tweHbL42hk2rRNJxDGytQqz5pW7SDzOxw6UDKw
C/noUmKDhzeBwqap4Hkc9dDgsjK1LlCjy8zn0PJS09Zp6e4nF5pjMhfQW8JZoax6HuB4TbvTWm6f
qgj/i9ThFT+jCdWWRtLFW7O0zYNvpebjXwzsmGmfbNnj9L82x+/++A78emA3U3JDpZSNYo5Ffsnf
jy7q/5bySuoAuRqok3L8Wq86/jwJdTo+D68naU07O1Ve9t3ERk0AVfHKJxTUYjGNAy21OFb+QflH
5ff+5F/ikQr+Jd4YLf21nkxtr7m5tsmVavVfzO8UVoyPXYzrWT41ssodnglQcY7xVNwS9nfWUFU9
sTXKA+F6s34AGxk3cZQena3Yq187EcutyE3jUMZ1/FBEZhckwi7evyJ8F5XlFBHiIOehZGDQpQhQ
XZxxqvg3c1Rmuo5Efk6hGX2gRyTKKyGqpTYchShfUFDoHkamDfFGmbkKEyQ3+RXyi48eql/DZh1K
DzvxTYh1FCifbRti57PQC1TL6nWKOshNREIwudYUt431QCBg0n0hefpQhcUqLO+FfQEzRARAdupL
ZJd7eSMrv9cem9KJ9oBl+dhdTbV29P58sTz3gsR0t1v8kEtHcGpEgEsC+nR0mhwsTN0xJsQgsYRR
yUiooIYOMZKRk2xqedVllINzgQ5BaLLshjTlU6z1QLbgR9baNdpsTU66IM2OHpDB20Ob3UQpiBrI
HyrKBhqQm8N+4AmU39XGfNmTM2nabRDHoP0J5jZt1QtbK4DPH93N3+/hZQ1uqXYA3i5muSoKli1f
T6burNIhaWywNcFutAFqU0aoBah+A68eWGuBVxtEMHmatzGyCjoRZFPXIGV7oRaehfzk+WKVUC91
gDjys5dMlCw/tE6I6o8MxHWJ+uGrS2kOCnQQjvoKJavhmpymUyU3Q+3jkgYjlol4/tt5kKRYeq2Q
ywYVEk7PiMydTVYJoEzV78jUu0acDPxkgxgE6A+heQnDvG/BZwG833LB4XyzLkM7W0XaV3ef98AE
NkodhSLJnlsTlMACvFOetCFqdz64bo7SYCOrcMbugn88Ms+67A2sN5IWZN+qicO8al01bFoZECpE
1fPS31amcW5QFhfU4aBvfulH3cEf46s8eXBjWe5/6aaBv9jIQgYjiCRPuU2F1eoWQAEa84ehO0KI
hB8j30LW9Wvq+VMOYI3buaPzdjWCzJr+ECQ0o41RttFKdqANN03HCMDyyW7pYuo8vKStBdr32phd
5M9cIzo0BfY6Swdk2wzFpFVtpgrIJk+fLAeVx3C6pY/CJTmgskDNjILm5h84ed1/KUNzPKjjQibS
cBxLZ9clkSJ3MqOra34HzC2K66EvdWvaVbcfbW/ERtKBLkA5+evM6tKXwjcTvC1L/bcIajqos/xd
DvwVW43om8GifD1yPAEjM85WeYbUkCX7/JIqIixhgsWz81904fU3XLj4USq3PVopqphltSWTBiW/
fRJ2dYdGac1Ltzn1Se7etUqX/suivngAuaDqqzwIWGNRhSJEZCpu6QJ9jzcsC4ZDYlbOMewLccJx
M6hAgR5FzoaDoNcB2U/G+vSjqn5DOW79kwnLB5VzLW+SyZcoXDflhruh9orv83nwvfRDi9r3WNec
J27KJ+nEpbhHXfl4sJkE11bi8VXoFQzlhpN+9ktfP1+ZoIiZ9n+/ADWuNwmW43rYG3im4xqeZRAH
z/uPB9TDd//3P+x/QybwFce64kkAfwXOSnaOxxGEwuYottyfgEkQSfOm9+YmKnX27HCZnyGtMK60
AWGuo7lBnqcQefB1gDkx3K6ngysKo/mpRy3WsgKl+q4w14M1GM+FdQbhW/eGGocj0ij1sy+S8ZiX
DoQgJub9w/eTGdf7VeyAUIkG5n4A+Jlv6lcMQhBDdKIq5NGTW7cbE+La3DMTYKPL/jHSzT0OSd1X
Dg6Fo8GtBABB4b5GYIBb9+CYPlJv4iWHpJXNo+hQk6wDk0NR7dRPexmCcOOJg4TjrjOnAsLVJV/r
iR7/NN0pgEq79eZWUbNFNW93EBEKlrSkeaGASscRiQm5kzuQ5RbrPgexbC0ybGCK6sH0nPKhy+No
71Z6tVp8OFhIV44+QONShVCHHNKVb7H8zsjjdhe7HYMWEuqfwFr7TgFVXkqAXSsW+KDvPvtekxhb
FDyILSgT4wAPpLEPwHLwCk6+IkTOwnkDYc4Gy16kwHRw3boGVBDsVnovjg50rvKXgzVtPL/nB1HY
+bGJBdBy4pipH6acqhRfBxymkOmyttz6soZuuWK5a6IOXEAOIOZQxXBeUF5k4wX9KlEAdzLwx4Yi
+4mazajexKYVB6Ei6Uqc8H30sxLbsO4uYaBfsUEOEdR1pj91k+ath0q2ty2K83da7PpHPiXTKcIx
wc4tkuKOZdopMqCTFLVNeh7lmuv2cOZON0J7Gy2UOX+2yAeADY7OLQNMmn7RAxgG8tG//9FB9vHq
HMUC8ZdnqnpyHQ9Ol/p/+dV1Iu9lVRXxE8o8ilOZ28YFYnr7mnQtyJQpqH3iEDIWYZmal6Lr94Uo
uvsMRX23UVStoigZ7qrCE5uqsoa7KMP/GbXI90tv50CZph28VW8U/mNe9RtL1SiDPVeeJ8i4BoYy
O8DHd13Splvq5Z2sV40LBiHqlTo/FYVVPKDiHAUE0rJ3YcGOXWKwm9Zy4sc8G7N9XfFh5Zg8fozb
Up6dxvsZNmWQD3rxHPLWuc9ZdEYCRXvJdCg9ZlBJDcjM7Y7vDFCkbMhskS5CdV4yHciMk/G3ptQs
0HBiqJoRRNjecS59HiE8Le6hMxr2hypU1D0139AboRBOtvLsyTs59A0bu9XolMXzKBP3tm+dHxTl
iA67azXIZn0wQXSlP3TuaGUXFK88lhbIwaIQjG1QDWqO2EdB44MZ1TeGn78pW5AT6AaKnHCaCR0B
t/5WTSjK0sOx2+regEp3G3uTEyqq7RMbEhwwdFNVA4MOHr2Q+UW8Xvqrkr0baZ0GLfOH9tRH9g7y
BEBLqP91P3HbezfzfrDCBU38lysU9g/gM7C8JjKCUjNmkwZR2JdLCgtVqjhTyQCZ80BmVw/yUEO8
CHW2uAMFT1EJJJpUkqjqhpVl2VsOvgEovlQgUfaGD1+zm0B2WfSso9oJWg15e+FRzI/IoIkdaKvL
+zZUqsBW4r1lPL/xipr9DvQQCrDi8j0rQgiXF1oIrmUco1nY56C2SOSnEo/p7YTCiQfbbVAeg+/v
j7yxD1lqua+xUx7xv2xd4j63L7x20VKm0Es3wD7a35DPiboGW62RYcHsbZzJZN8ckTY4F09NRX43
Pojf6xC5dFCr2x8gkFlN5uj8aBvbAN2CJW7NuEiO+HBQY0SO/YliyzhtgsY1QJUxWu1ZV5e69Xgf
DBrHcQYeRm2qpzuy5pAJVQ1jGWXiPvSgRgX2LWMrCpOv6ZdCvw+jL1Z623h3gGI29z1930AkP31u
1YAQ24RTPlyWvZpm+u0WWJxxRbu2Rt6ko21uOKoKXuMGXOLqy2hlSAwavlaBi7kWB62rvbWBr2u5
86Km3c73se1EP0BVG7T6ETCHPRiW1lGTTw8FcnuW1jzRmzq33mqvWAyA6psnWjghjHqgB9adnaJQ
P5jEd7/72gOID0BT2cXgABdT87tlYYM9AUnru+WLXXD+w24NkDZlaf6Why/cOC+y0E4ITL0o2nDL
GsSMPJ1eKpbwdWUz43acJI4noXl8hFZVckEuwNskQ9g/8qoLA4gcJD86HI2rb1c95Nl9rY4X47wA
89AfltSzY1X4OojKJ7wd1KmlAcKZjRdG8TpRpqm25EvH5OXxGu8TZAwHtWNfoimQhuTAuiRpIzYj
soBHqL2AZ0+1omZo15OiJKNjiELxkC2kYvOpBNdPTgaxK/J7uVGu8AdagTbikT7wMTqMkau//e57
4/Qm9DE5GE0xbrS4Zm9Z3txPZpU8dl6iX0D2BiS5Cs5bqHjbshIXHIzlj3gwQGoE8dDZExsvr7PA
zSJ7nXOkQGIjrlfTBBxSJ140u3Q+4g5c6qyJoscxyozdMMjq4GCvVVZ6f9JSKwdLeeReohQVbtQi
36h8ifJRi3yJBx0bLaru/4PYv59TG5tf70jzaan2UhSxWNeK3M5J5HibQLdpthR1nRU3xj4rIRtF
PrqAaSNeM4UgX3w4N74zlbraWMXTmpVJDfY6ZF+EJZ5CbBP3valFeyMzp6ei99+6EXI8/xiQo2AV
8MzAKY30Aye2h7hBTgp0JqgxYm52NgDLvOhRU65lmvY/NKjRDVqRfrgtcpkTVln3ZTUCkz52004U
VfLkF0DEdWZs3fahbges7W1sPJCtTIqyei7jyMTj0sqg0Q1Th6joGmKcww7Jivq5yMMUD+882lKv
VTjTzoZY0Zp6nRD89QMOcVdlAtB2VTghsql4FdZYU+M3JyQS8qL6CcbKYAgL5wOybSAtCTPnsUKt
7k6AMutAsX4GZlMXtbpXsXUpnMdGxQ4q1vcb9x+gPM71HhTH56YNsQ+beZ7j2/oV4IT3LNH9mBuP
87sN2exdDUWhrW7z+KlBuUEAxtzsN5m+N+nYvoMAGf/gpVXdiywUexSLjHu9Ec192vTpyuVu/+61
3+chCmfv2Zn2aBc9MD3C7o4mXh03FrR610nfpt+9odtTrCbLW4kf7U+RQDXAa732kQlm74HG2WeM
gUwarH46KCB/gP78aWCsfArr2D/42CZuyG9AWixn5Y+RyxhvwnI4cN89g2AxPo2hsDZgNUrvNKv9
bCFrZW3GSEvuysyyNlK1ovCtMkyUY/RGuiHCEHx3edACboPUoW09GUUHSRFIoCYjTlcpbIp1/g/L
W//Pe0qb+ZZrgQRex9bShOb59erWQBoZZNqVuGNmfEDK3jkCVuccqcW+Wouvx0cA8VC5/6vYJWwZ
/1/5UFyNtAGodqMBepezvBipiJFNImA8zZ9k2YfbKz9FkG8eRvYsIUbNpZ+mmWXF1GRDpocgo4W+
GIXkpGk2643x6Kftp30PgrtSj9YlkuPH+s+XDCuG49h5KKJRHX032dgzfcVQD8CYzkH0z4v7ahR1
kI9aqGqGothi/9txS4gHtOAstUkHqZmXdZsUrFyrWXTTaewgdgGdK9viH2j3DINwYorLFPo/H//3
Pzb2RRAndFwTZxMGc/RrHJklJsOrrNa9K5mJ41yxLge7+EjLMMKaPmpA+Jfbe4ivZXsR2tWD4aBO
G0guPKPwcCua4kNOA3jOrAsViEZ9il1Dy/W7An03SRjHqCNA5ShQfCgyytPPjlwDZzd1xBBPRX1Q
ON4hVTB1SNgWmX4AzUUHBo6i05Fuqdw7W0zundWV3j5uAcdafE3ba5dEThtUv3MtoDiIv2wtIzcv
ZNHFhaJBYMiGAW4Qunc0PgdmezPF3FtTiKluYXLNnW9BPoob3OE+UvyPU862mca8xyiKtTu/jVEi
LczXIWPufoRu9prMVIsnqMaJ8Ejmvw6SSdoHZe69L8xzUEqSbmbf5Wmfnyt3+AZOa5Q3g5UEx7M4
/mmwNls3FmpoAVJwv2XNaoRW75sETQGQdyLZ0OGRGTbvqDny76qwKO6QFUtQSI5DJRqt+BSA+TKt
des38lLZGgpVyzp9NrHgDAoHJdcjRDgAa7d+91r/3umz9G1iGkjXQOF8B1Urazc0RXHkXvQ5HOee
n8Mnt31Is+ISl8jQgHjiHnSz0b1I3Pw5zRjEF+FO+kFekH9qg3njayb2rpkAv6Pe1o0skLwa7ZF6
+7C/N9Ucwx9zoAooCJPRN0Ec4wC2anJ9PbAB9ZEKjou1GCAOReNWN2NT40tjNdHaRnXFbtYc1FgJ
1iFQ8SqNPMiLFE8CBZeBkGZ/7kxePJm+pmATebmlkBxH5acCjyroZyEYMPn+0cDmRhkU30QVToeN
Vj+EJGrYWd645anI5nM8dwCVnN+hdrrJ3bOhleWK/itcO8pXEGzRzuM0Tk/4Sw70Hww0X7TL0ybb
0amgGm7pg3UTgwKf8CMz3jhVmSaUUKwXxEkcJiU0J17pn6FVAWYDiW0y6TIDkr3S+hw6toAGOlM3
HDQ7E8DF4WJYcXlspuLAHf7pIv+ozCxO8O/t9EDPWjjbB9xp2tE/BCuLAUlAoEron6RttfjeAnsO
WRRhheJe90R/QxYNLxJfzsOLgQ+HFtuJwPeGzeT5x4JXw6MPQb1b6NOngIOY8lutodIA1eD53q5r
+Q0qKKey9vhjBVjKbdyEUJGwsulbAa2UfxsWNXEGvicMb9Vs2G7kMgzxTYrNqNhWXlSdbN403ioN
a0AuIUNcQ5oOzWu7s5K4DmjA3MTS4jnjEuLEapLZRyOzeoAMDzV/GUS2U4LewwEzj7Sdy+SA2Rwg
XG/r9sjB2epCLaMGX7fTV95RsGy3+MFRCmGmXkb9qujCdENxyFkjF0PjgBIRF1MlJDC7cBP4KYRs
C6DrNUdOB7UZ2BKukyyuQCsvxC4Mi4+FjrpJcEQEGj/w9qmlP3WMXC+DpjOyI/no0omdWeTD/WyE
YXr6d/Pw6KOfwvbVNSb8zjWdnTKvbl+6MF6j+KB5UyVm+8wXxdZWJs6Zb61eSx4BxyxvRijJB6N0
67dluIdV4iP0BHYRL38rMlei0h/KZXU0ojReFtlZswykVhebWhSjRkCtZtpSHPkz5jgBqAflejSQ
Xci0MHykVl+32txqv1p1nMWHKXTA2RRlJQD6XbPD8sN8xRdnRxJYjm8YK6Be9IuoJ++GT1CRpuNo
u7HOJu8y1HF7xTwS3Kjma5w9CQEuEfXpr/6OxaReQzrJXgDQmk+1cUSpunH0E9BGraq2xMIjz5A5
nKD5jrM59M9OO7TQRbFMlQzP9ueAr2k8MwWBl+g/iOqEeFVaZO2hEy667UJ/QgQqVyaP0zvLhWSb
BoSK4CA7oEsHgoe5RSY3OkhEyuFy5b+KtRSuKAawcQuk1a/jvbaz9nYz9HdjJ6tVZo8m+Kyz8Mns
wh09RnseFjuv5eGWnrZ+CUF06fAn8KWnlwJSNfNTeBmeuGP4BLDTLg5/lB4TD1Tz5mJdoNX5c6ey
WX8YVCkHI0OZ2fMfYajC+iZqb4PSER2k3t5L7srinqEq5QHHABJSTcBDk0mXWpPtyuvzUOV6+wfy
YZBwcLyBsmrk5UYrXA11gpP/NH6p9DF+BCopOwPFDr9r4Kg8hwR5hFU8iE9RLXNuobPY4RkocM4b
RvU6MiKIKitTl4mqN/Nuoe2IEPJRnNXlf7IL4zXEBvhEETTpPJ2a/so33w1kMTVYavwsmCpH2yNP
Ik90abMJ7CKLbRDbyGJrTH5GSpRybhNn+o06F/88gx9WKxxL/0BuFopTJe8fhj7pHySQHYGf2tWR
TK671Z2VVCuy6AINh2Z3Ncp0uu9ZjBp8PRjxIkepRpZkOwfJso0U2HE3ZZLZN8wct4kmxqPWt708
IgO/AaVLfZ86pfeoQCtIr5jPX5YxOMZsgRAZf/Gv1tL3342reKMj66T5K64byTcXclqxObz2KSsu
eewic63cHWrrN8APQFZRmfbkP0Bgid9j5zQ8OFl/oSgsWr29bvcakjCIAm1KgkqBuEUmZp7a0uvh
1dLCz6kBZ8wfDU2Kk3SK/mZUF4gyhoGOupptHjU6w8pcvckHr7upoPzQsKg6KC0lY+f3SG+1bnqh
iDk4jHJ+kr6/LSdUl6/nsc3k4rCdJVDginUD9ctQ6zaYZqxyPjHcQM1N9y9H9/PW8x2+bkghxdii
nrExtR2Wfbsoihwc0BXJfROPjzbkUgB69vy9z0J7LVlnvY7moK9qCFEcIXJkvtbgzKNBEHBL7svB
AIPiNwf7gj3r3b3r5cCe6uCtOA3YeM8X/GJ8ZJqnCahU5Yyo6TTGGRUy1eeYJfx6jtkuw9hfWYkQ
K4qkOall5gXKpJfhS8/Xp5pvuIRQa56WmnN/O7j9SQdg089v/NDSdgsBUKJYgYgq6MpHHVe+r/GN
XzoztxCFofz7IfJS0DC6pnnnCehje9yPdmQaqG65qyKnQnIUtankowtLZXnx/WSPLB9o1sgXecbB
MArvLFx8CZUA/OdUNEsDQYQT0Db3tl+ZWx6DSmGI4vR+aJoE6HKcdiCLjypSxpL7Tl38wrFOqBSY
I8ivmOZvrBz/2GoQXcifJO/NFNm3i3tItLM1+uK8uGod8mQoJARGRE1PHZKX4K1I43q33FevG3sN
3aJq43tJE61M9XntCTUzy1z0efGr64LFl42pfUoT5375s4bKBVSvB3wy7V/DeszfDA5onhGbSFAq
0+H1So/H6YXVlXXqUd+18pS/7nsvQFZIXKA4XT7VmIL82dRnuwbsGlsaHtcjKC2h2wkgkYuNmGMF
5AdO11lZkTUe6iEMNFOMtxqOE2+BxW5XsdcU23D04Pvq6EF2FrCh0XbU4aleatWj+WyX0M1bYsmf
OMiLQOvifOWHsA9YMvybxR1NCb9wS4k34WPM91WfBY+U6OQ3/Y0hDH4xTD9wbZaDFrP79UI+Vwnc
Uodnrnk5Wqe/Cq3+YqQnUVHBvWa7TLuEAanNuuu7jsiH7Np4eru6xZUpaSzNWiAltobulYNqVHx2
MXXeMQb4RlhFe0BFbxrwWBd3dOkLTdxN4C/o8kreLH69BYQfQNsJPwzEQmZX3GVI+16PLyxkekCO
UYKXlznnGHVmgMrILNqOLOdBJGWNMxGjdc7W10VERTOgZp4dBLgZDtRBo+fo2R4aAMD68SdxR2uT
bz7gnIIM4o/uWrvdGEAMbcjXidp6yPM5gDwln8APb2j6huItPJMfGkDJFT11rfcONuoZNNV7AR0j
L8z2iYBetqW3OZ5nALE0rMPqFyUU0B3CpVBxzdQigT9q9ZZ8nTNBE6lSgyM1GAIZsHGamoBK1MAu
P+hQfWmFRXZaLsafTerwwyE7NZ3zjfOo2y6uZRQLfcBRVNjio9a/nY5GLME0Nu4ht+Jy1I12eokV
zwAdkNDqhh13QUiKXQPqEwYNVBPg8yxXpd21911pgbz/y0cmdZCvb7dpXu3bxL1MUL88MnWpQhO8
7dSkiykycIkmZhMe5+bSNYeWbuRg0ye9zwl+iZITb3dqehqDp7ix53q3LWwLYDW8U/Gttc0zCr1w
8EbNOkmcet1Aexvr8HrP3AQ1Sp4VIRVGTRUeSRCcOEiUHlPwudtDjt4Ue5CtMeL4gbB4dOljDxpR
3Nu3hgPIHvkIt0eIvj+HkJ9cLoQtdixxHnwtxiZITgzZ9IaB8hAmtSplUuuvzP9gmCkKVoCLZXzl
YfU4lCbb99is3XjeqK1bptfPqPLDcwTCHu+G2eKtUeGLOKQFKCKk+Kl5qGuFXjJ7Gm232jAOzlSf
FzU0ZDpvL7VSn2cCGLN+hrhTB4L/CgqKA14uIOG3znUvPi+gqjA2SefKgHzU66LYrV6TXarAHiw3
QStze6tDjxXY2tS1UK/TePUanIMgHO9uZ4s6aArR1QkC/zz57NQgerpHNRCI1lFbYejrvo70c1xE
w0nrfi9LIAQCctFF76sUnLHxlml4YCdhrZ/JP8dlyg59cNUHMTLovoimI/lsyDklR4rMcIwSovcA
zVyr5cekj7H3BbB9PGIzDg4Ru+z7fQdNyCOqU0IT6gFSBai+f/GSg0/cZScKWKZZ4keo47EVRYKS
N1tJDxltbpUduFv8dr4Mo3HTT0BxXvnJzHEMVUKx7rLEk9+20/7sWXx15ScTwnxIUSXmw2yBwC2o
Bgv07Sss8ctLrE29ABUYKrkOWiWHE5B5t6h9HHdhWg8nT12oZbbAwUMxXeO/2tQPgvvbjgNQaOtJ
Ha4onAJpwgj5znC1TEQ9kLnwQY79x0A/B/VQQDFzk0ZSpMfcflu6eT+/AULI2reA8d/Qq2Dicbuf
nBHEK2aFciaQkj3alnbqTFmsxhC6j2HEh8eoLrKdJpsGRWLx8JjH9fQg8f2EDOPj7MmxREysDhww
KgA6mekZ1fAfZKFsBmF1g3Q7FkmzhRreeUIycfYvTgBCfhtC6KagjCkGf4A3XuyywGGaupBJlzEC
+4inQgRghCME1BHYVOBfoR6RYT0sR6gJYmP5xxTLwGXupXe5wTKDEOpRMM+tpqEYqW69zJDp7Jvo
ITxOrEGeSMK9wCprYQS6Iggi+iCKjQVY61Ts4qJRZFKLwsj8iiU/TZnhZ3f8PEJ1OHiXq6R7wqkP
6hgnL0YhTuifhBXWj65bP5VEHPLlr5isH1W8a9hghhEx8KEOEvLOVK362tq1HbYwmKqHujta1phx
fKU1ow4Wm1qzk/qXMWRO0mxAxKeD2+FrMupwILjyOU+teqh7di42OSk8MwXbe5oxf6bFf/1x6NPO
09gCvwrdNy3AAFPWMLTBJE/Ekos0MvlQR7cK9UY/kLVcfmGvJGeXms1pJq9c7CV8IbRUE3Z8dFaa
/k3Dg/3Fl/6m0Ev7zR1Cc9toBduRmUBqpqgs87XTiuho92AiIL808pcJ69CHTk8jaH9iV0H+sqxA
qAKdlIvnMuMhrqInw06dN9dDgUSn3hUjYzceWIxu6iliN0mvf9R2OewjPAdd1FuX7GhCes5REbOP
O1YP5HApsft3dAP6M3/MkK5YGE+fYVZp6JvJ0XBmpsbi6BA5LGr2wAm0KYM+8IjzuIDui2o7CZ0e
/j4hLXPD9d6rBfJk7nnQ7OSUgKv3JDOjBgfRl03OMq2w+qQmXah7jiQbO4pmlSZSlX/8p3MsE5kR
TtZMHcXzJfRn+aTJIMOp2AaFb9UK1SEhuG9HoDwcx3gbSyzZwk43L1nmmxLUArF+SqCZQBHNVFkX
alEItQZZfE5FJl3K+j4xXgiJ2Q/dTR3L/ELIzboz4ltgjzbUR5cGb699KUW0Wnyd5M6qj+N4t/j+
PBHIjscLK50dKt7AMJYhdYUC5tM4+NnJGZC7WVGTa6GsAmpSv8fb7DT5KJ2zZeGvZWHrOMgbf738
Vz4kJD7H0rD+KGWId//XjP/BZDWUPQqUneFD0Gy6h/13Ww6X3u35tooTQMay0LnvQ86DRMF5my4D
35U9vv4/aV/WJCcObP2LiAABAl6L2pfe2237hbBnbARi3+HX36Ok3ZRrPPdOfN+LQspMibK7CpAy
zzlpnrVbHugMHF0Gzr8Y5AYhKy2OUR12LzIIsm0IVb9NVNkY5mEE7HE5rMirg37o0YP87QAOmBdq
QCB7QNYhfqB43ahQasawlyanjdeEeTXoUzeHMA3APJc1IH1yQIxwmjTIiVFvGaKAoIWsVxRtyMYc
Vp901WSQn5RldKlHGwq/quFQGUIO/alwG+TmyFTFyQq7Vn6ebZ2sDoC6mEfPLPB252YAYjlGdCJG
3ysK3wEatOC8OZI9V8zsi1NkLshFa8/wIw0/8NYR32s5Qg4xrLN7NxnKSwYQnY/7ZfQdTFebDGKz
n9ssw3OaS3DBujh+FXK8owAnwoaIZgao5I08vbwUiiUg7yCmVffJN7yLQs19FPndqHqOmY+H91Qw
qn9sbdW0LZhGiNdJ/TXOePUHARPoe9uzl4zebrLkM420CKaGWKSuAvvRLfzQnLr1lStohnIf5/FT
rhLR1MQhCjWH2uY7Sk4vDup1RvXDdSu5n0fh8GuWnhR3Zu18azTZzs5YmexSGlAhQ+q+5uOIh2bs
HTPbqV8623QU2yrfjGVXv6DkPkBaSIwr8ibgD37ErQZq7MnU+KjBvHMLFt8HWd68QNl48M3BcfcU
q9tJtytRc7xGUhJnLqU4hCjLLVdTLdiJZAdvx6JykgMO/rfkXeImu8GDmIxz4xVgieBSnINcl3iu
Nl3+wmSpECOQeFWQtsvSpCCwmYctDltPHMLJ5Fzst7EdWO06ae1SC1+HP4X9h2tZDTKSYBuCBOFk
DytrKqPNwqL9RwbuhZH7xl2qFZhagRxaQf+NoJRCfeEAmbZIr94k0hlgFuWOd67rDgTJmY2Mf51u
QO5sQXdwSoLz3AVVTnCmsTSgzKNF3tFz8ea8psnv4e70A+KKcjcPacXZrSZTz3CF6Zdhma9pQScw
irMO7h6P9fkKyB15arDtysGDhps1a+34REZDeUYKIiO5E3v6YeTSUYgf3P7/uMTVanOXYqMQNwPg
mZMtlPg+EdSlFMwDRLpMz6LJtKeirj9JhUju0uGP9j/E0zr5xzqJOVWHEgyd0Pka1irj8AqokY1c
Ur+evNBcRoYapeM0+0Ap8j76fR4qJ25WWeYpX7LTqnBaVl2uqLxLrLr+Mvrw0WdzUCjSsSwLV6Io
16bU2lVcl04AaF6ZnlrVGHYWx9tmBI/6oE/piXpum9iADnwEQRNyBJHCdOHkcGpQZ6yWcB2URoDJ
Dvnabfr6kptdu5WoKUBVd1pfyEa9oeb1hXr1GFYnrcJGUE3gqqGeU0I1dp6ml9PJhEzCYbYtq1Cv
gvotTrYAoLxxLNegj+GkHtL26mMsDppB1/z4GJUHyriuaAFdmnTraNR2qe+pa1LXaz3rCORs8W4l
F++0CNVmdmUdnWRAqRp17UmvwPcJ6gR/yN3Bp6lupdlQjVCrzAvqriFXQNTaoF0R2UPnynSfVmMH
1dzCBRO6MgL1C+o+DQw4IOJ6IBNux+9xNKSGvKICLYPLxGmx05qe22JNo87m+eRVsSmybKdgwlXI
hP3hr+ur2KCDTjiYrt/jlvm88JK9YRvdiq66OD5iF/uypsQNe8OUapG2YpJVm56Q8obd4AuQOcWm
m4H0gToZuBqPKm0yJMEaZSMb/HPGkxW144l683CYoP6zeDQDrFxGCUnroXXtoywTfoxUQ8M/2Sik
t8ZXXdNBp/ARezOVhjSfQmTI2x041Lw2PsgiTFYaqMaw9+IXN6sESm7EdXNl673wIEx3jrDiCVoZ
kHLCvRm/Ttu0n/M01x/AfLwh9DY1LsvlqooydpptfQdND7yiAMEMphyN9PCAyyxdLVX49eqCxCKD
ShJKw5lCl8hnFPsG3xd/UUAV7J1cZgw0a92LLL/PIK2140PVnl0WV4dIVsHB7TTzZMSNtRsNkC53
YDje5F7eP7KOoTYgS50XEbkg93T77nNuyQgsMXH7fezkXTP27GcDrTzmDAPqDvtPXFP6aXqYHo1e
H/4qteG77jr9F2h1m6sMvBagFHQ8X+AzPIlibDbLx0LVn6IDcsr5YxkWMla1lbx/rDrIXBQfMmCY
wNV0SGXFnyxDYel7doYaCH9qIpM/lUoHxSiAaExS3LbtOGSPafxCPoqKcT6ykSCt21AAOaxyWIM1
Nn6giBBIqb1m5bVPFyGbsPtXVgMUQ/F4l3WPk4NaBlqDIlolIs4HKHjRsGkh+hfhdHW5ip254TrI
I8jCqI87GhV79NgzkuEj4AYjuDFAGize2BhgHx7rj0KxXOgCvMNdgEQ7nvmg+NCg+/0RYbVd4gN5
5m17N+lQo25NFY7PgWehXg4hMJR1lJpPQ+Tn69mxxLWA5f0f1EYG6sl/Q1CiPthB0T+qhE0LTo7C
JfivEZS6B7pibBAeKjuG7isA5sxN+lUnkuQbRD0eJojo/uQlCJWn2BWoE5zWzEujH4Gjf+7KRP+C
bKO7Kr3WfHGqblq3k1U9pGAqQoE8QGlSjMg1QdT0wFxflrHYUwEk6lRXcZFEb04Up6dE8HBN9qqC
XoUhuXU3VqKDqmDyTJU+eh44G6NmEPLAYVLKIU1pTen4xQOAs8Fx4fcWzPNrDQXV+L2P+f0Q25Ff
KUfKphPKxaZPGRgBsVfSj0YCsh8UknCkUpvs3tHM+1jL+Is7lM1Ll/qJGpCls8QZx7nBfV479osX
1U9tP636UmQvXA+TuyQvnmnUKhMb2Rq53eoR94L0pZcRKjK4YIfKbLKXKUmanQ6c+5omOLIat/FY
RadksvO7xDJ71BTb6Ybj5d9ce5rM70KwtPmJMprp9C13s5+1tETarlIQeK26sdNWelPpe0a1Sfah
BBT2qVB1R1Zg8n1cFu5KV5VK1FC8nU36vtEFapnKU2Gk+VM64VBlRArQTh0fqMMYpcYSx3KKgJga
GoZSERCjegJ70Yqhm3XjzzZvgTxUgZNykPdm3r8O56VoGq0HLPRPT//RGopNDqp5zM6do+Fp/KpZ
bMiZc/A9/m8hNPc/xP2HEBfMLTtsYM//IXa5bD3hsb2ax79/0ptlyv4M4Uvz6BhgxQJVcnOiHjWS
M6g6qYZ6ZCtGy9smdfq6mG6mLo6bqRSHxz0OW5eV7RB0L47xdxfFQpHhAtqh+OOEaqj3/2OrCm9t
Gk56KJ3mH8vZacJB1x33G8PRe79qhfe16/DWkw/Bj5aLu9yr8i8usOfrbmiHe2sw0gNur8U+0SP+
kI3tXdrXZ2l328phoN+KClQ+l5qiZxJ7b9I4uOwEvu+tssA3R5lBvy1KMMObCT+Bjyz7G0SmT0ko
uu+lPX4bccP76mUiWaHOUD7hrWXYBkjRX5bGgbrSxZVhdBm+3FiXIfVaLdH8HrextSsaMaxopsjt
cFi9zwcZGuwWGG992dQGR2KiF3wD4krA7MBydyScUZc9cWwY3sDjWJ51vIr6ZKYo13J/4g2Xz1g0
wwldPzCBpJAKuAawcrDu8Bff2XVTvGoDSASklXobZC3zV8NxjF0Ltol5bp3zdxwbzQV9dnyCHAvk
+NRcw8OpUmA5OO9Qc0GEEeHGyL9mU+b9ZRn2PeTuojdpi2Q7AUR5xGmXi7urVYCbxXL/MsbtGGby
r7YboMredPZdUevQIQN56xpnXT4enAMeq2CT9XQ8d3Bw6j0gP5jeCVdsFlPgwa5MVSbTO4oiZ6C3
Uj18h8Ni01qUA3oJXiKgGeo9UFxa4qnMGc98iqPlFFf+ycv5yzLVjXnxIOKdLd2/GhcnngzHLdi2
DNOl8ywLL3xTX2/wfgSZDGWkptWyflg3pQ0C3jzAm0KZ4h7ldj1e+J2k3d5Ggl/1RXDP2M+BgEes
K2ByThRngS/3wgrd2ne2zdXRetPna1usBZDan624w5eXNS3EEiqlNg0VqyRq5YmGPF17PBefdVM4
pzEvWlRbFtD/qDhYRqJOHuseAGE8z3PgMwMJyiTAVi187LAZzW8ZeK99bnvt/RILWan3WJD+GW+1
MA4zyQI0U+J1nUCi1lNQd4Zq+OOAAmR50cfiPLj9twgSbxASRONkzXvThdr1kLwURyF/GpKDQrgm
7UMEDO7QgnQAJHCBPHccG2U3+5Qq5vQEh77InKtupQTHKSLJBjCvo0x4cDwwPa0014sfReDEa693
wws1XIIrbm2YerG13A71Z/XYhLuilMFBdLWLiqo8tVE2KUEhyJruVDlVGYAOAl13EWW+Ghe5yza6
g89Kk+Yg8l+NAc5ukVqdkCQzWNUBFiGdcyuADzNTID2ujJ7VOGdyax1roNcnGN+5TsAOBvOeqdoY
W5DmqXSAfKqC1ti09KxHJf6lBfr2QiGh149nNcGkF4clmLyjhjfUrDKOSx14L0sc9EqQbMVGHlwJ
dlKVOMXNMpxFnA+rskM9aeVyH/n8/FQo3MTSkI0RAONPbuD73qMDpzVXcT4BnKxWWIKR7Tj1eL3e
3dhvF03V1a+mRXq6TfpePmQNOPS73PpZoKP1lvnTAu0A/vJzRwywfMQoV+9w4y0Fr5ZTbt3Ocldz
RWVX/YylBdakRZSRHDcllTeVlx9zQ2jZYnf7q2jzahUk91F+hy2HcWdNWnnEwcBwoqYw5XBKYvN9
OELCHptdsbmx05AmUOzNcFmpgiZIuSI3dAr9odP0A3mRg3i/BA3/ZFtCeDH6IeP5sVa/tbgF5Vjs
oGSehpn6EY5dBIY5Gs/doTR+srLptmTTB7Z366jfiw640o6HBSogatwGaUw9kFyUp3+1MXDanJzX
P0UuEyvTazcDtxvcNoBfWCAKEiITm0bJVd44aLjYQMSzqePQxMnFb/M1GeMBHqlVSsCP5lWWuUgZ
VfvBTRsImrl9YvgoZYOuqzTq81gEbGsGwQ8yLQ1oxurzMqSerSbUhSY2gAugpl0tsjiW4c3cCdUa
IOwMAZZTC9Bll2Cy0XBxhNhJrUBP126yrNTWcTs5xwq40oPRy27LRNnhJaQ62Z2T/FWl2I2AXdF9
bDOIrAWu126xEezeGFTUa4XypwgU1vf79x+QkUFX56NgmEqF56rhfy0Y7qiA+KbumKqIqQy5lqLa
gO7UPQVd6EG7vfBONHQgigQ2wg9PgPO/Qw+2piWEZlCDguZsl3uQEsRxLfeZAQ2NJvbw3j0axgaY
HPsN/5SLabHo79obvjeQyXgRAKfsLDPrDyN20I+JlaBOV0VY2o8WRYjfcfQQ+LzBQU3U18GRhV23
zjORvo6Fo+2ZZ1g+DWPQMp7q2Gag89aTVyahdzkW4d/krMY+eahdZLDUTC9soufW5KBubNJXMuVg
c05MsAho4FCXPHixcV55iRSU0SoGvIX0SbprFAjSTT3tIAwJhnrl7VNQCfGp8/EYhHKTqkyE7F64
7ZCmXs81in3Xvo+p9BAMMDWSz+7Xd5ZMz0XxF6HHkEwc9iOygTgK+IUo02pAHTQncLZko4YP1j1K
R4IzjSKRlve5q13B0G4WojCZy+BqoR5vf/YsDAIWmgzF5dm0ipjMHiAS4GHTy4P7vour0zzEKVKA
OsvyPaZiHY5zVYztpaDxL4jvs+q6tzHpx889cP+oM01e8kq37yY5oApK2etcrzfaWE+QQcBw/BUG
QU77TrTDV5xmd6ei1fGaJcv8LrIC7OvT2Dwmg30guyVkBOEY6b3VdZycWp5JkCzmEDBU+NnYdtg2
7bpmJo6CzGPsS9CHz8RRVSwPBUjanrxBls+Zke4IR9sBIgjyqdqbQbe0hohYsx2Umq7pydiPPUsc
DYDP8Jabp+uFQoUbdb/LqvZTEFg4kCL6lJnylbpGAT6bEfX1IoH0S4Bc1wM10PQEBT+IpC05Pggb
DZktu4TIQYPThKtQoCl3APBEONn6FceQg763rHkSmW0b3LeV1985xdSeawiTadHYHMF/157JhD8J
vv0ufgKx6+EGTmOcSEw7vck+0egmbrGRg5aSWhf5WWPjdFWtZ4UDJH/IPXeXOV4r54/wj5jlMnR5
LU4+0drz56KPuCwjnJcs9koRoNa5yPStEWUPkV7KS9oOzVMTj+IyQpC+0xPAn1QThH25yaOq3tCQ
c7t+SkXxYFvh+ySGereL4GyeVMVgiOZe5616dRJPja2O46lX4Jz3ZEBXzew1tiN7qJkx5MkoZIAO
6zxPgL3kt+7HpGXFwK3FauwDvP2pZa+mUMwS2NO6dAkpOaqMUnN3ZZu7FA6ALj7MMrNFIh0Z/wBJ
e9kcsJ0HGsuUpm9g8zkPoeZjQjkKXlPl+mi4eCn4/3EuKIkcYN3yPUOpzmagXEisqIwAbQA9qjLO
FMFEJZzUNfAfgK5tFgbixUHRQk0m2786CoWkqCeQokVI1VVAoPUoxNwQjDS9MIBdQNzF602lSf1o
t1n3ZOLoECDWKPoeulq8QrUzjidqPJ/tSnxMHBLD+RblYTNPzAEWfzBr90XXdnFetxcrBwSjj52w
X9O4G8VubFJI8uoh0tmA4raoKFddVou/I4jNAmOobImnQepVLREPKbCQUZdt5sDZ+LG4MYElt6ud
yqdrLVdd4jJUswK5j39OPum4lDrj2fHe+9FC0e1EjekFqPaPZVdsZIyMYcWljsQSJEZONrmoywS4
d7YNCMKjBtTc85DmA3A0af6yHu917Pr0vCg2HOW4K/LMxiWoQw3t6WoRL4owCWdSuxyHQXsKvLou
hZNRh6jhth+mr4NAdpCpmjDqtRESgIuNoQRlcpg8kGmxL8NOzV+Gfwoh23+Io0+hrpjb7T+umBZh
joSxupoN8QS/tUW8AY5Uv/D0SwU0xUz6bCoefRoaYEuB0ogHDUDlXRw0ybM+Lxae6RqDelDtQ6EN
WE7RgMkhtg5E30cNsfU5H5R+i+0mhIaAuKxZ4Zjz/BZl5TMR4BIrC7uF0njn7YH4hkKoMT1VSBhc
dB0PxsTU2BcoyQkfbJHjxS0n7aluoyeyT6ldbmRfVYcxDTWQ8e/I7JZ9t3ca0D2lqBX4AhK2U4Qd
w4sMne6MbyLO5WnVqu1XOFEL712cET1OsYnKJlwNh6tA5nCnBxK7it4Aeprj3SFodhCCB0xHLauD
pw7Zr/iTnIIEePk6WU85fs6aXYD+UVbpdiwibe2OTvYcWBUqxK15MBhZ/mw1ol9XWmltKUDgFfEe
ELV9bU35M5kkg7ZE1mrunoZGLPuzY/IvNKImU3IfLuA6J1pymkz3kNtgHCVvPvTlQ5HjDTLxvmQu
KKUnImERNcjoocZSbOexEwGIlrIKDKssQ1aiKfDWgqOnR+JYacC/LAdH3BPZSqhIiEGyutC0qMW5
Pk5H8pNdSgjuqELiLdlmhhd1EYaqH3+x0YVwe1wnOCy1CyAaZDAFJ9AFBScaNsYELvKKWnLNfu7J
jVbpEzgjfs25mUhDZjbjTrfDl64ZkU1UDfTnbBzWoIwFdBr1hoOw+N0WWjE4tGe/qYq2W615o4m6
8CzAscgP/ZNx5Wmtt67T3jq6eLLMzQR0/zHFXiQDdxm65KEYLwdt5my88l91I+jTmP6ylAuxLuAA
+JvQLXfNBcpSq/TeqoYENZ1OcplUQ71lqOOaILxD7RLFFR03IWGupggwnbl6kB5nhxbsuxKiIcty
yyLUQ6Ef9AZaea/HSTpfJnKfWehl55vIm2tS/LIs9WIw7A5Zha2Ty5tpVXujg6qR3toj7/tKI9vK
nUtv6xYyj+nwM+B413GSrn0PJrcL/k2aMQdXcrzgLRA0Dc0TSkmKFSVvE92+tGXifsqEbW110bYH
iihCiMzQXvYjwspGa+vk7DqC9sN4HbjEseXcrqFryJ/aw47O7BOH8bVT6fWBhtBBWxvWVL+WYWxf
uKLsJjv0nzgw+C4Ij9V+Q0+gaPF7WKfsnoWD/38Ls9RqNJ1W+/2i/RA280XBDfh+0eWz0eLqohRW
aUgqmC50EWSdDKvAyMfHeDQEiFwL/Ejt0nlzbO/QRDLFaTkOAYfEg0z0RwRPwN1UpqG7pkLlimVg
ouA43FsqkAeGU3LIaYMHUknRUBOA6VzPzOmBZo0DZFZ6Pf68BKT4r/o/FhpYAmx4A+o/m7nTIdV1
xc0HHTSumlb6onPqZ7J0Q5r5mgaGSFJBW+JJ+IxCjHyO7xrjJMJk2supbZS8ibmu8S/41uXf6LvC
UUniRxD0vfuXAC3VRl9Y1XsAx4Y7Bw+MV/YoHEBK4Mm0QZzTgJ71r9ydjryutDc3nLSNtHPjqGd5
9TClEEKlCEgP+GMrgycoFz8kZhyfCxPsR/SJ6Z+ixfmuwwvyA5lQgQtBc1T4bEUASaUQ+f+NI4Gk
DZzUOokW9Orgt/w1JiM1pt0HYEBujdVio57WqCnU/dM8yILYeJuEsCQIBaDdiQoU9tMb6mpPkluz
7paS5fJSLT6kvP9MJtT7qkS9A1Uux7B/YqdQ7Umoa9bsCotMUjBLIAWDV5xwS3dtyFfgnr/c2a/G
eQWZ6zi6owfEfIuvU+efD4ieQS7L7r1jYZg+mMfF3VLWxUcpAEJ1TJA4aL/qwlQcOLJCoBKUrcqh
ZIiUW4mnv9/iSanf1QF0LWLeR1ujEgUotJ1WXjJv2IZ9Vx9nW9wAeV9DkbGX4FqYbajHTrYatsIo
GTMf/nf6bORAFanjb+xwnukaum46nsN03bvldbdEAwKroQnvuw6FiZmjdSuZoyYsZTzdNOrcPzVD
TdtysJniweEx39FGUFBB7q9HIRjTznOX/LZloQxS2J0/Gz2G1/ZBc7OcYMk7KhOgkoClVuBfSwfa
3o7WyOVKf5lxs8BcinCzlldBHtdyxSUEdh9P6in9ctOzzC77ImocfWeQDrj11mX2PERZsmWa0E6a
0h8FBqPqtqUSOyFjoRUoP5DhiryLnYbUWMZwX5cpe2AjFCrl9LUvPbGzGm7ubM1zvzjWBqc/9moU
NbZhVgEssyodo/oxkT2B1MV4IovJ8SoIUmAcz6mA1IXqoRSpuaLatF4Jj1ht+8Mewwi0mUkB2ttB
d3wNCeANGcu0iu7B+RndI31o7ARKZnEjhm2OTqokuuh165Nt8DwcRiUSdECoormjBphqy59A479B
eUzBVjjuf/cAeIkjU6c9TeSgaN2rx4PMq+fZhj/deEczcIYW+ACCOevbZVzQIiRSohJGlFAS1Yp6
Dzrl8K7zivemwsYuaGskXmGJQmxJkYFGV+1LV+pgb10U4iAkauXxYvwaN2V/RGLFXSMXPn61Bueo
13r+Cl6z/hj14AMkJSRl7zy8IddI/+9I5M61ADbGCap+RC4USpl6DlbEHoRW5C3CKnjMWb/S7UB7
YgBs6FnPDkHjjGsn1COfF0AhbOMIhCEcL0CUHRNGEfUrM6tMEGY0AOcq0ETj9rhQEQVQQA+1ep9M
beprSWofhNI4H9qoBy9E3WxpOBrhtGcO/qx5X9svTB/7M7DAqMhSQ9ApZo+Dps+xWoT5ydiuauR1
nyigZ/HnrtCDCy1Gl0qLBrpfunMh9ThqRi+c4nWLhC+31xL4W78Gg8E9KhWae5ch4wSOlSOZdNaP
+NxgCTxBgG+22YKB9lk1OfT4Tkg1HMmUtbjDDU2U7gNP90kuL5UosdLHxLgvQmMEEnDKNmCQ5RCD
hXQDdyx9ZfQJsFMoq3sLOnM6c0WE72QgMZ8ysMgbqHzMfdccrry28tJcfYDeJLjzhzf8d09nYgpf
5ro96/HUtdhKM7JE7oCyBfFY5zkbO2DI4jSK0IoaHPfmlzwfc1Qe4/SMvGFhRbuI26DNiMW0c7II
tFRarH8KUvvoKFyLDjCfL1jZ3+nBAIxdVA0+IWHG2tjzYcze2iZNUQXfTdt5bxKpDQs9iqixEg11
bDVkXzZmo26ftHUxzfHOgYz13kYi7YAyw8sCzBk5Q86aYDg6xJoOKEScvQs8p+ilhMCa5YWXUmVo
J4EvT9uCiKEGLPzeVDcP6hVlhFR62G0dO8ms2UuOFgjkwEWl1xJL9sCoQATDgTum4dKIPLNA2IZL
qFPng8jB4xdMXcNyX2MgL6tJKkI1fa5vwVvEDx1ALeeOFCWUvTCqPgPBB7qpk3YbO9Wm1RLjkbjE
MkbdGwRzmdb4GQ7A1gMk+Z5NO8JRM9PBdYERNZbdfK9rdzqjUhivgIE9bbOo+lu06asTdXjK8jrS
scGjlrCwsGkm8nF6LcHx1mbB2dXwDYjNbHg1AOPCqYI+vCKv9N6blK1B0eqxkczdLsC4BSeXhMME
OgwFqVvcndmCk3rQ8LdUjitsnR2ADe09fJkJsDu+ChbbTEYEpZwYEmNTJLpNnEH+JpnqkgHPpozK
XU7yK7gw+Z5M0jJxIweaOjmLwFovYdQLgBIwYlxQfV+oqdPquejzah8rU0s3L3Is38KPkPm7tnz3
KK4H3qVqO7A4Zw47QrKDHVPVa1uNp1CtQrdeuuRvhDSRd2z+4J8i0i5Sq1x157Wull2WydPsPoy4
tr290tV0iga397HDQvvgd/kg0hCCDJR+bp3xFaX/fLeYqEcN6Q3R1Nk79rexYgQNiC1SiBhqoCJG
gXt8Vw8Zkj/yaw2CoFfW9+0D/s9eyIqEqge9zzQEvRbP38rJSjaRWyZ78uoOxMB7ANRxmovScs97
YlCjWwm8LmB/i20xbZDnzTCYyx8GJ4bCgNpCk3eJY/aEnQdAKVDRzeRGxBVuQSmdzQb3GXGVlL8P
IUenTm6DexYDEemr4MbhyQrqqba8FDGqpHkQ5e4BNMUWMks82bwrCELmQkyKoc3vR0gtE28HkXoQ
jQdpeAtL1BsW57itkfudAwSMilgJLjJSs1B/LDbd7t1Vb2T1Zpb7Xhafx4AcX68zG2khvOcC4mYj
8z3aMkTFxagdK8fRUICBHtmqOHrTCqtBvSHsyMe9RwzMCjIQe/xzmjWWWobCQ0RedZe1lzW6phL4
lZOcNp5LQE6pF04U0W1iY+wPWdboqHBW76NLMxuZ5E96KKudKdp6ZYqx2CyUfDf8e4tj4eT7U0hf
o7RK4mwxakFMWGv2i2Z02XmQYwoNXgzTWHgPReTsCqhAdX7S/UAFffGs2yMqpa3wU1SBv58i69GK
kOfWoHyuJkJ4p9yArHjCM6PiL2Ys671txeE6iafxXnJxiIYR3Ago2esvkS5RNBlFxXbMwHvaqwbV
W/GIRAW6lcTjjNwUTQ2vuxiwceM1hMztydFxjApyPeM1cMxvTs3AGWH3O22w468sros1Cu2LOy/H
QUDpNm8lFLMVCJYDvYHe0lzZzNHze2mHvh1a9m3wVdzHAuCOvV7qT9cYeYCf33K5P8UsS0MT7693
uEiVA6+L/w9oYat9BjL8hR/3bX9J3SZ9jI6ztk4RggJgEl+DlhWbAQwvpy5v7HvLgHizaVZARGqy
8JsWBKuJ4lYFVIXtxzqFkqqiW1UN9aiZ3HisV8uYpjHDRhnjrxl/mnZjK+LwQYJv6j5M++xUQoDQ
Z7y03sBzFG4CJ9P3GkQm3qox/WT20sCxhpa/QGENH78W9y3kA3ZSEVi6iQNmTNWjpgaz0nowWTdz
ZM5UmER3uTBdLvNmd6vt2OCghu9jqStGTT3hEc5EgJMR/fjgRqcWJaOPRT9Wj78sNLDron5skIdV
MWTpVeD4PosGZPZSZ4n5bR0vdl+9zqpCpnYdeLLL1rsnydi+m4rT6Ix3hjItdgjwsnWQFda6xS4b
6IHQu+QsbCCbM3Ew3VvmwcPbMkrIQahISVMaekA4YAcJFGQz6tnspYQreXkCcWnyxsB5FR5oa5Sq
dDwUyYEbwvXnDQMqXA5lPYKkLnaS6ZMGAu81CCHsezYY1txYTDwCaQzZgg+7B/XBi1UIn6IW+9Bk
3k6OEoxlavriiFth+2NUm5vazfie5drnJjCZ2DpBFZ/cNLfT14GzygeVIj4LjYskyfzRCTIp9xAH
KAF21dvj4FpOsjIikBr2SZBvhpCjbMwOwhXot0BaPGjiEFQ2Co5tUIoFchBvfQOxXTM0u7Wrhgy3
mk2eMUCOnFi8xQXoi9xcpBcaagNu1Sj3ejahHf3cQwq3goRFZLwIA5h/0MB1bJ3HKOusUsCPu84R
vqfO/6vB8KZ9o/IB6kgcbyBV7G6oiw/GzTmK/HMouWI69aeuFTrpyrWsaDOq+S3OwtwNLU1uAbYa
VHQV8SbgPV7symwMTwKqMty/7boU4CVOeJq7JQq7Dg5y/3+OZJb25o2Rk5tPWjhk4H0QKF3KQhx+
Tnqn+XgVz+W6cZjpA6ppngr9aawFGLEmk99zKHl97fFKjbPLcsKhh15uocfSnBmUSo7ADk+7APvR
Bz2FpGAaTv2bJru/dBR4/cA6PC1R4uqsmwjSVRHkBA1VMaBGPYonl9HIJOBvoCjRFRQmQtZmj88I
omA1JLQMlEasFbBo0YFsFqqnHl2IbdaFcT/h/CnBGyGy4wLP8bw2tSM185hcV+PWQgX6avZZjDO/
k/i2UVSDE7TTEr/YaPriyCGyfHClAF3BNgvAepnoxrZWWoHMjduNKaCuPGl29+kP9j7ognsnlOVO
UlGqUOWl4xTYJ7DD2ScaXnloPGXbJgUFDYVFQfY8WiGQSh/xZP/jzF/TWxyMXF3ANvqnGiLG3IEK
tNBXYP7m59DM6QcMWSlPtwvwUsBo29MOqjnegQ2xBWUyycOjoWVbQkEXRdfuxtK844b7DowG0V16
oiafCp6vKI7cZKQh9cgmBkio4m+BOYSLph41bmcL3xnKTKyrIQNz8MqrxngdD3F0oqbs6/fejS0Y
uDhBOg6p8zIv0N6Ekz9hOqrP7QDk6mqdq8B5plfFn3MgYpX4wOh60HBI8UYPeNyNdLghh2Qr3KGf
Hcutvy/in1E8QM8R9UX3wGl692k6GRe1Rqr9D2lf1uS2rXX7i1jFeXilptbQ3bLbjuO8sBInIcGZ
4Aj++m9hoy3IinPuOXUfjAL2REotkxj2Xms8DTnHDEiiLWC3nT/3fcIX7OhiDCC8rdvjhXYnIxvS
OnPYbFYGRt2hARl9PMwdHEk/GWH5FDjlFzIUNjiGcRDwu06vXShtdx3rBeAg19QaG5yryXxebUL5
uSH23lUmLw21TLng/8t+GCp2BDbxQ34SCVTiEW+T8LREjxlPlEtkJ8EfANf5hpLX8ExN6Q/vvUcZ
MzxAN6BiXNvVPxr/uy+FN6cTnuAooJOjB1tPROUuTZpRPTXof7h6MqinBP2/r+QDxaJnCxnw/WxM
0Uk/DsiATO+fLar/8EgJUvBR8RLnpECAxd43FWGrru/aqEWs3SPJoqLKUeFAhdv0rYYT0nFq3/4G
blBxCCuwT2pyr9w0u42FTY+Dv4ITjBRZ6T854MN7IVG2+tFznfATdh2mYkNBQJa6aR1wsTmSFBMF
0GBPL8LkMMu8RCDOy1NXy38mLbDPQB0zTJ9DY3SvlWN8TGVCpOWCi0AUIeoSwy7fNbmTpuOr4YEY
hDYip2z+1nXY8qKNxwiULB7Qd4Y7GZnRRqSUDz02z7SIejc5WZGIGhlb22un2sYGGeMnx5+8PZ1n
Pxxq07F1I4L1EgWHh5N20ulj7s4fsj3WdgCQ//FYXtuRIkKNc0wXTC3Gjm4f/IJ/1qe8aNwdphJs
78thitJtQMTO7Ya0feb2L5YAXnAwWp8m0BZ+EqBmkZYkWXz/CjLX6IWcq1GwjQAt5zELB/PaW+CQ
6jK8gUZz3lEBa4704EuYp6AUxJq13ww98BYT843KWfsxxyla14GvUVbCYnMs33sVP+V+a+5UTqni
7/OBCx9XmScAaIjidtyf96wzUjN3VgpKQI06rz2WpiPP8xOQtGWdsRvKGWU54ZBsSZiZAfBLqTvm
bgLQB1h2IIZTvRVHhsZOa+4CkRDo8Mtx5qHiZdDkDJo34kHW+BHftiEg6UlRy4UR9agxaWGkx8Ts
gCSMexfSBmPpb0MAOmyDnNfh0U1GpLqlNvD2JS1mLZP7W2ZX3jNOads9JgNF3BFXJul9z8fWyoRH
rFKZADgD0oB0nRsRWXvyagxRxGrsS75iN8VxgyiQ1It1TnoOaKoHiDZM9fTYjrBtEysdiclgAenf
2fwNaXf+KaWJo/bzpbNyIwdQuv2FJAy2T5MOD3N64Ez0lGH5B6vy3FNEiZ93CtdM2g1vg2qfR850
zoYUcMDLyN+oiQr2ufSm6plGvQjDQ88TZ0NDW5pN2I2ynDX4QCIQIGe7vkMVojEwHESB4fkVBAx7
Uq6Wj71M5BbGY2a3R5LRRU1sE9uT2KfYccSOb+YuF5FEvrv3Jh/1pi525YYidLFVDU2d1Ua9TYcc
NA8mYL2k7E7RjSOKha1MXOo2GUHckfEtyXiZ4rQsD+MAaeu/gqP2GjUR+zgsfPpQudMbal+aX/E+
8Q+DAbynolprzBQc/NdKpu7FWAbzc5PNmLrAu+kiAepegG3QECs8LBSyNTurYcZjxsL2l6IU3nOy
oHaLoqWuwFl/mtZPNJS3gEx5cOUGYt2nro8qQ9nU7Yziowml9uB885XCwOYBzk1KFEL3Ps7ypEnu
u44dK2snb7dNkyxYiuYQ6jhrb8WeuWTPQVXaKjQpq7Se9qChCuJxCPJgi6J162U0qjexzhaeD3JE
oby+r49rw77QhUhBoWzwbgp7fG3ccdclLH92WvytLdkkKDk9LaXxgUQzqMXBYRkixXHAu2Sr7ajn
js0fE7fEkQFp9XXEHvIrYLynFxs5FGSg5cYQrYc565EvI211oBzEnZswyay9Nibt7eayZHlZUAn8
5CQ2PwN+8b3BHr7MMLqNqadtrAWbfyGIBbRI25IMh1P38R7sSPsgowBpF+JPhxJAcCd/D/AzO9fz
pmPDwa4oiz+M3vN2xSRTMmnrV4/VRjEAED0wjhcg6ZX41eQDnqx/yMhuwGxra+RT/4GMKZb2Fbfr
adl/jpcjJ3KDE0yUeYEb2rfvaLSIUMv3nPacLsmeiLMIsE0Ri5Eid429MpOMY5qBawLnr/bSrtT7
UUkhrTB9WnjUnvRpYlPPIA6rTWyT/3jCiBlTNwKPDHxsrWU/aa06caQxCsLvne12QtkRaaQf8o/s
Jxzr8XFLMj8N/gajbd8BrDCPnmcWdCAomxLg+EiAgVyCCVCPtWYIBClxAej3vZyU1FRhDqSABzet
plDkTLIEBUxxkgxILbpdQxv78uJ66BAIAY3/9fIoUzJmHIVpqzsvHerhNn528SFcIlRO20g0//E2
tHGwLha4CX+884ehvlMrKq5r0YwHHY9s9bdBCpI19C3+q7qQfwYXfwbyWIGAgaVbH7sT4BcHuX50
2AL4Uhob9uACulNKqbkbW2SlbA0+mptKOP3GdnHohwL15N1BjX0ZO8kNQKUqNxIEi99me+rqi2Na
1y2SclS6qOjKRbgd1qViCXZJhR9vUK8vXb5OnxwrFBsADQb4TWIoChSm2XYHdkM5LEq7v4CjhQGs
ypg+uSzK37ARTzpqZDA+DSCzAnQTMHZnIWEbxsb5QM3qJ19MJB2ftSiXrNtemr8awnA+zH7XXXP7
b60PMA/CvLW8ahEfDH5ch2gA9pH5HtkG9uweyy4UrMk4ZAwssGlbzWGEw0vcASncMPRjQA9MTyQD
+UEHakfaaYzASCpQItNhz4+Bay7Eq1qNx5q5ZydxsQEGhLUu1mMSMntyzlG2GNCU27Zp+/OdiEyo
sWQE6iljMlpF6h7e94usKHLitPnF42uECV6DeQfyKcDBsngLkiub2Yp9cLPtsHwPL27hN+0pBC7G
HpAaKaqqbKt6Ky3lba7AvzRAdLEFXB1A5QVIfi4Z3qqXcLDDXTVKTAPDeJdpbT1X+RSTYZquwHII
HKTEIG1qiskoR25Du3Wjqbkgc50iKC1HWXzsuIu/G2kOO4X4LGY6gVhczl5pdgsAhE7myPpOjELF
amcNKJdTc2bSJwPLjphpvLRlk1ytAaeOvK3UyB3X5Cp6PII700ZBnrSgxrGQWWNFmGdrWRHZqBPt
XGtDbmEQRtfAWIqTPed/kYhs3Qk/e882Nmokr0C9dCh2/lTZ33/F4F0KY/2eqxbg8Y4DJrL02qP3
XLBY6cYy8CzQ703vJmMChAtTEXk4VvU8EFf2Pgi5WM1jGjvMQnfxjEtUywkGDUkzyWoJg9tOHCGH
cO+Xor5OYG5FGdUQ7HGEi2xFt50A47+vc9v66jlzt/GZ1X/0Z6vfr6LpL5E3Oqe2bc2DyXvziAxc
sfEX80B5OSo5p6u8zVo5JqphkasDxsn+1WrWOwuGHfDNIi3I4WaR9n6xGVYgWetUDt+eU+R1ycwP
SgeJzIQh66eY92TznvkhE0XuLHMnATCsK150HKxiFlBrU+U1gCPsjQVqqnM4r++NtxSAL9VjEdjj
GYnaZObcbO+8HJy2G4w4Shdk6+7GwQWrAWPWZfBArmlWy4lE1IDIAPkCsjHcABlZZNeCUPDYWtPp
Tqa6wPKsDnOLhN8PWLT9TivgqgHZWZWKY4DfsfdMsh8VaZmy4eMi0cKkMVA9wHE54m/WmyhO8+Zs
BxIBELQGfDiSp1qMW8jenCIwhtzVeyI5B6tINiADNAAfiKoWHSPwfdZVtKDeeDVQJBqY0yVCjeN5
trIfZGkzX0ibDMmEhwQa6q2gqER1kTtvaQi6R/xxtWGXfRYNby7tErTjNsLsKM4ZeHgNibhTYjEJ
iqMZRGRWaj4ntScnS625B6qaDypqi73YgRPgXReW31p+wP8N/gfKoAdwYArv0NgDQyDAbbeYbgrQ
IXVA3rbaQ45cKmQCApWbtGkDIOtYoCT4CTxTHxkN8Q2+q8kGddkWELpSd0uKCAQYT++JDFiyIN1Y
wmAFSLE4UncOF2xxYWNqiTMbWNhqTKoCSZsVFu4DCOD6cZ9OdQ5yazQJfvKAnnb7JqbxOHaJj7OR
yjyOph+TOklKHH1x+UJXXe0pXhMP8CCUYFh3wXwpk917oqHMOfR7r0ZChVSIAg/eoOrvkxG/K8hd
QXosSdkDv7BzDhkyVPywTM4WAFT2dlrlcZZFyLImIZd5Co/jZEWiAmmKFJtB5ENDrdDODzIVa3Zc
sc08m7frG0quJIsMb96izN57QVGdGBPRxbOGjqOIAF1LQexKqoHWtnd3GpC02FM8Wv66M83BBpei
wzrlnzqYbo09qgdlCGoqbETHQTA2O9rMV7v3auOeNvtV9x86w0qSA76d0z+M5GzNKheB0zbZXblz
kvnETzqLI5LflR5iKeoCYB1btqTAJB/fNCUee22HLlnSWGWISO+G+S5Y51Z786DQxlUAZATvPcGN
uB4ABvmHW2BxYdgWkt7uE+BIX5js21IAbfheT5oatL7YS8KxIz2hgwBHRo6wflUPZPXUfkjQo+d5
5/VfsIKeD/oprZ/zD7KosDZzMOEwrMQJcm/PwGborHY785TXMQmp+V/HpkSV0+7/rxiWxJojI7qF
Ym6fsP+HpUlijGfNgvLAqULa/0I2Vr3YtEVuKVIWIljRbtT7n2R4f7/HU9wskh2mKivs+w7ekbY/
9WapSABX2YbesNMKIFt931D96eYp7a0+atylA+0UH8U+rKfyGBVteA5k0/lGcNf8TMYYcgNRhQfc
oH8z/s/xppDtJx70AIL+frEFxCRLZXd/zHXxsZNESI1sqBfYwPmkXhvZIBd37WCjZSgpB/vRg6FZ
IvtzStIjyamheBZxKtEYNCfdESyGJx2KeiWw6Pd8LEcUmAOqvbe3TB7J1h7HfO0OGSjE+2fmRb4r
SUNGqkuMjkWFzfR7exmE3Zx0oLvAygcp8qi+zJDL5bO1xGsROOw94Ex+YAVjkiCsLaP1nTuMxkQK
NjVf6qUCfIRkF1N+d92f+pGenL21Ft5Gk4sBI2o8gWEJBexiyyJk8RPoOMGNK+hwHklkchJQMxPi
OFIWJ9BMUJ/E5AbINmM3L/43EhHoOMmVtbZTkVE+mLG9lv4jpl/mL2GDI2d9TxRTuyzypXs15Akw
lmg4+6Vu2jn1e5fG1CC/AIQkpEmAXnumcbqYxq5e2LcHu7qxgTijhRWwRg/vqCSW414DIIS8jgML
X3qwn8pB50YA1qNeWCX7ecLSgRRW5JtBnJc4/AtKEC+RsErABWQNq9fj/4nvtkB9b4Drk7bTlm4u
b4M026uPFHFk4cd0u/qG9Eei3t0nVh+RzItqsZE+iqBkVCFt8X3qHVTYQDam4jyBYwFU8KxH1bJb
4J2IKmylMZd+GS4kJUvXyMqzYEBd3ZAQhDVIJAe73MpR8Ax65PlcuYkAazKmcFHG8b+HJml+moyH
pgTxuxLqKR5N/bpq8QF/l0e7R0cad+HvQ9+sF6Mpu82KEsctQ53XeZFnu0XoTdhRv42pR40zcnDv
RABClkrdkNsqfR9kelj7S70DQSjKJW924OLGCVcwILXXN6dpV+amXyHNt0PSaVCGXwAYUU9XmgCi
kGhAHkIrSXqwLqey/LxzXRDCgVsbczbgepIwZElxLnIbADKjh312VgBeFwcXyjAnQxJi2xBILMJ5
NxxBq71LBAgKQwDEPoFB+XpXvjLL6jANEvejiZaTh4ljjjlGDXB/yIvt2g3V17WeTk3j+H8iN/MX
u7bmXyar8HaT69tngJibz9kkzK2IAHCNWtJarbUanCE3KJgS2CPj1VGvvxZ3NC8WtlbMsuaXLLXt
rYuquV/KrPzbRgLJ320HbHogu+F7/K035ulLNdZ8W4zD9DostYWJP7BF+VplIDpqtukygXXvJ+Rg
AKSenzucX2+mzJLEfFgMo7rnO4EYuXS2Pyv1o+JG9NVWxryhi1DAn15JXkTfh7rwLQANKQrdBw0V
KZm6BWlYy4totYogecx0LH0fdKval0xIpk209uFz0YWY/Mq04vFqt+9ER9bxlPHtA9NQayko4P2t
4+pjoXj7VPpi6s/Q0We7Xejub6Nj6Vu9+7Z0IP1hgQwNGiMuwU5viBwpcktQiYYMWikqNIKGAtMg
vA3VVTrVn4BH/Y60QX4P4CBAasGJno8MOcCmPK8TKE2R/Y2iQwli0E12N+1p7FFl0I82/1CTZRqF
z5aMo1xIhvpPlDBSzB9tkE2XnAMQGoHCJFLlIaoeZEbNUSk+LjYW3rpCZJXiPmntQ+WPVfxYZ1Ly
CgB4RYCdI/J3wBNtmgIYFk4XLQANaEtMcYChre7n7oNRlxoy6iqksdC9pXmOiijqknqsio8m+Gv2
iYUCPk9CK9tyRk+9B5mRewOSEqUNgGXHw+ANSDrDSNvREIli76Fo+P8jc0HJueXYecIyc3nPSQY0
rXHKxB8kUSnHhlRqCw4Qlf7OIy2ROVP0oBRIU14hEf+W34wz9uxyF8PJwVAxt/heHUn+xBnvDtGS
fQinRNKqSPYo1SX1nXSeUMiL92Ri7CJAFcds2rlI+37NWkB1pGlVuXHQtF9b1JsfSUZaapLEbrY+
ik23D4p8HZanCntSsTamnuHIGqX3K1iAN85Dv2uzD0vF1h3hoRop6Nzisom+mdjN2pNs6YPxPEq0
Veo9yAD0DA/lF7agQl6EiyOJSGD/nc/INBJIBd/ROPCc5LD205jt1hJUR4/6x/HUj/V+7e30c7L2
yS6wxu7JndvuKxCEQSEiABLRmO25RmHYpp6c7isYQmbUMTnmCxegrgRM6kccLIYvQdgts9gbc4MM
aewCBoe6dKtz7kVbExvlRxrVwA5Cpo1UiAoF6rNnB02sVFI4SyFpSIbDjgTzIt9cnsZ0PKghaYy6
q8+GXXz3Jse76AagYgPUxyHm6rbgNe8CAD49RC8NbPHQ1VRk0jO6pjKlu1sbPB7XPq126iIy5l14
5arvmYzUnamPKC+qP6H8PnJMr48qROYwnK/3mKAY04D8YQUiSmC/pcQTjYqIIaU7a/akoYYUILbD
SqcKMuDqSTBSre4rn8Ut+LD2yoY0PE9+7bgT7PUeMPVoxxdJ5nhMJT2eXbcdY70VfLd33DCBn5RW
kbn2flDoC/wsbAK+srg102VrRuCV1OSPwPb/q3McY0fyRw5JbUfqB189pB6RVVJPBl3lA+BBrpks
tS3JcKgNbFat1n4ki8z8jc9NegkLz30Dw0GH1ALeHmYqv6w86+xUNaCQeVFymauyw3/T6DQl1gcL
2eLPZtbtUCFvNLt+BMJSlGZYsRCegr92Sp1JEh5qKkmKo+2MCdlUMXKVJ1CK8Y0lstXivxfAn4wA
0nVSz4I8XN/uhiCSegNHBQ6zDAaCdcAFTy4AC2MNGqwwhUFIDOkjvrAag1/oGNZR/aQhjqnnVs1v
EyrcUJeHetQRFQbfl2yASUu2LMzn7cNaznPNa2mvxknLgQbinJMM8wDp3rGO7+0J2TRphSNCi3ab
HbnxbFfzcuL5G8lNIlRA6bqfA+4U2dVVCk6LOZE1U3ZhbEuw8WyoUipr+PJMPVVSlXEJ+CrVVGx1
V2eliq9+9KYCLPImbRaU1eZ92Wrwqd0bDvhFu3V5AUDBcPVlYxtNu51aMe4sF0UPcWqDeg9AV8iU
yIcrNWScMGAB9tbUH7WiCCYXaemlKw8J4UuGKQsB8WACecbHhgjtishmcV2goedA6SOZsYgeK2Dn
j4hZ3SkEgvRT1iFXGklJAglqA/hJ22qNsf8BiEt/aK4M9CwS2DL0jDoBCEtuxhNgsUApAIsymQB5
OS72geXAYSXZklrpzjGRRO4gceuZBUPwHIKHYBdIbAUBXNQVvB8eUIk4/nx9nreXNisxNAe/2czA
CXk28iIWQAFnMQrx33tSNoMr7Iq/dY5FImCOB+LcTOeqxMIUY91Ei88DgDhDSOoVRS6xnYbVVst+
ah0yPE4BKctPorSNLbJA54MNzN7PNMTsbT5Ykw+8RalF2epyNyStI1b+uf2mgxeygpluogqSarP2
dahuLMNXibmwvEeyebizisqbyfGnn3MeQKwK6otFLbn0tJ5WDHOINyoAnq8/Wz+QrE7ADgX28+vP
2Ze/+6uVQwAcoHWOjmM1BC+T4wQvLmHkgVphM8ghyUgbhTl/Rr5FTHLtQMMISGNy193YkyL1+skB
XE1lPXke+/PBmGLOKQ4lihkIsfLSosHWTwSs78MkWIfnEIjf3Aopktiuyl5wtluacSK7ZoTq7Lb5
JWNl9uI5kTsjARnZke1aHEkWoe7h3QHzYnfjdsLbkjCI1sHa6tAVpmcbzG7qDX3HtEBS38qctkC3
mKIvD1++Wk6RNoSWvm69rtLGVp81gMM2lAWZtRI0OGvtC1iCgjM4ckDVZgIyOUMKXiob6k3WYO5r
m+E/q9RaQzu/aDsTiDmbcmgj5ARAQR5aG2XNycGU80RyHXgs+nVv5dWE8igHxcUgQyRKbCLHVkck
8vxWYQLQ+GZ3J7vrKu/vsShMvjaoxiDnvnu/SFPMOKESYuntzVAHxRNvDeDz5mF1HWRDPcBzfU3S
vDzRCJXd9dVFxvWT3TGQ3N/MSDEv3VdD4EU3sqW6kqiNGCCmpe1qtZ8S4adH9RTXJbQLR+5l3wTO
Tr8J6IFODT3fycQaMlcyaMzqZUGKWr1Q5hTVV2v9rn4XyiuQub4ADekqeKu/rm34WhgGJlh2CBD+
ZI6aWI0z0GE8F61jr3FjgBOqbfxzbnJYoiwVECZSHdpdBpg6Z9jSkBTKxRnn4uzVw/4+GF2HOTiu
FhlfD3fRRDChbiH6m7W/0UzmblrV0kyHpj+u46CW5W7+Q7Y0ToMEP6zp252Jl2MTqkMeKOqTysHE
Tu7S+nERYu+3oSd+Lt8NmWzmBRwY+dAcQKoH3LibnHokM5301cRxuYnk0PAS5YO9YRJYNpXNOAFn
pnB5BehrDB2c1t4peIDlOcmomUC19MqDuXnSCopCvlpRG8gXVn4P8ckakIy/zkkBAlnAwqfbYeYu
MtHQgJveBS6rU5978x/KEfB85142ZIvVI7KTaUwaE2cBMdBuij2ptaEeBk0AFz2mHjVGwMfd6qa9
CqgV2lg5p5H4E1w43m4OkvVEDb77GVurcgzA76kCJA4Ip+fARtdh9ir/ON8N3lUwdc2ujyeOYs47
tXIaVWjpT1G1E4XTw7vLk0a5P17+wX6kGyNXaoJkD7Tz9pRIDstAMV8iEecUSb7Mu7Fnl8sB9H1n
JQsfzMmdfKhHaupphVuAJA2n0YiLSQ0wJqirpNoJee6oVHTtTzqpLW+idFM3yAYWlBj372lsSk+J
cfPq8VPdzfhdIy+OXHTC3E8T6GYK3njBCHDR8gzgiS+ixQsTOSrTxZTsz8T0TA3RPVOPFAlgZU68
E5sH+c9sKdyU2eEWFDhG/K8xH3xvtwNSiPqCKtLBGIHQV4Tsgp3tedlT113K/NJXzgWsScOTz+qZ
yVpXtjH7VWxXJEOCNVX6CGvucZwnzQOcJeTb2UpLAHZFOYCpnNX4oMN5EX7P4BGJWWV11tGdHStG
mmsCbJcZ+2tI4nO2QYvCATV+eARl1qfSdoLL3XOLnkrkhjI1Z6MfXNQDwV7wrHrZ5ztXbUauvVk5
SFOArbosPQzVtd+vqG9EWeDkERsVeHEYeJhuukwYz3VQ3zfznLsnf+VPWu6NWbLGNObe/AGrhPb4
M1c+GNaWs9VHes8PMckYiCaODlzeLARDHkPsBOYHAyU6R+2qLjvIoKwb74NeOOofsBFpA9Om9G37
hIo7+7RYKBRE7SC6SlWlIzByPKcPdgJLjaegq3Z26PUO4NNgRGrq3fmEy2hGZ61S9qigjdOuz6IO
DNSWgzqLFATkKRZM586bdoCPaZC9iKYbwvqFhjclmWo59UgJRK/dg5xikBIvEqV8cDfAZhYv4ciR
ZRrEhROxazaE6ccajPQX3xOvJmuyj0q0NsNBGD14B6QFNQZbViwggKiIQ8F3O+ZbV5FZDtikYdYX
RXuNrDnWToUlkuOcF1jQO7woNsBpa3d2LyoAw3wPYo94W6PMxzuSHymsLIgDu8mv0zSZeJYU9TyB
tlsmPSKF8jJJ8gADe1lPtVl/oJHoy9bZk9YhVoHO7fvNnOU99q2/u3jGNIXPTrjsHRQqHpWh8hlC
Vm8F97p9n6Rgqai84Gqhhv/aDCinAYVWvyOZUnRz9WR4mAdrWePaOUAV8qMWLdEQAF/DQyHnsr6Q
nEQ2IFpBPefwYyovEwDxypqBsyd/Gea8lHgoDMshrUCeEutSB1tqcFi2HMjwTu0J8wcf01hTlPvc
pIMM/FBVQVodjS6jQpLGqrDEvCu/kBHIRkf9bt3gLumuPctcwOr2Y92GdLyP2A5xaKQ9MpVugGfY
ogGpN57JBF2mFUC+dp5rG7sQPyKk0RBF1W8oPEqONGrWGXvlgLBDHiIQ/HckLIx6fepVDrtdjh5g
YFPMe93mJRr88ORKqDxk0M8gm147Jas9EIXEyGdTdm6XRyfyouYnchLd4pI9iXRckqkhXRFwiUBR
OmN3rDmDd9F8pSZCNvnruKe+lQzvUgccWOcwWl60ISntKRsPwNvGNsYtwiq9/Hlc8Tax7O2Dokel
Gp5DuTjo6ORhYNOvBfDoGSfc3TMfwq1wmuxtNVrkuzXjfKJhbwL2t5rmPzPXzN5IBDRKpMEZ9r1F
Wa1/khKEP+lbbyNhhmKQV8Yb73yzIDPeZNcB1aItQEAmYMAdvRLPImq6xH7vaRmbeAbMDqTokKy/
mTwYN11S71vWAIH2Fk8HXQdXEnUzIFoHyO0kXx1K22lfHJXf3d66LF/ec/1Llo5HAM3jXUEvDNnk
sgEjBKDFSAgebLxrkhZJjuCVVyNSeEhjw1v/5qjjNPIdRQqS3QXrdVycI3bO5sGUnO6M1IWq4JVx
UMqBmtc5mSijOGXt956WWYAY2XJrBC+PNNEK7o9RpYSkeVD/TzIdldyKKU3+q9AWmARmI0MScQsQ
DoZ86Iwlv7iVPxybyTR3lde/DG3XXsCbciFsnCCcl+ttBDBHNSIYnSzFc7qskCdns7lpjqoOFrhB
Z3+y2TECyRyJ7spn2975vQBFZFecGVbGSDLDcy41AT7VGs2RRvqNTC9jy508pKJ3SFn7/mbXL/qb
kkQP7v8a1kzWI/6fGsMxSaP+4K4CVUGysSbUB62yoWGeLn8tWWntaGRii0HJaUhm5EDD/0KWumUH
RBUZ/v1CDsbkqOPoq9sepicrkIFA8LQgdweUIVFZJsD1ca1sK6RsMB3wI+GcIjhTI/yxOUR99VmL
kM9oZ1sVgbpaVdQoSFrTUWy17M585sIa9nQdpK1vOyfE3rQJiPeCITFHwZYQBonGLrnDKXmAOtE2
2oV6U5Q81U7QPJEFiR5cSUawJ90DVIp2+anNLTRpH+6Ajz4qdh33d4JvCZwJE0vqUlMDeyoQ7EKD
pg3bCdWzvn9R3dHhfLvUqA7THtR7DMNAU9lgnaPNHi2sBTwFPwtFl+u89a2RpHt91BbPYpxw6Lqm
X1sU67CD464F4A/R2JnItvZkptsGGzrPUWktQPYNGzGDZgCOVbB85TZS8cha+5FSy35lNeZeJLyL
Q+NkHQUYvDCT2DSB251mzgz/Swk63aaI1gvL8OwQ3jB+Xh0cTuKgOPkLqH9YiZR/lSzsYy+Lyk/t
Gjb7HgDOyLA3h0O6sBXYiUaJEh6AQ+3A01MC6bqyAXs0gGscGLi/+40LKDCky4PRIeXBTo2ldeLl
yNN1m3xbFX3ygjz55IV6zMhRbIUEtj3J+qb1wL7ZYh5WN4AU1IZKMwLoquLjC5cBlIgiGDiP2asx
hRUzZowUQQl1HCZ2YNYDf7O8D7oQEwBL37Y8Ovhmzy6gSutBYY5iNQuII5eFfXlchtIKskBpIU6d
FhcIuDOWtHoJOtqixpoxE3HAU5RRyJkFzQXGpj8UmMS8kgibWeuhMANvo6cXGdBtyroH/a2cSpCF
jkFeMkYuLWjEwxpowPIqliP5BVecoD0kwOUjs042UExITqlzlBhHjbb90UxbYMVcAAwJBRxjNAFb
C6zOe6RujKh2Zt6Kyt4l3JuG0wGsylvmpxK4IYe69Z58sVonavpljRY1Np0W2YVDH1oAYGUMSAo3
K21P6jtL1SU9qbQl9SJnbsOzFjod3ivASEqDQ2r7T+TirK4f+x1QffXZTyhqMVz0WB9sAdAI6Z+k
UadGvWiLXWkhvUMdE00VeK4nnmwBIogdjaBKXnTT4ijhORe/kkTUNep/xYI8eHvojAMJex80RvGY
g7IS6HFJnKTVy5jUJ1+COlKDg1z/bvggG0q8Yv+zCXmIfACyo476EIaG7u2aU1Lyo9EGyuFfw5cp
Cov40oBlSO74gU/GPXF5QzS0MTOrY62hHqnJkIbUMOmsh6RFUgucteGDnzlhJ3vyzN+0xUMoLkzs
EOq78frfPQdbcJShq6uqfMuOS4FsDlV9pYqu+qXzD3bQ/Un5ukqm9D1HkjNfRzAmUS3XANgEUATh
PLklYJTJGDm2+poMMEMNthhmFH5uSejm+KXvcT4FFnFJnZobZWDtA1lUqqzICzh1QXxnr+KNndgX
NqbTcwvcByBSVygTw+lT2XTTSybPpmho2SaoszFH3JGMtNrOMYePrLdXsIR+d6WeqABqMlqpCqmV
FENfcOR+ikzEpjqACdS/TEVZR3ueByEYWcVhLfKx26ISx7+ort8Wa9wJ5uysxXfal1kCrJkgv04y
sSA/A8+q2BpAS00+FJKzASXoYvp496cb89UKd/qPfPebulN5Efvqryuylzq81zb0R1dBHn4Udz7q
B9Z4gKC2UhFtuURLccsasCu+4H95oR/s1ZA0vl8sF+olEmaFhmVa4WXWlCAiucnIhFdYfqmIKQOU
TMd+IwsLeLoj6shxJe3RDaizGhJzMSq8zsz6aEoEnQxPnSE3hpP6ndDvAHDYKI3MoemRhHa6+5kI
6ULjArezy0C0nYC3EYWM5pBukAvDDkIk/QZnwBgbOE44AvMI7OM0thm35An+x9mK+nQzWfP4Uife
NnWc/IPD+/zDnGb5B57jI7XWdWZ8TIEGaR4Ahm4+k45MzXD+NVnM5KQsxskUeGeb4oliUIOkdhz4
Rv2yV9fiWEPsOJIl1MUM/CVekiyK7dYGQxRqHbBzGnCky6XgIpSyYOihkEPqkaztsPEhHHF+MCOl
Kb2G0l0Oc2H+8a8xSFHMaxIz03zx8mrE92Agc89ZWLM1igVcgg9jURZ/hmxcL4vfjdd+bZ9tiWW6
ytHCOaZ2YIfsE0vpfJ6ZlwLfKKgrrfFQlPjvPEb4wR6CcOXRa9lbSGVLQRZgiFWW87oXJIyHT5jn
Avs9kajf1CDNx7ysSV7ukxk8waCE4LHTtc5TRFkigIYuDw7gbDYGjQHbPbxWzpeALcCs9n3sfU6Z
+6lqQr7TdLhLt6AGaZleSeTZzL+U2NikEfHq1vbi7p1xwFpC8upS43tegCeCjwwC28KkQ5TtfkRe
3XWQKVNsNgfMsTEkGRKj0ms1BW9VNuOFL+UkGl1wPqa+9YlMlUgqG+QrbBxjwmuxj4owXkMveS02
ZDAtS3Y1DFY+54zvBsduTsHYPpstfrdOVN43SZ7y/QRQ2Pj/OPuy5UZyZclfuXaeJ22A3DE2dx6Y
XESKpLbSUvWSplo6933H148jUq1k81T3GZsXFBAIgCxRSgIRHu5XE1z5cQGC3ghcXptlliZoCPmb
V8PQ/Rva2B2d9mL31jzVFmOna7N6M5B+ORk2JBxTFJ9PSeRAk7l1HsCStO1R+3umEcukvPOhawtW
mjb2Ij9AFrbTfpK/XVvOQ8f7YIeLnsqLYDlNtC1EYctk6LY5Qv8x/rShnDSlLD7QEugl4N5gO9bG
j3t8f5pGZR2oGd0Q3K9SWuCfRY9sden+AZTXuNEXN9Qpgbtd+S3LqHe19mpILss2y9q/3cplqYs7
fJaAHFdUoFqkEpulGYbeg2hCt4+SAvXTNCFyyxQ3VJZjI7JZrMhqUrdoAMbWu/wlGIBXzpsIxUyq
eHuu1qYuNTVCjLGP/BZVcZMJV8TihAt+te5QhbKqUHwkpp0RoHAZ315R9dXpRjBBMfAQN5KVX0VW
/gIjDL+XeFLeD5n/B5k5s+x10A323iqM9Gu/ES7L9kCzADsBUZl1UedKpsU0XkFMf7J6mTyKauKP
Rlvctn5lvCZJHUFiFTSzllNUzwKiiNJO+XFKXXZERSWbe2RzEn24ZeLHMqf7dbURgnNINDX5vV6+
AhYNvR2FVfQlGt2wms0o8TgjGzW43/wy5GDtSpBx7cOph8qFGeDWiQYFJJCHWcZjPswu0CXCRPLp
+BuXxUS9mEfhqQ77j51ppwFl5rIEiQkIFlrVdIpLwSLWBRrPXXuo/6hrJS9Jlbydkucgz2UN2XLk
KpXm8/28NgDxNCAlxcbQa/C+ShOnlUagvEHHXww43ie7PCcCfAVgYCYXrvxs5F82uCnqG01hFkGW
kfGnvGpZv8mKAx3YQQszIqgqs13Wjpdn/RBCgzs5sHE1H/QvjvfUJfe+zFdMjA8aGCqgTQnuX80R
0CfWhx2RAJMpQtX4toxls6YhTTRp8qND4GszNVO46Y2i2XZJzl/BcXfQpzr7kQ490mvSMR6yMPb3
/9kDJDOFZzIud2Zi8ltqZBPqc++fbZ2MnpD0ry6Wcl/7YWouAx1u9FE19dcCK1zjX/S+H1+m3jc3
0JI2bgOX/5pLZIVvRYehUlXIOogKcZeyj0uDsi98htOEUM6IqoKjbCB1DtOVB5izL23GEAGvEzT5
rgvZCL4RbbyfQIeyawLLXrVqSBOQ28jvwU5Bg0CrCh8IDGRV81DEN2Ab/4Ks4JP+ySbeW4UNqIeG
GvdPG/XCwUTiT9cs0Lj/ST1OvS5vvQJSTidoZ4EY2qkEeCTT6L6nofTDlVEDuB7JsDiOoCA+5lZb
ICMQrhNlIjtgSHm6vujimuWsGEQp16IVmCLXuEw0kDbZvIZaQw8gYAiiw05Res899ei/GKqJKvXD
tdOY7uxc1BKkhuRtVUUMlMBft6jVkGwu00FZ26kte9sUEKJT3QtrRVstC1gGVo0PkiLbB3cnxfbm
uOPf0icvccKr0OISE9QKHKATza+83zkPte65XVq9NTEyE6LhryI17WFdRFG4zQJ/ALNQOd1eyVDU
iUT1ag7JYtQMWWI1j8lTVqgE3yL3I6Gty6aDbqc/RTb5TwDgtzdsMvmuccPsufeLlziIsx+oq/8Z
jf7fO6DEAGzDqbXL/X7XWx1qcEweh8em11Fko3pB4CaAFn2Oychq6LkmjtFtribGqA1BD4uG/Eba
kcZ9gvsFkMO7vmm6mz50D+7AEJuroJQ8p/TnMSX25+w9ZfO1irWGR10kC8C3QN0ZHTB3VQaoZQpT
MC/rW+A7Bs58HFE+F8zdjrf8pst8HH+Crn8CHyJ4OSBKD1F5cE82sofIeWJuaNIeK+NOGNaOJoMQ
/nliQrsWv/MHsuWCO/uicQ2ETjBr48ill+Hm4k7tx7iJSxuIkyMeuBzCN274HPZb0hagQVdsSXfg
zxmmONz/HNCMLcG1kEfQXHTyFgVLQPehLR1ugCYcWZhAgEyFypyowClF6Dje932TbApp+CuOGiAI
wUHEt1xJ56mXyINZKJtZWYqfm4aTYgjvphB5NjVLTfvZWybIT3QpSMX/eQntH5nhvs6LHgjPYHqL
3QQB2bo4R0i9nhsXwAXQlOTmrZoASShS5hXkLufpAZfK2xQTCZQddqUIkpUDptlbI/1FZa5L1evM
HLSwDf3pdkEuRJO0jPiHaIjgQK92MxyvxNHpdA3W6OR00qb979JDmpqrnIuk07I4QH7s5MQHyjlB
HPCHbGMQpiqejIXSIo/bjcWMbL+YFpYLkeqqpKuYeuje/GUZ2WphMY8JwwQxXDWMoWJUqB+kook0
uvJ96IDwdRDnDj07aC6Hseze+SRtqE7h98H7dK5yUFRCcKRe1pd6Ej34Kaq8In3fC5ArT21XfNON
X2HnhN8nCbVpPaqc2w6Al/uOATtcGE34ffCDryE4F55MxOr34qGq+w7ILOiOZW0c3+sIGKd40jyR
SZP8D6toILaiTC3KsrYDkgUAFGKogUx58SePqDMv/BuN+VvLByrMhY7S7VBNzcYZg9ehd+pjk3D2
KJ0mP0ZZ8lZYYsq8zigtzwcoZceDkD+G4F94RE6C5gYzAm2UqrSnldSAEv3VsMXoFW5146jqJwhJ
81vqLUM2BagaNLm1uZpYhovzEKXFIYSCEyHBEQeZkCn9EusOhDH+HNV5ORaAnqg/i6D0iEuTIB0L
riMOzJVtgFx7QZQsbkFtrPomZUpsYILIAxi8pRR3vWp0ECmA+lg72Io2gewj4r+3vq7dkmmxVwHz
ocHWDWuyiclmOwmh0PEhYUI/oF7M2UQ8ZQcXfGz3o+6bq1ba2Q/fDnc1K5qT2+GRPcssQOe4Xfs2
VGBJLIG0FH4nrUCzi8uUc+m1CdBjCytQQDRANG5NfNIIrivaJV1z1l2jQ1/3U650YQVabDNz0DJ2
Y/tj3UIQRD1w5CocYc/2Vm3F94FotzJm/RNC4/2TBB2TYmb296Oy2S4Q51Ziy9U8q2zR2O5MCMne
kSnTAXTHeWjc0DBtawuP4bq8aUMEqBufPVLTi7rdQjNuWLdhwTIv59W5RIXjqS8q/tiZBhimzTq6
WFEJPfM4GK1uaANcpMIHtedkSe41LvsauIO+dkJDu438Ibm3xsxeDSiT+K75IdJ1ZvOiZTEODLKM
bkBJz5/jor0nB8gAylXIKvM+N0V326Qy2OTMDb83KLRVO9DW0xiJ9dh0Ej+n71oaRffzsyUQ7387
isR7lbbR/dSFeEZhHTfa7y7YGrZNCTVNULgWiESpQxGNqbEnf3SPIFU5y8wydmSrupYgnPWm8c38
NR2+kMZ3YITyENpGBHIVMb05jpN6Xe40xxGK8q+me+EVWS68umh600NUhy1ebflMZqBup0NphvHs
JfPkwysTUC9yWLYduewhgRyhXL0awydfN/Rz2U0H5gRpuK4Usz2unnQJna+tPcumHevS9+WKen3R
JRcZFBcudHeFmDbOd1pwDJXgBfIziGGkdzQolfoFLyHUihQr+OmUwzLBygZVZoh17BIn5c7Kj6tV
jLLHqQB0hvebBRt8Bf+VqONFifv49QpCTAsSVGnipWIUr9HYyTIBQsoxALs0GI1XV3tduGsy9BBk
sw+0btkbiZh8jWI4HEfTclhZQRfdg0zMRfq6q7zJNuN3yB29NjIrn/wMKls5tzngDLAnU7GLe9d6
cQG1uNHBybNNoYz9LjvPlT37BuY9a9syp7yBDJHxiijJmuahCBhtNASJD31eJ18Gt32k/cwgA3ls
n2WnvDbte23QcN5RL6SzBjXOgRXdo3j2kGc9SJ4kEtdWWU5vWdvYGzCORjfCTOSbU7FbXfrlU9Wa
4x3qopHfDo0Pt6keohsa/tWNpdaDWWdrnAG2CEpaX7oxLM8IGHSzhn3kI38aDHmwp19RE26QFeUA
4fbF2owM7cnO65cwl9Z76UBcWZipcTc0Q3aaBB6lNGGF6U1bt/GrW0mxy8BpvptANPsajOaGHOIy
SlADWcojiFWae7NAAnmaEusdKN/3CAXWT7oRN4fGRjqd7DZKEQHOeQ8yzd6UVunsW7PSnqyxffGR
aA9zfJuPUKJ7bE05eqULWHr0KXA/JcktG6CBQKY2D7tziQdSHOvQ0chrJMN7fL5eAvnjBIl7bJBB
wPhiA0TJ/l82oO39tm3OkZluG8VBHbU4V2fudAtUenHqlInsNKQmrlAO2jpj4S026i1+k0zr48ig
3VuvXd8fDsshE1LrTrGm8yY1ny4OaavapLa6nE4/fRDHGw+FGf4RJDbCtp8HcTqSR6TpQ2dyOoPT
9DKk3uyznOCD1I+83hnD9eJI60zbh+zWnP/RNVAaODnqhQO3qTahqqgxVUVNrHqWmnA0KE7RBNlo
dpkYVIEN2ZYJgDg+VgSRo6CecYJbWWMWAP5RgZBuJI4XQ+7wkGi1e183CapbVUxJHxHhGTT+lhSh
2PzOI7TrXYlC2DdDs1HBHGn12vdNfQcNmP3QJBIiw72vrRM3dDYheDQznInLdea44X1dJfyxL/Jo
PzUVcCPkDShkBSxPVxyCzmSPgRaPZ7VXMOXIY5V5s3VVsHYJ584x3Vg3tnxE5Nr/nHXCFoxGi+Nk
5We7A96NTK45xF4+IiBqm0jRR0qslHomfnlaZIwWM4QbgOhosmxadzhteyMqiCSyJX8uwwpU0CHH
pCRNIamMclqa7Mf6Y0WtZmiaJuxMvn1cH3Bu52t8HuaZGJKAuTHWoaUla1yP/6RNIkokZF/qCBzC
5DZzKiXK2bWSdE3GixVwniw/nZ35EMXnj4LorNq3jd7tcAPHwS2W925mij/a4d1xA0uBjPsNqq3H
n2B7erdcrr3VKHz2snYIvgQ45kFe3JZ3VhrhEtGVFuq9k+bAIOVwI/USZRBZ7W76pOi3VpUheZpw
yIcoDREQWbn7UvM3i4ns1IymM7ari3HbS3yJZqfFRMzLtDZkKAsD4m1ESTlQ9kHKojPeefrcaQnU
oqzhbdTiZu+Ytb3uxnp4Y2B7Bg10LE8MukPP7ohUq3LLHAsqRLELmQgtG98KV6AEUTNrxO9Q6bb3
7cL3CrAunOICIFkW4WHXNRysVMD+umme7H1Wo6yDXKjR4gDB/yoxvMZuzH5H68CvqR7uNluHg34u
TPFShXjeux2+NXVVy5xKPFtpyFWl8zKk2UI5+8qZKeertTQbJskanC3I5JYO6B/mNgTq5c/+YBef
/QzqHTbTgYURHb+lxlCh32W42C7XkfVz8fwa/zZPTnGNK88UJrdhHhgnPvaIH7Ig3AkOAhScimCk
xlUUuCnAkS2fDYuVIBdJCVGTFMl7SPn+ZmU7OIh9otIcX5Z/bkmQjgyX7wnoesi2W6A8o5dZXFBN
HG0CE2U/g+UXngP2PGQVoNyRlmF/F6tm6JDNFwE4jGmCGlT89Hd5AhbxsHS7m6sV0RS/xfja318t
CJAad3NcjJc9qKcN9daPpuFIoyZGYnMVOcnKRkjgvPjmOgdCCAicNlKs+apBjAwUvTjPzkOy+Wmm
eHqVkaYvvHGAax3I0X+qZQVM5BCQRO6QxLNootPFU9eH9ZFMqL6O1yIKwE9T287GMJFMAilPcUJe
BA9T6i4N79iOp1pxWEzUc9QzeLbF7HIXmhBqNslvIsRwHoXf429fq5ERVhc73F/6fZbhLAM5TYjx
CNGvOco57+nuxxC839ihA3UAiLg+mTzI7zIp9mHfQW32aitWVv2+L3Sxakf8eWSJbu+yxr8BBih8
gshi+GS2NsI40OvZVaYNuH+TRXep5s4eU/AVlXB2Cu4p3weRXwnNMIjf+OBtYjag8wXzjzTOU3x+
nQj6DQ11KKRqW5qecAheI7RbeTR08xALHbVwWe0U4w/T1OqbBZJIYEah6/j0kqLY4csU4JSsZfFu
cFCVMxWhNsMVmwCqWcWQvkVtiu+KPjXMM+585tkS2R8AlDU3NFrsWT9Ge/w1fGW8Mc+6anzowp6C
ysleCqd7SZD0AgxoNZI2ZuEazzVOBm9+q0lP16PpAcQZAv85X952sTVAKyDXtjVWPqDMGPfdqTDe
8rF5GcOwUvv09Wh/lZr+RCEF4BFeK3PwtzRamkXZkWylyO1ZIvLKpWrF9Xob6NQOlKp0lbOReBpW
83WvjrVVXgNaQjPLFRBBOsfzIQSjZDiaO90EHNJCXGxRVkNxKj9CmniX6aCs0OrM3c2yEBPq4wOo
tK5Bsd5/saeEn+JsemNF5LcevkFSO/9CahJAd4DxpShPtE5I4/fb9K7SkqpFuneSZriJeCh3yD3V
z3pXQz80Qd5Ai3/xxLSfZge7x9eIjRAfM+IdF/UP0nl3CB5CovCk9k4NzXz6kakBOGwts9rCt0FV
VCEkN2Lz3lBNzqdfJgh49oNjGPdk97vCXZeR1NaLbSrwlSkMfLIIHmj+imU+u3dRx4xFg2PCYrb8
YiPXAs/miBMElKF16WxaGYnDoFvugXr1b4aLC/mBgvJjxbKsiJtVHRpsv/g6Q/2KvG21xXWcAWz7
15dY/OgVlyH1rt4Frb3yGyEAtzL6uvBsRbDYNshiZblrb001hG7aMDc0S7bFBZ8Z+G5qxQi4OEYT
+DJpB1rStLLZ44OFGMnoyptJK6c9qy3gS0TbbxrBIGRn4hRjGGn43Yn1m84JIF1rCuDtXG79gHQy
dJtGx3iu8E7XIhXamXYCdei0T/sYUhUi7zc6wG9nEabZDT35bV/EAH/LZ3ryU1OYU7m1Cr9ezwqK
joIyQ6YckDQrHBJvDI2VoUXFPXkbTZ4sG/AYdGsaeIYtDQRXdgv5O/ynw3waTmui16DmgvAkKJ1v
epc650QL+COk27vKCJ+oKXEN3FixqW9iwJmecAZt7sr8vchTG6dRnHvWrQ9W+Xk8WSBlH0HXdIBu
KObBnbiaEtu/c6NIe5gcvAu3laj7r/yHuNP9B7eA9m5uICtDQ5oQMpPrtLHEhlaZtRPfoUaSAZKH
vGt49IWT3uI6fDQKq7lrxu6jKVwr3Ygs2QZdwY9O5U7rXsTu+zg8NEOV/RAgesc7zruzMH3IMOh4
71kIbCB30mo7Oi4e87bABdV3attb4GugF0MumTBp1OQAZgg51ftKDsbHBLRtsxkJpw8T3+LjeGGV
jnOE7tyi3kMBvdLWubXxpvp9boOVmsYmtEfWU8cbr2iARO57lHU6/rfSSBDzkApHSDJ91Kshs7oH
j9kpSOOfEFaun6ver7eanFyEy0tw6Q1VuradYPiWp/1Wi337p3K1TLuaXaO+kMCIxdYBma3+PMTg
JLBB/PpajizZiWTKt6nUjVcpEEGRsohPNItPM8uF/bIsSphV3EtZhihEVoR74J0T5arT2/4WcaBj
BkZNIPY/ba2i65vHl/5zfwSDwW2YQRPPcGvrOOBvzItimf2okmdncvV3XeLIXkT5eBxiPp5TcGJ5
FWjqtywJQVesckJCUZpbfYE3QWNfZYuoB3lRCICPfPSWCZcySsuYetdblFUwbbmsfuCnEqIoHTQ6
S0M2oUhwgyZ11/gO/piliZhFD2HfhjfcjSek/TsLSR0wkhy7qYTkVAXUAdlwbvqYoJ4kb+oWE75V
MiuB4ngfgSisypG/VMrxyJHUDwqJOttMpS+/2HA0jvctt5HOWnxounAz7WzlAVBN/vgEzqZpWw4+
EptJEp+0yq2g2KRFL7Ed/6pVzYmmf+lNrflZogZtBSzW9ARBnmmrj3l+myTIKwPb/6xrQ3OakPhb
3loa5rNpeWdkKm13L3BsO//rv/7n//nfP8b/Ffwq7ot0Cor8v/Iuu8fH2zb//S/O3H/9Vznb9z//
+1+AMkKXxxSOi38NSICbav7H+2OUB8r9f4RpXed5WxjnDMjXHVHtEK0ON9It46hxXEzEvLMMZ/ad
CDoteJZvnaSNZkIe8rgi++mFAMErN3Wg+/zkaNngOYiQWfTwdZocEWPGx0xdiDgkwIXBh4bUQOoi
8bqEPUSTaXoF8pXv0Cj38OO3f07QD1plpVZ+0ZCD2rLGSg96NrV3hpngmaCD/o2kfzQL0X3c9YKb
WVGPxrhZBjcpZS+X8azAh5OMvwrsKLwhcbzJ30ixnr//4iCJt6XGGDQjSgASaVyr8WRn1rAGWFo7
Jni4oejyIXdd/SEKIYVeT84djYwsGu/6tvOcAAkDrwel2y3Kxr8s/saQWDfQWUTJN7lkTZhtM9sv
1rQBNdAYitf6ODbb5vN1GATNV3roBPt56yg3H0Fylh5pa8bN6DyICAxVInyi/EJfFecUJ9kTjeKS
caj9IHXh+EPh/fNvmsP+7RcN6FIXeAFbmA7XDfuvv2h1agVTEgh5Zo4e3JKOkl2PZTiLL83qSgWq
+6II4ZV5Gsozt2DSzbt5HPa8CNd/9WGy9JstajLxdCMKQ4av1307tcHKn/TsnhgNaSJpxx+gDjP2
SBdArmmK+GbCL9VWC1ZZPDnfc/VFprdmeQohXX8S3MB7AfAS8EZrO3N8W2EXne1qX4woydoFBpjp
gsY11y3Yw7cGeI1Q7VXFmkfZJrCCApJOqaXaTKEoOmV3doo0yzwCn7Dc1UFaHSEcWp1bHWBBusyp
21th5JUHkdF2vr59erCJZ4WXhg1mzehjNrC+/fNHhT/9688KAj94GBgAfAgwjzpq/uKh0PfaWGSm
O54By/S9UbpHR+jak1417lG6ZumVfcC/4hJqrFC6W547IykfbV17JrsfavFGFobcI0qov4XawRw6
/hUlfcPNFOn+hrxsXD/tKnU2Qde0N2ZaNnc5cCcblWj1aBgL2dyFqukS43KiRGXeqZPIINc89mL1
jetD+W6TB2VwM8Wl8TpE4CUUANvkjV0+sw5cjcprqkcNWjFY5HfyjQdNi9LgBPAphufOWjNq4dGR
txAuIrChyNYNd48+Z8PXrtN8r3EG4y5y63APxTn8+HGbvee8Qu1YJeW3Ioz2pXr4F7l1NKd8E2sh
5ge3eRR2mKwKt+UHGnIxmXdj1iMwCjy6V7tZsEMxiw9Jp1Lba7GDiHmkv02lH39XHfDxJt8jdAZl
UR2yfE7lTC4+mNrxPK1u6ba4NHRvRCTCWUO5p/BowsCjZvsffnsM8+q3R+eCCVPoHPpuIGP4t790
27Bc/GhqVKAlpgQmAjQp0guSvglRpMkqpAsDa/xRTSw+103fPOlpBvXTAByDuA89aWVobHrW9fhV
qMQef6hyA8Yj9zHOAeAbcwel7E7jPial1h8Tu35FLW6fe1JUMaiZhX5DzjlDDSTKDm76pBpzr+6n
bF3mgb+VPnMey9SwtogbO+xdRjl7MGXfblGN193IyJ/eUN67avAw/RaGZYtCgbG7CephekNie5X2
4sO++KegMl3sf/WnffIu+Tm4YPMicA2D8MHO9AXS1QSsWcY0nWcoH7R63YeowFgeA+i6H60pB7ul
tNHE2rAvinRHJppc3HRI4arwM/z0CEgyt3OT22KwGEIraAxk9s5dwb6UUI3aD2lc7qzcSIE1C2S7
Eilrji51xzaNd91Uv89DEE4+FLIKtlMKniHIFff8kEvBDlOToWcKGGl80b1wnbsXDvMytcGy1byU
ZsKmA9tchRBOWfHbKOq+9lNobNu4RVGJPmloaQaRGX57MZ7d1Rrq1QYwo4Nf1pt5SMvnTcCWjhqh
cvXPv/q2dfWbj/I603J1W3cACzSZrr4DL56bOGf13EqRfKnHPJQI3wAQAArXEpID3HyOP3vFFH7Y
lt7f+hWmic8m8vuH3P9SG1r6VWYACIio17eJHKZvbvVcgLnqK1fmCN+90NM2qlOf5KCXKQIfpK+u
drRLs30xe4Z7IhAKfh9GBz6ZzTpWsAa9dr+7kaUnp5RV050lgabwAh/8244W1Kcgg1qG4J1x74MQ
59wD4IjHLl5aFCVYMcCUc98ha3wxQStADPqxYjJRX00rEOLNoMSGCYkShHmFD9Gdb2kcYyvT+Q+P
I9O5fhxxw7YBmIKqi6HjkEsn4IsPZdITJwlCKz5rAAB7le2aJ0uf8A0vIAXfGvznqOojyUSTZKdh
HrPs1gjZ5spOQ2rCoW/XTldo876/82t5sh8ZCtwK9crLUnqFaYRmmZPw1ys7vQcnd/tDXAY7q4vd
g6EaliFVj0JE2zmM2oguTc1dstKYeqC8cQ+L7dqHtlumqYfa55sAZAM36RA+4dtd33683t9udfEm
lr2utr5+ZXKkdzfvTu7L+87Ad52p117sF37LqyzbLLZRi57tvm22Pj66g0gS6FNSl5oYUm4HRJvY
YbFR78oGsM8Ighe1BTUXY9piHjtVBMK4FlHx3+3xOxu9DLDJCBpcTYfgzFxVWp1vuQDcihf+L0CA
gY4Q8qVNa9DjmOVwskfpHIAOh8Soo0VPyEqCthUAph9KySltTf8XL/k7aJzli+0Ofy5Sd6aqHPtt
WzonhBRSUCPzNPecvJEox0P+QMu18JwM1onT8XJSs0WXfMxmfRnRLIAr4RMtkF14uZ48IqxnwAds
BzeJtiOe5kdHN1Kv6MHkX0e4VIx6AjVA3ulfus4AArKsvuK6Gu0SAxQSw+SUX/XcvrFHzr/Q8skF
1MpSbstygf8zLUdSPYTmO8JMM+6Xa0yswzbA//UT8jtDgGnGxUOxcvJu3ZtF+saa/uw0uv0TuI8H
riXDqwmesM2Qmy0o7nP3mBlGuMkaPX0TY7u4VjEUdNrQfXar0jyLxgE/WAsaYjVKHd8A75tE7sKe
OPNQo1NtyI9mqEE1KygysOLKLnP8PNlUy40+oDRIm4J2Trovifwl3z7YFi7IGe5IKmc/p/PJrzcA
DO78+GMtrbjK1au1OPBCD0gLd6RcmmQa6rip2yPb3664FWyaNooPZCtKgUpcmigdqe1xjLUhFSVF
CRygIjiorIofqGepIfWWiU7RIfREh0Bd8jaJxYCcwOwAQoNlZVel5WoSDeo9hOy3Ttb+sNQlsOLD
RyP7CCJvNGZIOdSrTmnxLvNjkQJolQGul6uCLmoaValVU/kXjUcgaFe6z+xNotB0iyMKmrV9gDzg
/D+m/3zk4q5l48ExS7dm6gcy/9B4/DFDPynA47gXtwqk2nfFbd6mH02Fc165WsY0PekKO09GGkNr
St/gXhqt5pn/nz3m3eym3sYaM5KTm5UpsljgxdaEEPdI3QwHjuvyZuLAlgE4tqN6DvKo8Ldyr7tg
ByMPBj7fVVnn2RpAJesIBuj9IPpuTyNqhLIvQ9Q2d4cqqAG7R+FyaQYFytXYuJmMrqpWRL1kR910
O4+pG1ZWXm6pS00G2A2rCmMLLuuu2JONdqNe5JeqgkXtboFrHFkfuz3mDWKEcQPo3gPNLK9Da5A1
q4E3HrTYqwde7An1PYHRZF85bYinIHDkZBu2jeWzuW8xBJvI3VV6CyjJvHQPcF3xbB8nOrDYC1tf
dX3/U3IDr4TwwY4qpiMJNkQaclV4YTRmtmnVrFRDmtXjtNhRQfWU+RmkEvR/WLs401rX0g9FkLqr
GqwDt4n6PTORIISYPUBFKEBUVlbKHJl6lEV7NMZ5HQ7UpSbWs34zBBYwC8qTbEMeBcmWxrTp4j0v
8Yd+/c/HZc741XlZyXQg+avbkJHlwrDV0e3iaOawULMRJdVPQJPG7d79yuI3w6m8Bex+hZFfsO9/
6wKoirZXm4Q6/mpbH1Lmfn+HUHdx6lnago7BFcdEDA9ZN7aPZOr0sthYXdPh2gkPmvjNotyfHsiB
mkYtctSiZaPPRYPZVyvED3C1UlGo0gQZZpG63ykclUHYBioOMgxXeA5XezJyHQ/9eOxxu9xlrhZs
/k1VCN82As/Lw0AaQ1Sdk1NhDnV1yDxuHTMu8YWWAz6QuD/N0sGJoJheiwCsLjooih4MaA5sk6AL
jg0oUiHX25q7WBrWXY9QIjD13H4OxqkGImBwv3c2uO6R0wpQ8OOuxLATuNXfomoZetELNCKNE7E2
GwSswsIKxtWCl5jHrQ4IiloY9fw/nO3Fv8WpTNc2bZfZjDsoxdOvgtexX7QV/nT7UyDAQRYYIBxY
VbJCCX6ReoYRYKhVWXGsHDcHCyEK4CA8UELXMc3MNRmp0fCXyRDtlv4aOtKN5xfc2DgWghZODlrR
FeXT4w6U7l0upUdDqFADwqga8l4m8ENo78hlmSA/WrFsFSolQVZa+Te/KYDBQGHc0xBpUHt3I+ge
2jbqOVEj6vnMQjls9gaClvLGAorAa1Q2qPtUcKIe2VD2luxsrXgiZafF/jvfC5fU17f90MtVPE2R
hxs4O5a26b40xi9bwZBTSCUfcgcAgnZyxjfyqsOBHVEXKF6s/JepvKoJCN7AAj6AvHAVUyzL2Iu8
sBeZFy9aRHtxUP8d/8Ojxby+inMgV2xucMd0XIPjfPfXR4sO/touFGZ3MmXjelIR/VMTxhwKpzYo
uxYb9bJp9MAIFZ/D0YfqDflxfMtd+OEGlt079YT4eBOfOzcK9kNnNquiTLMn/K0T6ofQPC4Ce16k
x/aObCgVYkenj7/NQCCJoJWGm/yRfFsORrAUH/+afOu8qp7y4+w5hIHwuro25n06HPGOTdx+dRPg
ub0pyt5cByT2tA/rdLmr9FYD6ZZTrwtc7vcN1BtQZ8ERRnO05AVh311R6dO3oQsv7SWqNckuyvzS
rvxjlshvfjp91azmqbXMM5gw8IwMBv/e5f+XsStrbhtntr8IVSBBcHmldsmSvNvJCyvLDPd956+/
B03HdDzzZe4LiwAakOJIFNB9lvwlRPb61aytfKfEULeJ1pSvwjfObxjNSBhAsfo/c2jInAkGqFqT
73tnwgi+j8mp0Z/eW4QQfG+9z4Oi6YdVaM33eRB/8c7UyvxofoU0Bs7c94GpV0v9r8kJwv/09ujN
vr8Finx/e5Ndr4asBT81sSQP3FIvLPhX2+zKuj6FMbwsHnycqlBJaIqHjJtvfcvockdxrKvFf3wX
nM+VF1Xjs6VlaXhUIv0hP30V2h5cIT/tk3NhgcCqNR22+VQQn6vkUFLc6UYzwZflV7lcOCVAO3K4
YVOFgijIcCto+JmPjPnxGd+sv/xIykdjtL27xhzWlpaYj466QGUCFkFjek8BjlX+iLhZnufWAA2M
rm3yA4UCiQGIdaD5W2pqejxudKP/AtmkxIW4qrhrs1bcVXWd7oaAAeWv+ujSBKWzjiur3Sx9rPXi
1RhY1k5K+RYHxsFPvXXksRUW6l5A2O8Szy8uNCuts/QuxzZIvQr1oDBQnoEhPy0riC7xj8s7iqUM
gJjys+PEwUzP61regvnbq9JNhOJcNn0bW8CJay95caIw3FddmO/KguuvicdXFKD7qb4eJEhQA1It
98LGx4YGaEnLXjEWoC7mZl5iHf7jqSg+PxV1TTc51w1hGAaoSvxTgrLsQn+AJxy7CSTMHRZOmwTo
QKL0vCe62tK/cNs+9UnUe9e27YNRB1KtG6T+9EFdeuEWBjm8UlAtGOfRZYAkrPUUDi00dxkQwARq
Lo1IJLPBSq9vGyJS5BxAzDgCdLNWtwbA9lvH8EeXhhlqHvGObltU+z3d9494b92RO9gPpDkrXgtI
0q3yUGbbvO0uOR7dP31ZfbpRQ0NU1D+nqfk0NKBnUkO/xaBEm7hCDuW+2phOWVxJPdqmnUO5pp65
Qf3VRsM2/fpbDwC0kVtzhaPKnWaVKSWOVEnv0SWbTO0mgvBaQ+J6KBNBKCm29O9lzqz9hzg1zQLn
YtNpQbuabJAjtKrSNn0ITqYYD4usVlgUbeOSWhvJbC0XRTaf+mLbKfgSUufBg+xh74ntHVD3qgUD
nb2HPA++ya0JdjyM4pMEzqo9KEWVS7d0yVQn3dn2BA2eqDU3nwe68eHPH3BTfDpQ6JqFB5xEzQn1
WSE/Fy7NeoK4qAVsUubnyBBBX+Opz43XItLNenUPU7zkMYRE22ObaaD2y0ieGtGmj3FUAHwdlRLy
S2hyBoMcQMJT4C9N8LxaRwn0NkgqRAl3gE6Lyx3VlOmSh2Z8E5TRifbxtN+nfl7kB/Cq4uGOJ5G3
k2HLmkIpe20C9nNo8FjC0++bLyOgTUCGAI/6vUmjOLB/a94xK/GviBmeQhEQRb8Lceaby8KQKdMA
FkeFmwrJtsi0m95JXgbK+XWi1WCC2L2NRs2g3bQYLR0wAP/8v+A4qpb/EVRi6gI1QNvCxlxqpm1+
2pc3kne9MPPxPCZA9+gw4sbBNLTzE13GOCngSIVL0gA15NLtqLWbIYOfEoWwtC1OJjye3uZ9aM/R
ajZFLs3a85qt4bHATZX+Zoi67ia3yvwaDVp+pbvGglVfHnjJ+tPABO27bVBgy0oDsfqK0h0EDAGU
xd4X+YxfSyVqvWD0wmMkhodldYpw4HN7k4lp+2ENNdPEbvXSprslnJahOVWfrVJIp8MhO9ZOUTYM
l7JIQ6R5c3w0zBSYLdWX6HWiu9gmlABwA5KWasj75ukofg4ydKvIMGC6lD3wvjNfCwmEDOxJhtuh
B+2ihhXgRvO9E+q9tVhXVf416nvwuU0U/Xb/0kRKc9zDbRWPYgBPVmyE+1SQFtpucHSOB7rJoaap
WN9m00O0HhaLu1boEPRBcQegs+scAeUQbdcWE3fTwUMsTXifNdnttGsgR3aZZvkBIX5YxGCDYQPO
XqOWrQlMBP1pHFsJb0TtZXiGKiWiNbcM26DWhSbmBAFTyKFCYsbJ1zbx4uZZtlWeClQjvtRp56x0
YHzPlg74FlK+1boLp+F7q68Jq9yqAK4C4NjrHbTIt0+E+ITNpLUFUwN16EEhuxYs6AwQneB7CiA7
SjQKSEuXD4HB+/Bi4gadTKwTGQno8TBNW2Uqwej7wQsLJlgCUMuY0KUuLWVi5xCQMfe6n1ydQVj3
SZWFsKgBqWHMUAsfxqTcDGU/bcY+su8pRJ9eBCrmbiiNvZBCPni2wdZ1DgJFCSWfhwDVhZu+qL9C
QAtOolmHWkMWtuuoNE0cZUDYCxOI70GSYToOZndLXYEDXyG3SK3maDjaHaqNExLnFlTjota5X2bR
3djaEbTD4sdP/W0NTxHQ/54+LAmxAZA9GvuZXrQgA60KD5xDm2Sv1Dcvot4XjIq6A4+NLzLwoSZV
14DoGFr5rVPswSUMSOLkYBved6d0/F0C4wJXqhR6rfhscFMAb455ABwxc/WpnyKoLw7HbNU50HC0
iBpHnYGi23UaLDLVXAr+MDpPNpu3eRRM0wCVslYQ2MvAFQ4hoVBn34UvYSaRtvypCbphjTwqu/ZD
O+yGLoKPcY5NI6TFyl2EksPt4A/12mg8/7m0e1h/ZYX2PTH1PUSAwsBty8iNk5795WTiNe5D53XM
hmplxml5ARESso1Qmc49vTq0o3ghxWi6LNSN0Um3HHm5G+rvag/KvhVEx1Ysa6rNwtyYh422Olie
fJnjlvXUKlnbva0i421R7qiIxFH0BYPU8uamJW3nMgHbS4MG1aVK82OEWWXexY/bw1KIYu8R1Pf7
GpWixRR68VPCSQSHhfgE/C/yXkA781iAeZdaydxHMGirG+AWD4MX1+hGGyKZSreyF/oGjJnkyOxU
u3GaBOKV87CnhCvVcDpAOyuBQji30rNWKzvsONXDk4hw4CL3kbSC/2dUmzdEZ809OBn2LIyAAAEV
li40EOkQMQ98VMSmvkfW6Y0V+6szp++AnkEjXwmpzuqpy8at596LqEfwVxfl3l8ivTjWOZn9Eg6y
2n2YN2uxjpioqYlzNKC9qQvjOci9dGFw38RQZSyD7LFVF6vUXoJIH84CiI/HxkAWjfEerBnRZI+V
lqRHrjWQhFCxTdIG92UTAuKJQZrw+3QWgkoR+oDn632y8SA6tG/tYXyFWtI2aQf+6LW8vuBXoIEs
F/o1FWarsF4160puQyfmj2BUr1KR9DfQ3oSAAGfjKzbdiVKVc/ZBEs8rRmrFwvTeVqR+emEKYynQ
Vgk0YHEe7R6jMFAU8+JFY9I/x9ieu4blFy+671U7q+3MDTWtUnQrL0JRlpp27JyhmqPf0Rp56q+p
e5QRFBvUGvr7GmGO/WbFzHWZ5Ax8H2z1adPf5lDswI/+3LX04+QrVpoHqjT1zQeBIQV8TcrkZW5O
MIAvzR76yzjqXwtxSD3ZXbLK4rAf9oeLHU/60ectEjLMNJPr2OCzDHLnsNNrlPbWSd5HIGt3/gb7
CriyBC00+TrLv9JFB8d5X9Qsccs0yL21nY74S+r7zu7fIpw6BdE6i81vUH/zD3OT5sJaTVujGI8f
WRXdhWkwLxqxtj90eMhT2NJPzan5OzYiA0Vp+FhW4G7sYLyE7YgPI/IDuKyPHah3F4/F+WUecKKu
WHW6jSoRMMQfrMslqsJeW0DxkMDFn+zMZ+tyGqKJ79HU0uvyVNmefXQ2AoqwH+jr9PV868WPV30d
6FvrQEK5L64zN52+1+YarnPQdg3lk1/nbF01JsDugK6PgRvWRouK9SD2tha25zFTJQiG6gCdIETU
disT1O9tTCWDTKvnmOWkAeHBaYcTD+wEFIY+VjD7T0L4ud2fIIZUHRble7prgBFQfI0j5HLvwCIb
H3PwD++jNoZ5F1pdK8fHXkZnL4n7K3WZje6v+FD5KOpi0AM6dIOtmrmh0SmqUBhosp+FjHPI3cTd
l7obsdeW3D/lees8dzJfNXLsvkQ5c3YNSjVbCots/wbPZP8xNtvkjEpUPIcxpw5XQ9MVAFR55kOc
QdMywwe44JZ1jJOovfdL7akbOSSawM265zgRni1u3SR46Nxn6sLKkm/yToabpU/X63vdl/KGIhIb
7JEM/sfAfp56ncunweLNo619oUYHScGHAIQBakn8nzwAUwrV9MB8CgPNuweQYj1H2nV3jycSvtme
+QjgVRlD2yMEB6FgIdBgdp5B5FwH05tgWzFHZcTHI+zaWGy6jilMMrxc2E84VTwtEg+5H+PXiMTG
eguq3d6e5CDgSNBg06uVYodK5ORChfIWRa7sOcq1CPk8YFRhRMzuZdPELhV6Y8+8FUA0PftQc5sj
ijHxH8qm/H9HqFfxJFzx9JgXmxHUNRfKzxym3TVshroGMkDB0G9lPPhgK+JHfI2M7bjpgiG6NYIU
1MTAjm7bw1A37Eq9dMkzR2y4jk3320IqfozgiBqWEGdXrTku8uSOQYvYbfHtyTdjZH5J2iQ40rJz
nBnlx14zX+aIIkyEm/YMVhJg4769xb7qIDeqFoC0yNtbnNvsmLchuy7LoVAoNtXAkYWnCcxsdrl6
U3oy+Gu/s8ody7uvloafqgLW5U+qxcvyQysOWH2pU11/MuQwj9VeJ55yo/63ee9jUG3K3TBih1Za
+Mw1/ffI6XAGUC0Y1vt72wP3m5qDzJ9TG7nZatxkHrCxo1KN6uoc+upeVew6RUce5YjvkcMeHSoe
VMH0Pa7T6qZRg5GfvC04j/bGJnQMLFTwfpVBFHJnFniOxOY4q4wueqN2HWHjXIQ3pEhK/aWAlgPP
ebAhEVLqm7pkODGzv6Wwpf99euIxkBDTot/aQx/DiX5iX/pJf7tb+j7dFVPgf52gIDfPsKv6aqX1
qZkKA17Ao/4Mrg68KdhwD04rgJLDi1Ul+rP66b8tAv7QqhgIDIlTAs0P1zSj7JwEWr0Btru6z/Xh
BhLaxgvs6KzDGPg4kSptYzbZyVrzgIugJlo3ZjS092nVgYYLfW6Dh4W3Ik7UgH+59+R3DWp5ge2t
ZvZUJbJ4P1oQ1QQqFOwQ3pxN9cZ67gD7YAb3plGwp6jdUW8UVBJKJuxKrRoa3zeBALefmgnv+L7A
A3lNzcZPtQ3++Pk8NZMFUophwY+WrOw9M3HIhJaOLlwQGLChqCHyMEDI2wG7exog0ANzRGpWYnAu
ge78FcbOsMczD9wrmJocOweyWn1V91cBvvU1An1zV3BYVreqbxkY8V8I03GomS59dJeUfb3WIAK6
/jRg875ajXaTbGlgGRVGpxSakUygl6QBejWkyr87cVseqD80relsO9O0keMXD8gIfLat7Ibuaji8
NS7d+i1GAgeZTNfw0nilTc4IpWt00jBdIhqm2y6VwMJmHVsLngO/BZHs2i7lnlp+P8bQdFLPbmqL
wXJO/uS7oRqg0QTqaf+BnNAt53OGTTg47dpcSkc64E19yrBZthMYfTGGZ17lgzvDFnr4WmKDl20X
kEKTQ3K/5P2FMAoj6JbKqevrEpD+j0mo3ZvbBtUoGAj46dpLQN5ddLaRK0GqOfix9NDdEupB2d52
KcwJflh1sYokNKhGPbj6jeU/FjakaKcBigBwtw4ekRzmkM0fUa1To5PheA+osqoh6oD4K1IbrDaO
FM7tOsEzLcI/V4XDacO5lI15phbNghfwuXOmBGVTobm9H/kwMsBHXvaZd6ygRP9Uw8N0jQNyuG9U
E1akYFwbENajYA2+9nuRjXJFzYGjrBeaA7iIKrio9fI6ZdHtHFujYAuTShcPEL9ftQl+xVC0uKeX
mbT0STKvv1Bop+E7i5/9+ETrmIHp1lBsQZ18ggW90kzBT6q/Hn9v0iiAG/o8yirrYzAo6R+b/za3
zKFeEHewKfc4tvaw/3nw+1KenNCq7pAQq+9Ul0wDeYpxqrij/oLrc5fT1OusiMFl0i2ovUG2w7n2
PkzTbbU7j1vnOqlLEOaw4Rjsvylg6cdZrYNMuZduaWBe5H3+EhzUUNcYJt6uCZMlbdS14z76SvKd
1AVm2ZHVVX4lZFZcj0AqJrLZLvGoT36lVllF2p1oQCpUeTiTeOvE7CGOutcBoJlALhYMYZV9o6Cs
0Zxth7PPqs2D9CrbQn1w8vFrDa1D/Pna8QpFxfTaJKHmZqqI3iApOg/QjBDi9h9mwLt9BDYkNZGD
C/iOdHeR3sBmy3kEplx/arIPjV8jFFayPYX9mjPU4T2Keg78dYC9HGUvXrRozI9ljAQQGfHgQJDv
dVHL+BxN/JV+/mlnADbwlpncu1IrA91oQxdq0oCKoC0AbRIABdaQ5eHBkZp0B4I9IDy0aXhfjl4B
MoJvy1FwiA/61fbw3JD4JptBh29loNmHtjGTFX457EcrKqdzKoZv1BJdCg1Jg09Q7bW8Q8jG8LFj
HccGS1XMVdOI0+IaYHORFS2AOfEUnhMBGwABCsQj8/ViPaZpv+tKFj5OFXwjIpBrXZoq4jS7Gcdh
DSm6/OQHqNGXRQ8HFBYV1Bw9HVkWlmXp7s/1D43KTL/VPyzT0hyUoSApowPg9qnMKoqo0JC9wI+0
z4qj0HF0sQv20/HYlvUdBFigmTq0APooHjMI5QbUBiYBxhYOxD/wePhmMMf/ahj4fIFOIp9rHiHT
kDH5MHZsWmcANtwVZedvC7tuL9HgTZDvNyP8eJftwS8n/6g5RneCM0S07wZu4PSZtduRsfwWiDN/
I6qgWQEDiFIetpsrqxq6Fxt4QRSi9eK7TPwzdFFH383be94UIXQGe39TOincFUyApYXacmmeIv9Z
9RNqTPk69sb8bmy6bBuWxXRmOdP2waDVYAj10FeZBm1n+BGDJBAKEXqMXXfSCP9gSqmfwPF2XM2r
9GdjsMK9JRqGvRWaAweSMm4HCY9bNGF5D7oskmYnajqOeDaKUr9SK7JbF2qjxqNZdfFDFURb6vZF
VVwmcE/nF+hz7QiPUaP8LqUB+RO30aFpCJYX6kxtDJkGhUJpnUi6uTmVJ0J91O/NPkDaFUnGB89L
79ohHV6SoQduvJ2AG7dC+0aHNdEGEKj4FcWBi6a15k8kuO5QZ+xfPJwKNh2kX2+gYWHdmGGirYXC
W/VVv9PTMrsdY57eCuDPgWceYYltIg8AFnB6yxzorAr4pOyoScHvcZEo2x1nXgjjr2jYsAz8AF3C
uYeaBqQ0QCoA8HQZJRyqzSvo97AwvqHfncBgK+EXwQO1WmxTl5Y5+esCLjonO+YG4FDxLM0bG/i1
wwHYhvR2n90MtTDXw5Bm37j2/46ICrsDMbZw/m2NiE/Gf5QmhfYZDGM6oACCpSVMDahn21Klyw+Q
U+6BJM1KLFyJHqqSi7ACiS+EsRZvIjtqZy2GWocgw6yyQMOzBANN0jTBM2heQHuB2jQTJ/wWCk3v
Yg0gkYerBoDMtSd8frLVBQfK6URNgC6AEqVb6qThGBS+tZmZ0PxSgaZwEEO3y8RP6yyTHYOV0DRJ
fFDVkc6ZQBJ3CdzWhgKgzjDu9tSEtmB2O8SjOKq4kuLMZMxuKa5HBnk/d1IMtHYeZ1BcCDzmyu7V
EcEb/yZk2CDqaqVrfnOGeixK3XE/948hqg3UP2myv1PxhDDTGu1jv4oHZO1rgI343iwy7cyqQTvT
nZIBOgftxhnG9EM3HGonJFNDpzsEaXWhUJ95MDwU1i3wHHeDGQ4WwDmNfU1RLV1bUEBYU5MuRVun
e5+NJ/i7Z48oZU1rJKcSZMZ7NHXU+yLHc9ygFOmjwGEPchFyZapYmgBQzRNSoOZ5mR6XdrKj+DEJ
2AGapW/TtQDJDxs8hUNbdTDMaOGaAbG3dZq09YkDgjuiOI5dVFjJBiIuxguFdYPDRpfFmje6AqdQ
bIShvE+T6fIhCNvUeTHqo7WWOFrVLvUX6te4VR+Yb9zwLtcKKFuz+rRcRFQ0H5qSmnwokTTU10sY
3VHsHKEW+TSVQj6/BsUEtW9vZBYHbpfpvHCXiQ21axahlxamoTEMsKmBlQJOr+19HNsCGGreuaXN
2/taXWBflK+4NcV7atJA3sI9ownuaZJyc9gXQnrupPvd3AeHEgNEwyk+UDyTULqX9Txml4BiRpa4
COxG4T9T199iXRw9aVS+a3OcFTOn/elzQJ5a2Gc8+7ocQKcOu2tYOvl+wiZ4h7e9900cSUCNVljM
nH3lIINP6tcgL7y/Hd2zH9MqnbYZ9rA49iC0FzZbmaXpfYVqzIZ+OGzYkTQomFZ9IZ6gcDFeeGW/
dkanP5kxlKuxj3hdxgZHvpbc1p+YXkBi4Vfkv8xTkfh5BiGkDna+ZaCYY4XjOYJEKthDkNmjvmVA
qlFq2pB4hsGhB7Es0D9wVlOTW5/Zm7Kqqg3TUnsLEIp1LLOyB88JvDUOZZfnutG+NXXh/dWGhRvE
hvHDgcIgkNl5+OAJ85p1/VNgQy3UHVmLHYO6BJqoj+GAQrb7+ZbGwXCpjzGNz5NKv5lnLtM/xNBt
CAmQP+/05OdfE4sbhqkDg+6YmgWa6ScCQzeaEuJKdn3TwB5O6HZwzLQ2dGeNEWrn0/CrXabYVhdq
fESd6I6ERUQSDntw0dxKF/5Mx7PZaF26yoITZQKyngHfa8j2O+WKhb2DvSMD72zVGHK7nIwgdBO4
ccwYfqJBWkm9KITOW9zPRylAB/JbaIXioGSeRVSheqKcxD4pIcLsYNyOqShmBL+9aCQuiH4PNn5w
qqsPdWTw05//lv9IaVjIzgN4IDTT4nA50T79MutQydEgxJfevOm6aTH0n+bfMNvHVy9zUm8LtQXH
dscJqjN2N779StFPF+orR7O3IK9xJdElzw68mxg/aC5JP/h6HG/HokZWTAk21Y6AbgyOgJfR6abn
f05KIc6z6oMh3/cKg+XpYHv2zM8PhVIQoj5Zs2rukzVkhGjAF7/FtWru0tcUegUpsADeaWAi2s3W
spCPdPz0HnIK/iUrB9v18ff5kmYxaNvCtlFpbcr7vpyeqb9NE7lGdjI7yjrNX5y2WPWtZ37RavUP
Q05zR03OJ5xiZfjiBLw8hqBhr2m6ejmeasl9FwfB/HIUXyVwiaKXSz0A3v78H4sfkk/JKoubkLV0
bE0KIMb/oTEUd6VpWGBy3jhV706OsXrT3In08DqgSQo99HVw/kcXPnirWZiHItQa9B2imfjmRFcV
Qa2+BBAT/88nbKfzI7TI460OxNcr5Nz3Js5BPwSHt4Jp++VdNFSIyGul6ZW9mgG/m4KyvuuLEJYL
erCnDw6ojhzf2gmvGBWQeoeNBAw0jfhATaiofZik+dE+F4y5oKc228hTEMjfL7UG8L9LnTCPTvey
6c//Frf0lTw7Qw/BML+iCNW7ofK6iUxD7MtseqXWwnjVLLjhBGoQe65XeELkF+pawmjmhMG53xN3
A0Airt1eyG7DnlolPcGqC6pr4oYXYliXoKB/n+I5oAa+cBWYZXUJLCDV/xRgemVxmBxnHQKLzNP9
nz9V/8AYWkKDnJAkYr9hCPnpcZEhf9OMthacYLyDeprbh90xbWPtuTEs1454+2jF+fTgRfo6KAR/
7keYsepl9t2LSv7cVIMDsEIGHRQ1x0lBu7KtuILZLGLHMvXWeIVoP68oQSXkchpguYO56uDJPY9f
31+Oe9ZaDDA7XVChYT5Mawc6ypulL3F08wp1NupZgKIJ1z+G0gCF1v2KKr1dD5FGaYD3ha9PAWuU
zIC7Y1fwGkQ34BLM0vjSdHiGRT3+LSjMUS9o3cbF75CL7uHF8QL1FG0/adB1ptHk9yUKS5uXaLWB
ltDUwqHB35agOby2+LyEr9ARy7uI7erviXv+YcFDgZ9yq9smQEEElFogVIGjJ/hxMmBkrjBXy4Ae
xP+RiLHVZ+BjHsbC77INMLBwNFPnUOf4/bBnloFhTsVUH5FvAvBapVBbdeCHvg8O9yrfWv/eBB71
bVRmXHwIrivju8MhBhQVRrZpOE+2vufIB4d5kPg34hdwJuUDZPLkA6QMzpZsIAWpumCz+RZPgzEU
M85RE75Q6z0+wzbjMi9YVj0sgkbodedmq8GfwAv3hBzXEwaw1iC+NhBPuFbqQv2iymrqp1Yvk+Li
dOFKNHa2tXo9fignHGfiSAc5AYgN6IB4f6cjiPoctitep8xn0th60Flsb2KzQ2qitfgRBdp2l8IJ
QT0OoaJgjtEXkY73GQwF/66Tr0EepX8NeAi7UtTRcwLC2jpxIO8Fazf/EJgWu4XVxWtTMAu0Xi/a
8pBbu7wbrNcEFBCWDfGjH5nsP/7LxWcEuK2B8mVYhtRN3fmnBEs89IY2ZahQ2Z2NNNDIzq0GYaAk
aPhmzGwG3070LRevVRpvRvhz6aI7hpT/WodW0brPx+cevkZ/dY4H310U/l2nqNdNZHo/x0r76vlN
8EUfsEMBftl4mEKYjNVtHV8rZstd1w7JKWiK6DQGIkXyH5DJ/D+ehUgrfvqgg98muIUPoADfDZun
Tx/0WIoOKdG8Ohmg6dxAHcnat0C1Hho/9y+DLdXuXGsemYNMLkQxou8cpnVlWbTIixXRGjUz9iNL
gdPXa+AJdcH4mrd1ec3MotqPo23DkMcqzyCxGEA3tNPDgCemG6Y6UpUT8lW0UtDi8AB37r+mPA0g
jSHt59GXxVrgT3zL9d7a6V3UHZGM00E2CdOtWbfy3othDOYBEPvVtrSrTCWk23R229le8LeTpN+D
gMsX2Ix5K1oihC5/dcU3sYO9wzDuctALV4vlGNPLP/TVypWMgimuCFMAbiXszsCrtVdlFQBRMfTV
PTCKcqr0O8+Iq3sTj/JDzOGTSmPBMNqXZEAWDP+VxXOASgcg0mP3DX+Da9kB9+VqzpOnhRY+JyPK
6LXd/YTa8DevxOcEx+lwZaNOdIFWfrQK0vDrsnnM6w4ABD3+SltJ2jv+3pXFwJ7lkPPf+UG1ykuO
z+Lvd5GIwSca8hJ6WxruPoxucG4DFkav+vqejpGqBcHvDy0ao0Nllk8bQ0XSofJ9Xq2OmGqM5tFY
gdb/b977Ku/zaBWoBzkHpxXDpgrH8WRpbDgVGU/cqS30uc8H+wz2qr8uFLc06Y76ugSC3sjr7nsY
7JSgHGC9PBkScOM7fTPHjeVPm1vjgVtDdm+B6bELg6BGFgHNbnKy+xgqg6vAnpo99TWqD18B19HT
4pa6kB8qTqFR/6BW60dgAnCN76Bwh3SIDzsNlbmii07JKrqtUWLctcgT44Cl8lzJxM+chqndagHg
6mMdwktBJbiWNejOj0FHgSJKuDPA8zggtY50IrDAZxO6YidonMujrIKZgJN3sT8emrbg22IEYTh2
BFyarKY4jCKHso9vJ+c2Kx4CA/4PibD9hyWC+lIVAUDxA8XTBc+df10jsvILsl5PrQzD70LUaysa
jFfYf8ttbxtyX1Ra/FR42R0FBHBIcwcNSfsssqAlyJpwDYPd4HupNWsowxmvaaibONNArgGbD1CQ
/NbbIuWWYxeJpmb44UMK7IVdpYCgqy48Fd8iaJD6fo+gNUZD5muAz6tLxc0HYEZBZ9dCpBCjprqN
gKdZGYOwv8OdCykKCP/aNQh+kMYqYL42vMUWYyBvhibdh0k1rEYLe3IjafYs99lfhWEAKeqVXxqn
CdZDJsdrDW7KAVXAcq87BZzy1KReTWqgJwcfyObeBOAZ/zFx/Jiz9MAzU752ZuLtYjkE2wpJRogn
Tl/HiVnQNjeLO5sZL9QNNToGTCOsH2AsdXWSfpWI0rrTI2beNbm0jkUuf1ZQHozAFq+A14eWqGdH
9iGA6NuXGE4pOuR2UmM6aBrQyQnMKb7wSv+ZJ4W4ZUVXI1/QIeOlwiC/LtcC0o8HiPmFmJxNcffy
5928ZnzOpNhQgZD4bjqW1KEF8Vmly5MefAp1LTo1TifApdZ65UQRJBuYm0GBAGWrjR0M9g8z9mK3
Mmr9mTdg2PpaPNwKJ4CQnTDqkzd1uCCJsVNG3LeNkcA2YEKZTU/rJ6NFgRDK8dkKJJP6yeqm7oT6
M3dj1SwtQHEr2Ueuk/nNU8Pb4YJ99wtNtbMmu81t/0wzmSHZndc4EC3ExJYH9kPW/2xQzVnXQWCt
i0HkYJrg0k5+cerCHomvpa2nIXhNS5vJ5oabcV+BQR502qpTNPM2HNLbxtTTHZgAzKW+5aLH1VE0
UYFaEmLp8iEWpuuXMmFf4J7luFEVguKTNnqwDeLIc1G15CO2lSNbzxZyEAYXpxLPW3KFI1nIxWKA
mnSZUFk5MbA5ly6a8CmWwiTcVddySDhzvUqzb0dNnOtcy29s7B0YzOLgkAQ6gg2xAtU2ATHY4Lkx
vs2xvJbtSxbDv6bF+3T9vNDOyMlvabF5Dg6HK98S48XhvnNLA1B5Dl0eZgKgrHujAZ+AEzqhRwa3
Mfv72a2O+jKwadYyhUjWh86278HBMxkyBwrPoHAOgO7Pc5cu6i89ZesdWfp/qOTSieTjicXGPg4b
WKgC6ygh/0MRpQcjzhfNGJ2sNAXpsEQyGSnkFOfUoIQWahbet4qZmTNl95xBqylwpvXMMoSdOmb8
+XtpfD5BQcxQg/4rd1DR5vCA/bSxjEIpCyTIIBVi8eRmBMQBH1Vc6G5ppjlkfuqxQIpNjeJJ024d
u6hQXh/hpwDW5qWCRTa1lotttndpGMCuWkXRJYJK5KqKUL4NU4FMc8/MYp+Bc+SGHZxT4tJBATdR
wk9VM+h7J4Y2YgFtxC1xrcgHle4WgpVh8F8hSsOfRj9cVF8fiPs//93UH+fTltyxIEli/h9l57Ek
N66F6SdiBL3ZpvdVmeWk3jBKUje993z6+YBUK9Wau5jZMIgDkFmVBgTO+Q0ZTc21WI7++c41jT/C
M2qrQ26z/rWYS621b6vDuREwUXYnwUI22wxkqFEjQ2zYpM1bAQ3NsVZeJL47rGoorQvUisJzEbcU
6o3s6OZ1eJYhCnAguGXbzpSbmozuNSx9bzvpfb6urU5519UJCjVW8nvZVBw1WSTmhPCq6E3xOSk9
t36tmnK+oae9s0NXIRuqwm0pmBll042+q1j57cywTpdxA0HCRir6qQCWMTkNdIna6l/5kS2jsFOu
ckDQlw3mLlV/lJ0ob6KGm7bjRvbOWqLB0MogcufKAoJi8QEvz9/UFPc3kjTh+Ha+7GImc9nL3uEQ
lWl9C5LcfDFzZy25FExnmEWKhAhuwMYxhCC5hCCumN8pfP6IhxKnCw9TtEkyYOuPOK3tm+QXGbD2
172PyG/VGSu7TUOBI34PbEMHC5WHz2ExsJiajOBrkcMlmQDB7QEmhl8V+LZ6n8UfTR9px7LWtaW8
nMxBuCyyOmJB1qVvYFA3+B2KjaES7PrB5+c6AEgxB5wQZiXzd100pCiIo0V91wPSmuSrO5XZ4Y71
R2MvWsS2Gy9qxSu3kFMmQAXmVcWy9aZOgf6stONfMoxlWb8xoxRemJD27DP7akRBxKKVUWE3/jWI
i53M7DfyXl04bX2SzuyxBPuqSc2lIszGQ+FHrrcr0+TLJBuoZKcrc+jrrWwqzZSfgbm+JaqNR9HY
KZ/DYLQnX1idd5q6tmxUtecpZncseNRVGRUXO9ZuKIvx6/ddZdVTrr0mgoKteoXc/8x7b8ihCzVl
v50GHE8id7oolpKj1x6NJrKZw7s/W+OzPCjYQj4Xib3DV8k93YdlkQFAvg2ndTrif1QYkRUFLP6r
d4f97ib3MYrCXtf+OtTR34UXJ1eMVXAVgfuyMMfG+WqqSLkFJiKprZG2L27UPOMk6HyNfA01lNrv
9tkY9cgxv8nbRHHhbRXDHjeyGRi8+57mvrWAyY6JY+KHMcFcC5koFyQPPI1McOVtBi//fm8GbRni
OYlWQ7Fog1bba10IIy8NJx7RyB8aXe/tIt+fl3iqaq9uE6pnvfC+ypY5eu1LWL4pMSNlhJ/dCUcM
/UlebJmptUjzaj7ch2dWjaVevzQpsq5VLONvpaBKaJBQalTrzzKk2sF4ytXilXSYiiB1ogVreYFn
V9hNOuZ7MFn9gqwBrxLk0VOpz9SsUiSSZYdTBMbTBN33SW2M3zt0cYWiYEb1xxWPjlrcKhGqyk1c
rnWvDrs9RlDbMHHcTVDGxaUo1P/rLP7VO9ppz5td2Ml5Ana9ZAlPjt9v3mEe4LBV6eiPJHVwJGdP
CYy0Jh9worFTKsMfjvI3ZG7/75C6QN8nP68xCjRvqcwFLOJqEz/UhmssV8UyzHxck7TJ935q/MPg
kx5uXco5CNk6e8WtbThgGKw2wjSldUM0iu3x4zHCLAP7qkb+nyNqa+7X4OP/qUd8iUJ9wMTDMp12
0zUkRRxtegGxpz0lkF7OnV3jDNNZ6tcmaJh5unI4T+yKXgx/flb6HL11P5/WNl4yu3Cg6a1w1hm/
6ooR711EYFC/52I2X1d00oOXQRmfB5AYm7QxOvhGnv0SaHzklWMZP+z0LN+mtAGoxlrBesu8EI+w
YWQPF6rtkWLUahqnXc23h/0dWdBeHBoszjButZ5lyOuqYgUMt9nKTCcgtOk4OchPW4P23fGceG2C
Hlzc+ceFsRttYW42wk1WNdIdDrnJ3Z2q7CNtjcTAzvKQ3wKojxTLLyuQe7sLRoHWFc4huFnCaDKG
dNO2c8PfM8TzO1xL4A8CJqX4Nw2T1Vcpx5cbL3o3/WxE9Ys/1MIZTdWrb2UzGBWORU46v0ddUb7n
GfwdqzPCM8w646Mu0GwKzPc+t8aL3aOtJ8MO4uaoziTZZjCGkb86xFvEYIqzy2m6ZLmmr6C5xSvZ
NEVMnslDa07PQ+J5ezWNhBeO6A3dzD/UQXS4x2oobXsLjvBO8y2N1S976SjUX1tqBa+dMmRUCLxu
o7YxpCsbRS4xoMEKfOXAjj4VsGWeezi94xjzNFaq7mXIhm4NT42NcuePO013IiGnNpwgn6h41bXF
tWoU7AzwRXpHrzPjOY9R+ywIenGTYy4H/Ms1s/ifIFXeFVRyv5ppnC6ztGD1NY0+oCkWDVFSDqwH
FWUHTKV/VRt4r4OSWCvZi0BbjuN8lCxkb6JU3i3oSWyJS3txCB3juQ+ocCDKMuAvSxa3Y9o6J6l1
TPs6uU3CHthUILZWDWoCsnnvcHE5lxfImDzoMwI11IAusjWmuBC62hAtqFsiXwmAgWR+UL2mmonw
BwRTv5z1nZMXONEKgqmptX8X1ocWWv6Lm9veOkOS40Qiyj+wccAnu9asK3jLemkWRfNXnHcn/F/M
fzR4Ml2dhd8HQPoLxQzMgxbZ3y2ltV6cbwVL3Bd57gVDugTyn+0d0dVH47CP2gIhO9EsB7Vbqp0y
IuaOh9fg6P2yLNmHPhbBcsFr1h3ObC7SkUEOvzkooYnjvfzzLCI2ADkFYBADq5Vnj3H/7Y3M2lyY
Yd9snaoxd22qPD28feSZ9PGRtj7Ihxn72rF2QYZtWlTXYDjHGs5YYmT/afd+46wbg9f2sFudvbML
1fTsDey6oWsHZzuZi2YVIfq+r23njJfId82P64/Rml+NVi1eCt7vY8LCbXXX4udbog5M93OrUYfN
tHCFJWy8H4AhLAG1BB5fgyL8y+wgzL6Nlf45O37bvqBMi6uT12Vox1O9N4Kp3c2layzQEAc93xlg
tXCiMZB7o/ueqn3EpHmQvEaOkbdwI0zQAmFEXsU2UHyBKvcqqtCGBZHAcK1wZ+NCt6r9zDxm7SoT
XkelmNE6MYH90ZQdj1g5AmPNtX7f4OWOAO+gvHmAwaXtgNWgLtpHRnAYwJQ94v6EJukj7ob5Tr5l
j/GehRRKw9QsFA6lcmHgI5zhVsNehqSO4a/4SAF2L0M6kk0bVeSUkOqJST60AQY8enLVLP2zj6fq
K6Z96bpOg3qfyKxTsxlS7CtYE2cHV1Hn1ShGsUmOFyOsn7pG6NqqtZJ0t5Y8d2n8SSYM5cSazYUq
ga1jayy0LOyPEi8ve2WTDwW9VTH40ZuKwZO41hAYfNkc/Lpd+nweS7kwjZsG9cckpBom1qkz9Zaj
XJjKZqGCPLf3d0UhlBrTRZFn3jENSMbVBQIoUYUQBFKS1nEWB9mUhzKvykU7efM6BW5QLx49cqC8
JA145MZZYbIyNEq1Zs+F4eyHBfLnrHjKwgENurIzlowSmwDD82xGcQwNNjButk0xXGAU+qiJDwIE
tJKjUE+pVmVcPeO2k43X+1IpUV1hzzXn55I0+Rruov4KgKtdqErvfe/CdGnzNPvHAJ+llub4te2w
zRwbK75Sdh+30FY6jKKLT7ySLRLliIwDIMMibjrZ6hR9q6JpWFGtECLBUYnnz78DmvIUxUP8bTab
/wzQk9s428wqnpcjclHkr2HSP8lvpWog3P0/4lqPPAnfm+LY6HxQYrz81mtK061ClydN4btzo0Mp
c6PToAxHss/oPYuCj6wEiZCRFtDzpQfUr+Ys4FmJ1XiXu/RTl3X5efQztjDUUr+hs7tQBZoPYnIL
KrArXjpFGbYwybu9Vwb5bgoyG/a8VdtY7rWaaR1KN//9ya6nwyZvVP34eNjLZ3/CBgg92OJdxo3A
+PexD5VWX/IoT9fyTrmTVkzA5rSQ84879yzvcCxdPypHf8TkRGT/GiebcvCfMZaY6MrAdy4AP+3n
SvlkIdo83TUpMhGbDPd/xgaht/IQtYirQt36xkuf883pXS/+1rJQBetm/7CmEYmccfZeArtNtmYi
iJS2bj4hyj0vLbfcW71lPGfgeFb5VLXPcKB5itoJEiuISx6A8ChsSafkSUlhJhRwQ14RAXKQ+p3a
v9pCv9aRWEJr1s81Sd4Ex87s42/dxH8WhoPzNs7p++ib+GGMabeVEPmwRfa9wdlnK1eGsil75drw
0ZQA+ib2fg7+/7r2cWf5Qo9rw//+GfJ1eQvdy33h2ZA0BPzXoNYjYBNAK3CzNPUxP0Md+wNJcYdc
jGR2lqCwx5VEZXhgX46T2e6aRrFeZ42UWdWV19marNfGRi0md73x1InOeEbyp29ndSebiOcySY/l
uJaDvT4w96ZfYrkjrtWGzDunLTO4aLVx7t5Sf1zIK+VLCYvmAX7uT+9h23n1xHY+sNjJyzM3tT/L
3kwPTl+y67fUWlknleItfZkFsI1kOmOut2l61TqAW7KWmdXA/RMrr8wxbEi7eXFW7CZ6H/irehd1
EFJy9j5N7NX93eNhf22mwYYDFDAZGo5jH0KfV0j0OX7JizZYDq4TrYvSLXsSmYxMvbNpI6tQBuMW
ffnkGbeBZoV1aP5Ola4QShfVd+RVNwMgFIgkXbRyAKH+KLwRm6NQTz7iSglWFn61z6PTh1tRtDgO
mhEd5T3dHl/vRvGcU+4ncKxtsk6j2+l7rSKTQ6V9foGMUCHRwQ9GwyYz1Ivhmnmzv7Ra7egg1XEx
K5zcdL0ssX0h9yVd3ORBMzFYFWwwJSyrNy+x93Uf5FfJQh9UfIFgWF0l03zQzHsfirXVJmrhdCAN
F6xT28qOc2DqV9s28oUs0tWe+wP+kn8zmqA8OM5ANdlty09FQ0Cd8p/aQNBBVedqFK12/0mhKME6
VDTlF182p0mlKR6/j6b8SWE65K7UsK02RYxptgBaSmfEKrKvvoFO3cMnkWcTDJwpPN3dGcVQEdJg
FkH69X5eKELyQlKG5VOtRW+dAsHPtushXOpNEW/Zk/2nHTFLLJSe6pkSb/NmIv+WTz9PfkV+P1EK
1YtZMiMDYM5nUrBYP+ggwRQ1uMg/V/41MkQe+BLINaSvMUI0H/8j9jkkvNzAo+6HCtlcIchJJtNZ
YWBpr9sAJeh50LCd09N5RUrGGu4XmwJ62sT1eg764f6K8qYiVMNJv4/6FZIXPt6gMKrWMhSKj6lS
VNCu1bhku2V88IjA8pDs4E42Eal6I4tnP/s4PULgTTcyjL57dFylUGaeWlsTf21ymwHG3Sbm1h1g
IFdYcCY3eUhRUlx2sHM2jxiQ++cozB1gv1yVh3HxpI2kQfgZAH4OdWU5UkjYZtUYvnjY4z4hWCjS
ZFAsZM6nK9IrDGu+8HPZ7DLBX5Uk1s4Zf8YeNFcjrklOjdKbqWGpYyi4bcwkaClx1F/b+Fmmoeox
s+7hbEzrr/C9ZViOJpnnyhSACp050rQfjeA5dyUWxmrdHJVAyT6hz3ikyqYRibWGz45d+Ln0vPDg
FVG2MyN7fqoctV+ZyDG+NwJC1SuWfdHV5B/4WOZlQpSPhJjvbGWzz3yUwgNFUff64L6YE9U92SEP
s2+mqzRRX93Cm69enSyRjE7YaCLQChu18g73HaQ2eNvestz7lhGnp2B1z4Swn9lI4KyWON7OxpJ3
IZvyYKfzz9gDsh7m9c+YhOyS80ZUOunCXa2aFvhEiv6VZ8U3efDVeIU4oPp0bymIZjWheZUtrO+S
WzuQoh0HjLIeMSNHP6biZ5BSFd1EcYs1rzhAX/951kO6DyLrHJkgdxDJoFOHNLd1PZwnHmNTL6K7
LykE5OJWlhmPy3RIxUpWyJnleTqeYihCpVBDmxpjwJy+KT9jswr2UsOsKUrGZWGurp0IZJ4MJslk
b3qr0naeE8U7s2TRos1q/eL2Rf0y4ttulGjqpGyXXoyILZhPsm4tOyvHR9lEVdayU14EADlaWo0R
7eUIRBsNxEfF6uXXLTPXf9dH8Oy2eAFFvCgfz6mocjjBeqQuHMQCVlXY1s6yIkV+dJqga0+GEqZH
N8f/lWoqUXmQQXmRUZSQ7xw/T5IdSBJ1nyLQnMGCTKNNHWXtOjIxUp1Nao+J5f9dZtaHZaogSa3R
XillHFzaQEWJrHfIcLlKf3OzEKBhSz7DHsplJygf5uR86G1efFQV9EB5UW7ubJKjkwErq8GK6Dke
qUXIg9rxuytUFDuJyD6TXeU6S1HAcUka/DZUG7EqLmrt8rhFmAbeOnQGKGpirB9YgKS1DJMOwMwv
RY8gpkCAjun4W+tXn4SDTrr5g2UQq/qOn0+T9PorXOYZXd8pPo/4ix1mpUAqzVSGq1VE3VLL6vyv
TNNPhRpo/6igFCBmWt9U2GALeMcA5aI03cxVXKD/3nfHoBuMTdwBpBxrN1x6pj58Nla58x17fsMC
4sPp3W5Z1Ky9yD1bL2YRxweM8pDeE015aJOr6yn6TTYe44NSMV90MT7SyE7I3tnwXhpdzc6gqddz
k/hPplDWswoAE1oaYr4qmlI8r6J+M2CI/SRDfgrIrImzkFqG8Bz9H72V6L0bSom7N3NPJb9oPlPS
tps6ARSa1dMXL5v1H5hbHEqy2V8LgC0LFwjNwqDsuaudHu3BvH5LMt94DpQqea0D/EFFuMH+/Kj4
/bC068j4cEPbX5Hrs3gcwHWm1lSxVAGC/CEtojKtHphpc3cnnaSs9EtRDs5HreTagR8TKE5hMFUN
mMtnrds8MVuaVzDQH7ZVfsGD/cMzk/lLYUNIQOD/1vnAKqBl/6jwyfnijU6GTyws674Im0WaGe1m
7i+ZHto3ObtS7EVjxaz1nWxmThCiED6bi8EIrZeisK0XxufDhpp2dU501rCHpk+zVdI08UJPweDK
f1ItYSsoAMG28i0oSYguqi5XL5Y1qO/RfJFhqpg++kNcBIVn4/AAHaaNN5/YUT9Xeg/nE2G6/Nk0
q2nhsA3apTBvIM24EN/FGMGJWOJgYN0ViyMltiFjqcP2AUnnzXCPXfgT0B7oY7m/F2Zqu+YbAc4C
Ra3o2xwrkJkCpbiVHqW6zKSMJTPMwULx8+BbqvDrxfJTP5DKrG/ywkCn3ujkebRvare+3cjoU40S
dSmANMYOej4oW1mFMqvBW7Ssq3a2NVtXK9xYkmdjliTT/P58z8eVNAtzGs5yNzvbnbkq53mC9ZkV
GHJxkGdslpNlZETG+hGrgEj/1ms5BYkfccWjQw6W1zqiV3bIAwWGn+MevY87q3a4N3qSKFExfHH1
jl+QH+M6FZjAqOI6jl4avxpOSWkuzVrrFkpm1ndAejab5gKxRaoTAp/u1C56faJXzl2y+eiVg/8f
rkV+E3zZo4oaMrl3KYg1V+64QpRLlgMw6Y0sr8pxnesq+wHPZNnCpiTB1qm5xrmwLSnzDLXm2R2X
dytkV0VVJMFXp54t45IXlH3STsGCpcmcf9kukvgydpT43ILKvzJa/rgfC6eGtlP0ZGnGOHmXSKYm
m1vM28EsyqbXFXx7y9Y9aujL3hFPjZ5h/Ju2007Xaqwu2/JrqeeYMWAosrBdrbzJojKursYCrA5U
QZHKw4LW3ngDS13Zy89mHzWUUqTUp2Po3SrHp2EptT5lzBcin/LgirPINuNd4xjXaap8Ujceesql
/dT5mceGDbLPI171etVvZNBXx2KT+Foyv4968dTllY8UM4rgRsD8WPraSWcr8OLWeALjk4TqgmlS
UggUC06LH50lWwRWZ7Z1BFhKMkIeDJKyqQ7i93mynCrfmW4fLf5IEMscsowVrvuF6la8feSWH2PH
1gJSSPJyBba7fxpC52fC22c5/lTzadx/bw5LJGtjx51DTgA/XUuYv9Sl+jYlZXdta7W8NkP7LsMl
Ce0VXIhd3E3I5amtkb00btA/e0W6saXOcByiXV1Mji1qrTzvmBW3tR21K61jl4hIrGM5+y8ZAkFv
dRGzxmE+jjJvxCU5M9DyptlmTIUjDPOzRtkDZVv0/JKiis6lWixLbYTuq5ZZ8OTpjnIp/enNBc6z
f4QQQgyefMfpV/xQh5UcJntlhzHMLLy14c0EsgPSRAyWQwZUjeTLyLEgNwIypRzYNFiLzk4t6IY0
75c1ol2Int+Cv/5IedOcr16HwI6dlO6xtBXnOKetc7zK00dQNv9X7I8hpmXr/ChR93p0uL9u/Yj9
cT9W6OOOXf0p6h1/gbKw+VPq+J5xSlUzQxHBW8uc0j12TzfJ8WFkmPeue1Cye+Q11OvXoRBKvl/z
yFg9XodU97RBwFtdNP2osYoZgi2EA/vGFAkrp6y776DVyCyxrrSRIFGrGZMiH+3StsiNc9RoGdhJ
1oV1VQYfUMN2ijZbwP7K9DXT45WEPM1Z6p9NpqCFbNaT4e3ijFy0bI5Vm6yr3mMzI/BReZ9NJHpi
+5TUoXMIMBBdB4ijHeXBVREUD5wswc+WjsEOkBGRwfvpfVCakvaXp844VUfEDH5efu92O22jj0Ww
4uFrQon6d+PktF2ygig0b+Q2SXZ0enNr4F6fZChMAhPor718XNQOLIDkjWYzvEZAUU7yqRjEJDFQ
TcuWiilqWI92J+tVsl2mBQUx3CUubF5WMkEc1t20lfFHvliORX0yW8pb/3F/WRNz65gcOOX6LZlZ
jd1DVW9C6N4kOBJL28+K989YV9PzPdY4SOmFSoo6PhgEeZis+RIKj8u4LpFCSOXRssZkmWReux6E
jsI9yOSGpII46Fm7DElBH2XrfuF9oI5LYK+5n7IVRIBCjKwPlm1OeuTc4GW5qAPXWme2E4XrqLdH
21qZKorE/wUWSDBBzhP8MKg18lHU6H4bkutKsSss7R9gztMWHyB/WzNpv6NCcgg6J/ymItSyDPVq
uKj+GFyMqR+XXlJF36iL76D/5x9FVsTkbLxnW/ND1kAIReGc7j0bSkSFZfBeZWjqd23hJa8y4iTZ
BYDA9CS7AIN3i37I1KPstFR21VmCbZjsbSy73mB0MK9lr9bgT1Ghg7iUvRUT1Alv2XBxv7GxBzJR
+s51HkdlPdpZc4LlgmtIYD6XfTkeEW1B3wgc7Wl0hXGobPcVt6tF4ZLH4TZREmAr2FCqW9l2VXa1
VmGUBnLA5O4MlH4WNan9/eR21nuONvlC4UsOkIVm3He7PFDHm8IH88aHxQqWcB3F05MzFl9IFlrv
idd4hy4GjSY7wzBLt2XVWmvZjLquXAWRmuzdECm5JI7ZLqrJJsGwfS0xKS3aIBf0tMG3gFcJBKXP
D6f3uu2E63XVHc2owaANvvxvLHjRZJe4BEhZHx9xO5QydaK3ysJkPYO8Zp3977VZb5V7Qx2PPchw
qjdRN/087d1kolA4tjtgZHvZamEqF/v7GFapx3sa25i7cRPYQXP13STetmXPBr4JSGY+2qAjjIvv
GUtFVM5l+VweMiONDzgbbx9ldRnvUstfln3gr2YSDk8tmGZzYO+1jLAJPAQmXgdJp/tXeXB131gX
TWmuol+xMCUF3ze1upNDZEdbhYe4n6nSi2FxXNi7Lmv/RrNqHXSmepMHJWBnjTNmBojCnbPlpPjb
kbLdRfb6leXtHS3pF48r2hRwGfoHaBlXiXYbJki4Q9Gt40CPj1Gsvck12YNy/RvbWgaZl05OFje7
P8ZZneWuwXtUC7XwSN/o7litaiXVlw9VZQB49HS68+UOtC5wF9xXpuc+OcLRoo5C9vmzOSwt0ZQx
2eu64T9QBIv9I07iDv5P7C3lAB62lDfU8YKSmcY+NS8vudKkh6FWW7bgbXKzE2SXx7Kbv6lTuMqL
0f/by6Y3T8utp6GfjKXcuMmFoQ60bBWbPSoBKtDSR8c+pDz7PFXeSQNwQoLKs3ZmO5gXbI681eTm
/VtKwXkxotv2XUMnDeAumifoJ26psjffOkXHNLfLxleli/B5rSEWmrHV4A4WzmgosuyKUS6USFur
5N1ED+ueSkDPAsl/ZNuWIHhGKgSgzIe97pdqfnBVo1u6GkuvDi3m/GDqNc/agQq6On6RjZAn1Glo
ImdRZaRyUK/UW0Dm2D3mZd+yucj9bpm1MYAkERwrGJYr9XFaD4VzlAcZhGex86tI2cnQ/W7y9H7h
/TQgIaZH89lGaLJe/HYzK8MPsBvDeqWLLCwCbv0y4Em2lqlYGZNnUYZPnz6Oy1bmbu8p2zr9rsc6
WtFWN6ydsZm+ul2AQm6Yf+f5ECzL1E2fQf8lx/8xYnTSYKknY/osSJdHX5/tpV61+WVEcOG5rlOF
h5oRgJ6iKQ/qiMaQlhg3PYrNe0jG595f6JpHvvlXnKT7uIAh0e3kiKpILnoi/ImEMP2YnC11SO4C
9TIiD24628KyXNvYfBe9FQKyxpbSTbmY83z0Vm02/nXf9MSIhMOKKVlhmZzJAogS/I+23U/++r4g
6djCrZLWf5t4HNwfLfhAl9nq/pTJPJSNx+5HqOJ+2yN4sNBU1pdAjfb8dI0D66PaWMl9OnPaXhUx
TZkDbfHICugMZuYyDo/N/iyHiCvkXSIjq4x7HuHXnR/b/v/e6f4ShgKLVOelizLDSJqnvg4yB6W9
ML0YA1ZjyBc196c+HKeDWvXWe4i/ylbtO33r9Wn00TvJvptc1KH06mr4tn6JkuzLPTnZD/olNuLf
WjnPwYmq3s7wgh6Ob4UWeWyGzVrFXW9RS8/rpDSq05Q/3XEPo2Mt/WhmWVmZXbhMmS/ubeyyaHe/
+u+YCMvSf46XiAkIT8Wzr19cw5xxD5BHuT+W22UzzL0tUt6vMtR1GJpTHsl5S5BejQCdolkBAVf+
IY+YbErIhYzhG4EW1i+MhtXaxkLG5B/wuNZpOrTWpDXX7OM80VZzuU3SaNjIPSLI+L+y2QUAzz92
C0rvmk0pGOU7MqPQ2WbXQA8kH6Ei7bmDCCg4fYDGtFnTL6CKr4NoydCk/AhcX7nJBpM82KS5KO/0
hzRMzFVYZ8lWEbostdaf3DkmfY9u5m8PCEQWrXOMyah8DjweHIGHjpw9MIv90dE2txhJ1YHnzq0w
U/s6uuZz6PTRF1odNi8TqZTWi77YhcUDOG/ck1DC/cj2RRFFXyql0U5Rq1MnE9f0UQuNIQrUneyl
pM+Tkzv75eu9jtY6g5mcneYLHo7KFqtT7dUy+q9A2bLv/Ez+GgCKvM5QXHd+H844bnSfuViBaX5a
LMaW3bdckHVUYRJHM2+AwJzXbiLRL1Ztlg9rO4ncr/Ia9NmMw+DMzX3VpldhuDVaz72v2sisIf9Z
6uWe6Tdg+dfBtUL9ly81CINuYF0wBqQwW4FVyKI8uaDf/d6Llp8i/qgnKdpUSi7WRtU2MovwKjtT
pGEXRVHXJ9lMSIcvB3wNd/JGhqMMwj4MJlpe4HeZggqR06HOcnsRjA7eV78mV8hr6kZxqSY9ZlGj
CutTxKcPIst8fsSdwqXG2lhnGZKzdNMbzopnfHEO5+ozi3NjC+6gOLMMShL2vHhtjLr5IUf4osOX
pssjG8UVqypnGfbpp8/mYHvvkAPloU/Y9gax84FULOqh9zvIi4Ow+AydtCElnAFnDjLI/jqe4fvK
B6wO3lVs2nwzvw7QJPGHFPvE0UyvNcgdlvOU1F2PorRXuUdUzjF6boQp4/0UwEC5VsaRK7qgQOeO
Qyc9Gx9jJh3vUyfi2eX26bF21fkJnxhv62VZtiuatH71nOkTubvse2jMX+qpxU4U1L0ADvw2QMrU
VOX4xU/T/DZ4WbLOHRNDDXGQZxOcTtTCtSg8wyiMp6w/Qa4KcB/4Qf2ATHQ+ftFypVq7PnhRU+P7
UzhlslK0VP/0YAaUpRb/wAoZhKdXaleSA8neLlSk2HOlJJOg/KN7nf+MJT01Hid4D1AyfQFynJ6s
FtF3NdZRIWbXmjT+pUEyk/lrsMYDhcCLjCE7hbXjr4PTDaeoq/D/+xWSw1pPaVZegai37DCQ6YFM
sbXNrsJkKk++p9Fnj9PED60Sv7LRj18UjRpFgK3GXqP88YzrBKphLjjryu7PuGyVLzDu956YNHIM
XvY6CgIr2STtXqPs6OPvLXqr/jOO++k9R+Pg7HMKB40wJAMcTzDL2cpRSMF92EavPYeJzQLCmT/8
uOwp2igdSjmcUXHo72cIP3wMqmtsZNyS6viPIR6uQ+VCKab+mIVDcuyibAFBqdxVUrAa9TZrAUP8
P+2ctMIq6oEed4MJzb/3tIXEdIZGOB8tS6DhBTz00ZTwUDlY9lZZYLDOid4kvz3GGCFmucaWFlJ5
Mkz93i/IvctOeQj/HSFbJmpse9tQf44I07bbJWMM/CiYv7lJNRwd22puStibFzWytp1wlpchoAD1
pirtdvWIiYvKzl71zYcu7AZ6s/tKCid9hthvv2ZNjjc0tgOpkiMgiiHOUmlN48OEObfWwxGGZKg5
27gYmw2/zAIlmTbcaCp6d3cLvwC6Bl4jIioyEyCQGSQdWOVZDM/AxgpkW8e4uY0Ilr4j/zNvsdAc
1rJZiCm5yqx2L5t2Bd4BFbfpch/sTouQbPgrrIfoNnXKQfP74KNmB3Ji+rIWnj/vtKr/7huJgqcH
/Mdu8tSVUnj+VhIeeyVCVUs2BR1SNsdZMxazruIEdyyr9PZYcMkzBM1xPRmseSMXcKb0Knz0RKQO
qI1TzEnrMN90Ra4dq2w1z8Hwafv+uGZWaQ9FjAKJl0b/yMWaaSCBrEaBey1TYFqYgcXrvGehXuM4
4pJ1UGP1vbMy7aJ0KEBK/ItNSX47uDl1OwmaKRME56bBP8kmF9l96W4iv4EqIHZkSqgYlxj1I9l6
bNJ8YS9aWCyZ7jFRWIu1EdYIFUQfOeW9HVg8yyW4Y0hWJuYNd3KA7Sn5UreDcN9VnyV6cdv/Q9l5
LceNLOv6iRABb27bsh29SEk3CGk0A+89nn5/yOaoubRNnHODQFVlgWwSDVRl/qbEHumiqLU/4wrE
Kfnydt3XfbrtEkO5SJ9eGLjGlNT97tAYeP9oLtG3GMVJtnbWDScsM4Od6wQ9dLUOQySvJNMppyop
LGDYHPpl5H/qGzoqDqk5Pf8RW8pVpNPPzmVVu0DzMejFaIKyyKSSXc/i5GzrOBfG+rFcUv2uVeG4
1jvWOdaT/LHMh1WVD9O9tFLpUgp9a1tlsJG+1puWLFLPq7Ajb1s0QXUaJVF7a0tnEsx8Jjm9BkW1
sebp0gKDZ06gQflZgSz8uIZ0Vsmuwjb+oewcZVUWGFXLflv+gbqeVGdKMkfZlks/ibQBMXbHW8nL
HtPPHK/I8+3lLd23Zhd0+SZAq2p9G7i+70OEl/4FN3tmHm27Sh3/BJRHCxD9driCzq8oc8GfJ3XJ
DbFMBOtr5tTN+jDepmywnWLlDNaEVF8SbT8vWGXV2ifgIOvUjbbSvB0cNEgUp/dPKooDzipLcuuo
lvHzHCb1BUMi9rrquOxwx0dPa39pk+Mebj4yrYLvR+qgtSthYPSnx6QxHWxRPmbOg90fTGBe3l4r
3ORbYGPGDjKx2CYByxjHD9/zzNX2QAjsvT845pvip0dBLmYswNaAHjDiscfkfhox1hJBEjVJDix8
560Sxsnejfv21Bmzum4nZ/waNix0IeUNp0HR+6+YNVhK8Yonx77Uo+HRG+G/LtTaRCGzmg/ghoWP
O3va41DkxfPiy8WrOp15HiL6+qZ47U8Eydo9qgf1XswFzqbdDd/tpVOvmnovxgLfpDMbsd6pfPi1
2mC1FxjRCky5svqGNFLD4heATzi29Re7VXdX0ANi8PtBjYxrs8qLk9PV8Qv8m2sNIWPXg+aWeZSK
QWxX/pNzfysvjI3ZH1lixOCmeQuvYR7g51q49VbiG8McMYEWK6uIChBmFvZxJuF7K5DK2W0/KIVU
aVZLiidE01QwYrcfqXPLbQAXqaCaqXzIwIIP8xegmHSR5tcerCDc3CYJxEwu1OOssNEF6Jq47Imq
cGiSNz8IgmcoH9d3dzhPuxi84IO8tuvK6PZOEHjr6zt9ednH/0uErASqsUjPLBrOV7hxXv9wS296
7CY9fZ6S7Em6bSpI+xaTut1QoHmxsNc3IuAxLULbUF2MDmucPgZUIj3zImyiNHhdSF/Gyzt3NfWS
BONbsJA1XT+KtnmV6QcV6ObXrr/MHWzNWgm7uxIt4p00C6s/V0keveoTZmZeZsFiXmZ3oIHhvKj1
fccq6nm5ahl+y+s2S34NPKJ3pVKXd23gsL6E7bcXv8bO6VXETZGnkqY5FuWT3uLRUzpwt4EZPbuY
eNyLm2NrtadByCTohRpYuuBhYnvueChiNomWzqs31ad0Wy1N9Dmmk97F9UpGtUqNn0s2ZzIohzpG
Voed+4O0uBHA0yKcpc8GHtVtOp1Sxzfu3aok5RZWsK+K+B/psvQZNIItA1b2DffT8DDh64O/g/Ia
BFFRfYHHXa39fdmV03fA19V+6MxubyRG993fB7xFv1PLqvazityd9JLQCvq/Z4St7dLxml3RRs4T
bF7EYP06eIzToryzogJYocqfH6v54YyyE0v4MQl2TaPCF1wGersZznIG4ADOgbSvp5VdH1NHjw+2
PgQozS+zb3NQtTCyxaFgCGPnSe2MX4KocRI/X7lugCiZW+cnnrPBVjA4lrsz3KH4AXha28aWURwb
AKTH3kJnG91w5HwXADkSsKs2quqfY6uPEJVS/2EyRxNXcz/fw5oxXiS27O79Dg9JX7VwM0gy96xl
Nhad2bDGumM8W+hWnI3lYM9oO+8a129XQPuA5rRW2NynHu5vWsjyprf6sUfDAmKa6uFZp8ypfmbN
biO5oIAEcJoTC3yMumTAKKfmZC0HvzaOEfnJfeST/Vq7fh2fCmXWXOzOOLX8sEULs07qu6ZHoRUf
1RM5asRt5NTy0o6X11y3B0qhn7L3huZ0p0nTV9c0frL4JIZaSUZfTn8P3zwSqcmzjZR2CmcxC2Yk
yDwzvAMO8TUzrAojk38P7HKbcSXtyaNsm/ZUbKz+cwjmzvV1RtVO2dqNWVt+mna7FhysbJdRR+ic
FP22GEAwInAAwY0KQ1IzKQ4Csukks5x6WX4ngdLpL/DhK0RniVZVNz8YS6ZaRuUwDF1+VyMfs5IB
PbQONUDv46Sq/f2wHNzAiMmol942RcDj/jYgZ35YHJOG3aoMhqGCpeES1qqKfbIUNBiWlvRLvDQ7
jXfUHCBCJU0ZcKuQr2UIza8G8fYAx/8NfwmU9po6fJCD9OcW5OgS/yCwcv85oKrFnZWU2BwvAxIs
Z0ZcZvdWfp/j2WZeB6XfmfI7+J6YE6bG3R95XNlCpJ36NaUicSctOdz2HF0wfcUGz92PJRmEV9OL
svU1k4I/7JPbOMkmmK3oXknK4Jy4frklJTZ/5Wt+dBs/+qV1bJkAixavFFExNoybGFOASX/qvFFf
SQgioGRhtPmHXI1EbL1uZ7/YF4GjbVBfUr5oc4zzeNPFv6rQWkONpkLTAqPC79b4YWaA4CvbUF7Q
nMB2oKgnEiKqcVBGj1djaWQPqVrMC3zxEISs9+Jcc09CCWkngQpGn5udWwNDWfZqEgyN73NzrrVx
VaVWf0QaS1sHFjwxbOPWwlYBeMj+xurCV9sPon0ADObI4yE66gHVxWnMKAd13cmyMag1loOcuVqf
ndKZTX6eDPdV13/0y2DdGemuVqldSPM2KvMDDd2Ahlr07jZ6u8rvH1iz3exYl7/YNhYzjdN2Bzww
gm91jYpFMrxnvMZPftfYa+m2eFawhvDqC4xg6xW4yd5aJGC8EUcagOCgupbZbhq9Kq0aPjcVWhem
g3+qs4RZBWIJ7hQ+SD5Ekhu3zMj/Q5+E5PqsHJzSRtGYVMo1TzJ0T+Eca1TSoJFYDTd0MR6p6LDm
tmPWjKwB0t0fyWS9cNdJ2mmXW3+eIrK3VCdlBR9Yyo7iXXWck7irNm5SO3dF6F76JAVkDh8VXlS9
8KLyDj1FKy3H3TVSt2w07EYkMFDLnB4ru30imdOehNolhzzPk62Od+/mxvmihpydTUw7ZNKV6FUw
1VymSt9tqoa5wyZOeAawP/uYJqO3uOWntmp5VyI5cxJOXemHSNPGSXmRZv27KcSjxEs+RqX5aXTh
DIubzm2uBKuZXVyEpXQLTrSy287qxKdbvIFdlsRKH269xQDY2nxqhHt8mzAGd2NKdCQe2L4npna6
HeYm1D83+S1ACPyOyQpSRti//zXLgDr30SZvKgdCoEqN4inUR/9owmDeoAMyfY+D4aJ2CE03cV3v
Zav6x85VNr/hgmSSUTnYTZZu29ZDde33QC9b5VtbAmVyWxtIxIC2RagS0YF68VnDts6/YxPxJC3p
F9M1ad4ieqN9mkYwD6vbgMQps+7f9db49MmwTUKqCcPWMHUOZINeBa1uL7h1Xnd8MZqkJRFHk4wt
9rNO9SotOSDNSGlkxihbZrVFG16Wa9wi5BrognxcQyKWa9x+yu0at5+yXANyinOaSvNvNdeCVy91
v9iAIC64woWvUQXBfurnaieDEVjZEzYh+CIto9KngNQsqG08S5fHLnc9p9F86JeIGvU7MmbAcmW0
CovmsVpMD39PhxuybyzogQtLO622vpWH/yATQd0JC/M3NdZMitStel8oU8m2y5sAGZXzA19GKrFe
pr3H8/zNI2V4NJECqX42ASTDlGq34by7hUl6y/Wn75VBFX+eElzW0Txt5xg1sXlAqod+R/HpT5vy
pCILwi2NZoBm+PlOMGFpDO/T0DSccwVjRh7sP9oy7tqDtxZsmZkHz6HpxBvQLKO18qtsPE5l8GT6
BV+cPup5xJX+I59B/TI4KTvl2jbWaVNHP23P4rnf2+8KVqr7dOiKuyy2wjd2shcJaAH3r9kJYz+G
5Q7GPcHBaWGouPybLl2IQRniWM42db36zY3n92FqnV+dYR9is2i+OUo3bfwlVLOz+TR1/qdQ0Qr9
z1BemdGxI/dRcFOe3aItt6pfal8HSBCJ1sa/XMcIYB13+Svic8Pe9efoAMvIfAKhgxLSElIm7ioN
nfFHPlspy58hvGchGJIr+tqYeb6mjgNYz+qL70oTeifEusfnTHXLS1gpDxZv/mfpUrBj2JSOHe3+
nZBvgeCpDzIKchFpmQL4edGrOTu40VJWVF+NOxk2DTtn//HjOlXxtBBkFTY1Mhi0aKo01Kh3qOxH
d92sZ6AKtPihqXueCUnaq+e2QUF76cP8oTevw6qHD2Tl5dgYN5HCs5BbODR6c98jKvoRE2Wqymqv
4pa6TZQfo/RIcygY7YQI051dVYUuTIbpYE8JsuWDxr58yS4lrVluqtwetoq/oA5zlfWqC7zcr4L8
wS8xEIy9on1E8Snk6+J1OD7RnGAzPSKSo+9RdQV8Lc3fAwle1wpcGpw8l7ClP1AjdGkzmCex60JI
VLmBzrljHeVK17i+Ad3Y5C7g+r7z0l01uf5RU2f/2KEKBQt+aaObfhnSumF18rsvMqqPQImWuE/D
FZVDZStDt0PhG6q19pokX75AKZyciJV9mTgqzte65R7tQO+TcwiTzOcm3/Owx3qeFAaJCF7060mP
AegqhnORs0izfVSY5pdbf2oO8M5DnhiXFpfiVZZm495OcmPexEunpk3XKdL6NDAobriyPH/Yy4hc
cejYCdkFdWySZzHCKOusGDv838Pxcu1Jc2O4toF45E53mZaxVKJlTA49EEbGZN6t1527kv2it23d
FMFTxaLIilX8c6tUAcJAO6OAkQRwDvlgP1AiWMpLW1H7l7Ie7cVeRn1WURg6FaPzowkR/liz0ZjA
jTbtPh42ksmR/A1+oe7ewJVpJUmfUvzUUAR5mNquPUlIu+R+rK5191keqp/kXOUqS2xbph+xkNhP
fBbvMrZJgwOYnRzll9GtQbunknOIG199lq7BgnHGW8eEXcivO6CR8mxiSZXYJVacS1fgAChxgbSu
brMow/7VmL/ydqaAo6f+U92EX712Ur+R3PA31mCjYjZ1xdcs/lL0gfatbzSeqQ3kJEwntW8kORBb
TKvXfCznsxYZ7Vpm+0ZBnQSu3H2edg+jixrDsLqi5cjVcmMGjntkC62stIXbAo3yoyk+i7emjN6C
xZTRifBATOsZMmY5G/ssbVVK0x2Ib7hjPxSz2fIm9P9W4glx8zn/WgYBoiFDSvUt6a3DiErKupgB
SszsVY79aNWXKIFnHPSW82qnRbNKdC/+hWTAyjEL85841h6dQam+5ZqnrStsriBUOere8dDGd6wG
Pr4TdEfefMohSM32z7MEvN6xrwPl8H/HsVwqdgMyU7h1a/UTKsiw+36OAups/XRphGU5XljvG6z4
g8YyEK9CqRjM1/Fa9Loem9Y9d1gef8IzWb/ZT1rin8tlxm1De8VDLQMpb5ydl3rLf8svwy/wFneh
Hlj/pCGGqlS4f1hoE697q6ue2yKyd2poNSfIsvk5r5Rsp5Hbepl911qpJhmmZboD9nlLxSnfqTak
j1+4qj/b+FEUs2cd7NyfIPTRTBG4XKUUAu5Z3dXIai/44qVKdjtoQ/cStA7g+6W/TE1/l3mmu3YC
UB4WUL7rovzWlOW+NKskjC4iO3BrfhqlCH2R1b+M9oX6zwcXtnEU6t1O5vnb3DW9o5NCY7mT03Rp
D9OIBoWc+lnsfkQF6OYck5LNUmzMTwNmJDmkbfoGK/SPgDbsXTEML84wI96wHMwxYZEvp6rpfnTe
hqVvUIxvetnqGHn8O621I1j6ZoDZYs2q5IgOCL6l3tyexqS1HyolhQI+WtlfkcMmQa3Me8/RfwLD
1R5cU0EC0oV0ZkNOtAGz0jkMbN2CxHZ39VjqD9InB2sO7l2bPblVlXxv6lHR7237SaLa36EoEUMc
Nufvt9ky2FoO5cXKfi66mgTpv7CvpMVDJU/a8xVuJs0lIsPWuS0Qv4GnBQJ0Ochu87rx9NOcQlof
76TvFpKXVMZWtzbS0PC9YPJsJbBCBJsS8eQhCeaDi3TTwjzqKkxDNy+y7ZD4NbLySby9uVWDHfEe
+nk+5mWunNAVgpAT49h3Z2qBCc2Sx+/fGQ5Og2C4Q78sq9WwwLfl8Kn96VSGnEIvjuMi+zQC2/GG
YVOYfvxz8ZHoFaAplgueEuuDClZq0hwwRM73o6Zrr2bf/5IIx4ERhFj81xxEyjYvC53MZ97dO5qm
rDWdpb5iKQDTnDRfw3Erz5Db63c7WRyeYGgZg3aMM/4S0vzvURE0gq9IpX5ERYuUrERRl6vOYI7l
WtLtD5Z2xG0kRFCfS9+iqu4xhcZ2SKIhflYAWGF1oIU/3RwAjk11nTVqNB9REGm3fdJaP+ovapBE
Pw0jQR5YN9yjOW/qiN0+9FtocU7cwddbmHdyiJQWYnaqeNtbHzk2GHpLtPQh0QsuUQLjPvW3fpE4
+7Hwv/yv2uZ5rwL19uEf3nTN5Qwh1+ByVUiPKjRjJCZeUEXdENQnA9l0xJ1SYwAmRH463DlLfhqY
OflpU7LU0hFKGjsqwbFjNOlsMKBF414y1smSvL5OcHQNSm2s68Coq1w/IyK4V/pOvdNqfQJSu6TL
EYgiR96BOkMrqUajsbbsO9hlrG/G6Ssvovgwoy65DVQECr0qwSuszdN79GDH+7HxyFEY/T4ckL8X
zRCRBLn13bRKWsv/iJMQCb7FSZ8ES9/EJoHs3wIWu8Xcrn+7VjxgY1hmrU4xEf0iIYYJh2xOtHjT
5lC0pSkDV/JYpavqJfp5CzUrP1uNVpDtuontLrSv2D65GHGsfMVqtzYQ4ZP0yZkcVPyymp2cGpHG
1+8WHuh5Ua9kSPPCtFsk1f5mmVLtwqVyLodEKuVyiggd06dF0w3E5ysvjQrPVwI/xdSNT8xtupzJ
FDn7Pe86hU3Ax49xsvGvYuTVwS6Q+1duZUSxnOOCP5BbXLquo84Vdbvc+DAonGMG8el631/H+WI1
ZOHxq3GMtjn1PQmAz6ejbTyVkZfvdTSDThJjhFmhn+VUC+3sGIzRzGJjcmqPv0qYNau618PzELWo
6/w+c1kHK1DpDn/0xzLjFnebG3vct9WwpBJ/X+UWpwTkHJFj+Q+xinxGCmQRr1DTpot2seJ4O71R
novfghaftC7QiyKcjeC47uUNGfKN2PzJ0OkwiDqR+75yc4SgkwjwstPwyxgAvG6l08WOYvuh3g51
vVw3CjSDNujzOylUolZo7UMDbxJpDsWUXkhE/rTmrH8NSj9+ZU8oQ3JQKu3dG2bzIi25VuQrr6qr
Gduuj5V3uyrWMUjz77Cm4904Wfh3gsfEiELfQza1VtGy6QzjGUxvzG6Uh5Z6L339siVVQEJscEQe
tpHsRudlN5qxG00Q7MWlfNnslp3WAZ4lWuZNvy/t8QbHksA66KNmPsiBD2Cvyr7nRln6HK0yH+Y2
sB4839yaXoUGwe/YFJmNU2uOp1uXnBkpKTCn77B8XmKByJQYZ1n9BhYeEEkQX/oaHbhpgybPeJFD
GwfWOS+1nh2xHq1EDp4qdX9nAEwmI4AtXZ9p2Sa2x+kgzdj03scuCx4jJ27elOIYLu50tZt1IO+c
KvpuuxG5xgxt5imhmNsbPZh2r2OlZrYO71sOUx3/M0SpcZSW9JeTt05yl13cMgk1QOeejMO2sawW
PzEd9kqoFciaLdNlAjXjcRfpyC7KDLftKVomocXWP+3D6lDn6IOt8HvGLH05XNsGfHJLgUEOpDJP
NzJyPU3msGCFXZk7qwp/JRhLsklZ+iKCdmaZ67y10JYABLBkX0XtNdCtatPEiKfd+m5uB6IPKyHV
EjLbGfeYOz6HZM+OsQsLVSS9wSV+AaeSvgTFHJ4zTAyRckSf+3d/6iCz9T/0o7IVnsM2uS/HAFU1
B7Ju5+pbEYO9CcQ2UlmVtun5Gm5qvPcUEPDB/hYps30W4RvIAy65IJW9tHAyPXCTers2c743zARj
Kxo9sA2oWKTmT+kTnZ5eRH5qH2yvOelnu670TVxO5hEbgb+KwCt/hFZ5PYn/Pfk9tJzgBVb9kB7d
yr9bzvfSHy7tglBM67p9XFqCZsz/o/V7LIOeufb5Ox2uQAUjH/9RUMfHh3RR9ipi1Gin2PwqWIbI
tfHYzO9EbTHWkVwEWtPVC4PcTwHr/xZX/LdbYiRaAkj3S/Q4DORP//sFJLIZwSc4Rf5PncysXE0o
iK5ZpndqX+LCoU3TSc5MI2D0GoPbRKqspbvJE/OuGBToKoTrTCZTkuK2it3exwU/TZSg2+F2demD
YIcYafZ18tv6GKEGupFiWhvpgAwrJLQ7PBpfdLW8SH84ZgoYoSTkFqHmZhrOufERwmf339/X9kgd
f+lPgr7eGHPVHhFKVr7+kk4j5DemyL1HGT6GuMjClrU0VhYW+5AF1PJe6F+kO5+ghCTQn6+fV37R
6weT0+uf5fZBrn8aDeH+tWPwgSSoR5lpq1VNvsqGaGhX82DWZyNuXG1neNUXZarVvRtGzTkt2Z3Y
KOezzt+hgmK94I6M1rnhOSvQM9YBl27zZaohqOeOXa5ltI0gOHTlloS+7dVrBKkQAD9PCIyfNcs3
177fWOvaUFEN/j1wa6Z5MDcrnFXmOyfQjgF+xva6zKfg9H+duojmg2Ye4mIFzn8+zt1WuuylX87k
EnJW6QifotGJNNCMJvcH/6WJdiDolLNUGqUCGRm9fUBL/LtpDmyxZKA3XGQng9LYXjuLJH40yxZD
W9C41QaF3lUeb/IMn6YZKQxzFSLc/BDP408+enBoxjR9qJaDxVfpQVNr9BSsxXJ+aTqtBVa7wMdk
mwDmo1DhUAOeYgNXYNP/64/JlBVsMDnoPSYA+FcyKpepRm8tv4F0kbI5oGehng1PD09GYS82Ftpj
Pxaav3J9c9MpfnjfSjPN53RdJmW6LzJffTQRQXxEQsoCy8jOr1/myeQ0d/175HQ+umRuWbY/Umco
jxImB5f8xxYeiba59VFPvf4WoGQWzpT3NjY1Wr2eke/jpWpTo5uQlt+lF8OV372GrRffExVdX+nt
ymiJnfVeecLKvF41BQIvzTjo38u+vrROAJahQLgfN9ns7z4ChQAK1X/LO73cxLGrPER27+F119XH
sFads6PX4C5wHniRK5kNK8q0T6smAjELkjpcSiYJNjU7U3HTV7Y36WINY/1qi3mdd7P1Y1BYKXhZ
PD40i+huFPc/25GNYm3rKKKaNig+Iyqf0qJD/ChC4WopCOK6grTbEiHN3xHSkklDYqibJo8eG0xR
ro+GUvHfzHbOnvj6DU9REl4fDXqLN0IdqdZONspjab+ZWZU/RcBD/4hCucrC/Qj3hSxOWY0tz/Iw
C561JG/QaqElXcbyWKd48tz1fv2pP+tRwGoGzAaGxVRwmgJ72Ax2N17QFx4vXoaGax7ZJDxRnNzi
MjSGGOw5T11gFNf9yW0D8mlDEmcWrkmyGbmeZsli1kJZe+XhHL+a4L4/1i55OxUC3VZkRM2kJ4PM
u3bRGTXrLkEkIZz3OKiO29zQrLth0eqOxx/aOBrvkTsbR7vXCgBQ+MmFNu8QN2lLCoia8xSZAHwW
P7k2sUAJDMqrYYOvMMgTPSX6ouTjkgLUssB/UvnIV93TFIUif/6F6MJHZOylH5EoCwFfNck6CuYE
hwq3VX8180Yn3XC58h6uFAftbbCb/IKXGswIYUJc+Q/aW+hHOS4oOOQhuncRTIFqfo8Lp3pw2Uv4
q9KteE+w3tpfIQpKF1jgrZa83VWrNo6VPXKfoDA8Oz0Lewk8Pu5UJC+eIzPVDpk9zDsYZdk7yZqz
XVrsOcWpC1UD8oJF8Z5BKD5D6FCfuRGKc18474EQ4jFjsdbIIzR7GbUtdX7+JadyIGFbgaBKnHXf
JJQuErV6J00DE7JWzrEJ4GKVDHO+xrVn3npKUtz3XuesB7VfhDWo9eYkch5hO4b3mmFGa1n7Je38
MaBT7bgfWDuvzdqMMIVd9GSLCvX93NdeqNSUK2SonV/tQNK/SNufCgy6dR9lVCCD0DwU2lzsI9Z6
G1iZ80bLh+FkqmO5kceLmVRPemA4L9Lfsr8h6UPB+Xc/GMsLymL1X66Z5u9l0Sv5oXUoUjlqm18A
SyOctsj5kYnLL2MNDkzKBv20shCOuQco4p8UlreC4/oT7rUMBi6s84UIc0N6RYNXHlGUyFC42g4L
t0ptKMkauVdihJrHd2OZ2neN0cALRnoODRlqPS+1XyLvNYzavePa9qU0KI0qLeRfjBj3Vld079hZ
9PsaDaTl3mneHANIazHnj+AOhlU/pcUGbrsJVN3W3rXqr2ZW0arzGusuC8aJKh5NA00lEsbuU7GI
SNV+X620MQIMvsxuIoSJLKgwH6TdCBIKFJXu7pplVa38o30l/fL4/mh/itcNtbvTs8FYj205IQgZ
g8UAkr7pdbTnnK4IdolT27sJw803I9YoQ/AmPsgoOYYE5fbcusioE5t3Rp+Uz9ng2Aht30kQpCvn
UauqB2kZdjSBqQ6p+i3Xz/qaHGuK9m4OL6KznA7bBi97Uf8CoNq/9MvBzJG31NGp2kuzr90ZZHbx
XVoyxW2id8dUA1zUiAfC1O9jZBY3UeEZd7h/UQVd6nCVUUCfSMJqLfU66ZM63ODZQBbQiL/1K0qo
7ZYU6NWWUWJlNE8A3i6x0pWnPpjbamLzz998DXL+S5WPE8as4BnwGI6vTTvCE4rKwQgiP/fvrbJ5
kxIEFUr/3lXKNylXuKHnyZhUK6wl0iFS0Ef/w7zlKhLpFxBXLepju0jN9rJ8lEWjr6BY79hhfJZl
ZuiHwd7Lx3Ejo6xK08fZeB90LIUXIWU5lMhaX3xt2N8SfjZ6fNJ1zffhBeFhZd7v/dpDwSYp0rtU
L979hZmWhuZw17djDAoS3poVAiFvQq0m80kTguzWbKL+NTej/tHCUqKKvrH48f92h78ToBu/MgW3
pXC2yhfs8IxdBI79xAYIpbfAWpwr0ubNt8u/vHiaN25gN2tkwQvgq7i3xrpm7x0RnQE//h9tGU+X
8S7V+QpX0EX+pb/OdV+shJBXhV3zjIcKT59yukhXrRTIK8b6ixD45BAslVfSkOjCLjy/6+H/c1IZ
UmwchY2rhg9eMfPrZLGzjZvOPbiid6B3brv5YOj2gLh3TuyxuyvaCuDKpHyx4FBL/td2bfOAqs60
aSbWLJgxRPNbHYIOTEkMbUT+ROTprsJ7/bShRovbsm1Ye5j0L7ZZOJdoEeiSM3hTzqWtePiHZTtt
/xiQkIE6C/5NzkZaeYZLXToiEpJOpr0NkWfbCoFC/IU9c4fgSAPCB76FVmp3DeXCo4Zh2rS6QcTG
3D94QRkdBfQ1y6icCpSMNADg/vE/Rq9XWEZknlxqcGJ1a2L7ymrf4SWlKmD5narP9LPR/zXyckdE
nswnKwsW84acLonSViuQAmST0QDa1FZNAD086yd9c72ZpD16hr4pAHCr+9v49WYakv7+KniRjR7c
Ew0hj6BvlVM8a+quS8zgWcV7FC6u0XwbDPc5FtVo/n5JYan/+E7/TUWa+Gsa5vC76yh4SrHP24+D
M9yNlv7XPHYvrSCpGrvBXITm9Xtoxbp16vThJSqV9dzqVx2BKx505O+14n/Js1X2Wa4SR/c41143
XNe+NMGyhdVOjcC4AfgyaF6HcVTfuw3PT+OdYp2OZ0beASnxjHdMcNVdZDTGTkZrF5stM7SAjVgd
GG2zRFOh8yKU40zsBha7aVObwpPd4hwr/33p6+s4Xhk2MHlpGqrzESJNOchV9kCJhzttVhN1X4f2
99kbiw/UK59EI/+VrKskGzdVipAVGtVtsBcSuBxuI7c+ORuEIi6nWodBAmLH0Jgi7agPziEO4WI5
rvG3rqjnpLKDX3kCBAYGJ0iz5GefKvp3u8rRGOjz5FsdQIWfW1BjWgPUCMZY/Bb4SPmNJLZfh1L3
1naXQtXUWW6kKTuqOeSxmJXjveZZ2T0FMMqvdWD+SHt3n2YLmg8iftTV6o/eY12uZ439DHBp3FX8
wqdi4hlv15SExfKsVbrkoOjjneiRSZccssU96GaKdo1dzIQkbjCN7NCnyZ1omklXpUxv4eD2UGe6
/mWCKtsl2E57i7UjhKdk64c+KIGlCaM8fkjD/uhTRkB4C9Q0pWSF3Glm9y/o+dUHX1uKysuVSrIg
7BONxeUDyKv2G+h6g7wGlaNXqxgM3s5082832KucfYpLuK9axDfmNzImxrLD81CprHMlfJItXdIj
lwdfjdth2RFKn45wpe7O4ZN0caMiMZjx6pPBCUH1MwTbNyRV89fIyWfSTvDm+4j3lavjZjuxZhE+
VI4zyxqMRHUwPDV7jcC/7sfZyDaKOig7vbKLdaEEXgHvK9LOSOzu/DkIjtc+P61f8n4wHpxVaZgF
wj+ZhYWGTTlwWcPZhvZPXhUD6EZjfhws62/pplrm8ZR29IORF+FrX1X7P2yIrUiDaRPMcHiXurUc
kMPp78cwwRbX+uiS/qwM9F1XG+maf34PRG2xqHHIGZ1FBuzqruWqNQ4zpNnWohIWWBFPcTvPVx3i
DtTPYdaXRX3pZid45CkYPtbLwSwib21agAtkQPpkNAJbry7ojiVeLmEHKg8IAxz/H9dICvXnWHja
QSbKoKEPX5DkM+60HiZO4eLgJ3WZ6yGzkMVYJDTkkNiNA7DEOdy65OxW+5HmYOn/1P4zlOH87rrD
08Jk3ufB6K6uCHNtnKLH3NzYGI01WzRiEIBconun2X9YdhpsYMBd59bL0AT2SxR+bRt/eJaeNB9G
0BXNcCdjQTnlR6V0SYQHICyveyiwz/PuBvnIo4nb/9YWqMcncEjb5G8UnYL9LUQfsVvG+iY9iCEe
OpAWUPQXxGzRqwmKAEu+UD3LWO4742Yq52Yvo5GLan0UTsjtAhx/VSy1up8i7Tq1nrR6lTULFnoM
zDU6Evl/UXZmS27r2Jp+lYq6bkZzHjr69IVmpVJKKWf7huGdtjnPE8in74+Qy8rtU10RfUMTwAIl
pyQSWOsfKN7Mniw2OY195iY/QnQxmjWpHAD5sXK8/g0xzlynE9qmdaHZ1J8B6qRgHs9lUNanGNb6
Dc4j+1X+J3DQiPVQBfkUSybkU6w/m+PeYsdS/ATiDfwYiSmjOMHFFltlVAqWh6R0NT/7aAJRnWsz
7h7BUT7I7qiOf0VJ3IM+lZ+jDP1BdodUKXxE71Zh1RjI+gjvTvfxIGV5a4CfKJslGe/ya9CY91mC
cV/bDytDV+KPsHAnfhxR+JwlnbvGi7BY1iPqkqjZto82qo37sPOa2WqieZQHwcOVVUevbuGM4LUa
uxAjUb4+xzOavbNt81pvs2M24rE5TTtZdJP1M1mD6wCuCvS7bt2T6Qf4I/dvMujWX0ROutYwr1rd
Bnqstv9V1KwaH0JcWbgrH1TFEgUkDBAHPBauZ1o0nnCIfUwt5HJv/XJQZx9y8Pmah+bswCD75CF2
4Yx2jv6TvW33kDsgFUsbVhd5pjeh9tOB9EyyxIOjfKsEuqC2EmG2YTfFGww5d+GkZnYvR4PJ3Hja
GF+6FE1Oa5UWfrKWKZppCL9bYeXvJf9Dckom2Jcby/Gs5fUb6QaKfYS3cZ0gQ1KB87KCbDFmx5hJ
5bbvHOVZpBTucQg09JviyT2O8xmJB/fzaGy+km8KlpjUm+8okayk343PWnUV1MK9F1qlP7g+mXtJ
NxcKxoC1lrwMLm4YftNamwCI9tLuW2cPjs5cBkrjb/2ABySPhfZ+wEpZPlvlMzOKpheU6PKjbBmz
/7Im4BXK56sxuzPzDuSYPLgYXgHPkq4mQ0L6vbbCbZ93xqWdD7br5Rhkq/Y+mHiCLpvMvG+A+x6v
TU/ZUwb0zzLWKnh4+NawkdMLoJ2XqQyDg6WJv36FR7OfNWnLpda1bA/ISY1rrUY22h/nq6eKry7l
O5Cz7ap/Gw0dA4q5RJmRIFs6bRmsb9VJWZO8NW8hrpOQ+JQjQG2oBMh6p6s12mqcKn1OsvVG9Ram
w4U1AhnperzDRLv8OWntt7YUaCBVpo8sf2IiAlbOWAX8OCO7yii/QijJc6N8hOJbLcvOASXlFffa
NNQ4DZLmtVlUWdtpdP6saI9DEa2SgJug/E3dDnBXntkmVneyS/5SnYC/puF/lz0UeBAxDGpM/fTJ
Kxays3aU1eD5iGEZAtZVPvnerk/rozHrICLnWvWL6+l12MCUsuf7gCrIHA6DnCpdjGJ2UDrhgzGF
9UJRSn1rIOD4MKDTZy6mEUWr2FBwj5s7r4HzmUH1907R88unYHnaWAg9Tkl7vMU6rmLtGtd5kZAm
CWGKs8BdDtScl7mEPCHwFR/ksDxcYU0S4XSb8wkWdQu/dspryvCsQb6b/9g3HIS/23IfH5H1RcFX
fFfnXX6MxiUiTeQaTgL7EDlwjUv+FedWU7QzVPF9+C0P3PJlOWoUzo9KZHw3gTRu5WAstYXl6Rjp
6X3bqotb7B/znRDLK6vMcQv7feExDveaDYW7cXrlAQcTeY+68dO6sBKL0vLL3W2gYXWxLcEtLGRf
53jTQ5Uc5Xe9gE2Cndf46FOhte6MWqGpdY817s3F1g5z7f6f//if/+d/f4j/FfwozkXKAz//R95l
5wLx+ua//mlb//xHee3ef/+vf1q657KdcSxdR03LNU1dZfzj2yMKOURr/wNQtCiiIE/vwHZnaytK
oNC5/Mjn3KjMoMvMuQFDl3S1/iRwemn0VDzrPL33uIa5a2zWp2/yQLnSXZOi0PZxXo/PnlUjrzNT
WjUtReG/HE+aDz68HgTSuGasfkP99FGITt/pyWTDZxugNdyhn2feIWh3KB3yetiXz64C+IQvsKb3
N3auKjpWf3lwjzrkhpI2ZSTcca8ZukD42AVUMMC1POrBSszNKEVuScUpwimseEkqIsaxgkMyoo8O
rCzdAndIrn3RGB1the+/jCiqyT4JnI9vk0CQZjt5oTTFef4/fxqu/vdPw1BVD2l2sjWWaxkan8ff
P400MUi7gLu4SxNwPqMV1OfUrWsKhlqzwm23XMs+ecA/QjuWTXztQkcO1lYH/Fo3m3hFxRV9l7Qa
HuDT9NcDhhw5WNGC5y7AasRd0nAApdxp2zEammjdNtV3dHtXv2Q+SrdxT0orgmWokl1GFAt6461N
oYEK1hQ0D/V8Jgf0ivyA7HNzByBC1+KtJzuvs0ur1VEM2KaW4UNFZsN43WLmKGZMxa8Np9LyrE81
49eGE7nAGNRRfSdD5aTRbNh0hp1xJx+BcCqa/e2S1z4umdaefZYtecmuEPFGNtHzix9QLLruWeV1
5SXBShvXl5GX9HTFR+ONTa/OD2j3nz9qQzX++Kw1z3H4yZEmNiyQ4+ofvzxFcQ3MxvJwF5WqdidS
l7x9gzuEnqIBjIOBu2rDETyPX5Cuk+2xS224MU/6GFunziwxzGvwz10iaVWvr20vUpp7D2E3J+r+
FVM3fAoiRi/XyEvnFIL+3tVaNpBJT7zn0Uu+YpM3fRhT9oyJkvcyIlK2MZSu309VYF+413MPczv1
I2hbuAFh88UPqRROZCQPWOn4CD80GHdOw/SB3Fw7jNGH7dveMqu7/KT7Aqdxvu9QbKwaSiEkP5NX
S4LGXnjWoJynJE8RpUfaw/TSJ6RRgzsDMtyDPKg16YYwTxrESScXDi30LdknR4UedZuuM4Jl3fft
bHvIvLAgG4Gv3fHal4uZednr+j4YRL9KhiTi6Z+ice3rLXkovvrw01HDkQednEJjs62VrckZxNG2
xOEmeG0hnYe/Mnfv60WES5m5YRGxvl3EKtDAAIIQXy+cVlW1JweW4SYYayQHcTrg9q5RRoq18pSl
+BINiV5ie1KVp3Lua2Gj85hz7R9hG8W7a7QcMdv4zXc6YCFy7jxDTpNNGLkPygCQT3ZdLyJPtcLZ
a31rQFQxuLDsk1fxdOO1sKOt1cfxoZ8ALIjfB90ukDRAUR4sMWX0PwZkMwxaWDQVsGLZlDNucaat
GPsM3do/+m/NDqUzx8PN7N9NH+wR1lgGAFJOcDp9WoUhkrU3mpdaOytXCbNDgBwthXJJEJtpY/OA
Pw/cuq6kMuuYuWwh1a9KkYlvXVRZi6YpxYNmpuaxrtx+KQembDohTp+/ONZU7eM2TdCTK7NvCGfK
cQziu4VWGjsV0ZETScj25AiHA+D3tQkqf2nNTRdAhIkIPSVtFeDExgpAlq/kHLXKHwy8svem6+ra
QoZbETtyUE7z5WTHdcyvantv2u35GiSvgRdBvoHN6S5kdA9/e8fGmOw/Gd34qex3jo7xXtnp9w05
ZpT8XfOSGAgIadG1EZO1PxpdupdD3Rxk9/z4KPRluJ/RlH0m+y9Ki7CRZVMOmLOiM14aKalt4mSf
TvYDF/shv15PXrTUApZpM2RnfnUZO8Qg1YL2UhuTBRLZmI5lgPCUDQRkJGsZKjpqDh1UO/xmJyxs
48p46H3VeJBnVWZOC1t3x22ELJ0NFIRhTy02zeiY99c+R4nb+5QFvBy89g0NBQpIt8CG5AvIocYS
OiRi3B9k89OrpCRHRFLfifmFZX82DfBG+9mXzQOwM/eXxUg+sA+/X/uAdx7/8yNCd70/HhG66roe
fm2O5XFqWvNy4dPijPu97pDEMrYYf8yIr9TW0o1ozK589/exqIY7ZLj8s6kgRtoOVfZhquq2wtro
vTZ5lFTF9DmCVI94LzNMzPJa87gfUECveoEGu9vABZ5ZeVPYdks5KkWn5ejUwRS2ctX4FOw5KPry
0zq7k9JummiIeBK5UMCTsZzvsS76MZXQL/F8EAaAqBiv7p3sC6P6NRpq/SBc+68EOucdksb65XpQ
lS0O7PFJtmS4PJPX0ZKWASIQ3LHPrHLLgzZrvRte2NWLKUYrulK0+ZmI6nszqnReT+d2kMKg+bcj
qDR6k/45YI6XV57my8tJsinPZJ9sdqw9174fYFnz+xVQyuA5++nF/l/XsvThQglB3d6ud31384TP
b/72/yjCvNm1hna4va3rlFuIfF9pFu/1DIhf7Nn+kW2SsRCak31x8aJbwrYZDiASndfRA0nOwh51
mVFstJmaIlWWPmkvXVWXuMOhEDxv8W4HZP2M5Wi5FXt+iCxy4HYJ4aFOsfljxOob/De7wFl28PvP
dm98oGrh70e9xPUNEkyNUZauLh1ldoGbzJR8VNYukP3ri9Z9JydS7sZYFRsUqxDu6n8kneJcu90h
yVd2ZfvbTBuMfjFlCU6+oVC8+2ioik0/kz9kM5775Nk10i5L/77VqBd2dm0e5JOlcSrE5UNte33O
SL6x1enAyCNd/+GPqvg1Mj9oZExkGc2y7iwk+1h3bY3WwW/ViNM323W23ViY32zPcZfYHgZHrHSD
cxWTFS5xIf3mwzIdUL95ai2BJQJWeWvZz6806Ib6m4UJ1jqscmufGmbynCgZfolTsJ5qykNsg2di
eoJVnhp0DRgNpNKunS6/rEOP5o3sw1ndPLWGz9ZpjFRvwa2wgZ1JpxyuYg+MiQcsf2Fe/xFRl2zL
WvEPrtHEd0lVkJvo1ZpKX15vgJgmF2745QrcR/NSdJmBPYSefLWz6hXMEmYfIl1h8ycOIsQftVMU
7WTnOvVyUbCU81T9dO3L2JIuoqHfx9z9D21X/Rqo5zMzx0QeciPfPhknO+U8KkkfQYTrSNWFwSmO
76VDbYCSuOpb4UmP4bqBmVU2sgmMEYpSXUTbifv1STrXhjyp934c9MrTNTGveWYLpKc5S7CkSJR6
lcR5czCY8jz3S+SS7I+b4vyfb/Wa681bu08bcdJgmq06gPo0i82AZf+x9VOHImWT3usb0VEo9oH7
7bW2CagIgSiyKVp/Q8hq1fRx+sO24h+J2XYvsRnCyq4yBPmKVDu6oOVXijsO71Oan3gifp8mliPo
CbarkXLOG74c0Rp11Wwnm6bDPiqkuEHek1EjNFc5zn9PpTZojyaIetkdNmZ1bw62iYwdn2opsmnf
jF8DrbNfNFf05y4yEOtWyzeMV/29MSATEc8Z31ApcVtK1WQnR8s+etOVpw7BuCfpgqgpD60YwkfZ
01YlqsWCbzYCcnlBGeU6qIoq24UBGG9PTxPApP86iFK8Vfywt26CqkFQuvF10EC7jd/O77YcltNw
HUG41gicdWUV1sLUvOmUe425bNyweBnGLFtmk+W+klPQ0U5OJ0xIwIWUWO58VdrhQwVI+FeRqU8d
ZqrfuXEcQtWPfoJe2+iqiNFDcADDsS6LFzGAPKFmr62a1gv8OoY3Fwk6KKkdnPxCeUTQai+7sVQI
AS8rr6rV3Pd9PxRby55QOfAzbT/35VNPIlRHAGphJUXCbmerlJr/gX45+dd0ii8Qy7xdjILzTnVJ
FbmVoaJr0SENriEHnv23UFdk8cLWTHDuczzshD/inRC6vLy0Dplop4ftr0v/LRQ1I+s56NyPaKrV
+zDrxrUKwO1FyY2fhVfZP6zhFceL/HvRkbGLUzV9gjLVL8opehGhQfbL0b09S8HkubBQZYwmA7iZ
mabPPV40JxDjD6qJCRd2oeGuUYLyXAKnW+og77aN6CBFKMP9nLo6yJajhaO1KMv+3s5aY0tt80ua
Kuor4NRvFs7cP2ysvtw6ND/yumCjXXfRkxlX7qZTM+cuLHADs2ygSfk8Cdurb848CWjhohTDr0lD
0NurtEVPWIIUEmQxkYHPj9cWrLq9F054rc7Ah79H6AnGVpFSnUdD0Vic9scr+O5384rNC9sSpgo4
XxVhb/Dnpa70pyLSyotJMUrbdkqfwQeqHH4bqv3gIx176J3sXnalRl9TgkibcQ1GxFtGnWKT5eAg
g3OHb2iapYhkDmnjLAalDu70DgY1hO+L3OAObnGnWgHFk7lLUSCIh9x8bptfM0DHrXEpCd8maaNn
ruugM1ayT23TVSIMJNyb7qiavvWgzwd5VumtzW+vMZbkqbSd0GBIyDtB1AZsooWDA3RZh0+uHlYX
I0Idc75XyENqp9rK88iwygmBW5UXH/GaW4S8RlYU1rrPYLN52rOLdt1dJWwsb2SzbbOHXjQPDV/R
bumF666ykmc5ZtrJS4e2zEm2nBrpfJzA9q2vVecuLv21GlTaKh9alHHRGeJBQaZ9f223+RdrStzz
aCoxuB5zOsS99eU6dpsrR1OMAh5v82UfAK3xAX2fhQqJZxxZEw8FbzmGZ/zYJlG1bTFxu5smY3bh
oTadY1X6NlXWq/yCoqS+VH9Pygy1evRT0Pdogj1Uepad7FJBnds3H+Uhc+NiNSk5y3Orq09alyav
ocuWDAuCp0ZU4SvY625MXrNQUZ8GrV2yQUxe82BsLxPmd3KCCk7gweY5AYEPgWFEtPC6L5EUnBA5
ks2SXPOhLpPvsiXmiMEqMlRIquAQW9TN8FLetC4oU4Fq/IWsY7zEUNH5sOK9vHeJHNV1o7b6x3zS
la0MtTs7vIYWRel+eNOua2HQm77z1MxShbD2Q6jxbreVLK0c6BEgfK27is7L0VszQzvpc/A8F32p
Y8pe/VD3bNgz6iZfDMNPltyC8XyLyvqJPfNZ9iuaGNa1m0PHBqv7BeNW9FLjtVoUSHKiNrWsxrD+
JgplhzG3/rPCFhA3COtbk1TKIheV8yi8etxYItYPzgwU6wT+f1GQ7iLfSndyu2W6fr+iWpPt5GYM
gtGwEvX4azSlFr3KKQnAKteT1Zjj2wi71ngReZbsFNF/bnpzs1Zd/aWw2l+jt6acW+Ir81SUPByH
0GXVk1ExsUMYghhTfIn6ahtUw/gdfPqP0U+dZ98L7U1UFBQO6hpsS0eFM0Ms4a94+CEj9RRZyamg
XpCjTLT1Glb/tVlWdyTtsBTvonZZzk3ZF4DHvZ79576SsvgUsGVllWHjvw4CV0UvNthO86lr2dVy
yAXW8o0IKaCm0VGeyUMGbGftjK2+UodZBkJH0ULNi/ehwiQRr9B+3ZZa8e6ANVnEFSXgLKujV8NA
Y3gOC9BFu0ub3l32Y/KFnUurPA1VqW0stOXZvljiaxtRbVDABJ30Ui1Q/GFACn2r4CDRqlN+DUAB
qBZS7FsO3GbIAc8ipzOZ2SUkAf8IgXTP4sw9yZYP12jnB328lE15UJr2laXj68htflGH2U8picwN
0jxJbqE8DG4IqLyL9rf+JkrOhQOCQlVMZa2ojv6MUlWxSFWbtONq1Ar/h2X52SLqTfdZVXqxNqKN
mRX22es9EymkUHnHj+dR6wbnpye+V1irfbdtN13U/K1eFOHgcOaSAy4MS+x1bOygG3Z3VpZnxygI
Xdak2fQON+7+irYfStBlRfKGQ1W11CL7zghLRCSKMv+Y+mLXjqByeIIdS3MA5WImw3ksU/9rr2nq
wsdO96XAAXk1sh45ZwKGg97qbw16Pmd5qPsKT4i0qpe3Pnk2YagwZcCZb/3C6rR1Dlx1Vf2eL0fN
6IDDzPCAyXXsLWBPeDOPfMFqX19qSokikeelf2XqYBzQAp0e/QhauGKScTPs6VF2qQLlb0sP+o1s
yoEq0hcdXn5nbQ6r48beWSZJk8YIe+SCuQ9lHZDDMlbPKvuzg+cDt4yBrP0VPodW3v8VichaKYbr
HEJRlefBRE12gML1lzrYR+Hb6l2dNtXGjH08aqS26PUUflu8q0eksv4wZZH2LDfF0uuwlDG9ypAa
aZDsAiU/dMhArnOgeEclrJzlmKLFMCXlXCr63QZ9CmzIAfNfAfFYZB41iq6w4ze0lbEnTb3H3BvV
pwZ7B5598RtqmcHR6bEwkk0n0ajXNmmzzsc8ecNXnCI8dF7csQjWDeMrhpn9gxx0LGrkQmF1E4eX
HIbXQsUI9SVvVAEPWCnOCYuz7Sh0/FtzLb1DjEPdpX2J80VsW2tNHdvHbApV3Bkz8darIFXVsSk/
FDPfxcIhIZ2mlIjKYZZazB70USu/2VkqFiKMzJeoUYrVUPTOebI8mAPDoN5PEyq8Q+CGez657hgX
LOKhwtuXOLSdpTC8fdVVDfLoYXMfZCrFkvnsdnB8p9qg2VgtGq/HXQ6Dt5bqTpyvevZb6rZnvXtt
l51aAGGcg2RnlRb5qp472TG0902dPgdqyd/GV51HNfTsxx5xsygb2MhQ7n+cHKM/JFbyU7bkoW1q
C5YWwEcZH+dRe/KN9BqvKIXzOGCsCs1ORFtI22hRuKW4a+JqXKmVWtzlqtm/W80umTlhjaUXe0+0
+bqXzLEi+oYEZX5x4qxYtsIaNz5+TAv2DsUXTbDe62yYgQLW5XuEc9XcPSGEj18sOmXXptr+DHq/
P/eTYnBXqr+T4yq/2F1GdbOJ+33QNsWX3loDylbfc6NGvhoW0kp2136bLcze0ajbq+OlSIb3pFNx
DxfucO8ikL2ewl7bZWzF330fLxyK8C/8vDDsTMgB29VkvQ+Om610BwleBBbs9xHRBjcocFBSi4ML
kQ2BMrobH+ZSZ8JYiRLoRSJX0rWPycar4GH/WqIvdrGnChdyukitx/c6e6uFbLqTH+/ysAiuE6Im
QvmdR/9Ojso4m+rQlpxVC0Z7eo/CUBxiofP9mg9JlS/yoCvOlL2ci91hGhmir34LKGtQSU4Je/DW
55PD3Ixun63ShCrWUoN7hJAnKER5FRkIu/1ngfLjnWzJ/tCsV7mOX1trmunKCO0hX/lBMcB7s5G6
h8usrcc0HRamrYsc6ym/v9dysg4bVJR3mjUJ3KnomzR/VK6nco4fQ5SSI/Jq8mwAdBpn7GAiV3Tn
IIOePCrh8NWwMpLQVR6egkHzz7lm4hw8DzgRXzJHUyB1NGF/Iav000CS66ubld1S95XkWLulcqkj
/a/rhWYJXTV7wqUzDd3p1OcQG5wYr4NsEtSGQNzpC3kal+3rDBDef+oLlMy6090AtRjmolcj7BUe
0OHKcnRzJacFRu9uvBpuo5RA1TB205osfJD6qb+7VMsJHqymbC6yXyV7KqNk12Q1GuV1iE6I3xQs
xxttoTcTfAg3LZ9q1UoPho5gs+toMcAmq3jVFAv1RxnskEyGxd8unbBLSqRmdaQqs/4sR7PSCdBI
rJJ1aLTFUxbG6aNpPl5Dwcv/FY3DG9qE5fWVM6PuTmaEDcX8wvIKdVH+ejPXC2pRdn0zsikPRVx/
ekN1GjQ7CBkYec8vKa/09zfVOd190AbHKfSSM1L06TlWTRYPpLPAfkNj+t3fNRqF6MwvN7cBl2L6
KSoo/s1hsj9N1Ri+vDvjSbglVrqOVQMcZDYxNEHnZEey3o8FbCWAEzXLTvJB0U6OwjTzH7Ceha7e
Hop8qO+o42JZhRfp2kJbzNxnVS3WYRySAQbLuvKLMNpILTR5EFTPVhV2GJ/6Uk/DPwC/0E0R2kAK
MdGoTVFvWqNuXu1Wf6qcIPpuRho43ygnu4KbR8Zy585z4+gMWJp19Rwx8B8qC/VDa8hIW3rbPXg6
SQ7KudEmsnXltYiNcx0PCNNb7ptFVvKlx/pnY2d1vdEj41whlQwJtsQ/Gz+e9zyyzqjQ+j9qo94o
eSu+DTb8OZ0lxUVLK387ptm4l5NiH9PtVJ+m95RJ0q24b8sN7K3x06TMiPztME/K0dR6GCIV6vg8
6fcrOSOqAat2NNMvSEBpa11J0OLT+a1X0Gdws0iyjyFA3vM/RoxEIEn2768BPzz9QML3eg3456vJ
DtKjX30RqZKd5UGH5X2uIAqvCmjK60xLXJdnRhc+EBZPHet9GZeFmbd0EJhKYiq3nXBXZtGmr0qa
RYtc0bQfcXqX5abx09Lct9Yq/DdrUtF7MUEqa4D0dppS9Xs52/k925tnq2qq/57tudDpRtIe3P7w
Xe5sZyF5s3kZgd2ejPSsBdZ0kgMyjV0Kle8sriYSSqd0sbUOHUqwraTA6Y9NhKJmom9Cq0l2qtYm
X1z3RW5ZasECpshnmsjoJF/sz91/i5b7GBkdD5q9GJrqSxe0lrnnfprft/PBLGahUs9hTdoUM83b
Y8MUcPtgfZekj1rcGFuqH9a2mneok1Z8OCp38N7s9RdEJT+1dFoJfEAwZOx050jZCutOfOTKk8dW
BNyIVr54qA5N7CHegiDRMXMbi2uzG9JkTbFA7OQoOlLUyweQR2g2P+ldvu11z36LDG28Q4yNmnca
k7cUtrYc5vcrCfySuy8Pahu1u1YzkPHTZvH30rCp0M3tG9NfL/MGjR5Wr1bQxaQPU4sElxdDdC9Q
2rfMJ9llj2OxqIusPAA2sJ7UrMdw4O8TYD+uBulUb4U1knlNsqoKZN/NUJ3uAz/sYXIjVyq/1232
NBip9Q3w7LRqscdFS6jpT3wBeGKE2Rccvmb4NoQ80hbQBg1PbGTKUkdn4YIL0yIeS56Yt1FX1aO1
Dflrq1H+YSfViW3XGuV71Q3PwNrqi8hU5eI6/lmYZfkO5pgimKJYaxmlsz1a9LDuTo2ZwBNES+Iw
jMZKDtq5pexVxwXtNF8xSRUKABR6DnLUuXhc7K7S5nCyhHclNdLroWLxlC9uba2wf43UMMcX8Dyz
NZt/5+42L29Cl4yQOOk5gqMoK9t7FMLrx54d0MXLHn10fx5lTwqbaJc7RbyUTTkwhQHCAHmk72Sf
POTFBjI+xjQJ/PPM7cblkFVFsJxQOd1jiFIuQJVHF3kYXMRahrx6iN2gDMgSNcODrrP4kk3UqIsN
0L9iqZqNtTIiC60SPTLFIi699igPVZF3x2kuQoLV+i67/HJqj5/iHD+ODkUF0HqOlSEpuZx9DDk6
LjT3jp3ihEp04rt38uD+PvtzRIaH9pguURlFOGsOlH3y7Bo9Rp2xDVD3NYIiOkCJiw7y7N81/7/6
vLhHmsKx4tXtejDEoZpCLFCycTjKAymJ4VjMEPMSTCX3WXd9G/R+h8m+UcVmNAXMIuPlTNg1yE/L
U3Wo4vsMYUAZK6cOVvAbX09N3VgLo9YACpvqfWBM/gqoCsbZEbQvu4nUbuFEPSJ+iq5xLgPIDwbX
ALOiNP1L0Cr32yMbm+wxUpXkYjaPASriCVJ+arb3VVtd6Caq5jHP/RITwG00Nsba7ZzwHbFqatW1
hzI2idQ3TGwbfpjvdaDF94U+JyvDMnrvC7CBKgCNvWz6nbhPFTQmOiChlyHRnqyszV4bE+SfACKa
U5exa4BWsmlhgWsv/E55R41T28s+Z3CHB7hiBBvlXqHMcZAt2Q/hLDsZ+IBK28soqsLDJBDLls2u
dt1VqbrWjoWqQQlSffaAJJ8LPA4KR11pY+qeur5AShPjIx+BieaxxrGE9BDUmlWE+Ks+K+R+IkVl
tqEeLkndv3W9YsEiHYLHSfWhArTA4t3gMY/S4BF7zxAJ8Oy7HB/moKpL0k3vwqqWEXIgjE+edilj
54WMZXl29SF4LcST5KzoWO2eGrVIye5S0BzVttiN2OKsZdObExHgIKwrwWW+hGOrcAsg/qzxXixW
Zmdq70oirqsn9B6AVY79N9EY1dKKpuLii0ChzN6KfaQb0UPyexJe1tdJBdgMOckgrZOz8pofAPKJ
kaFuqHthdpEtIwWD00JSox7KM8VyodeqZgqycJ4g+/I6+jRhBFvc4n6YHDsze2mD+COb5QfrxO+X
NsjIY2B21oVU1vey0sevSF9jI6qgvtE3pnrpQuOHjNdbrV4GBuWtCafNS+Vifi4HQhUTz1I04qhF
ZTmbqIXwY3zzGOaut9Gkvdh8yEWASHFHnXF2Frv1y2ZjFUOPSEbervAiw3D77zERCF20oQZY3Xbm
ouTL9TIcKve/qGLC1f4ap/ZVFWb23g32nDdipVxpKJq7/aDus0jJToETssnTYv8l66BOupPb/GhV
Fsim+fPvs53aDK+zQ9v8PLtvg3rBrmNcySQMNkPFKcK94gSrTl8qmEWu+q6HWC7TMVUb2muAPB8t
OoTLsfKdB+RzoGln0L1ZMFFSN0Ke03pTPnvCOo2Y64HqIh071fdp6Glf6nni1E4UAh3n18SwG/uz
F7NtFa5XHAp8pJe1ZLOHY8g7QWpnIAW9v679JJti7uvmvuv6kL/wtSkH8Rv29oEZD2s7XwNHds62
XQOriPH+vLU6dwWs3D0nImsuaLo1F3pGo3trhqh8AIobP7C3yBZGUI/vpOZQNLEHNnpzs/MxHSTz
/iTD/IKqYWGaCBHjJrIMEMSUEDUr428bGuNwL8sgxt+bchR/pOFeJHmw1o2OJ0Bmvo5qmbxQ72Vl
CVp8l+Rx+Fzmxoe0EM/E9GpU+q8AXbEh70XGWrGC5lJRyzqP7ZNdo8h+6+nDp6uchxynJYcarfO3
xjAqCzdyCLdJDEV9mO/S+S9hqf2vvjIq851s+r/jZJ8eqWSvqhNC3O5j1KV3Q0nxW7YwyVF2tYh4
BLbIrS+twf0y+Vl2L0d1pymRydJJ59r9CGeGlXOvjtpeNuVCWjZDh9FbU47m9uaKeTEM/WyFOjh+
Xubg1CCbZyy/7JJnoVcrhyxod2Rq21mepeJWHYe7kofMLrJ98expxdcuDJFUTN0veetNzzJAHcII
BRlYIGzzrgGp5n+p3OFXgLxCOOjJYnYhvP/vUUKpwh27zl+XcXgdA3XWj9+XuQXIN9Jk/5evM9tu
G9fW9RNxDPbNLUX1luQ+dm44klTCFuz7p98fYddyrTpn74twECCoSDIFYM75N8133RDVE5GVvWta
xWrI1S7hGW8GIjPdAq9hs/06y85s0ndVYdXHf/XLi7Lv4zbZDl19vxQopO57oWkPmgBcDtFa8Y2p
dd4rD2qX0HGW9QaMwNhavo2k5P9vgJCueu6/qDqm43maA0PHsCCJqLbu/jcaFNxWYdtaZR1Z65ZD
jDnDsvE0UZxaoo/54zTnz0DNZO0lcTocK1g1mt5HOxNzh6021d5zG4drbWQBIaDaJsk9+uKuKO/a
qSp8KlLes8AdkYyhdeodLDE2wgfb5T7LkcmSnB0NY1N9Hdh2boHSBrRNeRFxPYvKlGseZJPaibIl
KaVs5eBkwtrFjdx3B03fDbQG+9myZ0KXjiy7bBoWZS84T7t6aCgxriM03mxXxjk22LSSInvFI6q8
yhb26PEm0c301PcznERS5Scz8qbjRGIriJHTPfQjKCUvLeuArwgtjQ5NItGwbpdL6n1c1SPPhvXX
V0c5eKmMjeZiulaiV3bsu6V7GRBdD+ykEhScaXoq1ti8rxwSr+hewGdEu3jsEaZer+p5H+5KMdbE
PTQVQwn3U5RNQaqpCYw8NDPJ+qUXZz2wV04vi616p9nrA9lCJu2zXw776iM4BOaXEU64Tvm7L9Xy
Ig92UlYfZ199mqbfT4njHL66SDjhYbYeZB9SkXB6mINIYPzXBXlVmcMEZYukOZHGsI4ffSHio14E
vHWxsqcEjvelyKMQ0DdM4p2RAo2Xnf+48tUeIcp7jh3BZuO+r8PHKxhiFX82+3tt0j+vLqWLnFGE
64i+CPVxRkepNstH2ciY7PZzbM4b2VTXAbld/9Iw/zjLLll3K63swVptUGRXgVJFAEmSovva13Vx
fF8OVVDxgJHtvNnQJe6ieBwfSUcBihfwSWRTHjJTB13UOMkR9dDx0bYJ6ITAUXm9QR6Q1UJ2ibUc
/Sf6IP+Mj0lS/bamBQfxtUvHFvpa45ooW/J1JoQfto6TllvZh7gMKeLK8naiXC4OAkcXkVT9Y9xY
zR3iES+yVbkqMC/sseHHIswl++QBsajjgAzAVbY6yLlnL2t+yvGyCzsTcPuN82pkI0Uj1W2/D+Zf
ytgbb5MSLXj+AbgVsKt52nV4zrWrvuTOZASTpsdB74rvVlMqJ7xki71TZtOmEH2FAF3cb7RFu09G
dgqKsZAt6xr1fdCSi+YK7ynB8wp3n+UHGPB238CA4z8Zly1KJsNhmtoY4YYC+8epO5FDwPlmSg9q
EdmXyArT/cSmGo+lwbk2nvFSNmgxuB0hhseb8LQ2P7Z4V229Ecbg2Ih9bZvtnVJccC0Ra7jlDZge
aLyj0T5oebrLjCo7pLWVAiPPUeOIZr+aF2goRWw/qCGu14aqTKciTqhIutpr7UzdDySamV8qU71W
Sm0BqonYB7lVtDedRtt2U27eQOVuqlmPHuUBkQT1uABy4MX/7gNpmW2bymqAYP7dN3o4y8dKHh5x
co8/7o1agxRDnt/LYSpQtjuq27evm9RaGZl7wh4d5L9vyiBfbjTNSfeyb0Z17C6MvfNggtHwjXau
T5REMb+R7XJFXsi2PNgKUNloxnUbRbnc/zjqmMWdNCQgTpkyaOpWtvXBrE7yDMo5Q5f1eivvkr2f
t6rV5IeC+o9cieQiFaUh2vLrQfZ9Nb/6/jUulWuZvPxx+nX96yX4sTqfC97HqRADwnQQanBPPU1t
93lIIiw4svWQOlac+7ItL8tOefbV93UhSxrEi74u//slvu7+HIne+b6G2bcJ68QfI8t9UJAPfUry
4YhKxF/AB5ebOuAPYw6RHrSAfICni/BpyUXlK2Rxflvm7yqaAD2M2Mwyi8cPzIPmofLaCiZYbD4M
o8ANM+myvwr3kBpa+rsW04DWVSielK5q96WWm0dDyXUImmj1uQB9f6SzEywq9mmWB0Q9QtAgsNCG
PBtLlb/gLnS0cJd4j/Mh2blRA+pvxEKNG6gXR2n0ovX8Mvs2/dlRB3zRB7F1TGFQ7sy792zJtlNv
Ki9ju9SHRLH8bnLGs40PyxkR/vzcmFtddPPRy4u15ErGg0RlERh24x0svTgmS2oc+wihBzBk9bmy
jbcV9CAn9nTNO7oEgkH4wuo574XdoZymaMl72lCw4wt9TJPqEKM8diVtigmKmePItMz7ohrTvSuW
YFa6dluLtTBedYgbAS7bG1GkUgADMc1zkx1nBUEeB1osogZujhd6+qg0Wn8wZ3Y4YUqiHwy2/ROx
/UNaUoyPp3i86zOgmKwrG6FgCabNzu8lSh9MTzGpIaQbc8xecgQrfhBibdPIbX3S0vm1rKLxGiIr
uUE7T/lRuso5TPri1UZb+FCg47dfHEL4ASCb11BXd5P+VwUmwZ/cZniAquke8zmddmmoKa8gDq7g
/+s7SNlFIMLC3OBY0pwBwOdv6rxlFtQ2i+CBQTfOC6wYgm+tl/u2nopz7lLMduryRqyIFXMX5ZtW
N8xAo5R0GzTTCyY0SD27CsbWNvZ9YnpXW1ffwP2hQdEhqVhjVnJMKZdt4kj/y7Gn7ITAGBQ088ll
GnOysjgNKXhqpVJXTF1UHUvDcNECTWpSTJV6sBVxMsda27R25XtJ3gWeXtRBiWTy1bGT/GSzoYP2
4Std7XuqDW5scsNvfY3oZyc85yk9JuwrkQkjz994bE4sQbo3AfqpusZ+TucXo6+Lp+JojcnD0NkY
bCNrg7cA+JyYvNPOzhq28ovibhvBLmzWbxgUK6fQaKnuiAlo30r8E4gnpV5K+lNt7vp0etDtFCb1
g4Irlj+LOWG6z/o7CCxRmB7D3306a7sWN9GTPNRekwcz9nlz6aY+4jjdqa7QeK+Fh3xXkR0sxdw1
Zq7bWzur+0012O8qAxwdK6AxfmIn1O1qfSpP8qB7SfVxJptKZZcnbz3IZoTDLdP4f0b/63JOho6a
/+gbxJSnZvUJJLSbi492W5Q/Y+unU1s8B7GzwZ9OP5Ui10+LGVuE6Oxvc2iGXRX6AJa/4yaF1Tuz
CKBgLIQhE3nLRp6Cen6x9bjaxdVknMbUNk7ODE0T0sgE/u0YZonnl/FAhmTEACwVyj6xKLH7nssr
lE21SdOeVb8BQ1y7CFHjwDE7yOZ4yEJvmOMBGjG9Gyll6kk82KPK8636qj5nx6axC20z5eLVEQ6W
Zus7gJVme2p1nLuXuiqmkxeN00lZD54a5HWM7mI5FKdwPci1Rp6hghND4iGF6duRogXjiPqZmo79
iSQQJnDr2WANv6qmfMaBw/ZrNeMbqNcllqyctZ9ZETCOa3jMx3C3JNkV6XLl1Kzmj/IQJsiKKLlJ
2j9D3a+dj1bCB5N/P82sXy3QvNuONMtpnJfixAaoV/Lh1OqFeTQtAB62JojRHKp5g9EXW1PtUUNB
VvRUeuK7UbbWtlDTmWJG2eGiUhevkeY1J36l8Oz4Ys1JOdspRp79DF3Ic/byg8Uok22KSoD/SPTl
lNTdcrI6FKNIn6Md5lYn8hX1ib28u3fShA1JoZ6y1UdONFX/8TV9vhBfkzzLi3r4OMvQez52BnFf
iIwHcHxdbKLSBUOqNsuuta0HoxRo5kUeIvpK3J7kwVXr9tRnULOw7ABbCUnDr8rSh5jenkQSfsft
6aGpwQNWUd1tUl0LQKGd3ab31dA9a9Z0ihLxmNag0AxwIMchak51QVpec6z3xlbCSzoNy6ZLi4cy
FROuJtpPVOMRO2/Hs6Bcixp8hCymXbiwPRCXtYEkZGr3WGdtFNg2O6Kmyttdgqz0Bp4uldfaREwL
3CTgxddZD8UOiZc0QByg2UYWnhRKMkZEfrCElYofnJnvitD9kSkkwC27e5rLagqmKnK5xQs3ja7H
vr10+S4msofANT7FDtXVaR5Aoa8JsLW4mlk2hukO4lLg6vBBdVbefur486oP0Vn6VsM6YYdcDmgr
wqqAHxVcQLexDmCR1V3rdWwOLLfZxl7MIiEeAH3ikamOsKOjyTpAQLp5UaA0VQS7hd+EFhbTHr0h
g/960lGN4/Ok8UK+c9L8iBkf42CdT9mzlyHLJML7PIuQZ809ZR8l+f2UWt3Btbs7O1TscxZXx5Q1
65SEyb4XacdXOTjIHGChmmMl5mPHJbbNUi5baCJ4nSnRNUtEtcmaRt0yt9pbbKmBeTn5K76Q6tZO
IRelSo2r0YSiQRLn29HTMaxHcnGbudGrMGHPjRR+Iqebrix2N35DzbmIsZ52hrt1WfUh3b+rKOEF
CSWdTeEaYEfYdQeu6lCt1LTvgwtVvuua+ARwe2M19owtcotGzZBkW6fv+sCL6msTJ8ciNkAIeOYN
g1jIQqVnwrLJ9Y3bAiXv83bP7xN94rZ80MsKhkLTbvljLQfbFdY+t4ftNOotLBiz8Ski8VAL+2zF
CX9XJU0fF4NHTjeOC8nDHcHEdd3937UJ2mn5PJVHzRgIDQaVWiW78WyZge73LPRUNjZjhbShhVrW
OVeTP+ncC7D6q3LSgEI1eVlMBU2c1VTkg4Dq4nmasfh54y3KZse3lAWlCNDvd3l/3y5Ye6kVn7+b
s7+sqi62mqsYF8XC9ZcMzB/PTNHOypsXgqnz0upod1uQlkdXvaUpYgmVt+x1xbuYeVxuMq3zTpYG
5L3S0JHJUneXoWp+7bzLFGkROtJx8uQUU0j4k1sHVxmcgBySBeWnu09NF00/4jPd9ryTlqB2Hq+J
bC8ML1CqMeIgRXat60a5LRZ+WUB79bKeT0reL3vI1d/LUtN9l23x/Ti+lHmOl8OI2zQbPm3LPmrc
NI11Z+exdUDQHpVXrfk1zWxXEOMIz6xG1zS36sM83ZDNs3wLqva+sZz0bOcq5fH44nhDGxRUhpuh
cm/xhOuE0XTpvhtBJBnk4P00zJxLvajM+ktvw7A2NWy+2FGNg3CDyBP6puuNytcAwO2myvPRSHMe
YRxpoOTLYPCEsy7cFiR+p97UA/5LUY2RJaktJG7B7EG8Qm60t9Y3lV7jobin4ILOYBS2SJKg+Jp5
PCfCpjSpZElEqc+xt/1yQiuNjw+xeKndeKMs8PMRiix83SUtp5lDsFTe65zpLNEIwO2jpdphj/ld
h+4VhAvl2kQDFVpWSX4rJ7CG4KE3kTp1/H8FMP/CqjZjDBwB6c9sM5K62cyjM51God3rUd/sBMvz
TXgFrAoLxhCLQHwfReULppZ3yN1de9LLV5RjZ8zFKPRV4y50B+/BtIZ9PrP+1KI2traqIiVaJ+I2
K7Phe1O/fh62okVtz7tGLZ8A/rdb16j7oFT6H1khup3tVjg+CRAXRoS3XxYjEWeYE6hAIif+EAT7
4aKOYJVKNO+qZIQmDtcwc1+W0lSevVS5Byd91lGVv5D6GHa6mhIA2e141eJu52aVdo7XVt8l49UW
xnhVlcg62biwwHdmRBKDdmaG2OQwPhehQFDy9GsSL/pVwF4LWuSGNrLJpH2a5rTFdKSdwK0v9Vtk
gq/uqrp9q6px9Huj798mmPy+ZxvDGzndAeBkNL1FrNk+PEbYkEQkfoIQzJtWzD1wB4qb3pL1AFoH
463tbcjaPNBvJqZ0SIY0zhtwqdZHQNB9Y/tB9AOzOZg6DQF0k9xMBdr/jXiHJ6rptG9puwB6Ncz4
22oj4BuhGF6rOEbzHz2BlyZRAHZiftr09YsNs3jTqZ31HPeFgdRGVD0ngll5tqmbOV5YHKa2RQEI
LZRHKHBEgKYZgcC4wAxOUKwDoW1pwMqWxtFvnj3Wu0iHDQobEUOepJkvXpqY+zTv5rvSacaDiT30
mSx7feycVjv1wPJR9sRa2AU8AL/KDQ/KnOOPZ6f5YR5r49QBptwKYW/q1HKO8AidAJ8F3hLsY3RK
2nzbJSphbNI/5LO6L6NW3IPQbg4dknAr/8NCe6l4bjJMHdOl+lZCdw4ACamb0sR3rDDPdmLe4Sym
EQVpv4bWeAW1+6ewFRIvbP5VvT5m7B8AAYtgqmFTTATifcwPfInHz8OQKaeC9+Ibs+sFVE7vLC+e
9o0zv6JYOAZWaK/z3mTukhGhlyoX9ZnoxE8L6BWao02HAoGxzYQOoO8a+rSZsf3dOGsokVrGeDRH
8Wh6766j6i+FMv+OByJzk+c1Vg69EqW3Ji8IJjznLYSe6FeW1b+4EcwvWPGAh5p6l0akdJVGB3au
GATjbXcdktHdRV6h+449Y5tK/nbQ76DWo0G0ijGkbvamgR8Pak8cLY/cujEwoSYijncC6VAkOZPH
mXK7r+Xxa+W0EA98Y1zA2/SnKlG0Q6wkDyxcwWim00abUQnS1eYP0sua3ZRgQ7o/JGRHVvMOlJua
JL4VmdZJLNqwXYq+wIO9Oce6k+3LUHuj9x7WeIt0VvdkKcpd7uQ7qwI/qbAJ/KjajGvUmJcvJAAI
KZGEJCHokgItds2QJ3vdfNdLYeyYH5/roSg2ukjHS88DT9nRiAKEyvdO32RnYQBUHasRlqQ9vkx5
be+jMOywrhm+q21JSsEU28WOmfumcLgkpAbssEVxD9brlir9u7A6+EBG/xKFcwLCw88XeH59g0qD
krAyKVW1LTvN2eYOC3/do8EQ4wsDYWcLoSN+bt1dnWMeWaqDh70Nwk6eeV2qnrouCi9p7C33JTtp
Ox1+KToSZJqboUwZIqVjO09C/zk5JM2ohbPjnPr3ByfO3b88OGkpJgYgWSFOFNEpbLUMotOEp/e4
eA9oOtqnTp9/N3Nh7LNx/UISt7nNDmp/mzYh6Ymu7y3yEn03Fkt7avEqBDSH3O245gpE3Y6kikhR
iGbTZfbU3FRd5QFPPOKOaibkKCpcwQFU90c2wsN+lpfllQbSE76tbcp42fHxAv+4Jl9FF+rJTMS8
t50/WR02x6FXqJs07kaFhnIycLbHnQdqmlap9gGDnE0FO31TIe2qxam9N+ZtRhHrEc2ba46G6Cbp
emBcBdq0E+XHF6ireOQMcJaKbDt2UMOVrGCyBC1E/mavFLbzK0qp/WNRykJQLoG9lOTwQ5w2EmSe
VZJQftYaxPnVeK7iLuiH/p7yWuVjagkHVQNgahv9Q78IA3hIZUIk67ZxdIwjdHKMHNfYOTNrZChW
f0iRie0MJggZtfixzFmv0DRT8AaePbtDgsgy0ONrwiAM4+deoD6rO6duGLSXPn9WQeWgvBA1174c
f5vUfPfDUqeHWo0pn2msbwvQJvzNtlA1jU05AXNQlPkaekj8VE37koQNlbnwTzgWxbMaDj+I73oE
yNvdHIWrojW/xarKrjZWLkdMcqONZ9tbJH3eicPRvhb9su2dkGC3db/jFpofFgVvGyMdKB0Z4eKL
2ol8rHd4rprXzLQj4qf2dzNiP+Wky7NVZbuseKvL2PwR1t3FbmrsLNC9FfO3SIjSR3Mca8u5fMQx
q985ifNoTPm3ssAFPmnfs0l7Cfvud5GzT+2jH2oy/3GTpmBH4fVUDqKIulyinl0N5SMrObZ1v1ft
fvlRJ+iyhRj86vmAA2rtlx2pFKXQ6p1WG902tQp4+MlfHS5rFK7K7jIOqFMKNU8BC9ZoeXrjVkva
NlD0E3UEkeHULKzwT7tisywHIgGyz+r90JN548lNHMyQczCoqP7CQWb3MQDZ8BbHIbYOv6vdaASV
Nbt+L5bvOV8MdvPEI/19WRvebhJVfB9OpgVi7lp6dpAQOL857XS07DH0TYhze/SPXxRXJLeVRrpP
Q4UlqvMOpKO9PQvvDwVRm1I1omMRhuVj1GS/0HucfFfD6143lPNPhwmC7YNTniJKfT7S/Ngpe0O+
cScm+AO77uyYZeZ1dNl5laTUNiWWlaQUCsCxqsFPApOI2qiKIEEHjemfgCoBf7NbSLkEqm4i4Vaa
01WeGR3pVgdGmjqW8ErCZoDC0yQP+Jcfo7ZyDrZtK5syrZSrUfJRHfxmLGxpeIRz41ons3WhLFX4
bJCUV28GMGfl2bLul5RXY1Ghq0d2ftCtNr5X0jKFaBrbyBR7uXYDFt2SV/FIa0fp0mztueN/wqq8
ewJJgJZ33t91UUiNJ1s6pC1KkEifNlgiA9o+xBd1YBY2lzy/c1MbCg9U1k3pLOEFzn7Q2TGat/WY
/lYhirFbj8n9aUiP4nSWmBAKa9wP4pmCFPkLBc+J1PIlWKeJRHOeM9hMktFcem597nG28iWyR01J
VH8Nlldlkw3lxkqxf8tJ5K6F4QHroagRQaLG405MoXeztfLzMIboHYBa+erWDQ3TxwXkWLcs0tH9
c2ijYHyfztBWUExHl7vXKRWSKWSChI8O32F+a5Hjp7Tm3uYGXmIzIwuxdstRtssWAn+0j1EuYdZt
aS33UbeGi+xGSOrqeFT+MjhyWEE2D1Jrph/Rd82z7Mzuk7jTaVS8tEDJyotSuUZ2rSNIF+EgJJvr
axiZfoSyH7NUW869POjid40p2Q3FcdYQlb8JiIHk9DVAOGgsLoRdW7ZcgFTM3J328aRFCDmst1BY
xWcMkQl5S1EtVWCnGYUkO31jVzU/Vd3cnFTSLh/Srlp4aVA1/+7Ec7ur0Rk+alY04xE7XHj2lh/x
rI6khVTzUmhtd3O60fHlBUgkb27VXvoJQMfs4SqRtxn1SQDOe8VLvw2DF++XVKVINIGYDIu4eDWS
5k2a/6UJKL7FHN5Lna0WDOL+Lg+/MfHBx0FVYGPbPYzMVB8yygHdLs9N5yqvRmXfXKy8vWR62GeQ
icJsr3kqzlarPoOJ5P8VFM/zoNqBAjzzsV6RUyUS1rIleQVra24y/VEyEP4z8hNjZQemm81B2hk3
1KVR41pdLT5sLBarwx1OINE161px+Oxcr//L+iKd7OS4+glKB3LQuvb5w6EcP7N2Twr9SV6Af1iS
Y4Qtdf4wLC+XBDr4h0F3PbrO3YdOtuYUm7htjPOnbPDfTfSq8dixnV3bHBzH9e5DHAp2hr5oG29t
ygM0tew0l+L3V1eUINMLb3yDEoepoNTCWJx9t05TCcCaf985tWrsu0VvHamkh/cqmf/7xSVTh790
tZPj5AWU/VxiYdIwP1IDEkgVi+khE4l+GZehCwQZ1ECPm/SmaVp6k2dTYiCF7861/68Ls70Ud5mV
72T/uGSD+TGkJQavC+BE8kW6ZuhNPxwWRDfVKCG9xst/HRRb7YIK/ojf99NvqUBfTIu1rdyhRX5x
lauf9cmvYeBc5NU6Dje2owzP5dKqD26fXpN1VEa+/xQNDcAYELtEcd68LeHn7+oReXtpbtYVpE4T
S2HPt3qdYRSBY71pJRfZ5Pu503u1f5CtmeXRHl+1fNAeamAjsrPtmvKStmgJSH81AqLxaLRxFPRT
qr7GczGQ5KPCZrr2L93DnkS0Q80fFPwKQlPiOYtnAX4GNXC9wixrjI23sgSvK8eq7kI2qU/cnRxr
GeLz1mE1RZG3Elp+3joM1set6VSKZ6ezbErIjrP7GEvWBCJ8QxFyLRrXTq89Y02Q3Tx3upVry6sS
7XkRWxTnk4+GKNQXpqj8Ki9xaDcI6DVHebPeA6max07dyqtJEWcnOI2KH/cw8SJShDfHaK9jPeZv
Qmgx8N/O5QcRdXfAGZvtvEzDt4onzUXS46//Hmq7+ufQQXXrfw0d5/6KBmudHZK4Aj7XR/U9ODob
uFD5l7p6tljLHG2Jgefj2EME6/8gJhe9VwPyVwV7mkAOkjeHmEjfw3G17y0z/8fN8EznoxzWEIda
eKV83S1fU4cB7su7rYaM3VBnyiacAKm1qJoetCT07t1Y6TdjSH25XvS9Tab796QbV28pk/cGdYeV
W9PeVMz2fLzjqaOsriXqMJIcWUZ9I5uzUJJHCxtQ2WIesZ6GbJwwwFrgcUcKJdzUyZfXLL9BOWuR
SjTqgxmpOaxVHYVn2QnNBFYXlhm+gVvGx8C5MbFuGzvWcEiOftQXyV0zeuJZGXN126WdspXNotXg
K0egYPR0Es+I0bhPLvSHtSEHmBVZOup9d3PRtidLxYkH1s3y1kVsvNvG1E9ygbahOLdd942VpAaI
1+n3KtF9oS3KFcC+8ZIO6SurlQJzl9Z6DdNa5Zrga3msMQwPoszy+Rf+rpflXZ+0kK29EZLdH0xW
sFw9ze0S7/GmMx+tGbOOXOnbXwaTjFa091UrLVvT6d50gohZN/MLPYhHSpMUmknXio8TBVVAzHko
hfw/Y1Ssy3ZV5+Ho5IzqYWhJvbcryw1zSPWg1pUIZq+ozh//lWmvuoj42RgkiaRH0WJGP2HNRRfZ
VaCKuyVdAsZv/SHrtpSYthdY2NywEpgeUevBjDReRcO774m20uJFW9x5WRfdoyaLc1IZtz+n3kVI
Jc5fS6t39xTYrb3dedVrIYoLOc32Z+sAAyhMxb21eVPfdQTIQW16/bkYoAJIogwWWsOh1fLHoRdk
yJ3qz2gVh1Jv6j8q+bL/PlnHyJ6Jk9GBLq5EyOA5ONQGAgHxI5KHM7ojc1BXSOB1KjWFDIiYLx+D
eUjtIB3j/iib/z0M+tnnsKl90xPv29hZY7xVpwyDKmVBFWwayZUoRMCraoJE8cszp4ucwNRUJGeQ
dAioHjRHhOM9zE0L/eFfZ7y9zz6jGKuz68X5faREu4W467EVuv6ytlpDLR+hlujQy3W8VXsANjH7
HAWzZtN5ZtNjIU8OwqZc2RdxM9+JGNyNwfN66dxQOUgzHU3H5zpBAHLHUgdGpYdseyEltJOmO4mK
om6mqEZ2KdQYqxwEHme/g1+2b2fmHZQfYD4VVZcAsgDTB1yjUw/KOBHqxC4ldlSZxR3CUalPWdqu
5hkNSXcG/saZPBDXTDu7Qm3E/E/f19WphdOoEpLtZV+FK/LHCxjTYF+M5A4Lax1lkhFViCRKHsVS
zefOPph1R7a4GSlWg3cefH6euGLreogjQWGdgNfA8qBLHoYWGU3gJem1MZf59DVWnqnLMgXzutrL
JlAm79A7JVYDpRs+FEa700YCwH5tJVS8r1guUgikJQ8QVqqjYZMI++oDW1Uga8hB3iUvuKRsfLUQ
NZok3Iv0Q35zhmLrjiU5rsG48XbVxwWZrWOHni/Zq1IVm7bvibmaUUHhtNYecxOZHwR5Dp28GsMQ
3wpdwc+QMFZs1tfL9Hi4ZcC3c8VBCqt37sDU3pRpceAtFM5DrinwgrMEEMLalBcmLGq5MUy3Vt53
6UaJQw/XPtj2ETbhFDHNELkSc7qTo731teyHnAD34yWTIjE2sCayHRRRpeyc62gO/Gqs7H9vsfcB
vEAuRa4diTInd2WJe98+U5w4aEtEM1r2hIEzodQQOIjUUFfEWkzoYf1xmES3YZUdzl/9IxWAIaiq
1ZbSM0q+GgZ35UxB4+u+0GycfSX0719d8uzjZdKtbe7iponuO/33V3wmezAz/wjP+jaK7oX4k0vV
0KXAzsKyI0yeQW8o3VbX0Pqx4lEJpDMG6olHco7hAVO/hby9jsNp1tW71pwR8l6bWRJiwZNo9bXS
9Ojb7O6wwjC+GbBm7hD0bvZzh6iHlO5iwX7+mAg+bKUja+rQh3dfRKnbdx++dpY1H4d8Qut4tToH
ccBvn2xVoJlR8rSQug7SaBT7ZOX2Jo2Z3OPksU0kmddetVpgJX1eNeo0vQ95QuXYPEf1ZvCM/h8M
R+BWw06LIGlIhmO70hzlmTzIub0R7yKana1Crvs0aYZ+6XJXgWeFkKYQ8XfJW+rA6rBPG35l40Bm
IAntx5S82R6JuHPXpmEQMbs/mQhFHqcIqFq2UqCnlbjWGZsCmOCT7CGPX2xsot8jCrinpIyMVxJ6
YzRPP1NjQhyVz3dpC8R8Gor1lOVWugj7Qiea/zFg6BblYkZUi9Rm7h5bdCc2hWWSN42iITuKaw8d
+ba4JsEjKIRfGQlluB/xd1QVqy05p+EMmSIOlAmj3hCxIHYnWvMUs6k/eItNaXfW7Je5tx6rZcru
3I4YPNXH9qY7/bAqi6l7c3V/l4f/3wXZJyxUFqmQ2zu38NDXNNTOj9V5DZNpyj55Jg/KvKh3eWSq
AM0LZnuKWa/pikd37L/taTNV2yhVktxLT9tp6LtT4oDmkiNkn4PZw8ZaYeWKE75HpjF/D4f82rTx
+KxEIjnDWpsCCIfLd/SIP/rdFSCStcpnv8v4bh1vr/1i7U9RTz0Kp0PKwotSHxCYc60Q130182+Q
Zoxv8ZhYKAQgyOrkCvxQfcBrGnW+vbU21cl7UKuoWF7JedgB9tzQ0aT5o15HT1glejnaQQ2Z866H
oXgETeMBjFH+h7Pz2nJbSdb0E2EteHNL78nyVbrBUm1J8N7j6c+HRLWovbvnTM/cQMjITIpkEUBm
xG/62qOqa5snSHEjWb0cwVpD/Z7hIf5YVon1R7xO5DkeyMzvWnDpZmpiaOI4S7yh5A9bwrp9Wl2r
XQ3W0eu+JVqBOIyadTe9kdvdYJbSDkN7TMcsg/9dQyUmMsPqCsLLPCS2cUHluMMhr0e2VEP4QMQo
vLGA1qocpQs5woJBz6UfGr+s+tnSauNR7VikNU09s0sBZsjHQZbCpdiexolbbsqx0fmu2IdS+kN5
Lo2Tk2haib1RjNI5YxX/pHAtnqrcCVfClxxJB1ZOlGTTiJISAooUmrLOe5Ez68GOiuBTVvvJraA3
rkqcBV9MMRhew85Ta23NJghTHgsPsaUc6/kCTRhpr8h2+CgOpXMyZA34VJlFj43j5kdTaT9FlwgZ
Vj2VOqCcCOtsX0U4B6dTnztMn9xETLhxQ6r5VJTChnuC5IoTIcQb9APZDFRWurNNKSKXcbadY2MG
V8APgkMmw3v2IsV4uJ+NSW6v/D43HjyWsCtsBcZDOCSXQDESRFMcBLdVK1xBzk5voRp9HRwoAbnk
mRcRnyRpl6pTugh2sSINwkh5GFpEC/xYKzau7mhvzgSMn+449xGx13+N0LJSf4uybB6hUmRZZJV8
bJMUtLVgjJt/HNlJdxvFSSKgzI18wvSnsmSyVi7O7aM2eHuvaT/K0dAuKGvqlzDN6cDp+SfSMc2u
CGpsHuz2J/ow7bnCnrE2NSlbx5LULm12UagVqMhYTiaNtYIhiZKgfRiWMMYsTbvhz63f1OkwuJgn
hjmP5TrACQe9IoAzjVrCyGCcOAR14W5SW0cMZpohYq7U6zDX00Osu8AgkaNge+mS6t3akyYh2Sfe
rWRJi2SQ3ZOICYlCIVuYV329JjU9LEVMxWdFT0y9+Iza+rsd4KonBXwfMRYHHtphCHwl7ko0JSrW
JKN07u2Gj0DtKGWHSsXsvEQYbgnBASfLCruca+Dihy4MPilYUBQoWns3d5c9Eu9I8SXws+FSq85a
rBGksK0e7rF71jabxlXtBCsVaVtcLr7a97WFmNfmJW4+smLfxL1LcaSLMYzWWZ/uZJnT6XApc64n
cTcbDP8qesVY38/1Xe3W6M4CUwCfQgE2d8qTr8MFFodkakYg8JYIYXare0dvJtU8RGn7cd02qAN0
atcgjTWsG9cpH/xIooQw3zL9IqB2XLGW1jB1OgBPT5/HTDM3cCitlTbtxykrFOehrD6aaSNfTYek
GBdGVeUo+DHeV/AaAJW0DdVGgr0D7t9HmOA2jvHXmYiFU6yfYmFnZJseCOJfRQUmuHJ6/2AUjv+E
jWhxAoD+kRS9/2QZ9aUzZByuu457Jo7Ew1mm0NB2ksdPzQUBCqt4U0xbe8WyTaRWfHwC/t4UorBQ
/K310FPXdGr4Fq0ULahOtA/NpDTMbgqxJUR2VqIZwhV/QjKASkeMwNpElf9yVtdBXTh1PDY4+nJR
GWDeVhSqsP6dHsTikYwfDd3U/X+y9LQW5Nm+B8poXwvJj14AOM3iCIaZYzI4YI/mTP7aDYW/tSEp
VDsnrQT8L+ZJtdL8P00avFQ5tuX0AQsEX8Ta0gNKtBdNIfyKv8lXU/T6w9+aEUY48+BIlUBGeeFr
UurFKrfRTESLf3g3s2oRB+X4KkuGBT8J3InUB8lGV0Zvn0jsLp1cKx+zngSN4qC8quOI/JmxxeQR
g/9mDidU0pHNM7JHZ2Bl4EwdDuRVCU8c8RZH9J4v+DC8i3eYtaN8sUZI5FAUXtAD/2ffwEi/7PFD
DCyKmUZF9SWHlKjnKVR9sZjvfA+Q+9jKe6HBJca0OG7/x5g9FXLEEL81623bgXP0V2OgoMacFFdy
HPbVmKpQ4iwKSGKnIdi8f3TgsH5uECc53uMZSLOjPoS7BM0MkUsVGVRDqw4o7lJWmNK2YQSyDJXv
bicStaFqNztwPNpSTBikRrkmg3YY0yg/oOjdLZU4Qh7d9Py9IdXGU+qqyp59C/pyFJyfssw0nlA6
zeWkQBqICM/tzxDgnocuwWdgYtyFgYzfIRAqB6lzpsAdn+OwK1ZWSh2lFr//WuU7ntayZl4EZyqb
yHbREktZEa8jeY6LUC8u17/HxDAx6/driLEdyKr5hZDRWYPDuYGuBbkbpH91bMMXvVGXFD4778hv
c1wnOsYZ04jW1q5zTqxU6jWstP4sDkFW9mdvOogmue9taAA/78GALnRA5IggHvIqAZHSDeVDO90P
XVByfjfc9ElwT4SJ2Ik13Oqp+18RrbC3iDOQJobmxAoJQ6PlnH+R81zbWdAyFyI9I7Iw4tAbLlSd
sDm4g/OmdIN/zHUSemngzHYUogqoWvHKpTh+EY8PcQigScVG9RUSj57fE+ft6tSs1OpQqyXAtETq
b31ZDDe1yqAHgqnYiJjZKcMN2gH0m6hmOzeNm8u2FsgaDQm4i1p+9gPeEYHPgr2QFXxGguzAvipY
ixzUFFea9CseWXGwhmE9fvv7eBFPWOXfwMiFi8iXT3Xs60+91ypnaQA3L7LepqSj0OdY8QkBOPVF
ZmE5J81LatiI3fQbkQUfC/JeEhZ3dQqcsi5QPFu11QGwln+ZW0Y95QVNNMWlaS1kF/HjfKuu5PoF
1WP5AclMfFbvZ2TCETYv1j2ulGQkh2459or8HsTphxKq4S+z/ZCbeIJ4AJNL41D73qkgOOLeMJ+r
JpNWGbYqF0kCq9ePTjghDTTqqV4BNr0FSGLDdP3Fh4nYr2VmdK7GEahaqxivvhO6G2wsIMWLJi4q
K6exq73o1TsLreXEVs9FnhmvE/Y9T0rnsbV99bnFOFFMAqmaXBPP+CbmwH8aD3LeNksD3sbF8dFq
tBL3wla2WLUdbrmV6gKYF0G5RsE9jMqraIkDWn6k0aYZttYfi7CVDve43icqBWlwEiVYeQPY+CaY
nOaLwHCu4szDfSYY2PTd40atWTu8QcOFiAEPda7KdBAvUtgltQwvuJGeHgqWgRP2RIrj3V1qOJGP
0WDLx95Wii16/u9laSPUNXR6eQqlGEpFKzXlqfGcuTvqKEquREwPIexuPNAcq2Foc+RDVp0q64dG
cklEhq0cHefTeDrtWic6ijNxMDogzcu57fUjV/A0aI7iTqBYpX5wR5O3OzrHYqrti2cIMDjMlIKH
f4/Mj5z8VxsM4cOAXaW/ZLBoiafK/2W6RLF+F0Q1Bg1V6V+dGEHacKRyK5qlpPgkFemARJMfQh1c
jj4a3o6yyGJMELJPxw4H4HluFlWAhtRxe58mOmIZXUrTT5bYqfYA0eX+Jg6aT/a5QyGqnu4T97jR
eHuKH9bJkybEh+ehEHmfKgaLqVYYvYpZw3QrEme/p1pUcJBQi9CJFFPtWhn2GVccyzpHIyUuWVQN
wnA/NyUlu7o494iWUSv6I+8cQSlH9iiy5vpjNh1wTWhyVulilA10DgcEX12KPjEKBN8TFAH7JFoy
GvRHWW2AME6zxazIGH4lMCRJPej7TsjslRbcvBoZIyGfREoyfkI/SvSJCGYV0ID+f8bHbefCsA36
nQVgZ212nbFRJz8207UHSC35n817rxgseuVpsD0Nvvfe5yqTl5tkq+CRCs3YGGOtvvxj7r15/399
D6R0oVrbcMpWF7HMHrBWFpVIR1uDlW7qGqpl1ulDAjTfPVVOZZ/tSU5BDw3jgLVYtNBEsjp3inCJ
/M6w61DffdCtT01L051iU5ESipHK8A2NI+m9ibw/w4H/vcFs8P0+WqhRev73f4wW4b79DvPCnUfr
vq2t0TDkFz3pPId29gZH57HInUmdKChePPgBImw2kXpG9rVY1E2ev4ENt7aD61RYDzXZm5T45nJ+
jeSbVeLwrCNqFSKlwa+91mFaGLUeXrDrwDGiU4wXfWTVith99tOIn4TKZ6qoL63nl+9FEJHvzrvo
JpGB3ZUkhPfW79nK79lm3qc/7f4pjTP91zQ7RIzsPfRIM465Fd0SaGu7rrW+ZnsKNEe3zp8Uo8Mv
x/XBMFpu/2EpmDDpqvyzgrXHrRa9/B7TqFEpnR/cyb5J6Ia+1z1GR50M0KczKGJUJLouip5KW1TQ
nUOtg8myQm3c+rpWX2W2WauqjuLnaHhzgJktQqUOf6AisAD0Kn23AslbTVnPS9qq+hETw2Yd5X72
rtv10a5c4IaYVaFR1T8jaZNvC7ywYS9jJxKCJgAKGYV7E5g1NbvcP4YRdiQT0ilWAusGJli99YcA
/zk0kJyasJo/+9aYHecYsrztcqy4WETvPFNH1yTrEA+JxLyih11keuhZSmdbCvRvnqP8Eif4qc0n
YFJ+KbKsfZtO/usx0/RxmvW31/n36b/HyEOybjXfezRcq0VdzX9Xwo49MxqVzxW7LCS8w0fRMiNY
QqFlpgddDdNnMsgsG6CLrWy3b88AzqOVFmHRNHkyZnbbPLkWJM3pjhBStnv63Uexee4TWDzRpzBP
tH7PQ34DfEofZEcjKaJt6pJCAk2hv5hjdRGbsjF3/WWOs8Q1orxyzpApW3poEX7KqI+Qm6lekSxb
jBP7MM568BYZyddwOgM9+3UmYqJXjEP24H/pvb8KSR3IS/5Q7wdI42hyKB+tY5EwVYNypwed8lFp
D0Uo1+++L+l7d+B/FqOKoXnDqz0gL6G2Fy+GhijiFG4qVCxL9aTimP1cw8/qHCdAKapUHp0O020z
a6qboZYSsoOpjLWBnH94uYIqCP5OVdZKa2R6x7XT5OVO1Jipd+y7kkRri6vAtWiLZC5F+0Dr5mGi
Yj0NY5mtPY0m9jklgifzsNFBHDqyk6Us+doEw8y2GVrP/+ez/32cHSvyUXfdpVVp2ZZcxn//SpWM
fbuPSBGygdW1wldkWaG2tsnqCmutGIbiohrwsxAQC89P2q34/Kpf36RWKh7jLm5uiCt+2opdn7SC
OqcmV8oJru6nKPCIIo4nm3tf0aAMTjWffGK2aiBMNqLcg3hjs/ABW22hKgDV1OV0I8psAq0qzkBf
ZxdoPiZ+GM2fvcKtXoxTKn09tKgLT1ZajmKQNZaMqD+LtiWRA5DhiW1iKyMhin/VDjtn7ywOmTt6
Z1IlS9lzUKT5He9IcO8UraSyEVSncVqMFmJdmoW7VlLMowiJg1K3bY31ueytrAw7R8sCaopJW/mk
K3xnpDHQ2yvU/KY0fg29pLQ+JcgvreSaP9rhSU3VR/G9wh4mN+aEw/w1B4ZyZTvXPGYtkCLIAn8V
qjouUrOZaGDgpZ3NvQZfherkQ6T8EoV3UbSXYf2rC1cuo2VhZmBm838V8e9jMBXGozpzTqJUj5Ff
tXLlyNwabvuiNpb2OpalugbjiJ9qzq2oCyqNwroqvQNDO+JsmXxXbKRDc5g7yDwmSyMzqqvdBdbw
XD8bRYcqiu+yENZN2dtWSI4uhWSgEA8UsbhI+2U7+Bto/s1JHsbMOEdtAYlUlHdQRYDyxo5gp41J
yZLe0W7i0Lllcx31v5Iejv4cRxf1NVV7Gx59ps+j5GnVqWVAyu6xqg7tXUaxOyt+Cc07We34uWuR
4e98v8phUiKQp00H0S06gglOLsOxWuZIZW6Fr1fVqMpO1YC/DxPSVMRyp+XxGCiUaQRUFfzxLbEc
4ySGBFi2XTsL6ZBpAo5CQM8FkAh1uvo6b++HsQSyoXfh+FoE+7KOnGqDb+ywH6t0jctQi2TjyEal
Vk4JpIhTiTjzaYjhkiqN84xjVreFzdhXCxETQ0wBr0hKN9j1jfU0iCSNKlnqwdYGZD8mJWvHiLSD
YXbXdkrLFCpWOKESIROz7C3HX4pvYvrGXIRmZ9FAERLf1RR3CsTH7qHf4/8ZD0AvmqSDl3hi8K27
bTVeInei2vEmfrem99D3UrjAB6hDDQoojnITGZswoD7bY9eumFh8/qtFFaBaB9mUnWfJcjVN9Aik
JsEXamomSVwfAZYc508uuwOEC9/dC81uzNFuM2whUduzyME0CpwAn1TYbjYSdVw8S5PaandfgIGp
v1bAOIn8DH8qpPTb0p+sgbKz6dcQLcVpH47RytZakHxTj5W32Vmc3Q8iBvBYdkijTYNkOM+br4u8
8p0PEZxfE0UV1K1tPAxE8B8vJ5rO9F/Ijb70SZge78OGpij3AfSHYKtMnrChIh86U+3V/WRQsU4z
lUr3LUX7inzs7387HgRTe/j693e/jf4b4ji8H3VHqtqekeptAkoySFJnNQPRSQpYu9ZTKrIcrPHE
QGT3nbNT6+sZzu5NHR4QnIGyxzkUKzhn1CcpZQXjK9R1l7hgmisgNWr33VTjb4FqdZtGrdtj3Uft
EbZm4SIVl+TQg3JcY7pRQQcX/WBxdj9ILoVV0xp299B/GiZiAIBacGFDOCORBJJIzVxu7QBkl6J5
P6TpUPNsCNb3kIAuodzgXuIqgwpThkhBgV9qPN3cI2kBysHlrxDqjrHUCwh15uAa1kqtqd/Vzq/Z
0NcfS39tJ5K8SpoekyKk62StN6+tHNePo5bJBzkdo4XoFDEn0iGv2La/Fc1ikN/xsLKpT49O080Y
VdVz14YLzcbQ5BTTIXQLRBqu8QGTJaiEn1MNZ0DPzk9+1xUkxiQwyhpudq43uAvDtIyteCB7KELv
ijF6uz+o78/jv3fe40VXblwKX4cWcubMENEQbTureGV88UdIqZ1Fr7AnJ839Z28zNe9zRS8aRk+j
l9ffVSwyoE/CORfLL1bfpM284bGXEK/0gvBHOGBUW7Zdf/R6tg6ntguji4Gb4JKV4t7JsP+UKxdi
adB/NBP81lYtDd9DCBBe5dY7OazHG+ZbI+lTX/42TXK79qgoZKBFfrVzrfHc+xIs4ykL8js169vx
Z++ilCRC4uCF01I6GTG10fLuEjndKsjxV6VC+UVL6SirGAZ+I2Jt0KsSJhCVnV00q5qHiU/pdaGH
VPD4b8OkvFcuxQS4dNGltPoH8cgJ+2gyNHN/iJY4RKRc100+KSJPZpUiVuKyurBkNTl8OV7q61zH
PsaFoj6nksWHCP30LQkT9eCL7FCCwNJ6tElg3z9nGGjSKdNR/Zu+Er0cnJUrWfZKPMNhwF2BSGA+
yCU/P7BTB3qRTf51I0aIp3amB/4OFI42P+ZFrFNYFJYIPN5XBGpt52gjKirV51KJxm2LXMkFfAb1
rMlA3A2BZUVD62zjwv4pHgxNO+xKyuxH0ZrXAXXY/xETywDYn+Wy09lUPJQQCyFALDS9tPEU6sz9
YPJE41nbvtkZ5tETIOA/jcDDrn2DuPLHiKqadESNGqWuaVkThJJ9yhR5rwURSxrxMdMx3FUxGtz3
j5kn4JScBkjnPQY3xt8alosdzLT0iXjW7Uc7hDcs1Z9dl5Yv6kCGHaY55ZCmKq/UbsH4Yf1AFm1Y
wM/qfwyVzS/MrGE3YeBK+s02d3yl/UPNH2weMjlmyqnzl3jpTlWnooMNN0EzvUUWBe+JiqAjXnb1
oeSCPJiFV20sHESR5kva59Zv+2OCJ9eiCMf2uUR7+3H0sEDNArdeunF9qpR6uFZG5EDOl4eVqfNr
80I9fijhuB0aBXBKGsoFTMt6J+pEyNB/jainEdV/NyJqkgIdg+aP13DGvF7LOMUtwVxEW1sJ42Vq
wnEBLOuWVyn8aAYLRlw0QIt1/VDfzb0NbOqVXkSbRM1I49W69iahFLoMPTM4qU6sv+kUn5Iha14G
oOlXsml/iVGZlztbQ2uYxEfgow1HHBJZ0mUePgLi1GwlfvbYPMFxmbwF0M7YtMHETZ/ExuVMclaN
lyP8MjXv+GWhQh4rhoPAVaQv7x1lA8TZIGm2ci0nWTkdDOE41vaW0TkAukGRQHZOPdaNmOFAUp4E
QTDDwXIRycFUf9GUpt2jkYHKveXlb10K8iYb4mHnp03+Jofg4pRAky+i1zegb47dK7xF+9rq5ntj
B/jUYH6wkAt8Qk3Jd74brnrQjQQv1aT7GJw4/lUp4zsmc8b7WAcNK0+9fvTZwGwA0vpnO1XMvZ3K
8i5ouw4KiRavZFgGIT6XG+GWJUyy1DjlrjrF0D5gjZh61Ve7m2p6YqCImdhNzPNEzDU79CRUtdkI
qEQdg0lRa4OFtGW7pzEY3dNQqN4KOq20RCjCbNntJtJJdCcqauJIjy4H2f6GEpx1vR9Ko4xWZoeF
i4jZDTsr8Av+CWN45Xgfh4r5eEzDGrE55sex6S8y1x4rdemGqJJ4chueGzNfF2RlrogeGVdx1nVl
tGUXa08ic18xJ1fbQxkaP4bAWKpISL+QzcBFZAx09Kqc/r0ZkEjVW0Pe65Mwu4OKIMJfT1/gnalS
LOrHorCsheqWS8G7iZahBPIKrxhnI4rKZQ9iPJHCX6IkjYXjd6pj1lmZDuJMruV3N3HqnU/+r96y
Q/d3cuV8Blb9NaKWi2GDVBd7T6fqdhFbSBaMHSQLMxuoZnfKNgCTeZ6baMuTt82yciXGpLlV3cyy
xlknwTo7dS2ewAjU9b6ZfKRDYiB4MPbHMurM17xHRTOqkg9ItMNu7BDz0VUMNSg/9QvoOtVu1Jg6
VB6kTWRIy7lNppKfkatqT7qrfAy6ob726fhiVSqW62145AL0PqLIVVcR4JCz0cfWcXRTleoNKluy
o+kOHqRmIYEl65ti1ftYMme1dmjSUgOEBa33xG0iWnuNRtlbjNHV0jzBnOm23ApHaAIyckiqHkD0
zp5ZN35lL+75ClLOEfp+gKVPrvw8GCiHWeEaha12b8ZcR9vRkgOQEhG2NXpmnecgdAhMxRmziaAI
LXKsfc7CxKPjEtW18g3YQXCJGjLnIpzLEMeU1mo3oikm+UpVLo22t5di85RahWQ7i56/yYZsW7Mf
Y+Up5hb/FJd8MZmOHMoE0P1mFtrTgDvkH/Fqek7/ffzITngVt84cH1ArCtOtGrmQ+8UuN572wOnv
A+rf09ZXHGFuQHjBbGMDPw25XbN9aaCsHFw0x1biv1Jqd99ZY/eCQmXxR3wa71MTmbDT1Tkt2bRr
rv5gWLb/lOvDXtzZa92BOtdYgEap4b+hH92y52SXYeZx9PAFskIrHhSRYsRws3CQqQMA1ZJuoaYT
VxS0OsCyM+ZPdIuDGacGQPlELT7d3HL3BdoHKytJuq0zCRyMPj7lQ2mAC40s+FO5HT9E+EvWWgP1
bwrFSkGRjLWPGC+j1ayW+SEmUXD65zNGtBFmU0gAlahtulK4kdVKWnZBqV7QD0VyUQlJSxsaABOp
6XbQabF17kvjKTbq/tG1uapojBDnD5Gs/pVauncOmqxaDiUOg6J5P0QU/8+iib8tmh5gG7coO3UQ
BWy+CYOt+aagkrSnJvNm9UHMhVKEW3OCzaWSn95kx2IjM2GAM0n9bMxGRhcfyIcAid4PZVyD2Cit
7/eQOMMgpz+jvdGfTS1GxVDX5xEogTz5uomfW57sa6UaPnpYcSugxfa5alq2mQpq+kEqJ6+uLr9j
Imf+oGJFYcM/qVL1pmhS9Vj0ZU1p0fuVeWF8FKEMS7dr3aebcRogQqbhypswkpJV6jcaknVdtfb6
PMJVwvCWAg+bjzKuc+Fg7vGoqk4BIgf2Qkt/SIiFK6ViPbD1sPZFYDWbsa/wZYzzo0CuAydrFuZU
HEDCjTus51+itIIk6mkvpawimkdLo2I/t5B3+kvzkerp3QHBLQH4qdjNLno5PPq+qj4OATBfO1Un
XDFoNdQw9yUCWgCLaQZ9E6yU2A4O4gKYJhmDgVqFbqM33PkA90bHzI5sqE6zQzBZL96p75+Q5Umu
jcjwdcoGqchJ145vT3xDquUOS82R+u39azXyHoiyPd5ECLEf7+BFyB0OVViQugW1k+I8AnLaKNbd
YOUfUjV+OJJWP/ilol4tngQLEUc7EX1w168PdWim71V7trq8+LDs51bF49qPo+E91njrEiSRM3Rf
9wV5rDluRIW+p8aARkNorfpMLi9pDz72VdxWPMQpBPpBCjKLbRryF6AgREQgI0JFcTbjEPrLf3Sk
OQpLbSmXO9GhOq63cw1XP6joq/Ve8SLqN0a89AcaYl9MD3qXxQuSlONFUYC7TJlvU39QPBufKi69
bNtpuJRUSqHcqqKIJzXd5GeJ1UPi6b9kqXsx+eW99+itIDupxjcHraZdrenaHo+A8NLF2L5g0iFd
+xRNKgNljDOF1eqUd8UL20NEWSXdd1djVRrrFlu8R3FQyCqYUWiek7RBJNN2/Z0dGGp0BsmhbPXE
foCuIV/FLzKMzQd+fjK5Vn6DU59oAXlzHkdlXHtdsikN7vyDJWE53LO2VKLUPKSoQ21U3U9fIC39
6NzE/DEN7fQqWWZ+ZBafGPxE+5ZU2CVTwlejyL25hetrdhHxfuo0Sv/VpV64F/EIGLGyMKMfpaa/
lc5gkYrhoPEMhUU5nXaAFgdP5nvmASo67bhtRgBOcrFS8UxdZWjVbGY40kzDs6LyFTf1YhU4LIHE
H9Kqhz+b915R0NOw41u2vXdS04iP+7dfECrd2grwLqpBf+9I1fzSOl55vMer1C6P02s4Q5ltihFT
u7YxtHM/HZIyl1A2DSlYxHBI/ojNYyor2XmD9CE6xCESM8QpshDpMg2tfN2U7dcLBlvMyUEF+Zox
flqNoe/cSeHIbysUJqfLMfAtzKEcGdZKZfsvsj9sRZz0PUUrPLw2oolS1yFMo/IZD4L4LKaXlvc6
Cwg4uXeWO9W3PgbfeXKAKOV4Lx8jN8+ObNE9pItsGaBv2wBFYKUegF6lvyZ9kC/E6R/tecIffY4t
qwtNy7Mdkpr21ZLqm/hdRn5jX4G83RRMGE992CWI9yFmlyR5fq76lJ1QWS7twjCecdasHnJrRCEc
isZQePLBJKW21Gw5f3NRBF7XWDxsxaTml9oALhiPAsMcqo5xKyLIkG5LibcZjNvvPs/NzLnFK7Aj
UfxLl0MdrUspOiCfrpF4UA6gwA10bnvvMUySSyx4aIU17jUXqLLTjNXNLlB20Ec87d4lNE8rFAUv
7mj0t9BMWm7h/oekR8NNhOZ41GwrtoRnn4LaHOejhivu9uSDEAA5zzUav0sPSuvuMPaS3o0xitdh
GmYnB0HUMwr1+Uqn2Pzd0BHI9ROgBDW8OUfjnbIbsXc8DpWtZki4RiQ2ymq6GvywbWnH6srdz8ug
2tKcNYs591Cn/lM9oP63VlvUlzS9znd/bFUDcrO9fhxrNkaHvFdhghqpcdJCxKgVObyIWxQ1uvAk
Z8ObuEWJUCYrkKDItc53MsUMi3PXVKcyVHck2LSPegwaEleVd7EzpzwyG4MdCI+vmB9+iI3A76EF
6FlU1IOvoZXreptei/xXtObvQ522sE6jFv0UKyIMqr15WWTp0gUWvrW7r5TEcmkwFegpQwS7/jdj
JZeeC8+NroLDIlgrpaWVa2twMlC68FryVLlIUm3vSlcFMmd5BVLNGDKt/coCN5d3UntA+ujb0PFX
9f2mfRpcNXyygQ8mZgvIwG+fpmfrMh4DeyuaTiTjLDh430VLzKmy6nUIh/AsJjmJWyM2l4Qrypky
9jGjvCYv7Z3rEY4LWQvcO6eSqziIDnFG2s4/mUkCo2twhoVrhOqPdu1N6yw9LBD9azX7IdfhsNoO
IKpRxpIujlkW6V0ar6MSlDquQs8whLy//naCmYcvIuw05hM7L6w3I062eYM3O3cb4yGya+CBeK2v
O7f2P0t4vE2Ng4JB3d9gSXFQDcRVG73/KfrFRBN9rGVeqfEVod69xdrw0fK65kmZpFPF9T/yLMyx
hVlIZpW9NeME+WoQKxC9WYy8qVkn3AD6IHjJZH1dp+CRIOHBPPO3ZYtHrtbVzofqz2EZGdatHMVf
YUaPkotRm6t0yKC9VNOdg71C80xDKCCIRqCjpAlLog1V0SP46P9qeG6JNCVeRQ8zz9xoMoB0JoQc
bFK/2TGCCxE7nIulcisDAAhIF63NZ7uqfyGQPHw3FJcMTP9WYaa0G6kenrMOtPp2INbwOIpInj8P
YJNgTPrZWaDURBPd5uwsUGpjibiY6GVvqm6aMEpWuoF9U6fKzdHCU/YpCaVbwf8pPQdlMzeVyOq/
iWGZ8ymPYGDGHI3ZKfnKn+qDCq/yHAQtVotqE+78Uka80a37nakr/UMHH0jsKMQhdiJjpRZGvikn
fi3C0QNZ3q8RpW6y8ZhGpOaQo9TIPsS3imf0ntMHTUebpNKC6sx6K3w2baSGJ7EQHFb0TdXE9bYa
wZL4prGxWfVAVGmbU5iUyNe1ZoXW0JRQzlTlAobNf4p09gCuizzXbMQ7VNLKKzGFEb3B1OtJ9AoP
31izvaex8tZjYUa3wazSfeSS836lUh/t/BixGE3GrWCGpGaI/VGzoG0J2pJoI5/6r/bY6qtmRKUZ
LrgNABIurpdLaJ0mKDuJpoBAGtgd4TPwJCKJkyNoOY0Pp/GGgi3EfbwYYtf/cbyWpNEi8LEDLScL
19bS1JWUViMJC2doNzOGOou6gLToVONVAuk0xulwwi1Q7G9T2Yl3OZWtZTBtd7XaSuFlWCexAxZ7
XisdcSUp4psYb2AWyIJFN3cm0rZHCsofCCxNGGK5eA4LvGydDAQtEo0VHoxDVK5TWRmXZsVabn4L
amKO0DBYpYgMIzpOMOYQAOCOt/LYwj9gClQ+2IiQXNrYmqBtvG/JDeam6BTDxAgpMVYlTOltqZVw
96eFZV9iSOEkurYOAofczO/1pTjjKkqPrqPDZWfdOS8552lDtVej0aTCVwXIj/Ft1oMHbXis+o2O
IjrlbGJ/HLIOFbDUqeYh946hR+Fqwe9fO+mx/ukm1LpFTSQzvHqGQTSBgnj/1CFq/lYKYRQOJ0HL
Dbp5tKiWiG5nKp6KDkfBZOtnZscFTsdY3lxRANG3nQH1QfzBaux1L2H2P6yd13LbytZunwhVyOGW
mSKpREXfoByRc8bTn4GmLMha3mv/u+rcoNDdswHKJoHuOb8Q3MJ3sVC3tPINSoLG5b9OAtm5TPwh
33dR790OPiYi3TD88GUJmfVpDR+g6K+t1DRBrPk5CMFKfQOTOMC0YJPv8wVZhTJF5E95gAuLVAxX
1BQvw3NyQEQXySgvbWTGLtuDwZfKQ8trU9z2w44BVxZWBAHiN+Kj2PoC65QQW3lEge20kDa6ibAc
uqrTFtvqv4N7YrOLuadiwFH2CvMJxRlv3cdVuO8QIVyHk+6OgGTFse2dwNyuuiJHgUE0JalciYgY
sL9tJ5N2bKBfi0NXtL9S0he7uUsGG3XtDX64h1r5IvrTRIFDYJaToa93sovEP4kzxL3GtZ4gHDX3
iQFdNYJlnufDJk695KAG7cv8na4SZOsQgnsJph9CgE45JFXByYYww69Xau0DypYR9fSMIpCL9m7P
bv6nibh41rs/AwNKntzZ0WOnpcZazbTqKCtARSvdGbFZRxNA0QYELWwzvGDGHGSjTmNYPglAmYCR
ubinJSlqHhBl+0Xc5OYmPSOA74P1zZqbpAu+6XowLdX9eI9SRrsSzRqkzir1cnsnmpYr/bDsIbgR
rfQ8OgZehCItMrYIQ9UmwjyJpmJ+NukmjVmmoS93q2ldVC6LSTspUdrgSigrUUZMl42vbuQJOibY
CoLRIM4uh8LARVsKHkT/HCapbrnW0qKE4JVV13jary+FjE/N2Ct3ne4kyzapvDMPlHBJyWD4gnTe
aaj8CtJr5y8sYFM/R63/FfPTeMY4PYPoKgUUeGpri7hpfaVFjo5/Gk5pai4lG7Mrf8ZN6sR7MyF1
Ghnl11Yd+u7rCDAehSjYkRO6gmXk22FuZsFAoli0U3fAVYQdxt/iRJ/arFFQ8E7iOWVODyso5yoP
wNxeiAfT/AATo6LpOZ66xgziLWQeqAzUQxT9xiuGbO1ClV2hRJteOM/iLAxupMDKb+ZuHkMfQ6WR
+N+hjREXH0LrOLgFA3qNKepwF7WSvOlsIz1KYzdc+XLt8t7GEqGpM3VFibd9bNuuWYysyL7VPOIv
5CLXUBaameYo3Pbfbfzlnsuu0JdNaeMWQFIQT4fCXPrgC75JCHPEHUnIEvDhxg1ad69mqn7Pppg9
9RQBn+k7KvndOXLyZu+4IwLQaqO9NDq1kSlgCGGc4tGRX6ODp54sk2cZcHLpaPPQPEkT0Gg+NPVr
Uw3Jce4RZx9CYXWt8B3rl3MfWaqVRU3wNiirfNM4gFUMMx3PLd6Otw4ancCZx3MnW8M5r4yWnafS
X4mmmUv+XmVtAyrQr4ul1j4palfei0F92ov0Mdlu0WTVxgNuNL5dQt0anU4J/pEYLC3WZHXiHQD0
Yl5JwusaCS+EnYOwRh8Y/2q4qSS9p9aoBBymkHDsmt0YRT9E/+UgZmGYky3HMdJZVcnpVQZmamFm
bAFt1WluGn6RKxg27TNi1qCQPONXHC0NSU5/oUKOeIw7PjmOrpIIKvVrYHr4uodyu76kv0bSkam7
iiYnK6crbITZQduGjjO8UJBHNB5nzkPYBMOLHa6TKWqwsFy/RE3dOpmSP6OkoJA+Xus9amyR8hbX
+n3HMvBXbgLPURpWdoJ07tiH+n2TheEWvWQoB1NzBCx038JUxxF2PAVtS8saMFZTzHyBZw1scQkP
czxwVXXvTcO+17XXSltfifmXGVmFiQ8cu02MkiUzhlXX4oFz4VH3GaiXvMU0J+p7cvgh+Z5J+j3D
0l0sgYHuo0+DErcYjqdh3/Xfhsn4wKKcZtsDRjehWty1WLkqCN3V0Co7SpKfagHgfQ+mWRv7T6/2
uRaAzcghT1VjL9YLIqwIpe6qR1Hnb2WLSNFux9aUdyVuYN1ChAB7wUVBbNjfh8WAGmYZNh9TRUSM
IlR5mTyQEP49A99VlNjZmaNVGx1GD53uy6lo51OnOGtecZ2UrsS5LvnxpdeUUuLnKDH8KUY0PamF
3BZHr0nilJc/rWvTn1qIKjj1wbf0w9/+5ClLIcdtepkk/pA5XyEmdEmKDrQ1oASZe5M7k2yDSvCy
fROo/gFA1NsBew5GkX3w/M3cW9qFgm/tFHoJEEOTYkxiYfip5ca2moBQy2ZMn2Q9M0Fp19bdEAUc
XNTGWSxeGgHf29A2ri7hbu+le2Sq0bSf4sPpIFcaqas6UFdihhjwPCldWtNt2kJqd24uTcY54BYm
xwO1OlhpjUWM3bpIQ9taDcZn6k3MyMOpRXLWn0cMEQ/JghpQt3KjKr+pI60AExIm30tK/2mYq186
IFfrMUxs6AiUTh2gxftMUxeF7IR3WJpqgIywl9q8re+l7ivyBdGzG7X5vp0sTITEjYzPvOX1yaKg
zLFJO8sFU1Mm1k4d4qsxb6mFKraxHoII97keW7O8xN4uM02+sJZY+NUN38TORvaBF7q2mExEpkQC
C9cIk0ho2eQOQldldVasRe5AjNCYR36H/Z4DB5AUSJRqlK/aiRta9wuB3RV06mKAL9oFCJG7+gTP
6N9jxLBgYptq+o95SJBgHa5VZ5eU3oPpWS/qUCbfnSFD772oHpKW+gUYKmebVZm3MDIQe9S9gisw
etjB1YP9PKQG7x1yBCn6GAvbNLq7/x7RGMljVYY1FpdNdXPR8OnhL7UtqBBb8QExC+mfqQ9RXen4
KU6e+lKM2re+XLG5B72/SZXcO/pSnx1ZVFvrNiqlB02DR4L9ufvTwMlb0X5qvY1Kp1LID/E0Z/BH
74gWT3Z0O90CKu26D7Al3uY0x09zxH2cDs/J0A6eFB7wJzCqyhr9Dgw+pyJA0zsUAdDN1ch10h67
9KffR+zNppaLwMiwEPPYzKfHIcM85j1W9F9CdLe7RgV079jtTlEa80ekGq8ZQkBobir+pirk4tBo
nY83ACgNarX66xRapOO4cOPkF5U5p8J52WrrLcquw5q3NXYTCko6PBXLc1gaX1PF9r/luMsvul7J
77Da7Q4e6owrkY4LlFtKA8aXsNJeg7DVwS0pw052EZYJppcirmc5aQycFJBoCh9Sh/yhFFZ7T7Z0
KKmU33hjIQVfKVaxMv2Cpag56E91AxYa5DfKhJmHrmI8JIgrgjuMVpFK1nwMJPR/GagbIzpOjm3L
0c6Ng6/o50pzg/sOut8NaXzcW1Dxf+18DHsKd2j2omnmr65KnswrUjTRY6QmeaL4r35HUtM2tOoU
hLb2gE/OVvSjUcdzMHLYRE8Xm25ig4JaIJpu7sqsdQ/iYNqxiyi0/tYshhCGT6NirvUeUoLaCFZ2
3y86Pvl6yN3mXPHouKp7nOREUx3VloUcXjFeJF2DWWnPSpYnWNBhpiMGsQsiKWeYSzEoJkWt6mEp
JmV7V2/YwehFz1dpxCDPaq17qeiiPfQKf+sXUfVklmxBirR6bG21u6om97pJvzCfDrbpBlc8MGJe
FbZ5JwZSWQIj7qBnobhqFS79SaQQ0Rd/e2kntvIjyhrryhVyhtM8xJuXeh3KN+IqKJ6p112YbTqp
yTYtNNkr3KR+1EGUfMdx4Ml3s/RRbwtlW5s8OcJwdM+llv0toOiTZpe2ZCYVK9rEOraw0Px+Bq4L
ftIBC6m3Lkz+WPsWdGDfGy9QH7sKG1Yv4QsR8t7a5nWqIv3Rh0fk1eGKaF11N0I2B6ymqs/opPxA
rKC7zqeKj3ge+22z1kKnueiJGkOHekLX3IX9I5r6AVY/agayOrafW9Pciz8KJgo74Rg55DbFWYTV
WXqUJxSCDTspk33tVrTSwnD2dmAijj8NAuao7xFo6Jd97svbuQ+zwM+zDE2tFmKCCDN6Ez8g1i//
cVabUtKBEFxNcFIKyPOMS3u6Rzk0B54W7hFwpH/uMmfcGA6MGbmLWTDiecWPyeKrx34AREgob3xy
KSxgJ0hIzyiZPO+uUtYdCclno2Xf4csdTkmNc/RtRK3aSUlqjGWKYloc4WjJA0IjTIv9/kOY6Bdh
TYLkA9Xb4aUAICvCPCV6u1r/fjVruppoTmE5ePPFCLz45Ors4WNRgeSF8WxSMNr0FiJa4PHYCkj+
ZMNrezcK9gWPrhovRb8RtdVhQFBoGfms8ut6UFbqkGd7MdrzxxSoVd6bQ6/fmW4PLIaLqSF1V0hf
3lo085F6uGSX7kE0vfYXnrUF+BU+kOsZK0TQzEUZosY8ekn4gpoa0g56+TQgrHaNKHeNVGARvJQ9
4rVpmw1b5CSCF9WOXhVJb2+t1KZelEd70V0rxbBPepxcxKTC6+ES5m5/EKN/XlsOM5bs0z2rxPh4
bWT2Xxurbm+jOuv+dm11+gTtOPEU36/dpC9yR45N046jpfkotHCQ5frtTMt5jliaJETM/OukT/Fs
FIGIYLirWIsQ9puiEVhlRMzu7bjaB01zB/M2uNaVulFWYgqcoIXU+fqx0wtjh5DrU4DqJzKfUkz5
ELmkVi4NvIXqPN1JWc7u362VlYgxHMM+qccGI/bkoCn2K55ZyD1M08Uhej/TRzNekXlJE73fpJP0
km+zdmkt/87SO+VOj6Uzu2d0kfwKmYQclyQB6aS29ilKTBZRMur26KBa+jLmmXVlF+WPtDPCr9NJ
/vtEJ1UgesTJ6Dc/xIny+2QK/p9i/tstxAVBl574N2WJKKGFJXX5sGMB0L9kab+L0zp4aJKpAqUE
+UL0izBXQ2jAZPH0wstl57tx+ABO7R9hznQ1ESa3zYewopXYNPnISs9Xe7/pMKBW3/95NduR67W4
qUGZa5VL2Bf7AUZk0QC/QRSyRNPQa+koylwxj5fLqJBbmEeFkMMgmf9f54qPIW4krkxdXDrO950/
5HxfMdq9f4whqNstvEJrGRk2mAnHORlhp9/IkqnfiLOwwgvFjfQeo5ZpoG0Ca1E4qrxIx7rfikBV
dFZlsYrNsjrNk/+vF53u5mWxfjNfuE4jjGzFPd8vfOn7Xy4q5scA6y6f9sNFFZDEsuV//LS+huKA
p0mXf4JL7Oc///3fRVzUNuV+Kz74/Df/24U/3D91zWStNSshgN/60XOThzK2hcjvSTYeumQ7/a1o
QoYD8JGUOFd2kxxfXrt3eUB9ZFLiExGZ6n+Yjt3nP6bbRfpxemVmS3Gx9+k4kIyLPKzkk9eQxDQn
kHOkfU3GIfhOlZRtLIrUaEba0AkxcNzmbhudPcrOfwmNzOottDfh44jQQSl+Rl231K0gftQyXV/H
I9QPvFjtA8A/4Ke41T2MU+6tLIeOHcmi5mH/M0MPip4k2dYsjxbKVNYYp4OWt+5S7XTMxaY6iFG2
aBShBqjj9HoWYaLf8gxsdiSVkmmLXUuDKutBnM0HDQ8Eao72W8g88ClYNF1by5eJBRaQKnB3itwS
xoPnfENhuEIY5XczBM6dgV+18PtrpXGdUVFAQyQGMRSkw2QH2V2xeDTOLkpiQOVw4NYnMTcEJON7
kvKQkX+hkRg+QAGuH0rpSWy7RSOXnsSGPEOl9s+RaPgQ9nmOQAPw/fvnHLHQ1HWtepCrZ3FpM/Xs
jSNZ6N4PT//LxL9+JvzB1KXf4+Qpy022FG8nDAukJbL++pV4hyHmyYKsfQaGlhwde+DbObEV/Fz/
GKUoJzi17TPbl7coeSy/xfWYgoKTAwQse2XvyK5xDjv3hYKS/62RgWyNWmejdAqZfRgR7xPit2H2
s5ft7Es/TYSPqewrxA/Otm+/iHGQLB8nhl6BHs50xTb9JSZ2oGA3gfZUjUZ7VUUuZuZoK4GbUSBW
Gbwye/dJfIOlwPlR5170RImgWKt2F53YLWHR+Zc5Rf8krCne57TTnNpPo1NfZMnBqrVxo2a7SpfU
DYuOAjch2zi0SatP8gnIuZf8xnyqaq+xjJQLFBRv4ZSLPM/c6fv0kqMn8ILNvL5s5Sa508Yw2o4R
PshaMomvguX1z5h8OutRn3wh+z66qaxeoQjehd9zfS+QXFIQh8sg7Idblv3OvkFXdpNg7/Ro5s6L
iFAM9SbTQGrmzVcpHbTbaGK6jTmGbFgBULylJfozP8OYYOS1mss1y3QJn8mNHivuUgyLgylrVO8T
6a4UIWH43JsYewOKCE9alZn7ovXkHaWO4dpw9HhtW2H1UA3Y4vig9r4iPHTKyml/FrGP13X5V54N
T1Ybha/DoJTLGGT/vafxv1knNmYlTVtuxG9bHFIz7xGa5aduZd+MIK2POQpse5kFxMIjKVGfhwHV
f+dGaknlfUOeNEOlHo7mQujahmGzDRR7PFiC6YsaXr6xmlDCB3PUrykrKyi1Bt4hLAFHDk39WHpA
JCNL7XchimZnzVZ+IpCR3XpRNCwztV1CbaW89+dZpg8oAHlRg2fsdPbnKMtF+thEvo3+GZfJFY8n
G7/UadbnWJ9ZoZj/5zU/3/E/xXn5MbE8ufgGwDqG6KLL97zNEdmruh51Y5qmkTQ3fYbPfYwd6NIt
xnYdsKZed1VEG6+0bcUm8EYEd4WHZpdMYrEsIuUeoa5kqyG0us6psSCM+JXknrPOIq3d+4mfP6qj
cYJhU3017AiBeWSrTiZ8xFv8npqFGIgTHrZDbzZ3Kb6ox9zE+lxcSbLyPSjwCj3y3NjVhd5uqtjS
vuj6qi4A8aEZU2x7k3cOJL5HMrBIKMTFDwGJT33F2maJMa4FY8SsPH/a38VHgZ+fJlUgpjKfqh6y
USOrscuZl5fwo0P6etHngWX9MBpZFXUbWwFnp/ZrubQrID/g1nEk2I+ja54NgyI2bGQUZyq3OONN
hjFO8TM1I/O74kmnoqh4whc6P7FWA6UwAHENY4elhCfjKRUeei0HBeKazhI/yPLaGD0w+ySw1o2p
Fa+57m/TJLS+j6oEZcLKx3trRLWYfZSyDZWyeMDL+6cxhu6t5SfIHIewOlTV+FZ5JXlnp7QfXE+N
111R5deq7MV71Za8fWf2DTtTM1gbqRo8GrmGjSz/JN+l0cWus6OiPV2pitPxTfw9wIADVbUqWqpa
a5Ko6v3rzB/QwdR786vB1tfmkflElbzZGWOPHaJXWS8+5Sh95yQnAb3t+lx7cMyTUAsWDWBsYmRE
UG0a+RCWnARAt38b+WOOChkThhhPxKhHGyU3mjWlFvWVtPpKsDO6svCXBRaet/89Ygyy9ACyvvRr
hKMW+MNiFpJiGO1hldnxb4Igxsbm0i8DXIhN1MFrUlK9BsqY9JeIuOgOcuHnzwVm9htSbA0rtl65
lzQpfovIzLs6ze1H7MebbVSTNVVK3T3bXvr9cpNmfK39sXtQKObuKkCKW4TRraUxsQcB+d0mmuXf
e1Zc3dVa90DtNn+RFaTESE7wNp2aCny9RZdGznVi+8ZDSYJX9GdqYe07SalhkBj5C6oFlJBYox3F
qPOSoef30iiAQQoZl3jfdrKXxhBydXW/F3Ogk23UTioe2CbmN5KNpjC21sljpvQ6pMkM2ew73qLr
DA9L/E85G9WOMz81P/SFUYUde45U3Fyow/c6XyXZwKPivTQmCl+iafaZf2yaBwVq0rFQR5J4afLQ
9DmElakLMHNN3WU6nUPmpjizJZysG3htq08DsZx1aKtjso3RLbyQtMj7AyLW/aGKvP5g2LANL51B
mSwLRbX3YmAOETMucWLEElPm8Tkc5KiNpIPXrT5cW5w6ceQsUFwcVkGhGAceKsZBnM2HuS/yw0cS
t9QRjTItF38Lmfuqyv0dUxveZd7Q9z9q+JsvJZZcBb6GX7I4kW9y/S6UevA1uabvU6QwLzCtsUkw
oI8S/MGAeM2lXHEm+qYIE9TVUdRzRb84vHkH/B6dBz6XjZ3bN9am4WrxnpyQdlG6x+USS57alldz
XwN/CNK79FV9F8QXg5WycXopuijrix74QhEP5Krej+0kIEzmdlPZqFhDk2rjLSWtYnFpB4OfXStW
mV337yOiDza6p+BSqGbXYk6oYz956fRh+a7DBo113GVu3KrxX2yrC9dyjdRF3zQdbmwR5GEwTM+G
a9wK1Dp83xsElN5C66jDmcMnoW3BEf1LaKlI5pK9LrzZydAkVLvqxvANY2mFuMXPQs8XfWdSXuQK
GJiDPw2IC8RZOC6rdogQ3wetKHA+HdCw5diBu4UbCDJRdM5wRUOt+qXpFQAp/wJwFH3zFearCrhQ
Zw39gT3iSs/jZpv2AE8V20zv4fmk9xG0W/zbJJN3WZLd21Gb3pfjt8r0nFvRKDrHuCoSLC0sQ0Ve
X6W4DnTet9dd3kjRkkr+2Uy07iguFwDuvIYOtxEtcYH5rjFw93XRQjqfFfyFtP/cdLIJ4+fo4XKW
9hejFSqUSeI2V75TOrBtBWO9bI3veG/E+9rTzIWTxspGaPs22LtcNH8Nr9K3yCrli1n0V5xd4pqT
IXfRJXTu1sG2LihPiZddD0h1GQ0KRtqTsZloOmVd7cVLUu/Gt9G5GUzBVSobe0udln5uiQWK3/8E
9/Qt1uroJUgsZTmMiX7nKPWEWyUd4JZ2faW6eAH7WA2iSWXq+KI1+SMuh91iHPrs21BisKnAJF7k
JWWDOMDPR0DZW2ABVtU+xGPerNUmQUqk8lpA6xQfoOlTo5pGFXhwt41U8tNl8DKBpHjjVsNlulJ4
HQVKmJyJ7ye3qgSXpkgLlJzNHhpfhrNlmbo7cDnjUjSBxykn1VBeRavB6vtc22QyiPQiRXnItBY9
Y1m9uURHwGdTtx2ugmlQbfxiXVa9vg6oCAgJBQOXhGVu1eWVaGIJcafJjneHUVDyGFoj7zF0F4o2
HE9NRuWk78bsOcVReuuMfrtueX8cta78lfpAqMRBy+x63ydsG1tUBub++D1C9IlRhEux1ZRdd12O
Bc+l9xli4FNzngaIjuQ8jP7VpzgRMt/IMkHeLJJeeXWhAmznzzLffL6ouNSlWYEuSStkuqeP/O+3
MKa/toHJhqRpg58daJBKKs2HZEjNZaMNyq6tJIPEilxuVOxv1jLs1QcvkNR9yrNgKZpw9e2TpJov
ooU7o3kftfJCzKyn6bIHit6zizsRILkuiCXdHI7BaKAfmPOvUUhDeQKyvsawD6PFIfFvm+kQAbha
jbqvrERTDIgQdWw3ug1Wb57gK1CvKbVCbpsucjn0yKCVdVpjghKmO9EnrpT9vqFq+ev24mLQR/UR
kalgeSmXOjZmbFSV+vWlnTu8hVhXO7u5flrJyhFEOIJmUzWVzEJyh4zAJT6V0JsrQvUsirMiwKvQ
zyNNj0ypoUrXUIyW7I3LowC2ops8SXqT/biqC/si3i1G1bpFO1GcXmLE6XuggMaWYvJlYALTehH+
Gtbo6au218N8A+oA5Ybau9I0D9PcKveGQ6OPQb4Rp0B3h4MvKZDoER8joYYg6Qaq5zazbehdg8Qz
AcUVw8RiPkPIpAgXGbTaAKESIOxtjT7m3Ncj3DiPzmf/l7j2L3On63UeCAxhkexFKmqrbNu8PFNe
P51lVaS+9rKeLMZC/cdoP/WN0+i/x4lREhZvcZ/uMd/3c1yABluGEP+UqxQ6IL1Rr7A1CKizk6/E
ez1awepGu3JqVmkF+6exMLf3m6RcTsFWqvp3QlVkDhaXg6L8FixG1foLC67mNlf0vYqv91NYdv01
zI3vuT1UTwHedwfZHNAkmgYDXPD2smLHkD0Zjc3IoiSvWGsxmjoGtn2JiRjAFNz044QJ8PMrlpTl
UxpKIDzl3uOxPY2G9b2OJu+taHVVCsXb6M++Y9WP4HVEb5bW5p2Lak4z2A48WqRsJK0MNlIaNEcK
tMkBYzMckihU3stBxp5Gq7Uv6OwcLK3Tf2lNu07Rpv0GiR5rJ/JOZ91ognXl3U9ieViYe+kxVdAg
mVqqhIgK+AL4x6IdDmpNRXcI15fmpKAizrpesq6qQNteskue1A2reugQjOsUmHtoR+Op11zrwYhM
54iuY7C0fe3sWJEJQk0p/A3pA5ahYq3lSuOvRFacK9Y69YJ9ZnQQDiSGnGWbshvLtWh6tdRiFdr9
GnHagNJkHJTEzc/Cu2QcbkwI2l9Nh6VDUOTmY5ho/apyNOPGz2sdvqdiXElZ4x0NH6x+reoZtKzC
XtaZ1T8XsfuzQz73R+VlS9uZrBkUq9u6eW0+dB1Latse4N0M2V7kUZxYvUXAtr9DuTQ/j6m68xvk
CUbb7qA5AJsVuRgxKcWZOCqB3ZZLv4hxbs8rGN61ap2awbNPczOzi4UbmfVxLCR9BNdIXBF63joy
tG5Z+mm3jjLZXmBYVh5dT/6hBR7Off2I6b3LfvhoitPBVHOMk+NiHVt8jrK3TgB8uNt0lpVeO07/
wLxrHK+CTk2nKce8cPwKWrnDFxfxBGvp2uYXsy76K78a3buMysl1V+mgrQrpTnT5rWPtRqgTC92T
3DsxYMWNs1K9iv321CcOeWEWi8gFBtdT1wknw8RVUoTljYf09jKR+ZaXA4lML/9Z4VG7aMzWfFQi
rLaLoo6uNbQi92FlsIHzyc+ufHssXuzcejRsO/3VloDf91IIZROVwRH9Crknn4qWWG5gl6cYoX9X
uSGWVGQTkJ4CWAxabA61Yk/iZxpKuyRqfbxIf4dyVU2y44dAH4dFlLndJsjwY2r7MpGh2AVLlEjO
JhZtGJjI5VotlOFUU2NB6qwxtoBmNd66kbF0XVK9kF7v4FHpvySEh91Aqn/EEyUlSvNiWxVKs8Kf
rGAfjyutVdolJFgs70X6JlHMe9nir50jPGRWPkQYun1f85/1mHYqSzd8QbYfeEJUBeB7sEtE9xHf
BtLCz6liaUgQFdKq9mM8ofrEeGjagN/VpPGITKp24utxTCb9R9FVaZKyQkJ96SuOt4YS2d9rWTnc
+5JE2sEyTqILdGVzsLX6B1/ELEHTCnUn03aqrYgVIaiwKzWvddHwwqHYaSoa/6IpDhK4VRQaMZYX
k5y2DG8sbBnmiLSEs6oXoX/5HGpjP4cTQAJYaQsa2IyvDUUqrivYicvWCIJvnivtZbQhnqBBmNus
NdQtrz7vObaBtE4BYmbnAg6u5X7h8Iv/V9VUdIuM5Wi6xUrEicMH8VXSqtpRzbdubUobcJs4E6fB
B6fRHC8bhAKz5krIVFcIdO0gQMpLwSiq8NO5D+FbJB4FoBYYH0pOyKgg7QJAH2fyrTo1c9xJ1y7P
Ex5pyKrMo0I7QIyiYkO69j1YNKOkyrYkQ7HktbOTLY/qj+kkBW0rTjwv8c5pZJJ7WwRsOExjlTWj
/aTpJrV1zB5Oox2UR1A64boNqvC1Ag/RSbDr+xD3dEuh9lmrrrYFhWLu8jKN7s0WszsRwq4Uj/bR
ekhV1jaaptqrgNrDs+ZY2mrwjGEnmkMNmaeBiHkSTUev1zx35XOmqsXZ0Sv+lxTpacT78RTi+74Q
TVdvq524ZKnxz/umYxtodnc0ISyABZSbOzNO6kPS2Tg3NqjKSypYWFX6YiAzsg47KSCTWaRnXXO+
5QgyvMT4NaBt3byEuNpTapLr2246NEaJBKOdH+Z+PS1T1s6hCrWCWHFo+8C+ibLN3CPO+jhELrGA
4zkPxJRErtQxf0kbdVjxj10vVU+xxnQRlwr2J6UHnB+Pdqw8fD3YZkh5d8MGXKqxEErACKUMB8/K
HkVrUMLq7s+ucrKRkbrxEiVaf05UQ9Lsy/dJ0uREOOS9fJ2Eb47WyOrdp4Pq7oXI7Kw5azujuyoS
JILEQJXlOPvFJnC62PI/B+eJqV4n49fQJ+GuyYeLIIB4mQGQK5MVS9IIqZpNZHe/8FQzD6rtGIdy
OqtKEKuLD6diKOg68+BSHdxlenUSXZ4EZNToWM34kYy9b9Ake9QBEI4JaXomrxr5iay+eRYdY914
aFJiS9f1CQsPvNt6f6WXebbQsVk9RGzeUYX44wxr67c+ADb/GJ1neG6MZKM8gM79S1yX37alHlB6
JODfQ8UN57hPH0fc0NOMF4QN+qvMraSTOBQO8kWKVA/YrwIrmQcuTb9nxRhlACzfZ3yK43WKx6V6
mrsxGreWJU5nPCGKMpSAF+QFhdqhOIiz0BtzPA+n9uV0HscMoV5qoaFd5ogBOyZBvBCn4jCogb0L
MmVXj6Nzk7d6eQ2TYeHD0UzWMa6HmyHo8Gae7PBEiDjze8Q+kWDVdvNAFTWXue10pblfXCS3ynT5
aSBpS7BR00XEgLh60cZkLVC0tkb5tbCwSgyTKt9FpZ+vhZHiGEnZsgoD+SCE6RwjWflSbD5oOgz6
v0wSUa4F/IVf73+c5Bmlfpeb9k/qKNgU2A7qJVRzeizIv4SwK1aOaRUnVe61Y4muDb88X3nVemcj
j034wy95cLQBPgAK4uC7SLYQFIfPcZ9rEUhSxarQCUnGfdNh2dJNj8iySvSbFB33Ra+Ok4xRe2o8
M36S1dwFBu6oW6NuhyfDMQ8ioPYSfxknQXNT+IN5lNUsYZEdFd+QK1qk3PQLZXZpPUBx2Std7515
XP4UM42JSmgUo3xftxnOrX1toF8dtV90ZHtEBMmuEq1LBmF6oxOU+Q9hb1wcMFIl6HeKivVLMYHo
RhW3LdWGg2V2sv/QRPpO9IuwQcPHypigerKtgLprcJ9xTcsTV/sUJiSNlelqf4apcfLC4hRTaHYv
N9GAsJxc9O0KJzHoFyKpPHeKpLLIRc8DGoB2xPzIWc9JaifERDopIMPrMqq3/FSGbWaU2raIffM5
aLQ16f7xq+Si3tRA2DrKkpTfGX6SLfxqkL9SBUKQIEMht1F1NIxBxK3EjKHB3Z3f5AvFyQJ1m6vA
MlwUTEz1EVKFc2kKGa+5eVGG0th1OYbjXrSw+yqsrtruXOHutWhCO7k14yG9HSP0rMF0P0ZxOVzN
/RouiTsRy38r+nH9H3GXvkbV3mK6pBigkGnB2u0NcPcyVJyMd89xboaY7ommE1i8aadD1CfVHV/u
pR6XyQ1EauuOBbuxzwcoUkbcwNKKyRxvDCctVl4dN+FyzIAM4vyQby9tqVC/Sh1+mP+PsvNacltZ
0vUTIQLe3NKbZlt1y9wgtCQteO/x9PMh2VvsrVHEmXODQFVlgWwJBKoyf4N4hPPEgst5yrDgHasw
fJQLwjav7pFN2suYxpNoWwSVvy+0dq8W5fzvcjKm1vWk/8/J/x6SHrU3tvM4RB/c17NwLI7s677L
DTGLG8LvPrl7MBTFvZvP+BAnwUPrcAt5xf+hH2gKkA/Pqa/FC6k9RLq/vIq1R6lJXLffUtpIIVYc
fX1+tHtK3Kt60WmYlXHYBX2hrfshm1aqg6FRaoXpaxiXKLMBYxdD5Bq5mKshsq2r2zH0T/ZJ9isV
VpWb3nbUi99p7QVDEramURf+qI/I37Wr95dHAQvhEAPgKVZelGVnoD9LZTJq0SFZOoOkz85ywNL5
/UyaH4Y/TL+F21o478wGSFw4KRcUqnmJYQepXGaPtEuQl8pORlwbS4ONs4jABhmcBYm5hst44Rva
hcq5NK49hrsKEER59FGoQlLHuRcCQggQ9Wxb3Y8bJ6FGvXnDv1W3k4g5GMuT22X3eolGEnr56FYs
ZQxU0P7TXMhvWTS/NwVtd2sKQu5D8O+5+WI4peZmjtpplJLphDqUVjAay2Ke0o0W+QUWAfwGd3jh
6aukovTTgkmzj+aUl3cUghMg8XPg7ZCw+Ofa1JcR9J1S+4juG5oDfr533MrZRUFkvTqzTwUIDEam
d6997TqvsRfaO9BExhHud/oU8b+3ihc8Rw6/0QNF8D1oG3RwWi27aNAXUWQax02ArvG3dmzW9Ng/
yqnFtd7X8qdqyPSja4zObi6t8Ti0UEKqLv9mkzj4abfFYbB9+2utIE7hQHZCa1Qtz01HKgzhTO/1
dyhAp2toZ5p/DzX88nrV0HoPbZbQblDfr1ra44erpqSq2IOAdCjm8c5BzOfACuAZUVUv30RLnwzI
YVTL8Q7V1vEus42t1owwZZYuPUigV/55OiWL62WUjRuZ/LdrXSe67FoP2OGsUbfDdr5fTW6QLkaD
xmuKvwlbxi656xfX4tuoGBzLaNkZyR2biPfg0S/jTe+gdrf80BSQjwDHUjM7+8uvUTpzcxhXTskm
8NaXyI9ThuUgI3/M+xADXr5f4Wcfdke31I19ucCmEgg0ezerWTx2pvp8PZiA9ex2vpMWXhDKuTGS
b1dQ1tQDAex0bdrLKMr5xTMik3Ix6UnzDCHTKlPWiHeoGQjE9LX+76tVXO0K6bpdTS5QdhPE9Hgd
C/6rYGO9a90nNxnqfV1U7WNao10RRe74Nhlwc72wMn7EVbttpQhoh/bGtqrgp+ZjxFqXuvWmhkWK
OLuqPua5k+2tRO3PpeGVZ8oE9b51bJgfY4GBIVuNBzlU6eTgPNvn21tfUDrhQ+Ep7t6OEU/+Y4C7
Sef5yjb690VkgjQ1L30Jbds/Skv62yk8FEBqTlliP4XQUpp1VwUHPQLcM1aIgcxtarIL8qoDbOTo
k6cr8XF27HIto53vVE/63LJhr+NPkTJFn/xJ+ZJFdgEwlPh44stjdFbvZLCz3PGsl3zvpDMbjNBC
AJpd/3IdBL0Mx8dX4ZsytTP1YK/bVJyl6fQoCKPQ9yStOoy+Jotwe0TFauen6fw0kXfYII6Ltjgp
45WNSMI31sqf0OCZfzmatwamBKcoC6OVlg7+v2lXP5Rlpn+fK7NaFQjivOGYpoM/96dn1p7j1lNr
4x4LDhs5c1T2aneeTwPr7MPg+c4lWD45NuA49UnI/lChyGn0pXOPZLq5rwyzw9COlK/ZA5o0W8u8
ZIUZ77B975/6ME43btNpr22SoLfvdtU3p5hfg2bufvlljgxvwHdtx5+Jp0TBSlHN+0kr7e/oo7Kw
0ZPwcwzuYV3Gmv4sn1xkIF4VLdM3HbkxY1OyMkfCgxek2nTnuvXCR6uneKwMiU/B3Ai+mlFhk5mB
o56XbQ98fz5YOCV/zZRCRQemQGtlCcuRBlNVq3ru67x7gB7MInPpB6PlbDI9Vo/OMmu0uKs1+3O7
kNoMLQSvlHbGWnhrU4Hg1aQN+rkI7fyLjcvwQnNzvL44a31prIUEJ1E9REToSHnxxcLA93cUNTNj
LWy2W5Rcy82uDDqwhQX4eaLQo1T3YTem3JPAQfJKtdZFbPF/syy35dAvqyZ7Ilt3G5DgYJlxG5hk
KSad5V8uE8MOPsPnf5TdhG0lzmpw8MYASpi8FciJSL/f2c6xsf0B1XAsQxB1bDHsDfpPpsd+1TOy
ZxjF/achCyG7qqp2lkFHBzwauJa2EygASm39Ea1LJCqWqbWZtQ+mnV9kMCgU5YBCjrZmeedc8165
6Xd7v3bmraTBxpSHeupr01GataL/qvrEupeWkRYrpQkzFnKq8zRD2JUE21B14V0ZmkiuFTbV/cqx
WH7lbVi9avGrT/UtWA3h9NCiWPdNwzt63Ta19qxBHNg1ZjncaUgBnlDmVff8ge2j0c7xpmZ58Nno
g59OluVfHNJbOOSQSULDfU0yZ276laur7aaPYUTZwRStlMLrUMGLsh3lpeLOQQDoTMLW2dV4UTzP
uO9QQSsVRHnLk6eb5r+OHiNp6Lb/cFFr5XWlsnVmW4UbXbq7rCStLTsWihLYTIxFdqia2LyT3YkM
SJyD4s41rpDNyzTnh1C34PQtuxjZ99Qjxt956B7bHkMSURlzRISs5qWw+2tnV8fu6hok8bfIoeYG
8ZS8PeUQAh86NAv/2/ZCLxBvQDyV7O5ihWEgKXeK4+FrhH3qwe3Z2nWVgVxgHUcv8zzd9ZFX3ktX
rRnvEaG5CGNElXrXmNP7qBF6waHXbfPshJGFe1OivWVd0R9qyyC1XxrqWz5V6jbCrWYvo11IPt0x
zP4ko1lU/os6RHsvgyWeN0FsBC9GgqxupPy6XqFoMvYYxcu1pfESR0uCT1Opxzk1Fu3IgfQnxcvS
taSxb01JYzsanyajksb+0JQk91/mZjG/P0lyfwgOVZbWy6WSZVQ+KMfGex/yVZwstM+5QnlCqnMZ
LgJb8LvJQUp6Wpx9TxrHe1DVKnp1alYdi8a+65Vs/cI42AEqMj/3sXMGEDtQdBnLZ3VcvJtG47Mf
lbhsBW6+saj9fHZcJ0GY3/SPbR2dsDWFaqgaR8e2mmdY4e1zmofxzp8TDe4qfXKwzeCrGqneWVqq
ZSOwzKQ050eYF92j4vrTt0+tno7fQmVA6NAw6v2UpefZLvBPxzEEdavW+mTjBbSqrNH7xdsItbMp
HfKVVQbOpwiO3TbJ5/QOdevkblEzdKf5YUqdbpuVQFQGscSTdhkiEXTdlJaxn+6TNCzXtp0/4UTe
3YvI4VBghDy1PIulacVee8w9JV2LyF6OreeTb+vbMuYNj9Ji+ZR4C/XYxHTT/e1wefO6nBeghSbg
jGA2tK1rOSha3TrllDwWqWI5zVkZXoNu13BUfARMDLQR7yy2Y1wan3UejGu/UOezNKO02CApZH0a
ShTI1b78akWJ+dlVjfLgBd5hmtwXqpKneOGJiLWRnEXztA/jrr7c+jMV4Iln1PUHV6TSVP2dXytw
1pb5coBRYd71cXFyM6zYwnhJ4Sz6lVR0zI0T2sZOROXMDqnOZvJ+ZK4LVwvtOaxAoCVKaegWK1PV
mYLdEiuD0hWiKBe4tvHgGdX0eMV2JFPr3UkSwcw8ez/PTbO6/heHtvbeluHOAMKHKtNPUY2HZpZu
qc5UV83v1IHAu6rt+KXm9X9qdIdmmKXRnYatmsyoIst7qIsawl1j1of+S+3lCgyfwX+iwKKdefN8
GQrXfwI15j/1yGvu4L5aa+mTWMBBqHEWdr6XPjmgt/caeG2IYAEXmkLVePK/hQHiu1fJdTRlknXY
Vfyn1NrAgoCzYnKHfbycoU7zfiZ9t1GwPDFilIlz9ls2Xs1ct1sy/s5jjY3Bo4NLBHXtXmdBTx81
dQYqNboEVXGULkRAWoUXFx7dna7eXyOWWKOEaedac3O89ZVmPWIWztMYYz+cVSFDx/UlM6wKkwe1
Ri5haVM80089G9kPfRJTSUwVxJ9cHcVL6aurohlX18igcM3N7bqWget2hRSS2rE1NpVUefBGdozt
UGU/fAz5kk61vpZ5hvPUXyKUATuRIbKvEY3KHRCy6HzquvirF+nKW2Xj2ebFOTLcsJpOkx4Ah9e7
4qUyoLl6BYYRHvIi2eT8qiqdfdpwXGml6V4tCUQp3qhZeiq1Cw9H7ivp9NRYW1mWNUMIQ35e7ikZ
uM6+3nK3mTIukbfZje72CA/59ZseZJsKWaXPqeZGx8bHcLjz4kUeSmRL2caU0PVCRG1aAKubKTbz
O/DVZIzRiFw1eYWcqXR+GJd47KZIqVTB3rT14Sgh1+jGAhKfWCFoSqc9y8Ec4bOsZjs2y5V0ZCqi
yraxmFhLpy0B17DreVBM7dkcku78cUwmR2xDykIPjh/jo6JD5QyUSHseaja+i8rRRiDbCbAcFNKR
9nLAcwuoW/oFxN306j4D0nL+o18iNBPNoGWmDN6mtyPWGIrl/Qy8TjsbCSZScva3pvQppUMpV07L
xPM2ccgNIvOUdMBhaPIfefP255G3ybkFknc9k75mGbiN/q1P0x2sNopx90esis6JTg5rrGwyxGp7
SGZQ1awt84fOHIyDzqrxznJ79w51wsLflS2IpQyXr7XVWiHKl/YwHXHctMgE5FP0K3PVGPE9/YvQ
KXnXrbGyy35Y84IF48f0DKAbFqM5D6e6nt0LXDR3g61Fzu/IzDelZ8XPc4v9kD9X6m5uWJGvyyJ4
Vhpj5iukmB9icPJQlXBNl1g5aMFgH8ArWytp4sDsbsIecD8KlzyDx/oBJIbxWlnDC5vz+kFfFj3L
mLRkDIblh9bvMYlc5pmVc+n7MQWAaQyXG2fhxm9AFOZXMKsjvBoi5HDTq5PmEtHW8PBJKvq7RHeD
Y+o09zx+9NdaVTHOCer7ekk6RXOZP/4eKxMnvsMeANoFSVpLx5G4U52C6l6L+qp05k6uXPQ6Kfcj
eUtYMjRvA5bkdVVc2KwmR8OewWuXnDZRwI76KPpNg74pI6v93s3jtA1tpz55WHc8K4P6S8a9bBF4
DnL7KYC5ecaTMNqWA2QfXCzMtYMK4Xl0XTTF4+ZBDlhHNg/Sz/bkfFXmkoHffRJxm1ApcLKQOMEg
BcHWHOPTL5WGLo9X2S03KE3HsY9JpAJjCzLtsUR3YwgxNmzVQN878eihDE0Uat/LtqnjFtNjiNHq
NzJpCJPkrX6WS9vIcx+6sZs31lIgLXrjDAjEPFemh7PE0uWh33VydR8hG7rk0C310TpQezyPFEr5
v2PJIKtrk232ChRrsY0DBQhmFC2WZK31dc6MT1lqTf/W1RsbOsp31WwdWKda/wxhRk23ndq3cQiW
VJjrPhomr4mh6LO7ognrU+kA/aEIq93Ltcs+itaTHebj0+iE7QMym/4hwGBmO/BE/EbGfE1VVfvM
PeIfSsVhq6db4zeF/riokwvSbF+6FqOrZjnImRycXll1qaucxABLukazU1EcpTI21Wq6k78+RIjc
YxV3kT9e/u1KvxqOUTT8kC78hFRUJ6xUW5dJpGylUw6mNY0rO8peDaCAD3UTbFwnTS/RoqUsXVgl
AESb/AMKlaaz6a3hEeInGwK2ng7Q4GjYKxqoP1K2Ne6Ku2gcLEyKVbI0WTt89ahV4S/5BV2Q6NSY
PprTmdJ/bYzwpzYOyqOq1qhW1B2r+yUcpcx040xBdEaR3Xyz7WmNdvbwlfyNuZ/Rb9rJ9CJsTnqt
dp/MSjHuIFFVa5mOjC3PNOy/LkWnRC+6j/Hscln5Ukruzmin2zq3GNZgi9byGlc0vLkWBSc5wCyd
sY98FlOlMc6VQxIluCj8DvjbpNm5TpIoP1Zw9HDz90lyIceZKTf3rOh1L/6s4Oh4buK+emYR9yst
suZ71zk4mnea+oBjh3vxuOnXDTuj73HSP6dqU32CI56cyirqtzLBmn8oPsBlIGDBPuq17AB4vvmc
d+lO5llhNG5UdCbOYQvXfEbD8SCulGhY25QIYovS13/ZVVYrB12WxyluqrtryRg/Tnwdl5evuhxi
xz97AGFP0gpU17lrUMQK85i1jpc722kI8IFamrWsrrPU/t55qnaUPh5h3oOr6+nFTNutdE3LMont
LJvs2cDRS0EASr6kHCR9YHfTs5Moykm+7fUvCILikCAaaCAUkIbmq1BmisAPHn636rkIH6LKfhWy
jbTwFri2hmwOJXIG/YFfXJWj8ao3CpXfQp/QEynML5Ku6uoKBDsFpjvJZfmxp208E9lPGbWo4R5a
LMyvma4SW4d7uwSOvJBk5EDusc2c5CXr5uBsF2G/akEFkXpT2EX1BQp9JWklGZAmQIjqJXG6i2lM
vMRntX6xxzqkFgorRAYlLNmXCGUjYscV7KBoN7OHP5aEO0U83XvNeHe7nnxkEVO+U9CbHaIwezQS
stxDbs6IZSfeJy2x8mMc404nzUWO+w4dazLzy6g5Vu5jo5cHacnBM/eOhWeeNKiV3iNLPT9Iy7Kd
FsOsmtXVMtnSp2jjtx0gyaUpHzyNe8v80rs5Mt2zmqj7vsA3Y8G9A6KsY3XvQC3fmmNcr7H+NVlu
FTaCOI1y4qdN9QJiUoEAWobjTdcg39DCElOqBmZqX2UYg3jFeVjwdbzAH33VcR8drc3fajjfaaG8
FZMFP3K0vkirz+biZFi9vpZm14WLYyrZt2vscsForO+Q1evv+3Au73MFW0zEvZpta8dAHOMcS8HQ
GBHY5+CVYbezsLJCbi2aHq02mi46RT7qR6x0IACQ2wC8wkOAJvS/96akirpa+V9NM9Leg/+YK8Ey
2uexhaGbWW/Z2mYX9HTTS+Nb6cWta/NuUjfSLT23sW4JkD7u+2SnYdq+ktE/rnGLA+CWoTfc67s/
4ga1AY2vDPssVJyetbIdz1D4pmbfahRJpOx/zb/cOj+AT/TQbvZU+OflAdqFbImRLRBGR9k5Pt4h
28Hyw8swZy1Gde+tfFRraVWqlyCsMW5LpFsvELrcjeNY85chn++spdya5tpLVzXR59z1hq1ba/Fd
oWTTpnHNX/1ivebq5rDF3hyO0dIUY6M4rp+b3LHupMuA6nYJQuNexjw3xA5I3HaaovvcKGBdO3zQ
ZsdT3wqo/BcKzumq0wf1rawyMmeKZq5ltGsMa7mvwp0d1NpbpRoYmjaOcpDRMpx5C8/ufDcul5q1
5CHwMu9RBrPk4KW9+/r743pYhTzST5nrBegiDuXn7penD8pbOvn9Axml7+Yi2j9bmDLGatttpKlM
pgZrugTx3mrFZ6cbfjmW4hwpZyvbckztjVMMlB5nM0cQutNslntT2a9C5G3ZdOJHiLMi2dggsDd6
dzTI6wH1zyASDZhgnK2ogy4UxCN7k+XU8VpMV1oyaZ6nUSAr9c9izno1bwXTWm9hu9skMZbPk6ER
KXcWiEqJ/6q9qGN31t1ecgvuhNujXaTB+kP2QE7lMJE9OLPyXknLUNG72MtpolT/TKALr1eRrg/Z
CYpbwHiuusU2D59Ni4fukzq65lOXYYac6aq+K9MG3Ljd5OT5vcQ5XtuZk566dtYuEt13ZQOjYB3U
oJzXTjkhZlY4l2to3gKHKVvqyBIrBySvip1n5QWmnHyanbn/oF7yffRaEjUhvugo91xiL+1Y/oW8
FtUg0w9al7iPEhK4RrCN+Ip4+VrOY7AcFkLLYahNfFGXq8hA587+YkG5vXVJvxayMN36VKY+t1Nc
7eAMhPw51fyEQ+ew0gK0fsM8PUlEFlfVjt9jcALgMD8lKgYu5Nbz/5+IMIOdEGVsuC1X495VnU3q
aABbrsfJjKKjpWgvH9Au11N+CfsiN4LzFe0iMJbU7pGQMuGTKcWOx376yTZAo1lIP/1qI1Lchf+r
LSwU0pu8e2VtCrzHJ3ePWJl2rmur2AVFnH3imf0+yUYctjX9X14Ne63MVEzH2V1tg8qc74ZSe5+k
K1Z2tmCSXJn6yGmVu4wE9Y2j/yePX1vo/8L3x18zq1cJ8vz8ApU7nmr1xg9L663roUSbhhL80pFK
5h+ZPDkAiruqrN1vrqcoq8kLype8520BCAd1utRHYt8dggM2qM6DXAk+EN4jQaueYgDKpzLUvpfD
VD8JuzlduhBUuXaJlbdELV3SklDp0jusqRpuZemasvyffMR9EobIThJVuSS7ekvRtzn3N3UnFnDX
zjmJvsVp6xxvua+h5C9t83QXePWpsH19AABoR0A+r9oceKslB8yM91raz99570Y4r/fzXZSZ+qMz
QHOVgSiJQoj+fvLsNhG5pVo1kL5gRurjdA6x9Es2oG6WQ2Q+1JMdfW7ZKWhoUK3apogxPzf6x3ru
j8I67RfqaYEzD2nsF+mxq+olpZR3LzzUKUEnBDp1fZLBakAIoMpMZycTo86JDvitAxZdCLE8fd2z
maG4JnOR48i3jhdjqxa7P5pIiY7XtPVvyn/aWh/6r+/BxtCvfVc8ncAseWL8aKf5U65AZHLaMLzI
IYqUL1VVWPtbF8uo8DIlGoIneQFyBj0AMBVq4aFTfrOLKwxlZ3VtdkoWQznp753il+3zOBtmV93O
heZtUFiJn+WQtTzskiSOT86S3ZG+1DhYTdA+SWMKtPQcDtaP25zJHF4d6B3hvwkqCatBTLqUUvus
QTR8ifSUCgH0GgTRShZwplUCeOx4TJlq+AIP1cDMNunI/C2j6VRBJjFs1CQoe7Zid8taLgNyWbio
rIyo0zq99TM17qrFEGis+mDVWp35qjrRsAUl4NypLlwevQi6XRa2gC0j/x7NOH2TxvW008cO/lFX
Jw/2DJRsacmhSBNj1XVUOKTpGLF3guFYrqQpszRbf1SaxLlIV2+F3d6tXPD2y0WUNqqxXTtOfjc/
z5pdv7hqRfqm1LddoE97cZ3MXevRz5ThKZ2TikrjfBDXSb9NxpPWUrCSZpXC1asX6dr/5yQ3has3
LWWi26ScqjOvKl1bV+js45IL/kHcp1FAi46DnuaA4Gu8qb2meYG0bc8o4fwZOzR9dJxRSVwHOCW8
dKElsXFskgbybJ6EiLcqGxXUXpU/AlF0tzH6izvYFD0PX7xSEhfDkL2zeKekBl7iaW0f/+QbSZv6
Y7ZToHmu7LCl0vhnEN/6VDTkQ/3M+s9lb5+l1ph1Gu6oKtm2VoAJOOzTD1e8u5G99nNoP5YD8qS+
keyk23KL+Jz54bgWGHw6xf7GbiA7/J6k1jpmojkGddoc/zlJotwU1SyZFJmVtk7VfjyHDgB6bUTw
FdsTUvll8lIv/Lwsz4yDQan1qYdxzJqKEGQXVhqFzX88dTDWDWbCD4Ue8fzWi3xnwLB663vvdVCC
5ifvZnJ33fTZGzH4TepGP5eRgUkt+KdNjF/R9+WDqcp1B6fkhe5kCRwmr8y2lqaOb1OfYDxQAdTW
xxyJPBuLl6xR+5OMzj0KQGYU+BcZrdTg1Hi6+ySD9r6cxhaZ7zp5Zi1+lBCzapL7MEZry1kuP2eN
dsp9tmwyRT487FR9XZn5wXRT41vpI6e+mFK6VvcrobD8Wrg5Ki6+Y5w6Bf+pGMLt5nfoMLXOT59Q
h6zJX0OdXP1w1d+h8dC9X1Xph0Unz/5w1RztX11PymeMLIqd3ubKnqwkHtagVvUwKt/AUhlnbNUN
jAaH6muWdGR1wzC9RxMne+EmfpD42/RwIAw1+r9Or+3xfbphWqlMl8v6ngPXKoES3hSbvB3fNUZE
OMQzOhcjz/RFWo3umwZIFkKiyoC10Q1nGWjtGZLSWLR4UE/8AntpvwfiyIdqwsuHyTLn9xX++Egd
V9JNABru+l3MDOrfTMV/FY8z1fTIbFHX+/M0GYthhRWtuZHxTFOCs5zNuv5+duv7MFuGPRdNgff3
FbjZTeXm033iBx42zNpWWreDBUT+HjZuuU1tY+IJRSxYYX5DcupUsCetKTxyP033H6bFPsIe7kCm
GaiUvIf9EY0aD6WJnTRlQFDrGNJ/HLi+l/OGvYmXwjD6sF+VTjcy/d3tsnIJd7n2/2FAgiOecqOX
KedM96uLkrJCKkP9JC055GpBeXUZlEMzBT02aaq5+WMgN9XqIn0JFz4gqfyCTBT12LaAabOSyX2B
1crkxqgtLlWv2+FW/xrsgjLXrX2LgXmKtHQY19fJSl01O5jaSMcsVrSymkA+aTHxWRYWWc7/Um2E
JDxkASKdueJk8HXqBttrLfWvM3u/SE7m0O8g2zaU6fCFEXOYqwWMDzUrVLPw5FR9pt/J8NVM5jpe
l9F9B8Ua97BUD4H65zEbzwjTDIPM5hmglmev/Y5eGaqQKClj3B66rvKBgyzhEqiTqzwWY72yxqG1
d5JdN5UGtU+kDnaScQcdPXUrp4lUYM9L4v0WlPY2QWHuFDj21t/TSkmQqTEwK4s9dsNzq7/emiJt
Lc3Mg8SoL5yW26hIW9+aV3/XKAS1npNHQVKzyN1nqK3pm/ts20PzpmVO9xy31b404+aNPHyMdbb3
5Tqm2ssXMVX+DAZn9BOOKTURElfMbAIDdMI4skpaRsuRjIuiD/1eRsvE5dnnTCwdltHcwAQoDP3u
TkZhk7whn9gjMMbgIkEvXyw2Cu8418rwLsolNdioa5DbjPxke20uwlzvGl3LiFOa7yNlpIEC5S99
7/xTyOs2IoVfudpfLyQjM1nO9dUzS4lh3uNqberfPdV9mmwbKEztlhtjQldSmnCSzMessdxDjBLN
yliaMqCmage3/4c0bqFYob4BX3VO0jXOFuaJNh4zFhm+A9Be/2wPrn/WrRIBRSMegEeQBIOYPmKE
vPSh+nlUrfIn6i9rAfKoSq6c2dwh/rIAeNIZ8U6nZ3OHRI/xObfHf0pLMx5atS1fl0lD1TZre2zL
F6tUN747Ft8rsMprDWG3ZfEALI8K8U5nT/pJjd1whW2PuyhwEDLZHTlT3Fzw/22eYeqwq0SUMoJZ
vi2qoT/0E4bzDQJJXVimn+teic9xbIcb6ZfpCQya3Il1xJubRXE5HANkqC3k1rC9RczMSec337Pt
+77ST7FaaJwA9vMHLTloUQK9XdK3v0d9UGUvaPUmh3kZleDAGhuWHiMtXshhHENxelPqAf4/J9ce
hsJm6fkYMwCU3vapghNJpoyPJGtSSiC+Bjwa8gj7elhfyRx/6UJ1fHQrP/NXNej02NDji/RZFaUL
4C/nnrzc1vENlQXMf6qM12KZiconi9vjrT/miXGBKIkRMGXIW7/jd5sJLNGMJXvQIdeVJWayawN2
72k+Vqi/qPOqWSAtf4lYbBSffHwsbhGaiRK4noYawr5ZdelrtA9+E0OF8Jn4hb9F20i/sktv7FAr
Dn6oUTsdhUQq/VTuJ2AxeXgfm8XPqNfn72xcIVCVVfFoBL1yF8SKs6aONX/3h+E4JuWI/jIGL4aR
ervacuqvrj6uJEAJsbMuozo8k2pRn7UgfuhkzwbSBoR2VXUvml99F6kCyOwNS3wleypjymC+iRZd
u2gYDMpz4oT6N90MvG3Zj94RKfP91cc+NaifU3Ya1khOpF+zDgi/KDOTLTRL0/vXqrMvfWY2X5oW
AYmM7M4TEhsJmDYLlrve2edYxS6m8zz7qvBcjgkar8WM9iIl55d81OuNYiX2Llz2oybSYo+VKqrN
1SWNh3bbWdYBDnMXrr3Rny8OMiJQFOH+Qbf5a9Nt9d3Aa+Y1ASyKILE/7wHAJN9ypKQSTLhJj6Ys
rdH8lG5uxpC6z7c/opd7lArriwIBdT1k9YNqhfifj37nAe3goX5tmyZ7Mcyw+sMNgBEHxVbHCe5B
uprRCi7LBTI1VlaJoqt7b9Kzx2Bx+wSy9snt+MmmWpNfuxK97w/ugEKcP+ZUJPl1JkAnUNVZXvQx
KUCcaJStNG8D0oxQgEMjy9N2Q9mEDzGLmxW2RVCPdQoFRgaUSZpuhUu2kujTHV4UxufM/DmTbXjz
cm1r24HVIAYUaci9Q58cpwTICfY6e2laav/ely99/hISNepWJ9e3GRbn23ZQfLhX6Au4iWW+SB+y
orXSuM/SUw8uD9KCXaJVhI9a34d3cMHqkw3cDMmIcvpm2fGpjYdw35hU+d6aAQUJXcX3FRDDtEfI
NkIDVlfXsxH3X8M6eUyzwPx3jKO1Hnr+D3/s0OdqQvNTpZTj1rdhmhiOGa3zpsWj0yzvY9XGZYzS
RLIKfKM5e07YvwStaR2GSi3Wfgkyej0AHx1A2z+lmd2/QP00Np7lwPgLYaMMITohy6V8vMRXgw8X
8kYeiOzA3eJGM6yFGCADV6bBZDvbwBn5NfEOv2TeuEZJnddWk0G6hPjunz+0a9WnrGAne+mTg1V6
eGUl3CB66T94s8XjtLPKU2jN3wIrmR6dvuSB6w7aLiTtdJGIa1jNjiVOcxerWeIGO9L3saniWawH
/dnpUale7ke5DeX2jE3WMYmeOCTw/3NrgjnrzlmTP0jErd+NNXUVg+y93tkyMJhWcp70gxdpJ/Lq
waXSF/vJbFGnHUHgUY7Vu+FInv8kfXJIltG/hQzUCu9ApLNUjCnXq8X9lcOiIR91B05v1XfhPxB0
tF0Z6eWiiBO8Ijvv4W9EgjZGrPlTPy3soNx+C5cW1cj02YWWJGMSr48/TLSwX5pwUD45U/qQo+v/
IENOg9RBrqPOLOGqSb3dHnIPwD/XUjVorPYiyiejk52FBzdzyo0ykol8FxSZpzpEOSnHsEHBi2UT
q32wqaAaX1D8N/6HsfNajluH1vQTsYo53HZudVCwHG9Y3vY2c858+vkAyqa255ypKVexCGABLVnd
TWCtPywXBFPwt1Pc7I4PxXSWA36jGrc1zg0BzRqV+rDErnODtji2uXWRBVS1VEkDOT5fPKIi64zx
sc5aUBmq4/CVawK7pnuMWv02932xkc0ZbeZT1GEzIJvpCFhTGfMckEam3S0bbI1ftcVG7u/Z5iJP
k5IHnGyIz0tz3eC/a787Hyy3cINwDdatC5ZRyVVezDSamo07VhSC2hbBM9mWQzNPJCqdvWvuq9gx
j56WQpbD9e8i7bbCCMYSaJ94I5uDAw8Q0XLn3D+48zhj7J2Y9zgvA2NT4KgCUInnjewMYkZqTvN3
oBXFbTHNHkntcAYqfQcTN+c5FFLCk6glyLtY1hJke7mVvbXUBwa3Px7FHJ1S3e6NqRyHIQgLvu9y
TD4/1SiHHB2/9PapaOLCnO78KavOEx/iTxjE56JONd9ks2/wogMt9VK6iEJ4DZ6gYtJk19VjEIXf
ZBA0e7TQxQuEiMKdC5DOBw84ELYjVX7TG5Rjt1FTWzABus8SWacMVrnrI7879bDOUH3x35rraFHr
3QlwaLDNk4qHweTV9klu7CL9iqaK/rhs64ZBC7Z8AOuj3MO9beSc/mTVXbeRE3qxHZQDTI2txODj
JHZ/4ACCbTknNSyyqkCmht33ySeRu3HkjtHlW+lxmi65XfNF1jdUY3Evxymw21nZlBylmbmpDy75
EfAIhrQzp/6B/0IR7B01DZjaRyfBX8YgVLyE/CnyXzUU2qflRYyCbLljYWkuf0z5A6+zlh8UY1C+
LH/wuSyX30NGBb1tUYANzeU3l9MpjUUnz2qeU7M7xxCReGALGTypiCcl7/Bj2CRQ3q4FPPvf+ngi
kMO9sosUd9gaYFlOkdMZZFNLBVGwKA2goBlKeW4ELnJtyj9X3jnmMipxkmtTjq7BNo/Qz67vfuu8
ykGjozn4lom9hmElh3KY/X/AMbKfA0YEkRz+UG2bzR1l2uisV258Lrqhuuuhi1dBbHqvQesAlca9
7qz7KVhoG+a4mbjxTUJHfVtN+IZLk5tEi8pR2ZwF9iJwGF2DrUB9hjiJ7XdjPSLYXj9zTPwmTz0t
mQpAG0F2toey+jrYD9TxeLahADrsZFeJ9+bGsGP7rCupu9c6py+O8Lswwc0oe3Non5jjwx2canxr
5BtLvgvSYYdkbfz2NsDZxqXwlM/v3sYKKGAOZUzT6mAfqgXcc9D3WbizKic5JRNYeB7jOrJa7F+Q
DpsHvjQrHTQNakkI4nXX2tRvoB3aQwRCfznNqFEKFJBcOhRTv/JPSzvOu+gOVpyELijLpU9OhJt0
iabvmRCwkFIWk9F9njpApbIFpLp5zoLqcz7G1WWRw3BqkGii6StaekYcTgWwg9AM4O7W3WVKqW4k
YuBv8ADII/R43M6Y9+6ACmlUV6c2LECF+zW2JJmuqPseBbuXpPHVFwfCrub2eIeI1lDyDaYYOkp+
BXCRbRvW3YZvauUcUAR5iXLTuYv1cqzod84w4OixwzsBgFviqE8cDuCMaf2rvECBPfSx6j3JlmNa
+kaJXfVBNoNJtfZmW/l72czrqnuYjZnPsBcOr3rTNId4aMwHHVO4R/a/wXYMyXQDDUvAONMnLwAW
9X0RqcNW07T4sYlt3FbYZg7nPuo+y741OFCU7p7VPM0tm2f6kDwCqx4flknkB7Rrgu2dRBX142g+
FJYSLKwxCQ+SzQVk1NjvR5v/NjvRLNFM3uaGU14TX0vmT9QztT0KdzzrFZ/cCro7Qs3Idw6l0Fxa
L50QaErA2BwAlPU8uxhV1JoSv7w1B9W+Wfd3PbJbzpJrqhN8HW2guAGZGTxQlvi3KLS9GxZVOg4m
FXVxOSI7U0UhqE6QwoAUdjHKuVX5OBHeRuGwA0KkALvpvdu6jhw1VbauPJHRISP23VLytvLbahM6
ZIhlU86dyuZkK0ZzNCcPRp3TIAtJHcE22+zcWLa/q4XRkj+A3xlQWHjQzZYz2zRGy3f98gWett2W
P1R3l598eVETb+BjUY6H5TkWeUHH1yvV2yjMP7/J6HMMsm6lqWVbMLn5qRMgJXmBVEnyZ35O8659
SSqnQGxfh58tAhIqdteq611KonN4riZLebHaNhG5oOxHoOhPM/i+T1aRx8cC4ew099yjErXNLeYc
vJ9S2wSHYdlCOaX/bjfdw/I9rcd4Imdh87PBiQX2LmuErSp86o3msUv5cA2JSu3BVrC9d1DFqpIY
q2IV6+DU68CHWi4Usjp1HzIKEsdu8NVnuHgt3q1e9m0wops8QbVoWBQmeRFLBxcGZvCrOrTNXkkC
fjcnm26u7g2nwJzr6ww8Z+7qw9RmBnti0OKiYLLcyaYc+Kuv9G0F7Sv+QOtApdQ+f3mxgpxHUZn2
uuy69lDysr6ZntZBuYymDuqD0/wqA4yNM+F43Al347n32mM2Dejg/qe/D0b2kzKk8DMhN5i9OnEQ
3cw+7c8zGWq2hJRYZJ+8FJwHb/IujT0Dy8Hhq2y9i1tDlIFqaqJWaKP8tcy6lhV4zs7W+4K8HS+8
DvzV1KbW2HaOUu7WATUYoq2ZZOaOqoQPEiBCRx0fITQvdFQLdM98kAPyosJSQAhfXmWHJQLlHd8w
xaVCLtud7C087X5rqRygC+zHAQoIFZ1Vo0Pe/e9CHXIY2b836Y913jqF1He0LUMwqXZVbs2C93rQ
oBkq6HwByd9n0znHSoLm6wxVL7LM/KLF/nfZkv2hrqoHHXm/neyTlzlL2y0wkQkgK+vIvgzeoFwa
S75g47iAFKaDZfnuAyyC+uKXlIL1mcMAxzrzLn2uPMA8WIokw8GSI6Tto+usqwBWL52F3UkV382S
FMCCL87VX+PYsZsVLPtU1wcY0H67IJM135lPmY4JixyllFvcdU9ZZsaCwx/1Ny2yjF1fFu4Ov67+
bttWf0ftcribsfmv41r5SXaZon8ZFGFpuS9tLVgi14k9G5yTOpZf5Aqaz7+NnORT+tvZ2Zzs1jWU
7hPWKezoxRlqOyklAiEGlsW5hV5I3vgnbdLAgBRqQ/rVcLeG8Sw3kn1hbjkAJx/kkcHnTSlbfq+4
G1MLTP6LR72ttgGaw5BdhtFbbqnjo7Ele5fbJtb1verVKBqvUZQZmwtbz+lk9EaxXWHoXa73hxxb
ha2RAXJYB/Qcc6WwrG5t2H3oNfh2sqw4tA40mwnOqhrqi3Ta2q9VhndVIm3pl8VAWUj80y+72npE
4bUE0raWanv2vQ5UHdzAMv++9k891RSgOuN+7ZMhOho1gHuUr2u/55IgwrlE43Ml8LHozOvIpuXJ
V9vDJzmr3fFWao55MWfF2PvpOKNSmn4yySL+FKEC7PMudPAT6wJE8y0UDbJPZWHYMjQAWX3gk1H2
nzDciyutuEqsmUSkwac5jk5l3/7bZSpsESTyTPZbqrdErV1/Jq4gNdElJ84pdiph3Zf7aQSOupmU
sTqPqnpfLVAAGo83qSAm+7zErs6dNfFupk68zJK38lJVUX0e/eFeC02xtT/BHuMCD3Cn1Hqqbvyi
D+8zp65da5Td+05XjLiKGZ6iPv25RCO0I1yUhTCX38LnJsIDQnQPoxRBUTlBXFov/aKxDT6t/bGf
9YdSZAXGLihuc1uCblKK7dSQXt/JPi+JheknUIVtY1URqgAELp1ZzQNnU0yImqpMCvQ8TY5yXF6G
AKQ7xBv01OHl3taBt9lm5Z3ywYd6E2yTKEhu5JuTW9mHI5XfP+3YxWQMgkSxab0yucmB0QphKMjb
vsuFnBYMrWViLYKmPMnbnS4+RUgXnP0UTtCypCtvlUb8nv95WXQf6qyoH3oK0ZdJnbNLN4XZRTbl
nexji4Ie1P8Ug3cG+XOjBffMAtFoECdv1xV0V3ORdzdzil02guXzoF3UvunuRQrHccjS5J8GeKnb
+NFPK/dsNHzU8pk6SXMmkZsfbb3QXyMn/Skj7Ny/lHqWfEGKHCUa9kAy5zEKvSpkcfDp4kyt/7ep
iiYojLdRz3Dfgg277s8ohep8hiNXj/caqPMHFzGsY5mXA/C8lCpbZATf1MG5WRYp6ahVtjZ6Yz/a
RBvxD8/L1wrD8v3Upd5VnyqAAst6jVGX214FqOqm4jQVo6ErpXZlHweqCh0HcdIcRYxS0V50eUVg
U4MSkH25jJFzSB9hlb6IrVqUJ7ep14TKjpqkvgERqBx0cfqJ/Iqzkbib0D/cJ37kvgUayI2eVH36
wSb/LUTGqUWj36I+AwZo9eZG9slLzGk1a/v8IlvRrEM/bVJ737bQ6kYwVdcuithvFO0ZOxhMXf50
yQg5iDFJRln8JWPPc8g8y9zNI3mGrdmh/Glq43MpWDdj0wnDBDCVUMe/QT/St5ETVE9Vi5fmoCJ8
4HcNtiVR5GyDNHK/kkJFZC/w/wWttwuS6ZrPSo1TN8TUsKjHW9dXKBhKFmuMVldU5o340P3uk4Hy
ogz6Jzl3Zbwuc5dlMoRQxMrqXPJug122lTgMidgYkuoN/yn7ODE47N7hz4HmWCEda1Peqe+j3iE7
1jC079Z15GtECTKp0aDPe08WzUbw/GdOLDanDX7hTg23CUnAi2ytvwco2/kBTvOPyLxGul58aqo+
ejLz5nMWu8XnhHz5OQAwswNhW3y2m1EBiZtDkBbNzmrijc655C6bTnhjcxRTXnOUDZqsSOFZkXWU
Wk3aZGEZUdsvfIcrj36Z/ZLdPWzGw/gnClmid1HaEL+LsluywJHnTV94AN7AJL+t1RnBL6n/tKyl
j+qhNHzMiiojey0wZt2ZWRgfW6/KUCDzw4coK1wA5Yz2XeU8e5gwysFAdKVu+8l1yOGU1b8tMItj
keTDsYMJ/tqYc7DphXL5NIZozsTaF8jq5X6eq/BaaEEEZKzlP8oep+/QFpZQpAJQDE1y83nqTWCg
XeOzURObMTfu000l6l6wNQFTh4jnTik+rW6OUnDxK0BnEWfV/rlIwnA/Dt7b3fznbh1d75AoGp5H
UO37/4+4YgIFwWP46GdmqX92x3hLVWgCywj2W0UCYhujZ/S117KXBSfvVcfZGftf+dB8qxXM2PTQ
d8FVBO5Tid47vtnQSLEGiNAtZJ1CUauNmQmb3hZzjk3dA+N97OwPS5G554RsmV2LamjSXDuvaz4i
L3RgZ49x52B2x96s9YMLPO6rAC21lRe8RmhT3+zap9gl+tV05qk+VRVw2mI4G9imPM9TftWLyvpk
uJF6RZFdCAwb5N2nYjihawo6WDSx+YT1ohTGUQZP1UCV1saxRY4G5fiS92H3JAdN/dDxh//U9AV2
VW74iqy0ejX7yS3YCfTnsXd4EOWeerUNc+4okYP2netaqdpdAXlp+hkkY70PVPVU1Ll+aA3YfKmH
pRYEMG0TJU72amvW+FLl2UYOSmkcaDDfrYAMq+zSPHCH9RxwAjeDQ1821ZeMo5tb99M3cLhsJXzd
upAbaR6bceK45frBwYBosl8IOGNKkplk6odVS0TSc0qrp+T+R1+ExNghRwjx4b1giAy0+mzYJn1q
YJ9jgZQTFznPT332MBRWLU7p2JjuiqGxXg1bUy6DlZaYUljWa1438xNygSfZUiK6MJ8uom7+IHvU
LH5VcQIFNM6QriGW4thh8SDX0nrSkTW+gQfZlK/UhhF0J6zsqCjGua3uJ8rFq0lTgqdnxoEL7FyR
pfMBult9BUblIpwm1IHwzhX1YjE+ujUq4aJTBsUKHJmDKtqyU+/it5hlzhqZpzaJnjk54q2XXNJe
71sq3tzOAe9HQIHaWe/L+GQqOU05Ii9ebpneSTN156RSnA+rbr7A8cBgXN5CSYbZp/X4aMdZff57
+F3kcjtEjsLjcZo2S9sfjPmCVsOkbOWtX2F/gYnXObf+2F4aQ16EuyKtAbs1Oop6ouRFlbUMFyNN
2ZaXJVLe1j3ENbOZ440k2sg+NE/d5oB0wW9CRACLe8GgdUo8n9wp+SaRYn8Jh+iNOsnBBVu2jv4Z
WOFn62CYudMpjfNvi5WkXFjGeYqOqUvW8j5AzQp8ENt+tUP/k/yZkuzdJuWz03Q3Y9TMR7UNrEeY
ajnJp/K+ROhOEhywfJ+2a4irVebjuhRqB1tgFjtrzjjSj3r0YJJj2HiT0r86g5M+xcV8loOyqxuL
vevZzXMVz/2rF9jIxHgQq+TgNGTjvkC/4NCN6nDvdYhnpi3kw7wk3MtSN/6pxR3oK8kEcWel12CM
oP1sgzF3HqXLSu8BixnKyUMoDH0wab8SeCU6i7qnn5YQObDxsm54eLOBmJxQO/eYGUvVsTghoV4E
ibuVTcNOxl1cBPUyqvbpk28P2nMRKfqzWQrujfNb39kPEXkQUoxmHyJzJPSdZbOf2wkjPoihA2R/
dLaRgg7zvZSCXkIn6C8A8acvbohUp6FZPrlIwv5aUYThgTR9WYWlSw0RICO2+byhsp4NSnUzLcP6
gK1XAsma6pGkWfQdwpioxCyDgWBT2O7wqezK+iYDZDwYQAC0gpaBhIF59+bhhiSz9UF2aROJE08L
N03B0qHAWfDZnp6gEppo6qGi4wskhryYquacuyT6d+2Sd+gd7Rqz82+yJdcoeaWt5Qj2hVhNDuC+
55ytRvkpu2TYn+nGRGJ+eWFEkQutrBcYM8JPNvqFcEIlIHnBIa9oZrVMquukf36HTF4BzomAOiNo
g4K+X2fHZe6KdU4yCrAlbwwgUmR9k/waabN2KUoPRZJUpIU175KILjkuvUC9YgYHL9sMqm51sOp/
eGRol6VY5rv161/NzoBEuoxWQ/7aGU5yTkdDf246WDilAMPL2mJZ8e5qnOg/zRrejiw1ymA5KkuN
tQiWc1Ej9F9UDQtkwG0ALCioodoQRd9ECgXmRWze1GbUpt1ktzm746DiBM+Igtj9tFnmZI2/RQVX
k2mXZU7GzmobZjUiwOcyKj7IDFLSdxB00iQ+LLzqtS1zUTJG3uX2VG85dUVvgbItJ8rhNXMFjRrA
m0wd2SnZ2dKlGLTID0k5Il+13KuvufkDYlGHRAoWDZ76Iii9J0PKEpkW7mrLPLTYzgD3HmRqRyZz
0qY14EeW3WlN91Tx+NYXWjHHTs0W764u7E6KKdrNn/FOs2mva/zdXniOGSJidugZh9Jig1S27ie/
w2dWXkKy4XdFcZ37pIePjanVD1jToYOaAX+7Txit7F2N/LQMln3yrilIrkbjcZ0u75Z1G8RbOCrW
h6QiqQhihReTL4062afe6x6zQTWHcNeUpYFRnRWUJPzS4sJfq7jIu/VS+V74NvxXTG3XjAS9ljz0
QmRRrLCGGBEmaXqTXuWzaX1Ada3zQVWD4vzOGVmOigGDJM75DWQtgNt/BnCG+z1jXUoBFCFnyOci
ugPFqdYBDg6F5uNKnkT4Lnfpx7lCI4o82t3p0OKfU1V/wYpuq/WhhjFcfhYZ2lcZWTXkB5M5e5Yt
kDifs7Gsl3kYiqATjozMRQ5iADWgrINmo1y1s0Jn5/aICshRpULA3hO4KNnUTdShExPF3UL+QFGF
4JVeczoUTfnj1jOqy6E7o/kU5Vf4TiCNkGOLL51vQDXI/Pl3h9uM//jQCg/vgjRfjS9Le4n0fJ64
W6zQYnJcarV19Ny8Vu1oXs0UY76IIk4hWpqi8WuBn/59K2N08PfoRrfRXjbXyVNTRv1m7fTiagvY
ILjIrmV0jVZUoH6Kp/H2PzoTSUoP+7Vr6Kg94nF+v9ytfWZTw2dyUoyi4xyvt/81UE42+wsFPhyM
xEoDQiPnSWkm1Po7hKUs6xyS5J+QhUjwZbDsYbn8GfU1HmPUqBiIZSBI0AuM9CtfEEZzQCy0gdVS
hB9c+x+9iLVnCc8ttS4/qDA3d3JMXrzyhyoCZANt2LcAGR9o/Uc7JNvb7gRHfLP+1i1eLDuzy/CF
E/8doGwRPV7/K2SgK34zeTfr7kZH3+Bh7V9mrG1tCHZ1kCUvg+1q08mb+urc5vNzrwjum9Hc06nO
vqQZzoCRFnhXxwnaq9sW9b6Y8bIsESLr0cbZGviO30rXsl76yf6AgLPzlVJrACZmds8DfP/PGFRt
mnl2vmZFNx4zKiXgDgizwdV5OWY3XaZpD3CkMakXYVGhfSss1CfRuyWRqaN0JOOhcsYoLSbDDfuc
3WSBAe/96LJQa97ddqMXbksFsRzZuUDrwDfH70OXXjZA4z4ZVOVkmBgJDvAQDoYomitq+8tVdf9R
C2vnhRzRzfW6+rlxUDu9BW7kw6TJ7OucgW4A7gVDfhrjD02UuxvDU4s9xohz/qDiLXxY0Am9P1H9
Go3Pqr6ZIFZ+jp0kRqkIN1sSrsZno63cQwdSldQ1zWAwho2t4Q40xBYlNR7u+yk2BO+elG7YuVhP
xQiBYS/nYuQebJKS/6/JI72AoNemqeqalzODfd8Z8aPnpMEppnTzoIWudQG/lxx9sOKCZVLvEN90
PiLQ0aK4bCtww3JrBzHaYi/Skz2tNLJfSLjgCCZv5SVu9Iozkh/t1j45J3I8Y1NVbrf1MYp+GhJN
v/d8E61oWXk3qH64G/CQ5Gz/G0bba5V+HxCpll0rZFaZ4uhdLNrA5rkCf3CS+nNBgWOyF07XVbBu
ioSyndnhsjMhNY9rfW+rOzkeVT6QyND59ZfGnWymc5zts6nGgXWFg0jwh4ei3haMd7eXTXlZYqYu
LAQ08HtrN2ZPIgcwSWjrW1/AN9IKsHTMGVoKlMpL/jnNffVp7bCArkxVr5DRQA5VKp4i8DBvQ1+d
lnmm0EQF6Ggf9LDv4NTQlH2ZmVaXxFE+yC45Fb7ht8yMkSXKAlDjoat8GpChP8xT1xxks9PBWVc9
Cgyy6TbaRyPzoyfZ8l4QXDY/JX7VPWVa96G2OuVT3Izeg1wPsRTUykJE9ZPheW569Ye4KYpguRn/
r57/R0wwNO2XiBza7AZo8MfVJxsA4N6ALn9NrSG/ukkEPgww1sfGDX8MHjL+BtxllMCrf7qcsvhs
+AG2Rj10wmDWT37ToQBcKM3WRJv5e8k7O6yS7t+o9r/Vbt7djQ7U9eRyCI9dPfvuw/jG3MmwHhWb
U5QaOYBGMAL8rgb2Rx/8PApXPXoUrjDfqdP8+xSZuxEo2Web6uLJAiN7rFB7+GpaT3LBWlGdvTnn
wxm17vFjHEJuEy9UqkaA+knd4YFYjc+2ByTbQyLqNQnGc2sb9ikM7WYzpSNH2aYD7dMp5l7+OeV7
Qv51OXQf8rgzb8vfWrxXrGjoEMob9dPaV4dJsDcnqvCqXK7+s7w1zxR6/Oi8+A+ttcZ4gOXlztpR
Vg7X/qXMKEaHiUSrHA068xHYVbFrArW8TWk47uO0MF+dAjs/VY+DnxkZRr6QzF9zkz4Fpdd9NXRT
3eZsnp6pVYB85iPy0Nlmsk0MTX80LT/bhL3pvgage/axN2fXrMqiK2I3yt5VHf21cCuqwFXl/Bvs
kDHKPqJ2cvdE0tAX2cS5RbcqIrm4d9uUHKLvZtoygqI6bUdGdkIMRQStE8kT9XApK/MoZH3W0tzk
2cm5HVVYS5Td1lpbOZeUstY4ObLGyCYGsL+LeWuFT47kFOQ2AB6+DmMbbCX4QsIwMj5Cu8nNQz6j
Fuy6vCjxC0d57kHGSDRHlahgNO3kSXaNUdPcJpJyOOY5mKnwvDnx+AnwgyiTo2Jq1T0v1Lz/qcSK
/s3I9H6PpWIIG2synuSlhLd507P8WCMht3TJ/tSZHip2eNdIqGnLLtvESBnvCaTLxHQ5UHlJe5RL
8lWGeQg8tGD0HXdTusOejHh7Q+Aqe5qErv8w+c2hJ9e67aIxe1oH/hsrB1UDcKCPOctWhml9Dl1R
SeYrIouCM2L/LIR6zqCYJaJySn/Mw74/G81YPSUuSfcU5cEX1dE+9EPtPdReo+cbp/IgNTSj4+/V
Vv19KwOWXhmwxLYkQymQxv1Odsqgyvdra4sVeHFOkX1pwwT4nlZZ/rV0P8Cr8m64o3m3McArd2cI
cdVJ46GfOyVuEfVYDafZqL7IQI/iNBAMscBYu5egbiOM90RcOg3R3jL4T5IxM0RKnl/5+KBYuXqo
obSKTcrwNe8jtEHj7MeIHBaa4Hn25KAHgR9pILcxS4QEz9mO9j6iBBO8MYDBh04ffYkcsxOK2t4N
697hk+uhyUA3D3q0wzX07dzWi774vTXtKm/sznLU0o0z763qQ5d26lNnxl+KIoq+4NKlHUvHhbpt
YcT4JsioRZfBaYLHutKTq1uP7s7kJPy9B2snBZkUqG6cikN4nnx/7KU3Xt1FwHVj584vja9SHHzu
BrCwmmAgq1by11irtM79/zUPb47hoLEXxwHQKe6hGTy2QeSSvxuLu61nxV32y7v/DgaZFwILEiFi
ANkc99yKWevUocm00zimX50cJZpBK5FzBx3hCUxEaMTYWok7RFNh5jWht/trQAZHQ9EdsUJKNuuM
dRXx+12T7N+1hzdEr5FkTl/mui3PKKgVu7L2izPOjYhkJsn8GDa5fpybMr6UU99eErXsjiO+4Gge
IoKr8pt8VGMstt2pH76XcX7DhkTIyX6qMNcINrWVPJa5GnzHmE7f2CDgX3sTfgvYZM7E9abXfe1x
uTSq/oiv3LRT9M7c/TWQgACHUkE+JVI8w4ZcJqLdeG8M4PeWvqD3jauLCisKp/qjo87YFCRKHZ3k
K8nOych+gMcpt4CngaApUdLdfX6uNjfvS1fquwhyNGm5i6Ngxo6FJoLwE2LR6MCxPU4n4GECTKPp
/g+g4Drf9aI1FJzm1gceVhI/jAQsk+ySE9YHYWymn90gqY4ybR8a+q9Iw2xYtkgAsi+Wt+vlb3Gt
OG/eKndO+1ILGSAL68kijezvma2S9VCs4dl0Xes4oa56tufOuQOAbTgDuvWXoVWecYfyscr2zXMA
GCpvhv6Hgna2OABVr7qHAWKPCdVV9Xr9AXspGCap3z6TZEeNAdHEr0GWIwtoGr9iXAAQ335J61G/
DdJ+oo+0zV/Npgrzo6fqGRkFBNVj0vOnVnyly+/lWJhSNpr5UX7Br1/ra6wcWGNRe/ooW2u/jE0i
fCTdCO+lm+Yjn4Q6AL40WThvnQoalWw62hxdGyf4V7YmWGAfYK+/tLE63Xo/7z8YVhYfHejhKMsz
2Nv5+BIHy5gLF2o7A/k8KqlhP2IMtlv1cf3GgjE52d6WGr+awgsRjn51oj5UY92+zP2nyQrbezIH
iA2bfnQibYtPcagDmhN964DNhmdTV/VbXyvuqtyITiGO35s1mIeF6yfjVUKXusKycfEJvi2Ip7/g
TBLY1MwBf7nQX/BPk8RPkYDYs5/MN7LqrtiJAhtzTjZTkTso8b6WABM+WNT1XoMBG1NvjtWLDB3N
xIOsoGiC7qPvsYq19vKPYqv9J8ee+wfZkhcAMNrJt/mt1j/xpBy8ZgpQELB4epzfARLBocKi1QBz
LajFMEE5a2MImKLEMmrO6MRnMpQORhzD/FCZmbp1EYM8oguBd5CDonCm1eMTjO72RS3N6KF1Aj5V
iUrTm8zH0kcNI2oBXK3AOPlJneXn2Gqb6kB1Y8C+5M/netm+yiE509KQrE4sqIKiaKzO3a/Raoer
rBAjW1vvY9cslgJznRTJBXotpCxRb64LxK80/1KkdvJMCWjX4YYGKshJ/V2Wh0CW/mBjV5RsOr2M
hW7dJGSWxFJ47KXOGFtZQ4PMlQpLEkn2za66384fZIeSqsm2cxtkbsW4H0Xsb0S4jroTlHdRiBaP
JUdcqtbN0bjcp8lo3cyp4Jklu+QlxcNZ9MtGgI/zAh2oPT5NZTBd1svclxDHYmO8FHVXVFAHadtD
jWh3WTzIONm1zpB33qhSSSrvQ2NEl84JK3CgiI93IKawhMnDL2GefQMcNvD//EafMp36ZTSz4Wvo
CgaeHyQvYz1Nh14LEZdvu+jSev2prUxzg8k5YkPikkKauSu94x/qqNSWAdknRwvLne4dzkMRnsw7
2dV6FpkxKvHHwvTyE9QgLLaspn4ufBOn44G69VI6ke2kLn+343rIH2TbqUBQbTMRL9uNYClVZo/T
SBNUh0mlhGJavf+1cUvEPNFjjNP+waOC8G1shC4JctlPYzFr+NhhqKyYc/T030mjUH4UkzJyet9m
Mcn7HyaNqHNjlRC3KJOSAa91Rb+TqdtWJf4nqp6Tto85RCLCENwgLnEmFJfOSwFs20FyWvsC4IkI
FtXDTvbJBSwoWufegtVdifOk7NNyYTHqUERosFCASMtF3slLkBlYNtoVTwxNfRvQxkAFzvC7SU5R
KA8PwumFuXJAhqyrlFaWbloTYOfa99cqZTMgLFK28Px/L7wu4gSDC432uvbIddaftaqV5BwZ89Nf
/cnA4X8u4/hcib+oaQtQClyX5e/t+uP7psFhZhjq7i5jO/3fyRjSZ0CJ/UMJAXaz+GX6Npp1kdk7
cCfx27T1sX4ylHG7+F8OcAoPg9k4u9VAEyrXA0KJ5Z3DtPrCWeZsFKl1XiASEjyxIDCqXYEU0YKs
qIeaVIGnnWYtQmMq87RNrLU6VrLtdF8v82BM98LZV14R3WWoHJPdM1ihY1xBFlnjI6wPdQDnLBd5
GfgYMX8dliuM4UEut3bLu0Kr3y/314utS4LKf+IzET8slaXY9ZyzEhkvf1WnZC0KMOhLKgNEdWst
T3WJqeyD0Mu2azlrHV2qVWtblsYiEW10vrKXLyRHnXqL6Lf/pNj+P3Y6aA9LrU3Ij1IC/yG7ZElP
XkRX22DAtFToENBYmiugG9qw4mhPWZAHj7PihB/NgdMplX7nEmlF9DGpMXY2YMic5agTz9U+iGvz
IJs4s1P7GTVrJ4O1mUK24tTFVo4OEMiAYPF2DcRSfT0o4C4sysm0qjDVPpTWNzm0LIajijfzzJGt
ymxe5E+VaqDZSVB+Hnl3QeKpwp+mMaigNUQTD9voutxiz8QtyoVXeYcWZXRFDKQljw1gsrD+0ULD
foBO/HYxRNOauyoHgEun6in2/yHtvJbbZrKufUWoQg6nzKREiZIVbJ+gHJHRyOnqvwdNj6FXY0/N
/88JqjNBhEb33muvBdWrW/zK91VQ/XtSNr32kgP8Mb/8kmyjAU1ZQ/vcYYT41yk48odl3nFGFSnI
atUofnCb1PisPXMIb5dsNJcV05gQDKgPl07r3f27Jjgd03p1bSOHkH2cwYhRY0EaZB5adpGV74aW
ZUuFbIel6GtiuMZuKS8w1tbXsyyybtq5WgaHKEiaU4wQ4kmm/pT9X8rejfyfhwr/dhppHfrJajnB
/zxMkvV8T/7U5q9n4+kFUafjeJG9rj93HYYwgH/89Nu6Pw33/lTftn9TJ7tef+FNqfz16y+iIkZk
ryz4t3P673/37a/LYWTXOmnRM1jGXmqWsvdn9Xak/+H3sxTQw/sb9Cb/5mffJOVp/Tlf6RPzleOX
bEmj/FTMB5nqLSt7n/1TE9luxpOdZOqvfZcmS7t3v/bXof6Lvu+GWs50+bW/Dv+u73/xa//vQ/31
urSK8gBBN6Tn86X/69kuFf/z2SqoqSREKvzjTv8Xf/qv1xR1Pyxg/+01WYZZrsmf+v5/Xo+/DvXX
X/vj9VjOcrnyfx36r02WineXexnKhpMsSgJIXVpk79zVyALibmT3vLb6Gu1RcOUasEMKwxkd07WE
2yci87ayoSxbavsuJtZhrl0qriOAZKXGsEDczsNA1vxrQJkNYOpZQ7WHmsRUoFhRV5vSGNSzEuTD
bSICBfoJZ/zk4uBu8kh/9hAYBj6nGvfdfPAi272NUwfme3LyEBHGzqY/G/d5EM+sSrViX3sEI2C2
xGy1a2vZUHbBBoFXUhSnZQBb6YN7qJzfjesZEwxqKTqg/uAFL3Wt2au8n9qbsjfCF1zAJf7k3L6N
hzJ8sd3xG2zNaArNuTyGzIGww3uZAwcPcyABRTJXGBMWKDiD5KhB+kHtvWgl4CfYFVU5C01BhnV6
kzT9oNLXA/ChX6XdkpRtMX/UkMnFEMZE4AoBh1vwNMMysXFtX9n7HwO3NV4yxJzxCxUfOjUJXofG
dU9hGKMDXxkQGflsr40ha3ayti6Gbh0linaStfoQPQ841C62b4O/wKmpze5QAcXrKgPd/oXAtm+Q
L2mPoRrDoh5GsxZC3n9x8mGNayLaZxUaWL4x9PcODLb3iDCcoi43bzy10KOtoUAtANXM3dKigBjm
rta+yBKbBjZ0zp130zQIos7jFN3MI4yp+4Ckh3fGMPniA4NAVUrtn3yIgRQRPTlYHhC5u8XY4OxM
RM/vbc8Eu9fAozdhkHFCYT8jdKZD1thnCASStW3M0dBEASqas2Xo+ntg5/oGannr2baQyUSgxf9V
C6/kfgqSnKAgGhsDPLoZKNytbJyPxMpAoWT9qh2nchd3Q7STjfOJ8AENhpadbGyaprGFxUC/1gJD
bbea1wVQwqqMrGrpNoUCZC8bC1F6G3NUtb38CwZGLfSUlOAgR051r96wba4Psq9pgM0WnWUcbAXV
LqsMsfhzuug2dfltgT3h1bNRbXHZZk55onzwFAuJxLk4NItzbA74bKcpfjX6OjpYSZluZW2oIjWv
wD5/lLVQ6H0n2sa/M0XRn73Gv1O7Id44ruYjAK5UTy3BmgfX6CHembPCaLS7PHMvyjBWT0Zb1U/d
mK2DWCSPcaW8mEDNbghTm/amSMS6a8wBJboeWfIu70+JZ+dIjmXf4AJMHhtg4vtsBs+nekHUXjT2
8Q6MPzwrnqW9dgncSJOeVbcy2xomsg18Es1ZQ8cfxZMglrRwAHgXtSKeLDWBMRQShFOaEJnF++Lv
SjHYQP+MuzGtTLiIdPPBAON77GzIlWRZSIjxg6MG3a4M4OiWZfIgMviomsTDIDT3le30Eqs8zvEU
IluGkhV65d3XXafeRl4czgpnj5PRQ22hEXWROCe9jXicfXvAuOwJjg5s/zfyIKsiXt1rtlGzL2ON
LFkIMCmaEE+04jL8AESb3Z9Tty/pIHB9IHr5WbTiEzRLEPWMFgo8tWi2TWCOOzwLJVEzp+WgJ3WN
fvVc2Pj1rxofO/UqaeGPGwxR3QXd9zbskjOq7p+Gysv2dgVz2hT5JghQfRNCw6O5+i2Cj9MltoZN
1NrpIR3rau+IJnhg62+tdaUwLyJV73LiTjchuOx9l9qnyqwJswUnsTaSejq0rjilZuM82JXlPCgJ
cGZ9wu4ryzRhQoXJlLOqwzF+0DRnH8MzeM64wEOf+kc4JBXo8DhUZlDuFSfIVrAoKGfHsrvdELf1
CtRV08C3TYzKNSkEXuai65JtAzPIbTtHu8iUbONiI942ap6suxB7kgboIe/N+yyP1IsswcQwC5qE
Dmg4GsiKylMHSAhhl5ZlpqMluOdyxCtmj/hgfsuRhbxbZO/tBl2xCMzLRpbJQ557+cVwntFVT+5d
3FiX3FjniIQ/uYn5FEOHcFemTfXczzBQi4C0s1IH1TNcekR6EwMEZRCbc18E4sHTKvHAtmM/xop9
dqE0AAsAnSIv3eNMAPlYOJO+cQpV2YSzN3AqhvyYBGAwzDBqZ7rfFVDCautXrr12g6C/cZv4lJaD
+9C63kC0RKhv/TpKP3VK8rEplf4hHCsuJcSleEGrbKUpCh6j3BhhpBy/mL3f7i3AMo/4gENT3XTB
ZP9wFfuCfA/0G9nsMawMaOx1czimLiYIs4nzD7IMbNe500vYEAu+gWki8oMRldOtOirmHrdI7IVg
OTLLuLSVEBu4EaMXp+7rFUp1Ncid+tw5vbGqXL3HETI6t/Kg1mgELlmZMoWTHbBKf8jLFhp0WdZZ
s+PPNoZNaljObkSVbE1A9Xg7umh9B56OIqSjpR/RZFp7iZKvIbR1Dklpa89oj8Wb3oBQIzAV68FP
lTUiUdOps+crVKEGty2VNFspbfw8hrOVGveuXg3DT2tsvhh2q7+KwANv16TRAdqWfGcDGLaHe6RQ
h/uQ9dfRbJoBQfVQ24giMdY27PVnI6v801hDWD/ptxD5QobiFh8i1dx2Sg1uYbQ/m52R3loTlko/
QHbIEUV+HghS3PZdP70qDXIO2p4via6s8tzwLs4msQb7ItNExXqX0tIuQhlscLTkAr+iTWx6KxDF
5n4pGyun2AZarW1kL1mhxZN6GDTYLZcyGPKKDWGPnwqVnXIBMOvZT9MfadRqPyyvWk2irXF/9t6K
UJT8sY0gOR08Fa13HUuc6BRC+BIPJdU8/5Qj3ll4sXnp8IZc3NT5Mbpa/qlptWCrm11/NKsO70HR
MJ35goDeLn9sHMt8qloXbBXoN6dzm7uGZQWk26DprD4i3jxpxEbW5j5q5uFU6nulb9KzXg7WqgO6
WZtQbNrdSdOa+pJCIPQ0CaI27cgawCY57iHsy2DrggjZDGpj3w/wSO7VKRaoFHs2Km0EGTVDfdD6
WuydUmQPIaGFkLnlwbcssE9l3rWvSVphy8vM/qjm2fjo9kyPsoUajQ9W0HvPatgg+kJQ0SHSiuAJ
auCvqQetnpN14x2S8/E2rdv4RrNq+6FxHVabkNh9zer+h2f2zmOHJgyrSUjIK9Uuv+TFzkEhbaWh
ZPhk9OM58Hrto2bl2macDOvMUy9uoE7Kd24eAZwPocwLBFJXhRjWWe0kX3NCemZmhfrixrBxOEN1
U6SNwJgft7ui0+pHOzQKyKYa59MY2pepDgkUyOyzZmfxz8mqvxL5pb9Ojhtselw/l1hHf96pFXUP
YxsEGhE8jSHOF6VNCGY3NOBnRnUHa3nxszNmenoVCrXRgqWqyD5oamX/sBJr6ziG9kV4fblGMSp7
UO04PqiWUx4LoafbtmiTdePzoOqtZR7mCKRLVLXGutHyGimpAXAE4DSWfDDUptUn7mW0iQKvQQO7
qo5tx2hgDQkSqKySl/4hgWLsiehHB/qDCEK4shFbDS6Ie12MPmz+wr0NcuIcM+7cKScwngm3BGXa
Bxe4q4Gra+yWYtSt78vEGndeBH184NvVvvSr4OzoRXZA4N278UQSH+0wdE9lEf20bWhj1EG5nbGu
sCnoEL8X5VHmZLk89HOLpVkb2l+SxOj2S9HSLAy6duslAx/Z2rGeMj1fl1PWP+ZzDu3JL0aoj+fe
ahGyCvVqbQADO8qsO6o3uPO+TrqZ3aHtVlzQQAnWraizvcymSltcUh18q21iYp9byCJZiUcfzKDS
+oAS0hKMMYREeRR0m3Lsm1VSG+5tH3X9c2d+GNq4/kkA3poPEmCS6JMmXMnCBX0EHrzLFDdf814D
G+UZ31vYs52sges6tu6zeryIPvROQX9nEZi/VmP7UbgB4oL4Bd11h7j8DHsDr5zNpdckn4pxnQVT
sUPrtD1aBvACMbjli+548F4YIHNl1hvybjvU7JlD3RlWDquKB50giweXwLpVp1njcSkTU/K1HRzn
NI1+/yDLEzN8sOxKEJ3BR3rdD84hhWHwLCvR3v0OXW8GtDaHeL6vu5cUYpDTANPhGoXjmh18/Nx3
KSrt/vjsOyLfuGH9WUIjYTjTIGtSkJGQeXkAoEZhEQb7IjQQpaeJLJdYS2Qb3aPmtedSbcMbQwGt
rfjMvaxqhpWld/2dU+TKoz/a97zT2SfRwvyL3A1wlznrtd7WZ1UqzFvFziJWU/EwHqcoeETKIr8N
vR8ii+ObLjbz28GqLlpc1Oc80Bw0TjVi1TX1Wa289L4V1VNhQxnSu8Vl6ouPnTNqZ2EJ7Uzwq7WN
FaVat0EYP/iJ8ViUqnbTzzl5iMeU/+d2Jwm3cpEzQ4p7xnEVaXuyNB1BWksQt5A63E8kiR2LN75J
+kuFbP1XrXCjVYDwx33utx/byLB3Y94OPAOp+TqmNXqKo3fjW1G+LUv/ZJrJcEjYOdwIy3L2dYOA
3JBgC3DwHxWZ62yCLjt4jfcQC+H9BOLTqRYhh0FPzAXBld8G12BnDQzo1SYScN3hY9rb/A7IEDhx
Nd9sv5q5/apUUHRBtb/KCwFVboBeiK610xfHV+9rJshH1/OhlrL4wq5g9wXiOZbBuhMTsbsCo+LM
NLFVXLsGojGiRGeo1U0gfNyiUel9nAwUcfVdLqLup9L125z9Z7BSxBczvSdO27qRh36I7Bt0qpmI
4vJh6KEwn5o+XOtEl3xLMmOT+KP+KbCLsw3PPHsviO6J+ff3U+rar8BgCMDuqi924bBT15DMLdvR
eBzL6iuBo/6BtZx2CEW9Sv0u+o7CRb/qoiLYRXrE9WzL7sMwVJ/TqAJECtLygz/pCvxTSP8y1xyJ
ifEPaE2JO4RYiy24GCjE6vhiqCX8AHo4vhoZEEXPqL1PbVl9b8D9fM3i7iGaHOKYyky/UyPka7wy
Uu46u8mgYku/i6SxPhlRVLHZ9r1Tgo7AxQnDJxdOYhT6tJcqtLV74H0vMlf2Zc3iI21WhS5mj2J1
v2CJIhUy1KjO492YsWpWR9SpslB9KszBXamR19y0iHdsmty3UKkR/i6vCeEQCNltYPwadrOb9ihm
F6f3fUA6+QHWS98ynDsR2N4qwZa183KHRQtTdX2/FFpz1g9be4NbtFjZUPohPwaLHoFTqE+3UPd2
wNfUsv8MctT+AubimphLflcJZ7L+2UZNBvuLQ2P4aIY1mg353aAP4Yr3TYAdsZ1LVprf+tYvP6lq
HG4DvR6OUsqKIH27gslsZXahueEvYOExQEchdN35xxBpgvtqIEAI8r7wa8iuUIyl92x7dknYu5nt
y8j1XjOPiPu6ir5iQDPX6Gp154rIjaraSMZhSUMsU5KFWDF6+zYXL++Kl6YsntZwpEFx30UrL5z1
PPQAE0031tthFi13Myfi0UzT45io2UXPyvySRBZqu0n5RbZghzuHvocuaEXCE/NdYATEZyAcdPFL
XcN4OZX7MPfGD35ZIV0/05YNqArq2Si+stAkSBTreT+J19HDwOU5EXY3JyheEz2LN35QmEdZa6rt
i1I3bD+jNH5J+wdZ6utleZe4cAz7rQD3AeVGc/QaUGtE0eabLjMITpk5NAnDML+B6mQhyC0dFT5c
iq+ke05UPMpDZZj7sYu1O5nL9ajeISF9SEPkwDzL5lFEfO+zHhwUJWy+TJYO/MzQtKMV+t5TkXT3
kJ03X0CvDWuCW/qzOwbO7TRm0SZwm+STI4KdBDbrGjFWGkAhVPwMh7cLetp/tpgsHtE+EtaJ4MNn
XYn0G2InjY0w6vBrqrwSENB/NsxI2RKAah+hd8y3VdRaq4rwSTZrubXukLH+IKBBfBihhTWVxvrQ
Og1LeqP+YggLQKBeldtMyQly5l+uRoNAnyJVC9YCLnxdMsi3TupdWYcnDYaEu8nz6pfCDm+ApAwP
bNWbl8y8z4O8fHYwcn7gDSOoglJbT/z7yR8/FDlXIbDTbqMHQ4novJoVq0ZTxL5zS+sGbeac+E8k
oIhGeZQHzYOqoo6hyWJt2CVrl1DNTVAO6c6eEMeUbcreBdeowvM1d+tHrb3Mg4Qd8u1oWCLB8Dse
y1IBRE5uG3CJiNGSB1B18clPvE9XSY7WvldELAhHDrnkihW9RomPVAaEra+yLNfRtH6XkrW5sN+2
UwRxPsLNV/qofIykaqNRmTeK18f3wDEtbJdJvA2JpNgZM2nB1MfheW4LQiNeF3qf7CwZ7bGsWWRw
iJOyAItq013LCkXVMRWwlFOGDei87lGmHCy715T3O/WnWhiTz458RbpAZenorGy4Cb9nOUY71U/s
D/B2Z/uxYANX2CaKtxOkGM4Uia9zWyLOTfaFs0KHQgiM0ZpgzA0DxHVrT/fQD/fMq7Aa9RY0VuZc
Uf2zQvbQI/U+7uKX0GkAFUWx8RzBHbaX2TrT9Wf2O/q+FHjTiRfcTKhXnxQwtBelCYu1KLT4e/rD
Kgzzm0X0BGrybDuaKdJPEci8nesY6oufTI9KAF2T4ffP+cR0UTdmB69LW2/9zH2OStUpiJAMkTRX
VCM553kc3hlpUd9zb9qjUgWfO9UnJ4vmQ8BW4Ri50WdZlIVlcQhN1AV4Lnkxg+IbcgXROdEi80bP
RYut8tLb7XCOZKgtIWnDGc0b8qBHThD52hkv2z5EOAsiN2zpFRG1a61hg7hj8phOI2jJbg4YiXRI
oM3CKz84WtTt9QCFoIzg/Us8g+rckfCiXhlzSAuYvAkT1J8LvXM2fW5qe6mENkJZvFEddLml1pms
HebG6ty4mhvXNRB5PRmie0/49aUO9MPg1BCdzIyn2eCjBZumD1EFnSlP7KxZVTonWQnqGThujedA
1ja9l5+muoBla+7qdXhxYKhd135nPGedku6atE5R7OCuQ7yY7aagKrbCSleoZDJfea11Q6wlCplz
Vs5hqhLs4OLuL7IoC7p6k4QuD6kzc88IQoNULa4f1M7c8LHT7xYmvbkoCFLjrnC8/pIEyVq1iSzF
VJM/DazVHmID6VuJOjZS/0VpXPVszrhjkwdwU9RGuJfZwY6Sk+yqDDDP5UTXrkIiiLAWT8mtapiw
Cy/5zGimDXgc6A/m6qUiMrKCgBFotFUHrY46jscbCwPas6UxCcOJjO3CyBBAxeFZOEX4fQp+ao5Q
fqQEDxq5gkRc04CJNYLqbIxRcJM6ILGsOiw+ZCLBSTrZwfe6/9nUBbx3/+pjZlO2RdO7OquVMI5R
8tD5XvXAtq5YowtT768zvcxrHoi4Zq72TGdgWTING6Mes41q2tFOIlDlAacd9Eq1+qtMYktlux7U
1W6ab4ds5wu2lrpRW7xg+E7XigIWNPcb8RSY4E9lKvqdWmqVHq+EGauYVomla/rWvS8s4bF6Crqv
qelgTKj1l7ghfmpqI8ES2q6e28rH5E6DwUFID47A4GFIeoFlCF280YoMPns72cD09RFmuFw5mc7T
OMtqEwWOg8M4omWYXTOyGN9EfDCEiZNpbrU0bUzTXcVRke5lBTz5qPal6GIWhoN4iPIo16vyQnM7
3RujIyx1vq6yXBZFtfN4vfQya9FCVpqzJLjnN86NT1RDYji3ci0UeWZ48j3NW8us7tRiW0NkcJCL
IGNAQ9ociQGVtW77MzMD7VkrvekyttaHLFW6Y+5FRH6nPaxjRBUIrO1oBvu/U1mj4nipjBtZLg9L
M5nN4gQCpDov10sFlJDp3oimdCWJcIPW7844OFdXQVRZJjlx+VZG+L+hOpZlS4UbYmyzQcyvlzKM
tuqxj+MvAl5PzVupjXtvNlhXJBRdItQlYD0iUO+EXuSdLJKVslymekIroO8hDOQN/fPvHrJJpovQ
WC2ty7m1HMvo8l01h69J3sXBT8uTAV30QukoyxOpzwX3GvhvotnAfQKUxbj7HX6BaT+g0bpvzWB4
NdtpfzVLAjlfB1FinfO2Mu8cowXVXmjoGDnB7QSK7EUNp/jgTQQGmp23Y4Gk3kStcA/52Ks3Shf8
W4ottHv4U7vACm4b+a0eoZoaHlh8w9kjbhUBH5JckDizX8K3Rv8oFyR2VJiHwNfqtaztFQf2OW+4
R3zLhcuMbwXLSYLi56z8dBBC2LLHJCs/LEMed+u6RmbBSMNoDkEB/q8guwyXW3wrf8KKVGWXeswt
stbwyvQSqdneLALz3sIZdmVAHc1z2NTa7S8CVLIKGIdbWamnUICPcKztsRTUj63XEFyVeiFsamRh
cGoeRfKAY696kCVJ08zfc9jtZZ2SZRDVejZUcymqwKn5qcaHL7adPm9C3Cw4yqD/3J6UnRblLRGp
OEicxIdJvDGNVxGFsKBF3VOpGgSYW91r45fGq9PPBIOpEW+DllZV1bRYFHuj/Hr9pGNaV6E4iFr/
4VqcG8Z9Vurj55Jt6sbPvPJmapG/Dsv4ogrrpvzF45rO/AXW5OV3mt8q+9IZ7V2ME/iziw5kj8a0
PRTGLhtvr+qGcYc6TAuxWVxl1q1HhOpGxLH3LExYj1pOAIXwJ0mshFIUvhAzvubmOpnTrcZ4/t1S
kiwtuX/V6ZplIhEDiZBUYDJGe1gPGUKapWkjQNkK566tILWamcbloWe1+qsFEZxIVML/09bmtYXs
tIwhOzgK9D2/xxgT07gMOt5DjXABAoaSkxJr2lMV1dPWV4Z8hwFEgy1iLI9AQ+q1rLWLIbnrOv85
TGiroo/4pDlbWSWbN1Vxr3ZOen9trcFNY8DVfFL9dRDOvEToLa4aZ0gPjrQvlBahsVqr1jtrDsAz
5kM5s1n3oTvcsKBay1w5U1hfU3OlbIYdb7ghiP5Xi7k8KaN2FeVI4Y5R4a7LsISNXkVqr3MADIxu
9QVauelsBbl6GHvvqR1T9SyLHKIVho0Vxh5Ue7HFfDMSulJ2s8GgeEAdZiRUsVDV7CxfgGkUyi0r
rAf5/MsiGN/gLtXx+ywvzR864Ra5vkOylYfk5dZXh2ar55hm1/+pQ+hP9ePyK8sv/+7kJKI71CUT
UJflxckkEvRU211xkllD1ZGczqN6jTvBRKx5YIFYj/nW5snbWKinbYsQJhEMtWtBeGW27XkDV05t
dAd9GHQHY2Q03Snej2vOMMfs1u27o4oRbhfoGac/f9Hl11t+/K1Iy1ZlVnGxf1cMfd/edUwYsoWZ
QqAU2V68a/FtXYZhCHY8bNp6UvFqVGMWXmTFaFgXVFqjG230ojuR4Xfvxuji1rFy9FQIESOD5fEw
l9V48zUv89YdDDzrUq+Fe4JbAd9bJppdoMInu4kNXz1ncwhJJOIbh0UEVA5GvrIC9uqbVC2N21qF
9pdoNb9DjK//JJiabk2Cjzd2kOI/LiDwwYfgYMFNyjt5UBCgvKaaRt87ATGG+ugOayKxq7sxt7Co
hD4hMlEBUaTDdm5D8FZ11wRo5hCMBIl1p0ybcKjKD3pdIvPsq8WzohvxOjDN6lVY7ARZ6DbnJI3C
ddggzBADewP60fIgmyOS7y70nhiOcCb5n0cEgza9qRUvSoGaQll/8y1/uhiNqe5diDJ2QNrclTuZ
7TnxnA+JTQBxPRTFPsdEtMnrZB0GYiRmkkOSacNOjRA9l2UITw2PmT88pSJW8Ukhs1oSiBspMVhD
tanqe9b2RRA7+Rb5h3YbuUqyKRWD3aYfxddDWHm7wen829FH+9zy0OdSYVE/yUMKgBi+zkycA+L+
NmqbDTDxWN5LiSlkpSVVdtaD3H+JtWwP0WpAZCNTsO+FG9kqMLGsdEQ7rgyB+GOgDeLYiVFca00C
dlBhigeWD4xRJZq7cvqhXGV6qq8dLctPAWT1J/imfqWWMlkRizk4W1Y7OlA6MEw0lwfZcum4lC1N
ZApq/RxIojNuW737PBqDjaktYhRR2v9M4oXiVNwIdO00o6dlXjaVKVmmjA2Bvs+EHDd73YuKk1cO
3dFuiifD9/TdcvpREg7raoSXqhGAEAflxtRniS/gC6d+BvobMxTcnqzvQrMLwBuhtfKsQFkzWTTz
jNGcytrFyLfk49qGkiLPs2MP1AEzLwqClYoPW4YHyEH7SY/rj9o8NJ44vMYNGJRToY13NR594KXl
tjLDFtK1Nj44Meu6WID9WFtTTsyAHRRE/iItkF/viLx08hLLw7WR3+jckmtaFsv2S1P2hfZhUFAN
S7o8O9QzTnnUrCw7yAsomFobwiq5AX2L0xdR0/mywxGRo2qVG+VlNM591OIjmMuXyy9vpiy73qKl
eqlZymRqOcj7smTftWsjlXvehLZ/MKFlQMMCdz43eGmmyKdC5ltQReP1pFOQn+Maz04JK03agWHl
jJfDcu6yLGhb91dHmZdXZmktU++6vMu++eNLP62rOHnkCNm5JsNTbBrutJVPQOPo6bTuiOvfQKuB
FaqxhnQrbxfG7vy03OglK8uWO7pkFaUAkLbccFnzvp/nepu8IGQqCnQBrkYtVFysjYD+g0OFj47n
OVPqaS0LmImaX0kzA9qMMsvT2GEWHMTJYu4+VbjveTjnpDygPFu+zWcRlNBtAx2pvD/L5Xrzml+T
16ubV/a28/yto38bXRb7XcBXez7E8/Uw5t/5U/ZPZbKHrJDdlqwswyL2ayi1xzmsKv3PLvFur2+q
fCfloZ0nAplyZNCOzMsX+U9t/lQGlQS3Zal5/wuyRg57/YUxAxtYlfEapB1WoPlvL/dUvsTyxr4r
W7Iy9a7bn8r+OtQy/LtuoeeUmGyCbhXNc2Skojn5Kznnu/kJknPmm5qCTXUKtwVVY5aRlF1l/jqI
HOl39xG4BWpuvwtlSu/KaV+36UEOXsIYupmMrQLd5fV9lq+pnLqWj8K7suVNXtr9qUxoc+SGfBRl
w2UYWbZkl2HkI71kZer6xi+F735qGeZPv9RpOoyBwXNqNLAxz1/T6+z3Pin7vim8fonfl8oGb1rJ
5NIojMpuuk7kvZxj3/yWbPV+VFZe+bHzvy2ThjWDwpZsMk8scnaRZTIrU/9tO9lXdkvMdDPFen24
TqvLqV+ndXl+/5aU9yOSM7lMBkCdAPB8WS6E/NTIZ7vVUP4xOoLf1SDgYZZTWIpDrbmRk4TMZ8AW
ZwDl7ymuRGmkbZ6XqVWO9cfpdv5QLy+abPKu3fKOyYo48BT826N6/ci/e4/f9fUzBSuWerqevJ1/
GwtVHOfF+7SGPARGux7HhT6lOxNDC2lU7P+1WHuzPAjlAkOeyHKQZ+0EMarixtbGubGTF2OZ+WX2
XZkuryLoNbk4q8NQ3cp3NpdJF3j0wcT6tVcG8/MIsH1ay9UWKkIK4X7zWy+b+1771Iewqka1+2YN
ej17eR/rTlN+LTVTuQC93lO5AJXJ68O83OkaWV7Fb+2DfGgg60s3ypSPkIf+viLyH19vpSx8k/99
G8HzGdU0HJeH6fqM/V7zyuHlzy5Pq0zJMln7p6ws+9NQqV6b0KZszHlvL09ONm0S8TEADcueodxc
p1ujZIcHsYAHipctXNKNK+hTfrTz6k7ORDKFasTbrAizbGtn2s/A0MtT0mKFBJlXnnwYNQ9+hKXh
3JUu7DshPhhNmeBM6MrDm08aq2K+bstXUn4aBxEn07oXgiBX/Agr0AfflgsjU/JQW6D/jbzZ1fp9
GxO9v3yjFYDMO5CKd7KhMljaBt1e9kGEUzP0/FVOQRUeakKdYOQCa4xQQhTZj2XtEUo+lHs550xV
ylJGEEG+7bhk8umVb7ZntXyMJttmn98GnxRY65DgLLJVW9fWRjbRarj9oUHkA3w9mBW/3wzaRl5J
eWAtBHeGc5RnKe/MdaoaEciFNc/9IMvKOPJWmFgutjV+D4mqOdLv3Y1JeyXDJ/5dvuKpCLda3DWc
iLdWB/0kX5PKaw9Ji4lomoYbFkoZVjkd9U3xlS9GssXcCJv8fLuX81PAPW8hufiCHtIz4A5lWyMZ
Ma0bZCiOsYq5Dk2wdAWV7afB84ytVY/liYWeueUB+ChP/s2u7rqwflN6fdXkcnt5vvvaLWeoBJaF
32u25SpqToJnpGkO8vW6XrJ5bymfbTnIuzno+n7LwnddCgW3bVhAj8hefETsCckbuTD1850wYYdG
HQvfIeJSTPJEf62y3m1341A8mJ2JHQiUKGH7B6vPHnCcrTS4bLLAv7XjZJ1NzYOdXUTkOVv5qwmU
nrPHcQVd+i4o2HfzBPGwzC8XtFIryyoQ7tMPiqjZnqTm0Qwr47pJve5irysL+SLK93xZHLwrM+Ru
Qba5Jt/Vy+zfFxjXPvIxwH27UxPh7+uo3xFF5ly3S39dfdhGBe92Xu+vE63BZUw/Vk1o7ZdnNbfN
NZih/iCL8KjzPZFzyjUpS2VepuTBDhQaBShYsH7sd6Y+Qb6Bno9ZW9tl4rgug+XT+3vJrQu7OibV
INCnxfrx2w4hH5MhtoNVi7Q3UTPpmxdwmUXlS3ldz3iT+n/Uncl23Ma2pl/FS+OCLxDoa13fAYBs
mUySSVKUNcGSKAp93+Pp6wNStiT7lE+dYQ2IlWgyiSYQsWPvv4n39CmkF3XXzsJxv7ZIADATVAPh
IjTh7xQl3a6v3/rEqbQ5oo+s/dr02rm/HrD+75Skm5cX9XwNFdcz+8v//Vfbws5eSrPRqe0Zmd1y
NOQtKK67a3dWD/0W7cr79bTXXzOaoNhl7bd0yvqL5tjIpJDCjyLMlXljSjPV/HQ3o5O87v9hhF/P
+zpQXt+edVS7vk7rFepKEx3nR6PWvLaWiv33zEfWq8LrZiV3fgiIZYEDZqlp+bVZ/9AEf/i4nryW
5IUXtGpnOA0qcPsiMxkkwBxs05hWuI7x6/y3EeTUJKrZQRlt4V22h7h/rObI2KWNtlVzk9h0bU1m
k4YQb1qk09vPfr14kFSVQG1+mVmvb8T6j7GpnCn8AMb73vzWhvXXJtoM3SUrfA972v1chwvz7o+s
1Q938HpHl8F//bTeRRmgt9OMLf65f3ZbWldMXlFFdHt/RgqgkY69lr3Q05MLQmFtCYn03Ij2I4AC
/CPphdc56PXjGuiNWmhQblh+44ePs1+SJKj8CCO/aK+haOmtR68tOAwqbu263iIiv7DeriHO+v9+
6HS+v/U14Z6XjYG43qT11jRh1HplLpC3Xmf1OomEqUoOPWy52dViMW4FBez1dVWz9lHXYoAw17F/
IIWAN8XHH0KuCfjaJulQ/yLnPBmuTSGYVK9ouBkGjmDLFX67Vd2ndq5RyF1j0LVZrreZszqGaO8v
jgJ2t/t+/22FQlK8jHfft11j2Xa5LsQRxTUHkivVFx09701Knu2QZ3drk1hbg2RPM6/14A4zJKE9
/i2ggeiR1v9sjGa0CU2UHn94a9aP10WhO6mozH22tBgycvamwv3mUCJfvASwUi3vVAUy0DiRdsd2
XrvO/XUzg00ZykRlSye3Po71k6hRZUSw/s+e9HpS675ro1ESed6sH9eN62J9ausnlVq2679ZbWY+
lF3hUQH/HZckcZ3UWZGWA1eTygFQqObjvjX8kbMzu1baNWbZCXdAinK9M9fIbu2PtArg+n79eE1U
rg//+nG0muCoa59bPx0O3+d6OB4QiGlG5fxlEji1PqKsc4qKpjI/wv/MNkE6OamRAbsjpRTKX7Xw
aaTguZ92+vIckfYBRLC2k7Xbuj5iExyuk9x02pJ+WGPAJY+aLot8WcyI4G2iIH2/bloXWnXT4wZw
WA/Pw3vb5pTTJQoelzfSaGvMJrJnef7Uh6exvhNQQL043/aldte3KsgWibKqaYKNaJTRVQxoLgQL
QVrtNfDgyG6GjlbTeAwKfRsmW50j1QremaAJ71TLSO66WVUP6KzeB4sTVxTn886Xoi+A2Qwvl3rJ
syvUgAOASSTzzYZSe1A8oZ2qu61Wf1stS4pZaBGpbhToHrz89Bh3VrhXVVXaGX6UQa+lUFHMlvrQ
lXXJeBlRQF1Wcdp5iYReb8UcOZiE+vfz9DSreOXl4P7usxS4k2xnJm48lN96aeIHAebZ2wjK4mMy
fW3ATd+XfWnc6y1tRUrrDup2hFKzFdnvGyisHqhbmR5Ocq5+oFXg06QmeKhSABWznU74VN/kTB4a
GXEVgQpAJMkaOAX9bMWzzYl6kT2Gm7lT91JQxx9L7WVWQ3mH7a/hJYN0UZIAjTgJ3ozaeHleqi9G
+HsPc6hZ4mEclLAKWIqa2NpS+P/aDNkO+Uu43n39VcVWTnJjhdAWpKUH4HP2kDQL3CqNK2+etkoi
5qNsxe+jboTUlGGJhJ677NRxMWwNTYtPvYJz9eLpk0sG72phnPMgcMqJzrEzLMT89bjdKVgjemlc
qhgXB/khn5Unzkc9jsAKjrZP6ZH3r/B7GJjZugQKJ8EL0m0M1mr+30pGXBdDCjC5mkXvGssvrD9j
rkdb7Zc5h6mAZXv6bBefxhJizmQP5nPUVO910cIfbePsrh1GEJLhbJ2NYcpdLdKbzfcB/jqNQgQ/
8WbYD26HuKrZlfkZLTd3CLgJOP/eiOWRqotgRWCGqbeO253m225mqJNrdPZ4TkPFd33kIj1rWZVV
+R52QgnERxykDC94XA8pd0Vi2mDyI9wmgZYFdaEDTVwqW5GjITlj21Dtcjt1UqtT8MtMun1W9kjQ
R2PiBV1ieOZcQzOVIwcH3+D8fdHBvTraeQZIjadbadTMmJ8unLPbydcVbHjQcuul+gEjCHh89ahi
U+ai3h25wtZDp7WMB7vL4xuqK74DLBcktdTDRzCbhNz2g98qMeyOMUYO8dwOoG2vi0kzcIst7uNU
6DhtRe/bPsU4uy11p7KyQ2ImmAAEJr6oOJQAq5fCs1UG7cOs1e1DE9ebvkeUbl1T81E5ZYN6yMo6
OSXLIjWRxa+n+7mAzqPZI1jc4A1sSP4wz8m+LszxOCbK5k1HUxRAmXWIRa/eIIhf7RHbd8axKlwo
wSEGzDpjEJWb7WTRoCzEMTzNL0dHqmb9rNf9zjCz5lAPBaAyBr6b9dP3RelHMIXUZGN0eKcO4+hY
iFXe+6y1vqx5takX6PFaTwVmQSAZ0rOtF7VbW6jr6nNi75VKbjwkCKE26llwDNXeDUpLek0K+2jh
PDoh2dHKrf+KwH0CBKGGM1NMrbaL43inFgUsXb2zPsRJ9KgUeGhKc9DjWtdQ1DPRGhiwsEBguZSd
tgqREl9E8KW81Pd48FGqQsnPbYs8oFg3IUAYlbhVGlJwTLvAzfP5Y90qvpOmkAvCAenSSnvU9Lp8
gg8LKd2GhFryGLPOCDam76tO2XUfe7/AzShNPkp1vJGNsUKCIyItkHQRl22fyrj7pEVFhGKGj7OM
T1syDGruUW4cxgphYZpocUgy0WBTZF/CrL2buqndd5D83AGLgxMst0vVU4SWJNuJqfOfDUWWnKwD
FQurd5EFoJ8mayK7OkawbSKZbmKwOVIpfNYwctu3VslchQkf7DTgYrFv7dolDmiQEqa0sFAkAEHs
rQoKnA3eBVU8zDy1FkvIRFa9MggdO0byU+lMSENLYwQH2jkC0V4X6L3tzFVwqUQ37eysrR2jAMsi
8MJNclOnKM7tU/LsGUx9hrQ8zne612ZJiyvU+ECqddRM47bRfJQKGwg9aGpHjhD66Ooa4LMmuzXV
uHwfSu2rAp3txmddeyb85Vzx4Ku43MqnM6tbCe3ZRhpAicOVCkTgb5LcoSzg5JKmb1Yv6Fn9wyO6
h6nYiREFhbpx+0RjFpiUXjf0JEyzgi47KUy3k6B9SxAC+rQSjiYr+r0SGC+2relHqan0e9zGv/Zy
3GxNQ8PXMHHVKtL2dUY2IY6+DCgyY4+RvRjVUO/16T7TLGWr4UDiUv7iNQXx7MA4Uo+lmIXbyvdp
WbYu3aF1Sjvlc9RPqEF0MeA1v0k3RV3Ez8bsM9+g/E8eQ6EgpqjlSTHwr04V6wCMlZyFOgVHEzbW
SVakCgt5lI6VHrrSDK0lIy0klMu0yNl0XX0ei0q55GNQH4Hmfk0QiCh0d4R+tesM6axkn6rakJ8R
1p0OYVZUnqFIwy5RSD7qbW/cmssi17qHuqtuCj8Uh6YOYXUkYgLTJ38uy8CExqOomy6n2I5opyPX
CYVyQHI3eoMMhC7FQDfryK3wvHdTFaFWtchtl3cZRq5ufAp143PhB+k2sXNlYyvWsFXjdj8bZeHq
vRbCxRtGwB5t5VnZaB+yutw1NVFZDYmPmdheQtb9RLDqu7GY7lNjbHHETjr8whV7I8copECzbk8m
b+K+kozntq+qByOUSAuNwkuh2WykAXevuRUvCeatjGwT2EkNpJtaJ82GdlAfh9ZI9kGubgSZUSnQ
xcZOxWMx9vONwBTKSfVRfkgD6qx+IU55jcGDPksDLQzTu7QcwqMpviBHLJ1bPfWZN8pobyTyyCjQ
v0CbhdMbWUeg5Xgg/LmIrXKuCT3ZONloJvE7kMrnpzx67w9T76hNLG8zP1BP+oQrazMNmWslt3LY
2Pdz/1BqYHIbaA6Aa8naYDrh9RVPaB7VbktIkeZTi6C9ikca3sJbqFfU7HRcp/rQerSIXQuJhGjU
IC8j1Oe0x7C96wfrsNheeuAJJBpxeihU+SzVZu2llVQ6Ok45PJ1gH8nuWPPazRigeUqp3uhyqG+A
9bjw+7H9rM1oV1D16ppihJqgfB3sQdumXScdMYeaPCWykBJtlm42FpmT2R8BSLiNllMpwe/ey3r8
g+WKHnEs6gNeIbCb8OgiOtonOIm5qV48Kk08eRmZWdOuPseKhowQJBXHLvtbCb+wWvXhChvVS6rJ
FKHz9FSXjXWL5Z2Fs1XSbsMGbRx8u4BTykMJ7mlTBcDcpiC7tcYagnWtDeVxGtRnvQ57zkQbofob
5XkGY3wIJxMIvZ41j4pi1I8Jca+cifhu3dQTryHPjf3xurMvk+Hi64j8hD1KDXYsuUFjjaSo+Kae
TfOtpNQXbezqR7BP6saeAiIqG5JGoOTJtiglPE2woajGzj/Qo/GPQcoveHzpphtG+dzEPqB+q0Ke
isfnrQev21TFM0bVBgwKCw2h5Ae1leqDpZdUfduUW643LQIcVRx6bVB/Ho0cfe3Rzs5G1ZuyM8oB
VhhFfPlh2/rRTNP5qIbFcV1bv8ZLjkeTMZ2w1aJ00Q/9DqKDfDHkdryY3vp5XehBg47uQOru+7ZK
MT50gR+fbDBclyqSR+RHh+fvBwx9G3hpjQDX921Gt/2CVTrg8R4MvCXL/lHYyRtCDMEFIFRw6XDF
3ibwsb3v29S6grzWANzLRRqBBKut3eBbzXn9xlyo85lYa7eurYu2GcgqT0KjvVrBxbAsT5h5dN/X
yHEIQ00OAo7LpfBT9bYzprt1bV00Otq2FayD/boq5/F0HmdOcjleiCp4bDtICzgwm7t1G2yC7g4K
w44ofjmCw6YKJyU4uMX1iErJ6vtGw8Hs+hscAQC787QBr+91W5pLlZdnkr+puq+l1JkXCKHmxe76
cWNlUYPZO34zIPJH/HWk8GE9JMpQ5s0ZsF25FWDMwd+empww1wDpdhHNQDEH/zNnPfi6GIZFRDz3
92UA57ro1MdB4LdMENC75rI6mln0WMY7eTDUx4R45lGe68DFCqM7rAcMTKIO8Sxh3r0cvx6Cekri
20x4g1E7ZIaILlJp50dlQv4gTeroEi+LcoGW1lpWkKlidV1YITPUCljlkYxYmWArg5QGhPte1goX
QKH2VGLe4maqIGKsc/WJYG7Y6AoOoOtebpC9X6j1bmHP6lOQGMVtMZav67FYHI0Xvwqv+5Lhi8xt
meawwtLbSE55G39NUGyAIF2Hx9o3mztKXOJxjMNsE0JkTTE+ceOp7B4bfUjuJJMJ/7K2Luxicc30
y+G6zQ80FQIrcw9f4EdmLYtWFFu43/H99VuYI23ooKfNulPGlve+wuf9+092dm444EmVw7oNV6/p
GC7q/usX1m1+D8E/hMF1PcKiPJBjU7lZV0ctKh9GH7bbcpY51pl3mRTtRWfHroF83qFTNPmxbIHE
yyoTs9pKlEdSXsrjaNO2erV9WDcZkYHR+mxku/UL/mj0p14dPxMUKY/rpjS2b7WSF2Nds4RpAGCS
+s26GhncLLnqN1UR7ytRK7e21gwXbRhR+ijF7wyOw2VdzFaMM4zeKsuA+W1baVvuXCjR/fWIqbCo
K4CzV6kF7GITAbqww6JaUfzwTe1vV8WUYpI/Q8xW33MDLE/S8uSsVToSf6Gi7KBhtw9Si8tc0Qr7
41SFB22ey684Vx/HXIpuBzt+9RctZpsw+2QuC6MyfaeCVXynqtRNqqpoHrsy/n0qJW5boM608hwp
jsrwJDsKvRxq8jlx1hRBWKPiMSpZtZUlrXY0PZP2Vu3mozhXvYKYXB3Ze/Ox67KNLX0Ep6jdYbdY
U6CFaD4aSvG+0ewD72awNX2pckyEHfpcuZgWAhXta5Ni6TSg0oU4tEn6I7Qe8h7xF81WS6ShA3sv
v+QNwOFA9iZMkx+59G2tGNF9Qf84J+ICwHPyIN/aTB3t8VafK2WTTDpKIXPsWqGafOyTwdgOdUy6
ocgpv+rmBldlBRNHcq7tGGo3KlxRtY7ehk7Ix6A0X60muZkLO9qIeYZBI6r0JTB2siWI7TDLKsgC
u3Zcye/l1JS2YRyZ1Hyz5K6NpC8wHlGTqSKU/kwwluEr74Z4X/jjvdZVz5qSTU9Fk0p4KVafyzGT
D8liAsF8EpdNXCQPitkiWYY0GsFoJ5w4SeL7HMoYmG3Z/2QPR98wkHro0+y6UDAOrqQRXbGonJ01
nE7VOsceg3JhNM5Pg4auoYn5azLm8RnPnZgI0cg3Sqs02z0io9EXE3EPVy4j4y5HJGMpABuEbeUX
dQrH981kXhJdD74oWfw+1y3spTL0v6CWUHnQqvBGqUb/aPZ1uq+1sTwj1V5QQUGGkzg0eFQyPXcj
AMC/26b0bPbl/FVBeMZcnI9yP6XsjDYB7u6TM8Rl+mxVk+bNUdjsURJQHJ2pAYasVVMfkR4kNAtk
TEmSEk/B0O/vu75rn1rfaJ+mhSJmZP1lXUtFzpQ0lOebdXUUSrkpRdlt19UB87BDCkPA6dq8e0qM
ZUCDP/r916pc2ibC1O/X45XINLCo1Uu0+vhXupZk23CIx826asMfvcFfg7njsjesGfp1fUK7iLV1
gc/Y2dIGUmjLJo5v4QggUL+uGu0AJQ9Mu7euYoUznwIy+N9+zcy0ZQRb963np5fmy2zk4nY9d38w
Yq+n+H49YspqZuH2RJZi+VcF48U51fPnda3tp8ALtSR1gskP73qc1e4ALSROFrc5WQe2rYu49xVP
mQIgH7UheRNsenwN5eAOc2A091FQvZNkKT+alXb/l+3raggTVe/n6dS3JAmcdVvQt0QqANu36/cH
aj9g7O140/WVfZ7GSt7VI3nHRjVp0OvGdYG3nNPLvNjfN5EgtM8FgHq3HWPz+gPr3nWHCjH+kKb9
B1zpz3Jd9kysRKFSQQ+NcxtOT5Mlz4cftk1wlLbMaBEcWA7JRW2clSbkKybgBpO4+3RdZXaCU1E2
hPtl+KEI1OgusI6K2dfyHbUp+jP5/HVlXSD+w04kSTCYm1oKLuv6uktMU3YTwUgSmTDO2rK4/hTg
4swZhGLu1o0d+nzw05t+G1fpfEbpVhxhq2Fxytq6SdRiH/T6fD+G0wGKZYXOzqA9Q9knDurk6xp2
fjuiPv+hDW3tOdHjbTUbxWU9slayzZyO83UtmiqviWb7ulaCxMWtqnhcj8QJ3KnnenqM/FJ/7gQT
R62zr/vS+ovwmZzOtm7dIAdUPpeZsjXDUXlIB6t4luBid0nc3K37kCBFowzv7Ns6LbOtllBu0Kz6
UuD12+tOJMApqoYFtlNKGsoAFKjTwPSivnyMZ1ztmnBWL2DamTHE8pL6nOo9UhW5i94/7Z+mlzK5
24uevMrUK4GjWhgdqWVRHexuYghUZeMeBpJy0sfmVl3408lkBcdhRLtzXVWKQiArYxCs6cA8YswF
R4RqXJQVLS8EOrpLkDHbSdPHOq6j14D4z0WnrLm3URZ04PMniBCa5Y4X6L3VoClYSHG+KZW5c/Ns
Ibfk+U0JXxy1JbRB4sdK6fRX2seBSZX+3GvkFAL4sWGaSC8A/OH54VU6j10ekVOenPhsCUsLnB6H
yNoS8lsiSbe2r9avmR1/qFYZsgnfrCbDro/EqrrHGOsV85KLHogI1eEqASOgJHeB6qu3dknDXjbF
y2L9ZMmxuoMIEjs+TC9UlfxHGFyONDb2Djfr+Wks2vveropPMbVEGDGZ4qiIK7lmKrWo6SntSYja
9GbVRLTYrCZQg1JEdr5+MQ37LvN3RpbUIGJYRJhKwU3yilySMN1Sczfss8d0guxSlNiPp1q37RSr
3GT0fW7QD8NezgPTLY1YIBxS1Nt6xLR2yP3wOe8TZW8I6PvG1CeYZVS7NOuijaEeynKonxCWYozp
EK1EYvVhXWtt/30nje3ZMI30eYqQhYKNBGF7WU2ksHM1ZZwO40QGsg3oPYdUfvGTXt3lc9Y9C8Q8
No1q6GAjB+MxQVKXZMcyY67BqPcPWSTSJzEG0S4w+3RjpM323S//9T///Tr+7+CtQJt1Cor8l7xb
sEF52/z2TtXe/VJeNx++/PZOJ4rXYKKaKuaSpiKbYtn/+ukS5QFHK/+LOjNciziM9p05vaSycVyl
TKtZtriDYvQdBpcC09xlfQzC/LQcI6Li90CfGdfKSnkI6Pi9Ipvl66d1W6FlPjAK9ob47fEkcR1d
j0OsEE1guM5XtZ1p0dgp0b9laqZn+1VfZ10QPBB0ZM1lPaKxDGe98P/66cqb9U68FuXEmAeD9ufV
/9lvLpv/Xr7x5xF/OWD3Vpw/ZW/NPx50+7h9+usBP/0o//bbaXmf2k8/raBbFbXTQ/dWT5c3Xvz2
j0e3HPn/uvOXt/VXnqby7bd3r+Tc2+XXgqjI333btTxqReg/NI3l97/tXK7wt3fHT/kvt5+mt79/
5+1T0/72TjJ/tYWtgCOzEObWdEtW3v0yvK277F9l01Asm8SzpQgZEd93vwA3asPf3pnKr4oh25Zp
6Zos46NuvPulgSm77JJ/JeZViM0NRLFV3dbe/XH13xru9Xn9XxqyyeX82JKXn8dwUajAGRDEtVT+
048tOR+rtk57a/ZUvfoiYeBFJDiAUq1jsozF4HU2ibpGhmSF2Q41CpkIsg2hAA4vaor9q9BuKQlg
0Dj66H5lH/2y3qVdta1UBdHG2doDjNhYtbWEJ5kjclPahNqF2W7jNCVy+p083czTOUvTcz2HXxM7
vfeD/CO1+NRHss5PzpVhPiEMtGCMjr6efAV1c2bCHTj69KgYFDfikgmOH3717Sl1EgtTtUBqt12D
DKmmzrIjDWKAwtV+KKpXbYei0lOgjhdLao6zSEunjkgYdsVuRlldI+EM886JpVu8WTeB2l1URUa7
UMNgMurSC3auj6Pf3maazmwybeisQYkeesBWm0iVAw+aWbrLkNRWLMrC6FfqtzjADxuyEyGaIFN5
a0VFeZuWQer2eWh7RdACEkCanerH9JKZpLdHoBWmNX4wS63d6hStBjJseJU1t22DCVdectaDlnwO
g7elYmMYwVfSUi+JXi8KyfllsAJ31DsQ2gVXLwwmxFmY7eAjv88VPO7tJNoJ2MiHeUAdOkOjchep
47M++tNJ2PJ0MupLOWPCZdXFjkmNstFnbiHWdxR5ZyyaWwuZyMmKuXkMqoOv5Hu9zZ5BS5Q7O54/
IK7/RRiS7paquDdSCstDOoWeZiUUgCUsNu3WgcgHdkr7IrgTwL2yj4JyhJd2j4j4PEc1CudFywJZ
jt4Zb5p2Yvphx2ddFKcw0vcjIjNzInkzczSUiZk4xuNL2hJLgc092T1qctVC0uzy7hJF0Stl/lML
6QRh655qkNZTZUmt4BVZr5M9Y+NIzVWFlU8F8z0lCaQtv2CxyFytfxGJYBIUYlk9wmmdTW1RT03g
XuKiJlC8ViZNJwWUC2+u+0VhJ72JGjR/EF+5tHhNeRmuaY7RKTmmAj4gh6h0BJhVy5i9ZJS8Gp2f
cMB+oRcIcsnyvUrmxTO1ozlOGjS5OKPWpQPG65WzYffkRdT+/VTQ9rIC84GpA9GgZfJ20EiKCgng
CM7xlpdM9WYIdX3jK3LjnNp4sduujMexKXtPyriUWBvqLY7mh7kheEKQxdwXY7w1AvnSolB3SFGl
Rmy/3k+y/R7/8peC9C6TYhC0M9U9Gcdj4tanWNC0q9ieqARUD43BMWX+2sn9nUmHIGxDeFJYY8Pl
x9Eu9ptNmSofJDX7iE9Y5GRtGTmKFhxLfLX98BMgm95N7ER48VBsGEEF5dEM0fyouwQhwaKu6Nvl
b4xUCZK1f69GFArgp1HRoGvR+tLe4FFxKrNUHIfioddm5WjW03CjxdbekkeV7GDX7GQ9uFGTqCUb
mH3s2uCr6ecbM2jvdI2Udhe82jPXlS3oDn2wHiXTBgiXaTAp66EGbMoTmWXtPq/k0NEbdCp1o0KE
xDrUaG25YT6PbhPAOcc4DypsH35i9qJuo1MUYFgS+/Ynsi6Gg4rVYoZdPpHqRkV8XiQCTfm+rUkl
gDR7rqSehLxOzzZp3Yn3GEHPAKvEUnpDnx3j1elZ8RVckBFBG3U3mfzIjWOyFgGq+VnD/crH+jHS
4M4wMZx6JgyTD5OyNClGFnLlaBml3gJYnyPHVeUlKSnv8agkcMIN37ecJFbAdPQWKYpyr/m+N4hn
bSIonjWuA5rK25h/SmqyA0y46CmXd01OP9rk1OjuMwRx8w9SRoXQL9XnLip/jyqCov88LEFwLSrf
vkSf/hpV/BSp/H8SdjCqfw9I/xZ1eG9d27yG6af8y4+xyvKla9ih6L8SNVimbdqWZSGO/kfQof9q
GbrBK8d0SNYUXeYr32IOne8YxCMWwYjQdUu3/4w5NPNXEi8mmmgozil8X/9PYg6xhBTfg2dTVmSG
HAXsPqMz/2cNrn8InmfTz0rUryK3Y3iz/VSE294wKbSUHUyM2SKBq8YNQwGD5Wwv5OnU0sCHYSkQ
KPJBzdRtBaEMF5LUuFUBFew1JSZlIJHMkEkQQ3Bl1Yz8ZNfVw5fVlniutNJrB+wHpFk9/HDzvwVV
P80GxN8vyJRtYcm6rkM20Zb9P1yQiQVmjIx85Oal+Uki23JjLwu9tD3L7j5YouidecLLZRJS42Es
0p/8oBhO/jKW9mbcbyyk7qPWRo446J/kopjuyL8xXuW89qmv7UpFjzzg66aLFpF1QqfLOhmabJ2q
V97KKjQoFBjBcJtFRYX0TrYL+3y+/+fLNP9+maogUERUQ1MMzTLlny+zIEDVerwGXLskiKjKSqo3
Y5F9qZs+hrbTIrKnJbCXGukmyhDJ1KsJ0R074LX3zfoOdNVplTkhAbxXShsDTk0OH4MuO8U6tLYS
K+Yuk8Z7wBe1Z5QGJfVwhIafwke+0f0lXqhQGbd8yZPBNX4udYpXB4MkyF2f6RIlYoqt9lQD3yrk
t7IPlN/b2Og8tezzPTbQHinY/NycY0Jrtx9sMq6pFDOFWwfytr9pUjIEQ53sUYHUPa3TjJvRX5Oq
QfChgSGyJeBTtnjQBh/GnC65BJt1DqPcurGGTHNSUg1CLaVDohovcBawHBWtrx54Hc/SFM2u1IJh
9CctOelJ/20RKc3unx+UsP7WHlVhEICqNoUTG7jezw+qXcTBmKkX7qhC2q7JjJzSBX4uRX26t6S9
3KVk/rNY3NYGeFcljucbag0oiiO4tw+n8VM2oYBHu8V7eaKOYPWTfJFRMLrtG+NWiqUGbTDaQAS8
yUU9JDrkghn/tEC3rGixVkjUeWumVur9m0tjuvSXvkOlXWvC1vAaV8kq/Hxp5VAOM34OsUsuud5r
KpNlh3D5PESmvyO7pN+YY23ugCdhmIMzjuUFWUbNM8RSE1XY0i2R5HI1DV3nTWEX3ih4WQxLfFgd
leVBV08jqnwnW5pO/3zqyr84dVMoliFkHg0zreWp/dBL9HKRVhXeGG5pZ55UjcaBnFP6HoYdPlCD
dVO2k402hUIyg6TvjT4G5NaQnvzn01jmr3+9gyYdvGYLoE94dzAC/HgazTiMbScDeh7A6e1aRnZH
m9L2RiGFGbdBjsOQyE4oXOeo4+fVrsnLlzAqmWdZ5qOtP4QLtLKwNJvSIp9GZG2vn4gYCa97wwIN
hrWMUkeV1xs8n64Z5l3G/PvfXcq/uqOaYTCg6AbENnW51B/uaJMb5iRKBSNx4EKbdkz6m1a9oKmo
HNeVTvBSr5/moqjBXDbYQyxt5Ptinukzphg58iqKrO06VqR1AHiovsk1FHiQjfk3/ei/agi88Yx7
iE5z3vpfGkKJIpY1JSrWDL0KeDwgMtaZRvTxCB+iVzDCCuIvWQ3ahOBT2xnaVxmX539uBsrSB/w8
CKtEB2LpyGkD2l8783GWO1hw+EuNpU8erQpedQq5nsgNnRKNJp/sQFAbiERIKShC1rvq/83jU/7e
TZF90FVBjEIvpf3thaC6341Jnbp4VOk3ocJMaRUQjCAzKinKvVbRfDZiNdlNthQwpwIFrA4PWpWr
Dm6+j2ifjbeG7rtgKvobmenaBKSoS27/41ulyaZq4oNhEPqQ8vu5mQFWF5Yox9TFiYEWLqnmba0A
NhfN0ka66gSMFRRS22mnMHvECzk8/vMZrHfi54dFO+Ff66SDCNH+2qGbkpLklRBYkNZ7pkrR/yHs
PHrkRtIt+osIBIN+S5O2bFapjDZEOdHboP/176R20/0ws5hBo9GSSplkxGfuPfdpAXGbmuKlKIvu
3c5rNNnQ1a9rC4KRCCmyAVcfLcyNmkuCATroekcwR+PHtSduBheokWnINBLx0kT0Z6jvLYtBymBf
hOqdCOcAexJEQjvL2tmt17w5kz368douRLpxoZOq4oRa0dAbm6ip7M28Y/SssfxURfT3GF7sQZ3/
+8cg//3MOhQfrpA6WkU0C/84utiRJ81A2lkAmhm07CYp92ZxlypH3BnOcOut6XS0xvI0TkohSxbP
f8m2us6IqexLFqbM5yVs2N1fLqMYjFORLc6RTD4RZFnq/Y+LmIr5H++YIwydW1hQ7DrmP3/ebRUm
81hknn8LpqET2d6eZYJGrYOImHtvCBADeM/NXdlPf/77h8Xw8N9/Nn8k/TH3JXPC/3xobbI78pyx
VgDkx9sb+UxE4WaQiqmMsXrmR+ZlEsX8v97p/+evrFN42Mw8eVCF9Y+vaIghUzElv/6xmhGoj3rM
Xay25CkuHiQ7vKACQGOFF371CAs01jAx7fyclcJ3+7QLjEphyLKyLVyUcbj2I0/qPJWEbP33j0f+
++5gdM/PRzfBbWxa/7g7hlolw4LVKkgdKT5nZiNJ2mM9Hu1fuZFWCA7SC4Ev6pGxI24KQ6igByTL
1jNfEToiuJWVNexIZ/xs7a64RcWHO61Qmq/ieED0tGz+kpb/4/P9f75Vlg0mGSo2s+F/HUWd7iZ2
Hdskvlei3CUZ/go7K2/VQDxqL6v0sLH6+181178qBltQ7TPHvh7Xkn/8z0dpJM893/gI/aLTOax1
EiLGAQfQ8uilGOZcxwHK2sD4jt3ALROs4RlEKRdGvOE6q1+75cMg8qdVJZ9eoeDxDWm4VfGbUSQD
mn9tPzKz6JF4sWdLGVha1v94D20e+n++DrbUhcdKyLRMTg/nH69DztczeD3sdsBNzLNc87FfGFa6
2XWElHPfuykWmDTdl0Ymb4l3C1dTyy+YeReUosnWoRUw4SBWdWSSIBbamsKzGntJxFzXJY8nviE+
CluRXm27rC4f2gHMHQP3LpxdKLF60uP7oI214LUaje7dUlcfJ70ud8rU4JSHSHSySLNJa9ia4lx4
w6WWlnuB6M7HKF3EVhaCxmOTo6XVM+uoCK0gBEsCWixjkuOnl16rIsAKJGVYAM1sodI9F4dPTs1d
FWfqrI9vkx3zEzemjMgidcO53QAKGswFTTK3yrT1lQcJvTelb7Tpj4IZ2qhZ92tq7lAkDt4Cbfxj
z1QlTl7fYw1gBrRGnqed55a8pe6XGyv19EgrB657buuIt34IZlXaoZvooVi26gg9c/VdOvOw9D7Y
cGY+5YYdTsK2gGoWh9SciTCoUSmr2X6TWQnvYODpQ3hQ6XmN0oAUuSJZzsz1HhbNbJ/qoLydDSN/
RCt3DcPCXaZJ9WqIiaSl1VZR0SMZWqrd2KBiyh0ZZCybiY/p4ImYyOaVjva/Yeqbj9f55Ri0utn6
ZU8QSVzrEnWAGCO4tRqru7+pphVd44DE3Fte82r9XFKCKuZqjEOtzme+Wk5Z56NfjahfShkthVWH
67ThlmFuVi6MAdk9eEV3llK7w4giWbEuvm24sb/WDUP2GnfNjHdlaJb7RC/XW7fR2cCsn4q8iZBI
uCAtS8fHZuCPNkNKujsfe0YWjjmhcEP9McQUbjDYiZysxmiRcXqEvn4/usL23YLKnJqQYQtlja/I
Uz6143HrhbkjFILnOk3PWVbkgdO/Famx7JTmfY92V90vLUNKOAvFnud/hA1Rt8EoT32in8a4cJnQ
Gz9e6V6q9WoEK+rzCIS7aPy5WB+bftJxSPIbDHhI5GA1fjJ1nymSRzYPM5F0P6A16jCTRRmAwSh2
ycIjXpEs1CVEV/aQKwITl4Hk2SNdi2FnFS5LOYQCjDjKfBC4SAeuzao6WBnYJXOyyTailYcd+pXk
fPYeb7IPG3gKahfgA87eYqfzaZ8yi5SzMekjc+S3ycrRC9YFqX+y1F/VStxIAoG/1a90/HHE+cFb
zkpP7LQNNblWTthBh80E3KowRSCRj4ahAvU7Ps59dr4ySEJvRfUxRoDY5aFTA8thtHytUzyN7ICj
NCUhqDxWkjEVYaD2flyqY18sA3kt7nTIFrsJRTs3YZkaWUTiHXuGcWrQziP80ufvykGMNRJulJKw
RvPvrwAa2BoYu0WmL+XIINexmz7860DmsF9hgloAOvPW9POZdJd+IjQOGy82RPFk1Mi03RxW7aZL
2KBpqe+1an5Oza94QOjf29/MChHkueIZkaaGMB8HbVEV9sEtYkb1+AknCMxh3KCR54DZ5wX2XXd7
FzqbLCOvP3F0hLI1k4gN5xJWgwzyHuCfS0pqRLH5nNZreibCNLQzRsuq14soXo9Gk8Y3udbtPEY5
/mIY624WilxDM2+jzOxAXrJtIz9p+Cb9etdCKwv/Anrt+qH3CiBcCAOaY5Ym7xWhD349OQ2PGS7Y
Woiw10CSey0uLJhVOS1vlBOVB8htVdh4S/IiBj9PW+OtN/gHjQe38qYb9rjZoWmGr+F6UuAaw982
HIuFZZy2zEVIFWKB4G0/1jZHf9/O44052L8tNV4lbdvvNP2T5kUXFEW2Bp2yMdFVU/awKu2h6mes
YKIjbg73gO8s2rvrdVBXSJi127EL8pIL5O/KrsfGgyEpP9HcL/5gkb+G0P2idHET164X2b31NuSr
c8/3yzm4LeGSMpZ0rOJNzLW+y+f3clA2+owG1WaaeTutAVrEksUfXTcL50m8bnJ1CNYq6R4m7OqW
NmG8u2h2Gu+RPBNQrBVPwFKnwGUBUGX1unMZZ3bpffpMNfpTOa56XJR1M8T9QYHS3TkTG0U5lqUP
hoPHiXxoP6maKmjqngRwZkB0FF7ilw2hWPYG7QCBOHYYHNqhMsvXyXo0vGVfWaIiLhqnVOpghGxG
3o2WNAwvhcJXuFRuVvEEgMQOHBLjsNIVMqpY8KRGPxPGXI37xvltEWJKNtzElPCmGjeNvDrZnxQw
cyAF+Dvqe9NmKYU28tv0WhzamWCoqNnhumYfeJOQsKAd5UZvfGsU1jsWOkRPMjsCO7gZcSyR55Lc
cVUe+9j028G8Rtcnb6ne52HZAHCtCXayTKIV7Rkmt+N+0K5Y4TgWpMwvM+p1Zd8oS9xxTFUXBQqg
u/pO+rYOdNmz7dJeSfp+ptk+tszE+c+cHVl/19xm81As+gEJyRZgbmHZPGuhAaHVbzNq3mYyD6jH
MnLLmlu9tCo2zXUdFpp9U4xxs9d7ZqhbA/IjEV91j8nco15bDMjKVeYYPkaRV/auGtZJ/j1nxYfe
iHupewsxNmqfWmwL+/qjNtfpODQafrFuI7vNn/t2wKTfRoVS5I3rY7+rKh085ZbloRQO0vflGqjS
pDzmq9ybrMIi04YpOcJsQQwug2p1nINkVMyLLH9Z1TQdcEN3N1lJDATckSAWqzw0Y/MhtT/lMLm4
FRUX08q2ftZKF8c2WXKTdC8UqLebHnOvDgMGFUJQvetPWY5W9aiNaWQYN20mjXduvDKqp5wyooOD
4RDAZNo0MZSC4dBUyFtrfi2TPlaQM9YvrdrRfTjn5zmv6s8eXV9NN8OWcHRZcOC05MxKogTIcflW
G/pTUQhSKZp9QprJEiSbcegn+wj49ycz5cEqtY9E/VpYXe5S47C2qEsVOa9h5ZlRVWLksDi1fWk9
ZFkcDml/JWZVVtgxJo7ShGOehG1bsM6eEM73GnbNxIkvuoBoYbIYXO3hAFK+oQrx0gfZFc91zvPf
6WQ41ta8H5TrASRb7j2clsGoy/Uge7On6k2+BsPWQyOHxJF0UAlE769ufEOd9juf/9Ln2lsCv7D7
j0QqEvqa9N0YTs1Vy2EhV5j4TtUww2S2qTuHsOq219FcD3OL5ERfhj+juX0SK+5Qompna2ZpOX/E
VYHKspiLaDGHiGvMjkYD+A46lhutTaOlde69TlS8aelTP4qD25aBnYs4RNeGEbnzjFe6xGdcNX4x
Lsa5NewkXIW9n7cod8r3ykuprmpA2tqc3xqL3FfCGW8dFb9b11cCEesdh2m9LzKcvS1KP/oiVHpj
lUSqty+1l7iXAjGmmUkSSKk7pBQPJCO54Wi5Yd+79Vm0G3USJhYK7bnFbrGikWkKY73oklHFmgmk
BM0DBEMPj7hB78Qq/uSYVJ8o8nMdfcFqDE/w7QOVabAmSkuyWoP7buTae1Es4r5BoDdWiBimrUTc
YeOS5zBB+IHVQ1R/Rvp1fL68Hemh6e5yzDxhasGeo4W+Gu7qfTO0u/6BoS/L+ExLolUfdjP/W0Rf
hfCLULybn4uu3eP69W29P3fEKcQGYS5qrqjvOOZ1NfxJusAW+Y/itBbqri4s2hrqQYk4sOzZfktx
U+jzga7kgfBmv+2eiZVOfdskNVll+1rEvp2v57nSfzMTu1ZoH55ujn7xYkzO41pQ+0w1xizGOePQ
UsEbWKmy9BYdn++KvgxXGzJpo293rSW9vVdP0HaK4hjX9iOVTvbYUVeNotZPKh5eaUqKqSl2Gq2U
XyYjBcccnybD285TpZ9qpNSaDc+Zgr7Zz8SK9jniY8LknV1hNAGj8OfZOpUWUAEDSkqIs1N7VvV8
jpXFUxWjbCB0zfCvP2nTbMnR452eZBrOYyEC14r5eePmNevjnb3KSyr1G+IvBSa0Esg14Apirgbx
nTbGI7biJCxct0A4uSWHWodvx8SOO/qdZasZFCO+2slKyUINJQkevpm0cTh2ThNo5o8orE8hFsLR
BGIjHXNEQMq1H3v1LZ1P7buYO6+yu8fKym5ykU0RRlr0W/VrWcS/eDNKH/Lxe+a4n+ZohYWUbyaf
bEUlloIhDooYC3QS383akEUie1CU/sy/m0NamzN5nkGSvNJbrn33e9zW96xtH4fBLgGD9aE7mDAN
3WQA1cVlWsDZ37LtpfTM16qQt13rSB8BecZBahGhaaD06HS4EQ7gOFM/6iT+GS2xxpWgJ651pbgt
77Oru6AttZThZtbvt67AlYOsyq/kiPW0FCdNxtLXdISpJGMrNjHWLsPHRsaxeI4hgTSkcgc2qYzI
PdM/dRavodYQISi9yYfSsHeld2kN4qf0pPLdtL2BtuGeuHN3plTyTtaIWqEYAI+h6LMhkIjJ85gT
lqhEtHd9i/OoGsyfXDMiUuKrkHMubszXwku/HI3Plfv6bnU6Cl+8GgwZaT1iWgGt8AJoT6CzNI0J
qIcz1HiSjlQHWvAng5TkEadJYKcY7EeSUAInySBT4GAP6o1Cp1KChMnssqrhI5uIlfDtCQ8bso/k
SLb1b5nrjIFy0nVT4A91r90UfU32WvpbAxRySKWdR5MRazR8w5Ws1x8b074QH0obR6nfHtA1uhFd
Jx9eMR+c5ByniqVcku4gRjjB5pCUUNbZxS0YKCXSeVrZKR9sALfBipHJ7xTmTUKu/WotMj8ulvTV
NPt0X3XQD66jmMgGGo8NZrtFctwG3YpGjFNT0ClZG78/KJTM3a95VSEUI4EYlMtjYcv5AG/fCXDm
kDWIBclXLg781aKnLeuYoyi+zsy16cGcDqmVinCpsu2MLdeBY2EA8MSNGjkG12PqufB15HRUk3nS
GC+zL85+d3L4iXuqJRNT3Tij7erT137pqeIUMeVsSFoMXHEdWiS3N0UXaZeNqe6+jWH+d0w1RtfC
5GwQ+2q7kz940Avd2QHEUI6PhGSc0sYe9+RrH+d1JLZ+bSiV9PIsCKvAu8NjRMSO7WvkRBzGrflT
6v1ySm07TBBEYYxNnQhb1ruZswXedD5nks46RvCBM3LTzLivEcbfmjoPip2YCNk6VHzCNvGNlCMp
6INziqHwO/C1j6AcbguS6xd0pIjObLoIfeZzlzYQFfVgxgsCTYd4Vr4c7AYSZc8s9lpLit84Y2/E
8d13YCBnM92pAsuQOeXDsa+03apdvXVt96YtvRcK3HqhayUXtyOmvWtrsFks1ar+c7U4W+uMqDwk
Z1UE+jf0JofLbVloZ3qJoh832HWGVA8zockV8wx3BLfPlGXuXRrUCTtDvptM7aJqEXac7KdyNplL
XNtOr/+GqW4HoxP/Noh/m0oJjqK0v2uFZmGu+WuNefLY5clLubhwyc3rYbZwUVUOHk61jL/B2HIQ
6cfVXvcbGkBOkBfQeLdjU+7dyTmzy/qkpsE42xYvbd2dh6rk2wHGpxnpq0sOs59a3c38m4Uy7a9V
N4QENhHgmdQndFdRZLe4CDmkHI/Qa+UArnDbT2YGx2SomaM4EMrRmXCJagTdd71WRH3nxoFh8YHE
87jLLDYE5ehS73EoEgWL1LVhTI7mgUYP7x3VKXKasviliI4zCjphq62PK/gMTEyMSGXW7vAaOzjR
ttNiW7hKZphaxabkrqPn8AQsS50DC/bLVRTcUvjGG5GnfVgZTP9KSwMmsRoEf1KRTjHgIELSJtAR
oHS3cSEGD7NQrT+Vnp6cMom/LpnGPhBk2lBPbi+zk/4ZbCBUOpWrJX97EsOY6dloTydeH+jDActR
QChZ9V0m0961Gdw58wpSrktrpo+MQ2WKdNz84UztGCXypaHWkfeCjrVEFOkblqTl6V5GdIZ1zb6W
x8PzBMrMbTQpHK2LzPiboOY/1uSudOgTszr+0VZiaPoSDpolMVdqoxukcjjVoK8oNKhyBHOL0qhK
v68WdCW9k0TpwLTr+n105sie9OqYXcYL/pUU5F33bGgA6Wj1kvO0llHfWtdp+hAHqAbPU1bnISNs
QGcl4MMs0+5tIialwxCphB2cA3abx7plAQjC2VopYObV8XjUeDCHWeGQYTwJzWzwe8Y8mndZahCN
a3PRXKc9Ltl7X6cpsSkqsoduLxdcDGU3p5wk66nCTuMVr3ZHpAtqp3IzHx0d8AKT/o3M8mM1L68I
fOog7tfm2HToYRcCCI2Sf5P0b/SUmI+nFLZd1//6a7CcU6r1dLjdYu3TUIC4+jmPtoFEMTFj4snx
/vhZ4vQ74koPpQMKQ6UHZuId/fjwq6Mba61ZnRz4ORwL086pCw48KZifgKP0plfP9MSpz5kWJtiL
HSZ/+SiO1eDRVHrxHi8HvFITPYMb57esYwqycXmnSkfeDe3wavTptwQ/EBAZhjC4M+xjVlqhtczZ
jbGOfCrpnQZBosFWqXnom/Ltl2E1t54s+fpjUARbo7ogaZZ0N8/6zlXmnXL0JTIqMnrzmTxr6xqg
3tjtV72u6QGRJlZf9Mlopix/BRzTFaElusEvO+BTOIlCilqQ+PqEcMZiWVBP2Y5AVLXXJyIJ5Tum
UkGG2Tb4NV/QrqxBjtfXiaSnfQ3UCl2FIG+rGtevxnIOQI9QMHW155ceWvSqm97EbVzGXLxQ4+jK
mAoIj0elXcaAWuas9Th1ARQFKaiRnKacBb8nfCM3hU9betEKRj1WV0acLrTehC6yRGI3WpA5LqgU
/DQtF780p1/MsmY/7q11LwR5xJgKvrSUPwqe+6Nmsn5rJADopioVCWCmCLR7XkXqJEK1YV5yZw7u
3rbzing2UhKzz7Xavhu+gaDTCd7+KxnPTEjPprUc5Tbvm3l7Jl2TcRBgUyIhAUcSOhECKgLQIHNa
OPqCYYjzfSM+ZFxvzAT1mNeJFKbJpkaquYBbPQ8JX2UbYTBvXdrpkrQrObN6c5iKxY3WxmuZwOo9
K6iZV1bhdSuZJjrzVu5zG7+FxsYdAY66ZWzR7B0xf2qeSvZZCo9D8kytV1X60phahM/jm8aK09o0
8PphU8295Zs1dfW0gh0ks0wFqs25AkyOph5OxgsM3nUCIDmQmZcU8RIxzQVvrbeXscNE0Zflqffs
J2twvrhEmCRM6Xp2ZPLtzf2vyXWtYyY1AAyc0tVYsVX6sV2HsWTzarrUxWn8ovr8W2nwTNaZ2LU4
JmJTndfFAQrKX4MPEtWTOVjbLnWRw3DPdRzNtN5tzeCvsYzEj3UGXclKCdfu8okl45hcGSl4MywI
rWd9S4NFLnaEAOSj7ugSZHK72DxxMz7uOGvMZ2ONeX/XCuYAMiCQw1zoF5teJGh5UqfhecunXZoW
3olTba9l6Z9kTi9ld92h17SBbix1Nh7qp9f0WxUn3W7WCCXuACNt4qat+YJgis6BiwwqTrfvcr1z
+grSQDly9VX65BNsHSV2+8qLRD1Q/iTXhm2RHXVBwsWXIjsMdfeqydmVFkypCeCIDxDGDvXe/DUs
I1UmUN6Wq3qY4tvaq382RbovSHwwRM4+bomAqizjdhuLh9bo252RaljmcHXqOUPH3mDcNzTWTbsQ
ftUn3o051V6od/zo9fI6DR0LxCFNsFVe8dm8KoExqp2YnKhfh+9Sa18AVhwKL0+e7SU5GfdCHhfv
Gz4Yf4/4mdHOEwv/ZhfP+iUezbcRBH3U8hkwbTytPLckwkF9MoSf10IGQHbuxPLbcUB32TpcKdgg
If4Gr7T4yZePmkWx3ovA8DTBdHXYZ/r6ZcIh3dnM7lvXfBmkdSdhcJ5YZBxj3oaAqIstKHKCifPk
Jusr5a/XUrUH6VnZAwdGpe6LdP4DEM/wG1IAw3jGomlEJRnn7EOm1wF0J/icBvNE+pySCu6v/H9Q
64MLZ1JnSEMEmnByFWQbp2K1FEXI2YKTR+ELaKo+CT34zovNqNNN7z27swK+VTLq9Xmnm6UGP0iZ
YZe7Ty3kvNQCSJI6IBsR2pdhFmMiuMJOwzkxLmId5M3MfdYSw0BFjCcJ9tBrvJcq/a2uWC8ToE8g
i2ne5RmgXRVX8IJgc5qMu4KZXk9fijjASP9iFE4VwJrhCmiAOsFgm/3iUwKk982Ww0bDnRuU47Kn
VVz9rKu6Ywda0kT5xPMJdcfyFj2KmV1R0PQPtVR1NBjEIAKxf2Xiau6lkzActZwi0mnACb/4JoVY
HBRDY5wnZeLLtt1tA0sWqG8yYyQOMXgFWjvdO7bmhKvD8LJC9EzbIHj8a/lB6ByYG/BgoB4pVzjc
OoYh05s1c+ZPjmaFQsu/7Y3tgdXOROK1FTG6hMhuvcuFTHNMTvIcsJY72oM8txV7qnLA6i9xmUwJ
ADQTgxzrxiJhV+1C7O8EMDPXPPGlf62qPKLkJqImpxUac7h4Ob4zGH1wFnLcGgyLhxnpRVk/sI0m
8bay2D4p889sShmVZcevsg+y8Y7jMvdRnzK1ysFq0M6O9LS+PFVgRIJ1mvllxBmb9A+WqTl+C4I+
kmrddYV2SuKe2QUGqrXMT67OMMshNJ3jICw8ywlEs1V8djyVCmmAMyLEMJtDbjIHTrx9b2mvphq+
LKbNDAm8jRWn9pbQllSuiws3vnfreEQDBXWsIS4YGSQVFabGqFswmpTtyL7IQ+3QwFtLuW4zrW0O
9JXnrDbvGCauvkeFD9OWJIY2D7N1/FrYJtfMsOb1Wx84RXpJ47BAnfRrWtveABTVrbeyTGZ/FmUV
dFv31mzjS5wbZ7fP/uSefHXWlVmcbF5sr5uPHdHVAcDfECJqBVTVeppjMEvONbjCyqAJNilps8AW
2UZSozhHhNu3iwkHQ9rixEuXQQPKeV0azMBJrl4ZQT8avbyH52j7Yn6JSeANYw5jkCDoCLuFOqGK
vYgxqLd31cyWsPmyrfyEIIBX3XFuctQ9DJ7W/egOT/jNKJ24xbep8CIGH+8fwsUjR9e3d4uKbJp2
Qssv8uesiR9Xu/vAgk1deU0ftvFxoD4aUeuZ8pHVHfyB1KVvqpeFfyrMME23N+uKok4b92uqacYt
YuaXyfvuyJewdPXaq1iPysx8azlFIjlwJsVdfN/F2KhooxP9sSwxYU404rne0B5OJFb7SVa+xgrw
odv86en9g617FtWGdDCvf4mpQ9DnWhAJ7Wfd096QyZ3aSXp+b3Ew14oB+7TYlJ/V8ogd7Vb2wibb
glEdxPHbikdm6p6nkuqEHS/a+QKzAh9n0DBOL8xHhlz2KU6wdq0JjjJ36kMSt3GSrZtfuOPPsM5I
GXLvInOmZkZZHfURJ9VcDfst4Q0na+Mpl/2PeyXVsCGIesfcpzVDB9KFu10FYhBf08YVVh08Zff4
zy2bgWTOFS03eJnbo4MfyudJtSM5f1iFrCKhEQVe6sr3CurTZs3fm2IgC71pQsV3tdNi8zA3bhmo
9W9rk0C4AQ6gmLE6Rm9eV3GIBtb+SYdnVpS/rbo/DKr+paoCUBE/m77E5xXlNA5bPj83o/boG6Y6
152UP+qOd2yr6cVhJ8CoqMKjV88ch7QDS7zBTHenIz6Y7LkRYi8q8E5d/RgrVk663n1AV2S6DW/M
tywcapnRR3WjQ3mR25dMvydWHYeCNWdSmUE6Anawp6jNkXlUNAIxHYCmX8BYHXJmvVQaNmXfwrrQ
FTcTbZ61cmuMQK+LWk4+UwWuhSJjOLiWMLce24UOyHbwzVYP6OBQ9ZDNapJ+Rg8AcsnZe6noonGw
D5tgV7JScNVx9gYGh46RuZVnlszfHBI2S+NYd87vUac/6/Xtw3LAO/VfrsekqtWHPFTFeoM8Zgnp
OpNAJ2EdI8f6K+lXsStYHEJevRnjAZPsVfNqatVdARbXSJqnnPzj0GPoAOqluLUYlxzIrD9VhBT5
dmuUu4atbU58GT33Pjf40RogvwCPUfbw57V1cjanZF+YzNcs1b1Mmd1HqcZ1JoJi44KwnNyfksk5
qfY7MwkUoMJid2G9UBWmUe2INUhX67iMJQOGVrjI6fiZCx0LYVzjF+akgbkxoeRQ/b5Axg9rGmaD
uWCmI0BcQ4bPh3yvmp7R7MjUTjUfoKJ1tj6cY2We/hrtSTtxBxdhjzlGZ5CGz9DvVWXcrhrvGT7s
l7Z00fW7zzL7UoV+0edm4GgZeOQk488GhyTb4580jfNAs+e3oea7hhcUKfrJnV3nH5eqcinVHOPS
rlpgQ8FgMqbe8FX+2uYcGcQL+tKm8mgiJvw2BGZsZQb8tK6jsaUdHuMbGTMzM9ge9a55KL2VGsfQ
gqxTQMzd1Y4yT9Bxjr8ro61Rs1CgdMPwmczIkZCF8bh+OxMjoX5wzDs4YCAt8xs7nU8U4kC/5WBF
aZm9FLn4SLziSjHXf+YCRL41A5Dd3OTPQIos3hcEcaYHwaTiOs3XNd45S/O26vmPGFHFOKRlJqCJ
9mPZ/2HWY0/lpRP5qVio/4jB4j0W9q5xESmQvs2Ahe2nL8b6fXTqR1OfdjZM2WjsWB8UJa+jZcbR
pP/aXDe0O2M82225tyYUFTrseJxbSPBGOnVZzSUOCvkj4nV4I4fJXiMV45lPNPMpWzl/sgZstDW+
jHn51hWUD+wNntti09AgoZBesMExj2FiS3mR2k6yt/J3w1nLnWsXv50FSUnGRI8Zw4twW5Y+HN4A
Djk2q14LVF43QU0iD78HYwXA0AvFVlkErYQ4BdbEqh9+MK4z5sQyOlhI4UYjf52Mcn0YIXRPCzHo
+uJ7qQMqyete+80qOc9qArsIqvJrhASyMq7yI0jFtFHXV+RPm7VveoFpasvHh2RiSu8U277opqel
m/VwMQB0oSNSoIEV36N6FEu7W6vrAaYVZeg2408MUZV81UU7KtfYi0xxQiIlC4H/vBMfcwYedgMN
1rpdskqGUA7fR0O2+7FdT8K19vry7TamdUZl9NmRIwzPHHyu2Iy7pDLcaJ6wKGuKun7qq4tce6q/
9QuusMFMnS9uYii5EH4I+W0AxONAS007M5jbuA8bEpuDZdTIaRLLp57G143H+jEL2w425JUBY7Ud
9+YaYKduDtccJy1X08M6PTaCCG4jhiiHC+NLHzoYaJ+ZvajAsKeRE29FwjATd6+zl7omDHs5kgGw
23Y2bpB92OAxiMvOuhOXexw5yLA7Y79afKk5uIDrAt2OoL8dE09+avpQnJRwt4farsXDZKSPja6/
uMJNb9Zyrp8Wa3seK6tkBQY8fBLzqVK9dtQ9vAkQuu5hYSgmwSh0kpw1T1WpU9czsV1i435M56dC
AAWvN+1dpMNjU6b7zYJNb2wFmy7cTrGVdndb0d8QdzCzsvTe3dgGhpW1yPJoakDRUen1QBmza6J9
Z41HyfyJuS7KYvI5wsW1RjZTU7dPRF0zAq/s+8U0/o+r81puXIe27RehigkMr8rRknPbLyy7A8Ec
wfT1d9C7bp1T52GrLLu7tyyRwMJac47prWLz0RT0Rp1oihi01+1byQeL7bC9zJAI0Sunj20Z7RhY
nw3GymcVtM06NhLq1/ld1LTMDDVFfORItEKXvizoh78eZfmYiGdVpsC3FPW6T1fXj+2TIRNEPZ53
LeZBrEsywbcw3Z6yEQ5Xidh50nTz4YM1x9lrK0Rzc76mcbPEUPU0qpzxNnrTJ0jp62hhWNTJ/N4O
QX3xGeUveP9jF1vfjTdvqia0Dq4vgJ/TYbWTzF5jYfqSBjY5D2EbWGagqDSFGzFsufCRAxaXei5j
YAOxOjvp775nga/JuPfw6bAGJwYUyqnbEE3dWHeUn+GWBuFxtlO1bm4jJfHJ9OPuJKser77v37Aa
LD3X2N4kkh4nwPoyYSUdwpspEnTgtU/YFuk/5ZzpazGS+B0q9C5OThZAsC/VVCK4hx83Ooc27a+G
XyyRG/VBDt5jp2ElDakNdLJpdmY33xryWc7xlOuVR0eeujI85dXobcKYuXpVb23aXjQUXBYJmQfP
Sfg5TvCr80PeNEcjjl7qLniy2ZJATAT0Vxl7NHoGux+hFpjkvbDzc2V1RxP91ZRMN9/pd2HYkmoy
RuCsBH2zLpXvOc3/FcBQNHciSw91sIwd2PtyX2/zKrZfTatGpeIVYE2qnePqX7QtAZpiSTgPSyRP
P+QQkmOCUhKMkxa6E9z4Qq2Krr43Y20dTPhNhYeaNB5qdCmUVrAkOPEperSVkBHzMoTJgQx/k8t0
0ku4PCT9lNtCuQc97T3e2b9+Yz75jQPEem6fTIa+T9ruEi4wyz79PLXZ49djjlRchqU4WyTNbIwy
4qNOcYdWeWjcHc9trxWA3KGtzLteHv77vu3dK09P58b2seU4vWToXOlLArkzmsFR5/WonmUdqOeg
gz64sF33tefJAxUUQGPPysuHquToY6op2MnlqQd+GIoT3T8WIGFxq02sqkF6Zd22gcTw0Hk0i4Bx
0fZmEHSp9GsxhJS9kQLBGscjWkG7eloAhCAA1/boR2cR+vMbVrSv0irCh59nGeK9PsyjxwEMP0FX
+UsaDjc2cOchpldC7keVsm5rd//zw9ghDySRV6twAoraRj537lw+axIUlidRxdac1+lDmsQbYJ3W
k22H5pNRZWcnIgDAMFV2DNtyXKu8dfYF+gzEqnK8N895wzR0iAkK7jwq60kVH7TBX/qh9ja6CoMd
rCxoEK6j1hbL/5F9n/b2j8sduVqymyX5jEVdgUlZZpo/D+kwMd2sK3mE4Lv+cWQaC+1lWh5+nv48
5Nq5Gt7MyMvQ9AYTIJa5DE5Bh5d59WMeq2vBGNoLf1fD1DxaH64r00cdBs2jhG0E0Rnbl/UxWcZt
7milouf/NVaOYL2qNajZNP4VG1SOfkdwN12r+0TluOX3bneuHLKztJkX2qr6HuBgPtQ4O15bs/nW
yzNvmoPNCPJkTaQap2ZPveXMFc596YfIyYn9QK+9/OTnoW5b55xl+h117h8DFdvLpGnSmL5rv9VZ
XGw6Rn/A+od277bGaxjNEHh85Ha4i8odOUDt0rR4K/0IjRkmuvU49vW0AqIyz8GtoKFwo3vg3Jyb
Z5bBDbNct+UQVNDLMOwz7i777KrGPo+u/gMFlRaypHHhWfVLPKnywfSa8qGFvV0EOjjnzbFrI9SZ
k1I7j+Ho089DSyZSMVb0qI2sexphgDWWD8cj7CQeLuF8ZMUeJ+D0iUlQ7Aq8rP99O6W+81CMSWE8
NmZm3YEKrv1gnIt1jyJ6MwfcU+izOrIOHC4YjBhrQdPx1S+9Yi1S2b1VqUK8kCKXmdM16vHoUhd5
+isITz5OsqNR1tlbUhXNscc48yTm+IxJcKCxLRioeGN1zNxhVwcyeRJe6O2UtkdGhBXVI0NS9gSk
NGhCh3Wq2ndTFsE/+rTNgIFpMHK2ANPrz0tZsMI8RCJf6g63tHb/0qxwiKtu29VgFgIlAXca9ZZ8
pnmSOaZ+9pK8upXVuKN+Ns8COVC9+vny58FOHczoE5wVP0mD/Ri+C+Vbz5zy1as1+ti8jfBGQkmx
y7uh32Y+7uVhaOyjU9yUGv44tRWd/X7UWw9i+qkqu98gYZN92lIdghmwrcukX/LAhUeHQpwPoat3
VlNOJ2eQycUau33uOfeWHfWejq69599rD44e9DPKwJVQFgk0QXT9eUinQv33VVEOf0oD24HbmsnK
S+v4G28WulLW1qfcTsxT341EARV2dAePSZ0Ufg3oZ/4YQcFSSlvn2UWWuHdNo9/jiE0OP+uw5fnE
EOIaWzVG5uwKzN9bEUcPUdPLJ9ye0R0F/98R8crDoLpgGwVqJxDwnb2WFdqAs8h5wttTqeZgGDm/
xWOP4rU0wv3P4jAsqwKhiMh/PLUzUeRIgwY77ozmEapnuu7HoD2BC0BfmjRvViERMQUU9CC641+h
oeJdrephL9w+/uXF/ocko3EnWwhksprac5RX7dlevlJ1vAvxBNwjjvvMqqsPz1PdHrm9sws8tIft
BEUk9Zkj6m4w0Cva+dPPg+057wJ17PnnGT4ibudIbYjZLP77A7gY5r0vfrehzSSVXftBVPuhA+7t
hBkwzVj4hzB1/lakj0FR+p1XSjO2juPXDq42DIT+qRHRuLL4K2eBBX/jN8lIdUBjiJQ9+9sAIomW
yfwjSSlCpZIiYq8dWMVpNT/0E5MZIyg/pZqaTZCN0J4S519mkXWsegaKazmi7gi7jErXa+Dymugb
myqkw87Qbteyv9PLtR8qozeuxfJgpfSqVj/PnaFQOyx6xOAsPwkWLCZzTRdRRtTe+hneEUTw7NTL
xXTlVU+Y0hI0OHW4Fzan2wK8N1U41A5QjurZQgi98u2A8dtiSu4nK4YtzB/ptZddYheVCpdD6b7T
O30vfav9Lv2SmKFzwhDg6tpaPdtObR5sT2TrwAuhISE0IiWPrs7PKodmAj1FswsqdMyVerK6IjvY
yGkOcROED8ZgpyuvvQ8qm840yoeOtsnQXv77chj7XWqONp5Ihf5Mp+Zb7k3mYVbtuFmCiNaAk8S2
yNEUV5k03zLhs9KybqY2JVZhpPug9Z4YTCS4wJgdFjnt0jbwmBVljI5jCY2xt9zniTbNA+o/aKBN
tWe9JhTNSvVdjslpIAPvTC7EIetluU1Loba28WEkjX64d9wYDy57zsavmm84s2JPEugIt8zXFzXg
mZPSmBkQQc4Pxjdo4cUhzTBYm1b2iiBEDOKeCBBhRTHNtGI1aj8OnFu7wKYdcPvdtTbfRAtE2e+Y
YE+eRiLTKsKBGekPJiVxOVh/HczLW+Xaxhk1vHHOGHe0ppM/9GLMyS6iMkmT5miN6O1cQSZiGen4
8vNgiYJcvnjcJywxDHfIR5n65JeZNexyaOHo3tL3p340z0VFY91gVimUs82wPq1Zmv42OGv28wCN
XqZsIFLeZrtm+myJc9Ub/qrNsnDbGKjTLYgkjwSC7G1juFKvjnvbHbYJ2uRr6jl8dKxzNurcQZvJ
a5N2ZB765kcWyWEtDA8dHmNeb0SLOMRduMUCDoKvDIwjrH9AbHPVwlYfKsY6U/qihqWVlpnyodDo
bIUY3wtaI9+FY/33xfIdUdIEjSOsGhj7zN2MBvCAuit4ydT4pLGfIVZHK9nNQwYcBWee1/vRqs0t
6zVw+R3qNHxGJL+bfjWyqn5VcWESV4+Gxa2q6dfoGMceuyhZ0CjR68Ifrk3iveuI1gCngPFKfTvu
57jRq6ROAUWYy03cZfJ5hAL27Jgnh6Cep7T13hxsY5wgvWfbJU1BJ8wicrOu7tj0PtqE3mfcRy+d
a3W3qsMHx1X4/POAW+VxSIVzhtfkoy+MEGT/n+Lxp4L8+R6SSQ/Bwd+6N6tH3Jy4EeM0/532/sFN
43TXNUO3s0fOra6M39SiLA5M3mU2kfASd6Zn75QFdMJdDgA9y8VDanTfllnysS7Igp+HcGLOPpGk
Zvf2cBunxt0lDocgQk7lXUDg2QaldYazqc7N5PWHyAUCCPq3Zr6Ud4dpWbJMUegr65/EwHBSRncZ
dM85hDnag4oUSQNodEK4MbDp2oNq+Fi2zFzaQ9YW0yZGgP5Zm+YRpGHwmrfJfCx0/F3I8mol7MJG
35s3yxcMrxUNjIR0ODywwZ4gccZfhUXEqqundejH7IBeHR1/KstKqPGWAD3gZhv4H2t6gC76ePDS
VffgD21IHgyVYI7s6NgZtFotwsY4CGHymZqKEmyBIaVcf72pnEMuUM62pVFeu6Yur7ImR8Cpp9PP
MzPVp8DI0utUP9Oi8e6JtsJHQiXI7fC/LZKymQEs4DqZmPcmV9GWHD93Uy9Pf74X9GwZQ7+Ykomj
qldZVZtnnXR8yXHlq7KmYu8w0CKCh4fSJZF94BUo5deXtrsJVVPcocY4T7ozUT2RItEF/kiuAwPY
GnbWxg+1fUQzxLVfhWNLYNtUvPP2MA8vp884IXBIZllxDPuBYajLMHlwF3eYW0pEsJ33krjDpaSj
98nBx0JP0dNbyZAKAf6KrrGRJsPK75S6ehDI8naIP4oGd4VhFog1DRInzcE/NJbbPleGxR1LAu5G
LnHrovTzS1w5hD5kO2aS/qWbXaKKaA+qXdyOmGkKgPNzew5xTr7ZNdburJ8+WxtzV1S5hHHJ0Xl0
q+A1xrYKeWAOMDNr9+E9DwJEE6Zk8DhLd7jSM36Yuhi7unaH7ECk4V8UiSCs7cg6Y2j7hRAJyUbW
JztEbBxX+5jmVzvD4HPC+thqrOLk9+FkNW3L3eXyIdDR/NfJSEvM4CI/8K50jMdr44AF9l54TnQ1
a7JAZlCe2xJdxk65mXeucZjQqiGgD83T9GmDs+d4ausbWPH65vXJkzNo/VVW4YM5pdWnNHs2ct93
nkYnAzmSTdOlCGlNhL609tGEgEV1lbEH6Yx2Zwj07ecr6Dz9TQVkYAGMPpU17U7PTWACLOteC3r0
kje/wjh1HghqI5PN7f+R2ur81wv4+X4/GHKvFBxwpsY1MznkTAZpEqhEGJtdUfkULUa9//8jMfRg
VkGm4Gz3rJODEO+HjCKWFebnKzu2+z0khre2iqbz/zzMffW/n7ap5BCpoff890fihT0Z1C3QdtoU
Py/t55W6y5hEKcQ2Pz/QMcWgaU7JeajDc13O/adps06lGKwY9oBnjdxZncOmmy7abRjx4+ZBATU9
zlk4PuZzTVK1Vrew6ytSKr7KuqsfI4ufj7bkrRT5+ucPSjVIrmALjotnpSco7d7aVndI9NWlXB7i
wkMU9z/PcxSAAVkXAjP8l+l7eBfqpn3sArqbY98Sl2WjwJoVZP20+GOYzouKsd/2bKO72BqOwHc/
0Mlg1nfQppDN5K0TB2u8ney4nFmlA0KpayuOdzQPjoKIoGR8JGrkUVuqf2nF+BkzouiaEJVgvYvY
0K6eJE3S88ReEf5Qec41cJNoD9TIXzvkmzOuXldOKg55Npovk9Xje2OADKgTZdyYEUMC4JXzzVKK
JRzL0mI+mgPvvO+Un0Mxwo3i3HGIug5BuduY4Lq7b1KdCKlNtCQSKTsaVuZv17lAUI1yJ8bHI/SZ
KC5/G/iIoY14Di82XLFLMDYct/MU8h/PEFIdMNy+hR5SE/ghckOY2SEm4+eUNtG9Ij16XZlKbCz6
fmqJFa4w1uVGvNM1okpjhMLQeKrdOpV/q90Z2k1JzKM3v/uScSD84dRKmhNttn+2wUDbybpxJbvo
DfCpyZo/bqZOo6H0unRjR2PN4L8ZOVK4u84ZAww4nr0BobTu6MetMb5aawJByEWiukGKrvCWCwba
SXbKVFzSAsPMpYryrs38rFq6lLmVt9vKqg9FlH57ur3nuKRFEgC4r99jHMKPBjmQXdBffVl76x4M
Oz2sCj+EKI81zQdAAj/ZZqtmwrGPLL1HtWUMr3oZoTgtMiCLOmrTZkN1SWZ5Yno6ryIEgsthfW2Q
Yv3CwfFOdue8dM/oqBvDs1MyR2nMGDOPCIzuMFJ9RONFJqiYsKD655i4mrMUtNKarNvODTlRgybE
K43fmzJ/q2efvoSBOq025LaNjUvhRgRl1gx2C6Y3tJPO9KFvOsQvQDT7cPJztnNcMtAdJ2fL0r1c
nSTEkOm2IREkP3CKMcgyMv/Wcu9KpGRj29mXMi+Oc10w0oZ3tfWM6t7mSKJF1F3DtvldtvGXwN64
1tEAXVlJUj1oGSBYHuN127jfYxJjViA9edtPQ4P/LLE2abxDAVxzsMl/R3Nw1lWMoh9dJGrIEFuD
QhaQp1yNs+UffP+f209/2eBpGVjyb/VV5/6vkS4ZXih6783kXjNjiDdpiIwK8yu7kTNj1qoTjsQu
r9L4iCLoGTgF7pqBCdp5cL+uP6HwHLajOVPkR824RlAUHhGsbEWt/9TaqB4ZnvIPTtMZ5ceaMsnH
DFAzJ6rn9rRcQYVITqJuvKPOUG8WvTyT2jSitiX8GOvvlPer0ld4tzXjErOGpJmaE5pxRCGLU/nV
H6zHMTWK/RTXH31Bzo9tAh1xulBv0OiSr653heX7D7ATmT1qF0+XFeysyvgddLQ0GA1zvhrgm5tp
f8B6n+/mKN3qxnxQfJBbkSuSjoCK4LYgf1zL9iutwREiY0fzMr83wP/bfPE+vvWFzA7oDCEDD5Wz
DXTxLAfZHvMkekj7GqJKX42b1mFE7qWMAumnbqrMYV3sn00rtNdicDdEGf1yOn0O+nw/NOWxb3O2
/y430YD0zWpMMKaGaAiSAPWX4Q8TPAIhHqOj08H9jkXCotuPM7A0KOnYpU5IpoqNbjEM+0Ox7ZVh
H1Py5Vcc2rY06OxdNHTwJDpsvZn9osZZMB91d1bZoKBRlt66Y4/51eCQH8td5QTXvidyfMyZ1HVD
TGMovNcVwby4fiSyNyYmnFYfJv9FhFTFz5A2cKwHLc6/4G0adE70Bl4vf3DXbqA/A4PjWRucHdfp
DlGLAbhkBs6dzSYeiw6dqLuusmg+mZE6ZgPSAtOEOzGS9rAmqNsAGKBQKE0ovGUgz344fCGaSVHv
Oo+VXa2jISJh2elwIVjM7HCVkN7Z+besEfE2y1tOrtgCNPKrabSQSdl1csgsO8N5xoKIygsBIL7l
BNkAyxgrBtWlG4OszbkgPM4k3CQT/oEp6s5dJ68TENerpYmUmcxtZOm3PrDpBxJD7joVmIi6fFji
XjamJ0cCO6wCvlOM43Fp6fcls6GsJQ+wHZjkuhkJv5LB3ZrlAo8H9QTaSrxyGoWSG6Un1Vf1heHd
r27qz1MRip3oqi+fWUxdsNYte+ImpcUtcJsyxyabj5Y4h+ePnCDZVOFD07MvqAm+O4eMsrzyy41X
6e9wQHmdT8WZqfl+Gtpn249PjojyTS+dejcB58+x8KQTnWcYIUS1NfolzT2ioBUo0f6lamuF1EWi
JCI+fAq66tGfiQ2fBdOoPq/+ZWG2TRIiDFOzt1joNrWYcBs2GC1oCR3yAuIAw2JqumkZjnDMKWOP
jHSvxz1ZGzs/XXQUiQvUwTLNu0Qeu3IwqhBowNA0GXeetHAxOMk+KE18sCzLHO4FuxJOzyjiMFDU
W6smIMuM/0w2ShyBo6MvhP9kehYTeGwf5WzwzL3nrLybeDDtcwDFGIkIpn58mbtJTgjhKJiLgDNO
g6g17xipkgyBPr1s7G3lRu8Zie5sZK+xoCod6Z1xm4TjsYj4UCjH2pFpKamyn01GOZkEOIOd1P4b
S/pOD5UaCbY/U+q6a0MpxN9Qb9n+ntq64UQb45nI5RZ4GCIwWK0GDRkGAejNYcLXCIKV3sZk3qTl
EHEvmjTGMxA+YngvZd28t1bxkmnnWWnBOJvM9W0hbDyj0U3l5sxONp11gYJZJszQ/albwPPVlXpU
4mMM2qPATiWwLaLVXYal3zaRXeitUHJGhJhS8pfflTFXj7WJQa9LepgfUcwIoKCRmRX5tl/Ox3bY
wVdw/W1noo+X1vgdxOYT4cMPvWzNI+ENnw2sY50G9sFT5qf7bIFFu3vkCEv+2qniTMrOYz6SYpRt
vFo+itRajfksGcuCqIgvVjWnpzrimmqbeGvTOltnoVwc9dgrlTbusFkO1VfnNuLGZoz7UsICUDOh
BSbHgqpx96jOUb7dQbpaG2TLrBThW9UN56n2nBOcaEIhzfY3t9KfPv2V+l2zzQSA42gAoADz+iFD
xIlVbp2EveZmaHEAWzR7c/KiVzLdzoGXbYgMTwhN0AZ3IVHQNs3QYQj+WYV4z1u8/43TTuvRCRfs
E+OgXtKixesYbLSlsdO07SXWsd40ru4xy/X/elaDc4aWqbJ7AAIG0/chQs8uWhRW2j6Rb7ifC+N5
kCxTP/B3YDHeNsYUj5+feo1MJ7w3JvnbyMpQZtt7gTAvcEcUyRDGUKQVuzItnHPlJF+mYPsE2zNP
HFEc41dHBGeZOLcwUW84opOdXOA8htMS7pQeWPoRkrkMhRzMakI29mraOXkATrL0TzQxTYyBw9rJ
yB2NJzdGCaVORF2i5MMYQaDt/LuafaQXDRPm2Le+kAuaq77QN2NSHgYsWIcuBPBs2PoJs0hhoA0e
+6ch485084ksJSV92AVx8BpIwi1eKopjRIHqq88kUuakfxvC7FAQnHDMyv7TbwlDh+YbMdJZc7yq
eSFozsPcOSL9Idx4BI6HTPyj0h8gLRfjJL+zN4d0RHrrXLTwiRqLcGUyyem6cwFkVWnv834Oj308
P6N/QXQXB78SX/zrirncJbEPfgbqdZgg+KgS/2NyU45c+ZMbqkVFG2P+SrNjY2e3Pmj/0dx9Vaye
mBHDcFefiboQl9oFPZFVH8CyD2SYHYI+gN8htbnOKyoPY3wiLrDbtXl5yuJ8wvQY72FJk7AZIXvp
4Q2tUvRAnnK/YlSGmyxUND76Vz2DJ60iu0GTQG9Dk5dxmRGxRlWDBabJYBxP5Rep15wGsfsPMFAq
BUH7dUaWX0wIEydx8oujqH0iN72SGMapfJ8887HGM9KjrTx3c/oL9p7JyYNBZjDNzcqqJR+lWeKR
wztHl37eWJ8z5D72QkTJ/hJYr/xr2xc3UsKxsrjVKzXMLhQdkzfP57blk9sW4yvkrGHh9X2hE7Ce
nLj/jgQOXsNDRhnbLOCskMesdxuACWRuG0tNbMnKfvQK/4PgG5SJ7S3OO9r3eRfuS+Exw8iMT3f8
Y9BXTkz3PTGxv9qB/92U1Qbs7g/b6mWo9aKVjV58c+iOuA0ZHgxYwmZ3uRVIKu85oorcPvrGRBZn
vAJ2ew/Za9fJojocSF2O3ehZ4iBGzgVI0EwRUXNSqTokilOYJ5vBHuSupGjOPKgnToTOtembvc64
AecJvwPSUzyFBMavO4xLfaQY4XTeP3P2T5POnnVlYWVp5YNGXWDSVcQCTYYhki32ud69uGfer51m
2rRK2ORAYHA6FJIaP0Dpa5Ua63zp7HqTQ4xOy3obyWqLl/xZ+DjssJcxfUfR19CbpXIz4BOYSJgs
G2pJGSPBonfoJv1AOieSfwy/eQB1RIRYWYfxjHVlw6f/EQfwZ0adfAld70mDJWsFQxqDhVeGglsv
50DXxyioq/mbE263CsOZv99kJ5dGr95EfCBrH52+wH0r46+hw3eSxifVNp9dzXnFEy2i1Cz9DeHH
X1UQ5yqSHoPuws2993T5YWmcW0xR77GffQUZqRlmh1pWz7u5QeTOrOI7H+tTRIp96+huNbb9FQoG
NbJVP8/C2TqiRDtu9u8RbpTVlIT/4nk8pIq1ybe4WPAZQxdfeV71PgTONbQo2JXpsFCOF92TBOwM
7bI2//ZUvO2ryyyejYZWkWUVFPWIysf0qRqCS2aHp7kH1il1+dJK7y1vEfssySNMJdGBZd2rCxAh
p50U/6Y97iJNsqA+ifKtGjnW1M6r0B2ew5J2iWUMezPoWyYd/R50CCOjqCsRwKy6kfmHbxVPapqG
DfvDCV74tnaOAXVSxKe7MRAxHEgNeTNJz9kZ7JN49+z8cWJex52/rWrS6adlAYEMk1AqOCu7MQrY
fWgYKpz1MO1gsBkZ1rpCvgqF85MW2iroSDOpWbEvGqylXcA19AyqtKmmM5kvnrAMa+fVEV23orRt
1l1U0Xj2qvsYoEWta/1VKfFOV6DeheVoMHO1/5BChWIf4IDmU8J4QSgSq0UBewx0eNSsiePlxAN2
AJWuctoD7dQbeqI/i94mgiixK2wJGk8gcfT6aEu9YSGewMhIGOvbrPUL+g6AaV7x4pn5JVPhLarZ
jzzj21b/vKhNNrqhea5y9ZAyBgZC8ovp9bDOk4fB0hc4Fq+2IVbzMLpry+N2wnC09GeC36LBxJk0
+N0a3MVway0GlD70OWZynuly2Zvxo40HiN7CsPcn49txu5cRt8PM2SShZyyc8kmR3454Q6HaLSBs
GE3+TYRWcBgKScyBNL9FzGgmZa68kRO/aTA4f2jDVKvQxkUUJs1K5xwcPeY0XEoBbwPpYhXeEtoq
T6pgE0SjU25tjgMr05xBeceYEft13okYjXD4yzJwKEQNhpnKI9QIufWNuvGUFYQ4185B5KReZMHR
9+idV8NH3hg3C5nkBrnkAziLu62nDZ2lFyfAGRfDEeG4TD6k7LE6klUFXBQOoOUv6aegQ9aty5DS
LZBqdba1+2PBYtz6NlSYOkO5rCdZ7ykzrRn5iWc2D7ELUsyL9GHKqN6pISe8zFWwNqfPBTFju/Sm
3RElI8XjyxwVfzCq0BxNesxnmUmBw3y/A9DlwPqiGMv+yll+mVn3wqEOFsOQbOCWXsKmxWAscPK4
HP7w6jYQQrjqBW3aVZ5zmxnglqY2lA8Zh6KS+QWAtcq0efc9Qc/M2+POC/B23DND/JuLpxSC5X5w
EBf7Q0w/teOUV4nkMUFCMPkdTQK3X9WShOC2sO8ewU4MC6qN7NVzhHwxAkzOIhRvu5lEtsCP7GML
ZyVpvfdGp58V+r2JgeYm96yrOTFs1qhshmuMZXcYAAnBVyJEqAR94yNTMkb0wDF2bBBzECGnKqTi
US9tIJ21UXAjlgRp5bP7ZFlSbRsNpUH58VscFum5K2W1C2L4oMbg0U2sbzFJ82R65dM2nbkgM+I8
hhBHxwSApKjFbyagFf/8QSh5KIJOXWuZ85GE7MdxOGyg6TGxmbK1M4Tbceaeo2A4zkHEPEn4zAxT
/W7kZXRBTQXCiuoF0qC58H7kaDmrmlF544m7i/LghMx6QVO2rOI6DtZ28BbTkdqCMylW5cLrqYMP
1SC75eBAK3uUf1HxEy3N7rrhbt+hMFobs1HtREVstDvT7JwDjOU90ySAEyTpek3w5RioI+LyDnu9
xiyOYhq4LURL7Htb1nh4OYhOszCP4aCx1+PDOlhmf6hxIa1TL8RkbVxm33oqgCYQvhzsFZoKXrY3
oCmy+yWOYEV2NBnXMUUzYh+WPtd3rrId3nObQl7naN4xg2DKTukFTDGtrdoP/iB6AgtTN2dOo8Up
L4kEjtqKnqh1Ab37URUT4+3mWJlTfy8bcRrMa829k7U+0XiEbPHquV1bHYwnQ9sEdmn2G63eIuMU
Ot3rMHL1N1m9XL0PysrfpAKT1rVegxzZgF2Zxj6JfeieTJxJW4qvt7IbiLGDUCnd+VfkWHQW3HDX
a/nkmRHaPtIv+hwUqG/0p1kYZ+E3D4Xo5SowmB8nE0cugy51PGDJmCixJ6zNBPSoe+4a3yE5z2TS
1SduAbSgjr6aunyyDKu85H104Gyer2gB3Mw6+ZJ2zWRMdAsW5xF7QrW82o5G54lY027bBRGJi+hA
SwZyD/CPFeZm8d0U1DaBv0WMFLDhxquxMQFjwTKV0+vg+d0RP0KISm2dQIPZtBZFns4iFmo3cTZS
y6uLuwC4Zkkf2X1pXonKXfw8hEXHRX4xNEogoXsutWjcNoFkujuCPI88wCd5mh2SrNst/zVtSiay
b11TTPqbOU3RHiNTwdxuPSIO8xG6j5/EJEjmjzsQYNtCOSOlJPe2JRlUjjQtaZmwnqYy2w5dQ8tF
QO6qWw4nYbrj7LZHT3uXs/hXJOW2tEB6stkk+O+8ZYigzrn/0RUiPjYtyC9QPiTgRdBBPRT2tgqu
qOEVg2U+aVqiO8vFJ2G4BZbP3OCd843icXZ6tSaodaaCxc9dKZoRXlRz6Nbo2TFU2LuefKVw7h4m
fFKyMAgLdNr3Erb8NowXaZE4dZ13tsZxGzX8koaBBSExxXyqWxt9qbX3vS569H2Oi3VMiZWw1385
0r6NkeaQ2z+Co26Oyv5/3J3ZdtvImqVf5ay8RxaAwBS9Ks8FZ4oSNcuWb7BE2cI8z3j6/gLO7ko7
q4773PaNMi1RFAkGYvj/vb/tnTS16wWMPu96LOYrrR3u5Bil27mxDniRunPE0IorKut9C8k70MOj
YRkf04y8xiCjctT0llW1vA70liKRA01YUmkw23VSBF+dxvFh4IFMsbjfN0VbX5CDUJyLaWDNJ8vy
7KsOK7UX5HeGFJ8UUJqAJ8tg1REWscLtOSRiam3zZT+3xqFvkpfGC/TP7AADPBj+Xe2Y3Zlj/HCd
S3bmZKu/0NTVb8gh966kAghZw6Owy7dswP451l8h1dhIA5pbGMJ0O3Swl6TSBtdW99lMDe3aCqsb
gNHOPm6I0RzLksnbTLZ6whQsJ1wY7oxlLImQzsRw16fPRU/zJmyIZ4pR9m6Mki57Loqb/EFv2+SY
J/2mpafDyRbsEKrZeT9OZrHVCepiXlmHAcE7zQiUAYrnqUjrbyLvc2wlQ6hYSjgmIfptPV0+RbBO
mipjDbK0+qB7OCdQlWzlwM6ut6zHMrL2keXKXTVGe0nZkQxK+zaF1PHIvQU4tvlcayiZUwqmxtZE
KSmLbyPTvqlTurANg07gwPmg0zqEkfnI/OrTRq4Cm04oqAGQu5ekq17KXt6I/uKW+rnB7BxMVfbZ
Ad3GcWzg/GoVPX3uan4TAZUFK9qBVJrWZtuPlEP6KxOG8CmxX8LWia/soHDWFdiVdYu/bIypiIB3
TXGIAvKYYERNWGNaSk1eaWyjpt6OE9OIPpEUboThvR3Hj2DInX3tIPQcMUSkLQVNN8BbXdX1J2cg
157Lyb4zKU9apbSt5amJQ+txCOAiKGeNpcdbQs4+NPZyDoe6rTlfN3SH9oXp3ha1PA8BBWGjn8Qp
ItrxCNCE+jBoG6gLAaiytn4aW4v9Z5vE++FWziI/9kXxSoT01jAG84yF2dzoC+rSZm/Xg2fBqLRh
ugIFi6dpXzY4S4KsuktkV7xAqfwSbAwBOJNjEAJYisxBObMydM+hK7EZMqI4Z1+Izcw4SXC4Dpkq
Q4M0HccMbwwA5+vWHdbmFXlYHC4mEGEOJg4iNullGdFtZLNxsGsjWLN4f0sc94tfxXeJUeS7iWYE
HNXqyaDyhsghXcM9OAY6PTb2ABx7hAneRW41duzUZcYrGiRO/eT6CiowYVOAAABdpkGSP23sdrJw
rQO20MxkN1r1k5N+86rBuqWu1iGzjOaUdRAB4M2ge3cIZ69tEVW7Jv9a6tLeNZ2S0jCVZGzzMPIx
m9lFQTclLakD+3fx0H4ZA+M5tx1KkBx9CX691vCjBQBNq4Z+6RhQqmY/BCKSHgVz48ZuviBZwSGO
Gn8zDP3XDpjP1szSF4S2I9gfbi+zT55nUqCg5K39FJfnWKaHqhh6vKzsmIMpPbRdehs7nr6tSyW1
QlYC4rlLmFBEwxWK0K2wOy53eh4fB/BSmd34uGOcp3LoNvT3v3AQeQ86trBz47Q73Zz2dVOBvhnh
TQj6Fm5rn8cmAicxfrKUvrGp5LvvFN8sJbZwLei1NTUQvdZ7SjuwKdj/fBRz/djPOcZ0yitlCn8a
Hk4EIfADnT5Wwc6bVwaro6trZJcHW8ey7ohMK/Qq2tsWW3Sv/JKhrVpDciq5aaasfEMn/45kdVdP
oEh13qxeGx5BmwMaSc17Gi3jNeu1r0ZlXUXSbm/6cZ+XwYPrjgcefatx6tjkfgwDzYzGLTrdmxL+
O6PG1uBG0LgIDO0J5Ixcz9q482pMKkNPllup77DoXKNBwehMgwuNe0YpDCJzjxJBtPlHNqiyT4tU
wBMffi++9vpzDW+up/mxc2rQ3mEjrU0+YPauNeOrTBDQ6h7a/ErM4yad9eEY+6tafouzB3wJXxKR
NpR3TsVAk9ZLp/hQYRSkigQKbORwYLHHG3XnBvBtj9i1qucrSBY6bR5yOPLks586lJqYslcAcj5G
DQmvyIZkjaT9yY30zxatFwQP1q2TxizedMnjEJQptpSQ/Ihp3IOEWRXBGv3MbSiSdVV+FO4BLna0
M+rknbxGWspVh5RiduutbG3iizMO2B4UfYrj4XpqBFD0hDNwByhEcyz0Ffn0rCf6qUfDPFOY34cS
S5oJlCVA3o2oLvpK0+uEPRSLvKZr60Hz3ivyqQBo4jMLWr7DVhPsy6MBp6McoQ/VnSrpWu4uzgb2
p+Gn2vEeiIfYzZMXHs22vM1RmPQ8bu36dEkDgAVOUXEHxuEX1v2RQTgjD+GMDg1wYDKIAaN58gWI
cHPth8zgRm34O19ad0bFJsOs+5MpCWHwoup2xiqyiwaEcBJrvaOVG70PmX5JpBGp+6bb96harzJ3
/DRFyPkKrBeriNYKffOqBpGN9mMfutUmCGKggw5UCuTUwCiJfQaNhcXYVd440hJNLz5hOW7z+IPp
tKcdvLVbxkDcDWIfWlhNcxJuxyblYC9wP3fhvLEHyNU+ByFo/EoH118awLU5DhmWcf9LkuOxcNEI
m0QhXfXBhuO/3LYtL9HpscL44iPViaeOq+lF67iIFdJxAEPP0hjxtxZ1Tg+o4Am96dAOyZ2bsm3s
UZyMw4QkMaBpi6J7E2BLuZ7G9OB2h9KQCb0BsWrKBLxS0ulbTnoBcgjjFQ0pFsKobUnhJTEpJIrn
VPjWnYNSKBpwBbVCfPVLKlz4eW9IidYOw4z/TLgZedFTPtxTxmrr4uShIXRi82tCH7cLggNVm3Hl
UoE8TgJyIf2dKxkY9lq4oc25oOA9GY9+nJ67EsVsyWvPjQkxUSe+CKu6n7rB3OZ4Su9mYv9gZhzD
XMxX6WzrW2uCOof7ujX0p9IPOrbr4bCbxuqtCprsECEvdCrGOdvqiyBfHOcJWv0mv6VlW13NUfEm
ARnjTs/3Xii/YZv/PIM7jWPxPuliOrgTLCWDcTD0iUcLYN4YznRfmz3oMEoERWUnp8bOjv650VPv
3hzm01DbwY2NtWuL0TXd1GXancrSfoAP3TxYCvIzEQe9seeeMvngqCMz4gI2ndeFLWH9GJa184zc
3OqGnp/qgqw1DeNgnjOT4D3I9oVt2fuRbUqZaes5QMMyg4PblSoivGDztB8rHN/SG+bN0PT2pjQ1
yXm6Odlm7u57XMxbjeG+EpraMVlXCmlHroN5AuQLbAKz47qN0OS3erkHqi9XCI/z89DgA2yuuG5y
rWkmP6cWtmZTh8Re9Icssx+Z9enA0+OwrVo/5qiXV55jQM8D55X49KmKPLqqBEcwHcHXyoIB2oXm
l5oXue11iriaERknQ0NnZc6JfS7RMvsRceEz+0Y+k3OYNP7JiZKXuBmv4iyh4JSBhAXsQLRG9JR6
NA7HOLtAMtuNfb9PpuwhQrLuhdpBptQiOnssbr0KupIM14PDrQ1jCie1HKYdkDWwwCM17NyC7+KM
H01q3cQ1nG3y1le1n0d730/vhwKEnc59sDEi75sRlNeDFQqY1OnRFsVbAR587VGpxp1H89tF/WC2
xrvrmwPIrIRySLuLjNJFGt6b27FzwTeWwYeX5I/pTJesVk11wVbHHuWLDKOLbxOFIwzUdXLkrsj1
mHyfLkLpwnxDfAPAsphPE+I6PXGmxkQzMFByVtHQ12AkPBBYAGyqj20mCv2mEUxtbLZButQ6RWmH
UCccmNdDMD0OVoRLKCS9G83unGQwNcNtSGDS3mUDT0qas/FR3baOgRh/8pyrIcE13hjjjV5UJ0iJ
qHPQp3a0jP91Xpr1t2A3Ihpd13OECiIkBEyFOv8la5OqTK8tjfKc3dSTZBxPlpzfJpTWK2zxp4Kk
o7MeO/JEr6reGrPzxjahP0zc/PccQx7b0ig+txpKpcT0aEormRXJNycLvgyrCWYUraV8r5U6d3n0
aNea/gCW1mFOrosboVsAqYgSweyfIyPNKBtPiXWXB9Rr8wJiEPSWFzsWBZ0cpNklAsZVmI+3mtXl
60I3qgMdrea2dLffs2GjFlNUYBKOvbKm5H7wUcRVcnJvfLyR23998cTfYttcnT2vC+JbmJYjfg6I
Fgxs1Dga2jmrclSwjrv1i05eNR7NelA/4P51iDlzvZnKBslDKeQuR0rLBnO6qhMQJYKGHlq4YJdo
IScxQv3WZhUd6johMCOAaKRH1jEuCeeIR4qmokGotu6KstxUAJPu7a7CMG2Me5lZ1kkUKSHAg0tf
NQvkkzdpGzS93n3VjdXOA5D9i/w1Q/4t8tulgKLrwjRVkKVj/TR60CyCaBFIdUnzwlFTOMZd4Yen
uNXCTzZtb+qFAX29jJ58iWXmc52G34ZmRBwUcVzX06iidJVzTNIAI29RU0/MTfl0TkC34AIKcFV1
NtpUaodLhPQMXwyl6lVI5MwBo3xzHzp8MRvwbxZh94yzwrpmZ/Em6vzS1MNnoMwKDNiYm7EeKry7
dHI6M34epIGmryXHLWudjdSbbj9PhfHUaoazU/LEbYCGfWUJFldRmsVjGgePnNo5/FHkuRahDlCK
qW8VuWVwBdsq5QwDjF+DqHh2hpVbEdJhqF/sBlhmZZzqR0T/WOhKTDxl0sC8A0+TtUCOJr/Vb6kn
z8ext9mMFPmwrjgnq2jmnu4D5MC5C6hRl2z+Ms+8wP2VtzYyV0kmwo0fTlcZ4Q+HyiC72RajRAkc
fCms8MPse283etCymhSRXaAI77lJfvkSyJomVgJxuQf1omkGtjvDONc6e7EaQhN8FeVXOiw5k5UA
kDq5RBD4XRcB/PfuRh+YD8iD4hzaNHCAuV4mIsGmnaMY9CEMHPwGxvXyZcwd4zqT+sOUuuErLw5E
ecesKoZnvymdzZDCAloC1qui909F+0Ykz9lEAXUg9Cva08aRb8BW2ZJPyFXLGjnC3OzMkptzG7im
fulAl6ytyr0RxLSe6QKhhzebWzrk3mYI7SvkdPbJKGcU2U6T34W9icansy5uMbhs7OnFTKqhR1n9
q5hGY9/2+rjpoZPdz/U7xNRrxmdGaEE+35hmUG5lhVgAnCCot6IK77Ne/xQVUQLbBbxRqEQLtdo6
09+Dbgkp88Zz0L3pIw3MRtRPyVwp6GTZUIeEPg42pHrVmUKSeDxXygs9T0ihE40QRUouKzPUzWen
gTk/obnezCHMRVvMzRGiWX7X9ECjSxzFm9qNdQ65vY1yH8Ogbw20VoIhwQ9QJbtl8vuP9/F/Bd+K
u+8xtc0//5N/vxflVLNPan/65z8P24ftf6rf+L+P+PHx/7x53D39/IAfHs8z/vkXN2/t2w//UMkT
7XTffaunh29Nl7bLc/Pa1CP/X3/4j2/LszxN5bc/fnsvurxVzxZERf7bnz86fv3jN5uJ/T/++vR/
/uz8lvFr67dL8Y+Xb/XXbz//zre3pv3jN800f3ccB8MC/GjJ/0iebvj2/Uf278KWngLhObZtuoLg
VNaeNvzjN8P93dQdA7mSrpZeKX77R1N0y0+s36kzUmY2bR3Dv6Hbv/2fF/fD5/Jfn9M/8i67I4C1
bf74zfwpE9pmkfJcoeuWxWJqqfjWH9f4nIY4+EDF4pO0Qumql1qKtL5riHEhoa48dPjzKGdTKbWD
jzIFmy07Ym3GotkMBlV8NMemX8u1x2ZynTstIXqVitcdTQx34L488QVKnk05evSvCtHuh6S878bk
xZI4iVudhWD2SHf2NOfMgkjkAx01l3NmRqaXiBruUQ1hWGMzLbbXRaS/wQSbd+DU+3WTx18R4Q9m
vfMix10vJ1Uf7T49dOPU1vLJ9i3OrnN+sEpEpKih8EIXd5HmvkZ+cZJCh2bPFoDa7nQwpobipMUG
y6IPHvf+01T5X9G0WKR1QA/12B8Gs1Ufa9tketWhhRcRaYxJRnKgAK0Gr5Bcb14FYmJ23ZdiaJ4L
pEWoJkWzSkiE0cYDOenowtgA1qF+m1mUo3TvOFLGCUmtXI1teWN6EuVOSazMxJdyiNGRvMEUoajT
Qu1qvadY1976iUfK/i6WlFQbEz2tnPRgPczk4BjhxeVyitCgO2AiTmAwQVOoD/3MxDPPXbu10G+R
xbttHXdrNrxxJBcA1WAzsmpN+Dq5vJ3nHocaMKJh8Qlk9J4Exy+9a+H0hZflD6uH8JpJiuif0b+g
qlKvhgu//FkjcTmRuC8j6eoU5y9THF4wp0XrAkbJ8le7ihe+vLqqss/LXz0XX6tAHAz1uHEIiVal
ZE3Fj4tM+iHAso4wXvVREdN6cRvnqF6Menaqrnx+6lL3mPeIMPduclt7dg33yY6SC13UE8hMYtZY
uzv9ukK6E9vRZbCss0VRLTcCKjcjwBUGZ2pmaINVjoMfPFPDUnPOJR2BW5HUysktlMDs+eyxcaFl
1KJLmwJ/D4qcgEqEsUlpvWDw26srgb7+yFYQf5iodwMHNASHUiVV8nHXhuL7efhU5xOBaa/T7D0N
dCR+Eedr2D/GaHObex5oDs+ggyDUbf5TnrmNA7CntfURlO9ORdlv9LmAOjxeblD3aL9LHPyNx+Cw
1Jgxu+QyZhyXRX8/WRV3uroFc7EGMj0zRqmnCKywK+L5NkncHlquvpe6Z2es553e8gxT4XJ45BbK
qCvZZfaaWIzl5RsFlw0u1KvUOpgLznl5KZHPj9U9hBbzHqrI/TIc04xrJGPvuWjJQPAYKkHIx1uQ
zYhZ7ahZqDIIjr4ss4il/Oh6cqhHRt/y9qR7DkvutmB0P4FURPuhBmcD03n5XFLUMYPpok1q7tKB
SHONm6Ti8DeP/hab5yXxyy/9JSNkxlaGcZp0vMBisOGGEVBR26fJ4iJo9BdBhTjHZRirZy7VK40B
6WaROODguSzfUHfk8gtzzugEOsV0qe6W5X31vnUOQu3Jul3qd+qGTCLuYLzwuYOqTt1niWEfq4ko
xTphU8ZzqFtGvaRluFeEeao/Acp6N7viSPZTPB3tgbtIPUs6Rxf1JFpRvRGtwjxhf9MAnPMbHBx1
k8Z2riazQZDFaVTc7uq1eYPxGNn+rRZ/4RSD2UR9imqQRgz55fFJyGegnkWW/JJRVJQprevQ9Z+K
LLpztRxUlQMpge3MX9bZP5eyvy5d9o/ni2VIey64IaL0lgPWT0M6YN+ZEbH5YaZmfQy8BJ2167K1
4tqrVze/0zMIIOvFdADsN0ew2qiplkTmpyhnRjEqmFFkJPBRsAZRrnty3PCSM73OLGDLlK0zgtgN
tt+ntWPoaG+46o9BEoBTiNe4qOLVMkZRjTEf1dapISAjwN4bqXFaCfmU9fbRqkYVDOHecn90q3Dw
rxczkfB5TAmjJPLOWSx6IGwSwA5yvxxrr04dfR3hG18v19lXy4YaXP/6Kho/Bn1zFSWWTpgS7Cds
G0WS9+P6D9gnrfxsfg/V/Jp7l1KgAOjpTrFMeE/LAF3md0QjqGxaJdKgIjYDCMHYj/MotrW7f/cl
eR4gAJqkgikLO7g6Wf+l7EAXUi9IiaWfwIiKQ2Ds2agScvhX5JrsAmI0apFZ7EwRXLSYby9frDq7
02z0260aArhV5C+C2A31h7/vdb9vBHVel2Ma5FAajmOg7/7phc3ofQ0gqXUrzwR1n1EE8PnH/hOq
h+VGBM7DdYuY+ijMyjXcaspr6gWqOw983NkLkq9uLg4ls8wvrpr82yfpSbaDnKqoOLgWr/THV6cF
thgozMHDDM9BPFxRskKzXLH6O158aTU+UtOYb6IQLLODRMEn4meZxauxgTSGbsRlsVsm7eVmoSF5
MdXuo4uYgIwyPHBuvWeSalTMxBGQDzgmD4EwRqUVNoQDcTSIMxmmbeQdl80UoQwX5hIsR3ia4YDJ
kkNopnYxusqsNzrtw6jR1OEnryL8EZG5s7lDSpfM2dphguwtvpBW2Xb817LYZtIMPMS1vatrWtRw
Gs++pr2p+70poy8idNcuGb4rywI466i7UyuudNEcv29MQ2xluP9Pah6oscmsnck5LiMl067rlFZf
P6vPTa12nhlf0OF6G61ktQ5lSyJKn+6X271holALhT3UBIEkSF5ZSpYrPMQUTX01FaYugiG8nc5G
7U8KrGZ0wb0ne0JTKEaXtn3zSXiAEsnoauheZClNJ9pcac/PeaAGUqz10hsCgqL1shMMNfs98zsy
ZNQKplGLxo8N/vFg1BNtJH6nJOtnlSMVjpOnSE3V6k8HYPJWVEvx9mI9Wu7odHhPK2xry15MDvEl
Yr5Ocan6LSw7ta9R704tQLGagFo9eujpEZmZ9rK8t2W7GcZ81OoPLNtSNVWW2qhte7jpMiDepbSv
MOHxGdbIukqMoW0JF1OtKkbCoGxblNdJq5/KmOL2st/1tRxSVPlGmWcTgjTb9JrajGQYrgJxbZuO
thUwRXyPiIye2LvNlI/nMqCm33QkClYayqKkN46aQXdMjQkSTz+JuULkFnAMSJy53ZZZ0261ttmC
hkVzzkc7GZeAjNYhEoAMQ/MuVRsUtaVjlQe6TsuzSvhtCT7pVxOK/mOFVc2+ug08iAqZ55kW//zx
njV8UKLh3Lx7XvmUEOcYpvlZa7k5R8FnPJBgIoP8XZmH1plAdyCVbdgxvwyloONjac+ZOrVF1N+2
eWSvpTUPB9t1lW5it5xNarXbcZscGOkktywudMsQme0TY0BnRtE2ZtZA/I7MdHJeoryBiw3vNHKD
TZcg3Qb6+oGcju5b4dGkbun/Aq6ncqmtyQNjI5yxDkSoxFPTfp2YFgqbJFWhF9eaLp592IrSB/Tk
GegtTZusFebnKhsPXWYR0VzUvJLQwa0nqdzEEYqaMvrAQoeqkBpgLLotlAH6mBh5KLkhxkr0HWZG
LoI3ES+HjvtgEEdE3Sr+cHEw5HnzLNwy2osCSlcKZqkNk48hxF6Umyd4TddmYR9kGb/PLfr85Vmm
JvlwEh9+wfA4uKBn6ZsBxdz0RB2uXQETTUiKd3Vsvow8NJc9lUeIZRZOogzpJ0kc5b5tKpr8pX7n
DyZgdjvVoT/l1Kvb/sYhT+UXk70qDfy4FCGkojivOzaMYkOIn5YiLw1LNE/dJXLmazfKMVuod117
RDLPcixf7aSS1/YU34CrntAAhw+jx7k+g4ZSeAaLVY8yvNdftch8DNLRZUqiJTGN3iZngTlaxj6r
36EYMNHkI2rdGvWAna1Lm/N/YFF7r8km3lY+rUSnJ9bYpONEwsVVlRff8F3cZXCwN1N/PVvOVieP
GH9IJ7dk053GKnxuHPNTYHOT8il7myrKXyGolAmA6jKhm1UkwK7rOL7vUakDBC+5FfKuwMYGQ7/Q
g3M5MBpxreL2RweBKiI0UgjW4SzWLusTMobQOM5byGf2dvyQGdoKdga8FwMpaDfdLWeAOR7zVQQf
xqaxswdBSzL6yAES6PV2yhhewYA8J5iyZwyjKsWCkp0adcu4CHkrW3vqbkNsYmOKeTL9UKOjbYC9
6Q8NLTxK3twlHKNQAwKJCLTC3y0DKD1MsTNu7En/RozHh0hQB/lF/VJiOsfwYOIX6nMOnpXk0Ozd
sCojwEQd5TmlRvEOsQl7DiirxcphciO8MERzpZnnaqLbL3XuMEtKmJtcNlCcr8JGcJzXnGEtnF5G
xGUPJrhro0pL+uYTfAROl4+hdcfhVx2k/2aYSg6jpola26HW9dP8xjPKyagAKKrlnpPv7BClinxm
VXro46qufW2d4nOmF6/FpNeolpgrmPnBhgURpioVE5KNL407vsOV2dcdTGRDAsRlVtJgp7tRdk9N
+mGMaOFPZv6pFdHu+4c7GBTdtegjtcIaGhx/ngMNrHnaAZtZPXuammvH4xoJrkpuYHKfTGZZdUPH
6nLYNZrPgL5/84udmve3jZo0DUwqKEId4Vi6+GmjVjvOGEPjuPhA4/o+w2Ye0rNMashLcAuiPcjO
FQdxo1PcPoZZKBP8/J0FnQ8prmFJQdehv6Y91H+/YrXTeKcpi3YA+5iyLJMADB/zqA1Ufd+OODfK
0MRCDVsX5XJzFyQFM2SLyaeZm1ev78/+bHXsWVVbtHU+1HWbAishscM8D1KC+zAt7B8eQUgRsm7W
moxbUodZQyX9KmgxcRvFeblHXdBkWywgjwCbkXaW2BZmVtlVWr34EwHeusZvVQVju5A+IX0bUM72
zo1LKm7E1zpQW/eajLC6Ewfpl+QeYXYFoN7qN2OiERMJVWc7qFxD6pHA75xM25ok4Flx/zRAVFxG
cdb1JEerz5TaKIolhvw4Ik6RkP5woFrHUd0zgxo1v5qY/z4vey7bBsey4UhQVP1xQXfymXjjeHw3
1AneGzlzGkwuE6KGPjD3UV1+qDOczYYch9b3U6cqwEQU9H7xSty/7y2E6THEiO2h7iOtnyq7kW2z
JkzeWzZT+fTUzFXPuFZ14a+Xpb0NuAZqbe/Y19GX5l9V/JSWcOzbSudD8vm9odRRFzQWQjxZYusz
7gtzesg8hmUPVw4sG3OSob4sT8DsRDUX844Y1aStdin4mT/BcUTLq7q05aGw5EMyj/3GCLprsraj
vTdXj7h7XQY6FjkbLNCKnFZUJiEp3bp4bwmJA9Xgpjgt4lsTuvgKJBeum1ZfeR2t3hJ1y7WsxlUX
WN4xtPJdHXbVDqrXYTYzUsx9snoTdVOPKaD0fISYYAhIIQ7rjF1NGHdpCnPqBv9MP1YzdWaTJsrw
F7iIyVlrInndEn+xSlLmyLTM6gM13rfQUaIElMRb13XWy/UYe+frnElKDVMEd5gHyrgyzmUyvJlk
Ra4qqpKbZkLha1dBhzIc3EJsZd/vKHh7xaoYToN4izwQDHEoFJIG+TpiY9bJhix19vqQGArJ5j/m
r/SCbreGkspERLU8qlebRQNhA4SdQyysFWeo4tSCnzpgYyN8vb8u9UYd/3iXy4LWaer9BOMnw1Yu
x4nf761m4u63O4rGjAsSiV+C+kZvu6vlN0Z14YiGuw4s/3VMI4aA9Uk4SBZmrce3yZWKOw2JGEE0
ansFKAV5XaTfa/H0dUg7bbPMs8tzqZVTc9nDuSHekokDUVAxB0uzKPdN2N2hcuw2eYKEV20VYkJ5
wphgq9pGEg+LPbQZF3lZ31CPd1ZRzI0PQOkywJkHJWRhnZ3DD1UZZ6lvkONzGxh+Y+NtMF4djcEd
x4W2zgc+Vy+1im2Mdu4Xq+BSXP2hbiCFrdsGR3KEAEJX3Zy/FjTCjFaHY+hv4+espYcwSwwEKczj
Ne4S0A9oKoAwW+4206JHE/J6WEjMzJLNGCPoYiL3AAQYmfAMOmxSEQWS9bKvZ1TOsR0fKzPDJZdZ
n5ZbukpZNku8s5S7+GAL0yTCq3sdvOo1sIAx46tgaRzxkTYExoDQIh7UfwdLVB+AusDhKYikVCuA
H1pHmiM4wMPURRfH2qJ2z8tiu3x0y2JKhtRV0Q3v85zw83oQG7XeqEEULVdWSlofOJVRTDL0l2eB
ChRi9guE8d4uh4yQQ0qKcnKtaxwLDGpSp/DKDcW7HWBzWoagFTiXrsIZXNXMVkr9kQPsRk/P5l2v
OrahGKXIwmKxuEkCHrJMp/9WR/Mmeq9JQ/tof+5a/tDk/P+l72mYnCn+58YnFcwf+6TL4783PQ3L
/p1TCVHhlGdpK+rscL73PHnQ7xKEninYArl0PFkf/2x58jtUIT0WTRfLibBV/erPnqep/y5YwVia
pHBcmqnev9PzNH5cGPmrjiUcaQrLVmVGdLQ/3o5Fbw+VU87iCeunXSOW8PNuN+ZetY7IaLldvrd8
IZkvAqkxaARsTiRZdK587a3RPbhwPaHpTG52VkiarhjlrawyefsrCZZQU8N/TR3La6UEanIA97iS
uvPT1DFxj1JUHMRTW8BzQRSqd9TjIuN6+TJySm+HfY9hm1cRDMM20froaGEEcxvT+RopUhQaju4x
i8aXrHKjgzvY746iMPuWqQhEPT4y2TknRJTyjroY1TfDC6n9ZK+6jOU9ApJ1bQG0JUJhvJ0L7jk3
DcpXI5c3qT31t38ZRP9NVf+nKqbrCcRmzJOQxXi/fFGb578Uf7HzkNGbR+ldaI5zt2mi3H4cG3kO
4zl772voEt1InFqCRd+ttPLo2kDOxiDVX/B6/eVRxjRnDw1GCjla5x6BKrBowkta8gsH9a3YS0Jq
di6lf2mgSaf7d9B9Pf/sJ/PVTDzpI7yvmhyU5G35ttCCGGzBBI+nRXu+XPGqdJTfLzxhJA1vNGTn
19jimhLraHoPc924gHZ7gWwLxabzSc6MfYkQS582hguxbPSr8tULxN0IvhanRSHuKnrnyvYXPVb6
hFIDsCr+M1paSqjkxM0t3JPmNvTi17yfpx3WmtPys+XbYyieZT7mt1NfuFsdQiJtkUB/LImn4rDg
IuIZ3PPyf5QPQHdVAPOygpQ0GnpXXWuRaDvhe3YcOQCsybX7tBbXvd/NqF7T4djWo3tD0bQRXn9D
ULQAIHzTq2+6lsB0b2nYlUxqEN/nXmbN/0Gk8NNN4NED4GgBAtpydJud7E83ARsAwmYDbb4zI5fS
pCaiuyYD7uA3BClIwsLvlu/htZS37mPYE3ppt81w5eDCvqmTTDsiKD4u/9LGifEsjPIImY3NHWKD
GTazS2yd9G6jlF17FTWm9ouCjVBtlL/cx7wFJCAoKU3LFrorjZ+aVY45YfpwtPy+zvHV6W2pvbSa
+NL5fnCJHQOEjLgJOn++Gd1seDC8ObgmM+NzBYxvBewuXHXomW5NxANrSfbjlxRzduob1lsyQctr
q9Y/V3Pl31iqb7/8ADXKiaePXogtGQ4F1xUHQ1p9To2TxQbyVhhG+eDEk3PStPC1kiUBD4lPvDvH
gm3euB3N/mD/r+/u5Wj702VwYDqTaMTH6MKp+PHuxp4UCVqN1X0G/R/9dcW9M5Au2ct0Jyi1vANj
QM5YCwB7RgdZLnZBdHRMfg9WAm/YxJH3bGlugRmwJEvRKIirYC/aTu74OYc+tdbMmI4ep9BHq6+f
9YJ8Rw3bCoTLHGg6Gt9Py/9NY8QQr6u3bn6fJBYPv4Uo6Uwl9I8E35UHW+Ehk8F0/NdX4O/zG+/f
dNgMciyji7Sc2v4yvxVB5MMe1LL7No6eU2HlJ7P1PpnYOHBXW2Gx/DM2puEQyxbjxoL29kvMFVLv
Djo8zYXFX3Spd3JG+b5A+XWv+jxnNgGOCGe3LmbZq4EyyEMSAHJwPHMLAgw6RedwvsIxAeDCya59
uN2Hzqc2F2KNOlj+4K8TcoAO6MiHE2cR7RAbKsElgCeijyQqIjasNlZDJ6D3fUiWmgMLvtU+RXny
rdPy/03YeS23jUVZ9ItQhRxeJeYclF9QtmUDuMjhIn39LECe6W5PVfcLiyBpSwKBG87Ze23rHOYY
Xfs2to6ZDm7RLNmQRzgaNk1PPJsOFnxNZfTQ6KUOuc0y7z3R8itYj281c/Las2cXZas/l+nH0Jrx
1/camUTUONUqQeP8LPvmlz4kzQ8T705XvAMCH76VTqcvmKXkYRDS3Bqm/wZ/G4c+qfSvbo67K6up
Khmio0UVpx2xJGGL5Tn1Qe/p3ruIRbA3/CnjJxLG83yoTYe4w8hz9rwTvE5gLQb0oq5o89Og4074
9yvjj06sAyaX/p0xVYTYsNvcfv+8N4C8NbCXk+qoJCAiDb92j7rin+avu0mq76Vuv8+RG03f7URu
AnYPZEeAEwuxZYcc40D8VJdH4+7ff7FpTfaPsYtR10S/bDgqrU9Kh38U8aBgwGzx++AiKIwRV9yt
DIVZgwh685QT5PQYsbTfIARmmhGtRP4gccOUnrOP6rI5qJUzUdYijOpd76yN2t2mbtJc8tqxnpKK
3UJat/Z+PsSFQAznGFlQaqty3/h2eMpxWrsifSBsRQXuwkMdBJ+h7ZnI1KaFj85Od1mZNUZzj1ya
xB/JP4+S12Cg1E8CMNaxkGI4A8NT8O7Zo3/Hj3b495Nk/bGodDlJnmGw1mXVolmG8ce6pc/7rm5G
1T37pL4iKM3fq1Bcp7XwLw9dce2lmHPT3ML/zgxuomPb5Z7XX0wVIQdLsfi1IlQc1ls1/EAavALc
gyOp4CK3m+814o8kxfNRhf7ampTQRmuCy0Lcpi/0whwOdW6FZ7tgeDASqa7nw/khseNyyhM15COR
U8aqAwTw1BXhPuzS+MI4bz0FtYHVBjEfLgYHY2NL5i9nF38qHO1d5RcankyNSo4/sDnv+dOcBIjZ
/MybnxmQyfMsbZZpFZXHNPSzRQIG+Tt4CYMMITwUll/9R6ltXvr+fS6ZzjjFZYZSm4b3/1sptkai
hdEwWGdcFsXaccb4YCewQM2i3VU9GONuHPZkplSHKhYvfdINb75b/YrqjOKHhkucBZu+qfHNuwCt
D3Flqw9RGldbt2ghfUxcfg3WL2DccjyX1ZDQypqwTCJdCtzN9JbNXL1oY/nTJPYBeArfcIHC+5oH
7XVe26k+agUwUe4Rc3IMowR6v0aVc0IY1bfOyJul76XFssZBDA+xtFdu5wZHN4DulzQQFx1k5Oyq
R4dFcCp89RRglG4SmmGxat3r0THvCOx3tSxGbUEYWsuQ0PdTb7XRtyxAr5lPM5AJzz0oncz+Y8TS
/6mHYMQCnmmxpHGRQkxHf4xY5OC6RTSYCWEsjUXPsGl2FXj6+P8yjQyF8GYv9Mp4mSOfJEo9ngzP
KtjcOdCiDQ6Aj4wt4TzkXPfAbzq3voFbP6Ndz45lmTe3ZMj9Q15U/C3KOm6zHRWD4cM1yilyM0//
Y635/+Zn03E1z9XZnprsRW31j6qpV5BoGHfSP2eBQnxiREDuvPUgUfSsAg54CYfaW1GxZwWZeeNj
L5qMmFZ0T3bgGjun9bxD4HA6kgETshqPH0H3nNcGsDIL5GHjpDVQMttfp8lIIFF3wzEX72PDHNdq
hpVi7SeGvbPJvvRBC7D++LrWlDENsbfT7kG2keaPXtoeFNIYllN/Kuh9QkplRDptorHEnETivVcQ
+lw6wQYELGnC6KnBmWnjGi5GclgSFbKawxVQLrWQfU2SHkdP3Idxog+4PU6aVrQ3kvzkh2J7xxmp
j/MiOIYh2TWj352McpjE8s/z/591C9Qu/SVWu3jZETF5IWOqzMLuIKs6JMc4x0AkuvzemE9JFzqr
zoXzwkaCK98fIH7HcKnvLlofnRSe50Yf1UtRGHdsXdi97QTE0boF7fcwEdofGmnIrSnw52LMNTcx
nIsjDtunhN/3Dve8+o91qz6N3v8Yaxyq+kjNHBRJjskK+59zM2QiWZQFJAfbUdj7UvJdOW06vhkG
UDuyhp8tlwEBxDtcOkp1W76VZo+TQ2yZCyuQKZqyj4mCWNCCwYpInPeFxYA8EUm07qlqP2CpGj6I
TqMejdSYKMeOxg0ThY3lffHvUxVCWSo5f/9zPN1FbW4baA8ouHjOn3+ONO0R/nJk3vM+XtaZO3nt
MaGRPPX72fyaNr1WiUJ/QjDb4bo8VFGyoxFnEIJnGuuqwrugRezMHqKJET+t18H6CNIUNFgik2nL
TtBGskxFr5ljfl0WQBdE1bCV1u1sU2c0O7+20lpfEL0+f8ZMWkIs9GbkEs2V8Uetew5mhpCouLQ/
1kR4HDOxtqYaBmD7fF2JiUDtc6tIEO9/s4roSqjsZ+dIWxAZY2pR+1h5Rr9MSc6cmC7Gc9AJyAPt
iHm87I8dyCW5Sgph7z2yXbfsD4AaxJHzXCjNxhzKdef2w1tg99bGtwCXpUNRrEvueZgGGDDSQfRL
Ha3Kc5BjzS71ngRvJbnjEQU3Axu1o1JN02pOUhzYrm8YD0MUV/kmLNX81/Qkj+PiV8gTMb0yPZlf
md4KuqOKL/9nZ+WrNi0rTIqkLlAYrSGHE70RadBzEqxfn7SZd1oWZZchh9xxx/4x3FkxrAlKGu7a
IItriEnTl61zK6N+GxVOtAfCQi99/uX/71Ct4iNekuSeRMbImSAB2NWr8U3NVxZpuu+BBn9LlS7t
yzGKVCA/ZNULy8seU6m1T5Nr8lz3yXE+MqYxAAvno55JSd6DUixt0A2nKqArEZgGg3rl0adJ/fTy
1xuKGbarNOIiRy1Ey2w79QTQQvo3P1GrUwGu86GdwuBMzFmPiZtTf/YF5fDaNreRp6u7zIysLVO9
uoum1wLq1NQD7shS8jXsU+e179WVHsTIhaLUfHTl0B97H88WfKRhQRM/XGd6OBmHOAedGgxHsPve
TqnZfyJ5xw/pFrQ76uFd8ANWlHD6Db4jcUYnjagaXNPwNotndTu1zhnhvFTVwSAUbaC9j4337LRd
cSN9qzjFum3AypHau+OH33wbe0UAMwd2eSnctZWTKrkEReS8lpWub3rVSVf5lAyZM2YHZI2+za8T
K6XRMMiBHo3myQjQ68S4oxvDh8yWWaO9RSp5U/CmYieGOx5C4z8BGE4xW/XFZyEtgpM6YzhpQJaQ
q/bFLkDG8GB1cU9uYG3cynC4mtMF4BqojefvIAJtguHDVV7ol4EDHb2K+bsIXmVsL8febu9NFrX3
ChWIqEJn93V/W4C0KO/l3+b0LEuJav4PNsdeUY17z6RlOwcdGcad1rf2kZKmgo0auk/cToS1mDu/
bTeQYIKn+cFDUvTgtV62nw81e7RWXhegwUNn9YQtuDqZVnid3+yNKp5srNFeR5709SwvY+1WBO1w
1EYw4PXktM1tvV0YQwGpAIsOcbajuo3NxrlmvXjtvcrYE5PmXOeXRvel6QnKhW/kXKVNxIResWKZ
Pm03ECCd3CdSgDv/4MbBfkx6iVu/yJ0L8qkHtUzD83xk9aNzycupaYK6eYsj7dCOinjJxoEw57j5
CEYYz2xE9WNSaeJQh0RCJJ4i2Ec7h6K0qk9HZO9p4BA7XyLIizOFhIt5DWFqDoZrQ1l3dWDfu0Gz
d8BjobGYvbUyCWhYKVYK9RTE465oOu0cFgOpk7C3p0ofOWnOMa+CdnyYj0sDXb1RGlAxOpcBHtOO
XNnzVgvf69qcoOvmdAh/NTzZTfgURQGeTn1CqZMdfA1LI33CdQmK3cyQStfih4u9+tAivl/EyKrO
uTeG215X1E1e+c5Zn9K32fPQ6qkoT+tl/SurkJgWXfYDTb7OjdDCScsGZ2t2lbuVFXmSrVb5bwg6
lpGa6t/NvKofJaroU0tc9aEaAnD3bO6AFRyjrO2+jW0kllkAEbYgAt4aNedZscdVCfeCZZxL5ulY
+GvRJc67KJ+IluneUquQ27juymU9fSocoNQvosGoLlwBxjMs0qNvNPVFa239mXyt4z/fE6ETMYDb
Ji203x//6wPTxz2C7f/4x0AbDnjqs/zsDWl6Vht7ZVtuck0xTHgjKcN/PfhmPFwY44IlPGiTKAz3
pYSSCExFdGAApgxPYCjJYTCtSzDPVkjGsbHkarr6W9NBpdKzEroFWayMnN1I8XqZW6N8+Zr8A0hK
Lz3DzKpzCqg/3D+nAED3Y2QUwTrHe3RTzMYisNGWP4JUA60e0ExJU6XB2CB2qiZq0oxAkpQpC+qv
oth8zD089SwrIsjmKqGfZG+kO6Dgq7TqSvwGibxNBZUWqdmV5vdiDo+zWFVjV5vC5ADYvZROqjHE
FreUjOkrTRes5KE8wu/C+Okl6lrLiYq3Jlqd7QkDZk+crwZVe7PVvtlkprCbdRtnE4C3wZ2eW/XZ
sQk81jvtOu/qWX5AmnOFy0pikfcs7NHMPH494RW16k6uTfztI4qYp2wkWecxE4eWceI2l/G6KlLw
lenREoriT68gcjWuowjPhuJuB7XoD8ngJUB4p6eDKO+BFilrkY8cTS9VjvoNL3EOacZZEnXoXdAQ
pk+VgpnJsrJ6i0cxfdJleVSzASNCEgXXNoSDFreg6rq0+/1MdR3YaDgAcbKSVwO0sjLt8D63jep2
Kbuhvc0HDAsW0QL0zoMY5XsAXuMG+bkHZfi/z3JZscexehgq07Ovd2PlhZNGylFS1GfCDuhrZKV2
qK3h66X59SzVnSPBtIBFVfjMbldcui4N94pqD8tw9Ot3i9AwY6jSH/MnLIJw8li8Ea9EbVd63bmq
XHFMxnbKU6jPanKJsRCfCB2jADP95KAOPijmOOsxcUkZtBPt64FwHwPRLPHR3Cg7FQ75p54kv3wj
kk/UtOu1axNG5wqvv5pKYT6AyR2w1rLaV0VyZWHv3lEjoOOoQHNHvRce8YSZgDbafiHyDOhgaYT3
FpbKY92AaW1qHXJTQJnMQqn7xoy7igKR/sgzD+RBJ9WLGMlOEbYNmihuznUDE6SRHreNYqJzI9TS
hFPbaqwP4FJGY2h+1saLN42NuZe885PQUZXxgALHNk9xMchtSddzg9NMW7oDSPCMFhlpe3376tOV
74bI+WkldxzcOENVfzw74LEO0AdsosJcd536HZb8KjJe8zKNHvXGiw5DlhEBPQIg1gfwfYbTsFLV
DkkcxO9jFlUIHnNWe6pZ7mB+hmu9FtWdHWlHpI+EUgBoEi4i0GRrgMQaz3F5I6GDKNDDa4Tr4WSD
g2KdQq2mlpuvto0zxXIPsVUxDlF4E9j+94KUpHQ/qtpltBnVtk3in2vLBqFhIXgoi9Q6hIphn5U4
x/INBeubdxq94jsixeSUpb773Y0rw15zDXGG6xhffIG77sGl+wmvK+eqtFRzXLA4UGFTBb+6RDz3
XYfibo4LdrIk2E2vzUco7/Cay6MS5s5JV0PW+lzKeBwA2C6h4LFjNPh/6r7Qz56KXvaBD1UPFjCi
TTjEGHLJ89kBTBHXrlZXM4jgi0YQg9wWlX+NgPM/ScOi0Onb5D/QlSW0Jk+2eSuzRd4R1fz1D8DP
ryWneBFM/wJbg7HH1MUFMx2S4M10wKixUtrPWLVJvEHRUgM9S4aN74TtfaSfvmcaj7gKS/0stG5X
Wq7CDyTgfo49rELlOzHHwc2jNnGoiub362btfr2ueYiphjHC1loo5dLWE/GSy+jnoOX+T128NGZe
fypGQ9IRw/C9hlS10lmP4NTlVs41YDtOW+7qjPu8p3KCCrY0T2PWtM+NIx9bxs43uPv+zrBi1gTT
oer0CXiqJQGk3imIawIPWbCfUQxnq6DISv4OnoUyQ1Af5MeUNO8luRTFUzZlz8BwrUw5fnMiqNM9
wlFmHLizMit/lpV244rGhadqrw7WO6Jv1eqa1pa5IoMvoiabGiTQtfY6iXXOF6KXRX4UQ53egwLm
W+hq1X3MjAQOVlTf83T4/ayfXhPTu/PnMPY0a5I75GNTMY8C9LW23OfyQp0HzZ7tZ5/hirpE9Skc
yozOOIyXoG80fMoAKBHTDE9DaP+yEAg8loYa7PtBQ2wU9jHZLbhQwJEt8qHwGILIYWCm3WP90m6m
28e3JFMZQXXjlZIC0EcbdwuF/WjTWUl1M7lAHmJYkt9Fpz+Y7qHVZffu01ZZh+XgrOYaap8eM0f5
Vs3RlOQoZeCpWTysSOWYqEpMdr3V1mt9Whdl3RR8D83wQWkpzq0jffjGHtTG0lWmP1xbp3NVl0ea
1P7jHO0p9C7DKUeA9nyILwHxfRZpxP25FBLV5l1PfGc/FxKzIuGbCAQh7w6d/4is2lSCmCyj+Exf
Bth2CEExHzWJQjArniRrZohhTrPpwG++VSny7d4xnwDnO8c0GAlRmV6nAEXAWNIQNjgdlsmToSXV
MnK1bl3rxPuxbXw3jY4pjzDeXZGxx5wPu0oJV7kx+HjpYmNRyAbzjOozWEycpEHA5TXmWWqar6Lp
YX4DlXu4VJ1mwXvOUW+YJM3pYX4G5p/7t8/LB/aGYEEtAepPgZdv1Pm+VF392Y+f7XnBpdXdh5cC
Reuy2H8msvtH7NXNT5W9syEFxYUIzKNdx+F1sNV2E1Kn3TQWy2FXWkV+VjtJ1cPy5RFEsB2TTmzZ
3RGKhSAulJCKQ10AUGILswAjp60k7RciknmAInVlUaMf5iP4B3BFWBvF1QXcWfmCoCta9wFzKVAe
79aMyIAhLaU/pk+0joGOj2biziJC5Dlsv1lizJ9KnLzrpDXKhRgKiqMlGRpkxZT7WTLxJZ4g63HT
2yqoTVGfDdYCqcYJUswIFcV0vqWj4UobXdbEfkH8q9+YxmudPFmpKplJA/YKlDNQT8L2yOY6Va6J
ct/2AQA9QgqxpSgp660mOxfqh+0QLYmXMN9ifurfiB5aAhuGpg2ObBM5PTSOlrlzKLv9EJLRNB9m
fs3oMWpIZWMsI2MsPXobGICpXrEvAetClK93toWwt33Wf+QydDGYNdaeYBdrn5sgG0sTBmHr9gFJ
sUqKNDs8dGQ19lcZU/8XZlWuiyGsHtVigj+G1jH3C0qYmiFWc9lY1mMFtF2+hDSp94qtxjhLnOEu
I+erOEQu5Hg3amapqVQED2Jtuq5YSr80XqkM3qK+SAFCpNq9AptTpCZxI2Ds1nXmV49dHfvftewX
aP7gx5emyvJp/k6NjAa5DfkTFaWbqbmRCgT/Mso7MiAKb7wQW18uHQJp1nORAYHBpHiS4EqnmkOf
yG1uGw3KiWhXRC6Zq52XslgbQFhCqV3qok+fTEKYj14wfitStV5ohEUAkXSVpTSt/hA3SYSYxgvX
xKd4V1MFpoR6vNgOVjpRzrFG5rombvQ85FoxyniXO115qi1DEBQU7i2/NU+JZuo7an/tqjXb6Fnr
2n2tGGeYzcmxYjP5LEwULJm9ikRFVLDXByvDaoxnuDjVShsopqQZ1RO2nlP6ZkhUlp3Jj97tt0Xf
+T/TPD/4Nhg4YNNOsBykah1yjc5SWQB8q8bmTQDLd8r0oI3Uw9ekNdds5ykjaYr3DcInNZP5Cill
I4hmLMeDDPTvneLbn1iS19Jz9OcgVhb2tK3CPqSdkthf9HWAOkERYUwQnPyYR9N5gCV2JXj0NYTG
qdHVtwJgdYNGagXms14ZA6mIPryyjIUftN6puUFXl+UqCK53Wd2rKSk5DQxjJSuHPWNULiLkATvL
D0oYQxXGsNYPf6B/M7adiy+SoJjE29vqMsVCf6AnOk1Mbprgd0M6A/Gfw8RRKCV4ebMaZaKu4kI5
Snoft/mhKJuRZk0llmZhteuv+xhyQrbWlbFYGjlN5PkPm//E2nXOoZ3jONMgc4amzF/hQF+MoIqv
jBbh84DOeX7ZILR+i4zhOhC5+zCPs16SiOPoTtG3jSMuSjrsIysb2HGKYGPlvvaQC5ug12SXq5Mo
wbKpK9pmevHj8tPyPfkKKWibOdUOsQ4Z0QaZTYde+fF1FIWqMr/Z0u/5j/bAH1IlD8OAo6lM3Ugw
VQu55T97HVRnDAsMfXarpBVse7bU4EBwCT62jrwVTVzeqZyBUAI7pHcdm1ClfMw1ZVnMBQVV9suZ
UtS0TnzqcYfPR9xixX/oErR/Mi2wh88GCx1dmDFNE3N78m9SGhZWTWuAVb99baqNLORCj90RSqpZ
vH8NL1mn49Cd5nrNyhZam6iv/3G6/uyl8FtYGnQ8FdEGZ837ozVUp5EI2POLWzsPVkFYvsnRTn94
BC/O7TPtNbm1htevCWn3F/U0CaumuP37r6HTo/yjqWOahscCDH0G2D5+nz++N9MbDG8kEv0KyyO6
eX37/NU6dCOFUIsEz8eDW/tvoV9k5mIMEhKcpNgaaqh+WKgJHyuKy/OZizP6NSqEzpMKte8Betzw
ZnRSLA0hqEhA46fhXLxqXfaakF11UW03u8pC30dlLUidgGE9quJkWHZyH6NxWNO8q7cFEOgLPe+K
zBeH+jSRVavQCyoiJD3vsRwmaIJKCx0oKlzHFKavEQ4BFY+pDkhfJfa66DmLA5zOAqguuU7+Q+Ep
McFpE7fFcIJta1e3cejEgY5OTmc0inZSMl+HmDICLFCXoPA/xhCTn+E6HYnClgSCR/pg46sUPHT7
FsW9dsmK+idh5eU7DD/Q+ShSAjULDs0skCxczlLpPxlOBQdmxP2cykVCzQ8zva/5j32fC/IJkoWB
AvUQURm+9I3ot73pUKRvqZ2t4Dx+qwTCkPIltbXi0rQmIwC/N2uPyEcCBtVSPzlqeEjxMjZgQ38I
D+QwUy8d48ndadYK6VxJNSoLthxsXpmK+0rkl+moCjZjjG6rYqNOnmBoRcgcJ71CE5hnxftOUbS+
KYI5NshrAgjSEHJ+RFyUZmc+EdFCgKZnsfLQu9OeSCctsFTc9GyhuHqUrkaihqHUt4wS/zKV1Naj
CgKu5av+zm0iPXiggI8R1LPEDQsYK9GUKlLlOOZhglzDUdeHx5zYgadc75+80ohXWaN+GvpIK1iy
PUiqunhvwgRHWm5Ou5w49BdhykYKgEuarBvLL9dzv2ji8nIhqqiSHDeS6z5sqq939EfXVKw7YQDX
+R3pJRXhBSXRbb442TFo4aaSCypX0c4bzJjsJaIDAlI2rLdZs+MK9VujJJ+qKrvtXEEsxCjXA46Y
wa87DcpDR0vXfuiQ4yzqMGpvbouwd342v0bHyWUpQ3TRLN/I8Ts2fq2cva5jZzN/jWSr458+NFNT
0fBsbVV5cF/1YrK4+8OH0AoEyonApSM6YjJDsrtlQD19qjx66es4+CjRFINElpwSx1hT26JkcQ88
zLF4Oo5d3R8Urtrb3NYwJVk/g6jSFcLuw++xoS7O+MGthdu1/kZME2hpBqevs+/G/VJxLUyycVXt
olhtbqnedsvO78UCIiEQKWE4uM/zcGP7IwKjWpc7NbL5yUBvF7oancjxbojFiMIjRhX7wWhSvsZA
JV2SBRX7PEHNc2O63SmX45NPHB+Rkvk5iWqxDRrnqUeM+hCXGnenl+Bvn0q5iF2iZadhgW2KbqkR
jv6MIB5l+xhcXE2cRt38PrfTA/Rmj6aGhMCi3wb5UWxtp692rpq/GUSqsrBJ4erRvvKWMlT7i0se
3HlQVk6GZzQbBSnh+bdy7OV3lw4Wqe9tFyy6VjOXCDuFBUGmNEjKdMbjYJXdJhzpW2NhCx6/7k9H
iYctkWDOtdJITDZi4uvnQ4X2ztXKGC3KAJYyTdrzkLnKsQqHvz/4CSx7NS+HZfqrGzv7kEz6i/lh
lti4bmksgPRLEqST6OiTRAKRFYP39OAEI+bSXn5Vwn031Q6U3sc1DKvX+TQqqg/ph7ShB4dGEsne
ye+Houcr+9KiuJby8hd6ce6nVwo43VwaKRCRgXaYE+avjaqWiyIXvxLGuNNfDykpQwtq1DYbQXf9
1VcwKN8ekUD+PvR1Qbaj5dkrNcdDRzTG8FEn6mXsc3/rTLJ6wFUQuUKPZRj68muhQHOvVF3BlY3F
achkeCAzJN/QOjUXoRSXUdUl/0dE6mEhzXtGqjZyF5sF8jyG4Ls7qpOgSiSa3Mcq/ibFMfYxGqaz
giD3ipZ0XZHqcQws/amyiyLGyIgjeUpbmGaFMOpJ6Jb8m8ihaBoBBN2ajdS3drNojS48sUGI9nSt
KtapDuGsoQSq4NTPfejTkiUvQkeVnWWa3DhQJCUT73jtQGUwliMXGgXqPkEjQZc9E0LpN/mFjqSy
SRyG3srugosigAIB5CRDszNWNRE0ZiuVY6c2MaF/cnyOE0pjXUdiVGnI61/anUHDXK45ct/FnIWh
g5QyEm/gJ83LAJ5I0yTZmbOYTCrlSQ+q4Q2LXerp3SrxhEPgmtqV6KZtGsmO0yLdBZy/ygj/O9DY
4Z5Rc34z1mr4bv1yowh/pMJ4LNCir6pGk09ODFvDHEzEkfSuzRaEOrKjsz1VcVuUR/t8hB/6QO4O
UZPTTDfdl0vV59wjIzZogTP0Gckz+bzxTph1c1a1dT4FPboB8uKHzqez04tvaZ/W104GA/4c9iQJ
A79t0T1qp8ABdjli5TPbF17tXk2mpovsmneSKrHzO8BphF5ay5yp+AIfk2ek7a58v/npxQlyU/ZC
8b4d3eXvOSmetnnW1azxMbPVsfYtKV37mJXn47ycqkxNrOb5tmr1z9QjksL1CzJjStgBXukZr7KT
zKKDWDtV1y5nwa/KP2c0V3dO78f7cqTuMXfHwqzyNnZJ0VwrEvTgATLgrxuxjaNoyTYwimB8uJBu
WLk5koSdku5XZCDCEP7hq5dnaBQ8HAXbaFgKYxVrprtxlTJ4zux6geCC71HWPxQTNFvb+eQ25uax
xcZyEp3xYY9FvwnT/qdL/3tbk1BAkbY+SrU7zd/OMHHx5xWNbvO1qZXnoxBAyCdUM915iWLtqdrV
5wHgKYFPlL9CnKJNquvPqapBT5wW76366dINP3qTHtLZk0N+n9WyLMVpV09fbpx7F4Qjq0Di9oxU
4q9HInCUzP9VGmxI0oKWAi3p/KP7Ffj5VVVj5TWM6Tk2uvrilw42TCiTSMKpC2RO6VzCLlmREEaa
Yt//zPFrnrMciyapx8evVqlvmcMm8D3rTl9+dMZ2w2AFJyACpQE6hH3vlIrdfLZJmjJR46KorSj6
zn5frVxCd/MuW4sRWLWDEYtRussOOR0HMqKTdI1yyKBHF9jLXiedSBMBRVslWXliIKpCc98iBZCe
4NzvClEQFz2gFNGmVnFuyW4RNXA5iK42vhTzgfErp416GgespVk3gsThCjp6hUxYkujmymg6NOxo
Z8scoQvxNnBYCMteIWSEkDTq/mvOBo9AchADvmIpaJWlgznXKw5FcjJLD/8Ykcr09MqLL4qPIrDP
cwGMvcdwsAJ/o0/yL2mzeBZ5461rv9wXY9EBsaPRB1jGqEaBxG38MSbpvoeXsUt81zh1qhWvU2iA
674lHCZGU5xNMmlDxjiOccId25qMrTTFVJ+F/TFNwJYFZpVtutQFNVK4xcHLyVQO7G7ndk5+JAGg
oSJYi3uSqi81UbPHhjjbrwdr0OlTVAtcbj5yUrM+tU3bsGVtXto0vFOzTreFT7gFVe9Jt4t5Yxu+
K/VAxs9csO7ztw7RXhyU7XacZH2ub2cLCtrVupTGKoyprKSmsi5tqup+GF66vHYPX/dH3wBTpAgD
hDhCzRnF5snxPW1ZNWbxSM1kkra3brJrKH0+Nmxulhrgk9WYVcOqgj+AR300KBNiGWsHQi+lIqiR
hEroPKDLTagbRi9OohivVh1om6y01gp4RrA1pGxM6ubUpQ+jdGbze3VtYTcLZG0sEGgl61mz1QG1
3QhEvo8kllbLsXBQkDtWTxFGImqfKlqtYOJyy3xBGIa8E0qOkKUO6u95+aImGpCSwMzCn32gPmrR
sywcHFd+lX92pSc2tVQ+csuWT00RPTtoCr7bus3CL/9k82LvZilEIjUk8BrBYToxlmXmdscooMHG
KDttV/yS0APiKY/wunB8y3TY6HpPix3g+ok8s4DUdZWladJY30CoTzqa8KUYlW6D0kZf0eBCQU3M
K7CgB4l17yfClrZ0f1ZEDzy4VaUTdhLvOpJRt6Fjmwu628NbM1X/jVLRjk7ZnjXfry4ZTNossaLb
PJJNR5LVwW1g37Nrwh59UWto+/kh90ixNUrpLwl+tLcdZu9ASkGOS0Cua2QF+y7siRf08nHtIinZ
yNA5jLojXoeEUO7caMdt02ANRHB9K/TvCQDDp1p5+Tojgc03oNPpPhVSzU/o5ta6XqibQDaHLIy0
d6kxJJldUFxa0EkXz6RkBUgdcIosgkNehayIAoNmLCT5eDU3nNVG0Q9EYC9RegLifZpFO21nvKla
n+0bS1tUfdkx6bkBEWF9Rt6vCoqtzUvtZnV3bO79laaEdgulFW5EXD3rjfIxL3esDpGcUyXuRY+o
1bXmp112ygHJFOmjaTY8KhbNhbQmP8cK+kdv9O0OkNrIWi/vP3UTQGNfpeq6JJpuGUNSGBrO3Veb
fBLQzsIMO8yaFTILSAFh1HD7Da1+zvkG9ib31cHRIyASQ28tRGLZhxQi2w7h1SIbW34YbId0q/gg
KIpkr1PquRVVHt+8WAJXiQy2GL2kOPY/hJ3ZctvIlkW/CBEYEtMr50mkqNl+QchlF+Y5MX59LyQd
faPvS7+wSMllSySQmeecvdd28vhia5DGZy3gykO+dO5qITDyWAs3Vc57LYvFFQ4jOZ4d/y8T0y9f
en2wg5H6ouTgvBnBubFY502sC2gIVk6VmMdm6RkRwsenXsq7IdLhIKdZU5Z/y2bAlkL0vC3+V0ZT
1mrssPK2BlVQOHF0lob2YfjNH8T3zjU04/BTl+h5m5nQ2zBlZesj7be1WLXSiSNgDYqLgdI6if2r
qlIfNZuHVGYnqrp7amEraYFWYlfLoquypbUo5taVSfoZA5CExo0gulQ1fPU86s82bybzeo5z6i8c
Rs15gmTQ7cw58y/UB4gyxxEOq50c0DJc3M5OP4Jc5gf8mPqqks3vJtFLgpsY9InZYi81xxH4cvzX
iVFr7b5fNlug2mjCKYyvQJ3/TBGqC9kDrQia6ufjuOYFBuzCecLC2xI5E823MrW1baQZXBGoaFaE
HX2RF7OgQ1XXJGlDa6/Tx8RHab/iiw6Yvs2E/Ma5tmopBj+0+qnQMoJBlzGViIANAp76MrI6R+9M
MpGXI3XWEJp6U7CeqjF695kd39xG+4fUblCW7Cory7blvKlw25zCZPjXsZry1iAnwX9jiDXoUE7a
73kWxQfN1X91ed8TvYOmIs2se2S6vHKHDipeuHv8no8tBgDLp87NvW2X85XRDOE60uvzGBMqErLd
HacMBBsKngbEyGweJ5FP66zvxCFClLHB0sF0cTQ9NmEC3Q3NQgFIcq0e9+7aDFpOvmyXBPqNT49S
pkQEAV7IxNI5enynKHr2zokD8ooOVHiE5qbtGi119wFNn5OzSIfs2JdHIlOqo+d3zRmbYwZNukN/
kM/RVZKlM+MKZwwVVp9t1Tu7ds7rXRil9lldtVaKxCPoyt3jH+vSPKY7YZRoaKaP0hrevb5ip3BT
Sp08CvMjju1VQvoWFCP7y2oSxJdd+VMX9q5vxz+9XTgXf9L6NyJy6A9a+cgc15FbPQvTrVK19yNt
oKopwk1bjTuVrCBiAyObaUxyr06FIpyTe1DkJRi4udqTPW5//u9xlaRMi6trNHcxaPST2jEEkgkw
kgXxSTKjE4b35iULtaspgbvRBxTHYbGCQrw8uiPGig0thXwzpROZkPS/0aH0xiWml/fYBUbkMKs6
idpLJEKu8+VhBIWypSWAhjgu9XulB7dHowcl3J84j/3vYCLumydo4CsGLCQ8DhnT/dCPSEJzbcb1
QXCeWy+6Ga1lrgb+LRIpVWduGJIf3hOJvVPwofbRMPF/i5QtsNRRogBu2YSVDFHAWDv1JibowW4O
A7SgveaBuSO6S96EGv3E+QSPbfpEJVUDWtW1l6ypn0NPEDCa9Eh4vBo+ltlbr/hzrG1thM3TiKVn
7fVuvWI9CXhJA4q3OKQt1xEDwRwwdzGpGEOb75Km787eAGlsMH61elhvEEM7hI1RedgVcbxzm+PL
CGZzq666TI4TKavBrxLX3TXQ7ZdqCWVwXB1xKGCXlTtI8uVxhkbrzB9/FhipT04qybXmKLFaWH1P
5EjzsDybC/CFNuOnRhSXNJj+frkbwgiCEZZ8rA3GCR6EjTCZh8aUzimYfoxj7JyDgqwK9ZCNDjFW
ZeSLY9s29a7zkYJDymWnDsNinQ0uM00miJNLMvJKgQ9ofWikPtbBRiEQOjIhsee4tBUhdz5V28Io
tY8q1i9q4K41zk/wCA5D2WX0pAZwkUCI1nKAqrr5MlYgl6bFV1c5UqMRAiVCvSRTflvUXvS+7ERb
bZ4DeZSl/8NYlOhu/iatjgc4WavQi5KL+pqbTGAGovw1r8qdk9J4b5o+umSmldwI65XQZOb8n4B2
lea0wU/DIUQe5uJHbEh9r0ar1KweR1dP3/eiN9/ZJyjOyvEZqgjRp0s5oioUw5P52Su158jmPPDQ
QvBJPjNcyd9s4EQHotSt9eMlzZTbnBE0Phb2SWRLLIkeRTT8ZcuYXrr1fY7fZZrML8qoTW76sIbb
xjzUhbYvtVbuIl0eXZJH3lnMP4vU+ZcZxpuG3eCfuI4fT8KN1sTVacrGnS+Xg+Dcl+PBdI1PL3ab
+5R8W54DTmqpe5Pp24im8fJXbvEajbg/MR9EXGbSf/ILljErzUO2Cbf5kek31QpVX0YuHx7w9HzE
CzNpJKu3PcNzZzHs4umrmEZsuhiKD5Lh+s7ss3KXTQbS6KCbyh3wNcLDggFXLUnxbBjzPa/bt6HM
vK1OENFea8Pk0Ajotc5Sc8w9764ldffcCCSOVjDQ6Go8OoY9EIOLSlRpzAmklt3C4ndjfZ9PcbIp
S4dVDhT9XSKZZasv6umSNZZ+oZhghQsj45IalO+PVTDOW4waWdTYNI20cM+kmtR3IOYHSFIWnU7A
rpFM7qAuDARsw4bjsRg2vphOsWjKS5021bUg9HtEAP6sHoDiC/I0yH8sLPesvuT07qslRb0TiLvc
TfNCNsd0bZPxVzmF1Zucfw6lFW/LvBP7Qivq3ZR24xqUdvEcA+l9jqz28NAyyMJ/VhPmRPejc2wG
/1pwILP1lOs3IScksF5MSd8Ma/WsFUQckzw7X0VfQaChDQpIkg1SL3P3hxYSeDyScf+jR+FBFbme
UtJfBCO6s7P4oyT3+cGmgF7Txpy+2gjWK0Tn5JqHA92eBH1TZPHRZ3pK0LurUbi667lNaYjlPd4S
U4qzbs0DJzJymdA+20cjbV5FICziKheXMse4reUAHeBf9t8mpyDcrC7FP1Zirv3BaL4eM/YZLgHk
geZbzTokkPYdlLB27wNKXJVD6lxsunZelQe3vLbid8CWsIhR4EQTH5no+ksOSp5TNWVNL9tshWBm
pMKmwOlpQW2I9xx20izMQxRGcIOXBUC9JM8i26iBfIf78TCFAyNis97VqqivHG3Y9A4iKOE2FxtT
3Ct61mBFh7d5aWVW7dHMEVwXe+GBgZnYOInG5x8WZPsgjar3ugsS8fHJRjqaEox12MgqJ90WoizX
plnr+8rUOAVMDHrGYqhOnJI5OZsTTm2kpds4aFFsgD5bR8IgFBsVLYopXwO9L0AB1F0NhQ6dhNcU
F0fz/Te3tqwTQenwV1wc/9J/1pBqHQqDfALZut1dFGAe4XTh1sFtN7cAQ43B72mmLK8joobQHV0f
1ktrNpO9z9ERkW/jnjMSoQj69W+w9f2b1VFSJZr0lvBf/6YeOvr3Z+rG55wPTret6VW916QhW+Y9
ixEOYHgmtkw9K8OcH0T/0eQNQpNF/JWmMZ06adsb9VI9oJytVyMD72NuI1nDgCs3Q+x0W+aVNWmZ
fOR5S3J5bELfCfswOaXQ8dY4Mhn9hSV5SxXrWpp4yDNqs8Tt33yZc13tGE6K56gwrGd7BGBWVj0e
UuqmgHNaOu66gKF3H6eoxmotJbMZ53bjO+Fq/fjP8oU+7NOfjLajtR1W/Svn7PdANi75mTqDyAno
iLDD19SQFZ8cXiFGk4TRL0Y3ssdwEnEE7jTpy/U0IkDXk/BWhQGW1l6rTllrn2jRDK9+KppbbuL+
Vx33HDXgVkZudujRJd30qn1JSdS7cNT/ttpO7ushs4oTQR3WqUY5Sa/7MCRB9hZKV1wbNIerCp3Y
MUnw3sR53m6x4+qHZhGiLX82s8a/f7Zwca6pr9fBu+tzSFeWYJSHHELi0H5OB8YZrWnS1F9sZuob
MW3ybQ5lgSZS2N6aumlvfd27kKgITNOirrlOxY+enfqVJtO4darAwGHCS0sv3Jvbl/tQne6Jb51Z
E6b01Nlu9zr3yBS85Qzz+HZLtHIsZfyciFm7t025W5IDqU2cdh2OZIAXXKLx4h6iJz6vGXkzDSIo
ce1BekzXoWeutLjBl7pcd03nEncvp3crHcv9gDd2x4Rb34h0rF7+86yd0nnjYkVFKKrpa3Vp93Me
c4aR8nGscJEVbEWX87ISzMhDezrMmHSfYoIkV9FSXuds0AetjcRmWmrvkHg2Npy+PSD2hMNNQXeS
dX58XGUl8He7dvo/qWx+ceyJv0zZmNjKA/MeuaS7yWL41w9Tca600GXVJZqodFFGFonDR2AU4rsa
nL3DgICEXJE+mcPg7bIgc17SNvyHmeT8jZwIOlPUxc91ZqRPUwdaqotn84t0x1XVJlR2ZpnvFQKp
W+Yx6lnu7VPdKG8BITlPAY68zyjz16OYg2f1cUILiXHL0ChSL+k1hLeA9jw7vU9Ebh2RXeqxAmRJ
DCzbcK1jbOX3iigaMjFHjEVkk5Rrdf2oK4n7tr2pb7Tgt0mc5uqS0Df/yi1DMxmOOettdngoGq2i
8A8KiDIs/iV76D5GrZJn9cr3xns41hVJfeVwLAPHP5WD4FmNNrek87pq8yqi198PP9WzoYz+PjOW
ryVetYeSkY93UEwaQa4kCYZjtzA2F/iQD0Rgp7ZYXAwAPoSO2aM5Q1ZMt6g0tqr/JHpLQ6WLsi/U
IwzR+vTHSQf6HJOZP1d5+tbItLkOBkJMOXVYIpd2vlr7+75+EgZSlLnJzU3fSLmrbY5SkQEu4ewY
MHvUWJGA42yj9Dlt7JHM7pc/jdIloLQYXxNVjoiKjEijpSXsRznDRdv9PTnV58Npzfk035k6R++V
MbjT9iG6Joaadu+StUe7hxG9eqoeUtyay/RyN81ltPfJQn1D5JevmBvCmtNBUWvmczs55atrRMku
m0eDRmBgv1qzjTMxaX4+3r0oKXrt9XEy0Lt+fuX0d+3DLPlhzyLZjDqHr8mZ/b8CPdU5GjvTBiNE
R49gAW5NWyIqXoR9Yx8Qv5o7v7KiQ6AQ6/HZkIt3fCiH6IVxnranqaU/DgHqZVplOq2N0dpItlwO
isC4TT10HlpdPasI8abGaUyzfKJackgPCOe7jMSnlaD21bMcV63bFU9I0yFUpU73C4jsqhnL/Cdj
ErE1Rw4NmmMWL/7ebGwumqTt/kTmvjbrkdY2U9iwd82XNmIZET1hFD6niVtvOfGG0MHshfbgtWSK
SNyYXt1HbR7OZU7LRpPLsCu42aaWXvpcT9e5QULzpBfHoI/prEtbO1sNk2z8PNOuXk4wnHkdBjJ/
DDApJAM79ftksyLbPVJuV+PeH13MOI7u0YEt+H0kqqdPJHckdodj+1sSejs4y7bYleXOH8UrqsXp
LWOGSvFkuHfu+3lvxiI41i5TjzacrE1vOJw5vPZF6ShJiPJ3/JvACrvKOndJ8ZKR8YIBbTnMh2jq
V67X1du4SXBk1IRAOz8ZccNeLFqeGOBvc29iskJQs2UiQrQ8kpcfl09aec1mtIDeMC8OKA5HUayc
dCadDlkqCYfglzEciOYu/flSB45z6Zm03h//NwRst7FIF+4xMRXFFP42J2QGyXwLgiSljoCpApDY
/lOgpt/ZTut/ejUB3U5ekkG2DIBsXMlz7Y/r1DPM85D59kE907XWYb3v6fyJehPYdpVv3NBjWGoH
ZDTO7l+kpCfx6oaGeYnFPOEahfqR6a19k43N7QSz5ZCADLBWJSkgl9kdtoEaE9nTqZzj5NQjNTq2
uXNVPJVacrYpesGFk5ehPPhRdkEa1r0gqm9f+nG65OZofQZLOlpYVfZHyRA7qUIU9ua2DELj3zQw
0vlDTtW84YSNQp2kyhXRhcbV8qPpw5uftVbvN7Jc7K8ys1+7UrtbAdqVbHllde5babVjnq3aivXA
W/Q6nnJhpuOcnDoz3f9nwfeETHdV2NWPtV59Q20C7kgumaRPO9WNu3XmvH/rsjw4GsU58wgz1yNB
9BhfRW5mP6Pn26tXDn3CdeDUzh7IAgncnkGOBPqBZ5lriHs4i59j6d5ortvHIPLfQ78zzlYqjLN6
9p8H9TV3Coj6VFsq6W0pI1o7Hneho+mrrkiGi2MOISzO5Wmv21CP1eupn/54snN2Y0XnxPH6WxeC
/UgAtGzUrqoelGtt7oGj6PxQfVZgHnEnElm5orBhza8P8WpSV85hCT5EPmc6u9KgATbExLXj9Yle
Jz/Uj21A8syYTmDzSzdrf1RIqDSCvvdmQe9BVX3uXH1nMzB5uiThurDb5g6P2z9zC7605pxfmTrg
3IYnhetq+W7L2XUfIlRY56p9G+VRtpPyUguU59Kb5q/OI7oNEc+tAbm3Upfk7C5zz6bSN81sW1f1
EEX4We1BEFZAFtk9D7sDu3H5PIbFSS3lIGNoZ2bhRyuPU9e23xjiERO3U//c60VznDPA4yzr/zx+
kDRp3kvRjWf1YyaeNPddA4YjMP16bfYFKhSjDAHj29NqNivtvQ4S/1RgWVsX0096QdqvIQ6wt8wI
MANvRjSiebdysObjxNwXTHsUv/omcGyMK9GfvD1Ulkx+FzQUVxqw9/soQgr5cNAPrukW95QPbh1l
1fyPkb2q/wWeAQmQROi95iOHrMzW3ht9Lk+t5UJ3CGyS7K2S4bopXw3eoj+gJrduHxjfnjvVa91e
8gxqMznQzayOfZmMt6Ji3SzNYfzhM3w3smHvMbddeZY53nVAJPugHqwjeoH4KtqekPflGkqlzgDH
MS/DEGo7RIPVLu6b/pP4L3/l5GNx6eoWpUM3iGvdAIUXJWpUtFOgFbofXaITjfPVo0akSSLDc7g8
qGcNsQ38abc/wmC7Wq1Z//QrQg/nLMP8UznVDzWt99IK/SgmCUi5gn5WZcaHHLjmtOoG57WMovom
EIraRpa8LV/Bv/3WVIRDK5kCpM9x5RaNt60rE5Wfa4pvyGl7E4zS00xLeRPOUC4pAN2jumVQ/P0G
nvZhY+xGgsMlnDjz1Wkd7RDTqaRWB9QklgkXIDv3ZrmQ00KDw6PCoqmZVJ2Riac07dgija0uAcY1
Gc5w9dKa5y1x1lubFtTab7sIUafjmOt8qeorREKXCSL5vo2DhdbZhBs9Jrl4qrzkqSjRRY1sBNsi
KGDm+HG6H5tMrguUTkcUPtFXPbfJvZym+kj+8HAMuuJZdSzA4/i3ecieVXvTC4C0Sy1/CpwciQRj
zhPx2hmu2uAPMmjiF+IWwYDU6r3qc4Yp+gOiG4uBxU9vp/WA+/XQKmVOBn7zhnlLLKdg99D16UOX
oTbkyhDN2l44R0lXDZeYjkZYtN+xLwiJpvDZRpJLu4rpJcku2iZD5v4Qfeii4GNgrV621JWI5WFw
mvPvxEDDqUaY3hCzkKifwJm8j5hY2itTkE8VYWyM4wy6BR11ERBBoIlJu5KYDLoRNoTnO9Up7ebg
OqdXxCL+tcQCtzLs2DiItmrvdO+IiyhLeeyWxd7P8VAbSMYXNmGynXXXPBoldysIw+YjcoZPTwaX
llyWj3n5crZ8OSR7unJ77S7nxDjzKR+rEv++6POSET54p3E09mDikkvpVN061JHUmHWeHR0UUpch
d+ujGevmVvVrGvK5ABH8dpY3sh4RwQGVg4DS/mrTht6ggMdVcD+ulZ4TLUN7KOzgU2lILJi/SDMN
OkFEsRqgHc95gi7NSasCFG/EDCY5KzBKEw3PBQm+70XTi1VtNGKVBRpXttl5NysMvLUJ5XeVMIG9
0AlCVZM4+cZf3LzAQdwXeu1IQPfu1JmfbibdTWbP+QWqkndFfoamHg0Z2opYzh0ClTMjUA7c3Twi
faz4RVKxK8UE49MbSxrK6HFCs+o2SUzaOu317jQQMb9Ggmx9vv3VoEfTVp9g6Ji6bO7DSEddEWz0
IH4tGvuYtE38q3aLQ9AH9aesi2/yuvOLu/iREjQdG3Ir862JaQt7kP+bg9V4IFfk2kpQyMrB75GO
2c+YEz0nfYGC+uzikHutadzd/UysOoZK2Gp78ExNVSP97IyDW9sI5ZeFUzBFOhjxgt//TlLkpu1g
D0+6vpihO4gujSt2HWrjS+Jo9UlO5JhuHhc0Sb720nzE8G60ycF3kLpPjfYLgW99C8EQflYULX50
GTSHltVyMBpdX8fqZ7w3/4gk+EqytNo7C4pQ+sFwalviYPRMvvhFq4GYmb5qDRJz3Cf1gUOyiRiI
xuyU6fo+zow7ektvu7AyONThghq7g7mcmTi94mOzl+6vHD/HZnBXhjI51qPJTGWRCvd0Vslgol2h
bp2mGt44JYZn+qLB0TLjtl6RV7F9/JomBpraqpG2+kv82+OLFWlHH2wIFyMa688hFCOJ6U1Cm0tg
bLBE55Ocmo8UU8NpCqz+BB02PD50BdANiq8QK/o67xFQQnT8oyQbCq+RmAss+XsUi3eCW9N9sM/l
4sTQUu1mVXZxCr0cS3o0jlg0UtrlVU7Obm/nFhE/yI5lUjnnpb+xUjgUgrL7iwC+Q1Vl3DAhI7Fg
WhcLoCa1C/VD3Y+eE5KGUEQ7c+jPSsRV9dqNlou+NUzwZ6KduTWcgvHqMtBKtdTepBTVHFHrAskx
6MsFyRw59Jh0/RiaMvqhTzk6XZ9JRVg0uP4p4vYh3c11iy1yU+nF0t/PiXhdDt7oDLM1J0r3rC0K
0baY191cJu+NzNotsWmYjw0N1W6OgL2pA+higQkqJ7JZFCej/Hx8yH3oF0d1EQVp2z3gdRbj/I3S
mOajffNigz31n77jQFi1g1X/CueOlJ2wdHY9dgv6PSGgl6L90BfTBzk98y50i3KTW+C2GIDCQqJm
32deE9FchcPlQxegARAMAvhmC2UBS4cCzCBCew30qjqas6Rw6cRHnNfvGtKqY5KhnVZLn1HaRO1Z
Pi6hgKb/OH9YZP0wERn/hapNR1EwO4oReI7R0G6ITwSVQf7WCkob02cXuYK1iBRcvfkzeu5vte34
sE+4Uj1ycTHROidBNs156hEhdIyPVkGjgySeulf1G85xKLhxWWn01GifRTY/1wubT08cUo0Xg8nj
qnbRaK/6ZTHRRtDC/aJ71+NLY3XO2eV93JVMVl4DVM8YM0XzT4aVhxQSAuikhLuF/MkJ+uJObeTd
IokWB03GazvO5odIokNYN80nU/EvgSKAK7TxmB+N+XME4BX9sXcxWoGfJBuJ86PxA/kfGFvol+hM
Sm2LZozb3ItAJi9AxBomWj/38UUYZUoInrsdJjRJ5D+ZDztRrzloYhaZpeBt3PVWGh6WTvBKGG2/
DzPL2zc9k+gy/ubv2yo7nQZh4a+dIyCu7Qqyu9uLKODbY/qMh6dHWGTqNGenH0B/u8R8fZSIcCxt
cPwLmL/6wdEpXDUyL42NBsTkpD5fhDHITJ9COcebopDcnB3El0J3pxwx60Br0NP6l8Azb7E+uV+A
I3N+knCvPj/1ILsf1eDpm96NCRYx2uLZqZEM5pID3dKlnms5vhNoZDzlnk2m1TL/nKxDKbZR6TSn
rh8+FaPRTt1/M6xaR8sFfMAqKvd6hkOVs1X0hM0XeEr7eAsT8ieZEwwvdlG1by6Vc1xtZRqPLzGK
z5fYRgKL/lIPoj9TZchVHFXJldp8r5wZajuIMsnUr7fQuVb1q1nYjAUrUHqP1W8IwdbqNVSLIYi0
TTRF5RUkcHhRn9v/Yyb8bwuosI0lsYaDsOfw/L+dlS6+5ChPpXbv9RlomY4k310IhJFFI4wxpbGf
40aHHucaQLlGaONmQAhfH3eHqBuqbSebl45Qx5McGv+0uDV2ohg/ZTbB2kHatA4RxLx0S8ZRMQcs
C6Xp0HQr7Ld2XOBSc+K/t53HqjZS3Pw/v9x/+yT9JTUajyuGTTi7aN3/r7/Vz2jggjryrynMJ1bL
+q84YomGUDIJrkzOpSC618sfpRzVHLFlCJ+5bAaPwaExuu/QCPuzFBiiyphPX3ebklKadgDO+1WV
ka5B26z6fzjTBlPF/+vz9MSSikyhprPCCmqf/yLUhkWf0YNuXbqAxjqr/fas0fvec10HNzHr84Za
v34fDcp5ESc1PwrlVt5QWKOrzs8tbIvPobDPj717A4EyvOsWTYfEz6xNmvvGLgrk/GrH9fRU9A7r
It8MCyil3HdYFhZNgtmTCulL87cg92RVL0LguYvTXSuqszL8tpyWCigic908taEE0tdLmwIG8aAf
zNVTUQwB6AlssXAO5GW0Q7FuHeMHBvaCXwhFWR/9MpO5pQjQhtdUensDPOJudOPmMsM4pnkT/aOT
JvtwfrSarz1JL/yRIZTeo52Mdmojrapi//hNUwEC0B5dSGlV/8a2RKlli+qgkO9iIjSvi62e98PP
L5T4JbFmwAS7Me5P82z88vEnnpa4zFhjtjJY1Qsq3eAtmC10Yz7Zyopl67dkS7kBoCcTQ6o6xKjj
jF1Oyx7f1Fs/7iA+5dlwsCg/jqZraWuIOO0aG2vzLbA0eDkJo72ZIjT0LPRCGrQx9VCAN9ykcbru
53Hadt6g/5Tpey3gt04ZTSMk9Qsjp97WspPvU+NewDsaBaxNQVwbsYOrlgrhGbRyfina7qlbXmXL
lFQ95Ah8y8kMnv7zJaPzjnVnYKmJ5VE5AAtTk3dHv/W5uzgHZpYGPiCdcs8tsdLh82AGHT0jcNya
rYRW4ISs0M20ReAI0rEIx6s2NL8e1UDs4GKQQoOKg2HrTO1l7qrZ3JPpEa56AZFDHfw7TOewI4x0
qzZ3v/E9cqLtmoUbL0DbTQf9TiGRLWDoLJ8rlAAYGthjEd9oYAL8qVojDJlPLgQt08VyZwyBdsIn
2R/GPvo2bP1pjtzk7OcOQCsmnXrmsyBJuAXGIgrTyEBZQ7x6CNITI3mfxTYHRnInwffbgx27UeMV
fM5XNWyx65wPyOnGp25EN/MQR9pzAFMz3PtdFPyBywvrWB/T/eOtYG7DWdkdHQ2PjP6mkWL3lEur
3RLQwGllmFE/SIL1RiZ6awBZ3+S/ohX+34fQiv5lGOodSzE2z7gVNj3QsHWDcOhU6yhaMJD8elh8
k8rF4sMAZTWQiKfO1kqzHdNn9hgV4QTGr+lzPW48xgrrXBn9KG3ttacn9cYfSntDzJxxYoP3jqRR
o2FmfQCztPjqrAXmmIVzu9Or4Ldimxmh5x1k3L6YUT1jRCpAHC9LBu9ygPbO0p19NBnes1GPMMB0
CFUt5MEDwYWc+zOvmA/CEGww0roMRLphFY7f8Bbb19hK7oqMomApxoJHMTsSxNiFVnY1dmcqdcyQ
8/3xJofZK94p7UDdtkb5UD25fnPqrdB5GsBIM7s3T3qAvpW4bTAymGH+KkyVa7WzCwLmLUk0Hd5t
stpunRkPf+W2Iuaku6xaQdzk6DBwE2jjqP20WBQPc0yAob2UoWOdETgz0hizQF3XbuYxaoPctk/r
nizLxVBZYas6PBpo2cjMAgsU9B24WMcg4eYZ9aMrKmub0Bq5BDLJz+VoBDvTqgmibaW+g/CUXgjE
Sy9BZOWbOQOtTnQbcNcpKbULiabAldKNVvbZCX9ecCYvITh7fS22jR4zkTc5ua5chF9bwz6hHpNU
KWP5VA7mtC+JgEYzFsNNKbVD32McS9oiu5Ut2koAMgZSlsE6jWmenJ0p/mH15p06B5+EKsLr/mfQ
TOkql0X5Uhct5JVyl9j1eWpK/UVIbdzKuUGBnGQ3PbUme3V7RBfAnEr2yu5klI6/gkqlnZoJN4Jw
mE1nLcpiz+gONQSvjY9JjKSELNjT2dWwBDIc7psx2NEPkds4q7fBXM9vj8sub/I/6lyqzqSaBafb
ZqzvTa120r1ueKeqW5XuhN0+IgFe3RnKbqJ50Vtl6ADOFnF+UjEDZCC9SbktrI0Q5U91vq2Y5NGy
RtQgY708UaPSuo316NxFDB2VNC+si2tvLfEo6iorvHVfaJwnnFhHindq6eGnG47E7zZusStp4YKa
3gFLo26OOHCelVqzGZwXkccOP3Cd7vlbaDnquxADH7Gd6m82BfzJCSPUClFnQH8hY4nWvGtdyeqI
eZrGW45mhYn+xYzC5APlnbeTigSQhZF5zfodg1PIOCZJvaqNkpgFqIMhfYzcnclcUrWIYI5B33tZ
+exWVn1Spi1SutZDPl3HyAm+UMfi0KD/s3LCQNCKDm9YTTwMOfSPQeVYxz5yoOTE2HXQIwbEV/Ti
OXHBelpNXH5Q/darRVoC6PezqesTigcNWDdso0dtNszIcRU7Sz0kdp+vIMaweAbT/Mzco9+GdsGz
AXLR4zdETLEJJpLi1YebZEFzslujC3aGM0OoX+YtCcDEpBy+Hv9GWINoV+3qwc/6zSSwVyUkzLp5
8m8Z+v8Wli2eHgePUI5fc1qmt8xM3iMB1WUptWboEydVsRpehnIP6dg2lMW891P/M1yIWl6R1PtH
Zg0nkxJHhu6v0QJmTxntLjBmtcA7QAj34k+L0iTd+KBINj3OlWRpRNmxdipAth/D1tXWNY7hBwap
t3qxzolDO0g4oATwJrSy+vQp85vsm6OnAPmRNm8FBgyQOPlqgtdL77Wg95muaEy4m8oVNdWkEZyV
684UBxiZ9lGdpBhKzCvVFazoBa4fZuFkgFtQ9zgizMh4K8qqISvjG6NeFGKPGM+ZHhBgMI4TdjZM
dC3MYoSNhXUpkDSrDbmBIaVXNJhtTwArdkyW31aCYTCqT+7p6FwM7m9mMTqsGrM6ldAKvkR2MrVR
f/Jix12HltNRWRDUF9T1PeMyX6d+Su/BzvpzXHoF3upxfmrjdINC1HBpBCGhj2wr2HHV6JdAq5NT
GAZgypJxFdrt/zB2ZsuNI1m2/ZWyfEc1HHBM17rqAZxJUdQYEdILTFIoMM8zvv4ugNHdmZFtmZ0P
MjE1hEgQ7sfP2Xvt8ltmqqRDCNby2FxrceVslqH3GEPiLWY0YF+wyVYyML/Wk3q8vnGGKBMvYdPm
d/A5b5euY2+1dNXnmYalWm90bOXXXik6Zpz2dLZshrSI8LzVhL3IJa/761Jm+VnqQAwuAipWDe/o
XHEsO1CBf8RF6EibcPYpKbhEKvoAFx1ByEUPWb81ylWnsNu36wAEu8wWLfCgu3WCYQom3Do1vHoL
1xj9IOrCDUjb2nGVJtja8HcfEuSmUCv5DDU+y9j8VOOea5DbkDEc8m/fm44GyqjUe23ooDXMWDtu
ESwdVQqNGZrUEMX6XcD5EuvHiLO+yk9jHcy0UUZULWSr7yIgRreL45s40Y41I+zLkqXQa113EqV2
mAim3i7/v6/ptyyfwecpt50in5FBp7d2nHxCZIb909TPCjlGR7mAU6gwiq0U3Vc/NrxPA9OD3VP5
Q1ARJ0eo1RqFebbul8pIzyznsAhNUisu3K73+13RQUFeFAw+XtlVtbSBjcmYbiMpihOYsDvoY/Fz
50UeOEaUZFrTTudu0OFv2b65w/Pmb668pEgFJ5aFtAELYG0vijC+JY3QPvUChQGrJfgnEiOyRE93
TY1N3BaJ+cSbUh6pFWEUR4bx1HHggBzDsbOTJI+oGqp132tfFu1xPAuQBfC3PJKrKigYPE0541U6
y0Lo5AQCHcO9lB2TlDiRoVbSN5Q3apWC+VS1Cs8ZzdYQau0uqtSXhTCxdPpZT7QNiHzEY2pYbgPB
HZTrFar4utcuWayMaySl2nOptzW30UBMFJJfIp0Q1+NDIACjzivsE6OxW17eUa+LkxF037qEFmhW
r1KU5rjRLZijsbPrSzz2MRKK9UBM2D1dLJYhPGluoYbJxVMN2KWD9Wj4WfRooE5Smj68zSKqRRp6
6SUZ26dlqAaKI7tEPDLrQ8oCReB0/1pURgNMweScaVDCccW+oBtZi5IngXy8vS2JGqSMVky4gHO1
WyeeujHyWqKc4OVFIJEyeW3JmjN176SlgYIIqVCOlK4ZlgHD/oJU1nFjK0r2yyBytCt0NTytLlRf
MyUsKWWH8UQcFiRrJJvkEIVQ222EOrC0V6xp7QuyKKa3OdVUhk+DF4WO9WyHdSCnr/Nu0K5kGCZ6
7GWlTlNfN9Y9hoWVoIjYmUsBSsf7Z19elSK+2rRzga04syFmjDMIGQW1Gyp1Ta8jwn80E1vSPruU
rczupF9+YSxU4CkeiFHv4geIDoNLPEf8VVeRwmF3+Mz7T70xNVRyoU9/iEVIoK9RChHemSYSb6v0
XGF1hu4yRXBOqoaWzoq9Wyiz/OM6b5IBnVfptNlBtWZfdtxt+tjGF7KIPnoGp8pEMptjoyIs6fyv
mxBaoYp5MjWjgYW2JgKZNL2Uc4hmbnI7QEWupMkl4nS/l7yvN0MV3tBbSZ8BW/GyS/3B0nzCtuYY
qd7Wf1TV1G1R2iENoIaieByaiNwmGDatzx1D44zEy9LgJHNttatwjjdGFIQ0B3lBZDjcUr57hxa4
yu0yn23yuFlBX8ewowp/VmA5cO1khMNdEG2UVqzidlYFZ5JP1f1UNc2aeW/EhMjqiU9RixMy6NIt
ExI+Zax792gdTl1KDp85kTrKivOU2Y0AWJUp2+IycuJlmcUR6CaxQdLfks9Sdnq6Ajhikw+SdWeA
evHGykbkPRoS6KoZ77hLd32oFGezmkLIUH51KOPU2IdeG62XU5uReXKvrWoExQdVN/uNzKroG+3c
n31+Tc9ugxpIIeI5JpXxnQfq/A6G22WIsGLEZvG96+i+iGVApdC9TWZZUtWwS7PHtEeAuzTsl8rz
6i7ziRuMt8h1yxdD7ar7ljXmlobwMVOrFhG8jQI6jdiEnBHdwXVhBRBJN5chMg4h3Q3tangqmux7
lrSraHa/J+UY4iJsSd5SVAfGUV98bQfxFnO98QY35iEpa3jzS1tHaHa6MUsBMIJhxwJ0qqVpna9b
+hhqHwzjXgtDyW6cIHBWbac3+5xXd9PlTbFr1HnkO1rZlo5k/SBphldKPt10tPOVYMjjv4kbnaOa
fx/wYwNDkdIUkiA6lT7urz3O3CBBqB375pKmpXPqisI7B4JDgWUthBCyrERgh+cQ32cY8qhkst15
HBVszZzuQ67c3jEKVO+1qj+q/Kkbh8lyVWXnJlYyQif4TM26L0OUD38TT6T9KWuJv91UDcz0mipM
y/olSa/mTo+kKbuLH1ndXsrEBNWRF9txjMvboqINE9Hcg8OquBEIbhfqhbid3tNab76LXBySpurX
ZVHNsHS03K6Kt8PN4v5b0akO9zag5slX+8e6jCUYalJ6RVFvutqe3L/uNBv2L4RCLgP4Kcyuxhzd
zE71CxswtoLCmAIx/QxH0heiz/VEez0aoPbdosmv71NrwAUFWjVImPQqYi41oqpwJcKpO18GYFhZ
VUJBfyXTa/Xke/19UwQqaRM0p7vZGuqX4b4lxXnf4aYmFBExcQxtqBgI/CjmEVZqx7BewmpvJHT1
a9tM9kSPVDvNquovWnFXeEQezb0NlOI7Z2qCdyhb78mcOVMp3YdD1Zyn6bHBDrheRu0LNr+CPAIz
SLKQ5uPO0Y3H3jG+DVZ5quaTsWfL6kBK4MGThA5a9lS5y18LkPjy01neIFfr50R3qdfOsYym7mkg
V4fxCTmS9OrysXsNvOExnPLuMWcYdNKA82CfKQkIQXWIA05htpw81Hn00jhyQEypcl7LVDBtbaUf
GurMdQ9ncF0ESTu5lqHXKysGJ8Hw/Hoh+v4TK/S+V1vtvSMNRjQd3g1NNtNhsPNjMdPs2jI4MpTw
b80piR+IcqnWSYvhZerVetMQ4Aq/mgXa1yfUpl6IJM9cwdDr33xHADEaFao/bZ6qil2YR9MJMP5M
oe3oygqUFpNDY4rC571qc4wFHc6qzILegJ4ykbukrcknV+N5oi8T6jNRPpuZ2R8qRyl2USpecOSM
e9833qvIn241gUNt+YAoFZeHXyTbRBhPaPiAxRcif8JckyWDeIotYBUEJ9HToxTHNNxCm50bufh/
j4xa8TKx+R1aCZ6B8X+1scF9PbDyumNsoi6ecqJWIslJR85r86VNY/T+o4PLsuM4AEKB/uyc7NFl
7VEhBeq8/H85gdPhqAOvWMFn4C6Ph48kmdK7MKvSWw9NAr2Q8I3GfXWhWizXjIgEWx6D2Pn3NSWV
ceR0McfaOT4XzsfPx8hTmT05vXP0RdpeeoMjxdwGqh3v1Daa9hhp1H0j/LMi+GyRGt6GlS5P182m
MzTbd3vtRKGcHon7MWigg25nUs05ySi1o2S6s4rKMT6r7aupGGcZ+w3BCIZACDcXUDX5fqiwCbOq
w+IymcO5IvV02Tybmu6Pqns0webWZGCm2Vao9cBAvVY2UVLSh1xKzDGnizq/vZcPo6GcTWLKyhmr
wS43J1xyy7PUbWSfXFKj89xWmDQCQqDAqzpsnjKSE9ejVXdPKkLwc9vX74OX+09LRxsCUo4Nw+40
lnXdHQtwMjihm5VP0gA+OyM5/WzRO9ZdqHbN2XT0O1SKd8o4rMIy0+9QXRprk9nplvUz3nu2TUrv
vL2NsCrJyyjxKc8qF0Tl2+vKh8JouIN6HmzbmpG8wQtwF06yB2nv4zMgQxUjBJ6qUJPnMvfCI9YU
YHNELG0tqI8uZIDw1lY5zm99QrauFUIl/DleNWw3fRNULiwrgbd7EifK+Hwf0z9yM20w7tTA91bS
U5FwW/5bUEchI+XJv0ZuZpMPqWM5HLZpYa+YK7UngrtG18zGb7gLciQ1VX+wCitbKybPoFYbn1Je
SLdvY/tWxXiANtt4aMU0Yw3nnqoVDrjR+64kwBD77Hr0PBUnvtqdDRXwZtfYGwbhzLh7g1RMRXG2
cmk8+MJiPazlKSshmlljAT9kjADFEZUHRXiG9EcDZt2ERuF+bCZvE0lrrzSqeIUNO9IKcsJVyNxh
69VTQc5zUa91QDkcbqZvnWJvJ841T2Oa6Zt0Xr/gb+m7QqJyi82qO5eJbNhWkgMGSgB0iSeNNbV4
vC0BkT8L9WAy73RFq1N+Iat5UtIfdtNxFE376uZqgEoSBB4ie1BFR4zPcoKITbyknUYNGZV+u0Z+
V2yCeZkmsZTM6/mQ0as0KEWho3zFBLrhzZm710P4bPRmpCMfDTbBRQ3p5D6Vrk1YuPCL5lDNfhNQ
O9GbB18addRrLTcYFihEqRyu6mHKQv0MCz+ct0+It++l4I1qlblFxJRK4WZ7w7qtYo1mCNIchjc7
Z8k/0Ym0rGiQfAikuOloJKtOor4I2oYJPbDwNWuWTRQQb/0gw2ShAEhYewPtHCXkdO6YdnG2rfIj
72vjCfhn8pDRzUkth7lims6D8vo8SKxYnR3Sk4hG2Famiq1qftjSkiZE906WcDb0nONsZStsXE3Z
rI2kV9Zp6rWctDJWx3lRVArL3sc0J91lzZ2CokDU1xi7Jq/eUxVrSK3U0VewSBzHOF7LBvaax+Sn
66ilSAL0tqXsfkRpEe88iy3zem0YQOHGSrsfOuCNU8zqcQgZh2/0sPrmz5ArIw52ojvkObRNLAo4
B+DSM74loCLt3gl68nZyltpPdaCdiCwaj4H4zNXJctWYMK4GxvpiPlRTxBoaz0sfSmtb6xIkS5UX
yrXX6tM5WVeRc4eoDBlwqAfQ/+bm/NJwbNXu3aqM7k7NIvwhpvFYRcnP064yTtFliVcovXuj4nYf
KXV3AYLmbR+N4lGWKY1etcEYOkXYeogKP0E+/tHOnRI/KzAojiMNaH9t9oWCOFIz1mwUeIK1lMH/
INZ1Fn3321x/tk0VgFcQvFznfr3R1OvBqF5EyByun43myweDeM9QCTdVrGgnOxxqGJqa9bB8Rhf0
tmqU8eSPlHVEV/ZubRW4SYOuuKmiZjxOnW5dO5MlxcqhjO4rcKjXyCtthqXWvt3dUL3tlRTooo4u
47i0C5IpWtOdMZ8Ux95Ic8w2umPL/dKJDHP4zNpSpoJ2pamj2ienG+ub3gSJKMneWUH+IZBwNrQF
aBtPf10yLweTPwSt2paqq5ZukqbNRvQrxDo3WzLelBRlXulZu2AYgY+PY5+xSPYlE7nqhbk6+gVc
QYec7On1AugYDc1cZ6C/906fKqBViGABGPe+KJMW9I2jZ++lX4x/c9Ay/peDljAsYTmOruqWrf9S
4acMZkL0XeKiZK0ks0HPtK8wpACp9X24H1Mn+Rphlmic1lzVjdDvsQkj48EwFIxTexjTcLzLA6+n
AcIRMZZOuMH37rhTaZZbjOnDPkEdfVNMFs2ZWt+3tCouYZQ795CInK9t42v3vm2sr7PDaHw3+95A
pFTs9bC4n6yEeYUylutaUqRpnMpvQ1ZD7jeaeo38dl1eRY6aCXnR0i9cqAXjgLt7hFhCkVsc7hso
HFvChDpGgn38JESn/s2Ft+YX6o8X3hbCRl6LT4oD66+So6SgMeI1piSmi6l0bISANxaeHlsI4r1Z
SHpNZcLMFro9AhmwOBNOZ+URs0P6hGapORg+tm+tZg8wAnW6gceC74yA7OusLAqz9sZAhIFjxas+
pb2yNdDsaK89THATPjEY/CF2vlPsgVRyWQdqZHTc/VqS4/PoKmZlHUEg6khjZDbW0hz42dWv4Veg
bG2+Ow2V5WynIJ/rnhD3jZcbyatKeIkTpkx30X2fujA81V6ngzOPfv68F0Th49KgdCDpw0v9Omg5
24AM93DT8M0o/mVZHwerYD9gLLIEmWCceGMXFVRfnf3zVw25/tFZSFfMLvf2f31//rmxgOxI1/BH
64Y2F7S/iKewFxk56V3ZhYyQ6NbX703LKz/jmddaNb39bNUeuRSVlmAOyb5OmTkPtFExyFmBDB+e
Ey2Gyds8qOKnpCn3S72HVooJ/5h+Aalu7HXmuZe6jcTfRHsL/dfOApI2TdLBcHTLsJ0/JRuYlpEZ
iICiy1QOFsmsDbIQQ0rsNaG/joT2GkTlsMGN0ZOflL1fpRELzskjYXpbzTbCpKWw0PT6dtleA11g
wnaKboWO527QA/Oy5KLMj4TeEyyXNmtPdtNR+Gn/oDSoHyPaH+Ac53d0UDnqbT/ID0RL9oNlpWtD
S9C424FKRo6vrC0GGje+QlChABlVJzhhGlRfsEhY0ZeiCTaBxIqLlDcMadk7AhdU79s/lip/hHaw
U2B6nc3GAZyvOvJmcrp3icbsxAYWbgtHU9YyM+HB+I332mhQ45KWBlgTrwwAPDrHUvMJvqbYLn1r
gD5kOvYWe3hhPixmNmOG90ZG421BY/urviWqEWlcdBuX9U+rfNL1FVBjtlTXGVJwVOYJfrh80mbN
PQ/M3P/QmpB+hDf556z0IOKMjK9ZMeW2YQHbakmq3Uo7fZNUyyhUJ7GCaDYdOl95xY4CD6vzaL9L
v6dlVEDYq6L2gc7pHHeYY/eh3YEV3Zq3as1WGUjYHt2S2Rwoxow+oFCtlW7BrtMaVA8cDzVqbm+8
lHa7IsavwhrnIVylgABdkzBONgv1opSacAdyKC+yLu+yNrIwutHfnuYoZV2JTwKF57NCyN52MpUf
XtRSMOFYPyOTUTZ/fWfK+c77/QI66zWh5msqXWs6Tb+2zdocd3qohZDv+mI8LbVWNOPITOkQRkm4
sG2De51VNxFHlzs/1K6PmLyJvR9gp/bjTjugjdRRcuraIUJlRSERX1KyA9AebbyqRwvRJsBbKStq
17SjXarK1w4L50l14vLUzJ8ZbVYckcqSCYBWFw6xQHjb1Tcpb4AVIaPqJg5HMP9lPZE/hq++Dye4
77QieL3wATS6AdSxmZythxrurIW255rhML4lvb4XUrF/9O9/89r9uovz2pnw3SzHNjXL0m2d1/Z3
SSKxMpl50NrGLYqC8CYxdGXmWZMj47XmN9tulJUlM++YZj/sXCu/BOVTj9/iBcS3t6/rcK1mTr8d
dZuTPVZ2FCRhuhs0MdylIadsU/ovRTtgTieN+4Hn/oOoRoro+VFCg/0S1852+QZW+ODnxF+S3bbK
bekcRWpuW2uAjDxKaxVQnBH75ydUbbSd6kb6B5suynoo30jHEX+jN9V+3ZcN1dTpYwIao1k0//fH
l6YYjbwd47q8Vfvgm02Ix5tvOR/GVIiDH0/Ev7b6o+/78cf8SZDK8CEqQHONkMkew0wheXsEKWzl
XNiQ9WHTlZJcwymqKN+y6mI7MuaIwan8ry+psH6VyfKH23RkNZ2yQvIUfolDKbivucn9lhPlfNCZ
XRQRjcKVkPgfRr95ySc873hnc1eR+ivnu3weNVlfipZZdBxMyXqYZze11PeDVxYvYSIlK1U/8dYt
650ZZXKflM0cj6A2D+UMtekIDCFKgKzIEMkdcHmt2yQlOXeKl60MkmzWtIObk4y69t6pgtJV84Q2
mpm2ELsNuWk47a8kwW6XcZRYAnQ0GmlrWxuRKLSzHcK6I8IT7xyamZvQxJwndXj5hS8e5sDyRUa+
fBgKK1lrPSlSHFZyRlSG5ppzuyXo+dt6hD4gq4kWG620Xy1N1FqmtEfmbvN12+tCJvElLpecGub6
WXC3bCrXrycTk3Ziig7lZKrP8JfSnQGwEwUZKcQh8BKg2uOqzgb/JbCdJ6vQDo0T9RfBH3WJI+2H
PQrososDEweFcXAYt4WcsJq+rO/bnlR3tY6/0Dz8JobJnA+P09faT5lTZtObAgh5Hat0jQovCo6O
TlLCIoPixAoPEWVg2TLNzuXKNEdxW+VMzhON1oUpeJ3krFe7XzQ2qDFgohUzzoZj7DaoU/secBx0
TH+07/1C69xyoizdjwE0B5OMmip0DtwvaNgxLm/sGVAejglhh/SJV0gEBwgsvK88QhIjxazIheMp
cD6/X1Q/nqfcLJ2CxhpxFeoiZ6g4DWD+q4YVhJumwTrlGpFKZYnK/NDO3gz0TAAPo4F5M1Hb6D+r
OLztJ3mm9gseQY+NFzLiYBDXSOYGDRztdQb2k0qmNmAZmPb5M2rYsOzH66MsnVZ6UocoFQ3zkCoT
cVegm5FKaRpEGSjZbvyYN3X08tf3pjnfen/cqjhQUkji/Ndnj8FsP/j9clvos/CaV4qc2sgDFN0X
8B2lBXbNtoovFYvOKtHNe7LJmv9qys6o4o7kyW2vMcFYQMYSsEEIOqn0EjBomS+QZ9kkr4H0fIvu
7HqyXxOPdo5tFnKXTp2KZtwZbkubeWekTuM6twqMflSrG1PxM6Qq0MrjqQCVXyfKh6cMjzWit4We
kQbTXZxh3wnMsl37lfrQoCJ/zEZqgUGqMIna2Wu1NAsqPPrbSkggjLN3ZMGXRBlpZimkfFR2wZGF
W2jkQ6A6YdLbYPqqslaZEYd3nkeajciAgSptJx+qsrgIvxvPbb4GaOcwSRLJ3V9fD8P8X66HzbQQ
prZqC1Wft8ffXQ8klya4d787A/jxnki9vpFTOFx8IfahNnirPMOW4QbmhksUnS2t+aFg5n6aMLFD
BbyMQfNptweWm+ksZhcEVFN5tuRuDOrmvk2H1dKsHsIKjZWulftBMoOLWyGftcR4HUMLY+lzPQX1
a13j42EUZ7lmAtJw0d2JCN5Lms7IVdByGxun761W+d8dYr9XcPZ7lBsxsetLRe0HA/mV8wlCj7Gl
jHp/onN2e62VozAYt9A1g0etl6tIbxiycWBg8slsoBJ/0xuQf9o6GfqRGq9ZhqXRHjB/qSqqKsji
ovPoZQ9AClNT044j7aGjWaUwzKZrkstiN7Qi8RX69iTWedgfYdH/6JomusRAN4hASJ19NRZy1RcD
FLRdV/j5/aJqJQY1WBe4VWmCju2+IWzxEPe1vJh08/+H847Z5qUb8u6hi+yRDm3LVjzhRPWiXBUz
3bF8KRv982ef1qAY0euEvnHRKq4nWDz++u2m/fJ2czRbmLZmIyTUVFWXv74ugWdGuh4U+mNfxLil
51OV75CfQ4yr5oZWWh3MITN2RtCjSGaEaPtR94Cu+HePPKVlYqvpz2ac6RcoAfbNNCZkMtMtNRly
MmUcaDCdbf9kzPv0cljuC61aXdlAf/2Mrt2J361o/Kr5UIlXinEvhZL6y6VuQp/JXDlND9NF4cst
y78VbhTLluuqcygntJxzBATXh+s7UR8sbd1kZLDFqabvpWMZdPrIqCJBBRhoXeyJwjUA6Yq9wyj0
LaoUbkONRCndjOtjm0Hrmkv5mv38fn5kDaQS6V5AK3i25zTqkO6ibkKsPj8cO7hFPTinzaLGbcrY
3Oo9e8+SoaD0GovYXOIs+3/j1/KaD9aX6psqwi2IKP0WDv94bOvY4Rww2V+vszLC9yhBlNMyL1SU
sD2xYO2DUJ3Pgpgb6xVSBHEkAE49OkogjrgEXsug2y2tDtSabxnhF3qSNHepSQNnQCS8quLGWHv0
w9ga6albWRSd1bpjJgcrjVjNilYQTRzqF+KMECkfKdGOdDSjlxCNKzK+YDwbPvM8i8opGox+Vc3s
u5LcMxdb/qokgHIfiTntTCeidWMk+6C/ML3AdDoZVHxBeS6EF95SZoVbBwq1K3P95eozYsr90eQj
B/UcJX895pvM1LC0RAxCfO3Fbv3ma1r5mSvMNj2acjC2CFNIAm8fsYOLo9WwuA158TxyI96XnOZW
Vjs3nxxxdCq6suS4UIvkTbseVZKHsB757vJ2/Y+P4f/5n/nd9X1Z//s/efyRF2MFE7X55eG/z+FH
ldf5j+Y/5x/772/74w/9+/y4ffrLb9hvHja/fsMffiH/7s+/a/3WvP3hwSZrwma8bz+r8eGzbpNm
+cd5BvN3/l+/+I/P5bc8jcXnv37jjJE182/z0SP+9vNLh+//+m0+LP/H73/9z6/dvqX82IqPVIB/
+onPt7r512/C/KdwOPs4hmPrtm1a7I795/wV+58UMaaAc6eZtmqa8waQMdcI+CH9n6plqwSiO7NH
j/Xut3/Uebt86Z8mlT4xjRzVLdVBHfLbf/1lf7h0/3Mp/0HMLMBZqrd//WYiKPnj7s35Bnkh/WfD
ZLpnC/2XtQeRaDKUI8IC3z4rRblNoRlssAdzrtLxFXsZTr0B3GHKhDRsn7yYxCamY0mukZcAGscL
5DsGnXdR5idTo13FRHHV+XAiqNFKponoMdXUlVoVb5IJtVapS5Jo/Sf6DeAMS2BMnDtXZqO1rqwQ
EapSCrfoksfccqZjU1cbqKvhricZU5WxtRpNfOW1/5hqNl5XXa6mVBa3MLx0smTbchNBhWr8l7ID
Yx1aHg4Yfx8U8lD0xYMwDAb9Mh3cWPlslfzJ6aJ4P+QWNns05SC7SRhM0uMUjq9FjCmaGxOdgpru
WtBEEsn4Bg0KmOw2W9k0VxEQfSOTbU9LnRiTgozzDmK3BzFzmxLt0CpZtrfJi3eLPk72TooRFhp3
gvS6k4Dk4wFppuCcw/3q5oLAR+sbSOUR2KiE7u5Ym4FZJt18Y5eBAUpssbKEEa9kmaB1K48eAee0
lv2yXyU11EoFDx/hLXazoVfEXuUbhwBtZqi1F3+G2AgDS4/Wp1y95nGy0juYPwRy5ZG/qsz4ZBFx
pQpxN0TTZ58Vzl5JvG31rJf5Ex3jIM+PZjq9I/32t0kePRHE+RH241NvDw9+1XyBuYLwp2DX6C0f
0Vrg6kN/qmyRfxt6CaEpUt1qQjHnJRx2pQ/0GYdCEGiwQ4ZiI6QKrYfkqW0xTDtL654SLUNlqapb
UKQfctSLNcqCtZ9mgwtdyL9zAujBYXifSq2mBojWGPhxtMvuuz+V86sRrA1FeUsdX7hRF+o3vFLr
JCfcDL00ceovTbhcEeW9ldbXMDX9lVLhlBhr9dbIXkedLlU21j8UZqB9jo6spEIYCtpQ+qiBhikI
Dl3bY67hzMm+BlkS7hLMI6uIY1QRKJHbZw3ZbbG9atviFlcc+HzPPgkj0LY5Vvi1bcG2H3KyPyM1
2WgaqeUUlJvWZgzsD82NNjAyjqonktzs9dRZ52mMv0dAhGz2T/6mrAH3hvU9fbALf4uY8w2/6gFo
08m0UF0xn6uLg4Tp5eTV8+TjOjTradWY1XvRNPRQ80Oj0zXV9QeJrsLNj5gTUpfuf74OksinDbOt
4vGxiWk5G2Gkb7yaqCyv2pq+JHMiZtZA0q8b0w9fW0AzjOgweMqlhNNjjaQ8mno2rP1ayF1NGjCs
UG0fjvPoDQY4adKkMpC8VIMv3kYNXOOCTDhSGxBBVanynsvo2QT0YQpmIo5BZzLzAat7rBOevMPE
91CPxSEBmNg5YlqNBqNeXZKMbFm34dg8DhYIwBrVVGNk/EhkMHx0J657fAOHYocU3207Rd3hR6NX
GKRH2fAoQAm7GzgtAeFFD3tvKXb2APB8H6W6iTO0N2hCEn1SIb7iDtIOgHe3igZFDdgdQ8SnfPB3
ETZBopmCI2PeU1DSF0bhgJHUYUHSPgud/A/slbXblwRYFI7DAspzxG7NwSXr9pgHtS4PVpU3NihT
9Xe7f7Hr/A7K5rmJWhXumkK+bR9/lF53p0ExWaccl48gV+RGNpwBPLuGaPgV0S7JNE1/sovqpIDi
OCcaHqC8o8wc2x9MYkj6DK0jCOdzwjGEnCMIJlV69qsQqPWoEsEeEP/RhVzMPvXx/SE12+TqgMUv
GNkF/Ep7FHD7qIyU5q2R/TEBlnIjAzSROBQHpn2lZXxDcGusdDp+M96eQxgQxDouULQX8p5oteqW
gJ6SHsgxL6uTP9nmCYIt42hhhUfTqR/wkI9bxAG0J0QVb3UKxkPaxXvM1BnrHCfDQRXKwcqks+9j
2Z7ztM62fjJ291n9SPxjuMYtZLq2ExoHQ8WBCGFf3ZFeRvwSdxFUvJl80uivyZR8oZGNBdDTbgyp
q7fK+OFFHwEOrBe9Kp+NIBLrvqe4sqN855k1d/ZEIg44oHeZJPG9F7fmJQmYF9BhgmUROV/KHTm6
6bbuA3OPx+cZrd0XVSleTfayjalWJ30qIE1YSbBFCZfedW3Oi0d6+T6zoVjYvi4uqsi+K0r7ZaxN
e63aWbPT4Sy6FuZUKX13IJyjKed3Tg3TxVTLb/oUrJATAan2VezG9YOwL6adwD5BQ+7WOWtM1iMt
09qSN4CSuZasq13loBV0nvwMaTGFfDzoaOsqaJ1KZX4tg3NaPaMlTN3Wrr90fr1ufOuTPJtkbSJy
T0J0+jNjhE6TjSCpg1y6wRlkri2t3zNlp+VnqK4fYUKXqf+QEZpnROJ7EpvzD/yQBQZCZ0KV0Zg/
xiB9IOY+3pjp8Jx1AeDb8Edj21i7QmIucqDgPbecV3urBhm7klj6qppSoKZhN0evPdhlzdCryfaU
6ReJAlwMygeNesy0SfqsVtH3xnkNCGKfj7PrwRxu7MD8EeMRMf29Wn2nJffCfP6b0riNd/DS8qFW
1L1pgKDyhtFNYSwcSpLd8iPH4x1cqZBkB8O6ydswch1LedCUDF9OqKlYZpX3GDfXVkkxYILHubc4
kFhENrhlxovhTBnMTnOdZyDgKI4eEj0kvyX5CGS3zok3kV6VbJESnIcUAal1B3qbg2qC5SCMxKF8
iP3iSP7te5NxCvFld8Sx+24FRLFAPzBSjVXbHL6pUUeXqLvLrK4hYck516CD8hoTvGy/9V4Chr/+
gDrJzpqXq6rvTBfvvBuUvOgi0UGu9gw9My93MTxisbf9H3pD+BVfZ7NQW29FdOix+/8cnddy40gW
RL8IEfAFvMLQS6I8Wy+IVmuEgrcF9/V7uA8zsVajJoEyeTNP3vt2GlyOgeXPr7JTazBI50lBZcZs
/TSt9V2asAMLLfue0giK5i/gHitae5cCpXWmNthglpm0/zodxYvCYMCH+ngyx9IMpobxZ8850hyZ
r480wDIVnx/SlX9XDoVkPUVjH/Ot3jWTN4WOUXzT11nV/0gEv5Jx/bZoHHSBnnkNqphBJi+cjBeq
Nf7pd6NQ9zwTD96vJSXDdHrw1Jr5zmuHU7nI98ka8r2VQgn3hw8/M/BLSqrtM4kgQyjfnp04X4db
pUlaAAz8tN70gH8rDxwoUwGFH2ag1BCvm/M1Oek/xreO87dhL4tsPE6sGoQt+H38fkKSJD9DtyK5
UEhpQb+C4PK6UzOwKji6HdYYSh9rNewGkUcScY8DVvO56dmt79jbU1y7DlVF4SSrd8xhAk3lSAf9
X3Ptj7rbkBGikzPQHW0mkvLpggKaKxKhs+F+rRQlhmaDnGBvTKWxgVrP4C9vvJqxSRUeg6325Mxd
HRmjA/cSM2MA3nRXpdVTUbNxydz7ml3SibfUSi6tzxl25rPcibx+LzT/W8fg1GRiPS007/qkBIBa
sSrzZRjfY6f9gyO0gyLncg5w6QdpxUbmaw1IyGCH1ucRYqSiKm3x3gyn/NRy96/KexWIVv8eZHMt
9N4M/Lmsdy5cfbej80LHNqNRvVENaZjWy0uBZL+vRYufT9OuPYDVSzZRudC72x9lAwtcufcjsl97
tlnCn00AOfbcTy5HilZ/pXgs6g2rDZTonlytosyIOZxVMudtE+RzG+ulbWXz2bAYMhiUBS1YGODx
mZQ2V951qu77fn20pNMGfo9wjLmLS439b+QzovrC+m9B81gKSztuDAbMof1ujZwQ32I9z8q40bXH
IXjJ2MOhyWEi94q9sgj/sQVGZAtl0HcHQxTapRzqYzlhTtMWWCZ4dPK9XnOI74IakhvkgOVdKf25
AZdEoL+mNrzMgzWja2yYuTYs1ZF01hIT3yfWJZh2SQ5Ss16D5p9xKDQcNLxS7TRuv3TuzGVU9nq7
J/PBrjo2pKxn3h/NF/8VuW6frRHUqpWJQ297PEOFbHaj0DGcJNQnQ1j2+2U3l95bmYzZkcjtril8
/LACGGDPkJxqK7quFxpYQD0FWmvE3VK5MQQoRlvpjHt+Fk/3vzLHmuNsXPDi1jTglml6XoW0AjNj
ba7K9MXCQs+nlkVmMz6tE2dOM1lFUGu8Wga/5Ma5PHCq8r9t0KC0gVtY1JLjzNWB49JmRDH1LeFg
Gfl2gxVYkVn3W/4vaxqutZ+dtyIcM1RV8MuoTrTELG9Tn077GWNGuAyJBsSelW6bph1tF2WI0MSl
lHqNolyogikYng/aGI1682VqLCD1fM/APY3jQhHtlD9AWn12fQ9VaP3YTL4gkWbVTnsqXcEG7kAa
gosTuol76Rz24BxnoNOSme/blqHleEPj/nIWBEbceZNTqOugc9GqUQFIOejh2ni4hiqadWHrdgs3
DDPFkavMudg73G9C6W+HxUB1An8uWbQxNqf4v5kll8HYtPWVn5G48ivTKDFjVtbv6q6/WiPTu54v
KzE6GfqiudXbbhuzjAMyGbM7qIUeOT8iIhrV99o1nkXqlPFs0sOSju2pournjriWH1Zb+wCHp3SH
JfAZo+EG++2cVNz610ZwHjdqRVVX+VrWPg9ZXbsoA2UDqBr649Ym6jWZlH/ys/Jir8kFOkL1LuR2
1xU0vuu8elfloZ8MrtamCz2ZupWwkL06bj353SLTLwM1yZG6J3i1gcdv5ipmDObRN+a30aKwNHGy
VzzEEO0UNL5Gx0o5kUvhDPblEIQMXCPj6ZzSGESdDKpKXlmu0eLqaMMxsps16nw92yUuP8pji190
nl6yrHuhh2186MsZLvf6AfeUS1HOj2vL+nnxqg8KGd0YhwibtEXoQes3khqrBTSsLz9pDsHdZvlD
jJEkbNSdkr1l9113PfSyPJYUjaxOnp5bHDwycyWNnqnzQOcA11My51b33o5sThXG12DLcdsUyx0o
lPxRPTyfKfkoZbnnCFzGrjSAJUCj09smrD0rIVpffrVmA7CO+Y3p4dvXHkcksMOAE2DRbfZ8jyhj
skzrky1qsMvk453hFSklOdRpvkXYipnE0h2TcRbYayx62FPA+WOYFnzQdHQ+MRXg5ea5cV2eBIEd
GMBrsFQETJgnPmGgvDDIv5l9+ZD0w0PnOVQqO9aZGlaM3fN4IGW485hap0W9W22tiCrZUZHMB0QD
KLFjW8SiLEl1rx3NrpPFo8tL0/X/FvKWj0REf3zrP7yAlN+1x0UgxicLcE09NU9YXc6WzYfvWYT5
ltvsa9RJ9E5LCSpB9Vb8Fjnu9snBWb6QvQuWvL/SOn2l39UKupM3Qr6bORdG99OrZvDN2t0HKJag
zZmCuPdf1s6bc1/t+vtBeTCnM/bXC4YcnPiC+oWJvhp9+TPb3dMs7oEQTF+mRU0MbDIXWGnA9CBC
w5p2wus50MBGXGfn1q/DX+bVtJNSdVgilHCdgi2XjvMOao0ClcKpYMyXs1FXNvqX/T216jRs/a7o
8p9Wy1/GKV+YXeqnAmr70NPBRPM09K6m/muGo0OqZXCKq1qmQ2GyDidcRQyP6StvKv+9Tq0zWTfd
yv5jVDHsHf+rn3nmVUEo1pz6Gzzuy4ZDM0y39n3QuiwkXoLetXBc0K/0HjRxqSTjKliG43gClyRO
JR7bJ4bmLq4q676Qp7sUsZCkO1sida5x7mlL6LiEvKVnnsBp7gFYL0fTLTeKRslVaAY+XDLKaSHe
yw2PBX1U6C9aSUvASK+qk5nElizjebPfN0R6rsYjmLDuq7Q53Iw9HFTHop9Iq/+je+ia0W4eIng6
sVL/mHzlcWqy3CUt7bUY0JjrzpG20b2YpgtFKZ2NWLq6IqDNgrNJJxhLDCMFsloZUMNyTvpsei+z
XB086omjzbes3dJrW7zNzOaXnOUnNZq/sIrwnOoSXFPJgRjB+Fg2YIdsKgjMSSwhdJpn9k7nJEw9
eXSLLnk0uu2pFCO1Z5rcsY4ee7MyjvRw/wX3BRbXcFLY2bBvHJMLmbNRKVXhlp/t8rpWVcxA5463
4/XtNGjkHOI4rqR1VFZO0N07u4xcP+Wd7YLqQdusZpqdCZ8sgks0NrNzq0gmgnL79Xr/wcq3nd5J
Zv5ddmPcUlE5rrVE05PHyhYQA2FmI8ZwkKRgeQyT5L+WHkasyFnIFsG7qAo9Fgn9sPnSUYoNBwGw
J7eSyiyDiTiJlWZjzBL0Iml0DbpUQlzzzO/qDoakKlpoyIRN0lKttuD1qQ0IplQiVJjURN4xdtzO
VQlortKZhett99W4Vzw6u9zUBISd4anZfC+cR7IOFppGkJjiNEsY4TLd4pXmtKBTLvIrToOgbgAx
lZPNQYUADodm75Xb4UOKLYbmTT5K4DgiuLML3ASsgZHF6VYdVz/vjsPcPnn1DrRhHdR+EjlW+9Pr
9cFAPcoZhVdFG8l6uUHYP3YZTfdE63YJIHs4U1xq4nvZj5bSTUPPkttjx7lbP9BTVJy1xqe/wkXq
yp+Ss+zJmmSQQoDins1tnKxukI/iADtf3+ngGh3OUWbqzbzRXXYSqkI7IPeRzBnc7oQEUlUMz+s2
mCgSi/08yprziwptq1ZP2EwUjGrO7fzTtss4axIJS9v760WXVh0ONp+U7J7XFi3Pk82DnlUnawXP
QXcOdmyn5R1o5DtureRP7fShp2yuazTCeomSB99GiIB1+pVrNEbl9MXb/bDFNP6gwiDe6N7Shsty
aWT1CnY3iwY9f/fqVCPk6HfP4wwHguJ7DojTIUu7p4IwY9B145uOJSOcU/7dvLofq2NwPDBc3Dv3
jJiQrxB5vh1V/VrdOBzBckLvvvElqcEmLcG1Y99k6dG35sPkOteS/1PeNe5es+6XNPw6QBLCgqPp
EY/gFPnlW5ZoPSEzDmMm9RHe0D07kutaCtCFUU7Y6c7ZcClQlXh4WGk3coN5UaQkOzScmz1bb6nz
3NKqGXHxjxoG+iNkqz3zXCd0zm5PFN5j0MNuSFthZSMqkhrzjALqAHd8afdLhL1rCsqq/so6fnEd
b1oz8kpJrPYETShDnzTxtfhDErmSF8vy8V6I0Vzi1jL4yvHC3luH6KmmS5BP9hGYbhkBRGA62/1R
tOoFmt9+11bOwXgUX62DJNFnnYrtbY07aa6hz4vC+T85zTnrmELjbU2t/+ebWzxp3Usj83Tf1HDL
cTZzYlzyc+9oP9yNnIBWr50xsYc6nEd3crrmJid/0GfWq4AdAXqwQAQAxcho8I3sBvUs5U8ORmDH
Z4bSZ06npjoAuIE16N3TaUPqvrpV+WwTpnRlWR6dSmtCPyllaOvmEjg4G8NlxZntOpUb2B7DN137
FLOxcMDvzrmT/qTTN59/f1Zleza5yUVDvwKStqtpD9Ol/6im8lFrCaiVdBFwPUQycGniaR0ByN9a
PXgM07PK6vqIfe7ZKwuPSyCHCC8dYzxUWqg1wyePDhp6j2EGaqO1q5qcIiGrEHHasq0mSIzaocQv
dh8uF5RyugXHdS6tY0H7cZJSdSv1d3JQAwPslQ6DExOgDCl4tMLVJ6En3leWRqgUz1496AF1ckZo
dhUbFIUY4UBZGeaTu3qxmWABu5UoHdhLXUynftLfZrMow6wvOCL41WuiLBqr+d04Klg7etp525pW
XFZpRbrGMw6J9nFc+0c7s+lXd5IPrpNZyEQLHq8+s9X3dlBktclx+Bl5uuVnrHTR1R6pwhLJMSmn
o63YUH3e9mBY71vaiFY6wcvDmfrTGyXEoHbaN4vu4TPuVbjm2oVz6k9lr3JPDOK/HLCIy7eJSQ85
sGkQe1LKpAc7XamF6Om+GVQsFMDVdWXySheem/Pizn5/VA52MZrLwn5McianmbGvFw6HbpfXLNAA
xrBlp+hXUTWwmBXb8p6srA6kN0Xg5cN06Faa43penbD4ACA2QgXyF/wl9qeLhx31cJaBMK1y/2vO
cE1KqtlD1y/yEAJ8IZDDDapwNvdqUTGZoRaF/dShvGz2V6bQECxpE/yhWUlsUMQ9YQBMoF2V1s/h
7PqwmxsmXIMtTx6r2dLY+mfHEqAbsaWPDsAPl19O+6c508Dlt5CHUo11TLrM4I9uuAhGxW7TFJai
CZ2qNi1B2oBLO1UnVuRt7UMutT0h6D9YpCLARC2uGLZCD9beShVqxLj3j7VMGgezrtx1Gm3gLSol
DfbTszBRGyEduly5HSgnDngyLW8+l6RtombuwCJ4zVH510XzzAM4wnMitkeZGWwjJAN28IKcsGju
4TKNC41J0CZksKGCzp2ySApgiQ4LVk0VebTsxntJoRBMjurs00qWMrZ7PhGAQ/FMIyLWS2Z5RlWf
vZxuwCZBhchycp9U02QSkhp0cJIWNqqGZy6f9eg0R2PuJaRL+zmDeUUBJn10okTjZZIkKZ3LfS3Z
VdXYxdo8Mrfsf5sMEkJe8GnMtFTXnZE9pKJzoszcSUGd8lCBY9J6iu1sb6GRrbiOY1Uhs1jIdYk4
p9jlDmWu9p2jvRJOo/z0PnXveZIP3Ib21O3sBrfWo0RD6nZg+AdcffWotBIcQmQBQk9rSK0u3sV5
RKN4LsVGlmLSLi4e5r1wMXg38mAOen+slEzv1+9j6k8XTkrDgdseVsBEuxGffUxzBpWbuWXxipkw
3GhYMW1qiZsCh/KyKJLPlfuGn+dVUvceaBze+YzDepHFwaubd8TcMhwpMus6tQTedMx0uNKLuSzB
VlQf7DKCf5aiOkQhbupL/dN4DrTOpD0zaCgC/gwybDu3OSbpqSocn+/V3nm4O2IDPWurU/ILArNi
R+w+QFsA06PgzHj9hDX2Tz4bu8pMpgetOooZXkYLAzrGxI1GMZ4LDfBkNkgZ+wMdY4lVXKdhmxFC
FYMAQ4ICMA6Ll3E3q6p+nxjrR65na7iNWNgoMWkjMTA2Ynx+6iyiIt7sb9GspoNr3AaxpIfJvJ+4
1Xly8jLqh6U4rL66Tf5ubPkTUQWnhyPnTql6BxCB/zH15X9uBRfIsFsyBKI+AeKPZn0ETYbto+jZ
qtEOb7l6rZrNOeC0ZAqLi4nvBU2ua4+yrZjvMu4v9asj0LvwpuOu1pyGQy/yYdlmGR4R19vrKHN8
szKBYcyggbHXn7k1qgNyaaByDcuInK8gq/nqZM+14iuxxetqy4PtZMeM6JHBKYVMTkuTiLH2eM7M
E0p6pHmnUjCTq/nx6zTzTHBUrNqrm4kvm1iuD0UKx5V3r9CjaAiZILtXoc5MPpF9ImlpN+rN7rLC
dqMm/LuxmiPW4BfmzjLQsvnd3OybdHlaUk7SCihstzrsKepfNW/fDec1lCz7TdHvE1tp9UvL2U7Z
5uWusg5KPNrtT5d4GXej+eSThoHN2H2iboaDRaVBA305IRaXiBZi2rqdmb3wvnPSKEGe6RpicEnh
Z02IL4vQ/v9yqnnGN3IkOHK4jy2z//vQKjx40gcvB4d7daYop8DPLQE9d+vVqjCN0Vh34o34MIyX
HheD+4EzA+C9aCyWernTlwcYay9u2rzThXaBsUmb3hHfRxP4cOo57MVSqiGk8eSFbes3mwm/lKP5
mozfYC1Dqf+X0v5H5jrU5Ua8J7PJeZ0d3yFf5IOCwwCyZ6pVhDUzUC4C8g19RoVmWoT6lgBpm5An
yuQ1T/kXXbvOgUyYrFS6+uYiNF1G4kUMCK41gYFhyb/p8Si4cTs1M4vXhjyTUSIsC0r6AOFzAile
1451THMSherOmUciJGh918Vqcf37HPLLszJ0aXHqOyYoluQG6rlHyx/jTTZonQkBHsCfmnD+zavz
0pdaF4+Oy3LDlXPXN4cpc1jwLTMwXR6z3K2u1iopnNWxGo3+jV5NGtW1gzSXr0w3AKsisneIQpFh
MUcjLsZ2Uzi7LvNUbEIA13v9yHmWRVqVX/zgr2a1b3gvOFnjVBbjlXwpa7ldUqRbBbqZfRvyvFrq
abKmFa64xYWbroV0/kVbe+PlY/CmbLAg81FN4FUr7Ur+zNDlyoqM2pj8DhIG4TD1526lbcLNXkyb
j6XHa5lUvBGS+maxSY5eXvELO+fYly/S5tyZquprxDpSTvJP55VPfWoBoXB3hib7MNfnbQeHjY2O
87RjsNGMAK/YxsIabZKBCP8pfoaRZia97Z2wyZl8pa1zMT2Ho5hNxoPmY7pwOPXzidjiRjrs70Cq
11+rLe7JatGTaT6oCSvC6ENHk7yTOqg9rayeS1Z4pnI6O4H543LmqPh5qUujAnlZ7Gecw1WZMF7l
PsYZKzZR8kK99/tY89lIjAkw2qDW96GUb0aDBF6bguGqpYdez966jVPgo3qYwAYMq5xiGkIuY1N9
5uDlNxAH6CHaleN4hDeQ8hfpyECNLE1L8kcO2/uEUMfclXTP1P721nhkrTtn0vk/5iJsk+RaOAJt
3OE0UqZsh6Lmx2v/uodGNLt+rDr0F8H0j3cpMLtxxqBRPzWrYcSDGi6e3X6ZDgZ2GKE/SUovha4R
5qBrZaPRkj8Y2t3mYBJofsGlP6V2cTQ69aS0pYn1zfhYqYlEG1kJhWZM1NiLKP6kKSoBw+cD9Wjo
toFXux7lwG63GRxNvf7KV8LooyJOjniIdr+iO7vEBoahuU87z27Xf+X8nMO4Mkmh6/6DTddFQHlN
1Yx62FhLrB5rN6OZDntCm/vc/SfG/8MGdpFdBNDbrRYNG/Gs//VnchpZl0VJQcpCazL90C4axHZw
8/6iRvxT6bkfvDUQpVfGBq5vBpcUmCfuHi1Bp0KmfmoV/sDhoeqo3zI8LByld/Du2vrS/aCuTtEw
r7yutE6ZS8pIG+pSNQ8A8eclNCpE98UYb46VfQqFOYowPm6kv9u2XhZdA2mZZkDVwHqmJZfgkb3D
tVBVmqWk7IUD9Lh+w7J3At/U/6V+UYWeu6a7RLhvVQ88RCoDW5j/hRe4Czk5D8HbZOaCpPGxs7dj
jWLjOcVrvWXyqHXtA26dZmeZ1B2ZtJgY3AL9usGN4JY7yjOeRAVnHPwUK4s70hXOMUcKPrr7z8K7
1nfYNIfVe2hS8mtoukwmkBCVZu84Nru4MjIvJgbHXQ8DNUJxWI0b4C58bAg7icdKoRXVczrjCcN4
zoBcg3snm5+COU7u8YvoE69T44R2Zv7tyBJyzSneAF+/TIUbUz3dvznmvZe9+Oqz+v4G+X893msD
Ct9uGpzfkhpXze0+9UZ/hw19WmqslBlGhAt+Ak5oWvru580rHIq7hYj337bzleml9T2n6ZU97t3i
KsNmK0dOB9MdX0+7iyXUzh9zKLja3XSUMqmw7hioU9c7V1oneBtZKk1tiHzygZmA/kRvhoergcvi
qNFr5MDFwpmk8bkytCSJIJ3keW4gCLO1QFrtd8aI/lXxBStC/qqt8hgvHAoKhitL18iQETtLM/24
6fo3E8RvsEfcFg2dfEImP8hfG8ceFMfOYaAQjH5nPAzGcADI9G2sw7bfvHkMnXE7GPqWfwg0bsbl
1Esmjwu1uBhoFaneBm6nMWXakVdj7fnf6H33p10lMuk9dtLo7OZckdoywSDj6C9lLSUbvflT18Ik
o7uapxaPfqzX8icHPGm7i7/H0P5fizc+0Cv1q2fuo7VlYmf7Jg7BmjFvamIqxUiDdyg/V/TTlcYc
SU/3HpgEV1Gp203U0nPmWlp5qBCOUJb7SMu8a2p6HLXuf2vEVodqWDHFuG8j+lCDgrIr7ZUdcKUp
PVf2tWfADHcKj77euSdZpUfKiz83w8N6WJBkoMaXwENrRslk3lyP4AQjoZRCkIfNW60HytIo8BVg
t5zeoA3lRXSMpIghQeJoZ3BemHvWiMjzPyYr7ySukAvbKJOa91BXrf+w9pv/ABSXWL7WBpR4MtjC
SwQ+RjtBXgLzyfG+nDJ6jeC0EWU3DjzQemCXw29Pba6ZnFMEK9G37x2aNeH10K3798krnsUwAIW1
16/GGClKhIuKTjCku2X+NkcLINtGbD4pyX5kYrwI87FIxc3J/Ct5cmIIqKMWSeVhfMhqK6qwheJV
IjpKXjgr/m3SvfEpXDrd/cZMeLK4d3M5/PaGlnOdSUXspksaHbTf1XO7KMc+OC9YDGnL8OPBKAEb
jMw02zQyXYGcy9+k5vz6uvGjZdPKBt4kPGztH/DjXCE897v10VrmlulIk7x7KjlYvnZMXQYcXiPu
zI6C6I4+HulY+Ew589Qm16SpxPA07L2lPFNxVUeyyR3CobErtA8y2NbD80TTw4BTPVWguaUnd/jl
OFK09k9HXRJj/7reTe7w1ifbs5ErhrMzekqrcSopp7cunX7AgbGLJGlGgQMKnGOGlH6+KoFVyEVm
VvlRQxwNcv54mT8/OB4IDVGLZ0kNatqJR8Pb2wYgqOVsCw7zhmbGY1qmQdrjfE0kObjae+ynKYCT
UsalnQkM5dzdrQRCt2ILeCs4ngW5kdwlhRtueiyOwFsLKlDkeu4cJoQfXb29S/cusg6MT1vDf2nF
8JJjDlNW9ohR80ltxFg68K/paN70+zWVrlUjzJMizBImsGWynsmzfaae9rD443tSoqlxITWRoZJn
01Xv0lOKNlIZuGNO9XwBQF/7TuZhj1myCYFmD4fBd2lv67+yadnZzFdXHNRpxuKXc8gErMfrwwVC
64ygXJJXxx1u8A7pUWzxviW3MiHW1YKmokknKbiR52QU4J8qjjQbrXwiWBPmNvC1GQBi0IszZ4zM
FWOdhRlZGLzpojRu3XKeOGKpPr/RT/IpoZCm6tn0Zz1ydWb8HWPBqj1WpIozr8HpQtdEqr2jS7mn
pcoeixms2jgiLoBNiJ0W5GODW5kNQhuyf97MoFNoPNA2B/nS1moIzj5crtr/tfM2GFv/B+M/0aOp
D7KSWgaNUUpbs8a7K6R5kyVRDoes70/WSWWkdLSBxaRsKyZnFE3qaiadBtkAcfFL1xiNWycCezdy
Hr8pjhosA7STTB76vnUYWncKk6k/DdJrD9odqK6n2p9seFPKvI6+d/ejU0HBc49yhO6qrywy3N84
dlRO9U2xWQPH14KH4bqxhk54j0hd7cI0GO0W52ktHyzhyz0e4MexsbqQhYXYySXZOMOZQwqoQ3I1
SftkP9nlmRaUknmU4DmsJdFPnWy871r+3rFd9LEEX2HDSBxqYnMCQvluYr09kPTMiZuQjvY/eyOn
TPxr1c01ql2bjIOj/zryl8AnsyT6B3RqYcNEDF86bPB70BO07jg+bV4dZXk5XBt6Y9PmcmfuAJXY
Jw4haspnOPjZ3zpIpKBxG+Ib9osztS9+137WVW6f5wquINMWXgqmViECur+bs+7eWCB4cKuK23hl
+5FlovpBIqctvRwDq+P6OzXIAGwyM1VfZh15mWNSAzL+cuTDmEb/wS5pKXpICniIlnOAbyiOg0II
IWR9h6ewvxtjvhfJp15hGbDusPZULbtqo9qgT0oMzH5KSgZZRh/51VVyMj3FrXQguy7KvA3tajuq
phY7T2naWfayCcd6vEjDaOK0ShzgY/INLjxPdZf7gY+DbK9WVFuz0bmxJiIewbxGvJVfXursXSdB
KOXamlYY/zMzrx9qo/jsc/5RUzb/ehPsGpiRAbfwJrBHVGGvuAegx4ZAAN5Hylk/tkr3CDB017ka
EM1GHGiS9kfCG2MwKRo3ID6camT/ietFmA0+pcBFftS9SbzM+AB9Zvy2198lVqmB3IzlkqrQQB6T
uWqe3MVkFlnO0ViR6PTn7lCmz8QfKhjL48800zY0KuMrtefvOTMFmseIhcVE+UN0sbTxGzf909im
F7e0/hbKWeIFC1Co4/KjT9E95ZW3W838lk79T+VaN0/QOLcaNr7HHrO5c10nP+I+pEJ6sgLTrElO
bZ9T0VY7ov9n1Xu3OkPKzyX36pmGaZvWQ/gy7zW9qsTJuWmh8J2svqZ9awAQ021xoeQfPl8n0D3I
F///H9IOCJm13C9Uw999z/da6fupM2WkFSFlHSpDDMEG1lP3thfu6OakmM1ySLsokrSRpxuPWJEr
Pvf+OPd+e9I671yJpNqn7vqV3/nopu6dsGgCp/DsuMWHF/S1d87NYdk775ikFfahP6JAMW6Xbjdf
YJIPl0K0+OLa3ghnkzsclQt0g5ZaLAf7n+9Pe8ulIJVIOqhzMDbBJv3PpaYLtkjuwon7IOZx3Pdm
TcTKebcVSExHGkVI8i3CW5teTFfjHK1xx4WEiH7W+dwhcR5mVcKMw9G+jNZpIwttPlQWwNAlfynI
d16aVP6HceRv01g35btofAFJjPRhTMq3pahHOkg7l925uyx+zZrNAxK4rKlsRH2qxH6qE3JCXlRp
0zcozbuzdP0khUYAxEmauNURACBgIyxRskyHCC9gKeHE4+7SJ4dbte1QjGLINu7G6bol5UtvbGj1
JQGxzve1cFDYGubObgLiJm1MlPzkAhG9NPXEL4v+0PNDS0xkEflFQNTdesFVGUJA2g49n6CR9uth
FNjtZ8wn+K9mESodxnCLhPXHbabqYlfM8DuNP7rtmH9tExBGhqjtgXivTSozXMFYCe2P0ZR/d4Kx
EGBRQgXLqTUsR/hlAHy5PQkCA87ohdCGWSjHSCvy+WytMBOEKmJMd//lQ3oye1Ec3fqPJL32CNLp
UdXA//vZ2fv3el0OAcbR+E0bA2gDXM5Wn43nLhU9elvLXwLS2sDGbim2v9mgc7hf7vPPvsivYy0Q
AHFgNO2zp0qcK8CFt6Z5UO584h1p9mj+47Fmpj8++Gm+7yftwxqsj2zrxlBLvViTU9x6Wx277pxG
C8DMPfeCDld6fyWVdu8Q8841xd8x2flL+YJr2w2rnUftFW5fGE0GwkxPlCrDhejmb1M2sDfSM1Uv
741tjTv2jc/17IjqR0CbCpiU1/RIuWCYE4o/ZZpFpHklDjrulambYe9J6mB2OsnLYb+47kPftJe2
JvzI0s39QPGwOIvlBEbTExvkp1UgarCEkfbdXJBhk81D5hIhkHq3IhR2VtggSrYsjpgjELh5Y/Hi
P0FDXOkLKl9yoWI20y9dgVSeqGHMMkZuvUoetma+ViuMTcf9cHP15aDSMzRX18mLt56Do42+uoC7
pk2zfRLKiNNUQM7TkjKqavkt7O6AORL+le5ibp68m1UsHCrrV8PuaFFfvNeuLklpzkUEM50/Uy2/
WgCsu6q0KUEsT9rU/JBXf+190JDgswiCu5EqeXVXLGhwWQK6J87zPFOTpyFpNAhsfs06TUqVryX/
nlLn7hrU7zeo/zF3ZjuRc2u2fZX9At5ys9zdRufoAwggSW4sSMB93yx7PX0N59bWqToqlVQXRzo3
iPzzh4QIe/lr5hyz3iXw9jBc8DbI7jBHPEFSr0yPRAbXm6YIT5ozGQeHrf4qFuRC4e7kweTCsUYg
1KJ3q6BOTyWzf5hUOPgAW5cpRhIGMwi+ykmgLPtwKEsxBWTFpsnzDeFJzQaU43dj2E5gug5XlTvu
hIX8OE+0qwllhkclD/uINd02NqqDirz7mIYUlXn/5UwM0uyUUOcC2TVWFzso5uK5A08aNc0La81x
OzJdLHtDbTAn4UF3MQhx3BU7UTu/NakStuA/hqx/XFOonbxDo3KDOVQFYWkecE60wHDJiVyu0luv
Ap7dbK/SWyKlCkJ/ukhLbLNmZugVy3g7U0VkPVKX3DXPyOHt1SJ4lE374RTeBwny6KPD9MXk3ii4
lpnPUngTSomCybnqliQRpzZRVXD4hD4PRZrGLDHl1kTQ24bfYiiuZGXT6A28g512k8gOfCsNiD+b
r0wD8W6iOd6WfrZDkH3A55ixQWKn78+eu6vYHKsi7PeaXT85rlttl7UV9FNxd0HIIZETn4I7fTfX
xXVo0SwZSn+f0ZpvRoQfNgJJ+t73km3/OFfktxpLCzkJgoKND7KKwFaikpRWNLEq1DZkEk8QMc/+
kAhkV/q0iZuc2PMpWfVDPq+zeYlxWpTLoDrXmkmWvcuOxyN+2aj7F89omYSz/l5F6heGp2s9znzu
xKizOx4Aqu57mAWhWovUuxXG6PM+d3VgzOg2TAZy8CtWTlfmQWmh1lZAEWrm6phCVn3vYWwEDbiy
ZuK0pedubEovJNRsr23E8cIvyUyyJvNBi9QfcKYWlNmwCSCobUUnPwXKNra+jBzirtqntbZ07sW8
iaUugym0nhNNp4rR1xPxTNcsATk1Noa/tiPzyXhMG84RpOOfJQjhoR/PsYu4HDUGopv4PHp0IaWM
KNiHPljHMffQrKYPoGxv0gi9rdQeaXdjhszSY9vZl5vBFNsl+pBXFWe3G6UnyeZmm44+IOxlGN9l
oNb16m2Wo04T219qDzeXoihe9yD3kqw9zigiMWI1tCipfs+SswpdNkCG1iFic5k4IIpbh1707cCp
mTzIfIKSZEezwXr2sS7zB+F1mDscC1R0d+3Q7iIGoM9y00PsE8LTSP2kbCl3soIHUpAJt7XsWcOm
GhOxyA3nJ35Go5Rv7aEBrLR2qnQfRkuEWjLZ69pUwxWt/cVu9Pqgpy1L/hhCeTWY36qZnWM0skkJ
dcMhZtrds03f4t/TgwaM3ibD2o0r5c2qbe/kofFZG3rob9LCpyCJJjKn5hztj0VpgLWzx5OBba8E
EVQnQT+YqIvTX6OeduAmSVlj/1aEyZsjs2qteM4wNXvqMVkXE8PrpIxGxEFY8S02ffTpnncw7P73
6PJYSsPuWPjuB1ypV3pxn7l0+dNgksBzTTacEC1aC3EJh/7HKZv0BCY8IO3sUGEuYfIqBGGM7aab
uErmTF6aGtPKnI0Po6bsbadpxr4YMZEYw3ArHQKfxNIf8zT5m0oaoowxNn1PqIVmNFBdQh+dLEgm
YoGU5M7JTGWvqs47jDbz3x4J/4ZhIL6fmfdS6QgWezlypxQoLhAKwJpMV0ljcDo4PdON6ChmcU7Z
1bUhBMKSods2zpuC0RIfbDkdQsOOD25qf49xjUIZcVWuIQmWsYoJPeLSpO2BLK6s1ypL2WM7PFVU
1HEHK+fcpYQeYJC/h6L8cRglI6Ysnmvrt5BUX1OjW7tIsNovmm48NgaV4VykaxAvxbow8i+AzsCh
Fk9FD2nHUCiolOuCrmyEC6bL4XdVLIb0kDs780EszlhpVmxeuk02Tzs9kq+DiPnpzDyDoecmmFw6
lAC9/eCMzrwbU/+Phit8qxkII+Y4tVHD5p8kGIbsOCsGTSEBz31F6KZEJic8oQcdKo7QMYdt1BB8
j+98vMdxffwpxpJnOP8XYRf0I5n52Yh66zXPpjv4K13QQNLbv2dy/kH2zgAux2el0eNenZm4JN2r
ufCSHOKaYf+OhvwLHLnEFGC8N1W68QhKYkDMUzcZV1mPVqdOIUhJ46aLpxKR5wYKqdpElbmbo8Te
2kcGXEYAM6XHQB5/eFbzmWletJUtqnTlHAdp3aYIXwoCL3uLZpyEXXtxc1nOe5m7ey7yUzU15dEm
esLQyFxmfD1uM6kcGlAotYOH4KW3X31YGFunarStRAiRkmEUICqoEQmHN59UxQmG0dZVw5uXsoPJ
NCTMNeqPX709ITG0NXz7irutc89+jyLaUAgTnaT4cqLuiWkwepSM900y/Yj0GonVOYsAIWSueaq1
7BnV69uYRAjIWuJM44oBYUW3stY4JYdErzeddkkllmFebRpvCBaO1YwBLFpsipB6JpN/EwbZmz7y
aJ/yere8UD2HDc33iz2NpzIC7MEXZStHJx1G2UazrmNiTzAQPLcDOCDRUWzjmF578E1XRpe0myhc
UeBh1gTCApnSlGssHs6a+3wIpt7/U/nNl2ugySOGGLJOMm5KO3wqQ8enxQ+fS5fUaalOqvedlRUN
T42Rv6IsYF5q2AciGvpjiqLEzYhgdc3kXoqFc6dz8hcjPbJ3gjsAQ5E+i+ANJiuixFXmXEL/QEj1
JonmaNNF1YkI2IYhFDJ6LSvf9cj/IunBZpM1DkiB0FLNkbqrCepkFRYeRINdW0flUeF7WsnsPSIr
ocx5CmZt+uKL4uQ2CHHmAaWv8ljHoqmg8Jp6zIM6JA6ako1qi4tO6wOcazLa+lRmqLpiD3m8j7ql
LZgZe91IXogMJFEtVYpn2HIS2GVtcWvc5sssMTVMWJs4ybJgdm197ybQhZo47NapxvWakOl1zGOL
8lzNgKSSJj8ptu892kWvstQukpfRyyW7z3ovCAPa017dzXzch2SosfJiMiGjHwiQqBZN3tBicF5L
faRvn1qUHOC0VgwNsy3ibFzKsbEbZKrtQq5woc0PDiacTGNkPzmvFK7YyuxX11+IZPBFeG9mpoQ8
YjDJuOvGaMR1aPDfO7O1j5J2zbDb3BWlSoNIN/kdMRWSxsLc1TdsvITy4NXOaxrnj/ZxCLlySlM/
5+6REwRzb32MmCX9DTqB9Y0ZY5iam2tknFfFmdds1zaoBPQkZQ44bumPEdsTMLIylk1dRHBQOaq9
HoqclwjBkZm9WKikUZkFcpT4gxOSxlRucUwV+m3oHReVtP/CnZvcRe9oKCAU/jPMSNEc1wiijeeC
7dw69OPPzkDJU7wQjmwDyPSJL8AFOubuZfTtTz9mAkJurzs9FCL/RB1FRl7zExUxyg5nuhu1f5Qd
/Bs0k5ThUB4qPPDrKeOwLSws1WGCJSlJUEejBpOkOlqebQEDnUgFQoxtJi6DTtToiOvZi6VYAEzT
WQtnfiV66McuxSscmrMFEZHdt6pXBAVDp6cyFNF40vpsM8fYiOf+g3GGvHW1MvYlBb3OL/AQU3RC
ARjQRkcepBhr07u+vre8R8dMmUZl+s80uftWaWpNvCjnQirfms6v93rfPjIvAKlXJRdn1vN9Yvmb
xuvpyvT53IfVoQr1aE0srbcmcQsc62QE+BVpAXhurIwi9688Lv2NVoTTuirEzYV1y7BXR3lQnWo9
fo+6cZc5U3vQCOVJY/hkbWGRuWyom9ei6Ow6up2MsjVBitGgYgGZwYNgKCDwzxMnJ+cc/OxqLZha
76OG4aS5hFJU9mcp0L9Afti5qBKOHZHYcWi3xyTagksxg3nKbssItbA7O8jmVpyQbclZQpGcVOec
WMOAGE5XQqJuiOooumMxRjakG9nvmClRrRsXP00ZHiKsFAL0WCSJ3fK919wYKejjw6TknSFeR+Bi
B9Ls1dWslyYvMAH8QGJEwkPBXubNoVis25VzCyv3OCGG1zrzgbf6g+hZ5vHAVJoRek3j54j8G0JO
YkHIqJ9+zlHIi4+cgZqDXs/vMCga0ttp9YSMunHTE7of/nJgCWnE44fP0K7XuAUSvoGvYIU7nR8j
TM/BrkwSdMhUbBvB0B1NZXpoTDKA0p5Y3l5DF5qJ+cvJ3pu+vk94+p9AA1mM4yFFFCRppmCzMIHM
3U5KgSlV19/sNn/IgVGyMrAodbQRxFpYJBvh0IhWsaltcXUlWwOziSoQabPAXxc+oyXXnIhaJOyt
IeYvjdm4KztYbr5+SjZuBk8FixBCgr3yo2DuxS4b52NEvc99PHu9xPbKhsoABCQ7QJ8znSZEWzZk
DC1WZtFx8GvDKR+iF1VQVfj6jNM85swjpIaVgr6srUhh3m3v0pqQDXNj9FY8ITrvtLU+c8W7NRWl
Lrr3OkreLEYuZWbsen2/nA6lip8GwTuTF+KX71MRwqz5wvYJOiLFhZPaVguLhMRwG6PoRUMgHXUM
WCm6eaf2VZixwjXm8GQXw66gNNGpeqj946fCmpHJc/kbUt4pY8tVU2COHNat4SB6bGIYpSZgrHj+
04VJADBPrpW52OJV9hwNcY3ytX3zDHeD8fVqwr+Z8uwloReOR/AjuFwVLytiWkAmeKyDPhbP7sQ/
M+Kkn8iWGUIMNUt0c+QTgESY1gaiDbg91v+2Jbkwky93rF5S4fy0k/adLmP1iQL4VOk6x2GTdudK
FS1cdXDcE0GeW0NHVJvNF3+gj+VEQ/MDtKEptRsygW4r7VcMFIc2QsI26LwNnvXlhj6toIMjn2l1
5DJEMQb4VbH9Gv0u3XmXNPWb8mEldwyMVG9pG2/s6ofU6J2tmfsItPxkV7VG92jVKjBqM90SJUDT
r4XA+bubMmJ6SMUGdqDZXyG/ZYSptrbZbBErMTGG673X6fxsevaV7ZAr82G69e+p9tCzagxvMoiI
fvyrSJE2WXq2Zf39Oo4FombqxMlH1O2eWKW8p5GxLWPrNeVdmBJBg8c4ck3rxx3evKYsDhlC4OAv
qO9kRFsuB8jKKI6fse1uDYiylNJjE7gWWrlpRnSk18Ymax67QT8Omh7uRo/5g6WRE0Qcx2ccGpx4
yIYkM8GDY7MYGHJuIM1FhqHHF1ViPx1dMhHmiObR6AYvMMCvboBTwzjNW248BvU9x2tuldw5WcfQ
3RXGGpxU8kAILhIBKpCRacgaA5ePMMLON17jeQ9VZ5kMsvBruHTtbt3QM9ptBZxKX1fC/bCwtn0j
X9zxFjfoXrn252z68HqrCswEmptlNQFES4z4y5bDZf8TSDIfjyZJDJOhYbOqunlVDVhrw3E+52nL
fAOPEB2iA+soQT/uYuf/NOfkScwN4+kB1F3PYJGDddd0rBVTdrx+dlvqakSt31OMAMThMWqkWMya
An5qWbaY7JDlI1XsX8gifre1BLpBfiwkIPQ5wRfXuyxbLMy4PGRB2f3WWYezn2dZQVj8LEPEA2S9
bgb6F8oEtPwNiyoGwOG9NqnKCy3yDzXvSyd0Zk46hq6wHAnzQl0RChDe+vJJLsVm2QgAKpheptZL
sTLSr+L+fdSXhRBv4t5VzKPqnAjWOpm2wP95HWrKJCeJmmNH0ec6SQCLtl5dc919Jbe4OoEZK9fH
fqCgzTJNbPXUuvVlolbsZ3E3i8/G1f44IcEaZmW/wvVCpp4ucZA4Cw3Huxoz26khunXxnKH6bZ4B
kXCmOfyaULMZvKdhGlTz/NggTNhkjpVwiff4IskQQf14ak1kyW0FEM6u2LlotvtTC9o/r8Zfr8pf
DqEGbUImKxz/MUjG9CEKWanJAjeksK0rjSwsHrRgSEoRKqM4f6s9ok97XyvY3U8l8hakNzzjkUOl
h2JmT1ZWP6ZLqTpbZBMUo3fRVc7Vj00evoK5auvpYRB/9JjGzpUiYOPK7ijsjzmZr9aoMwhoKqAm
7MoZY9pjetNqBoJCnQUxl1nPVmUqUvJ5RL6tjIeaPCouOU5V3dZfNU9PdhOY7mSSL340bictvk6T
c1aWXe5YBaFFS+/eHC/Rsq62dRrkDUklmLYPPMyYqWdreog0QaimtQzmyiwrVy+6gZIEb4m+rj3r
YyGK8vKkOMv8UWwmiRIO+gCPoqL1OZshqtQgE0q8ZdtQkVA2mwhhZgT5iaqzDcMYlB0s2VQoA12f
5IqQPvxO00xsiR3iG4LJa+NWCZTpXkdJW+BWRnLAziqPrSUePQ3Z1xBaFx8J7d1uiaBjpDpt6qRF
qSfHmmiQZbXv1myNnZAZb8bOXhPJrXc6+9Qgk0xMRDoihAJn5UUH1L3apipKsVL1ZIpOEDAZsTBj
c8vPrlMC3lLtnVOOi8e4kuAoJu2ha6e30cOEZ2jg2gZOShQE5in0CuM8qxh5fohYI1aMtUG7MHHT
gDc6cmTaM4YsBJKuDFxY7WB7RP07dCtkDW3VIWyKnD0pAQ47JoUvomsOBuiiYuMO8Y+MxgxrDyLO
UgCrmmvjXCep9TKPOQA1DPIMtRYi/Dye56S012ECDyRX3dWqJu+xqa2nWM7Dq6GTAes04pdlOUcn
coqLlvofWorjg1oONmXr6SvDCRHBybRfl9WIv9cofhJd7rUKY+wwD+z+MNWslJhosLspSYOc2eHk
umQLxLr5Ys/Gq2xyY1qT80NVCAznnkIcODBmZlLZ731rnLaRxmjbCfv4kkIhtvwo3tquVv+OQ94x
ZUUXdg9iL8bxoSVKkU/i3xqkEMSxyJy1NjyXjd9vsq5rPivKbopbow91Ilfq7nFyHOgcsiNElXKc
ZYPIxl2DOwP6iMZbYlTUSq7GCJojg+gdpiArg5HcCsBO+VBKkwO9KMvTqKyTOWfOPu1Db21k4qH2
Ku9JF2F3JbRta5amwWI1YcZuld2xJvqMaMLaPVp59dEv+PASLQQOz+aGAPaPkVMkUx/Sh3tmc0t4
/qyRUI0bwGvYpCy1ZYYaHTDi+ZseAcHBHt3PQXOjhxig4EZvluwbFIlnYEBb8L4GAyI+LMreuU1P
LiaoNX28f83+/lq5z4K+w4O7hTdoXpzR8rZ+IUmjmbAKTks4cNaNin3TIioGNSbmu2PKP4iy0Zk2
yWvYDtq1TiowkgoQjR16V+ljhHP+5uXoPEXn6slz4Bj1I6VGQrJZ4+Msqvo99G5xtRYwkEjqXzp4
6yAPB3HVzBINbF//Mlr73leUTZbWPakohrZnMt/0EiMPyDezfpmd9TjN/Vlr0nY/5VrxoCA8F155
NeOJWMnlnaolhgOVem7gkMqQ2eE3k4fvfs60l0lA069Rym4nB899Dob7Ce3eE/Xa/CIAJ4Fvio3o
aBFxciqUzumgI5PoWREfbdi4TIUY4IjOa2+Fq1jg2knyGbXtLS6jDUkQ9q80wqWSzal6tRNun5Ds
0HsSAg1iYuLfykEnkEi0V88p5Mn1SqpSt23fdb/fj74avme7DVzb5bIs8ysRiuMzMll77Wia3Au6
ji6a/FsopfvoM4AhrO3x7x8Gohn28IgJpyye4y4b7xz4472zMKfB2zpIsDFelc3IKv/9wUipS9L8
mGWjBPkVZ7cIRc4eV9rEJglQkTlGF5uf+hDr3Hd/bz6yanZWKcQJVbB11XzYwf+6Vzq3OZScAZga
F1L2nLruRRK4i7JufjCjajrXsQoERs5o07NwwHWfo4Pe1tjrANwtPoLSrs8agLp8guXDw7LwYbD9
X58yQyYOsnP4eWtGC96qn9i++Lr3W2n0pKk18TBMqZNdJx+ehrYmEPY+jhpMS0cd8rRAJDqUt8hD
UFsglCUl1NxoqXxIO7B8xeJpd9Ufn7rURFpp0FCsXNsBhM4CXi9QyGuKiZ/wDqFiYSDK+BkB/TVn
1g3pd2OV3qOGxBrmCA8xncEXxUdhBHpC3TZK/hsoo2UQ0235zfpVWjb9vlbLACqDjhqJEAGo+ylR
QnJlQl2xImxUPYjAWF8yK0A9sC/grM33qoQfQRrZCKW4j0leWnoDnLh56jyzNOUAyZJF1/UR208m
nfgpGbWXwcPM/oqNYzfS5Ola/8uNKPqB2vr1VfchtnhlKOiOfkCZR7/KksFmZW25NIp92MXIoftl
vtiGyYuYFr0tul3TNbsTD1WwdVGxZ57KfQJWxBskm9thDv5+hRfh5lxMduXx759zAfK3srM9pLWl
gRBttbIMGW4YitlHnA+oplxANzEjdZXBuGc7jSYoA73Y9RXHqMeAUzg8N2xj2vyfv/j72b8+/NW3
5+G7AxnioBaivKiq4QA/U2f+YHczJWrsNse/nxmzxtFRj1ybuGyPQ8MYR0Mlka/+fsphxPTwHct/
cm2LCMgkGx5pJ17gzG1A5UwG7Tj8bDxb0BLGnlUeqSTKo8nyJEgbM5CTO+wVxLvaZneStM37pGHv
z6isZjotBCf7wRruuUOVODEi5MXI1mFWn6qIsJ/IbIJWI+Q0zzBJsNpdaTYrMGz7zYCFB/5luEMP
FVgLQCE7RNF4zwSAnuXrmE4HxQJdTGv12zAl+Fs2TBMBMYQQ0D/F+SukLzYMCJzdXJS7ZpyBpM3m
SIgGmgPLREta1Xu385nRVilTseKrHKL7aHjfAmVDFiKmUhUbrCitEshd2YUFknHoUue9dYbHvGuZ
DHIhlzS6jL8AsmDj1AZ8W3SqAP2nI15ubPD3kAcict7+JPQRQa3qf4pJXWS7bthkwz4xsk2vLDy9
9bziWkMzEvYPmce+QesVoin1OptUebESO3OgZK2yJ3MWFCSOQB/0ViI3lvrECrdxKL5o79zCfv/r
2XEgPZYJ57IXZDEBSMQu3QymiYHMTDDJwxWl6jAN7SYze3tHaNGuNQnTdOQKiPTFqwx0d/prbPXf
GO9vMu922CMQCMbGO1hZjia2u7Y7PkDZvBvOYuSMqmOau39gZB7cGHeAYW2QjeHaZe+6UmjuLaCD
lX223lq4FmM3b5GzDCuUvgKm9vi70aYn1ptvdtzi7CWzggEijEGtjS6lCwDa8JKKKSPfNS5iWM7I
j7z0YA4PtgEdy0NGvipQvmDUoBM8el7+xN78kfaZaVVmvwsHH0600+Nh5y5sHHsJUMjVL171i1tA
1ILPmPhr/anigYuyZqi7N1fUAb0IdYMGdLoEt6uBak18BgAV++4of8jgaRsIp4uZFiJM69Obyhhw
yxR/n4Ri4FnauMbodMYAh/0rnQAxOt/IDh60kd4+KQ6L23yNuss2lnKievMjREBzAKJtXIkZfYvl
bjtWO4SZRxzCbMFgOnPA6WiXJGpeacsH0YzP4FWhF4T15+RYfZA7DCrL9NTNgKMT8sM3dqLdwvCs
51G4wdRRYIcfB5asyCR1jc3eSCeDaIrnAeGsP7KumdykL41k5p60QJsJjOKmhgzGiVVJ6LAdpWNV
IeM0I/2MW3Hy2KZD8XC9MQh1PDea8o88sVmSmB3L/a+R7e2Nrv5zVtUYIP2vQH3hqOfUocMknsuq
m2tpo8J1yhGHHakcgd+3T1jUoenP00BDZeH7SQdmUUlNy2V4FCu2dbE1/zrgN2BTzLS+aaojKEFJ
hoQzrKNhoJtAYeN5A+YEr+UcvgPngwFD8PXKaPND6D2OrvGaJhioY6YAK4/p75qHFcptMe3bcRg3
skK3TwSSN+b7eW7xAYfxDtWmtslSoDLsE25EvL1Ar8Ld9aUUSq+45gEI6+s1qv40uffLHqdpj9al
24jcE7tueWBpUX6Giih1/6I72Uud8/MRDYUqboIw6MCUyV3vOzR8OAr9jkiveo0kkDmaDVMfv04i
/cCPIKm7fsK8eSmoQGExNSCJnjue7/SZe96HaRQ3lvmPjhy+2gNoFSrp7NbPDXpFuUd717GQsj8o
0jjOw+ZgZ/Ob4ED11LBRc8KPA5pOz+bf/byLG11tIRD6eE+4yh2L7YShAZxo9N91y3d0utYKGvtU
mzGX52T/qTvvMi4YJhsvTOm0kHWj93kkl77o5XGyUKS0xXvTkEo3LwiI2dkTnv4ajsVtOQI1hYe0
Mp8mtpNuqmPp/Stbr99Ikzrion5wJKLVjtJHKu2D0Enfdp513/tldDVSO4+hD1WYMb/HeYnftB7u
Q4GsOMORwERawWB2DfRHvXexEpogp//OeufSY7WHW6TQBrRp/2BULL/LcjxHznhxBlwMhf2nx8fW
tca1RIeqF9XI08Tf1akTuE0G8N2KnvC/BGpIXpa0An2wQPAcChgzMjnzmj/YRb3nrjg3XfcmF9ZM
qp+nkgTRRPwZqPoWTVpps62kCjXXtY5wHuuHnlS0qy40kXnu7panfVuSgn0wX0P1W4/KQ9iXoPJJ
mewlBNgeokHuYChhT7OiKXrQnqU9mty7XDFIX/B5IAevxjroavePafvPKuECzDwweR3+gI5s07g5
sn//ciwVrVUEB0Ab+0efrLSdXLiKpTK+UsF+x2MbwnFiGUehF9lhRpqQxPFGT7Pq0KZeSxHk4vr0
rAiNm1Ncu1Sbgoq51NaUOUMay2yOE9Knf32Ilj/GM9FH7nTHwL8M+8t+M2lUjfqAoa/x0Pr0JWTc
vwXStBRSyIA4q/9+auM5m9hr7zKUGW48jZso7QEvwoZhn+Qn9VEsH5IQs/lo4XyKLKSFTXOSLIm4
r7ElCIMfq9QH2gcEq8e/H3ITOUrPe8Vaj9JwSatphg6A3OyFR5ySqJ4EmilAnGs+aY5/PxCEGDP7
9UeERvatID9dLmmLmBlJP6/e2m60VouVommsAHT10TedP7WazH2vt/ABW3vJUWIEDnN5o1cWWkUT
sEyvPfbLnisK42fSxOi2C1rBuHnzdDSDFHdAkG3rj8IoS5X5ZhX93beoCkib0J7YzGRENzJaC+ch
3sajT4Bvmi56ODxFJo6tNy3nOO0ixL1w9E13B5PgF1Z4ZoucRu6U3zpGV8wg42PaK2oZRz7VILgo
ZsHB1mdPKhcRObtAz3oxh6R61D2s0SXP9hQvvq8pZtziVSmmg+kk4zWZUQcn938jQNfMlICukvTz
kgMsQqSzQy2DGBfeBtWdEn674cnD10A+183i4PjWeVKMqwU9M0ftaZLehSyv53BxYXXAL2aZUj14
wykNte8uMgkL+DJQFoPnP8RixJ6/jrHslT6c5spOgrgXF0fOfwzLeGWg+2VTHbmDRJrSiADDcqBp
+zYhWl5rh7sqLVo3K91PZjwzYQI6DBV3LbjW8Z0Be2PIGU+tv9Om/m2mueKt5iTkIbQVRPuu2yk5
YAXzt62JK4Tfhbwgzseo2cdx+eLH7AuLbmL91wZwldlPTVyUocZojpOV7F9+m9nSz3XlXKH6IxIZ
MMOWZv7TGeUvt6Lj4pEC59vvIi4wDhcyX6aJUtwZZHYB1/TszE+2yzuiUw0MHnBio2tY0L0K1XQY
MAQUQ93iW1HQu6U20fLLP06O2GgSKfpptzvX5JFuxrE6aGmcHLE4lMzSKQW1cW8PpHui1UWKDEEK
ejH77M0wtXfZn1M/KV7aaQoaw3qF2Iqtna1gcpF2yS6Xf0Bk0ecw0w4CsxoAMiJLNZJiM2KI4dGO
YEyWWztS7y5jJyTtiIcMdDlV7bEPxLbGHGptNahi+nZc1UluoVYY7xVppjiD2PVGrXPNRg18H9W6
DdR/xq2EtsdjpMSGFvWZvtVa1m8nPOGLqALtjMHoq9HwYTQJYOpKj851Kq5292Ukw5OydCTtef8x
tPQPWsOdPur+1rDsp0hYLzbJ0GwT15nb4DHuxdm33XuPmyToS0yDff/FDvrZQUq1MU1+pKjV2A9Z
n7OIGE0411BR/CC8jryMBYxg4SYgMDcfDaOjFa7w96mgLwvzR6C9gaNKwuT5H+sBIIu081cFGhHL
vsnykivRplKLZwS+wojkdZyJm3ax4uRTw3SuqoLSoDHCdn9UmlZu3LqgWZf6werELgz9+XnWcmPn
aeGlmuUdZ/hTWoASbNqvXjMy3NgUBGrkZx5gLoI3wm4xvAHPQMzgm9/DGDNG1NhjGibvGNutLjDK
7FpakTxqsnoOk/jXJN10m9rjA2ODdm+DWevsBvenZgEzmAh6YTxzFfGt7QmOlGbD47Iu31FWv88e
WxjL5keoGzCAw1KsL6Mson6MjWdSgKRq7rCQMN/seKHVUJNJUSQg4zJeH8uwcE5S5rYs81BEaEFV
kNNh2pNEGa9dE6/dOAp3C4orcRKzp+3GhFgCLeYh7TZ7MBRMYOseiIRtj7zMXrnVM9bBYmCqgQxB
rz5gob2Nila9NST+WSu/cPASUJAUVKwytI5A1cuJpjGmALEaTFGpRXcqbPHb07oDKE/kxyPLbm8J
UqPdHzapTk4SA7abVrzKsfOZ19GqZgjC7X56BE1M5oCZgBNKWLnJxv2uZlgWSLS++3Y4UbE36/9X
cWv7/yZN7b+ks/13eWz/H8atYe/6n/LW7v0/Tknfd//4KL/+cf3GbPOfs9r+fvG/otc0x/wnKGth
eugGfWuJNP9X8tryF54jTEZRPqgBw1v+6t/Ra+4/BZRe0zeFAfTRssl++3f0mvtPOJCu7fmeK/Cr
297/JnqNr/gvyWu27TkOq2q+keF7hsG35e//U24qqYoNuhM8Xjx/HiKSAXLKgb54r9wrOk60Yx3r
u2SdGuV/sHceSZIjaZY+EUoAhUIBbN04dU43kPDwCAXnfNfXmXP0weZDZE91ZnRNlsx+NiYeHszc
DKZQff9731up6nk0t3gKXX7hywe4hTsLc5x2EtrDOYT6Wxd4s6UcQgHUSr03dbmbtIJvV9wo71xC
9dMki2JoFFJBDU4IlPPX4M1rsgotDlrTe5LDVWfENqInzSIXZT+LbwHVo4wzyZwiNiQOWIp3CwRF
wnqPk9Tss42G6hqDsJlitL+Ozg8G7a756lyx9yTogXbNBNuzFoVm06XJDZw+i6nta09VbP1gZp/g
1Nd9I24Sa7G6EhR2n3AdrzXzCCEr/LF6h6K5EcmEkQfvecTchyHQVGmYrjBIqCPQDTozuAiXkZ/A
ArdwSbKOUT0oJWUt2ObmEDMgWyBFZIndJTb3WTsfAWXIUXyu+d/1xQL5gp23Ld+66CPF5NK1H33I
RJB2lVnvFuObHlhPOr1JmNHVaXJmyr8Tcba2kFWHa0PkpJXIbK29TxsSZF6+Z3iEG0fvgDkSQcT1
09e3ljnvqEVeDQPz84ZypqY+RA3DGW68H7kPGnLi8BOMzVni3QU5eVc73dZqTqh7tzMloHNb38YJ
UnYO09Vr9EOPXLq8BgUkZviK5zoIkGXgINW3DXVUejI2BbMxF0eyQJJ3+4ZQmP+4vKQT+9HJPcel
PD8sT3bGFY9awPZygPYm91r5D5BgPpanUfbzbnnp8xAz2wDETu4U/MUWX2DAK0OqdyMq/1za6b6K
P/KhhjZgH7FKwIOE98SWhZ+aQci1sP1N18hj3xnnxKfiCfq5b9kXmzokO8D9bN8iM6Fkxx9YejbU
JWyShQAchMfIh49nkilXdD55IKoAxYmg22Kw2pR6XjsK90hBF5IpGRiPHCYX2/C4MysqjNjW56Qn
R+MnZAKyr2LnYkjkn9gj0a4wcJSXAfAJ0DK2LF9R23MwDTfI0Lwph8KMLvmM5WrOnhJccZmCdiAQ
NOJ3js0D/D3hfRCDJtcWgot+NsklG+1HkVrtTRVz4Wl5idNpizzC+KxnaPceDMGBtMmpnf0HyMer
CHHAgzU5Nwcp7csYuVxEAQaYfn7rmvGcKSAZBUJl7PN0aMvj8wTsemXVz6lBo0+K591R3xzGtqNF
KKGFT6lPKs+I/cw8L2vdJE8hemMdvnXmDwsr7WDo1ZJ1b1GfxoTXuPsxM+GpODJPbB7ztFu5Dg5d
hve1FutFPnNpGqzt13pCWSgZEHKMiAljoP/Gwz0Zdjv62c/P7oxqHX0Ho8KefUVI/CbGWanxnUZI
tHX3EZivOUyicaFcMu63nwoMQeE6m+pt0Ba7jJFMZj7bw0Mobu0o3/nyR5Vv/BLjIZpyi0t6CDuC
NjBjMfTFvA/9ziTJlRBs6KMJ3A+2njZnSrdMhfEZ1iOU0pCOs/teglDtPwDC42du98H0aTY11CtW
KvMTChXYruQAIufGh6xaNgTe6/lNjzOj04nFEgQIA6Fw2pXWBBiMcpSFT9G3WzmNGzTSfS70pmbB
xluJrBLcSCb7Fk21Lnv5Ah6EV2aXnpjOLDjesHY3OGZbTeSa4IzlJfuSuQ+WNQo3m22UvcGCWNVM
f1TdbJe/Vsj6rMEz9zATU+cTet76TzfU/6oJ/XMtqCX/2gr6x73JkbZgrOkpdtC/dXoLbfAhjOhd
cmIqkAZnX9TGM0nQHYjSu8gAY0RMkKTAGjP7klhke65RznrGiUTfInQCSXnR1B7a2tmjSJ5KDHxY
484C431QY5H15GpU8hKZZOaMj5KSD9t7mEL9EkUzfny6eTGRtlQUpDLclAkLecfNywo3nUaXxMCy
YO7Hxb+FfB94VBMwXbRiVidWEOINO0HgMJxIaM4dpi+10iZnEz1sASqdhacu8dxte2SsjliklfvH
Qj8mVkcrojyWg3GuOn8DEpbPJE8QFQFYe+xYO4+FbpqTs8k8NGYt7AaQ/Sx8BalMJHKY4+Wxz94q
pS9Yeb3M5ublUc+YrplNIyAb91Nm3HMD2WaollNyXhbbIDMpIIcwhhVvWcgaUvdocpvCZbFrICTw
jy+LXYvDaOwTJjTUXxVQfPFmmMb9LMOH2BzooXOfo2TcNYxTaS04UWq477vknrvqWeMfJOO41yP5
SfTNMt0ThCG8SF1lGh85snNeA3TUF3cxzY9eEO6oRdkM7Mgjniv+n4qbaOSFx8ze20awm2hedVW4
iXMsEmlx15bFHTA8DJbGponGq2Y9//874b8vHrYs9oz/9+bh//xf9X/+x196h3/9hT92v8r+h225
kg5hU0mcaBbFvn9sf6X8hyldgUbg4RK3IUD8c/dr+/9wXVdYkLKoGDaFLf+5+xXOP0zluwuMywHV
ouT/0+5XLJvbP1We265pSrgzvokHiGfg/LbAzChRCZTMGVRiRPkUU8Vk5P5SzwgvASpyBw5+zZEK
3qhGiB5JWM+2KFeR59absh+ormvO4COpAqMMkiwPDmLkydIxLQj0xlmqJlqBVGDMYhmfQHiesKqe
Ic4rlELiFu5A+iGv02j7p3fgXyydNi/eX38wThTS40zBT0hHh/9bn3IKIzKhssWkTwQF3w5Fw6jA
YEOSBvU6c4Zu33akRIXdzScnnPMLXghYbgxnXtBLt6MuGDUDil6FBJNWUxhaJwyYj20NQ9koAAm5
EVgtsr7WjlpwuEA0MW2FDd5aWpa5MBw4RwTsK/o6AwoHfJmNMYpTfdecQtZTHNpjt446z4ZsVXMW
F7Omkpd17d+8Etb/eCWYbls2MQhbCQltc7nH/Ol80yrFgH0xCA9MlbaRKrqLvXBsOxo+jmA9h21i
l+XKi8eauh/vkCsWX96Z2ZsvJnbbTVcCb+3Tsd9GWJY2JpBkWI8wwP/+LZMUbf/1LXMozOOatnnC
NDz4v12LPe1VIRwQC8TOpUnwXwX4pgoFPR2cLylUtYUcj4XEYLvfCVQO60TO+jrEhYnGhHtiMUOm
E5UHHRPOjuWX0R2UOVxtp8nP9sLO/UO7MFYNq7yNeue9Sc1nz+nzJ7cfriP+MgnjoKy//N7fpK4/
n9KFd44TurnltMIu2+8OhhVUoAhg34zYJ1bKS69//zqIf/E6OJYyfctyqUJyl9rzP79hTCqV4iIS
a9EO17DX7pMc47NrVCf2Ut1RNC9EcciD1qrcaj3zOpBqXYdOKveGHV47Go3ptqfv22P6op9qb8Bn
b7eMOPIHM3Z//P3TtTik//a2KVPaEEBdB2Qa7eV/fbpOa2V03fJ5V6GoAaUExdoM2LxhwgbJm7CH
hI7L4Kkwbkn1hjsBHGCFBRyPRR5m19h33kSYGydP2/Yfog1qyr/uVRdi+Zj/ZX1zlDRt8rvCcuCD
/X5NlWlMOj9SzlKRIzdjmb30ZQEEPOEMBonqTvXDOY+5QQPNpdcF5yhUYvmc8NQu0cCdWaPzAiuF
F9EwH9zEfD5/+ekakFhlNHev3kyX6+B41alhbgTkwwIdB4aNI3+1liSNZSKtk4hB8Ii8ufBK+pu5
XDB0fj/sdJHA9WK37VdnaZiat9EvDsRm35I2fUi7seCQ3qxNlrqTHUPgQr2N7quu+mn1SjwrU4HF
VXupbXkq2opCWCp5DNbGVZJrQIH+LZzOEZ3RKg9DCfaopBM2j4s7eGLvadYW93YSuyz6DF7r0nto
s0WPSKxvQ8tYuK4ctZ1MSrKYA/wsvMi/iTBgrPskhOIKc38fLJzrvIEeMjIx8FufIHvJcXn0jS2I
4/HiTZ3YhaV7n41weEJzqLa4OwcoPXA8ikTdaF3ih+txqMbMDgoQu1PW7lQhV53nj/dWm+BM0BS+
UUrm34x1CzvSpJY9bAhmzLYEsRk7+2AuqK5aviI+crS7zr3rsuaUev3GyiI0xjGE6xHEfKLxJVQc
5BNjpvS7lw+mi1eyG+96XISm26TnyAja18oi1J4mTXAlkDB12ZbeILFFJIUL6dEGilUh33FNd3Bw
hDwXIwbFSjenoSNOPXRGRCeZbxxTcjhrh2vom4YE4uLtp6Aj60iyW7g9HUsQyKtUw9titq/0VO2z
3PXeavAm5H1Q2R3aM2aj/hDxaJLdJeXGYT070hlyS0CPuexQEUqtdbl9DAOjODtGwArti1NrMRSP
FES+ioFs1fVfk2gehezsdw3T0BOdBfELadnx6pQiLoNJoOKpZ8rEazLn3qOKDCC6CNgcxNlvOtCp
r22iuVPpbolLH6AlphADRbgacthQsJIJGJFZeIQRP+9KAXOcNql6jV9BbRp6J29d5ShaVzzsAd39
wFV0Zi4m7vFkOZcZRHAYUywrBvMlBSF4odz+ZgjFI3R6xLLQujcr4dy2eVNcK/IcwZcqKwYsywcb
iHLHqCuGV2HZ064aUJ78QRR7ynjU0R4gXo950l0CWsz+fvn7F6u1UgiRRFGx9ZlCLav5n26viVMW
BkZiSk1lyDVfR8G1UO0DrWY3mKisJ9tF95OddyRy16NQw3Gssuk1Fn5/ACs27spK2CARicYz+Cmb
mI7TiPpeX1EfVNo9cW9MM//mSf++LHqW9E3TtaTl+cpip/TXJ52TkAkifOPrWpynwHQfZNaiYSTy
4HXjfCw8DlK2uyq0PWJGT5AGaIkI9bJpoZ7SrcgGGsWddKf4yZ1ZdcyZ9bGk/WnRz/x+fjRd5o5x
PjX/7ub4+91meeZCecJlz+q6cIX/+szLmkHAsoFgCELOCKzMIQPZswlC8cALPN520o7XwLIDEHBD
saxNWCpCaJ3At7f0qQKKpCh3pcOm3JIF16d4Es+jPXWbObEpdo2ml2gkW8X8I9xDkSFq3uONybNq
8/fvAa/3/3gXbOGiBXtszUwPbfy3DQ+ydy3NUBebIcxohvaHNW2/8jV04C37DsnPeO6fnKBn2DMb
LyGHjL1TNU+5M4rHEQ6JFTYW1C6nPA6BODDh/EF12k3R0mqU0EdzHvKlVBFpm/Aj02nVWf02TzNm
MAO5nKRioTQ7Jt35dI6turuaGv9EVIkjeve1K93gtk7GdT8Sqm/nPjsaenhssY7EkPPXpZymdU8+
BYjRS0G1yNry8oemiIvjOOQ74DlcCaPdPXChN3deACRlKuGfz1Fy4bXlVplF1TmIXL5XvWsvM2kc
yN1LN3+LA4cQ6FDhYG0T/AiMjPsA+Caj4GhRk2FwDqTo+wHimQyGkMDN/3nAb+sfsBGvf33L6rJu
LYW7bMrjY2Ny6xqbEm9RadsbkGCCHuk9sYzmxjH0BkJvurM7AIUp/v0jfLLPYbKXWlsO+Eln7EgW
1Sun68KDOY+AIcjDub18LrmH75uwPROXLm6b5MCnRR7psVSIIegyyucOa0yUnmYMuJ3QGs4ivF+C
Hgyq8BhkKr90BLQuBlmaSzmf/DIML1NVjKeWeoVQ1V85J8JdGkbyUvlRSEwgaeSFHp8InRLoDP6G
ldF5/QVZzrxtbPKNrsdGZE7cT3qwyksJ05sSTbh8Tn/MR+Z2jcJmYBfWeJnc2dlb0/TBjNl5MHDt
5JDi/BmJZDDTZ/KHp8QfqQ3NFdyDHm3eF40gIAxpuq1nbxULe15xlTOWY9ycD0QFybtalBhhSg5H
oLNuyNUaNN+t2v6Gn+c9sfdhlPUHXtTwwWh7qjIr/2EoOJXZ0jmbmfHVVGa9r8YSQ2GQ/mhDeORp
ZZQbJxSfqpmcjUTANpXOPiz+1E0ypLuqtfL9RIa1GgkF96594p+HN+RfKmoG1kXItsOq/Otomf0e
HLnYzPWuN8SvTEiD56l/Rmp2wy4HkMpwV1vykWoN/OQWiCRoYEOnD6XEwydlVh2htZ5HUTUcJEN7
ixz2inGfjY/EkWjne1VixJkW12IsUeEbQDBBnj1FnaV2fqEIiPUwTdLa3XR90d3z0SiIXx3avrr2
+HlPxUQWXffTciev913cdTf0Nz4TW8o3SSghsTkgeZwe/MfkgAmrRsg34Wswx93R6ybuRHADc0sR
M6OPJxASXrHC3EtI5Mav5vtg3rtgqm8cWhCQ0Ur6QsXc7wS6Z0pPMwpV9RSO+HN0G9w0Xpjj/2Wj
2BHR5IeMRjCVIFMjGSbruoDKhETLynrf0z13tAbbX8VD+VG33SmfxHemNeiP6VDduencc7tmyNPU
83RhCYvhd/nWJlSy46zGQx7Kn0nrfO85Da6Usj4EpWo3HHlItTXRt4SZcY7WzqeDYy//l9hmFbUO
7CrfyrGTu9SNWTKHEDJYV0xYkqjRop6o3YD4jogJVl9Fms/XeB7nq6XTbp8mTP1g/+MIXGGftFva
j6weBaQOevs5cGmXjBqZ8GNj2gqaQswr+imro1k0hPrrxiRnVQ0/3UBQZ0an9C43yCYalR+vCX7t
plJme+YoVdznHKEBB3IE3gssgXdGW9nbuV/KbaIAm1LhX4eMlzwe03uEU7R+zfx7ssU9dv7DbKSv
ssiy244N1xpXsFpHrc7PAJ6ys5qSpUSI+UoWOdySe5XBRKroqh5oaJHlk1FM6gnj6a0xAORgV3BM
yPSdGUuMl8YR7blq5U3jNg8BxMZDTR4XsIYDCx+G9bbpxHyk33vVddNwqEjsD8oQD+Gj2VePgxrL
o4gwgjt5/+x4U/ZQls03s9X2C8/3rZ6i58ySw7F0OxPfDUeQNAiwZWGagQnFjK6fJc7BfAqOEifb
Uh5n0jZgmdDt+3M85N8yOlv3Nhbz+9jHvy9oRi4Nffr1lSjrflVlIF18K7HPXt3ZjLH4yu3LHf8U
BCoxfCPLAAsF/inQETr7ztM0vmd1Oe0GZzEWiToirAYnkHILW5f1rY7TbuMMfQ/AsTMvfibNS9Ux
yQQCvCG27q3ZKzCGYTEBwMMPdhTI9fuwmt2Vs681nErbFo/Qx5wLuxO9l0P3ObWuddEnCAozNqyk
Ti/cmKHYTQFxu5EPfWf0JwrUhpNOPP+AW+7QNpQUYOyAi0NGvcB2b+pq19IacO4wTfzxMM5pQOkO
34PARIrFxJLSJ8QRaJNsbhqzZ/FJAih+Y3UnfCq2imnnGUb8ElY6A1mNM47NfLnC/u9eJ0gnuruP
hhr5RYzWMUoBlQZJXt1xPrM3zWBlN1Yg4x25HfesC2rYx8BIV2PtMNUcmdkmtc4OZlhjMxUlxUgz
kVynDjY+zYo3QzkZO+QwAGzNdHFjZ7p0TnCKmqE5x9NnSd3DARwO48o0jlmKDX3mX39UrEVuHmQX
jQV9Y3LNraAWzTdSwYzRkRzPTfiMWWa+tay6v6u448AruKPkQd0kZVNd6rk96imVBC84TNlu03Ik
nsWNNxxtNctr48gPhPf4EnaU785OISi5At+XjjbNB7LPNxSueXt6YZZWwKi4Cs/Y56FRf080KqbZ
OQ9xQhxcZt73GmfPbpzsB8S3Ya96poM+GU74ElZ0aWX1w89r45tLjCyIav0F/lCi0shIVW8tjJN1
FBBPobqQPIhDjl23GrYG1dsHnI6KasGHYrEacoqreDmT+WrbFSPABjYGXXZgvZtGfNnWSiVB9M5t
FdmTKO4YgJvLQvs1Zk/0SA347cDMW8gmeiUNCgRzSqcnqGs/ICGwIg3iJ2AKeSJvwlGCy4R2L7dk
3SVd6uK7+8JTMRPZMPuVVZG4x1YG6cTb+yZY28KN9v7kwoKzUsIPt2Xd/DTgZMd0H3mtpKXewutn
5w+VJM47jQPD0bLmgDZBtGj9dN+UsE6H8hnmcb8JGmfrc/E8WrXkfkycY6f6wmOVIihVc8u7zUV3
DWJKiKpSpAcLnLCMsBmGQwRH1gABRHDrLg8aTI9s9QgpAkmIe3lB11wGewz7x3j6DiB3y+EbP1JO
tJtdQ/hjdKtXn49o6oVvvavMFR/t4N7CiAsYoQIW1Xf3DYj+tcis/Cmj4xe/1QjYfSwsWmb0OZqI
5U1Kf3UOPLwitH66tbqXTqXfYzbZePSG/gj35i0XyiCSVPoHUJaUVSRGsgHTbT4jJGDo8JrkR20/
G7LhdBL39tEcm+e2U+3bzFq8KkdmRpYTx+wVMveQGa5/mfnBcGyw+1StsxnswTxzMwI+jWRxAAmb
nsEJg36g/JO4Y1PTOY9IU9Nx9cCICTyLEzkvidHgA0/r+JtUwUNd2sNNJ6rpUU7lumgQ+QjOnX03
xhufOeoQ6X74Ll3wdU7oHvrSl/BpPUqe8qJ8ZviXYh+JnXtZuJIjTzFfXZXYO2wU8gTZ6iE1woR2
PVGSl6qGM1woiAjQpG87qnT5ADr9A+c65PeZqHjpITo5LU5b6F8+65yfvkmPKDVBUuvDkc57LLvi
u9L2Zc60/plybiFaL3x0UrI9L0UQ4nx1vAOIf9KqY9ox/ZTWT7rGToVw83Xh6+BidM4TBZqYS6iY
Jw8+jhxXkPOmqOxee5+bPt5OZKNkghdUIFxZHQCAKgf8QuLcvW99khsxlLc7U0fpttQTHPCGbEeI
BM9ZJCouyujifWXExik2OUAwYpFHG28FxmwNeNVlu2dNcpOGWKPDMKXLsYG4M7r0xbqtQcYcHSoe
ANu7jTsxb2nNdRYVI4VWXknQuqu2cVkKcDotWA4xvbA3ZENsP1kBDtq+0/PZZK+zKgYyvcDGgjN4
z904Z9YN08kRtiFpkl0Wx8BX6Aef/F/U5Wg8YOP/MaQWzHkNXmGOqmCFlYs2HmKJ7GKy296z2p0b
M+qo9cSyFiebESoyGEyb+iHfb6+O1g30AtpuwPNi9ezy7z4/DiVS0JTLmj7vIHd9up9dqpz6BUrm
3GfJScyquBss1ggd6eSmhlvN91waxDAQ5xPZGz+pqoMQ8qMux3jvCeOxHzvn/N8PnDYnzJcUm/33
9xp3YMPoNv2makdMrbH7Xw/u8lUvAeWKzBTbsiIwZN5hsrfPxfInf33168EVOX/HbYYzDmfl6gpf
Zq0IelV8YDKzss+/HioPJdGYg6OKq8eI57oeMKYXjiaxXRU2jYT/fACNwAxJOseZYPi58bJkIzQF
mxhwdh1JhQPGXDpUfa86dMIGhrE8hKn/EkOXM0tFetAFi/DrQfdZtO0txv94VOuTaRUnlQh331bR
fBZBPZ/r3OpJIcbZJgO0fRpdIlcxi/6shxYhYnkc5gwlufSzrWjL+EyZRXZsIOIa1DkcBR/AI4fX
pf3EY9k2OCflVMV4aejdiyJExjOgsUdL0Zyjb3/9Kuyr4U7l7PARfit65PkTgVtTFh3z3hsT2SiW
tvJahIcygKwKxbIimrx8n7e/A1SUsCl2s/WkpbpUMlYXc6gh36pcunjOrHMb12eH8Oltzint2XeH
49RO0x3iSfac2cW3cLLcy6/fixcoK0bB5vTrNwOf1j2Hg/UhZQd5rFI8rL6nzdvUhzsrnfmiIjHf
/npIq4Gzds0AJGVcxVGDP6aGdkZI9p+Sxn2va7O7BcrX3f76Ckbjlt6gnDEJ4g87QVwNRo82oy1M
Ua0kt2wmnnsfKOvZnkYfO1h3I4yW9L3RJcQzrPgwDmV+dIsZkNGo2NCRFN57PdKX2aXwm3PzsRnx
AtpWJq4ph9tD6ZT1fi6z9C634U8DFvferNa4d3tn+GkSGGIgbQIfLSbA755+atIo3PZEns6CxOoJ
HRen31A/FpXrvBv+rRNCE8caJ3d2RRHgICwIwXFBVeIEHLkpvnB5hy0fP90DwMtVD1HAX4aMbGnI
sZprQ7jEW6bpy0BOwqJcjLfgRn9w06hX3UAGKJjG8PTHQ+UOS9uTCk/QsIM6c47NQONcxcfc7QgE
4RRvNjWuKYJe8XXsv5rJrC/MQMVegLL2SieDYF/r18QN8ETzzp+7UepXlRK/dYviIZSxeBIp5dTL
n6KeyN+1qnt2KTMj2TEfYUIYO2tiGJgsxdSa1cOfTj5krguz3PSaFLALu9q8LYxp+dHYL6sKoWYV
DSTZ23j2qDWwrfsMsf8+8RbgStB1x1/f++M3oEJqcBI86fxN1QZGLzkcZtOu+S+jVdJDyBL0ssv6
kXTFOU6YikC8eiXgrvY5PIatk0W0cbcjZWD2TTnM9mc2ty9LhlmTPnUbsTVz8xA2aFV6prK4IqNM
L8UWgVGg3DQQeC1i2UodLOSLw7CqhuCBLAO9vZomo3x4blmXmXsUahcSnmfdOuXgK9kdJYBOF4iw
G/+oh/itifGslnF9rCx2MB64cde7yqVsChUwIcQef5YWneWRp1qwjuZagi29ccroxaHGbmvU8ALx
kxN3dACdBaDAd8oRI953tZNpnJzgyl0Dk31U+NU4MdOLiJ11z4DW5yBHaJmdf27tRR/TmeFBcCox
7uX1oXGst7HTap3rieJkfO031GkQQLATRhtuczHy7qdVYqJji7jtPFiDMSVhmzJr3nMV7keyV+DI
rkFuv1sJNAbqva+xc8vE/+CPo/FlN961gu6n+sn9VJqaTeDma1cG7UE5+WcYurRpAQ6MTOZo5by1
XXqtaWMEBe3H2IHYAK3nEki8bLgAtD++DmGcPQ199KMZqkcfhfAbxikcjS5M04QK0q3DDWGGJH7L
BDLbMHGg03JwKrrXWmwN3GdG0/2FwmhwH0LiSVsovLVRxCdjwlDlZEt2bC6sU1qE8Q6Jb9y04XwP
3cnazFV9zausOTJTQMl0mQwWngG44qV1OmwNnDlhPoMOyKdPOjEEh2Lhr7N559fUYoig0hvg+gTD
mWTS+db23iEZDXvl56ON/Lw0GyhGP03oMKi1gINRch0GsJnzyoByerZdO7n6NfTDGbloDm7nTGa3
oryDJrV3/aai+cn9xln3w1ycXo0Lr4SXzDHQM+wvmaf3id0dRmW8K7weN0HhA8DR3OmI4wnmbWHm
fm8hzZJ0Dc9R2FwA2J9rrd5rGBUXI7S5u03wF3BnlX20S5P+e9RhF8FVQ2VqsipSewklf3OGJkBv
nrZzTPA+Salw6BfGcs1RbEEMksl8abOETSQTwB62cp5HP0Or/jJGbNzC5U6TSv0dwa1zmaX3lrUu
MudWT7FPazHPJJkPmKW3raW+ZVHMTYf+Rd8OukPRtfs6HkkFwTu+afP2ZNvtccj5OLnD+KYyUDYo
Opc0dGty9BjEc+qLVugfj7bfvSSUd9dT/44Zn52A3uFefuICeYlkcyXDTFJa159eQYk1E7QlaLzl
CipGpVeRwe2XfO+S/9UPcLMeCg6fDMMyYuIBIG9uqwbQIzoFdkUlHtMw/Wna0c5jlQ+deKRd1Vpr
N1aHwS4uhuDiIfa5rrriGx8GlL9tjM0xcP297r0jsQDwu+OeZlJyLx2W13ISW7eBkGzk09WWuHGR
54ybJKs/cJo8IIRBzbqWHhtowI8ot++dKR44VYmViNQL8cRhExQdBlxgtxz9OjbONKUwSj47Q3ii
Om7emeSSKYkcmn1OujT23XuyO8kmVXrPyMDajJpasih67RzMrHb5Hif5LfC+fWMyxx2n5qkMJDct
+lC1v3MmAGgim7/62SSx3ActvFht3bdGmp5lUV6D9NEzbLhmFYCbqjStVWdaP7vpxh7d+0KBRPW9
pRaXWvsNGF845w2IR3iguFGpwOV+wqUTpHgCOXE9Cs4jcWMBMleavJ4mMoAW/YItFrqz/GY2VNGa
Juj1cSKXEyb9NeESWeWy9zGAvUUQuXfoYxjNAZlHIyn5rP6JgkzWPgWUG3TzqmiqcQ0TcZfEiiZM
L3twiD2gH7MDLFskUSf8UVbSA9JEs2lR+Y8gSMroFMAZoq3BPvbcTnEaQaeJyPRFWxGjNriJfGJ0
lBwyjKi2xsbsB/5rWm1IINEMV+lTpZNNFdTfPYCJtPZSZWrOw7Yp8Wt1GWbrkO/huIbhGLgzOUQH
RmToXZ38OQst4DeGcZkp+TGC6JVrAwpwVtYkW8doH4TV3iHvC2F/wQ0TlxpKaFMqOBtLD3fv/KCV
rlujymyGFkCoZ1h647L9QDIUOczcbC5XY0D3qujNbckHCGomNdxFiS1moGEzmS6t1b1XWKs92ApO
+2bAO0ZyKQA+UgMxanMvQ/EeapAb3NfRltKVksa41ig6LFMQceomd9fCj1/9OWTt1D+00X0gx5cX
R1EW6pETlKQOTF6FVdTOMNuMAmf2hCKQBkARhneAPeSk/ZekSa4YqGji6fsX4QbMns0e9k38NAD1
V0KQyOtxsyQOMAWJKWbiEFPLAO0CTRRQUDVWrzWQBp/2pZLjF7EZS4CyGPnh6LwEIuM1W57+USl9
iPwl+Rl+1SW+h57d501yktDGQYWVj7rKsnNICt3K83mlMNRtCeesJ2sMTpUNf2cCMwHiMl0HVfw5
zAeCqijrlXgIcpwrgDdhUC6ItaWfvcrvhjh+z5ELimpCqZfF3srFfUSCxiJHV/bB6TIH9IYlFRuV
turuYIl9J898AMRwl1gobw72jptK8fLpMtgYcmTgYHL0Ym6xdeTwpDz+oyD/YNLZLuyWN3tuHvMY
ryNTg4Ielgog201Wmoe4VxMJooWLYDacTDC274Og2LJGN6vQST6d2fjC211v57mttn3mbgUbeYBZ
HPytuCH5Jg9Gbi3Rl1PVNhfaE081/ghMw/eepHeHzsshIwqgDM7KfqI+a1Q1HKlsq5he0BZh7tPw
hAvuR1CzGYU/1JBg/zSVuAirEltsS1ARc7/DcFO9Fj3gmjpRsCWcx1462OpC/coI8yUZ0NnIL3xL
x//N1pktNQ5sWfSLFKF5ePU829gGY14UUICG1Jia9fW9xL3R/dIvBHZVgcuWMk+es/fa6kNDuVQk
NJc5pJBzwQzYLOG2IzgT+9SF7uAZMBxG2h2j3dGMmD7XQCUjsCHmhvEv/nQz5ROI+ifwnYM/+N9i
OtZrsXIECAyRlbaZGncKGplModVCS38E0ECkNZZZzEqmj2KbyjOPwncBjL1zugNUzYUzWJda6y/e
lG1lE+pNtyoo95AAS84eIzf0/z0O26Lc97qurIquuJM5+tlRdK1AeBol5Vej7fN3pxLOTlNx/euI
v+cmWK09TMhm31bOf79zbMWa8471oCy5tvzRJDAW/BwpnOjOKUcQFDjzHoIPuAlPMjUtepzBUil3
8cQJaCfVaUfwEm4Osh9Kq9R2TeVqu7/v/r5kBN5QH8a/ChzxtNEReTvevJOhXNc11MD0qAeYaDSp
kbmY2+AoyJXF1F9uyAFI78Ng7hKSYQSRL+9Rw8AiyL6UMQXFKDVIwx1BmeTQRJkV30dFiEWcFRHr
klatAozEq3xsu71m0wYtSxPnS5vWx/JHOOC30P/mHyX2i6BW1ENL3PdSHSIuNQdbjDfASLDKm6Ia
v6lejqtcJMzcgmgVa7Qs4yqfCBKF2OTRt9/L5EKQLTwXlNCTVMleNxSwkMqOEgMUmIsG9incbMV+
+OEpCMx3hvicNMzhwbVz0LWfQEuegExfJGythIKuj7uVgq3JdpRHqMpfF4ggr75d6EnOrIWtqnGd
ibWoQHoamlXhwEwityzr7M+oa0+taRxFnH+2ivNqxhSLdXBomCfjBanxvnPTIjJiXifzjemm/1ig
5nXe/4JowutdDIRYxpDNtKloMkhQ9PuLAkJtiQvW1+IXO5X7OgQcnv4oobXLcF+jGs7yHlk/h1sw
3VFl7JTMfaSh84C3IfvfJkC2MCZA7ZG/EFP/litIRhrrkptoVvGG0eGkpkAqUP9kX27HuZlt/tcI
fXrAWDoK49Ur9Fe/jo+wXVfhFEUcMqnFnugH4H8mk5vh7gGgYNt1H4lvfTv4gYeu2FRO+JvFo0Ri
RVSNbyyVjOlDUqDyTLP+H0O2TQWDwG6ALWU12S7cFyDBJCzm/iUZ1RMfYkx3iJBjJd234unX5qXN
6E+U1aNWjRf866ecVvN4KfNgx2eADNA89Wa3KnKUaFCeZ+zwXzkFfduPT1/b2015o+R0oVHQWOId
+xVZSmiT/4ZnXkC94e2omupNcZ+d61IuI1Qwgk9c5Cs3Lg+Wnd2Piq/ebSViZOetXIN5ZE1sM2Dm
Rq2+c0W5yI56U6TKWu8Fpij3kCu4rOltMrrnZM4gC+p/UT+CXh7VSBtnmLkRvwcJcZnQQOLwrRrq
c94/8QcuRVZdSN5pZwSivdZqfEZXghcFqCXo7wJxvJwSRNZ6yZVUortHJlKuxhQMP+Amh9mPbIMA
5h82anXoFn1QOpiT1qppvlceZ0bWGNLhKoi84lsz4wuyFrCFxgXVwNXNxq/Y9tAY2f8wlpWpdCek
zK7iEBGFWoqGssSI2tczk6NgYMDMGLljI4toNl2HFsg1bfc0ncoXkakXWzd/vFT50nLzXqXRs9D9
ZdKMm17R3s0aU5mf1w8V8joZdTvHW+kJ1kO/ujpZfWzzTRS5/+IJwCPElJLYaci3k+8oHUh8Qvg5
i2pvFWj1R1J4L7oS/EC2ZfUcugMY0bD+xaHoc8TMcIU2H1kAX5dkyU8R5CenQjGuBW9h0R9ADlx7
NXk0w3vsKieGYAhEVLgcg3nHdAg5oCZITfN3Eto4TOoPZp5gLO8U/GvbkS9Jl+16waHe6r8s9G4w
U1Hb/lYenZ3RTj599P6Gis7UFu+RyUrC/I+cjyS9tbWhoznzasi943sosdo7/r7ocojzBso+S08V
YrmeHd0vRAjcsNOzjiEVPLP4KWVO/c5cNSfyDKp4rM1c9hfNYpBadO4vqde70YDJlTpRzRDnnrgq
+KsYdqo2ymCKWKUpQwnYuFNiiOjYWwJIJabxNtrSWPrQqL0iOvkmWZ55zRJiQzYrPXWPkP6rT61b
59s6tTeD3YgufmjvTGME1eurJbcwUAdbeKBRwKF4nvXNhrCPKUG8az2B0XAc8KKr4qkCuk0qAgHj
FLKas/F8FaJ//qrpKyLpLuNA8k09Hkp210qnECYtz8zUGcbBNYiEnWvTwe2iDVGC5eQi5dgq7PCg
pTBtovbQF90H6RkXWyAE8EBV1vbWz91zwW24dBeeL36gshGMrlQHq1B2LccrhIJnNY3edELvwMkt
bK3b9nDo9ZCXQtpN05hHd+yuHYdVuybrcLSQqlHZrepaWHxsgIDQl+1RvGVLJw4fVf5Kpnu0KWjg
0pHrrrLuOb0aEQZhxBuNY4MpsoxZaljHCDYevel4mOmmB6OZ5l5VhgRyItqyOfpKZyDe3rqOjnXx
gUGUXriqJxu1F1YfKC7vlfZTZMbBAnlELU0DRS+Df6Onnd3yHribKJMXlzXNEvJdVAEkf13ZhZ32
EqK6atp+w1zqZEXd0ZE4C1ABYcv/KFrxaU4JebENm8Omzx249hcpPoREeUTkEXx3Mct62w7Myuoh
utWu+8ydt6ywvtwKLFXBQArZ3lYZqp0D19KjGvN17YTqmSGjX6+GRF3G+bcrqrOtyHM71GiNgW5p
3IB54C4yIzpmIVtao3vXwLbfmiG4Iz73kzetGt/y6RImFHtoe+CUyG7mxoRjCn+HHtFyN9nxTAam
M+9VdzyINkPwYlXRvhp5bZqCa1aKkreS8cYAMCRnQ/JoHHgR+HKb22mwvR9HtPcc6JGemj9pZA4c
tajaaQVdGNHTMVxDLRJFePLy7s2BP+U5b1KSipZFlFsAIts8v5etyVzBfusUmsOqwrXurUML9Joo
L23TkqFko/A2rq2X/nIfHwb529vusauTj9HHRJU1/iayWiC2nv6l6MU+DE3ArFq90TFikIwD48eZ
Mr3adj1wYQg1fVItwRMQtTazQnoOef0mkTMuLYvNxXIOeextOmhsiWkR5tC+WRN1TNF2qCUh9pLt
Tj7LTRB4pXgLKR9D71yMqesZlNVbZHdXVjOQMf7FGWA01zHtAsyXW7uImc3wCehZcI1r9UuN1L0I
lp47pcHnJnnMfppwhDqgQ2fEmc4sF6ik1gJHaDcGJuR5Oi1Ups6YZAw3QXzKtJiqOFIfpoKLWtcY
khqsUE3OXZIPCvjtN9V3PxWjOKGK+kpq1nBsXD0khUxyUkP71SOFLK940l4UJcfQQ9rKLOAjCmMS
b6E5vjshtlUahMugTs5lanyDrpywCmg4fL2/hwiV3AH+ErngDOdJlVRlV6FqViSAuV+y8b77cDoU
jspt8BqA2/mnihKCThYfU5R89YkNsgvgXB4TvUHjhAZB4q67gEsT2g+8+6j+NdrhXhfQFceMGHY7
E9cuRaag2zTAnOY7mP5eBQuPgYkzR1nEaQVaGKTN4lR45ab0cUlPvzlSEWNrzbfbULOBx1PnLeKW
OmEuU3Hj2qP8cUrqZyeE522y1AjnN224Hwt1Hab1v7EW0OqEJM+3LknZAdEUdsU/5npzmZkTDDSB
fCXkFoUlYx7mEDM62GvNKL5ImFOJp8b7h1TA6PhvaFLp5/QblxWmIJD6yVoTzQEMFUulB9syTLN3
JHx8FiFbhnmuSpdGZJD+Zmyj1shq4PL/HP2pH0xBECf1UUvHa5qhbLXNK71oitqEIi/lTWHYNGV6
0Gdoam+NN2LV+eMXeqvX0Kt3RiT3jE3noVceY8xbRCcxpU7Q3cqUNJx6AKzrzkILqp/vfMcjfb0+
fYxoB3wJ8hDOeDKjO88QXFQYxhAwqWXxq9rcYIb6hTp1Edj1Z12kn75everMa0lkXhUt+12NAI8z
PhniFmCAvk/KhV5N/J566iQwrbGGn9qGxxGl+psDXn6W1uqB5X3Re+1d7xA7GoLKVim3zMvnECgu
uMDOtgMitFdIE8MhsW6d5GFHeyGZc6hqEM85r+5LJ9zbjod/2zvTcvlo1sqov3il8o/u/XeZRv90
NVm7urkfWnYb1YHekLI/kZ5E3HFFx8iplfcsETtmuGfdg+Ex+rRfUx11Zf5h94wfSZ39iDOP+RbO
xXrSSfiXEOQaJwpzI0kbahQ74K6rPtkyUld92jo9e0dJaB/ELx4qW64i5acdcAl1/R6AFQK1oocQ
Nu4s9vFWrd90osk4Qt1DZ1h49XhsauvOzfySe69Don93JTtWktRPGjG91pBvBGNS9WnvSn8ENMkF
HU2sdnYtbi/Jomxas1JnuErA3K6veOu1yWxmBtk/KtytY53paP3rBOMeA3Vv48IAoJhRNP3eXVTD
eW9hnEOrap/jiAFGbV/8gHcMsQVNVHUJFRjiZay9Dqr5kTD2sENxUZTxXy2T13LU7o2JN8pXb+W0
TMDIYSKQU/R5xas3ejeZtC5dg+7VZTQVVz3uUZqsc5lkH3G5RsiDyT7tP8gh3iNqG/ThltXlztBo
2ZftV8ip3zBZm7S0PQ+Gsx8i/e4k9tIOGanzGxRIX1Zd3VpMSbxr2bbUxDVlPuGGe69mKfTy8CPs
nd+kRDPTyptbWaeWCQUU+PNFls59KON3ugen0ZALNwJ4mD/8tDjjC7tUXvlqYW9VA7EnxuoT+dNv
zLGvGoIbkpo5sM5kZoMZxi/y2lNkoPZDCVlRVAMAJTjStw+90n7oScrypZF3QgKv5mtAoFt4YMTu
mCYFhNo+cbgeE7Xb/USdcUsSRJdiSVzJZzVdySbI75kO43KOtJu8zc9Bh3SB/eAtZwO2jUsMNrdI
kqtfcksWmg8ny0RSox+ndXisQLbT5rBS8Rn4AjM/kEoOXrO8CPioHG0zNP4udmkhBtFeSdaYzWD2
sXB6dngXugeTsolZloZLazlM6KNazhzLGma9STyDaZv0xSw5j0T6JaT6qlbBv0j4wTK0Un2mj913
ZhgIG4KXpImfXY1DIfASZZZY6jbF6alW3EFRjtFqyHELko80jHC7pV6dxB2t73sqHRr8Yffqq+oe
uGuQN0gK3IPn4gIdRnxg9nmUJqq1bjli9m49uCOPvGqAk/g7YsgOvrUrLOMyWOohqoJ9H4HfzZV1
VNT7iEumGUkPUdlwnEWtOZiIwWsH4SpyB8LOiDQ3CdMr3fe6Sk6wHFYwfrx0eDbo+8lHx3XqOudA
NL+eLDk0ACPruptTpwhLudJEHOAuzjcKc1c9Bi3kJxpQQUyNTvtvAHoupUDJ7nNcTr5VUSLYlGk1
90Z1q7hUZeR+UIF42aFO6do7yWVS4Hs90zxyaSkGRzSKFTx/gmxYKg0mXYisO/c8mt06DjjpJoX6
XWbOOWGNJjg348Oa9JglVEu7/OiUqgU56rzhJdhrIXlZCHmZ7CcREMhy4yFzm7kxivWqZRbcOgul
j3KunBq5Zb5lKPa0uxLPQflh4Q9TwvahD9q3aNpXURpofZ+MCu8OJfSgW5ic4x2SkjVBK6yd6UkB
AudoyneqWK+uL/ZVaC4sRk/o0m9ElKVuyYWsuyv0XGuvU7k1naUXRpfCtF9hUEKrBcmOYNRekhfE
iKi/dhl88Mb7sa51oH1qWbLym0IuoCE/rCC6G5alTYN2F/ooIkJLedYWO44pxSl1+71pNR85GthO
bYO5J9nJpVHeYwblxFNdY7P+bofxs5TaFz6aRab1uOBtHIRWm647U98OFe6JIO6+mlLdpWm0puv4
0DL1B/V4hdFaXDDVUO8zs9Zs51mbDbJof0U+0t7PrOdger8WQzbn1baxF/ljicSlKq/qt2G1DT2P
BO5x6R5Eby89fN1zq5zSfHoIOWZkwnSnQhdlcyoqew0w89dV5V0M/m20kabBlu+N9pdm2NRAiq/k
p8xsEV+1BqCB4nP40rIpxzhfI0zcDo756hrTlLj7JU2QwJdlp8pHTwoTpPnuaOke5oz8hqb/lpO6
SUzP9CM41BVAB7w3xJoN4XIz5ikz2rOXOohvptJSu1jvmRpeVZwbM5aEeRLjgsKlTEbWu+jSnyYb
qdUMEtZQsSPEScAftVY5S0cKCdLGplTWMyls1FE80SvRd4O6bja2xWc9vdaAIcrfszHDXEe/hF2b
LzyO5qqSlDDLCWkx5CMhM2POaoS6Vp3KSbSQRCbAxpJaw2RoF+nDh10rC2TDfLoBSi1nsA+qPrVO
7YiWj8acacrKWAEtRVcoxLLW1WDj5MMbDhp/jk6egcJTC9pqV/zinA1eSHAIfWaKvZ7dmjK2QMSA
OAf6vgVj617CMgY+m/4MXanhU5ZrPSekvaPsR0gIxbBvidzzmvDdUStAszJQd2VK4JMSKqego4EV
Oym6M7U8w74kMYIopsWYqMbWzDsato25MkkuXXOREEGa0hoeXfPRS7EzfMfg/2wyAHO6Z6Z/6rCI
mWG07owh4lkLlFOfTLps03w1GWYwm9DpdqfZI3XcJY24f9zGASNlfxuUFlxq0DJSVl+NeDdLfWOa
tFyFqWQbDDpHgLRoS2qfRM/+4JEwWWTDOdESyLzWNezJdGiweiCToMLeAuAXKFZdtpwW1YFNs7pu
X6RjfqhIScwe2tnoOM1SI3GJjAsGDgQ88MtIodxC1gJiRoNINnfD145drL15ZJXOFWSyr07BnEqU
rbW0UuW953pbQzdmS8q1TWNlVymUu0K/E3ApnnMledaGvKnh+BuFeQXXKkXgH2yrES1RqO/SwTzK
0HlteuPDCswNg6Bl0PrPTsgvJ8ufjT+e1UB5ZOVcqg6dcrojZP9Zp0QC3SfJif55K5aDDpM4iqN2
2zblIaPzG4Ixx1bV5IwRxmVhe4/YZFtWFAItUQVgtArOUneelhCHqqxvUvH/pba9sgtrI2xM+IMf
opFi8l30HD2mDvK85LZqU/GWUJkZGloW2Pw09pnExQVUfxWv6DGIrk3o1y9j7fGKEvfdvckh/iFg
GLepjr3OGPMlJx2QegP8dnaW347gY7QOm5gEj7+/QvgpEVod67NboikhgGteES3MABPgdGrdGW1V
FRhfXQBXN1pAnGA5ZuGoccOVBDWDUJiVyBeRQIBy71DB75Ti7+VuTC99GL7N6cxmOpr7NMLqta7E
7gfxRZSX+dnLSFtBITwf2oEmf+qwRqqg2TcVzXtjUPODG8n/ftGmh7lmMTYf8Yn4GreeZyySlJ6E
VRxkgyg271OgWBxzDpmFsCdo1Bh8hSGOf18o+oI5zTRvPTIuPNOLOemJxCdSkd0cMdFp2rDbYKxB
qUG3cS1GEOpCouQVWqlhEs0T0gkcc/H3XBnCyautAyfKN+kSGVcQGbTTpVT2Fjf7fjTtdoPP/z+P
/p76+6JOf+P//trfcx49upkloVe4AJX3f19IoBuXMhace//3Ofq/wWRECg7/33NYTODupVqF29ay
9lXQIHYi8R3/GU4+raUdx8yHP/n741LrrH2oQk5QDIVQOr+qTmxncuk5UTtXhqg6/X1hPt5DRss6
FAJGWy47bMLrOqHj13KQoFsrdOpXPbP2ptFBC0QgjHx/S6GHRn76opqwFg0VudT0SKkUfyvaCO/2
9NBgJ25aXh5RBCHMSl7AIsUiTM9mDI4OnVgCLcv/ftdM3/09JG7bhMOHrDxEfgkTkskK7inTyJaa
DOlZ/T0O2tZcs4EiqiArJtZzd9dYw6U0nEk3o9Tmkmxmc/6fx4VcUanF/4lx14hjUdeWzi8Igone
oIyBRh+qpga13Wn05FKxcezfx9OXlBng1pAEWZpGI1c496AKC7IEejPSgkVkau2W3KGlm4FtAQ5T
nByhNoeI10f+DoOy0tGc7X8eSlmcPKMgdw6vaabpJ2n7zsXuR4e+16LTmNjEAQ0OqzLEKtS76gwT
p177vjEwhIYR8/cFlOi4M9XsSKyEhHnYxesicz5aN8GEFZqjPPznW882VqYTBPuh8KJTPXY3CpYE
RxKP/p6Ko/G/33lufcile66lLokhLI0znn3j/PddVZbok3QsxSUtMi1JnH2klc4qbAgSD1VHf5QQ
c2eIo6tjPD0c2mVqyehRR6o8UQwRQTM9nfUqgU1pkq3qNlNOdtf/y0Oyu22lVddCOOndbEW9ZbtH
xjY9VBK7wDuEMEK4/cZs7Ow1ahTzpkf/aPNw2APh8Oq4T2bYzu3vjxFGbzozS/EJy2zVGZW2omZW
C2X4lDrDUFUtx52fdez+XsEbVo+fKAdNikdNP7ucEoGnxPhGW3f8zEI8J9Bp5300ilNbOOrc9UJz
a8cjYzbZsQL7XrAfk4yBKP2OFu7oHIKq2DpKbd1omoF/xh0164zQupGyBQwSVb3SZ7dRD9H90swR
Zi42OFSIrFVC+xBXKZJ4l8P730Ndl9PRlT+AcxUg7BDRyirkJAINfrUwT7d/j4y4YXRuYfpscgTD
CeZERnch4ULJeHVNN9+GjpvujZDIl5YolN4fvQ1sg3tQ6fXJoJg7aVUWrRqpKYyRJCHRqbF1MjRq
TmBEaEV8FpOBc1WaFcnSNhINYJ5FojQuF3vna72zM1rjWKVas9UcmaPnq7LT5e/biIjk0993+J2b
Y2+c0fkEm2Jq/EEYLMplquWrRijlUa17eXGwDCwGgUeWptYMEn/3RLUL3S6RAtkxDzn5Hl3+/W2g
97VrQ3NlJZY7x7GXfwo4TaiP7W86bqhtqkK7U40Yqyhzxxm3IYubicpajN3wIcBKSzog19HtrMPf
8xlHSjI8rHwX2EH1EkGJKcCIMsLQ5IsYXIZOBmh2YCtEqhVa+KUm/qpK9WMH4GIXMc+8AL/CV1UH
izilUI2ETl8yHzCcKw7GECsh/MGG3xsHxFIRN5lvWABWVQDuWjUpvf6+1K5d7W1XcMvCY7CprI52
fwzMcTj8PfCySrJ8lsxIZRqvhulH//184O763jO+MssktfTvqY7OA5Wlz5FWaDvP6LtzUYO4Uk1M
zToTksEZ6OEV7m/L3kniDclQkA4SlVSHiHsn8UkGNGlTkmemB3M/KKGRmcxCJL5dg70g7Qn/MpCH
BWbcc+l7nzisP0sT5SHCTJre6g8OC1LN+p5Qmrz4R4QtUy59oKGYmJATKWXn9pBfux48wxAdq7D4
DVIddWJvPhlLzkSALbn8sTv/Q+9fRM9HmdLfAc3f84ds9KApHk3K3CsR2XaECrpoY/Otp5xC4fM1
pDRbMaefdWWqgdjVpEoce1OJCz7GCwkhlLCZDd8jf0lr1PLDlEFEQMh3oqdXD5Sv2TG8Hto7UYQE
SrTlq+bb3yRWpNL/SamZnTT7YIP4ILTUy61/mU1+JtK22eA5F7/dGkSsFWp/yEZ/a1UozdP+FS3J
o2ucZ6T6x8QuVxYAWhEdCea7jlX00iblig2aoU+p/vMCxG3ahVXVJqGDdjhJva4uL7bq30oPvKh5
KRi4oWCHi5y5AII9ccMAskA7vqkFx1MrpKvtxDd16mr0AtxmMMbvyeCvyjr4slM6W0lHsWVAIXU9
mpg5zqBFrWOZV/WPwgrXmVfsTQFTJuvpTsT+NajrqxcriyaXqySXn0BVdp2dr2q12wR1/lDK8ak3
gqZ41d8t1SO+xFuwLJylyZ0pne7GWebcWundS7UTMk18XOMyh1XP0ObsjjujlhsvzTgbV0h1/WPE
JMDKlKUjs8tIMJSpgVoY4z3NqRPO9oVmo1XF+C+D19x4H8iMLI1FMMi9VgDB1wtkB/Fbp4f7gU+2
Y75dh5BvUpc1CYlJrmlvYRicx0S7+ehskPklr7kdnqMmo1uhor/oGFxHiFqJPPd+esotMSgXdch+
Spp/LBOHoE6xM9LdyrJF3IykvY3DZ2Yx3KiDemF1mC4KcQ/ieOvBSnJGj2aDupRIDRSlvkA53ECj
Qk7OJIH0EZqPpO/NHbU75nEst6kZnCIvx9LU6h85u/8sby131qLTztXylpzppTJ7wWcx6h9qx4Wi
CiR5XIjfNaYGMZLBgP+U9kA2zoSTMM1k4hfks1al+1STqDYbKm9tgrbus+IjL6Oenct9BH51Qel7
Luz+YQ7jnZNKUrhngIrfuqdd4Vx9OSm2LnwPdkzhWFjDb+D7c5bjsxLIU3LJo+ZtkO02aopT1A2v
TRuQJjE80lT7qK1hBPTNTIuzkWp1L2bacY7s2hWXwpZ97iewi3HuKR+6A4tP43wY46BYGCoEkLp9
NazGYLaN3j0mUQabJjyemPNOgTZao61Ol5hWmRZYyGpPtoWqLygzzkS9eo8b7955qIRgeeDqCfGu
tC29Pr1A5dvor5lKL9Ap9YXj0Un3s+rI9npyfKntdNwT6wLYybzzi4OmMkW55gEH8K5krmYmx8rQ
roIiu/VoK/ZMvmyFaypWWRNY3mZdxvKWUNc0QQDTtf91CvvbjTEZMiCNJFKxWCm+6e7qxwBnhyu1
Af/yLGqz8qC43U3ir8N6GVkT3zWzjAXDG9huvrNxtPKhDBm9LfYfRkx1g/yMxi3Za6bFKtzUhIS1
oeDWkK/FmNxEYtBP4byA2SbsFrlOwaoynMDn3dxad8V4N1oDhIV5jTG0xLwxDua6yoNtUot/Zer4
8743adFatxB36q7ngOf7SkcOcPlhJPHDtlZZ5r5HKjktZkyuZ/hDwrsLlZ5m89QBkZQsEVwJX/k3
cv5n46RPD9Y3mKWaWALCPqh0dFLh+qv6HZbXk4DfH72zzWWDcMwZY2A6DGzJqND5b5uSrJn0q+uJ
w9bl0+nZ34NQHM2gfjqylkvfaslGEww/nH5lWAjgo27M1qHsV6VfR6c8gZ0WNV45ZxoKZ8+4Dfim
AxQDAVNhFzEbY8yhm4vOO2TI0jHLbUJBzHrsMSj+6w2oXTWPXfWQdAAuQh/kI9PyJU4o5JLDJL5c
1B4GAs9jSctHsmAY5y4JzF4qjE3R/aYWOxnHU78YMH4omNl88t9SA1QBRBzuBNaFTsurpR0vGsfl
I84UgxgrtGkZXEdujL0DXsnwkk9kcKC9O+Max6YxD0fnqCb21OSq7wOkN+yR/K7SekwpOoZTwh7y
0BjGmfZJchmzRvFMHda9GhN0OA7bvweEpCPUZ1dBG4WQj75PqrKDpK746PxkV8XJnojfKWQQAWRB
2ivsDSRJeeLMGZVtorICKL8Kc8afjQ26O8iS98ol6zBPfmyV+6RKvgYPaRjkkWvpEPQlpp8/NuGO
oTMdS23tT54lkvSCeYglZaY147OZUO/mTw9qJgWcLqxm3yuMG0ep2HSLunXijQeQRKjMUpSSiono
0CdL0S+6LadTe8uvh62DvlOa/auL0Qwl4CWMO2/XxnW/AXC6EVKIXUM/qIhK5dKxh+oyMQn0FetE
tRBHR/IroZft2wjGyb96YAZkuXQ6kBqKXS0aRjc31yCLgPgbkPS838yd8iWXXLLCnzUckr7+VzYB
N0CrmkstQthN2LY8iIS7hc4vagEzflcsjdl74a56lZnPiLkBZMfYbny36s++9qOBnOViYiyheMqb
gMaxr/z2LCI1O5h1p0DpGDCXC5+RMxLbkNSKuWA0xRDZt8+Ktar9U6zKAUdusxlCe1wgHDgavQ8c
ysaE68UZlKnBI3VC2skmd5LvTFgvzJrGVz9JEkjq/jsZq3ixnKJbF0riLnRZMW+RG9H0SKAtgp7R
V6M+/cXMxI9VYjFzK98kiAe/R+jZoAVNj9lOE5YkCah0z0cHW9KAK2gw2mdUYJSnSZG8QQaaZdNt
lu+sxHgriiZZRx1mpx6qHQ0tsEe9k06FKuFdriM2iLXVxdCoziJtS4ImGdYXYYZYheoRncZnqg/q
VXOK2Rg/FD3nLQJmWcXqRzKOJUsDR3cjHxeyr3aoKWfsJ8xoOPpjCc/2DvQrbWjGbVmmNMiHtCRE
NSe9G6E2EgmxZQLxiDr4+zaJYRdrWKoYhwamHRv4XmRO4ZMTVEuY+c8aRTJDr2RYlOrwLks8REb1
BabcerEnEVXRBwmHXGqZxFGL+YD1gVnxQKujs3Y+JkOiNdbUt69dZbA0wFJGMgNboeVMg4bDOLRg
F6+4/dDcHYWlNx/ghs5pomyYACtPT3beUrUoCccEh31WGjtDZ3fGS/QoNO+f6XXjHOrHypaAhwly
+WELIXo2OIaahehJhv18TCVcRDMhvaOjLC9dGLl6+xLpNIWs4CMYG38BXLnHvutPoQeXIFSMvc0R
hHSrsF/4w/BDDvBHQq7r3ve0o25a2qIeYCPkvi1vgZyCpgDuhoRFLjT4mmPQfoNnv/UAvLzO7pYu
Ynxsa9XS6SKSLgZ0BX258mKIopG0Nn1ewsdElFH1vO+YeujtvvoGwRJlGcRr4cTvWaW+t5XvLoqg
Y3WJiacygE3RHLvXFnVe27jhnK5jMw/d/+HoPJYjRaIo+kVE4M22vFdVqWQ3hKSWgMQlJP7r5zCr
mYnoUUslyHzm3nO73yZzhw22FD5VhzCjwdt7QdUf8o5wLpXoy34vMoQbufftWOpYde0u0eM/zPwH
UArhChEmM+8M/HMt6rUbcr05gZfdbL0XADnzpdnqH1U76XcQr+RfbyHH/lg1V35fpIjQ3Vtju/Ez
KisAvzj+GvVCutsxttVnoshkwN2reps/zcHDkYuPRmX2OIsIs9VY4ZsR2I1OOss//jD5R/a1hj7r
5p6+R45KCnmRBqswLd/qcbIRE1lfJDniPqCfx6fzNqfO7sBQPpxGeLyu8qgTxb3k0Id9nD7H1NWX
CgFVlmn/TC1+th1t2wr5xml1j5PGXHVRfk2a7uJbs2lVOj/lxOjdUs0lK/7lVXV2PvkmIwYAC8s0
+5UTJNZR48PhuSQ3S8PgvhI1V3HHEgwjiFegcUD/sGTlGK8nRZGMlPcFZdwxM71fdO7durCh3ntk
qVCQkR9vl/YbCWp4df3XXIcWkw49X88EGVNKbFhlFXfL4M3nluP+xQdP1CKlHzyKSV9YY5Uc+iaJ
jnGLACqlfgtNEvDYWmr3LOXSw/G1FY5r7upp4P2lWIi0adhMWFPpR9zyKcZ4snSt2Ftb2J4WyUg/
WpGGhenSBBmTYMpqkCPsLbv6pMKblr4uh31cZJh88p5a3ipwWvvhfRhzGidbUGZARXr3S4ZWBov1
FkAHAV4VFUdwnODMtAI4ZCofaUGES1ldyI67JZ/4jD5VPB57JcW1HMSfMKrvyva3LYl4jCeRtPUd
i7ae1FAYXrYNnuOpYaHwAA/iH6Q0kMVN79JoIVwRYbCYBkXj/VVN4F4YQpyRRL6HLmb6mlV2mp8t
moZF0DMzK0CZNHHy1egsOVnyA33SYY1EJZcJGi63rYnKnauBuEExb2nH3K3jLRCru4V7dV2Hw58i
c5ff5rTUp8pZpX59aRoNkIom75SYLEC0+Dik+g/aBERaUTMTXWDq4MZVJa3oJ2luH2af069DjFtg
SfNa4ylkyET69z8JZoaegS1hVGWrbjSJAETWux4N2e7MvnfYDalPl7HWrnb2dCnj1s5C470T3naM
dkVUVR+0Wd5Sk1n4lHhauKvwDuQa2Upl6VVXbTQJQqkIGXMdDPSR+5dIX6w9BhiLzmd+0efUcaNW
Bts2UGByDMGEpqWbydwHZ9GuK+lzIuFh9VMJwChnDyCaJQ5F/3qilmN2xM7LClLnovvttmwRPnMt
cW5r+mYyJYegm9zoTnuUVjVjPuIWu2Bc4zN7Ir3iLeHm37ucARvI1LhM2dGAGxMEt5I3u2FD8xaV
DVSoqLMezsD+sI0bOqfSwo0UOg/lDOMBOPPPMJb9vlfNuVTbsIg+klbcIqkeDk5cAbVWDOLgWP4H
OaHveIYxyDqCv66vH77T9bPHcdG76CJ8gnpShQ6xI0keZVNrw28EBZ0YKAdx7K2Q/WNaH4H04byl
eRp1scE4dgbdso0tQ1uZUfKdBdqlgSFSAG8yw9hbAWaGbec3G7zhUD2Vv20sV15VoU7sbzDGOx2N
Q434YF7RhxNoNAZ8ZCjOpaVD3q0ZJmD6p3EjDetSWdgHvfjhjP6rP0wBOwTFzaP72zDvzrW+lUHf
wqzmgY2mMV1PIRVKbWQAY4IAo5uPYMhwf6IyfC3c9JzqbG8JqH11nMbbtNNIHujKFd5VMHbEGo4p
zQmLFWvOmtcKsEODcjUJ25ODQaUJ6RxU5m1hgnNt5wMJmzE6/MlOL4PCbZUGxm6a3YCc4mBaf6BF
EUsZoYscicxr+L2GJrABG7dWZK1LHTIkypyVZSqythr4hkxf4ANqB1MMaGeTqtmOWfWKWo2toREQ
rT3ClTX8Fqeq6+8TTlWapAKzAfm11Pz3PB9hjLi5WA2F7q/FfH05Xix3WUg/q5PvDAR+Xej9TGgb
kS8Vx9Buimvmmwd9tjmkNde/E6DJ2UcI/HAYHx3dZ05Q1SOzRnO+R9oTjOolJm2dgC1Js+nGNz+H
Q2wZE+mWOsAjZO6nIjCzBYvqgv7X+2ireFUHM6c0DpZqNJJjlz9ziHAURPBw0G7hSprtOYHPyC+L
NvMt4oOo0gQQ2sais5RWeyxjGgfm4fhSoyviqJ2V/2CqllFWb8yUGLixuRbKqLAkpvum8HEXF86K
ULuE5SE3XpvUb0JuRN6h/Apor7QA2A+b5aXfM6JOK82c55wMNSbgnINl1puOHdci9tgFWI7cGYFW
bkYGt1RTRBznXTodyTndx7nNyMMPkpMJKiEmF8uKSVhMIpbHfWuc60o8d8TXL+kNmg/cTwHYwm2k
ElJ92yeumeBArtDOJgVi4b75afGiC/XW4xOAkvUaR8Yag95Llrlq6YWgjYrOO+RpKXcao1bf5k2j
MoxY5eJ+yIuNm8Oc9fmf5WTR7YWwoZxoCDbJmBqMhy0DKNEIoscd2ysOI7Efyxw0reNAWMWznpbu
RxHof7Iq2FsnHa3RfIf498BJQAh4xD95MvkR001RsUFlIsrLptm0+1fHEsnKrxCphIMPOVzGP4Nt
vuWZpF9t8g3p5lTTqxhP2MK2os+0HPFXG9LZjGZS8fDCLtXVDMdpqr2dvCXTfmSZWbfeM+Rsd60L
OFp1KTwQgaTqJcz0uyKItoIcIfSmDAgEhnpun8LYMM/jIYJ/Q6Amo0LOSyvT9Lup9/80EZhAXyIL
UAbLWDtMoX0me3vsH2Pp61uUHSbbq/yFJwSucqeIa4XHQiXTs20h9K8ztHOAXfBSDtJDWeyQJVbf
MfJhrtdpPkbrVBviW7hcqoXSqmUHrZMzpS9WddLevYAGPTYS2Omeekklcj5FkpxD8YpJ7FTYnzK8
Gkn5wWi1OBi5++t5OYgNVoEUvzyPVbdm63xlRlCtXD4uffL8pW/QcWT+QPHQo99DLmLlDNYyFDiz
wJ31V6VdUNjaCwwEe18n71wCuFhlLUFebVja63wsLozX0Qk17j89ci6YIoxTIo1zMeL7FlEVrmLr
XPUTyxCEAxudB6Pu53m49azIW7wqUH7BOKnDFBwaafV7o+2/+z43DwoHhIjkqgi7EXmyMW7x6Rmo
Co0BxxKMIFcJshVTR624BN9KN3813YJoWjwyvTmcnBrvR9jPv+JwhD01UgaiB1MW/ZjbeZ+ZQ+4f
h+pQeOnaN7KbNo7nzgvgpbxVETmpblileO89ZBfzsfNstoTl6gLTi2Umu0xVx0aL/T2LQjSBKPR8
f8sx8ArokMw7BHldS04asMCtUTHwI9EsOPg8/zLpwnXkDtdYSz+xkeL76qvvUDWUIZwNO5mK1zQS
Ld87p1xCeM8EtWQdDQrX4oATDLj5eYi6fe057uqjFnq6d0qnwEmDDltH+WkEN7R4j6Iiw7BO0X7L
lUFFtEIOmm+o3VH2cOAObs30kXc+JLg8siBi4lYFf2eM3Y5w9ZOJnWLhKG52FbvOuvKqM5oc0rtw
TmYOSyM85Gw7AgRIzEK/cy0LTmh9fiYrOQ2V8yUT2tvACfKV2YKQaZOhwSaUvchwHvYgjmRmC9Al
PRqYlCFwTR8cHS2ISo3ivJLbjnGb0SC5aUQ6WxinV4Rf04Zd5L6vhlMUtda2DGB3QRrbUUJcau2O
ofLR4bt4sWQDwzng6XNC4zWLtXEpeZgYNbHsR5lTeta5YasRGHG+t4ll5PZIUOF5ES2X87BRdaHr
Q7/H6YmDd3bZB1lz5OVlTpnEv/AcWYm0GiRLS2yoL58IzNuMLKt5V+Ck9C1qGI+PxfLMDRxwf1fX
/m2qhw98mM8Text6WlTz0H00Xw6X0jZoPLt+FfQM76PU+Wv89B4kv76ovyYluudQ7noEXitbkmeM
0PbOnO4Dr9JxTBm2D762L+wLB1a31Vh/UI2x60AIt4HGS1z33AdguyqD6kuDt7CBoHJMpBc/aWyC
Cf5Ah5TbrzJyflGb0kma/ttIItwUga2p4XLsVe/YN1ZdJYOzH8RhEN1D9L61fdHhgY5d+ccQYzzE
VgGGPywFdQEAxb55HlxbritCJXbOoE0rN4HUFFp4GOzCgJ5t1N06ru2cQ/3eZGW5blrNWo0OTgIb
LobHmCDyq0M8TVcR19q+MU5BCyu59/Pn0kPHVGN+rPzoqU9CvDmuB5cYo2YuEPa2jjgFpDueiAR5
YrDGINWC8eUE/Rpfytug9dZ+IBbqnPAFlrIcXtPQCU6YiZVkKDQWYYm8yWdxUw0eoq723+jVeGFQ
mIWtuAex/5BwbxZDT2ESUpjm9bg0PIwU02D9lJG5zSaG2GVtbvvCfqpzjsScJnKY8oRqGCbRZJMS
IbI/N+MydrwLRXa56t32VTIRgU6wsiOFZDyGFNeoEmwylOBFrYKz5uprdzI91k0TV6Qe/oZ2Ut0z
eHkgrN9dOzXWwEfx2mjQpWALgoIqPEDqInjS4hYvu1oTDJavTYE0VhAozbUvGIywXyQWt2FLQsA1
iZjGytQr4maN7tRBveEpMdYJoCW0sBjFZHNpQo0quwFo32oUbXlXrAwlXjuq/WWQ+5gpI6fBmzw9
l71F+xRWBJZU7T0q2qNVesSHsNmHTbfyU5ZbfGCLuM+5/4rqjWZ9HisEH5GZ7XoM9/QyX1Y+iDWs
zxzeHLP6OP/yLcbgc8YhEueO4i4BlhjCQe3QxrOQ44xbkmups3YBcIy4pNloIXMd2n4yt23nhw2e
q8zp6PbTzpIy2GYuCfWlDQ2riFiOAR5/T6qg3aY/SQCkHrPeo/FQB+IkPpkd1dXE/EG3dmC1DMpm
iUPVdj7jHPb7NJ3idAIrD+5E9bhyJ284hVG5B9ke70ZrQmOnw0Lv9XouR33OheikaUA/+pEFU46z
cdmi0knYVyxN6E0L4WEki4ect5tcHTjwSMRLNl+064gU8RWKkVpJpC0OyKLfeln9M8DXw/5LfgM5
AbAM2mcvBRSulxEa6/ilMaufGOLFqnCTA2tfgaQRwgH7XW0x+dk67Xscy00QkG3xVkbYsx2fSml0
LX2louCvHqK7yuO3ylP+upuKc10G726oomXEYFZJhY+s55kzzDLbSgefGDTUdNXW+jobs/PIJHWJ
4p4bn/xvHQFpD6l2W1c2pLugfy1b+UHkRXVMzXZcB+KaJto5z8DRjIUkX7XL/SW6HirIkn8LTZm+
BKm62eiLkf5w8w4zMx4z2DVBmLqZaMuZNY0oCvJoVXdJtWcqHhbaJjfGcO54GKjCnlt2RvXD7nw+
NAzad2XME3moHkl6iHxxIPWD0OHxavNdLcs6ufQdTIOU9aDnNLupFfG5b72/iFBt7kz7j70AGKGY
bGoZrPFS0VPVWrCOCTBaQVvmqKT/qTUYP5V5mnR8KFb23Y1zzsO667QVFJsnOa87UCQ/Y5e7DeS9
drG5h42x9IL8auc1NS/qVaMyv7RBbPrWn2uBR1PgA9M3NqedIjqJZPUdsVFPmnKhd2fOygYPvGRD
uitI4ywUrXHUvvVJDOvWOegNP2qqbdrsgZN8rcX2tgAHkSN0AFF6UAzXmVYdhKt2hC3sCz9q1tAl
3fQxdMmp9svHFPlXr/feyAJ6hSpIX9MeMrEWo4R+wrKQTAhqZ/vg++ElM6sbePqjPsp9N6jvlKaw
QZtGjfkDldDelnr97GbMZU0sRsVp/nPzd9jk8Ul5kPzx1KR68s9DCRd7GQJ7HXFzkH62Ln+RGt8r
aT0Ao6LhgBLRWuNjwPWkmLO3KSVKMb06gfEIRFwtxqL6JdtjVxjjMwrDmx5EL6QSXAgQTq3q5BvF
k9I+ais4uW5+17PizzINEqM6XuNsqWP0ChkvszsWfXzVvPHoShxxtr4SqKvR4d2GKXwHtdLgpE3a
9P9PMZuRZ44ivMc91pjc9XSTxvBRzfphDjAL62THp3IO8c8XmCe04g09xIoj5QlaNSjGO1S4XVH3
BxsHfVhiXCIByAy679Sr9vP3gbLpHGCBGMgHQaYGaL98V43DqKzaEUz8M1gs8/0SYVQDVgLX3sh6
dyrPeV7uCZgC9x0/+SUDMBcraNH7D2Ctt8G31p2RQCPHXazDuuujnyyms7bNpWc7xyhwAUZw7Tt8
syp1UjALqBE0Xd6DnOQ7fkNO0DxZLiLk1Ctu+WSekMvFrnjOIu3U265JnmDGGFtc84rlNUSWS5Bk
18E0ISjhSzdG/APxoUoYa/Mriht+vK41AO72z5mJq1UK+zEjIXprOGq/nArH2PWvPa8URhCS1Cnu
YGBy/1g+vie/X3VFf+Gi+fQG7ZDL4jwx20omMllpx6fcukj/yudyTGP3YhTBVZn9T0ezVEzdsQe1
0OAs8mdrd3t3awa9TsTIt1u6yKAKm6ckGlAlrSo6KKm3xNXJF7ObrrZHdJqTbBRmj7iR+/KRWdmj
j9Ruso3X1t5bufxL57JitHaCoSkrzyBgtZQ6+xjNgvKfwmI4x9YIgsC+hEauzxvHJaU5C08JsXGe
o7MQx+1LpZ2MGmAFOSwr5tgLqwgLVpANwwBUpKkJn1rfVwIV57SXU4gzIYuXlWIDkIfZ0qw+pozZ
WRGk7r7pSWLOebX2Qzcah7kIscrko5FfbduhD/MROgN5oZbWf4ji+HRIW55YgaapTYIftWfs6bt2
9jbmYXV3yjuM5ksphg3d/rXWslPu5PcIBWkjVpYl2KxG3R3YrFNbW9kCETad82gZrNO9t8Q2D53f
XQenuMG1+AyRoKFGWRDHsaUn3cEwFwuTcSmxggvdxjTDHkzQjKAucYl8iShP5r/O9+QHRvkisPb1
ZGy9sbyOWvWwA+s8y1rxNgR76QcLcDijDxJQVz+t7TxHWn+2/LXHD1Rb6qUumEva3XJo1bWrJWuc
HO2QSUqpYbxlRrVrUBS36sbqbIU76NNsuJfDIvyT83xtyIHilxOVKe1lYd0Y9C/6urg0mUFydLHX
eDHGrjnbWnIKefGgq9EjILjIzHseI4nKYDfbySapjXNqoLyGplJwnnh5wM6//IlZQDLqD6F50vjG
R6k5r7K3QOHWOyhJZ3pmpFlLv+HjCHtMJ2RqBExo5w9BdNYuA1Q+smyh9V0ieuQmNyB7oYXgM0h7
BHV8a7517AMMpHUyYVT3mBG5nxrJXli6a/GBCB4ZI3525IVsCfic2ZrNw+eXiJ9PF8O2F94Tx+6z
6Rh7H1KXYbor8HmoEVfOaHHWYsdIrTPRdvu8A19KtHxd3Evd//NbRec/pEsj1imiqFvdrN2S0zIK
8+rX46khfWXP8I1Y1bi+ESaEgbpOi22avAhWgus46MylsrONlc4OD7Mut45rUXaxluqC2lu0rJCW
U1C9+5HEzkOK2coxyjdXsKyWApETU9L+VebuvRy0J4h4aUpbkYIlXNTjALL0nYHHuQt6ooz4Qqr9
NU14E1XO+8/ARnlAa7T2ThCttoRkyc1ueP0SKmfo7afxKe0bfS21GpdPa741k/mkGyAnKF7kJszb
amH0dAtlC7ldqfY5NqavUZLapXeYCvKQ+nnIL/M/BWCuvkSfp+cbLEZcDVrrIFdR/tJkEq371p/y
6AL44TTwB7ynjhU46y7R3uMU7pljx0eTDUNWn0jBRESS3VrXcXl+JyjHk97vESzxezAT8mLaCRev
nbG+Tr+MCoMLslfAC4lnY/UJu7tpqrs+WO2SRFIPCvfGUt0vY+s7iVjaNFpns33ueUJW0tKY2DdI
uy3G4PGYLDDuRYexZEwVed89yNVFUsGHNyv4455ycJODmS2T4diWrnhjirbt7Oal9uojgO9+aVt0
ICqZDBafhH2Uwv+K8TItnHaapbRlBGCtvmY59mbCdoGvAsk3C7bukOsX+psnnc/GMz7oW0HDpqI6
+O01IwB34crqOqSx3EhV3qxg5qP6kFtzI/jwre7fTFu96c5eJ6qNOpDJKukDvyausXPY5BeYQy+o
0e5FNdF+u+HfCCReTBJ8nKSXHMQ/Ur3wDhJ0ir6f2rV/n8IG8A4tWwWjau73tqEMii0IVqSDjXdK
7OvQzN7IFnqVjPyNZdAFVjVEVQgCBCwY9XIQSXnKk+4QJogFepY1ixoLFS6tmtAwfrVrcpJYasYg
GET05lWQdU0XdjX0KLinqzBAmEsJXxr5n2Mkv40bkuluF2CQ2u6unHQ8kKrw1/OVlqIh5VnZ4hxN
HAO2zhTcJb+EeyH6zEtuMQbbd/YtxVIJ9S8qM/TDmvtjCq1EzqYuxDs6m77i5q2VJPEkvSb0KbuG
ZmNZN5G91jAhbXBf5zxQ7kEZXgqHPb1jezgpmgi2m9aFXVt0wAsKzTj5czTbXfifvmaq/Vyr43cE
c1x564669VDhwV8MAqlfwez6qieQ+TOkV2wo7u3/wrlW3xoKnpt1CCfa0wjM4s5CoX8yM+PR4ypj
LoNHtak4SvxWIwEht9fOqG/0LuzXseKDy6kflVOsEWm2RABE9I5dvSdRgv65/Mdcbwk55ks1brRq
kqykiGQThpU524xsNOLcAqtT55/84oc16IcnOQWCxNcQ0zkWwQgpCnpBhOIWhDl8bsSIcX5TCl0r
FW49uKhg8l8IcTa2Sb50MuPWG/AUG9lvYBfA3kF1tOYW567PJ3/haJx5iZteG/08VPHMqjQhBC4d
u3wEbl0QD+epLaSwFIrOgP+YA5nmtHCXpsFhYxvpxsq64qbar5SmZdnGdb32KpzZpcuayOq1V8T9
B8sanJ1too0v0h8SF+IvlHVHDqC5BI90zN/EGkQtyxmmuuxZkcehJgLF7RguKmh+VJhY+RMgGRA7
BWP60GWl5rrJuBbtsES3uELPVp1iyQFE+Pink7kvfleciPiUr6bTvmIj41ntfXHWi5xQRLbx7Wib
K4ZpxaL1oIwktvtksRfc2g3K67YiZ3x8GgV53SK1IzjrPTM/tEO4+oNRwRZHvMdo/2S1ytoU0RdX
r7XqGCO861n+busleQR9vrNjkqNG083WeWp+VlWD7ztYY37rTvHWihu2DLH57jbqLbfZEEdjfpYa
YKu2K02WOLjkE1OYW90w4pUm00058jr8b8kjNVkX/8h/NJd9GnRrT4YnvSDSZWwM7XXwWMwYrWxO
6V6yil7m0ru2tf3IYTiO97jjylKazzq4l9Ue+9a6bd10N2j2NjJ0MEE2G1tUzY6Twd4YnCe+3i3C
0EDH+wLS5buaM7gIrmek0PiortzxGTE6LIYo5NodwWRlPndc+og7/8YAvMmbe6XY5NjT8C70EUU/
tbXXEAFGu/7EIf2ALHALs0Cui4yHZxxvqcQSrob8CqToLcmJK4IjqnDXLaLc41o34RiFaBTcDnXf
ZD/RE58Gu9xIX/uIgkAszTSDetIM0H5cGldXnmUuybqC993MevbKTj9wFPzO3QY6q62H8DJp/UuB
/mQxDAn5GfU5M/1v3xj+Mv3dyxW7j37jBswQu3NfFFyJHfiCFmwS86pD26NeHPBsRANim2yW+tcd
aioiGPPw4kDQTqwRvH98RabCfPHTS6yXmkaBOYj2XMwhtEn+ggLtysT/lDnVU92dmpSRUS+yPWgt
u9r5vdqQ8HaZpxcVm8SxvRuVc84VZ3dIchhaz6ksz/MXrMJhFXsa4aL1jTHnqSpcvL6YIdpGP05d
tEYx9VoHxl/i3rFfvScah7iEiEjVaD53uv+G8Izdj0xgBISw2zr0hYie4HRn081zj9jHHoYefLc5
bEfLPgNvOAtrwnzyGYw4R4ggDDz9S4/FV2WZG7sIX8IYAWwJYZcS8iYc+U2IE+oj2fyienrWan+l
0EuMVX2VBGFVTNDQ3bBgLdtPe8rPw+he6pmfk+rge/AlJb/Q72c3wjysEsV306p7Hvg3jCDRYoWi
7YdpGk9inv2C5c9XIvnx+ZZMNQfxDCjj+4Bd/vAvxdHF3Vrd8ynbwYJYmHVxQqqyR/0G681ctQG+
4aCdcSU8n42eihXxUqAeCrknZ+NOGBoR9n2p3VjKArZw3yKgW4GYVqBWn2FAvOC3OrHeZ/k2PuTY
MrLQlkpDiunqb7qBeUJPp0+t/kXjtxyTdmcb2evIOCz8NCKGjIVDzxOZgiEgSDvXrbkV7PqjjmGT
NQnnTrvt5jpzcE9enT2ZMcMpjyvMUGRAfo66fy1E/uunzk9bYnUVSNgLcezirt7CWPrpWyZpWezc
nTgiDcB5iXL55iWs/WTAvj+376VyfvM0fUFx8V5Ue79J30qcP6xf9a+iksusCx9o53yCMaffUqpL
JpHzj2X0B0t31wU2/BSgFLU/vViNS3rEI+PGWNBulGgwGZ4y7Pd5nKvaYKPR3Qakn06T3nEHtqsx
iV/6wsejOaEVGH8VtKy8MMEpa8kuMs0n1c04H0TaMd1IR9W+QBq5dbP4pUwpqWUevsSp/WvBWjb8
cOuD8mt1tNB2h3UoTdprYAIt4MMeyqAlKMPACVIH70FUfID6SoRcjwSDIWp6i2OUFvPXiqEUB9TR
pc8BImx3WPYDq8skCM9O9C8w2TI5/8Ps3GE3whlZAzAgb8ic6RmBsajeQMs/tw6CPQPEf85UukEe
hAug4oVjXRMiEpQ6/V6Rc4JEtKUJHcKs6qLxKN9AOp+GjDbeS1Cva9yTWE7JgC+tZzuKX3JUKlnC
25Y3frusA8Vyjf8zSh+0HwbmLUQPraAosm0Eo0YVvfOC3Ic2PVtOZvMo8AlkbnDXkKEnOr6ruC6P
XpluNEi7nc07CCLukmTNOlez0tIBGBcLPneqZ71hOgHM9V7PyxTD9jadl35CNl76MX+jFcIxmaZx
3TmQ9VrBKjWqvwoCOZdkB/61XrA1hPkxpua7XVYvVRqvOn7ApdVjZsrEFsrFCYmygaQp+YgZt/G9
9Xxmmrk3I/aCQg9OdJX3IW6RRmgFNCbnZYgOjkg+Cq/49fT4p8nGg6HkU+T1z6tKzeoxKlqcZHw2
RYi+v1WIcRqkF8CnFr2HP1BZQNeCMEF7Fe+4zPGEafKWg30nBMpZGNKOWU5wVwIiHV0MrJ7FDdA3
jCvcV86VV0ZP1yhiIRsEKPgFD1vXq11eVC/BoJaJB5LUrGbHUkBdEmhQZizrIqJdXHpvWpB/JF3u
MRnlR+35dFnLGxUCw9bQ3vWUir0BYmgXv0E9Yyu44bnkXopqxKCIFtird662NgwNBHhx7pPWI3ch
YVgAWifWh7epMN+8oboJRosV6Qq6cBm2VNJYaM6cd20tuTXeZUqYrTuie8nQeJmW8YfQhmYJvprN
rpAMdfPYIePsBKPPsXxPyIFBeX91Iwf/WB3dYV1gaGATFPTeYZTISpKe1nTRJepaRtp3POqsWIyr
50zXwEmPmru2y/xJSHEeVPrU9TrYjGIjYUWN1nhvDNAgjf89CQRwcRId0r5+qh167DqbTnYEmaHt
y+dIB45nrqPS/TdFbQ/KDZtk7NGDKdhW0AzQm9xhgZ273P0LbPOSFvarGXWvfq+dEFaukV+tNSkf
Dsty0+4fnQ3BixFvJpsrzRYCtr796r293ee3Ue/vuhbt2E5zZfLUVlxHZMi2Jr+xkQc+sVmNHdOJ
HW+AwplVaarlzO+mhxLVXi9rNE/dziwPHPT3oKPgrxXLhLY+SSGfqhmjlSRQ/BUM6JI4DvxZ2YsZ
+H+NcD7rRHsE5XcaI/m1s3tUdtc4CXfhYN2Y82/yYVqh5Fk7VruK1czJVVR15Bhkv0ad/IJHiCBN
Op9sXre2Oa0ZdT8kgdr20Zf51cQltOghIzkdZsi6HFekDaId7n5jLZidWu679L1j6BUbH1kiIsxD
5pTbnr4pRqE/KHkTcnyq8hLiQh9zjSxD1umVFrHu4GmezikDfzcQ7zER7Ytc6esJhxzPTwPGkrXL
nTe+WjgmKE7HPuTleLNc79inTPUaYhDU5D/s0b5khvsQrr71Y/uFaJZvYdmYiLpXFk0UajZEwE5z
dpTVW7Op7i0//CA5Om1fv7h0cWYzW56Dcw0lBd5STsqflr63AFQaC5Eur1Yu87PXEjvhefTgE4uZ
4IrKF61bU3FCaS9jZz+qMn4JBQtWT1pgI/hFDd2ecRTqYO+mE+T0gqIH00Rtg/lFzwg5hvFH2LDQ
y6pnL262cYGsi6NNrpyk/Z0gmu+0Qb3GpWUuZYegx6ng4LVC27oieUw19MB28slmcqet6sMn04vq
PZlyu6rImN6HWb5ho3oXIyaqgc0V0TjCOtaILEzZG992afgLW8b7UG/CFStEm29bq7ZVt7U0W6yS
rIofdtzGT6i0z///lw/64Dm/Mm0+Wc7knC3513dD9B91Z5IkN5Jl262EcPwRBUABVaCkMgZufe/m
PWMCIekk+r7Hjv46/sbqwCIyk8FIiawa/gFN3LyjOQCDPn3v3nOfZK0aMEVkX9yeNh5O6xoMEbev
xH9SDS6OTBGyCMxeD12yjC3tEcGmzg7CbvZRX/O0rMdNFQAXbqaP0m/LvfWPB5d72mpMIQNq7puX
It/559du34r1FbVYN+dFw5T4/Uf9MeST/3x++3IbgLcZYNZHOAzoDVfF3rYdHhj8EfmtXrwqY1XT
CpDPKOUKcC8z/Hn+vsZr2CgkSDdKc8j3tweHwLHdQLLu3DOhiRpAjNmTy1btcdj//vDb54AboyPp
t7fP3z7120/cnlMNJEuQxxyQwcGe//2Xbr9XhGjpphy4PtXIYFHF9UxHH5MIvFJF6othiHea6GuV
Z2QpjKaz1QEhwOt0GcZe2q5Cal7i2evYli06d+hAJ2GDkU11hCKDFCthwOx8qdl4HSozKg4J2v4F
TGNQ5Y9q5B3N3DJi5Zu7wdQeEUQtukvWjk5ztGwy7Zo6/rj0AhfxH/kBS9WiuY/qvF63dFsfiMX4
ohXjXvR9jOiELpVLcNohJFblmAYuo2ZNW6GUjQ49maWHJiqQzPHDIXl89BvJeJnkmvd3hSOM+2o5
vpJj2C3HudE0MlbchBjSNkFbY/mcuE/6NGNqSHDFxIbIZOaGBpb4IuNgdjQX9NlpqBMdl6Af3RQ9
89lCyXLlq1kC2ooQQhSaQ+VD+4ntbD0WJhK8mbuKxmHcJe3QL2nRoLxwMW8MYfoY1rhzmoIWlFGr
ZFly0zlSUVtcMZVZmmfQsBiijPItVkZxVKQwHJ2RSEKNPYVPstA9Yj3jPDBnVfao3uqSbpn9OoD3
vaeG0jYumjp2xLlzyjLJhr+GYToHPpOhZtXreGCw7QjDPw9N8A6/kCmkNWy5Lsn1Cxn2JE2j34P7
clcFLmbMVDpQGZoZSyRH2ZP2VmdGGGB6RN0Et4szEhKTxCFY1VbgLOyZ5lGNZKP2tjroTSc3GvGy
+8IyvIPrK2dd9nayZxiyBekRHiJhpkunIuvb7R2f5AMmWGOEEAxJP+VtIp1PEWKNsTlywo6FaxQv
5A2xQwnyaFcTLKEZKZfKTHuRKaMPlBReYSdHmIPokfrRwNiGNcaOp2zrUEa8SfNTyry5Iy7sodIq
+VR7xXKs8+ChrTX7SSk0gA0RVKmuX6jKmmff0+70YqXH9E2GkCl0bgU+phtsABVdHOrCukI7A5rV
M2S+DQw7vdeK/Fm8w9TXTkYu3OmuiQUfhtabZFc50tK3BUM5QnGK7k4UUh4HF+G16cZqo/cJCDmr
cNCbDtoiNOMMWQKTDi+v43VaMXS2J5+CTXeiByluSSbRt1RZpDo7YA/YrxNpYgz2o5dPrEciNRAO
8HTCsL0Jgjk3iGTyx9ZKzPtJdavbF6MmfOXa8o9wbD+G2WR/UkzmuaxlxGSWlmhiEDDnMVK90rn+
THuFdxYRzKfej/xnUg6yhawLtbs9ZUCtYaiy5GpkTWbrkZO75sTjoXT6szPlhNJy77rDZzT+GlCo
c88YHzozekWmz6lxhvGtL8A+SoKxTJ+AW8dG/IKfo0qKq9fl+qEX+ol+QXeItag73D5iCs6dDHl0
EUbiuSYX5zmSryk1UjyZghqLiFFK1/ekY8gcots4x8rOicQpbYL1hNpVPdu4yhsXlplkj7ffEsHR
uz3TCmLBNLZDK60HwqPhu3q8fZTVefLbR5qmWUulENGPdi7Xo0QhKhymZuBdE5birH9R7NPdoL9q
fhq9z6LFkRyMVzzZmC6Evu2M3Dx18zh4zKeU24lGCLs95YgfEMzgyniyYBoDljKMj9rA7g+Apk1K
hunSyHFfZGVU19YKXqtclgfNhskSzGCWKYp/+1RhVvayp4QH54DaeGmp0TjcHmwxZger2zh+Tx3g
o7F3s7a8oI3rt5pPnHCvmcWCSCzxnJkjH/l6eE8HumW4BESFTjYmIOM5CBSt8EQlayNiRGQPkb7q
A5xDAX3pVaehcrCTBsL5FJSz54DZeHbs3SZ68pwuOLQVFqVqPntKsXluWrZvAtnNYkgsuG/YSL9g
HvAW7NjLg9sl8wJ89YIkPul2z1ujURFmusrainpGD9dy1aZIJ3otQ3Anu1Oqav2azFHks/240+VT
TsLZndbRs4pJO7W1EKIt2wXfneqLiVNnm9uci5AGUuqHV90y5aYiqGMnOnm2LG24l9EuDId7VU3m
W5tSIfpN3S3aEkBqYrk+eBYSri00HWvdYz7v212yDQtbf9EFvi2mKNOhHCx9U5OhQbCOra9JKNUZ
Q+qaxt+uGRQM2JQcwLfXqKySle3EpDRRKcKgbL1DnbZwyV2TRpbvBuUa9yGGatcrNgE1/qvbN+tY
ifbRcIgMLQbsvLdPI60mtljQJLTK5LXqx2gzZam/LqOJt11EXBDzh6vWJ8OXrHZ++8D//jOZNM9p
53XXtpmjHTwcIHjoPnfdINH0Ili5S+fiZyZ/raosG7YoL6dt2Q3avd+w7ldpMX5GOLvIJ5Q56NC/
NbVWna1U7O0ws06Dw2ywI41pUWKPWPZ5CQuOULINNuxhWekAyEPm5zhMUS5b4GLqinGfLqSABpM4
ey/RypVFg/pTTvnQu8VnDdgx28m57yTp1Dr0aJ9kM1ikGNEGjmaCVl5UtDuzT1hU1inhWHslrAnx
BoS5BUNlQhS7VMf/1TRbvyVQdX7WBRHhqVVOS2C2uw5J1a891SHnKcrqaIR4Tm3n2OK5hc0r4Icz
9Z66kFzXtBfLySBIt9PW2ElMLBvOtID2geBnzoubOoYAaBGXTp627244vo+tlr7lDj2bTPPFA1W6
4JYYa6e550xL11tnjqWtMk+jQ8IGSlZ+97m1+804q7D6DldXKfoDExT9lBo6D3ZunG5PRyVwHhk+
YsopOjYeY44urx7tGkfrSJf+9kyf0GulsUZRbHu06BCL6EwSiLZN433RBNGiEPLJkyViTywE+N1g
ON+ewrEIVkzGgLMxRapJ+sExrxUAe6s5cZC7gRWr3WB63gZufTIH0/RkkelP0FRndEFcgcPU6nXh
4qgwizJYeRGQtwF00xHvabqmjirEsAMWRRQ1J2HhdYbDyJYSgtr6zrU9dHkkdy37zs525lRkS1uW
zq+IxSHa1PJJmWWDqUbHK+Ta0bbjt6J+2IZD1H71TAHiz7HMI66r16Evu4OZ2Qg0J6G9ovmfs92R
ZNF89N8GoLymznUkfFlckfk/Akrw3ywvLbfG4FCTztF1NUs7kMBA5zAEW+Iiy4eAOdxDRpzLura8
YHn73O0BgwvjFt1K9tH8LT5Cgp1lOPT8ac6Vs3uZHXvwaCKCQB+Em5qauzz4NdMQtq9sgZmCokLx
m2cJaf8UWdit+tI9lD4gdy9LuSWatAuyKZ2WiVWL+zazR7qW2Fp4lzgsdoZvsTkdXgVI+5WiN3pv
Aou4jxWtPCyjd1ZvOe9UZc1rp+cmm/9QnmQ7LHUbiMAQFeKVWymNSP6Is9dr7QvaxtGfd6O9/ylo
HMasJkVpFdbazhY4vQYfTMaIpGQVaU1yHOl5L3tFbk7h0rzomdWsG3KN11A51b2PHZJXy7iO4qK0
sxQEgWMcVD8RnZu2FQnmQKCZBaDC7VBAV+iQ15GJR9kbJx3CA8fNzVS4blAUfw7NwD814/jNyFRy
sip2s6iB1raDeifKo/HRq1ETa2N6FS2B1mOqdjj4uAdXqtO549D4DXqUfZGgYdbDWJGh0NadP+Rn
Bg/Tjm7QI2Ci5h4YggAgw2xhaq03l1Lwo6eNl8CLQe802Jvqvm12bqMgK3TjuGR/RnByq7KtMYli
w/75iRDOFqhxljJDNqDPQC7Kz7f/CiYajGwViPWt8DTd9nPU4p+gxE0OTcmup6nL8M200kMruuKq
PBrLNb7bbYmcSS9Hce/WrCYqFQdmNTRYJGDMJui/6Gr0tugcPoksHU64AUgcTs21nxAwWgj9RWt6
fxt73ikemG+SsXou3lPISx6z7AdBcUROunYf2CtIv/HXFvRRG2EqqXtYmKOq6otwg10TLD2HMMC7
UI82WuOQIkdYjZ9jdbJaCiW7qZwXvyVDlLFnvbEnWORjL4+MlNKVRgropjfsFbvDZ2Wp/LEY+nyF
xzXbDcncGWEUP1I8mCLBVR4Ba+n91N465dDBvtCsFVYS9qO9J07sbMm6gnO3SFxitMHMb7WwgJXY
GuOpr+RmqsrxvjX2QHTRWdPEMVviRJMSLVeejLh45o0JlBg6VNXwNAQ9IqfACtZV1awnqyP6TadC
lno8u5zz8TxPWTJdPJuztLPoGBUGQPIhhdwXVkizEWUNjnWtPlQVMtc6yZzlNPbGlvKEBr4TXqqg
4halz1beGJ+LqtwQBDBiSEWv9jhURPFkgsS0sK5XhmuESxDptCJAvSzLMVarIQuGk8hjsBFkzLCW
2Orqxu4pzSmTzaIgNHtCIZoNw4YheHQUXl8jepil+uBPXgVcNLMwk5Nq6gTdGPOoUiVqX9sOBoFJ
7N3QemiAc5xuD0q58QFUuHUY2Jq2LRsICzXjQrrw53VkN0s9x0/TpA5vRcKLUlUcCxlWjxXXXDfr
fvJKQ+YAv2nJqhqtEuwgn1jZujRf91nHtq3BKNNkUY+mI1njOzJW/dM7YfPi7LUvdUyLaJVbdfAR
ZuRHA4DDAtRSuOrLIHsSE0gVMzKnzShJtCuc8jAazefOw/+W1yyY6fxgcevQupiTo5HA4esBltpY
1htGsiAK3FR/CVWjTox8nZNUSbpo0s5dwiesjmxCqqMmUmcVSMLGyDrKHgaX0YnOKmLPd9W8w/Vx
+523B6swf2UGXBA6wq0XyDVBGMkhiSYNwTpb034I5YEcnPWEtGDla3W/rNqaN12nDwfMq1BJio3W
y/iUmWtii14qkb5Q9YRPeq6cO5VjyO5RxrWuoLs+teHV7QNzY4dmfxjTfI+ZG7p5aSh8gMmEtk5Q
WRvOtIuiwTtBEf3od2KAsNTUO1og6jUwxxMBGrMIdEIiamTHEg8EldN0vT0UVivpXQfnprfCa44f
m+nSfTi26b2wl6kvxU60/q/dKNLT7QGRE5YEMsXwgKOOJ3ZnWGcRu2gslulWNt4LRzE+UiWBhKVE
ucuR4fZTmZ3jJB82AaSjxWQUwX1o6dNOVlx1nbwaXN0vEbLgBaQbZmj4dNZxhqWhHAArW2kD8t1J
+e9wL23Qo1hnLItoi8l69EfrEProUc18YLyIzPhSfs5pBJ6qmnh1KQAgxbbwN4Uyml07kGbBIaWT
Hjcrt9EfW5xsa+EN/UaQeLkusuotVWmAE7RCIxlEZ7spqSvjO8+K/bPfWy86KUQrY9BoXw1GeUYb
FO+DcRMbwtxZGR1ZtBPVJgs7c5XL+AvXWLq36BPTQ372NIJh2wFXr95N3B2teG9NqKPrQMgFOXBI
NFQZbXC42ntTN6MViI90CcDNZHjpjm+iip4hPna7YdBmbkSPzRPnQgv45WQn09tgxQU1zVgvPZUS
g+kAMED7XmKXbQ/07YzrpGx331fFg98R8WqOg9y4vnPCRdMftUGrdwT1YJoTngYxm5tn4XT+Fj1J
vCjxbGu51l/Tunw2QwhdCdb6tRIsAaOJGBpvCTZLAyRFFon92MUFhDd9eGk6965juV42FDWrgTX1
XrOKclEELoNdVX3FkdU/eHJEyRCGxXSph3bdTlRMWWKxM8RV0RCvtTId9VEij71gKCPtqF21ETQT
+j978KLqTlVdtQ6xQvtFUO8RVkxuuOshk97p2gnC+yHtqcbMPodoaL1pHqZRRF5zJFMErxgpywIt
gH4t3XTOQ/TqS1gltHfjHFJOT/hJlzsPpKMQOsTsG7aGiQhNKvdIKDuTPGYRCONEcJxQ41bjOcsi
4yoYeUJgSI4GKT+i1IyjXeZvwEXDjd/mGyRgBKl2xqnUaw4RONIrXr6LXV9aHzB+3cCwH+vu4stL
KhHADpGFS8ODeoIqsllpc5wuWBrtYNBNytPj7abmNu2hLydwvnOFUGZz9gL7tS3Yk8cmHdOjct/B
PEaH25OhLUig0q21PkB1ZQ94CLmed6Fdq12Sii+dh1usdIxVK9FDR4wfFr2jBRtq1vKE5te9S1JU
+3MUblAZDRIuAAgGDZZdliLJ6NNougsHEb5pFmWSFnGF48/IHrrMX1JKa18sfZFNmbtPwCr/1qvT
3Mzdyak7mSC6EDZD1kWFxHkqmGjN2JvJbOTnCmqZ2YrjMMOfRCyuZdf/Kks6C3lg+StawahdBE2H
aJe3pA4Uc+VGhvqCoeG0dLoyW6YIoLEmLL1Ig6UUDMFa67mCUwLr2z5bMDzssaG7iDbrnYrGcJXh
vI2iY0rn7sreIwBwovIVEgVWNqYxRN6P7rHPC9IUm1moFzf7QZ/Sg+6ivLutz0Rlb3olBB2LisU1
jIdN0xWQGce+3ymHgUDtqQKVmczeWDmOgnk207/koM+LumCavZCKTOXQ7MQBVREjohgVgJbYqGYq
097RmLs3oqo9i0bDmZUUPls1MiixP9crVzbkmKZQtQOzw06kLWPab/s8zcGePavJ34DvKu+btglp
yaYPA9sqCH+EF5cxXXQvi9djWmCHDZoR/VYJIzXycn/RdvFrM8R0AyvgcSGAyiRndJPgJqNHi7ut
T1Hn0THa+RX1XcgeFKM8U0mAQRdX667Mn/Nd6ARPvo8au/Y82n6lteu8ECzWSL9CS9Icm1LQAJsq
D6iHDWjoxr1jFs6+Rem47hJHLMsoi1YNCe57xCTYKrrGAopJlkJroycZgulMkzC675meDiZ7qcEH
tgdM55JnQ7vr5vWjGbq9U1Q02D0AyqWjkxQyn0InmuSWeKX1lPjNwUg/3UqYXj1NPTBpc0g3ZPps
WzmqteozsWEIj/zbS9+jAljvqLuPADog2al8V1DcGWrEmjDh0GeEUnM/Jn/Ry2Yg/nYIHeKkcOOv
wYoHK6t00WIj2FlKI3cvPpXv0Qr9ddWZwbGHXIJhcrTZILgAaeeGt3LZDfVG4p20bid1ttstHt8l
SoXxMB6HoHDv9fEr748RD0ZxclQgD7QXcaDZhJo2QCVWjPwwXdGA9gGwtLuoYvR/6yP6BYOaOms/
CrTC0huyU2ASx/Hbg6GG5dCgF5rs8ZxWbruTrmOcfFf/lPa4MyxG45CoGsWZyb2dUYEIMxlOXAp2
4qy3NG0NLO8AbAi5vpVbVGDNLpIIWhyfSObQZ4zDYKTZaUx17rSQ0Dq42+jNFBvkeZkW6rUti/Fo
yuFqaqS5oo2vFqosrDODV+vcCrjgJLzS+YDPsqknwn1k0pf32UwxmtIHdG/D8XZvw1RnCxXeffjp
P375r//4Mvyn/zWH+MBcJ6t/+S+ef8nJmQj9oPnh6S+n8Av9qPxbc/uxf3zbH3/ol+3qYfWX33B6
XD/9+A3z6/jHL+T//f11LT81n/7wZJUBUx2v7ddqfPhaI+q9/ef8BfN3/k+/+NPX2295Gouvf/vw
JW8zduoPXwnJyD78/qXd+98+uPJ2hH47QPOv//1r508pP7ZpP71/TSgMvv74M18RW//tgyaNn3Vd
d8g1t3VX4XMQH37qv/79S46udNNVJu1n1IzWh5+wfzfB3z4Y8mfbMEwHIIK0bSUN9eGnOm9vX7J/
doQplCsgypm25Tgf/v7H/+H0/fN0/pRR7eYhNfPfPlj8NcVvZ3n+42wMjCavin64bRouTl2br3/5
9BBmPt9t/B8mwp3USaxYVoP7hMTg5BXM8LKQKzPL7vXZ/5GmhKMB+iB79rPGa1zGZqoWyhQX0gK0
rS0IafIGeNwW7DwQSdIIklVDh3YhRlBINnoOTwu/RSSgu4jXY3R8t5g6LL0NSxL0EALeVgwIaAKW
LwFRFFgu7AsZAA0MIKLeU1CMRUinv0wuVqmTiKjemeQQxTnjrVKAynlh79rAPn93Kn8/WH84OLr7
56PDtNOVjjQdXbiKk/f90ZmE0SXCRbastTr1Sk4M3OBB1RUH5ZNV5LVInIbAugrD+BzXvF3FXEbi
c19kJsgytwhf4xr0Qu81Dw4Q2nSwr3llX1vWv0X6SdI4Yym0YdBV/aGOCCuynGGT9uG6TyLCoJzi
1clg2tE8uGCd2Nl982Z6EjJsPtyRZA1izYV3RcIjslfbzI6VALomFJHXoXw0OnENCs5IiJDjrrGT
BVuEc2SR/zMizerMa4dKA/5Ch/QvwSY+5sei7tZp+sXvxxOsmEsXXGyBcCeqHMx5IZ1KvOVWDVHJ
9VJY0MR2gcux96rStlqEeAaqyuxCZBus8sVUUF719CcGPAGBCL8NlnWOhX31AOFGuvUxn5JvaBEL
Uv7yj3VSbbrOPQaA3JvKfdIKnDNu/1E1+TEO6jc6SsQ2uRGiT+tqDzYbnnLptcFDMGXHKIBNFJaP
dddfW7s+dtMsFx84P0ZOfz5W7mvozsomGNx2GRQLW4n6jt6Hi2nu3k2adRh1r6lOJhXuGEiSs7JG
oJ4mrjsr5o/rjhQ3IDLcGs1FmGm/hkGzheru3JGd9q2V4TueLASwvMZRxkSvCOOu1uRzSrwuwTrp
83yhaNiUGwORVJAiuUeZk+vYyoze3MooftZgiCVTNS8XJr/B0sWiLMXKUMFLXkek1cpp9iWfcZ3A
KBvRR2Q6m9jQCL/c/s828d5z5PpRAs2M/f83vAQxyIeFwdyIFhrvIzT8j+PofSYmyV86NGCG2MqW
FM+8RvpKtlm8tRI1M3DmtWzsKz71bsC/qDKukqFEtO1M7bjOJ+NFtsmSIrnbjUlONt8ERpEhCZLX
vAtXTTx0WwmXuFC/IhjhNpFRbjmFq+3UHDPX+dWWlFTjAFOXJDDLBqYOKFbBO1MDGxjfdWCX5vUK
tx09V6Cld+YIJi7DLCYcd9oq7CE+szsMX7TlLaJPUHrinDHtRVZmK4AVxVqawLIk/tK8IaoirONz
LUn1aJppq7nRBVUoNh5pHnSyWDJ/guJG5Gbn6FdY9GAmCcNO2lVc4qILgm8yLh800sM08rOCnm5H
psxnxSECwGY5yMuDMEZKT8+GuXRwJyYsrpL+6pTh/uOPsGjxEmHk877ImfFlwdid/Nq82va5SDNv
yQCqpX1xSdJ02OsZPSg1vIZ5ZSAkHrhRYgkw2oqGsKvRaQn8b54vPlllcJEzByjp1Jl5FWlXGnYZ
6wuJ6QFMMaA9ZRp8jezoRUTfROmC9+okKmTDORi6RkyB/w3GubnSbT1cZtZwsQCCMVn30PyaZrxy
yT2pcYH0QXy2s+aQs2e98+32DWroHVkriMhSqB6VBIzcPQRo34Te+4hNinbD8UDMOR2KoHwejYAY
soXTmrxfiPfGUY/i2LMqpC8mYpditNGsg++IMQFNqfo6DQqe2LNTdfoBas9VjlXDPJZgJAi/y8JG
mRMgf1siXQs2hXcYeg5zGobfeAPMN5t6T6OPhPg23ZUkSt5lUpRLwKZ3TBW6xTkoicvjtgtQriCY
NLHfy65x163vbBKnwiuKNIoqN1o6sHKXXlGKdWL4m9iawUCTfPemkMJs6tfC9LMFvFoSIRgdyPF9
9kC7qfo4BLDwAy38HPBi7uSW7jgKmYHbsTFTw5GDLfyROxJgGfLgcfASBcZVZSvucoT6DVxBnbMk
X4YfCB8n4X2tbOtaVQash/ItcI+67aK+HUGJaBlJSS1zVkbzxI+03J/Q5t9xBQ4JyhitqbmBhvGq
HBO8AAli6czNtDv6dlzyLYdUdc1TTbXLxWJyVwyr2Up5sTCcL2zgBX+9rN5WzR9qDlc5ljSEblpU
RBQ336+qcojIgmsIJiwGduOu3Dptv7b7t7a8j6t3+MdU8dDSoRqPNqR1t1/SvliQ0rCGJ92U1ecy
Hi4iZYJMuG8mk49p1S2jCTRTNAAfPphJQQg08PlI35a7pGu2nV6vLMF5DvQL6kS2fjntKQoIC05j
lG+E/+KY9aYW4zHSk3vkRLuAFlDnsPexasAx0doAWu1HxTZHO6TjdE6itUKaZRXWyuz1h9LAT+LQ
oTwQd7KmE8GZUO24qdeQk69VmC6zKXkIlIPyCPUoeeo99ULGHo1om6U1au8txpG/PtCm/i/KF+Va
rkltKXVlGX880JGFFD01iMPQOvs4C9HjWOyGatp0sFXKzkEOjgbNPmdiD7NkH8xxZLYFdZKFbajO
aWstkS1vBbJgYKCLmsT6v36Fan4Ff7wUhM4ezjF0pQzEj3MB9l35ibHDrf00ByUUyWTDVndRMYnZ
0vtt73KC0JKyDdeppLGWWN3Hmu5ITPdxZfgxS5QRvDUt7uUo/dXSaW8QIlBnX1TBbtFLIfKg+l2D
TMJGYL0OjdlwDhOihUl/kRlL1GSIDJE6Ol8/XSYTMeTwBy+IpJiFU05lHW/1ltihHO1IBBkGb2zp
4qiVuzr2nhCwQ8XOOqCWlBQtSNM7egOfRP1ipchrIr1bhDZBf4zfeu9N5cVXGND09wXYEeUVIHRY
Lj37RAgc8z1mEtzOSPk1QWTq/McJWUexxrgpSaGeWGbF6m8VGMhou2Rc2KvYKP7N+9L4c7UrTPC6
UuHM5Z/64X1pJiNt2zn0zhXmNU25BRUi+0YcAHAaMAm4m7mfeK+ljoEF9QmH9DkYMcPDyeLSmob3
hKHoSBsqIYUgGM2jKPJPf33BWOafLhj2S7Zu2sLEJ+jaP7xGusVdblsJoab5uynzM9iJu85N1ibi
7zEVT4ZoyZ5BguOrbZhMlybNNhPsWY2Sh4K1LLtt42WPZfFclOGy9oIVss5lFHEXjfrFhBkS2lI5
yI9Mx3ehacBFmoHF1q6o7/XMeMJPfsGtpEcZqGf9icSub7Ze0hw19QuSv3fL087CMb/89Z9tOP/q
z6ZD6SrDMWzL/OF9YgxIgoAWccsMyXdDk4LkII46bowIvFNa7wKoeFSvzVrRf1BM2R16hAHtP5ZW
soBi/DkxHloBPvP20v5XHYF/u9fffM3n/XL9437/++3+L/+fNASg2Xx38v7UETj9v/87hF/y79sB
t5/4vR/gyJ+VaQg86I7Ju41N9z/6AYbh/CwwFzi6tA3Hti2u7d/7AcL8WRlS2Y5iH2oiG6JV8Pd+
gPUzmgZLcpPXDWFhC/jf9APsH5YMXdFbEFLXpTQs09Qd/qPvb8iVgN2TZUF5ytMCHnTPCkCWzEPa
Ds0DO9w7Uan7QFnDibHl+NuD/MdHQkzlgspMW2CnQmp1jrqJ9EBNkmcj3Za8J6HvXeGXkD/15KW3
vGc/oQGNFtbFahKaJ5u9zqExqZxggTePs27zPrXAaRTKRRKGRIKeFiSEoqq2E/3ZBfb+cxLX1tco
GXZA8opfVVjvZVYedLC7KVgQFWxaBTzzJsqTnV6s8yGkOz5r9HBxPXx3sv9Fz8DQf1jSdM4gJ0gp
abGcIRibOy7fLWlhj8Y3boruGEKxxF6Y5OUl06pg2QaDs21Qe7C+MITpSYC5E3qT3ntxPJ0JzyZf
CtInE6EwYMqHsYkwiHdQC5+DeSjsoaO4d4ma21OEQroPjHmUjfYE0AU9a56G1kw6VlF2GK1OHQgg
SQCzluJVp7xcAKm7a6o8edPCSz8CtMnMLNyVRAIRaVwWq4hbP6YVtBYwPY0rlDHIYI3N5ikIgJsC
/znWyCXuwMlvW9PWjlMa0oINxHCvuyF4wIG2NIFGIOeAm2gijq8+/teNw34QEiTYJJra4woO6MFv
Tf2kWQOQubbqH24fhdBPHrIRp6mHUgQBxEuTkKhlmr77pSdLQLkJOE4Rgps3p36PGlItiiSyL2g2
1lOkTYesHvM1kL3DTYx3e0BnsasElEPE7UyyOqADIQf/UE9Un20Rjr/CCN1F5bPmFcSoo4zLsa6F
5Juw3Jq9AcayvndGrfmUNH1NyTQaL10Y2otBUvv99ZXz57eeI5RpO7qtdPkvLhxTFzams8Q4iqkw
dfZVhIS1pQgesU5El4b2u9e0yJHR64YM4z39s2DeScpq2u5die2sJeSaBZC5Qoe1//bMco1yaUXd
QDhJxmZDp6R9RsH8kYKMqaGejOxbkg7gY56G5aFblWEkv3YFIeBaZZhPDTnOMDoXVV+IZyHJFSOG
01gw9EMdXTod8FXbWPTNqjcZPgTh3jBKthEFxQXSY7y/ShjAbDR+Reooeu5Wxqxx1k15TmocDfXy
1wfxVtJ+V1AatFOhAXBHdA1D8vjDu8/IRwNdrWkcPKNCblGNH62+Sb8pwJyOVsfvcM9G6K6p/ag1
MBhMv1F3seUiqKf1AYSJyWzkhSOaCKYYDYhRMiDMzu4ufe3Lx2mCDwR7U61tK7+EIyJICNbBIVUa
ICbHerQNAc1R4vcS3scSD8WdF5bjGd3DsA98wKaFsQVP4p0lOJ7L7SFwcsCkukFHQ/GpuJX/psi2
figeSF6jZgAy71A4qfmDP96RsjDwyLwy+kNIctDsOJE+1WlSW2h24LcBRbF9km0C+7GfWzdDZ1Tr
HtP8yiANZMNVKZ7tPHhFwYodSyqcVklbnJJZFS/VKo6y98YFy6fVSX4Kc1jh7Gm6/MSuztpNpgQ9
Lu1i7Xaw7Iw8Le/znviEVBJHMLoflV8mn22pMUmvQ3+jVTqoAt3tT8gt3IXIcmDCrUnryYdeUsj/
JuzMlhvVtm37RUQwqXmVQCBU2XKdL0SW1HXN19+G1om91llxY58XpS2nZRvBZMwxem9dcdt2GgNV
r+xngvzw75Nt8EMhCkmVzP/jivx3sbkdOJNTiK2TDPTBeuyv/rGUl2slGWW6MC/Tqvw2hwoXWTfn
G+O/Fz+WvLFw7qKwRY0Zv8BgGcE5o2mk3dXdFwU3nsmkz2vmtr/bpvYx2VkJsqxtrkuG8W4yJ/ut
SHBUWQuiwFXHJcodsvK1Bkwz80UYW5a6vhbNEiPKzKJzy1Ls6oOeHiDIsJ2P+k1o35MrDxVnay2c
H1aFcaABAgX7zViwG0ZoMt1VWyJnUIzwx3+/3tR/7RmETunB8MKyES/oWxXyv8+tBqKaBdVyDkBb
CDAfc/es0pZnvo5bajRor3BOOWI19L2ug0PrBrV24qhrIYhvCpS+Nd/bjF4Kydr9q0QvxKkkQtrW
qStuwLH8Kk/VX4pivKR5s3yXiN3ZKUUsf5ZJbqIpISuJSD70LIBnqzbVPld23Qd+UnGc66p4Fnbi
Yd04CzvCe1Bsmgk+U2JZeQtJEtv998OhbOOSfy4/uqZpEEs02hpsUfjnfx8OyaBnAsalCQyJ2Auv
LZPoumhOMUn6vQZFT/IajWo49RBXEMfuHlm969r+USj8d7Q5EKUkM5kxzL/ueTlQeXWQCPD6mhbD
gKpSjV8F4iz8R/FP2sCWtRuk5Q1ce3n473/KNmL6959imFSUhmIrwlCMrVL8x8mPZ413SS3rIBwm
8Vwn3ydZXb+I4rxhj0i8dm4B3CWzdNJKhOZZ02/ZsQXk5Hkq0Ugx2j4anM071K1Ez6ADdIaSG+x/
/y3/3UCQbVtnZeYEVPXtPDT+Va9mDJ+UWiW1/q9qi6xY/Q5Kmg5kSH4aItEaGUZRkb2nKZcYlxKC
BTVcD1NiyvdBYonBWwegJSzE/fGc+WPuOPZ0TvYKboab3ETckRXzYrbYY3TkN0+CEQa8WSv+bo9Z
cVRGQ3nLsCsTCYM5CuEMndGi11+xWn2CZckp+uzEjTXJfpq0vZWYuE62B86OdS+IHe4Q3kOTBTPb
J1nxc10zKmiR3kc1kU+VAhiSjE7IUhnRL6SwgT6e1/YIkr11VADAH8AWdAfmmeJv3dMJL9D7ljs6
gFb8IWkwLlY9IjXU1PwMc84F7e9ylNL+92NIbW915eMjaBO/KyVajtVUX/77+6Rsk7J/XhhMz7Bt
WNySKYm5Ov71PhXgA8aunBqSllFh1L01AVU0zlWVSh8KKv1j3+eKo0zGtGvmAmlcRWmTEVj2Mwmw
WGe/WpQ+qJTwDRlRTJCJiOZDbeRvBn07q1UjoIJaVgUL1fCKlyKV/4/rQfv//AXUZoLTzGZea/+7
VaUudU4hXCOlYL+/xyzkyvPY3PsCo1i4YpbVUpDbWIwNzSY+y7ZeGa4u36zIjvB+qovTGtz2CFBc
nxs8ekS7j+t3jXEAXPu2fLaBE50BPNDRZmghSJS1C7W5KgD1Hxa+vx8oma19IdjlP7yCInPUVpau
f21ozO5NdHZ4tJe4Idkbp/dD6AH+Vjroxab03sQEEbCm//4GM3uWt9rqn+8xe1ohEP3qCn8iFvd/
9Wa6pJ6BA9WjpzM9YEjqAE58Q4lOTf2kgGaMe0JdX6ykPjSJ8FuTuQ52oZDWl5bl11ExkCHOQSOY
0MibE6q+gLf2VWJ40rV/aVUATtv9XjnxredeEdd4Hq4JtJq6G75Vsfp2i0X3PdOamxKFSIT6SzpZ
OFW48/VnBaOBwSjya2KsSBQSdGE0kU10SMlL7QHu90nirUWEnin0iKdViMgrG3ERm41Np7enBtkG
bd50HH3lKuMUxOabmiH5RBy5ivF1VRpuQQWrHvcorCs+OzH4UNjwVfOGxsfLVLrZbeRM2W87/Uqt
r2J5UxPHJAhNPeXEVdd+NCMZ3c8vJkKtnwsuKMORi2uI1XhsboT78sfiAUzk11b/M1nTLqZQj0Mv
ohqIu+dWus3aO2IwYXut/UOWXkIad4Cf1TFIe1TysU+5l+n4NHymdWntmLpnQc4Jka6bkX1Qrd4B
F1ItfjrzZsVsqmblMK/SBwqqI9GMjpzJx1rjJ3SY8ia/WGWASI1XJ1jLgH2GRvU66upFLIVXb1xH
7RhldOKWwZ1SqHKUJn5C7IJsds+gngJl7dinascqMV81bMGMbXfrBqchCCvvMOyMJ4IaGdZ+iyRk
/0p5MOFkbsp6sXr4B5+jQnPqVAOPySU15NYLzcl6nFEloM3PVMYX+FgA912HhGB6oCnhigFbAIKv
NtPEfj7mjBYj8Y3lBaUUvivlaV4hRkSMLqOnrn3PFBqAkKR6LWLsxosl02fEfNVabzksEm0Iz/ET
dtb3aFXPUZxouymb/uQDnQ7b+JEQzRFZ2k6KbDe3+r3iAg+UcLibmy7LgbVE8TacsKj4ZnQK37vo
wyoYcerBrL3p9Y1ZFeWe8qZFe1X7XgDVT1RUTcuvYak4O8yDTfc5I1AuS/J9JT6HMqEn8jKqzd6m
o71Irsr+Xnvt26+MIHQbAP+3znhi3jOqjvVOVsGh61kZngloOyxJ0Pc0Ahi7B5LdYti4Ksopat4Q
mzsQ4Ry8lp5inhooPql9hAM8JIHJwcy57YVfxlcVBZr6lIsvCrcW18c3EJQdoAbAYkgDc0h+RLJT
34Kw1fRl+13Cond6M94nUnJUAfhUXB9JvDp1xjCOqcm4TWs2+zQzOaPvnqREwUT/LmfhFUPP3vqt
qL03Z6TF6nRAQaM+bs2g8FISVOjO+hnqBP7lTxzgOJduPIAvscncrLySZINNtdGt/K/EVVR5L+PB
1fPhyM1qTx/Hy0bN6yn4J3k+qpz+WUi7Kn2uGuAPKKU1rK2pUbozA11SSg4AngBEyq6JQl+KpF3W
picTOMGCTQ5ycpfWVybBTwYSjkbBGQiEDZFsMEYA2XvtBf+NtxSgT9m0TwVFNPrd7dIGf4tSMWJs
kTNNOAvtMAidLZFrZcdcIqfyuR2AhDEZDXCY4HJcB28FC9rR+oZNfK5JBowDhauCAAL724QrOV/e
FRIMhAgAoOzKtob9n3u6SrgN4B96eADRGicGgL9vucMAxDDdmovuNOfWFs2bvkOeH51OhOFXqRde
gvfYUaelu2hL/xuFsPTKdkPQp0afwhRPaQp2SLHxXCRIEhXgUdSKoKWLMTus9S21whnzKRuHSco1
MP5iwKXe/oD5nD8lwphe7HkCQM1WOY1hhtejhgLPlhJHtopAlVvtXme4zrpQPs5k1x6l0qpcFb22
b9LUH+lQveWmNtwaE/etbXpilJtPxKPzoQvTzCOkAJ5hi5JAlcYvWlGCnt3NluXhoC0olBJL8uJG
9xRQv5+Qa/Ij3hfbafMWLqMx6oSCmMUFaarynsMjevw3lOeAiKQUbu72XdCZ5H2REBQ09kzwme5z
g1lOKaLQj6kEBoofAbBTOr2rs1E8V3MzOuyibGyN2vipUdVM3WS8zVCjLtWk4VrJ5OmTYBcSrZWh
OtLTu86ymO9dFx2WuG+ddYCkpCacFd0Y/c+DmmL0mov08ni+wqGCvDxCSEFfTzE9a9HZmHSzt7H0
tVGrgzRKoXQRtrzX//NKrY6sAHUAQxGY2sAtXEsKBZ4rmkDMqwkjibLv1QYuefzgxzc+Hh7P/f3p
46t/P7cYlocRSfF6raowFSUy3WTgioiKQml1CadiBKtvRR6JkiDakbZvQaIbNMfAyPT4UrJ9/fEQ
lwW/yePDst/qw6ozpv1mhyYuXC3pIMK6UBL1akil1wzyIUeSXuUhdh4VyeizwYsX8RSMhkS7z9gJ
NNC9mA9sdqn+InJtGEK1s4v82TVarv2ov06Kyo21c8ib2Q/Ksi8r9aBV01EulSOm2kGmJhKXyTS9
QRLQlqlAwJ1CghgWxQvjbyTt7MJeQw3MREvIB73RDlq8vFaNepwYJuolQWttzcJp37tqDaouhrUX
eyr5t5OtOPLSegwwg0rberStx8H0u4ZaoPO25arSTLeRFacQG1nL3KdJdgFk7XYaDJb4TIjaYVRT
yE8Gi2B3kHoNcmXqdWPuRPTfy3S9yHSFJcsgL3hEqG54GtdvTrx1C6V6LXVPaJlXpMKTiNEgPcVd
9quWHaPa+IZkAwdDcrBRbdVjD1MxvayrdMSazX1VQj5jYFJLkbNot8VAaMfoik3oDWx+MPZNQBrg
BUXUy7i235viSbTtRz5wnwrX98hcf+j522D2HttkAn46D0uZVyjiFktkXSb1U2IMx6i6zk3uIeB9
vHkD8gqiudyxUNCuES3QcdfouN0QgrqY5kFZXkciYwsixZgVuHoxgQhQ3AVfjIhC10ZpVNcwLcbM
b6014Nq/oabd23H2aWP0rMreF2XnybIXR7pnk3FvM3EAkJD/zuQ+MLlms1nzYoRlGAYPGWYAs1Vw
HUWeTESz1Qeb1wPSRGCyoOkZnMANJ6ZaB6krgwkPZEVdoZNQU9ZuIcluj9K6LM4gtdxObVxF+aqQ
s6X6emBfhfOxdSpL7GRVRp8/ekMl7aIlkErY6WSaLQsTQ/loV0NAGJHHyN0zC/mAyzTQK9bmz0lY
Tw1cs5F3GF6wJ3Et5CpggilFGw65Q+YS6rtDWhVcZaSTYWtLs5O5WGchEbgeM6qoWRpERTAaqYj8
2cO8IoF4l6kwBCFR9lC6JtAPuRWMJBLH6CV4i1SrFknSVncy1PmEkdQps2ZfmLPfDk+IRbFvEfiN
elyl/tY7Ruh55iaxsg9JS61pvkwSDSj6SnaEUX7ktE6xdxMVRSotAh6OXnZEr8db6pGBE9iN7EnK
craJreYA3BslOSEXOY8kNm+xAEpCXjjFPRXqUfuWNaFvrPVljZZdw0Jp6uKNndHRKPpTKIvDYCUu
67S7TjJgp/lgKM+oroNpS2BSgDsN32w4X3SqHIifBzs0r4scv7Cj+JSr/gbq/63YUrbqmwFBeISc
1pTVWxW3Dk1BX9aqSzTyK4+k208vVZP4hBGjISu8QpI8lFNulCy+Arl2XsVh6enlQzZN9N3Uhvt0
NPckEjFzepZklqlOPxbbPRZ5CpbzQG+VfTNM7rhkgaVG96qvz3r/gWfnnOL3UorDNu8BTXEoIs41
VafwsQIxpME6LhQ9xt6WNcK2Ye+kC1zt6bXRiFBaSV2r3o25PI7peo/W+WdutBiaklNhN0+8QyO5
80OoY7hWAQyHR5UREu/mCbHXc4tv35sy8RRnkadkM28rLDk1wx1lOMUauaNIXdmmhVj+2Op8+K4+
nXlH0WCeZ5JPVK2Qk0PD+hvZEJssVpiagMpEcwuRewUFUjEfxhr5oNUdc5bA1MTbXKAkkb43dujb
a34ycBoruE2NnOu/4n1kbV7I8ZKRYEE/2mJmci2Yobk13xmbfDWtFlTDchlC6LNhyb0kyI0VVzkm
jmLfGcvJkiZWxM4zW5msMNBR+afKCVIAOGecT84bRmrieyf1tnkVVv33NL1oZYreP9ppXXlfYh3z
Cel5Ko6AJ9jD53qRt7iTw5rojin/kFvDX7r5iCYXNm3h0slz9V4HUJC5MvBpycLX0N0NM7pl5UDE
yXRkzuzoxnDX8Y+j5Eg1NgV+otCJ0ugkAZxYD2E7URMfWm30a2juUcEJTMPM0upvCDXTRHF51/e5
UbPdFgc81E4LjH+UQFkSOlgSQKZWJE2HEG6AVMJIYqva5Dj94nMvy4GiYY6yEXjTDGNM8TGO8Vs2
qy/Yn9GyqrWPdkvBQU/hodFvMFLJJw7mlXrwGe/NPdMYppB0Vdl3Zt43HQNcMV+jMLAm7ocHpf8m
k6Nr1GdC621pz288ZzerfbN/hNNzyjZU6LBaCN09kVNlyd1FToxDZiRnOaneJLO4dwLsv0luaL6e
WJCPmG4DrS8+c2H+Gs3oSyPit5PTAEM1+kKU1dz/5mYItl5DXpFAaPe+afDLxBrZGua9HKYTuIea
lQMGR1S6NRE7WyruiJomyXW/e9GwN1aG7qzS4mlrjxw8v5ubJLSZkL+broQDyei+BGhgaVyOSl8d
ZXmhA4K6meTG1ezdUB8Dve6PReHKIXtLcGRLmNz6uHxflPHKDAQzMnMhxfLacIWz9Rx1o1/MXxXZ
RmKtfFB/vq5EviCMITYNN8vx11Fsmup7/tqu3Nv1DBLNCesjpUsKUjuCRggEfcbYXuvJZd40Z5bu
ZaRbYpC6pALZHD+6XeerYJOTFAn0Vp9i0hlxZso5HZJS8WnTXHEt3BnBHtt4vNfQc2CGBBYADPO+
hnutzGAZmfGuUQHn16Rq2lFQyhRsS8KZZ3t1A5gOQeyUSa+SFF5iSfj12vtWRBohMqYpDF8lYb0r
tvrELO7ez8YtabIrmY408IzdmBCFKPWbMupS4GsD5R9g1N34Fr6VpiAVxFO97ZcJbwuBjOZK7zfm
co1E+baEIILS9awiuJT6J5MEIjQAgLip4XIVuCe7oIYLjEYVUWYDGrPJBGuxqfCt6gzY54jd2xqN
AFUyNkPhy2HzBtbu3Qp/5vA5IuDDRdTdhOGMWIEL7Np5GfmdOZ8azoJplvfaqO/FmHHfXz7UNfSz
vMcrWH7Vqf7RxstzIYdvnaju3RaStq2UiXwp2DMulfzFSvluU9XpJLgWUuYYNHLtsPsyICdE0XAU
feWz1UevHWRN9Sz34mSh9y2n74QGX9d6IMK78pKRuiKuLwJfcN34MnG2YzT4gIdeBtrhBCAFRJ2y
EGiBaMw7OhlepX3vzeqqEDDOLJ6cnmOvGf7UyIchjZ6twnLw1xL2aQddIiAtQi+adTetljNj1V0u
l0QLxt/K2AwAaVy3U1xOo2+5MR4zIJtiMu9DAz1APUojndt1Phk2hJs8f7KgkHdsCuf5TebWOJTN
oeQV6BL+XMsIpwq9CCVE8b7X0RsKLi+7EQfVDA+JAugQ1DhzyZzsRsU8Wlp0n/TOH0ITWg8jseTM
LYAqvZlYZhQyrEi5tM2v1gK4sdRnZhrBqCmnYckZkwHfxa6BPf9j7JJPLVNfzIgccZL5mOrdavM1
t/DdDcmlspRjp+ZnWuyXUTfPshYGoS354eIRdoKuXtoPluzIwhux55cEItvN7Jk/54pU0gmmh2kQ
BZm6bYbjMJKfUi5joESc6Ogj1EsUMxZHq1xX4EOMjqBU9WWQzVNU6gfdgtghKW5CxFFkfFSGuXGR
PLtni/8htPUUzo0nU8ErVh7k8hpg97m29vw8sJFlj4ctlX6dkZ7sZUY/x6qdeolM0YptOkrWE1PT
d4nrbRomB3ox1xUloKRQ55CJDuKFrnRAXN20HEzd8OnhlJhduIUm+kFMobv0DVdNfGTvK5kggPtp
30DlaqzhIrryRsTOUXTRaUEMUqnQLRG60zq/Z7QpOlBcREbsq0R+6mz5hvmVKG3BOj39xhnBAmuj
w8n9AcfF/J7LGrbj9cbE4jIkI304pJ5N3Ph2kbtTUT1Lq/Vmmuad0e2TmKTDIrJ7zrSHAKUiv84z
zogej0GKsDyh21wIf1z6rZN51srJzWptZ4KMmTotMPSZHPT1jiPmxl78mkfxWRtmgmO+z0l8HkPt
i9DIV31Qfpq94hva4k8AQ+AP++o4BBVt2THBar3oQSo+pGHcWwWLGH9ArTKAHBBwpR0rVX86gk0C
qVScTCBudHAd4gw8bTC5rWG8gbRBpv1hmj91W3+erfJrLaXPhIx1KYxcequLx6zJpd01z9Rbs1v/
GfTZQa9p0nRTkfQ2FBMNy16yUANpqdcrBnu34WpDQUGn5oSN5HdjfKjU31Lxp9Nw/QBXzKncOk49
o8kOQNh0Wh2S6c1R481hdxDK4JsWkTSy5XUUwUJSTtkzlrPvTRwdLaniLLTRJslOlbxzDZ5YoJ6U
ofOTStyTic1PZl3lpWTzeEXmRT9SOohQd02w04C2fWWmh1RyKzIoMdbxnNrC18X3maxRMyuI6kFy
P1GsLCt7Mjb1LQ2UUh0OhTSj+40AwIYorYfoJo0qXdH/tFYe3RBbh7y0ezz5+PxfXZRH6+bx1cfD
AE7AEXmP4BwA+n9e6fFNzX8aP49PMxsrQzj6pkzXeFJiWgEdxKAdJCZBockkoOqSkrYCD3VIJoxU
FkjrpeZ/nnt8VBYIGf76j0mGcWdOIhK/xMgwM1vWMmgiCWbBIEp2LNYcUIQ3QZ/A6GpQMAdy13Jr
xmt7lBnOBg8q7uOh/puSS+YGXNy/vx4ipUCUOAOa5VseqNzBrGHq/v1fHk/+83X+fom1Q0zeduTV
Po7Bo/nzOEzFtKi7otzCErbDVJn9Bw715CBLqggeD2kFyVXjDrk3RbHp/8MCoYMo/vooZ+bMoVtg
9dvGx7AdtH47VI+Phu1QwHmsj3lIqbl12P5+l5dybFxG5L9yLUyZXObYgTFEVw5NBo7t4wVKZTui
f73W9tKWnpKXR38+Jked/lu9RyBng0nhJ666Xvz1Yx8fPZ5rhAW9IVwZhaVo97eXeLzY3//38VyK
yGX568c8vpJ2xMjbcvbSZRzrHtJGEGrbse7buj1IC3K9UbJ3a7pcx7rz6qU5DEsNRSN1Q6X3pl6l
4wBG/k/PPqlYGtceIXIPOvsD4Wld45Kn5+J+8YZpgK4D63ZeXpvF/oGXOxQuHKpddGvT5TAZpOCN
f5j8P6lKx65scit64vLWV8iW6/KnD5kArusRLtupSIdDlBByZ9IBygJBBLM5pu5S6ydGYEcMRc+i
rW7IJDwgeigSkk7wxpRPFfjJGouLXpWXHGALaZGepO6FiqeHonoxjvFg43uvQPZFQUTIFWwFR8qy
a3Wa6sjPiV5hx8lNUXYGUzmF6QwXtHmlnfJHlw5TWJ3GmWHu0FYvjHCDgbCwfqgPiar7rZenidOP
6T5Lln08DjuJ45EnlYciBkIToR4UDzL5NEpnB5r0FYKaUWMq2PHXdhjW0HDJZ3Q4I5km06NbGzfs
FSeTrQPiPG+yBgrj353cQnM80V/zU209qNDvhuGsj1SNeL5yKdyFeu5A9MWFSahnV7DtivwaP1ZN
6ZEhwqwbcnZW3E2N+0tIzYHYC1+v1vOgEkC/AsUDsTouWFsEiTUi9bQ+w6eBCg4mrTWSm0MrszcX
LyI7zGpfQ3ZXGWL1ihIm5kdATD8ulnFLVUQy9V0151cZ4IKWJa+9huuS9uOysreNBQzL5LztHPtc
5SBxyEluyjoCPhW5v0fxgNszdE2ojKJhdEIY9qL1jjGSqQe9sbdz7hjCy2il1d2mkdKdlAooY9Aq
N9J+NUtSIgiooEOZleUh5s8bK2ItEU4ysiHl4KPDM1eqdMwIVM7iV2HdBXuUsQQxqRLfS3ovxI8j
XWQwFVAkLGW/LBC+Sz+R7mDuduwZnKT4leifRv5H7dW9QmhOMbfgbghDxZzX14dRVvxahWuYDw5U
cUKIaT5DKAIB6MoTyaNqdWqMyUHr5ZjNcwUKPLKn3TY+JRqCfXO6nwHmrthDmyXcWfxlMuy7KqrB
W6vkixpuA6tPygan1A13Cq9MCWOTTmZGTGvYgO8FCMsPS8PRTYg+1DL9+1ox/NgU4VazhXntzDBz
5DVzEm4pES29Yf0OMD4ymX2Bmc5ww6i9hZqW6Kn0lR6CFCdORtAkjuF9Ftk7adJoIuT0mVtnM7sN
GnNxwCAtiZWjtmJ1JLZ9nhGsLgFcoR9s3pAMSl4T1e9mYrqDRejGyJSgVtD74A7rpb3EYi3Qa0JX
2KSydI/7fWMqThrpTualv5YURlZ7USLLzcPVreOBIeXFijM3JfQh11t6cqgvdGQA1TmJIL8SFTZE
E1Gh9mE1wifmca7ac/lYFDYTfwT8skT2LSnyYps+JUIdrOy7nh3SMP7E/Ua+WOTikcEJ0wa4O4I4
lfeZVezNvvNsxizmqDvLQOMqXB3ksBmM4rQ52K3izwtMiaZ1dDCfOjKJbEWSy4Sim8B1E6hDXw5z
VkOH4Lc8/CiAmVr86JHDNuTHQguiGTbbkjIAAT1OJ7SPaj9JMyBhkLOT/tjW1CHmsI+IEAQECc+T
zpm+S4gwTKBEIHhYb+tS+FXW70FHuSYT5VnEZztb3I5esaZTRrEep/SL8vzPENb3meGj1fSEiii0
8Lpg7Ci41c2ORz+02sdFHtSlfY3MT3WOnUqTuKpqPwzf9aJmgA+8iqFejEIr55ahk3wD33FvSNrB
QjxWmUSomZIjsVR2tobOnWRdacQ8UBxDNi9NbnvssINoqTyLBJ8Jtbtq7wZyPwVAEbTAQ+MuE42T
4tTr8mss6/S95aBprIPGKHUgxUV0PbXuLUz1Z2EyjWjqFwzDC22pDiQRYZ+Q67jX0L3KVtuLwobo
eSSfyXsF61Kye7dO6X2zeIZ25osB+n2NIr150vB61mRkj2TnScuyFzYIEXvDqi2b831v8bsbkGLb
QnIN3TotcEawwO0FDUFz6LyChTePVc4By1tRLZOd5E2TvCcBySnN28A+tIkMPP/pc8NKnxgxbQPZ
GRXr2qSqa682LVCNbUDt50jw7A6T9VLtjRXNOOE9hRLRwRTPUqKDtVeOcx/+iQFpLS9qPUIJNLcB
lB4Msfquq7jpxuiocaSTfHYtjAyFconU6ChYQaR2+ayH5G3uyydVqz6jKv6m9m0ANulYZtYn49l9
VbAiyuw+th2xkUV061RU/9j3+cMISKmIxqy4peM+P42oDmvxtM7SUZTDBfi9Yo+XNFleiGP9UhL9
19qyC6r0tzZiI14nNFBX/Rwr8h3rPT6Lgvy9ed+yu1OfM5FftSGlsKFgGmd2eASpLqFXA7GN7OQl
FPqtDaOvSpJeMSwiVxxeIYGdh8T0lWQ4hJwIoX4ozMUx+4EGVbTXWUPBmZGBa70AiQ8VUqSTU1Ot
Dg0gtyorRyXcMWxmly2nE9IwrzCKT2nsWeG5trh1a9IWdhJUwj4tqRxsh0FZYJjRr5j4Mm8+OX2M
ndEPts/Wqh5H8xgNVAhRjOShPmOz8+sxvdiadmE53C77QwF+YVye6IMBfCjdaF58aTBvOoPIKMlQ
Z0nHTOmDpqJpYlzodb61CiHbtnkqa+KoCQEaUjgRcXhqZcZhderYQ+g167c5tIMFbn6iDEfLorkY
cbcj4LilHU4gNDd1vOfdOZW+TSqRJHgL8g3FaVBdsOsZMngF2k/cQNDUcOjVPwfrhSRlU7wXVOgl
3szOlTWUSO2nIV7F+lQgECbYj2wb0LI0WFLyX56r8c+qPTW+FD8Nw++C/Rd7TTzyEC6GV3XyOsW3
Fc7759J8B52qWsflXZDABsrwVcFYSbTq72If3ogQwsdYOx3SdHlv/9C+2x+sKcVeIF671ld93xy1
3fyKJoAio+FtY9D+MrBUaqTQHwZmH7t42E9/Rtx/9M8z7k9soo205X4HZDEzx5VBW6adVsuKrpU0
1A7mBfEKLO4lgTMVSXLJGlP1d1rFTaDDOdkJQ3Q7AFSwmlTkdvwghVCkGJLpYg6YLXCDCNCSfg+b
EEw4n+ZJuvhtyS+l5fI5GgbzV1fJL3oRzVfJHJufTYwNOQpVE7A8sLmdJiopmA1r5GLoSVmopVMz
RZfCnoaeu6nSO5qkU6SWiXlIM0rbjBhkhhJWjCN1VKv9vPl+ypmBurbMT7oJMnos88ZLowxE2SCl
7zaZ7blMz21aY8uFYZ/sbNa0t2xZVpcFWpztGKtSJRcFAEScS/F/HqTF8JVCsGcJF9wEhk2Uqb6a
FFs17OHtuYzMMj8c1tYDhdycpRiDSQV29puS1ccOiEOZz+K1qtrs+aGrUWzx+ngKx6yz9GXIZcSg
WjYaMOKDXF0TBOrcCaWTQu/y+njQ4iyhL4VUSJwN/L1nfHrLtU2j9aoIsVxXM6SL0mjfHk8xFWYf
WyTXsVrU2wpn+vHOPN4t9pPsXaGPhdG6kF2BjUamNnWwgUX+3EvzS0rIYFcwT0ssZi6P73w81On3
RCjqc5gRKAw7wD6IxmrPoZl358dHutSejTm/NgYJOI9XRoRClwFKhGvI9W88yPrL0DdMAyvyvwvq
xouWUGZv9j1Jz8iGH/HlKLy541CF7KtX+IKYRYgyqdLnWpZA5U+M2U21hgBjUcGNNqQKcvZyDENy
nzDFhfr8PYu/awYUu0Ze14Nc2pqf1lP4htrhlM+FGxdFfZfVNry0mtrucmVWP4qCAfmU/EbNsouI
1CMCno+qqb3QkTc0OlX2szwLqLpj1b2wyQJolq7Fz8kK7wS+UsRZQiIkeAyktlDP6UjPvkEo/ZSp
XFlSx4Sn2z61l/JYj7L2FJrpPtZ7ogPp/eyoCje+irZ8xipBA8rUTGdziNMPKf9GFLVyKWF4oIvJ
Qe0M+bSPpmgi48sksKZwhBiMX0OjK0x8yf7AE1RwTFqtPGYkm1x643lZ9ewcydKT3Hf1TpHG+gRK
Ir1WG+x27jCw95OMegbyP8Jo9Y9KZJrGGObXHC/0uCWurSSVAgG8tnDMzki9SJf+MEi5RHpDLsiU
XSroBf+PrvNYjhvYlu0XIQIouMK0PdvRG3GCIEWp4F3Bf/1daJ17T7zBm3SwW5RohC5U5c5cOTQd
olZ+8NsoukjY35cZmFiVZwz8caITjO/SewMe+T5u4+HkerW/yXQTf1fV/cxZjyE/hI/bZVJ7u2BM
smen63mXjwHM0amILrcOgpQ09i5+QvMvtwEJinODGg9Qokm3ZR19ek7T3dlw5IdVMAyY0RDR0jLj
y0vwmG1gJQ8eZR1t2Nuvw5BNz8vEW9s57esUQm2p/0SbLJ2/kSX2SEn+l9fW4QrcNnh7tIPN7cpW
hySR5By0sF/RyId8eFKUO1J9J55LdOKR6lhgtF4DOAZacugP7lskBOapvmcS7dTWnri/5GZdMOYm
zr7OO6t/UfCJ70WJukmtxkvLBAh4T1Gt6THoX9hhPuAxcq/BZPQvsMSGtV36CkEg7TdePIYn9ZSy
gETUuxcXX0XD12gt+Gva1l/tgilaU4zcgDJIUZ0DJzJQXMHaPFCmQ33HckXqzhwePI3BzK2ACoai
SDAXpOrFIWDOhqj3fhxOCyjf0XfTcJvKNe0TDVWYTO+GGCHXyo6GKuJLMdJrPmtTP885P4XAoNH6
LpnLEhonNnr3QlqW8FKn70uVtvddHsarNivnO/oWx22A4w2ttRnArZY+bpklutpNEwYMHMadUzA7
yYz8wbMApKTDtBS10ytzezAVfb7aa4FiSIxhdtOjnfD/lAQJ/XjLu2eGa5KAzGZgmIG2nHE3S7A0
F1IJBA/DBNA9ThdVddk5uX1lX/TOpjRF+ZkHmCrEQO+IXzOvGKS6pPakwCaMmHRnMI5GoMurbqN+
JUFTv7Quzo8iIGC4PDhmAZoIU/oujynGDJeI4pS0yeMwi/dyhDU+J5Cs+2UWanYM7+KRnIhY+j9u
fnqCtOmmaTlWs5p/1IPrvDu+gj8T+9Y9DSnDQWa7fyuAaGncbmbXvkZ9VJ4Qe/AudM41oUViIxok
zFtADorMzKEj38klI3d76fbQS+uQQRA4+26YHgun+63riN02A1p2mvGxKFgHUU5ONoEa6PZTHZ4m
g0NgaHcdnTdgTlb+TO8sExZ2JWJMMbPG9THywuzUzCVxBfj/71mscClRH5N0zq++877+5YxzYah1
41AGIA1vpKfTffCWVoDbAwu5WhN6MQ4tdsNDBNAQ/kkKHQ5IZpVIBgKeq58Qq/b5lDpXO4twEiZW
sivFVFZESwMke/iFWy/uOeaEkxccAic5E4JngQu8gaHZLZpjTfyuallM19uDNdjIQC75wGr6z0tj
ZxF8G9iHs+ODXzo1n64DXLLXXn7JsICe+brehrBawBA2tA74SKn4+bQagETMcShHhpP+iUuoxjza
OSb1qCRgiqMbTuQpmnaf4KhxmzGj0RuCvxqK7HJ7evuI6YmB01Ic/vtSR+ZrQ8jCWRIEINKdzjx3
rfOfB8MuS/BR1BYajj91K18v/tfRqqejBk/ewEw9V8uDZWi5dw35eHvJIxnx7/XbR/95TexlkObH
DEDqpSoyhSlGbnLbrSFalxrju9vXjKZ53hrU0XtZiDGsqTcwc/R9CpX63wMdoRGHhQYF6X9fun2G
v7xe8vm3123AxHdDqTDlh0X/XBH+T2N3eLw9E8R9NmXp96Dss/hJet95Lup7yQlyskscTMsDdz84
cADW/72WLp8BEXXfEyvfkIspD2BB/VO14ATTIfN/xQJBB/dC8eD1hXdfB1QLxssfqK631nmf//Ea
w9l3kVmf+6nBkzdGGT2rzRljjn9oBHKXxVbySaeW+TQsG2pZtf1xXl6zaXxYku4KzGCkkM8wxnFM
mtE/Pbem9jUdLlFh2Q+OtuQddkmQAT02czVS76nn8LG12Tt2Munv/Ihp1u21SGYQ5YPpctvBplZt
ndPG5k1sTj9ErbuAhIESxq7wqvECH++NJIGzq51wy/4eTQTb+2YYHanXjvPWj6N+GWbqB2Tagv2C
3rUN0EZOftwYD67ZA3cKne47TqCfK7N9DWaHJvjfInWbg9dn4r6Z/ALhu3HezUR++NyDjlI35cZp
KR2YOs6iOJLsV5pm/+9pvHHKMb/S1LBqKc+83nJGgRVsXUtR3rAEm824+JNQJMxCF5JpjPIXkTGr
W9HIZbDciG6dzB1LPAdp3NQyxQ4vBG1mLtIJm5035Qycl0wR7Xt8eOxgc7oauC4Wv46++Jkod0hm
GiWTDUNmF/Mrza+CFNVqcIvgd0vhOodD52/s2vepM4y/8E/P66Cc2aQOHVPmLumPWdUVl9AJ+JJd
8pTSpfReLlAemRW0YC1PUx3uC/CfR8wYYCln8DVifiiqYX65Rfh4Ejnizfaz8DHLQxyORV4eavw7
b/GUXLJFCQrLzj/G1Eo8YX2kodHmRM7oGu+DfGYEDSVv+vePBeHDVFlyz8mu3kUUzWxFUVRXgw6m
wxB7IfGOnIGzaaYHsvLVNcOdvtVBEFMghHAaUbZJwWNgXGRVPRu9FA+24Q6vFby028+WlvICXlvc
dR372WYsqve2Loz9PKT1luIzftz0E6ut2KUTsqtvmmzcvSIV99Z8wYMVr+uAeY4v8vJat7K43j5S
amaEE2BxTNoevoDocH/SV35IuN8dgjYYT1wQdJyqrj7VVSE2tcKSbAYphIjltSaoqgpaEoGjJnmm
gqM+/fdBEin499SqO5I2eY6FdfmUqgMzyiHD2Q25NZT7KrHsrZmTkSmGEExBGYudjORA/xu3BgXD
/VjrBkg/z8y6rcTKmKz7YVT5wQUteaqtgblPifKpHbLQ/vKaVTXkVEwnffHD51vMkvIgaz1Ka7iG
+WjRBHec2IkdBHXT+85N5Xvnz8ycdfQtna1Rm+EGTRboeVPYr5Xo6X0Y+MzbpZMxBl5HBtZqz0S2
XLjmTdn/58GTWXhym3zrMDUw2rWv8fjpSk24GlRVE3npkOvdNijQ5RHW3oKyNZKXSpgAP2eK8Vxq
uK+97e4K0jOPs5Xox9p04mv7/7w0B82dX3FF9GCRHKBTj1TLhiDcZ3WgXzFb3167PfCLfxEzey8D
nOI2Xg5P6fLgR3V/Z6a4TYxish/ccDZPdWBessIeLjFF4zC3r8PS8MHhYPz38pTiGe8AuFETB8zO
KwGvKbMa98RAuddD+DQI8riEm4diOMxm228JlNTPTO6epGSwZEmknXJZH5sABXug6/oyav9PFlEt
xhSK+oAyphLRXuIXfhgjDsZ/ZnwqB8cX8SNsDFJVVlx+VcELPShHum7Tez0E+UtodJxguc1iULOL
R7E4Ha3BueiqOPxL81a+xvJt2IBW8iw4Yd0rmXSldrUaaWRZR4tX1lyS4xwOm9ONVtixl/G18H40
k0qIDcX33AYnizQ3avZcH5nexB9+jzRa1PML6/GAicz8q4s0+eDvEe00lOsc6KlINmNkP/EveAfT
y13uSB5Ww1AXf+hs4YoYlsZDz7Mf+xZjxO0Zm598P2fe1w0GA6oLmZVUzT7WNKhGCyXm9hotmP2p
aOInS/0yG5U/RVHXPyddNGxMUKy729M5KCQ2oeiR00AAmeS9qtUEUbYGkzfZ6leaOY9O63dPXiTr
+8QFlpb5sj2Rt9BMSeDoOAky/u0XeXuYpr7YBI6EtqoRoG9HwBAeCCE0g4aSqc0U6uxyWA5spCYx
0u/hjuGdGqPqMN3+AAUJOkxUki1Iw/nh9lECF/QBmCKv0SQfeaV38DldHcuaeFEZZc5FUi+NnfxF
L32QdQq7c25pC3Xp4FxhXF0a0Ir+6kszgFJGJJebAFUcVW0027J68ihnf9BxwunU1Ofbs9G18Lp1
yl/b/WBRPEaEt7b74kEQ2iU9Q/62nrvmIKe+WeOl4kbuhuosUipuXdms80H4D64TyYex8ffOVOnL
7aXbA7l0vOIVFJ0QYvq5qWfKKDoiSNGUniMqgo6qH+RhTOrh4kv6zCPTHBDJU+7UaZ68dUWwSBPh
RrGlvW9KrR+dnEFBkVsBZIEJkij1I9fSycOta1buYxaAetV1aLzaDoqqFQzis0AaSibP/zMAIk5G
WDrWVEVPboI3vMrTv6pfvCvl8Dn0MNCo++tevYydYah7bmzSHYgpiIPi+HtMuqrYj23vsFcein1J
OPDfR/PyWrT8qRpd5/L//byyXGtjtg7ETex3COpPKG7F40R5BZk2otYqdWIO+NUMAmKON6qy5mcq
7f7zUfR/r93+9L+fV3raPYKVp0R4+ZR5+Qf+fTT1yZPTT8QBo7/a77l5m8Lst1ODyl41Zfo02ACx
OTy1u65wvmLotKcbIICpgXtmfPg8WBXjcDxLmy5jo12S9TnclpzKxlDahdLG0eVVz2TC5rJpLoGL
BApax369PfWXp+0SHMfuwJY1jcdNH5KbgGc7fRgd327SYJIbuGN+KPe56aR7Vy9BPYNNRLqBgTec
jFGZHRDEGnvbjcR0exhRsxukvTI2smMxx39vWiIR4dpPNV5HFOMUyD8xIDfbQvTY/ZP0MsEM0C7a
Cx0M8hMiAXUefLvP+ajnbSRz+2LkXQcYYPCxssnumpUDid9uMF+qujNXZinDrwZrbhhGz4xsytfW
IldbxW743FgN+86SYWknU/ekTbqWLdbF52ikyMZx2/5NTN5bdm/krvplUMpxnEFZbW5Ph5qfum9a
CovJYT4L16URl6jqWMawQKdk3vVWP+2rtKl/WSLcck+fXofJA4UdoMqrPKjAg0bBKvG6mYFQAIHf
jAi5Zq53Hv2RQgTLSldO23vnGbGUahKTjIKpqp3dQn1wl4caYBiNGCkRgUr7l6wy6HfJRBXtnKzS
9yodmQq65V3deSxsrNTY0SuTuiS0sf0/QbPxvZUSiMp2n+HlWERpJyTzUjQG9/VFsXYnxWk1SJmB
R9m0HywmCv9R9hyoT6PNlC92A1bcRe4bAMJuez3hrF6LVlMXNrT1CSZPfeLHoGbj9mFD1/BeaENQ
G+BRS3XTjTkR6TOenddi6OgsWUTl28N/lWVhR3DaMxC7FfvtekVNk3lKBp84eNiap/7HDpLuhHjU
16vbK7dPuD3gLJ5WYqacKJ9zh+b2aam5tmOLG3ELJCzLjW7l5UtUOl8+DKS0z7fng+JckePmnmXn
HgIzuLbs+nmXDpm4sMrJFSK9u1WpTY+2Ax2fjXPznOq3MAICvlaJVTzw7J+I5Ub17Vk65vpxknm7
G8rY2RhTj/ACoe2fEg8eIN81CVVPejkWdREq/O1PG1PCt1r+9N9TwYwhyFS/DxZuB3mrte+31X2+
/Ou3lzSllk6WVPe3ZzcMzvJZiRhx1jbzY+mkyTWymIoNqot+pWGdbRi9OpwYgu4jp+uw7vXDmIrv
TAkXd7DZM7Y2TEbjbUqNkyw2k5jMN6fuSaQFg8U7aPlThO+VT6CAQOhAv6MRf4Szx5nMkC9g+8p7
E0mHru3ldY+/hKMP4Vpt//2SDEpGtrfnt29YTpaPtR8doTaJ8yfK+N9PvD3XdFuC+jPYupre+fbg
qvA/H/33tcaO6IWhAXXG9IatwMHf0zhsHC3iTfqz7vKdpab1GI8CPQYe8zAhMZTMr0xfRKSpET+D
Ym9a6MmFGa9IAr8F6byXsVVR/kcXdjHfjQ3bb0UxS9cOWDQ0h2XLW7h1wLzQf3fa+M3+kulnC3sj
bE6lk+xyTeFY5+nt3FgPndHFUE2JQQWjppNG1teush+zip5JNyrOdqdc8o71Oxw7rGfhYRHUsdhw
xMPjFBj2Pbd+Eqfs3lmEraz6IlqlzybI8nVTi9cuAd4GA5shYolQgn03CEOG19GjdFhu4G8xoSJC
Y2LCLYMc52b6RVLmiUHyToQzxHZ0Bb9JFv0D5zue2zEYaGoiF5nL4sldGuZV7F5cPIX8dzGficuW
81bSHyhMvZcRKn0uX01wLrzb5HOUj+coQbUIB0rHNP7gmKVmqcD5BeL+Lm6t12Ut2ZthsMnb8t0b
YW71afFIVdSdazvrPP3WhXoYVfe9/Jcmts0usiQcbuIqYgKoVh+tx/t58NAyptm/JoNB9qMT50kG
DFkJwKZE9oIkfJt76yUrgntmbMRG0pENohd9i7r/YD0rVpYxPpKNLve5bW065te1I/7YkfdjlB+l
mqZVXndkFOunJkzIW+k18t7PUHY/tZGdq4aDZTCTiJAtDYm9tfMUcoqR3umequY+U7sU5Qn0NUqT
cAX8d0bcDvbGdKFhUPordOMdaV9YL5HnkHl4Bi/ZTAcMz5S90ZPwVM72c1h4VzSzZO2hXdU1wa92
jF/qRtAyMKqt5UzH3sdG3S4Xt597DwLedq2yfGeDJEyGbkc7071Mxnt62++zUuOqGuq1RKudSBdg
1iFrId+YwMmp/dJ98KdyIMuH2G0nUl+Wb/rryGZ8SnihU/a3NMhCqmJX25NBOjn18OFVciXCZmIT
2B7qsbxHMvpyI1yVuCu5zVlUPo/ZjxLgZupWPaCPdbhu6m2U9B+VK99FYKCwudmJUXK6tBjfWVV7
NFhZt0k+4WPiyDYufrQqDFZV16lNhRZQVnioJW2etac2Pn0f3Wxap9K8r6uMSuUp2wcjFVvmGBBv
iXMa9ShF6t3ykf3GOaZ2FxxdS1ghnSlraNwLmUjFyLnDxrVhK9ou3pVeIGlWD62VvQRubG0nDV0C
iW3tlo48qXkAKeaR7vRSUj0W/2uFwFdFu3brcq2XNXa+Uf2p3F2IbXqpkKhQyHJWNmYisNeOvJcp
L6F1K9L1kynjelelJfv7gLRu0K+HnNA2zhhi7xmdHTEtO9A3znxrLD/LBDDFkFm1Cot+Ex3Jqj8m
jf87i3W8iefgAsxXgvP/kxTzT4CHDYcFieQIGoJGUAdBzyXjgepNOVJOJBkFEebROkwuYbOxNi0K
3DFx5vdhpex16et3I2r+0M/9umAeBvyMRV8WlBQafwzP+CgwoZQKT5TXHCfEsq45dqN3KpdepUxm
m7JVTC9zgyapwvnlpqyGmZi+lQxtgommuyJjUG+tiKO578CDD02DH46yORWofYx2xe4XYXJO+72d
GBgxvJZFddLPdda+s3n6Q/DwyY/CH3a+e6D63PEJxjsj1bZ11QQb75t81BM9JK8Gaa6m/4t8yRnL
cC2sJgRLkmhjl1hthIFjSSmiv2nCTNkul3GH/uyaLt0NFf8pZi2oALb4AaOZlGL6TTPM1xRACCFU
7dJ5ys2o+iSMy7XQZ7hFHOsOqOe+bH5cP7fWRR4/hlRgtKy+voejM43ktBMerQFO254ZXX11Ppha
GZ0KQPq7KcVq2Bcv/Zz+qKpleu3pdzsFSd8F9h/AEBRREMgdJ9KSQXNQ82xd+nx8jnpaHQuoMIN9
CFKdr6bQs7eJn8AIAi1g+kt5F9FTuITGOqOjahWH0SlIsQHCr7A9+F2F+8cYp3ec7OilFp8hgRDW
OpJU/Yb3edHdzR2bVcU4vcfPYQzzNkR4Sp1Ndg1K+auzoaow7Ltny3m0fReXIcSGFcLfixXyb5aB
BWw0o+ceNIFMxI9lYcqKCLuLRS6vk/E1LHEtDYr5eJGQ4lA4POHqtYGw19K28E70DXvd2f/teiOm
mqZ9NYJoK5tWQnJvT5PsXjpvrVMmiaNdvdbFpIhGJXvLb6etJwNzZYNZplfJ3RqUaWRFv3bC4OB3
4kdq/LqSBYiI8rie4DWtuH+/GbK9byz5V+Whs+qWNno0ix5ii20REu0f+mz4OyCUS4dlM8ryD7Ya
b1w93U7YzeOE38+aTZOMevdHoGKuK2sgbZdWa2lmWDEznHxMm44Y6i9DHF4LvJdZg9PUKo+G18PZ
ogeaUPgfkRmawvmc27+xi9hvZAXhq9AGBMV+4H5Q23gEUlTXBYcy/ekwlV+lnfUGITJfl7wxVmPb
fZt6ZqgaTueGljFF8QsAwIoiIOwB8a4LAF/i1WquFq0CRBgQ/TPvyTei7lp0YbGdUGBX8BXJIhOZ
hQA14oeXmIBd0F3se3DrYPsAIaJg6s5ZcRUeQfUkHWdku+6lxxBxh1lrmB2+h6C4VDonCd4gE0Qx
5jJ3Dt65PGHO2QchhL9uYRtukth8T7s42WDHZAwLHj+2zYl8XjRjrwYT0YpoVRQyWrV+OOKc1/IF
tWYzuCK6Uov3O1qQzIUR4H3T8zW5AZqXB4Y58x5DBjXdaaOv0JQke96rORa/Bz02L8q9gqYyEyA3
h7ZFtEhy4zegKyrZOsS3GaJQyc08rm3OuCYlcbTOJZwc0p01Vz9FkFQPorUaMg0l1hqIArqk3r0q
Y2bI/PL6GEss+C0v6r4opGZS03gMKbdxOwxXUXOF2h5VzZQdnTAdgcFgUaUsliaDIDnq0H6gralY
yyo70GkNvinf6crN9p5L4T2dgcQ9aIdqcLcQwCrTHdFf2Ppl9p2xcgsXfFLhDQfX8c292czfOqr/
yIkAiOBUvKoCa2Ekkf5MI4HwHlGQCA2Qyxmolo786aS4OUft8MVxjuB3CKqx1e6rI1tvSyUjBln0
9UEZL3UiM9Twmj1A90Pxbb+KzEuTRUDXXP1r1MZPg2lc0QhA2w1EMT+J7/u7ODC4e4+Sc02Lnjz0
43sSS24AgZg2dh8/tNr+C00t8/tfabCognreBWks8Ak23OUH7Mp97KG3s0BQy/juB+JQcLIJp5wm
e8lGPTN3eRU/q9rYSwWJohzHBgKav45NsoN9X8zHCTM4riJAeKXprK2aKchMPczMtQ6wjp8YZ/s6
6GdmiLP8DdpLbmejLaHRYaKtzFBu9Rh9GvGwuK83YzivfGPor3R/Xqeq0lvDwIDAZqNyhLerKv5t
IM5fkr/Xz6N5pETzYaxILRf141yKH5MdWjv7X25l/XiOeV+RRSISvatGdsHuxLG6Mc5Y5hbFWGHK
KJwITveRQc6BDtJpUyY55h5V9Ns86uUhCOUbbfTGmu3ag92yNZ296ieaELhF0MAmQeeIdlJ2x6AD
m2Tl4ZebG/NqMP5O8RxuTU1BJJOLJbjAjjRMynXd+/2rQwx1SKb3AtkEsCbMy67+qqKo34T9xYnc
Yje2Kxvvx94yMCa7I2J4qnDrmFzctmByIBD6V06NRieqaWd44b2jGwYKvLVWxjLk9ChPINsOtK58
DKp2PJlpfrYixS1Y9u/wEnaT8mAupYCtGjeT4BDwcxbj2xAU08L5mJERLMyQnpWvPCd5j9z6DIPV
3tKL6AKxqkfSEwR9Lb52qdnxuvadN1BIyp6KVSdYF6OmIp7j4rrO5BsVqC16BMkIhc/j5EZ8yapj
JNE5GUE2H6Bmb6GR+g05D1ebwVY43OfgGpHR9WYymjHwilSTqOjv3BKHcumyyLJEkgeABNXagjEQ
OfG+51gGnntJ8WCn9ScgH3URn0vTbtaaJpoq8U4EXPNjXvITG7FOjosbUpUzOhHL9VaqV6aJIIBT
UqWyrA5j5K4i5egTtjSOe4LTr58WW7NOfM7QUKfNrt6FdFGC+THvkzm+zL7wD4WfDyt0ul3TEehG
y8SO2HMS7tn2+2Zd3QnybKvWRazDm3AesKqjcl+8ocQmr1nF8oAyVdY1ioxBM2vYI6HNXlVpxEPm
vsOqrwkF+2jWd3LiSnZbvONBBLMNZ6i/bh56EyIhp92SuSSHPS697pEVB3uKPspGYLgV7K7y9gDH
Apx2F34CAByF+22hEK3Ndmwe5hmOsufBlfdK8YsDCjD3jDxvWYc7XELGqqMUd223xZc253E7pWz8
uxzl0HbuBJ3uBNFgSemACVSW1A+jW/04AwAp+unMiCbqKGeuauD5yjzP2oLi5LIwUM3HdqxWrSFI
OAFiMJb9WTG02caEy2hJ78thAdv1yjmlY0bJWpPuTcO72hRWH22MvBS1gm+wE4/vqGdhBS6U0qUW
4+dln+2tks4319BC9lZOcGCw1IdikLNpc4k2a+bvoLxf/N65uh2HITg06Lzu3kNtXAUp6OeMYtk0
Nq33LBvJRrgY8IJk5Myw7IqgV1GSgJeYyrZBYow3sKJzS39jtvhMiXpBnx9rZTPjXtY2zmr1N5n8
SwhaOWoDqokKSqoK9nUgoCvCaRb+bUh78awvhp3/lWNCQDhnk4vm8IET/R5XVrNlm+qvhM+ayTuS
QEMaEUxSEevwITS5YMre+QN3425qGCFUU8usgrdwTx8RjDZwCrztqY60xco11bA2R4ZuCM+MbSjB
md3s0SVNoUcXA6Evf+g5XY3Kp07bAeUm70oVkLWqcBiOPnGp+b5w5JNfZGeyagWgbDxHfgRXSr6x
2jsek6lEd4wjba5KywkuIdaMML12gXiXg+kxMI3PjBDv0qkm0KgdLGHitwz937EPxTIyTrHvwIWk
gVh7xTXoSdcgzPBmwrBOjAPuvtOtizD89vGkAaSDBz5Yf6rlyylS3as2zn6lJmRHU7OEdozv2TtY
X9KfyGKHf12rD7ieBhpkOZf2LThHjvFfWdw+D8201zjiGKqySeessXe096ZzCuhl5/CeAA8YkFiW
dmcchOOVaBBkBKX/Wfl5um6C6c73RwjHNGjtAifG+DJ+5BEqk09PsfBbOOdFJS4yixmO6CxkG/1X
Gflhsuz86faQME/YKxyH69tTzUmLrI7EyDsF9R2by30uQQlFKaE6sCBqp/LeOs58j8d6Aj2TuJSW
T6ykhOcXzs4IXyCLjlGe3tdm3t61VE+WUR4coNi9VIu5NDV+43XnqMQ9Ao2ciUSYHLK5mtdtOwYc
Am06dfMg35hE00HEzfQYme+VXxnXYuKGG5vqbE6E9wyTYHoA9auf3HSrLTJZKmDEb6nmTE7ZXIHU
pk7Zpa29OoOk+XCKOaS7MF+NqEp3TFJesjj/PSJI0bf8DEa+OgAUb9jpD9FqKOLnABV2G8Ckmodq
D6WEe9nIZgSB+Vfu5M+ZXZ9cLcjEgzvuIqYCpZ/fG357lcP80fty72XJ1QkAwCQN2UlbEiZMC2wy
7H9Zp+qPOCsfAHFtnOzNwuN4mYm+24YdrSYcltx5AixZzTHTwGRjZhfZCBrM9yG5yN7XG7rKgrQn
a9T59rqBzjjLgh12lx+xH1ylUXAYNine5j+/1oRVwmIBTaHVCR9WTvbuMURPQoIfkRjv67L8rET6
ZTTuycAetdPzSNkC3wmGWVWpPbOyEIKvY2/MwccmkvQ0lPbFui3ley0IN9J2qw4lplDYi2hx+XOO
Vf/kjz4YDS5vuAd+ffKbud0tP1Tn5y49R5QHWvljLpKQgX3y3VA2gUk9ayCTDvHHWIC6sSz2suAX
HbL6NlG3mJMM9RQMd4azNInTJq3DagkwHCtdpnEmuUXMBDz6VLbYsgQckzxfQHVltFEGTMROsCYJ
QiJt1TpECSNyhyZQ575CcAyc/rMnhpxWGueY5X11ofricPwc6+6Slt1V08le2g1JwwLW+2z17zLK
PjuKKlZVgYYwNOpOuOq5V/oucabfMxU8m3oQV8XNlKWUolAfJhndHb1ULzZ4SLMwXnKXu4mxpB8H
+ylJ7yl6iGiZ54icBt3ZLgErR/ckWE+aLvI4LBj329847iFboJ1te0ZwaYo0ZIkvrnowoPTF6zq7
w+40roFeX6d4r/xO7VDLq00sSXTqVvzUcbSDrXhkDIEymtEYPXMQqG1rC5Hsz5QgSJgNJwLFf3SX
N+7KyT1N0M05YRd/DhJ3Qy4FzcTpH4e6+cZDecROaq76ogwOAt2vCPXFMkmSL1lWiU0fxzbLcD0E
b4wGdmrQv3XFTj1uamqzFZq8OhsNc1XdWr+iOcxIywUryZVKmbwl+js5xyT4En7bjTVgFiaAag4x
cF7uzH3rfpsVzWxyPAx2hm29ec+nYwboEzV5wpOtLiErixd5z64r3loTkGun35QXflU/02Q/j6G3
YTt1dkLwj7xHePfa8F/9/jxH8cOUONkO8M9LLXOI1ZroQD19QF2FIkauE4oCmq5qH53ZOnf8smpn
W/8JI/UI2u2hK1kPiuV46DC0kNxyxoa7UwjBgQnYJqpwKi6xGeU6L6U782to5Uz5NxdIQlByrK2P
hAP3xu+sR6Av/mqKm6esqCmss+w30P+fzq+m8XbxGOGOZfu2EmX/y61BqqUkQq1TG3L/CZBvF14c
h1Ti7IXqXuLBeh/T9y76gXrx6Aoq4R6SxtlrNUJzDMZX8Mh3xYwuTIyI4l2il9XEqZP1AANswqHQ
aN9ck7tYFE/fEZ6yncv8dGtNw3me4JJOLpEAdDeMgeyOGuersht4/H61nkmn8v4eT13qvlWkI3Fw
Xjhz9quuKa6hof9iatolU/rliekKQfJTPugoOLT2eG8i+NfS4F2rOHtP0oCbU4Jbmbqvfop/UDNd
uIbVzxzkXDPk1kiaHJQ9fY4stPuZ37HgTDzOP8yIfc4RCJGFXR96ezl/a8a3aQ5lsQizcxT/pHQ7
bQwD0rMTNgxz6KgsPcTMAoFXFLQF0MVr/A9XZ7bcqLJt0S8iIoGke1UvS7Il9/YLUeWqou+7hK+/
A3zOrn3PCyGQZKtBSeZac465KkUG1nNHKZ7Tps1XVmoyAU2daOsXHh+dORS7MR/AM1VfeslMNWSc
CUfvkA7Tz1DrcS5Z0a4JWAVm+X1FxRzl5Jcq3Ts9R/RKZQC2NWjKgm+XEhIEyZHVMsay6IXawj1J
8nByydlEuO9CVWtGg0oTdQHPpXYikMjh2+verRimINDEukm4EsJ1pASxl7A+tn0KF7Abj37fkVjc
YNUm1ZGri/YmsvBXxqhAeqdHCKJkPt8AeCww9wY92dV4A9fQlQiAdg9m2z3oPUZ36mUOS7Ag3evb
qjIwb9bYjauvYJaa5tTx8Huh7i4YkcPcwNgR3xGb/Z4agAGoDciZMTOUjIJBidDuGIcUJfHgZdgH
xoiZHvPnqgzNLSRGhnOmcq3h3fHFYlG4NHNcWN3tLcKcR9+8y618E2muxlmwjC3xiUuCWhdolleO
rZkrx3sE7fxOErgPUIJGyGDdPCH6TeD3j6Ir8l2XeS++HF6QjeInyQekROFpTjiPdDoCAr0cU5d2
lVjyTPzQRXf8DS5RnO0TU3cfZc0+ix4rTTybZhmit/c+gp5JCnSHyxRnl4gK4sqJrFuTGE9ut2qa
Jl9nePZ3ROvguyM/pAg9CRZy+iRpaw1blZO1/aKq/YHR4TaEVBr1DK/bqNlfXvELydl7TgGOpTDH
fG0nm2mesQI7IQyx29QYGb3QustbPi4ve6kLtCNx6j2Y2KS1rDyyznkXXtasCqZI696qWZanw8G0
KPx7It5TO0BQarUb1zKAfSY0U5Bq6swI1xESpU1s6I8Acb21AWF+aPOjHYPR8AimynPxA6IVnGdn
VoozRNkpBVNfn24R0VBrprorXREgT/D8bzoRcDkS808XhbiwQL2E8Jzamp5wqY3e1saCwPwKKMDo
II9EMxajgvK32dg+8YOCQBKaP2XYfBisBU8VyI98Qmzjajt8Zwxc6Oi0ikFYYmal8YTdQHtyiJ9A
57Ezm1MRte9FTIc5UP66Taw3q+outQq4COFUW4Uqu1iDvO90RMrkCwNGcVil+VXzItRdbKtPOl/7
vqEdR8k8xUHojdGfVJKdHYblQJBEdk9D6hyo4XmAYsLEYKYrxfDvhPGjpoihtfh+IwdKIl73dZXj
HZfxiU5WtKqZCrttTu+h9F8q6ZBZBGpUr+mu1lIDpN+Xn8Is7iiuPY51zDBSfYBChzveB9eZRDvh
waPVN25iBW8DB55n3PlZ81vLHGIvrIs/xLxndy2sAFZpRv+DwHFJzZo1Z4UnJgRyaJuKKMvk2Cnr
By00t/YukV6la4K2K8AXfbUm5fqn4eYvLG649mrYgMN+j2BuIPPSe4jBM+3dYfjpUEG3g/gaKFUe
ne5KL2VaT3NLy8JsSMlg2BpqePEteLJ2MU+30uZUbylq/XagFLLKJrrFThkQ6c8w8Ew0KwFXGhWn
j129BWFM7IolbwMlFwzvPwxXkXHfrVO3V/cTqdgrYagvO9CnlWezWPbt/JVp2WvCNMb2WBF42H8R
f9sDDkrkzr6TXzLX3lUIyFBTIMoInYnKS/6Tkvh9ar5gmwnWLl36FWu8P72sz0ZGNG9HuDr+XGcT
Vkg7ExQKU9w9WFqxL+LobBMLuslHvu42uVB/+lVyDVpR1scb8ZZPvXvsMoiLQmRISQIiAyk/15Si
1oXQDmVM4bNxGThCWuAeUI8BahY1L/vUp0gShu6TS3KESrleGVxOpwHpTyPrZ+rt1sGyGiR8SXf2
ycUe3FtGOdNun1lb29gNH8mEmaGLMGAyroH50xCTsYpGCf2sQUct16lhg9ub+B0OESwmE1wLaAIv
cICtJHD8++ZNauiKUgz9lGbT6MzPqsMoR+67d3Gb/uJk1Y5LkLFjQbaZS0iyoW1UBP1pCtFyuqai
yi28xyYUx9jq0kPtdS+GUfGrMpgPsAb9jR7/2Z0QINhdAHsk5irRBihoUjKanZYCTP8GsprpgM3P
NIT8jq+MaA70IqCejvXY7llunilybmsmmExkwzdizOyVsJn8SjSfLdzAVR4lZL9nNiDUMP7ovTBH
QpAHcwf+0+1w11CFN732avOlT2n5xsqX5Kypvxti93cwimHVEoKRQd5ZpUXxNHpnvRltAk4QMrte
eujxEkQjH6Ny3Ogz7gl9ZpTq1knFtLId8h1ltsInV0MdZCRBunTUKoL7vnPOjFUMnElPaIh20sf0
NS4TCiPlGzOz7piK4V0M9bnEUe4kp7qk6Gf5HYU93Lo+IMM67eBrg1mLomjnQJJc6UMyx0Ex54hc
SnBTzvpn1Vba0fK8vTEN1jYNZixrV946PzvXuSBZjSoWPBlWxEgd+jbhjZBHSrO2majGOb8Llwyb
Mrfjbdh1t9Zt+GMss9D2pLrZbcoJnbBFcX9Pnt0TqGBoMpGGTALZUSaKxwnZ4rqX2bPoo+MQmNRB
walU029ZgTiN05c2S766yPhoXX5sbqq9hA1l2alVnzKwPj0DcGs82NAORpRjTTGsTCs9fMlaA7St
1Zu0NCCTk8aUjdQ7qb6zvGZGz5LM06dmJ1ieso7/oEp0SMTwSplo5ZT8boL0OZrqz/GHqAeKbNom
tveicHR67s2Rab5DIBLVQxBXyLxdDIoVYjZ4E7SYt06AYQ9EyG4AAVKMNzREb3pgfBVj9zxNVCtz
K32tvfi5bRpcs+6KNUOm4ruBy/QonPupSj9EigjJ0lMgewoUeVm+YBSgCSD3bpvJvUXaykSnrbMj
Z2+Nw0lG5lbHArMHennWTO0rsHNFdgJ5c3QhGScGfJNz5RM7KQrqgfXypqsBvbsA9QcfdKzfQkLS
mfxD5kUwkmYbWp/XNiq3dWX/yE3naHjVnyot7t3GUasmo93kHXUW1euyiuHPJTYULdqsJdE9VaCO
+DKvTK7hfZOQI0T5wHQGHlRLXQbVMsU7rsoDoVKyAZPnZSZd3ukcZYBO4+pejfyWMJhRZY1gLQTv
HprhVaxTc/fA9DNzJlUONPW+54pGOxtsWYvX3jflV6klvxJb/hpB2kUt7h6bUnP7Nig8D05s3FqN
Gs0cFNCg416RuEFfXp82mULQbbfjJu1tc9022RszEzhWyAwpanbAxlOiWvP5BROn5ih855P3AoGD
OUs4wQHKLP+GXCRqClxajnuuZQizZB9JvVpXirCCAKsicbc6Y2+vo2uJf5huQ15NJCFd1cPGyLtt
3efEa01YHTQw14BjMCvSlWGqv9Hb8Wp0OcQuc/ickuI5IlfkJ+a88EAQFlUbwloZcskoBWQ75YyD
DrghKfhKCGC7YBsK1kPqncnXfjOFed8J+6NIxcbxjT9JQe9yHDtn3QTrDj3MRrd774cPJnqeN+kQ
jpr85FXhCyYtTPVcH9LwSxjJwKr+HWn4L8OkuIAY50eWjm9qYA7ZhFw2XD0gvqAElgccLEtZddcS
USDiBpC7r0OlP9pSE6zLQ2iNrLr8oADVpSvBYFXpa/g0/Awoea0L3zLX5MW9ihH2nKQ1b7R4CFAT
+3SF2pphpE2ql77GyKJznavofPTiR16Px2Dymq1tTg+qpW0oQvJskXIUENfyXUOm38aOkeZHSLnh
dr1OYVruRKW6jfCcboe3+yvtuSJpkr6nxkorAjA66YBLw/4Z+dRGtPxBEuBvkjcA88eMjq5H6dhg
NiMPfjUKrBXTe6ngWgUGdXOmIL/AOjE8sO5QuomYqN90SEbWU49CQQQ/qpRiv6jcn5POYhbI3a2v
mOV21qVX8LeKduopPdEHwgkiPydKyX4ewWmxKbdHicF8on2zM6PmOkkjnIgozEYy0cAQZzuradSm
sVkYJQ3gPIp6loglGT8s48eRUF1jmAEq1KbXNbjhdWl0X53m+Pe1/Cwaqui24aRMS6bfjCbthd7V
rlHA1CnvRtqfjjv5njt8pgFN6D7QzZUMHRaW5U7PESi4wE7GuXvgNbo4jxEz0dS9hbk3HkyZsxoe
h3JrtSnocn3YY0urd5VmJxx3s0PL9Xnr+slnbwSEgWQ+NVbAnBKG02OR7EFsq8iYVr4PaNGNrlnb
/GorUWDYBjs9OuOrpyCmK0mNLZZA5AIsvp0Rznqdsj3QogUUAc5ZMAlLUF+vUT9NdfiWmei9zV6E
hIWIM4t3hRUxphqZMvqPSUzz0TtrWqyvvN77aB0gZmmv/rTuSDGWk0rDlyBKapXQR9dwW4CCt+ZB
VbJiTSCjnY7Qn3Nbny+0+Bxi8Hl5nRSUCLozqy09LArET7NsIsBXUrbd2YYSZdCo35bk8ezqobqL
G/mRAvagEF9fpEyP5Nm+aDGtGsPcEcw6FzjBylmGbq9DPX4oWwDaBsWQAPXcfoKWscK3xYAU7NTc
hEFnSoepbvGlOm/SZoYtBpaNrm0cqImL2yhooSK0PFpJ698MvC+I2SGT2TmAdq+yNrmOjlCNlNew
7JGJxpgZ88EUUxme8VzT/QZWsQoTLpWcQpPu82ZEbq2ygU6YQ9XBKD1QTal6znXxqzCEv9dd4jOA
oY1cL/nsuoJJ5ESGF+gjEhW1mHZ24/QEl7ACaDRmbyeDUzKJ4nwrm7G6qyXk02Wz7NplXc65eI8u
dWR40yZNb2uO2Pm+iXOrRqVeIOPpMRBgs0OVWvcj2ylw8Wv6Fov3pi2QJzZnBHLaLg4M3KzzoWWD
dJwlm7ROdofsX85xOX834RyMEy/pOOQvH7C9rrsZHYoDGjDocmtGhP7dLWbQlQmnmSugyu5KfqHJ
900x00bHeeNnPt1vjJesUkGjLhst+u+tZdedwanEOLZA7I5awfWmzIAHMnnm5rIhDIJ8D1lc5cyu
TeZsnpiL24qiJdnLcy912bR+Xn/fylyv17fLQUx2DULe+UGpblS8oPEzm390dWgPsMjVfzZSRiyq
h7OZhRpGH+PLSwEcOrxClhn62qEoxgTBAxrpa6LmRdg9X1WqSJuiMyKzgmprg+jRH2hi1TZIKmOY
CA6YP5nlDS+3mOrwIbTxg9AssAZYQqcgBQp3l2DbvkPRurMtdcrmb7eXL3WDaCwMUOKN9toxixKG
f2KCBQgkbRrCEaHjnwaNT11EJF/8/WaWb2vZNPP35rdEOiA+IsLnczkPolF6206Xn3GDDj8/ab9l
QC1C8SHZ+tOIlHWTFRX9Odbipv6Lguhvsus0vOYYXVv+yqR1zR34KXxd1Ux9jv/nc5G0z0g/Piyf
1ffd9Le5aFkek8CqVfTivai8q4UFP265OSQGoNsqGxqiE+2v72M9Op3vu7vlZlDZxd2yGbKZ/VzZ
CAsWmnDktG7Cj2w+YefT1DImh4i35M1oWHh+n0z/e14tJ5efZP4Ogt2Za6RfvS+nZNvrIG8LiC+6
imMEV+ExQOCwXz5SdyHwLh+2+uen8f37+Gc3bzKkqogwbL7WDFTA3XKrCCbKdjV9RoQRlESrpr77
3gjvP7eWT4xuAu3emg5+WLXTXcrE6W5UCTqmeZNYWotEkClJji6GFTdQwr6qols7b2grdGsXQs5O
Oj7rxlESRVjlXCfBNYU3b4z5co0qppFNWTeqKI1INTlYKT37Sg/JOg/ReNdmprnuvLBFzQTupV42
1PdD2tH3fx+vo1NbGW3cHJenL3cYoUs8RE6ZYHnWckc5Ru0hnkgG1yPdPFmmd/VF4F0rx6BNS2E4
yzlEEhqqGgfoq+lk/cPyiNCvvas0u09k4HOE0n+fmXWwwoOS0Xo00k1J2flmaW5ws6tBbCkJtd/H
Bl0FN83NiXmpCgOtN7vLhlxqdTLhzyzPWp6P9ah5GLlIdP886vuheIzyMuvuwyy6uqKwT3HVySvJ
lhgTsEWzTo7lNZyPjfigtxlN780k0xA2DjNxBsL6Y3nI38fZ0QkCpPaw/KFhYnHMCTBt0Xyg31XX
qLSM73+yPAAXjiQlcWIBh0+SUZB/J6zS3WtpQHgqgkl0ASGaeFH41Noje5sK8qpWqZVYV6l1d9Xk
m+dxfi7ju3XVyABYZ5hx98uxZcPl12KKQyHg7zF9jNPzPB8co8o/qkr9oRYZ3UonGa9luVXUvW4u
xE0b+d09OFvjatvjU5yI/NS2oXldDnUjXUGHlKiNhtRjObTcGaNcP9oGi4Hl2LLxzLHhy/73Ea1i
zRewpJIG8Th/H5oPDXSnUtHDnx+y3BFbZFG1tnz7+9+X4zCNVkntEGLyz6vymHxRkqYvvzxinF98
1rb1rrM18EClU12hLueu5T+U86Z24dVKkuf6CQOQGwzWVS8c6yoYkdeFPVZIDzkG/sm6wjhXM6mU
Tth8bNl4kCJOc4Y76Ii/p1esWem9LT0abqeBwtQqqTpnq01ASquedEjk8i/KjuOTQj1PVxjxQOfQ
H1bMRGF7D9e2epLh9FS3zNcnR20w/f1o2kS7VvMmr1W4Cw0/nEvn/nW5QxQEnxtkQq8sdLQ4GlSa
XJTqj8tDvo/V/qlizX/93os1/UbOxWkwpLEn1j48lBpBG9iNp3tkAaupIH5m7nRFxXAOausHV6zX
piFiy2eZFasI5X1DOz25t9BirJSmRxuvGV5M3NVTpD/HveGtioperNLdl9LwDw3A1MbnBTNqrKza
XtkOSpLGuwz4k0acbq0KfpUerMaodKJNU9irioydJvO9XZS2v/yhO8Y6hrEq8utVZyT1yivSL5UQ
MoqrNzfUb7tKBSDwY5CbVL3sflwFfvlDerp5MIOI6A/E2/yiLwzV1t3EZL3kz1wyNf0MNPJI+e2f
RjQcFSZdbi4bu3UF87vB0dbLTTnvL/dYaQFaCPJzmzxMjWLYWB7gpbH/n8cu+6We6kBNeVb9zy0/
n8a7KftFPglxY8ud//PY73uWZ7hxs/EJkTxWmgZ1/e+jv/9pB4UaNc38t3k3r2nZ+rvlef/648u9
3y9sAtzgtDFxxfNLorBprurRkJvR9f/7spdH/+vPfj8xNttyU5cR3qf5mX9fr/73vX//y7/v2Avj
Gsuu9/X30L/e2P9+UpYY3YMkLQytNt/B3+co6GBrzHeANEf1VFlWvAflbpVS3Yqy7B+1SHmHYPSd
FWkEM2NXIlmF5xYfzVjvH6UYyltPNWbeWY7ETq32pRuS5x1hpKRXfXTSHl1CwwhyGftuPJXFcDXH
fUdYx6uytfoeMT2BwLFyHmXaU4SYfbIna6pHukDJaNEMjaiamizDx9pDesTjN5qc+sflVpCj36X7
HJ/Qt9dU2b1uJ0ytebRZ4VHeAjzDQkNn2ZXb/ZOHilTVGMBTHRtWSZSx7g7eekJKul+etWy0LN8k
jTy6FYRUm/i7syHpzniOdWclfXK2+C2vKt0lCcayqG/n6MFCSaBQ76npWAGdWPZIT5hoIKA1yRuM
agHwgYcIRvcuH3NMzvMtjWD140C/yKe353q0l7rHlLCuJ/CeOpFPM65QdJjysGBw6Rw/S3/4CDPe
vJuzwBcCuWhpNf4JSQhRgEbtvGa5s8e9SlpdpAh3GswLLddgDV3H+XBN+sT0gbN7mdjaTcu994HO
wkdVuveZkb76rj9+yhgZEO2NJ49lwSm1jJJKY+ndo3/AqFRor5R0nVs1jdUDT8anklLEYT1Amc2a
3o0gwwbkV+abwwg0ajJ69LScROy8m6G2OmgHd/ZbazRjL0VK1B0BMhXlkzYBXtmdrOUcSCNa95yG
FBOxvD9YzEoPJWU9oD7hbnmVEHHWk2EQjdNNB01p1PEpeaGWbbB05MJ/LkEVzE264RIQTHpnjyJY
y0z/lVj5eKXmq743VUJljsj0/aCaP9CwahO9unIOjqAEkxOa7U9jB7gc94WjjftKKPr4jhOD721a
/AkIgTT09h7RUvd/N9q8Ww/NNSvSdTdjzFqAJbhRIloL827dCskZ5akrEEyKCuVLmgXyD26nF5gU
zTtNUPjtednu/IhEhMLeQ2lwmnWoXEzkhNGeDez7q3akTUtwD7Z7nZXYybdN/9T2nf99K5E/43zQ
zmEyluamQsZGxJFePlozig6Z90vta96tosfCTwhJn9bZkD0rpWNziJlb+r5rQa1BUNvHbnZnZP5w
oQDR4KXzd2gG2iNKofKNDwzuNUGKhuS6WSYS5hry70FLq1tjll/umIRvUBXVBll0/ND5CO2skjaY
WaqvCI0DkQQAVkLb2MmhrCieA1wdQiqJRkN/QOqYYaKGOsiYdN7DYLLOSiambWLeXY6BPbnzyoqo
jJlHEnHdkE37MXgA7lMmeLuEGRVjShhSNasJSsKENhA8dP3XJq0fArd0T9KjNpkpCdF2HkaqiF9Y
Polrasflpa+CRyIECIYUtLlOowlU3CQN9oFgZOeOJnG066E6vWpRcUsixMjQHn1QQ927LnX7rZNl
vikrw3yoW4vwgSCB7WAAoi397lzHilUwLaAdsc7ERpuh9eSGRXDBsYPnZjzmXvhh+uls6UlHmjmV
VMuxTpgXvYUxsWPO6d4CDbGxhQFZ4W04eyZ1K2m5xl3gEguezoib0P9N38W9byVTFBBJITMhx2nh
j1Gsl1prPflWXW9dpPg71nbOuQyjL7TexR0mPNAsWsgPGjTiD1f5yDEpfdzMGsUti/rgUwwAHQrf
pFBpZ6ew5KoobPGDBF+cX1rY3nr5VE4up61ME8QmTjOwuuNbwzKC6Ve3j7GZtPOgyLy27V/0xB+Z
+LtfI+kaRJrqHeIafr12QaI8l6zkuPyix96oD5jP+pWauZpGBq8gg0db0KvfjNE8gRN9fXNn3kCR
9ZRJex890ryL88O6Z1Xw4KW+c4m0oHxhmOYa0zOJdQJxBATN68ytp2Zy5JPpV38IKsplop+bmWtg
WbCy9bLPL9W868y7oYjUGoMFsUSFHd2DScLUFSXZl5Xvk3asf44zGjVEb1fptveB+vt+IddCql5r
0gueND58SlSCIa3Liz/oV2bxH0L8VWTF1BCwrJ19r4t2Yd/oT96UmMQFB93abxThYzMtsFRmRKHe
KzhN2Y3QHJ4EWWxgzPl5a/paF/XatayZGCmcaO8L9ct0bYyXdUOfV9pzCixXbYgcKZHyg0wu9geX
tKreCl7CWnfq4h7IhNo5EYJj+PVq6J+iFqRLKTxg4OyFDe1PLcD/PHAaRXXy9D2+x8DYjzDWAkCe
dvtRWeXFkQkU+oT+b573vGvO/DW/R7S2ywicLVtvIHpioDL6PRpi2kCtnZq3aaT/YRKqtm2wOt4C
0zlXWFRfySnDWpXhyF12cfZoK9SVULFifrnLMFhJIJ2pZxzjqHDvSdTNDuEYZngr+jNeNPEBLsPj
v0j7YUotegFmYyWoKSfrOcfzQM96LvfO7gfb+M8tLRjVGvMfCNYZIeXCTDrUNu2JeCxp0i8HSat6
i0S4T0jXG6ym2+kiZNarlL4OAyzWYe7k28bssuccmTB0YPvX4JILpAelvkVR0V5L9EooUYyXZU9U
Hj3knaZ08TJkdXa2LSqSxYxxaTV8PIOB+3lACvgw2eMazdf43tYoNRFJl8dIivApFg4BrGO8i5XY
y75BBr5cUTWWrH1BfWI5JpsSsOAw1rc+Cb1dPZIJooEpHKrsS+/t50IO6Z0kmmKXC4w0VW1DsLRt
87psIMcQJUKxCdUUx0KFkcElq3mZlAlpOgdDD+v1GHc45XVy8cI+JTIDY/ZWzS95sAskhikTKfyN
+tUMMN1zzti/7BEUZR98tclL2gEmKHQ3/NmZRKDqU1Q8GpOy7iC+4A1crpg+fQcS3bz6Br3U2y3v
bNnVBQzR1vFAlCIqFawhn8zQfLMk7p4c9vJeA1J7c3SXghN65XXET+WZLOC2HeynqLb6Z/7pL6Ot
/fOgEbUcJZHbPw5JRCZK4DaX0sOFlpea8+wZRD20UV49EGaLptfpHvPcGx4MVuUvumwee2tUD8sX
3PrDY6FP9alKqyvI2ujaBQlTnd5Jv/yQyqjM9Q/DDvG3eVF+CgSPqDUAtISNg3zqaCRojGZk4/Xd
KTBT/WfrsHYPNbdH0mHn734JR165RXLQ6iZ/b7jqO5KZQeJl4uak+qM0/eydi4i3z6p0Z9qowiIk
jgTaNdtCMsxGeXmarGI3aD7Bi0X/1dvogtoezlWeD6SkVYG8F9gfqcngQ4yq5nEU+afnUeBDzAAN
0i+SexjGr5Q+9GfAleEz6CVt3rHxXj1ANIIPnJ5QG7ZPfZV3D2h8YnQI16Gu099VevMxHf02+DNM
tw33BYrpxpbDbFmKyrcgEoSLZB4dp3m3YRYAPqKl51Vhg7XaClRY5SVn25mIPUzxeX4PO5H0bHo3
sPJLnXzuMmYtsuwum4WfT/4l5ku3tkF9goVua+VctNJz7yZmiQFidVgW8zGyQbm6cKG99LWBVylJ
NKhJNfmReNA37ggJd6VpT3BZnAf8r+yZ3fiSSic9OZQWrh3Ojztdn35SysRLU9bwqedL3XK9oxmY
QRIscaBw4SvruDmZVfAiRN6ds2FW6M6XJuP/7/69VwsvzHH+9CpWj83k1kd9osNToqmjmg5dbzkN
HSVo9Mc64b5R5JxtbSLJLDLujZK2VbFc0puw5FJpj8XWlNTAsnqMX/2YdGiYH3HrIAkVTUgdDglE
b8XFvTmVBvPXzmBOSt17lRRgnb7RdaJAcl+7oqdywDil02h7T/qx36C0FUdz3u0D60B29/SYJw/E
CzkPucUqhPXh+J4NyZVLX0lvVllP0jDfFGI0HHzBbxT6FYJQsGRNVBdIkqGe1Au1rE3gUDT0CvvR
KT8ikcA3Mfs3yzLcuyykaZ6pvNoqp+2Z/BbahfL5HshDfbNjAu+bfBeQ4HYfVQ4EKntqmFOwMESP
im5dAv7Ui0C/OIKOupYH8XPIMEUgj7sDMSrWqiHMi3YI+01cirUN5eumZZx3ywdbdCEiWVIn1jYW
2U1Q1OriaESXUGH6iXAAPbHzqcX+739uaJr6WVmVPC9/adTFWy5UcVrGrwb1FbbfVFySRAY47vFM
EazRwiYoh090yozCjwlYxw1KbABebs24HtfPdZk8s1Anwnc+NDiUyirLxGsy36masoNHg410uTd2
3R8kKaS7MkCmmswExEwgthh0zzlPMEleSPPaLseteZCHZO197waB9SYoG1B57siQRHC6PMqdZLEt
AGVS1myrXR1ZxDr38j0Asvorm1j26/MFmOSuOreQa2DuPkR2Zn0VXfIVZ3ryQcea2uFQh5s0HuVR
xTX6kcDDhd7196nBR0FnaCfJncfVBkDdU533syevNJbOU+KG7lc/eNtMc3KkcKCRfSPufnsaEIy4
td5JcigJDEPQSlmDCfEQ7Ftbi7EydsN5hj9Bi6JxnaJNAB1UEfcB7wZkGqBFNs4GiGzAOtIvn4c3
IzIpvDlu8+BpHVr4WrpUHIvmUpTgNkK9ckmgdYzdTJRLQVGGia4/e/bwQYa8fhlJBHkeIR6sWbP7
B+GUu4lzG5ovbitbcXomjbJfRaKxDJfxk59gMMqmBL29JVneWibxS8tDyCG/p8UZoGlsjLu0UuET
bmOmoPZ4W/bAjuBfcalm9mTVLIdk5YVPUv0J5ge5iZiuzWQgiP7v8pS3ALpV14H/zqvVCfnzrrRQ
FKdJSS6VaTPJKnz7BwVUuhIz4084rr3VahuH47w7VuiBXFioSZYnH6FTPHfkQASrADgNE7w/XhG8
4w85T76nzllSJC9qqbCkRlMz3+psPPxAfb9/WGnvXlRFoByjsP/edD/DqNPfmAqy8OYr9pIq+tl2
2kOf5e2Lb5jiUJXd89DbOOqqHM3ilIqHPAvFulXmJmlT6wlCgMU3wssJhNJYxWTGeiL/7op3CuI/
px04lp0btDjCwCz8sKuvuGIRABBM35Vc8nCoJ9GrDIe11uqXiZk7KkFibRD+mxfXpDdBkC75RcgS
YK2FM1KBDJOJyLOoD3JEywEMLRFEhz5DFA4n1CFKp1QXvyDzqu1Kb5cqzbkvNZdajmG8lLWNDUAy
1mvOrHnK6u6K+wnBoRPQ/sXZTz8ApVNSGXvmveqqMVe/Kq9PDiontUeUptz6gctkw+p6Lu/aAefb
TPKb+lYc1NR/lbbNQjqYDJDRy38iT24r/YBUi6j1w4PJ6QYuCq+88kOCo828eId/UvQmQumm3WUM
BZyiVnGvt4NJx7h9EnrZHqGAWTu3iO07KkMScVzT3HoxMy6s2QY6PeFrbbZQyDQYNFbz+L0B+I6p
1gAHNMiq3hXxRkbETvRt1D4uG5WWBEgm7bQP8/RnkGT1Y5CkUJfM8jeYqO8b85EggVg6GZGPnL4Y
dywSi4PASfpWDIfC9Vh/ufA5gpLmhF5zS3FOFVX70NRO8dAnWQuFyxc/B97HgaxUQtXi4LyAZwnQ
gC5mGxOEgy66Bx1yIa8vnJP2KEhpfFQgvWv9IUJeZve+dv9dPW1LkW7guKCF6KGRsW4Nhx1quT2R
UDPY2myoK6oCj8YQHL+/CrzP4zYKYI+0CVMXN9PPnLfpcWA2AvWQ2W/QXakVjLcmy4vH+Z3hvAgG
YX/NNwp3dL6CZKCeBqlQdf2zbYu5/tjKvVk63mtojkfR5L/6KTavut5m+8aDBJQ2mbv+pmVqAdcf
Jy8fqgYlwwLtNEsPalhmncIvxJXqHiUgSv/ZL/59+uQivVSRppEqUN53oZ6sU6CvJyjA3ikKcBku
aTSlD86xS73wBDkeHUeO/iYZeoAgekGWpqoTQjb9cbyK32nFjIB2Ffm0ldAPy2kwjsAUEBiFW0Q2
1D2ojCwbHe4NWm6cXWYOT5j+zi4wVfJoznN3P/g/us5kOXIky7K/kpLrghSgmEuqekGb54GT0zcQ
0p2BeZ7x9X0U5pXRueiNCQAyPEgjTPH0vXvPrfAJNzzbhCkIkBqXvoRmirRyNiFUpXVC6MkJVB/S
bLTdblIG/H95awZEKUxBbkFset9N/xfGrOB3piDDKmpkWI8MkQjdboUjOF22cZRvST26DRpf/fuH
01Oa9wS8PpYByIGquuhDek5x3dUHEJPs680w/HK0g66gzKtiOKCNGt7x4Gp3ZuRL1+zTs+MML23a
dS+BHnYvMdFD8JefPVev9nnObogQioQKVBf1S6Xy5NMsDCph0KKRlB8jxuUaEzHgTUYtheHGvssH
ogBLjAZtnbJUqMh7fadVz49fTG/1YIO70Ubt5Q6bEpnLJnER/EUxpo08sZyNIUt3uiElCeCpcWoI
8EFul1vxSe23lQ0VFeSfuRWJqby3A6Ypti67sZT04zYBBPNvX4xz91OfVOc8Y2Qryo9TiWJ4Blwm
PV1UFElHu2uqRQ7WCyRSgpZzVBPyCHxxnf/SEQjWRo0Dhm6VGA9BXvZ7LWJzOoT99/zJyXRmTFGU
7WrfcU+lETkQaJwYQVb7o0lzZUvkFl5zT7m2oAE+EhYlXLWBe8WDJTaGol+LNpiWutzmlypRn67H
GFhIgnZJ03WGylPEQl6Zly5IpiQa2O6+VugYu4OJFyprp3JHezyrW8lkoGPR9RInwhU/vgWpzR2L
sXyp2MZ4GHwf52GM65yG/PTp0Kl6aidU64qTYDxuhHIwmmJaOa4or0At+RPitwix5AAkznON9dCJ
v/8+iFeBJ5g0xsWPyIv9VWFMGMdd9feQheMqQiawo39fssSl7ZYWUX2fd++RDFWaRA2BqKWPBtES
uRaQ9acEg8aX8MO1q/fGX9xje9dK8o0FJG9luul4wnflP9Va4nxSbBN5g+/oEDiFsaWiyJlGu4wY
eeJpBrpMt2k3j/UHFCDBBqnZvtkke0ZqPP30LCIRjCGmq+oNHkN7FT++Yeo0AV3iIjKBwUl3n5sK
80QvGwn0X1vUlOOukM0REjKWVQkGIq4mwJOC+9gO09u82Jehf8trzTwT2iUtwVX6Kxq+VVWtPwt0
5Eu40Itu8EaIhVRSvcb9WxAPAyKpXs6fLYBkzb1PSEnV7LBFeIMOT4KO2W6IZdJHE3mHCsGRBKEb
Zkg3YVQDhuvwsWxTW88rhS3Xsn6aMLgjv32ExUzD8JfKungz1OFXmcD+BgrYL7xg3ID5p95R8uS9
dd+61Jm28DIgfwpv2OcCW1uTjeIE8AD3odK/ptakvSM20paG45dnCJstNKvy1KJZwjcCPg/HelkB
v/K9xdBbE/a2/MUCEf9XpX3RrzPX8Ezz1QAC90RTfWnK1KWhGNOT3qEx7Uktml/q0XYPdH7J9DUX
IArCS22mvx7vclCK01wP1Dr61b4BEEEH6Dd1ubLI20GyyDvtOFoJ6Xk+gSNw0feh4Bkka8yOufup
RhavqgBkikJRrx15Cvu4Mw7W2NG9zouwf4aDb6JUTatTir30iQid8WqroABTArdzO7F/O4GOOKsY
IKOnHgQLv3j2SDnEHQVSckRLhaILJq9WdQvc1z6RO5BuBLaazZBhcp36hGDDDIewg2G+HRt13wQD
jF5QTVjtBlbMstnMq2rkQwoT5nRyw1oDj2Mj/vZ1ODvO5D5PBK6gSe+fFcsNN/NdVBntsI/tHjkk
E+Dz47mas1KehpghBGAp9zwpxW+XupxiuQcXmdW071NzbxOg9Rzn4nnO/jFzvI6JG98qN7lFOsOa
wK7d6+MfrEK6I35YrTWiSZehRfeM5oa+Mq2KpmwTMcApfkahf3B8rd1ltuGf6FzpqHQpVjCJPcVW
VF9axxqemtbDJEQekH1x3GmiWfpWtCWJBFNu2UsQHszRZDHl9KxfVDCkAlopUBIvKDS6uDa24LJ8
D7qcAJswHJegTtQP9qq/IoNZap5AisLqd3e82mXTBok4acP9oJk9Yi+8dnkZtnjXOIr07s9R8K+j
CbHJoObG6///e3tQ9HjHcGlVLEjDlEMLkOEGTJEUrMH0m+dQA1rJMBGd5zrTN0Obih1e/nwtDDX+
CAkRw8fbfWWtQFzfGcqpdHTyR2oQbPRldE+LfzZJvIsGdqboxm+Znvg/LBs9b4A/8EQenremUXjy
MK7vEM8xO03b6Ww20MfjOmpejCCXQhBwVqNC1CkNhHUmtVJz3T+/AF5kXEJ3FBrLL6/M+csmJP2Y
EewHQwE5jG6FzW2N32U0VFK9pA4nUJN+RU+1WsVkBxEGzUs5Ff3OKnWn3ASRWQJ3htOeyj1m2sKH
aqoJ131awIMNabCMgiYRc2DxFLCXBJKKa0gDWbtP0gxHF1aUt25E/Yx1xd/MpzCgEDLxdw/ZvRKi
5UGMthkbq/oYfsU+5a+j/H7EFmCCqrZ2Lnra/ngIR4xKB7N3vEPhyaE/GvWZb6Y6en6aj+YXjyYp
4eZkhgWlEa6EDhRPnwx1L7DEzr/i/DKmb4zN8h+RNh1s+dzSETRncIy/DDBSow/IYZ2J3liqnc4T
1Et2KsFleOt9cejky3y9Tv+kyGWBbq2JKJ5ouDK45Q4a2HxwW80BbXP57hXtj6Em+NmEo2HGRnLF
vWWCM25xr8U+DgQBNyJgipZ7Lvqc3Mq3Gc3i41CiI48VrAZgtshdkA+aebEYAvft8ZPqFTFP5AQ6
EBsQ57ZVdBjNlOflQBe8SgSELl5w12mHuijUVQJGH+hubN4ULHjM15W3wCccFHg3BHJ5ipfSWzLO
NleDJwYMXKGOLW5CmbZ9TH2A5O9CdOUAVmpYQPY8syK4KiQuOQWY1MD6zOkO/K3gMHgk8IP+nIUI
Anw2hhKgWcFQpLfBiJFRjJSdZGdHsZ2+KI4ZLIMxQaHekPAWuka9zGrnpvTJ8OvfD3xKp0kJvKNB
pgUDX4yXc3NKCNwHUtF9ti0mAb6aHrrKkgp+DZaZqeIsUea5ehvU4Ub3q/FHhbfg8FgkS5E8bitb
1dF/RSr3R+YFw+Ouy6Z+WDQV9qwhTQ5DWaSvGW8UO17DJrrAuRHhIfsXTKvtsoy2foFlIggMNh9E
hT6FeDDXmTMUl7lHqeShdtZyhnZxvTPQdKxmYQlF3kqvHOXNYwu9iwC7L0Dn5ZCqNNrs9AO9HXgl
9lFlZi0j237XJmr6eYqjU4xfw9qC9eb2w8qUp3Gg7tU6N/fJpNcr51dmQxPWZflku4q4R8ThlZm+
mxQuj4FWPTMu3A5Rob+7dTbuAzqLqKd+EVriHUQtA/rIOuIQvyE45pCuBkmSdJCSnEyJFrXfrPQo
pVmCjzex9A5Iokx1/LWVhc3JK+hT1/STfFkngT5sd0rJKJFNCJASIdGqIsD1D1Jrz/QvJ6IL/wYT
3p52biiIwVXGNT1GGvSZs1J6RrSYTmmVPfLP9JBlUGGeU0yZfhF4kqi35Doi586PfXlQpDbujSh7
8dt4WDetyhao1FMidjJ/ibqev1FTM9YfVT3YDpZ7NMuaeoRQyEImpZjcWycWjUNWRzmEZj308B/D
r9HBd0Gk6MY1obfidT6tAlusEjAGXlUW3gKwxzFjLr9FWVhusrpWT3QH/xxxk/85yk6DDo3SVWLm
uiqqE6wSH4ap4FuUL5lbQphKpEQrLLMjsSbFJSnjF1WNJZqtGXG/B16/6uUTE1su2DiVdNzHO1Ty
TQtbQx8BdEVZGm4QHLPeN9iN5GHFzxnFJ0MWefPjPgnovRcF9t4WQEpsaO0zDuBcKrciPhZ3U3M2
9Nhi+e483qIsMI5G1x+6IvkxRqNySRylfovN3TzuQT3WnsVh8urfWht62AYQEjHBz7UFXtUlSZYQ
PpRchTGRhp9OGj9b3doutODLrNj8Ix5PD/0Q6zccyRv040yjKNpV3TgXYHvZfoSTTnMrjl8UwXTN
TBv8b63d5Rtb040dedoe3szQWjRyp1C2mbOtvRTP5VzxMe4/QaEoN40pKC66SHlti2aB3ZLu7lQx
cHIt3mmei9YQGHuUEcjFBjorsMn6EjdqrH5JslXgr3xbqF9Rm33MKo5G7/VnohUcUzk9NoO529OQ
9zLl6GKLdXHK1pCO3C7Q765rNVtq8WjLvi6j8cMAqFMItvTaYalli3lqTbJjep2PMgh5jrZqJot6
O+a5UlRssWn/mWc/LF5x1JtvQjXAF6UG+iyXrjhIg5ZlfN2RNfXqO9o3OtWdr/MsSKorRFF6eHrG
3TXvalsnbPZ+EtWrhqpjhzGmxG4Yb2apiEbXdUEfe0N9kdw1IgcWoZWMH9EU3xvbpxccjdQUcbti
9O7uUDHEm0FgxI1cZpxuL/cDNHnW8+dk/tjMp45Dc300srU5ZMoF32ZwafsAKQrUIiiltCPl1q6S
I28n95LNYz5ejZgFfePiZaXYzq333h6MNSameDWfOkFp7xsgHMSb82xox9/kNxGRLXVzbhSh6PZD
4xJ5or6pqvtRJAh100r55Alw6CuGmvJgnJzxSshCvJhUw5MzcMJN5KZ/fomXIHG3ETrsL79yXq1s
1N6GyhIr8vusQ6wX/anJJoH1FDK6XjCqUjTbXSpCCU+e2WdHYE73VMUdHtOFflFIBqSpkZEd7BW7
oQ5kdx0VRIXmh7CJCo1XTyMzjm2SzaKuvgnRIdQQNCvBd9GB5V/ZgAhO901j3OaHcJyj1Kn1RmOD
ih0zy/MOiD4f6FqpD2izk4vBiA36tukuhcwND4lzOaPEhF8/lcGKT2a2M4IKiZfKx1aFb33RavLI
1EFt3seMjqZQj2WnODvTyG1SEKXsFP0HTSG1JVXKCA6OXgbn+Tk5pUijMKu81wNU1vkDZZYQHmvs
DW++rZMyhNU1mIBpxvPHU35QK9lOeSyAtP/DuylabcN2cljMfwNnEO4yk5K+CSjgimjADJGRJV4R
sZtHCvKL1pDWPDiDfupNSmRsC+obI02XO8w1EGfL04m9r68hvOLXCglybtolmXITnUObLrXctQuW
/U2ltzi9ZZ+tMfT3UTWCXSI1flpVpXtHb+tlLFgyS1uZLqSxJpdI5f6bPzzzF4BqwwQdIUgKhien
RoEWMRkuLR9uhq6P7NdG4YGRpvBFnIof1vYNuv1Sg0FA3EFrIRoGTotx30ZGp0uLRYFYscVgeWop
ixmOpTuXXNInR6tK4rYZGCD7G69mC4NmshOSLQQYO6QGfFWqZLyJlzFjRJ63H74bq5DBe+Xa2KbU
cCBeHZQ3Tcnv83uQ5Zb53AKYj7yo3I2WBx0cj+vOUw336Nsoa5tIq+9tQXskpKf6o47Md8ITpE6r
tcGEWzSTjbF0Tsh6rKoERSIX1WrAXECZmlwxB+rbLhz1rapVwXkI8lUfteqTGVAi6cTvbWQ/EJpS
4b/rulsveWyHOzXqjCUZMtGqIsf6rPj4xlyn3z0qVniWmMSS+PfY6g12cBy3utYHl79f3IKJ9qi0
v/++hMlqXYZdeXQS0KlzqZb3jDHVBAqqTzmzzJyw24Szl1ce+fPRmDFJiSK8bNwefV6BlGhryHl9
eyvoSGOYNroXjXa6qwn7Xjt1vAs7p1oqFj7e3kE+TQD4yTahC8szMsgI8Ogw27XVCXDe9FmbmLJt
UHP7LK7Ins+Ud5N43JOHtWhh9nbBbzqIJXIKLAs4LQ99S0GEd117MXrXgSxQEWOmOE8Fu9/FQJDj
06N+sWn8Q9P666GzGnstXMXa/8bA9mJwdp1eb3U5Xcoo/LfArXN49pxqJpPDkrYPG6liZNfEy/iv
o8mYWPlbdRs1LgojW/tBBUg2D1EhYFv1KNpESKB/jImFzUINvmq6Kyj0nKXeuO27ZmlvDXy8b8RY
iyEZyTHVMvTaDrMxHX/0iR5N8e7QfJxofr1aNo1103RL7BHK5iHiaXxx8yt/m3K3npKGtUeq60r5
4o26RS5Kt5mXrtgU6lJ4BOVEQYV8o8Iw4riyPeDjeWa4h/YLnSOzF+PcybOQgMtrIkA+kL/FKEee
zl/wI/eJvN9+FcTEjs0/hsOoej2farKLLIkedEmjS1pJSIbcDUGuSk5pI37OZybrKxto9EsZ7eu1
4k/d5e8jJZJ9dbJxl0UdQQgsbA/P1PQjpx9497vgfWyaaMHnrkSKxxG9Zx7j8iiU15R++PPVsONX
y/ri8b3z9fk75u/NQijV8WB/17QutqYzxSvNTYx3PTLoISZQZvvcus7Khqg3EX+Ob70Oll4j+ns9
F04lebVrlWlEEjuTzIgClCsbnJ47XlqFwEfbDvPd/K1N3ZY0zduYzxSBhZ7ogkM4FvHBFuAvEoXd
0MgG4LVrcmWZ4hU+A/HguZfClQnU+ssM6/p90FmApV5/7GRQeGHEOwJEQ1KBp2e3AXiZdkFyDaqx
OzplRpyPaqdvVa7tFXTHptqU98KI6jdGVHbiKq9JqPvPDu2Q+arfgeJ1xvbV0kT1lvTxdETy0j2N
ZIG/TsbZpwWxziepzrY6+645rKDEyTlfMB9e6yhMXoHXKBuoTspmPh2a6HX+hsaVkirTtsnk4T+f
/6G+7CdE9hLG1jlfg4PfzHcqf+06AXJBTfOOylAgSyFv5TN03eswhc1LFuT1fmiQURbASz/RFgBw
8YMfLhbEra3gtiTTr3wzA7pREZqlpv/QodvviC1lLCxPlbh5IUqluWfN0J5bMiUhXnI98OoRWkOZ
Hkf6q69aSpMM6S6NV/9UyulvOwllt8d1S0VcMPUSqDV2bRa22wog2dGw0k2SC94blHjLeXkcWurB
SiEx0UBexN6uuY+JCWRIU+PfHREhQm2+eW8lCaBrXqxwIG0oyJvFEKmgqhr6G0nremt3j/CTsUrr
V80zQEL1mKWUao9zxcfz4MERL9rhVSkLWvlU/1c1GG12Gkp1zGJP2fHLmluSAKzTOFGMlYN/mGuL
JK+iq0/jZT7DQYb7q+nsA/ml6EYo0nuBV8HKx+pe25W25c53Nv3EClawb9xQjtmb2umcnTCM7Dzk
MK+SXtHeMn341ULk+Csi0oXN+/eIpuUJBkmQ9MFrb3SI7EsePoK/86GyB6IysoRE5pxn0WS06rf7
MajGtOriUjlSBVDLtmp1a1mOjxnpWctK16vPVNN2PREgbyEGtC19VBjRUC6QpPps7rktNNKCpUAo
dExkOaLgIdokwQfDeZKxeD2qYcSozCRHrMYAgpgxesHHKEOpjOA3XFZ462FNGon+6ps0PM0SSwl4
0+HJaJjwhcw1GvRiLZyYA5P9GvYIp7QChqWHyG1HUleDdoNg29aD74apZ9hastbSTHpcpYVsZy47
5mvl+Oa4EB2C3EzWmupE935Qp52B95ToYYbI87WqLH8WYYLOL8MP3zFICVbQNzSGXpzDGZWSNqnZ
b7Pix+wqakUT7Jxe2SqBhvepSqUcTMjEHIqYFpBbvmiK5FCW1ngmiEhhOuWWe7A9GO7a9K3oVEjo
UamvbUjyHzrQoLwuhkseuVK0THEWl46xmRXBcOBWYGu8V8uS2Qs2010fcH1eZ7fUjpWbVYr2iLTk
XkkozvzSGhXe8cQ7D2Cn3riBThnD4a/MYcsa+kmBzdawD4GpgCLJ3PSopCORL33uPgmEUTKLVL3r
QZTjsoSdV8banSGydo9jVEeIevHgueXP+HmuUKmfyaw+Jfep8Ke1SGP9PdMhMXqxo5KQ1TSbZgiY
fWDVHDeEQwYaMpzCOZJRjAIozYhOjkKpGNySjlgeuZWYhzSVUu8Ra79SgyBXHIvxHDfUfP7g2FsD
L8U1igXoQ59Ha5+LZE9WfX72C/1H0IXeU6fH9tv8H6A/tN/YiXlPjOCcJ70YjEsgKUJ+lP7S6WEt
7E5vLk7c0GOtg3U1+dYRSLO6Ym6WLizXfW3taDgR7dy9NMpzBa3yNaLy2+dh1h0T37jphVMd+HFw
wMBI6pYVqoplOkd3MxldUI32t1J8proH72rwlf1c/xjAOhoTZXIoeCDF5J8t7SQw4G84G9HraENt
td5ovncPK6pz4ZCUGOUIhqZOZnHrPQhKFI5LbQjLj7YApOB1Ir0k8knqx9qpSJFZ3MowkfqTpOtx
c6GtNPviMw4t/WjW5H0QxBhsu96CupnbrzG19DavSSWbj0J6ILgZ7HLT4WrbBLhefiJoydt+4U5G
AH1T/fOlVmG1qBD4USXO6xvAvBjSl95eu9wP9orQBLiwMX6BCBfEezO7p2IaL4mSZKgqBrDNk/rT
Rk98MpBIbifXvBOcmW4d9MNPyGi019wqv/0ybr9NwYTKrPWvKWN8STB7cYvhM25tqpGaSK0Nn+ni
puYorlXSt3+LaZnnuvV7UJC1CX90ENiiR48hbOXwmFcq+NLP6htIVPFJpKC/FlPf70Qr0cudl+1D
HS6mXaTZZ2tAUZYDgTwy1qgxfzJkHu+p0RG1Bo6GMBh3/BGgkszrXnkRJmJKa5ze0NfWx6jWEN7L
FkJRUTvzqGpPLqQ00rxM9oI2mksb2+A67MEZL4iceXW0fkufTT2rwnVOxQiyAQNS+FUmqFdz9daI
Vn/OyjZcYfcztq0cTYmuORssXnfDQQmeptaNx2awwPqY7+fde6LQq8RMFhsUvJ2Onyg2+xhbCI1M
6c5KkWDgAoCFlRE2DRx3elP83idjsFLfMh9loZJ/8p6jFbYm0kl0VOCdhse6cM3orpmyqyVu1pSw
rOqVt08GGgVlSCGZObRYE7GgLy65hVbyg32cf4i94s1VE/OIMIB6WM4Js5qg5QgxBSki/mtJl+1U
eSRZA31YGqp9nDsCLsQzmo3VuRiq5l5MLGvWJPol1To1/eCy+tJ9AB9hjjRzikndZqmH1HXQXPko
9R7vV8VHXUEMeHd9q7hphf6cK656i/r4boma1ZfQiHXYhjgZEvtbHVL/WjmZefc874QP8sNPZVVc
YuJi+/ERl7QF4tjUry1z/qdSICZJkRbh5GPbWYSklUDkdWHryk0pHAlc2ZlyqJNb21f6pWkdtEf8
VV+R1IG5dwzjq01s2pVV9nPuFIKtvGlBTfYGKU8Xr/L0TRemwSFNkF33Y1JvWm8MroYAuD90JBOV
QNTWIhrSF+oKGpM+Hsj5lJYaP6oONcYC5Dfv5ITO9/59qspTo6pTKDuGu2mnRgE07xEVi8lvNd9M
IV1i2qsuOKxG2z3edE1Q7035qGxmo0494VvziXycvTsVz5LCz6HQy1SvQua42J1KdLRitjhL5EUV
VzyjhIIMSXkqFCu60Bo+VXrh/ekUQfEkW13s562YUfTxsSbBrSAs4aqU0StvrPJG+o3Ydx65eKWJ
r8hvSZx0ku6Lbhc2kUmtnpuiVs/NlBwNqtBi0QkyyWpLzfa0gatnn1pqLyrokCrJ8gLl9LmkT2BD
nApTWOvxuH2ckxGGMIaoqkVhEusTtcjRBTAPY11l8HaAlOh7j4esgfsKKUeRrJRcMZ5F4ShnnxAt
F6jovAF8vMQKW0E7/bAUWw622BjO+0cnH7x16uJ0nAY4CoQuJesQW1jYNrDGWte1UVzR3IttAmX1
MHQ+GAxu7TCEwi9VhMLmU+12NsbHbhVkTPFZQekc2ESB1klt7YJErZbzEuLndBmSICwOtVxRtE5l
/Y2yOxJPer1eiaYpstqtY9Tecm7WDzZDtZ4k6l3n2sPVbvTfeTAuWqs235nYOtsIBff60QnhyRGU
gXPw6ilDsYCmmAwgYztL3sP0ZeSWXkJkMd9Kg7SQzHK13XxaM4kB4yc7OyK03qrAXFVqeyjMIdxr
lOknwaI4IEJdFRXPg7AhiMoIWSocbnCUtIqRY8+osmQ/97/cEfUKtNDDfKbJbpgD33jp4VIFpmjs
5/JnfgFqu++KojrPZwTHNfuJXREY+qTh6UmpFGl6TqNWVS956g1kwlflrqw1ZVdV+rOhyoGnlO/1
Wc2ny/HeY69OEQqUAKrkbKaMFIjPzIdvFpS1PZMJfGfydH5BnmUQBwgwzhgJDHYFc775o5TU4yki
//v8+Jj1Lv9ny8oeX5y/o2WgbzMbOc9nfszmYmxJVAgnZrKqyLDWDQGxGz2boorZZLtCYnfwBsYU
ovxz8813YI7NiXnslKHA+N/uBVm4GEkI7ohVTG5mmrmLoHH8e0K2yNEugE8i0L3Pl/yubjeMp/jT
y++Yv2AomYrCaco387X5BXXE1cA4C+W2SIB/isbdpsDwhlIwwQROtpzwZupEqaXemUyw7MDtt1cw
TrFlc4gP6Uib6RnwvAIaxygH3O01U7GizAO0bjROc69bKszEGFUHE54wjsHy03QFcFtpIUF9lSzD
KvL23RC07xnPj7YkLyHMnPss/E+z/uBVDA/4KHUvbmVSRup6s4Kp+Gx3AIepeZEEQqfJoc2gvAbP
vE89a9qWVoVknjY2tEr5EnXtn6MaaNoOID/GSW9TeaJHLs6TeDZLu0R27CezfwvrtNw6pIs8lXk/
nB7TU2mWn49Emd5VnymVSUH4uBQmhMxObNZWjVGKs/ypoOJ612wmEZmNd1WLbtUINzzP1+cXRdFC
dqBUsIXmAQQJGUGoWujS3BdvQZwrOwaV6peSD92G8HRkhtGQfMxHxFWkj6PHNcHKS6PmSc2q+maG
dLlrir01zq3wB1bkXalr1ZYRj4rWsdsoY9Z+TKHrSSn0eMxE1Z1022mXsVGrSzMuUS540089w2Ex
L+hdhAYGdjd7uuQWFkg4e3ufap6z71tTP7XyZT7CxJOerGLzOBki4wQeiCCiEImbmN2zoVG4hHHg
spy7edUY/7SrPj+ZTt5sYHN3K9IAGc9Mmrmk8Vcwr9fVt9Fy7Scvb8xDNDjKMS0qjdYCIRJj0r5N
Ua/v9LBmhZBNpSAz6e/oqOxzGv0eqsRtZzHdCurAw0XwVXUOjXwsNPhpfHdnhBcW5uLdRPDuMj15
2PStxLpNU+Lf+6pdE4enHXpKtXItRp4KtfrJToCoEJcNUgw94ElrbMTD8sVgA32YT4GZcpcNNswL
Oa8dsvinHxnx2nVLVOsCeyjYWUKL5T+uMi08tF3b7zomPH9f0l1CGeeNsFpaGOxk2YfMXN/1IR3B
ufCbr/WxQ0Yq4ArEOOSNYRhq/VzfpWERnbuEyFQ6RypgP8vYeyZm+YE07afHgG4+Z+GiU6vyp8qC
wNxqrj4dTduPaOYy07ATnjnp2Nd7I0/6swkpu1rVXhMvfBP1Ydn0VxhgyQmh89UZE/1kdMbi/ylw
mTJG6+laDSStBaELQ0XOoOYG73yUOfqITQLVjZAvI8nVS1N1pfarkOqftPTZxHih/YyHVrw6tnQn
mu6zman661T8OcvlSMlQu+Fo5b+ZXEFesG3/rPlTBpiIU6qUSzpq9l2VW7g0Nw+4AbxnPS/9fZwh
LMw8CYwsI2eDLqVaxFUvVl4yYSHphAxAU0NzrSUKRgor1yj0UjxpRmv9OXeoW9ZmYXYLrY2dq5Oy
4UsVr10O9DSv8zV4n/1OpZVCLJi8lvsDNT3wSDXK0azzyOQtvRtTiaXZUP1trLh/jvpe+XYYUGyZ
BtVLWoLuR8AwWssIMKBw6C5+VByK3sg/x9R2eF6G03PoTPBhxrZbK0hl6UN06gXBK1KBUqBeNeA9
J651jdMYNSZab0KUrMgkNKhEld1Ga+SD8G26gjQk5CUHV77Mp/PLFNbQ8SfvCtS2P7qN18GV5ojU
TMhNhT4cvAy7KpcDdeiPimcjKpnZGQohGHFNkLZaounPvZpMlH+9NLGunELAaMeGaRNhktAiJf4u
KwbA88iZAX5ry8fKawX5caLX9ii4sAbxjFWxic0lV0N+7naUgkLqe22BgszazxKaUqMg0NjNGQT7
3Wry6ebLcZexW2OX4bbj51iyL1HsXLsV3F+L3HEwEZqDepu/YElSnlE29u7va4M1XQ3Hb+lUEuSG
wEgs8sGuLjpkuqcw0rw9Coh6EedEKpIvp78HHhPmOO1feBg1VyslzVZerkhDxuWDIxxh9VrnafoO
gXcnQAR8NSYNo1F3/Cs1lI3cJ7OXqH/ir7pGPcQjNIhQQA1wYRwJF3HY3W7KvHX2lSWXeUc2KEl/
fVb0ktXUGp1Po/GJ1MUVZjGsdFKikYJ+YLhtGoyeY4LDh5ItoG/gAtfL+KrZchCkZwoYHir7Ggfs
7zx+CZpGfDNgROOZBhXq4MJaWQ1NaMg5xbFki7Yi4at/ZbopPYSu+J66D+Ap/m+hOdhWivqHl7Lr
TphkYnOKp5tOaPEqMNjODkxXNnyK3KM3WWLbQGLcM50d9sBZlC1hogMiZavcRB5BD2zFHIYfQ3Kz
O3Z3QT3Kp5l2Y3oN4DOo1Y9KF0y14+bbjcjOBJETPBmA4tHTie80Kd+IA3A+1NCjI8Yk+CV0GrHM
PDe40j1DJUHxerQh6O0xXIut3Z2yXPEOSoQkcBwL4zgfUYbrR5/QoM189Pe18N+v+bFp7WlmkoM7
ZLuODtbWjKzhPA42cTaTlr4GTLgRA3jxL+DrDEoGKJATcBk/HrQvNr3Dk1CG/FLq1iXCj7dEU9Zd
9IiBuG7jZuFD4+7pl/tb8CIOGdJA4sfADS4lhuPRxBHv1M2wp9UFYNimTu0Rt3D/q7iFcBo1hevf
1ZJbFzpD+pj7sevplVC5/fMf//l//vvX8F/+d37Nk5Fd5j+yNr3So2vq//mnqf/zH8Xj8u43pyYc
SWzCjm2YhiAIxTD4+q/Pewj9+X/+qf2HCSC5sjp8WIbdgAVQkuEGwZPoAmLGf+qWcXJpzf8lBPlA
rah/WQ5BG67pFy9mz+bEKQifCsq+WaZdxmloZy9dFUAiMtP6F0OBZTuUyTJo/eJkMYAmzKqly5Go
9iVXJgnjburPusS6Wef/l7Tz6o0cyfL9V1nMO+fSG2D3PmQynVyVVCqnF6Isvff89PcXqpldJZNI
3u4FBo3pVpWCDEacOHHO35QcsDpkKCpS/VYTFzwUe5pvea6ipup7v4Alvh/CKKI17NcTwDNktm34
838o5BHwPbDa//5XBOq12wGIzp+fGlYNefOVsZzmPTr0AqH1CtPqQiT7QdptXuf1/5xNbP060T+w
PwEtTqni/F//73H3tPtP8Tf++0/M/sD9h/3z/A+c/Xl+479GdL81387+BQPbsBkf21/V+PSrbpPm
3x9d/Mn/3x/+x6/X3/I8Fr/+6x/wjbNG/DY/zLN//OtHYpHQwHizqMTv/9cPH76l/L37b8nPsPtV
X/yVX2gU/tc/LO2flikrGvEEU0yLX9X/ev3v6j9NR3Usy5EN1dJ0zf7Hf2TIwQf8lX8qsok3BKmg
pTmqYfGjOm/FjyT5nzDRSUEcQyUUKlD21H/8+9X/td7/fIfl9a/IZ+vf0hkfYXiNRyELdizTPF//
dYBCopSGsqvZ06HJH6EjuW3+ISrSbee1OFht5Lg4Gkm7fzNHCxtPEb/4fzben4E1WVFsmbc0rdcH
e7PxshglwKxroLXqX5wh2AHFvTMCnJcdEakjpBsktzANGMWcaeCcpAjrOIvy5cBFofEPsXOz8kRL
U6HJuqmYssEUi1l/GwoyWVanqoadwNfZTGqzzRxzSw52k6HyRgOI5Ic7/hDcpO+vj6wujqyrkKst
U7MUdfYRnLDA2nViLtRcOcTA8VLrODTSTh2xQe1JsKXftmLcK75+71volKj6jWkmx7ZobgvV/wJD
7H5MKBsXSEri1+u415/PWfhUugPGWTZsUzPt2eNJmoPJi9/Krsh/hw+aPLhpqN7LpQTIOrtrpXA3
Of+KIGcB5G1kXlyZALB10zRY5LIhnurNAimgwFiTx6ixPSCZzwW3gzA4vk/0L3mFa7vT7Wvj4HjD
7fW3XRvYFF/rzcCmIzlhJ3eyW+AfPanUBs2keZdYX0x4BLBZKT4MD9ybngdU86+PfbEpbEVMMqgV
OKgWiv/nQ6tRniCHLwF9BddD9WLb0M72pgbZXGn/vxtqttrJklQwJwyF5BlqM9Ak4tFFE2MfgU+7
PhQx7nyr81bsGdXUbdsUEef8rbpCppCJLo1LSgVUKj42aeomWnJ3fRhFuT6OPftwdtcit234MqrF
iPE54TbCswZuzu0kOO4c3FlClcivtu0EYlp3Plwf/2KbiNdUNXIIcGOmqcxm1ND1grw7Y5tgxOQY
KIJkyFH4B98cXLosmHS1W7TIj9dHVdSlt34z7Gx2g85LHDQoCB5Iww9IBdAH27SygVERmrDIGQrK
lq7o2yK0tu3aZhEvdRbGxUtzP8dPU8bfypjNuRlpEu19vq1nfcFncmuq0NXH4aFXpZ2vSLvCpCye
gd1+iX75IJlHHIxsrT5ZbF8kdI6S0mKVuxbKFz+FbiEChDyNoTjzp2I5FmHDSqjr711FwSEJaN3p
x7qEJ4L2eDmcFBnfbto+22kCeqzrNy1WUxOk1dxI33e2cR8dpFC5TbWPK99r8dk4wTUOcFMDbHa+
G5xg9EFgceKKL6VRDficUeQwi/FA5gfalF5WcYDChKMFNp96swUevx1xYMKxdh9KsLlI0qeflaqu
BB91aSWptsiISS4cZ34ktyS/Fm0s2R11ezN43U62Rri5n/yCKyUaoLkK+0Gzn1nUT/k43qPxReEj
k9AljkzY9GAk1YxWiP1RvR2b7h1lrLv0r55FrDcNTKxiaI7BeT/7snYJ+hSPWBmcmLQjSd7Gdrdv
HNw6C9zImSWAgPeavragxDVgvsx1kjEF3uFrAnb+0cjdRx8ZZ5gIlXOqB46D1PuAWdKurXGXy7M7
1el2fh3g2lyflHJ66Hoew/E+RWtre2n5mBbYJtkwHa4vswuL2RuekXfd5BZedRy6+hBSbDe95ja0
lR9h+A13WolxVxatmNb5+5uOxsmkczRZJJ1nZ2Iqa3HlTOhyKRIMGyp2hffsEFVTTkbPx++Ga4Qi
dZQ6m3crQy+tSku2SAI02YLxMXvhLukkhIwdQboNvnTtcFuPz1OEXw22K5AtTh0ND7OGsJjtxBPo
OFv+nSdQELOxVZwm1XliiFqS7VnUpV07624tjFHydDxIavikm9MJ7LI6IHXdvb5//G50pC8r4y8t
PkslnMmKRaKszGYgCQMEh23Gn0a8ek7jJ7VKjg0VmSEvdlY6PDj2AM2hdwcctLq8uAtBVCKCs/Yl
lhaBZThcPhyF2DVfenoAKy1CvhmPX/+AVO0NqKKjhXKAjSwVFN+7OkHYNEjvqBaszcH5PZ3rAvue
4KOw5zVVAxFzvgALS+6NtuCUk3J7W8Jpwh9N0ztX1dvbGH9Ox6tOhtXuKIXuBuVWNQvIttLKSlja
e5ajUTU2iXPafCnaVP9liiKTG4Ea69MQARv1BpQV4kjjQeFJbABpyOle//4i6ZvvPa6Cqqyx3RVb
N85fHfOeoXckMrUy83YiJ1VlaVelyVHcRaiJrCSGivh9F+Ox1bkWMudA6c7HC3CDg4agkYTiDxmC
eNPTo4WmckaRWbKfO9yXZeOQKUeha8f5dqf6zjPktPdasfYoSxmdDYVO58MT9Oa300wLYOjiKOgO
6MVYwMjC9H1dqFhh+k8p0HK5Hx7a+Dlus7vRi07X511ZWnM2C17lwOGfsnk+EUoySUOSm8LDznZB
mx2oB53sVBjWA/MafkC9uPOqMUAAiQ609G2Muu9Su/L1L68jYJ8s3eamr9nchmzxlG+uI5EdtcNk
6Iirg5bBH9ZASV3ozMS4/taYhlikmvI4HDIs3VYmQLzgbCWcDT0LPFXcjPWYkr42EhU7xonyYBeY
7cH03uupdq9OBta5Pna24U01fC+a9hlp2kMRavdV5HyAH7i2IBZ2IFMBQQ1FDAtpxNk5FNtq5ssg
q/9ckDB3xNLhWFX6PcJ+rqfAzk/Ne9Pxb6y42XZhfZqs+Fjr0t4b461ntAd9ih4zhWfruNv3q8n4
QohElIBiioUkr2qas+dDeaabqItPbl32+9E2wOwmLgvJjZ3gt0lxtYMY2e+9dvWQWBzZZkhNo9zE
WXm+THxwuj6NbBZrFTyZcbjBP2yvQOKKRwh8kEI8q9n+Hqr6x/VFspQ16pwIfBbdkimozl5ZDdAJ
0hN9dFFFxBUtxCmt2/dFv/fpmuNkcJSM6NHg/DbKCBtEc+t37+qx3/l6dAxlcYn/XZT9g6Q236dO
esJ8scXThGvB9edcuicZ1OHYzEjVOfy/8wmSnJ4bL7gpJgiISDUhNIOMSKm8OCg4xBPOzJXF4Mr4
3GMsrlvtFtGslfW7sHwNWbNUm/aCKo7S82eY6mKKE500qtGZDySNMcd8RPbq6I1AbcbU9Tz1BuLQ
WvoqvsFsIxtiz/Da8mud+3xcJVExt0Gh0i3DANqLuZe/1Yp+g7wyhSR922D8QJkSvwUEL0akX7LV
LG4hllJSE+kjIpUcLbM31+q69xATZJPCUShb7EPT+NEBnZ5QjsZoVcVXksW1qUyN3oqDzU/4JPnt
SkhXFx/DIXPWLNRlbH0W0tV8UgLHNjhQSmSDsL0zFWOHBFyLTTG2c/Y0frRK/BUd9k/kf6s1H28D
bDaK7tZWopfWR9unbndhWLpFcJPIzk8pg1SMzECOyyM9snIl5Vg6jUW5V6FUTLFUnSd/BsXZLNZk
lgtck9LpAcEZuAgCakdp46cZj2hFfowgq4PywdtDweQCD8dYT28j7SGRzO3KNlo4EwxFMTXZoU7F
JWR2JuC8FCIVylJSsm7bV+PGNsEix7G66RSA/Y1UfvPb9lbJtPsUVZUNHaaXAGtBM+H2mqAOBq1+
COu/s8JZXTobnOPy4qzuo5IrI4qj6Bl5NPZ0mishzMjJtvejRMZSsutprIFEKB6zZNjYfkxHO/29
MjsLuRPlBoMY7HAKGPMaUJzL/ViOLPOgTI/ICNzZWvEeXtOz6XX7BBg91iaT1D10TvEtiu0PyMbd
ObF2Sjr/y2CsxbyF4oyhUtjn7gB8XZ+fRujkeHicc/pYYfXeBBKYTvbPoLG2uIFsRLgpc/nH9RlY
GlLjjiyK2VSL50M2aI72MZBvt9cplluyK6q2aY+ksnLQEYDgidY+/UKSaGi6ybzbKnnya1nwTYJU
FU6htf7AAaRYX4JA3gF/P/pNcKgL7ul+hbid9OgrKNj3zH5t+2tbVCz5eXTVOAMNw5apNVmzqm1p
25OClPTo1pkNFzT2Pw+4LkAjcZUYrTojPupm+JjriHoBiNvgotQOgNZN5XH4en32l84X2kK2bIqC
68XmROANwYlBQqM22RYC7iR3t5mVPE72A0awg2y7FJVWzrSlsqtBwVNRkGsWhZnZfUEN1VFKLA7W
kPzLQeMThsdJ2mYbmv2/beD1BnmQDOwn8YbD9fe97CLR9zBl1EG5jjmmeXE1d+gSItUHc9YGQfO7
N+wPedPd1g2SE5ZxDCRoW3RK6JiQieEt2ZTvAvgnuTQiOmbfFtL7lQdaWoymYVgGV1aNh5qdc75j
VuiqI1nlddENLhFPyOW901X/MGBkIiSz6Iyj5p+eMjU+KniPXR//cgFwTaSTJJqGJm7Ys2Qsinp5
KHzmI8cCz2cdTMkNzeMPXh98/RbLHuT24/URF/IqhkSBgbiL89DFGydmYOdjpI7IFdXfwIy3m9o/
OZl5W40aF7Ubo4BqYUvb2NIwX5PuQnU1971Mb7gRsPs4JFVY3fP+mU0JCA2yZKQwoR1F5NWGz33a
uKJMluQUnJl35IX2EwVq3fgU9cnaJe0yrxB3ElNXbVqoHEKzU3HytQrlJeoQVOMOItm1+ub0p64L
sZKbk16kx+kmK37CFtikwFsDUALXv8RlnUCVyWoM2kYWgWheo8tka5rQ6xvcLk2PqGHS1YkfQwfP
3mLc1YTh68NdJgKqTFLIKUeZnXRaLMU3YbeNe6Um1R64kFIZGxK3rJEH7bEgoDzxvxpKn22qToZb
VBUMpUZ8wInDpHjfZOFWNvq1YLb0IR0AaAZeETQd5/XlXNNTo1YZSkFrT7WrR1R0912F6DLsauoP
fiNv5Rp3LZ9eaKRiMZsbLxEmA5LvvVx/66W97BjMMMUPw6bycz7BVBNS8kLsELMwv8uc+lRN9jO0
o/vgqeheLN/HaGm1xrewlUieEIAhReeKPQ8gdV7DVU8KrMzDHpMhFpLm77Rauiv1bje1WO0hf9FJ
nwuWr1xk22z0Pl5/7csMglBCc8QktBNH5dm6wpC+RYPBGNx2Z4K8i8gZg/hLr36GMura4+obL3xx
lVObfI3aKggI43ya9boE912GUE5xEsis4MbKPRB6VNp+BbQ0JB1/Kyvbx479XJkoGGrZkwpY/PpL
L3xr3pr7CC9MK23eegFlbmp9LvWuVUo7WQNg3/W3ehK5ShFs6rLbGGP4ld7a/fVhF0IGAROmOZ0o
kqd5Mg+rrBm0qOxdg3KIRp+wLIwtGia7rMY/D1zW9eGW3pK6CGcEM25a81JBB2x5rJ2hx3wR/D0X
TgsVp9Y0XIh96HZhcA49tIzXTqjLM1kVGTA4HppGlBJn4WPKCkoUYGbdjp5ROzwj9b6dovhAspZZ
G1lGCFx+ykIK+fXfCJIq917Zdig7OOa8XuVYqd7Uud67Zki2rSZo0mLMiwyZHsQr7e+lyTUIwwI7
wP1s3lfM1NqBaer1LiV6oLQJXFCoEHKISNqwj3JvF/TmEbuKlYxjoUqqAlZAYlFTHN5y3hWonCxC
nNbqsbv55XUWkxjvy7LcAfR+CWkG5NY3lKrdxAIemzofetxRKdQ9X19ZS0EDxISIWTQmLpKQqaxD
sKLwAv0kOMAA33QQA8BQomCGH6Ej7RpzraiyON86kAaxY8WePY8baqSXQ5by3j2pr09vtjBA2baP
ke67hkVzUnOLpF05CReSbcwTqS7qtmbbLC0Rv9+curBqtZ5GfO8qTuraOKdvfKU+eioUCukQi9p8
jFiH79wlnTDuVuvTX59okwyTnI8lpgrU2tvx286qTfjYbGGvO8rbgmMJ6w808nzXvB16bWXvLgUo
6ooOmRXYiou4OGlG3VR2S4BCa6pEoDeO1HtL/og+9kY0XK6/3EKtndk1mFuTo4+mv8h53syuCWNT
bg2Z7TrAYC+tY/lLmcxv1HDbccDmkCTHecRQbOWkv1i9jtivVOi4pcODu5jUMKdtlYM4qhRFqKpu
oRRyV2xuTYgQUEB39L3+6pu+DmnreENRNeHCeP6mRu+HrVaOMqhnHWHjtDrA9rnFX/ghpcdQ2Oad
h+y6Ww5IOI3DGlRGufiuDE805N4uGnucPefDyyVSPmZPeUCSy22vRl/LB8dpYMlxGG8LM/09DvV3
x4bMYB/iVPrsIfmhl0gVaolKidK4DZPhM1aBKwfU6/Xs7CovnovUwwFbCeJtXr6oJTOGyoDOD/P2
M0ikD1J7GNvmiCIKxohSZW9xVhldJSxMpIHzLZTxDJUeZDTtzecgOTjJp6RL7uw+eFQd+Ycle+m2
VJr7yNKOIS08T+akmxyt29SxfqNFGFl4FvR+f8d5uda/WZpkR5b5yNRhFMWZRagW0k+fNIAW8E7a
tsi8TynGt/g6QivF6LNfi03L41mi+ibSqfk1rNEr3FxlnLOiRr8vq34fTt9wOBTdctEkzZT6pHXD
Q5Y8J2GEr5mz64EOVHWyTQYfdwr7U2IqKxnOZf2UL0ruLJPdCKCSKsL4my3th2NttQOTEMvPJXrH
jqDP3PH0t2GMNB4O5H6713PtxvSw5O3hHbQ7BYzldmXDXaSZ4jk0GvhczoE0zgM3Il0oLXk0z4tQ
QbxL3RR1eu959XeC6c4rR3cyu1vHCL/Wrf2xq0HaJLJbpivhWxXZ7HyBg2GQbcoEoDnm+15r2q5X
DIHl1JJbG2m9Mo/ujHFfwCvcqIr/se2xUnWqm8YvMKaXHguTc5tCvDdCIxzo03ABaQskvC3nqePW
P8jmU49O+7do8j5WBm2Uzl7JbFRxe549tMA+cMYyfZfoE2NIi0IKmTvqCBjldQMSe8bHQA8/V3VN
qTVGBtPSaPjRpN2adMbDCEdpQ69PATl9IwELGOw7rUhfDH5Y5e33pB1CN5EsLBu9BLla6b2DuSWN
iZWAclkdASpgK1Qm2BRAO+eFAV8rCijENARRatimpf3VUnaSUtwbjbnRmvhrnqk4E+RbB18M+KzP
lb6K3RGx9Hz2LOT1gM7YojzBBeN8B4xl7BgWbjDU56SPasOBnQ4br61Oad9/r6EptfFdr91h/XBL
6yNugrUCrRhg/gACrk44VahCzzNE+M6Slmp0CMNR/2CDtpuyO8PrH+L+sy0nO1gtrjSgwW/+vL7n
Lo9V8kE2PwmaIhb77IxrkLvX5Vc6jqrf1w2dyEC6i03YTD4XSVhv4yoEdfFVAWVRgtXMS5hK08dl
l+kRDb5A/dGoAzJi8qPu4e075l+xj8un/l2PcR824sFfX2q8LuOy3Aj6uD6ef2cPzYkRbODkqr73
s+Hs0uV6i5pPuU1MUFtCrajFTjWIHzW8UzdN85PL8LfrU36ZQXFqGuSm7FSLTz1fbCXirr2dOqNb
DOXG9Kxd6SV3Y+M8Gff4K+xq/CryW6OIn66PKz7lfIlxyAGOUSwwWvMu2SgpkqF51oglOlGUtmKj
WrsUnVTH318fafENwaIAQOSuw3izDHgcvBLlUnL+3gNMatXgPyyn+J7paJ2PIE2xXJNcOw++Zl34
9frYlwcsKYlD5k3SxvKaV9qxR2uGZmIjoabljho99Ia0Qvktg0lTSnMl9xYn48WcOpzmoI44Oefb
VjJUBz1tQrwOuknQEUpK1mndwsf07kQrj9Tuvl0DmS1tWuIVNX2W8OVNTssiGNiI6rqRB/HVUn5k
kvoNN1Li7KfCU9y62Ed9/SUYkqM5SK4/eDssszCd6EiwHlWlfgepBEE2tDj/+uQjtkxtl5lXlHkV
IZbqrNXR13Vxv77t++Zd36vHpHwwyJ/bdq0stTT5oCo47EyKB2TJ55s56DBDwGlkREC4h74q0vT7
wiv2uSMdASuhxxCcSnAv199x4bjijsUVhAYCEHZK+ufDDqxmWZZYYXhk48bRnKQ8cIcRH8LQEOQP
+/MQeUc9RF6znMr3chNTzw9XNvPSFgPBQrpEkiJ22uzlU3p0pdfItBSq4IOR+r8q/wXt3ccUF2QL
Jfks2MWR2W0aU/2xMgEL804VEClFi0o+iMNZEB0jCjV1FLHokXTuO3+P9fNhgAVVWw++ox0Tc/ge
Jx6GI+CJ0uQF07hfSAK7ZgN7Xprugjo6+b1xZw7vBT1n5ekuKlkCBEBxB/gCTHgui+efJwd3NKHS
AdyRJgdWuX0X/+o44TYjiI3BKm7SUNqoJlozRoZNK0z2lXvjQgQCvaFxSabZBiZxdqTKFbI/JsbI
sH/lB/jeP/uY/vq055zdxZO0shAWojonN4UOYJ9IbM+TJ0wyB7yn6Wb5uvnRMJpTEg8PWDe8qJGy
VsYSH3YW7WgfUcwR4RXmwGzlBwCc+1phrEZ5X2jBnQBa+mp4U6Q0UkzQzROSszg2QjMGdom940qW
tLTw4MM5xHXIf4DHzj9tVIR5WvvcLetSPwaUuYdKP6CvtfXG0o3r4aHJ9xp9husrauF7qoxoCpiA
StNj9tb6YHBKJegtlhR9kcXZNe10UCLjpsB+OQTLfn24hZdUQdBTKaR4BZ51trEH2w5tqYA/ho3P
O0Nxe+MDjt97x+9vB/Wrh5bcMDkrt4elaPJKraOJwv8u1qzk18AYS9Tyg8i/bxFG9QPpGcXbe8RK
0LPylCczAVqZhdnmb7wtbAEq3RwXjj27f5tZ30EGppekDWhlYf1S3Ex4bw2+fiywqg0gTfy9FJRq
N2wceByk+/P8xNNbDeMoFhLuODDaT14dPHdtt1P06hSfKu9zO0lbuAwrn3bh3FapIwEyY/9wZs0i
Q69UjVZkOSdHH90EmnajUUzHy/WDMrXYteJspxsr87v8ZQFc2IJLQ4Fj1rrB2jANq6EbXSjbN57s
HxjvOcw0NAlgZTQQ9xDw08KfsRY8Xv+0i2/7ZuTZ2w6anEqFSSCOuIBG02ebDl1ebuvEOAyj8Mld
A5ksbVTuMTKpmOjwzsMTnljIC/W0uI2up4rS3hh5vTemah+ZHEzaShq/EHip6duACABVAJmc7dNw
rJRQRnvDBWyGmgSIPTCdg/TeQ+Lp+kS+LsdZ3KUMaMMMhIVvU1k+j3vhEBiZCpvIxerygOzutIXr
Nu109B6GKuxduRpvPAX5BiMZUIYZtqaEJJxhwACtuqPSFr+HYtoYRW6jqlPYLgI8K0nR4tTTVABR
YxAs502yzlDizBiZjEjVEE8GTlD7B49yCdzgPVzRlYNgcVULJBFtOVDEKAKfz0gXTWGSCDiRH/n7
EKn3Sc5eoj57Uaq7waQxG+xr1CYH7nDXv8XSoqbbzNnDzU0FKHs+sIoMh5UHOLClFlqwlKGRN92F
E2AGs9yFUr+v4VldH3LpQDC4YwDF1CmPOPN3nWwdl0aYp1qHnt4IJKY4WBl92PFlQA42LadjClnz
+qBL72lCO4eqqVDqndcFfLToR1SfGNTHS9lOjrGOZY4mu4h64N0yPFh84OtDLn5UAVSiCmTqlyWs
qmwqvBDZv6gZb4cYOiJ1FqmlGDN8Rs9hM+CM0mGnZBT2ytBLUww4C9wvdXbuVbOvOmVYF+uTMxCm
4oOJmtCIhnYH1DbAIrqLvuDisfGMlY7GUgChhwJfDlkBio3z+FjUHfIfDNoV4Y0o/JJdbeJcc/9G
i5Xlw00F6ukraXGewgxTG7WJxlD4+B1Q2H3IDAQ3qbWotbcS9RenkoEoMECRBHF4vkGSqu+jYWSD
CKiADG+0aPtbcRMV1jNMPl/PF7aBTyuLR8TAeYzk0vnf44qfv61hF6k8JRKXEi26S/KvktlgR4XE
cfRuxJVQTYGWZrcjdN/0neAfXh99cbdoVM9l8uNL9lkTafgIyBSoyy69c6J+VzfOHR7Hd0H7pE40
Fui0Xh9xebMA/hBMswVYQofE89S1nK4dAqGbQkGHJ/bRpKjeJb2PNp12gqGPDlj2ohV/K12keA1e
QFw7iErnk41WkipZXYWITw+HOtrngXkosukQn1J0iNui30T3EE1XrnaXNAqxjOnWAByG53RRKNZQ
bm6DDARZoakbG7VUd5ysaedpmauVSNRLdNbRjjFS9YdBt8IP2tOAkq7oXIxtVm3q0Tt0fXLfD4Fr
91j0cleqtoWl1xtN8fZ6u8bEXVoX8JIorLIs4LzM5ikoy1FNIB65ljUdCl8+GFPqdlN/CCts0SxX
VdeImIsj0jUUuGpLtMHPv4wPmt1xWnVAisffK5O3y2DTN2QCRveiMziOcivVqKWjn4q5w4eh2c6B
cT5irQ21F5g1sRPmpV7JD0qNePFoPQehcvRWF8HiCyLIIoP6AkU47xHh4TD1vd5TCw+Nm7ZpT06F
609SvsN8Iot3vlmu5HmL78cOYyxaY/B3zt+vaibHChPer3LQXnZwfGi3QpwhmxDqXgNJLkVPEkr0
TYTqzQVEn7pxBBWIBRME8BeV5lQRxyLzW12rQHHeyam1N5S1g3dpULE4RaObBtL8dPC8Jon8tuIL
GtDSVf8pqEIXB1b8uOVdnjmbtFIfJWhI10PY4rBUC/mKtD0IYucTi2TgWNcBw+KSvAvL+FEC8hL0
40Gw5LM4eYFYYqbeSqheKt/RVkYGmNml4zS/hE1jhKOTwrBhq27x3o7878n0QVFhDMJSh7xI16PD
edUzqy36wtffeWn1OiRUuk6thvv97J2zMoujTOYgLn70k7HvdZ9Q4FCjBjsZ99tsWGPlL02yAyiE
Vj2t3Yt+c5EmOoYRHm8L6LaSyDWiI7Wk+1LWblLp4xDjtmz8rfScUpTMrYh1Zc6zR+Ab8KB9YJnK
2Jzwxk02oIzTHApokLhYPpyiJHlR7F94sf71HjKZ8puhxXZ+kwfE2NpgAMoMT/CBsNms2aojjnpE
2sSK+drmTkcnhzxI80+x5O8iqHfXP/IlAElk6yTroAZh/1wIRtkGCtp4KfP6MmJvvoY8Znrium29
xIJhQWZbfWwm/720yr5eTAsowAv6kZCqmieVo1410MRAhubWQ5y3qJsMnzD0+lyixAwg4yYDEuzk
TrchfH5eeW0R6ecpmAOmnm6itoQMKhQSg8kH+jF6H7IRf0vYRSL182Xvo4KIa4MSHs4g2k+MdrZs
z5/jq/NJtbIGFjYZkVpgr15raPPsZKwDI/aaASi0QReipjGTZneZ7x1LJ9mG9OiLcg2DtZDLMyQp
keitQZ0Uj/Rm1ckOMtFgV0iwyTfwIL9zsNxpHqKsPq5MsjhuZpNM8RMKieg4yRdCC4mPwnlaUamT
LaiiXsLlf9rotbSZkDzxpeKgDqVrCruoNlqZ10sYI3mXbIITEX0ninazoz50JMhZhcJb6t62xEwd
6BlmPjd9If8aBvvZGX/moX9K7OAJtNRj0xV7z/5+fQIWZ5oiiEBFCY2T2f52TKyoqXIBvlaCLwjq
OMl93sUPWCT8vj7Q4ioSPVp0NXTORvEgbz5pk9qKNJjEsFz3uo1EQVbunGSjYJldYwKGKn230UwA
hNeHnQdsAYMQ6Q3/pM10cSomlaLa3qjisRnKGOL5e6RA3SnpdroVbwslOowIN8mkWNeHvTgW/4yL
xiNKAkLeZpbmpLLR2nokoxbRhDtf8OXDYOuXIVKqAKFM5HXKZzy3gPWHkKSD2lhbXPPoIR7AprTC
qYyIjDPPQiq5hxfZaZ1rpsC58wfkdzFGxNUTtSgjejZPWRlvlBKEVkxEV+KNnTyaoAiuz8P8q78+
BU8AepMFdlFqq0JZlewQ0YzSxFAdlHDCEVHJ9amu+5NSGvuSysv1IS9i9uuYEGNsk6sUNyoxM29W
Wq9FtZNX2KpGMRL+YFZHY6vEPv5SuHPJRzv6yHfZWMpfTcD+jOtQxmIbyXA5zsedxoompcqMDwhZ
aFOwmxpujJqysTzvQYj52YhQcVc6XH/f+Q5+HRbmFYvcpIimiB3w9nW90s8sEJuuWuFPH8D/z+p3
Tf09aNW1toZ4g7fBUgxFIQJmJyNdlljUKEQvORlRfVFT11GQmW2LA7ILz4Jymqs/816+TWNUm3S0
gPv6Li5Xa7fzeP3nESD+4/4K8Wheu5WauKq0se/d7Kcf90cxcKWSdSnys9rifYFSeK7fa8Gn65N8
Eatfx6VESb9KI6c3ZuGLZaqHWQUq2I+xFI5xl0pKGnXJndx8nSLnQLtgKyPgaNA/N6tuR6kUswNn
ZVcvRTNuhv/9FLNoHat2F0Rq3b+S6l/ZDOWEj1d/yvPI9YFkCNE+AZ1befvFWac8QSpIrn0RvGM4
34hcV70romcMEFXohmGRCsyn2edpjPuctwmk4SAn2cqiW3hlDC4EOpouxGVtRC6kuo8NQJsGLipV
gzJmuEX6Xzs65rMRBRsSl5VakJjE2SpnRIHjAsIFiG2WfExWHZMRBr2bjICqJh21f+5U0m6ynJ0V
roWrxdFQGDIVhtSd+QW8JfmT8KQHlIoo4tAjcKaj2ZHdlfKnwlkjry5OJmhQ9MwIjBBwzmNFG6pF
4PuExlZtT+IKUzb+brDCLSAE5D+RO/XKL3byV9UY2TykcyTuNtFRpuB0PqyS2/TwSolTAIRurBin
Olf4cO3K7liK/OA3ROFZQCBflW/fhsJIUhprks3O1WN//0rLQEGntMKbGPPwyAAZZjTYO0q8srRy
6izOLDJNOpiBBZ6Rh0lNXsTOn+CPmZkQiEry9A7OWsrLxjY8gnBNUHPhdKWDwSmPsAf1u3nfVXJw
oQT817uC9Q4v+aYJny2zPcFrEthZ529lFUISjXs+an1wm2bl6JRsNvequHcbrdsZeb4RcLAyzN9H
Axr2hyJQDkLUM+Skt+KWBAsRyhxFbmulY7X45m+eY3bW4vMZxtQC/7AmsuyLNnwKFH8fNZ9wreuj
1bavthQTXtsKBlIPF3XAKKtI1E12qRENt6IO2AEcEFDueCspxvtcCrZYnB4iHVwpslRehbOqqa6t
74XzFzg3fWchc3AJVOsKzNTginRuE4VI9Hc7dOW3QWbu1FxyJyPbeJG0C8muES4uISLhQXz9IFha
5dBUbKqhYCq4Dp5vZFJaeDMd6Zywy/ClHgEOLt/1VlY+4/0Ddq7b4BzzNwYVUHrQP6KgNo8eduHr
ZTZhe6jhcycuhAE3Bvsw4lShpICH7+N+WsmpLlrEImIhkA0ky0Cdkkzy/EUntaxx8ObUoT35fsy5
i1W4cqkbKeyxQnweqg+U87cJWniJdUIDcCObwwFNiF2AIYVf3WOU7kJSWln1F5WQ18eCoUo2DeoW
uNr5Y9lpCgwzNDo3wyEnsE+l+q6NbvWu2xQF1FVuNPKLYDQKTaTrX35pw2n/M/KcDy3nkZKYIcmt
6JoKknvp//LC74H64lPgk3Bfuz7eYiwn1eJeTo/euDiFg0wJkX0ZuL+E+lHrb4XuWNtzfep3ThM8
eeNntF42bbpGn1w6j6k16UIuyRRsofMp1hM/7Cv8TFHQB8GNpJYAeYSkVJXXPCn4EVx/z8XhTB2F
Jna0uCedD+e10aD2GPhSUDS2mtRuc2TXHPXRyJJN0a7VwxdHg/JrACcllZ/fSmO/wvYKKU83jYKD
1KBHZqg36E8BHib5UJyn6y+3FC7EWgWyK/4xDxfWWObqmLJoso7uM8Rb0csYm68QBjYSvAnfQF2w
WKu/L+4SwP8iTBEkiRvncxq1dSUZvYKBs7H3tWcP4ZPgpxMYXHOlHacSCnsHWT8MtbMCLVhctAb9
O8g20Kov+g2t51Qo0LE/e5m6u6IfIw89OKoNU+TdaS9DXbl6o29Le01EYGF7kpZTLwNDiui1PIMl
kd/o2KegBOir2SbGLVVCGLaWSwAOyqap9RvBALj+cRfWEt+UIjhXAiGxLY7MN/dOu2xCW8XA2TWU
ctvCHFKraBc0d7FkYkS1dvYtLCVA0Jy84MvAyM4DcubrQ91kRutmEk24ABy6SC8icyt0srQDzbJt
qyQrr7g4KLo2XLjQVSFJP39Fq43T0QHt5d5bVrNTQ4olKBv5XOWrAWVCqdz/vD6nSwuIlthrL4OG
3P/j7Ex340aWbf1EBDgPf1msQSVZtmRJtvWH8NDmPM98+vOlDu7dKhaveHuj0UA3DDiLyWRkxIoV
a4EkXK5YW/08ktn0cIpuevOXoPyGXCVaWCDG9RTLT501HGF7/TfLMtpLG4U5g6tg6wd6r40BX4ww
tSvoggtSgz+kd2P8TUpvaVZhSDbcWua/xva50dB7pIGk2MwKXembOrHdSq1NRFIw0xW62dg0qti2
AR/cTPGd7TSu86Ptq2ObbA0brMUJ6g4he88tL1/FXpSj7TmXeb1CuUYks31iUJZ8c6Rsz4Q9s2kj
leZTDIsQddJ/H/h1gBTgUEtlwmzJ1MTAaVRrPSEU18le0fIzNyx2Tz97FYpMsiXSs3qwQF9txirE
pOTyWrOTwInHsKQ+YaK4DBwP4xZXTEQp8+c4+cNghxJNx3nYnG8WJ3ZRTYuOvSVuHEPMG1+eaGPq
h4AZX6bxC2nvYAaczMJJIzpDbXDp2Qs9byEEKIKUhYrbf3Gy4eDCg4J8xfMv7gIwi9GU6pqTrRk7
ceNFA4wvEngj/AbHBMk9A8XIYM+w5AaMsAYZ6e+XFjH7XYBUc5MNh5LqCaHQsG53jv1j6ArXaJBV
bqvzKN+YsOzs4tCR4Wjdrc7M3sbji2zlavfRYOROIq4wlnb5Gyanqypdx3UxEy7GSAQUUo6x7wGL
0c96FMHr8cLsLBgmZmyezcp+7gr/Bk/YjQizFkmFkDaqH0DxIJWXv0Nh/Ksv9aLz0rh/KKz+YFM3
jtPJduadkG+OKkwnpHLr8VdwK2j1IAGM14PaLQvkUdOSNHfaDilA9SzvIsw70/Ev5vae7mC2wmcv
h+3NnGyFcZG1Lbadow74bwjhAqCPy8eF2pTAU+s6rOWMU6sxOMEAaWV+DQLzFEVuy5n/mZntbmzS
UyZvIcJrH/vF8ouTp7WFUsUmtjpTYpzlEnI0YyQOFDy5PjjD56njEusat4K19u/PGyuLTpLAh7Ul
QycpHascGgCzCOJBmTPsyUU5MytS7YUoWpSg0ypJB0hr+6h8Gr5m0oM0b02Fi8O03H3R6wEMZ2iF
U3+5+2nUYz4WCzPC+Kdt/w1Tc5dlABKb0UXs49VCqpBIB4WhibjYZzzn5MSRxs6TeM1CHN73o3OD
QJNqha74qAw+s40dXjtaCsNSwkGMr2nJypbyWiYjiXvPKcO9MRqukJZhAvzUT/bT8H3cWXXo5ro7
xPGJ/O3rxvIrXxSSKxp1ODWLc2XMY+MAivE3H3IiDXv03oPJeSyKhgnnCnEq9KHtmv+QtGk3mJuL
r0QRCC5kCww4UJYv64kaYbU06Vm86sPvYdMfOin+MUb5g1U5j4I93OKD3s++K0v5F99pb7PMuVNq
yw1mBbjawNOivQ0dvd5p3SOifVvh5jolBoNjyIRhBFHRXZ2HKtCHvvYbz+Q12PrOQq80acKjj19C
F4burBtf+zZ/9X1ma0z7K1ZG/NnvMp3v20B6EeGXFstGUXJ9SEmbhdgSLSJGCZdXgMyodzZqauPV
xY+OIDCEwwFFoiB7Va3kHGfJVgxYXRDuKDwVAUouRySGiTPqKGMj5A8i5Yf1tW8MVzAbjfyhV3dC
oo7kw5sxPwZKcFBpADYSKWYc4eQKlYL7cePU6lcfqigd/vOTltcP7ezIH4bGKxudoWDT1dWO2hf5
gcpwbfytsqa6ofR/DDCaML/HIYogkBpSMztt/JLr7wfSsADDuQNo2V0RCpNZKc1WqRHDMNwY+eqm
7HZxzq9o0FyJkPQpypvGj/YE0cPG2tepmFhbg+Mqihn+vYyLbT6bUtuqtZfmnw35S9ffoUig2Ica
s23TQlwtvMujfyRna0z8+rNFgRosh8STMfUrAC+A/a2nc1t7jhO7FnKkdQE6VvP8/edKOAYFlHLD
w8bTXh9DVqVdx3VE2+HKWw0OmKk0elZ7dvS/3mptBtMVWvigHRLtZGBUaOl48XAK/s/QwYCgg+Y0
O7snnFcMIuBxrbVb19MKNwB4QEzNQ9yCdbmkQOqyxLyaH9SeRPJZZYDJ4fBmmzT2wVkUPiZhXaxr
FcnprUtj/djYnOsPggIGNhVT3YSpq7781ErGpEYOQ77QuqKWOYtzjExJ8Sp+SobsRa8kSM4Yrg+S
L/IkQe2S8k2dNFFBX96gBjRX7OcITCTnxiJRcpK6HZpKq71Ypq3aPNXpTwSvabBWbitEwQO3JWR9
jZO97vzg9Hy8DdfxmtWJiFTaBgFiyWxS5S71y8SuvdCEWAawiZroWN9bWu5GUCU+XuyNd3D1rMiA
c4FB6YJudPn5pXISlFMUNRz9+m0eo9DpRMFes4Pp2OKa5Shn6VMdAGvgx6ynJ8VK79BR3wqG1+mR
wXCiICkAytHjXPwO25j0opiYP3wNk/mLxFhvgYJDbUFsRrFTOA0JFoHDfJRIYSw0nHtf2vcpzazO
+7uxKSIXW2wKvwL8SDBWcbtZHAA7N7LET4LK00C0oSK7zb0CTTRLX+zgH6tM8G+u3JRqsbwJOkT0
O1d1403Tj+ukii159ytELHlXqg29xP07UX803d2UJjB0X/vpkZP5tUZSN3+obaiekuFJeoztarNx
DFfioxh9g8CB3QoCGOJjfbf6lPvK3CtWyUR3vROQjx7izEUbLYuMHY7ooE39wVefP9761VV1mngm
slMgamJP3q2aTUGcYzJfemF0TEeUdnj5QgRMOPrUDDhKSNbW5kY3f6UoBm4B2GJB0cda0pLsspfg
JxD7bOt7dQp+RYkXhWenn9yoLhEe+zOVp2R+TDAd6xRrY6PXPkHYYEAR3EcMPi/LE+4fI5C0ktvX
hgFGXTI+GfqruAJEPTg1dO9KbE7S14FG/GQi9yqUzCnaPt761V3grEP6Iwpf3wADpPEI6+L6jUgj
mngt9r/cwsyd7IR6sCCJiQtSNPLQkfdKNDLjegsof0MTlx8f8zU0knRupCuBqNhJc9MZo9orFB0L
r3MJgQUic/6ljD9bDPOb/skafheJ5MLTRI32JcHVO5vu21dT2g2a5VbRU5mOEF+23tTK5U0qLfw9
YP0SpBa4xahnqWQzQu05NCaa+VU94iRMm/OVtLVGAW3jfaxcBCJBFAOB5ClcRZffAi10aSiVovKG
vvqcODPtCRlqcVpbv9RJ/z3PBmaO/3tHixwh4yZq1JxyY9xLiXWXFRNJlQ9qMihbP20lYXwbbmYP
KS2oKi5/Wm63pZyNauXV2nwcBtwk+UYF8C1FAKZF4OotQzi9O5hbs+RXOmYMI4kmKNph0GOFCd3l
0kpXWfOozhXIfuvOT3HBAF/JTQBKOyHnJgrPUReychhEg2iIwxo36OuFwU1ePm68opV9EDCtyBMg
O1D/Xv6Y0ZlgWlZm6U3BuB/Sr3Mzuqminm19uu8CsD3YR1GV32FcvVFAXc1JsQ+i44A+sxBpuBo7
qosJS6iW+Kxaqcc8MoqQ5xQnJDy0R6gGwjRVxpgWixFPkHcAundWAa9mfNTMZG+SZFpoVXe/pMD0
srS/ravBBT3aCior9zoRRcxFkVIKXfTLHSK9bVQG5UrPYdiFHperNYMbBjAC7C9tJ+0nHecbqfDk
6L4365tpYmA+AgjFIzSmYzTp2hYCupJlXvwicQW9u2LMaEQXfLK5YpjodcB+sCyx03PuvJpUPy1j
VCLgib3is57M14bkUyn+m3PMEBB8QfhclN3Lc1zLcab5Ebd7W3+fywep9ZL+VWjgNUSSsW934iSL
tyaouJWUYo1DHhQCYyhbJdjaOwKVQlGFcwxVafFJyYOfJbEcVl6rJ9y6znNN0hun+X3RfcaD5kYe
o2/il0y9seuiV8Gjsf38zcpAzFwGm/i4+GwWVwAjs9zFBFqGd5ZGEpMRDeFcJHzjCAS30S6zmWJJ
VZ8+yBFhOGS/kdM1//amE7klzjQbVdpKnAcipzoj9FKGLNGsjvRbGVK+aqEg3Os6LWHDrRj1QOp2
ryeaF27OSa1dvlwsyNMBC+sMQIqa5N2pbHTTlGZNK98MvRzrpxU0O0HZHTCKKmtzZ5cpGgt3Q1gc
bKW6YTd3db0xrLxCMGEGHQgApjCm61extc/mGg1Sp/BKmaH3+Bh2sVe500wohX7XmE81EzY0BXaJ
SVqmd3tBIBYaD36M6WT0p8y6G8Vvt26blS+WnyUmTnA1udbabehtMnga8MXm7U1rPYM2nhHYx+eE
29AB3QOlaMvIG7vnXlffxp7o57jbQXftLQneDYdSMAiuJuZrhGlGKalLDxPUnda2O8nKjs1xqpNT
obf7snssodrkuHolWEpF9Nq3PMjX6nR+Au1JDgseZ9rioKhzMZLsp6Wnq71b59lJZGozJrVjhRYV
M2ZmJFGXSoeo7u6F3XLJIMPH195KvADmZAqTPF30E8SfvzurTgHcWeZR6cmFYKJ0b770o9Ts1GmL
47byKV4stUg0tKK3fCtlKaf7VgfBJ0G4EfLHzhDs84CAOH/7t8+GhwOdTz4DKIVgYpfPlqidNTG6
WXgCBhNjoKoiHVARx1xv42u73kWxkoj/jA4Los3lSlGvy1lvGcWbTQXkTNH/Y9p7J8VbH9DqSm+q
6xRzjJwsj4xUJknRdoWXE0RCVT1PM7x/0Hl92AIvVro8PJVAkOhvodG1NOlM9VJPm3wqvAFtTfKx
ZgyOtpGeS+hoPpeGaOjSy3cLS3I/fnObSy+OpTlGSM50Q+E1Tf02wTsXgO81/Dj5pzHqbqOlbqE4
u4CQsbG0OIaXFxZPzUSL8CXDfctY7HBVGrHSV2WB43jVHNoJuMqq3GyEznxrxc5ese+H9pjU/b2B
GbrgNdlRdsoy0EacJDeur5UQQT9T0La5w6CoL50cZAl+04BBqwdZox3RlW6zOyk6dqiSi4pSLyUv
NZBVEfSqCuPqzXaQAGuW2wGYLJhqjBPwOV0e7aRIW9vvfD6i8asDeF1NfLHcIHHypEcpVFiaQ4wn
lkSrodtSb1k77fhfiatUHMMlKccI9aLM0KT26oQvWCclpk4FTXRlPrCN9y7e6/JBYa2TOAmyPO38
xYMmoTOosDHRs6Zc5tRLzVnMMzUYf4PKiETSR/G5VohW9k6hIhrjDTLB1eOqGnxA6jAxAUN5uggj
E1cAQ1VQcZI+2IdssgAOaOErFAAfP614axcPK1ZCAAB7DKbktSVEZ6ZWV2ixmXuNIR+xJvmiB3j7
qFsUhSsIiGWEWgqsEAWdoSUcIo8068aMZcaRXmWY30SmvUtRrupl506QYiq0w7R4i/N4XViKdcGB
EBXFVfzqbh+aoAyrxsq9TNLP5r4oGzrE3S4ypX1I6i0Bu6s4+lRpvEOG6TyE3S0Z/D5UO5y4t7rl
V/ee+DFMzaP+Cf8SfZ7LgyWFjJGZkpR7efDFYUosJ1gHOSribpY9/H+kWGvv9v16i2uvzyhUAsfn
4ZtHBDddm88TxoRX+dNRTnhqPlWraV0n27/VtaIxFkZ7J9lrxcYxu06yeHbgb9gRzA9wChZ3fqUV
BfquxHEj1l1hxpLnrK618YMyzQX+ZenJmtLTnDIaUvbKl6kPb1MZvfwi3tI6Xfu4DGI6QCznnpNx
+RrquM6Bo7g5YyrWJo/2wsY25FvvC33jsTeWWsL+cF8mHdHegqONS0cT7zoaUALrjjfzgSu3OFvs
MGxtHgl8+6pdX+WIO8VNXYAdoA+XYQbDwWrz/Kc8IYig51+jpHoksGBlq72kVmvv/O/JNH3PYPfP
obSzzHAD/7+6QMUvwpUVpECwk+zFjREqvmPMOVeWLBk7QU3quvjH1Fl/5gJrdSyePg5l62eMrodA
OoXOyGK9LmzyuOtjLgmVz7yL9mWLIDMObWga7CsujqEA5ebsOc7XvAv2vYm+0BZ99Pqi5qkR4AK9
gelHurm4PiIGcEzfJG2QpFcxaeXXh2acXRHFbYSGTNSU/Cx3A+POGJFXUL5u7MIVfIWMG81XRpOQ
GL72MG2SqDCwqSzgIHc3JUokY2P57lzEkPD8e93/3NEEq33NC8L55eO1r2FeeJVI2KBVxeK0Q8X3
8K6IUGmjSEXvZ15T/8Y1BuiSzB62xBQMB1XqD7GYFZK7Q8qQkpiQAoyBer8Xo4x538EGoxvEhwj6
deqr1yww3WL45+PfeM3FfPuNuORCnxYHc9EDSQCoxxxDAE9AnEIVVHaYNIRPIjUg8ZK+E2auYm5X
NxIsb7ZCwtr5sBCZFZbvsKj5Pi73KJ2Lym5a9miMnrGGcgXIKazf4rk7JEw3qIjvIXZ+DPzwKNsP
Up0dPt4B8Rksrnz6IsiWIXbrEDG0yx/QhsmUlIbFD9CqHT3JBx3rRA37po+XWX3Q9+ssNlqdokBu
xTpgDOU8oNTEUM1Ae2HwAQ2TXePgkR25TkqQF3CDsnXfrr5qAX3QAjXxpV4OIWowHsKw1Omz0N6r
9kW677RDi85fa5POASaH2Z/BnF0z23ISXgn8dLoYkWaQlG1eshCr1tB7A0896lrlIA/hKU0MryUP
yetkA/tcySroryPnLBQ06SosvjnErieTkERcj+TPArIPQE6o0Pjcue6BM6J8Y8W3y3p5gmzQJEF9
QwNIXbzZ2Z8nK6yw0lGrYoeOMahrsrN6hGnQVoyhvqpAq6LPrCt4Fgc+wEl0FpRyWM+ixR/p6Jrr
G/XaSorJPvznRy2i/6yHBQUQx80HRWrGbtdMTyGf9IgvzBvtFLV8p9pY9Lo+JZq8X3Wx+1pSZsYs
tqKQc9ewIRxRjs/flOx74k8uM7BuPJeu3W5IG6+vSyaJRg+I0RW7J8kTBVtgJAcq+TVXjJNJCSrG
BfQBU1gaE77+0tshMy9bnJLVGM+8C5KLgP8wOhb7bNZ6ZwYSK8/00AM2OMciG/8Fn1zaUZgqJoi3
Q7uzJtR6ZIqJWtm18Y3JSNVb2cQccB/qJwPqQxP1CLCCitO4+Dj4XHmhkw3x5f/nVy7ei6q3caJr
kjA9/ElXr5BP6qiCEqCnFsGDoInkG6rX3qhT4WaJTM/zZReMITJD/t63JEFeHaW/RXYrzqyYU57j
jexoLWHjJ+qoVYAR0yMWH/a7y7KcGHvsjCj3SmHjxmbOsGXtRP1kYgIqyukIpkqXpp4gCgmvF8Fg
mka+LI0vjwZRHkkbdef/Y9uEtCUYA/3ixbZleoaznZ3knv2MwfZRN2lbQL0cyChhUokfKD5tWesP
mHnJfuWlzP/NMte1GR4BFl0xoxdU5q427isj+dHagJWD7O/VduPLE7/kMgZZmD9x+jH8EbDAIgbJ
pVZZialFpBp3wMuerhcHXfujO1ujOdfxlYUQuWbcCTvmaxdmKR9HXGAjz0plZHk7T8ZxL4zRxaxp
Gsy7wbc2Du/KyRBK+LSPgFp4uuXwpRGbdkenBBMfM/sUQduLVNPrw+oYVFPk+pb/Epf6vR11X5M6
f3CAQ9p8OMlVuJOeplzB92drnG8l5AvgD4sbQBFUZpZDJGrehGOYZPwki2beJO+TMjxOc/li9/pD
OkonU05OaYhcE0I7iuo2Sv3TD4OvgSr/DlTXn4Do7K1ce+XVACegzsG1B89o2amtkNwpBm2ImNeN
3BC7wE7Odsr42FatZ2R7XdpacPXNCI4rRSyvB+755Tfb9dbYxX0ceQQXJv5mN7Nx2AT3w/LLjGET
xT4QR3js4Tm1lrHXBTxqGv0fGOQAH4F2UIJP1tBv5VrXOR3KgwYK8EKUgDJwEZQ7SglJNaQQ2Yzy
LDf6t1iRf/fVtzbI90XcPkVVdZCz4ozzaTAN/8DH/eGgjITHwm+kgj+OvWubJMwbhYmjYFQsWfEw
gRoUPykn5ZmTGdb3mdQcOdCtm2FwHJY7vbS5F5NkZyrfnqu4uJnVWHabmG5DaOdHCsctYuhKYGP0
CXFtABikLsGCFi+ODsuAfjDyoUV/k8pozAr1vkr9VicIubRJwLed1ZBGW9UNpzu9n7/rDu43hZLv
pbi7GWr/c6PfNJr9YlJO1zJkakmjrmb6AcwzUWE7bxHwV443/G5KeuHVDDFg8VL7Xh7lPrD5zaV2
1+Fx31fz86T450GFkB5pv6vJOiuZ9tfRw4e0Sk/aA9Kdt22d04yf/rRNne6KaQiZdDOOG+945cDx
2yA4MchHMfOWJby7vKKubbMEcQSv95W7IlI/PVayep8E4zNDKt80h9En1KDwWvPUEauHOPqR6TeD
XP2DdPIWNH6FTIPvCUkiBHVpncFuu3y3KTKYkdQgGzenznPUhI8odL4Ig7Sm+WzV2p0cp4joI+Yn
+4+CarWxFeKvX9xEb+cKTh0U16sEXDVSR87LGCcEOfMQJUISiQ6zissGzcMk+muhnBOF3JpKfJiq
gLonuavt9ldnhFtT+9e1PzsBimgZ1B0UIAvED3CVCZI2QLYW1QR0nO96u71pzPAxnvMvsg4E4IT3
dgjylk/Sy8Y+iL/8ah8cekSC40oCsagrA6hUMh0K1PuQh7KwiBeM00bFHSLpDmRiId4fU/0UGcdc
0zZewsqnAutbh18oTGSuuvtYbsamlFk988BUdUF6NxeD6+T4tsTTfmAQsdm0iF+pLqngwRGYpgfT
1Zc4Iih3KRcox3sjoIHQRUlyvCAxgFaDya0c5litg0AzOJWnTNp44JXqmtUhKIkk18LNR+zIuw+w
0zPzf91cHQxdXNsva6YcrN7tO8R8uwlftM5EahdvCkWufsqZEIvI6f9PG5HguuwSOAae5mBNgm2y
CKx9E4+SkZmDZ/vFF6guD0PYerKf7wO7Pqugb9A8Ifwb9cYtc82V4quncUE7QVBcKHEvNwAER6tl
yR7eiE6zTYqZFPsy+5SA6gZYdMBo+duE0Ve1Iys1ncd2Rs3UoHkTtv/kpbqTgnSXN2rEp9DjDxu/
VGn/y9DGeyGq9fGnsXY6HewJhcykkAtaBHJFqrrZlhx8jWtqIqLDEMXnHkGJFKNVdD2NONmIidfQ
K5vzbsVFngIdRauhXSCjpUPwBXnrWDUwf9uQwkU6/q+fj7sTIgdwGkPGS9jPbE1pjDKEFmPcDgtV
Pxc6/pmZy4z3UTGdO51Y/PGKa8f/jVlOR5ti5cpVuI2zeVBadDuD5peGGFKfKFztEeOd/Tl7VQLS
rlT9bJXFba8Xj/TN/n78A8QGLoIdNG5aw6i24LIgixfw7vOzJea51RxFzbmIzuRmt4EBeccqT6lV
HD5eauX0UCTCnGLiC07xstOfVXkzpxPK4FYR74TiAhZV+86UvKSuvuA8UEdbrOGVGp8BWszZyN1A
Ccl1L59OVsc57Ed212FiKaUlZFU3eWLnuz5A0xFVdiUwTkXxK0iSlhRDehmRZtvh3OJywt0RtHcu
cfCITA1otXP9TDf2dRG0bmD/8+83B8EeEhEBqV41+MJ86kqUXQbPwtqCg3JSeu1TBfQQNMnZAmvP
nE0zypWPizySmQYNRQH1qkEc9E4mSSaRp9TnIyXzXdXq53JM3MRPD6G+pQS90sTkbUDNEYUXSy4n
y0O5xeI370kwtJc8tg652t4ManvQUIYqpv4+ujGGZzPbFbm8S/G1ViTZnSIKbybQN6Lu2qX3NlgN
ci5EP5f+LW1py+hdpyPSzDE61MV9qr00Qfow2jdYUsBOVfeVbh0dqf2Fscy/r/nJbsg2zTewczlI
gOGUERQWGUahxGchyzFL+PXWN3qzNSjxpmW5/L7f9KjhZZF9W4smYTn2UdEIKWIryb841Xhbm/q+
tutnAXZIdn9QnfgxVqKTNoY3atF/Ktvgs8ENqyeHIi2erMa/bxhAa+M/pZxusIzWDuC7H2cv7lyo
nWGe+wNSukO0D+3u4EcRrFoJxjwK/nm8kVaK62m5F7YwLES2mAR7OddZFgU4VYXWTCbFb3xR39J3
DJ1vgE9rIRW4A84FIrKMDC0ymrhOy6oZkQwEdZssnV5MS78UCgbt2Y+DxtZKi5eLfEOYxS3ZopgV
FVNgjomLsoG0tbGxdWux+90zLRvASUBNMJSs1BfMo6MoNiiI8mo9ZA6QNWbyJ5RbP364lTYozhUC
qBLlN3N3i+CtZyWdyQTtNsFfEQheocY7Q+kOseocK2YI7L/j9KYvmU+QaLibqy2Zl9UTAz4ipHiB
N5e6SENEzubEyDGJCBxASR+Vbr/tJrX2HUBo/b/LLE5M1xV5i/cyE+rgzl34T5e8wIcCQz1Em82k
lTxXaIswWoo6KYTqxTdXZ0HYtxZ6OaLHIcj4Fk2jtJIOkvapbSf6uT6iI/9eDxWmCEkj2jUK87RX
s1NOh8bA2KNaE2X9rY5XrdjNbuputSh/laLWc4J8J/X6We3tp42DtLK9UMeJfxAl+GeZBTAC79d+
ZPLIQlSCWQKalGLEtU9x5+ye0Ul6jMu/dZI+NM7wLbP0jjEdd4jGfyRpugWRegn15Huo2hu1z8qr
IM0EXRJUOOT6xef9LvdC59qq8pGCO6XBljvTgy3dpcguVLHxhO22FftuU/Ubd8/1kRbkaVJqBbkJ
6muxWe8WTfwOFCZGhEp1+oNuvajE+in/931DmklMq1EXMrGGjsnlKkYsj76k6x10x8dueHRaZAfl
b4m+0cG7frMsAxOW8yTq1yXMP0kabF9V6TwYCW4j1W5Z/KYVW46fqnLrkVZaVQIGJOaYokyF1Hb5
TIWtlIM9V6hkT/G9nNbkh93d6PiIGv7pLICzwnHb6EWFuPHxAb4O8ywMco84AFAtimWXC+eaVY1+
jyBQV/quKUGzmh1XTw/pJry4sp/CYNQhNWEZZdnT7+VcDXoVMZJCuYlHH0Lg96Z4oDFWZ9nGOby+
UTDrQRIVeqBo+y25uHWRww2fHWrsxGHa54+W4cs9SK7dnaKswjZrS2llbUHMxxFYAFmBWrL42gDY
1WZOWHBMXu3g82j+CEKPQUXhbxO/fPzG1s6Kijgxj/U2fiUvKHKaM+sYP9ktGsXfX2v/wen+ZO05
SQ4V7qlIsnU/Pl7wOpRwIEEtiOgMhSDDeXlEQikl9YYM5enVn2h87JCqkvEK8E9+zlx4+LfxN5Kc
lZMiBg3Eh6CJwkr8oHdhJDb6Ns3MAKmmuKEzj7D5KLhK/lGbb5hG/fjpVlIBtBfQ5QeltXSS5sWn
V02SU5Y10l8KNsq5kxxzM0JKvT6ZGUVdfPBHEHfD2M+GfZtF3f34qde//De/gYFrsjrBZl3GmjaT
7UwNkJEJo8ehvetH/xhm8tGK/KOhZu7sJAe5tA7ylNzWLj0cdYsgsRIGGLmkTyhQKpQIFgdYl8Ah
6zjuvDrP3Sr91ZYvYfU409P8+EnXXq04TNwTVEf0yi5fba7XmlL5M8pTtb0Lmuym1p4VMzlkeXEo
mq8fL7ZSoEBd5KXCbAF/vKKZ+WMejUamoVBTWzuVUcFAeRj90Z2bB7P6ks0aCts/ChtQIvjB5HE+
Z/shH/aq/VvlDQynwfmhq9FGxF0pD/lVRF0kg8SM+TJLSgYj7xLM3rzR+KMUwyNjF4cs+GMn1q3v
jOiMNrczU8CS/TKBxH28JSuB6mLtxf4PwdSUykQQTnPRjmyPVt/Qn35W2vIwMukRpFvsj/UV0RwF
nqFBvJzv8q25rDqfljAOqm5Nt4j63Y0KdGP7O6PBwr2QNzZ4fUVYtMh6oH21TKy1Wrd7h8FQTw+H
Iy947p5xlT32CCRnyGr44z8f7+lKfGRP/7PeIoBMcVw3Zo282JwSKXpth5kcFL0ZHeZ4X/wJQfbH
/OfHa65dAsDJGGwi66OQoixiZEvSOzMKS7hX8RPTfmWldiP7yc6of0uadhhMNBNnyCPqaWNhcUIu
C11EXEWqLQQqBY/28gvWU6j/EiqRnkoKKUMhGkuZ0au/6UDXvURoKu1p+BKiUguXzC10Y+3dam94
oqiarjhjapM2MTAxq5exa6YvufIcOt+gsbbpfaxtnd0VVImHBVBkqATBIlgUlw+b171t5WreeX35
2UELZKC4b5TXUNunxU02Hv2chzXDndp/r0Hxj1pyP2k3Gzu+dr541+jKI8hJgrjY8SHRYpnJjs6z
xi+1quyiJsJ5mHm3l0T1scLSPbl8NE3Erns39WXxg5jAUZAdK13zZHe1GzAhl00bx37tykB6jJYG
v43O62JvUvxIA78kDYmUJ1FZJHFHr1qBr7olOb4aMRl9RzyYVJzMf1FXKqEU5D0tTBxef0d/BU0f
qe04YTITNJ2GXdF6mfw4DhvF3QrEy+snJ4CvC46JfvHl63citYnGgFsx7Hddgb8lwYMJopM63OTm
ufvR/TbgrxVHSX4FYiyiA3mK8+TQwZfPoelt1XTq6paTpwuRHpKxZQ+hjhLDzPWIyic+573iKsEX
RuwwEnoa/JdGvYPk6KYaDiinvn2eh9dAOnTVd7/4hEFnJz+U3cNLX2TuOB7M7CiXratF9/q0iQuu
fqQAzvBNkJIlsbrcNomhIQmd0c5Ts9sx8JCX7ooZ94HwLs3lU2R9URmNapxfpjMfeqacU/u2QZrN
xyIQUdLyYG+yLcSKV0ELjFJhhJWKeFl7tNRXOuJCpDeitzxod+ZY3Y2Ea1zdGjePsxtZvg+U5xqe
TGxkbixl5zRNXXN2Ni7g1XSTIyzqViRP0E++3JwmVM2UkoXNCVCcDBpPDgb6cI9JmLl50bhYNXuG
lOxsrspOqV3tXAYbX+5VEgZKiZ4xd7EQvKXqvPwJ+K3TGMqm1rN1Hd4D6+ZEDD3ZyXQINqro6+cV
iyHmBBZBsMDt5HKxKWiboEJvzMtDTwJEU745zT+Vf3YmV0n3Ddy00LWwhtZphckbm/121V+898Xi
2uXiKubyASYkPKly7qKHJytxxYB37Q3h19n6NIc7INtdzW5LBxQIIvnTYO/L1NXSB9nezadJjfGa
/dHGw84KXEulwPLRrS12+S81CXeRHTPhqJwY7jio4Zdy/ly1T4nz0Mmp2+loN1eq2xdPspa5OHXs
MHHe5WG60+Zyp0wPSrYPrH1q/9A72a1ItQ00EAfNDbCaw06gcs3wwMB30P/ByMo1EgvlJ9R43C6m
d3hqs88N7KCP75qrq4b9IsaKgXMmka5gCFwFMinK2xZLi2cxCSVUgvPJg0tAqxxtCOJcZu4/XvO6
TcmwMakEjXpyKCYOFicklaQujiXkAAVCKdj+QnQJhoZbwt8ELyuS1xgxkyn4ERobhdfK89Kb4onp
jaOh6SyWzrPEmZzCfhNHVLRATPrrzl9J011rR8+iS7boSuKmWhzIiwUXB1LOawr3yGm8gkwiYoLc
bLFDY0Q45/8DCUcLPgssvYUI38Y2X8VAsc1ohAq8hyxCXlyiThrk3KM8a2lErhXcZoXpIky7E4Rs
oS0nq39TNt8wU08ZUOETwlPjsK+28pnVPX/3OxYlSC2PpVNo/A5/htaLiaeG1Fs59PtJRlxIGvE1
nb1yI+S9cdeWGw8JRBQgDpfnMuZNjSZXeWS2Xl/9aJuvtXNqkyc/3U36V8k+2t0/Pekr1VfcRp5x
bHzXr/bKeEiqIzRtMSBmbYFU17c5LwRQRRBzwYy4KRfBySlnB7UNQKPxoNQnyzo5061ZI3PxvTxJ
M5e8mwQuo5Ag5lnrafZ9LXtF5NrfCu3OOFoD4lS76o8x7Bz/UUtvPj4vb2Xo1Y795+e9VSDvUJii
xsOgj4B94tCr5r2RHfBZq7/E6a7+XE/ochzGah/bfJd32Z0Mh6bR+WJv5+I05zd3eeMmmouaeyvv
QwUGwO4EAcAZHhRrI3680WqvfiixCt1AaFXMT17uYxbHqT8r7KMy6XubXQsRi2Ji5gUvxT9xwMy9
PWY3jowFoKV49Cf346DepE5XMGpTf0fuzsXexO38v3WcHOfyG7pa+6on0zekz4n515AZVLBOKW1U
81MZVfTwvUi2T/ZQnIwUVXoU86gEsDxQnUPu5ycIRDeW8UAOsJPU17af6YV8R0uxKZ+TSv8SyfIB
uluCtWnUpadWUn5ieiq07VXhUvgSJ141mbdh9xznT6Z5E4ekccYnPTui3e4m0l0oVfsO3rsvfwnk
v532JeIgw+9IsNJOxYNU54LCpLDm57BI/oez81qOI0nS9auM9X3OphbHdsbslBaoQkGSxE0aSJCp
tc6nP1/U9EyzhKHO7kXDWAAakSLCw8P9F4tYK9daDJAH4WU2pM+niXktrCjHJBnoBRWNsxBqOK7X
95nKliGuclG9e9viwegWOdpQ7I7bsFmNYH2h0qkrxQTWRmdm3vVT3UPiZQojo1A3SjV1msMa9xM5
jCa+gr5V+sEEnxvGIiDpLtesPu1B2dVvyWKoiU1zh+35l3nn3knSHg5P2E9LHR2UGcUe1Vjm4Tav
7117gTJa/Kjsi4Vz8HNQxs0rXPU2XN54CBcZr1jKAL7JbAW+8Xyt6IXUeVqh17Ohyebp1yY92Ggl
fvfupW8Vq6SxsFR9d6ks9Uyqh8TeKuVa0ed6vCrAgjR7q14b5quffY2dRRHUcNumVTXT+3yS07wu
llI6Hzx1WqaUMWogHGvHv1ehao/KjHxm1BcwpjFIePWNhVVpEwRzvSewJca9FX503TZt9p4zTV6S
/JvqdNNIKRaFtzdc7KoiQiCtIBAr95q77FH9Uz1vljUfABjvAu9Wu+HagwKdARAVKWLKB2d1xkFW
M9dWO7JByFhU5FiS3lyYEEzS6g0M8Y1N79pwtMHItelHcWg6O4lEiaaEkpVSuvb7OZt71pgrYXEQ
Wb+0kL5YdAv8blzZ30E7QWuj/UVT8iy7d9rIlzo5rmc5ZL4hfxNyLULp9vP5dmuUs4jX499R0Hmk
CuITfXTnbuzfBqW8laxcHDeZ1WRG8FQptFwWHhI0+rw8FlDF5iWH/e/A/RkJoz2laSXqt8n47Hj3
rSCgs40rA6SlvtsD8pjrJQe5+lbH/FqmSD2XDBGRC1gt54reDhTZ0EgRz+YUTnDpVHsjoYKa2t/j
8KvfqjMOlZ6rzApHmbr1w+cP/bLkhvYD2wyNCcE6Idad7jMuSbPphxo1h66YiNxNoBQFMV91f7mA
JGIfWTXgBFn59PnIVzIm6j9AyTHeRKDnfFI1nZO0YUih1g5IgxEZVNGXibR0akJOzT6cmdHc6uRe
vVmaTKwc3jKFxrMpFg1NQh4VVlCHsHP1XwQrTPiFiFxVaB2KchdLAPu1+sbkvvaWqRxQtCegygat
3tPnHNjZKOMQwO1GX3LjI5YmQ/UinrMVPsv1ve3D6pLAUOKsJkW3isdXzsZHkC7AEBQCLhxwzMEw
ewr0iBA77iRq72NRZUIh0GjfDKu4datXjgPQbqkw4ZB5FH8+vdUc5Wc7CiEAhEDvrTJZqcXCUEZs
oe8Fwa6qUFG0YKeiv/r5lLr2foXJD6knrgV0S8+y8DiynK5xrHKG0tTUbN+EKrwlMOD+K8HkqJSj
vAmhnBvjinTgLFk7GfcsXcCLWG1gTHICR2q+Kz9q/U7plo7xhvXqxB3xzOW5B8lU8Pg8rCI+H/5K
4BTSVvSfiGf028/OQHWnlF1GRZQetLmuB32Vd9/cPrh1k2KGnt8kWkgcpnXBMzongqVRkBJFaiKF
/jo0jwYV0YgTrB+ms1ZvFnj/LEzkk9X6XmiLp563qHt7YsqPn9/tldoLQAzWEL1bTp1UTk+nVyxB
TFEG9PxMygoh8jw66pJG+SUjW7erB1F0a41J6eiT3uYcZkiz7pZ07GXs4hJwiRCcDzKj81a84WaZ
Fdt6PhNMKg3RREECKBLIkAF5H5oXTR5sxvgG9fdyFZ+OepZm4BhcRoGQJ43zZIWBAXIF6KrrK3DK
d0WeHm4858tlLFjegFEog7M5HOvXvx2VFDtKEj+C6eliK48p8aQslWlbwfCLbXwUpmWFixTuyD7p
1Y2htYupRrYpcCrQnGlVnKsgGU1fEa1oF47OxkRVKwR4hW5CoyZ3aY5asjC/BlemMwVDEJlCR9wc
b7kmX6ZZJxdxvqyiPMj90PDLmSx7WFGihBsYKxk6j4rvujuC/7rlZXjZmYFHgTQN9gmIplDHFCv9
t0detEWdaspQzAolm0ceoEFTnoVavbYKaS7Er3IhzCthc2Hok0yVZk2XHuo4XvkYSGq3eMpXzvKC
+YnKKzNdtDnPwhp5TxeVfl/MWsOnH5FN6jacfY9B96ZonXkVIEOOxx4y2ka7EM5PYh8VesEmVnY4
/8yS5L4DVtSgG2z3aD+YGkDL+6zB5i2fgGSdUSf6fOocxdxPoxSXClYaqX1UHan3nT7CpLPtQRlq
1E/7cA5HD4UNCOsUHoQAvWNDztS9SYkkjWo3c29sJrF8EH4RwTpt3vVx37Bl2PVz32Kh2GxCDyUQ
qA2ielP6/saMcAVUi7Vkl7fCqwhbFxdOM06gJThHnKuWFzhKqq2FSmoavblk8yYadx1C0Ei0CuEK
s1qOKHd2XFfc3MqJryx1aue2zGlPSGWd75uo4TempBXMO+KYSAKFfEs0GtM8X6oJyg4atoRpszCr
GyHtWjA/GflsiuFF2NDOLYtZMGChg6aAEEQRwjFidEvf2Al3TxbKpwAzHhUKv/Xx+ZS5bMSJ7okA
zALsv6JW1JhaKdVlm8+0DuqYOA4A8kydbpE10UqmmKhTS6+jYRmhXmE83xj98tkzOv5hwGQE1Pqc
5NFGWZpZoUpUl8xFNa6MgzQKP81wGka7xl1hq7es8nbx+bCXwe10VLHZ/xZp4gpipjkoOT0E3nKz
q36yRBSjWsdZNGusG7D1K9nv6XBngQ1YcK/lGjc5qv4EuMxk8BFHwRMePdwWSV7mmdD/9CJes/si
cEuf3+71d3xMW+CxmyCjTu+3CNMRE20ZqVfOrlX4rHoLOUpmcWxP4XP7Rny0p20V906manxjcPEw
T5c2d//b4GdnrDoYQtiJIxOMbosCmgJ9hUTbOS697USiSkI0F68Z34BNXOkrP0FzHEvOtLgVHq9k
yFwKcDALkihEzfPyrOXheNzWg5DLjqagw5vxJRtbpPHSVRcIq/VnP6kIhbcgUpenbuAcKjrvcKbo
8Z6bx9JrAdQ4ogg2esWyHH+OvjMpAGXCE7pR4r0ysznaieM0moYiXz19076VIY4a1miBYTekBuV0
KHRsyul65UsKm5to/H7j9V5GbjZIZIboC5OsIEN2OqKZW16BRUEGqaBfGOQhEDSXfbvv8cM1h3Ji
9NTBaKT7i6y1Xz4f/MrdCmwtNSfS4UvJ+qR0lQTQQjrD7GeVx83OdycoLPn4VndZ8Ksvf34+3pWp
TEuJF0m7HibUeW8p0dXY0xI7nclkv/KAtJFX3tjCj2/obLkAF4Tmgowu6MELaAhbQmin6NlJer8Y
NNSgQ2Pnp8YOUt9iiL+ggrJC0ht6q/0ixFnNxH4K+oraZPbd0duPIvJGWk+mPnMjc+Y5uIPZe8+O
vkUGQgTNuBh859nt2u8NxjDTqghXhtGWExtJxhk4nEUQSh7CG+pD6//4/OldCiRodARF7YlEDyHI
c/KghlE1FDIk2iRARWOdrHzXeyqLYGN27baM74eundgKqsF9cicYMCIoQlNZVma9zTlfWGp142lf
+pWISwLezrpE25WS4unsDdHiBpiHat3gMV0pXcc9mfaQTrSOXRh1NEhf6DnQxQpTIP7ZRAgmJoO6
9OSbtm5X9sKTazk72rm6r/oKrCM0PMhzexK2zP9WoWpg+vGd6dZbj6gY4AxvezfhONdmtmCssIL5
CrDv9DmQtiI1EAfZrEYebEi8hZ52iw4jnlxaiY6xcFLSv2WeQZarHUN02ueLUfZuvRCR8pxPfxp6
QCkVak2mcbZXZj0c3nEYUpBRkBiNLS1OSucRylbGUUUtN9vJaMrUE7AQQbSo71c3Zum1KyCW6agZ
CizFOXjYG2Nl7KsMoTz53uIsr6D5JMTzB7RokfeYutgsGL03jy1vqa4M/B4+v4ArmwWRBaafoJeD
nBSv6rfkREn0wNAig9Xo0zzW4NTjfRlyVqjD/MZQV6c/B01UG4Uy6IUooC+FaWN1SYpFkImMVztX
nbs8p7FGnk0nQ5xoKr2e1nJAJyye9MYB7O2kU9//p7dMCQf4io7O85FmeXrLXSnlNapK6cxV5bVl
+0sHMXat8tjFbsyvy9oFgrhUToRmBbTS8xromMuhVYfwZ1xdnsSDvYdStnOsj9jdVqhTylp46Nrk
fw6YYVS2f0PBxgftwbM9ku2adlutoFVnwy3W++XoF1uaSIm0aZJg46TlNHXaZZgmc7cOdppkrIOm
u3HrV8IvswkIvpCCgc51fr7OIs9K2xGqpNQrsyb9CCtjzXEI73NpkRolnURW+/BoK/FaG6M5ck+S
Ii8be0QIbFxlQfLl87d+JR2Dv8wKg6tHAwn8wOlrT9H8llIZ9RCnajYkGTM0ceAk6seKdFXimIRY
mmWgEDbIy8/HvlxkDC0sGoVwCDvRWawNhjKz8lEFJsH07hSyFOdgFT5SbcHh85GuzTgWF/xO1Hfw
QBPh5rflXOWah9MlrbHAr9boIXxJreEXlsmzpmqlSW3Zwbwbs1s93OvP9rdhtdNh6dT5ciQ0IMHD
FFQp8k2iRvvOLiPgB+Wsdao7V/a2na0z3frF5/d8KZtF4KKdQgYqMPoXx/nQUEPVKNFry+t1Uefr
ZMi+A9xfSG76w2+HlcEkD3eR6n9TcGSjsLcts/JuNJXJMInztyZLHj+/ostMUVDlbZF6IJTDfn/6
OMK4KpUhIJL7fblRhq3TIA8U44ZCabqVM7YY40ZsvfrefxtR/Py39551lWEWOUActdijDvssWfGr
VP7oXCDWcbjzSjIf63+1ov4a9Lxq1wygvbKR26zMWQAdPkiG5RDR/B28pWTl0zYIFnXo72zHu3G7
1185E509k2Yp29fp/bZRZFhu64P/ifulmUG7qOq7IgFlEtj4/JibKEkXsVpOqzzDlNSeWNYw0/JX
MBsfuNfvObU8aZlxI/QeNTlP8wmhjMwyp7lICD5f6LbRR67kwrHrDenOC1p/EoFOdc2Dlzv5NE+r
dDkGQEUy1O1J/4LCWRfuXQnXy1G92Vh6XwLPxN7czWqOr9lLNTYmbk7xGrWvjzGUpoNa3UMh+ny6
XtmYj4LOtOoEGQAXhtOnaReRjpE8vXoHiHRvv+TNpLaXHrhbK6G5033P+3pvKWg2biPMLUMatLHv
fL9xFZdnu9OrONu3/KjOoKJyvoK5Ned9Tb5WD64BVjmCVoW2rBWM81CP97IX3oog1wK0qFTAw6Wj
gZ7z6QOIrN6OiwwrgGJSZeUy9oxfjTzQoPSye6+J153mLDrZnsteRdGi/+LKzsJXVlL1omhQ2NIb
8eNqPBVbJ8bTQtL7vBrcK2kFSB8l2zIGbsdgcQTMWU38ZeERvZz8OS6dQ9fYPk0X/3/KnhOlMVQI
kEKxsXI9PxMOeuCYfkNK6MnDsrRlaaLn1WY06oUTVXvNzvwbucK1cIkWgUIZWdhmnsvGqXJnaaWt
0dvqtXuMuhaZ2Ty5hrHDM3AlDcNj5aXrzyebOGGcL9TfhzzbkcGLaNZAlR99VdZe6C8aJZl6qTVH
yWSB6tGNR3qlKCfKjfCphUGvw5HndILR+O7zylGownvGGlHvyYiAr9wqW5/EHvRYOYuqbII7zK8S
i+NoiAGh+d2t475+eehDsp0OA/RZZvpFX7HWhi5RcS6ZGWhexlqztKRw12aAqDszWMUah8AmIS+L
X5s6WIW5/23Qmi+UU/GPpPvnS8qPQqZYHtAOc0u9mEVFDPzdHl+tuFhYWm3jKxB8DY2vvQqSKG8W
7dB9TbUePnJigwXVh7vcAohmVf5zHIcaKKWUjk9f3oWhvoyTbqrl8crIjQOqxv3k85d+qWYFA0cU
/NmZ2TUuRORc3AC7ro/FAcR/2wWj9WqHydKsHCTQZbuZWC7wNnv4Frb1VvG6VdSo81b11pUfj+C+
9WoaPuZ1gggMWZWrFNNV0nkrue9u5IuXARn4giwoMbwo3tL59uYGY65KkRLOBm1YVnKFqlT0OPra
fZyW0I/l6mv6XVKKuZ9Ev7yh+G5q3vuA1dIY3DL3uFib4kpQRmBbIGcmiT2duEHc1LqdcyVW58yK
slnXmnqPLvJEboppMUabynVv7KIXa1MMCbuTbZ1TDHvS6ZCq6/ptm1rhzIX7wXnAzcpF0taLyA5X
pnPrWV+7QRAqgkyKrCFg+9PRQtUe06CVw1mkvCU0QPuipuv46tT37XtX3yjpiX3kJOxwa6i7sNEw
lMDGnA7WIlVdBAUqx5r6qo8eNnH1RMqq+efz/HL7EMPQ4kCxi7vCEvZ0mMroFAPrr2g2WNUmqmuQ
nECe4OlocfuY4q0WqlCSxmhXKcrTjbEvtlLGpiPIDRLJOYKe5b6lX8tFMgBB9TWcj8NhG6rRpo+t
r0Gq3BtGsrOhrnAa2g6ZPZUEVlyLdkXf3nNKXfmWS4fTb26tp6sXRb+PMiomGWRnpw9EbROvlCo/
msVhvAmq/QCYQm5RI23seejCxxqbdeoWd4PuTBypm8QOldChP8TyCLlkyEGuWTdEay7bJOJBgfBj
inNYY789vSarSmLflCQcqOVqHprlnaT2S1ujK+CbhxHmqeXKU87x6PaPWxSoblUAL+cidWUUz6Bh
UtBmMzwdP80Vg6NiHs56GszZmM8l92B08o25ePnk4QwIFj7JDHxL7WyUfnCMXO3pZcv5a5M/5jan
0HGHIc7ixry72Nooa4BjIAoDmgGaczbv5FLSfVQJA6wOs0lJlzmRXsvOndhYkUB5r+fWoXb9G6Ne
Bg8GFeLIBnu6cLI6fYaZ0oZGJlvBLDUBiVeVUMGcyFKyQhlsm+jWRHZv5ErieZ1GEEaEWQMyFJL9
RQ1tSLVAzryAeFyMa9G8ldT8QXXHRWIGu6R1b2yZV0IJYCfyDg40rOcLBnyFlmFmxG4I7F0cSVCa
N+UtHmmHorPmA0uodoq5o5ceGAnj9cY7FUvg/GbRUhUi+KKddW4SNqI+2USlGaI/6M4SQOu6K9/L
Ed3rYrzzbRUIc7XQtXEbqNFkLBqQlE10Y51enKyZV0JtAH4Pc+uCriwHbeqlMtfgD8WkZMMb7ObJ
js29Fdhz3H6+R07/EJU3EsZro0Ke4yQi8LMMfjqx4pIfyCV7INQj+DbjpOjVL5jBPdW+Pct9+ZAk
42vr/vr8gV8d1SBBws3WvjTpzBpV84kZ4axKfxluOQ/S/lVR+4cwsfH77R+xQ977N+kXV14ymFhC
A/vVJWXMB4Nq2C4PuCnthRI7s74dX20OoonEi9WbFyv8/vltXiIh2KCEii2gKxMuz/l24DsRaXcB
iIfa7SZqnB26zqHYd1B20Nda3T4PcrXsoPh40a9WJgdR/O4hLf8XewB66go3b9Km5YrOjgVIWSZ+
HcIRTNB00uX+oRzNDzOLdpLWPfitjJWxvmeyv/RK+N47t0y6ruxBjG8KJD1lWmqjZ9FZtSvyoo7s
bozyqWGMUyNbIX2zaCeF6y7zHMdJ5IVN3MFAut4KLeLmzlY3uZDwC6UhdtkOSBwnLKHPknmRpXRR
/5BHdw4mkIEZ7xRPu1cCe5Go/qxurDnrcie71QQdjoXk31TUEHH64lI4ajPtOfpe2AUZkpFbfjaQ
b8vDCs3BNPdXlJ32KmLDpVato0YGlmfP/bS48zLndQRMnHNa/HxeXtLFmZcWYEtWATrb7GOnq77y
UY/3fKH3PZZzLR4O2OTNcjQRhVdvFAyrKhmfItf8phU2qOK2WJTmNrenWuHN9AybDfmHEctvupqi
1G9o04g/0Yzjjdh0bLKfPy2SczjIwqqB3e/0MociSNBuc/2ZWTj3RWA8BEl3qFRz33r93ge1GHWq
B5rdnxmpImPUaWBrTyNkkjnlD7uSQaVkW5JHfD7z6r6V8n0X5I9hku5Sp1rgqjMfet72vVO7j5KS
/dQb15oMQ7JVTCRYbJCvia8/m+y5c6mJ9qlaUKiihWYHzi1LvSsbPH1a9OxpGQDnPr9VhbpqbtZY
EQgcaNYBK/aKuYGnVVlC5Q8mNaDjzyfBlQ2ebRbOCWpwDsyTszzGwzEgTW1O5E32c8iiB5PIVJTh
I6eJQzdaN+ogl20aMeWgVeNtBHkWFa/TdxnrXRRBmcV4w9Me2rh6t5x+Vo/NKtNahPphoIWNvqyh
aHhY2GVD+tzXKuyFQoGhjDRqxMws8cr4/CFc2YiomnM1ggVD5nH2EILMzULbwg4kUiTmz1uU5Bsp
KedNgfpXW85dyIPlLRLW1eUHSwIJQCok4vR9+ixUyY/LHpucWRV0Gyl3fyF8Dewy+domZslbH94a
bZyovbkp7WRRu/209s15gteCVzcr8Z8W6XCeC9UUkEJ6m3SMM5yvpNnnj0cTV3K+AimWUsLhYi91
HLq0rnwKh8GsHfay1R1setNO6JZTd1DkrRa/UcF8sYu62tWFC4uydF4GC0HM0oB90zjQVD0JHdko
n1nOcz82/txvJBdgS8DvyDCPMgueeKDBs5LQmU9tIXSJB0PkasnGGUPokfX4YSXDYkjVVVZ8+fz+
rq06B1qBkBsGaH/ONC6CqFTQRmYNcG8+W8PMiMYvepK8Rk22henNZtmZi88HvZbq0hv8a9SzSgD2
7YVWZX0wg9qOudYB4fkNSD23z6edgy4Hzo5WfiOWXtsDfx/zbMqF0hiiPoVoxCDHuyCSqOB4NxJY
sYIv5opBGUWksWQ8Z5sKevJVYXvcloLGiqcqb1mdTG03fXTr8tYGdiV4iR4rGgBo5yEwezZWWpVN
JA2cKcehvBv8/mFwpW3ZpREs3tiej/l4sNXCXhSl/K57zr2G6otmTKI4WjRZv3K0/FHDnAQ/KVWb
Y7zx4FtFMC0yp53Lmbosq+y13LRoKYQz3KI03b9xA6cTT7BYNOTGkRWjaCJa9mdxJ0uHYShqDpEB
G81TID3hDAXHXZmSOkzt0Lqxjo3TvONyPBEHf2vbtalr5L3tUn5NKiio4wsI6rvOyymXgipTpQIQ
57iVxyCdOC5g7zRrH80cYrkLqTzArcqTvcdW9h80TvJI3S5D76VrhlmP3oxQ6w/xTGt8YFu+D6hm
mOHWZo3t3NXarZ3jHxGCGx9VoE72k9d/Gazyi9n738J9XcuzRuqWgRd/6/R6n5i1Mssq1C9MuX1u
O93FjpwzX5WW7w1Q/abEfjIxNwnH3rbiatvmlmqhfvFukMImK8JoEAAe2/HZTjUiAwJ32wlmTuos
8sJfWEE3A5CPgNE0te55UPN+bGE+l9vcV+58Td8/1+Aami6/72RMxVOreTHkASfe5KH3MFXncF6E
HCZ9Deqr+ZR7w32IWWhQTvQFjs3TRqFiRl9g6H8N7PqJtPWldOfX5VZx052GidgwOFu8d2ZKIc+q
3FoW2bpFmh6W36oblMWgrnptuFEBOF3PzBnh8Cz4g5zHQXKc1230PtQbR2LOeCNgSw8JuuEhkT/s
5uPzeHhWLf/XQPRXj11BodN0Fg81TKfaSKXUMFaQMDa6Yk19fG6stFrkcvDoDHeDat/XeH6UtvNk
StGbA/n4rbf3UjuLkxgDBm1TuLY2yTTESzoFiN0tC4azSvm/L5JkiTCJPMN5sbiIat0c+4jjObht
Oay/mFXxlMSU7Xr0gnUXMoIZT/RmPyAACcw3jRaunO9dqbgB7D/LHv68EuHHijAOyKLzOFtmagKo
PhWHZ5fUqNslafk0SuWXIux2XTbeqY216T1nI9n5oe2KR0NR7zU1mw7aEyiFidqpCyw91omd70Jd
vVN7f6MocIE+f61n29yf1+kcbSQoaIASOY05phFLFv1ejl3DLtA3iv29LDeFtW6Mnw2gJNJ6v33+
fMyjM9Zfe9DlmGcnBi33pL4RY8op2WyQ79PMWDo/4ixbyFK7A5+Mo1auptuYkB7EBVigfO+Pj6Oy
6wETqDEeN66yiDJ4w8GuRL2m0n8ZkYrOYX+ArvH55R7rSmeXS3WN5ApNZsoD53UnsGBemrm8yqLo
D5JeLCp6vUb+1On5z0Q2trmj7/XUW1uwB4ZBmwgKB+SupdbZ66TRdk39Fo+vWVeiNWDttUH5glVM
M6hTpW02rV6jqKVuyf05RdSQ7xu0gSI6kW9yZnxTteYgR97U9JKp1juQM7yl7Q0rtTT3ehBPRtLy
Qppl9reym1YSpFZFmhsN3ghRvjGGeCY+g2qfK8mrZEu4TitztaNe6C20MkfOq5kpyJ0BFFpqVfQg
l+Vj0RQPgl02dtY3dWwPXud/84b4KQsRTdC6N6e9deq42PcgP4sGM65bwprxvMVs65FbDibzoehG
7NDvHGk6AnvtmrlW3AVQobPxECYIVDzLGSI66b9C6H/96P+P9zM7/OtVVv/8bz7/yPKhDDy/Pvv4
zy+g7/OfH8H7f4v/7T+/dvo//XP3tHj+9BdW88f5+S+c/EHG/fO6Zu/1+8mHeVoH9fDQ/CyHx59V
E9fHwbkD8Zv/vz/828/jX3ke8p//+ONH1qS1+GtekKV//Pmj9cc//qAI/9saEH//zx/u3xP+v6es
qf2//d9fZfDj/W//9be3JviQxKfo/eKP/Hyv6n/8odl/h0x+FEsnp6RCSxTpfoqfKObfYfaAHYD3
bUALYBtPs7L2//GHpKp/p5EI0BVRTez9jiGyEiPzM938O1pmx6o2Sl+CU/bHv5/Gyfv86/3+LW2S
Q4aYVPWPP9AGM07SXvC8KO4ZsEap56AaDe/9NMzpQYWrU6vij6L0zcYNu2Uau+5TnQTeYnDKp8yL
6nvcUnAIdyad1N/rts/htqM0MYYxx8xC5bzH982u6FcKWFEK+41yGGUwXV5kvh0/dX7orvS4FQbA
sbQq8uhn45tIv1bwSipm8KAQ6qfe6HtgXLHrQr9Jfqpt09sMMfo23fHHhddNXd2YVp5ifWszOu1J
4o773kVrQ0/5NblMtRcpVhdIXdlbW8ufA132n+JK8ymXZtlS0b3gKZUV6b6gdeWV7tdaQkhzH2WQ
IjzHd9e2nXnPkVe7S6XDiB5jVLJbVY/gOnbyXVbhu9k1UfFu9xYMX6TcigT1Ot98BG5j3DeOgbAd
cE6Mu4f0MEYpCiWINt7FcbKC8DNsyvZLoqHpYJZDt217q9sGklpsXNSH68aI7jKvi+5SY0BJpdOJ
NZJGf1Id4mxruCSSlWQ80zv8Qvbt70djMJ7DAGe91lOtdSmV5rNd979aF7QsLaDkJYVSk0hYzdno
Db900njnFoaxL8uvVVFW95oPTgrKhDupeUaLFrHTmdIY5iKouu6Rhh7CMJm1LFNAeVbQOitM0WMQ
urltT2KlSpH2Nb+aMJk2TZEZgmr87vRDsbXElw5RC9yGSSm3vg9G3VTaJ1/Wd0nTu0/HLwiJ3Kt5
3u9LqiobjJnaadDGB6kr9UcXZMV9V+FYMn7AhSLT78pgM4xFPo255Xnp6cHKrVskb3zX/tbET4nT
JgL/Lc9bSFsA8gl4E9UPuqUmadauyZx7KfSjeyuonZmbS8FK7Snc55n8YvfZYwWtoRvax1I3/acI
ljxaJrtMrtr9mCf5BGdGdNTlYIExSDRJYFy+BsrgLKxe1uHF8hEiRcJNmvqUgXdKmUJUUHl8G118
qazEWkmpHkqrnIMsVfKx4imYS654+NJ4VbJVPbiV7GvvXRyoSz8r0u3xy5CP6XbAZmUrlwiReqMK
BIPYMHeMuJm04MFhIHaaSwrf5vPfPlfiswZhdkMp7mms+/Jw/NJD4gqsLtrbRVIeYkhuVWzuSsm0
V7WCTrKrdlv5P198o+62OW6K2+O/jj/463tNHjakaj+bNgnWMebigTu620h8yQt0ywfLHheGW2kq
BrLVksZyPw1TI1jofqIfSgnSTOdK0a5Ng/dGU9xdGKsOxJfsIQsK6cBJSToY8D8Opbs5fqfFxvQQ
Vop0GLR+DT5cnhPV0VMLo+KuqrQXxQfLXYxmfnf81vFLIdfFvz4yC+OlNZbfRjuk028PDiekyKZK
h7wS5ptiDRq5lg1kXP5bMHgRcYu8gLQTB5FKT/Zu2CT70Ar//JcR4zXd94o8LaoUKODxx7b4ncbk
b6c5jgLH78W1q83LcIynoa7l6iQ0aFw7fZjOQwkKw0xrW22nF09Zj9IqTI8HQ2tQT6zHYhE3OeKz
g5Jk09oT5cZ//7T/z0+HTLI3WZJ9mPkw7KNUcnZqsO4C5yGW7K+4eqRzf/CzfZK7njLBEIt/WhJy
q9RR57JV8rEfn8fAtrZ1mN1Rt/T3hWkVONmlxHWrW0I8t7/r3rBtyZW+ZTkIZnBS3jNPS1mEdH43
Agu4b4LUmhbKW0cJwZ7Io40NFR3pqRT3BRDUtlrVEFfnqLzQV1IKx0Zn0U4OBfqyfhGaOAn7QDwt
Wqm+q7nm1HLLcIvwGD6RdjcqS3LkJS2ReW9V7XNQGu0zgr5rT8qjw/FbpMfSBOKMv/GsKFg5Cc9/
HJ1g1zRpuJNaUknZqdTZ8eNfP7CjQlllbrt3e9Pfhn0YbJUE4h7lhv/8ExQvJQ4P0Uk9piIf+pm6
bmzri+3SjgtiRdsrTb03szo9RHLSvGhGNC2HyMln+qBYW1PupzxWYy6NWfUtbR3KGaP7XaYRPlW0
CiSNXQR3Bd2EWV3l9bud46iF7mWQI2GoKMOdb9HqCE0+drWqrErkeyaFL4+zQdItdpzW3dT4wlBW
CHUOokWsGNPjP6EHPVqdWa1yL8XSG9/6nd97wSZT1I1PnQutAvE9M+jVXebq7ZyoGSCvLb4nvmAm
2U4sh00p7KQE6XRfRwpLQcLep6++iww/u6topuhs2xSrsgXhvabgEtePgYYKW22WQPr8WGGnkvxf
XZfG2+NPK0dup7jI4g3ol2+WEpvPctiOj5xUp+ynxvPxW0okM0WDaAn41EIlhp3LEDuXXljpQtOQ
CT1+z26amj29sRaGhbdw0IzyU+cYw9J0IiGAHyQPugR9x63GXRR18k6xivgBi6Ji4sd1tj5+PH5J
eijfjVoMy+PHYEw2Pt4Bd21SvuZ9bHxNlLRdBHneLI8f6cDvkkGJnjxIUB5mjvtE1z/oaMZfPZ1N
IgVFQj+ujb+GEU60lerXwJOr7ln+f1yd146jTBeurwiJHE7B2W53jieoZ3o+KFIBRZGufj/uf0tb
2nOAxvZMB7uoWutdbxjF/5636i47dQ1I8+//ika6lq5xh3NH3kVckq5+VagE5qLt3pbUKVhlBh62
ASxCJmQ5cU563kdDJD4Ga/xc7UA/OE01P1tgpabXL6esZTiNw0MHT7a2r0NpVSffyOVehkP4FE6G
FUMvGH+0fQL716csJHGvMVR01ch/yqVl77GmdUlkZhv737JqGUR0nXh1dmT+7HW+tckyz9sIr02J
w5HOuc5k/WCGKohnZwxRrPjVOYs4RPmR9XHJ5vTFF8MDSmTzG3y7TQK5yGs/u+FVlEuehLcXylZj
fzXBQmrM9epQBm3VKPJ9DyHxhST4B0DQL68xndeKN2VrebPaWaNvv9blSHZ906vdb134/x4Sl/N/
//Hvq906eE/sE7umM4AZYALh9ky92gVRcUjTPnsyTX6FSqvxx2Wl1j2uKosV7hlPot72pvRcDE72
pB0K2UBY7fdSaaZ7g7feG2nvHO2muJRjVm1EuHofBjx3bQ3lf7PTb3NfVH+Uswg8brPyqc+nbl9J
S50adehrn3hl3xuOfupMJ7tM1cnR1nzM1no4+xj6H+Y+my721Lp7Zozr3Ro26a5sK+8KjaDayXp9
x97oVgDZ4h6+IE66zep9t1PxtM7w2LElDY/KQH1U6Ek9Ck9Xu9ks7Lt5yszDgjnVSUDJPXuqsfeo
AJPCDOXJyb3xPLbessPSVDxRwZcLofdZp9RpqAfnDX9Uysiu/qhcP3EUOQTcDsvHjV+1MavZPDpZ
v3zUa8CwLHRfpa4SUQ/tlq3I+wzbN69I629zILd1UMe+6ZzHwfQhF/SL89cmOyKATvrVyczYLDWU
2KAuyqtYrGzDrgXWZ0uEUf46nXXauMkMU/GOYrGkl2+3E0rc96aeFQDE+qdtc5ZmquVru2DVExiZ
8c9gHjza3dc4yS/LQU1gjs98ofGZnPAhiYZ8Ofw+xAfOPud1BIJ2+yeiivDXRrs0Bf66y6Ojr/kG
pa0hMRLqcleGvXcJq+q/0vSIwW3U+MiKIBPYkcF96bJIMV9prxGj3r0OquDSEF1xaCaStho7xZ4x
nWXS9sG9VfT6+ntZb38jXE3sWIhuPPrLl2OO7b/R7JKJ+I88zojkE0hpf9gG/y1GYbxnw7gkQhfq
CfONdEsntdwFoyqP4cje0xSexmokM47c/sHZ0zk+iKlmwL8UwMZyrZ9k2zARE070GmW1hV5kzL6w
C/2oTeJxnLDcu96Id+qMtKNg/qSdZeenpvUjDOe98nVLajm7A6d1vsET2LyWXlacnUmS/1IVCE8s
802V/vyj0vyObHv5UfZTva2DYiQ/2irv8hFRUMge9tlM07F3u/mns4s/3qzV62im8y5f1XiyK2dk
lyDnifQGHRfuKL+miR2laJzoTvbj9KiE9yPnXH7ZlfZoOqW8pKM/PVu981gakfwabZxuzB6zTHZu
81XdiM6357syXLd5NP1MpNVsiiFNX6egPsnCKb89Im42IwN2tj6re6qs7Od/zysbty3IJVe3cPP7
aoLzVixV9W2bxr9lCvKnKWgOuXLo/dLiy+0b+22QtTgv7VgnTe1bb/06mPtB9rC7bq82KV2Ma7AV
/b6q6p6q2Tfs8+/D3PReUksZ97+P/KGMB/LmHyurv4xAIwcKK+fcw9FmmdbBqfI4fXLfM45rkYcn
VkV17DzbPQe5qw4mQZoXnQpr34FV3UlPpzs04/ZVvamVmNXKbMR50jPF0tj1XeJVjbXtx0I+AWSY
x7xjiNCpdLhoiFHxYgf0I6k2d/NiNa/9kv2dVDD9OGl59CDdf0ripjayaeq7dI6Gy5IG9bYk1erD
sIq7JRo8BKhhRWhXPcZZpugRsoHI22xwN4FTVNzU98wh0y+37JxtumTNiXUbPc2t8+/3dTdiWKX9
RTz5OQqoG97oRgIwsDD1OW8K+2xIiwygYLQeu9FdktL30g+UAK9pKLGD6S91Ltnp+1W8++W6fuTQ
tXDQ8PrH3JY5nsadPotR2WfJB5rYbfbeG15/naew2PtZBeJdKmc/mIN1cY1MHYKxC86yMPOjMTvi
HPXKOZJq2Z0EuSOnHOLe0XCb5hzKMjqUY5td3KWWB9UXeHU4q0pkOVTPTp+7+1kS//378PeiFhv+
sqsACb3qOQzyaUfFxTH93eAn+4xyBnehaHronaF5wcWtfiGceNfQDz3oDpjHWSNMAcOEoWl63/Qp
Js2Zb51nY7RPw1SVuCePHv5E7N29aS/PgD5V4rdZ+Wl542fJO/GvhgQSBRKJVzt2G6tP/Z+mrv9k
TWd9CIXaS6q6fnYje9x2Kztj6U7BvpGjsTdnemKvld5JhEt3MJdRXEF1meCr2n9Mp57Egza6QrGg
AwzyFh9D2mtm8rOutkFU4xCGLyk+w+xpzRBGbPv5n2p2jPsC2vCLFQ1gizyty8w7pbOzy2ZObX+o
xq82Mj895fZPRuGEl2WicB+gzX6pp1bI+uSqaG/ZqSr2ubDHA33eYzSHzL4XX7/4FkG89rrinqh4
Wy+/l8ytHia/L098uPnB6ocOXjWuh4Pj6Xv79jffTvM9nAsv/n3u/73AflqR1ICnxf/3QtdDKe2G
gO3YMWLK9uzBmcz6qUFGu1n4wXa/D38vS7vc+0TN3UmZNU92BGqWe/ZeeWg6f58qLSqqqT3ziXM+
qG5+qhp7fipoYfEdSg3Y4DzXGIO+1oZz/H2khVieHJtDbDTgRf/+h98LgDjsA7e8/j4ybHjFJOKd
mbWkF0aFRo+RqljT/12arlh69ImOsR2mvj4r5R3KCsdtsZrBxrOxw/SxG6ua4p+lfWsblSlupFO7
Mrlye2J55uHk4dTK0BZNjgXN9IQ3rBGzl7oIuM1h5xoGN3L6UppRveMGdzdj5rSxuejx9HshhIqc
tf/9dRjCzSCrOh6XtTndhrTkS2dusvLOEMIWdGSlI1gd7fAAXcg5jn0VDzYWJ54sK6xWJuJy/LJm
Bu9ap2iYt6udveX4XJwlP+WjWHWPnxDZPcEEPUT5P6mcMLpRWZKnfrCJfJnHi0ucXmV6GnuDBeBN
vHA6qZ0u2pOfeYBMCz7Ok1HFhjl92OYUxo7cmk7Txl6XsglPY3kCnsO28ybVmxub3it1ErYY0g2A
28wQGvKavvUgHnd1Yudym8rgO2RVDoZrJ1Ts91DCzahgf1HLDqeZO3fUj8PQyGPRp3E/L825Y9B9
HrDflo136Mpxn0b1mqRt6m4wh3Euqh4lAS3X2QYEtjQbZsdBbgTW0S1Abmo9UqA2/nmlhb7pYkkq
vHPW1TnDajBOs3hWXZefirzBoK1Nz5Vq/0TZUOwCQ224VYPDrOZ871T+fTdHxdktRoovOEsxo/Fq
Tz91tUpAvdXHjyWd9SPSssff1cK9hG1C2BTvsmjyHUNQ4J9QuLQfo5ySMcwZ+St+zRAYNja95sHo
VH/638WMeiJhhs1tuLIx5ezHTocHg7OUx5mYiMF2RexlN9xEtf2uAB/N+53Toc0UlR9h+6bVae7E
GhNRjy5M+9mui5wPz9TLieyGP+D0KpnCdB9WLaaoxLpK61vZTrWzZlxpbeM/M82yM7ykPWhFdfRD
MMBlncZHp5UHR2j7sug7C3CcEObpdSpAe/I+OBp2ZsfdAKvBrcJHYMgMw5D54s0kkjvtAH1D9SQB
Q8NKy35nsIzDBZTp9yKs1dt5dfQXaGdr5HhTDcvWdd1u24JnAYHn/m6UmwnQ6bCOITFVxdUTdpQ0
s8FdHegdk4/7LuxoosbCee6V52ydJghZAAgBaDZivCvNw2BqtfFc8dF74H8WJSKMRhgaBTnWqF5H
2B5TfY5sGPYFbl1lULSPFjy3jUiX8b7VOfWgtYsqMKWoxTMLE0a0dKu4uB6wsXRneyt9zlBDY7lU
d0lAx+qPZNYKsGNyccQf0y+tQ4Mam5ZRZAfbIkid3y4H3QFlX5dy43W2vBiY1a5W1u1SexnuzVlc
Kqn+Q3z8XJZtuA07+9MNS7FJLQQ+2RzIjdlVH16J31LggwAbwYamodiuMydeI7t5JyVe+i2HWjL4
zt4HCo6nYbQ2yJfuAmO9m8KpBGvSz05NLAncgv6u4YMtoBtj8hptRic7dEPuHBsJ16JxHhpF9kso
PuAVVFR63obDeDyww7ac3Fxq0PyyKIfdIErajLE8pxWeW8wZ13ExdpMb1tt5JCqobrJLa07TyQnz
6ZIpaxuK7qVWWKn3BofF4q7+rm8NEPn5vcv5hWd6TDJjeecU6AM5F0x9SSBigGLfW9bwXxM2R6u9
RaHi4n1wCiz0Z01x6xeUh00dkldjeu/BHMXE3D5Zk9fGYLPOuTWyT2cAfdfMS5/rsAzgtCz7Vdbh
O0SezPQ3eTGfCzWXD6FoMlLo1pecgicBW45u8QOp7oJXX4W7QXnWXhJilOy6KgvfBHVUbAfdf1Hg
yH1TV/i0ozXaOkPPonfeQuwYIDuJOUkt2gkLxsZSYwAPZfvf5Ij+MPbkWowm4I4eXptOdndV8dTl
utu4frbu2tLItqFJzOacHkEQa3C89m7VwYPV2bs6qPp9M+lDabI4qsr5cEczgFrqH/tpICNFpeKn
JwABvZ/7XfTwxIIgm7fTgP1i5Ka0cDcqiRR2MkFXEjM0Bfot4iPWats2taQNo5YqbD/d0BlsskGd
9S0QRZpM5Y3Meaykt8BFscON6ML3qVvcmAjmJtFmcfJAEiJj9reBM9y10fra99NPD9Mrntz1OVLO
qRyH9SrtHmPGefwsSs6qsXgo8yLca1gwKXm0L5077Y0sOnAupokjaYQcF+GdPxic/YCNlSWfhjFN
rKjZR3T12xbx3VHOGI5YEVm9c+qHF5OmQHveXwXeH9IqwyGpnxCGttsOP6ndqqrstnUlQz/5n24q
tm45qzccJvyTaMNXc8T/Pov67kOJ6p9vA+Ow2O+WpmQAJsx5FxCYCRCEv0lx9vxWP3Oixfntq8p1
icGPCX8TkuisqfrkjI5pxNrNDOVi24DujPNzpxhIMfH8M5UhtlRtYT22HAhmhUa9srN17xSqOopV
DVBf7KQIiOTEaXGPCXb37IfD99pmWCjpFc+niLwoUTYPIDhbDDlAaxE8xYYXtMeAPIt4htvJ3imD
nWxNm76662Nrdbv7KsQ9JSjfjKj40vzZWSb21k6U7jJwhZTbhHKc1B8LN9EpC7d+JIvtqEhHmQHm
SzyGHq3MuzMdkgXNqYfRZjXPNhlZ+8n0TqYO3VMhZgSKvT6Ae9lnkb9PjgYCtsGeiU7z4xaKbDxl
aQlrDCMXeMhW0nVunbROvvWYAW3KYQKy6KpPB6hz38JsoOahP2ziofssoyjalm5EKsvgz/ig958w
Ke8DOAxwTbLXsWvWkxwMaov0Pz+NaIEq88Mp84vw+fQ8dIyJtZZ0D7w5bA8HO/dveLI45c1uCqb1
6BjLkdV/sjpvk6NUCMGfEkmG+8Zt8Lns8gBDxKl9s3GliIOZUMDpij1Jf/SbeevK0j72fXsoLM2s
AY8uHBsVPObgg7ZVHbzDPKNFsthkCKqYk2zs112UhQeGdP9qOnhRm9RkVbEtCAhL5vFmTN6be6WD
cC8xwFhUTegwoZ1kEG/h72V8asR6ZW2GZXndPgVzsGzX1DqmVDqdOc2x0kx6C8PlHvSdZzEufwA6
1C6ADeSVhn9cZLEHBKSWqnAPLUqslVIcBKpyrA8zTnP1MtpbpyA6tPHco0tJkqyKWb6Y1HbwMM4O
lHkP8lscpFlculVDzCHsEFrMcDQbWcb08BHqAkK4OubUgDDEBkx/SohbcegQMTw40cbJgmmThdqn
qKquVsBAqBD7aMy8ozvdF2HkHS3u0BTYeI/O/xWyZnlNRejHi0mMbRf0Z6MeywSaprdp0cBe2ijo
dvXgPkCd242AXom2lpnGzz+lQ0taQNk+Ciu6DG393ggtr1UPH77I3bvVLjcMd3u+qjQ/WmHUMQwn
QLQgvRcOy0cTozfw/t6Vc/aiNW9PJd1tZp6KcWmYJVrRtjHxPw6VHZ6lYtLhqnSXZ6+4sBhIo71g
Qy9Z7MWCLmr1b65oKblm45g+pANyGRxhjl3ELZuyO4WfRi3dszZVnbDqkV83nzNEkSMPQA/x2pVe
uG/Qu7N8rc9JYk1b3bpfs0gpA3ymCY4+ZpFXP1d12Zy1WnAel35wXxTdLrM9/2kANICjWzqbNpxn
ZDIhEjKDdJiUdjUo7RN8svr8e1HNX21wl9uQnZiwhfxjUd9Nwn/tinWkPbhAZ/c2q+6arVHYH8Mw
t5uyioadMNoPaYXrKUwDdZhKQ1yZmQdbSLAfds+ung8WxjO1ypNVQ5T3pwJ3cjc4IkpczlVTbUOc
cK7tqC8d7vVUS82WBd+ejc76tEapd0XBUFlLZlTuIPV2SDndbE3x3F1Hr9223VjFKvDhoV56FOtk
ZwweIYgLZ34vzIPP1mMYaDPF8mIz1DIqXR/IQGBQ9ozA09xU2YTHt+03DyyQdnFgsnSNv1l5KgmU
fzZS1BwwfDWTBeeoOzx7wsJd6ZHCv7Pxh9gXvW3a8UmILLwbvOlgErEjvMw6uWOoH2dkkdzn5tda
Wxc4LuI8RvaXjsaO6lfRxo96jYelMPBe4D7XlfM4zYV1Td2F83eOzqnT3zldne/aJmw3tVj+trNP
ez537mkqlr8UgcjjIjU/CoZFR5mWQ7wM7vwo63rbRupmMptbcUUnEKdBM+/ae3x1doyZwkeA3/Cx
UKpH41eKbWjVTJ5RjopW7Ku2x4wsitIN0Rl6K4Tszo6zvhl/KDkK7kHGVCpMIrlx+FBxbQ54H4qq
xEZMjBtjgoxetiRvzQ7VIAWCSKEPm/nvz4TnqwlmLNpouLOQjKwNrG5GhhUOPwfoUDlWtDW6InS8
OzG91ENkHH3kinGA0sWD5zdKI7GN9UkAlD78XmTHnLwGVODr+DdcMvjSNGT4ihB6VEn/G8JFeLRu
6QALbMlBrvvAG+4zDCbTutkzkInifNAYeCp1adanxSr0U53ilDuDPFRVgD+myh7sbHqcoVzvrCGN
a718a9JSk7AunvxwdbfphG3naHtGEnTNaZ7YMT1ylhi9fnWT0+zynK6uaA+BPz1AtIqOeKp9OIAk
Lq03ZUcOJVg8mrZ+bKi3L4xc/uRFNx6R/u3qUl4CHfCV0euPtnuozcbYzHYQJAvWHYBsS9y7fNR2
SkZYCxCru7A4+h96mRhLV8E18yjsqiw6GhxgWQhhwxseI68nIktIZ8P0EhKRnDbTRAZJPRZXUB5C
kIiLGgvjZzZIZ5HpkyiklQxVfz/UXc9ZhjscwePccm21N7PcS3y7cZCXqz7RIRkj8Cjehq44mlUv
tn2f6i2L4zJV4XRmNnFQhTGdSiuvqZSpxtTUBduJXK0ZsM1OqT/TKKF0AGU2/WpbNvCXPC2IfXBY
4YhxOm24G6YyxGApluqouGM7b9ukGmZ1Ve/q2l7QIZE6OaEbrZyKmMmVkh8MMzHVJ243Q4LRU5T4
vU1tzKAFSffy5i/SOrJGLSZwa3rofRhzAZxMx4K+MRht4qSs+naEzgIRcB8tatxE43whgpL2vGHY
yYhmh1mJDVZj8HWw/DIg5FdNt11L9RzZ69U0e0brwOMc5AwbQou0M4V116o+QBzTUxCdtZbi3PgT
Jp92tm+79BFVnhVrQ7KLCvMql1bBpxH7cvyUJcmjwiRo3A2nb6fQEFz1eMnafFeE7dWIuuFcVWwF
Zou0JCUzI/UmHBRcfrM0f7GLBeA15y6KjPKY9vOauHyfyyAX2HY6jHHjyRPyz1AgB4XGpTE6LbIl
uTNqi63Z0ux7M4Rf+AnVBsLGW4aHJEF7AHpFtb6aQdUkGNkMSYbMhCKKSwhHb4ulIWvWrW/o7gMm
HLfQ+JnWLZUnSGlwECeSQafyxxyHKfG6IDHn4SxHWFjp4p8YIu9L601qqBGh3wKoleYUi3Qv8GBM
coaH7toODM7lFM+houUNDXkovfmnSQWhn/xQS14sCR5Fr3Xq1/iPMVzukJf2/XzXlCemv+JoMBGg
so2apCEqApIcURsMF8MOPk3fPqehedfCEsQLB9ckP/jsDZy0i2VER7G4m+o9XLssJl27P3SvoTL/
Sw13bwt7idfaYWH04iqH0SEyVj44gXqQOts3IPFuH+7HDKZiN5lvRjA4CZ/qFOOXuh7Qie41LRug
FT6+GoGacdOrgcHlO8e8E0Um34cxuq8gmqILaj/bYt1HYnibLCrUwUtr3udwtzwz5xCd9Lf94n1I
QpnJkNfNYV2YhBv0Q00AbICjwWIglAp4f73oUJUpN2lVfuWyMsBcLaIXvH9VOJIQuIABYo61n+mY
6QN3mYcZgl1bPuby4zPgL9VoSHiGb6ZnH7e6GKbZMZw9RXJZkV6QqBymIH00oTYlY87WPC3vmXLE
NjWigTw1Yl5Zb9nDjTvYidfZw7ox9Mzu7PvyixiQOXLLmParS1p4TYl25iFOm6wn767dI9h/H6UT
nODIP9kGXk/aMQ/Qrr7KfF/rcx1N3WZxX6cQm9kJkZAngbFRdWBBlWe7qVvlgw4Wwi/YwMMOl+Sl
LOZjblRQVRZgkbFXm8vNWReNMViwa9b/EL78mUxn2s8m6LED73NuXWPX9tNXnuVf0dqEz2tL8m0Y
/aRF6JIJaSUMKxf8twp2WkBGIGwboyHAIm0jcGnq9uhBwd/1Vn1fBBXOWaK5ytW1OI4b3qSsxRkp
oKht66g6TCbZFw5d7bbIPu2s+K7MOdox3fdPRR9zV5knx15g1IcZqVf4tVPMjRurav+pVmcJkEgS
hIwAQVjZ6lE3R6Z+MjmGkUIvD668V3COElge1Hi+MW1qj8hV1EDPw1Quu7nu1bZcmzYxlN0cqlCm
mxUHxAT6yCUcMbOiWzdIqQMSsVPCatXwkQtDb71+eR21QZxqN15gnESgFy0bf5ZhXFI2TG4iiFYD
SNUTNJpjFLaxLCoLfx3CJqGv5DFD7CfVz84mHUIEFTm8T9Mqr+tABkB5crX9HbqQImoDrkFd6Q9N
8HfRLAezrf/W03WwnD8D7jj7ytTvQ2bXx05oMi6phkZJs+6BrZ/ydXlZaz84Lj05vn3pncZsjB4R
zL1AsT3XlnWhKLCJRtZvMKAPS0fbJZwXUdt/GhTIJ0eQDZsa/X6uEU70gILF+F1wMiYc9iBMNiC/
5+W7LHCPo2bsMQXDR2P57IOc69t0TKMYLSyW3bVIxjZV+y7S2a63IT75fveXt97dZWrINyrsX7LC
d6+LfnQxNNvZpocHKMHd3mnl0iAkNkLzQ/Z3AZ+5qyZjE5hduIV9+JcwygMot7epF/PQ3k60av1b
zCPiTP3FJMaMG1c+9XKBCTKIiw28svEccelNYEZ299cQ6exudswPS9jyLsPxMbWJAoUGdNPyadi7
Z8i6HMn6zlRwKzoEqRtRDh/mja1sU4RNC7ZjndEiO03nA1TeNm6qEigG0+LYW5f3og+fp9n8nAkt
jQvc83BMFEe7/CozNwA9x8s6czImPb2gDNTYKZclIHzrUjiJ+WPx9CP0fHqX/kfN4k0hn9fywzda
rEUc51B1HB/4Zp7ctbhrYdzB2/Az1JbREcIqNoSmepeZxey7aL8m5Rdb7TEeLQPzk0Ly6PaevFEU
HgfryCxzvWuc8H2e2J27gZBgH+P+QEF9aD0Y5lFTHwe9DnEIiI6cxXzPHVjji9DdqUxl0rs626Iw
bPn2ECrbLtr23oszy+7oMdKPjUkcwnX8zLxy37niO/SZ9cyhscZR3sbRaLznZJocpCv/ksW6VvMO
i3MGUYbxNyxuCeLpDHei5iul/NsGgsBuRn/aFh08kvIbJczWkGOwFwUmIei1RlM9d332iI7HasnU
LYvhR48rjfzSiY3T7UwXhl4fRPmeydNDLgHJbtP4jd+vX5HN3TzZDFXkz6jUeLBWTEAzY026YwHP
a+dmzr+JvYxu3RKnyg2fo8V+Ld3srzPyX01veFZQsFiSTEzaPA02lsq+3WJwmfTn32aOAhzzu7+4
HZV5fsHR/mvyuxdmMyPv3fgTDfWzxtITx3793fDb4ixgvmlPLzf4DcN+X39YuPOJyn6Buf299msC
ZJMlhjF8GpH3txzLB1jpBISu5s8gvY8m03+CYXkS5M5lE85e3RjQvaW5BrBIRLbe98o4Q9NYv5XH
HmhPdp7ki3ePsRWt9YDqqTYS5ZFTrKYmjGW1Y3b70Y4mxOuiuWQPxOV81Y79AbXgfhboTNeqZVx+
0+QG+r7pcqwuguwhrO19kHu3s9RELLw6OvbJ7Vp867vKyyYuRnJ+UMwyHpXNg9M6N6auGvet0c4H
7N+4UVAqbRecNNANvVgqPRRilLjwgxUVuTg6Rf1+O7SQGgaRoP7Fx4Ih0UuYOYdhXTQ1WP5SO5OA
SsAYZvGfi66qL37xKhYogp1RAxU16SN71V2BmoT5hHPniRlTjBxPMkwO+tr78YT1EGk/hwgrTs6y
fNLCwBIRzVMb+G9uBx5hafWIbpzutz82eOtf0VkcxvCDb3leBIaL/oupDcYzAutQ+s9d0QLo94tr
EZOawwSPnH6DD8CXIUZOPpBHMkRODJL+TNUgGIeRO2CFDRBEk717NvPV3iv+GP50wa42TwxPfBYA
B9oiPrEcyg/ZUmFF08WpA8w5nAyHabtX8FY4jW8AGuI9wmhbRTofaZOW/A9KJ+SLvK4eMqehAA92
DRq7/TyZz3kIUwFqdQoE317LELh+laARskJ3qhAcW0QWxEXWW0mRF89yMvHnh0hMS8vodw2YFPc2
ornVElYM5pTGAH5fheequFbpC3oHCo2ovMND6lstWCnCteZXqcy9CTp67LVzrW3/oatna0uC0/m2
tzauhXOJhz0nEh9s89wZE2e8GWOjjewtNMeZ78mPMQZsn344J4BOcRuNp65Au4IhxKPdfgUZBmF9
2cIUD5f/4EQl+W3lRnlAPg+eLiODGdLDn02Go80IuOAZ5haLlZmTmrVl1AzCZ61j5lmXxma2GA3N
c0Gzu3HbT/Q8BxqrDnfg+bxkWAre4iVcWdGw14mhuVdMBcEY5MVIdIXWtOjZ21x0HMoSrxrCBDPY
fMfg4ZVMHHun1CMSyHGPRJHmo//X9bg7GxZJH075uvpwXlh3e1ux1zLl2s25YItQPry8NXIOWfcS
eLCTjHH6WvC4RzopzrC6SLezSZsNg2Zvll7/ZC5De6hrk7Q7rc6Dva892/xLvQgwU+rYg5rMasB6
mMsgt1UZ7cu10HsQ+NE3+RnK/hU/n8+ZRO20VzrWvdinaYcsctHtGd7WRhVOji10B/HmxiFa/VPw
f9g6r93IkWQNPxEBenNbZPmS97ohWo7eJU0m+fTno2b3zGIwQEPokkoql8yM+F0MDpgiF1fWeQvE
8VKhiBLFuTXmFxi/vT+klB7r48eV1XkAUYN1QE3y0yrUbfXBy1QdIV2mi0e3qNzSuM56T7+2e3WF
pYEanDOS2D6K0NZdx6l417XXfBd6caHBNvYyLayTCBTgZoZuCKRpQ0FNG99ZkWYZP3Ut9+bUl4Qh
weKYFcyX4UjItjwG6K/3rVFBiqpsN+oERddBFaZum2701qdvu3hI8SL/kGtlfoIJ4GNnzsrcasG+
aid1mBWceN1fumEABRrNR5E3055wKDA4QZBr2jXqXJRtGMcz0vFmXN2m2iHj3Nh0XvtA8Xq39Mhl
hxk9T1dho0vjJrg1cyc0dOS6odPPT1oNe13axqHEnceZNpCy2+b6nZz2ju6FIFjL3aJ8/5QEDeqB
sf+WQ95BbyLEUYwJvi6p6ywCsca0K5+E/9o6Xr5jotVLYyA3L5aJOd4pzW1RfyeVixM/Kxq2Ur7g
WQL9a1cWc1EnzdQ9estxDPXB2Rdu3t8M9KeJtNDWNdOtM8X5gVwKavG0fU2Tot7PsnN37uSVmzSp
MEFZKmQs4RhpiHOeYsK09mpegr9uImLIUBoZq9wK6gC9596mRxnnsf/VwYYpmM95cIf4uaVo11Jc
UGqUjLrXyz0X3oCWACNZhlbjdZjfh5FaGJYl2GtL7CCBGd3I85pzjcg6t7gxW+520JK176yXsPL6
G7PU5HXR9u3G6yr3ahFuu89SI2a4AiQ2lyX6EBQOM+1wWJbusJ2luM8Qju974ddnglXdjS1dvMfu
Yy4UZgDn7PokfxlFdl9OOIuC9pZ2Ljlkg85CS6dTn80XOZmE/sZrJl7nfQ8ugh2r1/WLp8bnSorV
IHe7WIkduUxSUOgRMkTyh4CraqOaZ6fkKqlGsts1ikNheKghAvO2XONKFbx7g7o/XbOVLHZe5rjX
N3YakyCq/0nGeQjdpXtrk2oAYqpeKyRz28ValwKkoh7cuVMiNnPiAz2u+k/lBXXUiHK7Fhhpr/+J
a+9W9IoE48ohO1GsdozB8nZwcu/s4t8qIfymLjANFJWYTqr3H11RRpU5EaKa3KPZ5rdU8DFyoiDH
SSEmp2WXa7W7U6bTQxRl1xZ5wD3yTyykY72x8ybeBNKsOOBmuNYiJeskSw8m71rgoVCX7fCQq2Gd
mc4H5wtxaJePyqnvtJQT3aix1WUQ2ZnEJjQFuySt4r2AWD+kwWBFoEvd4htHjwx5y0YzMC13JjFi
93ZP7iohEs0m/nICNWzbhbsMRBhPxZc0cTzxOYMqeXRU4B8AhpEyaKTTIOyXQbA9CaI6Xeu5gfay
jOFe+t7eZV+gA+GZd8Nl6rt7101xTFbHCnzczsEsWkXjr2s5jChcTpTH8OBBbOCi19z3xfjoh+wj
rV9rHblDFwcf/hQwhkljcpejXyxETxthOOiS4tfJMKO4wxEp8+AaoSSJrd78PTu3eNf2RZBeJcqP
yhTBMZXil2lUIGzFCw9/T9bAfcku1UmTpOtFv6QgrqFjVcD4JHOQYDNTHBQHmWb36DaTbZPk/WaM
/WNsy3LDTLMjZqwemD/HNZDadO6UCkancWs+FkNMyTT3CMVY0GZR7DTGO5iMGRjL9CKG4KWfFh/4
erw4UiMQu0uuOJ0unSafYpl6oZytd9tZoxaAJ9DhFiFieEwk1dqXTzQDMebZvkAp6PVJEE7DRZTd
DTU1QqR7Lam3M7aUsO2AZJeq/fQnSFV3InQb4xo5t9fJ2F3NDoiNk5Mi4A/Ista3133VSvysFIsi
kzTbTQVNMGebiqy2WM3vwnZuk8T4KZlCVKf+V1K3vGkEBPtmeTMEbr0zIRF8KzdDRnq/4DE1NqrT
wiZIzsoNPhqIJOYpuThjZbM1wEZy+v+8D7ByMiEMv0Q1XksSznm7QpAxLJkBQ4UtuMNgDrxI0HlK
EtUykm7d/EtmZX2oDO+BYkCGRn3yJHVLColrlIwNl8m8SRpjZ9gTM1BpwHur3CfJDyJ/yjPTRHmk
tG3NPpEvdrXJC5yZmbjNO+sWUSQjNl+RQP60o/FQZMzgNBoV1uhpcyRoEk06Wn6Gb0GaN4PivTPP
HY4FOn72PQe9mZVrzImnn2aoYUJWVBLlrvYxCzHhnYbB8+u7AorkMLtKRXMZ91HXO9dLrepTvBN+
jwMgcBF2pp+53hFVm6IGizluRVXd+uP8RWAT/bmT3JuIP4R5V1sAF3iqdzKGE3CM8lYlYVwmD17T
3pZ+128R7YbttJwG4X41a4FIPHkR1TrvLsX1H5SjlJwufsb6yuzRidet91G3NzPmqV4Z53kIXvEG
V3BVJit1uk8bPQiDytijvd+Ni/OEVxcArCYkTMOrmNXH1Ex+CKgbqHXRWiBYQNOT0lH33r4VD4Vj
ryli2wJ7FjYfhDADDi/fQ8CVat9WmtU7EgSGjRND6DJQ7jQN422DpSaa2paWSxHmWtgtMyfkY+mt
J1nNWKCkoywAKP5GWnY1jOqyeOY7SQMM7rUi6n38hlOPHMfEAxqfAmKAUAllx7amRgef2CQVHvqk
NaYDSnfATiqwxAYtGigFkaUR6wes26H726P/f559RP8r2WEbLCpL890IDNNJlXM1BhimFJ7oDRnA
NCnem5LLVmSIy+gP3kSQPmoS46CDR2jGGLUP1lsp4Ptgjn8qO3juVDxtS605m33HZrleJp0Psjwb
St+oiRkXcetfmqmsThK8G4dMvlEachung58ivvUrbvW3HrFASM3SHRLoNk2zLnR8NEeONTDSEoWJ
wi/bNgsN2NJtFvsusXlG4FSM2CKlm/CQ5SEVqPzj4ruYeAPmMuHya6stROkxdjO5a1fYMBnjb1M8
4SJ+qJT+WMnsJQNHcNkyGdP8jHcZPt9+z4u5v5m1grOhktCR8SfBBPcNegGmeAiTp8OrGJ75+/Me
Zd8dgrx+RrFNNd+i691ruY8je8COtJASBmOyK7Vu3uZoXVAJZxUKB/PEDO4uWlu/Q4exHO2Y/uAm
o0Ew72ffai8WQcKoohS4ueWA7+cAT8Hani9c3un0kLTy3sYwARSbg2ZX+U3FWgMhJYEr02WkVUCR
fjsBw9ZwnO6zJcNWF3IbEFezCbL4g8MrwL47J0gv/W8Y4X3rL2JfdMw8bVuxZy5Nc3QnbO0uXVfd
DW9EbH+ZToL0xlPxzrVSPvp2wuqVF9AQ2ot9Q8LgN60r6nBh7vV4vE3d5I64+HGXzaBfY8p4ZeC+
SOZWH0J3jxwVnoX5uNg54ilok3eGN3I8ZVsvLZ/QSl6bRAEwN4BGLe3AWRycWIOEpmzUPl3yr9EA
00P3Umz70QK2CaJqoohKCmWFA8aXyDTH6mjXztNIWxPmAmkwO+bkBNiq0/6xw4ye4/bWmQPBhYTW
Y1ZxESasSKQj1Y+XHmqbDcZ+MnRE1312LDr5aXckfwcokl0bhedcDi0XPsHCg04vRivNpDSa0cF+
0BhE7AHWm13yVXvlPQWWYSKwsUcXeoIxhdli7Coi7SLJcbkxkRJVKypWuPZjaedvykYbpCCayUKd
zy7GZDRH06YYZXGqB+aZL8T1mMzdyFJk5tDroQ0TA8RmeruOoZcuC4d+iOwqdJrnFAW+tEp/V6ji
lcx9lEzzuS5cVkCs3bQ6QiPq3FedJBDqiEoDTJL1Dlw4Rnz5qeKa5tQrYxY5nAfiRRLZ4mmKiFVE
sM5gLLMrXvXeeMzn/BIgBmgLlwnQOkg7cR4UgxRLc8+1Ng0P4zLavNzg1Y9swfVhuXhLyGpebLHA
Kj3OeU2oU+U/tpIayXaM0MJu2OKiMrtRXs2Tvkevy9Wqppe+tutdZREkUiFcmIp7kzg5I7cpxBAi
1rMdXzmaGWGtfxu1BUB5+JQNdXOF2xDckiqlTatd0wNVC8EePeraVcFA+S39+cZwqlNVSvMUJw3N
KUVTXEhja+d1hsifFCML796Y18hbqnGriJEFJBo3uDyPDXjbsiQvs6qukXuitszRK+d8ho2JBaSx
aYGbykSmOHg7u5V4Hb2x3k1mqsJU0BujokElggAgx0WWOREUF+NWarmty3UnaSbk5y6mJY0GdEac
6y/scdxnPFnMPQGpjNzKuEJG0iMiM+IoIIJYwURGcs48tH7rDCTjoGxhRd5YMIDdSk9pzzWYM6dy
bNMuRKkHzF38IZL+IbWDO3wdwxYJbtXy8pHkl5ccMyMVX+k6cBJUAGe6YWgf03lkdlmUmqyZJuvJ
J2lWdNq6BDZhlCag874WgoAHM7lyXRjrgQyNEhAl7eP2an2ocvEZi0vh7OgD4rKq5xjw6aeUWJYw
iTt3T2wdtaO1xNEo1sR8A5q3lJ8LQN/Fi5t2g06VFNTJmcK0+q5Xj8XsMYwD3mqK8pYnPBkWI76q
4uh1QkVkltjQVJ4dmR1Cr9Kg69DqIN85NXNJKpt4gBpRwkgpkARZz6pUSDvS5JI3DzOi041pxaDm
OZfsKM9dAGrYa+0dOwsa18Tbtr3uM18YdXnvCmfb1+xRKVACbf2lqPLXutcdfCLGZdABA5w/Xqfr
aEETrmmHcQrtM9c3vZXgoK0gGHP0VCKb1YNyW3uTa7cTtMaWs62LtPe6IHcgJlOv9ApAryDAc1Ci
Qo2tiK7pnRwC2JJCzRvXWfwzw1cA+CmQmYhV9qCDpOBTzpnDSV/A2jSbYdfOvYubFF62+jYy/cOa
UfQas0Z2RfXgxe0ZBORjWfyfePHKsGEhb52t5dfGCRtIEfrKDPbIEvBPTZ/eqI8nJJgvwUCGa+VM
aBHqcl3ZVrTYCqkfch0/e4bHv0074ydNGWbVNIjvAUFGmI/XOWsP8dh3mwJ5wKjUCJSfXfnzq0cs
3G1v/GTB2F37LgYNO/bN0JKavekFwWMDOcsbzc4etDipb1IX9a7FjJ7QXhXUpXjgkxmjAVOQb986
XMp3Mg7EnciL8WTnxT1DSdD35t3GHT3e+OlP65Rna74BDtrX8/ipTITtFl66cwezA7id/8F3jvDG
19RmnjQ9NE2AysKIn/UKPMqCriKP23tXqXnAmfSeU3jtqhwHjBF3+sFw5peukhSvKNtZCMPPFDyo
RCv2hp+890IjXxqYVEdHh52I4m3ie5tBXBoXfWpsukNk+sZX0H5l1VKFIMH5uSedG5hhzVCoKrSL
Ingua+TmmdZ9agKDBSmhMmlYk6a6tWhPU+Kf4LIZHOQmqP5SREnRJPt1xkl8UJ5mH03PO7WW2N9r
WQ47a9a/Vp5DzbR2YOX20yjQuaTBYSS1aR+UsdyW+oDwOsv9CMeK64xE0dAe4INNmateRF0m8w3y
23Knm6+2aWHe0+GO5iT54ynjioDR0zDH8iq3BPGhHS7GYTAesdy5G+nwCYsK/nIxiNikhzLgsDyP
1smq8azNLqgfyC4KX/ez68b7YWj1UOlfHJr9NqOqQe822aG2BMCIrgFIPWx128MfbRp7fWQWMz27
t8HZteux3sG/AOVmzk9qLz/SNt2TqgPGkLjLuSKNdzOVqR/lHoVZbbnglF5xseHEcMYKM0PEUI4f
ftmDqWDbDCGuYOCmoLuDLkc7ocmYQ3654oGMlQS9j3Xst4x+HXYlfU3YCiuks1xAfpmvXIBUGuTW
bKC/YaS1CkE8Qv3NXA2XzMluiNFwI9X5V3qnf8cQUMKlIkhsJxTgabCaxa4O2gfVOuKc288zDjGt
nqYbT/rFjl7Y3NjLCR3BnzkgH6EQj2O8uGFac/7PKGiH7qrOA1Zjg98BjdnYLGm0TlZs/HLeQRIQ
jIRrKJ+rH0Nv8AwYXEdTxyZOqBCiJRq33hgetSm4jkmFNRfvGUJ/2TcaoDz06m6ucoQ6qjzqVA96
kX1Zw4RkoTxCCbwMpg/47Lpb1ORXYw6aMXjol/BS+1urIGXV79MrE0X+vozn94Q0qbAlaazUOTI6
F/tQaiGYkmuHWRmA0/GGJzIcyXMF0yc0x628jSQu6air5lsN1Z3u6NnR0ZadtuaXZWjHugksrWrn
l8bH6ZpkBFP7NYbNqf2pxq6PZIPS2pHyqpySK7IevE1aZY9uDtBqPpU4Se8zcWfHDt4b/DPUxs4n
ci3EW851LveOs0awgcBK49C1cG6aM16j/cWOXRRbMgqzkJ2hDefmSQwMMV3QhBls7RzAhFCblW7B
KGYOUoH+tkrxyU4yfaqd8hBoHdxQn9iEywIlBsmybC2W2oxWmxg84LwJ1mUwtgCU/nnBFRAX22Za
I4FkfFcPqqa+HC/NYt4GZYV8XKqv2dJ+HC3lMlmmFVixD/OY0ZFY/gMkzbQbvWjigAsXEbw3nfc2
moVLfq1lPgjMzBndbYi5PrtAxYndMKYqauGIjOxt8PQXDOFnH7IO71bo1eUJYVUe+oBlUVE1aiuG
bEVQBvCSlSVgi5edsY+L+Z66/eDn2RXjYK4t+ISlYNBn7XSPkz6DSJHoxkkYY/Li0y/9+HsKvHB0
Jo2eM8GmSF+3kLGyOOOhTlK1rfv+xR47wniX8tDTeEYYhr+0a9Hh2Jt555rZOLUowY5SXcVFeh3P
uXGAQYa/rBiOMNfsKtIPNu3c4SSPD+OChUFDslIJ5Np2O0/R7EhSu/UatHL2D33j3JYifXOticG0
z7GRwXew+25sWAasuOa726j7Ivum2kGeaqpV1kngRlcz30DYQJmW850wl4KUvpOPkQ35UwaOqBEr
tljRINRrFtNhGBeTcERM7Oq5t2iS/SRK+iAqrOWGIMcrCqcnvarg2BE+Jst0XedMbDVNvFy8JfkI
EEjYqeWmFNAebIcYNUSESMcX3frpU8ElDzafEtVUGsACszK/pXQfQdtI4it3cuq1sJRoxQtZf5ai
uKB2xeIOIjITtmH0PmvRiVDOMlZG1BdzcvuwZ3ePTJcODckcb0qNgcq2yx1zIsnkYd/P+6ccAT2j
lRYBcUmtBsTv7tVAH2ZWHTZITe82SADTk9/M0aCSP6VpjRHiDUlIUULkkjOey2ma9xI6m9042DKJ
FPmyPd+MHQLSqoh3sd2cVgbNaz7Xf5Zib/SD99IDc+oQpxtKrYL3akRKp7+U9viB8rAl3Wcg6oKK
fo4JlPEwdtXGsi0nPQ2dAtd/vsZ1JSnZUo6wEZuYa3qIA8I7xzs/4xPrpY54wXDuS9l3R0WDqNpT
hpD2dha6sYVoQzMnD+WEScElgGzjsQp9J/9ZRtbWyBu3rXrj3qzgp/UM7U6KO35pLWcbiyaDkOEq
KDR00gz1rE+SGWjwCt3FrkptN9hFc6pU/JxWgGi/P0uJ1sR2st7t90vwnfljesJRxsZWmuhh/Dkj
ANCo1r+YlETwew/pauqmDKlP+fq/v296XXdvWss9GuEx/PtZ/N61m84lYRDHuHGb05IHN32ezDux
PiVbDM2pKP369Huzj0sJ813xvJqrsgct2vz+hYZUg82MUCcCgcFB3pf/+ZKQAWEZq9C3lauRXHP5
gc5cBMtk5/n93d934/fL30/rH9/76zX/231+X+Xf9/63u/x+T6D8x4m6vvH/uM/vc/jHI//Pvf96
6H/8/PdP/P3Q/3P3f3uEf/sevALPxzUGd99p9u6fd8FjXB1+v4miAlnd3z83cx+P1O/t3ydlwyIu
bKP/fWG//6sqGfzn1eKdzXsiOP+77P7n9//61X+8tN+b+u+D/PX3pVqqw+/v//UyZ2tL0simTFyC
NCZ5AFe70aUhiKCgfa/y7Ckh+2pfmQjSnQH1u5kVE1F3t742j4ytzZ9hzkv6TP8wtr5GCBPTNEi/
FiiGoKhRURg/BQgoDTyqo0XE5Smnt1psvw9TAMzUyLCVLzCZKJwda1rNvT6ecUy2MCxnbx3a0BFG
uaHr3cz0igdCx6laGGo8jP6+sAf70NRQD0iVkQkohYSOv9Sv/qiu+CNV9mORBQO0732ngyqu4RBe
KKivDZFRYslUbAaZREIWL0VP1VAN8qswNePiSffYJMuAaj03dslXPw/WDrSmj6yy97cmvuY9kwa2
QW15LyRP0f7r4sQpY13NXvyjejmc/iRr1EwZNGQNMGK1CsdJfqD+A5ibmxsR2P0xnep8H2A4xOLQ
fE7wwdY4pwcCJaFgpqm7dgy5QwDjbBOuX5LGbnFUt+SBwkUVvkx2OLeoVYb+wxVctAOm3dCyRkki
y3AlWgLnfHEcXbSQU73KLqZkRP/uHIx+VUWkEk8wEdfbgWEyW8PBGcajb4TrtrsuR0879a5ajfv4
GBn7uikE+m25BC+gakxvDsyPpCiJNG1gGMg82wQm8Lurchkm5XvQQlCNJswGNA3IKHV1aOBNjKac
nF5C0ARxrDu/tL7VYkfZ4DUPy1hel6n8gQ/InkrkKdFMbBrFn/EZW6j6BznhdtCfxXyTBO4QpilW
0NiQYWC1t51KMeQVwLHQo3kYZ7cjqWJh3njTJVM6gx6yFIkM1HHmwSaPmD8ng061vkwFnmFdD97x
MH51tvZTua0ZETJ37jwUoY6noAgs6TBJxdjbOLR4IyYNGb6565CH62MC6dZRDg/kD0Wj21hgQKws
w9QRuKjsk3z0/NTmhN8WRaR5qC0dB0BeFjDJCNoNZBhqkyWAeKyra6W1E+ZG+4PYuOOixx8k3k7b
1kbBnWYfRuOYB5FrQWhkLb/ejvT1oK7LCIQb+A9a6vuRRGG5jUElHY9WMCsJxGU+ab3Fv+KHc1es
+tfOjLqBlrvJhXYgS5f+sgzMs1bwV4dc9KGzrMzLSJuoFQddMqalMl8GorCOXvwCnUlcEcqMTSyT
6771yqiOCTjRNesuSylc7KXGe6cY2ejhJDs71b5KIfobRe5FO+TBRWur+0AOKfn+Ju4dMiYS8Y5n
TGEaG/fNOBo3jpt92b0zHLA4EpbrkmnixTF2khlCJ+XNJS3oM3HZez3pPSaG3cBdLiSCWkxdruog
VE6Jwe+yuHQ/HSjTtmrEs6eAupRuPuMJ4p0Xn7hgieLI0IloB2ID0BDGfhV6Yj60aaqdpsA+LdQq
YTnH26ZFV6+RQ/ZiHosK8mEmoXiboQMbRoQA8ErjAcZgkxVcsiqxfwx/OKBKGDeYaeozHyfvh+bt
4h5dQDkAo8BX5J7xOtpLH3l07RH9xtWcMNagirF2lHjR8gXJm2nLY8+Uno0mqkd46BeO73ZjKHY3
hLD8bgbzm30FgHNV0WGvtZaL6PUhEhgjwxmsxyn8DDtk0gLtSWBfhotVSJlCgw5Z19U5ad7MRn8a
EcUN3WqXRdjMEEpxLDJtTyjyTTGmXxMhuKTX6mJbjMyKmALeAUB13XWeUJJvgac7RF3psBH+eNOZ
4qXvA0j3mSACHeZ7T2Z4E+aIlCpT31tqOtIAqitHzWzmW/aIOExL4oYDgmvkjqBZZ7+M1R9tKBuG
f6RPruvcj7KlRQCE3iRbRDAleQtc8E6CxMnvC46cwrmb3BZFjTpYaQG9ouP/gB0KzsgntwLceO84
tti0f/QkPjkt8PwaWGo1Cxm0WvYoWrkjC8TZtqpJEA6BDJXlEgLdP0xB+WzGQ7pxibjbM6iCPnhA
Hap7TxMQB5Iu1HBynP5knZkclCGe6rK8uDbKVwdOdFHyj+3d5q65IAaFj1mIY3SrigElmoPPagQ7
Kld8rBTG1hitcpO3ebBNdYE0QB6EBo3f6yDeNZoFp1LM3KnUqUNgw1JHpe1o24J8/v1Uy2/PcG9Q
iCdzgD49g8Tmg3huDeKW7NzPQ5a5i3wbRrc/YmOsMJe2/Zn+446J2resB5LRbO1B6OPBqXZz0qvr
zO0ajNYMrfehd2ZD3xVatWqCaZU7H6983xUcm7a21TTfC4v6WUuyF8Ia5D71hk0debP9XJvSAaeh
NSDwBNxfy++U6ziHWDi7OmWcja3hBAPIijqDRvtemHp91pLhXNXaDxyWg4iLp9F41vtbOuLpcasR
fs9vl9Cf7GWbYCEyjeKIPru7htC9hWzcOKJ9G0Xpn7xxzbGmYhnMVcOtngKPAwxLO1kf9StYxRf/
9yJfcZBWiEPoGWNAenwikLfesZ2Tmxpou2tMSI+ShIOy1hDgwEaY7kgK4hAlUKnQl0HoYzKekmNM
Sv0m7hCEEPWFmlym7h0EmeVYT9IMoAvyxTlmQ+fv/RakgwkRGcQxTMqgg8OWuufc1CXCVV07INGa
AYPL0DMd99hmEqJKmTyF8p6MxE/XYp930y8FoX+wZfWENFJt8oUxNkXWP86GmW6Hg5h9/+xNkqxc
jTgIO0YkY1ffXtpdmN5wjzXR2KXzLKgHLwKT65U9YzTW+6zYJQx/1shN2vRL20KUML/UQQW3ONsc
qY2ToGdpiRW2pn7D2qK0ssyTU+OAkDrwxWcFq53U8wNsC8RC5n4sGZCQWECBbctIo06f74qsvJT2
Y+oinfG1neZaeiihzEUWw1SQsIpxxP+jNeMNC/KBbIT1kKHLdzPsjNawzxSWcU0NF+WVJdNPmhIq
1njBvOgI5uqWdm9g8YFi1bTiNDryBqmCtY5h4ugQpOVbLtEp4Ck194rZ3Yvgh9SgfmMbMQmlhpWw
0jg+pxKsrp3oP4nz8GEWEGVSjhQ6iVJTss2dutvNnL8saOilvs0OjWujD4FvTZzRPARm+mraz5Ob
P5vDAzJsoDTZ3KZ2QYCfA6nfGM5bLNKLmaBrT2YQIEdRqi/jNgk+SCcUmzLI5DkPKKQTtD7Z3L2l
wXLRRou87HlJyV9DwFc1kRMjTuoyAEdVMyFAMpRDeu+Dab51zfSmL9iQmB6DDjrTDrDfqK86KkwW
+K7oAKbsFhuuvsZkmZFpzdSQDkITYrsdtC34MWvtZTXLuopTWC9norGDckeA4LD3THUH2OTQVZeE
mJfFc7lgk2Q/BDaF+LbGnLyXwmKUQVtfuSWaYrN3MEsRYp9lC8Ox7qaG5JHSD5fYjJn0gNtq+qgT
RDEicY9VOdsn152ArZTf3RRkGcH7jvbjQuAnppveOY1pkG7Rg3ynRu8iX/DFdgoyhPK2qs9mXGEX
TCCKJSXejoV/Kjrw3jAGU2DtDs5JGEm7q0cEesiGUjaeJL4bReCfp0ZHLhYU/Z9S6/eBn2rPlSP3
7eBYqFzk9NBDk9xQgxxb058eMK5mt76VXRkct02cUWQ3DDxLY73/bslkhJ3t3pI1A60idWbP5Bk7
Mizgtd8vQCD6gbCSE5N/wMBzlM8MojCf7AxPkGcPGltBbj01bfOfm2NqTGei+wDbsb9iOsv1K821
p5fOZ6G4/kurVHJVu4rOr4CjT3R9OSIDbu/8lHG05uRpWIy5CdjW3hGQ1GJAyQj9Wb/Xrl+QKpgh
K8Oi2eXm75cB9V+EagnQ/P+/R5TljF3NmGH7/ns/UXU9BgD91uCC203k8z70Ra6jcZk+DBANzFvO
fFSim29sbXAeLDfzIjNL/whjMjao5iSyOV3e/P4vUPUbH5V+/Mf3x9Y9MWEBwazj7RZi9J5JXbC3
M7zHLibG+FmMhh3VqCcPxvpThkP6Yevo4I2J10W4PeiMPSu9bhDBnMfV4bbeUowlY7Sb9mSCAXKa
00nidffu2rJ7b+0sfpPI0AmTtXyGL4nkuZYD/nktJh7D6HeJUMXh926q2MpMdG8LFPEhSDoXw2AW
7HismD67Ky5xaxPMRBk34+E4BkbnXSXAl1uNWI+H0dYpu5hL8L6ORRCgBM+EQT8yLnAOtfVDceKA
OQTrl2yo7K21UMCPODsm6fUPTp0mD3H/1w1Xr4eHFrEX/peC2UREC4R949lnGcfleR1atx+LVr+1
tDSP6rS/c4zMPnSe0T0lnf3cEyx33a+3sgJvGnPBjMvvDwkiJvBAAJ5xBtmHoUoycoAYfpUq3T+X
Qk37WveLm25iALg32e69KFEjZz1MIHFBdI4ZbGKRmbde4BLliH2N7tZz8fC3Li2/jyqlW74ETptO
LT/K9c7tgNPPovMkfbd7B+kfELRaHf4enLQzoXOcgBQcS9cGd0MOqIyBcQKoLDzEYzVac8sdDuyE
1dlyO1QOhtcdY00Vl6WgV9Q62sdYSu8Oq4l3RzhCZDucglPNJd8Jb3puMjJjstF7Iw7d2zGIdN7/
3qwNlNzslacKAw8aKLO/HwtoCKYa5Kffm+heg/04T19NKl6SsiB82rKgRhqN3qFUxmOZli1dBwLP
PoZdKFgvRq2zg1Q3Jrj9o47UlCfc/x9j57EkOZJl2V8pyXWjGlAoAEVLVy2McyfmJDw2ECcR4FxB
v36OeVX3SNaM9MzGMjydmhmg+vS9e8/9jW82OM6hnLaTZz+CzQ2OcdN1q1Bjs2a5ai7e7SF3o+Yy
qwHWu4fL5fsT7sDeiGaGz0CiOMqIWe3Qj9veqaZVCmZjTSzdeOp7m3yYca3BqJxya6Zs6YsHkSls
mFVeS5A9/DMeorumwpVLjMIlKevqIYr6X6UDlRRMuaK0tMndC9j3ak+VwHzFc2ffhsN1jQac6utM
j8vZl01yn0HVW3O2r44lqVAXn9CdlY8v8xYMXDCOioN1XcpiHXYxxgX2ScR2kFAWWcz+nVtm9Fjm
fc5b51cfnJTfRWzpe2H7rITZxK5YQ5BQeWrfK/8hb8r08fthtBNnHyiGsm2C/NOPq8P3AxOE6kBY
UHVQDANoe2w4eLu37KHo0k52QWM47s+BYXO4YTp2Skjw8dIw2E8gA08tTwgwrlq4oD7PQlUBYpp8
E8PrmnDJEaNm0B5YGRgsnwPm74zBOE9E6x7L8d2YEVBR20wqXf3pIvJ9sTJChaimGDtQ1pCTh8bf
D+1npy8srk7HQvkqOR6Met4aZQbjKhnFSY7Vj/Q708Nv1YsakdWXOBLvc67tzAUyBxkEiUA8Ud4D
VTrPhh/taE2J4yBNkxZLE+xdeHLHQNq3OQuupK6dt1bIOlh4yJN5I8sPK5Xo0qvgF0/+WsTgsRum
43YwR3ffD1Dp3rjjOWV2rvGAnMVZ9EHufg2v1TSOOCkRZ9YAYx6mEjcChf6STrO3l76jz3j6OB01
o3s1oQ0u7DG1ANLp+ljdHvj2ox7Fq6qr8Lnylb9xjAlBXDQYT9g+Lx616aK/Lcp+FG8q28xeGr+S
h6ixjs1UfLa9kVxwUsdihUWclFpJ2RLO48Uwq+GBBVLs0lrbWF3D4S3P6ocRevmKARtQsNhoj4qG
6IzF/owR3dzAWB4Ocy/Ci/aTq1lY4VPbZlum7t0d1KFiQbXgvExxueeIGRxFBJNCzJi4mC9ziHc9
tAM5Q1rY1MYhL93mxFpQboCfGI9UQbjkY+QXbZ++JVPVXfOY6U2WJNlRFvFADI0LB9ZojKfCsJwd
/jzIYqY0nioUKlkbXq2R1zkcsBl7XKlGHt66X5D5nfbQ+C4MnZlkPBimHOFzbiqN8vYCIlGSb2AN
q/ZKah/p4IlG73l7MAd7umCxvxaiGPd+9TPn+J2j2cryCmwo1N9dO7g+TDJuL7QsaFS5dB95PWkY
9B1eIqKVbCwhCxSH6tJIM39A0/Y1lLGxxLEZ4gvOOYKF3iEtUix2t4cS0ZAyzeRhGnJQCDRRW8Pi
MpvC+I5+enkk9frw/b++HzBYw9nPUwup9uCevh+ymbUvttx5/f1hFDb+JkcvjnIyNQ9hUD1/B0jR
DC/uvx/sCInGUPrjroE0fXRMZ15fA27yu7mhv0cHINmW6M63Lk6p5ZRk+7CJKMix1BDt4uqzDV4G
3kky4iXBgCRJyVkrwpxQipAk8P0vujpUvCFe6EGF57HmBnZ929+ANeZI6eIsWttZqtbE386PHuPI
yeCwKObcfMzrqtt3IzC7709OKSoJd+wx5TLROQox05L//ud8W43KLtFQ6iWobWm6l8GT6b4da3vn
Ni6mL0R+LfhTH+Zw1K9SlVRrC07AfTZnKBhDIGOOXQ20sQsF7OFE9citmwbWEch+8Gr1CG8gPzx7
fRrQchfEhIVNc02gACzASwz7OKjS44SqfpHVXk7iFmNyNo/xx6idisT0BSBE+wcLOWzI7nVMhAGF
N9PLVNaXcCp2yRDY57JPcavXZKqAg5Dndi7/+ZC2Zk5hJSYOB3NxNnQOTADr0r4IOA4YHCRiFDK7
BunRasKjRQ4kHbKxo8Cf+/aZGPPklzFP647mPzJ1JrmSAyCq2fI0prH3MMo62cR2jG28d++gcVRg
VQEkE4+Z3g81/BdRSQkOZRqsrddj1utvTQtqVlqSTblhO4Lvxno0IUWDXmAS9CttyXy8SPcSSyUv
V+UfkMka2wFF2SVMxY4y6WMI8xoWaU0X89/iRk+hQw4RLEP67ENEcYtixuEEGB65jr9y20JfNCc7
psfv3FXNAra7WDU6oHeCcZPddOtNbrNPJozyQ0ueGPg/DvrYyjq7O89mu7dV3mwGf3IXRY8+lVrS
QjF5ob3LRKNwGWZ0W2VxZ5Zze2pGTqc28niGY6u2YcmVoUPsnJ+ssA+A9rTHnA4XV6jtTs+tmJMT
59fPgiH8RmbyME5luVfm5JFHi0ekgP68vXF+W5cAK8rU62gZ43LAYrnUJVVdW/IPhkl2WLgHy6k+
uTB/5uX0mhozWPm8TU5lt3LTj7RqgqtU0j+WNGE59jYbNdx6xbYwDyPNyS6pnhK8j1ns03WXqNZm
8m9if184Wi2iSJ3CPE/WzG9QMxf+Z9RR4GWT89kVHVAH4gP6pJbHUvSXyFbPbVyxhB3b4TzbnnHk
hs3WPUBPG0OhDhJ8LaYm9i6qr0YaHTITSQvIJCbgZDB1ab9LPWD8aD43FqHvW7JdvtJhF032Y51F
KIkRAS916IIPaelozXNqrBPPi87aE2ozjuihEst+nb0cAWKnQRe7gD4iQfXbqAdRyK0OIQzpXDGF
0MlXoYf32D/hEwWMnDLbKupmXTvuthFoSrHB3mPZ8iLvR+NaHso2nxVGIgqjlX1STkjDyuMAVEoO
/GkIQSi30qWsqotE973FwfrFdOgxdZH6GKDsysbfe5p3DuTQB+CZ3TBUT27Y7imHgECk9N3Do+F2
z8pR9ETbfNHl+j121JrX24UsF+NowFZJmwpt0WzKfU3iF9bFu+GchnDgkJQ1S1qY/X29bOHS3qm6
LNcc+rQ9YWF2aRmPruLykdG0T4px3JMnrU+3YN+6NdmEKVojg7ZJKbG5oBcZbeQOHkPGhZ90R4DZ
G2rv4l6VFEYJOkDtAYuuaM84Vj49SS+rzkIWH5FRn/QwdEcEELTZjPQpHrJhWbjoutrYKxd1CEhl
8Gdja3fGyU/MauOP+bCO02wmOBhpN22uap2Ay5ClOBu+OICUKKHphHd2BpsjNCHAeMW6jMA65Yb/
qyaWkyTpEJNM4pCNJCwyt4CqesraIjKT92OUffSI1ufehbiL/g+VxaaYynAv+vCHbz7iSh9yiotQ
N1dWmYtXoAXUgq5Behdb7QTu3ngrS/2JbxK1dSwJZYPjX9u37wFc5LbeM+qMcik680zCtQtRoDuU
2O6B6sxmuu3H6Xc/JuehyX8qxK971eg39EMRU4r4c/zBiZvhh+jnbWgzlQpcXqMUjR2dbMZsFnOn
3PzwYoiJtZNiOG+M1xHtzCJsQQzm0U8hpyfME7R2LTjQ8OES9VEZEoSIpGVVatq73iiunXGdgtRb
+H7Dfl2hvE8i1MJz2y6yatyiWSossRsomQbStNaOnu5lLOINGRi4YAlnt/LGY9rAqzT09aKuGT9Z
5nzvmaDNpb5Bdwp2NMhOkVnrDS3BN8q3kHuetf02mPE0tgGfYf6GNL0EewpWmb6Ho9RicO+DFBkX
LmLDvO8D65I70c/kxp1uCQJYMetaMfOkFJm+qnaaWW7nh4LUtqJn2zYCGa9H/zHzynCdByV66soE
eG5mFxHjnHKpyr6PwbQ+vPeclDY/O8m0fZsRB5OeNv6kyDh0uGPI3VgLqJCk7xZdm+JmB2rHhn7s
b9C3PBx+BlZu7dwegEaMuswlP+2CrkYs8/LD7Kcv5MmfyWSxzqrsPdpMSQWwRHEflZM6jk2vjkPU
fSUxdj3a1vHK0Q4BGrFcRLL47ZtkTLFqfCK4e9EiszBKUx0z9fSgclpFumBLQ0eTdu1SN806a7Dg
1MyUTB9meG5ygq2NV6IlfwsTR1ap75OBc6O+JW5YRfUzLMsHivhXMeAIthMQEW1wCs3qJG7dRwvv
f107vyK8y5Dju3MQXEaZoEGudvPAOY5o3NUUme2aSRjiewa6Ts34fUo/h9x5F4pOhNGaS8LDcPAl
qNNro/6hY+OettHZUw3nNHWIvIR0hIek8xF7N+KResTZNWO9geV2QDgXUQrqp9ZPToomD3W8FYXn
qHaepiA86AiCb+JjHSEN4ZA3OZJQDdgYDjvPh3lLGz/EnuI6AVftbXJ2Mq7/BK/X1A6LaMqRgvUX
zkRQNjKiM73fRsTyUfuFv1JbVqh97KFYjnHAIt93XEzAaMmKGy/hTKrAo4XWsVNI5T2HrSgajWkd
i/A9bIZ+Vw1PKWwUCP0S7lGPc5FeSWHLY0L2TZ2AsEoRJaPifJY9w9rSK2/iZyyrgCl3TCsvituM
ESieRPPRR6FLxMxw8HL/J/qleukGIIsV42smdvinhvJkAzoDEQxtXJRfmRYpKcDBqZAhbfWx406M
7Gwnk/pBtv5b1tXXOsFBnWtmLgUmyb5AbwsoejGb1a6ds/cutln34hxNXejehc2yDW5bbRMz7vNg
n3l+h5yY4LxQMfzjxOlwgts6jcXlDGLDBH/WdCSbs1muDTYlImzXvZWtQ4Wt3tYg04kUXBaofPbI
sKvQ7dGbW1Ra5IE1c4RAxMu+iDBeRp5YiwAWXaP3jo2klRnvtonyN1y7iDiaep/FP7sqeM+qwV5P
Yf9eGlOyLASB4m3mFIQGENzR1XtcHCCvav+rLcl/ppbs9PQ0udnPykm7VVOhU0yS4GhZL0aKbsVR
1HymCbJJc5dOwKrZY+SYEmc4oFyYzeaXnMxg1QoiE2PZ48FOTjQBjmYINddg6puTh8hiapRYwQgj
Ku18L2xglej5TLaufTiThzzQC2FbNcH9Nkz4CN0p15WlfiGkrAAwCCDUJWWKFmTCKPFCwCNIypCE
ccvr116R2ydUfqlLWJEXNWtRM3hKP3pbDpuUaTO2ODQXY2XuDTt5bdGKB9CzDLQDN712a2DxIHj9
fq5sSWbAUzngFxPWcMVkAasbxGAUYxiIa+MqJsEIYSp/mP7VL40KEZBa2mOHDwd25cbh9+bufI3n
GhCkVqA8w2wNuqKDM+IwCxxpeVoWJ0VTkrBD0zzKPvsKvnVENPOCzIfwEtQ1QLk2xbvwrHLjXLmt
xUAOzimXQxhm383H5lZsQfaPqkvG5Wv8qIW3KMvCh/R9nAsLHKTvQNdp/femZnmMXPy0fiXeGvwi
qzIi0M9IPmMENAdDGSEtsonpe1N8TJQIA0wBXtMPP+I47aQfVAj9HYpetudhDSwAkTX9a0PTGyz3
iIpzQmx1t+2n9Jy3brlBQtEuhLAfTSNqCQ2BNzoP9ld2dmtSNhxifJaFRKY6tPGFzWLhprzJmqIR
IE+/VlEW72w6u0swa/mPkgiluurvrE49eH3/y2Q9Y6Z5q+805mfkSlJ3L+6IKilIvK3pcBqrQN7E
CvBpHjGR0y1+cygL916VNFSJymCaM+0a2lcrGwfGKuz6VUuY931r+/dMrOB201tk2zC/kINsKLHJ
F9DzSgdqXIVRhIU7pvOrku5BlNZ4UhL0gxeqD/wWN9Vvui+x++Hzynf2HJerJrVeBzU+YDlCyDPS
XJoz6BCedxpvhbuupN7ijkM2JfJlm5B7QC4LQIB0NLdQTvHWSwBZ5BWvHOX/cjmzscTVh3mWRyLs
jpQtpzY0PoNEH7FFrh0ywYKy/0LTUO2lG/9EwGMeCLzgIkmjJQbeaE96Lm3tvt7NJvZwNWRbhwkZ
UmEKTcRlZ4KfXhHwICkmw6uaq0XCWYaQArrQGlZU44fcsjPvMlHBKCCgZhTOZnSuYZq/uHgfMvNa
IXjY1kn+ZsSclmqpdoD9DxpI+G4kxaYtXsMc4bgVNAQr2OAXu8jGYd6AlJNTtYXG3BKHgWW5IZ8g
158FeWIcBBAUeb14ppvWLMnaJEkDfGlXYARIoc9mzURMgQOPvvUug1UTMDI94fC6WvaAQpOKjRZx
FpI1+II30Iv0wctEdDAM62eWevusvTENhYekR/VkUDIRWMZ6fplod+bD/FgLOofpjPzYAZJV3Iid
g76lmKpi0bkzSndxUzhkVrImx/zZqhkNW6b+msHFMtjfm7G+m5rZXZleuANbOR1xor+xHG5a0LWp
Mc2sV4wMVKLOvuywiE14p8u03Lj+xCCiBVUpyn5jz/ZTmTpvruZC6uORc2fg+6ta+YfQQu0+BsBF
RxoNS3sylxBAra2YmKxEZPoUEAkyQkUIuzOgqDXcuEZ7KUIIja4Hjm+eW85tVvjp1/QDoiDgfYXF
5QoqmAYAQFINHJQbhjDAWDh8m789MqgRkAX7qnd/26mBxhiBgMpwDJR098hcucBBfB2ChugSQrPM
WKa8rBMuEJch6NCj3Bi4+9Nbnkss9Bop/7Eg/Wfp2oqJcdxiCwFcMAf2fU1cHz814pA4mxrUe8ef
QD6VzjGpm0ArI4IKIIqo0xDo441W3galCX/QD4BYWfScPz2rjM5ImLnRX0bSIskz/dCV78OcQiw5
BvJdVmz4dKQRz9wsT7zJVnLJGyc4dOgY+rRrjmICjCo09rEYaDbuum4FwMxdOa2zTv0MGb2ZmEzQ
6epjaxtL1oPBZMrtdQGiVwiR03CltBRQcxgwBGvhfjhk0G6IRA2XzUi2FrqVcofIcoEfblgltUKA
4ZTPLqPNfWvesLzc13uAGOtML6I0qrYNh1PsXpzpfN7xdShWcVm8Rpbudo2CbxNFGRBpyYhweg0c
A5YlchXGoisb5mif+w9+kOanFNxobrn3Y0NrqOWY5wxd+pBirmXMt2ey/9gTnVO15ODZwf1klDf4
UPMRhXN4cEl8FpXXndo+I/sHy3RPTNfG5imSKlXaC8shs7YwfzKnAdMmCNPseoSEVnWrEYTdrqKq
4mTmxYyd5/1UBYwZ+uYxJ20igzNJuwVFrhUh6aS2rUnYE1z7ZgSzo/NJ6GV4gQXL3bRFkO1wXF4j
238kQNhemga/XRT+wYhjsg2ggy69N+YIBHcU6BOF3oeK1hOXM52ldsahqAEPoTdo2REMKArxsJCG
Z3OPmMWmKjyPM8BUL2tHnqsQ0ji2ToXTq3u1fEhvTbrvkxE8dHVrQpSMiTo3uWuMnuh5W5y+f/GQ
U9A2ruR8igCEQU+159zCnYgLVyF6qIDJAUlg8YUl/jhVibEpTIoW25bvoiaWsqMqYkEIiDbcR07y
Rlv4HhQGGEahiYA342YRewJCwAz1FIkXX57QRvvjL//+9//8HP8j/FXe38LByuIvRZffl3Gh27/9
IZw//lL943/vv/72h7KUbZpKcIw2Jd4l4bl8/vMd6lTIV1v/hmJiSD30FMs0quujD5DjkgAk9R1a
/4x4x3MEUDEAxrWOeucUGDTexGzR1LWJVbMbmpk+wN94QAM5NLCjke7ae9LwHr1pN3ZJc9enyrvX
ruRJNgUee/smk+iDu//H8/D+/Dwkf75le5Z0bMt0YPKrf3keahqSKi9AvQNv2ZhV3+6wdfcLEeX9
PezaBBitLFeCKfxDnaSvECSQGeft2ReecalV4O9Gu/qo09G4RGrjNGV4ytz4mig1HYgzKMBEmPUa
4xvWEwygyhqMq+cWwcWaChiIkfZW//NTcvz/8ykJ37eFLTh7ebYr//yUBvYDrCB+vAZslvDCMmnP
OWEww4mPYZCZr2YotwPlK3FAkb2C/Tlz4mofYEhmv+Kh3lq9x9KQpxdOBfZoybv//UDqL22BOHmu
vezqZto/fT/MYChOtOtbXHrZKPs7kIc0gVHaP92OTsu6rBzI/MCa+p4EoiHHYza2Y7srq3bZtLm+
b8wpXEgq+NvdlD0jU+WY5XnzgVFe9lJ5XD80IJhGx+Nei66i1ZzEl86idsoisqa+P/QKFv3ZyRCC
ZPmdk9tqn4fy6fujzOnC/fcr/e9/ugva77vis+TZx2Gk/+XDv5/jz6Zsy9/6P2/f9t9f9udv+vtu
/bj+H7/gfN08/esX/OkH8nv/+Xet3vX7nz6AS8e2+dD9aqbHXy1zkP+6j29f+f/7yb/8+v4pT1P1
629/fIJM17efFrJV/PHPT93ue8ky8N/LxO3H//Nzl/ecb4OfXoRhV/7rd/x6bzWLgu381fQkd6zv
u6Zve/wszpp8xrP/6riue7sVgS/QjrT/+EtB5F70tz8cPuUo0zeF+Y/v4v5sQcDzKUv91eLnmGzv
ju+6nu/98V9P/J8L2D/eq//7giYt2/rTfeN5tm3agr8LaLIv+e+/LAWmMwg7ItH9IBmRbdgqoeYY
Kr5RibVF+SHqeZu7PqCZyv1Fb8pMFgEc5H0QFdkW5F2M7Q1r51K3BHlSzmp6uH5K5zcvNT2/0rfk
Qs+xf+iq1H+O9IDFroVNiQK9oHmQem+JBdcI568E2JCYBWoshU9tBnt25kQWQNcpYkBWiW/jFdWu
SY5JljV71i/SUmhWgTrVdRnfR6GH1U/W9Plhl2BFhmELAFG1J9916LzQyUYTSK6VDwt2hSfQ2xgR
4o0gGPuzHhCzQF+1lvCFwk1Ev/Y4Y0PcVOiblol0PQt8i3RiQggQ2C4wsAVkwYkOJeqo8azZNiYt
5V7mMYfujhoufwNBMNz1edptpKqTdVl4+cUHgAAUua7eijYgkLQq7B2tMVIrshoVAQ7rDkRy5Lp3
zuzrlUaB92bn0Aq13znrSETwSxvXTGHCMnVZzIbWex2U2qcZXumdx1SPmD1HXms1+fsI68hTZ96A
dPRolm5RU62VtZyuitbDqpdj+Tm6YXqmFWmuhrwyvhoCGVe5aSEgKKbktVOzfEw9AKEpAN01jVv4
cuwehxlXUbvVk9m4JDlMsKCRwzHhqVvb2VYID69u29QfYqjr11jWdoEtCplDOJUFKlLYUS9WQNhv
Qhl2xvgJ8tcfwu1cBeqlFbcOb8qrCf7QGXhHUGQv6a0Vm8KorLfW8dLHwnMnCiNCeihSLZIAynm8
RY6Bnrt36UluZSr9XT9xsjLZBDa4qkuOd0LfB4M5nVu38n8MQUlWUmX518wzyeqjdlsGhU9zAm39
RsmMPpeoG8ACdahDlFd1fYcuEfLFrFJKu1z9KJMeiZfIJ2udQ3BG2ZL6/VtuQ0m8VVTTBTFx9a7D
sbMB00njTAZmfaVRA/6+S+w9U+e8wJudjwP7MPwrovC0c9F9ZK3dCiEg2KzxYWoG+yMY0/o0h4nx
Q5DHd4TkOIIWjOujRmb2ZHOyeQP9cRuZ+wORMIGvSI4a8dhvCgjmO88jeJbecRo9oPP7jQ29OXVF
Hb5pKYKD6dTtHTPE3NyYXpw/zV5Hj5RZ9qEkAv4Dj8d4wOc6Q2mt6RkyLsN4DPkk3aOUS7bTmARP
djmNJzvpiYnp1BAAYCgxtnY2v1bUcIdEfRNIFWa5t2DmrVVvyfsE3DgteyiyYW7WyHzsrLq2zGsx
AUuco3CrcKW7ylgRejxzREumk4oCOI26n9pHbkZifCqk7LN2/A36cmcbVj2VIw295km3swfXtGhQ
NUXup4rDkOPTYKunViUgZimB7GOfkTaCBzpmVD3CxmfcyazoMMcZnDBjTu4nkxYpOu3oF8HX6Qq9
QbtqJOUh7Ed6R0tXOY15qpQwHy1a/3dgh4oDI3qxicpyQAA9j5xzse4z30kzWF+eMu/MpvceOghe
hI6Zxb3fgpla5Fy0+2oY8Vt0sahdFMmO2W944Qq8Q4WxrsApnSJADbRTWq5nz0GqWId+tspwXT0g
dfc+lMJHF3Ngj9edDPNf0ojgiffC/1Fi5N7jgdNbncQ34jFJ6VebNugJSFP0AOQQ6VUeU82oJjhL
sBEHlfqesbAmIguIKiOkprsZBDNM62k7B2fhNP0+pORZoYmGhW31uO69WtF6wd14VIhdSCXoxp1f
+l5FmqCJPThEIHnVYoiBDnDN/EhyAPQL2bg3bEYovLUeRneBPNu40CmbH+kEyHuFOf8jwGh/0kmF
xLOGHmAqu7ln8zGBbDMnmZkFrhM/Jd4zLmGhILBYWnlEvJLBhpPB2KBLh3saKoz9yqWb7As3zsly
gAcR276gQZ64MdgMOgWEBaUGg5fMtXERVv7anoJ6N2R9d7Ujc3gQkW0A0J/UuQaVjeuN0447CHdd
05XjKOnFq7FR7o5EO3uTxIO9ZxQUPzoj1g3mi9bZvYVo5riETr4Bi1QE/fADbXhNA3rofzh6btfg
m7lcc1D5986onFXqgw3TsxbHtOqzai04PT1ntjYIUhgE4w5iXLazI31zETAoOoyRA0yJNHgk7Im4
OoNdnnLoeXpJcyu0VmioEKM0EZNsn30SCSTw7pbxJ0qBSeysOG8+Ne/tly5txvoe4fQFZQnqw4j1
uG9vLBNDEsopc3+Xq9giTcxASWlg/dR0Ke+yjEUc+GEvoMP0ibgrjTL4StM5YFkkOD4uUTIZlsRY
1Xu49+eedwxfjXcfGmZ0R7YGwALA00zyKmNj5U74HBpj/lJzJL1QdZW7APnfi29w+htYkV5MNDb8
PwLOTGkZW0/E2V5XY/7DlXkOAgMhJ9kdWJlus3QoWej6VH0GLVSGi6RMbLKE0FbkQ+petIGAt7OK
GNkfCVilGw6wXscCmdU0V+R+DzhSJ7Oi4WwMxACGBOgai4ZO8UZx7HrMCqvcjhMxJtaYeUc7iqx3
zljygGHMwpMQ+vla+xYrgywHCCuuvMUE0ex/tKoWqlfFESRcak1nKDSK8t0pQN5koTnu+tBDWG/Q
Hnga4kpeUIFEtB10/dLM/DWthbQumgZaXF1eXnCtwlvuoDhaiO6XarYnGARTwsBqGl2SQRyLea/T
P7SRm518EmSZCAkt192YRT9tlHTbkTYJ7xCdkzUVBNTnIi3HX3PrIU6Kzdy/zrDIlpFw8n1cZuVd
Wlqk3tfltM2mWJOq1UFBQjVePXi0DA9Rf6N0VdFsf/UQtwTOlYLk1Dlv3B+09kCV+rZhny2aK8Av
zHzt4b9Z62xwLgQ++qfWL/sfMrGzdcy06EMNSfxmcPx7aPIwfyuTAtSWCtGP97HNlDnr6XfMA0si
MstqgVYYWiWv9rirZcgAPcqJvcXp80jDOCO6UUdsCyJhcpap/RjilbMaV20ZpA27XLLP01A0Li0t
kG1qKMHQXDIRnf0Uc7Ppx69mpqM3XbfypTOoixFyzs9RwmQ+tkRylwY/+WnRyjTRZHSgZO4S8pna
iwHm94keUXSyqrCstk6EbPcIQKc1wF87lXI/iLsojXrT1J5R/XZjehlrEEdlCykdlKA8NZ2yGszY
1JEXYjcovl1bRKcgC1KERxWqkraEnjK3ddJulGj86FE3edKczGmmPs4yQaJckzUBqXeCWSx605v0
xQp/J/NwMxh1WTGv+pzgdzJfLD0/InjIyt0EzvIS9pMCmom8a4Sm3yEhk8jr8Qiwbb81ECB/Zq6s
wUOjKH+LJXrKT6gnuGQ2rc7L/BzU3hA/dDc9GpdaOrfdWxG60Q7vQfBFoADzosj/CqfBu/pVbhz9
okHxjPdoXnYCxkXCXKrYKbqULDtmS2pglcncXlCeKnSG1uxZpz6Ihzvf7W7yejIWfko9TgHJ6hTN
yIrk+NYM48g0uHUQXhilCRcOZ1XkEPimBVYZZ8AIy41av8/FYNAtCUx8p1MhG9B3hhiiJ9BJME6J
bjLwgLdkHtdlYzA5SHFDLCqjNwaac7XbbJ2iU1+g6U2BPHruYlK2kDwvEX1G1za3py+jt136dayK
hCDknoM/R1ZVhd6dDXMEBftQTjcEShkPv5HdjWc7mcDkCRnln76t/V0VT0mzjtGS3TgEkTWuSkQ0
j6YM+MtNSFFbdAKEYUmEF2DUeqYFI9gF9AQYNonSQ/+8w2Ds2jjXMtIw5nQeWVw69qjV5CU5h5pq
8L5qZqEgi9yCtk4RzEgWiPilm0gTIz0mRL2SXVy2Tb5WSWQDnCJ8kiFiMLs0O5MbJIrqBBgJAxAy
7qlZ3utIdWpDx8WZzk4QswaMkVakIxk3WQxwzuoTI0n/Q7gMz0FySVnvLJkY1mvR19Ems3qN0c2Y
nQ9VB85zYBpZvIxCIQJ6cmr4OaoWRcjQ5c0vZbiNvfbTIUwPyewYJ9m19rpU3Cs0byWsoq6THIdh
PCUnx6lQJY3kFkJRS20GDzSiGMDj0JDklhlRhCupSh3M5DrtAVXJgoMlVSvftsHshepa+u6NGZvU
XIAZ6HgX/2WEQodegOxOPfGE7eOE5GZcm7q3KWkZaL9F9UTPu21MD7M5oJJwOwaQK1ax2/Tvta+M
3y4gsJ9UPUN0qrLMoUGeeQj6k6jKs2ULVohMmyoPrhVLil4Gbd1a+9EltvYoUm085WnvhAdRevFP
EiCLlwB73xXrbGDuZd6G8apUFZz0llPoq2d1eGDTYhAoUrFKcwIQc7Eay1yffSskEMztI/cXgpn6
fi4T5G+VHnuAkLbj7ixRlrAR2iq9YeWQdS4ikrpfGm1pRM+QaIe1bRVK3NPW75mnB+J/cXQmy7Hq
WhD9IiJAIEDT6svlvrcnhE9HL3oh+Pq76k5e3NELH7tK0s6duTJ1t72v6x/r2eAxw075RpcyJcsk
xeAjCr9OngqkLlwquEj2GTyRhrEnyeCLJTJ6pM2HKoyxUvmd281W7a3hj7IHRBZxA2BUJtbKYn7B
oVC62RerDmMuCb11Pidl2fx1qyB7n6yEHDK6VfYOnDb6q/MIzc6HkvtZVFcT0loDO+9jUDF7sczU
ecTOAEnV+j2R38Rz4DaQf8OSmth6fItWFd4GV3XnXyHwCvlTD/pC1nzctnGDR5DlRAPnqvSZjOF8
okkS2xmoBVy5d1gqBCFcaRRbtI24dqmG5r9xBzUAXv+loqru7DWfcaI6Mv8YqyW7ulv8tPtVq4Ss
zWLJ/24Vu8H1DOgEuCC8Sw4aptKMaDQr7fvMdO6dRAtXLKvx5R04ceYDoULxkIyDPUvZp38JaLvu
qaDSE4kn6tqjcfXyaVKuKIQazdWUKdvdZaPJKQYODWHfiO5CyjjDMcVvFheleerhaz8u81p95WJy
5veVz+pnG+v53cmw0hz8HOTiS5pTRrKNyQ7dK6JRe78brqw+X0GiGLprRdKqeCkpwhl0zoFjfuR/
YnpUUL/H7ZrShUm1neVuU83IPx4q8KxuYKQvALacsSWlgvb6beaKqXGZ+lDyzdYVdotRFHSIY739
hPE1/YWPGhYQWjzzYXvBtezzyqDRkXqUiw5H+0+sifro4UOo7cz6fj253oLtNmv51+0Teg3iU516
ObJ/HkXjYdReYm5cwFLDrphavt8m7hmBpJO23Q1qWR0cIugDHx6cR86wvvfsNlSwX7cIenX2ANBK
yl2oM/1SO71/B9wbv8Bsohi8POQs/+ItUyawe3sZQSHohtjQUqcV1FTUS46/R4M8iQsxEiwOsmf8
/+WPCwPiX5peLTTWxV14g/M6e3aLgfTtWowwx2hWBe/AWUFJYOwjqvLs16q6n7m115MzDZpFMMWG
z5mz8P+PWtM1QLYaBCcvmNZXpegGfw2Cq9NCQXpALfANsfaqMf73QEgMtyGkxSsZNEoxWI1cTi8W
xx1Vc1HjwTXEQK421dDSt22JQz+5U9PrMwoeQCkhENc2gvF62BgZZ49rD2GG/0xJtkaN1lAHpsH+
nQcXM2gXFeFwm9JPu5cs0/QRpCDpiChNFAYPwlR/a7/2YhCkHNKHMi6H53SeVfE2r2x4D2EnYeyF
SbCyXPRpetrGumaQwT2G/Z6zid6V3Dr+XoJtyfadaLOfqudJfoKqCOyAdDh+M8rt6/DBAS6lWfpD
TSfyVxEf9gOvl2cD/aM4doPbuFtn0SXKpQIEO8hlXW4kTUzt0dcQRjD6XBPpqR/hTSynTvwekS2Y
Iv3ZNMTuICwTfaOnm1L5/EQEAzROb8rgKWFc/xrA/TynesSWbXm6o3I0swcQvwnCd8bMCOJxHeHF
0jnwdt9NGQo7AR5uja9mntIU4Yfj8PHb0JqHq1sBCQ5xXdiGhQYwf40uaDzua/yM9S6pRm7ROJtI
ngyrU5BICDIsiXlSXAmosXNFBlaT/DWEA1Z+IWemHN+o336O/LYlcDLA+8jwMN21OQ53ukhjmmK0
vMKr57ZqD+1oAHb6Ph6iTQarf/1FuWxPKVTvL3ze0mKiD1GW+NRzBbVSgVOkg0W0vv/ETELcDFfi
8pOtsn1jg22A/GJqiQ+rQ3HdcfUMdHGd1BXk0oLfCk8ZO3gP40hympdgGKYIt9n0d4RHgKiTRyi5
mAq9p8J31YzjntONM2ksCCKKwj7OALWpfE9zdKiwcOFQFjXh3Ruv88LXSTcM0VBP+eWOQ+zIQ6ni
7iMJ3eGXzvzuIZnXGfY5Yu7CYHeFUcGHSORt61Hhwn07Khd/TUHC3ilN+u30oQ44JUYV7IhowwRM
YtN7W5ul+d/QqWsO7LEmKuL6sK03Q30FpeBb8FmLkcuwN9ZbofwlIIFhm+ap62yGQJMs7yenAGLH
TYRkz6D4rUckS9rNEj7RU+23DiKbAm/nljz8uYCLBEf2LIaXWLP25+zuEGeV66mTWgzKxOoPC/Q5
Hhp3JQ0AHP1xxycGy//06lTXO5G1d/wnGHFdHQKOWRwMVC+YbQqMPt87BLTGDfgizGHYZJxHO0s+
3hWwONxXvjXlAaw59jERpQTwtWoC9w5GXfIC1TTCj2JJaO2RgxO2ADWlm4caRBeVPYZMMiYUjAB1
DjdwM1e0t29LJhV6NYMA1NlYaxkRTHIBZRg5QfNLJ8Veos+ujoagcyhdJlotXlnSNvgnugTBG9qq
fRfoVZCKi6X8GB1RNC9F1WWfqqqK29lxZlKLuWUJMRlJ9IUS7+mXt65YKzvpkz3hKaCoB+JP0GJw
pZ1j50xqminkVFwvRNuicgtopan2Ys35DEXkOVFOCTzCIh3nX7bVtBAWTjY+BqJigjSBn/x2GRDx
YmtC29SJX/vPWRmZ/RAzovIFMN3bxMTMSscZzV+KdzsByT6+LrMJPWx6aZthu2ROqHfGYxzfBFw8
11aUUXdHvnj+e5JWKwCqFrDCtuhE9e7kafUrQbTI9owT+bIVmc3HG6dicthZO5kbC16KeSmFXXLw
RiTPXdZjiT5Sf+GkL4VuWu5+vmfiIEWWvHeWQ+gW30fpvDhC4uMPK+QMQMpkz0Y2Jy9rtNibwi7x
UYJ9LXjZaoEVN6Xni6XwQMA98bQPDSZ0UNWFPFNJpS+S9uQvAtXya5kHquPjfMGrtph7/kGCQiEx
qUdcryumlBa4bmJbiERkIqGOltefYvYYsUALJdSgwZ4tLrrXy8WOEYbtooZ7KbLpS03NgpNGMGLQ
DrxEpwm76znxVH22fb1gS+9VtdU68t5LVAtmiLE/NUMRXJjH1FeufAI7/pCWHbsfkd80Iwrohk9b
vl+umlCkHMSQciHKHoxlhoB7dbT0HJrCCvUWuoAFMJ9Sy3pEf2ee5BCCdw1aHDhZkLb2DKuhfCVc
yJNQhO1riS+dSD/gqZvJXxm/I9v94XDTX2FN9xk3hvz2sqXhPsBED1vLuu7TQvNwe+s1aeofWNEU
t6OEZid6CuQ3dlkWcR6loRGGk5YOxLaGd1rB66yR3N6cNM0Pimftd8qZccwkzax8OAWVylRQYm4j
Tv4FdEydUrYIbytH2Ndi44x6VsY3usTW+rbyEgz2ZdeSIBnXQHymvRzOYR53qNJTClfWd8vQYr4B
3mQU0hptrPLsO9W6zyipOrPQww5Q+vphFV10u/qhjwmurG4xrmREfwcAGYyhb2JG9fBw4GCkVuq2
JdZ4tGEXP7gO/8qN4In+z1+y5Zvnw3wJ2rz5gK1TniLVulwvTAY3lYdTlDBt8ETjXxwfWz8xHR7S
vDstZqznYx5h8yGzKeNv0fZ4EAcDM5mqt/ogVWpOHW9kECRzdklH+q64c7miqJMNPzoflZUqBQAZ
E3HKadvqQX9LFoekl647E3RHEKKNCZGEOCKbeyct5AEWL2hiSqFaumzKOvePdTUkl7Jp2zueCEji
oYXkPdVzTxAyTo6xP40kNFmOEh129+YKeznNU1XCUPWh0yO9L+WLW+TtgZNtHohspPMvI6Lsa6kx
VA588x9DUVroaPiOQU6S6iiYqcs6RB5l+zC+zTUgumho2p8OXDTRcz7EJ9aO+f3CVXL03avh1IlB
5YwOIxN/bzDZ2fDqxk5y55vQpcHClQ/E/eufIon4x7fFEI3Q0YJ2OMMxDhNuFq0u7CqWU1WzRENZ
ZDNDOcisj0jO4d60kFt4eWO+TuaGmF1IFdInPfHyDEYw/9JiTV91wzLOwUP2YXTqHFjSiT8e7g9K
lSB5+LuBBfEMI6tfH0TSBR9GWAdpv4yHnzJYm991DGii5dR7ddnQ30I7Mk+11cs/6AnhRmZc+53v
NHul5mjPR0+/+MVQX2IH6lNcUAvXL0F7w4HS3MCgA0XOp5OEad8HH3PfN0+WK+9Sd11KgW7E4i8k
C/5vsoHiAJGq52gEpTEBUabewZtYVXXygYovFW/6BbMmxwrLft1FOHNoj8Vmw4jbA5pJsv4SYZSm
Egt0zy/Ed7j6AiPkK4UE4YWsCXZh+GzN7cDv9RsgXfc6jrjyq5o+xHKKySnErNiaLmRYJvDekv0H
frRVgSZP5muNcx0Zu4kEb3OFb+ExF6q6yUTs7iXjnNgV/+tBhXsNX7a0o+yXMYg/Bl1fT8PWW57D
vtd/VxzMlsXVCIckdtvXsZ0U/UZTldznIoNZaFWV0+o9ShCZLPuvxH8rHEq29NzUN3laNw/J4C6s
Ypayh27FnPDYe3V0MVEw0zwM85BKkJxqLRRrnBUAouxHmLbeF6JUgseXHE19ED066c8ajUO2jejH
enD8NAroohStfCqMR+Mm3VzmCeQltcE2a0p98Tp6dO71eC041CLtvLeantFjA7v+hzsrjs5UDFM2
ixWWYpSQkwxAm0aaO6ghVPZYtaoMjqV2KyzSqsfoGqE8PmJZ5SvTFpWzaTGvnyclu99hGUmIVkRQ
nsa1TV9FkVZHzkvvjaGRiWZ04vVdSs0o1mJazy/4pjU1m3O+Fnwua6oAZi7z9Onatwgx1U5krEeN
feKFmST+TPyGIGxgxmRs2dMlFdZ2RnXk26WbxbYPo/hvXwfU3u00K8Ga4ccV2SMtmFQJI6Th1/La
JBNvvtMP82tEcMyc86zQV6ZCMK/nMinXS5g7MVnNLOsha8xebY6QUXKola5uwi8WrRC7yB11Fho1
a0Sy/fgXmMnHLHljdRyR0fOZCHCF6/FJwbQAGhkHJb7IqnCcG0Fa6Xnph5F9mU3b9BDbpGLrEuMS
fvZmz92H4cxWlDfnn5DEOYHfiGtr03Y9HtsgywbAG6hrm6ArfFbxlSw+qfTtko3riUFvMYoxmITZ
kn46QQB6o1jGy6oKdQxry5bS1LSLuXBtyc+Wx4r/TR67Zi0f66AgnUz9JqFgb+wpHUrBkq6zFz51
mZ8/Ytd2TzyNJ7ramWC2/J3FG1ya5TuMACXfAshL7gN+LxT0+Jl9mL3YfEe+4/4eWLz99fFXbzNn
cl95ajSHSIGBC3gA3XZiCQf+eeH6lrJ8/Yrsuj4GyTheTA2JtiyAXc66yz9zFTUHmmAc8AVr8lyO
FaN50AeUc+GC1gfKFi3rfB2wyyHAEoOVeODWqCkw67yHQcmAHiy87gSE1WGoISwpbUvuAXY5YtTX
v6ROOAEtwFIncOStH7Tlvixs23OB0tS9VR0CAn1Asc/OaPYPqSGDyLqa2DIR3McM3zC8wXw5J9WQ
f3TDmt052JlPYpTt0zq78CoYZK8QF8rcAXcc6jUjA8der9q09TxjBqjmB2ofJio/2a895zUvT+os
6wcTBFdKfzhUCEWQLyZEu2R+yUoQkH5Lwmlr+gY6mY1n/8sBrHZbSYdbw4Ov8Jz4er20YWxPnlt2
B1jL1RmIZH9gjUa7SjoH3TfbbJlsQydInuuEeBd+egTFXebW+l5Q7LchXtbzV2yCS4UI9k3OGwC5
hgLwNzJhe2LluACgEcEEEjA2pN+SavpYAR4BDJWZYmSdxxf2UxS4TDFMGvCzFECUWLggEkOm8LEz
ORgWd10/sxw3lBBS+VvxiXyTucycDZuWFoV0wBbW/aG4YIE3U+eO+JR8xoMn+pUcD+4HgaJtTegs
PaKr0Gy+Tf2RkoeS5Y7eYgENarLjPUlC37XEua5buPUoPBRQfpETgk4dkeM4ViaGOePEqfSwVLVD
dkIvjR7wUTvJPq/KKnoeMi6b/TwPgFe9uB+oJmzq6jUySferDAMjj45o8PeU+C04n01MJVeTkLH2
unF67kO2ytsK48tT7leR2uAd4Bs+tWOktjm/oXU3TM7KcKciqAhmwfJGeUcKbSpZpoU682ll2BRe
5//0k8bGHhsZbQHLs6puy6b8SNi605OgF97QpQ+JllKR9Q+u7clCC+N8JynYYuYdcf+QJPdQH62T
j/llkqTRdilzgt6kGowTTTw+sfqVPWV75Ock8apKlzhitor0twyL5i1wLZ50qzI2XnkOqOIKUqvT
k/RSr32BbBb7vGwspTItIMlL0TlXjoFgYN4qKACs3NqV8cid067d4wpgQXDNqyt6idI8ZOCO08/Q
74InMu01c3xeJKzwNLupjsQNHJA2d4fDYgccQxNh2HBfcn7Q86uHcd0ucQvEbLriN8aqz9+4h4Ov
OkHWPq7hCCyqNOuC0LGU8b1ju/IxqzWdOu1UI1VJF4DInlyZ/VyEMlAE+aJD/q4DlmeycpZ/6yr8
r8TPC4LurAjvoAzx3O2MBtrikZU1/AC5q/fFlHQSvahv/nXztZraWXuBrVGzpgAGE6/NVqI4LvsV
AjK+s4FrAJOjuZYpiSHI7pDtYIzGUTp9UA5XsmeiaI8/jEgiVoxh5YASBMjJ6y1H5FrGpcSmgOGc
DXyKgXobszG+Dd2IuXGYyvpjWPjN7OF1eL+iWXJ0Q5GimC5gw5duzNgy7jZ1kX2FAqTApqtN/sDb
UfwlVKpX+L8YlP6SskrPZGRTVNk4CbmIU23jfSM0LNic7IYPDjLpfzyjuc8zNE94zNjoMe1l/sqb
c8KIvLEuH8hLba5QOd4VEIKDzgq2nyOb3hU+gOy9tNiCJ/CfC95HbDtp0FWHRIzkiFj7jMVG+YtU
pxWUeLUnqzmPx95X80uq3CDaVqZFw4HpspxWs+ZHLD/oISzSZ3ty5qj6khx45QazHqRgNawrneTQ
5UrIlnX1gOOLqrGW5JPcwgdC9hKtyIZdCPKbL4n6/0Yel6anGVkSF5OqDP+lwKWLPS6jfnjujFFc
9oL6RghKMrHPoSPo5qODh83FEqZIe2Dmc3mc8rj6apCN7jI3a4N9vvAQ28AGWE5uCljzMECrB4hK
SLXlX9U171IP3p3PAAjUWpTJM4fZkJxkekVUd7mMP0FLVYwsORWC+4rc0Q0AbUUrIzs6YlDZSOnc
akrUYT3P7C+wmcWvMIF0dOaBuvy6WmZfOYLBIUK8vmKV9VR+aXaC15LAMb5nbBcXt/OT9tyw0XI2
aZdS6RUs4TU+bJbR5eodVp7XWBZ4LLkJSagSYA4YkCHU90T/C+cYZDMvARBLHf1G0in5vix+8XfE
vRPssgif3RYZybbnMIw9Dx03yzC38PolHt/jYt4Gorbfad0Du6cIp/pz3YXgoff1eLtMTKSoiQ01
sLGjO7HtWknFJX8yIT6JwLl/soom++1Agx9sjzznXYNNdLyVopkoLuc7wzI0cGogiWUJuX5QES9z
MvQGpI8PjRYyrw3HDTCKBNpU5njuNqXgOmAfEK2/mRl8Zkcvw5MYBtO1mCNdDWRs1skUdA9wog70
v/CV9gkrJaSlF2VpMCWWvu/J+CV/w7LJm7tAFrK6i2oHk0Nuxms1EWmPCj6SO7mYDaqVhyfZnSlP
zxX2hYqSbYzv2fZa2dPcoTo3H4gcEOs9dxoQStLOVfc9HjmAowEF67uoA/91gwUA6HbSTkl6xEug
bpWlHbYEc0yXbYObDU4KmvHOph7+y4mo79WLFFINWEW4g/8HgAq4604V3UsTAW1Mi4KwzhB3dYB8
vvKYY90m+FDnQlBxMnS12sx5jGg4zdrMwwaiAvZzTuZSHo3CTgofLKubl4T1V/7N5IrRsB7cCTca
whFImAn8YTiqeOWeJcfCJ8+g5UlKIJcLYZWiPIjW4MWg/rv9SMtxIkwFAxkyDIMFHvi+HwU3TYoQ
ySTQdpsYx7BiT7ICIeFirusbql9HdWjkVMf7YewqGk2HMjKb2tX+K4axihtAtpRDOHrB8kh/FAa2
iQn1tsEbfGfHyRXnBb8EQGJPelxkUTo/O8PSZjtvNvS9gKBxI9qZc5psMQzCika47NlP5DGosrXn
bb0dEUTZhGA6YTm9pH1zZPAHQtZFCEa3ZEu6cJcUHl/oIfSAnGcq0sEprVCKnspqIL0EvBMk4dBN
3Z9RFyMhTHeskgtXR9yegmVco5vK+N1veAGwdusygKrO79rF9xK45rWIVRQD3Wm5vbwyTmoghAxe
tCfEbQdsFj8QKxVblBEdA1nhvOXuGNBh7/IA/0cwrU8gAPMqGnhyDVu/jl0y7YYbhP4CvzrUY/X/
LqhPnOZJsmoRj4IRdGJn1sdWbt3CsZ9BLRyN2m6RlWAe1aTtZU6neo22vO5Wz8EhWHhF+Ikbirig
rV2UeDrBwEkG7B93Zd9P4RYORywOhh/yT7TESfxdrrq8W2zr3U3r2va7ajIoakpaDffV6e4C3azH
mbVki5EGE2uIMWfnzJ78CB2krHkixM5gYb07w819oOWNno+EhPw3yfWRBd5cZLhiY9Oc9JSbi5vN
/kcThdRjIJAPVBP+D1Dl0LmBYsAIJsIqEBS+TRhIw349LW3oxjBztF+AacGUFXSNj7UiRx+41EEX
Vrsep1x+5OJm9TZ3JAz2C23vDBVrM4ZQQ1XRPHY8zJ4Zmcpl0yEAXdakBb+BjWZ4z6sU/jafiviU
d4CD2szkFw8I+19g6dQlOzxVDkE0MCRSYjZ/rfUaXTLR+L8joJVfgMw8s+k8i76zBpN7jEHGkIoI
kuAlLOMrHUAGbD4H3dp3SXUoo/5cHoGxil/+tXlk280UDbIGNc8FonoHBtrU9+m4eig8gAsv8Rqj
O41+yYwe4JXez2vc34kwjgxImw5UTBFINi4h4HJLp0Ku7qa+FPN28q+3rZN2+Pxiz8Xbz6RG7Z/y
4ufVOv13klARFax+fzfjSL4tHHIPSGhNdcC8LA9h0gSPi6wTnv2L++ADifoTczW/Ji5VEzMGAhDN
DvDOIu7TDyCJ3Q8/ZYLxUIcxSwR8UXuudho5qXUkwVDFJTfR1BG5r9vqBsSAd1c7k2FBEAwsSU3I
5OUHNSNpP88OZBC+LvMaFVAORbxV1azeCwSZbTC6LBVFV7x4OIjPsXT7pyZMxoPTZNVN2Q8tul2R
pB/pRLIQqwwYaV/TbKVrqtrGOsP6NWFHb3O/v/cGJ71pZLq8oJetzhbj4/VKRRY8N6SDjlbMsCjS
of7IXEIBjV9ypgVO+EOcNAE25fjzvwFfcLFhS2heSipx9mOM+OHqsNx7wA4usr/igJOBBZQdaSsh
qUxf2RTeDwWhWmSUZr/wrNmpZvV+wwz1TgWvsWMPjOoYGVvta8YLaulL77swSrwN6eC9FldxJ15A
+/ArLl461NxLsjhX2G/h2Q0/0XWX2+XTrai89mbxtHNvuqk4R9BuKUVz80fCIji753jkURwoBx2P
nxPTz3zuVD+Q7Lbz77z2kiMm1fYF+l21rRytDxEGxRugKEkM+SmIz0QPeDTOQfOHUKT64y5FQYd4
LcoPf67yZ4y0KW3AwF63aemrVx9t9ltX1HNI7LOsGfA+EAYZwd3tA+2jVpO6ve9HZrJNHwg+vCBd
LjRujCfROeJYzfXw4ra5ebVY7WAxpmY8cWYVZ8nH9m7IyMhs50rplxi94gbYNPuoFQjI5MWEN5Op
K1iVGxcwU0c886YpW+5k8mfDUUdUgf0UvQ9vPOKLswtwaJ2cqEF59LrIB86nu08WU5SiQfMjQ25x
3LMPcrr03uXC5l0xY/LcRGy+zDYal2tln6ZYGmtzf804xj76l06U3hKdAOfHh9z+cJFYS10gwyIA
OvJKMES9+qHpM8vWxSzyUuEr4zMuMTywkw6DHQa/K9HC7+CZRFP46JvZ56MUAEkY8yL8nfOkoYuh
ikhSSyJbeCvDdcaIy8K2OMo16B7Yq/o3c+nlB3waXOi26Gj69cpLhpcHPxs/8YnNUnnfpoN5By6z
VLB5aM6FIcqBQWdf0LkbePD9Tz7E0TeOtnWvBuu8NpUKMhp2LBDfBNr8IryC/s8wR6/WscfoS/lJ
cCMxA9wLJMBHp6Lhk0W4ekXyMj8Kv/9FU3NxQ+AJ35UaDTpkE3cXFXvBN68Vf9e6gt9w78bzn8Zz
QJi4fTQ8iXRu6LfM2CgjUFQwUApMyjdVVpCXmGMkFWD80VngnLtjxTojOMXt+BDkVUY4XBj3C+Mx
VrOoMmLd2wJpOloMFSQrVa9k7IqKblWdTDx9Ztm1f1xSEwUgJPy+6KYoVdFkkrPnpi3ou7y74vRT
PdxSOG55nGVz/4LzLqtObqApIbGtWGL4Uip6iaEe/SOCM/ybHAW6WovwV5r7aJ+MSW1966RTS2lM
GBUEdDrC7xUpO5745y5Op19iKko8P0uOJ3Pu6f9DIMRguzXaAt0YLUb5jQipwKafvECEh6QcyR3h
D3UWQ82GMHezYj94pmP9uYjU3jrxOLwqrwFkmuqaagx8YAgMJKPpj6isATxWppBGo5op/xK3DYXS
a4xs9RhASU7Q0uXcc8wSYMDGQCD6SF4fOVczLe3zomoBQg9FVp+WuCAmh7+95lTCnvAdriLUpBAw
Le5qD4QQHgE5BCcUeWypBgG53LM9LPCoG1wsO0PBlj6zlEYQFsZG+LxSkTE+xUGIetVGeXU/FREl
kIBYqQimUBCEYdqkPtBBN9aC4zWpnwtjm30iS/USR4k60r65ftYOmb1dV7qVOgICru8GIxwEUr/x
7vSKNrfN5Kjubbx6SG9dwbqmyN2eqEHi3PFnA4FmxfBZxcDa/HUBJDHJNTvhE4VoUU4t67JklU9C
Tei6DgE3dmZTZC+QrWtUjAYZfsPh1N6OxFA+O0P9jY0yEmFRreiSRTBfHlyEsC++zinnfGiglaVh
8jvKWvdihywNtxIsIRqvHt3fnmvqHxCZegtBTN/NhBFfMUJmr1OXVDd4s7HjZv51GzG1Fe2wRLwu
PU+xifcWhWQw4TBAx+NUyZ3lhftHLii/ekarYFe7Jvj1iWbAbVLdjSKL+1xM+Wp3edHrU4W2Qbw4
bx68ZKTQA+b8wp9oyII/umiC57Zki7n1y1K9t1MB08Vj/+2HTSyfI0kj27cOfcf5wVvCFxbqASPA
nudXIwfwIMC0X7VrV/lACmWFTVWwnK32g7Qiv5OgU+lbVfjYn3tc9/pEJHNA/YsIHjL0gW6kk2nk
/cdwOZTtnXHXnusAU1j9HGlZmNscLm6HrbCj8sNwoNT47/McUCe0JRLW48aW6Zifi1Ln0xk7CE15
tp4ijjXfC4dXimfBObKajkkM5HGdOdtkDKv1PHulK3+MHCwv9mJiUYHQvVT5q1zpLPiVE61Nz0se
jelTMax5cuM0Tu+AIMJJSUeNRUBWdzyBOMZJEa5puPPKGVcLsgZ+mD51s+jbkWWY/hgcteIMpUQv
PyWeev1GziEezgrI3fKqiwrZkz08IOzeIbTymlSplMjmnumpnJKJ92oHjsvHHnpYv5v0ZFMASBW+
9i0ut+6fck1bvw0tmVbyUACGbxKMAg4lsgm0buq1uQAwa7uq30YF4c4tLmP8w54QfXrAthDjrFtF
jk8rXAOFhiPoLjgsOfTFc+aIHLGnXejKCg+U7UUcpXYF9bmjUCdub4zBk3VxUTTwqKLmyMLnmEtb
c3TDtjP3WIdze5qwcY9/TMl7GP//EDnN5apVC3UPOGXO7wkHTPbSDrovIYSNHPklIC2SKhpjBww7
10vu+NsCAios4bx5O+PhdTqu8cENfs8Ypt3hm3FJDqB9sqwWvz1MQa6zw4tOGwFPdy36Fshex/SM
MYhdC70Yuk3YpayiF8NBGCchXNw7UrLn69tMIjoTI4qi+hSS1Br++d7akmnz+nQk1wVyRIaCwhU3
dI9ZbRA4kgQZ+E1pbNT3EmsREjClLKx5Hq8lK/T4GkwfA4C+aUWXJW0zM1GSSBOWVUuLzdLWr5bl
G3trH921Tfft5M3Ft6pDM2U7rARO+uWrPknfl4YQw9daDTY5cpuFkvUwMt1Tts6LJATq1ra6cTz8
qgBrQihQdtNVbeJoDCFKUMfjD1nUvLB/xUy3paKYF/o29FiV3eIQvw7fvKr05FCGE6NG79yWpj+1
c0d1dXb2PjhAXk9eWRKV7+gwNfw5VdZ+Zf4gII+QnkCM3qlQwt7Z1L5O0q847NzlvvOcbr0LGGLS
DxaCWDaQbKu+f6qIGMSfmY99j+caQYqZ1wO73JKla++m8qsfV199Sc9rM2fHeROetXVIbdXgcAL2
kD7Px591jHv/2zQyCj6wS0XyZaRzRpBRXKKofYYN7V1rwyIX7WATXR3QBAC6JmYwL9s59zYxOeho
5ltRVsWrt8A4GtlYk75ND2S8HRrQWWvWaXgKpsZVy5nbZe2pCzNpkrM6tWmPgF8QlKrXA6GnCHx8
l+vWf5XtNCsgbV2U0CQ0yqTK/hbBOEakmcDd4nNKOg9byvvs/X+qIf/iGdrNTXTN2UE3gCm8Wcgz
V+POE2vkVFufLHHNe0SPbf80t/Pi0EyRkgoqTuWMeTOGEAZsB8CQtFa96ytkFtHCYfMmjkXKWsXd
t/0kyB3j+IQPxBASU/lDdDGS0/JWNG0G06eyPU4urkIJCuwICzSvb7mp+8nnegPtRp9gSk5FblB9
1pW6qKj1CotdH/lw3As/XwLa7UJtFrXlV1abCvfLNAAb9hqQEN5el5MsvD3uRPYK/1F3Zkt2I1eW
/SLIALgDDrzeeY45guQLjDEQ8zw6vr7WTVW3kZFpZOdjm/QgqVRCXAzux8/Ze23UKtjAbjNysYjT
5O3zinrnSxZwKOhMQ4ZXPhcPulehNWebTXqF8lE9zrT8n9WUltuW1KH2S1cW0fyKOcl1YPxwfIDa
a9lMYN+ioXIsNtGM08O4NaOgd/PlRKM8bG+kUB1DrbzLJ4qKPvEtEt9L1CLWXdROYfg4yTqINoac
a5IMMmX4RKsEwCpuLcyDTrpqJq+xa/h4QeTfKlzHxXEaa+EuRtknFjPciYjRcsn4jgPrErd0PMc7
3QVYcxall/tqXtFG0SZlvjkb/cHwY+k9CNXjlF4POF/c4FLaRIgRBInW3TLWva+GebgZMywt1VqE
PORgVYZFhacX5wDCQ2w9gm0nvcfLKbr85HbDGIyMaXsd/IiYV5Hk5aPKiPxNT0zg8NY7WBhagk+Q
x6WotY2OdS24yg+nTUfnUn/vwclJa2c56PgQ7MOHabR9XzJyCHI6srh6ivnSVamlv5QeGvl+L1Po
Acy5GJgnxoKDDMNBcr/GuMS7KJO0/EG16pRkN1EY3M6jFxs4SzVlasKxhsdPAAAQCnkzD+gM4zeI
yGxuE+W8ORBaWlkGjCtvPtO6U4HxQCuEaJMN5dMQf7O9rgtWoKhDb9rGuu/40NtKeuEE39z21Vvm
tE7zVQdEbqIIb+qZ1tNAmJAFGFKiy5VLwQN3EA/0loXOKGPk42Owxsit7yZldZCs5sSDcEEZbucM
7tCUemjlYZ2HeDwjBkPXuRuaN+IMhbDCpVE7WpZ7iCMDA8jcsaD24KWiOEg8bff3rTNEbLxoruuu
XUySvZ9Q63KMhdjyQs6q4b/N8fU9VJ3EZIG2cZydjR+6zDjXteN1WY0BjhQ5DHN4prz3xNW0jTeA
SzuM0G3tjAhvG9RcCHo7YsSmfDPOTGIACvEbs3U61lH0jVXIGvZD3QXpTVfwIvNJjo821RomO5Gf
dEQUWNhiB6CrWGJasM6sEKp9S7FF0h9vB/wywBUbygRuahb13M0BhXSUkgnn4YneFBV2eaR+DHbZ
87STxRQkWHdEcolJ4kHv6k3uhMRgqqVROBdGQDQH3xMadBhlOnBt2atVdo37hL/JooIeKsDGZBep
qnhLcpLI8aPUTF3R/Fc6TrudW3jheIwMmiXP8CzwSm48+s9o2KKIbKF8lZJW5FwbgzncjMXUj3ny
IYRooeMhl7GeGNpNEBkaNtj8iXJQYbcfmlmfVTpKOPB4GKOd9NLc7A4iNn2GI0XJNAdxQ2JrjHGD
wRNa1g3Ga/4vgtHuJjQ7chmXXtSK4Evs2i4jArowaUBpPmc9aojaQYue9mWfUlHBTsTFjmXTbG4m
g5Zzya4Y4pBcpw1q6oPvByjQWJsc/cpKjJ526bRWd516ihGt+1K7pgnJDGV9FzVb3JTwSxaBEiN3
MIu8keBn6tME01fHLAxRL+vkGN4khRl67OA9ffg1+HI6m0xGZTmvBNChiuGwN0nFMYGDAQS6FG0b
TYS+MwzS+kr3LzcHek9UdKs2xel7Qzd0mJsVnRc7vKGgGTgqCL5KC3RmX0Z3zPDwcB9Md+jwxQZN
a6j3jMGm+FI6LHrfCXqfR/YsmnNM5G3UFN0JFYHdI3DsC9LnkZv2mgHJTI97Aw+J5taxRE2K7BPS
cfVKILMg18Vqyzj9VkXCTZ7ofgwB9Nc4RsZ5qxWotR/aCCoplg16BP+WjOOieJuyWHfP48wQ41p3
JpVTrJLWjxnOjpTaA1PpQYDcWAxmM6N0CZmCUtfkrujw4s8NPbEzrxXoeTYwsy9eDPZH6/vgT233
0abd2HokylMtPVP5F+gnmYBl8i1xO5mMZyXDwAEDh/37CIzQj978Ea5vuwuCkHn8cmJapzwCNjmX
pysnGdkKsaCUpVkvZ1ObbIW+w41Y6k7gPkQ66xgmTapEMR5FxFqLyGVGAPWn2Q2J1rc6uTbii4aJ
UbZyymJqkf9HQPE3TD9r38ZtXmhiLmLR22mz4KTPXDdN2pGdnNU2hSKoGzgS6CgFrCDM8N58C2I1
o7lOb27yu13Wws+hD14n01UunFAcergerby7Nx0hg3Ng4hkjqFfOhv0trnqPnG4cj/QBraJx3Xv+
g8bjEF3g3iBjC59Fbm1K4LZY/7MpRe7FQbeX8BKqq/CaxFY3DLH4USzq6K0uZlHkpLA0HTnT6Gsq
RDWJD64R2Wc2jRdMh+4QrEDwZNzTgec+pZtuKIb8wPkhGF8smbmtfpCW41M3h65pz38xc039lbYR
rxoHyMZE21rWjef0ewNBmf6W+m5wnYkktRQXE8F5D7cV5yh/8KKr+FofJJKxPCNA2IAfvzQ5Z7Gc
FYoasN+Z8LssGMHVGJAPOPUVtGVQu2mgPxJ/zgW/WHvOD8xe7qA2NbVN6W0beKTTRqvabmagw8pI
oNJlkOKwAHp0QH9EuRrQieeADHCjZPCDBl6Kbq4XcT4zolyA02GkhJQlmmqq5DSrs4fcm7XcG0wG
5m8AZsby1rOQWN655RSrb9Kl6xUTzZUo+WESyB189/JiqkfY2zHr/nKezAptGVbXOnjBBJMiks9z
CFGHa2UGxsi3C1AqGmpK0G5iBtezXowj++tHi8A1eTZog1wV2JzBkteebl/+QPCSjR660A6RFfyZ
cWGcYf371gsNBiKglr6KZKa/IsGZyVgvC01XmUdREt+5oj0A+yXVKPPfMcuo4l1zNEN4k1W0TfEF
zrEq3ga7YObAYKS17/PaR5e/MIUMk6cS1XRnnno7Mt2PMlYWZ8KS3NLhKzXeqOVWOBEKyN3ck1pC
7DOn0/oD8VSKXqGx7TDekqiDHmQB/r00PjrspPKra3YBsT9G1jWaM/cQTg6YogoxEQ3wtPXxr8vI
nTxmpCj+6q9Kee4jbPequMFQg+oCzAnHxsZrsnrNQSy+ppuXddq6myorRudmdrjOnZEQcbTmxJRY
Dz4oHVpG1yE1Pi4osQ3AT87KDOgHZGTMlnMByKmhPYB3QNRuLTjFVbW2HjSGau+1LZ2E8HKU5LwI
EABCBwmBH9tWeukISin6hUO7aQzWBXKimdRWIuDSnh6wb7X3M+ekTi7RBCHeX9jXEpeAFiccXJLk
jdFpcTNIDg8bdERgA+godvZBOhEwIQc7KEy3xO/ClcE0LdzBL2Cih9iTllceh/63KfOr6r5Bu5tw
kqkC0jYyWwNRIq48WDg9KzmMKBWCjKFeLZbBgBwZbWYafkHFJW6mytCvEEes00TEiFz2fjKwVxv5
tOqMqP7wRQPCJedQSNKH12pAJ1DbimVBw+YZIi6H/67TzTvrVgKqZzD68UQyYgFEpVQhuZMTECsj
baDmh6437/LJMxlgBMIjLGaiJY25z9NoE8FFC1UHybqvGwHpJ64Shodd/MS0joT3XtoCm1xDNgSy
YXMzWl3yMTLr2lHjlo/F6FYvTOybas3sgBVRptiWKTJT8xEEXnLnm716sfyqOXi0WM9Z1KZr7Jyz
RaRbEN+ObaeOrGloM6NJtFteQE5QHCqfSB+OnpJx1kcnZsEdsrZkEuz3aKsj00i2ZmU65Hfa2ZYP
iLOxi8h4Sbk73nFKQkRRpM5061ZaP5BrZ6ANU4LhDosCpgibxOPE6p2lo0S/gXo5jrsutQ1wEgYO
okgqd48rAtCvZ04xnIK0RBKodHFKlE/XPC0x6UN56jFgplGyIfNdrRywwduc37a0kia/gBg1Dow1
8Ycx6ffYElsYeYgIrBOeRaIJkE0TtUNnmDQBc9E6o8l4YKCqNmuqp7aX/plDc3xnJxHNGZySxp0V
1O0mpd249DUxE6MEsZ8Z5EN2Zuod7VJpWgVluiFAU69lHeUf8N7SzYCRdzUVqiS7BBYxpZb1RHOw
vw3o2y/Ihja+Yi5QWxwh8UU2+GGYBiPbi8D0MoGGof80FU4BR4aD8mDL+KNC+v5Q0Ui4LWo0A95A
e9UCynszyqp/TDiYr3oXwt4iak0XjqttLuEo8KaNJfMcN2H4aAgAH7HsaGLhivvAZKI2maHiTRZ3
AUL4wuDQ5TmXwW2Mg4OTdumHRQGINq130kJWjKF72AyNHZ7jQFqPTlHrawcjOtYSjdaC7jSjJJkO
1pEFwLvwfScbrafgqCov213fpBMFdP6W2plBhgYQrlEiJFvkxBPsCiy6epEX0tqns50jhTA6dCZC
oneeovyJhrNA9xtYIH3SdyE993VoB33XicQ95BJIdp1Y9k3q+v19nmC31IbD+If2x3aqVb2reEep
oGp4k7rqdx2asHRtRyVC+xGT9cI1kCSLwfnhICJd1+ju98h7ExRnXX1wB0ffzXlV39tmKTsGI2Z+
YaPvnulURruIwDDG39TbSAadXZ431U0XMqRGRDcwZ894wdaDHyBaaXDGJEEZbwz6vRvkxc2ZaXGN
A4vP1Kvr7iQbZLzLmC72hs4zcs/UmuZHKHvmrqKF+GiPdXLU+I8OY0GTkbmaSysO92RrLLIGOiyH
7HBTdWZkLQBwF+tYWFfQtZ4FnlEyTOcK8aPTzOORQyQAS8tAdBgXzhezqeUrnKdsGfGuHi3DVY99
kfQ7OhjmpaRiBl2eQdkHUL6/rrfYhvsGMYcWu7JseX2aJnxQlt8SYFImN0ZSMCBhlvdi0LT4gIYD
HSif/XdSI5Fbwzmr32Xc53BKvPipaLXHB2bSVKYZjYilzfyl5TY12PZULosR7QxvU7SsU4fjMUrK
I6lj06GhFsewdI1sYnEXJ9gmIduTq89Y6NPDWJXJKRe+uQetLUniy9RjZ9lg2wX6W2syQGt3oM8W
xWQbJwpVZ0MwHOlfI0IMhx4Ug1y/3xdZFb9T6JiHRvZY1mXW7mhaJacY9RMhonP74lVtdYvS1P7W
XaO/55rfRl4x0gRbJ+E7PhSeK5toOq0ovsJz1uX6bQZCdjFcjUe/Fny+zGTmfYydJF6iuY9LCndH
cd4DYnSJ4QrcGPRF9klnOkRPts5XyRSgWkxO5G4DrBXfREge7yjpN8ZKqV3um8YeIyHnPXQ8mJpC
dIJrwHByTS8oXvWM01YDwLajWyISnkrD3YZeZQT8oSFgCCYEzRWwoMgEQxB3/SFvYcXnjqt4kPsI
qfSwLsY+eGpz5JljVLkwjfLY38dAwe6zjghAxx+b26GLUS8O6ByXo+PYpyoUwwPPrHxzUVXVK44B
+S3fCpNDvOHZUbtRiGMXgp4xdnTREFARUheDE1+5GOU+IATpvYOP/VD6id6LdKJhPHVZcW7R4DyE
bpO/zmbkn8k2qFFmT+XJULa6oyvfQeKK0mvwKeWfxt17jKK+eccAfw0F7kf6NwWntUVrVtOxc1Xq
orUCx0imU9keWM/lDq1Ot7f5QPDwzNl1GCo2fg7N3Ux6Y9+F2thVmJivBmdrjRVxulWl6Wwai1s+
T3xHM80Duan8cdw0HLzWmXRN9iULlCwlWnaJVO/s3ZRvD9dWY6/p1UYQm4xyn+rAO1h8i1veD7KZ
yecFK5VlnA268MQrMKzG3iSLcyCZDM90byyAg+kHIKBizTCtOGpGlIDf0ukuHFX80BpMn6E7dz1H
hFHcAvlGOhGBXFohPNQ7aev4bjDT4s6naDFXqsucXRlOsjgSQofPsdQ2hxk/2leqs/AhM1E8tIlW
a6io+aMnMw4fWBBnRPAhQICiy8+eEeUHyGz6DseUfEK4HZ2SQVyJeo3zFMeo4GoO8evK9ktUhUwz
9j5m32Mi3eocWt30nKL8hJdIRZJ6jTqQZVQpcgtM80RVkjwHmMLXZanFPQ+JUqe0AzZWJQNv50V1
va4b1ycxtqP9vCR7vvg2iTSRa+ngT1lP1eR2VBd02IPKNl6yNE+fXbw9j7CfyYA2O01sXhtPPWHF
bvHhkV9+GXWCnCsOmi+CBsQyzNu8XYt87sBPRQqPkiNoTi5x2JOq1I4G4BzOIt4IwcOiJ1KAtMn0
GdNNvY3sFm/FFQGmF02kTH8LuMdC51OnwBtTToUr5NHkraaIyr63wroWX5UtLm08FFtjkC7xh1Mb
rENal6iY+9BcNMwRNghnsS0Epr6xEIze9p2v2Ak8KU+DNdf3Xlt52x60wyufcXcG7kWH2rExrgdV
168iN5xukDFXGyeNvEPZsJTBdg55m2kotWuK/uxdmiBccHK21kfgkW4ZWzH3BssswQE5Su+avNS1
A18UClLvfdhM1dbXoNNDCjuBhI+Ipg8107Se0OSftQqqc9HW+tn3Br2yopJPRVv5frYn9+ukBw5P
LXLuhVUj/oom/EOcvgW8O9l/qRn13Iu87p8ZgVNi89hATBGHCg5m5sDehnn+wl1O14yhjMcaIDMc
T7+6md2x+GE3Rb8bvM67jzB6HKdQTz9Kek4nBMM+tV4JS9Lpr0pf8E3+fexazS7XbbDF1iGOpTNX
j/Q4gnNI7Xyf5+zmhVWY80rhi/jqM6C9/Yky/g9hBFegfflXRMGVSa48mzmm51vKw1KJtNr/BO5m
SEK73C/tm8I10HAux6SHGbJo7WHu/4t8B93+z5jwX+MClCd84SnhuPT2fNtxzE+xBxoUgYzavrkY
Y26WZ1PNrvNkpfCaxlWECZFjAcuo8kiCkROl3+bf/VJp8lY4zG0dSzHrtG3uxE+pCxWn2okMnPwy
gX8N946npHfrM99Onn9/oc+/U5rCspUQUjpgLqX36UIIpjLLmcfsEhSTRIMczllsbAITpVuxAMBJ
JJnrwLKb5kbRDfn9xa838efnycWFciUseMDuPslev/7KbDQtU5p1ghXCt9MVr2NmXnSRNxaHbtLg
142bVtkffvGvgRbKY72kUubJerAgbV9e/6ifbi2+ltgWOW9twtCiOTZEYmZr5udZvWM407iXf/sb
eVd5kzxyLQQD+08hDQjiTM/zDfOMugmVRgsEw7jM6N/1siz9KL+oeG7cw7+8qC1MywGw70HOV9L+
9BuLuSJqWQzTMSs9/YJop2fMwhathm0DQZLm+hX2k/0hkOLXPArurC0t5Uhuqgf6/29XNSbJ6czT
5pETcXnWkWecqe7UA9njLP1JF6zrGE4uTp4RWRqhLr//0dYnrv9/r8+HIB1l2r4rPt9qas/McGbz
GBAGBQ8xXogiZCsVDx6ahWGe7rto/CLjOGHqy5RbmKiTf/83/O1zut4CnjdfLWuGUOavLxcSrd6n
MWkea1s0L8FsGUvutw1bsdVbFw0OAc4ctH9/0c/L4vW+o3c0TYy0nHOsT7876cd6qIrKOg5WV15y
i3NqbJfF9vdXuS6uv3ysNjpOUhhwa7nEwYhPi69whg7jbVqczNrt1k0c5Cg4GCIw21XQWZovUOz4
oaKLVk5DL+T3V//rR/xyeeEIi38wMlRXceenV9rNe6YoNNdPVOPRRfkaguksqjnbQ6aC3DBi1s9P
pE1b9krpwEFPMOCcBQuMx5s4m1mYZ3ypSbgTCW/lSs5WPfxh07j+DT//jdwglym8ZFHhn6bz6ekD
nkRNz4Dn2KLlXjVwWC1SRUfFSYHGEMl7GMTGP9yYv71x0uYrF8zHPFMQk/HpsWiUZ6mNROLk1ywn
t1Nr+83JqqPe2I1oDRhVt03Ez80q4r5+/0z+tpLyoaHRUR7fuhLm51UGkbXvBORgnVrknu4Xu1CR
fjB0hw0ZDUzo0dv4/QXF5xssJRfE8wYBBBm2cK4346e12xLIuUgK0ajvJyDxDdaHhsFxUVTzO4vO
qC+S4KL84vZuQwPAygzTDhB5Uf7aGy+NujLHdjRMHaMlRviaBKVi1JBDUdLUg4M9h06huUaOZ7Wv
Nco4yXAk40HPW8MvCvRkdtM4KTjYoabpSn/VLdN5MYPFyKtlOfVWqBa2bTPmWoSVLqcfSd0YXsMg
sgdGtJAE6m3tJK0Ooq7rDLwXqRBYegGvkgMVeX8hDeK5ggIU1gKz/x9u4F8pRz+/oX+9nDZQBKlM
4fM5/3oDMSXivzZleegtZNJ0Tzn67Yf0qhTSou4EyXkhg8Ww7JvwAnWynny8WdI1dlM7xPlGFOBt
Z/JDHKIfFrZfG95B5n3DEYWOEKPPcWSkd5zJPMHyDy2GsY5ofBRu80zLZzdel0QQtrMFjLfEQAiy
DKwOjsq+GjgQEJbdzI8xoheXokAN1ZFt1ah2eGUylGBMD11vWBszoydAim0FXQVtnfaechtJ5krQ
6sZaouku3wn4A8a+8KCJEbiYWoi3BB38d78ZoSDC7mcWyON0a1BiGAUwB0EtH8MvztzD6K3cljjU
PijH/r4yYK6RUefEhbUrkb8wjo/xM/tATdyI0PdUTTUdZRYdfQIO66ZHaCSO696W7MTwuMZirL1z
Z+EsIAa1N3AMrxK79LszsQe+T14UY/cSSbOvyxt3hBdzy/nf8v+wOX3+elieWJqE7Xms4sqUn8ot
ZFgM+pCJHhv4RsuoTHroWS4uiBsiT8zwNQe3HZ9//8n+wzWpX4XvUVs6mK0/7U1N6LP9ZYM+WmiT
tggQx2UDsO7SaVveR2Rk/+E3fq5BXNdmIfRYeygtfSE+veDe0GpJS0wdyJUjNiQdmv4UzYyP95HX
pXdO3tnb2lS07QestcWuppiv1//2N9Oapay2lGnyT+vTkhwPVF3BUHZHhOFKHcmiCIcjKnPVfzVb
WFcwicAQ/P6an9di3xQci2wGz9zma3H764fdQ+hE5JAXx54WuHXHC5eZa3L+Rj+GMSn+9Cp9vs3X
y1HlSY66HMiovH69nD+TK+cCNz6iSlA2h+OMsZJ5jeeil4qZbKSTzXAtCho332YGyl0afgn51//2
V0vH9C0GmJ5HIor7aT/oo4Iidxz10SB9bJN7oHEnHwJpIkPR/uFanzdavh4OY4JTJ8cV9bc7bMaO
hQRsmtA3IO1bRHUka36zPzO+7IHABhWwUunqh9//xOsH8vOKfb0su6slLemzZn+uKA1HTEF41TUL
fJ8b2sTtNoPi//z7q1jX7+LzZTiekM3luf5VfPjrA636FPzQNCJ85g9ahGXD7CqygaXPBdhz+laL
MKWMCK9PWxsi3gHXnP5wh6/v6Oe/wbGF73K8V5b9uX6nv1JYEUjVY1EV8jJGUXXT45r9hswC6WuV
1Pm7RG36BtUme/397/+nu0yeFbWzRJRmOp8+H8RVhijzyTxaYL6wQUXxFkBN9Ydj2d+/GiomzrsU
MNzqvy2GoHgtlkMxH1sx2NshtcuHGVM8kjtUZoMfC7L7fNrSRjC+olfs/nD5v68RXF5ZlE28SOyb
n9bGJBUTy781H00ImeswNdAd51a9EeQZ/eFR/sOlXPYY6arrQczxrtvCT4VaNtfoE/oI3npXAlBq
A/iuYZkd8e/Wu98/un94a1zLZM3ncECY2+cdholortzYgZeEaYcPkpKAJ3fDoegy5OGzaLS1ZJ78
31L/f6P3bv/7Wn7KAPz0b/8fIwEv34d98aP8/yD0jxLpp1v/99S/OH/9/jp+/Jz699f/y8f3a7if
EP8xHZczM0+dt4tt4f/E/tnOf2wWrusZxed1oHv3f2P/DMv5Dy+KRx+GdZWV3OJN+d/cP8O2/8Np
WlE8cFByJefpfxP8J9gJf1lgOCWJ6/ERuSJrKi/M5wzQEtytCOrRXMigDdcuU+V946XxVeXErDzd
acadxwk3HeANNFrkVpInHfQJizsqD3zGC9Ao9dpruv6GGOlsk5ptfWOXFYguBKg3AXooJALtSzc0
9Q4eFDUdqSBMETdoVh7gQZKrF+QTVIjsJe8msBeViNcOZuZV0CX7xBmHpTnfDFEQ33sD8Gg8eRn6
HnFnzoBsAL4ne3z9IO8IaQBNsHFF65ITg3peePwng/Ouxyp56tJcLiZUejBdpHEai4hUVrxgNynU
T+kgEOtg31cu2Vi9xTFE29ULvbf2YUqbt17YT1VqVPve7W08VNbGcRLwdSAG2NAhtFYKojEEmuU0
Fce5Zy7TQ5Q4k2IzMZckD66+jrWm6Svzgyd11VX98PLgew3C9RuCZbeiMmiEtdT2AfGO3lZwQtHI
FLvQmppdH/X9bvbyp4BkJeZBwEoxz/4YXSyBcJ+uf/bAnArI4rHEAQ8wg1h2Meh+D5bSXE6rJtDO
A567ZkWYXHIPSS9ddz1xPX06yM1E9MzGnhqMxIW5jhvT3Pbkcp1T+pNLtzc/iNoFaGvlH1fgB//1
vN/BT8xPvTDaHfxea2ua6VNdSrnFud5te2/Eh6eQM49t9QGewtw3sHuYGGJ4DSjDEBzD28bbHD74
wICxfefOg4C009Y+U2m3F48jpEK8YJV6UlO3JyDhtS6T+kVnSMoM1iqkUUG59XqxRoHGXLKaUbOG
0TdT6hdKFUxsdatW+OsWQ5M+xm3xJWp9cw1Y3lkgKn5xTMhGhYW8B73LRsVfUXAhhwrjfH319C46
TATIVVN3L0YYfX52F0pCsCU15MBXsyqZ7V8nW9BG4m94YOS2LfIDTHEUIFlziU04Edpk0N6ReuNe
u15DMNgLn6Hhop4YImSImOwMWjdgyxB0IXFdpSaayyZaCUIPaN5xrDa5ve0qGB+x4JEhjXIWreF8
TLZ2lr1bls8JYVELM8AqOA+INqaer41Iyx5uQ1Tm3q3k3y0MkpkQrLnmarZwF8HO9G4C1V7KPLpz
K3KH+H6iR5Skd9Eov00xLigEzFcnmQy3nc5XdHCqpdYWHHmVPiYzORZ+bB74CfmlyW6KIXipA8tb
1y758B3eN+Jeuu6QBw5ecYlUd7LLE4rmeldWxQ6aq3nnRg00dJy1udFtfbOBedA5pz5sH/jogmsc
Z3gNKKMIKJyT3wdHpPMeQZ6oA5A3/hhNioTuNFm5eUpmz8GaiOXb8WfcDs29H0fDNpFeQ3/JO8Z2
DKAHWbA2MEhW5VBvVN59n0KxIJHnGZtSv0FZMS8AX0WL2iAx3vGTlTG7BW99pAnkyqGVlcWxmKPk
Rbr5TT5xIFaxEhsrY6Uy0XstgzHXvExQxUOgYoOsjzWOHASI8pHU+gv9gcMM4x39uxfu3W5e0wi5
ZHJ4DevgNZyltZjj9r4jQpFJen8ZA1KhXOtN9gMBKMQinuqeG2l6p9kPGP6mVb01gcEtFLglyFMw
1oYY3sbQAwEJpP1SSWQEwIK2qE4ZniTESDT3UxE8Eh4nsXXO80KBTG9NDZlPiHSr1D5Jemi9W3hr
B84uj2UHbjTTKt8ycwedyBCtizzsNLiOd1AtzikL+TLFqYFuj0gv+612C+5l8xHE6UOibgfH3FZF
Ad9PmwzqMSYuyr7+oc0mXtq85CtrAmyRgd1btgaOecJMrotluYnr6skoh7uYpBS2mVQsxhyqXedn
+EQTSfxMKHe4zcgwpBC3oH1z7gxXtrO4ruNbOA53kTVtk8qmNcIYGWPTIh2blU2S5yIPRbnzVYpZ
J2Foq0ro7yWZTSi+Fqoa0qOV9Q8IyMadgON/6P1go6Qsb0KWqBXCkmLVXrwkfGYAdgmvEQMTMdlm
3dW3JcG2Y8dQ1LSmDZrCZBnFX2uj8NZgp419Xo3ZIpzwOmLQOZKBc5lBzazQQLW7Riu5NfLEXSto
5lG5p4WEMDtIv1usOZh3tjBZNtPouU9VndzFvt7k/C+tIZVghbDHYEEfDrfxOH6NdPo9Lwx37UbW
OYbctyr9mxHszYaM1IGfOS1wUAjMqp6xrKR78iqXuNdwei5DPhD6LAdg+gDJK7maq/HDyqeemMjm
ATIEORPjVQkTDNH6r3+F32fjqz7FCD1g17DDZcC3xCDS+zEUzSUp7PpUddXOZqla6ra7iTzcCoTT
gpaOpmAhRrcmHS4Y1n7puoiLq3fsFzGaCoETqUeWiqxsidXEOrgj/+Poo5cxyQDgho82LcKUfiFu
GI9d0ARgZRveJvfB6ePQyjehk7vIOpNXuB+HwnogLwbIWl5+OD2KokEuUKSSRh/jxgvL8UeaVE8m
kxLuWfVVGuatByjAtdpq2zdzv8ZochrgvSu0OKoexJfIgvMmazJUarHGvRyAuJwhdSCq6AeEfeQ+
GSsm+aSmEeYHyZuNKnbzXcIY9aaqS/zCU5StkKGTICaksfQCgbjSHaDwsFrrUt+M+YBhrSQPabJA
3bxifupQbMRq0UzqQzFIX4YeuN2CxYcZ00M1RTBKOlINjOpss+DslNt8kWoLd65ZEJ3gr7o2OSAB
Tw6yr49QRb19hPfRHog/rduLk9OiD8ZDFPOoAd1v/IDsY7tLd0HyPuiyXuPo+VKWDs4wYM/YCYqv
lp+yIyBvOCMFmPRXA30Mn5X9HZaQwEho3pDsUS8cIkovZqe+FmrGl2hCkh8uDlqIe91FZ+VHANA6
YMPt9QQYCD5yXBa3jgE2XoHMAATA4jOulNcd45T6DYe53gVFQsdznIGO+hIejItDEBP2xkuYn6I7
0Bu9NUXOwS7F+OHVxsTLRxAzObyA59mbEBLALgRRFhHAiE1vbcRPOaL1c4FlwiI52K/qGhQRuzHM
zGUa2AKlZcXxP87RJghgVQZzYPTw7TrGAbjoEBLtTVZ9TCOLECHRXiVFfCoeIDv06MpG/U0Vwxtb
sbOMqoc8dSEDxNH3qmP5H3v4QWl1Gp2UNtV0BxjkjgnK+9x2xTaoP8jvaALSkLMZthX93bCaL0ko
xKl0HlTn+CvbFPhbULKGnv8dsB/iJpyH/Vy9e+HwHjzpRFJ2O8vC9OuNYwR3kfNWMSYkjSsS5/y7
JjeTeIe9i7E1HGNkgLN1SwTYuuhbIo6Q6ULFbTd8/9l6IG56bYcF4QXluqLYWqkJXwXymUes3/3a
CtRNiUr35lwk1dJrfBv+X9wtAryOyLbWhlfna4ZoZCQYBcJBogLNznv7H8rOY0dyrc2uryJozl/0
BpB6EDTBsOldTYiszCx6e3jonl4rqhtC6w4E9eAmqm5W2iB5PrP32rWFbiaxfnd49fzazseod88l
OCTAM1C2zXbYjiofRFyd7zG0DNR0QGoP/kibEwzTuKki1Q1Mj+6X8znZz1a1722AUwsTM2wnUBvS
ydfoKfYkfRls9eedrcvfpdIjCTWND5XXGDgkFWiu4cifsEqtmDO2BVGRnef8bh1752SaF2baNd9a
L3A3CytWY7PG8LKnHtpIZCpATSH7QGjX2aw2CCfL/Mlj/uqzpTNDgfIVg9jLUvxVeROzss1ShoZ2
b2blGKJV/dowB+56avGe4TlRsIQSaGOC+Mq47+ye+bn6Cvjgg3Eyej2lU3ejKD8EqAULsINtvdFL
bFFS13dpTppOwrp7n+o2lDjuntWduSVd41EWZnWyddJ7PVU/J3r1y2rFtxjEhjXFKcOECdtusOeD
U46RrrUK/D31Le1hb9auMkYMFkO5zveq1UZmU7wu8Xqz1XQGnzJLJUBf1NR9lX6SqPiTT8q1wY+l
WMoTemR+lYRB+C6HsW/mAuQUnLwmsflCaafFqb1946s14lEO99Za/xCTwA9UCfwCqUSJIul2QHlR
6FQvsKRkOC95ur/ZMdjnc/Hqffadt3QCM2jAANc8D+AeuGRVf7IiU33ZIUbnWrNIlJjNm7MurkZl
3TtZ+9ipvHgjVz30y/p1Jpws8NAXLqV1KCZJtDyq5p2Ej0ScMH4cj2gFC90drv2jnKCvzDwfDC/V
nqahueLozxGsc76msDACM32XCG1hcXri0JfKfrUW0j0sMT5gZvmstJcBjNCUWDDjoNv4W+09mrSi
uwWLGQk6XOtQFEVAv/fkWfMt7cJRT17OY7BrMiti4UUF5wAEbHkIUeHkcc7q0k9TQj80USkHBVQJ
2JzpwbDn8VlO41vfk/7eSr57V2FihP3EQ6Ybp+BF69YgsQhxT5Rgkohtp4sXzR7fMxIbuAjkOzty
XI9z7VNoHZteqRgbvqKnE74OCyg00a7g83A+Ryd/wJc970Zp3LGOBqFsWpANx9THBf3RiqQirHgg
k4+YqZbYD9jAzucszd+IHH4bixtvxrJElpfNlMk3Vru5+Jn3iN4YG6NCE7hApD3BaHkVi4vo8RbF
6dpPJGTGS2+shy4BMlWlDklLcNODhKP0MhH4EpL+Q2do9zReRgPbEwAV5jq61OUWk9KKL1UaR/JG
gRkkyT2663SH01v4qZixcA2QShkZVuzuzmwajtUtRKBuJ3TcGa6ysY1x2/idhmuUvgNeuaPzk8CZ
wJJD/ZqqT2AWfMxBJjpS2i/PXHh+6QcTL9zOIKvpBFH3qzF7AGi4rn3THkYCSlJ2R5nEZXhMWBLv
BiwacMLmy9qmCEJdJv71+IIcNDs5Ghy5ogDWW4gPqj8tZgyCHQEvdYUSiol9ur24wsjCLq/EnuqB
YtCQF+x/ddRq1Vm3l7dtEk+NvmShoGSJVorEOzthtYdKnbLFsf4Mi/VlJRTAufE0ptJ5KOCpV9hU
I7nKE1D+hSN8Sa6k71FST8pdU9y0m4LBgVUsx07rviC+VdpMpCYv5F79oGgXceGS4dRMQuL4Mq9e
L3kc10acwyjaN6y/jsWA2dbs79NkWsPBTe3jaNdPxUSQfTm62jGJYM96R0ZgnHMswoFme+bx39+o
UFM7p/0ZJmTrTqMiqk/60LxBxJ35sYGQu3PHW6qzsWzhLMrZzxYNoJ7lZH7ROdkd7AzLz6vhULq4
62zAa7tEFE9ocrF8Nt6uXM2fZB5OjcBVxR1K7RGR5N3Gt/VwuHqvE3Kw8IZiNaAN+33X3g+YRpy0
/kNVp/qTALopNx5msnjO9BV/hDTvpT2BAce1NNcLtNKJ3CcJ2nGCU8kDN1zt8lHzHuaszAlsAOEq
VO9MvibUXYK/Jp1Q8qk76lxU9ZIWTx7NYk7KrFmDRsvrFiWxhiEnyendsH9j6hstccz6egu7sfkF
8ckLExKCdlrbF2QH618Cg2FU18vzWOOFwnuI6we4UeesuwTlYGCR2rfrBmsN6dmnS6nRq+a4mffI
5oE/2fYN8Q0sFGHHFbsQ+3jY7uRjqVw7gL7BaDRBW0LArqtHqZRHqhm8TTylGHf9bruy8zm1FEC8
VHmq9lfnf/AGjnBS4L773A42gz62HG+Aov7FM+XrbTZ6kImzhHPHcbjRfxZtSdbFAhIM7kThwx2G
DYHsvcsKd4/eqKHWw1Ciz2AVRJ1NiOTLIexW9w8uzKuKgf1Q4xpVBgs2bIaTa/vjZmukJCdvwnxE
KeUvloRNUAtsebfEskW/86AJ+vXYYMMro85YfhXS/rZJUCktjyHLor17+LOiYSl+aMXXB3iB6GGr
k9vW/LlJIl3Mz2SzmKfZcBaE9oQJQrPlGVNraHgH3QfYWiFNoBaw5vS4mnblw6jMbpp8AkL67QvX
SkqdbtJDVB18hKkc9938Oqb5cM7tjOBesQZNxktkkw7f08oFXW0FI6nXQS6M7w4EwUljIoDTXg6o
fbREDZsCN/VcN93x75sGRgBCkzqYoMju9Kl7JfZCROQi9ce/bwatvaUJ3f6OXoRn6O3jwcDDEC9/
RnulyrCIv2sUyQ099GcFvd7e87TxKGlJop6cSV4UpM2d/c3YGYfe3F8E7rfXMjH9Xp2rU5eTBuX1
q7drwEGEKueQBTrOVZYkRDd0b+UyI72m04LO1fbaxL020dvga7fjaSDeDi3yU+9W/MBSf0lcZuAJ
C72IR0MRqp53bbWM3oSpDITKgYP2ZqGQikJIebv5Vk+0jrQsCNdtiOlKO8wTxKVEA8Fit89bXrXB
TTYQ2BkhLOm82GGP8uEw1x8VT4UQPoXpQ70vSVclQLmxtvOgNWm01dO2M72WsQIktoDDDSuW9wuq
bHvsHLU56YV2ROfyaIXcYg3JeCaOztk5S/tM4GVoeziEk8pu96oib7iLVkbjTnWkcRi5WIW1yv2w
decOFMphEdIvJ8s4NZB2MckTT1p0h4S5rw+y5tXUc/2SQpraN6wbADBzsrcm5qHeDZVMZPc9ZXkE
bQA0UddQghTYY4auVon6teU+ue/h/hzlqu7F7MF+FsIn2gmcCzMIXlmMPsJ9q4oxDXteTOaEZhMS
HaEdx6b9Eky2gwWbfpAmOqnSXUPMwC1aDB5s1zvL3kqx7rZJ3gOouVsydXqds8S35HTSHB9CGuk7
/UaT4qNojJ0C/ZMxSiKDSHYw7I6YVwNy32bitih05YVF8DNmJ4bFDD4BQJ9R3sBKdFhqXFuCDoJJ
Jtau1EcFAz0/x4z8s14YF9TSjjLylzS9lqG1MqzN4WqGSqek7JNJBi8c4y1rSZkngvEVtfDO7nBE
kKX8UOIWi3EbhhB19BNXyysCUpKuMjv5xRIzMip5Z/WrfTca6MCaRYOhTseBZMk2oq2kCL3psozW
Na7j1H5QTeGJZXipuCKEtkoYqqbEOjN+Qps8oGu2uDegSBBQ0WJXXMufUigfWekSdZqWkbp1lNbF
XALPVF+dYn7XSTefbEb806TZMQTIKNn4FQ51R+tb0nnBSngYNkOc87G5zydxJ8GHgBcRbpxpa0w+
XBNSmmH1wbdUE7gMzTWCgnsobk2FzOpPAgwfSOzMw4LzB1hnVxsiSNWNV7A4cWnsGM1gWIEwFOYu
Ga9O5SF1UbRdy/bEXSyVT9Vau5ftNoS1O679mqR7YfWAFGb1DOaT0i7Lk8DUxmsBEnJ08UtXePiL
gWRjBKfguuc89evvpc6MYC2zD/SZnOc2M3hpYdFtGehk4tXWBRbEZP1kOv2cG0MwNOsYVES2cUQj
d1Z612GxJr5GcBUpDQFwUyvaNmZrsnLuKJrtHRaXOur0C15Wwt0oDILcw2HMK7SHUqoRvjBBRIGb
XK+aHtoiV3fX7QY17ZDaxM2a0Mm5B3IF5munEpcjmmUP69aK6vI8kv+4g1atYfvl6UwiVHEgT+Vj
UC+2vZXvxDLZJw/XP8sETKdDw3ZmsLmFGNxBMklLXk6IUA+1OWhHnKS/aNq437u6HC6EnMZ/35nf
/oVUhuFehy769x/8/f8jCWPrUunXv38bsrV4wMD7wNiDKOY6gnuOo2TIrYe/b7z2lYIxJgw1e0/E
RPoNNt/HVi/6aC0ZjgvYjkcLo/weB1r+UDoC86CsmkNizMQHa9W3ughxrjLnZeJZHLez9eGRdxZO
IlfCyru6SeHxEIEim48ANJestHxQBJ5aPzebnt2Vqnkp+K0/ZzZrF1Wdr6QqZWDH/NJL+oM7e/Rf
NvQwghjv9cmKCTOpT6U2ymdAEcyvdDLMFLm3Kg+0VCt+QD7Y4/xMjN19ZXUambmk4tUO28Jl4vZQ
DFkEcLHGz77MD25n/PTDLWJidQ9E7TXhtlBnphpH/Nzl/R43+tdEeNJdW0C8U2b9blJZvdaTzn1H
xNWlAR52N5P95RNxIo8esqlwM5MoW4pDPTfy3HdZ3JiqIKObxgil5c0ZZnJJ9V5/cWaM2CmpNcGg
GxGTTvu4AYuCV7b2Qdo6AIszae8GZE97eDeAKaYnsqf0AGAePs2SBa26bXOsRlWrOjFqf/FiN961
yzCp0rw/MuwOs4HhvNAY1WMGfKcfcy6K6f1OQS5EDWyno9WSfsunvY46p8HEiO9rtCKN2L9fOmpB
JopLaL6zBRt9uyKtgR/CvS+TCkR7yxeX5QD3h0mUxvZY+0tPnpzr0ArDJyo2Z8GxZaeawSYY3jo0
UOINjto/Gs36AsFgvVIOETehpt/kq3ByWUMO3k8DW74qdyqCldOgFb8rNZ8jG2jOvqZVv46q0EJI
2ClRm/MUaBhKfbqDG3vG5icG7gVM+Yfs3CTq+uQbNS/lK0FLT7aykVuyqhXDe1Ly2GKy9+R+Z1NT
h006VkepD8RjsgTXtmENZU+4YJsMZJ67xt2WXPvNeNAqnGtIkpmnbTrZmRoLMsfYPmm2jJOyrJGn
dRxhnBQZlN/gfoLeiwPMCRJn+HElrwRcVOakY/tLAXfA6mkOe3z/OxZZI6ch56JtTC3A2/ICdIUU
9dIZj3a6/VFhkXUHlvIhcdVcAXi/U338U6TE7nZVSVIra5qV06srlEixM0lizvzYrkzUFYWVSq6f
VQIUDk7HODMpGoPkG24NUO/TgSHG/dBrauQw7dM7Be0wRygAGjb8eVJFTd+cCbXz/MwkkcBUnCXo
Z3rm5tNdRy3eSG3yxQwapk2g/OUb6wcbID9XTdIwi+03AmYyeHvYiR/IBIRCY5FH2VjZYXOYFJpu
2G3KZ+uIxwZB7Z6VkrNH3nQUVdOxf0q9Qzl09HFdF6rTLHaFrv9asy8Xr4CvTvoXWrN7Ou14qtzu
Lu2UPzSa8MIzF2zPmkQIQ+7XNfsmcxjqrNZfa/elc0nFU5oWikbCxkgH77mDgnMaVPtc4kPyx9SE
WiJfSU3za69+gwpHrHa7YBy/WQ+xyMlk1WiCkBTrEKfYrY/M3RiRQmsow3Rr/jhc8ah8e2vfpgeN
SiFhrr+ztP4nxQfN91Y/iNZE0JibX+Wq13frnAUVhZZP5D0jAyfxhZD9UcwafjfDwwAo9jPYyqhW
fo0SiUNqnFUYXuxaGGGnzJ18kAnn0esDrG17kgvP6Cp7bLFO60Nv84JqFlUAQI0YeJSNzKVXPvtu
szoZ6sZ6lWkF5WJSAvK2vqyxzUOsLGfJ9ieZNX2PrXnaafYaFBtSgQFLfmNul44VX6Di3QCaICNH
/IEYSdi7oe0Honl2hnAegfAQjATihJ6HXWpHCCQnWjp1f9RWLrvG7V4ZAqUHs8bLOL05SHUC+jsC
6DgHvXH05eQQa8ROX9Pn2OnnR4NVNynJWVgkCjQYFlp5FySaAoca9O9um9hLNY1BBb4ZCMN5rM1H
obLvqq2eFgLqCBVcSglTcSmmxXKADnu/2kkDx9pKdqzDSVpoGaIK75ziB8UznZJeU+hxe0tJnLT8
4rjuHyBmvAtB2J7gphDHcnaPEO0i3fK9mZ1HvlhOeXFDYYvyBkVsgy0FjDUavyFzcuvLB8kwOOqx
GM7mD3GXbUC+Hq59sAuHbcX5N/uuQQJzMwLcMKyjRUe4GzT9os9OHQF6vEqz7iMwa6ysGFtiKWV5
7JLJYzrZQUcZ3us2l6m09OOgPwy5eq47/ckW2hwRVvSC2Ih61p0C3ZT6QenfVLCfPoNfM1gZcoBn
YxYCChKHajLxyChinRxKVpmgTZCb/PCcB3AHW47HN62Nt1Djski7qONECqxG8bG43UFtGrbxWXdY
7JTJgPloedYvt0wpdfeJ3rRsdfsG4k22kJmg7/CBIbOzdcYYStyq4nvegOTPxswodJOvCBgDQrSl
9zW2cxOp5FbuZh1yIvnuVdDhY1U6040cCJ2BC4FrZ02khrHMgklrjOeuaEkUn6YaGEl1mSrvtzcC
Eem6hW/P9RO5Ou8dCtYd6bDBaK4mP/IL54we5fbCyTfmU9xxYO1q7zbyTedz6w5ldNObPkrHOVdL
4rdGwzB/TF06M9bJeIkIncifMVyKe5Impqw38CQTz92PGt+VNW5on2Bpk5vsE9BnMjuavnmKx3lX
bq+NVVpABdJfpFELCKWaRV5NVh0ybXT2tCTHRSDEWIbFT0CWwG9oETt1BSfGcIv+WliaDT4r7fwD
FHQRQ429VolzEsJ81cx+LXzJn+aFJHIlr2q/KhpI5ARe8UqpjLE2ntFDuYh3hax0Xnp40JtHa9G7
6xaum4D8U99W66lYoHsAEABUz+bVqcBoMZAbzEDvLJL2cF7stDoNBAl16PlH1vzsxdae9KIE2t/O
tu5UQrN3TQ+GAee+Gem1TUEO+O5QG0ULikkagV7JMwxVQqiXkoUiIh3SB0IbydfOqNdvaymvXNjg
SQr1mVi4z6YYeMLRP4PyuAV2awMPZ66Ytdzgz2TG24Lb3+8HeuVaCaeM66JNBOtSyAeAFUGyj09S
MhajWWm4FHz0LQALVDfZYaPPKSkHGRkDkzJXrR9wmZ5Q3mosrrVXDWe8P5rJWapVG8LNB7cJ+Tm2
SnIGbCIauC0QDDB78bXSfi2dWRy59mey5shUvIVY7mZpTeypGkQMLCAWvD2MbVW/c9s/Wsq8zEmk
y/QxmnP7t2BxsJcW/KzaxmVNiGM8gtBPXeWzJwYz8saWXsIrECLyG0sUZy+cJ3ojNFdQWq+CPfX2
0sO9w/csmdCj9hh+CRvRH2td1mZ5U+2hKgXM6ax4qVuUYtMjUxWeBJzPOyDDDzq9WCicoQhNMg2g
dgPwGOss0BcBHl5O13RxHT+1mBxKtfwiAy+WFab4rpPUCTbWKTTovkNQVSi8CeQREKFbx/ZM3tN2
3HrtUeGZFm/eY7LoJ8hMGgvBkulz+8Bhw0lHPG6ttfZ+BXcdrOt8goSQXbSKlL0ZxuTFaTkDlu04
b8sWVfMtRGwpD3qZDTuEbF2yKadVPmVAQBisE31Xj7kMVMOd2R3LvaG25YU+miCjjQtWV7M3vDYQ
Z6Z7j6T1u7bvH/KB/ONmcB/s/i0VzS8Qu2I3jwO3VIHbyuz13eq0S2gz0PIN821uzDLCO+iQV4O1
nkUXA5RBsHhe8jttSfLjMCh1jP7kG8geC6r8nWK1f6rkGKECEJHDDA3C5qPbGHep+ZuNMjq7TH0X
RKf7FFiBpOmie52uaNOiVWMSlQz6q8pTVKmGi7WoZoQcsEEcFahJ/Ys04JKJb37vtC1Bu7WfNRQA
k75Wd6Ct9ga0X5LisFvhnqbuoOZIkuGKEu4wO+qZlIoHM6vY7TueEuD0hzKK5yDCvqn4dmmxqtHy
Ze/6quMGc8rCUtqOEs2l8q2RP0gtkvcEoIwB4alvEjFtMOFcCIBV2EeePPjo3HCRVn8mKR2Ak6h+
SEIFmzfKfVv9HVnYB2Xq3r0cSR/paBjPGVwa+nOzqrVfJ0UHbDX7PcOH9aGzAtji0I+sdNwDRDkR
q5j5VnVfawK20NQPAa8XYb8cHZvKtmGRkvGg+lPURM0yOcrACqkDMrv8ntmV46wssuwr/oe3yqjO
KSCYWIF8reC8EwaoMMt+ZET1YAl3X25aVJMcBMkkRxJHBbqzYHL69LCXtV5foaaQTT+g6mxtRAjt
rhCd4Wel6P01ca7NcOhZcwAHTJYdwya5q8rfC8VIpn6ZGBUP6jDHTZsYIf4hy3dvY3X8iIyRHAhx
2fKzGpnhd53C0xm7nWukWSBXMugXBadJVR2dtVaDpmEiawq0JrWhlntSzNAip/bOxc3gQ0llssRg
zyY6s1OY9ZXGythkmCIt/dPoysfYDRepjhiyq+5z9G4bOeKcfUx1YwjW7jPrxwODXSo3l+CwXH1s
O8+9zNb20eKwih1FIT7EoLYGJLJALQqIulIC6mHkWAVgEnrUdUK0oQHYcs12fkEjgxwTejJTI2tn
ANKaxmE7eZbFUwmePjeGjwVlPtFMHSfJ2N0wubi1xOVdyXiCkIpvPCFt2xV5YOmzSYz28AAM1YrR
44a6YoH6H7OPwmGsn5qtF/bG9IUR3omW/JLKMgm7Usf6VR9vHp+9u2iXopMVAWnMee2cGVGf7o3U
QBMFYKz5WDlkDjmxwGW9HVZkbIgnbHns0mTwWRXGtp586XJGnNM0346+ISf1el9VtCoo4DbsK9e7
Sk2X5IPn5OJV9Tu+cwsgo3IChywCjYGykNPsNxzG4fdcsG1U1OGjTccLQYDrXYOTIjLYZO3Ehl5o
q/SDu1QnoyIoyYb9c4Q38moRSBxKY/oZ1IwVZd1eOiG+2Kw/Qt/1VZPZW4M5emeubHRulktTF3c1
WJRCLCQ89N3B9J69qmQmRg7kfiq0GrlIdl1ZsEQocJEOi+5IMHCelSwGkt8NGbwRo6YvkeQPaEUv
WuNw5xbMy7OF6T9a6ymBYpUVTqwZzisMzRpAWNinQ3MwRHdVUKQQn1hPfs7gT6UtK3R8G7J5mC1q
M11vIDHXSD71hdur7llLIXyBuf69rpCinNkgzszxSEreJAOV9g0IUxtwkbx13ThyvJNHvjkJjDpW
jLLKPlMxhJ49oXfZ+gPuGz7KMD5al1oELJHjE8b4XOKUjvD037Vb+jXwaLRsMkRy/L+BPVdk6DbK
o7pM+V50qkkAkvKeDemrm1FxK6o5HJqy+60p60UjNJuebdmBqjGptU+G55yYeRHk0lVTQCC57lMb
vkzqgtV4bT9AnCFKnXOLe1w9NTTNB3zsH5XKfstzCTl3CDIfhrqN22J+8QbjwA3IATdRoyfODCVJ
AJ+GYbf6/doftZSayjaR38Ep4dJbSRXJDAQ37Wo/ZONisFChX5rQ0gTLtF54zGP7zbjAJbz0eggZ
GoVwyySzFOeJATF4bb15kEviRDwO4pVpQlz3+XM+3Tv2qscY0/IjaGvEE7hlp5k6wJiVWONhxgKH
5WouvEcSqp8UGoW//0HGuiNeqAiMQhIccgW4YwYm84WYmK+jjvUVGL4IhNa/loqRxOJWW6Yk3tWZ
97rN5b1SvELQg+FLxcTF0T4m4oHesAH7V7130IliWriLl60xMNG91dOtVnrzJFLtmTgPapdckIuT
iQN7/GedBMvdNBd/KPrft04+4Svn1Rv7F1IxUFqtL6XFXd+Ax/L6gsAvocREdmIGVyd0WeS5cUxW
bnC7Oymhnp0EsH3Rzbclz2OhhnqSesdZUjUqEjT5uFJAAQPZ5zkaQC3Tn1un729Lkz+bySC+701O
jhxq35ptpAqsZWTQ0p4c5wZxLtk39678Xir7OkyOfTL1Q2HrLJ0KwtUSZF0byvsRqFlMT1EF1VRs
AfUOa7p4MAUM34JRrsmqZu6UHyVl4z7UZUB57TOs7Ekf6Hv0Q059Luz8dWCb7Tu1iyNGax/JfeAX
BfPPh9BWkci8M5dxeknb+t4shhiemXreWvHbXHRes7S+70yZHbTxwynz4WZYeMVQru50NIBRaY1x
Uins7pP1DpQxjKHmunRev6/ZRc9pgnbYgFBWmLNxhebuw0i+11W4smppMlQa9/ChPm4oVkJfffBt
L+bAO5dUB+qb5LHF7mNvJc2PZFbklgx7skSB61fy22Tnt2cLGJH0fI9ujYne+i11HRR61d4TDnWs
2AIeCm2KkhuRd3oaDKZfhKCeHGt+nZYJQBYW+51UN+kL05svo0KIB/EG7m16gRCXZ1PNYQ8qCAa1
1yNfKY1WJyVKvg8pvLhmKv5UKbmX28BoYKu/MD62kU2PanRR5sxJYI/ypbDnR2Wz9JDVCDljWC+Z
L50BEHpoD8wD1puv3kMLTMZtRfLSHCHvm5EHOwx/y2OlZJFTJRHbyFCaWFYXXkf402QZ6IgYu8Zz
Lk370ujZSRq1F3qU8pHbJQ0htwNBw7e6dOveMGykzOefEaaJfVIUD7NRi6BGI0NKyD6vbDK/WTmV
I0OJTatYHfLSGbI7UGRlhyUvj/yMY7zwBebiPHQqLCqFWsdQCwcV67jF1WTHNWz4q1Ttz7YtSU/I
0iwm0jDzCSzZQ+vvjqbrNVyEgp463a5OWdb+xIC4xm52th3mFrrqhG7lbr7HYK1E1DJyhu02nrF1
1f/0YHbCzu3vPc1LLt6TMCvjkR75CK4+6juP8TmEUFwKjLG4NAMbwHfsbdrI48ljTy/zYW/p1Zmq
Jt3JXN4bJiPXBH9W2Ewqy3otWxg1PBiilvtqhP0FDQMAWAa/OVEGczetNzbZGG02kLsZTU/CnGhR
xyePsLDVRGjMHoL/XLBbaAQdC7N03W75wRFHb9CWi9YrNHf2L2xRKPgd52XJitUvtopmlOu9sJbv
xVXaeKbs3rWAEHezIjgLN+iYk2L4axWjviJsXsAmMWvGx4R2uS73W+VS09tINKvp5ME436ZxxuBR
fk9z4g84yzlq+mNmjtDlam9lQ3yvEz0UpAaLHFdobTgz3t/9fVPW9BybwzdFWNZLkYIbJD864xKt
XxFQMN9c9AqdPRUN4WYFgxM6RHYrx6QBvGxSj5L1RnCzgdYRr9LMH5T27A3L5leeUrLaZLRIiOAx
Q1I5YCwnZXaFNopNoVSpKkuS9sDgoZl2O8JT88ju5rMO6SBsp+0zh4CAQY+1ZDF9TAhiqaBZu5u5
eh2V9mi7FkPHPnlYVZ30MHuORtnmJ9s7GcJLju0m3sH0Bc7t2a2kc9zqjG5Inud8XbUr1+tTXXGz
kQrgq3mkt/RPmlIigsNQES2NPCDh50CelrO7CiSVmrpvJ41hZzIXQT4qHc4nrQntjb5H13eFdJK4
45KDDGlph2ydXxP0xbSq/LYp2hErKTa/bfFRC4gmycjgF8y2P+GhIUmCuJyaHmvSqjqqE9S9SW8h
wDLFaTVJ+PVwd0gaDNMk1B4c6IN6c+y7hbzDiUloGi2e3xLcwCYjuQA92ZvbwTVmJ/RqC7WOwyzK
JYzhuDjsF4dqgSqxnjFuTaFw5zzMzPJgpuur7nTKzlVnUozHAXVsilSK4fSebp6u/8a1E3AnfFEN
dxmhk36TPM4KWl1ZKN+Gx/wdfbxPTOyVapG1ktrOgepWly1vjQCCA5B0a3xQnOREzDIBoawjZq+O
AL5cEZPA4vtE0loe8BTgRyExQBFcIHVdr7ulggLi6Y4P6FKhDTdRqA00rRLGotWd1+Q2wV2nwzhq
vwcywc7cPDz7ygeRMfYQJjiXrb1MqfE+S+Ed0OfcZ0Bx4zSLOggj0Zzmv1i3RPNM7IndN2ywLMX3
GCD6a87dBtkM/xMCu0qun4xJYSaMgt5spgFN78vKyY/p0rF8T5BRaYV8rLfHhqVuOvLwcCZyGhLZ
7lO0gIY+3d3gz/raqnvVlvBoa/dQtkTT0qtTC9Coyt75ZQ2klVYV05O0w0awChKm/75Jcv1xHUbF
HxEm7oiodfCmVCMeHoSnDXIy3FR1HbuuQxxCEqM9h5sJRwalWBvBFJQX+kqOXQ+tpqEioIL7QGqh
ICzFwPBRdk4MRdyna6P8LZgMdI7DTsPmqido+a8n+b9kzI7Dx/CffmvIf19tx7eRZuO/veVl3v18
55//z391eYqe//kPbt/H//k8GML/4/u6maX/r7+EzZiP64P8GdbHHyiS47/9Tz4S9uDtX/7/vvO/
/fz9LM9r9/O//vtXK4ms57ORudX8Zw+2iyP+f/znT/8fH3b9rPmwp8/ycxinn6r958f8u23btP/l
3NAZaDaQSWuOBrRg/rkZuk31X/gETc01cWwD2ND5Og3Ey4x3Gf9CR0zOAURGA4+2ByxDtPLvuzRs
4FA5VGoc18C7bf5XTNuO8Q9mAuwBeHKObuoQWVVP/ycJMWts2OFiHMKBs9aKHb1Mv+iYeRZQxDBW
3hCwBLojymtaFBWrkOyGPoXkEUsM4qHRrT+DyAuizciRYeComc9TkrG8WcZlX7IDD6ysUJnadGus
kWPD/jVHcA9CzrsbEwSpWUc6Dq7J9JAK9EUbVEFmdH12tJBY+uu0sOV3luGAdyIPHTvpoiltCQro
dQIadKEciHQToafbHiYuB2nq6KT7JW+xKnfVHBiu/bMVCNzqcjROc7s6qDv+N3PnsVy5lmbnJ0IF
sLHhJhocAxzPQ28mCDKZBDa8d8/WM72YvsNqqdUVrVBopoh7WcnMIm/ymG3Wv9a3ZIOu5yJrpzMH
v3oy2Iej8D2lGeeBE8pn0lJZRPwjZtQwsvPx9d+0TpJ4dlK5UbCsVySrOROKgWS4USas0GGJk5TO
gmTub2MZDCuipaVJAg0HzmOqY9cbGkDzOA06QnzbUpmLb0/MTenui87erAij0BmN5bphJtzPHf7A
CH7tSP+G2STgmGlsAgBsMvTDHEWPUdlM9xX8M2Y8rtp4ZcxMnZaAu5EzIiLO4t46atNDHeKEpTlS
W+NtIJYcYksX/C2Z8ZFpkcCb3mJcoJsqRV9CunY2QP/TbeJOQ+BVVJDPkol4Y+Ruu7I6poRxT8Qr
r7lTipgwf6RIgoy8+Le6srNdZ0G7Ggrb+VsPdvsN0s28Ci9Mz9W0hPcm3iZOTUVDKVNoMi6fOgf3
wGJZD5LdEFe81wP9jPF7UfaXnZrOW8ipFd4u1q3vTpT2QZ9szlnzLD9nclZnSuGat762I16DEHij
NT3Q0MhYqa4YXD9sOeCjaQnhPbuYZDnyJmr2h7HhnM4y/cG0b7nSgjlfB01DLm3RljGtirS+Up6W
7ZhW93i8YryrU9ShcFCvfkfZkPTrRGWnmxzLJbSZz14nCIi7i4yx1DXjl4yW5C8mC6xO+RQ+LW0x
PnaYpdZNW4s3vRT6URm9CzlJM+XOtqP6wvA9/BzRLQ8J5uiD5zJLoDe2fK46t/6B+TNc8e6MRAMs
PaOr2jPIk2ol5fGVvUd6WX4vBU91r3Qm6AxhxmEG1xvpobZvisi5HzN05pU+as5DlxnDeQmlfkkn
NzzYGZ4D5rzmHRotx7vQ7e/o7mp8K2EKQr2Ia3+HciSQUFrzO63KrA1V17SYmlJqO5OwDxIsNxg+
bTH/KCyAu5KkCKVTwF/IFZQ2R+gQHQwWBVXL2PF6oivPWVtwlajMIcG2BgVss7DHk7IsKkUBj5Lv
mBjqByWbmDICJ3GwdJM8sVfmLAgqu+lSf+a2mb651jw9DVYz7Y3yJjekU2zgNZT1xQtbbgCUawn0
bFeZ574Gc7vBsWSnq/LWmw5Sc/I2M/Feuon62X6iXGjcY+TRrrk0YYjPlpzLQwN8eJNhqbpri8jb
zR7ZJuiAFITofNvvwqThFkNTjLqQ87z6XdrB424BT0Q3PYqMmIZv8d4Jucav6FeH4jdGYLaZiuR2
y7ixLo4lyAhubrF2j39V7JXmGl9Sw8NKFLx/LeBtnmqcKf4wteh4M8SL6+Cki4+i10Z4Wy2mp54I
QyPgVTIdRg4dHMem0W3WSW9R82XEhbYBfZcHDsPuY+RZ+abtx3hfAO++L2krOIB6kGfL624BcS3G
H9xV7fjO5Mk+y4EX0S1rQTYHD6QJtANP2KGNi/oO1n2JgM5z5BdI4S3umokVmqrFn7lcCDZBYi8P
hu2G2OTYJwHYJ1zqYU4i77tmaEZUKU6httbge26SMp/32c2Qi53BzgJDw0biLHF9xmdRI30CpZGw
3qbhSSQLRypqhyGf5dweLdCBu8Kbw7/67UrPJYoQiAknbmMVc71sUxN2G06O6BnbukGvbO10a/AX
3TYfVewbkD5PkzdpD5FR4wqwW4rALacjzo2DW7tACqnXvRVbJwq1zW+v0oHtx8Sa9KgrUKvVhC5m
V1eX2s+34tfUkLfLt+5o6nVuzOVPmvdvyaAmfJaR+ZM0HY8VskrGy0osj5bjZO/8xDFrLb73B2EB
cl3yevwRTjrvok5oN2uu+IpCs9/KKKcQhXTlbbgxJtWOjq/lJ3QHhm1g0dztDOkzXsXaHN01WaoH
no7jljmwSFZUeykdmVJ0x9Lz+hPH3fqZUHZ+1VpXuxgkBf9QID4zi+vaZ6crnK2YU+Gbo1deY8IM
3y49zgEJdcYD2mQxRIzQgVcU9ZoPGdRmFGiHxDAz4mBwdG/TEGpft2KOttNo44+q5wwTWz0vqAPt
4NovyPn9paFo4e8caik813K5gkvXfdYA3hfDLOeepP/tRybGjd/eDXWGJFpsBcouOKG4kfsXjIZ1
7/BY3uM3lD92lYsz0VH9r0OTInHdxcuDKbcygCteml1nueRnTS+g6ttzKc5OI6cjiifxxyTux93Y
CvdnoQ5QQzO0u1fqzzpeg4m3xbHnBJD1vfvZ0zzwD11LghnztnaHl9BEKxslA/NFcvMKZe9TgEfz
mtJYRfei1nOXEXNVgkefwmrCd5CoQxtS/Ra4w4hNzexl8VX3Y2r6uHuBTpR5aYS7pSmx/hpMeJl0
J52t0wPpon3Ta8OY2i7myHyhrG36djDUfia5CQF9GgxWJq6tzsH13BDTsGNN+zIV6mEmMHku5sz9
Qq66sSHiVOOFHi/s4ZWVgttEO8xXgAKsPdO+GfKITSvnERKbt5cD6tR30YJeDaOcwUscDcTBicKb
e8aDyDPebdzQ2RheKoi+j9NQMQh0nPp74rLIzdptnvu6MiffHkfp7DKuiJulMyZ5lxEd7jfIPdRB
tyjgciXpFiahX7rFfpl6Ss1z6a61VNEubyR2wEPi2oEIMbesxwLiTa+4qAr8Vme7s8oj8GkGqHnn
hHcFMfsvzuuTtvI4tjKZTdtzqTrzp090sGuIPiH6Eg1SYajmt6FS6hmnqomXEisM6yFuBwKmFmN9
j3kXcnyJT35OmYq3EufYehyKkcZuZZLrG5Gotsg56duQZ9lVaE7dg55wEo3wUYqXAKBftUogD/p5
FaUk7Sw7vkvmqnhwpyR8szRmud5YWn+Wdui+04zk88qNmNWn4EFRZSkdS3OTXjA9Qmry2YkPedxZ
ay4RzHsnU4mD5cwW3lz2EVe0OUN+mztzpQ3qsR7hCdPo3Qc0DFBVp9cZhTuKY+hi2KrdZDQ1JFCW
4EpntEyxA4TlYWg0iBSQ3GqfX8pHqKD0PeJi2UcFc2IKj+xPGCigWApe5UyMJub7DQC/zRy1yyWc
Ke3NsQzuStbHnajUhMODn/iwcFV5wsmRveIsBxbQa1a/ihWbEbU7CX6iaoQrsoRzoeObS00NiVl1
lJFFsbNBQhysbUHR4JGeGXFv2279iFV/PNod9SWsS1JCw5ENprfZbsZbqYXsBt+SEeVrKqmYhaoo
wztH4IQUMGytBsaPFWNliIrksUw6cRHU/QSzEWfvhSnUHd8rO1HKOJ5bNni6J7D4fNRl3b9ilGNt
W+jyAIRF5R2trS0HdxIyXboS2CQey4rSd2duZvaYJL7vOhMrbKPPNrv0nPAwEft8clSbXUs2kKvk
JRBvDB13Kge4JLwn7a2IRXFgZxON1UelJ/mBIxt17UpyZyNdcgQT1RLOJ5PHBJSBfRHb8skZqtup
YKzwOMXt/KezbVpqu9GYdiWs/G3cSdSYMgaIFZvzJywJ9xzaGYGGiNz73sE5UJMuLDUcvLcDRzXi
Xl4tY+Q+ci42n5VFehV3W8pwfixtzmwzThLSmcggcYsive3KUbBtYb090bIFigBT+QWGWQ9xhyBu
tfYKL7ln+oMxDgEP4V1Kk9DrUsTbwYv/6DhVm006FHoeaLEwqAMbiAyumn7GC9D3861cQ9QLNRCD
scLtoO8y5eL9WVxDu3bolh/0tXKH0bAgpKAmuQnC2SLjFRKhWBydLFIZP1eI9LRMlnN2lA7eHgrz
qm/V8qiHS37MprL/k0ZYbBALJ/H+/66znNWfhtaUn+5fVZL/XST5b/+VGvP/oYwiTHBx/2cd5em/
/1uTqvk/0+9uX/LvMor8h3tjg3Kqw3Cku9b/klGg39kORzYodnRKSKSz/5BRxD8M3UInkIa0LDw1
IPP+XUYxrX+4hiXFP3F5/1Pd+U9cwv+6yMK6oRbL/yjNEKg0HjIOzF9piRsD7z+jGCvEoR4FiFQS
p5egx9vozJ1zoPS21GFv6d0WG2P12VoDmiD9g84GdyjK9cAYh7pXHDWJPjxKM6ruBPG8zH0u1SWW
C/fNihSzS4saCG6DQhyGc3iA9fRLTFwB8pxwvdeNR4xB343L1rkyWjoLS+Z264EzxSOiCloxtS/U
z+Irzbrp2oBJO8dQP1FcjJi5J4AU9or73z/korTKcmrI4Lr/jJ5X3istwyPU5TsD9++Rw9/Atcdy
twNMOy9q9LOnCuFrCdVFka5/Aa/+v+CNhS7/hZzK44sS5nq6YRvSs/V/hQqmfSugwlnDmlJShN4J
gzKu4RA4jwgvplvdNteGYEA/fikSvBdjsAXH2PGrY7jU1Xb2KDpIfw1n+2vltgUO+9w9xkkYruCh
Kt68KfS5RZx+v7DoF/lUR2eu8ubzJF7cKucyfAsoVfBDXyWVN8XS1PfVDHlkmup5zYMl9r9f+/tp
7hUtd0ef9CCG0IUkbFZOt1/pPA2hbh3pMz6AdK6f0uplpGaZQQ4ERENG6lFWaY4K5pGos9o7y6eF
ed1ORfVKnUZ6jqOQ6RK1AJsWbsbeWwZ952Ht5nxeTC/mHCt/djPT55BsP5dUitByeIqtzO9N07nY
2K4usUXTDb51yFkKGp2PFWLtRk3y1nFQpKfn9m07T72p2j0IvJVYttQ+THFM0ZVKKgy+dXlrMAzn
TZ23K3BOw6vFvXc9shkefj8tw+mu6cfpnvpR5tcm5Lqh0rUzPeYJ+0m+fAzerZqZTGqGtLGjpDTd
L2aJ1F4Evz/sksJATOwUtjiepN6JeV7JlFhtGx+KQfI6T+rB4/agttyfcSPJpr4ZKbkEMgJ/1/R+
V8RoPBuLC3nmI9GZZ6xMozW3R5VDwXMMHjR7KrA9WASvGiu86lwpq17KM2Std86jw8k0cmBDDIcD
0UFj8XV6d9fA32ivdhz98PtULhJrlkMbN34P7S/OyOdEr/dOPU07hQvtbGqmc56M6VG4jghswCDH
3w+LPkDBsEvaiJzpQhMaA5SmLrk3RtZp7H0gF/KS591IGUO2MSv28LHLOgyHrUYrcgNdrqxluSPU
/jlp86mITbBLinkzLaTchboJk/qUyAeJE3wanfru9zMtGxgYI0dTfd62Af3I9YaTBF5/Cx1w8abq
3cJstXbqPD43VCBFmvfORaC5mEBS7qbeeRxmLbtwjyDJrEpSMNMfM8bshPmQoZNZnVu6A5Oxqc+9
0eY7j+zIOm4Wm/gx5DVH9vLEfOp70BvqjezsdaH852zCoxRYE0+1HB5zSlwe07TCKtB8i8rrAmU0
9jprFutujuiXctPPerKdq4blfDXZ8/AROe6jlboYycv6XNVl9yCo89gzCF4V81+HoaJ1o+jIpdPX
CRvMaRi858HxmpekpbnSKtFmG5iFoDi9xxGU+aNoqmdSWw8h5oGwGsqze/sQLeZ8lCpZOyIvL5XH
1LWfh3TfukO2xyQLFbEqnSv19c51smwN51nkcSGYdiJ2loMtS+csNDFux4UizKKDXAHlyLhgUqlu
n6gapRvLy7mxQ+fa49/ZGFPFuPL2DZMmJVQUaY7PNV6tKTubCRYY0VNl8UAXFtGvpdT701ROH64e
edchQ79ZiskNtMZwr2w03pUpXbOdkWE3//F7UTZ4u1YoTN+3/wvW/YjcqC05OtU5h8jCDOBOFE/4
Qes91aOUZKdO/kQJtXOVmD1+/zAjYUQRhkbnjqLxLBrT7GMhC/jPX/3z9yaM5gstIRdLL/yeetif
zlS3aj3nXSuBYnLzNXf/XJG9tuX43VDrNY2if8feth1tdwy8hs7FWiWUeKa5sU8UUrWW4WdIpqZ6
SFOrXDdLnwOBiOgdjLj0liyXZIPcVxSZZas5kb6zsoElZJLoQXboadffD3iu37kYW4dJEaTrNRGY
rfZAhOGCH247evJZ6/BHCLd+HlqSmQzqZLW8tTgSyHydc8a4tqtWNfiAOYvhT3OKlnB06pfaKB6M
AcqRRAFz+K3WDpa49dHEVlmh4/cjauiSmxJaUEOiqLOPjtaySc9eS49zduG5fsz0PbdBt06C2z5d
P6a9ndPmoIkSEeNTJI3fhVSh8K2EkWwKycLCIHnQo62FlyYxYc5U9pbWjbUu4g0F7huhGXssfoFt
CV9kON5aYhUZK3w5H6Ab7fUx3zcqR4YkyY3+m2OcIkzN5Vfz7huV7kPoYAyJutG6Yzn1TVJrvc57
o4dWZskz55yHLJJ+Fo7neCipHfW5IGDOq/1KOeyX+Pgw8IoEtmoUcqvXtgnxpVZuzNCBiBYH+PV3
Yd/SzUcHHq5KAsLrPh5PZFaOtwfx9kBAK7+aKeRZyEJ9GB17x8ZqV27aclWiVnXvCGXAaOmcWLCf
vugmhRWahv8xJDKVc+mETmlUm1QTa4k1t2fhynLXz1IY5bW/wOHsjPGEvyIwqRXA2UUzGzf6Zdgw
5l135nQ0ydpVFsg1M9pXs+nTobPJPXlekDBCGL8wjoHLplT/IXhm5bldJp6H6dTFUA3DYh/Rb9sM
WLxrmqB7nX1jOtIZ9tKU7mWgBE1bIBHNtEdSmxvVBVWyPfGR0m8JtzpXAdI8unlamdPhBLHN+OhO
wB7D76wM9wMvlxxWnFeG6wxR3faanTTze7LjW8VqNQrcIrk/D5isNJcU+hKUQviGgbcnW4KaeYEe
tQS7GETPwEwZSH7QowvowtnqQOdWNY1mDhBKMdjr2si2sQ56xN1bnbq0FG93xbIx6ZVlVwcj4W0m
HaRxPB7NaLgTlMqSV9i6ZoJhw32om30sRj/jB/uEi79OMvdsu7kPkXbtedVXTl/LKs5J8vHf9IgK
9KazS4kLT2G7MysZhLRijtEP3bIfyg33cxufKpCI7OfbcBMRJkKA/VOPmBoK5GZmAQwLDnpVBbDD
toqfKhawHjXtqiLrJYna8+27qKdmSYIhhKtQPRgRJx5eOZlzW/Wi+761Vr1nXcZm2nVR4beJ3JTQ
vvoUG8IAGZP8WRhpj0P1Xd94BEPj1/WIE5DYc6uC2+uZAtJz0XUvrW4eQ7VcM5Ec+Jtv6oxxZbuN
uvygCKI1bKPh2AYD2Y7b73uNc07d8lQnuC5wqPSlfo695pCQdLd4Q/d4I6UO7cqe7yQ5WgTcw+1/
8awwxJI8ebeLyjkv3L0p43PYTIfQigEN0PSOK6Xhqbw9x6110YGPILFsM5xcRnu6PckhpYVDXrEB
guMa45OZdbvUNu9qZf3+5UaQIzj4DtUyYoHMX25rIa6mS8nFon2LqY8yOakys131Tn6PGL7rhf4+
j8ZK+EVU8jzMl5tu7xrbeYalawCqmjfZkd3tXo7YxhdvP4j8ZDEsEry6eF5XWmo9cWgjbjTyDkmv
BjKabi9IVJU/CvNqWeSaUu/NtJaDCddhqThqvjUe3I+FTAvPAj3X90bEd7QtWndL0pQM9Dy1yZri
bbBQRPnXGvmyUl612IAMVml/2GiDsZjeW7o76VRgdGg/hzXRIEPfuQIcjOohZ/CeALzcxGDqFt44
UXuYXFC/c+MLZ7izWDCj4tN0YCKW9sNkMcktzPCCxYNq5PCMT+epTCELrtIK7KM5BiW7HozgfZbI
dTNHh8rikepneALjQ0WuJEKrC0uxrRqGIZNcXix9QLs1jqYYd2Ixd1FhvVuDfc5FtwYtIdpx4+Yw
iDjWQCYp9NckJTuQ1epjuSUhF3A/3ehux3l+9sxn7D73AFuPmZdx1eXBHIF0OxMFJehEMDrExVVg
c4iktKX9ljT4HSfcPSqa3ilHCmy9eivm3axkdQtgHJzWfWx7BUPdWRXRh9ne4+Z97WJr47q47Yv6
3NT2EV7GIcbVOnvFMWTGwlIQveda8azfUhJtW6z0ZggsreKr5WdpRG8Sb3jaQ7CzYS1APwNKL580
EbMiDruMCVHk7GaLcikc1jddyHmuYFAWswwYaQOmiEAJiMjlRSruB2gldcwwjxPSX876pzAbv7G7
f1i92g7zwHyIY10reBdqy4dKfFPnUTZvBA6Z3v8VtXeiqunLLiKI9GH1h5vRSZOmDwInwHVxLxXQ
FTTuY1HLvVvo7C73AlwpU1fCvaNjf41T+NhOl0lW95HSnmTfXsPGeGA+oVr7KXLjZy++WZ4IUzXU
pgz68GaT2APHVD004RrmLtEEZzlFc/G3KsRHubxhJn3Rqw7nZNMQqI5OjFg/aWQObDm+0D9A5i8s
z1rqPHW268Oq9vH87LhmB7Act4al7+bSJLcefZo8fcVUBmZE2FK1wVJoh4QQNC8qFDbzODj1m86L
cEWNMm/HS1w3j5Py3m37hlfRioP6rsv42FQWqYSJexhkRK7ZpfmSFrzfJeb2MblohPSE+2ASWwXc
vHFiALLpcuib8Idi4RVjcKgmQJcASU4jcQrWw5LjGWUmp8TrOaSQFNWfLL29T4yZoFh+V6PuWax/
o7PsBVl73p1q0Z85426kbmw8o/s2FVep3HjxKvCapOCBbV7aSry23gqdP4gzDLAGz3VpvZcZiLeC
1PH0ipb8VrvDA6+Zl66s3g2N8/gIDbzMvpepukiNYXDfgT7kjV+www8Ft2mZTndcI0i9knBJjiL8
MGb7gwq0A0zK77ElRzWEy4XiEmuNsxa4kNotY3yxka0reecuISGFWvuGOImy9N2ZmQDJT8ZydrVN
k+l/KLKnBRwmF6qstwGQGWTm8qTdzL1VfOpCFjMjOvfEczg4EqwF7SyQjoo7lXhn2VNRoDyc+TNR
+FHfRKn5pZzsQJ0aWVCAEikxoKhrR05j6TETGmo+JtiyL2HqSFZaLmBBhT/f9EgWdxL3s4MhskeR
3S6ESjSOBCtdS7kx7apY8fb3XpfE2+ksMSq3dpDisHTq01eu235XcfQsEZJT932GjmnBEanr8pAa
zqentdcSDqTVRQjw0xagwR5sBgYYfxl6Zp0R82fAcVUXJMm08YbuOZLGaZjqVwqa77UimDPzauQd
e++HQzVxFwKn1c95DZDHzhly96Ug8dqc1eSe68gVDDprd4P8t+s1bwimqToOBUvnokMHrfRs2tY5
9DFHFWscCe3KqWcWggRtgrXTx/jxyM5erOs2N9dwuv7QJAb1jyDyzcawHYUINA1iN23NYc7Yb74x
jsi/YgCI7HrFXzpYUvMsKqrJi6Cck+uCMWiaIo7taf8xFY9ysAIManel7u5wlyuIBlG5Wvo/S8qw
hAQlEsd95xT3E5f3AKF+7QzG82C0X27OGwHLj5YwHWkcgO6uYpd5EExrkO8vC8p/cqYJkjQuT1Yt
w62hJT+t5ZWrMC1wU7OlcNuX9biWNEOwYp46jTyS5twTPNrxSqQoInoAL3Zn5AidbXOMI+FHvfJr
TXEi0Pe5UOuyfxl6a7OE6ckbyavnzmsdFVsu4X6MGagUz6TnDl0abm5xcSP70tiEINqfVSZSRmF4
0rnxAE70O47F4A90XKRqL83nJsox40LjqL4ymO5mqnDqsxelVDLEQzBzoDcaEB/29JgVTOoFyw/q
6VuvQC51XKv09mi0YRE4lZh2aQm8nJ6wfb+E2867ATChYBajvBsQY1bDYrxziaUwNR9AVfAU1gWC
gBb5BK8eKK3G3tJyH0lONhXY4VJzdmuD8ZRON8R4bD0TqVu1A2GPIb94NL+t9Eqw1TygrLHNCqhU
0Z2BtbYGUxpp5R3irp+oLoAoe3YGcDomo5vwR7Lvkxd3Gchr9XLgrcs4viiADsrtNJGWLsZdpUOW
JdIkncgvq2abcACkGPCnqEK/Scsz5069+Sw192WCntLm4aEGRDQasOsGc217GUmBiH3MBnTqiBUq
sa+SJlkRAIEaoZ0Stwxkn+6ptd2AXnpyqK3tM2ad4qxRaGjG4Nkq9Uezy32kGbC4ybjFRETzFAS6
iu48zqZMww4VlL0w0wNLKR9gy0t136qvsco201+nGQ5xwlJhmTvLq3adg4ORheaduP5u1MW2t+DF
6ozIZbhnxs3NsNoaVFRoiPND4wWJZz8ooR/gggI7tZD6Rif6snPaXTraQsq2+2mMkCm6wpLkvhZD
yufV3grVFuflVUsnFu2yCsqJWA66w3rmfJkSgHWJc026R0zG/Umrs33bjULIxVUQtvpLmkw7r3KP
esg7ZQRUFsZ3squwrjxUPUNu5ijKsC7mMhwbOAqtgJVMGiYxrGtik33MBL2owM6d9PlWA4IieXXd
jgsSbzg9PlFGuKlFFXAVeuuGP6pXexhcPt7xtV6BdOpvrabuuknSr6H9pS7Br653xLaAPEWHrMrO
LSQBm/aRrGDVNioFnla8atBbZMoB2qtOceYC2FrKr+F2nRxceAeND5DXD5Nx89l28ym2gVgmEdQP
zC4+KJJhHekGbkuA/5BD32nt8ImCHxPlaquxr+5MqBoZb5nM/OhF9meiXdi2HbyMxoslMbtHehCx
ls3WdwtkPo7mu74Oj5SHbgDNsPbbPzyLPMg56uWS7Yum+BqtT2d6B2W2aRz5DX/6iNMf5BvMByv0
c8nwf0weWy9GFIXyIDLpzwuSfcTwGER3CAdhZuqvOd1rSWo96rkmTx6CxWwCOZjWuHHW5WL7qZk/
adI51FjQ8cgiYpHt5kW2NYZdZ/SPHuR8GNfWuSogBGKT9zTLxx50HfmuDuIy71Ss5ajeALDK2VpZ
+C/Ftfe4DmRPof1ZiAP/1DWFMXRZRAsD3dEaXqwkD+hy9cvRO5hEouebjQTshC53S6qCOWEQrN3o
wEZ7SKzl3iYf0sTeTmnLgbzOscvGM2aILXrhRz24ZFrM4ifUqYnh2HuUi7eKtOUFehgNMUiNbNEg
RuNqDVvMLT3I1bej9JSQKudiWye3o8h6pr6oFaeU/LLGGTe0o1WMeHrrEGN9eOy6dq1c6+DyHipL
gyUoBl4T7RS0KQPfe+QYgTOEB93K7mVJuqMqUn8wyToiPxX4HIyCGHJilvu03ViNWxAU8S4qLlZZ
488YKr0uYyI9iWuKGgDJmOQD6e2RwmoDF574mijjSb1IXIrpKb8d2wCYfNY9fq3efFjc+IiM/TQu
f2uuyjKJ3+lZxd4cbhFcueS3e4yx5IETYvnDDRgDkMcKxroNenGam4kAgffEADrgLP9ZjOHJirUL
w5FgmL/kvuUisc5sbQV9mnQx+KaquugzdJf0b4/FPwqjrZNwH9fEFrDs1UDtkYP7bPUSMq65gyJD
V9PoQ4ZIAA8uFWn91jypQbjszzZkRn5U2lGbRa4NYALOoH3KgbufBLcPmvUESOJD5fCSM3KFBuZX
DS66WpsOw8tBorLr8Nva5q5d3P3Y8J+oE2Ak7mOKHKiYFG09DD5tnrPq4bHWZ8Cd0T6Z+YGAH6gE
hLh7lPo+JnDoGcKPUQRIlbpV45MbsUnuTpM6crGAhE0snJYEvEO7BVyp0+OXdLPJJzdx1XhrGQnZ
0U6tCxL5M/FRbrs72ebrftSuEIGCElBYa1FbAf7JKclk0Oyh6WQ1q8d5bDc29QCT6DdO/6A321Sd
2qT944EGaXuNLiEChXF7crqPbD4kuB07xm7lcs4Na+v8Sctvu+fqgXmdNEkPaCJH4NXDdWXsXXef
u9FOL94140lPnvX0c+BHd75D4V0XQkEQEDnH66sRUqBHVQ1p8ACkYjMfWIoXcpfm5KzchplUxnkY
XPniPCamAzlv4GmgZIRo+hxXJJDhGAdV9JjEBqD6m2f62VbHNnzJkxm4igPdhyYuY0D7W5jR7mjv
Vl85EZJw7A/ueNDiGjxTs+py0PxFuo2dN8aVRzrAVnC9tjbhUNGJa1R8dNqrrPdeeEykJBS7bJzu
75irETdLRxDYuejO3sP+baU/KgE5J9s3x8U5c8RYTNLO3EudjFH6YQ0h0TTtgporHPsguu4tyye4
dej2mEBRkGgtaMTBJdauWjCTvGcx4sTaayPNE3cxTgC3vLOufbnVcnUh1sKJb16LGbEK56huWpcU
di6VUAHQkwCcKn4/Y53aNh3BbeDq6R0NL/dxluxdTMSAWDSUIasqYZp1D0nOJS/l6Z+NeT0i2VFY
cihoxMqoKhbUeKnKvUl+MrAjolh6NKNnIy6V3UFEN5QaHKvBwhl8qx2Ya73yI0ypbpWa19LcptAm
T+QujZPZejsG0UQfe0Fjxu0DmCCTlvF7OxlIKiyVtykqrzk1nBk4mDZRxktxdu7yfuoe4JYc+krt
AFkTdE2RM0sGLqepSWNMbiSEbIBsnjHa55TByh4kWEfEobEedSNOoR9zo4XWfsFio58cJiWMRWaO
gWaxr6cx/NuO5gmp89XTIgCqKpUXXcZGoDntD2NLqmCNeeauHs3H308bE8dXmrc3Oh1/+vuhxu+n
euvVbozmPhmt/OpoL9FQfzHFs2j9EJsaq8fd7wc1xiSsUjfeFEZjHXvKU7wsMl4zA6yfxQ3/rk9p
+yKu2CllnDw8nYEbpszt54h8RtLikSUZgu5X3aoDiYE+VI39UMxzvVOKKHVRi/mjBYe8WqgaQ8gt
flE30Tn7H4Sdx3LkSJqtX+Xa3cMMyh3A4m5C6whqsYElk0mHBhwaePr5Iq0XNT3Xpje06q6qrCAJ
uP/inO9MXBqCDPINGkEQVFWdXYI2FIiY0qMaQvXh9S/jxHzO8KD1Cnrcu8mOY8pisT6GLb1801wN
C6KpMcb1V5B+u8IYmCeOGYNFwkF8L1eHv39VMNbdKjunmvLYBSyG+47bqNAQ2/lz1QaSUCu3QYTV
D2tt+iQEVsfO7sSzrzpmWHVRH1GubgpzjN8NCMb/kNr8S9Tyf4ouv5Vx0Tb/7//a/z+RBTxRy0dm
GJi++Ld4Wo2Z1st6qJxG2I1L3CrcuSLIgPC2xsZ1ce2gzf5RVWh+MRQqqjo9OZXEbrL16nJbhoIF
ow05pp8pitIwXydtYzG7xXxv0chv/sPHRbfz3zU3HgFc6NwFYat4Rv9HTn1k+F1wn42JxhrwBpP/
1xUlGGq7n09FtWOpA0z5Hjlj2odSGnADIjMllCpLubCGal+4h9rJLkqmI1L3YlV3NLAi0OarIDce
3jb8uv/wmf8t3xgdC1gvKbiv7Lvly7nriP4R2ZpC4HSUOUDbckgpWaEPVQNxO0ZrUtOgiUaiWNzE
EIeXtLuv42VNnKTDOj8L5/Ao55YJw1Sl3E1koqXzA6JdBfPE1d912fMP+Fl4RFABOsjL7+4fDvQi
Ca5/v8xJ+ye3Xv7378j6n8qnwDVtU/LLCFBm2ffQ3398R6qwfegdGDOYNPgnPGT6Wjd8zLI0LiMy
3JVTkuiTeiXzYWBhB0IOamg2wwtmR+YnnhSPPIxLQPHjzWmrYPsfPt9defXflVmcBujl/+aiS+vv
5//H5+sxN6Bur81lygPKvHqEc+3w03aSAf0V1hGfrEhm/Z5r+Keof57NSW8zfnqXv19UH67/909E
bu6/P7ni3pHg6wMV5nm+Y97Tdv/xmUpdNJT9LOSGSORvDKgxbVjzyVCYkF3MCYaFxZ/nA0oo7G/o
e44/7xscSGiboL+Z9r4cnU17h6KQrGhufCtkHdLUh4DpVxR2HtOV/CZ0aq0KM4uXGD9EIsilzAlj
V2hLEs3l1ijWj6mYLwQF/kbo2a98q3zDigPPilDzFZOcpidFz2Ycl1UhwlxZPJSzEz5xEi/RopUr
2bVsFJPmrMFCLVoc+Qus8goVbsImj1iZYQryBcSgj151/Mjv4HTpd4txIoCrUp+Zmtt1Kmu2VQ3B
jDMlMbs97tfAZbrkKGg+2TKRdkTR35brenDe63wY4a523cYkNqh19LxAoXn0al9AsJwO+cToPUiM
eFl3E9lqGuGv+NPk7i6NgRA53Qy5Fg5oQUQeEm1ETeRg/4FL+hQbhXVg/vzoOdWn4Y+bytfFxvXM
J9cQ9s7D2ejGSKv78Q/OfPKLkL+jD6bNhvvLfP40ESlS2+YVOi17dJrTvJg+hr6itRWvk42hfYSc
oF1JEqQ/OUsgIu+echhkzeFrZjyWcyHfgDqeRqNH3d0gcquBhVhDGtCHMZggPKY40IOudMloouxT
B60/bavmG18YoOFRhqUv4Nedpuv2Kp3gZw1n23Yf3OwQ3B3EYvBIn5s+kJ4ThUf/0WNUcnLP3oxY
mlMuTgZLBSgjo3rq6+yPVQFfoe2ulsOde6gwwhdGTX5T6NDihgh7kuhF0W+1PevflmBN1hjWqRz0
c47LjbKyb9Z1YgJCJOYmmocjel2WChZIZP72bNPz5anFDCdEYV5J+9MVzBiVIqiJYzqEf7QbBtTU
9oRfMOhe+JiAMTm2CUFoTPR4I4KS5skv7sFEccCywyhgOKVHR2enDE33WmMy2DSYIZdTQluSlsE2
Z1ZCdxvsiVKLdpNBeEMW7OoqzDB0268UMz+VX9lLdkz1onBi86m9w86S/LmGB4GWncDWVH30iCas
bULWH9FShUf4HQDYu0wCNSN4RLYJ0mteJlospDYTg177WMIH1p18cSYYssUYbmN900QVLrpaZq8S
p6rIu18qCW5x1a6UQG7mG+Evr3q3cbU5ANaVk0GriF5SBcHF8ghjY6JHQI281Y1K9viUyHHyElJU
mTKvMWQCFnJvCEuth9HP/Uf86SmLuXTePRRj4dPf8mUgOuLisjYIm/gCYgoH6Ay6yr7jD6qh9OAM
2uNCt061K/rIf6pEwjJMuyeqdfylrvGLJa+xrqyoWuGJ3bVD+dhbI+vxCKF6o4wvRI7PkSUeDJ+Q
X5c4W7AXp2EMzEvkGfCMW/D52Wje5iL+sIuo3ZpJt5WW+O360tohsXqrTUpedE+bMCw97gtCaJV4
JHiTKNuQ981X4piiSfSK5k9TecOaxfdPlwYxj9VsL7Xp/qoc+dGQPXAOFGE1FjWV6LSNVXQ+G40W
NxI5AcZn9rYqGWSyicHclR4RcXYbY3bwwAFwu/APHBqsibvAn8kKZFRujp4+xHGzqaNeYQsa7w67
wNmQI5eezJbbunEBngQSOqwB7UJAoIUG1Fo5RN/OGi41sk04nkjJzBTLXGM3Z8eJopsT1bfKHDn9
xgk9EVE1iPyZPtpoBT1Er6Ap8mqt4ug5DHrz1Cacv55RkJeK52YR6oqC8tVTAlAc8k2Uql66Z1CF
xI0UlKwusVTZoKaM5lR6Ij0oGj5hWtMTHkSgwXvEosFJ8OrcnAYxX6r1cbTxSmSpC3U6g82fK+8I
WOaJtEL7ajwNLEw3IEDqtfYIeGh6M9niip3xixcJk3yad8g0aElxRbRUKaOXXwDeEA6dQ+Kwwv6F
IdJajS/o7rnMhNUh4Br8W5E0xPmV6ZMr46cg85vjUAz6PBXVpk2Q+ZjtHJwa60E5IILNyPupCi9D
TDWKPcMx5huQPG1o5MDkBzxSfrEEkNKvBC6xI5000bA9WZSmecE+EF1AnzrkejGAiO1tQW7u6A8Q
ix0mPSSboHvMVoUO1cYDYHpOUlp2kH7PZoBLOwajQnrREW/QfJN035FEoSUMBo96TB/7Nl9i6wTi
4IcB4ov8EtX+VwuAj+OVE9vmjUITdImryruFEd6E3h6fSySPGyargObxegLMxCMcGB65E2rcZ4ZL
1oARYphJi0cTQVACK25lMTdYOriQF8KoxdlJFCqjor2MNawoIrw3TR306GuaieIR5cfIYLctusMo
C5ebRXnQLHuMNQLmaozaekl2NdDewW4JxhIrfJUh0ZEDsaNldPr7JQrQhSO5uOQWRw4hluzCi3SA
OhbGe0YeH3OrxJXrF8psCXbLIxEIL2f6Tur7V9jjSmT2K88hIaJzOFOHGwmM4tApwCR6gsSvKLwY
vuw3HbfIgiS24PivL1eiMqek6veZjcyCNQ3bbOBJCA/oB+HALr24v1SV1e7cWeZrWFOS1cEUnCq/
iHeqN9/ru4o8ZBe+jBqk+lbG9gVK0IG8iAJdDbBelrndsZu5410pjlUahmeHWcLQJf5iTlsSiLLi
yKCb9ayv1HDExOmivRAs5jyACnGYP6Vx8tHAkNm28ctcIQWSRfaSkJG6RiKHpstqo2Wb2tbGKc3X
O2zu2NOlHmTKBk8HxNpGDk7vfpzrl7ZyHz3QGIxOwTrmhmuRSB38xtzbnRg6r2hAuZkd59CCpV1K
R0abnrSVK5r1M/P8DqAwlhegMf7azBvG3EHEFTZAjlFRNV5InN2MPq4/q9PNsUKtylSmTs+2VT3a
BQvCJpwOcJoyHPOI/XwZvqLuhFAVZmIfQW6wa1vdEnD8CzePmmNEP8KydJUG3b6MnHkrRshVg4v8
zB4zOFYVvstwYvMzuHTjbowwq4gNBiWzILu9Yl+nRN6z17kR4Q7uh3N60SSJs/eNpn7I6XSGaAoX
ZWMV+9TOjraXCazIDHc6R0/rLDn1LkN9S9ePvIsXy1T+gUX/ry6AcVUWh9YnD6d35e82M8MNhJVd
jFB1rbIZ2VSNt9s10/rsFsd+ciik2qrdEeBxwqhwtaK4WAyJcfaV1a0tJz4UESJ/AbrnPiUlBgUD
42zY4T5Ns+dGmO4xNqhlOo8wU1Kjoo1RkhImZenuhggVgGSIe9YdQPQHFl7ZqakYPHrUUSvHYkxT
5dRpro7UherPOM9SnNouh5IEPK6X86GyyfscxhpdXgsh1a8fJ5uKicLxffLYewzm7w6j50L19spw
MI7aNmcm1cHOqBPS37grgg5RtYcFf6FBlnC97J3MLw5DTufM+istUU8RdmjkbBpjhZ17bNp/ffn7
P0v2HJtgqt8y4Fynv1+wKQAop+bdTI0TL5IY0K7rT2/S7Cy88B0x8q1nrHoSGmcIkdvZNehvh00/
esMxntQD3n8f1WtjHmQ+rgx3bg7NZDqEo4cDz5WRXjzTSi94xbILmefwdSwxLVqzYF0Ddf9i3r/8
/SvGNukln/xxyRWbrDuTqU42G/W+lG7wBKsJOBoWnblFtil9TGjsfzZJAAJvCOwHx5lXHUkefsS1
pIzUXEDxJhZK5cc2b6udQ4g7pp9im08DEi4sfwtuUrFRKROmWC8VPdl1VsZbP0aa0g7Yqamt/iCK
4gzMRHHOIdubnOC37c1PeQpQzpUPYdydGhiliU6umDDvHIMram0AlOghtlHsvsm8OxrR+JI26gda
LgPr4lHoNgR/YvwInSNDn0uS4x3uQOrsFFGvlY2PQZa94xpHEawPqPvhNnC9rTO0YJgi820dir2J
DnshetYBqImBuDpTQVBh/BXM5TGB5720R4hzPVu8gk2IcZcp+AKHEmZcjbQHDBt7wRCl6LIXSIac
mql1wKaIeAgACAHAAm9Wz4IsbPymb3omQ5niGpxX+AN011wPEpx6r7KnuIRISAzNtq1mmkujW6AY
w/Ohzg4zxNUd6h00uFA88NZlNzFkoPlejnza6JL2QsND15c4fcJACKxXFv2GGSkqIyKO/r45jYh3
NXMOZBYhWcFWsGh9m8IcwvZmTN1olZisiQnqLB097gzEd+D/h40rfW9B7BNi1F/Qraf9MFQIr7Ns
JbL8SyOhWjtmuKU8MI5ipuIbGA7zLn12uR6XlM3tplQPbQ9iyiSsATMW13+C7MBmuGuRhsKUq1n6
o1Yrz1nbCas/M2TTDsyUgBruePxAbctGJx4JkkYvqNTMy+lnH47WG9mgCHMMZgBUzbfeJ6vbrCF2
eYxDc0Y69yyHjWrcp3iYjjrZSaCnq1QjP8xMJEVd038VcTPvNR7/eBh/SDO8DZ0qt+bwm07vcUgZ
cHp586Iaef17LKWjF5Gx2HCNsblyY40IJU1v2R1qwyN7Cbgxo7CBbq6JvzJ5DLbcBPxhxGRFCZTX
rjL25BvQI/onLD/fc10bx9IQ9/I1O/txcxw7pbEBaPreciBpXh/GDgKkEwMwyqqoXldmfVGVjTLE
b77SgBUw9comgNjFBS8vbcow3Bm6giK0e0cyynGM95+W3Wt2VfA63K81sreHlQu9ZxXxotSiqo95
H5/LGo+tO5jrzO0Rt03wX/k/8W0hC9TPRKamO8BurKc7kun5VgGizjiG1C8bMfi6ELLFsNO8F0zS
d3mFO1oaiDEmP7DAcLQPXZKXxxLv7BLjMmutkOQ4tu88NEDzzTv01p2GJ6MKS1R8KevVAtEuB8Ui
KsJ8W8HxsDMqfXi5OCNs9SECIPUkRiByAE5HN0goTMwfNdrW2Zo6ZNl3VEc6WPtWVO9TjMB1KjS5
gsDqGtZIQ7TL8++wlsVz4RpL7PNXqGi4ACTk4UyPf/I4fSGtQK9ZjOcqfHBVqdBrhyfZ296xCCKi
sGcISDJ9HyoY8kW6NdPYegnnYOmX/ks6TvER3PE95KP6A6LkaeSe4fmsTxE8zSVj3RcMFkez1s26
9Ej10CU8UK9jXFBa5atb3JKxf0nrruKaJSmsqxkk5bq2wKeiaHYB1pkirDdx0GPuaV4ns3FWAfPK
MiYtYm66aVWXQ77LrOI5T4lJCSnaRO66Dxje2OIskyj49rjXmY0Ya5I7v7JiUDtsAaAZ63nnz+1D
0U8N6BgdLCZs+2ipYAS3HkxvPHCYFZGgFbWkyea1QhlB2waKYzkVUAgj2Z1rj9zSwqz8bSBpSb1C
ljeNKO7vXxi6wEsQ2du/WQjzrNJVLOMXolqdnWnLXz5n8Sls898l55iIR3M/yihaQlwsAa63LAjd
YZUk6shlhWkBar6H9TxVVXkaJnEpQUYCneHZcU033frOK/CFm83DsEyT7sfQ/PjysthXkV0v8rs+
OXNaBiNR9xBIWoxsbNOtAR5jcWc36WftOtZGOWG5sDQzbK0MVA+O2iqujiAmaVdbxrcPKxDNzyHP
IZHmqL1rN/7F9xkcamCjzDGDNajovZ+hvBgwAdVGepJp1r7W7Cw9l5UZYpzAzi9ywnOljRxafLxp
llCQXhLILXwq/WHd62nQ7JJq4b6ZZIaYKru7TCg2RZO1hyGbz+ST/gTowuBB30d5jACqEmaHj8Fx
BdhhRiJXP9HmhUs9JKTR8EP1R5aVebimBNpVBTJ+G0MyO1zSipv8s7LT5BbH82+nG2k5k+/M0vIQ
V9OCxMv5mvfAPGllYEX2fUG+gjiVYXcN0ztOPFPwiICTBNXEklfVBztAHGXn3qObeOeKx2SbJf3O
cxgySNE+jrxdVMcjRZkVeCtGN2zNJEwMO6/jTQ/F0M55X3jdYJrPT2aNRp1QBoTt/s5l4ufn0xeK
Mpo4GYTbmcEtY4toE4vopnxiY5k3rJB0MwsSyZ+2QliaxH17NFqvWeFhXUub2YrbUfiHkf+MIZH/
PGeWaLw7dzXK9ySmrirPORthLp7JudFwkqBS8OzH3K+vMGJXbtWSCWd79cug1DNuq7ryL542es7h
GbNr52xH3IS58PemqWdkfvMrKSIJfkyMvcOIoEHj3nANVA0xFhYAtB/Mq9MzYcXHQhrDvvrbmIw7
/AwvYXVXuk9puqz8GDBlbQfI87xfpsPmf3Z+F0YWgNGYvixEa+iwoJNUooFJx3iDyx4Q3dycfbQG
a2zU4JyngtLkflJZU78rS6ID+HwZfRBRWlKocznKmvx64rRAFOSlAYmkUJqt7goIJqpY3e0nr3tu
HePBrI5egR2iHQIad+hie2IhG0OClh72UDl66I92uhoE0gAmSIDjAupgdCmZSrqFTpNXB0rMDhgt
QbSD/pLhOC5jI/2MoEMRxRyuA8HvZuIls7XPssmdt0kI5kTdwZVh5aLusV/jzAJI8xPBTBGj8PYo
qo5EwcY7iKj07hZ2JTU/OcbK6gDVGyN4nniOl3b8XgfGg5qxS1jZQwZpZt2wRXPzO0TT+2ydQa9g
L8O8EBNVyoScxKfpqdGrjPaI6tZ5CHumTwo7dNWMeA8QQHoN8plBFs26khbFzdiRhDNaiDqI5L5x
hK2aUL+6Nl0x1+pXVznD3jEPY6CbQ2sAkuJOv+XOE354JmiElDmzFWC5k/Ymiy7GjA6hTkK9iWPn
7HDEsvAWl7qV37nU2ZqFxCVMerp4BCjLtsyIBmlilyTJiQh14HlWHl3j3Mr3LGkiqurEfkwiT6FG
ZD+R0V/4dO8+0W2oxgj/zTyNGLm+WXLo1/TU+FIZwBVueR0NHzhhVRywjn9Y1UPu3vcip1Ek3rJt
0s+sQkjKIDm2YnEF0My/mQ2PYkYlB7Ka9D2sfxBBu7tjnIozOjex9U7wdhyevKJ+xKN5HJrWW1SM
Bi8IrekaowVRNfiiiH9b676RCyOIEVtn1UtPybGMp8TaYpV+Nvtkz6XL42qE1wSLIDFaqbO16/k7
iWvrkWDCZjuh/2hwCDJ4Q+YLwI16Am4riRIMPX0i0kgsV1vyFch+HSTAYYS1VgLey3YtidKGBJ6I
a1LvB+t1Nsp9Y7C3AgGQrOQYVCugG2KDKK9k6xN+BDU3I1bUFZrfoc03gPm4Sl37baii351HH+93
BgW5w4C6c4fXKnOjQ92Ony2PPwtTHzGpKnuAMlw4hGY+JTGibBHE/VrrYlcG5o/v+B+qb09Ox49C
B5zY1EfJvg6D7gYAjZgR5VBdTSkiADUGGzskEwAL6whEID7H0Whe7Xbj2E5+VCNLn+C+FwBZT+1T
wubq4S+Fo3vKM9ksWV+9xApmYv5ahujum75785vqxcNRX5IbYyCDHwDbm901auJoxW6v3NbpsiUb
86OmWESnmT0RqnrGFowEP8KZrC0rXHHZdLpIThZqfeZ2+OhRURyrMERc4yKasrFKbFyyAGKPvf7A
aAvFBYMWMxlpwJoUoSF0On5hWByp+Jj3GsCZk8BbpnkPjxkAZ1y/gW5MFqh4CM4leLkrQJ/DfsdH
ynVYjP3N1tbGGmskd8XazX+jntzFneKl7MtlBQNTO0zVnI5kl7YFS0YnZRETJptMbRrc2ziC79Rk
1OM1APFA0FTNyKZJBDpWhFTiimUeq6OVOXkfkof5WNITsfWWxQmnCXrG+a/8eFhaMnoImio/YQUw
gRTFAEexSQsBGglMzDabGcAz2FPSFNvmwMjdXSD0GNYz46nUtw+BS7Sw9sqj6qHTFJzvhq7XFuFW
eUhcE1bgapc2JPQBJfLXlswx4OYTolbzEXx9scQaWIJzjPp1J/09YZzTuYLXeGi4abArE1g1Z5op
mm63XWqmi6KLmEwjlp2ceEcXki+N3shXFXFLNjhQzx2OXdbvR1s866p6nUUIXIkErVWTMt+pria7
TFje1l2G1Kwo7S6lG9iM9xxAkMRmLdsMqy54x5VEq6bARZ2yviU9bVhGGWp+D6g/XH1ksE7BN8U+
Sq1tadG6m6a3ccf0NTMZJJQyxRGv3uCf/Z4glLZkbxP3jCdsCnvq3GlK1wVELK5aZvlsOoO8P9em
v8XTDsk0bHGgTP6rjJ4rIsiYMIhLlMtpYwqe424elyOJOGYSgHcfCczhJ/kjGzvfNp09Qt5kOlIX
zYkNRXXz7nrqmjetqpAEo9hheAwPyirqcNP4D8yILpZibFEzZwoodcc+OctQJhvTKIlvG8p2PWgP
zUrKza5BYqB60BsKYHftTc68NN1RbinXAzzfE0BKjExSDGcQos8ldEwWvxljw1m9W4XxUZoiOQxK
O+v2NPQdLM4MS4n6qJotw7LzNJUUJinzRjFOB5X7z532iIVEvsDNxWRjnDyyAOjbmMXIN9i9FZSW
2sZXhGfETRXZodPsEh4ticBzijf2J1c5Yrey5+vEEOOAN3NY5F76UFikikc5XoqECelgknrdZMPW
a3txCTDKEN1rT8gQRUZRy7avtOUeLuBuIGyBfKuaRjAgcDqTz07CwrawkmXLm0QkOnvUnhQJvDsY
jyVpegsgvsnaUvJHCNbXetDLcLKLbUHyxi0zyHqpuuaVdV+4C6ssJDm48pZYevXHqHZd4m0dKNzv
COCmLRAxkRp6FzSENHgAHMa2jg/d2RIznVAPRCAv3YcZ9ZwS9UdT1vYW1ATR6n38XnnNXt/pa85H
EEC7clH78lxC7ot4P0Pa+6iBVeICbG/iidRGn7EKDMGlCJNriejaRbZIigPiA8Q3SZjvjYFGfsQ7
iXrzFLT8HT/FuGkk0euUEa9gu7Shz1RUK9+FHVuMjB4JVmedl6p3eOvjNSEhjZLAXnqjTrZweh7I
hoZShq+ZA80Q1FVze50s0R16RTsDYItxwUdjJ3eM39qKehLWaGgW+eS+g/pe6RaKOx3tzAmTsfnG
TOn1QA9QzqGG482cG4Z6su2fqXTXns3GNDbqB5WYD1SI4aplv70e0uK3N3k9xpK/C1R++HyslaIh
L4mCSNixD0nCL8v8CTsrOwaFPS5Fz65zdOqllaHpXlip5x7t2Nw3vqM/jFgsOLM7JIUPDvLxhRxC
bEQ8QcEw7+KWKhkHU/bagpmkHYuTla69awH5Zxm3g1yaZfAorEQw4aRagLdpLypbgBEL3H0yMqJh
67Ep0cyyV3sIXfHRuO1TmdVyS3AcAe3Dn1o4FiEnwFJsu7tNGPUzZlCraDIvZcJSNGhJPaoFkQoc
yWvj3qWMLGcrtNlLJw8xl4UQIwICg9nPosAcXXKENXse6K2wHIiwJsLIHbaUiKB8aK9GB0m6vOLb
6ediJTzsk7jSqT0ya2lfxyb1Drl+b8aKRBl37PmjmyNnXcT0nVw9P/jxU36vUZsUB5J6n+wx+kWP
8GILW1CWW4fBJ+QHAYjrR2s2LeZm6oM/kUG+X1lMjN7IX8zcamNm1RUgWb9piX/IZryRWVRs4AFt
27T/nvU9ijJi+mP7JFgozH8I4+wYl5Q9MqCq+Pbqe0pAMAQgRNR1tnk3y5hdCzrHbYOUAZA0BuyC
KgbCBALe8Cef0182ZwlIE28zjyRKJ7Gi87Lni9nCXemG6ZXh3NoC78d0PlhpfqYZ5lZpRuxsyyxh
GizphDmvg974QvxtIDGs5R0NHK0tc9hL1h4sT9YWEFFOhOgjCCfcpUfLhKzr1VsDIuxdArWEPxD6
7UcF4mpEBjN35tugPEZSl4LbUo0Hp32vbL3HcDN7A0nyaF3gstSiH3aNJQEmWEvUdZ9e6vxMQ/0R
lOabrob3IP/0WusXS6yKSLmFtOqEbMzgsXcJAirkeW6wVbldnq8sg5oJ9Ef8FsSIjw0CKR2xDhwh
F3lB+1J8wE2O1jmranROeF4lxuzMt1v6ABMDj0ONODC5RdXCGKDbVJ2/1AanbWic7EEc7Z4UVQZV
Gw5IZF9QJEjaKkifo9QCRujOn17mTCuHl7uQhCjFxm/EmBqxqOGvTEXwuFXccPFfJljjnDMCzpG2
Ogw/1oC0ptXchlQ9kYuhMDarHRd0u4wmCnRlxVjBXNY8xoNRtz9FpvM1oGATKGPy1DrhwZUHJ7iW
iumNRco2eSzpxmwoPkEAguepIftScpoZIWcOmkRUdxkjTZPnobJYioRy2s4evW+g8BpYR9RWm6AO
t6waHtE+n3RG91Jg4V7JCjexcL871DOY2qhZ3dHd9mn0J/eTP/ZAKHTNUijyyhWUXxjXI36pYZy/
iqzn9rM/TfipKzObD8jsvrMZeR15et+o73eha302pfPsVejImvJ4JyYk85/ZaJ6i+TUaxFvlTO1a
Wjkr8x+cdCU+dJSVc/OH7oHWy2FBl9pb3+P3lMdW9lo68Z+uyfMLVherIiSu9qSJ8ah9NlmTLGfd
NSs/kh4a5gShLYClgEfInqx1n7jwP1g5EIaHdK/1AI3W1o2+BbsdZDCd0sDIIf8kGwUdt41+im7m
Wjs1pYMAyBJng8GLQDxRSSsyOlG1VX0tsEvoW5jjTFItLZaK1RHPraj5IEndf0cmwt0CC+wCyNgj
IPl3LXAcVY34Mos+YKngoWzpoCq4JSL8rP9uC7PehGP3Ho0cfn7W/BZhdRtmjMBe29UrGzxO27WH
iN8S9Gxrqeryz91Ev6K+Z8kBFEbx7ZcP5iAvmj5bEoZCVCJJYnhJ3h1jwKPAjw8xLO7bOuHtiDAq
o1k6TvnwkNd0HvXQnrtKczAVyc6XrIGakLofLO7dmTHhqEqu8xBe6zLoNkQtZsD5g7cyr/gF26Rf
5oXcpXkNdASSLOvEGf31CT3CtPAcbhzaoIMOXMlZ0Q2bSKEvB3YO6gQO39WVebaOIUQvhQytrfCL
D6e2l+ac7rmXCds0P8M+mzaW7gg0EjwZo13l+yTp0vVAxNQHNQHOICByEpMf4yIyZM0EJl2yiLzB
ZSps5vsRM4Wqc//kd89K8uQQEYHOEk2hxkHG1qj9ClX1p4iRKmnxTtLugAeWW4vHej8X/rnAp7vw
TH9n8x7VCGdsS547WJpOkP1K9JszhRybxv0yw07ia3Z9xNWxC2Txn2RAAwobjJRHiWm5n1id5aYG
qaH9nFg5NsxwqGr6qHpgfiOJ79SxedNhRKJP2G/JVsye/BXQTGvnJ9YR0RRZXawuWf3pdWqY13zG
O0PO/LQGp3fXiqp10m8oHEvou3welRnvzDx0YzorMwWv6lI6QRV9yyPvE3dCG5hsmvkH2dvrdQlI
izKSLTYX2yKNpi8s1L/DMvxMJtmcZI4MNq5mYGzrqR7oQeKYNygwW9aQI3F58bdNRtVd+cAcTWHN
tKklkaA1C3IuvPvpmAzth7CCr3CUt6TcpaQjL6ghgHz5vBVgUL8hU9P0LLVy+j2hhm/2xC9ZN1zz
8JlQxT4wle4WqhtuQdOxsSk9cmLAJrgzaQxAfRdl24oV30m0CT1185CfETt4HRJGhS2DXvJhFxXu
uGXb0perPl7VAisXwIOLbMzxkKeus/A9LEJ4MB9JLf2lGPBya5UWdZErWfsICJOWXXLxKooCKrwl
IZsBWdSmaGPAP8Y3reX34MPBchU2e3XPwuxCcracO/KsqH6HTWAsGo7oBdzrX2PQPvfoKoA2OIvU
peyCISbXAQinxHL2A7kHK3Ip+fmU/iEcst8tNGA1te94A9/tJnxTFNEvOg/+ZEwhMJt4V6sJ3mOv
wDszu8yIUyJVrXAzVf7ZC+tpyxw/Wcqh2iVl+M124rPQ2Rll94rNwrywUS1IhkGmrgom2ohY4+I9
xwgWu05JFxPx78rxQIv1EHeH8h5dUYldzUjHpG1bpfdvNyc/o3Jj99im1laDX4LCMmEr8p6QTB3I
gudmYz+cmyP4uINya7idFjP4mnz7MgvQUhLg5P8XUee1HCmyRdEvIgKXkLyW9yWVbPcLoXZ4bxL4
+rtAN2JeKkZjeiRVkXnM3muXp/Cfn5vEy9kgn6sI9WouHqYvqJHjO1klF3hDAXOPow/uaxW1BbWC
pLORothhSkL8oQUbP5K/OzDTq7k5Y9eUzfwir/mnzUIemc8wN3hL1A2EyxVEC4JW3KcdJo2DPhIu
ANUt2U8QMe2KrIrgKw61a28HXw238YZ5OtM6p/q0akFIehL/9MZ8U1r9v2p2yQcXfY7ALdO/3XDM
NIqP2sDkZFpMfOIs3dmGy0PqTM8DURcgCsd1bXVfg2nW96jMEbjGPxMKCso2RX65PoIQp6he+czL
nuxoNvoWm7b7Q4V88JL6Symu4vg9QshytHO0XI7dMPgIWDhMUm1CnV4sycpw21XRPg3GNwOFKVfU
Z+8FGJoZ1W8QrBHPEo5MGSX4pPCFvJL24Ikq3TRiWwoI1JOPbis3rO0ghmDVtAZz2yakuNZO5Wj8
izA1Owa09yp2btQc01qzg4sbMQ0embl3RVFje7PJNu2gqmnG2kDvRbax3NV5+KETdoPihrmiJoCi
ZYSe1w2RYZOdfvLu7MLCH3cRaIFKV29xTAhpNT2kUv8MbNOZQiAb4reaB702aolNYKQ/WONCtSFG
lukddB9zmjaK3AQkjm9xpsEIrTj2bObl6MkF2yGOcI8HiBvOZ0HcebvONn/nowlnK5MDfAGyMCuO
yoGua6Pr+GIHJCxeHqW3RJ9gtPOV7YEJ5RM4nJrcrp/BgrxItGw9LCDke1Zak4CbvyjyN/+EISwb
1DtrTNRqH3jdvM3mJdQIBVHWPWDwUbid8apUnd47vX3pIzEYBxWEzX2xa0kDuFDq4ab00EcAmxt+
iCZ5J72g+BeJP3WF3zfjI9UjnXzOOWmR0UEP0RBgj63hXWMtkz0IE+TXKNS0638vDgygMuEoN73s
hnsc7aEt0l+9lwe7kJLzFzkHlH93DFcFM0aM/Fnoz8bpKv7qG3mqhnD8QOdwNRp0aU7VdFtX1zEV
FqXBMgUqfOX1d2sKizM6FHln4DRseZaLDSA6PpoGStqgJTyY3MtqGw7WnFPtr8wyyhDQqFubJwzE
LTN4DnSHxfJsoGtmZx0V4NMAPHN2gtSnwKvTZyfLWPlN0AxBiP8ywTw0pee/lVjdN3P8C6Z1Wgar
UKStOF52NULmx/M3MGmO8To6hY/L9S32vPGzbNYNQzLOtukRJVzBQqrhKRoNXcf65ZyDGNNf1JrT
8dtjJARsgcnv8ws1Jb2y+db4vftII/evX7vRoXV6rr0eKFvc9vqv1HH8hxbGHdAg/LY2FRgEJd47
LU6fgEeQ8VS4f0f8jISPZtbVT1rBfzmY+ynjLkdX7t1F9Fo0OdbpIdEzpj2D9mbgitgRLgPzJWNa
QzYIHEZm4zak5HIYm33ueYyzW0N7nzigVlNc5xfXKq6WGUmwfsgv9aYaUQkEw1YrCYVWSF4IwssK
3ioNNoacsasV3CuuO/8VWzl7mSl7peGjoq+TYRNMtrcOQy2jk3rliXKv8Yx5BZZH9JDKTjXExQ3B
e8F1eXH1eYiB+G9n4JIj2AJ80MCxudjooE3icXCCk1dGxmukV1wTuHB3zhjv8kY2p1HZNZl4DzOV
HQGpVISDbgMiWoNGqV8sf6toER7LF630pw0z6D+J2dU48wOSNJSEZ/quUjV+kgO3bqQhzpJ0D31N
qDauCC74U+Oaf5e3h/2eibEMW8lhjOU8GCuySzr+BOxn4i1v363G2mZ6iErKs/ZWF1YPrLNVRbUZ
IvQCXOCDn3E8AEqBcV7QprngI0WS3anRdGB3HQWSJLTaw+dI+1TE4jw2/Lp1Vp7g7+9mreI7LUJL
ZOTsa7OGptgaKjtntnexpg4yqd09HK/4l454HAHhINWr0MZ/ZIn+xHhnfM4jF92i5sm3vChW/YBT
c3C02/KuRgaMVirb117r6kvX9WQJTAypmipRl5pELNKnj5QeX+WYT29Ty741yRswBoP3WXi/KF/7
ty4nGESgkgyha7NXQ09egwyzPT17HQcxbZYPSmhQQo4G65kwx4DYYHsqUdzUoUmSk+ntfTrPJ/Qi
7qZ3UYeEZf+rVVX22w3FRwB8v66GmJQX29wXZUN1o5r7iNtrIwhhgaRMGCQJLR6ajTjncx/o9WWw
0w9vaEbgqcADaGWcHdHmxSNWDaqP9lWSgfFSmROHXyjhai0IZb1iDIdXRK6M1Js4eixjY7EvBtSv
IcAK26tl2ObG1ToCGlLwLZay3HMdG19FapuXesBPjEwTYEI9BLvKRp7qAydeXtgDhodGaB+GazZn
abWMvea/8s3x1iTI0X04zRAzB+KwzdSDlSlZ5vO6qSSdvqrD6pJSPUmOnIPKZXno+4wSdnQJlBTU
IkQ9BUjc4CACnok13aDZ5ggJbP25J9clhZJ3XV5agbG6J09pgxPYuzss+a+V8rZTgEzFUmH5xiK7
RMBU7yE5KmxcxmmM4VW4Tj69DEk0HWu2JAwsXKwRYYNyxsr/KohjnIQPxljpWWJDXhEphN7Oqr/G
BHxHJgTmjtC64RJpLnFav1ayxFngEL2TegFjL5fYprH+ikerJga6LXaxGwSILAQDsFBMsCQLAl/S
sCyuCZjmtZjc/KCZPZ2Vm7gAGmsBnZVckclHelHVZfzELag/8/2/m91oMK3ron1JC/xMdzE7/sH4
QhYEa2tqcAiFPR5SDxvAHO/xIqMIQGAKCs5JenQkMTpVI25gM1K1M9aqDrL2CFKKWeV1mR9AENf7
K041/1xXRNi6BrsU5bUYF0oUvBpl/KqfquzcIXc5jzpZCQkzxp3fEAK7jgN8W9nsslxekg6vn9Wx
MMvqBM7C/CykJZGcE+UpIb3n5d/S7Ca8ZowxKtMHvm2gJzAsrXksL9FEZwyJm8ceGW6om29xNQ9Y
2cQcyLYftK54FzXFW+CGBWHeoJKcKKlOqU7lZtoEB9tBZ+Aqh7eKUdF7HpEg5CqM9ppDQLiQfHM9
HKYTo6yXuJTjRZj5Sc8r9ZwQy7kgp/0c4AjhWpCZWo/rvPPfkTMiFo4aNFpReAys1PiF1AgcUfRu
Oe4hEJ7YKoJPD04fD8fA6Z6qVua3zqu/jBko4XRACkr/aA3TaQyiv5o0g2Opl+qE6nV4Cj0wJtHE
z5m58nPs0UcagAFCYX+/yCF/ttK2uGd6ZO9pCX8oF4GTg97wR6MAGhja+GsaHaZAaA5rt7c+CCCh
Ni5Kdclq8Ni9dmk0+9LrYEgFcMibO78EKnsLIxnu2X95J7fyvNPyV3qre6fSKNMDKemHNuiqs85U
6/slH2qgWUka/pMeQ2LJ2FO5B8PTf1pDN22bGvp5ivD/bNIvw5d2LstLPSrnwuTq/m3ZzdJpOvx3
qFACuxsnxdTGjKq3V5qmbi4sqtP3ZQIgNUPlfMj8iUA/6dfxmUykkL531OITuh5ziwfDArRnW2dW
mNZ5+TJI42jPSo/ZSF5exPyCkTZtUbYivQwzmItsPq4gz9gbzw0fgih5MROmNAKS7SXGCYbuUocL
7Ayy2YW5NuyVXW30zt2lxTRwypQDmdpyuOSjl3YrF8x0hWAQk4s5bnuO6y15XRv80c2DgtZFWbld
vmC+0z7Cvm8OVUDIQ2kPx9JzW8DpFJ+VPmHctdhe8Dg3PNlZvl1K4aLnl1u2jwjL4IvH+Mn1m/gD
UXgKwC7raWmc+KOQKYAx6uS9QX5MaTU3RvXtrQya9rZ8qfk+ROEmu5ct32RisRZZ3jV6yuL638v3
38tR4WO/ZRum7ytWu+cOJMJhmqJ7aquWNfpcNk30B1cON6rXamt3vc1qwhbWOrOQ5Otz5YESDrVC
FrPOJlRBcC2/FYP6s4AiCq17Aipc7dusdN7dDBZzOmMJApfcIGakeAY9fmRU2VOW1DvGptFJdgFV
cKGYs8ZRvpONH/3hPwetSrAxZ5LOBTNHS2Sz4yhpqAu1tGIjaAFpqurmnsiRm8kObzGIOtAhgX4q
kACxGHxUExoxzTfrp0LOMsoqte+GvVu+8DkJKIq0n1VesITQOz6D7Kx+FG5ymapyF7d+djPmwAks
Fpw5pnxmm5id4hBGeC8MeDStzOj13QHH7uQdSk2qXWPm/k630uFFd9gbu2QIHcMA7YOIoc0pgExu
0N7BsHGHyRRLhxWzhEmc7jVyur2WSxM5N0sdo6/L/ffJY/R86oaNbMPwmgQ6gvqqjQ44wu0NfoV8
J6qa/AFlaFfNVTCW0/p329CleNQRr91YeVvbkATXC1YgeSQ4h3TqjSQMTnakfhf+iQS7+HmpOAsr
TfdMduC+m7TPA+/ccmO7lgULrEdPR5AT/gyHH2mG2DyYBG1lhfuYqYBaZwLM+sZkDridKt9Lj3oT
BAdDiHOEwpuNR1ocBqDfceoal3w2rsepHexyhVOnnL/k3kOxNllvfl2fVdd5By81JSBXEjlWCMW8
TQhi74yzWhQoH8yZLZxlW7MnMnob+w7CkgkOHRvjllUDKX+4BIdfTjMry8ceTexc8VvtpB99O/1j
5lZwR33P7Tq/8bHe/s51cTftRjvrUUiN7Wxc1PwMykMWKS1I8gTxqO0U/AqGUcIgXX5g0SICWI5W
TPX/P1pN3/rsdd8GD06Jz+ZBnKegIWlCShjWIf4wI7gRSzNdlnrAxRKCvo6GYeGpSFwnW4J1vJWD
ZXNcRXWtdloUPelldzAsB9xnM9Pg6UUQSf1jARgckK1jbjMSex8EWca7FxrFJW+G7Vh0zp54lH//
1YJoxrRr23bvMWEQh5zJ4MUHMNSlZoVZrTW7XYHAbVXPCAt/sv2zCbh66wGvBT7UI88Py4RvKqCl
psPaN3ycT4Mt5UbYBMUn8DJWAMGlaFl8x2wUQrtnYakaf0XkYLeP4MfQY3ZP5LbBycl4G8IpDK4u
5jkRwSgNx/CnqhU74yyCVYOHyBuK7hpxAW+6QX66mQvjrBlutsHDN+Rp+9PSqk0v0xM1tkHWsUqf
47LbMgpufa9+ZrGGhS2op2M8jVuCW5wf2mgE27oVgIxi59gxc3lGywjmvOJWqmp8OS0oWLJprzJh
T2Z4gQX+pUbl5kXevph5r4Jx7ApJ4u+G2ZiIkLasChQskCZNnoiFoKFRcMeZ4EGPqEhWloEZmJGn
c2QXeJbL2IJNKpNq45phJ3FhcLRHW6oOJXxonu0EK2HX4gjLygqnNaOe+fanZwjbtwn+oMDr+P//
iqnE55Dk+VNT8c/w/CIyXneVkx+qkNzl5ds2JGv1oBM2NnNYEwTtXBWjy/V3ewe3ITosD/xkDcEs
sD9GDSeosCNn8/2xx629scZenBLb+39DnaQNzWecHZc7peUXsy2IJAhsNHY46UpMJk91hMTLjPrP
OGsEF5bvnUhAmp5787lJJXpXJoO04gOCgjkQCT9Sv3bmxh9AjNi0bJJovGJ/GwCVOkLpBMJho5cJ
m/DJtSRcNj+9odEpbgYedPtgN155GvNwuDo4MoE3ziVuPSUfUVC/fT/OgYrUkagRBHulTaKg6b71
RCuusHJ93/GdUYj1EOv9XjM1Euygj2x737V3BjMzcjHq5sTY5OKQq3xoOgrdpS3H+jClCq5i/8yN
Vj9HdCMYO1jJNmXzPGb2Dy32wktuK56RuhHXFCMUkB8y1gKbZzyI6qOrJvYyBh6+gHiRJfNImv0L
0CfWBD0fJVkkJ8Xztk5c37rREiLdDRvzFEST/SFyhsbeeCzzNLuaBa5No4MNgO7wLLhHCVRiuDW2
/MfMFBg6M0Yhl7Q9L82FlvmX73vJ8SnpCbvZDlXfPcZSb+Yde/re2MPH2JMd7jhKPisvRQLDvby8
eL2DAWokQcJL3ff/yg9ztNn/TCAmGgjDl8Dn9PBRDW6/T/cJS9qmz0NWyC4nUegYn2HY9S9Omjx9
v3Wmwq9F1fpf/TrZ2DWRRBf1RZSMTe1Ov3TzH7681ASTrNwyj7cOLKFL3XVUdeAiWNKVeLDmv+fb
jXUIo/Qp4Vy+M/kApdrW5XoZRVidJLmFoQM3uM835+n4N21EObh5yZXKXOoPrXT1vR1Fagem6F7n
OPjMIkgeAcLYhl5Zpn3+rjuUl2HWtriieoppp3GPDIjOUL0/ciB9JxeslVxplmyP7sjCBngtqKr8
ko2gJewhCM7fRXaMdC0Y+cjWQnslgdU56UWVvnPoQyabfedaZbIrqeGi+AE71mayf/i9nqeQtny9
XqssOTpJx+K1aq9xxYIhHWvrkpWusSWL2ZtBaA/k/b/IsWnvyiR7vWG1/rMBuAYwrOFdTqbXgiCl
WHjatbG9n/nMN5MdvdAyYKRIJK3Jr4wzwNnL0tl3GljDuchhq6K2ke0EewMF0GFitrPmY8p5mSUa
A5uAytsR/Y0EqXwvCq3Gf8uX+hwS0MfjLRBdjzCFhI06aqzb4AgSufLG2w9FwWbNssS51eK7FjE5
qYLCu+bSMB+OXr2UJh6nWlC8M/5BfCp0dWt64zd0iPESqPwRRXr8CDXvWk+gbQu9BwrjN3jU501B
U5nw1TFahNC23FVExtGqsyjy66llArQpKgVpBcQIlUHcnMKSRLn5Q0jlSr6AEjrHBnQWiMXsNHhw
wv5vUBLNqZUBMbkikuCnvQFLOytAQp+4zienA4QWz0i4GTUXUVXj2fad7fK5NIWHPcZJTijs/EMN
C2xdZAMli++cHSghe82rEelIiOKuDV3bpAG+aGMmN3blsfWzCWwrbMqiXEzBcXme7bEuwOn5lFZp
mh4FscATcIJTrJR+wcRdQ92hDipEnRy7DpuPXYY4gOeptOEiuiuMBqZBOrCKt8OfcWml72YAxhqn
oMliHm7ZMnX1JYEkY9AjOpH6xQtjRGFx6p1YVky7zmK/TsnnEL9hEsM6usMnqeR8dk13q8AUbC3S
r29aUPw2q7HiKuBXY6BYnHJR7VHd1HuDfvx8S2zcmgxjOI+CJ0sX48MWIVv0GgpZz4oa90hM2bsc
omTBJltNwfVnRD08ieZ3qFn5oR2NDmsEltS618SpALqgtdV4J5YDf8OSEWjoBHghKEqucZ/9pJnP
HlLTfyTJoO1E5tanqaZ9cEP/6rSEr1ZW9gqiGmd098JW9ZFbVrXmSfU2lpLNg/QCKCKh1l/Dulc3
tsGPHiLQvl3+X5mvtxs26gS2JiB+Wn0YDioFAJUpn8JwijPw8rOaaJoHOt0831n+SpoxpYnpPAVD
guEujSoM9dBxEHyYEJKHOedXEuNAG87Sgfk09y5HnGtlB7j93oZog37TzO1VGw9fy5jEHJFxUhCS
nQy/t+VHSs3LoEy8p/NcilmFWi3/okjd9CkleGTMtZ9uX/PMKEZDQYwA9fsCq0seCFUx5bCLcI4j
cgqdkX9WrqOuemstwczSxuZflCYxMFV4Z4hKSk0WjU94xyysrISkucyZN6UNQF6T9safwYlxaOrb
3qoE+i26DpMU05mfZCOeyAuICiOinlD3zEs0Yu+tjVd7zkkTwvL3ZpCSDKtdQ0qZf6ksfvkthQUF
p9wP5BjlFpbmFvLFwce+cvR0YuoF3x6+/YKNI8PRrbK9eo/3kYNaD06GHlbnEubB0bNgmCibpybm
6EFfpqUu+Ns5hW7CV4TD3EvADFnixTfhEyPjGqX7RyIGZHCLNTjnId7rbtie2Igh2g4qQHWeywJv
LjBif8wuVv7/X6ze+vpfMHdY2XLj3HOu0MlYiLWADhy1vnnXVDb90uKsflQFQfH63BAh1dJPjbcr
ejGvkUX8bM2yEc3OvfVIENeekuWrGhUgimo49owPdtmAuFwyntlQiRfE13XiPU0o5muPPtC1CRU2
mOJvHR/xHxuWfi9LBg5u7c/og7h6jJH/0g8ZvcDAvkL6iOTSHlZKiNvKq7IDwWLDU+o55a3z8/5F
CWvv4JE9GPOth/66OzauOMWEgF4YoFlPpepYBJlU/diuNiIiS8aI3vq68va5cldFbc8k9nRcZeBD
jha3HetZ82JLs1gXeRTdXQ1mcUG0nJgHPLWLp4ML0j/K4IujF8DU/Ec1yJ1OboSzG1F3PEdBgdUr
fpoT6DI94X+cc2OfItOST01U9uCK3E8mvelbzWZFEzF6qVDRLRDUQ+k6AV7Gxr2sQgYXJUtYhN1B
wxuq6TXovnnJi+t4qwWaOFepWdxGJ/tj5M54sPoMz/z8K8W/X7ERd/7hsMUjxCHEWwJcPao7fReK
vLkS7dts2A71mDbi8uwVzQ9DY/ItK30gzdThPLXojcspOualw7xMmEcrzwYewfSEMtQ6GjlaXmxt
01s3IuiHm3/2he3cDccD6QlYWiPZ+ZY7FYjc+Xsq8tZBM0EHQOdhXV0c0Jtpvt2smu3LULjWBsEy
yNUsP2Mimc7SC8otQQuXCl02pi4Mv1S7H23R/FaBEqfUIn5CA20JKKUeriNm2JkTSGprl8HnhJ3W
YmsxYR4nWXCIbaRVocKXtOxMg9ZK9m1Ao2g2s/CdGLd5OrbMxFxfqIOuXhKnf4xdCM6/Z3R6nr80
mkc8FRZ632FArdV1SMPrElhO36RHp+RaEap7rxhnzwISD2lsyr1sGKC0M8KHMz7Tp6opiGs2df9Y
acxZ5tZGgei99hOhqVpF5AOPtIlfu2Xn3wNhFeRpBYmpHW0zhMFnssYDLsA/SAMOEx53y9JvpRbV
62VLUVLsw1YomhOI9WfqsWyNCsG/kmIrcQcL+1pMYKfxF16cwrJxU3HTDQUzCjZL594KzLMAibYN
yiw9JC3ZhkU3QXoLSE5vqC7eTZeDrRVJs3a6kFATpL6EHwJo1WX4Aiucc2YHySf+U1bYqAsxxHtq
H+xDskn3WG25uxqZryaLY9SoJwYE4dCtyU3NiB/QTn0ss6d+lqnkmv0bpBctpT59SFNLAbr40BJT
H2KFHJLDIJMHkn/kh5J/yZiNknGbPZF+e1BJmX5Wndij5wwIrNLeUH6vNSndc4iM/8K5wSQ9/NXQ
8kLIGi6UD8j5SGSf4gLJNkilONDb86iFahPYtb0aW+vhFr7c59m0R4SZXuGLkWCm3X0mZAzMSO42
ZPjLlevc1sESJJN2NVmSICn/M8tT9oDqkwuGzBeo/voJgOHDy3DH6MUbGIHiieDN5uCafbIZ8tnz
FUBjBPe6wsc4MEA1AbqixwAA7VfMwaiJNdhOSYicNC4LVsbzU1YVQ3hw5lVGmw2nPPN0ygx93IaV
oE8RWPy8sNBwuh+M3urPuU3P3TKBqweeH//RzDudpjC4Q3XzAhRMbsb5bYpj/d9/jNLKbA92j44h
qasfOAaxRCvXWE+GzSzLHGzefdPaV3lHv06JJjGoHoeOBfM4GD9TiRqccfH4Kcaw27bShUE2f6zK
MtdvqCWYhvKjjpX7uiCNkVqdJoEkSGaVz14oK8/WvBwVbqxOFMWs7dxbD1OBcGfFHK4/9b0ML3pf
/nCmMDuhPnOBezAYbdvK2cZd2VyX4q5PzfapA8Rny8B/KRKyTQcqj100Vjaec64UO4E/Erg+uonS
/OJXtK2QCXTVYLwYWPuPih4WG4PmrQFFVNtmgkgBiyu+1M4APttPJialqM6ljlychiRd12k/kqrb
xohH6T4azT10BUDLVneeEmYTV0shL1t+Adjz3BcQON1aBsPOZ/72CVdiTht23cI4LJ0egfLTxUvr
ls0p9Y2p3m0f+p+TRXCuB8nYl7pa00e5yZANrFutbU5+03zEgphO02t+BoJdJocMkUqpJa9Bprq9
wAQuNPhq9VLpjSFOWcZQGKKZ/DIXd76352lUpyduwbno/qv4xsiVt/DdLb8UpRRHa12M6tSZ4bM+
hXulm/ptcv3+GkfF+XtIMcUbDDfavpy5srCrmx/KC9718Xddxz+MAZ7F0jtwlPunLO2mA8Mp5CLT
KPaW9keBo7wN8UafJMVPzuyf5hi/gdXGbFzS8lmlcN8kggO2K/gn21lBEA9TcA6ngQnuLAzUoiZ5
tfPpI9RIpkY/URNkoWj7lUl/sxyuHelyE5JgQdqoX1kfHrCR+ROq13SNrHvP+Pp1tJ8HLfWzL0R8
iEJ7hulO8QXCZ8tk1l15VXWv53joWR1iuKROLu9fjcHftUwypwnL3tvTA44PpyMXNO0hR0hH9o0E
CPXUYAJ7MAHkj8UEty8EXhNUYdNZMS3dJ5MClkzw1RavmVg1aQTPfEI8Cw2agn9uv3SD+p3RM0PN
1K+YhQ4vQQtjwpsPDc1OPJJAUBNYLuAmjHIWk4DJmh2n3pMbZKyGCs1a9a15YhlWbEfXL48pmB80
gTUruLmuTiR0/3gk8UCz/PzkTL8DzcLDP2tsgBJusP9qryFswLXZ41+v3P6RATm4h5FzKojhSVbx
rzqX6oodLFpNNZoxBj5Uaeii10E5Zjs4odhhOgmrrKQmw9Y4PFVIyXrdCF9Nk4oO0dA1FEC6EHAB
pE91b1VVnC/SzgBsotoE7ucNlybof5UNCgybDf457mPtbOnHjtC9HcssfbucpPMUUBva9CkkriSI
gKnY3SaaZQB9RztehCrdR7PmQ5F1MnXx8Es62ApH+ToCc0TeLu6Rz+5J17X6UKqe95U5wqYf8nCH
2Q6/8vy8I844IG5MCWlNZioQugPRyb0zwRDslD7ufJkZqEFfzS5lfJyYwKywFkYMAaQDv5mme7Xg
4Rn/4MVamthAksvmGIV3z13s58pibhXw6Q4yj5XFrFwPcV6eVc0ojKktU1AjcPudCOp3Yh+mg6Z6
QPvs8wEA++co7PaxXZx6pEP2YZYwNiaf8X6avLs+gPbpEsKAIoDvIgDtExgo4j0sNodCS+bYYXAL
89Nil/2TMtRwhhHb73Q8jquaXEEnjIddwyg6W38EGWYQ0abDc+CkLVI5wPFppZ9gm/4yVJDeI8Fb
prEqmj/RXVVE5FGx463L/LNAxXFwi/m31ihvblwRyAyEhwPDOAJiU6+YPIJN3fQ/XU6ATZ4M73k0
afvRxLGbtrA6tdwBXTp/lJeLLICruuvpIJbLImEKiOWW4VRbdWCA5Y9pUrwhFiqx95RV8Fy06D1q
W/YJ1reGpZDxdLHM8WyUk/de+h8u0rFdPerdZt5kLgMyposfy7Bx8shRzEhpICaVUC+2QeWWgRAn
bk/sLfZdnah0eKlJAsK3DDlol6VQniBukgOplUPsxWRZ4C+PQ0bWOPaLnbPY58D36qsML09QjD+9
mcHn1bulddHGOU+hou5cxj50LO7ddt1H60LagH68jvX65qJ/OeKbrC/4xTbDvOioFFDWXLfe6BcR
8i1dUMuH0lPdcF7e7sYy003Fp/tF+xOnAsluHjOUdpg12FG4c/XGP5iOhjMylsUHpS/9mdfEx9Yk
AS+NPLF3RUuqngbwYEidjW923lm3flrgrZm4AywC+5efPJA+vm2O1N0NoLIF1+6OQYJkbJ5H6ISV
eDHK+JEYSQZw1b5KXX9XZRFILc4lzfNort3IuwYW4Sgjg0BWGn1+Jo2hXnUgKPMx977bVCFd84lx
BqbEgOJ7GABncUVrCBIPLH61a+0hWWZ+POj1HkV58lRGNWwWmOpHnsuRZLPgheuvmouI6NyK6UtZ
RfgygaN8HgdYgRZpQcfvsUfe1Q6waFURgFLkOxKayndrjhXHorRi5xtdbJzR3wuaxCaLQ8sVb5Yc
AIvDFSgnydRYWBXAvap6aWpjXrGW6LXoVw14EHckRLB0yAC89P74r1B5twUnUT0gNb+JbNI/JlLR
kx4xOqhrzt/U/xIUdv3g9NcSZO41SizQLgYKGE0Yt5QcXdW/dqg7P6ceguGAWGu1iF94J169AZmO
qgVzpMGi8jCMN9kxcmDlhuHLQ90XRwI437yVYwJxwxKM+FBn0jbfwGz49l4aq7tqsHU14+C/MjxA
wa4wptNtZMvkTxjBSUWd911MsFf0rhAFERS9KJ6HTe6Xn9+8/aXYcM25FLbq9gH7ekWCp7eOyWhf
dY0mLobpxZtossS6Z9q+S2zgeunotqeiTGvSvrgyURiCNAcocKx1HQ5Ywbji5NSR9UEn1XFZJEd+
aCQMUVBOB9UO5U1I7z3S1CdC5i2qgPQZSqg8+8u/VRWVzSVHgTMl1Uso1VsQ1MRJ8SjDvkjX6dzZ
Dl3qADFohuOAe93qe/blFCCIS6ieBlRxh7wx0D91AicE/vyIYMtjMREGzyxHP0qs52tCfPeouJN7
2cThNSWwBmTQth6G8TEa1QUSaXAWHeqtslUk385VcI4prkQauuOPUqep+CIZhRQVIvL0KAMX18n+
RA2T0sAeNTTT4/ypbkEv9faOoMf20cTmjSxd51jZTL4cLNAserjV2tQBMRPcIla0d8ZPCKbnm6IO
QvYsytrOG417jjdvgxwZY5v2L3UMDUbY1Nx7ntSqdfxTn6LXsXT7V1EJgsJaFNNWrAefZdYxoiC7
QBPee2WH08kHLkN0AWinRTjpUmNuaCr/pBLBZ8M0+DW3tH+KJS/0AueP516K9Lkxp+Kj6Eh7D5vm
rfbgSyeTaX10pUS3P7Q49YiyIfCXG2kpG5bzUfNYKE9FmG1FKLX3pLGY5Jsh+RDzTNMqqv0CocZT
Ak/bn7nr82ansij+vAB7PvdtcpA2Er+l1WmMEnNWJg3k9Px8qenXYDJxaUXYzciR2uadm2xGX+fE
n1s/w8y+an6GY45CKOfxNJJk3JBHUv3w/sfYeS3XjaRb+lU66h59EjaRJ073xfaObtPzBiFSErwH
EuaZ5jXmveYDq2am+8zNRFQoSiGKIjex0/xrrW/hl13dMLApr5jKMSW55bD989hQZoZCMBgg5Jjd
sWlozwwHDTg5ULvZh4VScDLbfT9sTSMfVKjxiQH0fhrMOl8Ra77rAFhjqmEfskjJ7uZFHS9j7+f3
q+M1jJczLDNXZwCP2LkcAr/9sYx2oMItkyBvgbNhe5Sb7/W6TWqLW90yqC1VjHDhdvYzLnZA5BQU
MnIxb9vQkEfseJoBI7kpMnnLnQWXHX0GZcwMyh/UTlCXuPKsjOKdsaCnoY2KO+zA01ZgvTyn1X1j
RO41jVDRZeffmlYHk1B+NUv7IZyYaJ03xHcHjyaqWC3VHiRhrbx7iJEdDt9KLIa1Y1M/KGO8b5cb
XhPXL+ZYXDhxVe9WRfshoRFs23XOTQ3gbuOmwTOZQ+T9MTgxPySJNcj+1E4wc+KphN1PcucAz4SG
ITd/C8iMCZqFOoULp9aSmARZStLH1fQhbZrAMFBT4TmuEvKB+2HWYJ4SxpflQu5xQb7bgY/qqaPd
nIfGujcb535oNHm9qkaK4hQVPlRPygpApzRQk7QHRUfXSyKmerRhan3ZS10exhaGQUPOKUzmyen7
UZj7uDp7NtK8OY/Z3ci4YDWW8aVuW+ev532YI+PERBLqTwAg2OOy/9dWjdMzX8/8WGuwOwT6vo8O
7N85dhgbD1CFpAzVkHeFI1Ee1MR0fEjGkwh7bNVxBdzTBSH1/YgwfCyPETjqLtIVnHDvzZuz9Fop
N7n2anxYZujUTpSXrKmDY+dHvA6F+aiFrV9DseqmPLoPkgcjzOO7fibRl6WzvMROd5irygZ8iJ0G
KrV+JCHSIkCRUMuAKKy+n/I/lzcEYBzMWGbYRJ5mmoPpHx+PQ+ok9Fw2W9scorvvX2IclZ2EXg5F
zwENPUa7Dj/ubpw7+r5kVR4Hykk3ivQRpsnp8n3PKOvgUJRGfYNaxp1LwJ9z89A5Og26oW519GwC
daJOhy+C1o/vE5trGQqCWcfkYirKTewE2Z68o2013VtSU+QVTQ4GAm3ovTbwnlNRDYtOQnQthiV4
kkdp/hoV5b3qo/TVL9pdbOKar+LEfk6rFOwEbeLr1sRfRFT1lRRBvqkdFJxc+Q+xQuD5nig5SqHZ
hjiOcGZxMYA+bYeBOE7szHxGSqsLTeSTQyL4VWKWJbD8glpbR87toYixxKwxk+bTc6NDC+6de08m
RHxb9zEh3RoB2Gqzta8jlosD0mtyWALvFAmZdNuLecsloIPvb/jXMOtuOnDzWLwIVcL2A1UwOUxw
ejuiFT731Evrhdt+8sShldWzp3zzxi1te8GvSHka0vHB7LP4tumbz86gu9H1o/I6Woz5lAJE3qAm
M6H5nOKRCI2cr98rG8moiLJtusMnpwOyPzApimIFej62q5u/rm1SWqep9V+UGsJX+vBG4vE+22oL
v3RaCrHMruWqSaLqmLN4c53AQNwo5DfgtEl9aDF7nc3UvCltaOk13dhhoPUBXsFvRnDiHJNG2DYk
dzbNoiIk3KZSSZbLtXwGnnNoM9jXT6yYxoJadfVFqKpZY6Nhwq6mGHjveORNx8lyjLJ+4+TWdPnz
vfdtIzp0GYqA6qsIthyGzIL74Jrx/HxJoWgwhhDiOiZBdCr64pU2h+gY1Mkn3030iJWoW+nEtM61
J6sXybx5OxojvnbNWUD0XbYVVkLUxJ/cR6+9z5YTXzWq/mT40c4dmvjq5zPMEe+nqwWFF2XbPsgo
b7ZGHv/0Saxe2flRB22R7SGTsK8WJZWZMYSCQgzoNO4EAkPn9OVNrdwkbT2fsRfC2pgj4DBz/uWo
8jOMqTwD7ImTexJ6XI1t3pz7OnUuSSfO5kCzLKG+5tNH6s2j7Led1vIV9DB3pcT7JSfxsigOu1EC
Dszj6oFyIVB0NxiRNPcqXqgCp/nGbNgJSFoDyAC/sTYXTZBoTXoDORzbBIghhrIdzlSR2eopqHPr
AJtd4g1LvTPGLfgZTea/ghPDsOyE0YfojfykTOhAujfzbar7xa/kgJ4p4/KGOXqyyQUCPu+D5Dqq
5slfwCq6yc2tM1r60hAS2XlOcJWNlzM/hGrR50Z4GbJfQsdciaOBMcOfD7Evod/iESEbFOpnG/X8
bFfkIOaoIAPc1TexDvRd1sYQyQpj/uvo0RhYRL8lO3JPTEn7qNiTZ4VcyqTpmPFlHnoLP2gvrPjN
GnxGUVme3lDKPL/CK2DMycmZ6/lGL+mPIewvXle5yOZEQ9IUtQzTzqOQxENKjKRPvhIFFFPmXZ0O
HQwspbwtQhIpy+90nheXIiWNwNXUfSlxkW48B5URHFR8kDOeILDTn44vqSj6nrd4kXP57vWzYsyc
oFVFlnJhKeJHEff+oxMSdI24ExVN+ma46XgTLXB/i0yHHaE0hzZzfrvvy0Me+fO2KQIDyAxviO/r
U9IWISGYkjqYnCblUVjjjUb5AoSU4wz5HkIE2Y/0207YuTA1BpWdnT63D2XS9Gfb34upp+ZhmT6y
PttoxSCaloM99aVDUwFFaUeOt7o/xHYv7lxHvcxIqDCg6FIyyR6QYQZbYfT9U4rbiEb6en4NUwWC
gY8Ff8PdcQwNHJ8t5hsVFlg2W3uHmm++pzHj2D4Xlyns3ufFhzjY8MlC17BPo2z1EwmWHx32zC3Q
YML4bm+8jIM8hQjuV91Xa2z2xKuaznpgp4ehXWao63kbA+rSp4AUFs95T/NAU1rbgE+qvX7EtZMf
0++jtqliuSmbMr1aUiV3Km/IvCTZW/uTedt4k2HI+HMOAxGUWEteujcMB6AydqVxNBHkNlASqb3E
b7xTS/ovkm4JD0SzI6WNtQ2jMLyyMXxyHCPI39LeTJXEIUuzm55Z5tldpnCJlf6G7+qw8gzmZsym
67dQOXexus2y8h3pZbgYg0Qsn7ewD+YjZ0gHFrj2jvSYj0dy6OOqmA8MCRAlKtTzRud6/z1ChsS/
1b1ACcwArnbdqPcyk+O6LNNoHY9F+TXEFT6aKH8J+vatQrBdudpK7xPfiG8Iv3nrhYXlfIZUihRs
byVaI7UltV0D8sral6Rp7yPR4stdfpcJCL72mJ2cyaq3LIoZmzSFjUYpHoOxNJ+xA1GegZ4H1y7f
oavLY2NG4ZrBZfEss1OaUV1PUzL+OPthaTPAW4kGGTY/oALeTQaJjH4WvEzEWSp8KXwPBB6V65YY
pJgfNAyyEhPqVV9nUEO0e3WY3WwZjizgWxgMS9Ntl/vdnigceGb88UmEOyZ4cI0h2yCvNSQ0eqpL
mtK7nXNL057bP5q07RD9gIxrNPK1VlAAmoIao5lLNHld9ioJvtGH2AJQID3HY7c5fzfO/cfX+J/h
r/L+z7a79p//xe+/ympq4jDq/ttv/3nYXrf/tfyN//MR//7x/7x53D399w/4t4/nM/71L25+dD/+
7TfbgrKR6aH/1UzXX22fdd+fm69t+cj/3z/826/vz/I0Vb/+8cdX2Rfd8tnCuCz++OuPjj8prXSo
VPyPf/38f/3h7Y+cv/c//8f8+SuNKZz4f//WL8xw//hD2n83bcuSAkue8n3Lp5xv+LX8iev+XSnP
s5Xlmvyx8qkyLFgAon/84bh/94RLEsmSUvBBQv3xt7aEs/KPP2z5d5ocbYvyQ8+VluV5f/zvr+7f
fjL/9yf1t3/p4PRc8d/KAW3PkzZBHtOyfMU/5bt//O1fywG9rHRyctb5Pmqg7WQgcFLfv6e8HK1R
s7xrjRU8DtEQat5K+8JUZBWcMNtFyHH0QAMxTcdwHaIlrLKKYSMebAmdnrtz4oHryLAB3rLWscyF
wOBD/2H0QHnoMX7NmggmWjoSivPytSUnxB6zfiVNNu7n0BxXczBxY/KhOcBsw+VQlEjc1o9adzb8
80Sviz7bBgOWLxfc8dZPovuswOg1GBN8nth+4GzOx5BCNT3iQbbkxJd1ZLeokpv2eZgGdxwNFA54
wqVyIn576Lp3C7b0yk9itcaYIfeFUcCvpBFnUzCzXXHU+aVySh8mSP/nrqQUsey+gLtnV9o20v1g
06RtulF107vDhw/qYR9HHdtXuwmHwTs7YzserEGf4kQ4Z89gJlFG/muhEn0GXidmIU4B9uFTcLLc
/FLYKryty0pcDQjhp9BH6tLhJ+QR/PqkQ/nOuG6KoIfrGdvRvk0x3Oa+VX+QfnzoqFNPsL1dmiYO
XqQmsArJw3OL6NdsyjsGocmX2U1vkod3BaQpu604344OJEy9oM5yERwAyiPwzj7dWmUV7TUR5cRX
5ZvPqGKRe2GIFUP5ZjXso9Lk4g3T3L+IHFShjcPHbYzHWWElK10nw+6Lieq7FtG9BLmV3Pjaarem
gnjpTRapN6e7KuRHOpcR5hLbI9rYROfhYwDWsM0axg6dnhkG4Fxbxxz1Uej5guKJK29d50+DUWYk
CtDzLKHPMyb7+2HEwFoY/kdJu+8hnznuusuS317Z6nh5vm1dUO9SfLS0Gk7VFQpWs6t7Y+F3hMam
qoHA2hyCq/HTEtkxCdsIul8MkN1Y25UvDmHDjsUQ9B4cxwbIibuqnWQzpGHy2Pd8u0mvt+Mghgd3
RgUf0vJ+tuJ552qEdCcfzGtHPiaeXA5cQLeW+Am0hJ7LS1uGuBHq/swNlBZo7PM7KForo5qvSZab
17bUSwc5hS9u4m+SyPs5uAzsWs93HgJmRVJAWYLAJfa6TRruXlhteWWXGrn3RhgEjwFLzPCArGp0
TzBUrF2O+hhKxBB7IoXkDRM7nh/d9UwhwSO7twBO9Bq2ZYXrrHJf3M7f9mH4MRds0LBtGad/FQOz
8W6MPvWoNN6kAOpIR5GlpeFuBkfCKhJHsfg5eQsmjhWEkQnYibneE380X1FTMKtjAiIwHQM4Y/PC
3kMWGQ9ZbdtHNeXIxXVcrqqQQJebi5eym54wXHSbZHKfSGOlt72Xg9MvqvxH6GZ3c0mMuah1u4MF
FqAD7Aab0IcFWdSOApKqBPimyga8y6jXRNu4ZOlzju0ptsPkPOkCWVw6987eKhmNmGYxbyFCPDte
rY4MRNr1LkUKuVjhazF4AF/TeT6h6R85r3Ez9fsPzY1h5w/ptZbWl7AoWRA+DwZ+NJpW3Lc5oPgj
fqbYtnwRrfe0JKyHfnD3A/dhTCV0C4Re9MPu23nHJo+g72XMtLRZH4J6+uFI+hV9Jz7KcL5jBWm3
VEwz1XbDd7uIypugpIhrmFjiCy5SVagZAolpH2S820XBMceym2nn++NmpAoqbz1IzD7wLuS+c8a4
jmR1WZ2Ek7QcMaBB5QmuttlOIAcsetDcRG9pugRVXDJv5U8HRxlJZThANKqvhGXceAq2F/Uz2v5g
1vGQhPIX+j4FH2X3ylh7IgnPqgw11Ovxekeu12zGmD7X2hfM9ByxgfhCDxHSB0U+cbuxcJlT5Hfn
DFaw1bNxnDPzRWUKaDet1gUW4hPe14LPT4Vekj7MoUeTet8Ez/lH5+F1sVvbP1D+Q46wISprxMZH
GOdwaEP3WlHPDXHaSDZzbFHamobyMDLqrJncInJIHsJqJBWGgDxVWX+MJoRXkXARLC184PS0e4/K
ODv0OFDeAVBaEgmf6SCi0MfVHPiGKXtyuWfLhCpEzctT+YWzHewRfRfLzQI/DzvsBTYmky2mvpYj
Irw2lbU/iTOTp2AfWWfx/NF21X0X+R+oF0ubJbtwbVbnIQMCGFjZscu9e3y+JuACFisVgSloq+LL
Qnl9Yz/raVGNq30h4ZMNNBoykdpPVFXu+5H8WRCaak3aiTtDbjxGDRY1ghZuiqWE3uot9hYqiipj
4M6aT5Q/em/IFkBNPAVr0rif++7sjeFTggy6Yuyg6UfSvOOwcSBOci3xnG3NDZyfeCnZrBsUd6dV
4ypK2r3jOCONG84LXXD0uRpIwbqy1LHsldrKpWskthm1F7Zn8TVEu8aNLQ4aFGVWKXtqvl1g8GsK
TwgaW4pOKywOp9HErBTMVrF3TOxS3nSCkiJPcZs9pXEm+Tv5Qpzh1NHYyWP07Mdyn7HJMU+H4Rjz
ujdhw3xfB0+DNuRu9AFfJZg5YTf8ntLGPJNGNx8CenJkzXvfKD9SI07QAq2f3HcAg0y0ksSD/6Qm
XxwTI/9i78DSEWf1JjP7i5s4xamnk8jz1LxlnIv3kX81x+fOTBNgZx8Z0VmymAed629r4V0Kijk2
Q7uQYINxzzDWXL71ej0F2W9FFvdQyekhcul2ylMeqIGoBjeQOLyUBZHwKtBHZlUn2fBlYJo2OOJB
w8vs9FTlNJLHdUHPaPpVugJfHd2NsFjTK3r8GicL6pqwZpruIJt7H43XmTc9w9chZTDNV/tQYsDZ
ji19Hj2MPqt/rfhB73Q50gbVFzcC7vQWJaLa4lK8AHCuima6N8dok5HuXdLD0xEYcr+zevaiVBYM
cvGcr0u/tdcqdZxTblRvzBnkfh5d42RCazhTRCI3FR2+XRwWG5pXf7T2UKzHwDkWJd5cK+7Ba1Np
CtEly/wtcAq9i6b5qK1K7gPmApHbfGZJcxv3Wu54XX8C6X1thoqBdf9IEZcJirb8LQbboimjx9Fq
0EvUh2qrIcBNynb2LmyCyQ7GjewMmpFt1i2sjBTU5Ca8Koh+m9oLB+r56i+/Lujbo7jeNTn/REZ/
Sev2JjXhmsqdaffuARCxAzElOiiPpHpqUUrUuy4ouz4/Qrb2tp0xrSxMHGvV0ns2QUI3q1w9xfKe
TEF+oyQLWOAG9WEsEyghEWi7788/TFTXquW6u0RwQCfG97bBa5/ZRwuC0Jsf4THVhXznZMPofuAK
Tm+9uW0cEz1QWNXGGNkubMoCMZJO+5H348q3FgYlvNpjm9lP+Q89xyzfHcuGD4ApKlyxQxQG3DmG
e8svh4eKJWaibHwjtE/FnMzdXWH3OINhwwL7C8RFJElJJYPGS2nWzzDFUWW5GWykT6bGSGlndCas
vgzRjd6XbGsoIlY2UwX/Sells2aDYGWg1WclMdM4sZnQ2tbWrDIFQlNtvIG27MPBeOnHxUEfbAZK
9M6NwDOnYerjG7fTu7puoDNW1aFmloBJxPmaiRjSAAM9pmmJqHT4fg91OZjQ9CHDtWa0Zk5qrouS
Uulpigkcu95wEpyGRIgUCIwu3saYkjmb090kGF0MiVdxv+8pDfWJhqXWBi3oKg2s6yN+TVDj3dVI
BzYsdJTqMLfJXlkTRw4pucinZEVMlndDMJM3EuI9HL3oZHb6mRs+SIAkMR/MCI40IRWv9aMTXqrp
1gHRTMCQmJWYqwcPrtgkKXrTjT7EYMtvlMfeU4RAHSjkC8hWQbifKtaJlvTlga26e6pN2po7qnBg
vGD6tibJHjHh+hNkGvripzUl7u33L92Q7DA2n/Goyn1ZfsUar3sionDnFsMTtOyHwjbrO5k2zd33
/zUmUkMUdxiWMTCEeVPeheXPEiLOLTIhSMYxfCkBNnLLpFGEFwiTP1ToeVLuDn8jRH/XzQ5+RxVo
aWbufrSsXz1u/UseLu2/ADh4+9sUzjDiT6zRw8WaP9eRW+9Kh5I3Aftmxwr0rhjR3tVNcYf8Wu+5
Ct/iNrL2DNawXsY9aMC1pPxslflBePS9h9aezVNLD5YSmbf1KnU3xt4hqZGnRxtdwzZwMES4r7nS
nCQXL0ImWB/9Dt8y052pJDMmwGRveCu/mr5lHildfyAV9hOQm7NtQ3CzFnLHOaF1pqj9aG14SIyZ
YeyjmhrxIC4fIr90N8Cy3iEBYG2kcwfrOwHVaOECQqvcYPd88zvPvBPIRiQRN0kvmSdRsJj3NON4
7XI8bvRbmtPVEHitQK1N8eaDjyIM6GwKH28QmKBtXf8gRWNs3CL/mdCFsmb0T+K5xyuqjfjWVGm7
RFNgTHV6g2H9EBU56l4Lo7rCAp8bzOio2sNWYBy6kSb1BsqD6xr6GHCw4gwBSigV5jUACh5Oo161
dIDh9nwKa6e9zenLMEAqdmYf7hyaLQiDYZCyU+d3nlnh3hPWKWNsCcsARb6HW1/MxD3xVQC57doz
Zz6PPM0wb6yCN7wzpca+CTl+BhJLXb0mk/WVeaHepzE+TI839bYjVXFgtn3S1OjWPfYNXzMgdwQN
GGa966B+bWRO5iavSMJh1nvDt+Weibzil10I0IPgCjNG58TzcBakydZAVmVveUpEP9wGoTvcxiYX
AHOyi50yX5MMRhCPf7qb6mwX3CJnDisYB9Zty9lyF+pFqSS1kLWOJNaUEg8Tb05cPwddEL32CJlo
R+7a7+1r4ZhYReb+2sSqW8cU4qz7AAp0oPwnv+CkVncO7rGGYIajxA8aabFfcv4HsdPsEsDlbkiY
Nk5oxfTm8Rauo0VpDCc+FfsYMqU5UfbjJbz7SWB3CqR3E1j3Ca6WlV+8dICciVXhx/KNhodBVB/d
1Lz6SDxEs3jIovfceytbxyRi3z/lFZHWEh/OgBa/om+LUY1+kLPtPxWeIsmkbpuwLe5w9fc9gK24
zt19lcfPBqf7Q9dnGLoTTtljDteRtTYZEFcLloHJeG+zR3I64dYJW8gJQBfWoKTCU5cvPBEKc3cp
fBVR++NDcYzLmgFQPR781PQPhrjvbMZcrZfVa1VRAGUSj+ptAVA9RLUbFRynyTc3lAzyVFEuRk3D
XD2/DbpKTx6Gd7/M7sNYXKjWjc8UnGSrzJjukySnUc7koGDWaHTwbpQf/WiYnGxDafLtwJscusym
Rw1WciWmTXwbRr27IZyhN4lvPU42NoXBp+tuwnkPPxOMs/wd0r5iD6FBUKzcMTQGuuGm+Raoer1y
rHe6hMFHDjXDAajLtKm1hC09TIxj+AnWALt4Y8YbEw5wFVXq4ojqgkKM1FMleyyb2549ZBP43DY7
hYdA2jgMhJLB1WdPX6NKkRmsJqKV0VF5gbzJook67ZArV91v82QClWPFNmwOThi5MptHn3w/2j3F
4+5YP3AqlLtpHvDz5MZnzEDqhDX6ATberWxtfZ+ACQCDrbc23jLJdOBuxtgQF8BioMgww6m3yL4w
80eHUquQIZmd3/XwvEesTlTc4XziihnKizfbj0aKHyt1aQkrNZU7LIt76amDr4vblIDOzppm9lqG
BuvZbs997MAyy0KW0VsZqrc+9IxzSFNAkAb+KSlNyMPL/1FGy1t5IYfUpLznpvjMjF/N8mOZCxOo
chF8ph3WbitBDsG+9iKDbt7VYKYEItFuZtrAmud94XqBTN6B0wpRVEmeVVuuinvfIQ+B3Zow07ga
NI2srdkLmEK8ecgFjPTRtovy/qQJ5EUA8nFIWxuCsXRJz+GpSEI8aiojm+ysCDtYmxF+4408gSjo
34hGMGwiPW2xXh9zy3TW0/K0z665wRdwHodoobu6Oy2MaI9Ofcwy7hnRzBnVKHoo5uPz7BDmYyYx
wcpw2h2xcTLfUUTvkkN3Ym0N2IZtZydbrs6dqzdDTVurzTmftXNpR5/uDFFGpHfSCgGQKO9U4NHX
+pls3LhlNbWo+iUNx02vIr7Jcxy/FktFjppApyrrVmEGWHccV7elT04dP5cOx3F7EPJJKXJT2hjX
mecSGwvTO6d5nMHfrVMURoqpyicHG3UeVd2l7i1OdQN1bTOpcZiByhEjnlnb2DpzPl0s+64crQHV
m5oxP9Pzg5naA5H36o067BMnDDDjinYECgJ+W7ZBUUkS+SCAJFvYu9U6lJYpgy5v3zuG8Btwx0nM
+lEsV2jUdyIa7H21L2fsqBHnuZNOS3NVOcVnZMjH0uIa0YNq3c0ZIAjDdm9oRJh3wAgpz/HHfZga
O6fLz2M3fVD0zTySvvSdPTLNJ+PZXYI6XivWzmJyFMHKOdpmQY9gRArwVBjDwfGdU4SYu5VJS17Q
0+NDL+J0X00pq0/MqDAM65y63Znhpw5/e45vrhMPA/OgBDztkH4fD2QjI4puPg1t2O5r174wXGEe
kvS/dIex1psa8peCnkm3ZfycRv57kOr5jOJ2SPoCr64XfykR4KLurZcq9ePLHMCXMUpI2z8Kt12V
EqRcpIJ0AT9uxiT8qvB1rTjAQ7bJ82tnRfoIgqPa9QkG5LCK1So2QgHJlMx+EdFSZgC5wnHskLzx
QyqWOFHHqoeKOf+in4Dl06gwNXHJo4eWL9aHI2xz/WhbjRcv+F1Z5bCKI0ZRYQUb1DMHNPH60Bgd
bRlTRO0ymLXWYQ657MGbZDi6+sbl8hWuZgPHZtXctTobdm7DGDly3N/Edb4qzprcJfsbzgzDnuw0
X3UZ8YZJ9As5nIpE/400QcfE08ZpaFSIzGR+CGyvWNM/vc3cGEwMhtlhQiYuWt5ghedgzSfQMer0
prTIXeYCNEwgP5V6HlKPdIC1c4oOOiEE2k0pozeyDO3RLpvXmOauyBY5QsRZeEyPw4xGX+wENOx8
su7/mNXyTsPMXYVUtJmtTXfTQG+ZWCVBYvMcKmfFda2/RO6D8OO3gtGv48QcIu3m/eypcdiKUW9A
CseX1GqPUxMcpeCAn2Vxvsxgs82URsluYvI0NOm0ojcWl4GJialwZftk43AAUeA8BzUGzSxzL1Rr
e2t3wAIwziO6BG588N5P8xA902YzLYpz43r1Lhw9Knbx6kFD5MZrUXeYfExj9WNGlV4lA6Eiq3Q4
E7Q8lXJ8iKZyPHY1fTB2EO9bANrrLOziTSiexyrVFFlGZ6umrll6V1cU1m3IhT4W2C09C7uL7wwf
fcGQA4vQmuYGa23SRkdVRspuo3h8lOqpBJ9/JRWpFDX8bEFK7QQ8Vh2/eoI10gR6vNVFV1J3wESl
MSgWTESxrwOOCgu5zMT9Au6WksJsIpFgqe4zZqloKM80IcnbvDuMik0Un/vGAtjO2EwNa4pDOQu2
uM0Z3bMuc7K0rOp3TBXdXqriaa6Qw3OTvh8zaDhJthiyvKZfc5j8XcTsIi2TGfI8uHUjoB1051X7
oCm6cz80CzThVGs4OhjCmbRS77gxPNLxQXoa/ejZdXPK6/FwT0N3ijPxih34kXTreEjCXdYLeuqj
XZQucH7jEiBMMWJO5EZ65qNtRT6He1zf3cg27rAttHGHQ82wh72f5kdf1TQIVLI9iG5YK86FR7Ny
6UwPaBdmONHgwwfjWXKB1gcKRuJ11/gdcab3UjkNBZiMHRoRvBc5IntsvPEW29jqoSwxDiYdKKpm
BAzGgayn4cvps+QdHye9p/bOWu5QOvWjVUcDGgwE3mLqA3PNAN+bE92IttlWySuKjMDYvXQBQIUz
BK7EpHNNsp3IXHnwMyd/FRYESYyF3AKS8Zg6U0zs3HiU0fDqT/ahT+uPuZfH2OrPXIZxCzc1XYrZ
D9yg6HA+YHyPIc96DO1NmUzjnTttpEPxDCKEZcCVZhwXasB0iGETgAmbpAjfMEh95aGthuWaZoqE
/wMkY8z8CHs7VRdzGWZmFZb4PsIwiMvWnnDeCxlNx5gw5NRS52UTd8soPZSBKg6VN1wdbLsrsovV
bRY63Os0FxRHNGzzTbEdk5z7TdM/m34HUzVwLcgc43SJKAVQ7a/MqBh5RVch2FdsUeAIsuxyP7Z6
R7cHGIwwx0dV3pnZwrRpTA6dbeJh9k9P+B3LDUYg1hhskfWi+DoEateRove8aagmTvnJzphddrMu
jpaXvfW1pn8soq8Cg8lNbdTpARHbO7ez90xOd1mJeoshYvLppCeZ+x9S+ZQXkSYVnWOsCrblsrDu
dIcVpBRHZ0ZN14X35NnTnSeGaIfxdJMEUm9FYE8k/Sx3nZAxI3CfE9+J7F/Yc1hB2VThNXpfY8w3
XJCM6ZhrRA099J10bw0rZBd0kYUZKSZubOywQPk7M+cHFifNx+zl+olK6E0F230NgF9vQ7xQ67Ex
qguerHthVP1Zv2ns4GsKRE08wNDtZB3lB4UkiCz13JHI2ro+T42YUTKc7s0VC/PWEhST4vrhFxTc
QuZPLBwPrLrHtCOc7mpqDggS/mDsm+xzMX0I7JU7Gqde0K1itj5k06JBtJYHr8o4ydVkHPKoJamQ
GucAh+ud61Xvsqpf/SVlmkzEyn1MZpRP2ysvbpgRR2G3BdiONfPOUljkF899rWayXTAH63pKeOL7
hHAfY+i6/Kk6WMJ+MwyrwYuORkMloUE5Hc/8vAZA2cIKNF31qpfoCL0LScZcGVGgv/qS4Xu8JibZ
3mWgvKiOrBaKGnU5NL65UI9m+lFUa61zrxH70GyT28iqeFnivt3pgdx075ewJN6N0J9vOs5qJBjM
m6PAjLElfw7Y3kxfcY+UJ8jRLLa5/1m4SFdEApqdZ0UHFz+wlL0LHTT4HE0n3Ta2Stb8lwlOqz7M
o4LSEruLHjt88ZSTCB+5+zA7HYx76mIZ0Vn36ArKIFYVzs2NL/W4tcH/+APUvMx5g/xwU9XWc0NE
rGvsmfI1tRtC8rdGQqVZe3Lm6ArZ5NlbZH7CRXZAi3eWMvyix2VnZi10dH9uNtVo0BQ0lIxQj1xg
s0Ovmnvc4pojR/SQtI67MjixC1jPQAemkmE3RComWeeyTIhnBSmPNz5venYYPnWpurNl/dpzvPQr
92b6X2Sd2XKjyrZFv4gIepJX9a17q8r1QlSVq2gTkh7y6+9AvufuHee+KCRbRhJGsHKtOcdMhMvH
q4NNyNmIsN/8EjKBgyvUEvVjlS/MNQ5FwujWrmjXhmaIQhHfQx7QYYxn/GSg+qlmKBZyJcnjhMxK
z7tDK4UJgI0fiiF9y/T426HDrfEEMGC/1mXzOk8IgjnfoW4l3WmTO/PBBIuGv79nn61EPpSbmok9
gF33MVK7JpTJrifLlqyNmVq34Ztg+2AxHEW4gwAsOJU2wObHaByzbQS2vutALncm7fre9D+yxlOn
OGsg/wkowMQMbMe461kXZi8I/h0KmFiAbnVQETg1X/mQ+UMX6RTMGbybfhzCQ9DXp2AE5ZnVwY+5
A6npEIFgyGU2LIyIYSjmNPoHfzkg6QgMnxPKCmpzBkAy1uaTMRsvY4akxyGkRLOc3Ixpel7ELYgW
3jqLNDgLvoyOw106Su+hRlNXhsxKOS1lgxXsWH+D0sZXj3+xOHQGbSKFfIpOAQSIyoBECJikQx96
c4kgr9LHbPJ3+ey9+71m8rgYE+qonva9oJQ2veBcDbKit1wzu4gekA6w0KrbD9kFQBkgJsuWELgm
HJ9iZV3DiFmEhM+7cSMuxh6BSytOwdeAC0bGpfk0eGW6KlqjYMINOXzuvF3e5E9tLSNOepW9NhSj
lpGW2DkiOIPNIKkhJ8ZdZW39yAd8Sihwz4H3lqg/iPR+dYleXKw162Z1ka3VbHrSUVfpgBEXnw7x
2v0SXSoJRdEG7cEW9EARPyYFIHrykSgaWlqg/nCbyWvJLfpLTuUahyEov6ekVqNPXhnkH7Lq4dCu
TPti5EaP7KllzYjhPciHfTuq9ykjupp2akjWWfRD2zzbMOtobdYvvkO4QO1M8yr/QyFYMiqn2rXB
slVwpYw+Qm0iTlYuPhwQzicFzat263xf8eNtLQdiCALOBTaiboiU5pZvwQxBCo9GvQrK+YOW6LXE
RgBTinBiZQ9PTjG6xzoEHh3mZxqBOPQVwuJsDlDKMgb1Df/Ra8wnQFDxym0Le2dzdo8RsJ2UBVgm
zzE0ldk3a5K4A709QiiWPcOG+Y97nciEwPl3TMKRtMo0LHd1hVbTq57SwrZWMU6BDDUXO93DxFZo
XFDtSCKzNtOzU7bnBKzuKhls2hvzecAJu+Fw+QNA5rtRkWiTNbcwM34COkFTYMMAbQXyldnv/9Yt
vELY4lg+CFWuFwIGaR/IbOm6FUrF0DWGHz7AtyRUvyTUTlptdHe8kSmUadZXI3K+DbQILgXya8sB
oUTRgIQMqTJhf3siJk+V2y0TeQx1um+Os6Wh+4uDl/qIr2RGedCAw/SXxvt0xeslMWMuYi0VVOkO
HaC/SWLgMVELbZLolrw00u9zHjxZafzTiIZT7A0TciWibvRIZxTTwJrJDNXLEldRjsRc1LSL/BDl
F+GABTYOejkuiUqKNjOhcqio5XDwDJ+SH/XIWvM9dv1tnnFZCOgVQV6sDrHPnlzSOVE2HduZukx3
gIEE6U+VMMoNwa8/OsKkm7FEyfuIvB04vAmXYh6mWzLNBNn05rc2DT5M1eqt/ZHIlJDB0vrD4fVm
uz2kEKTCTc38TlC3lGb7MUDBWnfO9ISsCk5ixVSxC/sNWZ1/MZH+NLvw3ZuWnDuLoV7GwngVA0iN
JgNXrunYOGfS1WzYT3kGyLsdPWzj5IRTeZLLIuRnM/yNhZyZihbJDnLQg40HcgVKZkrC4uD1t7Si
/RMn2mapwz8vYZS7iaX9Gg9Remt6KEJjCjpJLWTbrg072pYrNpbtWPqjpV6aR9hxI5pC6bWymmSP
6puw5HKwKa7ypy7tn5KoY9Jluz+Eb3NYtxddgh7C42uvQwO3N+Al2J2NIIgYydwURe0Jwygr4iLc
+ySId0DCVynJ1HvGHHsHZlWH0fnYD9raDFH7WpY5ZrWt1Tb+q0NWiBNXDA1M7MCEHKqpXRk0m85c
GA4WuVhwr2eGpZM1Uot9XzTJi14wSX0f+Wie8F1WDJ0EISud+JFFtK+kivINESsztGm8UG2HK7rw
4RVlcqzPzeLDBhCztVF8PAVOe+wAkpcyAOeeTQ+efYhVSUYGGPAlpovVU78Fjc/pxkh3VMYnQN4s
0ShBpYNaRKEVeEQedO4hGOzwmTBKAoa93DGtoT7Wdjgje/LHFU1L5sgsB0htlTfJfGlVV7214kvr
nBh7P40OjVkEy+55zsnX8SCt5egda3RclR0ScRJaGt+5+4wBD57ZOvHm7hB9MH3LQCPx/cTci+eb
nr3Z/xZNzsBuLG6yMRtWZaxJGEqBuTYpg9zoL2wTvZ7q7KziLt+mUWvt7czvV9IfYZbP1icG5hJZ
FuusMYUwrapThIqH7hx50nr+OzVno9b6bCBvMheo4mjqnW2HdKgmC8RKml2dnnxFhFVkwpXRb41P
N3E2Nt8CJEBXezCPxAE2k9wH0AvWo4CgwKrWWqXxaD8wz0UEylwgGSy8SebA0phcMG2hw1PjA4Us
yoa07A4YNvzFavfphvN7P2tO68ijhMw+oiS19oZ4lwLTAqO15ldvlquOKzxX9vSRPA2ytZsdyxLo
SxOZWEk8q1dSL40uwWgOboZmHI2ODrtLYdGDMXzWYgZijCBzGA1WSOYnn2Aru0MRL33cAhBaf6cK
wx3n0ZXRdMM+TONr0wWfvolgqQpFdvBeddD1bzCmwECGhzj1E1iX9cMwTAMuUqwjTZoCUTTzx8wC
0tJNxW+7Z9LicSXqYfLs8xG76xg4SyrDUmniyt3OObSHOGcFIMmKytsCkU1HtqvuOaaGfp5WxRB/
ij5+p9jZ5f4iVsVmjZs6VieUmqZCITSpmlxdlmtIAA5E9O1ThdizV9Y+LZr5HDnh76YWoOfcU+o3
4yXO6Jl0VQjffMAaCTT0UQs8spOMXufanXYBk3w3u6qY+QNOWcBe5iJqlv05wnwGSJA1dMgQd+gg
pgcO9SkCq9VgLqnG5YT9JnhWs1LrHthDWA75UW28nmFmRj4EU0JZbpqsgSEZf+hUVrQagxZZL4jZ
MHLXbS6XgdP42bNMXUdZU/wYAJEkLY63OcXkCy0O92GMInTwvJp7UfxrMp0zW9gKL/ce5qHahxlY
iMDJjU1b3mqMOzsnC77djbfo3P0hf3fIuGPIBBMPI/NhAcDLBDGAMHhNxsypUbzFSapRj1AmWgrd
HrX1Nh+rDxGidW+1IMopvHmxiql2oGLM2Uymag6+Ah/AyRcZ2P/BdRj2kgUjTXMfggm7wCNP1xEC
t33O9JC1A22hoqMY8fpPgoHKleDrenRbNEUWWBdyDl4BMPXHLnU+EBpedQMg1yUxoa0eVYTy1hui
74OFOnoi/k7W0Lx8T7PicS8xCRYr1+WK3uRjzf9MP2W6917amLM+bXG0hSjO6b7bhyCM11OrkOrF
A8q5cAYjS96UMNpvVvlHaW/cjiYNaeWrs8xFTwICJiZCiYLRe7LfCjzEedD8IaTAWWHrQbpWN+8q
8maYvXwXOsuEPwe5p0e9lUVWfsY/+Bx5MKZnjSm0FAIBuGX9rg3RbtWYkrjglW+uCRNKguQhN+Bq
xgQkjl3JtLf1bgMXYzZZ/aDnWr4mPcvVRLTv9gIERZWvExa/4bMas1NButpaazQfQac//FIijS40
lT+u8SKa28OgjF8oa36WmnROHZfnYfqTkaq+kiy0gQUzWdcyOYSV9FCefTf84n12ae+liEDz2HkY
4vw1qVImvr0NQThW4l1EjDfE0OwZwxHsNHu7rFYvQ8txE6Bzw7tKNqeaX2My1Q3TrffWnAuuET4i
UayWdA9/isK6uqxpt2M1iV3T1X/z2d0J1FlvuZ4wewGD3Pbjkx0xYLAnstMjq7sSbvFKGmdCFRqy
YsyjvSlGIsEn53s+Fe12ctWbPy0hI6J6zxw9kFvTHxSozwM22wHrqmZZBdjJF7NGJQv0aCyC+b3w
V7El/3gKxpU2ul+ugf54nKefTB1bUPytvw9N60en0N/UXXFKrPCR+q8g0I2MaGzPYMVIohhc8RSF
nfcslpvIH7YpLI5VolFaizTaCnzFJqB7CAmkY47ae4sz3e66PG+oPpsN83xMkth1Saxyv/WOcYhn
wt09w4C1FxQry+hInsWTt8qJEOqTfTQGEBp08DBBj18LcrFuNq3hvW876RZdBtI0gGRrl7ymlVWD
s9BG9ScX8orCABGtZNYmGRHVRvnk+G67gdoGEsn5xXCz3Q4tav7wDl+rbcm6JaIOc7GFt5ATDTKf
1sIbbiHn6A1en5lgU5JmZkkwrwnXwk56VODUGUuyI2dPrj9lwNUGsEy2Nom+WdMdX/DHqLEo2spD
G9W/MgaVZwyZXMFaHP5Ny/ckhZk8NTEmtxKyCsILAZMJkU3y2vsWeB0cDBVKFIEh5OohXsv5Zlml
NOlyyRRW+1itpl4R5kWAYUXE9hFskIgZAqA0T7Y4X27IykwWizNaQ4oLLVL3w7HmN3/giOraAo+i
gUQ3pp5pSJns8oomd4ngGWvRC0Rae4XKkQhCq0N7wiNNyE+D8GVjLVewxromM/NiFv/NRtIQOavc
WrcmciS7CD7HLiH7pHqXCJj2mNkUPuDeab29QaZPocNfDkcO8hgQAEI0eOUt72/bWjcz/CNspjWW
X20lao4V3niUZKb82c9wkCPDPMYApO2uSg+u8t6qBa+WL33MOQkzAuINvj8J6aEpYQBuYm5BrcNR
pg/tJO6MUAKtZ+bDYJJp4O/lgGrZV6+VHDdw8NTJQMKziY3saio+JMZ0uqJauXjx0rdUNOVuGrji
NgzMRruF7aZerZZxPM8GaJhk+QOnwMZJIZD1ab5QKf9Kmf+AeGRRcsGfRYLGvCCpY063KbTxReoM
VHmrdeCchI8nerBSxLPf0U2iRLIo8XHU1kP6PvjdZ5qxVnGd6m/Whe3J881VJWfMEepjVKJFGTHm
Wxk1znFIWTF1rl4DTDCgtr7nrpxgnSHGllH3WkjCJeapWBuMVYUIWBLGNkPNXpf8PTqWuESKBimZ
dl/97Ffao0DbdHbof0Mp+V5oGxpJgtCqpijDCWatWG0ypbFRzDNHQ2rS/VjsDkWhAJK0fM6peUH7
99up5+TAgAoMBQG2dZ/iiBIgGuvgIIP5ow8soJ6l+6rKsHwiBuVDcMKOOubJIvY3MEi1dS7Qu6BO
m45lH+EDMCEZOPB6V20+vxkDxD+gWPCfTJrWffdNg0IB6yGAkmgsD3n3ERkE1HkTLXJgMLjR+/al
QJSLHiIE4DfDXwUcjdZlvMnEts+NL+ot6NXvdsVklCSf9OiSLu9rrXes4cEs2hMTgoL8oVJeAhql
jpfbj6aXf2uinm9E1rXsLfXLYV60n3yye80c3YQzRDjtRL9xUsmzsxdCcmhg+YhE3N7B2sOUtkuN
+uB1FSx0tfG7rttJjSaWYPh6bXnMdxxEoEzjvjlZXO0lw+Y+QTlhM+ZGxv2CjqW5Om37m7G1CZU9
3zrqgkf6Tzn7CLjtDKsRg5wPLxfDBsb5CY6G+TrVzbXtsTLlhWJ8iBN5NXnawT4BpbNV/mdNnb72
ixEjdIlRZPzs0OE/VR58M+hqVvsnH5OjAC+c0xI14F6KAMNKk3Rrq0db4laYnPOyeEWRsVEGBSmN
xWJHAPK869Kx2HrShjkrHQRFHTVz7eoDKUhqbdX4yoxt15VEzjhPqaDvJVE15B0oqCg89QF2xFbE
SCW1OudT8A1HGBNrk9R11Ccc5GFCSkWIpGfCXVCk1qtXEAU+R7xHL8jROgMZOcC9SNaIf+tTqMen
ZiQbSYSwzR1Q5cXwPC4e/WmxbIHvr9EGnbwuK18RYMij5bBOHdEqvbqEYbPuszXFs/8zCebox8zQ
EDMIvRHmgQ2LqE3hFfM1hmy/iSahfqqauMVmLj411C9aKqnNwjP61Xdh8wAN4ykwXPfYEFw3Y7I7
MJsb2DcxlUaZpcAwiJOCUEonUkMyCUioWUF0/4t5mdN/YLwj8hSPmcsg3kmGi99MkDymQm50SLzo
UIVHGhkw8QOvffcHyaKjbLZhOjJqS0p0zL0KkBMWKQN/4KaQyseD5eDykA5VY63HjZxoh9P6sF6O
AeL11PuTlnSx8qimeQpauH8jmon+upt/7ypIrGP6mbbU4j+YJFBFU+h6kIFJNMAk2JGahslNJuW5
TPwQkfL8TUwdqpXK3jc4z5Fn7murx95GSdQkxzbvHsJxvkRV/N4N4bk4L8gP5nD85yviZFl7ARwj
/nixhw4pyEL6BxsU9t9LGy9rofeFwfCiGGh/miP9huSvNaUvmPrFNjQlo0i6tSrRuK1YeF+CaHpB
WCbAVtJu9X/lNgg7MdwY62wxmvzELowxsCIYu01p61JcB4vkvpCV2nRzbZzZTb+Ynef7waVjBVcd
s15AqT+Vn2kfNeeiTv4GqvjFqlfuzUyeYF9i9rEvfEF+ihFZn5Nn8bp18hd7Dmk6jcQX6bOo6Far
fnhJKxPE95j/FQE4sTprzWelHqJkxJgk/OFqvJfeUF8jmX5rWz94RpFY0QLBQKMn5DGZXVsHCO1n
nMQjMqeA0ndMxcHCUou30j4tVG5IfymqQS6P9kkn+jBTQe91K61TKgeLctP5z73lZ/eHgr2wK0tx
q3SIXdaDolh3yII4Uchd5eTosgplXyoGvBP5ZXssTqgsJ4jCPbMpqhyHdoue3G+mbqydnHz/jM08
OKsgC87AMf0DSbwHh0b8mIlT0+E3bmv0dV6UcBazIjM737MdaRmRgVZG72KhjFqWNNDetv0RWADp
JGFGziM3TiTzr3v3h0Jbb6nBmiCu6hINumQESylFGgOHaZp2nFLud4dIoFwo8EiYrjsffQOtLYjF
XTeyG6dEu1sqORrVvd2c8+biWeN5dLRzCEcY4pZkyOlmKaaDHkNO51YXFdQpuR9GUO9Sh0Z2mJgu
3ElWB1HJd2u5KWMmatgDFMvG6uglAbFXYaIuuLMUSrb0CY1wcWgNv77UUXAq45lmoZbkT7ca+3eX
zZxEALtaSZT7uwZl3Zmz1iC03jp9vrek7x3HHkVCFJc+IhMHJhLyYztAB7xyPLwaZGcZG7RugGyX
vXnfr/d7Q4R1OIH2sh2X/9T9BjjuVRO7ilhqWAZBDYdeOm0BMln8TCLWDOz4gP9pPY1QN524/aEK
7BBzf8zKJDor6AoUG+OmNQzjWJe/BT4I7IOUfIjs6WyTHGFiUziFO+Xnepfb1rMdiQXU9tvNkJTR
Ffjtov/di3q82p1lYX4AADvq6TlsacixZIjxIZF0V+rx0Y243oV99hymvXHq+8WOhuoRb5i7HitY
ZKWsgdpwaGb0EM0qZkzHJHOskz1Qhmjdd6UkL4PEl6lL17NtncaIUj8s5noHSHjcCg7H5zCYer4I
kbGdcloNOJraAwLzOopSrJK9s4NdvnXzroOxmo8nu43djT+O/MurlqZM1JgsIBb3hBiZeNsxS5Ki
x0XQWpFevn1/AxjhWwTctyJhoVhZdn2Cy1odY0Y1XtyHjH3ra9JFdHvFAMfzfm+5sSX8DUsfPWXU
J2e5kcsfN3Yygm5SrKB01J1UqdsT1QDZaGcksze4SkDloBBtA8siSFR6Q7p2cUsvYVabUTPXn9sO
cUWehyjgfItdTyVlwyxFNNZbz12LM8pvw4cqbN4CJBFEsnqsGUJqnoHZqVAX1QzuWzOR5Yf6MDgV
wTWO+rMoInSXrVUz5vZMusEhRkWDdl4VZuI1QjNWy4lWoJp3dIp3oR9PNTan5KZm942iuTsYQ+68
BpNAhlXVn6ZLy1uhFOe0RxMq6X3nSZfZDlHiNx3r6RpWkJmLKe93oYORgxouQHvo4jELcptEZSvN
NigaOFIc0RwyIzC+z+HtbjAWbo0l0Z8gLkMooDtQZQ/GQ8J6/aMT8XDQqGtogQFgpyWYHUocI2Za
jre8sOwdHIAHOvrTBuFu/eLl+qWMekLMpCtfh0V9HlOGwIi24/d50t+7yJq2DXnHJ5Ix6Kc3NLl5
5yXjoghhiMeJX0HJfWwjAGqJw9nfDa4MYps9XBouTqil8G5aXBCGHFcBo/eIBfNAaOdaWxnnUW8J
/jM+0Ax7+8IUpFQ9d/RDjmY+iA0jPCLKiOVQWSW3nJ4QfdKdgb7+uJSShGAyXkEH95L7a44vcfKz
eqs69duy3YhLNFIDsyndU6s1WLO+3VtV9SvpSr33rbTeRdNg0sv2aDkTm3x0CiN49hrE1DHvYN1x
zDhh9JA6nwEeN3Z6QZJJMOwbYIdrvoQbULdEMMbod024/vHaI/uRApZOnIKF+QxYKTrHWYvQuI82
KYfEOolD4M1Vlq9lnRB+UtK7h/UXHLQ5gSxKBW1unIKoLndRNdcbtG6YTOet7f+ib2Y/B7YjwRKZ
L4CzkYSKITt5sDyvIrZ3fjD8ZqtbnKOwg3v7p4eaP7CUOgfUHnyxk56mCvjgvDqlDE+/buoZBqxK
pr8Cxznp0eXFYVK0qYnMXjkdxXmjAOLZbrLDybYijvKhSJ1hN8jRPX3diMQjKIbBZYrCdxdk32dm
60cHLRIozhIMjvMjYkixNiX+dmUfusy1TiyjYA8VY1ccONRPpYXdmxGEwfAbJVuHbZICMyHoJAaY
3ad2cqblmZxbEfzm4s9REqklJIDzsu1xPf3KYGY54G7twfv7de22Exq0apjsdUPVcPbhyp/v9xbC
/Ne9JI6eE1+P+1DmHwwI3V3mO7itlpvO/Al8xwcCSR+jMmcDN6cRMCTeWDEBawVLEQ5rEACFwi/k
QaVah063E8Gj4xfW+R7V51jJ/BXaNy2RqClH49ocmeSjXmPualFVy5mUkXk2kXNjsaZ7Lq1oKy0i
qFpSnhBRTT8rTUGmkhzrgvL9r5vBnuyjUViHtJw9VCBkjBFDZl6GgcxGK1lEAhPck85qr5mktYeI
s9x1S971fRvusiE51DFX/uJaseY5e4gBInoyrFxqcWAGy8wsEZd/bppoqC5zfYRxllw75E4p+Tz7
yOmfCSnwd8oRclGQRZd/brrCi8g3AApDynDl299nsztn6RxeJp/VJyG5v0Kl0cOS7tb0JBaUWAvZ
q2HZk8tZwMjQqLL0/Bt/0Sp0WuPiWPaVNmd0KKZIXJJlUzFW3bqcxGkYCPUijpaFeErmoPPyxfHn
9Ih6j/TiiYmXWD4hk9P0en8YHcglDYH2T9/9wu3XuEGrPWknkFdsBnwA6LbFVMsLrl1yhvDy3VjX
qY3p1NYTJlZjV3QIl00XBGZY1dUB9JDzYMkOvlVe+K+RBPVs0kw0gmL+0J2+ha6X/aBXfXaZadUJ
hjPsqu6xaobsF91K+HyVnb6bE4yPujGcrV8b89pOUnOfR6l1dmljjhFop8whziqTlBok+tkbOu7A
BZGRLTmFnFOQASJD/ykzIGWU9ZW2+s+s7rbII4PfpcFXujaU+TjV7fewITmlqNPs2WppO3Psv5NE
vuNaLrdkzPIvHbmmeYvcbACm39hT/ig6QcvMUwcUVxJc24sKgh9pbw8rBCpZa3yIPn+oIQX/1YpT
SDaYv43lZN160/wmJ/TI8STXXGX515CnQC8xN495GyPrbFrSCAXaZq434ZuxALOQRfWfDpVqNy/W
h6RqrwSU/wDUEjBxAaiamSzJ20qQHm71qDrxaQyeRAasnWAd2EiXjdC5VaiSbrxczkWKlVWQBu4t
h0y4H9iP22CwvBsRxT1T+1Ic7r9FjkFLO/Li6/1vzagiSrZKXvK5s95l9nR/EpCV9Mlx9Fu9bN+K
CvxCpovlY9mgJeMZ1ZfTbb+ea9h64zWBebhv0HckC43eci73v9Wufa5QIDynGQeaPe3vP50ZyD8x
nXq5b8EHTYGjKTNW94dBHYBoi0v+zcvLpdp0ORkwdL7/FiEsPRy645f7ywVaXd0xarAHN92NidT9
SdnoOk+esJ7+9z2wFKa4Cb5+GQ9JfGg6I/16/xmUpU1MG/hwfzk9CNQ8iOku9y2NQfLoh1WCgZU9
8fX+wjp9zirxcH9UdVpekMWzhFue4U6mPGSjxSh3+V94QZ1t63E29veH1CHBSgMvPt9fywu8pzqw
wdl/PRcP7tjeEhF3z0Em0XSxBVAHw2Ue0OncH04+Juv7Lrk/ZDheEd7aul/71XYZxqdiwDa4/G3U
MC2DZ/u1fQOQcVHHNyUz59ni/3J/jj3N7gVY8Pj1/qXMLFKGkVL3VY8AImgdMNaFt1EIblik5Z/E
zbhr5tH1i5mxl/TU3+6PHDO4KGGwChc9T0iGR6+dgl3V0YYRRWm/+3X8lDpe+GjeedRCHOPkM+/S
4PH+a8dPnmXTuF+P/Nh8Tul6PjqJab8ziX5xCj1//a7lY41a9F+PgqF9hcrSfj1T6uDV5prz9bt6
nN4wSsivR9lcvMMWzb7egAGCyjOn+Ot3vmpv6TiHD75EF0WYqdqBV9+HgzM9YkaIN3WkagycPHTp
xoN46eD+TX+MvGufsjx8RotPEppCa6LDg+5sg7TjlCl9MpiHBgLrI1PXjnXHYi0jH2BN4ehtp7ip
H3sc/2c/No6mu3BUOA2tm4WeDXVUwIExjrZ1oxVgEWPSFxsGXtHGX9gdmf8QlEzKoa+nh6TGFA0q
7VLJ8N2IGcsLMw+RgdZIxgnWVKco1C9uNVRbweKY07Q4YjaaHpnHu0enDG7e3LsPRZl7By2zX/dH
95ts9DNi7FELF6Yznd1qorIIWSu5jOpjVZknUp1PuC7Mh7gNzAcnG9KrLB/liMjDweTK0ncbArVi
QRDi3Bn58KmNDEUpyJ2d7y1DmlSsrbvVPvXcBwv552jN9gWqIR712C/3A8NXjYOXUQRX3STsaAXS
wFk1vZvu70FyOpn9vYMv9CtXjvwQ58EVj0yNRjifgIfyKnZWJQYlChzsFADY/Ac7d/2HJrf2IdrM
8xjV4cFI/B/O8lb8tPce7vfuNx67SNINPXZUsfTPKkhMAw6uCtXPfT81/hCdEgpHc/kM9x/FHTPf
1my6XZDy7vIGOVYrGRIWRJ8g7k7dtSnCAgc1FvZV5WIqqGYcLaHtL/FXYJOGPu0wLJvjemja8TEP
JGEXZoaOPX5p6fZcxfIu78fC/V4uaK15NOU394fg338zt7IPk5UGD8zDL9Vo9gdNURtCpH2MMJmT
T2via+31KfNygNddxRw0w5UWQv4IXczsiHAp3OzoYZrIoJKB3neFLdZBqTyqGQAHkyIRcabSt56N
nJgNJwg+jKGG2KTRVSW6QQ56v1nMFxQW+c7EN0U10++Zv0JCG5REkir++CEkir5nsZslGLOKEL33
2CSXBbMMu9U4KPwSc2ckW9uqDMS9k3dlbctS+kJoRLLvQrQfgQl7hqqP9YwIIcEVkIrg2MQNIQT4
jIuu/jlIwsvnrNiF8gZ9YiV7H9pLH+4j8uAyGZ/oihQruFPnQD9j2SDbKHMfYvotTOQmaJUMU5A8
CU7ykTyZlixBNouZS8j/PYbZRYD0/z2M3X7STJpL8mRVNk3/fqq9/P3XD++bamENoodc/hZtGAa4
gTSW//zZf233/gf3DXDNpaz6r1//+2W/7rslsaarf57271eA6Gs053+/2j+bv9+zkOc0539/ivtL
3393v/n6FP/9fv79yl/76Z+/uH/Mr5e8//BfH/7rdf7ffvja2n8/+WuLJjiRebAQAxkgr6BAHMGX
xXsoDM893ezzv26m8Ck1q2VM/Qdu9XWqTQz6Wn7Siu5PjdXnWKswu6naOlMNkXNQiRt0xOA024++
H6izcmd17okyHUbMSuS0knskd52O1XlYbqrJqc5SxX9pbULbV8sSszD+pstCrJVRsDNK+1sUSPcc
5IR2htgCraGnTJud4oTgilnDjzHhKqFamcLGsC+sa8N1W2OLHAHvD+Myc0c/fYZahAi1CIk1D+Kz
zvPkHCrF9CHMEMGaVratQhIuhGcVl/tN6UQ1poaaQBNUEOdsJB18pgba+Mty0ywJ/vKhrqJrT2/5
1EKcWBjpZoN0BM3Jzm4bIHqtW2yzmcm8zvbz3GfYAHnXNAJOtWJUXM4NOkXYzhgTz1GgvuEyRl48
5dPREAbNHutX4RmQ3DmvP+psItIKf3UOiF67Jgh4LlJpNiCTd7o3MNVHG6rt2pczVuQUrWLRfW9d
0sJmdUUC4BwwMG7zrn7FYpkjXARf7zPZTMriluSPDa3StavFbwFHdps3ZsaEB1duwmLuGqaop7Ll
3Yo5N2AMu7fSQ6tQ9ubetonJCES5dODea1nKvWcw9DXIxQlaoba5SU4ikpeLiEEKkkb/OHnJvqZd
delt/4Z5rD3ZffjZMV6jOlhmOjnD7zrbqAZigms4Yk0I67Cs5wURRlU9XJjFi4wuyUjI5sIe+/TS
1Nnadg/HC3YaBpHiMQMwtZ0Fyny6YPjZmGow8evXiAnQ5w/9m6urfBfSKF+IItdmSY0Ivd/mOIy7
AGepYAF06riA18t1srBxu02qu56zxEmeWuKzEP8SHZwifxnr8Hn0rfy1DZB3j9hnIlZGmwFRDq4+
51gsoWlhuzVjD1R/O3PFI4QZU+2fuXHbLdQ99H5E0lCVOk+xDmgva9pq5KGDmnyN4zIgYiiM33Fx
Y2Q11qB3rDO6HBrYsKrd5UejVDss5Q8uEY6I1FI93ABqhmhja39v0h91Rqg7WDmGqxWN5LE28ZON
XTIYyUyzqZyEyJ8Q2Ez7suIvXIOFXENICak+L8UCHsKB+qNsMoZcyO3/h7sz2ZEcybLsrzRq3Uxw
EArJRW9UldTZVG12sw1hbu7BmRTOw9f3oWeiOjOBLqC2tQlkhnuEW5gpKU/uu/fcQ6JHwf97wsNC
oo8uKUowjRdUom8jcUPL7l+cios1OyWiXux9LLWSGDP7KEoom3mPP13O/GBB5L+Eci2oNYt0u6QJ
9eSzZvCoYRDNp/K4QMw5ktggZz7x5FOB1JNfZGnIxsBKi4onzZ02bekdsoi1iDZD4nan5HdREsEJ
w2VV98nvzVnl7TIjOWtSXGRs+ElLNjr1ouTU5u2z6km6SL5jmOp1XJigClbL95bk/dbRejY/Tfaj
bBThAo/dttvRZWUBTO2EeEqk2+5Dmd3j2qFRr4ta8G0oivgM7Tkz97Kn7AglLw27YymmPHBxq49O
I4kC2/jpRXc0Yju5ZatqTTI5dOWrXjMJd4TCEejkhX0QacCORPnYzAPPQXklD4+PMzdemqZazqXq
CYTpwNhyKw6sAaQ+qv3voUk/0854B70FwdvdpjBDtgY0Op3k/b7THsPRuzctXt41CzcQVKcswP3Z
lfxJDcihI1TxvbtqBzbfrMWYse0bXBRpO3AVTWVxDktWr14wD2IDNqOfXhQypMn5u04EVLLaeAIV
UF+mVlxpmOJ7KimNM0iG7XNZ/UUEp3lok6V5KJ022zel4lXamQJHMX9Shz7Ox3s1l6USVIw8o5Db
IJpGCAxGeIvT+kdm4ZN3bMlLRTWHrhBgDx0bXAlyoj+48s1rk+dMEqYXpoly6IknOjYp7UOVXHVu
ZBk6sxRGSYqPYZKWnn0BZGb2JPh5rdCnEjcG0b5607WlRRWgA6tKLT9N9WupiBp36mDPVbelpy8Y
WpJ3hLKdq6cQ1uq5c7ZtMpx0AgV+ysOA7YzgyORoYzD1Uqz79ksGUBJ/ggOhkEIfvzGae4PecGAt
4EOd3LLadPZeN5lny2ZPNM6fpZsfTFVhLS8c89zysUZZpuoKTMAussNXLwejMvfLJY69oMyVdu5A
49K7o3EVzpNun9jlVYr7IJ2Jg1acJ7jIroVBgdXwMMX11T2iT5dPi6TvbIgH361A/6Fbsf0TC3sn
G/9EaB4nmcakSUaPy/v0S+9xCnuho/F9e++XptklEQ16SYI07Zj0JA4pb0HsgeNjk7ZbzYNVuKT6
DcDv3oyL4Q5rocCLsMSB23pHCr7m4yI5dRprsP0+c1LcIIdBMo2HDeYMDQI0P9TxuZI99cJIdtT2
OPLYWpR2DyTss7Gl/MPSL0Bd04PkNSdqg8LlpZ8uTgWSqWoOeVTdo0mpY2H3N8gsbPV1fTdKGfsy
DH/Ipp/AUupfXjbiHZlGGp7Az2Vx2x4UlbUQV/wqwvXRToIWqphbolDobJPT8kImaeIVPzEtVtuk
TK1tX3yTSeb86lt+BTtclHGrSVp2esnTEJUvLlT7vTtYL1MJbTXK7F3tABJWdV4Eafu5VqqeUfnj
td1yG9dp81fkMGxZlKYVE45FXWDHSSpH3Weue0d7aVs27ZR6T5qVYxUtsKopN3vg0eWDBSeg/N3F
K+1TTBMq0fTZOw62rRoVNqX+heHNiWCiVkDsph6Pds4PoOwV5cSJfjQziBp6ZrwRWfgEkRft85in
qB9PNM+newcYOsDxnqxWjo+y0eTWS+QrDu/8HC2o59ESN9vG63nYeySxzpR4nO2ix0T4iCtmjYks
hOhT4oNpZgaIPjWoE+454Ifgngp716VxEuRud02t1R+rUQgFhvFkOUCsIm1JfN2+knYNp1nznbH0
SHWDILciue76oif8oT90vYweu6H60iviEZn1WhMSQFTVIFph9HHDLNr2CYZBgb1gW4/kbC1Zqb1i
0zEB4XtRffrasWPe2rnKcMaT5iQ8+2zYbYJsCq6nsPPRL/gO1ENeBvk6daS2r5UA4BRZ3H3GxJIl
C06NOd1WIJgPGHpQxwfComllOYFYhq9otChdgtRHitorfIvEoJ0m+3BWj0kN88MR9b2TVnmeywmr
L1pgO6xd1kiGQwEVfdGWQycUL8Hi19zM2sEs5H6BxABm041AdpOBSbOU3WBxQO5D4QqVL3q9P0kV
qT08GGotwPAtS/6xrDOvtN7wED0tJv3E4+BAjm14Q3SefJBZ+zk4RoVzlmCZZCs4Ex5Y4IU/T5du
pps6MdwX3aiafagNNkT09khs3zjYxIpguDNIEH387VXUbGhG85DNVv88JNSZ1Uy/ZFc/WjjoBnRW
cx5IP4wEPKvVbDl7mRGops0v9otr10QTZWbSnqDVO/SGMurHPbXZ2k4gmCe5pPtUy0pccdh4V6Oq
GAgKaZ32ao4ehndcJRRaMrHyDrdbE8AebRueUFoAWu/BjIrvcFjw0Un3Ja/LX90ifqerb8mxY431
NSdCUsR+1bHXzQpz3CwjyVpcXbvRoIZcc3EJI9c8jGrC/gtbODdL9ziNurbjUe9ajgsWn6bFCh0G
20Qmy3dpjDjrc0cF8HSrWsWaMF9nAi052LV9CtP5eb1DB3o6UmLcktcrahjZpm0wYVOfWpY3HGAr
hpnGLvCjlxirzCxGcpLglph/lszXimr2dQtK5BzyrMCwrHeajl8H/DCbXaNdd4Plmqub97gGCl9N
YbnPSlS9EjC7aehYrX6MonL8OC+eDY+lis5QdKnMamsBPp1iDhCHUMW2XiuULTHc69XSHzdkfUUv
jj3dkpR1jn5sxO55lOMznbEYGCslz0pnEw3+8jnp2OaauKp1d3jSiiio8zz0cWRPKyofKiD1P8zt
16HrccvGPdm1oW630o4okA1JYfWeb5Zl/cpbGZArcBMh8HXocrmHZXOFJ2rtMDJdvZQBoFFrnl4Q
AE4aDORO+V13iEgE8Ml7jvWNo6htrC9Jkd2m62ab2x2hm86h5qkqPrpMXxMEv0PskgcVRYC/U7Xh
a8eNOnIE9r24hGP8PmS2dqUugq1iQT/rQDEHvKm3paQbhH4VduhW6DxUwvlUa3U1pToU665P1pgu
5tUJgX4Mr7VH2SeQsMHv5XjkwP491Vw15rActqirxHdX2puXFepYZ3QleVNxSQu84fZiHtXC+S3X
m1JNwKBpoxDn7KhvdZ1g8SKtn6Ph5BtvCQF6mF3AE9xtEtHxCe3wnjnUIQllfBFC9QCOeXimW+88
diRnoFDnTyXgj1zp6SnJ0onwkjs80gKCHygcnzGq8Bnk5OGSGD516X4aUzabPdGpgv9ypAYdxpEZ
IGE1QG/4W1XU3zHYES1rngdnqo5sLaVPBMj6lJwXbeHad2TtJzfsiwfRhreaBGakzclLiU1gI5w4
PIbA5HAZm5A1iSm4b+hduj9IdBF8FmtbffKe6rAdEmt6zdpSBoLEnpW65VFihjirLChcZ0btMDHg
hlm+N8vihqOvO8VT8Tg0aBqGM6hTacHxtN0ncxjgmoRZfxnRUzaJY1k+xC3nRMSlOLCNPGihGIBS
lFzuS2e87Gpoj2cLb5oN/igitFOFhLUiS3voKKIiHUyD3hDNB3Nxg86YDpYz1cfRgu0Dis2mTiH9
MYXTxPVlYOshOq7H5slILbgHTGRxcsqSEAkiaa6549YBlA8WahnRaKwVQ6VA7ST4gFMuv1OGYdAM
Q4xHDIM1u1unCVjdr0r+hJ3TKYkPO9B6+PctDD48bwD7UlACDDqlxlV95IVoGvFBN15FQSvmBPxu
0541d/nUdEPRA+C8ZkP1c1qdZk2INdOFRzmCadtKt3uqnOXdLkl42nyhpIkeqkL/nUGK0yCx7bQk
IjA+g37Sl/qGkEm+a6Q+C20K8DSKIgWLLCkTeMVI5jsRc2Yw6IU+rEQgPHBbudSJKw+Ht6tmAfYB
1EKYZjtlWOA18e56vPEpg02BUpWkLuqas7DblaBkgixT4zY0W+q7Z+zTuKxQPFoT9weut7MZLwGP
RHc1YCtTLoRoVJbMKAvEQHOB/MvGPvKW2k+a7qqBpd9pdvK77jLlg76qCHoQgCmVCV8pgk4N3y6o
NPurcOtDZU+dn5qNQHwZvH0R4vQ0JtjNbSh/pAUzI36c3bzIlKRDap3bAVMDeqmv17xxne6DdPCd
9ozupatXrIodpkw+CUfKaDyVbrmfs+KhKN2WWkdOkqK1oMe68rb0JtBlzFJZO5DLwRubRZ+TDZQZ
a2pJgG2H28PYMC0+dDTvUqmy7swL+i6MQWOHORJNG0eiLe2EDpmHv/FmVAceisciCV8h7lp+uCwv
lbIHTIww1S1qGFERcNU7dQWBurJwy8tsZ/X5Ge95u40046sxm+OyeBNFG3RLhCb4gy6LzpzoAjSW
Me649UP94REcaX0Dd5g06SORkiTYYjKad27fho8Y1Xky+47leVHvyoHISxjjL6Fd8gRtTj9zCB+S
MAqpIayOaS+L3dyEj5plfdU9gIMFozc5BDih8W+uLuFZh6K0TU9ZuhgYkPtj3/RaYGKUjjR7CACf
tljll9s4hXjmm2blKWjWrnMcaLKt/hnh2w6WtP3wqgvtmfDPFmvBqj/mR6zYxo4RFuABBor9EFWv
TEC48ef2kwNQ3TuTpx5Sx9WmtyZoWWEdNDrNd5aNythwpgoO3nuLaXfTwFHctV1Kx7q8eBCg/X6g
kSARFUO9I+n7UlcrlemD4qeuy8k460RN4GJ3e6gRks3MyEYA8mIHAHUbS+BujUPwsWS3s3N6ceoW
8FeOl4XYglfkRWgGscQ5MMRaztvaupO21oJ4Wip8iRtKCkQQrpAsYULka2duGrMeQvaaEvNOyISV
KB4hseLEDu3aOSLNFMNSKMLdYCO6ZKagZQ0bEJwy3O9DJbEEuA6g+uYWCu4+VR9Bxisg4QiIVqND
rKxS9WuWsGYybDWfCp2kA75g30uZtYsZJFs6mPgqHHzhCKdY2t8iJsY3ZqzD4E4/gbAwEktxSNeC
ULev3TO7qeXdKWgdyIrxBXe0fW8siJPusLyzrKJpJsdR8ed3KVXEOzNUyYlGmPldN7CbQsV8UoaW
P+eGfvjzD00mdjePlfb2z+9q3xdazvyxljXn7zK+VQ5JdI933clc/++AwWjTAzW8UvE6vVkUhnfC
6i4Fq3mm1PRtYiHtRdl7tLjag6nrv3RkvHfl4PeJc94jf36R1WPqd6GVHf78qizw87V11187/Myv
1qw2vcf5NmpIhf3gvYbJyOrT1Z7BsnivHOZ5pB/h21RPcyRHVmR8tBc6oTK5vBbd4B5DsphcUGnH
iYhb+k0LT5YUBmgfKF7AfklDCEySWBD0n97o8FJJU2hjnXNLsuV1DhvzLTUwTdLCTA+jxZzB8JRt
3SiDt5VzblkD76VEH6gPKlQXtDYQc7fs+S2KRy934UHOZqa+RUhQnxPsE7nPAF86njQ2JG+6TixA
ozyyrb6SHPOm3Y/A5JGy0zi2ngpd++KE9zZxDW5J6+VDK23eDai9DEu1uVecX4HtXPqh1XfIledI
1o0/VUJ/tzyuPFXp8EpogEP+mYGGjNkDPDtdLdkQuF2rnqEyn6i80o+yIIZqzV58KF3QZW1Wa+9T
+lAZ/RseTO3ewjV8WlrO89D7rTNfsmdmIuRjUZPmJsRrc+d4n+1PxrLKL8vROURulgdDUnl7hEj8
ZjTnxT23z2XiasXwnXBO2RNWPkcN+yhhk0457BHTAX6lVQZWGi/Gznvw1uSqDO+6V7N3SEJWBzAJ
4xrQ7hAjz5pjeCsJLf2wwhgWhYfQKC1oU11nkm/sHQYXcKhNCwSsUmO8aVJzOlGpDPrXyKDaVsTR
pmTeD2OMHXcYvEAwC7yHZb83zDE6iBnuVjxmJDT0dPKp4EvfW9f4kaCzpyRdDuMs5EuLBy9oQL75
mdZMO3JsmMFsnLFeWWxMrP17Yk/zS2/DFg/l4tL7EhMsLp2E8q7JO/KYqi0sDvbr/aVOJH7vHebp
r1wM4Q3eLasGXoxHGoze4DdQ9cF9HqaVXB57d/hSNAOfyro5Y/jULzifdCQybonNsIh9ARCS5AKW
Kyyew6FuUqq9ouLa8jzzEYaHZAwHK7F9m8P8e8kMe1MOONKsHLVTmzA96do8BhJR5DXpir+kMpxf
qmFE9Erv03QhuzsuT34p4dJkCsDKGLugfIblY8QtpuWa8RPLQuA2nLbduDqOYuG+mMltTqzdSM7z
rRVad091wcu3g9FLtxdQAFqoyzp9jWh0e22Wqbs1uE8me/7NABJdaaTqXihKXfozncn1dfY6JAtL
ne1iMi7wNOpSGTcPihtBsfr+5y9DRusFAdkIo0X1Lgu9PI8mas6oiCClZkVNz5pfglS8m4QlroTw
oXV1YRkI6VBylxUuZHAPtpTUoUZPdyrKy63hDoxkSXituu5nCTd5Uj8I83xiKYJ5b+flcWpPBpD1
bctxv4ty+JJx5RztZD/3aHXxKktPoXVv7J41X2q/DxFS6tRYVDT3XIW6sQ96XENjzyLdbrkGZSgM
zLLJnZ1gTk2ceBnifH3g3fE0eIKcsPIju3Xh1PqKgWZbUqhdT+MVJRSHEMW02xkrhcmreCDqwMyF
HKIQszreEZOYi4sXcwOs+VQeMLTz3zosLpB/KG/hMtqoNSCyPM/8pVJGAduFrpKF5o3QD62X7KB8
YhP6aR08jdiz0V7K6arRy0mL6+MABJ0aCns60hPbHnSsHHs5At1VBXcJD2mSxizLF9i55fg6DmO+
z8EhIJBjPHHzR1FKxjmGE9vreKjQZwoPQ1JhtLssc/6y2TJchcF31BG4P4h08bpfMBax9uQijx/Y
dXRs3419NdlSb0niYjGvm+3ANbErGGh0PfsZ1dGhapb2XpMXjEMOwCklh5yCjLO4XbiPlVu1vxyX
uhEoOOHOo7f+GCXDhgMlZL9brMseIsEhphnfm72fSTOwstY51LRiEA/Ypt7GlE3cA0gz95XttbVU
HwQCrcdF2V8Tyrs7lwoaUMfqAHtMYMmO+80CVtdTW86h5Or0g3mVwylWRECGhNbhJv2NXAGLWmE0
Hiv7iG1iK+yRD0X1rNcSIqvteGDVrPxuTL2vtZCgoWFF1ExV3Melt18SigxC2KenMVfFEe24vBRT
Yewzeyge7JBHPJ8LnicnCtg4MqZJfjYilBur14ZtU3BDojSbO1FLr4J0nLMUCxGdDk9KSOf2Ax5W
LORODY4Hq7uDbWZTdGF3FZl2LDIz2jpofRuv6JU/DfMvJHqo1ANNWDjX/1rWvibYdaFfl6ujnLZx
UF1aIGmX2tQY77j9pe/M8fCXSWZuigwSDJdcDqqMbb6ad42BIszd4cqDbu61EPxDa7YHb60wqcGa
rtUwAa3HLBwWE+Q2h85iDz7buzej8mj4hUi1TZUd75hekkPCpFMsOWjlSvsFPVYpAo2tzgoV4+2t
7oyK2WPqETHH2Q/B2iCS1dWtEasjG4s2cASoNC4lDts89Vw/TodNhS5+KtC4cz7iXMMGYDmtbt4E
eiarbRsfVEs5HnCkrJOBPgOnBmh9IwbHJonTA+i3T6VIxyKkhyniqL+4MpOjtQtSgJTXpniG7l3R
HGkgX/tfKTyyoIXQ6ZNApfXhpvhNlz25nhrpKAgsHYRiBn2OvQPVSnUBKNHKIK1k0y1e9xakzc0D
kZIPcKUDP3MgzKIg3oF3Xtv/U0nqP2pI/7l2FFzlf/wv9ffi2LVV1bFcoKMCD7Jh2sI2TOny699f
T0kZtf/nP4z/raSZeYVR8gaHBQoVZP2OYpregdu48kN8Cj3TviudLlzK0NjgcQ9MFY/gSiPugcrL
XnuDS5+eIHS96clJ1BXv5dK4dcBwN5i1UBQ0+xA208885FLO0mrXpu2jE6ZXMJI57yVSpkNIZ5qn
tZ8Numvd/cVP44uqV7KIdvHq9OOtmBjnjb68lS6PWJECZgv1p7AZpyDVKCgN+w/c8z2MNq08lbp4
ye1SP+dR82511gzbsj0LC8nWqG9oyDU/HpReB6zA1i4iiKk4aa+Z/awZXAITpK5dE9kfevE2RK1B
1oAxxyrnu1emaHmNbfmGiQRjKvEkWZCNOet8byxArRXlj1rrTzjLaDQgRuGTC3maq9J3GC/qdNYZ
F1AJ8vxeLIsgJbdw718R5S10E4fWGSgw9gOt1misE9C+jIwm+xD9AF11S1v4mxUulZ8QN8PiUUkG
ntZ3055nQTE22LI42Gt8ItLizxDPHqWK7TcIqlvuUODcYhcJBmv0QzsH9VJznsnZesTEfhRRy9Rf
YJtR9MVbhXc3Z/k+4HgMcis6xlZmszcxsoAh/rnMxFHoHWzeMPt02NYAMgUWt6ZjSb+gWNkgrKWs
/0LCGYjIlLuutB/samIHI8ZLM+U0sFIIQcN4dpzWowiE+4Y9SrT9rz/eQv/3T7eLd9IQ0rMN3dS5
zPzrpxtTYGiUbszLziVnyb6Nr6KZn+Bv7aewVcc+s51jzVsvJ+23b6i5hLLSB40Tb1XRfBCYfRp0
76xpxJt1NTw4enTpsSKxxDO6rTOGEF+AzTCyFBvBEnVrIHESPQTJR0c73O1uIg+HhjUvefKQvUyR
YezUYMtdv0atpSZIeroOxzRoUmagFENO+LMmoRL8198Jw/r374TjWYZh4BQ3bF0Ylvmv34k2Xt+O
YYmsV1OxNznsSDpxAc6U71BQ3AAw07ztB/cgRkL8iGkBA9OqwQP3aNzh8ufL+UdP9L/0H/9n7/S/
N1Nfk++maqu/uj/10v/52/6tnvrwP6S/2qJU+v9fX71rekblPv/nxuv1n/h7dbVn/o3Xs+Gx2Rem
7bjrD/fv1dWu+zcmLgxMrnClRac1v/KP6mrT/RtXJMfVdRtythA2v9RWf6qrTfk35A+WzYbtCP6X
bv13qqsNw1ofo386RISpk/jkjzLIZDqu9++PWSWynvai3DokVvcNE/Gm98uDkkzZZleeQs15r7gZ
isL+NbVeyBJQPBDxowuKSZxITdWyv1p2lPxofsnMizb8Iaz4cShow56FAtPVLtNuWMX+STXAnKT9
3qhophBWzdTJEttdcx5bs/hNCibfYtCKAksr5CUyHgGlKSAEkeJETykHA3y5S1rm/c4Sr7anp8Ey
ziZfHZHsFBNdjBS9pOSLRFMzNscC6gcMHu8bEwWBbZV2GAnCBQpFi/eq9EDlsH+qq6dCg2yEU17t
0qbtT9YwBM26USgn2g7ybP7RDMLYLysUYqy6Q59I48rFnsIZ19rDG6Gii2msbMOeywTjSetsG5pu
NrQegIwres3PteatpMOgjSQr4yGPgsHML2E5xz6KBG1Oy08vKUtalrpzbA1UKa8bxmqkyc9jCDrC
RAGSYweUKy1B0UHwBrN1NlvnE97fWbG29kVDyi0buL+FMysCvZixVS9PwCHHnuu8TteqzMkv1SF+
immQAOmHn3KeeYXSrrgd5/m7EPnnRHYSq8pSXkawVIsWA7eZ635DKbi5Kw0tOtu9kEE/J8/J+GmR
VD2hY2MTG4gGQacV6Qp1Mk7d+pdBkb/ruvhXmbZvcRdbge1Vy8mxq2zn4nXjQpEHDc6iD0DKj3PB
9lJrCxxd0UR9cwRgeeqgBXhmL4PKpykcoX5cl0H85cPAqbT/sypA2Bw5yzmJLCjbVjLz7Y0ZO+gZ
RHLAYTPN8Tdbp+QoXagPBYVhPHXgDKB3HQyu/XOj0bJrW96LNY3fk3YtCi/58gBY+lBP5n5KDmqc
Bl77NE5gl6na7GuVnErNQPAU3n1s+ZtIX7tUAylu8z1Tj02ke7Q26T8oH/NxXjRkEF0+4qCJNlKj
lCtZ6uT+7A5d6Gc1jBwQUe8imX4I1n2wMkx66DL2poSDWE22X/VEIGNun8KiWVkKcNbhTVOxoXft
Lnf4tNDSQ/5CA1EGk5hXz2c8N4oVRn8Em/QXqKrd1IMQgMP52nFLmKvCehpRNgbnkHrjgNdvgPp+
8dYIAiDUvTZ0n/V8ix3CA5mG0xwnIAYggyaflNVr6lrllTVkukl767PJaFZDSnK5UuFaWokxWEtU
Ao6kCQk42CCp05mvr0Yx99QhbaxvlrLYUzRKZbExHmInf2Y1vGFbyBdNgrIsO98LIZBxzwtN7VOl
4Zs7jY/eVE/sw1iAj+bJdnntRLW7k2750Rl8Wqy4mjd57fyMjbtUSItqjt9HO91lE3hmrksIuDSu
bdRdmNWEL8yvgGjKxFoAUW8HFEeS2esKC2MfMPXhe1jlSzRj8JBTGZ+4JOYN3W9GTzkoH2TEntKP
hf5C3eSVKbIiLSmS5YoxTyEdlfe4gN1Nq3i6nboZ1zGofDw07pE2YpYN0NXK1nIZwKzKZzi+UxgU
Ec1hibHUJ1wWfRDz7QhyHTDoaKw8gli6TOpWcaUUsEOBLy1bgxqcFw8DHlS+RvEGBBWP8NhcNYFp
i618fXDiZJ+nCssHotNOiYWtddTxQ6uuXqfJEzdtfsjtbiTXEFC4ZdkMldp9oO83KAbwcUp2xDGU
jgidnzwvCbdFNnnAi1jp1ePa5Em34doJcDNE/IWHHbDCDEe3BDoMLzz/ITtbY7fpLseEGXRm58yi
jkB0OXttUC/zyYujCpM7GX29LX+1Y6U9EUpKAno63kd6J322JOPnMIdHF4Dsq86BdtTs29gsUMwH
/rHFjd5I9yCa2foRkBykw92MQoFm17hvpVH14DUV3hTC33W395aJe2HmPmDMwAIi6pdRQvOY7Azy
2hzY0lSXNJw+6IFybSD/qYXujr/Aa9gWNyx0sBcTu9AgHWICQIlR414VhOKJ0+4L3JUWCP5FAuM2
f9hoCmVPL0bWFO6RPeyG5E92aKvuN+zwGhCb+yIrtznTX1+dJy1/t/XVchPGN8NSXE0Jse2LxfPz
OH7TDSp6EVWFD0Qcmk0JjTlvTPQwhsQt4K1+9dDZ8QC808HLkHfc6rN5OEnkhAeQuqyS0fZQH0DU
dhd3P80mhUmG3V8Mo3vOlPqtMZHsPFWj33jiV0VV1KatNMJfpmnsMl29qtqtKReFu5P1wENGYcpT
BlqTFprR8G01vNFTZh3apH3Q82jlFHJ9y5G9b/nklduiKT7DmI7gZW3+qEX4CzsSaT/CwbtC50Xf
mzgik6k9dF1LJ5gjf1QGWy9AuW3QJhNgupc2avjeviwzsRmZ4/dpRfhiinw+01jjpk5y60pWs2Yd
sxWTxQN0X2ggXRKEkqTF1A+kOhWPVWom1wgfyLmwVUZTujXgNymxq0ua0Ub2z1PbPWoABljzVETG
h1/0Bgx3a2grX5ajd8itVxwBwujeHXPiiMmJnkJdrMqmorGTasA6tXRwVHwcol9TroVwelm69GBr
2WGl+qmuf5TRwrMyxtGuwAqzIQx77L4E+OLLuL4fmIpM3tntLUTkPU48Kn5cikNr8SYCCPBRTlzg
QBqvho90PGgEIlEKQdvOc4CJlI7YuA1SBpGNXmPeG0dYTAs5HBzs8afwelotNBDO1D4fKXwY6QAq
6wOb7eqOqAJrX3OPaqbkKoS11UrlXK2cDDG9ZZtMNNFDZnF263N2tFz3MQRndega75sS0z+VbTRz
TWDDqn76hutO2r8ub5OuWDtpKbfWHHep1sqbG9GwIAd9zxBS7Wh6OGZgWW96OJ3zhqt8N7Kz6uL2
R5XDgaxb42dKMmI1loKCjW4e5N1zJu6lQa1O1vQLZyK5KrPwF5fynazSDmnFgj7xmxlZJmkMsctD
vePlbONItSBMxAucTlH1fxV/QikgvoN+zD/6pq6uBd1t1dBaVJfKvVlUpKEX9ehl9W9YSM1hVuzF
hOZSi2A+zOxDzlmqn23poG5n4UNfWHsVui91nSAIIAgST/B+Gsgea4qdwiRhk4d3aEcq0vE56lT1
MMKDeoin6pIZtPM4YD6xoE++bhxA0hoE4JPf8E2IoQOKND2mDg/W1MbD+3xsneZjciw/lyD2+ODp
1kPqKuthDn+xjm3PIeZ5GkGqS4s90GlsgL5Rdu9t7aNIoO7SuO5dats84hBejtC2rIGPZgRYUaCY
a0tc3imMQtV1ky8jwkOhHHmYPSzuT4IMot+MtXWCYgbHqy6fjWUMzxX7NjOHAtlGmNtD0MkhIeCg
m2kgQ2v5lm29T5vsV7TM/HtBNsca7I5R8IViHi0PIcaGIKEoIko1xQHic+LQNNbCcXBJUOJ8uVjg
sCY9DQ/eDPZRxLsCJ4c3rZAHUwPJ29k7iOpB7DY4X2HW1OUo9pOuhceZQB92IflNV0rl02l3oVyo
ZnmFi04Oa7oAljllsFArQ4MvQSLzV1N3bG0Q9/Cdn0N0JT7jabRzwxxzi6yveLKOg2U8Np3JJs0R
lyxqTiDb6/0Iwj5MzCNdNN+JBXLNmLGLZar42eJ1BcO/vFN+FXIrwD9l2bPfmitRRb3oysuv5FCn
VeUOt555IraobbHnveJQCK+tgwGG+W4bD5OgsBfPRWrZn3UCkdJa6XAaNzGOYo8OHxC9NiRukLdc
AHTcC7UE60LlyFXFRuX3TOxCD+92U9wkMZEgMasf7Gc/Ug+ckZEMwp/o4eMyRSVszkDSj8nI8+Y1
vN4NfgwY/jx7vKdm/1LrLDQowswPJd5SHFcODt9F31eDm7809OREcQtbfGEBpdTEksSoKTFh5T13
3ms/1AGLT+PdjMITchGxqbB4U01CHGRQ7X6y6QoTFp7e/8vemexGrqXb+VUMz1nY7DcHHtwIRt+o
l0KaEEpJyb5vNsmR/Rh+Hz+Jn8Qfswrlqmug7Ds3ChAy6+TJI0UEyf2vf61vlc6wFkkxnufs2C58
PHatQLytaiMZBI6uAcUqp3HtZDrh0XMILhmaywoL/dbnE6Yw2ohDaYDgTIsxv+iFVfsg6PtzRWuf
o+A7g/7e2NjgfBfXPt6Pda19WU7trmfxwJhmU2zTP4NgwkMv0mrRygh/ZOaP096KYucUJjZ818CQ
XJXDRQzjfmjjDGxAWlMPoN9Fsf0tjICkayk2lWHTfG5ixfBGXo/Yot1RTlhCnLlG0x34hOs9dZSp
eOraoV8lNL7vAtkCuPC0lJJIiyLhBWGW6tc8xHKXJm2+nbBAb9vGE6scjCdubNQ8sme/jUJDc5fR
leKLZIMcviOZ0K6lIpDhgcRdzVaDMd1MYWtiW1/Fw0I8JKBaKoyPdfwCSO0ur9tHzp35dpBskWc6
fxMDTp+hdb/1vAFqGnMGFqh2bN/yvTba3H7buGZ9EW+H0voFo8HYwHD91SVBv2l7AtcVmMkx5OyF
tdhINPJUY3uaAMJec2J9TDAVzSQt70essd+DCU8ScDORil6VI2ebfOK9/UPcAQiR0MloeTpWbqqx
trVXSD/kBLk2FHEhgZOa6zvYWGXHAJfX24wTJ6ZMcsoYOciAz85dbqbHdEbxxkCxMGRYYjVaTmER
7GOZGO5DR89AgBfLt5ziM4kGuhwSQua5c8hpgl73RnWRx545EIsQq6G8yuvnNITzBK2wiCqXKqWU
irR+Lz0pqXydb/GUlOcOHmcSD8Va4q03XJ+DH/M781XJh4Wyx/m+mYMcF1McbhUlNhuDkJIc++1o
UfCq19P5Nt4nzpKmCer5KOz67PQxREfYax6dcirAID5ytsxLFoE6NoR6JHvN0kfgVWtluSMif2zr
AUe37VII4bU0wiQs+LIJtm+LhVmP2Kk0RXun5/Z76OYpF16Z7+HWLFUdfLthR6JTt9RrZtbOdrRD
jihDd6hiTT93ifcyTBFlfIyHPpgUMDt8VliEVja833GPKQrEGnrYmh/vbI7gW+MWAICHOMMrUgHJ
5mNoaSQllTms9Wx+iroei25oHTG5OXTf2pzGpuhsL0YJQ2GeJta6mvDIAej5bupp9LUa63odoWwR
4wnW2HDAk3LPrtNRHN0War8w4N2iA631/L0Ki+7aFzSqFDehiuhOxuIyLi5C6SlaSKeeCS+Nz+OA
mUiTVLO1WvjpuJRO1dzAC1uaxykVjr+OZPrGohIsf9BUfs7zcEknbQahv8sWoJpbPE+5thi8QDMM
mHS9ebE4cZ4aC9OliM26jyG3H5bDHHTcmOQNIoBwofGKgOaSkrEWKan1J1cfiXoe8gzxoEoDYmoT
biwSNilAHHXOEoUVDDoFPT4RxvyO+qv/Lx9P1c9/+c9f9OJ0LCB+wrgs/lEMZofxr/Tj8w8DXlT+
H//GX/Vjw/uL5UBg8QzXNS3TZQf4V/nYcP8iDFsgBJuOLqTpIez+TT7W0I85VKLmCrbHtuQXf9eP
NVP8xXGkRwGyY3qWsP6D+rH7z2saqUv67UkECM7HlueZ5r9bTuBrmELCGgSsuVyxkleUX8+L08Rx
WOYKStow8g90ZdsLNHm8D23qPLvQObA3XgfcyCJdIHO4n7PO1tXJa1ysUfRk1AYnRyIO23Th5MQE
4etWXGevhjVpYKsKFhGz9vCRL3EhjYVIyxPxgJn0ri09Z2viuF6T4dZXQ3vgSte5mtSbSKX0vTCi
C2ZyLsaCdNfjJQvbAPFikWj5k4D2IfTQD4e+vZ8M0CYlN0guBY/CXplZRyMdgJYUO6MZw5XE10Nf
FbEE/EOFdxQGLYqkeU0Mtd6jV+jUBgYZLDFqy7G8GoznL2QuwnWV0e2S0Jy4oeN0AckHrdK3yjHG
LeBuNXWPdcQDHkCKmVLx3ZUcT1PDbH1Rob5jH2ADGQ9Lfe/gMC1/TFXn3ANFJz1J8gDELR0+moFw
IzXyRzIdznGUAppyw2NK9wBTbLub9IesleQYMGEDa3t0ijI/JMSwVJ8+NIb2jjna9gMh72VlvNhd
n5+bUnsw6H2JOQJh7qK6ZI6uXq2/IWFn+QKDxMq8yloeYFQCItn4uAD0Df1msMRd7ophGlU7LEll
zkNWqPzQCOx5tjfwX46bFw2CzVpF4EQ1ykIQkMo9HhlYJcBe1tnQ51uj+qp4pmwci5tzh+j3hGHc
8TkfB36ppXtFUnHdKljBZrXSRSK2bVThah2cjTaWDitqiJeOCFkBJxFb3ECRojMbBn+qqspYO6oh
u469IlPDUo0/20RDu54C69Og8sMfsfOTMkt+eZkgSTelrzb91GV0garNwA0uwKw0LHA8MCoXvmQO
2GCS5xCg2H2VLLHXMjsPDQ2KZUjpN7DOC3bLaQX6hRCTW1n3kYcFkJpU25Tw96xMwvbrTo7Zb0Rr
U0BeEz0guAuQw2l/QFK1fotRcd3bzh5Vn1R73L6Z8xW/e7f1Mo90LJMAlpLiWA/O7xSLzkEibYlW
/GZ09AfSEjQ2Em2hEHfjGkwEDSI/NdEhHwSJMVEPv6j+Tdcot96GtjPPpyzpyqhPCIjwwUoOobEr
83tKOY/mhCRgQWPdWZwLWOCiTaDSb8IJcB6Gg2MfeJ7fakyTbgfQqErtd9exn/OesumeNlU6ZwmR
kBKrtJFKw4lTlhn18tJ6FZelDUGny4lWpNsyTd45Ok4nqm72DgOgP8fdXdkOB1Phl2nUt23gqpFz
9eJJJ0GkVPaaHTZ5JoOciiXH94a/BwVkIguezvS059FHofB2WnQ4QZRL8NTjlMZzohn4t2kdJDc0
y0MyWh/0DkXYRfuj3R/r8G3Ws5DuInZUhqmcnWNaT6U5PYdVe2pKcE4JLnvljhCr7VseW0T/WGKV
EVVyciJ8YVrWS1dnw2ke0E87d/gyQuTBBpUH+8hauna1awwSlZGpQGpmo1/NI0dMjKeb1qreGEgj
s3P3TeMdUXz2M//GCpjme4fBdtfUxpMj4A/lr5P9ZMyFveXCNbEb70YQ9vyKKiAZOb5NgHkoSvxy
BBxIhsZnqh99o+ne8O9dXLDooAnshqUyRjQhjHPYDPU+YQluwPE5NAbw0SZKbroiG2078YdVztVB
K4dvh8ZKUbYbLelg4GhfLrF2B5FTzNapmKjS1Ihs89ii/AYZF0eadYX/ul7OXTs9ht0qZ5s7UUVD
CAPqR19Z3Y4u5BjVwT2jLfojpnWfnyjcjnJ8yFv1pjpMtQ4H0NLQ+3WCPf8wMv7JUP7C6AwNAi2R
JXr/ACnJXAVWAcJ1NpkDu9mPymAp+JNbDkfflmkS57IxiHYmu7TMUveYV/ykhtjWRrWFvXTaNyHg
DEll1PKsue9bAJlFNISbhKcVY5Kx1e24457m7tyR4x330tcUDNS2JeSVxbSel2PsF+X0Y/TyAd81
Gp98MIckv1k1A3uL2rdHW970LhmbOOyrg8u7NrYxaTWH0B02L3R3TdvkF6HMb4o6aQZhdbdl0fyo
SfxfReuUWzWll2bu+h29XPkugzfcYzZMm/pdTJkPLEltgMwPZjHcdXb6K+BDkbpFTmBoPUuqsJri
l6agKCcRR2+HHfAxTL+qyGw27RTDcK+Md06Wy3KK47/Rep+aZ8MDjmASdqCiS/ARDX0C5ClvdMDi
873mLteQXdEOt7QWss9D+zYBgrY6WCTt0r/Qn0OLX103eLzT8EpJY7RSVURuMvuym4yUZe4cDV3e
IRbVGxkjZM3z2O/LKF9WUbz16DirXB+fmCmpxkDlnjV6P2x2tFFnQ0MZn6ypvLn50tVoecETVyJd
daWz6fv+BmL3qeTptPdixBfT2qBQ3sts5rbUwmpWJRyjjmUnZQsWVZrOdODmSVWpzj5YmQSJsl9B
o3M8CvD5CWXsQhYWozTOtt3DYR5sKA8I9vkkXiORPUIkxyOVjiRFRt7kTto/rBpLyh9BcFQzD1B4
5PhSJBgxq2EWdqGCmwB2VJUdPAuNswL54OOlTpm3wp0eEuRrEyqA2+hct4yVjLprKwDfNsjyx+Km
xPiTFltjJlQzRkuQsDvpYkN3ERalgKresXwteslCizVqaae9X9fJBxnM5+VSAir6wzHsG5ozTnwN
3rnSSDrbBTZZ7IyW2yfrum8/q5SFfG+4n5F4r2C6eBHyEUrEO6YbGpEJgOGcPZjg52PX2CiK2Oht
/NbApbNeT0B7O/O2DpF3Eg9XpE4bWqbWwsss1oCqOSlwomZrUsbFA5LlxqYQ+m8gQ+xMqPu2Gv1b
n3d5P9ukSTnMObLxtmbRofFlkE2aeGZFyd3EQj2IrTvbiMiGQ+Ol9Sj7JJq51xAWGW7da0NMLuiW
AvsEITrv6ye79d7tpH5oIxNiRLugFRXPKlsGZ9tq0rvepsKO7nTwStylXezEI40mFstvXl6633Fk
M2h6H5TFK0pneG/Fo5lTaSsofxN5cYXDHO+njlKDmQW3PZT6OVb6S9AP45Y1pc+q5g7jPgCnvntt
EfPq3NxnCQ6AWj1HJCT3TpF8kpiZaHZjCB0kxAa2ovdWZz162ZIPXtIf6Mi+01ivIRS8CGEX1tjB
26FVe36T6y61kb/NcThFWrB4rocroQ8M2hXJdA3to9fgngQ0zcM3dSUAhxY6Jfwl3e24GAQiTu+l
B9E0x9hrKM+MbMwRvXbwYvOZ5j1q1nLQBWuc+WDtu+dqQqTpnOo4tBXqEXl9wctSDDak7OoB4vIt
hkktGx1SRH0ZYyhaXMLQkKn2jjnBlJGxttSAEWQ2Pusp/bLq7kKcgKTilPhjRKIHYw44JCUuHf0d
ROi2vbgmqsU5GQK3H40fA+oK4TfQSEFxntvgnFjWyZDgbgy9ftOK8qEy8w/bDvDO5tLbTFVzDwp6
FTblb2fEeRKM9HmkHfLUCHWPnT/Zs02aQoNWgt+5Og3OZsmdeZWbcHrsONLZ48lXkY5A9HWM8kH6
e+jMVZcP3OcFhkzGQT47dfPtgYE7Kc855XKkEiapAMRulcw+o26p6LCrrxnHcFb+qlVsoE+b6RWY
5S5eduW9G4h9z2rfdYvCnwd5MgerZjUDHMaq8x86TcH0bILO/dUN0zEGWTG1RPjMtH0fJfWFAgSM
/Wm09rCO44Trume15ZBcE7pCVrTIT6A7It56j6FmxaxMQDSUEWFZTT2ULb6YoZy+k8UNQzQc7i2Z
gSKnR7LS3ptEXN3qXop6AhuQ+mkUWTvqj3RUKBwFogDhbiSSWHA6+MXIMcqAEAozgHNTab6HuFy2
tZWuOLnC4aAobiNFT84LgawmmxOzYiQbQNyny90159/nocZcYBlDvLW66X4YM3tTGviyS33vtMcq
VDsNwscqS6LZd9jKRSEH4wky4Cqfn8xWPIU92jaVHQ2Uah0CTMIBI7sYOPo2ArAhPJPn2Ajele0d
O9nh2Q7k22RE+cqUnNu6XPwKwBJeOSRnPb2kFLNxOl2arAcq+HYmD5919iqL8Iu9GwchybN6yLxD
6SYfcBAuLGZ+Y9PHAUmt4zvYpqM9AvIxe3Hhci7XnD1fQvoOpiHkMejhbBKFce0XX3pVdl9eHn8k
8Il9WroMUsaSYwuODHVVZfVEWAs+hnuS4lEfwls+lZgy+gWytmQyGel6hmVNFL+SJLPuNYcjgp3R
cj9T2ovTlEk7ZPXi4abMNIqOIh4xne4WOLPe9RozbJ6Hd6BCWQSxyKBew7iAb5w5fG5iLJmrKM3m
ixxzShkSwX2g184Od/jd5AL+aWIoi7kT5axXeRbUk5Y+F/B4kCB7TLRL0U39awrckgREPj2XBPNb
F/svvFiwuKU4zPlQ3Md0DlSqPTmKywjhcNrJDlWCutnXIqIRTww/FR86PrDzmaNKd46LcTxMFuAX
mltx+0xklVoeZMyd+1zFJdG6IL6DvCD6gdVJQB8ausRuuNgarTf43jRNWgeni2vf8yJnlWAxGdmk
XSZuIV3efaqszbHhynWXjC+0kFMXYRPoH0CZ1wfKTp7b0aA9JPylJWm9LhrvEHI6wV6FYSPsH+ks
+FYeJlk1FFcnGpElDJcmcyvbpXz/PlgINqNdClp7QdMtRoCa0zlMAvfm/RhugnXBiXlzqcYiQZeY
7huISbECdwoAU33GJnu5kUOKLXBAmIW1CyrnoY6MfuNAZ7X6Dr6I3habIXLeskKZ6wrtajuwjbmM
gIE3YT/HYHd4EE00q6KDwLMxe/1RmrD6229RM5Yo0clt4jbXjurZIHROXSSWatUU1EYaHbOofuoF
DDv23HjrIU/08BPTVGabyXSBiKmLXp5kVDyEJm3bxnDtk9o65aRUO8g6LNbtr063Kj6a2lftUWag
ZcueBCh7bnd40mLvMM4dJhZ2TRzcNqwmeDsqvCHlWpkUVLoYu9dRvMTz254L2fJORAmCJ87MgDvC
vE3OiUZPdVZObyP9opywvjpJxJ2JFWwI4f4Wv8ZQ8PFQujauadB7apwQL6Bi+9uM42401EREYXLP
aipLKhQsVBz4/Iz1X40x8/dP6kX0CsPjREsTlcY+7Z7cMM3Qfmwa/PRliJBuUnNI2OkkjKolk+od
kbV2VeEc5o4ejdG8Di7tx6gzHBcTLugMgMV2Eu2hM3smhabdmcqEUh7Cwtdg/2nt1BwCcvJUWjEn
JKPv9LXhh0FFdtPLP9l07JVOd1ptVt9GHp6ITtjMrezZSzO01v9xMfn/6jJ+i9O4+vmOP/+lWfny
tH3+939g8UT/3dyMB/pvHmn/s/v8p99sCiga00P/s8i/LSVHf4zQ4U+5/Mn/13/4n37+/C3P/1pM
/pdW5H/LtOPn/D/+2//8r/89bv5RUP67HVnX/+K5nk3yigy1zQqJf/JXPVmTf3GWSAnMW6RZ8mo6
ovHfBGUTrVnaLuFkxzBsG8rc3/VkXf7Fcxj1+YJJX2Bw/o/4kR3bWPTif/AjG8u3ZUv+U+zhLFRq
/Z/N7nXF/+YqOpph+G3aMySs4jF3Fef8nOucXEV2BdC3qg34Yjodu5gSMCcGCY61nkQEgH565+YJ
o+E8UfNIA+85TJ8czBpX6nLLa1iZ2z6ys1PrzmgNfYbKZ5ZXHUTCQSZTcaXayd1MfUS5VtDFV0kd
Q+oGvU/PN50xY81Ij7GD1+87msA4Sqv2LiIImz18hY+krwBlkenjwLHJFSayuBe4g40gu2om6qDL
EpU4f5Qu+N4dnXO/gk6wLtUrdcq9HI9fVl3DaQFaevoxRLa49N5bRtOzS88RcOQJBYxyxdUEHZTR
gMCXvhQqRH0eXoVCVi/UgTuU3Jldpa4Rhto1VB+XArRmvNT9SzgmYA1G/Wp0Fu6GhZaS18aGzjCI
wssXsD3j1XHCmeiw1LeBYVxoESdmgt/OgMeOXEX3GV1zzvA7Ct1wPywva167JQie5QU2QEjNMYES
ScMFdhpeJGiDOvaF5aWIisbhH3cAAwTsAQJ72iZlXX1t3JcgHGJMRVZ8/fPSB31bsbpEAMvStt9k
Jh0fdjeg2zPj/vXLn99W4AuQZXmk5TR5mNFL7hbapTYsCu0igN5+ZWet/+f/RMzQLhYd9Ra0/zPn
q/yKOwpBGn8DMwvl3gOzZex2mJs00738+ZW+/KoKqUFjVqWBjlqRJqL/dKLI6/LnV3++wE6Yodsq
36racNNRWMw5t6qCi9dn34nmhHtT9M2B7IwePvz5Ad2UV54PHThJ3QsuyfLlz69GPhtpYYanP9/v
vHxw5tpMdyR4MkpktZCKJIeC+L/+PuTn2zca5nm8pp9942U3rSGARe/o+DBpvbVFvWLMDWhN75oA
saKPQTGYZkegCkeMyCL9wBgBBKYiTFppXfyJDf4OdIMZrsbG98y8jVZUC52isBecoPToKNgvrQbV
eU99Fy9OEJVfHKxjx1hWwdJqqI6gSF/qYMr9vLDyty7FBVE5w49mcfS30U5MN90VCVEk5Ra/iM+B
9AtitfGAou4cXDtrNdrDoxh5ADsFZobCGelZywJ4wVaiDjrqCZ49IjGEiMKnMSALZDh4NYv4URv6
K88cNgtsvCFA8HMwuN4nuZd+wLlO4IZ51RbwnOvzzMRR2evpZUo4W+AkHLYUx2+soZ/u4rHu/bYK
6welGZfQQV+pe6/k1Aw1ZXzqbQKjuFE6Qnla8ly77dHCJcCSJ6CsptWsnYlpsqR3ce8w4F4alTub
KRHxofVsbQUELlzHSV3+8ggpc38rfpOcu+es/xbZY/CAcX2mfk1UDxMU8F1riWoRQuhg1lt5FjVK
eaqlvysTyg+z+YIGYjwUeurusROVrEqKp9CzvaehR7tJ5w9pF/J3EU5Po5EGz0A7dyNe07VrwqgR
kjLjuig29eTN1xjXoQ8C5YvRBVJE5EbXipsYnqcSHoWW0yNKZ8hTa5vxKrKitec6zW/MXYxTc30L
Yy/30yn5lZm8UYVpjUR4WQDYN7g+wJRz+5jFDup/jr+ek+FvSuLW+Bwobne7L0xj43EIgvvGc6ND
ETXRXiuCU69N1Gb1RbippOuci8OUFgHlNoPw+8mYPsha+Kgy2euQtM82GT1uYKPzoHsdMmcXUdse
IoxVxfjikg4skgD7JEieM1yfJ7Oc8ntzdO8mW9j7zF5uN3ojGS2i/qBVz90cvEMvaE50F95j14we
pD1cJles3Vyo97l+KFQqmHFRmStGyFuSvMzur1gT9guV0zbnyi01atg1InO6sZQChoBJeBoaGn9z
/Uq2fVjRwxaaN0rQBZ648qMcKcxarENdXj2RONzO7ZD5kAKTU1EM0yvqF3k03hPPdOMD9/XoIOYE
63oW9jdFZRGfUOXA5i+aF13ZvJttdqgrdliCKfiQEXHkG+bb8Swqr0KGnGky5YVgSLiTkMR9sHp7
NwMnWmWUFxPi5cie0JVnJfm0jsNQx0Eh5E3Pmu9c1TNoBAOjlieDB3wTFGTyw/R2GfGaM1SkqOmJ
25FtSKdXoBnlQ6wl9NO0A88yrXxJ6QC+CReYv6qHaDdUpn4bUoFAVdwrW5PnMm+0OyekHB1/ERp4
SX1uE4dQq7vcVwNLPxpn1Jq0rfYG9ILgAXtH/Ek8bqd2OCdAaHDfyPBF2vZWT+ms44XxTrPjgoKh
104O5a4eKMBVXg+ULXHwg7ZNuw3dWO3QdCB84MK/zIZj3Blt9IiWtXYcoa4yxd07Fd54YLUZYVaS
Pzbx6psdwq0uEw1RpaBjPCIl8NyBiBzSyLk11NkZgIC3HTQRuGtpd7M8HsZBVs7XQlCGpiQg39iY
drUntJuHZW9HF4faOBDo/rxrpfpCFqnu64725DaR6hA2ZA7icHhAVnmGqmrsBn61Mdpfli6zW9Xn
P2YT9TRtjUuxGUhlYd8l3Lpuhgsj2hTF8wgSm9053/5o5i/Q04cHrph91NN77hbxy+R2aOKqLXaV
XaptIGqCDZkeXvrY/iTqpe4BW1WPejDd1176e4q5F6VJ9OE14beIyV9FVZb5wuh/JlZ+D7QJG632
0bkKN5iBjphm9fyQDsMpI97/57sOcF7vmtDderJX3K0z49YE0WeDl+7eS4YteW/AKHFz7+AFv80a
BeMYkFhfoR2vFL6KN9R6c1XVtLuDeL2Vo7TvgvJbdHyzHPPIyPAHQYkWm9BrodUbSPuJLG+dLmBL
ahmQstbcVsvVw4RjUQQvL2mO1Rqinrt3pyZ7qFX3WjonEXv1m8HUtLzu9baP83LPvE0N7ULwIZXK
SXDkeZpXKWJ9cJz4L9xmI0JezFGIszKOiSDjfxonGiEI7LMgQFadJJ+TpPVeqMBMzaJ8HeB/b4DL
5H5RGE9Wrtw1pB3raEot4MqZ9M2fvzkimk31S/IdAT3elUEFdpMPLQSz8ZbRy3IYq/ngkAxa4WC0
3nLFGciMaRsdbftYaMaw3MUKxKa3eECGYNCD0kuvXk32+kYgfGANnb+yR3b2cWnl5zJq07XLsnt0
quKx4dC8TqFNbscAWoEiWBBgpVwzg2i+OTPY11G+i70seSYZ9cRCY3jwcLjvECMJiyDOd4Pev0EK
Fr7GkxdlSihfseDF7T7ZJzLAiBBO5J3yFjtBN49vptx1VmS/atDX5y65tCbjcSLqU5Lq+Wm05nwl
GgwguYhPmRXlWxiu9QsNU37omjvc1c6T5sTtvUrM98Rk02tTtegLhxtA6hXpVq/q/Eauj6NixDOS
h6J3Yp0H6WKgTycaeFVY4x8tL6fyvIMBjjtVP9qaDa1ey+ujCBJs4wnHJZ6NOzsNgqdRYzlJknDY
zqL7APuS3Fg8wN5n97xVob6NnJDFk4a+awPAvESwL95wJarUoKyBhju2aDkZRrJDaPCjfKt5im3m
1BW7yXsKYK69RtyfrTGZ75JGFC8eLrnB9l7pcAEIxqER4jU4e7qye6wwIfUF4GZJJ1XsD2MzPxoD
wpIl4+k85OUxySbzkec09+VBHFkVqEOtc6y0rcI+8gGZ147hDW9c8bycjB5ePxHl+vPeaMaPRcny
3bgFbVG/tsYzSpp44y65MejrPXiCvoU/jxAvIg6CpRpdPBmbLRB1D//v9FxUk3dvGza7CfBiV+Iz
mqzfpglJSapziz9o1fHQvGbkyAiq6tnVy7gRQEWrdqKtyNjRBbfyitr1c06Qfp5A14B+u4mHFq3S
5lDjxUl6blwscRFPzEDJt9SsLE764kcLKVc1RqSuaFXPznjtWu2rjcr0DgzuL70nT76EaS9wbFxO
BQCqMU2lmyFw2DXMebPvJxvYo8E+LqfgdTMZg3FACoJ7QSVdyI2lNoz0JUr0M26B6KQs60fXHXNv
ayb6+Iz9dTKtZGuxJly3cNtOzAL9Kv8AGt1smsoDNm0UGDQQhXbtpXbN6jGaCgwntbp0RP/62vyS
bVe80ZALaDiw1yZmZbZF4UfUdu0qVXwoqwpwbznmi6hVm9DInNeycifSJjowD0qG8AatXAZiGI/W
Kplctilj+5FrSwbJSU0Q+eNtMfmqnxAAytOfL5E7fjiALM95j/iYmFKwzyqQYvE9bCp90p4ogJNn
fdY/DS3QnkrmL8LD4S/D1egcaZtoYbFVALFJ6+l2eQJlNG/EUPtZYoIL5f3yKeommFe5V9FbvxNt
xIVLM/uxbvlDrTHvCua8VdTxJMQRwdYFZiSVtZaZrasyjz95fCGDC+MxnggBgRS4g4resDSvos9C
V0d8sNaLMCtUVLHQSiExqKqvP2xIulohQAbJ9AMLNcU9cFn8LmUhbHbtLR3EvMfHhXzm1ekTvSM1
ve/eTqsIO5RDZhEsYCliYgvLdUJ/Y6UutgXhkviSRifhqS7rLbRMyDuYs9Y6fD5b8BZ0EVtAj9Ru
1dnc46LqxMp3n6QXZ0Zfj5R1dkMxUyM/PnYRYAxbmx4T27svNEDWVT48G4wi93++DHkITE7HBs16
H2dXkXigEqW3HQK2Qhk7jJ1dLGBxGFmPoh7TR9uiEyRNCsXbSFpqliAHtEaX9w3XevLCjwsn2TrL
xnYfKk3fF7b4Hm0v2WocYgK3517usB5v+5kbDx6PB8B73aqrdcBM9FhuGtePJN7zVpmnvB6Nh2bA
wp87SAV0b1Fr9lIEDu0DqqcHuZdvijz0uYh1epFm+iXKBU9NVTYw64DImt4FC9tu04RFdKiAtIya
dq37pLyv4vq1c/AkIHot+zvez55MKaLr+ArTqF5XDVT2qFbauqHq5UmrEVLzmuhIQ3i3hruOdWwY
772het922OAfjLgGzKGF4WEaKQIYHB5IbKyDmFJSjCGN/6dw/n9/qWDRMpGrHTDleaVNwR0/BSZs
Loq9oUWurxOpDmeqFC1XTc8mOXrS0rvAonQA9Bzlv1NyMZX4zhrHWtVY+QpRncZ9o4fdoycIfg4Y
a2bylDvmuzxbDXFUH2sSEX/90i6/IpUSkr8HO024rD9QtkC2Kyjip6Gyc5/UBk29fOy6Z5cxFMx1
hzMv1/TyyJKqOmI3sXdj7WxaRLrAbf0xwEKi0RFDTsGpj128DJjZ0gs7blQcvtaj6230eDxKVPKA
bc06GRiA2mht0CHwjnEhsVCtJ626EYvsoZoHagO6xzokeBN244z8LDzumVMSP0nR/bhBWizLNHE2
XOsuzsNFPaNFWqVpc4jBg1FWYaQ83Sr9rOZh17NX+p67Yol/T/oTeWB7hydsQuuCwlSbrER185lj
wYZ7kPjKWyCDPD/Uwyj1H2dM3bUTji/mEDO7ymB6tLP+oY9JB9XGJSqm9nVOZISRvTSftQlsC7WG
07GS3JsyrpuuKwj5ucZHwUrxOSucUx+U5c0zeU70ieOdOE3H1xAPlR9XxcD8S5DGbbq1GbAKLqLo
bHR2fbJk8iaTlvWnLhYUod6cceHmmzA3mluWpWdDjFwicdw9wLB5z1FbMVcOjS+lvbNYbJwbI2Jb
ZRVqhYE33fAmWJr9kupSu5uin6HuLgEg1S/mo0/Pa8dnUnly2yg8L2mpACbVDctZD7cgKxl4cK22
mkNICFM3X/HEeiurnzvcKDSttIiSa0CZuN3sokZiwQ1mdtbCTmnU3qtRAkRsnGqV6KS1okf1v7g6
rx3JcTbIPpEAyku36b0p330jtBt5ibKk9PR7VD8WWOyNUFnTM1NdqRTJ+CJOsC0mEkltGvXYUDKq
PU/4AFutAbYsUp9SjiHEbKqCsbPu6a0TL27TghONj6Tj+Nz3SXyiluRP74TznrbjD2gGwSsFUz7l
fIzR6S7Ywfoio8FJUtXkxaKlh2ke7VudYwNyweutZtf7M3WF9agpBV2HOn3y2U/XOPSW3UHwz7CJ
EMcIDe95ftBFdcat5W1lhenQi7r6hTplziyNfc1qcVZTQG2QNMnjdZO8Usq97VvO/GaFGOl6L32R
Wy/Sgxjclb/HTBY7+nbw1QHmPycJjlFl/aX5YnxhFodFw/LJxPqCoCq2WLNA44yMAYi7+vSjo6RQ
esfhnWGfCNBiY/fgtC4ZuzKlGTrsTY5FWF9zt0aUDfPMPwrpPqbCKB95lL/HdQHdMwJQ6Fr0qHAo
c/MGei4QoDUdYkRPCBF9kyaV/49tKGAol/R51fRnXVaYkSM4l3nq52sOY+4lsX39nlRya7v+ITWm
6g6aZ+MXsz46hYe7zypvleW+1a1XsKZWPwrt7ZJEto8mNtx1xjQbDHx8dPquvPUjgSNL+3QQTAqo
V1MBcObZ0/j5i9PaxdnzClgHfgBqgJ2VyI0PFlP/lrbq1crrK85FuR0w06yzDv3X7AHfFZ/OPMzc
i8lLlFnQ0iLni6f3R23PYkd8V27M3lTrOB4+WIOj45z6p6yTNnZetWFHU53poA/Q5DRRUzzWTqdJ
2BbhKzLt1Q+4HVix//iaCPzkUEBZRWN5jeTfymeO0dYFHctJ3m9p8a7WFfW7e9H/oXArWaMTQ/a2
kHWMvODtsh98B6VdlOcieqQNqScjNdjYEbzBlJGBjwDLi2l+E//STYDMjy6FgfjcNFbzmmYe81rY
xVjTjFO4pMrsKju49sVgd3+AairXueWhCDo0lMA61gGemCJwUKi1jz2v1YfJmv95bDNild2cESKB
7f9L8ybelWkw0JqGa7SOMX5omx/JhmRx8gfyk3DmnL0Oo+lmgOxeeWNwcgg07vwo+Qy9+jUIpuly
zEzi7Ww/u41dDdaz08eQRrgD32GD44LwSoq7q4LpIq3gnUqUaVtMGLdirOF3af/uKZa5g3nGsD3A
0G4a0u8Ml18by7bvQV1vbT1Xu4F2Nqz5hroT+1X3768cSWjByPM7tlPsDpE/XXkPy43ssoGNZxie
5rCITjousOZ5wbxtqKZo/LsOifFWxNPHoKxXpq7Hs9MZw/8ugecUK/C4LH5RAr2Dwui9OzSP3Inw
Li1R/T8dR75dIxwDjEsbXywFmNnHcLUhpijxDTM3Jau1jS31n8jj4E4WoVyljSp26CzpOXTdDxxx
ZAmH2jpM8ZIrPpfcbiaeS9gZvNkVuWb/g1+puw0wOM8tIwkq9cp1O1bPNMXI2fplsA7RYk5Rkb6W
JYdRu7aOZRufTPTSQ7E40jLTo7XCH/VpIBd5SoL/+xVKwrQvDfcahUZw01hpbhUojDbRzeX7W8Vi
VutBPQNsH3Zobc+xaI7myAGcKsKjxdzuJvuBaVQTpjxEgXhVy8sgWVrc50JuIwKtt2C5fP+DJFsM
4UWgd3QsBjkoA9nEpKtKdkUtaWv2v/j4sAtkH5FKA7z3H+gEzYpTW/7hGIQ55trE0h/aqxQ8HM2B
J8W7LDmBv80dLWKzL9ItQKLyYXoVcMK5P6ALbI1huQuxLH3EiHD0RtX9JlleWp5q91QGMWkYF4a/
kVlvUZ3RdZT+A6uItT73LdBvkrCr4TbblpXs0QOlLCSO1BmfR5T864roBRPVb5z68adtVV/UJZD6
MuJdXyR6VzQh1DHfGc4LbQNoHpq/G8NpWDqDmooTRX/uOuNj4exPlVm94WBHvQR28hirWe16N22u
bSQdSuXYXXo8GjI3pl7cHCl7dDxAP87Bd6S/Ul4vd9n0HxxfIo56euc4hkclM38zPkyPvaeg2bFA
snXDakU2xjATuvS+TXHS/acIMq3GtvrPrPGZocFQwxeDBYdOxDG3cWhgIDUxDu6G+VC0JwtAMX0y
bKLA/5E26Y1qdADlDin83K9/dx/YyuV2EnNxrGmDPMaA2PeNFAA2iVTduhLLuk2PmFNPwYrwMDve
rD9BJo6PyqQQy/mw+AvftY9HmYCEb2DilybzLIJ0dy+L6nvvB8Wtjj/jij6MTNCiOnjvQ+bY9++L
SWUUxsIHy/CxnMHEmtq27nXtzDusJ9MKb73biEcKjw8WlucerLAsb6GBxCfEeC9Cu76Qkd1DTdT7
NrThJsSTutW1ZPJiUOZRAJ8b9TgciT2+2n5iAUCwzf9dErRxkNUW2BXSldJwOQSayx8ZywamlVcB
dbDIUtEQ4qo5vzPVqHYKoAZFtJ44V6H/QkjIRzpP+XCR9+c5mRW4OfGkg4KxT05k3Xo2PpAuWlyr
iBOdH9wzK6/IbHOBmRHxRjmCcLUZnDn0XITsk33nLegCuxX3uoBr3mDj/H71fZHaEkTW89WIbH1J
sYFPphbnOAnvPM4pxhFdstPdjCDJ/5FYKxVu0tR3aFf6HoyZdwXVTexppjcr53QUDaJ9BMuFihzj
pmizJmXTrOFM2bskZdhvdRAMfC2uriq7vXSqR6H1LY3ltEdXWhKeKBXtELicnCbrnIJtBeLsPuyG
fYgbEGrAhwMoU+czE0fcx5WXtDdTxWJlWpSH5NNajv7XVJPCafP+/718fy+vCDDHqWmdrD5j1zAV
zzwwk5cip0FLsBsfVPBkyqs3TNAzYhVdtGESEnAg9aqvocVrO/kkSbVfqnc/wLgqqvqL5qrSBjLv
BwtRwDeR7wP8M0ZmRidzyQUEnbOKh8x4T8VACMOQv+PQ4jb0dPYV246xBbQl9mw4eOnrT8fLHPxo
bfaK8rNM386+aL0Xb0qbI40uFH4NfvJlBFVDjl+jLS4vZ/eny+741PRhiY3bTG5wGnBb2VP8FXb4
eHM5N3sU/firFe6fMrHdu4o5LjUmXifuDOofk+hz0IV9GpceqpnZymcTEnKtuwLsc0iYYiKvSu9V
fgqG8eSPLaiRCsfJNbAi6yrQoTdxW1iYvT3mcRhRmRtXW/zFFayZlIri7y8Lo4FWV85noDbJazua
5n6ScXJIOuW/G1Z1l6VR7ICoOke7UVijLWd8uFgN8W3h95N0Jf5ul0uDZrCG8rsOQsM+c382Dxlx
tjb5xf4us+QKlWD8SGWNw643YXbGRUEOjN2XmanhRKnCghAlupTUTrwLqta6Bdr61EEp3pmW9ee5
d446Td7Hsp/fIwSGu8qc5/cr0Y3JMWj9bhU27DokaeWjCeXRLyj1lhHJBkc5A4l0RIq2Dw32gl2y
h/aZ08VnEjYbwv7cW77cCGeygFiIcGaY6dDhkFXOKWKBXAEEVseg0PfvUzCp8y+/rfnR0oinXE0l
TdjRDTa51cPuyHnXSbr1ZdR8tHVUE3ChFYstQ/O00/JXQrXfOMPbYfSJ1Ww0TzKHDdLSxbbhHAbi
ASFvV9EIubKZGAah91YEicZH7b5KrNq7vu7+8yQmERYQvRYOzIPS866G66G8jB/5tK+MNruwpUC4
mOSfOircC4N2+tbm7hUvOVIioRMQEowlU1pqqQjMzQenUmNbp4TNtS7Bcs+KN4hHY5dh3J0EFjkr
y55VDLya//waWVwdOCQEeAtbk7ij996OYQhMH/rvlPd/Q4RwxO0qOCeW/SykdaO6PMdoyqrsEb/d
ha1x9BYThecRxKOSdj5EgdhRNDzB8H86CUieyWxfQ6CmG81AfTuObXHB4gexNnUa+iOVyYQceh7P
owPHYAkkjjk/Bob46i2XqQFSLIYSS5AczkNd/557sBi5x0NJOw6R+oyGQSae9Pz89gMeZZaPF51G
SLqIit9NbZknEp32o1LVZxzaxxlWNfGumQ8svqbcd8RBGvGfkplTEzbXmiQu/Q0G8Zownznz4M4o
nfnWOwZua09aDPJolvo26wwS42dZKH3J6e10I5SDVi8j/wJSVwHdbIxKzC0aQkLt+oQspceYbTsU
bvYrsqtNlUn7NU76H7VrzCdL+h/xpy8Mgr6tBU9k6SCE0sEolenCVMmD18cnfFY82IE0eawittA7
B4/hMbb6v5UVz4/xy4c3rwzFvzr+cSYFBobP5xZc8mZQAAnKjl70FkGutMl6xC5AElGqV+Ex2A2h
RLic8FcJsyyVUBTZuHqjIs534KbLTSyItTKfYGEG2rnxnSk/cV4gG8fzzqXfq23Y55vUOArP1Ygt
84AfPv/qWyc9NMaMDz6a4i0IMs5tTSW2IemADWxaTk8JuH9LeTc/Q7QlKpC+WL7YIl/yjIqDeJdP
sO2rnrAlw5D1OCh7JUAEgXG3t01T/Jdv/c6A/QhPZY28jjxUpJuSHN4aOxhRBpNZHR/MRF/jKtC4
aSZuwZ4Da2dOPzJyAvSdMl9o2P4VI0IVAJlXbE9f7NsCqiHKtWc+U/xNL3VsFZi5E8ZC7Z8+jZsj
viFGSNlSxQJ4J0DVOaf82gYzpRbjpSmHYccwCOGfJWiMjatXCYSieYVEn6wJilcXwF7PrmOyGihv
OHayf7hjgDKVEUUqdLecF/w3P6/e8QpZZxF5qHtV9PTst8lf4pJVwDi4aeptYzPQYW5n3CKr2Bg9
hXZIY76UWDT64NI3SUXRY4SCTkg14/m8JHrXxOkjtLBWHLE1Xegt7Gn9lIeCJdFqbOtp2lToum75
wnQMaDMBnZg9UlOQkHB9+mcQm+Oqtk921fwoGOvvAtm6Z3D6S+8KJgAbHG+0oj0pfqc/SB3MNPpP
qkocUZND1K2gPFKhq7f40ldDVQ77psVwYjQ7h6nr2lwSJOMYwb3AQ7Mzk+63NKavoh5m0ocgzlKK
mAQeuyMx/XMu7QgtisP3HEIg8wG4bFzedXTTYjvEr56y601JqcfasalckF09fahxXDGHKfjMZNGj
bIp2MciUjAU4SJVpSipGrEMMdTthUXjXdty01Yjpxkuo78ySnW+PpAJN8iEUScOlq9gQl+mN3m1S
83P6ox1CAVSF4LmaftDeWN4LIlpdhqFCoHPJ7JfpOMmF8X+7TjrchpFHRnpKu/Zkev/SyXUu3LUE
UkN/33Qd57wMT1NH2EyAt9qZPPY2ruGFND9b9pJGojCj605t5X7gliS3w/G3zHoaPUPGV6gNNnLM
2Bg/giDFKzpWf0o+Q7iV5xe3d1/pPZ28Ur7xeL+WetoMpXUHYVK/tDwJJvn4bg0vuQt22raTlaPz
JbzF7VsPCrwsUY80T0yQmPnrEH+m0jIZDhakBZ3/ZGOFp3IgvBfiJiQ8TA+lWmojZ0Qaryv3uFrg
ugianQob9k7CjGqPI7Wp9DmY8ez19dWjZX1VmykF6Vb30eXE1AARZTtSFoTEgeWEiJtuNUDc9w1z
N8Zhv+2sntYF91eBVt5Mm2nCLaoF5Uszqzsl3NF5jNXNDeD2tqyFVZvcBp74iHvtKrYWAdB3/7ZC
XJIu+CwmP0L5AQ8cqVPqhejsYc9zNFPTJUsCfv6Bmrm6+dkCITQWgqEXdxQSTuW2DBw09clh208j
bAvH/gCEvt1UrnnMejoeo2Jut6M1wTqfb2FC8IX7KtsvxRo2v1ig9s1WDskmI7pPxpUUa1z00zs2
dpeE46G29bFgGYiw1ULHuTd9aq+haJT7jCZr1fWH0PTw8hFP+lkzAqkNUS5bLUhENr18ubUAqlhh
+Rn9j95nGkFZ4LqBpbC2EqbcbFlNWgLOvl0BNu1ifAyUKYZNQFlBcYiIZcux/JuF/qWdq1M4DQeJ
VxIyf4YbsnuhhCPd0UHxY0rLly5vTp5y4GPZ7HPiiq1kyX1zhW/8x0NPzYPwbnvNheARU5hiX8Fp
wUnLLLcuyI0Wlyn4sOPRXntu9m/eLVdM/iP6kElyPSYqX8h4n1kGtXl+mmzt8DTQBUwxAekGr3bv
BkAtQ1ziprwlkaIiiF9w4HDQAjX/04usRVFrX+bZxh1jUY1jmtUFQVLV4N4cgttbIRghz+ibsU6x
k9JhYwFxjk1BRWdmR8cmwmQts2YlGjoZZ2qg2GqpiOSgSyEmD11bdMMV7jCjWsAA+YAbmJMgBmKs
w8ghO7cAY6iCwjj7ZcHuNbpapUI6dnnbjY6+TEejOxPFWWVl8iGCsWRED+nYZuarawxpkwX5wSB4
vx3Cynh2y0UPYCGwI6WnMDV/lhi+MGY7QYJ/t9mVPGnvkKKGw0yfHdmzUVdH8oXWxahbY6+Ajexj
lB36KrR7xms9b/ixyr3vtvKtDQNNvEigOVSOfDNlNz9MRlo2dA4Kljl6QjJ4fH/lgCqpXTldv1+p
avLvmctjPHAOlTXfMMx6lyTT3IlZgVHH0zR4ZapKHyR3+Q2zTiXLqzL9APmenFSgs71J8+UuEck/
SuqNvZmIeNV1fXuxhvpHbrnToZiwgxZJSCl0NrgH21dqXzuWQ1wGRXOGvthpDRNgQvAMsogYskyp
tWOkRtNGxvNRFG8ysE7jTJQ9K015ooPZO8DMunhwtWLgY1YY2+9C6f6V+dt6Zq9Q+qgVo+/kmxoA
8qYmErNN9MQpILGse6sh+kYdzchTWbJryxjM+6MbEIjhONRKQIBR4LRbLLAUgqgGe2Fwl3npPhiN
EQ9uQJ85Q0ldB0duHLl5yO2BDO+ps+aQc8a7Bs5XC9KGMCd7XRT3qTc/lJtpmi7bF8Ln1Wr2n2VQ
hXuO6Yx92Z3TgyLRtSlswT2dqOdsLrVOVkyPVztPP3R2Tj2SjdmUfanI/Orp4M28lpoEZDyVbrEH
13ShNsUmg9310vD8oPkSSxEjzPyE3Luh8Ae3jFW2l0HTRk5hSmLq6kovqRPlnHUIU40DDjSFZLpq
Wno8uuWiqJtZOyn+tMbomb13PK78JeLQ9EF1M/vhnwii+FjbnnE3rOSZFvO4zUKzO6RKsFEcc/UB
oyJHfFvisNlcqb2WQ7gP8Cyc8VN0Z3O5THb3CQsm3w1xxFDAqF+9bDplpMSulWzjHVLkk4658JIy
/SOV5AMVLObDICN7R8DpfcIKD1uQGyebzOZgZ6j6VXAhX10xE++iMyJaFpywqdp7t3NAaND3fKYQ
VZ/igNu2ytXPxuaBYnSRdcajMgNDhgY9/qD+8dOj/PbNGJ0vRVXENZ3Sl7aKsJUPMYMxE0hpFEWf
eFLie54Mw5tVWrvCa+11Am92z1EsvgfLhWNYQDipzDeZxPoUK9Ygi8rmN0jxRED94fH9io8yILcF
sgJeeufa8XCzl8v3V98XJbNb7qXFSbb4znpR4zjyAdlXzH7xiFnDheACQV8zn3dzPoR3Ypfz0a4x
JTmhKN96m9xAhN+bfASngNCMPmtVbC2XZUlLQzBtts2rPR1CaME/zCk+2rSHvfuLD9isgJpRXVF1
s7vP8v4Jy2FlG077WS9QmqAzNv5kQRpEkn4rFVYrsAPyCCUof2upNMEHUDPmAPVKKe4xqsfkBn0T
t5rRfRWuP50S1LLThEZ2gu8HKNCJUjbAil9CWAxUVtK2aeEQw+rod8c4CH6Fqqre+B8Vm7DwSQly
7rmVffMqi6rcNpqNR+e1gl6xPrqLvsJHDMtoxoTpxpITjo5uKsj6S1LMIGpSyDSzgLEcGHKDaTu9
Jj4hV4YnVMpN2bmvQu8Vhft57EG7/ZLUmPYLPL4aQnYgfbDvFrMG9Uvi4cUE+4C/7kWD5dkxVQI1
lm4vMJcYhDhxvwp8FTWFIZMC29OKc7twEI0pB2w0TLBIzEhk5yCiO64Alfi/r3wcBkdd0YWZx/r8
fcFPpc/AeIpNlZKSnWtrzeA+epolGxIVOuvZpEyncrv2mQ/Zz6zlE1L5TnwF644ucW5SKkJzpqcc
CHtwIiS52Y8P4IITg4xyBG7Uo2/6EQczAenZODYlTQyeq7y10dAtgAHo0oquu5rG9KNHQzu3y+X7
q+8L589xmT/xK+Rc/c5CWl9rSscuIXytWGEhQLXs2NfKaTWutkOJ4dcLMqjCUsTqDGrjQvL2Dxvg
5qLcXL9axDUxaY1AmbRFceLUf/Rx/4xDmE4at8+xo/XqWWawGXUWZoeyGoHrfL+ODW7yvIM/IfO+
IK/VDjfgHJfvV0OQfBTNRL168Vl13Uw8KJlvTo+MKHpWi2L53vc/GMN4oqOATsFQ2/nOIBe66XQz
n63ceJKnVhdtjjevNdunYztspUx3n/MAe1ZN/UeIYngQsH/EUtsnHkL2Cbjr0oQB2cywWvvFpCFt
38RocLzVkGAdk7PiiAWQKYNbiWsWoiEYPHLW2rKxjququLp05lwNVo99Hsd/EANyaioqIqcdHrbA
36epG99DcU/HUVMQhpsYl2xBCZ7uVkFhBxc5gVdKCoeFKm3Mo4m5cwVJC8LOUDBi9H31stxzqsDQ
6U/37yUFI7p9jUp9sEz7budz+DFy3IZhYpqbPsFIjxn2JhdQe9lkt4hk6el/r1QX3qjLHXtFyDWl
upytgx2CdAN/w7imfYrML9kYgebxSDqEzgszGnudj/yKumSMr7mZwsKa53bHnog1ywmD+/fFzCkt
+L4MqN9rFx/tlo1heAUyJveeIttT9cvuyy77g+7YW7piavfUiXe3POq6m49vLJvQwlqv0zjegZMj
MqTH759VlK44BYFJafuUmSt0sRmVzsESmKjbMFLftILQqHFycumBzq387DUURAAtlMVuJStGkNCa
pj6HjQWhbefptjyilbtn6ju6Y04DdEOMgtWxp4uQgF0eyLnFShFC4pc4duoG7IUeXkM9phuwwbj3
WdOQKpuSCbxGmgvQ++ZWyr+uahlO1MWp6BV20lG9x+O0ZlQmrsLwHKJDjbXjfg9XfMjgPGfBLC5O
31DFKOWXK5P0AAQFj+ZQX2VZ0NmwXL6/ktPBGHz9DK1KvzQRtCuU20e03CWjw6DCnoxwl3H63eHt
/FMbAyj3qG223Ll6NQvSb2bhq1VahDFkcb8+Ge4XTRLNm0mk7H2OPuk+yj0/OZUGraRzRVng6Ofv
SOTtYfKphTdo9R560hnEqIMZUhA2dTB6/pV33b9alscB25j++F2BRdnIsp8FPrvaVa8Bjm3Kw7MX
sAvO1DTPBtPXIZIJ1jkvmjb9bNqHsW/IL1BnufJ8OM2cc0coArl64VOUY/hu4lswEROvmNUejVip
F6F6eLBqumERMq60i9+CgoE8CbnqnRQpE67ak3tfy1/SCSbMWGJ+Jpycs0jYVzEs6A7yXW6SJnyo
n6PvTT98P7kWaQP+T0S/PF3fSS2Zn7r0xUonaGmQ9SHAN+o1hSiPCdno9mMeJLu4av3PaHp1svYB
Snv6KRHb1mpItrM3WTcrVelDD8bNzQ+GUaofwjc4ocSV+jEuyDLdfHTZJF9FQvAtYwSU6bp8+946
+JyPTCnpgkLYYQZUdpdlcHWASn4NveGOkEjyUIOZmCIjvkGdU5DE23nfTBwoxs6SnN1oAalHQ6xx
N/eH3qDcW+NhohhIeHt/oMquUH8bbN37mp3gLuk5VWLJ+kWfu16lOmPEGOT1uoUsjAfVfeWocJHl
NkqT5IFiEuITddpNWqriHkTsxawSq1bHu5vhm1Mi7XbRFNzoWWASpNoTlnJsUaO5Z9cjX9g58ruY
+5dejOUvbDIwz61+W8lIA8GP+U8KCP+9rapz+5E4nvk5B/V7P/TuunOTiEGC0q9NBnc70l4IyKP2
0dQ9/FB+mJ3sIvKXOSGSc0YxcNKaNwRxkwNfikc43Lfac3/ZLUcUD/vjOWW2s7XsFNu1AmocM5k7
cRqmc2LswGAvKdjvjThuFyIAlnop2xkFBLfvgcMAG4zcfob9JH60NXLPaHoCao2YN0wzKab12voK
ORfzly6CR6LDO0bfej/EWHa6kWwmDXW4TWvjI6CX4YBleBNb6MnNbPe3oh3+Db2DQAMZgQXsf++E
Lfwzqap/EKyTFRTK4hSkfvt0xdg+/7/v8XFVV2c0nqW7VSIKEPREcyWjN75QAhRSKJA/BWCyS0qd
60ZlfXLKl4rBkfbZbZe5YMr4JVA68mVOiXdCXTwiqDdsO9iODeNAS7NDCaSZW/XOjGYSYAkP0ayo
PjXycU232j2B95SVKQimSfr4voBpR0AmoJ0lL04n/c/ZJqQXuHx2ceSmuBBldbJIg65k6IQ3Qyv9
ixq+W6fy7FFbvFdzYo6ngdxOwIf9Urm9t2r9AISYXdNTuGzinEF/YlDyz27gcECOc4MVivlGn7Jj
dHW5LHM/8r5zztzK5UtkWF/9pJP9MhFjjRyd7CCcec/US52bcglzF6SK/FwH++9TWAbz+iS0/8tU
VnUogpljfOpvGJbA6sz560BxQI1vYyiKZkaTGwSwADGvHJiGOz5Gj7AfiORRIZDQ/AHyF3qdCtNN
h6mJJUth4BU+zSDlVocecGFPHGoYRWj/fI5bHF4s5K53oi2dsfFOwg17Og5UwtjGo8J5+XfQxuGR
TXZ2KgvbY/v815CVuWH0CAh5Iq4HvpSVqkdTghhTkZAE1iWsgzf4B9azM6iw6tRKQCURKt6GP721
Rzp/0gLqkZtRFt755t4Ip/SRtcp7pYj9IxPJ2UBGwx2z1HCVd9wGGAZW2FnNbbfYymMU4wFWSBVm
YksK7Wok4biy0VKxTjJjhmFFxnZpesJHV0X6r06o8mua3Hyp/TlhX1dxTGHWTg/NZu78bRrwESAw
HSCHy6MAYbGmA6PZDr7MdgzbG/7m3r88seiECtz2iWuYpGDp9T/DXJ5Hwon/sZjtrGjYC6O6W+0L
T0+b05rEVktPzRR4W5sp/Zdpiz34AfmnjSo2JIDnNs1seTsD7FGMf3mdGP8Rae8PQtvUP9YOBuLW
v4Jdni5NkETnvGBInD3YSe6gTyr7EsAqj6lJb65pN6S/PJF6q6mnkGmYwg4rE38LgbrBvic3Dpzk
16wI5zRl7jYxAqjguCflTLlkRD8Y5ReJYfyXRKHYRo0CzsrR41jwTCNARpGnTRn0K5AP49lgUeGm
nV8LU/gnEHzdKu2BHTKh7o503ohVUTdMmAtP7wW35mZYLFCY+akusnExJS7gf7kzl1lM65/RujFB
W/aMgGG8xz0zvBzQLXuyNF4Tqk13FlV6RMu96O9Yu+JgSC+8caCmhgEbFGDPXlzcjJZTKftNXWpY
n6LpHj0Fcefa1f8Y830FecJBskvKdw/So+lNm1SL/DB0tLtql7Y4iOvtaeiGC+hXcsRDDstzvOhl
bSTpkp+c3Htmc/3SsFk+cxKg4WrCOmNU87+yFPVLjrIro3Hx7DVbhOdfTFvbtWBi4k/ZewsDqSsX
zFCuxDqGfbQyUlhPPMBogEpqqEL+7yKG/tmUxSUo8DTMQMp2UraUn0wszUk7HKlUqID+m2tdhtB8
BJ7vuX2Pmug1sdoFu2bBYZQSy7O6GbI1dm5ExLpNvF0j6wytyvtJ9Xq2buPaOkWT5+08SG0YmTdR
HF4GIJJ7FaWMl8eOlBJj8YnSm7L1H9gEH9XIQAUI+bijZYrSPZP5Ov0Q2FBVQ833OH9lOTMelKs3
I7b1wWw7tbVC9eqPGOaS4LfMCfHh4IDPF98aE9cKYZ87Adt00+th/LDdGKzMqNR55E9tKOKAwsD7
thIi837m/fi3dRruLQ/lCk/37yrhXcPRuIubLlyTQF2HbK5Lw4h25PBoE5uoCMvowUVhRLzL1cVM
sK3KJgG7OYJh7NLgMI5Yokd2HDWuTUWHVRdhJxQDn+JpubT/VV76mtEhxNxUdpceOJ40iJqBo9vU
iMA/5RzvZ/HVNkX9Qw0DtPiAfugxH+X76Ef4I50djiz1gWvmYVmUz3UgVW6JiMxjMZTRvkiH7Bmz
dV1b08tgNdbJs74FcEzamLWZdczpkZ6MiSEjyCPb88wdmpXGpzddAworctJgrybIE1wG4jERd7fB
7Z5R4ia6Jwznk8MrWjhJsIM1aeez9ZPXEbwPQZy2J3Yhgm3vunsjpYcx04niaR/4iL6V98kwu99M
nrzRidVuPTDS94GTnk14YzeNnM9SXfyhK2N+AQRFHwQWSGOyzRcxGkuwfi6WMtm/OKb/TjAg7oAA
GNgSblVzkkL4Av/kpPtYLqZAFTKJAVS/GlAd116A+Mb+YKNIRY9p2m6ceHCOWA9fxzQm9JkMrzEa
yRZcCUbXosONAXaTvejdoN9gNU8K82ifvRZBwLBiDhYZxPK32AqBc4rKPVJUmWHY4PGJLZBdFqT9
EZ+omMIf86TfOpaX29gZ9iX11T7NeWyRLDs2uOBoJLM+0sGndRyz9YJZgKEkoGqboKb9hhQTRje8
LaRbYT1/6umna9a/Va0I8MTBaig7sIoubSGC6T9lb/Kv42OSCRwaedeO83+oO4/myIEtO/8VxdtD
gkkAicVThArlq+g9Nwg2uxveZsL++vnAN4qZ0UahpTYMFtuwDJB5895zvpM9MMFxr2ZvboZyRGm8
0vu9VXPpFPWl0VlwRefPijAk496a8/Z2WhbOQl0KB1CYd1W3FKzMX5nPPpeAhAU3nG5KBBMA0mRz
kyw3cSqmq2Ml81V6vbMbUZIQ4YeOLVlS8BCLTYN7ts8YWSX6xZp2cA4pziqHHcVPdRZ2510nI/Gu
7F5Q1Ctjoc5qj8xz5oN2OdFytgFczBd2Sb5raU+gvboUOhckNq5zzN9WUQW3OebRndXj5ivN1rkC
SW82vV0C6taugRi1NC5m/5CZZn9OAZ1dsJ9FZ3J1YzfZTcWsz67lZAc+qm+2YkmA6CwvaIo62xtP
hrMn6cE962Jwz3ZJUmnUVzTa16flxKhyvHI96tEZr6zCPWg8TCfPGl5Lys+H0g/Ge1YiuA/dgw2k
7KRk8jfz7OHOX1i383YinQRfdmltvbHorumsxL++kLTn0bLsiAEZVXrpK/2ZoMXbJw6B2Z70vxNT
MO4ae98Jy47ciJ9jczrCQGybnDguI3G3SAARoNMDZwqI6MOpfmvf552aSQpry1OBbJjuY/bmM3hM
ZHDoqwIEfFPALzLAvAwZignqMiZANvNbkHuRgrrbTDRb68i7Hwf/BIwm3sRQbRFAE4RtoFs6NKb1
gn7C3xae7s8tNfjGfksaC+15b1wGItGvseMjrub0DL70D/4RvArzfBKlikNqc6h7LpBQxNA7SoIy
LB0EcEmDViGwZThIeAaqfbCGAWFLzoFm6RGk5qz8DECc5yxfxk3nghttjYcFx0A4DfVNgGWXTllv
n4MyK8H0d5BLCs9GkJmd/apJgNPSEcpkOAlooNrF0JVWqX3jg1RfkvaOocAeNgAHKeHS0VhvGQUz
97b97ns+OhXJ27Qe+sM81dahbrKb3F9wJpaQ06P6mdQ9ENOWn+9G2CNBjcSZW0Xs/AzREMfKhCby
hFIXr4a3Btdrz4nIo0b/C995vsOjmKwcOZIMrObARDK65bwwn7SlHryGVTtRoGg8V7n4o/uv2QLd
NOTNtyZBJQSfnd9aqstvf74jJudzbpfhmHZHr4jEpbbsDYar6FrJ2dnnK7o2M3FdFaxpPm8r2j4r
hXmp1DaniBD0ic7axpvkJOLqIQ0W7V2+GHA4MvnG69w1ceafuWheRzNG6zEhlk05O54H24SotS+m
+sfMoC9EGJxypRCLBDOlCs7sjixbYnDnaw5cCkEFbfHUQ71fqvndTo03cNkZcGnAx+0AQWcmMGga
7fKgC6LFmaMSSqe/vbyzw4ZDyMBJYYPiA4GoK++qeHiKDdmHI5rNg7SqAw7rx9xlwLxK4TLZnwCP
uLsJ5aDbphlFcLGa2ukE13w6G3b3h96Oqtuo3QpRW3tJ/A3Is4gkX7zzlPhrd2jXy99GFXS7mXCf
NRbvUNXYkVNDmcdkl40dkWDNzLUQAW/Ou80trPDgpFMGCq39DaIrDxnAIQkXSN5HZuhgXqZjlKNQ
J2fv4DRrL5vEkI0w6X0Yk31PUgZHG+UQM1TLhyIVW7AQSN3NEl9fEaADSZdnt7LSk9Ooj6SPHx03
+U0Ml7n1Iq/BNzwkkPY8DLWhSuK7AXk6bWfO0l7zgGCCGoEQOSaLRtUavzq8/KVajlbTWQ8x5Vps
nwBw7C1duICeoLzbVj6fI1ORR58+xnnmfVkGLVk4Ujnzgc161GZW293XozkBEaSFMSMv33SXvp+G
u9nk4G4Yrt6tMP/F6O27nO762IU4KyW+pcFhVwDY3g42IhhEwfO8Iq+zHiaqn7kbsNY0CtO3zo7E
vvI/NNXeos/2mCD5pFt9T/p1cclT+TBXQpO4SSjEYqgrbA0mtJilUfoxr6UxEKX98mSPb1aR6LvR
WYPh6v4si/JP4nrOuYajz+9wLoPJXTYwhiWhyUm2qfCouQlHLNIyezJSPHVm9kEwaXRiTR3CqCOA
COzZ/EnTdt/6M9JoJkvXKiI5uBMMzb2oxjV4HKI8e0JhwlTUN56xK8DCWaxx34r2WwXtuM8Z4rAT
cmzsx9+5txSH3g46WBkmw7omubcMdT93SAV1qmjNDMhmkCXH28DAHWtbPn2qnzZyla2CpRliZrfu
c4v2csGWwA8bsPdM5+/wAjGN9SDiWw0ZbouzijvJxz72Qu9EB0JXxC3d3lxOtPGETV6kE9xG6yo7
VKT7Aab9FQ0T9oQacchMGYGY3kBmRC4BjAgYtZ1P/EkQP0QG0qzMKZ9rhAq4+PVH25cWY06NDXr9
Ig3G3RmkISSablhJxDGuB0Znijt0ITXlnqwgdNq5/ahKk66P+c54jzzbID5ZZWFd6yBqtpUNONxi
yL/1Ao+xF1i8h6rAoTgWdQdK0zjVImme8ZPt+Yjllfcu7Ebu8RVLDTrlDTdjAac2sO5t34K80ZU0
Ama0sbMVDWdLqODiNMFTPirGVkN7Sg32johoh1PmAjuhSXKrcSsDX4cAZNvN2S9E9zyWw0NKlsbB
GOXAGbX8lJbd4yTEAO0ikUOiy1gNk2OoRM88xTIpJwEo7mhY/O3r3Lvg7FZPPMlrlTMnsVIUi96T
JqQqKwC/ZSuuL6KbrqPgbBrTO0LXA2wyDO8gPVwFZAxqb082OPddlOX2Ha6svw6dEubgWCQJAN3a
mteEBXPeiNR5mISn6aVa+Taq4hDYRX5nBN0Qxg2qTFsDyeonLg9klhtFDvW9S29+y6iTE6Aczkia
ycT0QjEM9c5euvyk6NGHyGV1kWUnmDLfUwMIBEkbjpaBfT5JyU7pJRxEVRNBNrGfhrHHstJYb1X0
Burd3zfREt8oLyaj21zErjCHoxZxfaixFtSNSfLX3BBHYPTdNTGAXbSFCrYCg/k59+rj1DA5H8sJ
MF8H4qKq1Mk2zeeF8/p2MUeIuSh5wnnU7sHGOc4qzd/PCxQfmaRXHPUWcDCHIFyWlks0Vjs99GFC
wN5LYqRPkwP2hRIkAqOFFLsE70rAJ5OrwXPs/Sio4Kx1H07dcFjNCCQklWdhAd01ycHW7nQfDUV5
t6qW9rxuWliKiR4DW7mdVGmd6yVgYlUmet8kyfs0OOxIS477m3VwkpJVyxR7dHIhSd1EHRUYqspA
M1EW9jN+q5BQNBzriDBvTDdGl+mhYuBMv3GCTFz6+RIN83zkTb5ZxuSZYv2R4eGzKCjr+0mywAVi
7xpGG/pBknDyJmTTNNxlC9FQctV6iB2qXEW3QmFv8FGV1u4vl2PYbBImDvXPirOJvi1yhsglWnCa
e2/nOiOn8dJ++amFi5LnLSddr4hOqtMhol/QkqnZaihWa0cc9V3+OmHfK+iek7K587BErqT3BhIg
Im+XPnZfOwXCUuftG11yc1uUSX3GBXLux46XOa6h1d1wCHA4rs8Dmtofv13ToQf7Wo01LLeSHKlU
JuzFJxVDph8ZKHJAAhUGcH8bLcvyMuRIT1DvYXX1yJlPS4n10oqXcywkIwZ8T74Ytxyekns56qek
Yn+fW/MVdPVaAufebeM8LzPlrGhhPMWpX3BbxG8zO8hqCRaEskwnzGvuERsSh1MsUCD+lyeDcKtN
PKDGGhMmRfRLSHXgbX92RqJKWNPPiWCZhVKlAQpBsClYLndIW+YT0MGL73vWXZcZivEByZpyuIFQ
0H62nl0jDV+ZOnL+hq3p7TVyO4wy+klafXLSwezfYOnZKeKoT4UwyDnuJvuQmjWZyESqbOjF0szg
DdHAny9J6Q/HPm7pmks4R4YgI4ncTavt0Q5Cou6bj87o/zSLyJ9F7R7cwV422I8uHO6So4J8sIF/
tFzaAha9SVv+3qTDPNMpuGiRBpuFSXhSlM6nT1oYFWbdJQkyVzROZSOPBeGkcEdZmjX0KopL79nE
I8T4X76iMg2Q2uIrdJtzB6Hgs8KultbpubXH+k+aDFei8g6AmoZ7jYXzjsX2l7sQhVu67q3Rw5ZS
uW1sPHzyVs86bKj272IIdTvo4hlCoJhd97Gnqa0mEk4D2JHbn1PiiOjCWFJ545Z/3LH2X7QBDtut
Jig9grWm6z3C2RtqMNoB/VsHGZGeU3L2CmiGo3lfT76FZTRqrrFNODnAi5ozSA0+yEf3lKxUAVV1
KIkAIEEqaCGboK3GQOruDTkVz24dEwJov8jZoAKw85g6rzXuGHpd/Cz7pqc4PBDeE6PcokphuxkD
xqsySf4wE3v1EUa8MFi0jm7G/Lpaany/WayOTT/px4JWeT6wpdC37R8LxFr7kTmlxf5R1a3JYYR2
wSBGvYtMstfWRsB5KQmvha8z06SpJFb0qlTnny8xMQGsLevjGj3ZmSTWZl8ONLF0tdhhjJECtXNJ
GxMdrqFWDWzrDc3553HN2PSIHWbvNEuEttaMd0PNifzndyp/hqux/vY5QgSvavBweFIRbSAY//kO
XxHq0J/Ho6sJm//Xtz8/7RpQ24LAul1mxwaiNr64URIdJ0zl0xplnoD9X9h7T0Jq79wlAzbDeIrD
Dqn12Y591Bdq7Lju1sc/3zWdLQ7KZWYMc/tMu2s6/3z38wVoZ1aSiWnhGvIFkDdIdHRAT21nRq+B
oSsSjJkGiVm5bwIn/j6NkSI4eSJxTyLDh5oMxb9G/CrKqHyjL+pmlveWkMp8Y/jNum2n/ps9CDzM
Ot12aLUOftnJN68GYhK1zp0adXxtJ6gw2RDRbG/Nt1wyXmg774vs0SzU5WK9ma7NqEWkdEnWh62Q
f306f3dtOpTPvo2UqfqasOy8uTQmrxjgWSzXhyXttX2XRB3riG+/0dMhLCGbTmoay4uTROo1y15/
epLFIGzgzdhsfjqWHZHD2IliwjyaafnXGxBlzl/Z04EE7JtdHZ8CWg1/iBpM39jPrNulwgdT4Bvq
eme4F5mgING0L5O2zN5c8De7NnXrI+WYh9+MuCvGPjSvA0evBzYgNXjtXrPx+efdTnNs6ouPMebn
oYNBCRT/aB7wDKRmM7zRkv5tF/V0NxRm/dKs1Ky1YWpM8JIAkhF0zEwxlB4nlJwJG/4Rp9/OVWmf
cBhk76SjA7tDoTa2dXpP6fgr6IfoRhmcJbsZCu4gkZm6q8lTuPBvfK9M7+q2k89+gG5v/blNE2B0
4cLPdAq2wonK98WZMM0lpbr8PExpZZqL85oo3e4qHDYhAAd/MzSG/44hB0KIztwz80nxXjDj4aep
shH5DPFB+bgrxq5mjx6LE02o5BZTId5hpFkfnP3PS5tCUEzSDy0J2hlNbw5jDUpiwnEe9om+4OUy
n3onm2/7FjqVl2n5ni8cXC3DkQBJPPmO979SwnzzknK8pKNvU2PUwbuBTiFsq9S5uqANQ2QENqVP
fYTpjsatkJtg6e1T4o/uccpjvaPFEYScx1l3+mbZgxM/tQtsptj3mntbFF/2ao4dpc9Jp0s/Ye4D
zg2q+DMNKhovdvpepvYRk+Q9VdO8QzfDp54M6UdKSzzsS5rhYqLFGesLMLgilNhkocN4dyhOASh0
+CuCuTrSaKC5ouEl1MMfZWRqW9fLcl7g2yCeirxbmteY2sb2HA2V896WkjZRxsQkc1z73Wrlt65n
PM08x8fMU49xPxovULG2fZFR7Vm0Rm2b7JneyQPgBanJgRpRMmPqHVfMk2KgetsFBgPbyASJhMYq
n2E957uf9zpehNouuH9wjfLWl9G2003xqMbqjlq6u0pNSjy5HOI5MvW2Y5oImSnwTq3HjesjNfaN
PPjAJkHwYTqt2NeAFmwbP8pqYuDprvdTW5ARkuXVI5ahF6wI80eycDu0KASRpw2IUw1tvLObhWrB
XFSkIIdYCRj9rz9vWwMuiD2pq1nH5Ws0ERW0/jyxE/PQLeA7HRaFPFft+5KmP7MeH+bHKxKm8uoS
Xhn+vDKro2TPRJNcLeH4r7S1ERch5y6n5K0xHlNTRTtS0NTRqTv9MaIx9LrWP8ugpN0mgift5zhk
5zGgQxt5H7apQInP3Jup2TaPkSlff36ubYOYt9qqzonTVW8ljrAYLeCHaS4hORfWPhZNvyO3noCJ
ruw458zjfij7U+o28UtP3/riFlMQpus/YhjAOFE13mVQ+U3mDNWjHUU3Pnx9Mrtd82IPHH9GGRN9
wYL4UeMENxxSse3oRZWuOBq0Q/GfJcuHU+f33CMVQiMXaEnjPKbz8JuUq8qm7J5FzVQjifKNlBzY
++VxVsCZmAuQWzqPzTuC5R7AJAo01h+i4fuWboTXvai3DuL/e4HCA609jeO2YvGMuN1cfBdQm83+
0Dn9U10wRvZpzTO6muvHCsaoeZtky5PlodD3IGJuK/J4SLViubKy29aIwbw5Wf+QaxZ6mdgPecei
PUzqN8Rh9yOnZ+YoPjtD0ZGeqspkJ+5JTaw4H6S4JFnB92aLgoAE0EcaLRpYHsidfv3whnVs3C+B
uvXS2HvAJfahQFMdzHUvdRqucUes6hxIHOx68iMz/sa6Lt5LNvxTb1rV7ufHZtLfV0XbP4E6kbBx
Knj+9RdN1vQjmosmdCZmi2Rl+C8FT89uluQjINoIGkuwi+WEI2oI6BjFR1H0MOIZ6LBs+Msp62dr
a0HlekfxjZNjfe9tG3GGtdqgWrZN4lFieDMCSE1svE90946Rno0d/JQIf33/nmQ0+pbem+4TJ/m9
lMRdDoyuBaIWWGtAIrD5wW5p8hSQQU9KtAmtC4oAIexG/dHGWMSXnAFgKab6wzDmp9Jy20c9jsk5
8mDLcJI5ojSmOLG56ggPXBzZEW1uVaQXYbkxrvBtaMe3rcB4VD+1Ck7cXHvHxEqwm6tg+Zj76C5y
8vZJ991w0zKDD4N2WD5oX0A3HCrEl9hXnhwoqz9/vx71rZGOyZbFbFskNGBbfNKsf+/jhla3BQcB
f1kx54St2hX9B2ma79jA2zBiqDWk1sX2HXmsK67fIJAndzqXDi2g1OFO7lu1bJ1phIzpOl8VljEg
wOsYkzvHSLAM9/VrO74OPjiDmvnoGeHcxH3u6o+gR81JiQWS5quJCYiczEKsdp5n0rE5H2XevOvg
G9AitD+MKqXKhvzx8zeJznmKixYKtXwuB/NXVgFumdGm12k37EmsunAaQAyQzr/nLNkuvpdfh4FZ
t6EpspPiUtsRgv+xfnPcctonmdK7lMiIjUc7jHINYuXgtB9yXmgnZMI/gkj4TlPUCnFhPTFH505W
Ort0LluDyMKekT2RZ82Vsa53nGZj2MXsZe5i8cozrBkpt3PR6u6InMzZNVDO6ChRhvsFI9Ik4Lgc
qBpbFuKfMIWLGlJKVZumw3hhkFEv121c4ybsB95cWQfyAorVefac5fxzR/k5fiwpo1/NEKChLfND
GVXZyVBioQe9s9BO43y4XdwJo+MiO3DY0bNLnCRSYhmyjaR0vR3/kubtS1Mp/SiLdVxrcUo3J8v6
iILmIYsrrrHA3wQuqtkVkTVyOD5aynv1erSIDOGpWAqMB113ElS36Bpi71jwjMZ1eiDsZNils/84
EztadaThdnQaOPWlajeSx0MMUH6Jhc8EGA7EpDFA06uWesqvMH9fudcP6NresHW+gaxY0F8hwgqq
Rd1GYFY2uqfyKbsJqiHT/sp0ujBtclrwM0s0056XqCY/2TT+UuJBJpIt26Sk6z66wERxv4GuaNWL
Q+CUkrH5pEXNvWkyQOjzKCwwpwKWcbrDvAaBZS3pdghz2IF1e+AEPTIdNM1TOQNtVVTGHLWx4gsS
QgOdR58c5G6x0pHP4U0zpozmVuRuecotxLvreyxVWnx0RforwS6A9704I/q5ERpTB3f1OVswIvs5
yghXbmlA4u8CWA0L0EODv/5zce1K/KHRsPbvmBmm9oulDUpvwz3HEbryXPbihkjPeocDOwfVy2HW
6d0Xn888WlsZgZremjGqd5GT8TpAl78lPixsPqqc2veYiC7fpOPwBkYcXXMFAS7Gr8gNuw5ZCIUe
0G0CklCsRu7qUJjukoXbQBBTQdOtMthSWRZt5rifwrXw4Kym7ZnFc/GMjOkVFARlvTCgd/axggZK
98j7kAY4Dek/ZIOR3SMmq24Sj4o8M6vgU1vWa5znFakUnFxMlvEdsSbluhgftdMOLAFy2hIA+95Z
pmInc4obm8/HyBAdJgu9MbenVMIATDaIIZKNCmo8DSxGUpV/XW1wMLGLjpjHocMvbGJwEHm+rfoa
QKFJXUgX+JbP+srgyLgwJMUMdRtwPkT8IEnPScjXWowKRzFw3VsCef6WwJTPhvaeY/zKDw1vMvGU
1U1rsRb5o3Iusq3FBeY7ecHZcG7BHH8Gpcx2nTmnZyvN1YktikTuiuu+SdpNWk7tPcFScje7NzRh
hiNoqu5p9fmzdHsj2a/2YHBHAKA6dqJsqeVtbwuD/YIBQu3N7LmsELp6yaUJfHhN7ic9kBkGB78l
7m+jCDBtRK/8EC0pmUCvuhgHLs0Ok2xNkly9msx8/sWNNbIDjKQOB1GyLSp7PnD9zRuKMTNskizd
mfwHaPOfYO0do6RMr7OzppjpO/KR2DwVEW8yaqodVWC36WU/nDLR/2XkOsL58D0ABYqpb30MqOLD
EczDJumJ/WgjizXL/GaLCA2XMVqhUBL3CTln1LYB44NNM5QJPfPiC8eovkNvCMd4MJ9XQVq61hI9
Yj0ySDGOcb5cCCn+XHozrHzm/6XHljAPQL2mhJxCM2Bxtuk+wUYyavqcouMg1g8sUKBFPXJDzjSn
eB8C43fGUX3P1B6cRY+YciLLrGsrYBqGzL8AVB0ZbUPGBgIM+q3KqRf64sguQiAlazHKYoj9xiOY
7YE8VPLPDE4HYDVRIczLo9cq66YdYhtlGd+NIgKdtR2wJeOohnazGLgwiSVzma6zzTM2ZxLjVcfB
IgbSQrJE58/AjZ945YdMUMJgKa2PRqrfVGEHe9/mCaVMkmuhTsKw1DO5NnqbGvqBol/tR5pueGpg
xPaocFU6ftnLuMoizkYeO7DA5j91tJ2ZKn9YEYBdmjUJUwYiTvh9XLbYIDgZt9bICka4qkHy9dZi
ZnrT4lfETIxMswF9dVMlY3Vw3KHagaBFvkahbjBwOeBvRFI85o8/ry5AK7gukAQqjxcjn4Bfesxo
HN/U0I1b9CuF9dgEOazNJsbZvC61tO+AAXchGVTDRQ4VF7WksfDzK3BCPWjHCaVh6Pt8mb37uTG/
Oy+rP0jZi2gsbWTgZKepGAmgoCyt8V9zyDMoKteDuQ04e/Nz7v6PI2KOOuxikkQfUqaUbXOCm5Lu
goziv6/VuCWnPfmY2pwlRzbubdetZOAYpdp6WZkWAsmxpMIm+7Mgta6JP9zYuMD8Wp5Ghqc4a6Lq
UJHqS2QHhRXE82NpIDHvXRf1hwUdJgEaF8sz93V04xb3c4WXfZoia5sNW9MoL3Tq/F0weFeqfNTV
mkjyUVtHoav60HT+VbN8XibJA57Waei/04opB6smWayJ4Bp1DNxICCdhv/cIRGr/x1mKpqUweVG6
JxEKzEjd83PDL1OMlF3PqOIcE02+KS3aPXWC7DVK2lvtZ3+h9DEPb+hDGLH1uAyjwGfxJ6L5cCSX
aD/PWofahm3dk4nh5gy14qADsjXQIGZfSrsoxHqfhn2HEjaI6r95z8GRJsVmRqB0SBKjOjBUw8Uc
j2EHpVCusqyKlsCgeauGQKLTdHhIi4tPHHEwtO1yJ6ZigVO4W6Qj9nmVf3h5iumIsdxGkz1G1eY9
tKMfh8CxPnCUG+cIEU9XPi2Z4vpjqEUni7eMcGwazR5rnp74jzKKOj/x1bEziGuEa9cdKw+jZ25Y
ep/yJh8BKWTWzE2Ayw0YSId03vTJBl2Rzh7eqC2gXJ5DgcKHXYpw72WR1w4wC8OQmqAfv+KYtdSn
Ss+HWqesApmEtBY9To3YTj3oG2JGgwu7wQu8a+w11kwxS4o91RFHUlBLu5gu1YcDhqxqWaztYkbB
AWY6BOWzle6dMebTjsD2Zt8YEzYV7x0Zx+NUV1szh7rh2mO+TU5x7iEEYQC+5AkjJbu/WdZJkFl2
8N1k0yAY1mH2KXWE1K0S1XqURRpro4rK1okZkryEOiMsSL7ZfA7oG3EA2sxbk+YFd8voDLTO5XkM
3K8B5BzFq39k6L+M/pOIFxQG6xSsdurVYOpugkYdpzK7H/LlATfeK4X31gQb7Or6UwhszHUc3Qxz
fur6GzpLu5ZgFAJl440oONtM+TdWSAgfaQwxozzIXhv71s6IKYfu0BO2TKlYbQLkmBu7KPCItqTa
/yKtoDr05kRL0nXOstZHtHPlzpncmcxmhhMB5+kxQqhJMk5gwiZ2224/FtjlBv0tK7SH1eR8oQX/
PbH7Nk6GTgk7JFOU+yq7gOWvT0mm3xyk+Ac+QniY7NfomUnrKtuLkS2EkNOf3eSaRpzy9HRuOWZz
Y0ABJsZ1vlbVdEot3i03Gp1TMtG1zrDLQfA0nS0CNXLObMp1XgPJs9rfubK/kCB+XByru8mqFC2/
gSnBKoq9KIbH0mLcRP5Y2KQpkGfamJtmDHaDk6xPy9wV7YCUcIFYBafFbYO1f+G/T6L4JRbvirGZ
lpzxTgXZDzXRvub8xUKpNhqN0xaiwrRhdvoukDYinYp3AOcWLuY6Zbt0QkJEQWJgx2HeUxOetRxs
JQ62T044dR8lOm4kqu9pG48zvXEvshie4ZJGXUve19JE+84ubwayjM4OPE+WS8TMrK9o0Hn2XtMg
EV0/5BideMdhoieiOcTMfJrIAyQo7SFmnTem7G/pAstHCXlGePzqpFZEU45RDHGkRf+Bb6AL2/nX
mBoAuXPFJUqmQO7aO6Xjvzol73ROZj8EnkSJJ5PnMooRd6KG2Xt1pTcowwmVd5eHJs2fx7HaD6Ch
D0LRPh4cZGE0BonZ1UZL8XsAHPvUBBNZzDRYt7XGCrZQxmU38WDRYMOzOXnFeSiICxulvnIWAzMq
Tdp6CM+2qYbyFLU+a6iNDD7CtRjM0mQY7MJ6r9m3XNrFljHc+/QIDqpt/3S+0YV5DJKGOCXdmEhG
O+YWGVXs4gWIdvUNABHicDsGCl61qTzxTUBXt8m6P8w0wTlZoJDk1L4GkXtwPCekAn2WZvWlfMJN
hPMLpFlvXj0KgtZBDykmd++aJlUr3MKtqcgu08nJ7tDHp823j/YEcSmu1GjG4hARkN6aD3UAPCRm
wC6oOP3SeenAyCSzujRyfs5xCLhcRVzB7ClDCUQ4UyXx9rmZwfEqQReK+RWQmyyy98alMrRGC0xb
ihBf6q9yVDWn1apB5iD+uEYC+dTdNJZp7G26CCEY/kvrLKd4SXYp/zkNVFRcbOxNCIlRLr+L2H0q
pvk37sluU1RMrNBaYzOFX09r/9shX2pzbHxJaQqBgFmld9sD3pRVkfAmYi5poQ1tUNzPGX1ROl8U
AyTmsXgkGN8X5oLLr9lxP4qg/8pB3oko/mMMJf+Thf44dXgpw4s74ZVAx+FswRtjcV4+HY9lX6zD
TfgTzHzqg2DYfg08nxAgxLLaUA2A/TremfEv1CItgAEctXC3xMbtk0+gbmxmmcXVzbS2t3uMrUu5
pRui9s4o4Qu80n4KUxE0aIJxnFpJwGXYqoNp99lh8cpzY3tQ1PzgkaSIsCQqMOyhL7lW527nJbqL
3bXnKoNHs6T9LJm8s0uOThtqJDTlvZ1jXR+8lcy0J7vwnAzymwnTXSMrdUPLbj4VpXXhpkMyTxPe
bX7zN+DOwaBP7P2isEE1MoNgToXJSvdrqu3pqMDXDTbhwCl3JQdbI7om+U7GCN5nGZdbkYNjkpKW
QT0a16zA8FQiImbaUpHbuuUdwoNmkCCHkaY05Hx0PJIJsjWtOq6+89wptg+Etceb//ec35v0u6tV
/Vf/nym9/zmk93/+X9OA/z/J+SVh93/85xThf08Hvv0q//zzH/8LJV7x9Z8Dfvnrf76U/uc/bEFU
r21ZRPtK0/Etkz/5V8Av0b9weU2faF/X/fc/4fyqk3/+wxD/3fEp7kx4hJBVSX8gFlhh91j/jIRf
U9j/5d/97yd2/6/gXpKR+QyIO/73x/+t6sv7Oq20+uc/hO/8l4BfaUL24nf40hRC+K4T+P814Bct
Jx39TO59dyLHaBZqPwc2UjmjHuFZwKXK6PGG0MEN/qD4LBzh7iqEeFXjzBc0c2AXegec4ZyUF7V6
6xtMvidErpufH/184fBRkqSwQD6JaGZzilst4TnudDWq/Fw7KiENvP0zQYjcSUOAavfwRBNoRcah
r2hFt96zh6z0/B9fIP0TZWgDDjdl2pxFU3F+j0HMF0ja1u+HVQvwr2/bkThsJDWsRJUzn5FAz2d0
ePYOs+M3dGn3LGTvnpPAJ69vldqBTRuTdgeE0EdlYxc9p2x63FiKqK2H1UJhJm5oYdhOZEfHZ3GW
fYq1WhmhItxplWLl5Z1H+tUecOnslARywn+hMwUar0SrS6sqcoL7mQkcJSatOFGIXyADX3VMzFxX
1S4Yo+leJubX2Jd37ei526yHSmW/dhnKR5W045ZCkjBMxkWBVX/mVFaUFkG8QUfJxJAutulO46rl
+gwyZ9xjBsAlyI4QOrXhh7EobgdYp0AxQP6Z784wY2OVjOJjLC7+o2qwav6a/RJNapC8gPZ9DEo6
EILiBPoGam5cm5t8mgq6HtVyaGbvF5KnISTNEgCgt4p32jiMkQlOtIK2hnRStGk+cHeo9SFw018l
LdCNXSfAK1xBY5JNkwkkdvWo2C//xth5LTeubFv2ixABJEwCrwRoRXlTkl4QJQfvkXBf3wOs0137
7jjd0Q+loOiLApEr15pzzCoug8Fo7ombrwI4nynTUFa7lKCpZOiJRTNv4hhKCpE2FZ0E35gZEFjG
ThrJz2AZBMnqBHawclGzrePMxS1erE7/zXDjadGK58YeXtUamhnBUvbM6drR9KM3U+BP851w2O9F
OR6E0VxTerr8toiK27DIvtOp/C0b9zqcdIL1rBdU0fFm5H/peMt5Dss4aMg7wO1xGuKOtpJovxHe
nuXUaVdaXjFMb3EbeSCTM3bADQLTLO+uqYiANvZrWZSJXdsGuBN8+hq+Wxh+WLagFYF/dujNC3kj
WoUpAsFFESXvfUhsMzv71C91993RZXnvACCqxBal8wcWQeTai7fN8cwFiyeJvsq9K330/GXM6z0S
43gRfFjLUm1hqKUpKvLMXV4XwIvZzB3K6FUxSt/HpGDuRUUXIkP0F8TWsU6YlmTO9DzornvNgUem
WBZoyGc2LjFHQQf86KkWtGkAP2NaWe7DlE3BQABHKq2reGTmiCaDaJ5Cmh+pKs+p7ow3rmXHDDdV
eRU1/CCGJAXjqO5DMEdorbVTnLN+WyDZgmiIPpw0R3ZQJ9ExmmG2e0+KDc1PkmsvEHm6rYwQZDAR
rk0vZ7YKAWOiOS0yeMBUaZof0qel5WaSSauvIkpEsbPKtrP7bieWeLxsWOfcXlWuB92MR76FkJyw
f/5yCESbTeIhACWSf0q/e29N6XSCmEqyRA7YL+X4yVaaymQ6I5Ob+pfI+dsMNl77wiHzeX3vGIhJ
c51HpW9HD/+arpOWaCF390j6ntd8dSwPj7bCICXcW9seHgnz5AFuRIJM1ra30OWycyEWgvnK5CDG
/K1vrB6Cff5Vq/SYglk8ea0kmVDimyrNPttEky5eCWunfMJ2Mijg3OOAQLlMXbj/2iEjPfd5gWJ/
ZZZYoOy4r/e9hfTN5ZvJyIkTON85WHTxAQn2swRb/EpMAPRfCNQmta1NI2MTYsi/Qh72k2RsIw19
+vFiEnpDa7ExjMzNHZ0RmiZ0r3t1x/5AxZpARMy2ytXs8AY27Jy7N8watRu9n80b7YcZaX0jHRzA
NEdC3BGThEjQD1h4EeDrt3hKX8lgxKYfjhNJsU37NC8FnIo8bL498cSGESr6LChpo1q7l0S/UCxl
D4ahab5sU9atOnoaWjlBFLgqqqL77XWLue11DnfyZJA1sDdmeyjod3Tte2fZWpBBpj21Qs9fEvb0
ELxQqjc6VsPRGQG4rRYvegc3oMUbv1WN87tPh+tsxmSytFO5xW5OcW1NGB/xzwxx3e2QXh6Xyizv
26zH/UjEAdETHXFcoj1kxH2BZomTm1xkN55B6lNhWGEwsMhcU7EWME1ZE90FqrWhRvhpTa9djc6a
JziY1wI1s9Ug4BMJFE2apjXbj8q4oqCGLCqbg6z7fd3Yob8UttipjujGJO9b5LomI3+FQnAYlIAW
t47ubRzf4RLuQFeycurJO1w7gUZzebOz/Apt2fw7yfzY5s0TV9zv/1Fk/dfa5V+li0dVZZiOZXnU
VYYnxf8sXYhStVPgTrfgpxhU1MRM6L14A5LhKwEMV8Lc25buJ8z5W8WrWy0YvMTrgJiiKBNbJkM7
uy5fMF+k4BIGTuPs+1a81KfLpnQzhoI2IDMoQnj32ZDCbJKfHmaB9bz7bfWzumbjAbwBXUU3R6gA
YBTxyahNSV+jgIkSRHOUgoZepv1gjvgsXVkfhzSl+yaX+QG84/wQWkrfjNIgfMFupj38WP5wBnv8
//eH5eiG+z8/LkO3PGEZtmPwUVnMzf5V6WkhHgjLRewWmawlS3nEEn+PSrNgAEqJF6qCio/PeiN6
OEUgHu+XqnqKivwO+s3vpSt71B+QC0yz9BucYjNmItH0eHIUUX9lzd7ZI97RMmJrF2fDbph3UYG+
TxrZrQGGzx3p9BcNZCUXYZKG1X+PpePTA5KPB9EEbwqiI2KK7w9Mec1cPA59+jBXI4g5/TcnmwkO
f/uMM0RHV5I8msfigmeTIHZCc/6szDbZy0ndjFF8B/w3Dno1fSgM/4RkY6tnECURgI+xtms5WUiB
1p+p1LU7mjeL05hHhkumLtqd6JFDS236UoWpn1TTPMMsTTZDw0SksGS3U+0VRhDqLre5R3ryi0F6
gdt9/Ca6OKCDnAVtpN8RQLtfMhgEdKHRR6j4WqiczJAOrzSJNG+V+tFN1RJ2ANF3yO4IoELQldO6
1Jj0Tp+wrr5sRWxtWhvP00hAcSeKh1Ql7BHNT1G9Vl4w22O8Lb3x6kJ+r1bbYqpcgPZhKWiDstsH
u1LC7ehAnBW05/RNx9AIYhs/RiXGk9TCoyQF6D83/LlPveCrCMv8fHmGuapXThl+zU2rzT0NSZFP
+2lK50BkIEpxYuk4UdendDBGHOh5fVxe4PKm/ryJ9cZcCNQ75e0/3sefi07EmEF2TLvXu/15OVRN
Jd0OY+BIsBLof+trMMelL9vCbb3c8+9TX+6D5keHg1Udq8t/9PKG/lz0phVO6ER//j+Xxzq5IYKB
EAsmxBgZTDIVesPRDlUjq5thZQZdrv/zK0p9UtzJW15vvFx/ucfl10JYd4lH8fj3/n/vhqr/ZpZR
dLpcdfmx0DbjO2ZoV1Bw2xPKyzdhFBY9N6PEnztVPmxHnybEdahp0WFStCWyIfnujMHbVQZi2dyG
rin3+mNkd1AoIc44IfoywDyU4nDgaBpDEdOmw5IPW2LpMXQW9slVbRIMkQV1gQOYijmqjQetr1rS
5cG3tMucMvoXr8VoMZjKMNV7Q6B1GUVOiUapjjFumMnTAKlro4wr24os3ysglVKBHpDUYR5f7NSv
jSnfVysyPI/a35lWHNIG9WOnhVaQepMMjIonKK1jVY9VYORdtQvHzidBOA3s9hcT9GcCV3M0duX9
0jVwsdVP0TqG3/7q1xFHbt1m1NJbtyO71oWkel335C1gZAA+cqe0Jt/DgyQECZd+nrek/GlEyOSx
uuuIwU3Yw+CeY3wCh+WD0XC1Sel8k98WRwKQkkmx2tgJRBDmjI6l/TjFw+wVQ+CVLlWpWZlBDupn
K5KC1mdRB+ggwAaO0wQ2hT5bazMvQo2Dvro4u/V6WiBqiVS4N9mWGeXFgj2g5xRCSOZ8pw3dJrUw
Udj1K/kYxtVSQSFHncMy+mqX5XVfmz3HRIK/d3zWZHKtQFEGlm69rr2/rdRsdEAe02etY8JWVNE7
7Bc+YoEwLoN0GyA0KzbhYH4Yi8d8P9pZDIB3yxSHuIM+9Ni4HWK+UB50I0tOAYK2jyarCVYQ2OXq
tLxnoX90iER9TJpn8jiLty6d3izibIj4Kzk8bErZkHmpbBVNKjlhIYc2uusoa+hRaQ9OVJdvTkXC
XzPTAmvVgK8uUpj4Eedt7MKM0MS2c1Bck//OWTLsMViEYeYPLZG9yWwUGxauGqsEXxMap1lHOz71
ip9F9O2pVeERsj/wL8b4fd9GVyZnbTNBH9Y61VPNTjSZNnk0ymfDgiequf1hLLr+bcolrnbtSZoz
zvHciYOinwzfMubvupt0vnAmUogFwbFBKHNg29d1B0ElmxP71tGY25Mt7eCkDJ8JecVUOQRkavZE
BC5tgCDyjaUO5O4UPcBzs3fJ6L0usNIjHcQpqNkaeijoFLCnE8YgEt+wcQSENqRb00BeQzQN6Yc7
Ba87QnB8CieW0qQa70yjfEdnVd66iQNASL5L+o8N5r6OdMmNaHX4aRqikNuStsoR8iu1ZxbBBwzR
Qw9M6ER0tAQO7aUFGDJ2VkHWeXk/Ra44EE1QaWwyVd5/sE1i7hNX5OCGDNiXtkfdE1uIU9mc6Jh7
q7z8ihXd/QmcR9AWpBmkwqzovyysnNPwFY0mJVkFQ8ihCt/IITnNC1/SOlTwBdL6Bw3+A8qGXM3T
dT0SZ4zD/Hc4i7OYrIFBGxJKmC4lR/dwdlKE1IgtpqDuIFAgsD0BA6v+XLr82tnCPGr2wSA37oTT
UTKFMF/zxnlzYrMiP3oJ93TWT4w6Vvcp2YAnsXaNtMqpTt6yYNGMay7+uf1y8XLT5Z6XS5e7/7nn
5fe/9/lz5eX2v3fPLi/09zn+PDwaP9rZUUTGkY50+aFIpvpPZNKfi9kMoP4fN10umqlLsNL/37Ul
2BIie9dX+MfD/v8e+48HkNqbH5kYbww8VnigQ7LYOIROjMcoXy6/10vJK11uHy/XXi7+vf+f2/99
179P9X+/++WWy8v9+9n+6+//ePXLs/+3h/+9burkbqrdBtepiYB8/UH0C9EPUJb/x0Wj6zS4Huu1
GMMwkTNidI9tQxUCDxEES3e6XFKN3Z66yw87qXT/cvFy5eVmI4dTsf3XYyjEueffO10ew8jmfz/8
7xNfLv375n885z9e47++8OVKOYMt31iTgZru79u9XPr3lX+eeoIH1hLKOxtHRjCPit62b1TyVc7l
xVDNbDVrHya2T4Fu5URAVsidJnFW6MY3ZeSa1/lAeI2nXeVxDeUNU7gvExv286pQA1DQfeY1zRhZ
ZWTTF3Ibt/pHT0p85dDlMxa2Q6mc812k3jE9PUtBaYlrdRf1jbmpCoSwDeg9sgrg3aRaEFNC7/Po
Lqvy5kQr4I2B+Jq5a2KizJYnNyXXPUb9gM7Zz3sjZ73E2ziF/Y/Rie6kcNjE2oinc2Zv4Bk7HWMZ
oPRx8RMXzoihbWbPrq/MEBuuijhtDmtD0gir91BWG9w/EAYayRYmEfHOmVMih81sG8EaCWaok9jv
aLZ0hPYQW9sHfU9qLkTnB0z34TZ1P601nzmTzT4e0KRajfwZBvO1wmq7bgqPiKZMRyT+jI9hTzxa
BmbZS+gSI25A5ALtBHG2WxBnMZaMfPNfi1Fe8bQlADFEJ8EY3WMf+0Iw/J6zfAfdaPKfN18Qxhp0
SNtqG8HtxM4cwwDo1W2BYGPnefQMUKetoqPJ76XxXenLOWu1q9jRP6vO8xjoet+mpz77OLwDjbER
DPSAsQNzjUED6Lbn+Eg0N73FBB4wRYERDaZEWFD0GFrNADeVLCvDu+PFmi+UtJgus4SBwTwaetby
XrBgKAM1AdHIIOHpielQ8TAk3/WUTfuihGdorrg2CCrJyZ2Gw1itqYBRi6eAjYZwPfuqXHT7ai6D
UcBNpaKEVZOYe5mb7FM6UkJIlPKnNVA2kio8tTPud6J2zC2N3cVfMvDdbb0qPs0o3xvYl2DK4qZV
Rb0HF8iiS9hrB11oUwzomz2FH+OcqOJclGUEQXuNpoETvWX+R7QoIlYQajnc0kKkLJnZlz6TUC+S
2qA9RyuHchKqKldkv5SqQjrj+rzLTBzYMm+fsqR/JtbWPBFQuqvzDrTCMuFkR5Yt8/k+A78GAmx2
tnMSv6fW+LHEChGHdieJwDuXpMLBx+x8ZPi4Gbv+fhEV6zyb9k2NopGSmRuXXg37iqM+BaB1b6ms
A494nX9lGr4fU8OoZOQhEKjiq6rs77p1TEL9otvIsR8whA0IsUZtM1YWmTF49Knr45vcCe3AKGG6
23MTOHq/12OJCEK2NFGz3q886HHerZBWvZWi3o4zGheB85aJCSsQHt9EaWgncumb87LHM1fdibm/
VeRDHwzN+ZMd3NgzJfC1myxIpZwMUqEOOoYDAlqvtTeUc0VGFoFZc9rC1CJ/z10j6fQ6Bren0GOl
3jrlptrb2gMOersHxdzHeoi7zQuGhi4NJYgIrNz9cPKFZtGwPA6TfbRAwADLGYlsNNdgrvgqMd8U
u5OADX3lhy4pxQNbikXmlGLRuFswJB8NRP2NjYgGXdpoe4uPvJx4G+X2+w6tGh8yZ1Vv1dqEPd18
suhCvqKDlx4cs0i2fUNAkLmEx3nN4iOSYCMwAOw0cNU+LIYnE0tji2h9fZYiXABaxBy53ZQeY06g
DPfw2uodDgqUr22sO8warF85gZxA1O+LMA1vUP9Dtyu9Bs3fOADlFMM55w/Vww0B6DXjaWzmLeRp
qLsptvm67s/jGJk7QXglHnENu0dCMvkY5luKduZGixOMJvGJHQk/9GvFHLCo7lPJ2Hp2YvpfDmry
LCbWA+vQhkiycpdayiIgTuPhXseJeCHGzjjp+qAf2MmygI5XoRMSU605nJjL5Jdm0gHxvAlMFDbx
NXxlpjYPgfShH0a8PTk038K5l2hr2JvFKE6bKLTBgOEPst+nOVJ3bp68EX5D4HSvTejO82JtBvlF
qeWgghm7VFZPwufcMCIKMzJmImTTJS6RQC/ZCZk26RJek370APIx08XIu+LqloJwONlZfRdmC39I
4KGPurDfOv0OKH5HWPdY7J0eQrD1uizWo6E7x4QqMhh1BCWibopXWX2l+uSb9pg/9SJ8aBzQfXbU
aLsyA4VnOGDIhz5LryEJ2NFY76rMuB50Au0stEYTwQtTHuI10Vk0lvYYFsUGWf+HKaEpYfvS/Fwl
zHHF8xLBDId3H+FWWOr9gJJ9bDgGwHEyCQZL5RerDlU0GUY7Ow5G2aXA5tyvMDHmg+t29gacZeA0
cNpx/GagCfN6p6xyD/mGYK58jA7Rsx5V1imfo3MovHIPD5S4KcN9wpTqIHhG2wOos9/oHsMvaKxp
wAJ+ECknrFqDAGjTsZwq7QQwj2aKxlAN+RooXcN60JLiKkuh0cSrUV/OSUUgUb3J0n6kfLWoamLz
YdFr+wgY6cYgECBQRTuiYtZvtdZ4XLrpbGDo37Pxf4tzjAqLRF1hTCehz1FAHs78OvzSWtaxrujC
Rxor14xh670xhh+6EMfByqOrgcwQLQJk0UQTp+esCP3O403bWnYPQOI2s78BYqKlzEg27Az7V2Ug
YdRLUvTiuiFnmwZ+WYSfGcYxs7aLg2oYahJ1TH2lcYQ1bmnCZTLEpjjShWtQ1wwntLqQcdrcCWjA
FldWng/HiYYqwA2baDDzdWiIWlH22VROetJ0wtGIYPSrXEO/y/iOMJ32zKu5V7nnPhYjr1hCay04
F24KmkRdyCx2tbfNXrtcAYD9cvjqT4Wo7lqQhltw5ZbfICJ2Zhvz1+w+RwnrGw1D9v8TUXat3bCl
GNELEtOwdwjeolWJN9NoyG9KASnVKGV8gmTNQDlvI+Psc9U1T0s2RIFmZ580M99IYf9uAQkHZhPe
6bWBJ6kC5+eiv4FIV7Gkd2Hh5613YlAMGSQn41pN93AUSeF0sXF4NirDzux3Wtp8ZTmoMawXgZUM
1Lz9AjQHCvDYV84R94o0iMDOveElauMuMJNweowq8SAJC0K8LDbRQupQ1aF/CtsYklidkxxBRJcc
c2JRJeSFRb7IkG+P3Y/OkaP5WY2CqYs2RsFo5DdwTsloGyBrWQA8UVkVfmyNCW9Jf/LyeXVdmc2h
w6GP0T46G/LLNdCUhcNQ+jYhnld2BlvIdKRNPDKpLToXTKXmjcrILqQq9TbpqB3aZr6z6AvRA6d9
hX6YQegE9nQq6HagFzyYXsH+PQNgHuePLdkbaBzeXZv/Qbmgokok6IoUD7gHGKkpwUib8GEcm4Qc
4JhRGu1M3WAWGia/dO0GwIeGDUj7zCX2liFkW7M2SdiVz+5eHyd8DwSIE7cNZXae7i1QdX5H8DwB
UYYdmF7UA18mibQ3HnVNqqPE5ijRQMBsjKHM76ZxV+TDe2Xi/dRcMVEatwEejYJqIqaBB9wHCfcY
RfBGPfMasz+rJG49SvhYoH1wLMxjlbYRaji1tJYQGM53nI5Boq86AqIhEXe3M/nxCYmUxTuHn+Kv
lXImGXG94vQnMsgbqWab6QuLA5rFOWJ/gZ940zF72+p5cfIwuVfDo5mjY9cX95QsOcpZWH6O6rae
aT7j3kYRMe0j9p876JYsG4DVaN8HZYXsLaWTyOzf0HaJUd+y6FT7eKEQIG0h8NhMbPIaBjEE7E3V
DK8u38HJ6GkKrifQsa9v7RQ/b8YgztLlo+Z153IGtm6lNdulca8Ww6bXSfAYSwSpG+XaCZXPUZT8
hDoy6shAK+zAKXcKDRgQQHPYAQyre3tjT3gF6Jz8TlT1m8h0WP0G3GoyE9Y8yuIBsurtLNqHDiKU
rzxyNRqiXgWA4bZY8l0eITIxM2MtEH/qznqpJPMm8eLYg7UlqgJ2Z4tBxiSbIS4+ZniGiaofW4+g
Vq3Of0euvMMaYPomfMyOumie3qLJiwISAL5JSyMvBZ2vTMjFHNaQoahbSEq4idBENoJxty2118wx
XkK7+7WynUlgY44M2UB3G4I2mKAF1uink8roZdPjxvn+guITSEckHxcwTYOr3WseFosOyVJr/GIo
IWnoDWZAO/466akNZzXh0u5NjGrnlBKIYweZyzTbIPry6ypeontCSv2hVNMOmjyR2uGwc2hOn8a5
h6emXtWSDhuQIBXnta/JMx9USxOvNVD2goj55TEiKMvR/kHVBMiv8EEUosTvrXfTGn9Jp982DTVB
e9fnFjgMHBiclhdk5XDU02G4BTAJeqkx65Nbs00h2m3jEHsU2tRpSDeVjQSL+OfMlQWygMujD2NL
tnIi0qOyOrZMmDoOxow8JdMQnztICTCF7IcwxfonZ/g3CCLjrRd644lI6OM0Is80LAK0nGq8L3uh
ztqHIbCepNnObgmyGr0Iu3GnPtmsfo6Jqe1FhgQUOvZdmubMDZbo1kz1Ux+jb8JIQlhSfqxy9d1N
bbNrNcjr4Aembbmw9MRpfDUB7LeLlVjvjUhaYYJwfumee0WztIjlcXJTKJz6axdPjO00UzEbdFxm
XKivwr67hvy2hpTe48KZAs0ChqxD/8eHCJ1Hd+uDGECXR/SEMVyTcOUqQ1KWXkWhQr3qskpi9iE2
ImHsWWKqYOJgBwX1MATdFudDuEkaa972RERvLFawzeg4Ym/3h1JnIJITvhfYsfHUW1LfR0P1BuYq
CaR90Abt2oqSL+RBH7bEIjJo5UO99jCJLNq5Dmz3lDCHqV5Qv1A9Kd0Di5x6OZ4I5r7LfEyc5SuO
AXE0XoFVSwfVzUCSXAOn30w1wj+jR7WzEFnr1JLZKfaSxk09inD1i/Y1RzY6YXUttLXJLeN4q4St
bRVZebu5t16rlBYzrYOfYjGRGuMZQ3ViIXGGbjeRd6f3ITtoVha1QIBjdHSq6sSiWsqVj7blbC/x
MZ2VFuDZuMqE1yBmJ1AlLUHDM9MYSQn0SetBpx+iHupXnZ9ZuUT9KQzincd4vyIFU0UMW9d+Reku
b+CHzMNkGz4jGc7fYnhesvKurJZ34VDXNKhvm+iHRnB7nokp8i17HVEbnh+rNfJtztJ9VzMZTihC
Kzy3myYzjzbj/MDWC7nPbWZa3TiGBzMHuZVfqYUOuilb7yHSXyMialMNKQdNHOo280ui4GJrTysR
zsBmKYbPpGATA+zxnnNmt500ItziwmVnN71D1CGzbYINFNW/p+wBfdpNMlefi1CIOgj7oYjWXwxn
IF+rkI8tuDEGXwNiqWSobiK0SS7qke2QFQt8uk0VAlB6merstQsH2HczPU+YvVkyk3RrJXBKGoba
7W/bIJzFbIfFN9i/oJjo7wvmYFS8HEdm+Jt5T8amTzzK7jhM8r4Y6+NUwEBe9JuQrSPCT0zZItm5
NqoIDAeoX4rsti2B1idhU3AHWpJzk7GCyGETD6/gM/nMln4OLFKFm2gt3lO+gaXTwzA05RfdDEwJ
OrtCYZ9kqx2markrxv4z1dVBk80Rfi86z0SeSE1BqA3Iaj2L28pL9kVBLq0R3rqOg2Q6F5/M8Wt/
rn4A8S87KIrncObbjKs526V5cw0i0YgcY1Nb9UvbJWg7JDlh89YdwtWOONDNZDDX9xuJEm2ruy1W
bAYb1b0Ml18iYpPd0tMZR02dljpYpgEOl9i3hv00WiguLEV+kRTVAc0Q+NtlxLmH7yIZl0cdWxTV
NTKjRhQ88sda5gTKGHkkCzk/0dR9Avr9ZeJUhptHRQdCd9mIEjNJSReqwiqbzn0CYcl4vkANLz/+
Mg5p3+mnWIEMdM1qB9bFpvkwGyNcLwqPSXP9uotRafZZe6AJcIiyuDnFMZP9zVSyya0YE3HW40o+
G7qtzggHOy2EBx7FXvuVBK1X6UgsrN2iiCvchZCPtckeNaBPQHCiumjkIxQK1wdkc8OEMNp4Wmyc
VFIylGucPf+qk+kxoGl1myOwHmcmehrq2tRbBziXmxwmc+tbwpsWynhf2Zpa/FYw2iGchjmqtmzb
jJCNqSL+JHQyTuxxxt+1mg7OOmV34rDedR1uPT7bQ9kwg05beFz4hsqE9zgwjk8S4HtArg/oe+0h
F7u4h+DAIBPa/Sgq6D5rSijFLlUCMX9Jk+CMJRfNaUp6QiUZpjrpaEddzc+Ro5Y7Z0Fe2J/7uXaC
MJnjw2xFJ528c5pwNEUxcWgN8iRRaoPfznSJQWUxbNasbhs7psuKTe4GxuVp58kc1zcmDJIgRwhm
9BGBdqozpS1DP4KikOjQ+yH5RAEzrd8iMfG1MFyFRsDuS/pLskEghmyhaoCoZMzNMa7PzSnvCW0G
vItSOUe243o+O9Gn3B1ek5RlJoJC6rZ6GsAuJnp21icChtcoTOMZEHUgiWVGT/jqwrjQhAh6/gR7
eyJWYX3uyw+XE/Z/XuvyOxVFe9LGcR+NYLjVOlu5/IjCpqVtV5+mCJmE82eCQaKc31fWFzuym8v1
l7t264OElyR7p2ZSK+QElnMqEO8a3hYr8zpTQxlQnqb/c+lyHbwVUriE3LtWTWcjyUufBifvpoFY
F2r6fy5drrPr3gQSYctNYiZ7oOcWRzjA8XQyjxW63wDO5+8u0R/IhAPX70GfVLKpgiVpPF+3xtrv
1UdTxVXgRiRTRL1hbbzeDvfuOI706OybgfB5iJEep8YcaXDa6Y/So/MbkdExpBVPardXrCmc9aeC
SN+k2amx+NBb8W1PNe6YmvAeYqKjoSHuLANsHsXvfIDPXTw/RnG7jiEi+iDy246Q1UCGfIlk9YiZ
VnskfrBozbsRbp9I4xexVLeGNzz2rXM29fILBR8PhnpFIYzOlr1HucLEXMGIsD7ICCZSqE2PmSiv
4nZE78pR51XTm4dpazvonaKCM26bRp3zBKgqETz3fJ3VRnrtHVDGmyGL2bmiP1sUeMcoeYr7PJik
Fiw0prc93YS9wSyekcTWLmHp08R86PThLrUZ93bD1Rg2pHnysW0jkNh+TECNaODn1NZels2Pocwb
vNwnoEJ14BUxqYjkGMB1HjYJUP9RQTsfynK7GO0r/tGbSUtPeq0R7Now7ffQliwOlXuzoxZ76xQO
oDDq9NPlRzykxtG0jAcC9G7jQ9Gu6tKQKD99iM6zGL/JRhB+XImnWIs/RxP4CfoPv097g6SUu8jO
vhbGa9vaNA9awT41Kl8NiO/MzvBoGyjQgNu513HaxCwn8D7HNoDKiGGqeeyt4hZzLHSKHNW23a2A
BaV2rRPRpp5s33SLW1sMj9oortd/i5k9t5Z4ma2fgrnzoS7jfY3mmkazCXCaIFfMCjF1i8WGxjU5
LanxvtM4ZkfT0yBx9fvchYQW9qQEpV1J88q+5sOiCENHwEkcUGFNKyhmd2YRvTKXUNu0yTvUs3yj
uxW2NYLkttTuoHwaeypj5u5EFuoFkSEZGKgBiWlyO2AWPTqCTisdj2jTklsBXUBtCikIzpjPHgar
HnxxLmB91/TZwJLBdAbPNk/1EaBLSjWYt7xgmyNwFxJ8pTmAszTLElLk+uuf61DY6dvLlUlOH9No
nO+ocSNfdI96mHs4FagjJRFTlg5TG0LEiTR4uZ+UeU6bYt+EuEcrmSZn/QB/KTpqKBtwepAlBS13
Keu7qq37bR9TTMNB/L20CRfc5iWt0aJkHZHobm6crDZ5bI3moUAqbDud32EcwHMSf8bxSr+LWlpH
UxDb9E+yXL9LSDusCaEcZ4qouBy+anT86ExhwNU6oLwGd6b0fmyvzYLBSh4lC+iQal/o8nlztvXL
xeU4OkPlI/sD56Bk4C1oSJYlSg7wqM92Pid+BlhtTQg0rrx0ogyqKP9RU8mzshoErq5M+F5jOkgq
vhmixEJfSR0HweIF5TC/abkcnrUIvSSN9G1eMMWaZ5otf5ctty+Sfb9mFzDMQqdr8rEp9mD+ms6L
jjhQdizuB7nGk3j2M41DxQilH/xxAPgTh+WOLBuPPNFb5J7MS9CK7uqqSfacp4ggy2+cYh6Os5hp
J5TRbtBp3zGANTg5cNYkzRQS6QwAfZuGBo6EsL+LrVQ7jqZ2tJEdXwsYYSWCS76PUKFIxjXPSjI2
W1znlM7JlU2HX6PWORJPxaZHP4oaNg69pyXIa2/wcZdieTWGe/r33n4xjO/ZDdVJpm69RdjHKgDF
qieUkZaJxjhWh+/TtOzJdKzBeb+mNtZUEv1cEVJgu9917TL5VOAeMwaEsJxTn+3VmyOHXeXgy4nH
wr2PFwsSHIQAU2uaYzraH71XP2uk1zMYomrDnemOR2q1c2xjpOmIqiZV4dnAqQtKSv+abLQOLF/9
Y5uJO/Q3p6lmT7jwpXdhASFzVq+Dzl55BQhRYus3fDNwZqvs6Mga2TVNhWUJYrl8l0SItg4n7Ab+
GC3fr2J4i4rw2xm1l9icafZjFR/K4iu0o6NXmN42XIp3EkYW/T6PvJeiYRTqMRmxyt+iyJj/jvRs
IOZusuTbMeVJT3K/99o1VvyGQDVt77bgDnEnh6vnqHOKw1BM58aiQVIyoSKJxzwnYNVLB7dAw/Mh
ChCMPopOz9iRpx8l+XGcGiqAeVoqrxmWbOZk3frIDwsBnB5p+zR2/hdl57HcOJNm0SdCBLzZkgS9
JIry2iCqVBK8ywSQAJ5+DtgdUT1/9Cxmw5A3JEzmd+899xQF/Wl27XMGK4YwCd08AlQ9HnxyM8kf
2nd/16W+Gchar7Vhsun9kdu2hzLSp1AYYAE0rWOxO53epMsZE6mnLFDvtXCZMg1b5j9s4YNH9Jh6
06fqCUjHw4BTwuLc2nhF8BrY48UNqKoBTBnU0aNOlpkNlGC+wnCJFK9JS+zomXT6RkTEpzK+CnQV
QEZxYJ6F/xm14+MSezf5s8mVrJhNkdwzF4ySI9d6/KhQ0UKvdORm6NjXihg0eGkfO4hPNkxCa26P
M2o4iYLqd+YWL24bnAF2PSEN8bTesT59mAuHrGrG+h8EI/Cackk0xx6mC7ucn4AKs5rxYU0N8lSN
PdB261eZs3bp+64LBzp17BFRe6mz4A9irdyy5S4bXHBLCqsdES07tGbEjVSnbhGytuFSm2R066Cn
e9ED8Oq7xJdte0Ah6GCsZDiAcwe8GmZ8DlinelfOk5yHzzblp9VUpThlgiCWid/0P8I6IIlc6tr3
YMGFrguOKMJGl8rPf9e7aPmJdOdw6nokq2HLOpW7GDkU2kD9MBXzhVOOuYtiviscXvm++0xVxv00
7ne22b93uftVjRXVhO3khy05eY6kNCWjyFSroM13miyYI/DCHNmwlMoJFajkWsU69zUD58XkfzU5
ArEi14BF8BPGPgmjiL1kzhgLBiDG1YVlTcFIDvdg0RvXDdOL0Mow3cTeTw46odL7bdANDylTqFZa
BnTzYAtgtGDt1kc7zR6BkenqSNBvXwMCghBsrIg8ZXsrxmscjeMXMYKHSFHn4T1NXvWnNwvEjK58
70bEIM7ulTB7EpAJuUlJNI1l1iXogenE+SYFbA+PFgJZZlCLwio2mSGT6xn3cl1LIPfWMyGoF8Af
jJUGdx8zb1ulI15N7iczZ91Hqov35UWqharWvon8ENhhOTkUbfjmGVtQZHw4MDbxhzgHzXj1bONL
IdGqlFAfGzKamQpiAX5xskpy7sZ4YyrRYrRcVkSG9g+Q7Y0pYL/R9PZ3XDnfs/kFYv2He/cv1zln
ARNkY8oeOKrPScnJXeQDPLyLa+JunXIJLtgkg+PGRzc2f3TnkWQ8XmsRe+voEszeNUPjxROjPeq1
z/FUjdsob/eU/V5KOT3YZjWuLIElgulOi0qFpsHcCxdLFjYDXDaqXDqtfPYbbVdI7ZcHpGrVBIiz
vXsd4fdS/LSaooRLP8cSHYDv9Zx/TkHyB02dEUFwlg2po9/kc7u1+zosGw57Ld37CVLSspFgoZ+x
eilYfALkb1l5IsJq+8hoY3oeJ3sLfeQ+o/p1R7EpB7pCeXeZRW8H+DLMo9t1JSL6tjprpi9zWdXp
e73MXjWrsU85QESSfbw8LRcer46e8qR86FK8ZKgPlJUDtaUaDT/JbNggCsAJoXlkxsY0nDs3LZ3V
WGjn3HIYSD50CXdptjfuSBStedZIxK1nyRpQgbEZUUrcpYJXoxt4m4rkOYO1LHJx73TDI9GMnQDn
ECvjOHKOxIKsTuBb8Z64/fOsuD17Q/nDHOGVYqEfljzfTWJymNjjLwCCoSp5DlOWZm5hoZNQx41H
CKrUzJWhnPgzA58VnchB3UyfE3WKqdu+q1J8DkrSvwKLcpVHxEkSy9tnInpsmfIlmfddJEm27VDM
mVd9WjhLaFaqX0bJ9n2g6QRVfcvUZw8xFo9OhP9G3Sde++aJYttrKFgZ49PA745FzXdYes8a7086
gDHzSnFqRHbtRHG0xzj0FgTTEHNv7Zvm2jKUY8RnsFWotqCDRRhF1W+76mio0SXcHvPS9qyeSNs9
g39et45HT1OUvyit2hvF9MkpOuxJUk2T/gidipoeLfgKUuQyj5aZYb4vLP5iypiiPQRa2s/LHy/B
7AehxG4eKoiTtdZQxldjiLCJ0WwJKoGOhJdVG0xQnCj6Mrj4Sd3/AtlEZI0UnmQsZNYxaY5s/KHU
8aWgrxVfdPMwlelvdIdLWdCGVoHhUnPIlJHRkZe+DFzoULbVvc7AZnmu4sQ64wj5rgIXc/8pIXC6
Yd1GtWW+A16iViZ9tWJsX8x8ASj2067HELhx5uKPiTiNT6DZW8Sa6bF5t6LkE4rDb8cwHlTDuish
5QxFFz8E+zc32S1PpSGmpymWMvSj4DBSr9LZixAxxS92wM2TRSi9OzvR8t8w6D5ZmLiYuL2itks8
fNix4/plVmBletx4vHJbyaSzxrHXIuEaMcsV0ufW4D02VC91tNCy2lg39NnreAOisTtnzJ/Xtt8+
3c7CYeZoNzOm/jrMeAyXeS9Pqu7DzjHe26DQHgSmyVajwZNO1jlJXmQW3OkF+p8AXAaXsz7ZSHL4
ZrucFDeDMlkVkHYQGSZn+iH8cZqyaUCmjdnudyO2LILmY9WTHG8/hXQs9F+YjrpD7yU2EzlqH7SI
Yc1yAFbHuU5ozJsY+NMzgCt6OsrMl3ghjZ+5EgtrKjHXc2M1p9sDOBymIj1TLFxEUEa6CrXbRIjo
Rh8Xfk2fC+0JpEDbpgJQbt5jAa12FPWkJ3cw0lMzROmpLWtyrYDLbaG1R9ZcHDy3N28TKNJXwMJ4
eQLXdtadpL6cIWPBbbA6FCb9DJGTxmeno1MxhoR8HjJWIkbcHFhEajtnGg9WpXOdCmjwPbLgdDi7
mZoAjy+h4MVEnTy8LLcpWcfpjfzFw+1dM/bRfCiNDd0+87Euut6RwA33aJVVG+DS9TFzch6GCA4m
1rY1CHGc76JA/b+9efsaO7O8TeawoGMNstbHajmw+jLUFufz7aEpiausosUJfnufjh0X0v2JUs7x
5C9Ol6RjEyW9MZyGIKeQPeP2cXuzK4srt2fSgA4ufrw/mPdvU7g42g9FWV6yiKCRb/p3rCfFaG8m
AMLE2obmGpj1ShsTLfS6mJL1Mrq/PTTdGEEucFpq7tRrszDZRp2nCkMZgWj7agnkjL4HX0ZjJycp
i1vhV6fbu6wnz4kszIPslHYSWryhjDK7DwQYBpDdGZi9wKE1zcV/2IqzN6tL03W/J6R50+/rI9ml
7Clpim1rJmQT5FRvcTNTm5qLP2Wvv+o2psHgFy5OiVUR+QgwwE7v9ODoLa8uRNnnCf5OqXRiYfaf
vuqXo3zazsKsPjK4YFhvvM8gaUxob/6X5Y8J7kgAiKZdkuOvt+3QbqKGgFaD2gZFGOZmlnivhjHr
uATZxXugednKdU6YVhLyu/Tu/daiqC8H/CkquIMge1fmuGhmhd4c1Qx7fXV7kw7KBZhRhL0elfu/
X2IsX+fh71lRj7W4M+Yv6Jbx1hs/46gkRyZ9A+OK2nd9Y9zVEg9D0gsLfg5jV1hd6D01F03g6MHK
4+CHGR8fJuowjpmLOYze5opS275fOc2ljGfB5ITJMbMwF6NiqLU8Bx7Rnq2SLc79VCzrp/worDR5
MuFBkJJ+d4Ze7Zsk/4pjZm2TGDaOj/eDaMyy9ci5x1KbhLSm7o3pgf7c4DkSA24GL6M9luVlShnj
TmTplYwnPN5g2rlpDpCwqtZFQn5uZEgMko/tlF5lP7Of7q20rfa559/xkuv7ihMnaRp8OGbRbc3R
UZuAdS6tJxcvsHlSBE+Ahx2R/NOJWZnCusNGT1GdeSkaoD+lG51VPHPqe724r02dY8ov7c1gMlMz
uILfqrlm5LCTVwOMbWd5lPF0FmyaD1psrqYSFWWeIYkNefzm5XX0pqb6XTcRsuKOfirb0OY90jh9
CA35yTgT7k75u7iorae8w8JWsgBYYaTcezzbjzTe3Bl62160aPxosjdVtvVRtU7wSCTtTyCXWkNW
MnXDZhNDbzOM9aMRMwtodRHv8G7qR4dpg+4ymKUUPAgdjUEfUqzY6kFOcM+SD4yL72DdEi+Jx71Q
BiZnW8coRiZjZ5np25hWj/nofi4h7XREBLSyEdt7YV5ZklNG5KbQhSEn7lTjjisDQ/mtqi7/3bM3
34zuglbvltR94zR3qQa0Dbhts59jVMJIsJVr5/TTKsfrHDn2Xd8p/2DYfNNUlt7J9owSGNgfL7Hb
tz7V54NsQWHneJeIrnUv7FXMk+ljNWEG170E3KDBNTxPvvkpFvAF5sXuWgZ8tW3Pz+XygC/vYLp1
xLBwhGWd6NkrfrMzdNx34jbtneUr7YjUDHkd5DWRuiB9YORzgd4SXQP3YuMfP40aqfRCFenWgeCB
JRaT89S52g5phkuNNf2mUxTWXhm5O2mTrlTN+A7xn6Q5Rw0+/AZA7SIO9D4jX0qtv+Q8gorZAdg2
fmwp3+O05js0aLwFQ4AzU4RwhD2212b8mG6D5UZx4D6Xln0PhMQ/sGmlwQECuW7ZX11mfU1IPeQM
xktWz/IMTfOpLfLg1LNjx03rHorcfGUfQhNFZaqdHWTTI/mQtzYfgIpMtcO112WENcV56CiCGIbu
Z9eAJdKNUMC98j0oyabmNBpsPGk9R7P2WLcoxfGUd1weEX2izj7rCVaAQAb6M3riHxOrL8cJWco0
gHkXqw89Tc7E4+TdmB7LKafxpNDEqcXtLUonolDRmEEfc5WYh+fOH6f3WQZwsUtQ7lm6ouSjCgMX
/sK49N1TsQDMWgDMhz6PdqsL+sh0M5wb3SfZPrM6NbCSsf9gSrNUdbNsTO8xA6xAyFvnol4sREly
BNN/xcX13ctMnGufdJxWTflKPxFuzzaDX2ahX/nwc2xZkQaetKe0minw5NyiFP3K3tqAn2OTMtVJ
nnMvrVc9xTMHe4lJ+C14Vl1yStD/261pFfNOanC/nMnN7wYSltZI+0tB5Pjiy4FtU0cqXUSfWmPm
lznGTJnDfGYrwYggCfCDtAwztWnJzZfYPPEaoK/Xw3nKrAcxgn6oTL3dBU2wR6XPX03X+8wEG+Ux
de8U2iV/c4/kNtj5vkr/ZDEckEF+sduIQwc74jaJ37IaPFvWpYg3RZk/t3N2IgnOhMLzhvuWl2fP
/lDfoXRQYIEOcJ87B1q3oleI79xjY4y/dtcsZeqI5K0FXA+PLKGHPh+vdkrNLhvgbKNhBoN5p71N
PRMq/MyoY5bHGLZIiShj00/4dzZUYGFLa/ozTbfrigLrLWgnQrNsqR6C2j2XCfFNzfRMMlajefYF
Wf7OJ7riJ+TlOye2V43AeQ9d1b9zPKT7TvKvEzKAilP8SR2PshEYhVtQ0X9AgKX3ohvTe4eBSKIE
a9R4usfh6NK/N+Oz78djyWmOvdzymAaMSCAAKvCCd2EGDDMp9bu81uJj7MS0yxh1uc8dDeIFoItB
6/yzi2URVp2ieFgvz5J8DONrK913TRaE3jK5E0uvcp6xNLZUFgKl70M5KOMCapkSCrG5PYjJfND1
OtnqOK5VDU6Hi6//1Te98ebGFRslH6yI03/JbDoWM1JhJ7sknKo70hH1YTZ698/g1neRyDbEI8rz
7fU1dUB+BPVXrANs5rWKORe8Qr6tz2BCGpxKziumnhcB4Njzk7Ak07EuM402mEjbRTLdpbWF6zyG
ZuhF+rDFxgYLn8qp0Cui3618joHU7DEd80/B89m0hv2jM8c5WmZbbDDhWtNnM1o0RCR3cnCSs9lO
Miz7htNQr/b9DL5M9Dg/ZZGzbmyCTesgvOIF1nDwVXs6w6BqNQgogmGAskzvifgLbYUGVCBHBbvK
yzIuvGQ3enN4q4zafPEYlpMPsRU0os3tNmIHNvc9W9PWzOZJGY9Wc8UAhbtQ5M6RnvpqA3nOpEZe
N7ZQ761dnYJTTB0mTFqh3O2cTjhxK/WcR4TFhaWc9yAr6FjPqDZVlRXWbd3SaY0ymhH4yBz3Fxom
TRqpv3EhUTSWqcEH72i64sbkUZqxh9LcV0H1ZBaEUPrMdZ97zlxm+DhLAbiG6YwGFfQY6EaLWj5W
BEi4xkMAOe2o5YAnl5fPpDNmi08ZLZCdbU8NCMSSX6hFTzQoT/H8y0ZpCdsg6yBLw8Zym+SaA+6n
9RvXFWlu62iDcFtzBspjXvXBxeFi0PuuPCX68Kny9HHofAnPQZTnuSNqpjGcJdFCu/Qg7XhFK6K+
taK3LutHkmnsMLMpuOiUVaJetysanp29HekIdYqiFsDfNeFyvKyAToi9EEiC9chgjK7KlaPw44++
d0QRlDvpm6eu9xvspuV1VmNGtgebR6RsHN9CsFEmTp51UXwd5wazWhatyaMy6GA6sQ8I84OaZ+0Z
tfEHUH3kQHNlBtMEX4vBu9cx0vZkAJgoaw4JczVW1/reYNgKhrs3OWpyDE6AoTZ2VIgNPPfxgGat
PeY2pB4NFIU0fteN3vyYZvORR+0bhm/tSbX2c4JR7NtS5ba0aQEqGeff2SoH05+5r2CzmXKUU39f
ZJB5HZ60FflxY2cw07km/sxiXdbpH7d4jNu8/x5mkvtquSdLGVw1yXpFtcI/6VnjbgUjKop4yx9O
WgEPPwMIUXnEyyl6YDiSJYe8osMByLHVe97F6vwPlyET8UrHgjsS55SF4XIqJoq0WD2dWEI4dyCl
1KbEDcDqWNkXy71k3JQ+VFvlKM1MKFm9IkgENk5bVo+DETQosphqs5wWap787aB4FVgF2hcH0Rcd
SRocL+a3i/i36QaMF+ycrXXX4OIxjflYawm1f6DDatEFe9mVf0om5PAltHnTWmW8phwrWOOlGFlE
9XApVOS86wb3mziwGSl79XQSfvNDrRZkeA+cmo/6hxZlXhK/2+pku7ZyEmZ4u+s2Yx5qvvFDmRtX
H//IkOIDJ09OWjzFxdJpRxbwEAPM6q2M8eY0RMtWVVvqYTWpi5gq72hYCSW/AeLxOI3XjEjS5nZB
ppHwwZdOup0VNIoBFuIGGyUrpYpLW1N/z4XQNjV0rJQL7tCNw3HWSeQ0FI5GERefJuZmkczZKxui
4SwCYle0666hgFibce6ezQbiH245pjk5Jh3GBjheHay/5jhDaKAMT++GLWMzwq9VivPOxpalR55x
cHTrzJbKf42Cz7xnU8HaNjng1GdMxrEiQeKiinKbSIMi3YHXofXj6lMugeFPiUMdvEinjA5MEdRG
n2vjGiVOepoWa79hmPXdAtwFgBFllNg5lr0iLgEwyFHPNHux8NRq8VI3ycnXaw8bLJ5h2j5tplVG
dYnXJYFR7PPclexg5+bKu0T1/KBNSGg1bpJM9MUTBWA+6mdyTQPR3YEueqnGAdil2V/RrhTZCKwy
ca7NO1Jgb36uVReemXXsLajIqRtWnlfwrok8gZxw6KXjhqN/wANek9NriH11WIsi0nnLMwoB33Xu
jRhMLnft7Owb6FCd2yyzCtd+cpVcIl3pLjPIMzROMNIWGLnHvM4jaA2udjCZU66GEb6akvHHpE0R
kevxNCXWeIG1/JQT+sRolBiHuNYOsz31YdCY8qN1rhEsose0Qt6Qo/jjUXhzkhWbM4YDSct9uTFp
oY190eyNSm1NyqVX1OV8iTyLTlGaMMHJWDhXJbZDie1vDfcNek1fKjKh+k+b6fo17xSiBFk6W/PP
ZT3xmpD7hSFREv6tr3PffmcdRwQZjvK7amJmlFCLXXuyONgZjpT5jP1cNzCuk3XcYv896pZZ70yd
DoCuvm80e7ra8JlCMxv3GcNJyJtPdY2uFnsipRocE4FjNFffXDzmHS2sEqWeeDKqlszvK8v46dvZ
pRhnGDYIHyRMKs6jZsTPNSSjfnAy/Zu4IIj4QD0qnGeRhBtuldM+82KYnwG34cYbvb2OGRi2syEe
Ox8/cm201XqO52bdmmwglU64HleTjR4mWW5mVHpo8LnY6R71LEqvEMCeGp26ZDvHiTkP4GDyUdvC
itzJzoY8VrGmjZAdFRkJqEAN6XEMb5upd2EjW5SE+DPz+tJLKdgF00j25wGZgcwp5nQ8z+mp5p56
oP8sbxtjx+mBu6JuOVNm+V0wlNvYlkEhLVVacWpv6zTPw9a07+rMAVQUlyRK0MxavISSBEGiK1Lq
XGjrrt5bOc+VRc6FZBaIld78CsaxwSk5v1pageEcMPam13AEkGpokUBt+M0DG8Y8MSH/VZ9FLTnl
YHW7dXnRS+kwt/J2jXHo4C5ZymvCWMN6XM/nvpztx0GKLXBp9v7etIHNl5xjJ3rqRrM9BH1xP+ZQ
TNVM8L/u/OTAvIXEAwnzVT+10QPNRtRmgFLfiB6bFwuzde0nP1FEES9Tug4bimsbm0brUcNy/czk
wAxp7XTpgB+PzdADzq9QwCbXN7eGZfnroslJoGnMQWzfYC42lttEfLKbacNg3Cs1nVVDDrUUjKZa
jP1sAEqWCcdx2cdx21YyKs5Q1vSwwwFp9JL+JM/6bEetPkVUUjBEsf2DbVS/bKce7shm93d5UwNK
12C7MYkezikWnDNFr/fWKKb97b2g3lUY306Rx4YfZhwpJwZaEsW6xwM8dvKg5szn1SKTHshoouG6
Fcu3RqEHKH8Vgw7cTI3NhDVI4JWCbj2XfnoxAVBtbX9GfgeHem+lcbxJ4knswb49JKb/lgZ+cdeb
wT1xpQZsO50XZMTs0HRtdl9tcWcmvxQny2On7Cf8Og/jOL0AXMvua/BlUZctE5PXppzz5yrXkotW
jaFrFvm5SeTTXBTj47DcTfPklE+3SGEGEs1lfztOQSirwL7agzr5Ai83QPRDW4EWiJCU94Bx2Ygk
tBhKbpk5KSytE+RSVPtZa4F3coXXwaD1bK5+QX7OM4+8emscsrwZtrORgBbWiw2Nfvk+t/D4UAgR
ThO7E9Nwv4TO7JsMV7a1uEGvI+THbWHh8QzcyTq5k3GX66N/svpzlRhwwLDSJCmBcyPRMaG5bMqL
hDzgINmF5hM2s0Z8o3+CDK6lFxpDKklbWqiekbMNVE14VICdQ6lsuoapFvv/oQVN0TQEvlNY6I+J
hsDMq3kXDM2WbD9IUHEtCrXLI2kRaAtLq2p27sRmqvJwC3UGFL++mM6lhlLXKLfZjk5z7VplbE03
iMKeSzE+UP2QBozeUsifU5fNm8wvrl5N/fhA9M/Jot/JrMt7S/RQDorhLhvYj2VpfJda9XvMtILf
m4pwsDIFc9UklwrOKnVMRc2FQe0DUQ3M3F560e1ap5UZWWTW4coi9ThA+Lqk2EKCkus+UtOJXXrL
xobC8mBA1S2QM8Oi8s7ozvpOy4lLe9VIjgqf8mOhk/gcI4WaBFoMYiJiMqAy8Mq/ktbYWWXXniyX
BVjuuNrGDlgI1b4FEou0XNihia5qq2tOjNzv4QLoO0Mjiksnc7yKfCL3RbqYsNmgnOoJHOvQOkeh
cO65M3TQKc0wILkk50V/EECxzlRBT+eZ1R/a1iLAm7iXzdJdT/D8t9zc7Pfsmoq+CjWbjVbZBTYA
VNaV9cRmNmFahF0KxaDiWT9OTELyWuWLN599NF5S1lZkASVdUI8SwiTF48IAhe+8NLlWrCFoBds0
exn9Tj5IQ6waJwYRPPQI59C7GY4y8BD5S9XiInQ7cud4pzditLCQV4UMZ8dTJIUrfTdPxWsf2V/g
8dBiSehQn7JlFIdsrZflueq42iXCsA49BmScQ2nx2OvidTa6j8Ji04M64mflcczcg/RV9BEox0dw
EOl9QBd6QKH1g4kTDNOdY3+6JTljr+YT4FNKZKDJWgDTDwlCxIONq5+yZvFo+hFEz7JNw8qeOm42
RjefvOUhT9vs4Jg+oW/5kXMT3/t0ed7DsJzvPQQqc4ijXYpLqlnJmZvBOM9cyFMtOVNM+TKQ3wMp
WqdnK7Cg+juPqIpgepcH9BD7X2+hicb4FxZWhdK9fuOyYsQFFcE98Ps9TWdkDAb8waWLVzmhZ2Of
Fu1jUMb8Z13zo8dDsqkZsQK0AASbOBqZSQkJJXLy8Y5g8wbVtn7WGySUuvgpg3mCrCt80jAlhxnr
R06gFuAWHFb8UPSTpYJ16ijGQ5BL42J6EPGWHxWVW8a+xYn7/qebtl9iSqNtKwyWpFHkhzRCmJp2
N/ReCjvUanfs1jdDpMljOYNmyalQ3DnG/AYiJT6Xc3VfMm7cz5IwhrE8eFifNyhP9VomTna6PXh6
8Ee1MU1DXaSOCPTzXvAMxf4wHvkzDtU0b2KbRV1Ct2KdN29NGoF71NIdUCd724y0o8U6Opiy2XqW
MRZYcc2nB3+kokKPmDFFEoRF3JNLw+R8KtKle82VO7evf2d69okrhNkHw7whdUa64yO18hWNDC6T
zxQNK6nadu2ODqq4syk6S2y1GcAL7OgsJbvZxhqxXZwPq2UR59r2rwTkpiqK10bZwUb3cWvaimB6
i9NJd8nsjp3D/I7LDyR9iwBkp1S7dexQzf1XJgXxpXrXxuRFnb58ZfiOa6TGBlDCK1+JAAeVPmPU
0c5R4YHBAB+4ppitGcGksLfYmwYF4H7sHmXCIr/JeXZoqS8idmeZWulIQuwn+zPFU/mmIQdDCwwz
bhyS0eh9Cnp8id9o5Ew/tFwvd73ublvLF1xDMLWlVkC96mzeN+lwJyMLUnDxaluC89pUHy01aaqx
yXdjU2ERm8kVV+Tfk4/NPS+YI/CbVGx/tHjHV3jemtUcGE8CjwwUV+/YTcYHR5ET8uftnNz/TiVd
TKnbfkYD5l2uA3ClmxMWn4bKxy8nTl+KzB9D71C7DM3LgRckcZ9tVYH1tYEzRY7L4iPa17X3GQU2
KeUmedY8/Zm5ExFpCT0jxonSt95Vg8/JXTwi2zMCsn6YMRmxXQF7svg/nTBhpoFF6b5awkWdJ2BN
UMUxCfqKHS5xaQEwyKaZ0PUrBF0tOaYpgTKAURSwJzs/cvArwciIfHTHMlanLrnk4FX74G0KCDDF
xIhXvcuqc9SuGTT0q82+dj3bxFjiOQcb5L0GswYYIn3Frj6v7Mm+ADK7ECHZAbt5pzj9JHOssXrR
vbSN9wmSft12mk/LOkK15bMv6/HfGkQhJendLCXoDIIEmY7EMc7qX4bWcxmY1Ubl7YwJhvx8ajzG
usDJA7xq9HUch7QRZuYfAmO4AVNIQCgRZ65PD0URcUjoal0ZuVi7drezbfNFlKwyq9NspjbxPIs7
/AJwj8WunZpHx8FYUZfNQetxUsEjoBEUG1s602s0M3k2JQ571jnPlbuHuPFrNEbyOh2Tar/96GsD
VxEmeKtXUVgL/Gq6WTx3WvTmFs2bGaUfospoGSemTywPVTIGBdChqNK9tymAUbAvAXSgvavC/Fnc
KEbx5RWdvlXKWzdZfDcBnNx3WNKt0QY4K+Owlu6d6eb1Pqv146jiryK3fsmScFAeZ2ety+4r5T4R
iMWRUqo3TDN7BOPXIZ6ecvi0Ppl/P2c95TUeW6oWroefvPgjMBElCPqZi3bqQhXKPsbOpxpVkk8e
2XaKKtJX45KsY7P9Jjtq5rLaOLa5/1LWIKFoTIJVKdesdrw1hX/+dpzbD9Tzq6jHXZ4HhAl9THmx
51AWwELWXuzpAaELCRAJARuPafsjmvrXFKid27IjmAz9zWPCgrdMn7s9VKloH3NZLJbG88SI1xRn
UvMBmccOfrwuW1rqQPH3Iz6oEZkgzeTZapOt44CqiW3/QswtXhslTOwObkqUiBhPS/6SC+mvRYJ6
MhfyPDnscgLL1LH4PlSZeZekCPd5au79DPwZpWz4/xEmwyAmT5ISNMJM2Hx27rhvpTlu6kI8lADh
gjpFd2FAFkbX2O2mfdmkzxVsJ3b+OAmDduKFgKVEHM9hou7lIBs8ocROc/A7lMydw86pf3mJwySN
jtjXxvPQLTI4VzP9RSvv0S8xlRY90ecSkAk7SnZnThZWDc6/2OQqqk3faqQmxO23kPDoFAxkufNb
GoJSbHeDj2jNkIB1aRCOdeY9EskNx86kBmLIi7MdLVi6uX6WBXeJMfmmTWg82pIbv56QDSRXS5Se
JyMOOv7R4iGOBLGVgWszNQRbjLBhU5ZPpuW3j1JPmYWILvQTRHOt+tU5F73W1JvBwVM4zBuJG373
sOcyxaSit5YlxTed2cx4wcBacc0VGB+LRBQG+tlyxd1Jo21XeuvimrT6kxWbz4VBFVOjeEEYDYJO
c86RLv2t0UzFhidmhDGs00930ysNCnxvxa8dGjaCgWmAHHU7g7aNyPgG6o4KXU+LJLxi9Dr7bMfz
Z6XjnVbCf2mci9/YH4zrorCceS5jk9X/TFGBMeV0kBJJnjTy8bMBczpjkMi2Vc4c8XmFkUfnEmvY
91iY254WO+4UX3nL68S87J5ex5aNPvXZdRMOLgsu5hEvesACPyuj15puD4yV4tGPzCvJGczdLjwW
Rz0gR37kopjgxIMGa+M/Q8zA0Z84WDsyCW3/PQcr0UJk0qgTDh1UUIolmrWe4LBuhvI3ViROitF4
zChxqYeGRjASTozL7KNcHm5vzTh+SHRqH/SSO6G3JBqzJW7Jmlcca6rximX5S8yRRXSx+vup21v+
LQV5e2AVNjaLryODAxotMNDbW5Uy/v3W7WP/ePe/fcnfj92+GI9Fdfz7bf/4GO0/MHTmikI1WreO
GF//8yGNzf989/bZ28fy//2Jv1+Xp2JJDC8/pry9+fdTf3/2f/vYP379P77k//ljb3/ef3zP3z88
85zk33/f39/4rw/+41f+/Z6//+z/+SX/+gm3L/w/v+Yf///fn3r7hJ86MiwS+Yd42vcYjBEd0mn4
P9SdyXLr2pZdf8Xx2sZNbNRovGyQBAnWpESRkjoISUdCXdfo+Xv8G/lhHuS9rwzHc2RGOMLu8BCs
dCSiWHutOcfskYS6VUpKfJvCZicFZB6p1c1KqnzZjmM1bxRDIa6NCMC7nfZ+o1fACaZ7w39Mf9ET
G9wmrd1ezftNk3xweOXYM0GtKLE9bLwW73EpSqcc1GvCCnWT1YG67FvpCSLHd0EU4bLOKZLaia7R
wDx8HtbIEO0q4+Rnw/EjT27zt5sw6fr5ZAUYDohlL9BsuTXtGardHOEt5JPWTlaJmiwtGXoL+EOP
Ess8VEr8LA3quNT7imtNmhmrtqq0VfI6aKbm6oG8CDolWaHd33dhW276Pj7buNFBcKCy0+42djlL
MzdMAQUM4pVLQLrMIgnJZ+0DsHyc64x7MxUESJUy0MCIudGwHq3pA7Fwxc0u3W/0wGsZUhopHVqv
QVpHYmSgAnJDnye/Pw6eSdf/OEDhNNFzkSV8SxVwKUoFvI/T3fuIsoOQrMddVUAx0HFBk0f6GRYe
FmFTRjUY2FyGIqUjywib40haEeP8K+Ngmp0xsgtwLHbBEssq0JTJUOr7FJjL8BaqDRKnOFp6mV7N
QrpXhXCCUrpOGEPmNOtPbQt7qylwR3TRCq4N316b3qlMlLLAWbgkdrtU9JuAsy7rA8JXpCn6KFHW
3Fchu5C1nCOkGCL6vm/bdtUlTYqxZx3LnusRbTRrwknb9VujCLGEkPHZEz3WA1zdxPfSzwS5skAF
zNhEsD7jGpylSFUBhTE+DYZLk+ZoByWlnxNJsRdvXud/6PiQkedbX6afzBOtqO+BhEy/PBL4CiUg
vTTrjuyM3UIDlxtXvb7TRHv1h7vJkz712lKHnwE3FX+cHwuRMmPEaOPpEYsHKfhMOu1FDNE7Ld93
fCwsupk0xH1DMx6a6GyUS864cGcYMISkxaIYqoU4qWSXCCN0C7l7MsR4m4h4DeT8FoH1jDourvey
BETotYTSTZapm2oWos6su8VptIvi7JBP5YW+u7oDYrD3226B6ipapArTfZlg1pmEphiADJARGlfR
ut4mGQmkBm7VeUZGT6TbDDgz/UvpgXN1FktjVnBbM1ui6iL7MxqYTem9tenjmDWWP+aOatkHD1Dm
rMxZekXKzZC8ZBEjCZlL6oCGuzuzsMCqohRrOVZeekmgVKmzk44vsgzMb4/mY1wkRH7jj3LCvnfJ
Si5RRvTgW1L9uSLPYVUonFV6yUmM9Fz11K5di9eJEbyL2w03p9c4UqV+SMD16Lg9GVF1FH0XPEff
BOncFIkAYr+rny0N1KkXo6XBtBZTAnTWiz6GZEa39neuQrkqXxDzbGJZ3HKF+hfXyQc4VhIQyu4t
kjm8DQSf4B4QpduYAYmBQYwP+csEkUSX6RBRttznQ4ZjgK2Yy5Z/HRsybms5WNU6yliQRORN6gHJ
nzVDtIT/sO9pGxo5u7jJf6lUGwEdXl1bKNQieGY2jazTpWw5OWN8XekF3zg21Qna/DwkLC7vQgBu
/smIG0Az49YvvlJOQKTPjcWW4domHVC5++FwMEJa8hY1lUMfY6FVQ0CTfCCKe1BJXgATNk77qKCi
NkEVFQP/E5+g5AQXCFSU+G3kKyGhN8e9Ix9EYe+KKl3mZJ2MNisUDgp/pUhEWPfxsTZGY84a52Dr
mQREodPmHqI7JjQ9Y5fuU7a0ZC068xaPwTkIPgwjPNKAmdV3ixYU5J6EHxFkwHWGdd5qay9UzpEX
qBQO1jHJSBsIKm0+1MWRamtj499mqZ29lOPwPsDBRdetbWJE+JC1iCwU4c2XvLnW0ACW6/rQVJGT
y81XFTA5adhBqPoASdcigTZjkXg7Dre6TI1NY4MzYcabAEyk8wq+CMtmqnxMk5e5KerAmXJ3f2uJ
+JYzqNnU29M5T+236V7udizlF8QQ7ewABUcChFW+R3L/8jT7VoCyOypysY8Rj8zkQKxs0uL4ypM5
9hMXFmq8nsbg2oQAs4bizdJxXfXkcnHlSJeTHr+ja5QA/Yx7zthpS8GKKWnb2upbOE3THNRt3b0V
PkGEXMaRIPlfrQJijtXVrQ0NBCGrriHWQIOiPbOyianOYYyREIPp46Koncyg+ajv/fRqTL8YpXxa
ufojGwX23Xv/MojNDQZIN8iMW9mNV7vWd8ZdWV3UGAdypfiaJgJwKnwDeBRckWftshtLSByJmCXG
/XSZE7iQ0TmI/JBwC8NM8T9MDgIIFnlldh4IVEBnvk119UaOMpI9rWSSX95E3pAxIZcgbTxvq1vX
NtIu6qgFQAfbJ51hLPBs45et3WHBGHjtPmb1IqIP8KKpy0SPmb+8J89oMZQossWkqfgfKQ4Kf4Mc
ZBfXHExcNs9hZW/duisy0lZZYzUDHeNuYnqTJSSZTNERBy5h9iBY1M4/NFa88lvyfgum+pUNFtUY
j6kcEAZRaiEynp84CPB5scsNmQdB4R5URJusTD0ASHqW3GVWT77eKMDjWJYoREWX6ISxVierqvbA
srZQHTHXw4zszZnmm995QCCEglVlDKtxVZdfdcjiiIvlIbfMBA9wsAzS4QUDPrjVBERH5P20g6a7
jCfdsgq3Wmf9QJW13FZ068oLliPzIOZFj260mv4XEmb/j9mxtzAOi+9f4ce/jKD9/yRhVvzLiFlm
UXX/kf1DyOz9HX+kzNoExlqybWua0BXAHH8NmbV/s21T6CTGCgEVyyQT7C8hs8L8zaSXpFs2KHeV
9/NxfwmZVYzfbFm3DEsn8MpUNdX60z+Fyv6rkFn1/h8ofg+jXf/6858soev8KMoERTNVWRAi9o9J
bfAm9bzvUgyiumWFBFzZKrZGP5KqF2+MR0VlH40b3UZarLXBSUl9tCzZhEkA8lnMCTLt9b44WLQM
CYmKJhK5RxDi5jaMpbbYqYrXM/sL9Mq7+KARtC2d7jJx67YKql0GdIImiR+1zc1vMN4qg/URal7Y
oW9IuhNYcPEi58OsMnASzQvsI1f0jRbqICvk8hZ2ZU9oCQTw2NVbExtDGfVSu1XKjv6DjocNAcFA
O2WJ7Nb+GRIDYIYfowFdTFGIKqDu+6lx9NzAzNsysCNNgEj4G1difVrHuL9HygDP4MrdZ8Mvuwcj
IKWx+dqpnHc5q44Ddrmc8cFr1QkPvFqNktpRYCFgOk9la0LUUyOpkAg9GJaixL4EiqEbya2PNMYP
zajRhleUqJucvGONNjeDCdfPKGnTM/VoI7l6GhUW1k5ChO9mWwEJTajDlRijjpqoJFVFMg1slr2H
xGlJu7T9MY2gv0l+YWLDxTMOmzi1PMsd7v2yb7RtjfaRBXFe7oq0MKqPkg8VG13xq+hbDbIEkndj
jBJwZgJiPOWD3reZ7qj6U+DG+FQG4ymWFbVb01+2B06pKEvrdT15wCYnuZSsE3jpIXrLzCrK31mh
AvHxzawPl9CH7mVganstAk6Q5MdELzSJk1UeG/1Vahv90/Q8VHBhrFJmtYpVsjjRpPgaTUrnGnKZ
+iCwalqHeQT2d85aTWoXJdQJgBxGpan7Dli5vSz1WIUW1ySXqEvoTEd1r1wLkDS/4qodvrI74IZh
QoFTQDcMNTjm0z3rXETp3YbjR8pRUYijRKsfRFwKSb2AA2fodNh7I2W61mPi+Coyqp9dI7JOddQe
rDNq0DQTBwmF1d0mlehMu/Osf/PKmJ2AZiYV7lRIcfGt2BMLSEsjd/iliyYNtbJvI66aRwhOUYLk
st7CWemUeDmwcp5WvRz4wHEmNVOuvjBwM9O3jigWUOZc1VyvdhAyRxrnPuajYOP3XWkQzCq6Aqu0
HqV7w5eDYFvKQU+jtalLUutmPfFFIdifVra+e5twnrWW8qvXWkJvHR4BRFG6nDg3WHexbJJq2AIC
yNyHlXX6tSriSv8Bmt7oV6WdUuUX6C0pXoFekUIi0XOgRI3whtbN7KSotlMJBWcFc2nE2olpmWJI
6rJoWJU2qJuV3HoKa0r+sNIBS944PsuhZaH5M6rYfg71ICvo4JPoUaPX6eoGlgk2fXi+yVitQ0/r
wnfk3Eq/5mrJKjEuY3ixRV+r72rbUc/ryeCVCyxoE1QTnfb6LTQbLyK6sJChFZIDohRbALUJNrc2
TJVLacGUneeqQq/AL7M62Wul55nMGwofRGnWR+H7WNkaidkouMHgz6eBZNIdyfTE/lUlIzk3sOIe
aAKnS3NdThJ+kbLtKgVVJdETC8Nq/RU0HQv5UxogNGJsi97BctV6Ugwi/NA8LGk2M+gDWyDVMBbN
RCEvTkDPCzufmaVqYaRwhnasCjz6HdYPncSQfSzl7fRko2VjtBNlKUr7pDDGL7jnyrBsE4rfhUJX
+SPDeBPtkwhwBrxRpScCiR1FhdHosWBpJELJ+H784ZP4GNmkwvRAieAHzW0QjqHnv07VCPBqo9Hq
UJNfrU2sCX+iYGLHXGctsS9v+cAOMayiMBvk5om2UknwK2P2xvf3vaQExlvdVVUtrdop0bCajSxi
k23Q9MkEIN+ctCwd5nqvj+LSBcQ9osTgyJuufiuZwc7UYb8vBwtb3IkhQfSaVI1gfDhpwYBo7I4n
4Wpg5k6sYyFkdJuAwmF+1I2kb/VUwSHAgada+OatDPM2xN2kgZ2R81JBaSFpWENEarTqPgoJ8qZY
F92bJ9k27Ke6KRNIX/BVSpLunrQceQf5ZLGhY97oWLxB5OxiTvj6mC8iuVeT+VgiWlr5pjpEs0Bp
rXtsdB/qrsWfflpaQZPb0AZEZugruxpVGFjCl313sg0JvSYzOtQkyO+RVNwP58UjifTf/iFz/vfy
4CvnYhn6QfNPm//+Xy/t7j/m7z/2jx+7+Gg+/v1RBpJ7f99wsiZsxnP7XY1P33WbNH+pX/4zT/63
78enXMbi+89/+srbrLl/Gv63jMrr8dS9vLHlv4tivX/8H88dPlLetgo/q4+k+aj++S2/l26S/hu1
FxWRpSiKqoNn1/5SvN2fMgxZpoBTFGEzeVH/Wr2pxm8UVQpP6paiMxvhqT+Kt/tTsmVpsNmFaVK8
af+Z2s2y/7F20417+Scrho4e2kIGYPHbFl8fT2Hm13/+k/jvHYQnWS7yH04D5rPygdXEwRwepk72
VewwSpBR/jG5lGj79Ez8ups8R6/yvj+krrYhFgelZbKu1ukTR5Sxojs0Z2CywqO/a6/5wTojsjgY
zCHnUEVWFafVOQiUlbrkcdd0i2drg9jo3K/MZbdu1poTb/TP2IneEF1v2qu1yY7lisu1dPS3yQlj
GMM6lcj6Ysbaikvo+GNusXt26jy7MI1Xd9ZGdWNnWo6OTb7gOt5Hz6OjzKV5vpq2/mZ8MT6SNcPl
3oGoKX1q381Fx+332l+1s3dWd9oVNy4Ko5XvQnguThDJ4nfiaXHi79RX9XVY88RTs1YcaxU/tdfy
4Lsj/c8ZMYDusJiWBA9fjNXo6Mt+P60hQM26o3EtV8LVt8ameuvSI79teuI0Yszljf/Ub5RN7chz
dRG7xaVaNztlhfd7QbrSvpxP/DatE/JfT5bNevoM4MC99aviVLnRMjuG++CZOKWbsvZO/hapml06
OvUBJnSoq+ksP5MuMIndRBOIPtfePAN4b5EtFPPkOCAorznXLKxvQngYN3bkZjIH5m2CrIdZ9qIf
af+TCIDa1mRJ6DORWjCAOiB7Mn7oV4IUaZ6H83iQvkCquP1WLP2zfJou3ZLYkp297FcEHa6Qr75O
22FBx84RWyK0FvmqPdRnnG/JL1i24zU9M+7Wb/1T9AsWZf5ExdYcB/4WqE9dPKLxGZrFBmT9ur6E
Lz0jBGRs/pImFzJkKsr4QznbIIFwVi3IvMf1ETn+p1fP1Iv5PP6AzRHsLYByEjDu6VJ0G2DMGNpn
6qJYYt5xVSdw4gWKad90EOwSZfEcfQF8YJoqExZAZidh8vGC7gN2WJxWJDTStUguhoMS8o0/luLw
H30xcT6dxpfmWP1CvdCleEb3AR3R9/Kd76Q/aEA78tnUr3ClzRtXPaT6HH0eo4HRYFY3r060tqwX
YxNu1Kf2LL0qP816WFe/pBuSH36vtj4CKzCDNzon81TmoGOu2lzKk/VcMu9WuWzEBWG/Nwb/5A+0
mMmf1at/GQJ7bjPx+JZfR4VIjy14MTKDMd+zCoFYMDfemmLGtz9cEAMlQOHkne7YzCjg7Fz9r/oo
J0sYcLhgOnKafuhnzMxfEPOT6CAVMwAuxALJP4NCPgcwD7B97/m4V3EgzjInpWRiChCdre8q34Or
AmqFMW0h9E2+4mXNrCHLaAW5JlszhdcdCEELwVDDfhvHT1TPinnJHOtWG47pcERsgUm41jcCtHXZ
zyUTCNbCWkgrY0FHHftM0MzeKglOOHOomXaIVvbbpgVWyIR9bq6yWQSfdd69bFICMkCi/5xbLB7L
ePk2yDP6w8PPz7RMj/lzdk7O8CDdZoddI10DWnk1Oic4YBiILogjgyOfgIApJQxug0H22UdGNq4k
SHj8HB6NlW0ZqbNWO0VFNWvMZc2JJCtQHi+BMG9yjlSooya+rckt5atl49W8FlG4Uo21TgMRbW1+
tr11mZ+b/Kx0xpwre4/Qz9r3+jnwXGBxfgAr9twAjvgW3TseixgqHPtFOku+tVt9obOVpYuMgLps
rqyJeTfRC7BiAW8nxFK6VOGXhmd08q4pAcrkquOj53QJpjz6JaSZepL6dfsqY4tBezRTV2O8QtoV
r3TPgd85M/eyxCHwo23HuIMPQ4NrAu5anOkAZO1HbxnHQQB51ICt03N20OY0+2hX38VF83FTrpiH
t/580L5kqscBlrPmDh0Aec57/KMQZ9KMJZmaC3BSHlkKqTErX2hHKt/V1tumJ4ZdMG2GeGZajtEh
wtxYzTa8wjzl52NBvujPdQrewfpomvd62o2UorvOBO97geuISuUMpR37E5gMTmeKfU4ZhAOXw9gy
0RIHXhb0+5J7aKhR1sqdW2KO0nDfxIo7vPQ7e6K4i9fhsJ2kzphZVn7xduHOamfGa+zFnwrRqDNZ
O6bem6e6GADpFeqoZn+ZTJmMeQEgzOHEG+AznI237kWf18cG68cxO78YW5xSM2tWPdH0eCH926lW
qlN/Avohik6efyqOfGYPaPozgyScBQt41MPoxvkHcuzkE0PwCYCCC+THjV6AaKw4JywU13Om735d
7T1HW8UzphszcHxrcLGL1g0caz68qqdsn3y32+BdcdGWyFvxZTjsAN5WXLtN99ltGn0R96fyU9lX
L3DIPBf9bjlTa2mWnJO9fhrFvP6kf2l4i+67PYorozV7D4rvruliaYsZIpzr135X7rqXBrGrGzDB
g/QwH767Q6jM0XnfiZZgUJ8Cf002kRBbheD0Cv2wcvi/ULauvvN71Vf/c0Py/8GqVWj0Av/t76vi
fyhbd//xPz/D8T/+x99XrY+3/NFx1H8TqmAModiWZghb/LVqpRVpmZSEKHJkS+VZnvmj5aiqvwnD
lgUdQEpdil3jr0WrsH/TZUtWbUbmmkWTUP/PFK2qIfNT/q7jaPJ/I3VFvTc/+Xm6wef9Q9VqaTG+
MoPSIbYn/CqOjxsykJ/hSQNTo9dnxN8gEPAjI+neoFDdK4Vpg5KF8qF3ruUxx4OMnz6H95vOovYc
wn4hoEYBW7LjWwRcfaQbexiG/Hk0/OGsh+UhVXvEuxWu8cRP9I0lBhiv+pEW552lbtBwLPR+hy79
U1Z79dnO453GshQQDM0aXnQxYkB8lhxfBx1fSqViR3/1uhhFppIcAhlmxp0KMxK7jJKhFBe9q8S+
Mtq3HC8FUDvwOriB/FVHdgcALuGOGaGeIg2sEyj4HRlf2Y4F/4dtmGJTQ/bD3YjVJJhwY9SacA1b
wGof7XHJOptRJoFEC70n4aAlq+M82V6zTklagGNAGBMsE2Up2R6MW4wdZ1kn+CucBnklT4PpxkzD
F1IFOKeJlPx1EqAodDwR776WHM1MSQ9RxzXd6DArCiMeFjqG23VbGc06TjsDSX66JNzOv2Y27vzA
xndFH5K8kLpvF5hakmVXGcYp1XqFIspyE5TWB8lKHxx/wmQxvgqRw9tLy1faNnOZlCEsSGayzWo7
Xg9N9hH3HulNcnaKFa4kDU66cBDeVz4YNKcNAdZilASosag8JhQtvq6V57iSd+BWrGVmem6mDfoi
JDF9btiRBAiwJTlGjVagmYsnxfazTWNNVE8kkC8mJppABszBFWhAswSNu6VJ3wDTugu9HiiUkv3U
aPkxysmglFqcCjZRZ2e4vtUyyanFo6j6zsNi3AQJXl0ttayZJGFET7pAdbSx1hza3gZu02wX9Ub3
YfjUBf671evTTh4J0yYuInUjtB7rMYxvAEIKh3niCP7UUJ+wHkdw061Ddmx0ZbxZoO2yKTgS9vTc
Co6CtEaxaJkN1n4NggZB4phwfXNRVARDRWAYd7HpGzstJxAH5NjJ6itWgL3aOmBkAKb2dbLMyWZw
6L+vggSvOuJne0GKhOXWIxVoE9BWK8jsxD4zE9jGXKGkCJAlRbhtN2Y3STEcLC3mu/9EGAqmgDbP
TsD0TrnI5GWOeRECRV++gW2m7hgS0DmBKU7kTH1LGeXklJkgaFDsLHvffs6HD1MamzVS5XxfS4dO
HrSVJ9NUrXK8qYr11IQaAAHQviubNJoilZ/aMsZfXAfvnVUEm77Nu4NpjN1BBC3ct1wcgAH+MtQ6
fAI/12Nn8szDYNb1GtdX6cpmWiLhlpjg9h8dDYwnRRPyKY+/lTSQtl1uXzQ8d5ArSpgGvnzuaG5v
otrvLhlkhCUIo8EJa20rvNR0LbWpt48b1VTg6DZwOnA0dg4DfMJRrWugx+PJm/ThJGncq+KxIrcG
ZpncA7ukKbp93HjIF7dymkvzegBHXd2Rd6mBKaZvdTjugQKpafLrYxiwskGsUagYJ4I4ZAzQMNlP
aN4tQS82W8FC5vGY7iWnXLWHnaG2wXPmAQeSCVDePDaZFGdouAVSosgU7iBp2YloPzjLIX8KOdAu
NMXwVQWwk2AXSq5VFtqh9jOqVjl7aQMfENmQC1ZsehZv1Tq9oBtjk+asutdssMnAY5Zha/1qB5XY
hK63gyVJAxRqXdhv1UJJ9lZDo/VxT9w3H/dqCTgiM/18Ck1OtubohXT0vbDZ5nnnKl3CelXGF0cp
mURLlJDhRz6qv3LCI5GUG9FKIhdnG5jc1OP0HBVafcSK3TNAwr6kCjI/wB9hhVArsStRQxMUyeQa
7bf6gnEDG0h0zfXBJuaXMXQ4yMZnDaygUtsX4s5wU959hIUI7bVqlgdNFg3amVZ/8mNcH0bRqDuZ
ZNx5r5Uk9BCmdgA21h18v0/XsN2vjy3Cxu7OIXCfj50DDMzoanqJ5Idz4sIEFrG0urx6JiAUJ2vH
WyHLVc92H0zbSmWFbLWAyaFNHOoxDU44r4MTBrBb32jJJiGMZa+AEm/iXD93cg6Q11A7GF2Wdn7c
9B0GsaQZiKCyM29WZzLg2MCUTthZ+VZbu2S8PPjnx2N6CD91GJrREarPerPD5o0PanyuaGvSc6Yz
ct+SCV3nD6EUK03BBo3VlovUpCib1LJVA3LrwbzbqE0d8MSQ8pH0QK1lQ0bR3PLuzGk0UK+lZTk1
Lfcnmx0V1VtPJpwV4QQptJ+mrP44AmJY1es+iC8WjOadNuRqv7QiMLu8NnGAbGXzESiKE5fqnS7X
juZBqgNCetscySLw6d9/oDbllPAdq+IUFlFAwpuQUJmgosaWu+wQTJx88HgLGr3xBSlxPtdAJtwA
PeHjH7TxQ4V3D77NZqZ7etzkSe6dgvwkdxIoovvDSrEfkc7uVL+yduXQtaumKD76QYfUQAZZtwOx
FdQnXLu02OlQHkLRKO4UaF9t2pgHupEtfYZefKod7WOgQvFibIR09Y2Y70MLobjcN1vbx2BR2+Hu
sQmDcWuPuuMj9dqZYFufxwgFhJV2Ey2t+zmXPXljtuQBB2lOA71VdiGTtyeNi+Uc8xyqz1y/hG0z
HJOOgZxNrJA/Jcb5sVWNQAJLI7tEIu1eANg8Hk2g/pB8Mj7JPUhb39c/wxxjONhM6VyDmNyEdegv
dXJu3xIEUG00aJ9agj1LaVT/KJRi2nF6bxePt5aMIP3xs+tkzKjY9HZIHqOq8HcMqyVgvENyAiyg
kK8qDRe5wxMCFLd/SxT9daLW+jYs3GAlGQ0zUOXkB8ERMLu6X/dJ/6T1dg1JDM5rzjAMXeTUfYgE
SCAY8hzwwtKvGsNFHtrvQk4KM0ABC+IfxldhFc1aAFzF4G8Pr7XgDGwxkiGRSjQvBdnyxRQ7BERO
m7Ac0l1+R1jNHncfN2keZ7tKSFQOPg2cDHONY+TIopB+Ts7v25MgswrfARFMntwfc2SCxqxP/O9M
Ax3f53npGF7KJKa3aBG24znVuuFpyoydXuvSreqGZJ3a9FnAHPivkY4uTzEHZTtZuL3M4MdKuV7L
tnTy2AeflTondsKWuiWCxeFZHag9pjE+qXzZJSlxybfZFpztYogHaUiuYF707KMM2Er4+6fHTRUW
3ansUMn4uEndx2MqdtFVJAUoCmXtC/vldAS90r5wVM+UNEYfhM0HF34azh+bLbxisidqe5Uog3qb
CtiWRve/fZOpE4AeWa9mVHhvhi8uJsrXL63wtiXC4R9g2E4QgipiuI8rMGgFZP1FVCZ9ROsOgpc9
wogVSrXE3OV9m4O6k4ANL6SkM/eVxdUfseG1CWxr1ZiSwPnH8DOH8YVFLP2MC5ozIfCPgz3G/d5o
EgNPAk/YXexwxq9uhb/XG1PdBGPJr9r75Utki24XaUzYH5t5HVcHr89fH1t2r1anIo52j60Q4RN0
jXKRxn3sVEypF0EocFX9fmt4uBNn9zgK9px42ypevTNj8cfN76/5u22RDRuDSPPH6yS8ZRHkX4fw
nZe8GeGLxnLhg40LsRWlin7UWK8fH/cgvP0CClGvqzAwjsX9Row6g0Asf/evL+Mc3Y3vtpIgHSz9
K9YTf0MCduYI0x/frSBz+8GWXjqMtxudFGAn6ezxPa5jeJ0Rv1NpKK5uquF6qpJsWZhl+TG4Rlsl
H1KTVctGV20iUMz8Ci1j/XialSASVWVKd6IQ4oxsmz7P/X2I3TDUTFlwMrUGVqatI0jwrlEbgpiG
KQwmyC62HPbja/yC9q97LlR/hxQ4d4ciCd24CK1nZOcoDZJGfAmfUEfsNbdawk4rkYgy9XfmqVmz
OkDguyLGulnUbcBhKKLM0VCJnMAX98ugD6r5YxOcV3h63JO7/MnGe7t5bD1uqkom2SQO3//2EMag
lQHrfFOJEotZJ/SroXDJrwIao2WR69dQCMPJ+yhaPZ6VuUDPFZS4GxbLJ8Xr8r2tFMVaR81B47yK
43nNDBoKkxDOFObBUxYM9ZFJ7AK7mDyTpSZwGwABNmJvmcpD6og9M9u8cuQSpjBXg1oS1SZFy0hY
7L1Dp6JMc3/floRUEIV7h/BNNMkE4rp1OhasgkS8h/hSH/mFstPjRsQic2JprGlqVh7SZW8t9RbN
37YYon0Xm9E+SwRxzzZZjfeH/vb4457EQrP3q+JgR4wSZKk4qBqpdWTFpep6NLT3UAvMo3Hfczs8
WSkQtfoNyUy2lLmebBE+TtvHvcYep23klYR9DYRa/9MTj5c8bnRkOzMtuhOUB5ANSFOqGqLtdK0y
q9/fh9P7xz3jfu+xmbRR7SqV+P0Vj9dXJUO2JFSHZ79G5VNLoQCsyKaS6+mWtRQTBg07O0m0aH1b
E/WtVQ4oIPKTHw/08BS/cCG6Jjc5RxUv6srY612U3jrQvQZBGRdJBOM51PzD41VqXSdbAusobJhS
ZLV1i0swmAEa3AvYK/bXyozP5ljFyzDrvb1gYTQ3Jqp7M8lAAKI8eB3s1pxViD52lS6aWx+4/f3h
Rp+M7aDqSFnvm0YLqAslgLEmmyp7LUMSEcsOLzIl6wqAuXap6d2Cfb1Cao2fiGdYPbYEUJijUfiX
x1ZnGc0eEhYmG1/Ys2AMlSXLINZYSQe5cQCQZjzWCVAOHfKKp1szApvrQ886RAgjqzLO5wRY5h6j
Re+u6owwcxEdrbP+ORnZU9fihSsULfmsCMIsEoMem5ovdNajsK704TAaUj/3M0r7kgxJqY/UBRwd
mh1eaapOlqPBUnp25PsN/Lb6qKo1zVoPn8ZjMygmhCldrjqNjzvZRb/mQcb0kYlPREakkv5E0I9G
g36q1yhnDDJD+u4wacrmsVWE8EFRHpmsquN43ytavC/U7oMA4AmgRBvv//Z4gICDQQRp1qCU9S4k
GBvGLIXqSLdWCp57yyo+GB6jBpLK6aLJTP8AYjpVIJvMb0b/NZ2UWzXm8inr2QlLgd9wUqUbTDV0
KghLsJIn/mvdNxjswOAhE86BAQX/i7ozWW6c2brru3iOG+gTGHjCvqckNiXVBFEt2kQPJIA38nP4
xbzAz47fvgM7/qEnDFFilcQGmSfP2XvteNrU/ihASddqY3gx3Trycc9cSuyU883rq9f3xlocVFnK
gyHcP1U0kBiJIucDomiC9x8bpznqyUm60/vreb2eocOZYieK5vZ69v/x/ddX0iPuNZRRdlK6MeyA
mJJajFl6l7NfQfKzohtave6QohZRchg/0PfHF1h5CGQdkKLzTVkIYpqCelqHVWVu7Q7+pj+GUmey
I9x1WQkNN4ceXV43mVkzd4qUtpF83M+vG82KwGxFQ7fMjKQ+Z76DQqmyIaP5ri6Ahq1HgxN5hazg
KozCv3ZFp22bDF4YIg4eIXxiWs0xt9c2Z5azc06jEQV56bfnFoH12ZsqB1Hd/KUZOvscUfPh9cjS
MFnLoVOEgu6CILzuWLma+OfmdZf4DgVjJMh/qAk71r895PXgBtQvWxI7gW2oiHyZIT6YnIFe9wYo
7vbi9WWHbb6e7JGdj4fRQlDbxDQJwew0F8N81B4cr5++RW55FJ2pPkxTGR8uPmbVxdO3AP77YVIM
SF93TTyOK9xF7cpO/c/W6uRdDIRdxL2G5We+S9Bhf/bi8DNOhbyn801LyNTUdcmH2Vg7Wwrc8voE
2a3y9L2eG+Fd04YETSNBbF5fzp1X11/11BgAe2raDf34k/VvOrXql+PzK4aocfflLCM1gyB5Ehla
7eo6GrnA6/Q5wgbd6F2qr1WjAamIa21jok5w2sLAxQautJaHsUHiSdAQdeLgfwrx6Q2RRNBA9Bfe
sy9er2oj4JlTFZkVkQLYRjEauAuU9/AoEWZ7PXFxnFndjRPPCH0ihla1S5w4iPDiTYqJ7KUhMfeo
FYN9aiqO1ohnJ1bFdtQAHerJuHD8EtNqzhEmzRQB3vyR2li452TXpo19rhJKQaW7Wysxn9JGICFF
KXamhXSvyi3AyBkM0kHzT9MI6EJOJC939siQMPjrEkS3dMrsO5QEWtHoa0PP2FV93mADA0GUF9a2
dOkTmH0JTYiibmEFKBdVpFFeZFZyHNKiX/P2bcmR9japmz1ivCh7weHDQLd+8lvrqzQd+Wk4xcTc
0p/Oyv+ZT1b0cMo/VdzIzyFuqiOnf4adDefrCufxobU9tdFb29hiS8XQL+VwlPT9kvQbmM2WKKO0
3tYkF6kicY+Rh/m3wx6oqr+NPbELdRUhvxFH2EZZ/KPuG5yqh8AztM/ogTpd016i4jeC4OAS+S3z
5QYqLQ3U7I03WL6FbahvpirFA8fmIVy1Kpu6usaxnnwkvg1uyDWfyjD9dQvcU5Raf/EtLzu0tCIX
6PWwT410ZUeQxt2SK66dCVjoDkNqF9SM2K+R4hb2zSlNBMMx58s4E5DuWjyxVV7etKZ9+o4dv9WA
7jd+JViemMmC+E92dHLTLVlI5zyd6MIO7mkqG7qAneFt9Wr4YYSJ8+7YhMaKMnsnw2KZSf9bldH8
QrFK6FjFgFvzf6pYPfW00GmOBeMhxQixrvUBi8OY/i2rISMeFAtiQ5Bel4gK8o7F0LzwL7oPOcxT
6cCH3n1TfsnMJsCZYuJET3XC2i1toYluXHoTJ7uiYQcVeriRDf+1r2Mfsto9zDxWWDxUtm5Br+sH
jFoFcJjqi9zz39IqiX7Lkl0Qp8NWDXg/FJ0gGTBjDJoJvWB1rxUfp9glu0Fl1rtsYrmddGIL0QI+
UximrplU0K20mBkrngr4tTTaEU1ErW9dteJPNTTeTtjFky7iQpW2WCg2Ks7jkEV7X3zJttXf4OU5
q4mU7pVbVBlEtL0FsaLE9iPRR8BF7PzJmMWz6bXXDzE0IVxLEDiA7hwT6o+FpqBaMeQiZqa3JBVM
nu9cgMucFpuVCe/tGHohjbyR8GOWgj5Nrm0eovGRBePXMi4eJFT/DBShin4yHRkzEF41wkGKscs0
/tSeQLIQOBC7X+HIqdSIwnoJZWL7Ys0NEeQqSwpgPUpb1RbBXIVH3UPT90z3ZQfYlUqR0LzOjaM3
IyG/KneOYMng//lyj/KTXwsSE+NMtaepwMwnVLs+4hXzq/SdWR+6IaqwynfCTUlbYunZ1cFApr5Q
SfWz6SkKX+DkQk0PuuHp5cXf1+JaB4qBU06PAa4ZarjoiflmS5geZVec4MDRPN1aDUIP2NHvxgTi
28oZoNlEPFIdHnDcVqQVVPqbIx3nOvingui2DuTennBU5Gt6iwYqKYAeN1/a5MRcCtLfEBfgx554
kw5wPYOYrs6nYea62oFC8wM2r14mO9lBwavriWrKnrANu38zXe+halNSEYlQ7z3GcD1uw4XpcrHF
CqURlLE+3DQ67Aq4IiFlk5FCiJypShTFXO5AEB0w4czHrDU2ALRfbv/hJC2bIeDSvYeUdls0mQfc
374NTTpcESKPyyj1PbipErm7R+ZLZ5g0fsN3WzyyCNQITcN7HdG3YEi40YrAABQ1hl9tqC1dk54E
9eKPiGzfRU603U2a1dJXRrppi0FsSRzrHat/twJlLBLKizLJvvkQYI6aG1qrqld7NxZQ3hiCbjjQ
BNeugtKvrJl8bN0G+17ZhXNwckNftX1ofCvsZDelu8aScFJTM115mTJ2VhU+yATFDTe5xkoZFbDJ
vNQPuLXGNakHm04zgy/KImTQ1e8RuDxPJn4361o7qlYwOIU/qLvdezFBKwkyOe21MVwBaUB51BM1
Y3nGkVf1qtv6sPW6yF95GqhetpTgHLT+Jsnr72if2TG6xidRpTS2ZVMRubPp0ty9kpd+NR2UpmVG
aRrHRHVLwwSaBCKxGlygFI7+7g51tkfnjKL4jnv8p8G+CxGOlTmpqDdb52uioSFrl7llWEL1ZM8J
M52ACkyfKpQa5GJoPQIjAErfFBkLS6ztc+oJlPlHqZ6/zvfcZTijLJsg/PKDhiiDrt/loO73cWL8
DAKGiV6hHj0p5ct4/Nu7bbmxfAAUYWZhPLTdE9L/Faxxibku20d66xP3Wdo7WMLVmemh2vTwGN9G
FKarGZp7B0e6QIT9ZKjihWN1HTAHLwsnPMWakf5NiGJshd0d08p3V00WDRtXYxnPNExuZv5JPlD4
re2sn3VGIAaIk8nxlmk53JrSPVSm5b3lmlOtzaAkJSoV5nPUkFebwx+VimJPdpt5H3vk740qAOO4
0FtCLIVgRTmqEsqgdvF8N+hSFE4V8HG2dT4I+TULYvk2Ch1bLcHF20KJ/t4nHa9JRfy0cawiHy0R
eOGVhdKojKIU24JRLeLxSUKjB7KMqA+H3hnjt0SHl1Y72wKa/1KkXXnBumtm3rAJaZMxou2MS5mG
aFhRBZVrEc2At/mbKkMZY1R+vCvmu0aQGBentPYYQONjx2qp2c573tRgtFtmxGlhnGiwehdORRWw
3HwdqEG3FpnmnONwGNnOadO9gGmvr2BMDoeYQfx6sC3Q3c2Q7wqSKKVVmPtMgvXM4ps3yu5QCUnS
smTOY3Yo9tpSAhpkwCsmb6GnoKztzsFJg7COsR/L9D6zEZH6yTErbgwSzZ1qCo/EGAuoeB4fyZDI
NmZYSBLGDXEtvPZv7aXTukLcZjgmkMSqislZJrCYyIzwVBW9RupZ124GY/o1AkkqvU9ySd/M1Mu3
lh5gkh2Rjuk2S2NYmN3xdeM0WLYSKykWxVA2Oz9Crplo7nU8mRZmUnIVedP9LDjkIUlNRcPbazWD
XMWBGM9eTY5EkKZXqgR6/5amrq8u+eurlsYpH7KJROISdYjbWFdSlKJbWU2XqmP3rsupWzUiaK+F
9ROQpH9Nx3haTek8eje9Bx258RRm13huJRS0rhi8WNGuHvZm3pnvfKdZxbCCtjvhjeOJiI0bHdlv
tk1Y6OijGe4InEMkMdKVKe1tLj0SbiNXHfwwwFZU+0TYDZQwlGvdZoQ7sAEN9idsNMBRgFIrFIxY
tkhuGJi1NmJpagBWaxwM5Iw227Y3vjeNs01jNMFcVcMu604Odrqdo9sr3XKQ3YJAdU2TdBhZVTeJ
fVSMxAHlerZXn6XIV/kAH1WVFnAD5KtBrEl6sez5qAC72p+1piFwOusNJA9pUWa090IRrDTCGIHx
/UxSp9t6mgB+lwTNOodjMwdcElbu/kpiiQraY3jdR+jvWq39ZSm9Ad5endNQ3Iq5bxPARxXGQNcx
xKUdsF8c26zHzDaixY2ByNmavycV6BkFRDPJuihXuTXpmwF0LHjMT6l34S4W2rs1If0F/vCtMdqz
BTuhiEoCizwFlCItzpXsbhYGlsuUas8xRugGnhUAopvtrRpAYinSj75mZQl8etYFSbXwyYzNwDCa
JTWWF9lru9gZkP2FmgN9pKzfCEDaYCz+KkY9W8M/vTtOLS9W5m4BKg57pqKrSBtzdhSxC1GOhpYY
HqMGhCKJBWEuAR4axcFxJav2qBw8fIlpw0lW4s9gquBqABjWVb/qHWiBNhi3K97GhQ0gqQtYhOwi
BCtmxo8x1eUbg803NDzI3wuKkxnjS2RUQedSSMYMrg+/SJssHHRes2lMNqgiEMNGd/cKuJmvdTc9
G6HfRwz7htDUiePoxM4ZxqeSff/BIvKbAxxg4MI6uor6WBgxMh+ymf3MPDqFbXz4+LYtVy1orveL
prc5VxXlmaMvemF0Iyzj4zGimjijP9tAbC8+MgHnTHgaouExO+retsDf8pjMYFhnlvNH4HpYNCnH
BofBM1mLJGFL13gDk/zLGFFAK5brlZFk1iWYt1Y637swTGnb1zHDG28jsNastFjhLauEuGG8fw49
R6xJ2r+awNb2ftvMwnE4ruBoQgeO+Twi23q+cTK6iow42XxLDQ25tcsK6o0tAYQExppF71Mqa98K
PngY0vVN0+nHoTXCVZylqDXHuRNEQMJGzzT6XhGaqdSlNsT3KAlZ41wPpsJfDO1EDk6eXVibNcZn
KC2SyMesmJNd1IN6RSKN3rTXvY3nN8PdEeMPv6u7X13VnuGI6eagXd3Ce8T9BcMoHG/SRBYE4AH0
sI3kJDxnG3R9DU2U8+5Q5F9NHLdU6oSSQ0k7aTS4PkfBMIY2Zn0yDL0+iwTfpeUl34zWqY4yIlyF
M9zCrduljHR/HZV5v9d0JVckJcYXOqQ+ShfCxMmgLj4poo4yS6K7FOb3ikhHGgwo2bxSXExNjYdg
rPWN5hbWfUw8lFz52Dz9yjy3MekhWfeue8H4YdLQXDvh8HCGVCyVZ/yZmlK9Z40DOM8O9V+mNZFm
aFh3t7JWZt8uzdBEFpePLIVk+914n+iYRGn2uydwUI9L49QIyo0o1tJNn6b1Pg2HahkR7QVa3L6a
sDBOboD4RejtHyjGt8lPvJWagnIb97SxYxbv/SgDWs9DgANDKz9j4hAAKGAJIMmi6hqaKpz6a2TL
uhWd9BkhPgh/TZzVsxfj2iXa7tiQbllpAxndClx+a9bdyofODj94oVh69FQ5W85zxYHKj6N/phnF
IZ9v2ugOv3jh5OWlznW58vOYef1ZRDvLFe0+GAFxeRqxFo0LRQi1GBbiugM69s+X9DZJYNBRL+sD
+AUjbD+IBMz18ljSraldmzGk/jvpx+Q8WWrh29FsoN2iWR82llDjXRv7ejsDTAyNrC7IQQTXGFSU
wRhc2WInTBCd2hZ2v2rGSkNj879uoBuizzaxVjQ2QQ6du2XhLtYOYSd7IyaYimDW/n1u4H25eT+8
lUbWbZsazvwkcTUFlWKIkbW3sFLo2uHIAQZmfD2NYni2hViTylp9x47lrxs393dFXD3LLineiEO8
gKZYOIzr9jaHo9qgKPLymAFsl6441mcnA84SzRqXriSdzRPHC9qZ5rQHDMjcqnfNB5bdtNfWc07y
Gkmf+Q5nkFKJmkkL165ycY53frG3Ae4vhNsP756GRp9rA8CHYCQbTCzwjk9SsLJ++6O+E7Uj3glV
s08Rb3lG02sfwJ94Gz1LsteUKd6XXO04avICwFH98BinfbDSkEvKBGgLg7la9oPnb6I88a9RTey0
jTZ42QEhRV0o3bfXTSH7O2JQlA6O/2Zr40cT4Rbq4+EDF/C096V7ahzGcHF6Jkdg1+vVEfESxQ1n
TVC+qFF1QKo6LcO8bSTZ10hJqrbeBGgejg1tAtyeyKBKdc6gR5opov5OU+95nyHT40C1jYndoCdU
Xb0qvSHE5Okm6DaIUuiQKTBKiGmAroxc0w+Jl34Pcr2+2BCrOPFX3yPLUutEBzttldm2J/f6MXOn
ZFNGP7SkZ9iTt9dozM1jbOgmUkDne1HMki/ApvQ8Sppa7TH0NYUM52eSED4aGf60HcsajwlDmTyk
Xe8V4q+V+pc+ANERu4BEyhKwrcdRK4IHtI7AhPdjPSzy0GDrbmp8EEImTGWTn7loBVzwAILXZPwA
gOedijnvbaJJAPeR5KbY8nSKMdxPDplXp5BAzj4wwe72RKnjRyH4L3VT65hRcwKJbb7HSBMAJrLQ
phxzbZuXv6ad6ZN0yNU7IhNznyZxoTs453TGShw2Cdj7bdiABShl+N2c4m6p2YGzlLJ6FyRRf2sr
61dD4petV+ocjvmpFERU1edEny9WM+dEWKLkU51FeuJ3skT5nVkb0OvVs+VgUYrg4iUFULOClY7l
fNfb9p/Y6aNjmBgnQkPSh5bZbLDeamgKbTGYPeeRsPPXsYmsoh0dTh0c1NHNsD/oOrYQV2KZGLoO
g5Oddmcs3xQ0VfWTuTYTz0b7VULLunBMWxjDO0xMLIe+9sUMvNuZUh19M40Y3nobdyrb42QVNQYm
FpW80fmo0uHgwq/o2bBE1k2/1XL37syD4KRWazr6j8yT5oYQ9OqSx3p1MbQMQOOxp3W1IBuzdeku
up9wxhkATKFxSS3mP8LpgaQStIRfNx+vrAUMrB1n72vADwfRXgZXtheGTu1Fk/W54TB4CGOzpoIn
ODk3EptT5Y6OJVV+VOAVjFkLwAOdhRxXfpfowNdIRQUNzBmSROXYEmIZe6V1iV0NrvqQwlMFeeZu
uu45sH02w9Qtm44I21wt0d5Ch2NqNpT2AsOwecpYwy6uQdR0h65/MUvsOWkE+o84LXkLzVpHQjZ9
71nh/rlXK/4YvbxVeonbPdPi9TwFVmZ0nFKxTr+NZjxeTHeyL1MV2Bcxaz6HjiOCnkZqlXHhL5SH
slo6yY3jFB3umYZUQwU5aAGmRc2lnJPKX9A3pCfgtlA+W4FoFYjaXrdsWEAyvYhmKE85i42ZFYQG
9ogOGYNuJENa9H64/4Kq+wqj5q8OhWIbWbOJsG67PfI71uXa6NYoctTatvY5ubS30k7JKo8AaetO
eUwmFpO0eWToKXeoP9vnzAKiXqg+nQD1az3yl8HOszhcVO2hK0Fudk2Vv2tmZh2aglQCGadIVmx4
aVQlx67KSJ6vGbdSlNqNNLaE2k7LSIuzZdzG3+Fo4d1jRRRRvZW5g+tGiOFMbYUXri3hnnqwZScn
Kf+Cn0JvyH/CKN43mby2sftX1FX9JHfCW5HfvUhbTGnJTMAFm+CtC2m+t7rVbinTOkZBw6UxtB+j
08nvmQFYKEIuZrdIYlj6fkQWJWSYp+OlqoZyJfykI+oF/lGt29so4ADgQG25FKgHVq2p2d9IlSUu
WHJI97BcBp04ut7I8LLUV6m2TFURr3lr7YM2s1BGOmFWXe+VT+rXVPfEsrNPzAIQ6CwrOw+SuxWb
+cq3WYBREmMa9WR+1AjcvQ+EHG0iT+NZlSbNXp+W3oQEGxCWAQ+x9z7SKnubWJxsTkpXIojCfUJM
DlcJRtDYst9L0Rl3DP2Ap9WILc5uvwczKT/wwaQN4y4kFnItSUtg7mK1ty4/lnph7EmUPKAn+m5U
73pXjjenxUgWwck042y4I4QZCU6mh1qm3gL4y5tJd8eqAUK3dixuBhX1ynJEsuUkGB9iXguG7651
7CTl4MDzFFIL3kqSWt5DostK0yMwBlolCG9jVYVQG3X1xmpjM2Vc9COh4qUiksqK5VFrTA3sS8On
Fvnb0gnR5Ey1xwExC7eCbu566HPQ6RTko17Hiymhe5gl2Qf5ee0dJYMbFf0NlUq660r1fcxJrchc
JmJ2nJ6E22Ce7S6pFxRvjBxOpZ59DbF4V/OLZ8W2uIMwTLEWgBfA+iLuvtBwONswNrTsczSaw1yC
Xx1NR9eNNk81zn30NfsOdPE0ZLqP4AajaW2Pm8BX9bIgWWFZN1G1zdJiUyItvVne6BMywAjepH5T
LKx85m7SruWxQVW1YOz3VSWmtYoMzkc0gMcHsjzdAw9KA1THHcrDadvigpw/bNLjqJmxnRx8J9Y2
k0n0kO18Mh9EvAGzckWRunJr17rIWDyEOpaKVohXJsGOyrA4k72LPpoz60Qq0BHEX31vG8Z4Moho
s2hlfXdLWR7tmgIPQIzcs/ZydGIir2TR7msbVHaR7EngFthedY0zVm/Sqsuh9njWPg6bs5M5p8kk
5dksxD01OcMVaEVHeyPQsG5ItSLh3i+n+9gl+YXQQbSB3EMKyWzbov8drP0g1u+vm4kWDscUdRkR
cje+wcDQC1dZj1Tb1By2WFEhQ+4qsPGpne7ToplWpuPfQJuos5kr8zhm6ZZF6Jw60biuOup7QSF0
a7XfyNybD8jFDAsETMmxr7jCn8A9/Is/lNmdjgPW0Kn7m5GWwlDpB+GB49303XBtV4PYRPOfHae2
uxs4TS2bFAOvKJydOf9NQf8MOaNBB7IPNTO8XJgkeFPckVYMr7Qd2tsU/zJVzqshKtK3nbJ5J6xR
v8Rac7ajq4nCgilSWxFEiMgajv+ds5xD7cGLCGc6u3vhLH9PCeQygCej6aTZyq4Rhy6w0A77Yk6+
3F7qE6b+aHCpehxr1/q5STR0/zskffid7Ky9g6/rTdPkrjWKcNVng0J8PF0QN8p7LzTSyabT5Kru
wv72xd4hoJr3B8uy/DdXTeOjbq9lzZNEj3tVbd7dU3gvHFrQFBje1N3zwcCm62PYsn1zFc/+EYeo
lfndXBk2Zy7N1lZuYkwfudmsZGEBgBpp/+DA6t8CEH9SFc1ljI0blobhbqC0AEBV/o3yIl5aaF2a
StZXersHaF1M38eUVRv3iSkauSuzjm9l8g1lQnd1gWs/dPYQUjg8G7cIP6wbQjVaPPKNR9rm4IzO
3bCsFt0NdgdPSufu2t64GyNUF64OX5dljt3YqIYTgseEHY1/EYTTR6bynwXRRSvmQyXGsES7O0Pj
Xhv2XQShmwSczV0jXe8W4SBBYnN/3SDsX2t5SVCB0xCUh6ZmK2xqorjwzkFVho+MzZMBFW9LWAww
u2Q7PUzmgkvmMQShltP29a3JIg3CHRhbkQjzaZvKOzVu7LJmZXu7ZQiOIlw+bBcyLAx9i5M1dsDX
99LcobdSxH8iN7q1UURzNDfZC0DxccLvYnZz74LwX3+LYrrATajfbO8LI0z4eP2Bbj6tUsw6H69n
aLv4aYmQiCq4uJNMdZ54363rzoi3dQuFIJ2wTlBKho+hxJTnTcOwnbIQr3II5lM3wmDlxRAP1UCt
5XQchepGhTu986wFZKljHnn63aYmoxfPEbAeB2M5RaHYcQSsjqNensNZFkjo0aYlppJ47cJ/T6yK
ibiJi620zRN6dsL0TIhXw2ns0vFe5PReCiKR/BhtbEWluSIdvgO9TkBvX8cf0MqaByb4k6UNNZ/K
sH3gh3tkqWFdRNi2j6hEbB35ujy/HtpJj+jCarCP6Fbah4twbJnYoj28fpqSvgyIvkAmMv/bcH6m
geeQcDQ/uPKDak17zt+8fkpDvdhYIwf+17/tVVFuu0rie54fnOSiIa0KiOfrp9lYTXuZlQxl55/G
pBUcmiHD7zzf9fAgnjQ3qjma8nwqtomz8Mxf//xRhiivrlH981z9sgvesgBSx+tPkpw6Bz9ave7h
vFR3BjRaRv4GsQJIOsrm/vpRyyVMZgX57vM/i2jsEK5G+On862SQ3OxBZNfXPauyfhOEov/zemGN
aMCstqSkzf/QruHdmjJxDq+XAPMuAokyV/vXPw0MSU+cPuPu9RL0cZaspeXK7eunaIfCDYYCuXn9
VCWCqMHOLtav/5lQ3Hinl3G3ev3PZlvSzbALEDBl80Re0l6Vb4W7GrzlipVR4RaAGk3tkG4H1fTP
gXEZaRSjA3/LJUc00uoDWoGMIXhdIZeauofXc07KPG9P99vctMi/n/VAmQ/Gdjq87g6csBfoacg0
IWgavPTAjICXCNdnCHaOfJOHwS666KqAJvF816p86lMnyQ8lOWMjmsOPQmk/WjEcoyZJDv8sZYaP
ckEU4W6Yr/WWsgaDyZ0UGwZYZX8vSpldiVJARGLpgpZ/bj9UlnSbfOLTVYe5RmrlHANH30MWdrix
7bB4ByG48706WhttfVQFJ+OI5sEqmlLEBi3iwkg2xVavUdMCmtIPHq2tdd5qyTatXOOB0LdhsBRt
iQTz6dT636x5V4gi3jQkH8SeeD08Gurqp+PSaiMLTNu+7vJ4e8mWO/enkvecVtg1Ieii9+ic+hPS
8H8+DIqLx0Asto3mD1lRx+wtenZqNZoYlTHYa6Mf/2guLydi3TlsbWCiZlviaIv+jz6wYaJ5Xup9
JKGs6ObDoHmwzCgbDlOmaFS3+La7VP3J9Zxx3Sx5dcgBQT2Zy2OoRgwBIiHoprWro5/TpKMl84OE
Fzy0ftpsFZwfETf6XuYJdriKx/fVd+I3UBEKuA30T/zjCDiPKAp8djSkUTPaxYbui/OoWuBBnj3s
YwXWuuMDDAJtDC7d0SDvj89kSWXn3XPHAkUEG2mDGBLRt6CrlbEFp62xNyexk16HKLOincim9vSl
7lzGyfnleYO5HcMBrgow4gkG5RlkPf1rk5zptrSr05j77d4nnRR8axk8YqJ5t2PGsaZ2zgiczulo
hV9xlK8HkRDeQJI25Sxy/Ygst305mQRi24j2OoqlMqzCtZgvKCrHYd0XAaLpjDFrA+5hEKg+jUEt
QqCZMIvLdFmOCXjyzgJ5wnm0Gxp/ITXW/FSz4qdhu0xAA7a4qE/++qDuVlPvomnQfDCyidVxiDYP
xFgi9XDUp1eHyDLq4ETs1L3kd41oNd7B5ip+1YMLyr805nhtBvqiwCZtLck/BBLZfYKKAvEYsr04
ao9JCqYw72x7SaXbb4e031kM5h4uupV3w4+3ZS7W2uD2t4xAB8IsqzmGS+0Mf4zftGIYCeTymSkg
qYp85y9Ok/QJmqDYYwIJGJTY6dODTLeOUuOYWq22qjQiuNySAKMxxSFizddIPapk3RXutCV9yTtj
GA0X1oAixKNDuY+iVj6ZRBMCWH+b+ES3GGh3otWid+m0u7LL0Y51sjhLR1fbeoqtxeANv7HciliH
qWF4P4J6YIg4/2ZOueeqHt231y8GJLCSCVaSCD3qtglD+SxaEDUTeqsA9WQuoIREuRI75Qa8Fcy7
vUtdG+UTFGeCOWzmI47sf331rBp7vKDX/enaxhqS7LcIe+u5lbQZyB+gcU3MGEFOTzXYyzxV+iye
SVZzttOztc1p03bs6w1CxcNk6bBFsnFa1+1AvZaj7YjnBRzhm7v2Pc/dhAz2n1rst0ieUhICsqh4
Wn795Sm8EA3tW0/JDzlJ9bCG4dfUGO6Z0LQIQ/BIpArDyKCJDm7g9Vc/1NR95BPCxMBFivuEwcmM
vA2u/bw1SDQZ56QCSBC3WvcM8Cmyq3C8QNBp0bpxelIIE/sNDdWWYMNm8Z9ngpzjX3XRFH/bf2d+
/O+guv838O7/E0qx+X+Fhiz++3/L4/+DjTc//h9iiPUvj5rBh3Png+RwXBMih/rTtP/1v+hwiG1n
/hEoO11Ypg2C7n8iQwzzX7bhWRxTIOE5pmn/BzLE/ZdpQXKlo+u7FHOuY/5nkCFc5f+GDDHJRHY4
Q4Hg8wWkZPPfIMXk9UQ12NEFbdCRiwKR/RAjz4SdMV0o/r8Sy9V2jZ5al4T256UDKgzIlX514u9t
Ackz7SbW1EJY9HlxMRY53FpnsB8UzZjz8rAD1+kshNbJ86A39okJNMZs//y6QS65YLKenUju8s8D
q43GF4dRV+FFBtOfNCWDF1GZODgES/lIn06hWTonT/WfVLPG9nXv9f2UjXJBbLS+droalLd0vnz4
0JuM3GGEa3PskS4+lacuGKmWlCrJwc+NAC0oZOH1hPd/zdD3QbmBdTex8S4WLC30u8TSSetz7JDE
5fX1xMm1FZibwFUUvVeR7uYVRz3NymPX+vsGpv0uYs55FH34FdR+sw3IzD1HwAQPSNK2tMmTM9N1
+lkkHG7505nmF7TBcGrPA+yIJp0RY9Iapv/B3JntNq6t2/lV8gLcYDPZ3VKketmWVG5viJK9zH6y
b58+H/fBQU6ABEEuAuRiG9ir1nJJojj5N2N847rYCHcZROZBj+LR77K/c2WCQCuwog36fBwOJZLB
gnIZveB0BrZ5VGZx66SueB2+pyA2z41RdVsxZC/mTIxrV8XuEfbie4mc8QAygSG8EoZ/SG3bVtZC
Qo0JaTh3UirwWfFgcGgEMNyRCIPs6OpjKVnDp/ZOMYZvEzNT64S4GriCEDsZS5mV+yCw1NjYCt71
gaxdAkN/Ga7tMe0hv7Biy5/dc8SAAZ2LSf7fALjN1MbPZU4DWrUfSrnfshyvaBDIEZHfiammEJqB
f+ay0Zk0JKSyOKtwdyK2T6vB4qkwPsind5Ec2AdroRtEURAx2S12mo7ope4J2hmgK7UIoVk31MUG
W0h/VOL4U9XnP03R42VHFHpI6uIAh/ZnjQskcxkMN3nJXm42ezirl7iKk53pXBM4waeEcAHEmHce
3/W2SazjHFdAwPL40lpMpqx6U+jdjgT0NQrOEc+Y77a9urfYfTDj7UDb251+agecZOak7PXBXPUo
5uXfP0CgfuqYLjaMMglEkbjSOqrILCQQsXjuI7iRBaPPg+t+izYjW9iOPvR4hGex/iiX6daWQ781
GzKfKoS9Pjksq4oTWPNSyzdLkFRKXugPmhq0SUXxAHmrtSMPU9IWNmo9W7RDkPKiXsRBRcZX2sXH
ITN+dTV3jolt4Lwy9oaC3ahUqXeLFGayLZH2hcq6pKUAifrAqM1XmTLGk5XYarJ+hTA6+m2t1gce
njMsXKLOUMsRDKb6ZG1sUP/ElwnxSV2rKqtEsgJ1FQ9hZiA/qwkRPhkdH6yxSGLXsXDuTNP6QUjA
ENVcsz4ilv3FLl6Y/Zo6scBNJd6yKf/gVYcbKxr5J6hpgbeqgYSnR0Tyshu03IQYrIdINIh+TpB2
q4zLfXSNpt9n+XWZpBWQALygSKDm0zBPNHUI6WzINyN0d3aC1NQJrAEvxQp/Xv70FQ2KSjBirfSk
6vbkBjPshbvAGNG0W/y28o8krLhnMLCtsYXoJnpfeUSmhZocfbLlEnDRkjij2pHJmbM6Ndpqw4ys
xF4HDiF2uZIqERoe+6kXBnUM7kMJKVCXnyNyIcPkX5rs8qtLZeUrPe6CNHTwfqM/aRTmFWlaVJsl
5yio4mHTdgWpQTNNRwre25mcnKgPm1Yr7ktfYAqhrpBE0yaHsq1w8Et2iDn6W8+u9H5TzxHrMj1f
adEhInPrdxINo2HB3ziU9kddSXPnzHHCd5aJcsSbMES3KfsezibZSls2rltpkmOZIVHz0t5Sg4Ty
T8SEFuWZfuYSZftJqzFBhtd4lBct6TFGO9VH4ShDoBJ7UYzay1BiHpHhDqnPmuVYG5uiB02ZF9HD
snAE9UK3jluJFdub6mUMMgPEFboHr4fHWOF0YiCzaC4vR33KIwIfGbi6gdtFGzVJsVdYmGOzAYP3
ivcbdLfcZMAU+0JjBtdnH4gLEz8vo3pjmphMium5yXKxDZMp9m2I794EjwpcsiO3NlxWpDJfUQOv
Ll60zSAZYscaaIylw/WOKoto7jXF2CFFp8lBc4v5YHEqQohLhl8ciqeK72gC0mKDccMnNokM9gyu
PqMl5Kpr9CTI/8mErpiD+zLD6RzL8E00+CMca7kT6crjKCzkNi1j7U4purMd0midieiQaWFvwmet
bJ3+4RDO5ClmcisFg17Lim5zxi+xXBPeMlM0tXoe11RKTUtuRcJDKrMRMpPwtGkwg1ggCaR0wiDO
kTqq5T4yLNDsc3lIyDHaaH3Mk61i6KBhmBic0Z9ZGCD7oSYOhW8g9PYMVo9HtGkc4Uq6HQXseasd
fCa08E9mQN9UxtW44O7VyGGdNHmIxXAjsXQK4tCAEC169SzqWPEqQZeMBvqw+tHmsW6CImPOye7o
GdvNT2nrKJnRNHbiO+waw6vsdtjJxDzbPYRdPhWu2jxdTJrZEUfJJTUyGCPVLYtxS6dgYPZyqFN/
qGYGA9b4RziYXcm47AIrzfJ3Mxp2eZv6Slz8qN3UI7MCQOmm2CRNMbiw/2ojsMzIZwTPt9GJS2yB
KGhsYBuxmMDMolypkT53qoZEgr0l+VLF22Bj502L50qfohOD+qdI4Vu/uIB002zJmGSwp2sW5xp/
s1eRW1Sd4GFyRMNMNpZN26bnCJn9ngW0zjX7roe+8otx8cqhnk/FunxE+By6ThJoOZnxhGPekFFS
jH0XgGW2CcSJJKosxlTVn6Ysz7Zi/7X1nLBraUkSyZAcOH9NQA0pAPkgtBfic6zBwRneh54q4jwg
PHLLfIwvXZsQWqSnVyXt521n16991r3QasIPTh14pkxNKpsrO2TTu9ryaADaD0HInZmrEEIXZKQs
6Hi5CsEexRyrXcGzzm+y5h+C0JOtljAHcAfnidYGyc6Sk5SwpGAUSlxdGnw8N4++K4BaG+KEScVD
n+Y5KDYO7fxM9UPCmam+GK2bXtkOsrddAGvOjrMjRSL34qEo2ZGDTzKSGD5jUnzYy7oMaVGwoqbk
mST/dFnP3ZqOO8eRfqbOJ0hYGQM7jvK5WR7kcb8S+UBEV2Z+xnmSbcXIZlMo5VWEhnNJpbIG16q0
uuO9gNq1K0LxACsV7cwRADssscAujGzdfXqpjoZ9sTPWQmSNi56Qqrwi84DOIwDTcuIbvVeaIfIa
p77WsXbFSP8uMnKAlfALo5u9KeO5RaQRWMRY7Kes+sqmxh9nYsaosLGK4ctijUJWIPUMOfBH0SX3
qce9bpXRLiTJ0B9WcdkIQkTqxkBvMMR/4g51vkMPL1QL706VIpoqUTMmzXLG7jBRh7KSx1ut74xa
HpD2P7SloTYGaWwDjmCQGV21lFD4BM7ExSYtTBupPBAj+BDlyCnBgMF7g2jV47zKKRpaXAa86HLJ
7QAZIrkDwwWz23IAevOacPhe+yJ5CZXqhbNHfw57XITRmAdV2JWeUYt/Yqbih8rIoOqmALEbohNG
YeA31llQp92f2uXe7PkC+FRR1tWAz+IpDs+Qro8ua3p4wsBlrS58M3Nu8CwuBXM73FZIBLYoDPQr
6JLj1LdILUPoOk7zJo1cuyK2IeWhuzp9+JPqNoF8E/Hic/+IDUB5KMbbtDSObl+VpyIiSYnYstc8
kSc9K84KbVNgNLbwYie5QYbsA4c43SCzkyRgbePFgLv2TYzLxBn4Q+QCPA4mqIcEPj4RJQ8Vrqam
kPIbqZJzMEKzY0jCxwtrULC8kVSVWOv6f9pRvIxV09CUGORQwlm2eDG7XDSPQunyIyLkNuuJISPn
s6Q1wkEBvEd0aBRVRtVskQuIywVKGACUgb3YBwaAAM2r7NB3hXtiWuL0yPHGBBWfVvTsvPX3xFku
IPLsDbDFZiOV7qO1E3SoJW9YrW4TqSebzLbsjTYg7idxAZ1hfBjsMfaYkUOiQqZYL8vLDLaL4MYb
o1PtErej6Rechv1QNXdXLq8dE2JWmC89j9qMmLzv1MVdEK3FQluqvgucMtAVBnD9TFwxoJRVdZ1D
rnTYJIAJuaRRT9xPXBXerMv2q44k1DKpXRKS7bxBVRaWVY7AKhh25KDNPhSg36otBpRdo/UUD7YF
MXL90S0lmhGLssaYP9lR5U///jHH2oR3QS8Dmt35KQZztBVFhIZ9s6iKvm8UlG9KXqXXrMj3jMBv
XOjErzRbo4GxmfYWcjxCszhLa3yHAbCrQJ6X7Wpb64oKEOJXU4bplg6XDanCPNROwpdmRsYTptnv
pJh0Zdb4QJAebSNjB5rzD/k/5zyrT6IPN2XJyliLTdK56+4pSiWZfqbubjANjhSQ9oelTtVeNdE6
CnHKEamdnLDlfsbqElMj1DlzYLBhtc/XIB2SDwqMS5/HxdYaQ7biA4zxMcyCed3w2uwOKvOa6JQx
jUMShpmxWGImFrqZx2Nu3KAHkZtmXmb8zBMlMV6rjLVxU9oHrQQwRuZPL+fLNGPotHTlYDVE87Vm
Wu71PF+R0WF7INxZRR1BM0ZBmyH4dMQ8+dwwwCbkJiOTyq8Ld6+XGqD0oi73bS8+6nx+tq10X6H/
PJh68zp2lE0TzCEjFm9MfPSbKiGv63l7dLJ+w1qeI2Xuk6CCHMdcnABHzmrJ+fWuqDzdt/Nc91vH
YQLudgPSp/Yb62V06pZwCRQDtHP06UhuH9Vkn4CG4cMIr1ZysdrqVJM2VxCt3U1Ogh4Ffl4xj9sq
NgveK6tIVDteN7Z8xVHBTF2UnHoTChXIqK8mw8cz+n1fIEWNKDVaRcgtIjXiX9zppGVYll22J7G2
YPGbnV3k4sXQyNvhwxWg4qVCECf1sFIY5NcSUI7Eh0dGarCOUfERbdAMPqSJkauG0ehrKJhYZ+Ba
yyK3AUM7pofBUn9mOaPrLRu0Jdbqx+BO9PLxp9VWGXAI9lwgr0SyvbdrcTCiCdAlk1BLIaZwblXG
+5mPtfaVOj7mzoG12kaTdegGDOAallw4FuCnsXLDHIqenEyiseshFdgGQM3hNsAHuE4EL9Ht0muF
NVb/cSZ2vBD88qe+Lo8OZWhRMpVA589g+lXWPOTGCCtgsaDBZ0qLHCB7BhTymVcoXlwKj0BtaW1i
uaqJWEyuCA6aPbDz7WKf7Nb+quJ63ieEmG7C+e4a7XF0/5oJ/2pdceDiKfPngfxxPTVU3PEoXB0B
rFbj+pKImGrkoGTldHTiiOdao/+mWvy1ODyzy0dLRBE9SAO961GlA38OTh8hdfiqhdY5S0uSy+dP
UwvPvdvc9GI6xspYsuZGUJ46Yr/M307Xn/JsOOATAaMjmAMmCIsQLiRxYGA722AyqzZt6JzHsD5l
hagx9XHlo1g7D4M7+fgCUaGbcI3y3joAKTaR1SvuDqLRdC7Egn21YW2iRjSNCzt8BLP2NVuSF6u4
9GQqscyisFsgHGBCpFQAa0OV1ppbNjSc0BMKdoPdICJGongW5nd1NBBt2B9x+tseFMP0RqbRicKU
qI9wOhpUJ16E0qHO1Fe+IYoO+1JgwzK6V9mow0a3tKch2+cJAQbZwu5wdlRa8bjcmKq8z8AwMMx4
lKN3V1gMAjd5indbrkme5MiniPkcrDaM1RZxBn17nQgOW7+dYVm8cTf9Y2KkHrCk99Rh5LgaG7Xn
zjHS4bS+hGHovlMbOh4ohFBoEwoXgl9DJ0FQtfzaonpOI+clcebbLHqogdF7jQ2OlCTzaZD5JcrK
3xSJDZ9A82im+o6ULOgxrrqK6SEUr06lhr7RJi1LGUl0H6fplNDH1Y72RPlR+4iVbH0oQPr9Y1SG
sdI+UA926j/haGzy3h6RUTBCHeol28hW7o05xZlNfeuZanvp6vbIHnanDrh65DdmyjceCTuBZXAP
pu2GXvheTJP6Xo0xpS00yggh53Oo1M22FJn1VDZXhoq4LZAZmFp0VWf7hSHFBXgaGUVCqQ+IALCA
JNoLGj4wCBFXu5Si8Gm8P5ChdU/2XGDjrDTj1TIHrAei9IbCLREBKe9CDSlk1F7dWlB7tuUYxvSo
XEzs2wu/1IsMaBJFLIdLmPWXYdRfQ6tBmxFiYjOsudrnzJrVLpv3OU8VN/rs0SzkBbvF2SXrkqdi
WorznHznam0g/RvWDNq/i1STvd2Et4XSpdcTLE75U+sCsVLYB+kaGZUUNS70641qDDe3JiHTaMpd
og+3iXEuCWhUOOtsyB2tgytIMsiJ1iQVTkX+NFXal852zo/c5A9GdqJN23fsVIdQW1sYh2FEGGkn
gti9sNNu0DG/yL0nfG3OLrZr0kJOR6RjVtKf+hIDqSGRUVeGc+8XSuWG4Rh+NVixcXgebYd9ftN9
Fs6hFmZOsmF3KyDzbbI5Rey6GqXcKeDrgNNGmbcIOi8zyRgwg65uy5K/zSVFQ1Ndch1lGQzZ2ov7
vUbaOAdzd7NLPBSOMp10bomabxrWYXrt1DHvPWGnHpvsr2V6sUegFprgyTOciillaPdPlA1HMHlP
mvjs+wxTpsZ/15X6DWEP09oNGuV7xLxK62UHBlNzPLvIt2aLhmCeErmjP/9RzVsF5ogmY3lWGsyr
vH92/jPv09ZmNKQu5EIkh1lnfFsYFshMeFpG7ddYUQWjfmcgG0RckFTH1s9D/EvW+muhTtCSzIr5
NMuJVpi+MetDMOmo+a1mP0wje2bsjfpY/zjaK30xpa71N12zTcmzSEzrHqoKRyFAY/hyZJ4ouk4P
sNWRA1cA36gJ+p1dR++KKz5kHuDhRMxiG3exjA+HaEAnf5ARSXpaoZ5Qsl1sPCQfRvYmagfrvBXf
4MqwYMnLy6xztmackDiECTKBRPpQcU5UVr3rzZ+IDYwW0aykoklZzsfnttGDtmKGpOYDQndwl51g
GqnXILjDl6VCyshZ70eZ9joO02NsXnttHE+hztS7TMtgJG7HDpVNJ9wfZFsfs5NiXB9RhkHYi7M9
RA8PNny5koVPfdqcok7yxJlXtZSh3Jtw/sJDgLo/J9MGwCQQ4Vs62zpdlETYyBiW7TNxKw5VuZXf
ULORFZS5O1dFETsrM3UvDJB2PLbVuqufdQsMSnGy0vJdW2KKCcANTc3+n3EFVHOOBmjjT4OOLGFp
f5AZvYCUO6CvfldaAkUU9zr3UFOJWOMZIYguT/fRwFgkUZxy607TC05KPzNtuQ8XZI5TxOxPlDaP
AxTohv7V9/N9yLM4GJySsxKzs5M961m+9mWqBTZHPhDIHBb2Gl61RKjC0Frza7rraGIb7l3U1myJ
YPosgmnrQtdVJBZaCXN6TToBmrDAStSliacj7zjW43gYWuVoDNFhbCwwg+2IhaDnhhXA52NO7oLh
USZ0b8w49DEi3tIc2HkNek129p00ZtgslnlvBIFtDYIAdOMIXhAHA47ap4rhQxghycruyUwKwQuP
TX5noHVbYi3oyc7cAAlnqZQk/jCo99qJfurUiTZVO6+O2g8pyH7nA9MBqbIQD5tmL/pc802WqQfU
VIEtjcEHWa6SZt3ucIN9WWDP6KAVMsuXZ0CbdPxR/KVFVryBwlCz/MuPpTvtNf1vpxnNrlS6IoAQ
8q0vfK2I9DvwFPEXgcdaJeYlGNr3sV8H7bF1LjTgw+1Id58SyTjBjun1Td4lzN1RR7EhXX4WS+5d
6F2VgsRG8e0s156HQX9lDtmN0GBS1epe0MBtrHZu6JeZDgBWQJUMGmKTwFkKiqlX4NUUpzFB1KJE
2sGVandVw20sjO9OFnDetalkF8atSbiPRSOgD1j2Ezs86T13fKYnv/qYqFu0EBunmbRLjwB5gaQT
DDSaAbzFg5h5EuqxaG6xFn5IGdYACwMKbgYuKS+gAfdNUVx8Nbkh9rmUcjfmZDChACY3O80/c3fs
tmYFj6Nm/XBCZl8NDcSoF8Qswh9Qy8B6ng0/1xoaGRYDnm6UGTrsDnO9yhy5N9ifjIVw8GMhhR2U
69hbFvYmiR6SAPE+ytBQ9ia1qmjP05KeDZtCq0Js4YUKOzg1IR60nNEnpvSV/Lojl5s8qNpNV4Pz
EkiqbwbuRo+EeZS3FH8Usbx0+VFX/KZ9dLNmYmLiTLx0CvM1G1KY34dsc2xZtjSqWEYWKGR9a04P
M6kYlGYNK3MTClsG8JBe2tnhcQIxkUTP7M55IYIZZ1GQFJG68lLH6Z49ZRWYA1Ox1sVYY9knbSBC
rYGIRASBxrdz6GC04HHcxiku6Nbp30fgFAgvWXm1cfzaqEw4iyoPL9QGwFRTVDIo0dOPBWG66iCX
nJe+umoKB2KLvohtMfZEi2FcTkDkhvALxxfjjwb46Ak4v+7VwFX54taIn7sQIlBbnjvJJHglVJSO
wqvU8g+CB9Jt69pYcaPxJ9ZdgmLNbqcubYoXrn6ZAZyxH+VHWai016np6VGOGjoeIgoRZv967qDA
zON8J5B9t8KpjrFTDn5OQQ3vYJkuLSBiWPmDGixOSXubD0eQYqlPJDoEf8gKto1FBE6atiW7NRiq
QeGSVXJbu10PKwDHg8yMe7UCSmBJtduweJUKQ6VFG9FQI7R2QHwX4KTqkeQxiQ+Zf4yAripMsp9K
d6OEbCdDRVkCFM1Uw8s00r4oZHoiytRFwgRgerFEgxFRn5dNF+V/JiV2g2zq4PPLZy7L/GRITLt0
FGQEKZhlcfMW50V1HoRVrMF04XaRsKkr8CkwCBoePBDqcaWW731VP2aIat40RCFiDeCRVUkH3JiN
YJsJT0YbjXFvRhCuOiqeapnaM3J5zlJ9ZiaMAXFs6uotmgz6rGr8W2QoFPN4l68nr12ZKOcsGCnW
M9vt/s+YT/d5UFjUmlcQEg3tEPNQEwIfZil2TbmubOsOnmfNYHYcjTooE0iHCyFqdVIfHHoQdlZM
FpuMXXVjt0GBtIDzucm6Y0UuFIMMmxK7Yxj47yzb1CArACeqCzHCm6zSxCmXnUS7SNqlanWAO/Wu
LMVzPifpqbbsa22p43ZZ4mpr6fmdhK0e2CeRWLqgayEDot2TictGnvVpnLSmr8GHiNMj4RnuATp7
1IWslFYaDBtaqIqkStvq/GiWtjmX+Z+2jxR2G1PQK07osWI9ab3xOeQ5pVNV7MylVrAfgcWDNheo
RfQUj4CSFkWPApvGTikT9i+uwXrS/k1afW2twXropQDyaaFOgyAeQZtwOwm1MInTYGQE5Bl2RQNX
WnjTicJZNmEpW1hM6eIrmYrDkHPfsoocvNOisa2tuQkYLfhA7AiZKs3mSEs4BnROjyhZsQvrD+zu
+h6556Zxymhj2OzoEl2LT8VIOgg7DI/Pl1ACi+AzphNPXdw6mOL5oXcDi7O89bEnfVSSaWeH/hPD
WwHfSE1PYmpWOV/FrODf/7/o9zVsnCPyOradkyZ2HfWIlybCPGkjIo20Yv882pOB4xoEDnFGANy4
3TxMw9TOSY3ZVc93TTiZewPv48ZhpQUPDjFvAAxI8dGCIIqV00u3TBgOtXpb5eVnEl505ZJlRsK8
Sc+3M+SYDqAiDs1ZRWqJWt881uq0L8tI7LQ2xlSy/ih1Qdbc+sNSfSqAQ6sO8z40tOUYqmfsRvKo
aoU85uQPZzzgrRMBvQ1IFthcPJIV/aiw/TgKvjFBrjk9fWLo7tGX7KTJdEkk1pvSaPd8hhs4rn8f
KXKN1SHyqaZVUtD4psFstMLRcK3hKFiAr4jnhHfWJKE/FepL1cyUgDQhCFqKc8w2Sm3ml0Yk28Xh
jOrQHMA+E+wHm2vFsMhL8vbPKNCsQOF7A6ZYUO8kfPgkSjIYZ5k/l0fdgIVReGhwWKlY2S1qKMbV
ioyYcuI579Yvhdk8li6avFEH62pFexj6d83gKaSEM9Zgpl4pZjm6neRWNc5umeqao8z6q4LMB4pZ
OQYiKeMtLy2UxZDrJuUfRioGO/+oYUL2j6vQ0bPKIlmxDDehpv/APmFVli8vapm+aCYNdGwwPmLj
MBflc89uh0Nh9qJC+W6T+JDbXe2VuvsZsk9gV51022hWsRgYP47CQslUs1dghu8ue39HeYxtTjXl
mru6xCceTaw8lKOmZH9zozyQLZFs7ST9Nah6i8y9UjW+qhOsrDQKO0y4/x7RhIfSrt7CpOYuYD/l
FUXiuS5+Jq16lj3VnR33N/DOu9Rhj2iyOWEENQWRHmC63feRwU44o/LNw3CfjBokveWDaldt7e8p
Qz3TsMxfhQZAzQ1Kwnl5MYwM+Uz+WlT7uMiuBlWSZ7TWm6oQ2wlMn0kqd8OSNkdnTLGlFcNpAnpo
9+NHp1lvo6veYfez+XL9Lv4tSfhuuHMYwREdjabGdS+ddP9GqznVVODdnlHyvEHGJv4x5R1Qsgb4
Dbwstj+K2my8xCgt2OXZAysd8ugMrZblsAAqeSjN5bPh0pLD8oIuEmNF5j0rm3xASgI+gGzAJJA5
HZo0CcedIdZgmAH67awlcY5Ma8oPaW+82Um8Y49teHVnmAHm6cGLL4kzdpvwrg4CVFp0mCvuMgfd
BjqehaqHjUQtmHkyAvoKnYhKVQlBJcwv1hD2G82J/hBTT4QoXHYTRmcAGOpk42U22PzwsdsgJLg4
GvFFvp5yixnq7Oc1g5dybOHBc+v/v5LP/q/Usf9Hfe3/j6F7trBIav7fx+49tx3hUv/t1GNtjJPm
f0rf+4//9j/UtMjt/0W75iB9VS2BblX7TzUt/r1/kXunGngu9f+If/5PMa0Q/zI128Daz5/DIbL+
h5hWGP+y+CXUzgbCWOS2/1diWtNF5vtf4/eIZTHgTLuGUB0btYjKy/uvodGcLqyMQFe/go+/Gc0B
r+BHp0tyvyLiQ6EpfVNqPxR3QlkIfwnrcOzPmY2pQ5UQ9Eaxaq6uuaOLDS3CnRAdehxl3iVGL48y
7I7aPLCIgn08CmcJcklDtIzzvavlwo0+/DVz94u/RvXRkyiLRs6nImsGEJxakNJOUVyf9RaNI9YR
z6oXLCSTHiDEb1Dk14AX1U3fdP1eyWnrR23+LoqIDIa2e9Ua8pCZyhE2SS5r3sqKbD4oGtz7RjRH
7A77q8LaflGoB3PJ3CQxvrKwoc5qxZVZTYVQP/u7/q9CFTJKzoLUaAevAqMFU3bZFEilgxjV78C/
W1jknKEkAL2mxvAt3yUQfQYMarZV2+I8hNFMOYtBeVzwq6QGzLy0viUsKaT7Q8Q7evgSxkLLc0mt
3rE6sr50/8rlm3C6r7pljNs7zUmJKbToFFD6IAVhbftgcnd1ls+IxmUa4q0bh8diSR6JjRyIXdrZ
DdU3dGmDp7S4vsrlkw3yA0Q8ntz63rv5WYEB5plNojKxKNaiQqVZLb/sBRc+gRuXoQRWPobipylR
INKBkxhdZQWeUHGFV5zSkSLDgnoRhE72qzvQ4Sc0VGrX4IkQeEdl+aOwUvQTM3sIQ0jcq2yH4vIe
2cMFxF/NepZno6Mnz4zAT5iZaEXb9IFp1geh+pe/7JEUEPz7StujAWXUbN/swRpoWO29bK9amRnU
0JXYqV2+aUZ8ErXN8lsbk+EAE9UTkUaa7KBBtWdajCVoIdcg/c1jlYheVATNC9FwbEhF+TKI4a1c
ykekp8Lvl/ld15A8FS7fvnooY8+0ClpZJwFEg980q/muWYCK6i+QmhNqFfk16c5XpiOXWHOw1eJb
aShamo9UslZZ/7wdzMBpGUnNzV3O0SlcuioAvzJ52Nl/ouE2vxFypG+MQflGVU0owdSwvNP4QnUX
knWRIUEnXqr4p9eUEwkUiFEJ/GWd48TWn14mP4qF+Ktt8i9Fr6gqaUg8c0wRkOntEygkNWjViJAo
Vg5pN/4AvVu2UhFvTFEX352paqr6UPYTKeIN88UIh6sNdD2D/uBpSWt5VpP9qHztRF1YXkFiYx2h
MYyql36hQBui8sxw/G0txBrIaE2W/kJXOxJqh7NWMbEqP7tuFvucmEAiZqB95UtGEYm56hMaMkVp
HltcIAImdPGY5tCEsDy2+yHaoX18REz2FkM7h7nOavpNmwYkpqYxeOpkg8TTr0nP2G4y2ovrmoq3
2NH6TGRVopO/xPSWKxkZiNddEbU7s+VF6NJAZDOrgFxEzvukEbbrI3AmRghj9QXlFtCPHFG41mza
NBf0MBY0mhloj0v/UcHp0pPeQcFm7CMTyWmGJkazHC+O0Gayz0HMFDMmBktfTXwBQi58WWEwUF+N
VN5bPqC0bj9Aeb0kAvOPGQVSMlWyCqyvYX7uyzhlFlo8jKW4EWfFRCmkThx+hMhjPxEwtXmKHPKW
TV6tr/N4XpysWZy266CZLYmVJw/EzifCC49xU93RJn4qsIHdicTjuXuNkuHayexHJ9MLlcU1LKOf
Rb2ygiLsi1CqbebUL1mTBlVlO56RwTxtCXycm/EgCv1eqhCrS51FAnP8PYiZ3FckojkSn/oklWeZ
I8xnQZSvfTXtlZ6UR3UbZgqC1KXYKwwO9cbcd1S5pInKezNzoCpF4AC/R2C3NWftOovsM4L0Zgz9
M65FhfWaGjiJ/MWEwFXmkcS7HHZEy9EVtNOwMZX0YSQIKQ1JDh/3CWQ/Tr10YvBdjBdlKp4d4s0W
TGS+Eslyb1vdM0lft6QmsykvNco6gSCmDz8YdZY0tgDMlSXdxeyaOcp92pGSVPmx9J0aWLYNHxM9
tbhbi9ltLZe8qswqXqY6PS8uh+pkrt9/pyELNCWlOyoiyeYmvCSi085p4fc2SqUobzh++CBhLBe7
T06E0kukvLoZH15ltiTY2By5TCjPDdqPMhtSnlKOCSsT3SXZR1H2ABL8k7q4aHUV8F1rtM8KNxXx
sh/hRIIqh94YjW+LaR0McY04jys1xPLRpl+Tm9C55iy/OtvkDbFGMNXyqTduofoPcp+EnGfI06GS
/IaO2LmhecACfNbsHizV8m5M6SEgPCl9XqAA4Xl7GFnDbh2Su6h71HLylnMY7TKdR0t86x0adT3i
xa9PIB0WwwZt0RtjbC+3QboLV70wpkA0BpKay8YQ3OES0NGiCk52sYnAXW3jnyEZL8MwvsSoLjKN
FURn8YAcuALsrtmGi2gOQso5Zq+g3PSCJYHReLFCPxszCUrBOKKoJw+2+pRW99+ZO48d2a10S79K
o8bNC5Kbbg9qEt5HRmSkOTkh8hjR+0379P0xdRstqeuWcAcNNFAIKFXnKMMwNn+z1rdeuTOEbC3r
98QLvsPA/0gent6lK9fXb7xTAVkICgFmFu3qkjc8ccgyRRZiCP6alVAf0DOZlAM1Hy9WiDpzvxU6
xG2suTaLJ/laRB6p8x7DiRLk0IFgsjelMVPphizbejrLh8FSRxEpe121L0RUVcsEfcoKdhj7Rw5z
xzSaVSIKQucQbC/J081Wqcu4yNCgDEePsnCYCUdwf9BhV+5JOPhCGDMAuE14kkjQ2kUwbZxgGXez
AWI62BVzjWB0f+gGV1di2wRDaP1J80b2yVZicCt1frOt9vz/qq/Yre/rf+vb+1eNx/+HfYUpMKv9
113Fg4LuM48+/9hOfP2V35sJS/8Pi0Ld8egMHM+2Lfd/NxMmad6mi21vNuHhwnOo4//Tmafp/zF3
ERacV8PUDQcIC4a6pmhV+M9/aIbxH3/x9P13zHkGPdIf2gkYCa5L42IawrF1hwaUxuWP7YTkbmMh
K4ghvXFnkcihO1pWCtbioqFGWFcNwYnsiLqFyvRPxaZqlfNtwYaRXP3x1x/eu6ciHYMi/x95mz0V
EeDBf/7DmH/b7/96//Of//j92XgmrkTeL2FLS//zs6nIkQFE78QUrOygEhsiQyA71uBabN+xGT40
D618LWnyPRKxgxqfBwr3+9CpdD3yWyEEWuUCCFh99FnybP/98xPYJf/8/BDb6uzyvPkDZSQ3//8/
Pu9RHsyv5n+W1NHzvYBtp0fMpM6ib+GOrCNLYb5XDJm3drLI2HWvciKcFn5B1grmzHZTAGCsLfDV
4PCr9RCiRWMTN5498nS6AM0Nu1pSWnFisz6r3VPXgI4KnPZajeEtEXEKEMP/RV0vtx1jxUXTzsKg
BPkG1fLSMdzsb16paf7Zs8lHwUsV0vZ4tZzb6CL//FJ7PYgtwpq4+XtG8arM4TzJzLrqhkaWRcqu
UAZNv0ztaVjoldY9EYtQ7bzAQ23RTCCae/PaOcZ3MDifLfsPSk0estFjuelFMx8FBe7olsbC173q
EtSIf5IoYkNAqvKyNBEiR0Gej6AJZzNN65ZP+KYY6zTqDElyFoTGvoHWU9DHNg/l6ybFhWE/phZe
Y1+Vt6K1U/xh1vBkNs4vXNxwC9sL1OXiNDGMourJHHaiAiYjAXZHUsOPBTPb3x/C2ugW8aDbnNj+
sAzJ1h7bCZRdJIE1Ye1bikDXT35YHXJ3GnYQFkaUWsVmBBPys8u07xF/5x3D29F3iSYhzXMHnqpB
6SUvjrCdJzctL2EjfNpaCmQt+kW9So4irgncUVb/VNRGuGnIiT1itqeVSr3m2rQJeLLZVm/DZ2px
lRykTRg2MSnWyq4CAssEsR6mt8JGi821d2EBp2BQ2268kbccXrKR9axdZauutbaMqlZqykukZ+5n
OuXewYeTgr/Y3TqToU5JV2yC1tW5Cp03e7DNTVrH1l63yIAt2KndsNDu1QC1SHPmwamDFxNosHVh
F9AP/jn2UBKXOuoXaM3xlVMmvpaFi6OntCCv5Rbpd1p0Kp2uuZRYDw6qqtHej2RA+xYRMAZPbYQT
itPKMlcQ8aJbGb06JKUZsyCeBaHYFw6mLg2a73OYdZ9xYokDUYWItWAT7YQXngWaXU1LExAGA6kb
KfhsakZwLzgwXuOO3AUnrpujItaGjXG0pITdsvMnnqRR3QrqP+9oLbxL1vAXFG6fleFQaqBluKiA
AruSFdENBLhuHPR9PRjckxtRA9WWUke3OMlay25eyIZdWtQWq3qMhm9tLxG6UubALJdbuGfr0rUM
kA7RPjbr+CERHC4EfsYNNIkzyPvhEcYR0dRxbV3zko5CtarB66tgxxq5WgOlDk6pyaWgty+OMl6Q
wgQvbgdGvvS6NVInKMh19Agb9nkV66GVgRfkrhzvu2+wDQ0N66hPcbmSIWrgFp8pryn3OGJdKviW
GYejT+GtNvXrvz9SjT/PszzucK5lOSC5pTCIjfb+Ms/qq2rsidpjTUUMwhIJxgQ+ufSWKKLRbN4H
0U9bEfCESVtwd5pn+2tIs+VH1LjrdJOG+XIAO0JsQWQfHaWSecYlxPpvnuVfb0wmB6SD88Z0PZ1T
0f7LbZJ5UiFSUp8WfNOCK0I2cTCR30SUWw2aP7qifvyYbXoaXWRQEW8XJ/7OH4lpShzX2HeR+S0a
iGKchvjl757b/Bb98a5pmsKwTNexdITHrvT+aq+PNJkhNSIWwtKCKzMEljStL9+LMaGB0Uf1amh9
t6RQDR+mXqzjzIBC4kTkkGc+zhsTxip/14MojqBF66d7FlrGxWPOApx+q/shC+QueR/i3DrEPT5B
D90ldvD0jHl4IPuBLXMlnWOM+wtbkIheXBm9+36HnDtBO+DVBh6focc8hTttrwfdhq86UVJdKZdl
EiHNAbd4ypXRnwYHjXAPQ3Kbs+N5drXqrU0t41OfXBCuLdpbttGwxYoJ+aYZMtNXGgvhUKvvkZDF
1XcRr8RCHr8ekP6QyuRjmiEzjQ7QCZob+qASkC2JJvVKd1V8Q5zJQJGT9zXs0CMMklY/s6MXOi4a
FacdzmhBs5VJBUQajuV82JOxK5PUO4/gH8/xOCMJzN/YbLn3IUjIGNDHcRPqLZulyrHXY06wzJhH
3zE5mM/TGnlVQR4O5oWvB8CT4ULBO98jukb23EzT2mOVu9a9EANwXGoP9AjwmBQWvFrHDWu0w9Wf
GlLOZUvQWSIhgWjI3gqFCtBX05NvJ2SZOj2ThSofj6qLHMSjZDXE8ANrvflkEATwUoe3UhjfJZFk
v5iXfGapAttEg7To5WBdEJKh5nK6bo8mpWWslTCFymiafeKz7Mkj1LYxdq1tjzc7bzhS0uZbbWrZ
hi9uduNPP3ScMHVGybIwm3QzhIF90dTAfI/ITgQBWgJvKd+VgShfJyNVe5rShSRg4okwmMWkPjAt
jpvJcKJ13csM+CJhVOlERCCAOBtGQa12Ofrr37sc1hrBr+JflaH/1xdKCEe6Opf81zf+r7VP5cZ1
bVchc05iN+AiEx/IeKjcMwfVVkYF9QEgqXkd9JZMCxPGXwCwgKj6bvhvnzuQB3UPHCmKAv43NwJ/
LDgdl2TBXkBhqRxKh4bpzWTVy8Qfi3NUF8OmCEMIBbLXL2AdnSV0txxTpcM1Pb6WjP1nPXO3djr5
7AfF6m8Onvlc+dO5I1wQIR5YEYb5tjW3MH98ctzp4WiEJqqPCMcxm0IUDWJNkAqBOLL8rrfV1ul7
OBCxH2zxuaEfNNFlAdFaOVlAMqHtEsOTW+0yISHt5FHQvJjVxGq7r//ujfxrn2OytJGmjZLLcHTT
8P7SWaAHCslQDMsF3iHciE4jH4B8n3wdRIVHQbDJG2y9dprWWymdgh7dqM9KhPEj6Z/cSb7/zXtn
0vn9+c1Dtz/3hjyfr5vLfF/8QysBC7ORlCRIPi0X1f5QI12X8DFbI/soDdR5tX4067z8hEm8inWF
9tZGX45bn816bWDzJTdPF9az0AZvLTvWAQCaw8eEDm7l1mZ8DbB5jPhSL0HigOWL1TKuQ/UyJPjH
CnQAmzKaiIcaWQ3IOJ0eI6cfX6zsHHRldawm9IU1Us8mM80XSpEPZsIkKeDkaOziWza4C2XHd4BZ
1SOYH2wcRNPAbvvrJyKuEP7l/bsre2h1IXS8JSg/oq9a62BVEfanFl3TLBL5esBIEh4Z8zF2weO4
hZI+gxAyfZm3RveQZMqoZKDiFOQWDq7FgYfDZVFqsv8A2PwShbW5F9Al13Vum0tbpe7JyLzhZqY4
4qMiOZaVvhFz7m9lK3oDqsbB1Flwa29uU+Fupo69Ek0zrrzRJj4zrGOWG92dWjOcso0QdbUC8qGW
A6rTJQEz8SEwWlyUkUJyqufmgcSD+B7CWsNz2aPrTO1wZ3O3vNYZ5Nkxn41VLecpwRnHuuudTd/K
/G4Y72mjhud4fiiTCZI0UZ+0vkN0JJsM2O8lwes/dFlwDwLudFPiT+egT6KXKtv47y6Ov+dxgjRd
Gpq++Zur1P4XF6lHxh57UA+pzF/LHjTuLb55QQom6p1BxN8B+Mx2eT86OWUBQjtybkU3fuLf+JWA
Jj9WwOfXJrj8yPa9oyn0H/V/7rb/y9PZMuRfe1MWrboL4oAJCscO4ME/f3eauirA2bREPY7BPgN/
cNVLeWMIvakp4y6R4W3KGu+l7w1EVtV2uGZ2WhkmCrERb1WabqzGCOBiNJepxd7pKnE1Cu/elao8
2aFxrknH4erlVmcHfr53vTpaZ00WHfh2RmvfOHuyfNPaEpZNXxEE006APPDj4j63figBXMEBpb4u
8jzezoot+62sdzYAyRHU2LK2UfZmcXe1ev+7OfRMGcfoYrfNvdKqeMGlL1Y6cLs2nVcHFlIUmpKS
LDkikkRjVWvbQ4dmOD68DMIbe/kYLKqesGzfWdE8d9y/LV07gCop962PqkUjbdRN8SimPirPAlGm
7jb6ysZFofProYZgcctBoyCNI7YDEP+CVJAT86rpEMv+JWwQ9/jTRB/bqCUYoFWiXH0XdeHbaBDM
EicyPNUN/knZfuvcbZji58FhRmSt+s28AD0HDyP6FM/Bk+LzXmAw4OvEQnKJQ3Fc4SMgYrtmPROE
WbxKulxu/L4NEVjRSbWVcA+JHqSXvgrvlr8WhTvMxlAIE9tsKBi/RA7dv9O15MWVC7lX9OyncU56
q8H5X3F3mgff0S6umg3dPBSRfWPaEKHNQKUCrhxStbnJ+BZ3lubThUT6ku3B56TPyweCZBfMU/vX
SJ2wX/ZvHvNqWmy3XjO2n7nG2N4dVlct3cyCzMa2VUAHRQOMW0abCDU0UKTmhSSeh0SWhWfH3w5E
yFhOSbykFad30eLAGllX5l39XcdXuBRG3+ypLHEDnfhHFMdUO88eWmmC5+t20QTTuodhsh+tnos8
JEuA9NG9ySxmhUAhXLK2LFcVNMdSa1CHT6W7GL3gXfUBdkyNRGc/hV8ya14B7Vj3TA7R2Y61Z98t
mn3Q/Bir9DdGPz9kHf6K04K80nSEyBC4oDxNUopB+fjiwS8+9IZurmrf+tbXn5xHtyEmynnOKi7D
LZOznSjih+V5rCdH92oNBqoENzwhgeIA9+qd26t2WQzzJnLSsTw76TGpw6dAeEBXUsAv4xRdhRHk
p4o+JRxDEN32cM3YtJCq2z/QKS3fy06au24iQzyAU5qoATthxFjot7503JWXK7IX4rtR5dWd8Qso
CFMtK7s86o7rL8ZQDQcaj12bY+yZ4C5+8brsYIJwn1u/1WZXbao4qRZs7jJuHofMhV5hdWawV2Zw
Nh0bz0nVYFnVtZ+D1pgL1MP6ui44zx01B52Her4k3Co7tf2H0IeBF5UW2wwwuqQj1OwWdmMB7ylB
RA+VOLroLtq9MWBb1OEJgja40skxXYVt+SELZa7BTn/ruRdsAEA8BCimpZ5Pr7NLWdSyWNMnf1dO
niPX4+oM9anf1fAywPi9OnFJXBl7EcY+5GrATTBkuEDoKZdTDaaKqYm/JOB1iY4GFYgfhkuMbtS3
1Yrz7MNISayNGcRty/GNhG6+Qoxbl6MOpGeBjo3NNGPBRL1PXQvGPoH82wbPX/Cyqo/ivYHhP2xC
MNqGWbBTbn9OtebMgV9ihexwOHtNWbD6KUtaEcQZwhifY0sHe2CLtxjo/JqB0Ss63mnXdx7THuvN
FtGb3t5hhLbEDSaA2bphI3HxHpRO6pFfTsijHb9eV4VPKvAE4TEaxnrZ4LReGkW/lhjLaVRQVVZZ
A2uzv1B3R7tGL0/Y+qx9Z7AtJWOXgo2QlVxZJ6d2zlnG+FLvvHAbEuBzwZe5qTU3uE4kXdqqPboS
MyAB1aZtvLdBD77ad0lfgvwbsWhfpJ6/VYCXtwHvdRFB0mzk/G6l8mIOyuZ4bvRt37jMksiDP5Y+
u10ulAJ/f3mrPRfN3ui5O2BWW6HG976D3s+SEjTk3Kd69bxLlgXxt5ToxJW6W/SuWCqMEO+PpZDH
VY9uqtzvvK8kNgZlsbEFFiR4wP1JNdFL6eW/DYOFXlKr2USJX17xU6guvPgV2geykK1dEjTdUpjk
EUeT/Q5ynWuGxKUS7fYqUp5c29hIFq4vre3gT3cGM9u8i5lMekwMHGaYad61K7O5d/2onemB16iB
+hc43YyWR9vYu0RQLIyJyVCks411+4IkI9Tpm3jMXsN5wRk7RYooUwcIwEZdcEOMlSM2ugWFhFSf
g0zzp0b3EnqMBCJDxHk01kV8t5q7wHUOG0lHD4mRg5Zv0egNHBqEUsuYN5PLidsSiz7D+5VqLu4Z
e9QoAJES4MvLn6sSR0TcMKkzZf7NGhfkWZA3XXXw+2otOVYxIThjDKiB1d8hbUmpIXdiWfuBRV5F
icsA0TET329oW1leT3xgRmKSt+aU3qHMGkmZ0v7ivHk0YFOpvBAX2NWPKpvYP5bqM/cGgna6AbrD
4NzrymVqloyvTVv6JJmz4W+0YVgLnZ7fmfUTXkwouMPH4DINz7kM7KC5gpUBze1xJx2TmUNHTQv8
/SiIeybrupZrty+15dQPv4jl27K8idaRxx2TZW0b27TjjeNsiigtD8ZwzAT5SxWd3p5CDItSrj3F
oK23ceURfDXa0c4x2MUDQ7S3ktX8CvO2c3R7IshSSuyt13KFjJk5vBMngzeSSjh2+NjIfO8fDfnC
dC5gA0e2Dp+xjyoT/sgd2NuPIM3MrQ5RYZgj7Ztd1OCaID/1089bbW9YKWaYQCfPCdjHhniz6NED
HYHzUuE4CcWxbsJxa/RmhrsnIKeY721RtXQUmnmcfCvbjW6fnQtFrLeJentLUNs9S3s51/NTuNdh
+gS+uw703nnPOzWsMbESWNYFjyIInIMgRFZ/KeW0CoQqrmUSzkFkfsoNYN/WbvWkSGK9dfPD5NoH
NQgJOdsPbyNkgWtOOd2r/mxLkNvWRJwQA6T3IiMNT7ONftvkUntiRgyytnmWzMqJBGhXnp9QPHWa
BvWRuA9JYiFcRdc9Zrn/DTVSegDzLDbYoRCHmDaotcGCqqgVfMx9YbtnKh0UdaytlsZI42OlZXON
sbVc7Xa8cYkS3Bvo4qZwwC/Juu+3mlsVxzwqbTgVTNPrCRiWYChyBVONeZjTCuVOHd7AqhTrQk9I
CKULjURWkXU0ijU4SrQNXWCew1qwBFLae0/C1YXzzD/Uii1IqIn87DPNvoI2wQWLmtgx+eLxx+o1
KRkAPIzEX7P9F/us6NC8+QCX3bHzloSgcftWCM8S7HgY1YAaMIkyyau/aaX0EajpMOIcnDy//4gG
+gq4ARm6F67djgAxo3lL20S7qbkj7uEhVTa0uMSfEwhrtqfC+om52H7VUVm7VOVOEAiW9UtR2M01
0RF8KffVSUqP0Vvc7NJx1uJ5ffooTJzWvUrVa8m3OcXRc7BQ/JxiJx5OX//0fx6+/h1CuG9agVsF
xcgPqEjaqegD4xp5uEDjmBOVK3lTing8mmZF9Ba3lCY33mXmSboRN3yJbcLSh9I2SDspohe97bZJ
iz3Umy0HX76DstW2eS6Dj6i2HWzP3G7dekSU7mAXMwDPP4xYoEwLIxDyWqYDRc4h4QWet9PdRNuS
eiqfQ0kEc6RmlkccHmB0mpwb0KxxoukHUpMzwFtu8OgN1CvW2KMsavhxOjSvrd7ad7ckV74Pveam
KshMeDaiJ2rIBBEKuKoFCkIQI+JZ+GZNzEdUnJmoQGzLUmPnuGl7njxXnamoH2lmAQWfb0VTO54J
QaTnckS0AjVhLXzHdb+pId0Oo1A/i56ZZcJKHlegD73JzIqLzZJ8YZZmBX/5uTKf9ZJ4kK8HvzaB
OVZmzf1QqKeh6bs9Q58Ah36tnjIiKgkVpnahOfSfyUJ4CUTbHnJZ5g+Cq6wNTbRks6HqU9wyC+81
XVtPA3CpxjReahBw9zAT5kWD5szNI+m+6VVnLMTArrVQnbqUTQmwTiCBF5rtXNOh5btUSXJU8YBE
thF9ZiF0F5wPP2ML+xfzoHad2qlYKqZ612aM7WvzgdKUrjlKwmvy9UAizMFOBAk4hmTbsukwNN8E
vMN7ngCHy+1P4DkTYcOn2i2rHaPZ5za1/RP6du3Uq88oo3QfLUWXohL/9PXgThlkbPh5xGNccM/4
Z6RF8h7rXUn8FIPq2rDookr/m5johTxbBVcvb1gr1npwABVEUHpbWVsamfiGpSO6KZ/AP0szQck4
vzy7b9daqkjZ6DFGLKm8f1MzoC4v6MuTzP5ZTZV6RGacP7K7gTMwzHrKpFQClAuNF0fEb0r58gez
hWemvsCxFJkpWV9lh9iwWOOSxty1GNQMQwSXrjANQv3yasf0PiaOxAlnExStFA637deaYexgDhER
hm2ja8onbxDlk0iwRRi81K2N6fzsCA/jU5sdJw58Ug6HaiNTbg12kr8YTqsTSPncSX4xd1r31EBj
pLE8hoxkj4a6jaYGyqlwp40FGfrBZtzdWYw3l51nfvYUgs8kgt6RF0SfoY6Aw5L2L75840GEqboo
6XSr0RofXUzdKmGGnAgw70jvAoBgNWVzS5JbUxrNMa5JVCW3yN9RPg5xbD3huQC3NbJ+LiA3XM2i
415Xwj7VRg2TJgozpazipMu2OJXcFTZVGsWMXYYMkV+S3yXJmmu3iDeaHMN1LXTnSc0PVjwAeC80
xt3guiBWhtTZhXNR3uhc6vmBdgEpXy/zbdqL/hgJ/0VLAIfJnDU4sF/23XPsQWeyRSTU7KZrVEhi
gAIaxRIMpw4fxbFie5NWmXua97wL33a8E/A8hmy5cUmn1LuSf+j+/kBQDuZAFnx+HfWHHKQJUlji
PGuUmp+IsJZF0+AsmkBnjIX9QTWo7pqDtJECu7iaob1uA8a2dlikr2PFII8K2zpG8oRtrT2Q2em9
4I1cM5qubzSCV8ca4gu2mPgSQ/+I+rg/ff1Ulw3ydfhrhy5rn0RQGY8KFnDfcYfJmt69IzQiBhjv
1NWrGtbwzlOZGvlKhCPm2/khyBh2NbjgbXT1X3cke74tNUPbXKm/1mGHJ02vTcQnEF1ONkZ1FQ7d
zvJYCCNKmz6cEo72WGc/CEpj4YUc+spyFm9//xu4rxsm2G3nue2JTZK5nQjsxT1sipfYdxl5pSbr
6rFxDnbKtgtdpHHkUNGPqsZc5FKH5+10i2JtPI6TZT+BFeaBlhStyQekT1yHoqvfQ/CTqH6+jcSr
7fF6lpxOA9KkEJ8scuXo2CRsQlRgfyQelsFCsguLhOGfZe6QxxaO1kcTmr+NORpA/qOEyydVcemG
lNHr/L0bEJyOLdJSv4uSe2716ohqgntmWnTX0PQc+hz9XYepmJBs9QzjRT2X9X7EEKuT3XnVQGVc
v/5JSfWupfaLcqJsZ+ZD9OLPav9wMLW1YTXh3oSRS75JkK7MyE2PtRnV6wDl8ibofSJbCqve9Hpq
7U1zMLYqQfNoMRcgsAm9/ugYJeZ8RRMj5ZMRhEc7Ms5NMs2IJCwBSCvO3VglR7d21JYItGklKhDN
EpPBLW/OFgEtYrg63Jmv4JDkyiAVGjtlXF1NJtab1ojlwmLWyexSJQlKsGqB0d9YxAYkGrPmjBmH
ONwkTt2fovlB89hYSFM/Gex06bKSfts72ofWl/6m17zhkPc9ySYd394aRcohJS3elK/UmdpnQZwg
oMB0fLKTPj+FpkXwS2YipqrMcOfL165SS0+B4e29MNgBtiPaKMY/luf7iaqOQOrR/0BTnLR295EJ
RFetAmRDETrtq3agbRzJOAzH4be8tLtPP2bGafdBCrbIwxUvifZIwGx9GnF7iodiegZssDAFHuPe
sUmTQ9fyWRWfqjZabk6+2hYpzy6ktvxWUpQaxCpgmnFffGXhVS2cRdOT32EmUEwc3py142GQqF37
SXr6ScjI+Rg8l9kXILqr0HTrAtzWWzjeVJ81WralPjY/Q1wnLJNLGi2rYrXj5/Wn1a0ldurvYfKA
PEUMnRrg48MkfgE7ux+sRnyMsSJ1piLgmXd1ZTLfeJXg36xcDN88pW8Y/v0cO5YvMh9PoyiNm7QN
5nL5NbKm8keplTdFTfma+z0G4wggRiVIo9F1TjOtdT7doToYRTdc2CdByS78m/CrT5qq5GyTY3H1
IiDZjoqK737IGG+yzdeoIQVcwp9Lp8zcGylcvrBqnp3em1Z6Np2CeaMVKqXffRfQHnWscYWNr076
jEsoRdR+T9uLYI30aUVpvVYcQZs4TJFN/xaUyYNZExbbhMFv7JnZ56C5ajHRTD9pvDJnvgYiAubW
ld/lWCVpB/aZ67UfFaFnlNoELfkNl42PrUSrHm1iRE9h2JjP8+kQkER0+/qpLdN8RSAQQy8bG3kX
xO/MVwEJ6eSKBv2uZQULqEg7SV0qojqK4NGkxBhYrvlmsViDNZqAozf65zDFtEES5bOlguoqtVMS
leWK0XCygVw+VbJe5LL6FU+nhrEq0nuMF2ZTf4xTVawRgPk7AfzSHcUvXRUvNSTbNRiO3J+CM5sN
j2m4qpxDgqHXnnd0VuKx9fdgsOsBGZBptqcgCFexlu+N+JPcgu9Iru1lYOkR1AUnWxSij1ZxhHIp
YMyk5DTSAfXJ06Q8dm5t/StECuhTYq0cgSZ5ZI0IK/+MOaU/Q+0KIGlqy0yuA61MTgEch4qkgI2l
5d/rrBzh7aetfjbipmQIZly/fgI4ZxwGFb5Zbd6tynh4H22XvD4v+P2AiDQ2mdI3ngLWevu762OT
Tug9ZKwwBxkDLpTSYXbhEJ0XeK72lE/Vr0xo5jefIFQUZyWxJySzMrN7Dd3MXfjUlKjbmp9M0sPL
lMXDNg7xQ6ViOmRObt+7RkT3ZrTPfVyKNyPQnEWXkcXUefEzxzhVoxzfO/weW7PH1NvTLYStH75V
mQaccbCzo58M4dtQRk9taUY39vsY6lun2SbKAuROxegm5ZNtlJeZ4BpnPI2ise/Satu31gg49q08
XQGv/Uh7zbhOFsvzyq+bnZ8TWMNieQZVBI8aZDKKtXVLatNZYzr5lvtEEU8pszE+ykz2YKftpyB0
1E5x51u0mv0iQ5XtciBKK1Uwqeon6EIJilSsd+mxc6z8rbG606iZ/s1syqur5xwp3Enosr0fTcJX
Wo6A62ox5xjPP1bdEG/9uMPkZoasqTPVf0tU9dyEots7kjmLRA/PJ68/+XN8Xoe2ZIwvDeLTTdyH
0woZTfHkjumLJ7JhNSlO6ySANOHCKljbws/e1TiveUbD2AtKO1MLhtcg9DdJP9X73iyYWREWAnWo
fC/Nl2YEE9168lfeMjfzelktyQAc762tX0dymlZ8vMG+HLzqNS94YtUwAYwxltImOI8Z+xh3O3ip
b5iUOFTMCio8ALk9dkzyxKYpfpM+qWDcQXAgVln8ljlzOBJZg4DSCYbCjYYBawg+p4DsB9Dbqq/U
UWOD+8Sv/ExSJBGVQzRi5DLH//oxyBA3ObX7Fk0y3MV+JS7sD1/YeawHDEpv5JuXZ6Hzpf66zIqc
FCvR5B+IHkCV1y0WPeJcD3fZ9ZxaHKNIKcvgLdL6O7yK6SlTZXTUChYRnQPjnGef9k7FPnx4AgQh
cO2Zt0kfs7UduRadD594Ogm4lvOPaAC5cEqwLBNqWuBvrXYW3iaE9bQeAxQ5dUl3GuexuIXCPRWi
jkAUyekYMkWmUk7dY2R1wbK1/W5TWEO3aozkrgBZFtmo37SJvQMxD9hN7OHitnD+KiayjRYckpkb
zCu7JkHw8ApLOxcSYRDdDOmJKOW59RJ3HQ5AccaWeUCBR3/I0vZ1ok/lcgE0QlW6j5CevZWJ8ezl
uvtUMWk8ZAF/PuW2xz3jkIi6OkcodOveECfTLQXbe7g3MLogvRggdIqO6poRVcB16bz0JDNgLjnk
lnvSAgbNyLP0rfcExqV5G6tAXFoJHC5w6uaNUDjoA6FNXQLCFC07+cBFfGbTvMzhsrPx4AnYnItl
79/Ap8G09Y2jB3WtMHTrpZmG8ApPljXlfNk0JcgwlzXjUsQyXFtc44yUEb2lBF6lRM0cOCjid5u3
tEpJw4id0gbXy9hG51LoW8LBHHft9WN0GPQU46opqkc/uRteRU8MQOge2jQr3hRIdS9PJooBc3o0
kQk9Z0AekwGVKStu4/B5wcjW/EltUm+eKoxlWZo6VNma3ruJjGPLGWK2Tnz3inp4Lviyfh1u5USM
bd6wNE5IoHwLMPZukqDP4a40P4pJdE/zZ924nX8VJpVbw7MkuyrZgTuSrRu+21FLT2RN2oLt9MyG
rsMNLuGdT4jzdowtptmx8t67XH/rSnHH0DhttMw983J2+iCNXd69UEPLa2iNq8zCxq/FEZYBsUNk
ifNP+1/cnddu7EyaZZ+IBXoygEFfpHdKIy/dELL0nkEG+fS9qOqeahQwGMztXPyJzHPy6JdSNBHf
3nvtVRQU76PXaPA/113nAAFApl3VrvmVx7jtpVYXBzVOBXi3uQUhUfe2lqs9AC0yiBFBxE7E7U6U
wVztiwqgjfoSgBToRwKPqz4nBVXSpEICt9BWTTKSO/Jr6yPMYAXLybsmMjHwewnWZYZ7qjq/2/f2
8EqUKtg4RP+SctxPmmwPYJFjIn3je2+b9pbRwEcqGsZcqsYESFKKMpebnVLj0Y2MXr3pRjjKWtnf
BuU/B3oni4M2A0jE/PD3LKLSG0BWivxPiyBsvOaAHkkVK3ST5gDapj2ELoGpTAdkEBugYf8epjrs
/vns7yVNhtoe4aFoug5tGBjP34OJZXNdOeKbvkhzF4KQlmE4HGpcYKQhk341pMz4g7He6C7RqPlr
0jZLHn1+RiEp5g09+mUsPx7MIRoPZSRYLXoelXHC+hok1NHIAKZDlByfxfww/O9nhZ94Wz+h1Y4Z
z74tyZFfusrqSWbzoI+yP+DJQLvk8r6qGucCONbcNuAkln5YOmx2jfwQMSQ4+PPH9vcyZGdIjvXW
FLFYBLH5EbCYVSqkMxdM0sLx6Or45zFhV5g3oYkQ65yPkb8HeDcvlg3td0LJwVJugZloR20Cfc5C
zi5iaHUnOuFtWlzDfKXp/GYJhfJRObcBLB4JZzAU7BVZ9IVmeTCKojr4ExaT6RzQYHqEWvoJ7OSE
udBYjdZ4YwuPMO7TSACCcX5EE76PCJQvSY3B5TRrcKNV0a3+juFm/qb/vtMchWpVexLC9xx4p6KV
z6MuE+YObnf4eyjiRP7zmWVX2jZvbf5HVnEA/F8e/p7Zbavh0y85UU0aYBNSB4eOEgirT37Ahdhr
xiVLrxYMvoFf1S2wUc1Q+8Yg/JsoCmE0/uwg5ofUZGLwr4e/P6u5JRBqNu5iSqEWf4f2mKS7MCUD
3OSTftSIaxwtO2qXte7v6Sh58UNn2/pWu2ynLl6bdsK2bUz0VWhX7uHvIbB4VtXBfeN1w4nJxh0w
U6pZMCTRpjF+NVEazcaRR56sCg1BPe6HRz1Hu2xt80pkqd4Evo+/2plWAIOrwzqo/D0+H1I88Isg
hpHXhOlIg0eCFy6YwDQpYJpecXZDik9kVE4A4cW7g7aJ5NSB00XmakLxlqrq3QFMtMtSHZGmJZ2D
iRbvCdKPd8KzU19601grwxrPqv/pxLwpwjbMEcO0T2PrShtViWaxnipKgGRiH4GD6qQFknQx9meK
Me8NF9SBTyTCGrO9K5sdqzEGCQHCvGoo6XJbVvqhKF5VBUGqjC6lLrJtyWWDAfWNEZO36VPKGiyO
WFoV5ylNu2i04ica4BNx8YNbdRhxKuMxKJgElcWEN7R5yemb2uiTODKYp+uHQ5306CYzOX8KXb4U
IyamSFZHpGlkJLcHvi4HcpZOvx387BoG/luXO/etM7i4KD1jG5XeW+GbZ3BNhFp9ql6oLEJ3aloM
n228w5qSQtPFWGWiV1NZSuOwEZ9rF6dQKHPyToOpdmnqvOTC745kgBltEaWlw4bZGV1sJcV2C6vK
UUzZpEHk6Dck3hF3uFiBHPP4LbbdtAuGKt+roLE3cSzYF9rersLsdyRIFbI/xT/phlZNg50HoMBt
v/v8uZEuq1ytIHs7wtXJt3nX7WHR+2s18GVpiX0wy4YAyshoNRq/HLg0dyIcbq3G2iUs04dIt4+l
qc36N8y0emgZo/vLzuhpBafSArUfB5PpBusmjcl74AFdtTbN9gDI2JiW2waEcmw5X0iuny3NfQAd
Gb/UGhphcEgh8zo+LoizrmPsh/VQYti4Y9P4lLUD9ZpJkq6qD8hUJ6HlJhAJNqJTjUNTS7DvZO5i
ktOLTHG+EeUDP7YHAn1nAT1DgiH5WgLXm0oweYB03rX0OUwyNl+px57Di/NDTv5iGTep2to+jVOT
iZW4j1t5Ku2PPpq6y9C8MEdVzO/WeulzDguowKlb7qKUvXUc9C/gcPO5M+SEonQJEhqHzMrYM6oF
ODS4L8rPKbExnWMex6iJ3rB0k1EuMEx664H7ZEzUi7Tet4bZa5XWUi5VJ7ZFbm+hST7FTQb9bMxf
ce1dZ7BJQWB7PWHMWxZ5uTUo1mUZD65zlGFL7LnM162TPedgGyKKO3sUQzol2E7P2jPscVBub+Qm
HvQY0SgEi6twjjCT2+HKeDeb/KliI5rHevWg+RbyhI51sJ19uE76KuEg96VFCh32kKPq30r4FPDl
jD6LABhnQztM1GIesF/9fPZJm5q5rhLrt+l/IAg+eD0Hr+V17Qr19tGCBX6ss+ZQec6Pou1j2bep
upC74O4akL1AmrDIOaxYh7zDIT0YEXa9xiR37VUjI/WIWmUNdScP2cqkmbmxai0/uAUAbEF0fIuY
QHykmPmN58Bd+2mfvXL2oczDNIlp6Ds1DJcYC5oPsYMWmLt+sOvdzj95VfaCG5j7WMG8tMy9jaKV
8ia1DvODn15Lc+VgaSpMf9iXlJ1stLqeVrWjGTs9EPIBdhz5MhqpZEPKPXDHekU3xfvQXFDYYb72
wF1zXN3LsaQdnNrsHmfx5LP6rPCy2BO9fYk37JStcbMurywGg6cyoyAnLHYjRY8DR+gS1eApxII3
sa0NneJgOwJGmQx5h/MonOqFzSBU89b19oFnJUu+Rgwtd01YKl1ribhAFb/XO3/be6aDoRQPdzev
80rmU5zQDOTo9yl+BavNnduh6uc1xCnbp9NQU+9Jf/J9PF86NT5Lg0vscrSC3zqgVGnkvhwLXOlw
HGOhXpP8gLv/I8g48eiUuXQ5qA83l9q5APi7gMXVmtx0xrBgWGrcTOsdkjruVkdrFoajvXAdQbZP
J0QN7zBAbisdps81vRxJi12IFflv2NKHxa9upzXlY24lyIg1OalsKycLVhyge/MIxhdWqnTpNk78
bZyH1BTaH+EwvQ260W2axL8NpRVjFTL8bXNyFOGsrmrqh0h2v0bWbwQR3EfLLC/NXvN8zN8Ct5mv
7c2xeI1AWN65VPBNQyWx4Sc6JvTqbfDBeeHAnha5ghZXNdyfpkC6C+ESf2naK3rGqbPT9zzIXkSB
24AKjx+/yRjehVsmale+o2PIPpz5HWgdXSwdtxq29Wid0yI9VI4qLj5b/BhIsm77v5NCz1b4CS3i
ipJp+o5oKGEiEpMjI4dVYIxHvdcwldoHHcmJ+Tsl2hp0E3uaq2wURg6De2yZcs6XCUTnmpV9E8QU
0UXFU+0gMdgS2rJrUJAXY7JmbupAj1GA5oKhWFsZv1LXhaYRi/Ha9/gE3TsPJ+KT1ZZHCschcHrh
2naF3AjO+RavJtnnV/gg4dIz2NfIhkSPhStuOBPSDR48szkyzCVNaAcM+fFVJU5zGVx6lzJOHUSE
bhVOD21jxWvCaM95VgBVB8NqJb+x1uDVa+M7W4z7pHRXGbOiJb4E0rKdfLKMQ6p0cJntkQFUvMXS
uRV9b14oPMbpnMmO+i92dO1XF4mbJ0EHS+7udXQ2Wt+b32CSJUpfKANMNpYn4F8r212jEzVThSsg
wAvXW/4LolCzHhm+0esC08iiVW/vGvgksxxWjzsQeFaoDSX65wIVFZ21ad+LuQYx9TGktLF6rKCE
ruF6/sY5R7Qv+nutne5ybsbfpKwXGhvPsz+5XwOay9xKRQgiTG5+699lqa0TBHcwWqwQR+lRCMZu
W6TRVfG/M4Pw08+HYpc0Fhob8xtaroqVaQ/PQWqOyzH5gha2hmaGHdkVd5aXESJw30JfnO2W+1jo
BeW+rxgKYDbuUIYaX42bUQDebMOHPjGohPPiawKGO4prd49vriY6s8mM/pVA4iGckNCDGPMIo855
V0slacKOjI6VEI4UXXtj9Jb7+ZP/VbKxFvje6VvZcuBxXbiYZvNUgcjwbWImaRgBxCJM1DV+t9Vs
DNp2c7KwF0MVyECfVu2hkdl7OoXFKsDCsQBxD9cnrxaUeJ4ZGHwkbvZkJ+0JV6xcFLt6ontyCH5S
waEFxjA0qq3uyFc9o2QToeTXTDIAOb5+7YFleVr1mGnZ1nLYrbsYSsi9TcssdIdlhMUPTuMeOVsB
qx7O9FlUnkZau+UPaM3ZpYhd+xBHd1jS8lKa1iHWZbUHYLNTlDNstIJFcwYCzaiFtyGDC5DMtKOV
oXR315vufaYlzINwxRmoyvLbcCDaV/RIbZl+saxPQgsYVHDkxvfkNaG9HiqPIZH7pmltta09+1eQ
hXa0ysK3oXJGCwYjG3QO2mGYNVstvxIFcRqGrtRpik3RFzdQgUoOCU1fTT6Wq1DTX0hdwwEbEWiy
gd13f9JLQs02xDmAY1y3dYznRs3w2dNKvvuG/kRwC5UHjBVPwU539Ge3q7+7IiCGG3fcW4YdZjV9
mQqKE3XjoQrVTfru0akmdDUM03BUrloWC5aNFJbAVt6Sv3mUjbnxrPF5SnJmKka3NR14qMqT2YbW
Zt5HDh5byKZyJCdd0h2FFcLuB4fulwC47M1UZelRT1grqHC86MPwSBUfhvSEEvbIwc6q8LVtMMIc
tZDrgDkm8LtwNU61vJT4ehdZl18033zGXT0Du9D89B57JmITh7lmLaa82rYgM3Ea5/Qo5QspM4Sl
7DMbYnJubOKDcljFATKVNy9jspCYBAmIxstPyrPaRdJDsEFUSj37PqITpAEj8FQE1X0zrc3JF7u+
Sh40O3wtcAVvs6a6JYF517o5HHgVfk7dB96Sah166qXprXJRV+4zASgaGtrJXU2uoo9H09hhQ2lw
65JDH7L40pm43khWL6tkrrscRawOf8+8KLSXHjcr8P1lQ86F2U8M7hqDi6Hli7omtxBERXLsOAaP
RfTS01J7hymSEX4IWi/Nc3MVmR6H5jTs2XGJhzSNtC2NmYLmg1g8eHEWHSZPAGafJu6Xst8NgSgP
WcgOrfJoKjMmWx0C03mx6hLJqAuqU+3SCdEVCYjT3AkPcvLXcZoXVJnNvPiiG4qzyZHo+fhLetsj
K+C6Fr7CnvfZIl6l1OWuiZ67KzX11hWRoNw1CrA5GWh/TYb2NcboigLQptd6qK8JpYenykuTrdnY
Fnt9EiediWE+i8cvXGcul7a24ZLphAAHSGHSUbga23bDloeRruy6JaQxj+Y146zavsG4P9nH1ope
QpiNJ4WOeAg1Yj18SuEaAfd5cHWyGsIYbsy41M3O9Mem09tV0M9hr8DUkSUgfjgTNgRdW1a2ntxN
zoNOZzBnZ80GigGW3iFjeVZ0BovE2KMwfxIszRdEAJNwDSRs5l+XvE+nIyXqNG7Oz+LADrG8Za8D
fns4WT1MElheR7+RDRt8JmnKmMqT0bqcGlE4MfDTUE7G5qTDuD+b8wOtYZh+ROri0gOUOrkGMOF5
PlqFWLwXeT6ANk11KVlaxd+5GZMf5+tvEs1+HZh1nPxcstMq/W41ehasNhP9irE6nqkg3mOUim50
bs6Yj2RddjENHLn2WNjxp1u6HQp7Fmz0yiwfjM7WFvgmc9YJ/Nw5n41ICko48JqUk4i3Ioy/Ql3U
t6FOtym73OdC2MNer2GSEfww34cJ5XGye7QvYkNMqwDltTb9OtSLoXE3i6nCNVAaBtwwHXa0qZvv
TthtwaX1P+Rgz7nn0bpd8UWB01JHogzjllFItaV1vNkrr4aHQsMJnDIq/EoRv+H2Ru1Lv9rSoFu9
oh+j1jWBZ1h5G5+N3KptmkuD4P41CUJ0ref/dsmgHQYqaw6RMsI1ln3jAzA5A2r3VVqGth8hhK99
WsqoajB/XS27WTaqSQOIigJg/dbp0fQ751Gqqo3ZTQdXAIBYT005Iem4YP1MlhUuN0cWETjcFGcN
vRvW1sc8zkWf+kGj8sQlzzDy6P12KoLgheVKAjv6kKRMJKD/GM9tK7VNANsCF7X9IVx6nk1O4lVb
+jPu2x/ZEbT6swSXujPxj6ysrvWvWC+OhiDCn8QhckhukzkoxzX+gT16H9DMua4Tehvxy8m3bn12
HmsLVgHnM9DoxDh2gUE1M9O/GYHtrTQTG2qTMEXJhonSyPEg00TuylBrHvmoAWL0qYbpq9iZfeI8
EY4adgLq2urvJbGOaifT7FNr9Hc5m1l9wSdiknFiuQ0h6T52h+TeBbb9kJCnYJriG2sbq8wxkAwh
e70WN93mX/SBf+cCkr7FoRIXKIbLv7/7e9A0DFykcml7kfp7QXnqrZ1YqpBaOI+KjHmqT094WjvZ
ZB9D4d4yEV2isJDLSqPoT7PIxwNrr9ZRxYWjAO0c6xE2/dQiuKoF/nkwClYlxoATcbzTce8fyi63
19iB6A2UA32YtfdKuvclRk9dt9qbn2bRQ9ViVcuAIB48C2qA63r+BvPZxtD95P7vASLoWOQfIh7r
W1hY7hZjDA+OXz739DgNcdN8xviOF1FFP0E1lezHw/iS1T7XAqTF7eTq/lEfgKeRhHpORCOvbOZp
+U5pGO7yq+UZ3CnKkVZ30AK1jKdDmLvGIssl2/5QktfxYCZpVZB+6XgkVFE3q9EvUdzbiTBDADHN
UvNFmghjzfYtGCG5ROmD52MEIVCXb6VpsOuOLGNFyMM9xqxOtRKPY46Mumyq8RTIsbyRCWEU6CM1
4PyqpLPqYjydBTZqNlqHgtkFDeIAUlTmnvFN4a9L4hkkOGBg1EHJmvjXcrXoZQnhSVsJIXAzxf1z
r0VEIIt8bedxR7q0uldUGjyVBjsgLh0oqMuQwoxFJ0YKLjmiRuD6mJLVUkvbpYUNAHezxe/b2eiE
UUjn3XvadJky+2gl1S5NOGNDTHNs0CDaqHiHBQ5+A8xK4bXPk5chaKdiXsDRtTokYknZVrHO+kdV
g6OMM+MhGOauHDbFCzDX/S73UvDeWPXgigK3xbTOFautt3ZP221t/gAk1M8DXkk0uQ+hwyPh1srm
ebKvFPCmu8HKbmAzv90ET2WgNOCSY4+gzmw1yWhzLOyCotphYxZdfKPFzcOIt2mm6cvxRshGOkNJ
9Kklxv9mwxpgPfLlV2ow7icqO9e2gwg9jGWznXNFHV9vNEMyBU7JAUunaxY3bPOYna9bFhtrk0A9
s0KKrhrWfDtQyPoioA+XrpDsWjCKo35FslbM+SzGFKdSp6Jd29vnloQD2Ho+1NMYVWcuJODL1Rpr
27iq3Gbd10G9scNgwsnEEClvejAdeJzYpQByndJOWzC+ALykj3M/CkJ29sH+rFl2OosbjRv1crAn
ahwEM/8K4yA/ay1WWZQ3hDGqci9xqd/HVJ7keU6DaeXO/up5fV/9gYTxHXX53bxja+jyGQlYgeH3
JqRR/NScjyJQ7XIoXe4hxLclaGZ7nxc0/WJ69TdBjfY+qlNgJBcncx4Z5lkwLlm0CXDNSeV/IBf4
+6CzzqavzL1diotGtKzK/GjHNAl+Wa5/Tlbzxuc7LsxGxlvboeU57KZTZF8t08evN18SpNW/sFLE
MUKIGtDrzsSXu81C4lbaoL56K2kpSwAcT0sW50lscIaLk2BrTja6WAfCMBCsWf53Bdljz9MOtZlQ
+DRVYqV51i0dPbXVBZD4PiquUV9C6hGOvfapyUj6mp0gxBZ2ZTRD7qZejduScnUZrEhPBE0vb1M5
fojepRLPo1wuWCfVE4EleRMV5RZRLWs8MaW/G6Po1wdYFbq2e+kLle1D1OKtUY7lboJzvK5a8xFi
jgdAhzJXjwW/Vm/TpFKraIRj7VTvqqDjujSrb71lfKtzk9rYAAWYj+r1Gfeio3tXC21/2eJpWape
sLPpKmPVeiamkWo6mnJQ1KEke+b032Cr2FG7eNe7aNy59oeKteIgZX+abLnIqO5luMxMjvY3dzaE
OHqKk4rdNZxOtp9ygqXJ93HVsTnF4ZjssPgjHlTsFSx/Z0oNGq+m7rWGikQ7n6H3TMU3GGSX5ucA
zpkLA1Rbd6gZNYrxkT3bK/6DDdV1+dEvWfmSCH420dy2FA2j6BhgtegEeqm4x68p2ECETUnDYdp5
x67xOSblCqbYhZUwziqTsgapx/f0Y+BrLewrq+irzUhO02Nnr8hpLFp6qJZaOB6rELUniQwMxe1r
p8vXyKFgG4VsrevePf+dfIRb2dQ/LVV48zWUIj5JIEa3t+DndpqGG1Gk8bcp1Xvf6gQLWYQqzkVR
MMfMGN5ziud7M0e3cyIP0TzHbDGxl7PDPttJV97bkNaYacDyFrTj2V58DFT3pjLmHoRBmJzQjSPV
jzuSqQIBHUP2ZZryTWnjj5FOP3UOCIA+HJbpyB9onyRFukV8j4NzYRb6d5S+D9yvlxOEA6Fml+gE
Fys6J6z5UqW9uuobkti5qgh9dJKFYlA1lMGmzF0rB9eGy9SFMz9x8da6E1MNmYCBrSkM4YL8bujt
kyIavPRcIlaRnnxoia/WtUV9TMIwQkxDtOpDhoVmxAZCyKNKtH4TdfEptFiEhWN6SNxpXHtcBVB9
CNhYenAqpdwMpb92gmhfm6TmY8n2H7ctB7z5yeXjW2bTi26F5NNaCPeHyTAfMqYChK/Nq6VP7jqU
kOlTnfTc6O9sT+0nu6HXxSaYGQ/iwTVYQLotvS4JfqXE6aH7yvrUy+DQZVSf4MX4Zd31OhZMjHtD
Odz6uFXk8SOKyUWGxbTtFCsnGwyU1LxNpDHXUmAr17Tx7mXuuIxsnQBHZbsfOlzxE2MqagDTPa6+
YMt5ueyioWUkgEbl2MihILTY0TAYsxvR7osy4WJk2uDkAjR2KgTDGpsL1D/ov777w+Vn9RsP+EIa
ggBY7O1VGZmvVZCzigvvXKN9Z9JyZhVAEL9bDaH+iUtpg1WH84kepEXI74CVuH2rGuuhHsulLvL3
RHRgMyuqXIZGvQ58k5rOQR0Xe5cfG/F96u+N8JD7gf8ZBYSjUifr7oaQDXgSj9WJaafs+/FBi1z/
wSlsQZoOo2IU8zLog2GHR5jJ0fxSOb6Nr4tw7fxKjzzvni7QJUAckMilfDI51h79/K5CmlBLb9zK
1LQeY/5XT1HMYJUGj4e/V0RAtoNVRtxwKjY1Zlpc/x5Cs8C/mQZH7BvF1SazeW0fVBOOJ69gtDs5
5VloaUmnchZB553/YprgsM9/FtQdOrvMWEfFyjtaVuIf/56F1PU2CxqnvGM5P3gtnbJJ0bA9oQqs
wQ7N2//+5u89fy89gk5uMBISnWloelTpxyggU5Ln2d3fH/09c2iHAFw9v8UfDGS1kvZOGTj/9Z5/
/vW//o3uA5qrbMPZ/L2nhiP6X/8aun5210EXv8vW/3r/37vcgs21FXAtn3/IJCQCEBEnml/ImebK
WMfZaBPzhE6LPXaqaJTagClY52jwVKaulKqNDzBGdnUSR68WC8t9aPQNt2PeZbulvtQmPybVzN96
kEpT2+P3FUZnjoiG+4lrHaJKWYdCNmpBhym3IcPa2jhbVMZSiqK9dFmLo47foQjRtAwz5LRKbdb5
Xez/FDojpryqh70ECRKMfbGA6ZBsopAavF7kPhYDaOh9Ygdco+k6wmlCmJD8ufCQSIm9UMPIZM4M
xrUW2ZQ5R0uyfC0v8gI5mT5mxGYmMjUlcW3WO4dGg0ImKEmDvRz1e5w1pQ8/XNObg8nti9znW5gx
CTZ9op4IfIe/B0sN9EyVqEG72BmgmfIXTicoIjbFVoEGQWCP33utxpNACmRrZ8E+736cAC9uBuGD
C+1rlzz7qFwgZrId5iEsAA1wPCvwPu0J9hPs2uxM1Vayrd3pTXPpzkNzitg+nLJeI3EwVzqTK4JY
mdoB2AzJup4PrfNUB9JkNtMNv44YPtOUuVjTrDVRH9o0exwSrssZLgkue95Rjrimnbk5GY/eY5WG
B2V1BM37+kB73K+awFUql4hlHqy8GfrZEuYLB4yHQSU/AcE/TkT/KHUQh6xmbZbLO36ZJzPvvzUN
PLcK1oidu8l3D0UkQYBV+i9QFgIOkUkz6e+UZTDPMT6slR5+9jX4K91S92b7oDVGvQRPhbfXbtfB
+OGQG1hpyrtJ1/tFYVzY8BkQZ/k8CbDeMXEf10OiJ8yEzMvAYGHVJkkCTrwmqFgOTznmlTg6hc0J
T/CTUQZY7iHWkssM96zVXKKDWYGT+q6XfC7eGO9ddalr+1P28Yprz7A3IgbLuSOATrCVYnT+bNjl
xeJTWySTNVfwBa9Ir/CbymA/ajqlkKneHYDrXmsWEiqglLJE7Wrr2DnEQYsH3ltb6I38eo1VXYDA
BeiU+xIPIHZPTHw+NAoGxXJKH0LBPRv5G4RVZRK8zzHhWW2uNk2u1CqJ0n7D/PjKr6bbDS6LzjSl
1R5L5DpOuoAVuHnArELl5ajsF9dj1Kt11g4Jz95Z/F/rVNs4M7OlH3D7CApua3HNSuxCHVQEYiTU
EwvF7cOqwceq+ehra3HwKWgjjoXREPPxQvlUgQVSHauxeW0GGk9TaXJwGntXN6hqEAy8Sm4EJR9b
iPASdor8FSVYF27gTltS5575GdlJY08eZgtfEUNfd/HFbJ+hd2c1NgtXZZxV1BdulN/+xgi7VF9E
OH/D6Ekw86PqbiW4Bq2QypjrfdZs+plTYBaV9CI3MHSPWd4cuXLBKnAWCTs7QJjzTg2UQIdLxKtg
JmYNlLrJcPZOHzyOUy+OoX2pOOyNEv6LNcJFHUwU7ZH+0VRk3tIqRnkU7l5jOrUTQ0YEbOtN0Q5H
/kmfUD855wk3TpTSEjtZKSprCO1BR5nYopOAmkjIDMAFdqyLyuUfw2tGpf+LZtj+x//i9VfJR8uc
pvu3l//xf4Wxv8SkTH6+44//H5DtFii9/zOxnRW9LL7j/wlsn//BP3ntlv4P38bH73umMG1f/x+8
dh8ouzmD2k3bhT82Q1b/m9du/oN+JwMSoi0M1/W9uZPpv3Ht9j9s1/F04SK0epQ3ueL/Ddfu/zub
ktAPX8oi0kss3fecfyPR8g00SSGr58L/8NPkU7fgjxWWfec0za2cpaLQCV+nLnswR7JCVNdQp3Jv
GSGOrLpa6IF7z1bPomh0nri3C20oT1bBRZxLxtLXuOmOqvwUaFceGtaUIts2cfNZ+vk+ZxqE0o7Q
jO41on8R7GF3mjPox0pIsWTUw41GLmtH71lVnOUd++se+/6UN9RKIbEldEEtqrY4ChEgv8UAJsif
ITz5drFurfHRENOF5Q9r/UoyCNyxJS4JR/Vs9uiJ4GJ27HJ06xrtL0UDbHuq3tgLZxvZG7hchNxq
0IoPRWxQZ2NhkPAenYCJ/ywuBn8yYzFdi1l41CX+apTILppukB8e9AHP7CxVqkHtMg/Qn4qA1qJm
sil9NjhbOwcGoz3j5VuLpUYXrYYi4CYUUZHI1g+xiAxim+It0E0s6pFEQi1mv2jOpLU1XvCX33kl
bdFobRVpzZ6g5VA4yAINm5nq3hpBBEqEYDMrxL1LazdigZ7jkhstcDDOfjS83yTRkfJM/62Er+fP
UrCbZU9jE56mWSROTUBxMMFBEgmaRoxIfVffTcXOXs2cNte/j/ihd1IX0SotcPxS++dvHEaAnoQn
m1Hzvsn1cO/aZsVsxjpMEcWVNgMvXYvDQ4vWHXRIQ1kCTIrUQlSNZ6eXas1meW/QyBoNwbCMY9qW
9TxqVzZqekRXM36IR8/wvg3PvA4toY3MGn/bsZALRq+vgGN5BxJ9IhCKgh830w6CGAwyPmMgEqbZ
kxZHnxE6/zBxTHFVXzM8mFf6mAFaXAEcSe1hmo0CyUTvuqRG3fVuGLbkVlQ0DWmA+MRsM+h01ltB
99QQaLQEaiNgktmWQD+2/punFSTJ9K3DuUDTE2aFQIQM7vIaQxAmALMh1hrZWB46/+DE4+toToL1
0r1gKbVPmblNuCVYZKkNCeeHCR9FQcR+42jdHXynlikQfU55xYyIRg/Nw4XR+29JUNxHunbnzzYN
D7+GSr6IudC2i49DNW2xKpCuLUWMunUtutpV8img6DRxco1TAr6aRpqgXZesXNesM/QdXKu7NMpu
TWLTeNlOBul8yAZR0p2B/0Hc19rvAAcKLkj8HC5xwqD4zTqKj9NqegRPh+VtNrBgcnpPZ0tL7rfM
jqi/hU2E4SVnLxjDoF166KZ7gaq6ULNBBp9Tu05S7QUxeCatknXzMq4qKW1NNbZozQ2hMgX5C44B
OMtlSHtqc25nW47ZN+9Vot3SX3827ZALpCXRIQESNa55gdK/HaUdb1HiQX1bbxNAGN+RT4LscxTj
gkzxBzn4hBj2xHcJziE7+VWzkYi5EaWj4UsbY70swdtR8E5qBPNRmNrbwk3aS9cvvYpppZiNSlTO
HbvZumTg85itTBWepqJGbDbzcFlbr91segpwP7FikptqNkT5OKNsHFL+bJVSWKbi5ljjK8E7iDaW
4LgKVLkWEo8MkR3G5tTXH1yHbvMSqCT72pIrQFU99XgG1g2erWo2b9no9DToSQo4p47K+xw/Stiv
YwIRC8eIio1sLDYySF6ROtY67IZ6top5eMbypNd3Ni4yZuB3TIblxsBfluAzE8xO69l4RoEevl7j
LNiWbmUJ/E32zDSJWwuFw8rSrzhttuSNf1ymUcFsbyvwuUn8bjG+N3f2vxkF5yNDSI+1zYI2YYfl
N3Y5NRvn+Gnf7NlKZzkAJcLGW8cNNjtWT68tvjumiSuPj2CBROfmF8eAYleFctPp9W+Ua9WD4cL7
YkeZS39b1lx5Wzx+ajb7EY1+K+yPZDYBos37WwaAZ/s/2TuPHte19Ir+F8/ZODzMA0+UU0lVqlIF
TYiKzOEwk7/ei20DbhjwwHPPuvHeu1cSw/nC3ms3s0Dw6M9qwRz4kEA/6KAjzNETBnXxAmeq2YUo
DUma/ktm6aE2ixBL1IgD0zzOw0OqiTOsC5hJWfSedS5b8BApo2HcB1t/4k0zs/7QnjDM7LmkwH+0
M/QPqMtZeqF/oD/T/U+DqF8l3g1RvYZqRg7hVlCD/xmNIVvN0kJwOasuE5v+xTBPyA/uQxj1mJy6
caUKVg5VK3ee/JOwqRa6gFY82OV2KBY56YD0GqBy8OJubQSgTqhdRkV6wNj0Gb/vq9Tgi8U2E3rV
opIf0vrNNp0Xmcpgx/STRLXykCEN45OuRCxuAfGJKJ7tZe7DuDLdfanp3k14F911nDm9sd9ZCFoV
A6mmt6zt1Osbbda8UsrmswZWm9WwREdEDLAvsNruU+qxQJWEhJT0MUy+zLUALfismGjvHAkaDYAV
TG/8sWC5IAs6K4IGUlA53VqfF5xB42IbGMhnwjKzyvX8bRoN9yStRNuNGk4tKAfPHSD1pWrq/MS6
f056h/lkuum7zZI0TNZ4VOw9PDRWUeZ41thALUjW2pITlSK8aJ8KkUPbHIBiJeWWCSd4zpzLp/f+
DpUPYnp66RF8uTcREaKJW4OYd2VN+SWxR5YRxdIV7qVg9GARC7zgPHvtXSaSBZB42Fbvlorecyv6
sUZOD7I1/7TIZs7GrgeCZBayUk/CaOMaAaikKfzrpDFnRZKkyXq620qXxIshgB6BrMZKfgXVhuRt
CzDZekeYXm3HXu6SivJiCtxN2g828qjk6DGaX8YpsIBimv3SLLNO7OHBuSr/iaIVOFK5L5g6J170
1gx6vg3yYGuI9kVCtRm1efchBQkS4I9Lqy+2cOB98ua5nHo/b4YAerQSQmntF49ezo3WKMDQzOWY
vQBpxxnNbTrm9SmLhldLwleYdl2LuGGo3ORZN/ngtktdqQlnC2l+oWX2+IA4ZQ5YrzeyKej7EFjT
HTFE+woKI1xPVLX7lkEyMzyay5B0wxjN6MKMo33ihZy5TEOiQTA1JzXAiFDkM1s7ohvYd5XFajXJ
Pt2xfYyJWcNHpBqO75ayaBrIJFE0/FOCHTsHuoROYtqw47q3YXWMYBAsmsnuWZV4H2G0hDLL8aC4
nINeQF1ZOKPesiqcMzgTt9oOJb9LJAitL9DsyUlWy2mO0hvUEQ/scxqBz+zzQV9ZkREeFAWURcQl
YCCE9rolfkVCCGFaPbmwK6jb2Fbym6xwgyTUphy2DcfAKnb0ZmVVvvYg0wgZqVsv8O4+WfOirILw
W5TQbIRsnrXC+2qMkgdKgm4wqyud9lqrWLdPSHuJVuS4bAKmx+zLfBgTfKmSk12v2br56yBQxkKX
N4KXfwM59juwGC+loUMlqp5Tq3pGuH3TDV/f8B3IcnHs56wgA0WnrtEHhGUU3Zj4Sb7jzCf/Jds2
LchsWyI+V6I7RdI/WHhisbJ+SJ0DwirhAGtVNyfvbDTeZ6d4hIKAdVptNfCgvIa0DQyQ77CLjvwp
63CK6zOO1WnhprALRE6hPgUEQWJxCETw4SHHWNqtPEnTI5Q8yKpd1BrVsnWrRz/EhkuhHVNLka8j
8PVqXlktZytrNaLFFSlx3WSxlKb7bMbuQ2/N4BJ6jcRhU1UUDSpCQ7Biar94RZyR3gSwnDFZCs/8
zhPyAfoBp4LlsgcgJkhaipq+Q//Mq8+1PWTq6T2QydnXDRQoKCuYH4cYeL9aK9rIilxOXY7tgzwE
BOV63qUjJoJK40Pr1EDMS3OVLsoYkgi6tTGpcEGbFFFOLZskJDCPrMVAkEo1aPAMTUbeTTQ857jO
3VYvV7Y8h0X3EhBNvdCAZPEmfzQqE0JqWzsUWPWP16AgBGZlo0Pvftt4+NSK3jj2gsl3J+VjZdFD
dnhLeVyDVZY5axslxdJKgyMeooovL2l/cshfSIJeUH5xHW1mo9OfDjV8E2C0x5FBBoCjQSghLrN2
dXI4c4Zs6LE3NTPRtL1mfQWSxfgttJz9eJuGS7uKbhL11SJHS+THgMpaLk3nmCttRMjCAwMwbZ1m
I3bwmFWE1gUbOJQHRI/MOotrNIR42OGHoArJ52ALOJGAw7Bl4bYbh2WO6jK1p57t5EiRNsXnCnvx
ciyHZuUSBzvUDlUYbJOhg+VeaU+jB9FT55QuMUcX9tWthnpdjs6LsnjGSLTFsa14SnHLh/TA6AxC
x/ytIgNDJ/RUNwrbk9OSIxnf+hZDSG6Zr5qhHL4gezrPaY+zMe+s8RKz2vSpB2mwGJrCXygJOjYn
K3PR1sssMYG7xGpfTqmzmiJz38c2LoC2ZbvR6vhwumcrVnezYz3ST5fQYJVi6Pk6GUWz4FZf6azh
uKL+fmpseWyQqrm6CSMrLFHF6tE7EzOjm+eqtt+vh8J9BPVEBHMsHoXjHkwTcWA1Z86jrrJbtrM+
F2ZdOfiM69F7DKOzg8odfWa4jGZ+2SQVd12KCqY9tkbzHtjJKsKCqko4DDY0DhqBqN2Ngq0WMlK2
EknfPTphV5EFfcsk4/tY/mWSNK4Z01btmjHba1j0/KaG95Rzh1S2sR9UsHFHbsXcai6W5Dkcm0Vp
z6L+O5C2f/7tJbUcu+RbGRPAG+AgjDOmgEHHhJP1nDScpyAtwQx0+1J1D5CdVg4YuV3aEXHT4R4z
JsSugyO/8aKy/RCHpCyoFAlpnGLG0srKXvyUsW2tulvglc0ag+EDfNnPyA8loq13gQ1pFd+gm5fr
Lo4ueoow0mKcg64RzIIygkfIFMNCVR143jijkcpx8Nnf1D07Xc8/Cq8GqGDhgZuEi7akJbMsnTxx
IKkNUoUfEb/DmyFk7y8ze6uHQAzbaMOyj7vkqjv6STc5vrvE2dh6dUz7ploAb9hWPexuV4KiHzC9
bPREvTdO/BRjpeJjPBhTdVay3gNxPMcNkLiYwtCEPNkhJUTUgPVdv9RV/GTGSY6RMr2rpvqxqLPF
py3APuDUvwascUt/eMly4xSMP0bs/bQZYJtpCNb1oMAH6SdN2lvRTX9pP16w+kCQTcuj6fYXx6X6
q5IXQI+nvkF8a9a3skHJaqtjVyVPaSX+qqb+iQwaal/sOpFKKD38CeG9TuS7a0x/RmRvqsLIFlpV
v2JTXOYCGUOr8QbwgpVQwTmqo3YZTd8NORJL8kPO6DQ280fAjI35Lz5Dg7vrI32ymSt/qZ5rLb47
nrUZY53xwwAchVFVCSWjtuPHwMYb4Rf0NHr2bmX8xc3Qbxyg9NrwEtm4sXRpPued9dRZ6bm0wnuX
jCQ0EUzB2p6hkV7DAymPXY+KyuIvNWxQz1iiKEe2pJg+ZhNW8GR80Xj5htWf6cVnF5RlVw4kUzNJ
Kbu7xTy+t+a9rGddWXG9zN9C85E4zcUdsD/inbuHusmeMiL63BpsFwTe2nZf1fRt0m43Q33zGhcK
KNiFhcGlkElymWSxD3KAM1SGdzNA6W/4O9sNn9oUXK4efPqJve4mflatBurJ9yUrYGH60TlLkjst
MHJ6SYcdlt5nGkUbOzgF1oDqzJdcI5HsMhLQFg41Bdbk+MA0iwfOJixMExdIX2/Keh1TdTRxpvCE
c5z1AS81ZX1C4UaPkgdn0hMTyrXiwp5zgSj4DNSJkATsolWtvwYSsxoLtHo5ZjAokZqavbLBtpSv
acqFwnGxqmuYQyL7kiH6wCE6+06tY9dFO+4BOpTDqR67rxopz8LtEaBMY3UUvJLbtBlXhWMlq4Yw
zUA7mll2Vl761Hn1T+ZxgxkuuJGRAOFp4O3uEAaNRConcbAPMGZh8yV6Af3aQEaMWlkJT4Qx/NGe
bZKhezFJrVlY0WH6HG1OZmS8lyLST50Qf0ORfycF6o7ZmriCkZPg/Yala/JDKyN+buLprGKL04hf
okORxSs+WameSZ/PoFhxWhRhry/bMTyYyPE511Dy5r/z5XO8/Ks3+LXnnaHpeduqphJAqnxvmEH6
yIawEjSvbVyhfSvFG64Oe2Q6MJXDhVtxoMaV116SX9FNp6acwLWmyd3vx2VjWQ9kfr/zbhqGZEmg
C4GYY3ZAtnhUrevcvZUfJKfW0+WFRy1mlMLnJOgzE6iNZcZfqIz2nGY2G7T+r0wHCjO2i0stf3at
8V2ZOJj03GbtiSVCzgmWs0lCYwTDzsu0mQxRAJV4KVSHqUKDqDTONov/38mM5e+//9t30eaUyddf
YLv5v65YTNYY//tO5uU7/Pz5n//6f25kpPkPIaRtua5pULfr8x/U/9YNcavGP0zHwNMhWa/gyrL+
eyMj+UeWMGzXdXUpLctlSfJfCxmHQF6dktMWLFBsg2ze/8s+xmaK8G//muPkGMJ2TEdYNn+qSyLN
P/c1/5LjVEx2ayrdPug6LqSBmTEiwUMmtZe+d187c3wsXOtXmOPR74p1VSvYaY67DVEVoOk+Q5TY
ejE76xHoqe9Xyeo9gRmxDbOCbX/qn1TxZsNCJnbv0Doo7cH2+IsqyR/Q+kL4IiEzKfViZ5DUhOmH
AVHls2Qg3SjHsIcyC7kPOXzvWo4I23a+ocVcxhERM0t5hoikYWIbpwCvWeKYoc2fXJwiIn+Poek/
ms0ceUDN3GY9oU1lv6sTD0hxxmlZAmoN62xNAGC75sFZwCdVwRxS3dIl25QAqM7pDiLU7GPUAgXM
nWs9Lz3joDyIDKZlZzhbPnxHZir+cBWfGeaSmaE571k4An7KmH/FGmlWLanu03yWJnq1wvLO/5hi
XoRDbu8jLf3DepwThNkj4Gys8Mcp2KFg5kIF3x/7cvpBwzBX4+WPX37hqR8WLLDgBBfWazZOX+yQ
RZY+IeL8roHT03fwM0+aAdZ2mMXpyTVFUTLpSbAe5lOJeayf+lBG6HddK71zcj2HRcLOOZeQ5zC3
mxGQPGfvetExcdwjVe20bC0GoIGVvMTUsKHLzz0wGGSuDfxn/o2AFkH5tFdlkeMI17TPPDZXmSOP
rVeqo2tH3dKtwmtUp38BVFYP0K6hR3+WTwSCPYASrZVOAtKkMNN0zgZBz1rZySZwmgsBa0RPaelX
ARtqbcru4OaUds2cOZ5jco10JirtyPImhn7k2tmBFuGYjQqb+gjfL2gZhEDKXDH3fR/04bXpceb1
wZvA4ss8pn0zIHkv6iz/NcfoZkHAXAZNfwyHZEMONM2bYN/Wx9bZTNjRKVTRPQfZOq2NfUxlvJA8
dmdpMIxIYCbYOJ2tPjizwwTNCDWgS4c98hNr0yN4X5B2Vu3wZl44o1/dmhlQpyHr9BA7qbiALzlB
EsG06dT80EW0qUOrQg9bvjZVv0pAlKyDmra5wmGxKPp74eGhQjl8asPAxpnGpzXsW4X9mOQKxj0C
rQ/J7Hcuw1dqYieSsfM+DgHWkOEdYQfBBZH2SiKavWmQE0C4wFjS1L23Mgf7ZyhRX+KY3eiTddWl
iwIbJDXpxqe8vltolZeidX5DUg/LDltAWGYk1+bi0OeGsQz97BbawZc9iBUtWAtw4OxU3q01s0sQ
DMHS9EFJOfYXGreHvHSes6QpeOKqi+mga66z3yC1cK/SmofxBWzFoxYOz0Gv+Qu3LI5BQGGaR+fI
wLhHRmTA7FHP2ntpIppscGC0IPLB6B6rCdd8FwAorNTBcPKb1SSXAWqsTHke2XzS7A9osCVnqJXU
l1bFe29gsZZ29kfvbBT4yN2QZQwDE2a1g72PQwZunsEoklHOembT9LPpkCQP1DoyvjolfZyUyOPm
/5O7D0Ygl5Ee2ev5r24KNpVxT1xHOtrfpGKyAvZoK+aauMjCjduqdw0oGtc/8OQDqjFShAtyO+S+
1ponAn9Yq1jlVwOgRjf5NyQldpbQFgHrhhUOQskPGX+N/o5ZP/3oSkMmn+JwcAU3PbtuBpkhw+yY
qha6rzD4BGGPpjys578YV31j/fa6eIwNuPHYFJ4zoS5l3N1aSbGVjDxvRsj7LDbbswiAQ/naNpGs
BHH33KpqpPDxixfCXU7FVBM/ouqvIBKnNB6M5USIBLiP36zXXjKJkN7CjQRw9doZ+T70xRFvqGFP
/LQAl4yA58gdORX0bzSHJ81vjYVZu3KBMvKPhTsDjyJHGUDVmUpm66bzwSIsnJl3hLEju1TXQsCz
W3eZzyt8qLe9U5FwpxxSu6pLMwXfWBcRALjTCdAnBlNpPzqlSDdEgGJG6gAlWA+2d1QDA5Qyf9Cd
6B4X4FdzNtD05W3kbnQkf4mJSRbU7bINs6sS07uKSOWyhhNS1j9PJHt/Kn2Kyf7IMKXGLQUFM6bu
TC58Np8/lv2pbZyGOKg5OMt4Yc16JZg2t34EjhFPbMNTbZPJ+gkl1C2mRV8OtfHcOz1oVBMarhUa
PZ7rBFlvuc+jQp5rLzjMBCvhtK8YCNdW7O4mw13PGdqYXk7YrfLVoGy1cK3wvfO8fulL+cq+Al16
fysQqpe+jBZePQEYx45v9ZtskK95p61qGeHAfI45ErZmUZoEmdFomO6ucn/1EKGurZkI3415gUCr
A0DEcQY8iZ4Lm4PYi2CwSGVBZQYL7Fb37DSxTqDhD2WPhaC8zTz3uo0/aMyBUM1oQ+fCJJMKvzNu
g4UU2WtBsg7Rye2h/MrCfoAm9xaGwXkgzK4UjKZ8z1g3CDN7t2PFgkg7GBiJyVLttUnb4bawKUuW
kQObYmGm8p4VtrZxRlPwwiWemnsGaWXQ3loCZzaQKZmj9aV3gvOETD9K1Xu3igMuZiw7/QKgaxdG
VwayEtW1ICmlGxjrjhB0WrKq17YW6ocps8RhCGLYcX1zddqKqCeRfinmFIvQq4qFb3rmYSotos7w
ubIfmU2oobnGfmFt3Ml8IwmZvs3wvo2c3Z5djZD9JQSgiiW5D79o6ZvyBRaMxOHXPGc56RHQVIBD
xA6h1JhdGYkvxjG7lGDplq05ijVhAsc2EOjLF3OyDnxktYlUy/AcWX6s3bOsTteWlvKaGpIO63v+
wos42k6+v2aLJ3ZFFqlVp42PfZUR3Zz2m86zv9tSiVVVDM/jTVoOlk0G89iOarUwkWkLEe2kPn5g
UNZ2jZYdkyRgPUw9scwMYqizIiVirP8zivq3RqSZSqva8S3tLTFSt7QRV7fmgU8VE9Yao4RfRIS1
BAN4nz4mfSS8EsXAnrsOsfV2qliVuLaBQOik4+nMOLDHYRyAATCz+owUr9g1tBq5E+2tKyfS89yC
Br6sEZ3U71bMcJRKsZqlB2Dk+E9Fj+DeznCcJLMBOOcZdUhiY+VFSFjNeBktTduG19ZSrDdhrnTi
WiXctjE0kKUfZSDH2YkSnY5cL0J3wpHc2KxEJxgnTO7L5iwrn0CsAqo16U+UfKeC5TDzzv185Yrh
k53dW8WvzkWm5ZNqH6mRN4tX7QJy0SqRP5nj9EJE0CFC9mJmxlk5PAi+fkGDySiNlOMFYoXnukcE
nkZ3Yox/hTKBOjyaRr+uG17zZcbGqhUjV9XfmGwS5mQrTTeOsCfeulRu4ad9jZN17EP90eeziqLZ
FV7wGKn0yR4nLCEuzLLOvqpGu7djZZ0a/B+y+fEyk28V9reqYKKpqvZrIhmhcV78JJ6LwOKYeRh+
YQHvgBp+5BUDZFD8J1w3a2GVh2RE26CV7u6fF6Ax2VSV4+dIZF8E7SARya/m4VXLmALmHo8R4RBs
M/qC/bTpgWTjtBW0MqT8zK2KJXxUENrNmplJeiSWfC8BAbI4IXT80+pQ3wVkJg4ey1AyXnUnA6Kr
49F1mKA4+pyD+hhbwQ9AczxXf36PvKHq4wdPBT9dyKyYxGs95SALu01JSemX6J6T2HRYwcaPWhG9
a3pwEsF0pprOd2GAvcGMvwyMfOvCjdt1RCxHhop8qbGi3PjNiKS5AYwVOqfSAMKkTdNLZ+mPo2SN
UlrdwXSqfpN2v92Ux3ujsSrCi8Mdxlpc7twvHmFMO1ukl6hJ0N5Fx9G3CQyL18oEDzPU+qET3ltO
fGSjo+kN/fpZEU2q2WxQtYzDIOyxBU1e9xJNnL4Q95+m3F0njvWmJlounm2SQM3wkFRiA9zsDHmq
Ss4YKmmsog5TGyaUuACjE+2NSgZIvbrXSdYvgNJ/+kAesIA9DjnKHE4dPtT8pM094Dx8SabbEDD8
9ceFNjb7qg9+dffV7rB2eaqaV2yoZiYFDovXcIV8bpA4fuKfQAfvVrG+waSbHprSu3aV8aPq7GUI
0kOoJrTBm6BMXv1u+hqjqUHZzhZBM7+6qOQ7+lO2AmxzjHl6NBwji7yhUPFi+cn8ZclN9o4YfAWx
HLIqJzj++1lwOH7kIa+IQOh/Kk3CrQv+grHofnDIOdVKWli9EoextDcjOG0zm1Cy578GTN4dbvIN
kRaLCljOGuHEnpEZeT4RyYfR1fO6xwLWLklnwdLqqtPYZifDQa3X1IiCNbwJnXEImC/MbDMg7G7z
MkN3WSpyJHlUNoHrr8MGfZdZEwoblgtLsz/YSO+1gVcFIXKdEvNp3f4J6mz0Bs7KBiNmN0AExvpY
R+KtLxguRRp4Q5VT8k7TwbHD30QUDwEys6xPnEWo7JbdQr/BeGTuTad//mnCvFgkTlVigLgmDCYW
kc0JyEoV9gmcgUqQxMpBvyBJh5CR8Wo0iMKKGbvn3kR7nkyxczzznubRbwytfEEwR0cDhw4hDZr3
pB5oSFrjaBE/trS0cINwcAkwaFd53msZpdUywLTBCPRQN8ablVDjaAze/CcRw3GdRHI1WuMTeReA
VMpqdwh1VmhevSaqhbeZNBdD4j4MeYV0KKt+2Ge8gIjUf4e81xboJ624L45UMMd6MoK1ClB+0xYO
y2xWPRHvdLbDnJDJfEAeFhmLKgbvQqW1w3l9KmRlrDl3UBal4tpXTrpVkFTCQfNm7QVNCEC3ETXv
DHP5KCd1TibnRS+0+c2mNrmdPLsFAN4Ba8DStZ9Ml4StGupKRymyLPzhkodZtgld6wERQ80mU5ww
Q34woKS/xsLIFJdMvRmgwJgkZOeAdIqtvsAHpnA3YAc8DpaOZLbHzF5J0pUMuXHzdjhPHZ60kbwk
9ia4SfJny+Z484b+KzXkDkgDAYK+f29w4GwpmShCp6FdMrJILX08+K4CoaL3mC364VAaPeqFYsRD
BnlZYpKa6ORU9DbO3EU4Kjxv3h9zlh9AkeQmly/alP4U4USEKAhzr9yodtKh7bjEeZTBJkd6tejo
1gDQj4iViIfhvboPNr2ufmfF1VKHgM5rlMVkaU+PpIQxoDUQ8Tlsi1O0kwFtNq4n3rFsIhGtGVIu
ElnCxe+jjWpOGfXyKUcIvCi65kdIM1m1ugEgFXYDcVHtwgonfWU6qtvIWH+eClDxrWP/GfY+qAbw
vP6uos7YWB0rd7tagChlgpKlL3o9Izf4UlbxW0ndQ44lCABlR4d3AONES8MWVNsgnZxdVQGTaTR1
YNwQz1mjsd19mNJ9Sx1GRoVfr0WOpNXtGewh+vS3dpzTmlZwMKvZJdjWqHVUEngvEQd/5H/I0hh2
XQ7EGthz2uMhEVj+Q1G+Z2OsLWIDAi1dH6z4dNXgZ56LTehXA7zTCUWRWwwLadUfRSjofhwCPFBr
jlryNzpBtxMIzcz8lZ6HhjJA+4cG+DxV7QE0GW/D9BYOsPEwmyBtYiIPwISVNex3KfJZSPb+Ty9V
PRU3LyPFvIvke56i+NS88+jlt0wrrr2a3gqysJL8LeL1kdDS05gjgCFe4Rc6Mb77ef0p8rhcmEar
8arU0y2U4z+UdBYS1chfGzEK0sEMj1E2nPSc22sa2IImOj5ZAxi8NVzj0CPpvWLvHLFpyPXnuPdf
PA2VlmYU9/q1ZEmLm2qo2OVLnKW6M1t8GVvEPYAj4oMRVSFTzs2vJMjfx0Yn/cJC8OdbGqxTx4Bw
i90GnJuPsg5QUU8OCh7X/up2U7Mp+s5amFH71tf+ft50WmRj4dNSf2Y93PBucq6h+1kFJcWwEA/C
wOQ07+PN5McTV4d5SekTodp7FxX3/Rbz9cJO+7NsyMZtCMxDoADOo3NXvcdwlFrrMA7RB5GnZzom
2JNyOqWG9UaEk88wbLhUhvfLfOpDILchJiZjnySnjJCO+kFLeMpiQaYmAjA6RL88sM+/jmX868bv
TjS1gFk5PA3V08Ykl0JD8dfATIkzf5+wH1mFoXyXQXmljL/VbQW5KX3JRlZ8ykEQPLFOUs+ldO8T
5vZRv9NA/HkG6Ycq8na5sC8VFMiiUxfx55t1eohkYC2sBKaLCP480gBpXet57pkRDJt8EQp0r0vW
+Ny7do+yF7zgtpHauI2H8d3kbb2w6vFpBI+5UxbDNj/6K3TEdD0ilX3hqGudVjvPi9xVNPjfkpWY
5kPiCsxiDbrlCXXXPmqJH9dKexlCXcow3qBAFa9tjYeOqjrw2J8PHpm/43SNSE1cNXX7TqtjbnUs
1QMro27MnsTY7aWnnSOHyhZw6zKQHyMh43vfziEKgL1ALqWovXDYoZVY1i5QBNN2j43rmegUK7Uj
r+hH71CKDXVNskDKFzfj1ZQork81fXmay9RLP9e+muGiMd+OE4I5JWu/qN5p/YQp7h4H2a6uugqs
Vnmf6RNqvLcoZeg1/c96stG7mc4rWIkBY0B3BUTVIMOO3pDOaYuw7k6O6TVMBWy00idzADPd+8UX
ty9CqYZCl3MBjSG+21URqEfPfGz9YxbAxDfqr8EgVY95S9TpLLj9YRvI4BPhIr5B1EgBPvcayBE0
w4sTBN+mkxILTMtkd+mNJB1AExMHPdjXX2Fnp9F1UWQYxU9uMNrsy/yi83kbVR14PURLBN/10q/L
34m4OlByJUAZ7lt6vKNwec0alAIp2g9D1jkT5AcBumxNQseHWfp7JAscDC21a+F+dvHI12rCY+od
bKdERxJnYLhwvPi/LYAMiLjED88RoEHXrRvc5TydZ2DqRzf1HuISL13ZOd+iRLSKDLCgTee0z2pG
u63LpN0H2NN21zoqnqQi/jnW85MbkKodKEIMy+6RVJgNcD9vPdJKwkKiRXf79tLZv624c0OIZ+C9
h6ENYZYo/R64TrEA8wSGFSyT2btnHB7Lwsl4s+N13xGpQQaB9dpJrr6PIw+dJeeoma08m4FT6E1w
dgx2omBH3MJ9HbW6plXwH1y9OCe2wGXAJKrFybRpPUax/GZGkP14MQk4RQ2PHZlGawYPhWagMwzf
5n/YZkz9Sk8uoUp/2vGbERmPmmp0RIfTscrHZ0rvz3mKbgXQAYQeGnzg8kXZ7yLwv41E73Zy0v8k
+3lGqRGzuOwkaB2NTP6ArGUKQFQZoyJ3WaP+1dEBoT41znbN9E8NHSaFfpdOtEUD/ryVHpO8Mzik
kPd2ynTDO+jlZBzkgDx6jOJ97YPICvIE/VacYg4ENuxP/iqwrCfibHyAJeNWIscbuczK+cCaQNp4
RupNWQQXOJWm8J5dJ0anHH+WBWraLI6IjWM4YsTDl48izSQkhalEA9bb1g3GxasRs8SiG2xjHRUN
YZIWW2OX8qw0v8rJRR9rBW/MJrTdRIKfInJuQqmyJXf4xycCw321xpYxnu+nYK69b/z7i0LNWMbM
/y5Byi0tw+IQUn/WCAnfUOMfqnaSisj1meJmE3v+c2rYb5qXxny9Pco9H7UCAG1ZFDfAgt4isQ0X
faL1CAN/BOLftsR73IVtfEABeCetO8Y5OZEuT8bMqtKmKyeKSAd9EyN6oKHr1gynZ1l3TFvlvLYu
p3lr0p40aQZgi2AND1DDCgwGxchOAptLWraaNVvNPs1muPnLILhIRO6MtgCoXjBWN1zcyE2mELFh
Ea3QDJIL+wcP6RhN5cr1WrVOSQlm1MiaT+QbJzBIvKOXKa2KqgCnpfTrYWk39iaLkXFLVZ9p+wdi
X8erL01O08j5tjKv2NVrMw+vGr51yqB4Hmj3G/rKvXTmmMYEz2uuABZW0b6qciYkjPqDcmAZiLJ5
C4cZaXhxMKbirx0Eat4R0WCufQaVYe8avb7WrrtCrLxs7fc+hc7pRgEaN919zNidHoiLWLmWAvZf
ek+CMGpms5AzSuaOC9sBVTExTw/eOg4GEpbT75BWHSQUPUGrJ+ZeLyUCXdoEWLnxypjEh9QYSA5R
9Vg1IFoD8VBMwUERX7HzfV5xeo1Ku6EUSmpKT3fGVSchMocQjqGJcpwlw92l8NviJ4rhHNF9a9St
rQFvw63nrpxAcFHYIarh9NFAQr3CfCGzslhYZdiux0BnG+b99V3tb42e7Uoy2fvGEA6VFA8/AVRL
ctg8VIWhBvIQnbzpa4SKeqt+RKqhVQ9BLE6xO2Go8QADD/51EHZwgPHwEiqEMQIQ74CZV9bpiqWY
tfVQYQOxCskFY+rd1229MRSkMn1TY42mqmjmaHffnT92vLF8un9ewHtuWjxHnXWFfeBuAiM42SNq
Zp9Sm8E7NxyTvUVtAtKYgI8tVWKS8N4QVOCk3rvvubibWTgaChRG8h9Encdy40yzRJ8IEfDd2NJ7
UhJFSbNBSGPgbcM//T3g90fcDUPUaGRIoLu6KvNkWXOIjspoM9jB77BOQeHl0H4s6hUEhlm+182Y
UjaMo43QYc4WOpTJwrhM6sVse+8FsoB8CRGXb+Gj86qU/NpZ8a9W3vSq02U89JgM+2IAIuRsu2F0
z2XZkJ1WBOe80D7oUX7GYS9JgRffdTjg+psfcq+1Z3EuXh/nb2tMBJgnoM5qg/UzlbckrNYkyhNS
qbSzXuGjTnNie/vCRGs7FC0/kI/6VMgVbJxviocga80DqTzpzg5bzk0j3S7cQwrN8CFuI8xkqZ0H
G8Pqb1q5r30lDl3IziPT4aonI9WoZf4akyK8tX2LvDkhfrgoSPHWaXHHRfLuZ8mNDOgTcIKH6zuE
XHn4yvA54EwazI+6qbuNTOvmYOEWolJkYfWZpLbZFM8pZtaOezdf573xNsJSw1UbkhnGpFLGHxn0
PmbdMPW75Gsg7LIHynl2kkicOU/VxzDAvdBoN03UOxka9TaPu3zfBeKtd3u2Nw5ca2EgGrJ9VtCC
lWtdeXB78jY3QGqAMns+lbFbruWIuSdjwwOFhb8v1BEMzM+E1TbX50dpno97o8q+aNojpXK6juMn
R6mCsoD7Xr16Ma5SVFjXNk4XmYtrvAM6hNmCXqhVTksfolOS8yJmwGIWEt3asppzatBsthz2vUOA
Jh4P0BvzbQz1Ztru3ISmYsamtzKtFVPo35VrdnubZPeNZZY9OkfsT12fqXWUl+cmbQpcOA6WzUC+
lorxGAke4XbS8285kfWZw3PdG+Q/eKHENTja2PhMqBGtOeKjYyZueTVNQA6jTWVvmMzY24KeNF2Z
optF26z8JXx1p5U9m3z/nacg4weJiqruCU/XBUkRarpYsyhsaKD4EI6B4rrklCzfuJrxoXpMCXyD
M4qhWvRz8+VkmsRflH11LGsFm8Zmv2Y8bUf47+eXteZMj8I/3PJ2vuh1Ka65YxXb1tcwKlG65FlP
hFxLPdlE+QLWR4n30PcIaWv6PVWweFFsKMMUXBAWHaI5Tbrk9766Ho7EuavNvPDqSIvRsGA3BBK1
1QnrAmDd7dvO/LCkm/NLrIVZGxdHr06+ywGQE2Ozi6I2vHvBV9JNCuR6WzDWBiWBmyxKvE+lxrNk
enEvVPGd2az/TliTmDOI5KMNakTKBqZCs0QN58ftMQsrTApN/qGF6Qex9JSArY3OSAIdiib22MwV
GJ1m3LxeaEwJ6+BmOO1eU3F5ej4jZwMZsQmpAHwr2eChYx+eD7AQAgKqUvy58DSWadUhQUTbTUlI
ohmjXlIFbdBgYwv0M0XFt7Vz4a1DTvsZ825LQoChZWydWAmPqpguRMxNK/6GAplfj+AlqzBYd0y9
JA2ZE1QEuu7ed9mofxXxj0solAsfPy1jte6M2edBKNy01qv+YIBN3Y5ldc8T518fVcQju8Wfrpfn
ml7GoyraH4bV2iEumBh2tXeqaMuEgVJHScvfJ8l37REFsjSxxW7wNx+jokDqkjgA3KZ+uUkMLMS6
UWCX6K2dPzq/ojw9B735Xiu5EzZejvJ5rFTZKUGsvk0ztYTA5a1cZKO7BEkokBjOoDLeIUJhOXQy
WII1ddMU6QEGWJrdaRtiP2leZQTGzyPhl93aJnjM/QEW+5LGtPj9dEQQYBZrK6h/Vw+t1L+CRvwy
lUTm5VQ3XjzaC65JlWEvOpMTaDEKXn09ijc5iiP0OM6a8pthgdfAEYkKIBxlfkn96mImubUx/ao/
0dBWS13nvc7SA2DB+tODehVIMnj50xepiJJrAuASVX9fsIGDEMUcu9a9Ptq1nDCUikK4xthUVeoN
W+W5NF3JwqFCGmjYNv7MlAqO8UDt5n+MubkqE3lSYVghP7737mxUMNiB0wFBNMvthnuc27KiNawl
ZFrnw9UOm9cgHq6DgzDTOLJOk33URAyt7fdIzVYAAoTHGla3qOiAM1GOCKc8B1O2R8ajluREJ/j1
inciCXdRPu4A/sRXetVvU2a9DmSKbMzJesPggCq+XKtweCeIaoUAfhm4nbkPHUTsRPdFofkVJOaZ
XvxSr5iUuFmU7ZGwQUZIW6CTTvxRdLhQ+esbZRl7ux5ejEbdJ19qZBloX1mtUtY9+Tk0xneORaFv
+k+Gvu9BsKeXoG1lU7xaA14H37LhahnVgdFZuxVNYi97WEy6wq2VqY8WzgdLAHMry/pgDNJHvbbu
rdJfhQzSD0rjPbUtkHK1I2Be1UymBlI92mmod1hz4vUIAWWJBmVYoZ0Zbq3u/SQ+m5KmO/Up6NCG
4FmDBI07YS2d45hVYu9ZGkNQGH3rrOMcV/IGx44mDq6R/EOv8bsQFIYmg5GZWKAcv7p3Y4HybAhf
+UE56sDEWeWq+Jxn2fC9h2NncjO5WkFzyQg/tXr8FETABAvxuy2mn7pL62MBq3erjzScjRw5r5HL
T6Vb1TYuTLnVhPNVZZCpc7jVO/yvb/pYt6fanV0ETGHx3gNdcjUSvNp0tnLlyR9nSuoF2bkcFgwo
Djb+m2J2YcFWNxi/Uqj2CU4Qe7DhDrA8jb5qXvn51ONou2v2N9MNoUpR9cIaHTE4uf7ComBznaIi
l0ZiRNTDc1v127FTx6kfxrmmA91QjdsuZCg9FA5SATe5tRytZzhN/SaM2dJR1K8kdXwQ6anOXcxy
HGYOuiVT39i5Zh1dNLD46WgUV96wG4z2wVhiQ8wQVNyJIlWKcN/57aulTfWhzwhJqcPgFFYxjhRn
vrD1dp+yD8Vxqm5aBHq7s393tnvMB07WWct9D8j4zAJPcSXxzmZVvqomQ19VFXsvChn6scMiEh3e
vsh5YGyd+yiJs3T96eTiDdh1hiL4E/lc4sLokOSl2eHgnJ8PGnXUmZqL4puFZzf6tzDpo5dM66PX
EJ3BsUzGz8Sx1KVs8w+T85+ow4dneQxO4LgnVWzv8tlGbeNUPVdNcI905FJGVwXYXXPthrbjr8iS
/Fhgm0W04+QbJbRfDiW2shzKtbolFMFf9Gmg7REN90vLVfYelomJrmkKJrmJdZT+c6hJ9qXlGQwF
zhYwCBJOFSVRcw2M484N1CE3JsD0yaVxcCG56hONk7/WeCXaFvsvqp18LXRF4xsvtZUTk2VlOHzo
TTN2HqltWqt6iT0mTapaJlzrl75m8tUV+THDLbtuap99sXzIQfybpUbb3HMPTew2G3zqZ1Il02U3
FGobau0myKLd2EycfbBc1PKB+xByEeJ7YMd7R8ecVxfiqpIPDdMVFjaWOCjOPgtON177iAaiNxUb
leKL7XV1NLT4tQ0mJAOZxEaPsztrxSNxunLjlOWbl2pX0yU2uXI4NwnPRd5A+yYahY1xPUMQwFhR
kxxVTYAWzPKKaNtPVHpAcP40lXVoO4JeyGBPtpap+UvVtvds4MAuY071qFfYcjyJIYE7nfFkfE7Q
oWzp2nM8R726UlFc4wcs8OUo5yMN8BRbHG4th4T0znZ+xz3nUt3ftWYuCfpw9iZwxW2M56bn5nCb
ZqWHw95CiisDENdwIdEpWtkazmh45QZZMunwUUoXpOZJ45fnAH2aBK2ZuGZV90OInEPUDSv0zoXB
eyv2EStfWuJZ7CnymU7mX0wWKNNzOvdzzCvKcHs3NNAhc3cuOiCPwsVUKTFbOqFZdGnBzzH0wZs3
ewfx9K46U/zh7AJgAG/dQjZlTpY90t2adTNsDOatZUdKnY1+OOvxxbJ24fonUA8qcdkivxtsZLkk
szLiXLUl9IksRFo7qjk+Q0s/I9VlWNOc98QA5xsNAwdkLF0dOXOUKKK6Rr31bldBspvQLZ7i7LvX
BsYDKJjSqg62vpbcMgfJcaiB1ssNbkksscek8OpNHRp4aoshu2lUHh5Ciz1XA7Fe0vUfwjROVo8K
AuI6DWNdvuVx7hz8wjGu4xQbV4GpwyGyZ6Wjo1xYhEgcVa/AolIi7fKx26jEErvUs16CQrXnyByv
TaoVmyF274DypyWmWpA6piMPgq0n9O1y0zTdA/k4715B9vrEIPnCVtLiVrRZKciVaIwhIEeg9slt
73YpjYKzgUd1FXBQ1w1Mv5WmGiIuS3AOdABGXTM2pV+9PxtRUZLdjaFhcaBubw+YN6ttx3VOLTkr
442BBAsShPZ1hAxmEuSSJs10eH7k1ODFnh+F/AfZOzKF9zc5tGsdvd7qfWzf0trp7rWvs/CXtYZN
BSRv3GjtI6locTNXjc40DbpH2ficO8V4E9oQPzg3TMy4/EDr78KX3RWFzYFuOdQ7hkoqmpdHZbhn
+v+/8ynr370+e01Uam+9fjraXv1VpGHxKCi5d0FM743mZv7AeODiSENmG5OnAgvf0leqGTpMbyOl
uaU3SyjY2QExTrJpbXPaWGLqH+jl41WR9Pp2IF2FtMOeWp4Fy+UEkQ2U36MfnZFifAjbWOuh9VMr
qAxJ11WPJEWfUEWnMgO9p2qjfHiXwQBcwYazjPJe7PBOxWiumN5o8UQEE154eDyPKJvxeDT+l0bN
zaqN6QPdrHuz6/pcw+J4aDVxioEJJCvSaYvGx1EOf9SEWoD5bb+d2qw4V21e8rTZyUbDrFZ34B/4
86z6YzQwGURhkz0828729jAGK3NOJUzTQp67wgU9NfaI6ecfPCUpjcuSvufzJ6cWWe1MNwHCVYzL
fTt5uMLyKSgc1mtEPOSqOaz6DvHuDEboQY4ryJvRzev73TNKPIvq6ByMbvdW5WINCHwrVCpfIGnq
72PS7XLOXtsCyOEymXErOr8o2wqS34jdRo4wibEH568OV0iDf7nhJqrQa1/wS5TvFVzdgqz0CjnM
pE/3xuK+8GoE7YXTf04wwPPRPDDrIooMnhbeYOaXPnY10k3jf5rfS841LssandZHrlU4Eod5M2pS
60CoC4z9Mf5XuDCjEd77q8KgydewFu0NWvxBxjLKaXujLMHwwsr6B4yUgFAlQi8mnHtEPDBOL8Zy
n3JqW8GBZCgi6J3QC16noxV8yXY8u2iKp3TaxkBJty0J2+8+99Fyyr1m35Y21BcTyV1MEUiVwMU3
cplNKGYXHszy7TQ5v7mgnAtvqP3oKlY42XpX/LzIuxpj7wEH5TJeJBB4UYDZ+qZwLHvtlfLeQYhi
/k3WzDHuRv/S+QSwxT29q0raxNU25oJd2nkXvk3IrcHPn1u8kwbgiMhI7yjFBMqTKeyxr34N1Wiw
7sfgRDjloGdqF56XKCSBM+DHSr993LsPfZbmpSIOOafz9SRiZkfXIFAAQSZRbzpKoC7p/xqzcV9P
+/SSjWlyMG2djPBQN9+Njks61slzNsjJcET3t7QtcXTqwTs4RLoRF5+iyu/Gv7Ux2OtWM8o1LOoT
7nM6SHMTw2xGbav1IfaJ+ak/9dm+l8jEEyD7RV2M14SZOTEF0z4MPXvpzjdFGNDWcN0QydP81JAd
L82EsTAKYT/acmrvtel96EGIi9AMqZ9a2gyVa7zPLpWtJ8moHxAqHIyaEPkoU8V2aOD2cxgj0D1y
oYoUlo+JqgaWWofrMXV38CiKl7ywAzCicEz1Nl2pINdei8nx+GYxtKYxt981uthrOtT9piwh99Rl
dy9iNeHBvrctGryRYIv3QRTBThlc9lXaphxD4/jQioG9HVwjf+srd9TacGKiG2kYLg1Nde+g/9Oj
CTZ/8XzaqgCVKi/ZItJh7mtMoQ5NXcnjSAI2cBAreDCvnw5qgKDwfBpawgQBKkFqabQV1NS+a8ls
usDPDVJaqw8x02i0taOzp3wgrHTeGhzGElvSSoy1O99QqgLXSrxhsMNA0lz1Uj0c5uxLqyE8gLll
A7MlaueWXrTT8qB519p5lh4LbePNT0VRZxtwORD25rebbI9sS+nD8HX+1yLVyp0G6+O/i6Eq8540
PMzOz+9sZbFzcGoYa8/vHHRNemJ8pBbPb6W1oX62K+vP85kziHRGBr09n0Vh7t4i4qv/+5V00ixa
U62ez2zyrO8qvgRkKA7YvA665/f35z/h+1nVmW6+Pp9lvrkHTevfnt9SGNVraojy+nwmpfm7hg1w
fj4LBDJPIgSK0/M/NgPlZWw08r8fn6ckAGOAmiiJeAkmCjRoeUKxJfISdFUWrntUFtvnv9ojV5ci
KYSRJC9uWhbepvZ8iCvPF1c62haMVI/ykX8lEDbdpw7DqOf/xW/RHATcvOXzOxOJZB+7TDIWmX9u
5OnZOULuSmOY/5sldPwhbb8/v7GtDfWtgSLx/FLZ1dFr7FsohlCA1K2BTzaKurcSV1WZB8P71GIN
t4bZpXPVOsu9oqA1T4K1bJEga+ijwntpS/Z1ZuecS8PxZdLLc8nZ+6ijpt2pcTBghAc0LAVrfhFK
/c57fzRaiYCcwnKHTdF+H+a/FLFGBqAg8FcGBw1WpQDoxTQMNPVGg+w+AwE6qbiIBxluq9aIML90
7VrHg4NwPolgAqL2ctOXxJTaPR3aGBPQtGKvCd69+cGRX5YK9LcoGvZxVei3PJd4vMmaqCTAOYx4
Hp3OsEM1GL6NRfQXonhz1uf7msYmdJu+AVzJKX/1/Jwz0xsZBewbd7YYmfMW10xAsTsSoiylA/hq
pvepnLYAh5stUZbqv09RBjMYw8e/yppSgmzgd4sjKgRpa1+J4bnb0FFwgorSePFwC0GF1+7Ph8i+
BGGivT3/QhmMmyZALj8o9+qqWLuLeaUsqWFWpDv+aAHjI2ckGJacFvq41XCqckIXhR6S3ReSaCFs
Oe68LHPu5OChj7OsZk1EmnNvcDHtu8ZB3amoc+eljPacfYIgTZ6TcNN34QwtWpXs9vxHS6hsxy2O
jGFMVk4bpu+o/Q9NleEqc5na5gWrcVH+M0FpsHVYw32KjLe8L9RFg4jt+kF3c8cCogqs3F3BLSxi
Y6JlAUHLtJ1tqzxj5aaM7IgXvOvYr5gCdy9YLRnHz7uCJOpmn1bw74Ymb+/Kz4JrVdtcLFfRT+O7
bVnejUv7QD9fnAn5/tLdvr2YRN33QGWatMvunG8vPf5vBIQMAAOCd1kZ0STqEYf5KnqZ0u5P6+Xm
jNSydrS/AaDpk7Yo/JADZUsrKA7cgBC3GbXdbMw5EUFPoJV5AQOK2jfSexB3JN/REVjZFe38aBi/
h5g7h5HlQE//Gmvq3EhTvwxOqV5k1Ww4xkIM06PfPkXZ26BH6UrmJaEIEF+WiqwS3T6EZmButO5h
CSRCkyicXUOYzSgNfRkntrsjmXe6O3ipNpbnButGkbBh5t9ZITn9Te0/zaLF6Q9letdrCr7Ae+Dd
wDlkxXuz4HgRVoV6bbU/SHPEW926yAxJDUdGkVBPcWLPe/NYeGN/thzvjaSyCfIReva0xTFpzL+T
pTmK7iBHbreUwWp+N98QXAg/6S96Vb1hR9XvzwdtPRLaS1x8FANm4tfWy5hVKKbRMz8LHF4MOb+I
Wm1tvCp2V3p5ZzJxh/zaAEy1Ti7z+lRMFr4MlpM2M+et9p2Os4t9Q+wsj0ZiEATNHqvbXuqdBHCg
KNY1CC1j7hW0vbzq7mMiZ3frPbb8sr6ToR5wAMIl5Y79hzHDw2UlvB2JkmhsaM849nslO+sStpLB
r6FwtzDoD9RnV5KU6UisTOGYikPW0j4SRQaRJASNbkSV9tboub5LMJous3QTlSiQ6LV7iwqzy0qO
3ZcsscBkVpQdn1/u5LOISNcfCtJZW3tbQor7t0HLNhoF9DbQWirvEW2IZpDKGlsJG3TpXQ1Hw1M8
2ffJ0+z7XDahhb1zG+tXBsMHfYw/W8NdD4nVI/bx3bsJL3YVyj7ZoisTd27KfO0FzouRxl+Fk5yU
OxXAHNWFtg1CdCc+DSktYWS/C0YYv7zKi8F5iPYNpBZNCHWnzE9e844j3iwjkDaRMgoDTy3NiweH
cjcJnR9daTelfxQMtGYaBH1Xd+wuxGB1l+dHeY6GHvD8Rwl4g1wTzLk+q0bLFCrBK4cnCqQwMXWX
50PMbUTiU3vLSjLdhcguyThkF6Il/vdRwZm35Hi6V0N2tosWgc3zK7L5y9oOezXcu9ekb9Y1JTRV
Mp/OLcdmVhrRF49NXVsFNvpQp7KJMEiPI4ay5UDkzmqgI3ip0pAmUuEdE3RXmzINqNZhpPSS+X2E
VTqesJQ0pCXFI8hJKzpIdGJn2lQMVWm1bMMoImwj6xUnZyghz3/w0IP+9yX9/HUabT9/mBKGZXy+
adi18xb9at19plrCoSyVxoE1538fPT+H1DjbmmNwDqeiPzwfoGem8Mb8XyEkaNLNqo30jAZDS0IT
w3w+igk21vOzXjehfHk+75CCuck39V6w0RqqFnckI8yvX5rWeAdAl/3qSmLcGHFF9FXy4r0L9f1Y
dsmLVWCd7DJybj1z3MI+65F4muVqGOFrtU0P67X2WoIkJn/tDHDdXSw5Pz1s0VZBPfdbD5Ss7Rv7
rqKnO4PSv3izVrLImh8KQwdlPjbdgvps09BoQFVIfWZyMMLyUKuXUJYkZTeI9iJ5hOhaQ4FFLZqm
G6fHzTXSzqvc0XgrpTjSKMHmWhveixrgQ7n9FN60OA1OcVPOYTuS0IQr0T/RLyJwF3nqIhCJNePI
iKG7DZP+b4TFy6BqZ6TNDRKt+wCrROzKVAyvHs31VgQEgpoF58XBgkI3AturL9jRrH3ZI97kQIIO
SoXJnlCwH7PeFg2ZiC1j2ns155k1so6hXrcDiaI2/bnS2Zhsl99V9hll2jy4E/bDqF26Lp9TU7W/
61Q1yzSRpF4iuV6L2MYyUJfJLhlL+xSbtDgYAbZksII4FX3wGqK334eE+K7srDN/LP8BeNr8kJFY
VbXJxCml/43ppNxo1fCll/O7B82GFdq9I4/6NmjdcQYetJu0LPfkNgwciNbBJ0LEpTUE2zHglbfC
lNYSr8rVxP6kGLRgpjDaL6bjH3Rf/b8aIp3R6VjDmVyvyXnoPrk8td6P6fl4oDm1qvtsuRTQhnTu
JcEmdXdA5o3zV6ZujxCpJKcXQyIOkXxyjpaGb9CKK7xFMirOQ2XaD1f7HlOn/KwT0IE1M7ulDNvF
lOOXJFyu5HWrPS7+ZkA4Y2tvgtUcMWXxFciYKDo67luwAOkxBGK0ClBxyQSAkuS9JKoO+bPJJicZ
4Sn/IyQAfkvaRHua/BiZU6OtU9hzZzepU/oPw8/ko61idAz/LEOT048SVRvy7kLar6oOKFaT2pIk
asKf85nRRSl4WtGAZidQjAZJEW8FWU5wln9Y3VP8mCaYKlOe41SMO4WwrKGdTKt84oxIz7d+sQIv
hssJdrZuUM9QFIcsUDNX0s6XKYC3A2QblKWmxwDCHSRqKCZwtTkIhJr/osRyTpyB3NPzoyEM/vU1
IR6Y75Hzh4SrEGA8S7TcBNtrj1XVcIrlPHW2w+mUtPo6lg4GvsywNsqgp4euKD7TfwOokh85t5Gt
Lcpj2A2EAVZKIJ+nXhRjfHo+uJxP1rU9gjCTUbl2es1hsa0sjGBSf3esCsGKbhwNw32XxdhuQcC6
JxIExamlWYXuBLWbIooP9fPP2EhMczW6QF7okxbcJXq1ZYcQkqi9ODwifQ6Pz4/0Mq02pfT/oCC1
t65ov+CZMmQvLXzEmLiOkWkAnDb88Oj0UPG6CBe2yXzhqM8PjOyy42hkHgn1S07g+X+f+f9/q6Lx
Wx+Qj40WX2QhNzmQoP6/j5yZaOdhRhm0Hr88D6OBgC8e1Q7jtWXv9Ig6sEsN9d/3Rv0mdiKWazH/
JN9zdlNstiu7NX9nvZEdSno+lbC8vVB9sQhN9BgiOtcR3e085yDBQY61kPRewNVaUxyrBn+qihmc
piUDGneo9yIAoeLND2A+O6J7INzGKgX/OINWgXCXntWKpdnnZ6esOB8NYUqTi/1nzK3v57NurFJS
z/j8/z88P5e66aX39BCa/RKwh36sik47Og6r6Qh5ahHWCcPZxgLDFI54hVwnu2MCb4jX2ZH4Mx6f
DwbS13VpQ0Wxi+kwaRqdPop9DBsNWVjKBIVtEsnbq7XCygqwxVp5U1OvMkdhJo3j4/PFe75DxM42
h4RGgF1q/Y14ThJ26a++anGJSKkfqHnn3BhknhiaxqL8sI2GCWKri69OeL9lqo0/vG1X2mvGDc0t
RgFr3HjASIACVQQOw5UBSvjWqsI6jk17EObk/M1zexdJV/2zdFQvWEsOUW7dGHXTAEdkSyvc0D4J
LrIWYKzjTYVlfdNGRbestDa/x2V8CsWsFbOK6rW3onhNZ6+9xR3ok67Gs+ziUtlaVh+dSwtMDJf5
LzOv+2NGr21fOSLAi9IkR+ZDxq40gK9OFrJRnUHvQS+Lk4k5F0rGlN+YYqZrw/fBM0xmviLIugxj
eC3UiQwF0+Z32ltrmSLrGUJpv5cLWSSM12nFLYPYZp0PiXDtLBxnVf2isXv22OZeJswJpg0f2eH8
1cdwNdIpiVc5DX74DLX2FpQkJuBR4jXRcSOC++DsUDjnmLixHaiMhCWkHA4EyeEINCji21kqXjUm
ovHOb3a1bskNfi2sBYCFF1IbKLIMRpQlKP2J1zxq6OrVdbfvbH9TpAyICWmw93k80D+ASLLuTP56
+ovOOrexY416muwM4f34E7il0PX8F2IW8FYz/csy42xDj94XrnVNSlmv0BrIV3gd6r+P1NSRj1ES
XNaM7inFPY45sFkZ+qhfCnM4OwIHRehXsD38K2dfxRCNCXIovY+5WWKPRUzZjsDPcvoc+3ei38wS
/94A/SdyhrPpAgLOyquHc24DWY8wtcI5NnD/3F0scIy5MRRyKou7YzPfTbFnpGa8TQq55+4vOdok
HnLnSqN73duXbvI/uyB9ibJfjVU5m7C1262ilGV5MBcRSWBzOVzdEhmSaKf3BHzRfr06MMeHptBf
U6IgxQxK8ooo3YjEjb+9cZG3/S+X6A3OywQjGR5BnkP5Vo4aEge2aCeoaEhlGK4UgNAY89aoNd22
YeDA1eSJb6oN1gg97mmWDFvyaVdEmO8YZ1pr28r+pqbxqzb2ca7ra9/sxKGk7BsDk2Qgwey+qrep
QP/ikVWECclmnQ8n/YNmLYmZCvmOKY27Yd37LDxmtBN2TK7VNuIy1nHbo7HNhB3eZsJoHsfamoo/
seBxla437AlR0XZJZ4t1V7tiWZraL3YnZBWvmi3CV/QdKwWYi+2M45LlW3ud7IcsMn/jIjeP5oyd
JoKGt2FqvnxlcDlE6VVURnEP8UMxuxa/y9j53fdqa8wvXtELdGQ62Wi2ccE7R5yQ0EuiUYI5k8he
BFlF6IqJo8lpxj9IlbSlPTvX0O0skjiyECGn05mI0lUngGOrovjnMEFunO3odesuTanVOOhUFQCs
jqZcnft/+nbpZ+hUjaB6ndC5bpnu7Gh14okfTI05myh3OfkPB3fktDuOZbqstdmCPiIy8YD6y8xI
D5o/bsQUrcJZykECx7ijy/VXSdKBvVfZW/amUUC2ytpvNrZ0gl2f5xZ4lVM3Fe0ZAFe9zDGiz/+R
2xPAC3ezDuGRTTL7yUqsmH1qgaew6/Y6U99Bhy2iCNeyEQz5IgLVCdsCCcqI2HBRjbW38bMwWo2R
D1FtJCw2qjjGYyJHPeTiV7eb8TROjXEigHkDUhIHpA3dFF87kCgcTGjToh/0w9w4MD5JqMXp0mUf
RSk++06v1sCTbJq8zZZdIto0+CIQcFbvRZm1iKv3qR0QtCcpyktRSc62lQSNfo+qQF5EevHQ7Vww
iYkzzK8xGpOdjNAL6w1NPZsKxFVcvE3rQ5Jsc4IwpJOvug4iwVslIJw3jRsvw85gYlFL4m9cJImW
tSMc1bs8H/RF01nbcJzsYx309jIghXQNFwabBDlcW11LEcaLxNx2rvCWyo6PGe4xJnyGuDwfEkoR
IMnNwc1evIpzDoZJlt2fVv5KufTYs5NiCQHmRW865xiQGoKPznOBOGT1axnIfE2358ek8n+UYE2J
0y5goqOmOA6Zw1vQy3qPr/Anxm647usEZXE0fuitY62NiLoTENfNicQyLMcPfm/WZp1fBEwTkKpa
nMCyMftwgfw6g1yUyn0IFdH99j7LQhPniVuy98rLMJNFVYKtgv4rsefEH2HcHjzgCriGehLswwip
u9DBYqO5Jae6/ECyOWxMAC5pGpH0IsHm1PbaV5lEOGF+jOFIq19bRhpHVplH0dn14it/tB9DLZm9
ZOx6BQp+/Elkk+i/nchofkghjxCmkYRAEuAirCIUULrsoREpe10K+2ppBLxpoDdpCRFEou3iA/Nv
8iw4ql178KDAjhgDTQFybmhMEzud/VcLfRhjIYk3Q+ijv+b97O3yyyVQmwOy/mNo2punhX/0JrRY
8HDdQ9T/EG2xN7PsjI9VO7V6g9ID8U8aHx3p6ZskMFE45xLuBHI8gj2Z40buZcraf7QWoH9n8d+g
dLwtixOHm/APfxqg7oYZc0bjE1Sx+adEjLB0HP21SH0aVby9JKtTL/wfc2eyG8t2bddfEdR2yFEX
hp8aGXXWyZrsBMjDc6Ku6/g29/xjHnklCFf3CbJfzxBwBF6SySwi9l57rTnHvIdJDiJ0E1Hv3xcw
FVzIjjilQpiKNTf1Wo7PsxlZEGniS3XPnuZHRHHLXlS6Cqs5s2SvhMFv8fCFYjzorZbt2RII+dSB
gJR6gYQzTV4WSYwPyUbI7dSnX6sofgl0NuDdUCkoAGvAi1uMZpyhKTN3AMdvlTneqXvOsIUslB3q
ONWGHWvRLSOgZWa56FSMNh20gB2uCrSMiF2SrDV3iWFCNlyF+8AQOzmQdlgK0M2VKxwBFGfygSXE
IZwWqQDWzTUj19WIJhJFVTZH8gORXdEsaQb1eRbiq1EoX4qakQbcTAbtSyFHZ1U/jkL8nG+QpNdy
YwCngSyCoc+gUX6O9PY1AYbdrfKvpOG4hknfBhr9SQAvkJcx/1BBEuRS3j2NMPoSsX6AwPMEkI30
ekn9xJtJyotJa6oR2ENoiSvtdyIwWyP5CaoH8d0cEm6jBb6E2OfI6IiD6OQQfyxPewWATcdwTlPT
jbIaxq6gohsGzTVz5IgL+GImAEsFQratl9T1W8h4Glx8D5dL0YdPQWa7ABu0sRVplyLWqSosRuBi
FUrmPXiE+4ZM45q4iubEFCUJ86h8hEGOT28LW9J75czwHnPwVJSpwMhX6yMeMfyBjC5sy9CfDH2l
/WXyAdO9/4HmB8fCsNKG6g4q4S2ANtKdnnC6EPLI0ZV8n8QpPbrSGO3Kmo+99pnLyR4WeobiIX4t
6u5t0SlLNatDZT/3V24dQmgYiTFh/4JaX3OJiJNjad99jIsebHrQJDV9WD717lSPGa2ciADshGyy
gnauHxNWLaGFwfwD5LHHeZ3P8cFcRhhgBqVhQe5bhmojKFMycWg7ssvKM7bj5ZM1R/XInMIAPnh9
v1FwFlNELBs+qJpGUa5JRxkSg7KwHqKxrapHRFc6nEDrhQlgvUspAwNCID8kCefz3S6mJ+OJ7Bqe
eEZYOg34lrWEooOshVXi4u714Z0wK1bvqr/Q0Xuy8ujcK8y30BA4ctrHuNJWXFXVpILYl16AaNyt
3fNFLRCyNMLFhGZNXagxqNzzk8oua/sKh3PsWPHga5v5LWkDT15tPrqxP1arJNHrry4jYY47Q6DH
jvgUwd5QtgHxAR7Za7XwgxDc6pjIp2qkx9BrnA/wll0XsbOzhHEZjcyDUPcQY5pfcQsDjBwGTmDb
8xy9DwisEaSwL2mmqDEbmDBNCNdVS3GO6x1lVPna0wlqVGHkMjfoGyLf5AMFi1aDu99sHCiI63qk
yaIQPZrF/CxO0CZxQfb21lkdF4jR2yZx9XrUhqOoL8hgJYRQpNju5ln2MRlTohB2oG/fKA2f8/v9
HxXlrREl8jgT/ST03NjDRPztKJ/4RAyWnXJzO3RCs1x8ghp4U8wwwUEpMtLpe5EzhUleVhyzXWZR
QusRgUFP40MtyPBJwdorPSZhGj99XbgEvZY7JsM2DSXVTsV580QhIWNj1L02JvbDLC5aLLwtFiJM
K/vgzJJgAnhImy3k3PCLu4c3ucWJXLFSmDrb5FipH7EOM2814U12hw6+N5zZX7rePogiSyXOuKyy
iAoy32ZrDrcRzWgxKg5C1Ke4Gn4tlT9aJEV1+MPgDPScQ/abnH4t1Id9hAEQ7zAN8OEaD+dRI82Q
EpkmqvShjMXHDGwJ/Ll4X6ncJsXhRNNZ9VpOCqJyz2OuSUIl656FXJTAAi201wUETdsL7/TbmvN3
5ZWUA728ylaJXAzACSIP7bXFmtoiq+o1JnZtIbTutGoPCDp/WD81geSLNUEkn+F5n3sNQ0PuoSyV
w8Yy9oArjrGpfGB9tXxIWa1rlQaMQ3mESa6PNmH06ArUh9kabwLgCtKUwUGpHFei5THSRVC0v2VN
RfFXhi/cRDGQsPLO3UDLOe6/rCRnaNJQN6TxRBhuET2ifQIBh0MY85Td9zkfUASmsGL1ZvJD/oXu
caUQj4mzSj3nnP8qQInYnLBho8YTlqdY/AlC3y6FzwTnO6MlyBjN8Cs3qoc4IbMiL0lQKWlWDAJw
GjHshOEhlbWjFtfPajI9sCgBWfcUfDZUajmwnicKYww7D824vFjZupfLYaREXK+sssdqMLCssoAS
/2vLiXFVypXUMLYJuWvRhfXc80q4ddot7ioACokTGxWjlNsoCph/C9jIvbfFnDXEdaOnxBw/MrNz
osp8F49Ts5QwD6tX02IB6KVxz2JCtaj/QIRzFrf+MqCjmJn3yXH5a0A968I3elIthP8IOb7Usfuh
z8ptiLkls8aJdYI3pI3rTh9gjMIgxJv6ULHf43z40vTtTYy4IWJFwAraOfW8UHTKzW5YN7LMuAFb
+DIRbGFPQXS7LuoHjQIA0qxxA/5YouUBQ8FmMvdNxERdF/da0iKiGu4hK14lTX4yXRQtDQGyBJZq
PBYfTUJrNNJmya2S+TpkAkYyCxxMI5E3L1XvpPjWO7hokbspPLwi6ybcZqpXuSSxQhMov7sRZz7n
7oIC/FoQ0YKIGXONWYW0mlogLrAyLBBRBVIssnge06h6yzoi5aS2PkziQIJFw3vDByOqDUy3shK8
kfFQm1gv8dhpPqULNxOUob7R63C0vMUa39p+yQM2WiK5IMQhvNp1BhgRTXqbxikwZkipDYZnN5er
vY7206nqgRPfoG4OK9xiy938sqZC+7d+QJqLQRwNDBBzZPj9NruWkl/vhGGwGjhDMgHzYZoPByPR
3DrVcYbMKE6iMiwIKD2lRKNpw7vRTX6JRyTI53IAub0RM2DIbbBWMWJEQ/xhdEPistR5RQ6DCsJo
zXYaroSNw5+kyomj5lCZkEK3pfo203uhgR7QHljg7TUvX2YZzUkiKp1tTGFzdyn1EUwOkl+JYa6f
yyXJmQZwUp6RVXagAOkF02TSn+ZlhAqez5jHIXcgF9jcReA4Q4Zl6gppVqJVVM9tJLxFZr5QoKJ3
EphNUYcgAEjiQOpFDmFJoOvgQTRmSj4+omNuIHBDYHJTzytcn6Mh1PvZKki4UyJE/IOFRWTuUD0K
g+R1eiU6SMm9YW39tldRnSqFYi8l61ijIYfJCHCdxyRA8H6IGgX21MA+k4j5VUG/29WAjhByM+m/
Y1uJURH0VnNwGqYncTa4gvBYEcQ1fchLB0SQggg1k5taQsRAKhaYjTDkr+u3iEYyFG6LEl29iTPQ
p3JAnWvIy6uiwm5EKSIAyhlK1zAsJjZpdhprLN13Sre2WXT6hWGglTK4kkCdGveWYxRQPjtTeFGo
oxdxGh/Rojdq46jsLhAtoiMwtdTpJ9JYIrGQ7KyCWAPcBoSsJjPilMXSKxSYp1G8nlNyLYscGEi5
XjMg1GGMHpLLAwhRXr+WKMuRImsxx/NOB0yIHleiVXUj9Y9my0Rkt9EWnrpM2GW15H3TKLUsYBZj
RRMRbxd3AbZ79qp3tBO+tTUnSUsJtWXW4pClbtz5FzO1CTeameXepEkEcdQrydzY2Ik6N+MA5xx1
k/BjjvQ+UMUB0aPkdsyS11oVX8n3dZoefKGJ3o1x3ru5tRDv7sZLEeS4sEAeSOG1ZisI27REQEHv
4aNn/nsf3dCl6gCKbeq13CTNUXLjg/vZyjN2FfxNyiwS57IzZaXwM3wfbEcRBDpDfRVn/FSlzKds
cs2DXW/NinNfj2i6yIlwImVwpQibn6OY2hR4VG5KsR2vVUQgT1wxCuTQpA+G6E9spzi6JntcSLqF
dxSuCUMsEZ8c750rmOsKIq/EEJd2p0GNV1eLN3CFNYKjLsIEa4DaQH1x0GXrZ6WuiV81+feWCUcj
7UZ2FdHczTTPwGURnleL33PLK65NrCKwW+lNIYPTSPTDS1VMoVJgbqnMhbUHiCCUJvBs861IK9lt
sk7d6byLaos0C3opPHgtetFwjxxH0lVlMgnOkqAdOEA4Hf2oo5FUM2daWfFSglkFTGoe+YGP6Rwb
uxmSow3C6Ok3KsA6NGSWpCuxzrKnLaDaB4ZBrojg3S7rpHIy3kcbWiFaC3286byD2vgMfebcLYMC
IkkCSdaYGVKDfK+15PRwbhxI06H0/SnFWE6VViKYhcG3jWo0dpggjfeiBT+tSvvKLQWhZSMqFRoh
+MrWmkFeZzWv+JahTgidmzWYA00aSKR8bLeI6UQIV+DWWeQB0GPoEcJSdxrZDIM2gjWQZuKhlLIz
lpDuJVqE0SdfivuC4bFTrtWhESg86/hLSKMfMM0OSl8vL/n6GqOewcjInMJaqcOLEsBJnBPOpFkJ
k0x0gcxjzDyM5ey0ltmNYbH2OIyMEJTNMjw18kVtmPbpunnpXGZE3BTfAzSsvqtH4lSgF+s6GQn3
enrKlcdUFtGBT1d1Q8mIsolzzAYyocE91WrCN0XBYbMwC1ZUPzCfs9gfhfbBlCHGkWXzY0DyPWVE
P21VFO1JPN81CXnCyra6bdqObq3d8wvwGpcKgYsRaPthTekhx+07+8xJARrr9PNwFsbSM5NSAPrJ
Xl3fg8P0QV6wJCzE9iXMdDglRs4oGB+qoqtObC2DWw0sApsB4bRV5oBq74O4LdhQmGXhD2kX5F+D
U9cWSY85SXadaiB5RkOmddW3etho59kcxyYfEe5RLEAUZag5ykLcDqkFhozyJExpcDvi1qoBAgqw
gDSIwGrioNzkqbSXKHkoitKZxqS9jWQJQ8Lbtb3WwZx4KmoL6nQk9mFb53giZ1o8deenba37Off0
qGvoGuagSuMQBYLu02KNbJOjvlS9pfFRboc+VMfyF2qCL6Y1jzq/RCw8rk/tPp1d9ZeJeeldY7Da
TTs8ZWRNkEHYXiJNnILyPieZsWsoVnszqlhwOzF7nrjb+RjLx3k5bubS3A9wQbXc5XMdwvRUmU+p
QFNjRZZiqjqpyhF7JB2+1jNG9Y3tgPzCKHqf6+QZtq/iaTm0HXmFrrel5d5IkEM0gujHvCEQO/Hd
gYk2QZ4Xgt/PQgIsFPkk/mDMeQLOFyjS46UjcaDHdaHjlL0tWy/TWOi5xWBV4Q0fILDUkLTH0hGt
Nt1L3CG+isMAgs3jlEYoeQeMXKJmcH7MbUGMEY1MCSIHFO9jUn83Yue2kvJqWOnIIjbRD6dOryfs
Kbngbh3im3ur07VaKFgqPfNUabBLzGyF1fJWkJ0sUPATM+BMQh2oSkOcUsRWSOVq3NnBzWWBeEWq
ZhEys3e1qLj0M7lNdKpJeqP9LojshcSxn+ZNf8wQJu6WDfJDWcOyiXuan83IjEtnE+aoI7qYg+9d
AYPTB8jiaUCzX22WSQuwv6SyQB5T00MPvW5N+yGrPY1tTOi7qj0oWT67KYvLTsiQSlQSOiglqJHr
3Z0S0Orpfkl9dV1M+auJoelIEjO6DeYHqdzIp5QmzEpuKeA8FVxLyA8TOHRBpvVvjAAaxAoJoKjx
WiZ0/Fb0s6TjjqRCx8lg0ZEoVMPwpTI6WwLSfbPcSpdkwjd6YzTyss0zOrRmafyrHkHfCtl0mA2t
9DRteyvm9IuQeBDvLQEv5AUz8V3ZM0tWoZbgdZGKu0FswyJo5j5s9vq8lFRDs1pccecwNBZ3qgwz
KWnof0YSU5zmzgKY++6zlUucNtMYItpNvNygsdtuFy1vo7Mui/yTKNo+bcabNLGOKb0e5HWaB7Ik
hQB1wdyKtLDrsqY8FuvPOZOYEs4djw3Zitet0NgsC1T7aYZaoEun53WzDqvAhkq8jd22hszJYSgO
26ob9CFUsOSAqfcRW/FNaxCGxzEKeuBn9cYAkiEJZjbhq+87zU1AYdt1K18LofpZwB059x353eq9
nZm2H6JcD1TX9O/V57FSpFumpfJtTIfyBGH5iJCiCvNN0Amay43neI2DSKJ12Cg2sp4taM2FZOQZ
ooeJ4FUnBj1lZs1mtjB/zpZnwaTJbeJxkRtlBCJT626Oousi1oaxH4dhT7A2mZPMzLnt3W0Wr001
fdLGtHOLbZVD8DNQncqu7lKZtHkb8nyA1cXerlof+oLihBf8U7S8RFxzfxKhfmp5JHlyjidfXg3M
XFPQafl10bvkgDNezj/VpUK/3DS0MYbcY43bYyaHT2gx8tzi735svU7t94ibv7QpRSAwTQeEN0yA
cGv4cwXTO9GYY9TIrAgZ/xBGhp1V3H6uqfJmyjheIUAlpGIm06OkGdfRxB4IZ4mcDKXepz0gjrs4
4JB0A02T7ZZ1+BUmpFCcqXnU5UlqmQK3peoUifzJRElkrkDMiqxvmc/p5NLhh54SaUHQY4BxprG2
FSJcLa3TwiLZHq0RU08kfrKifKQ/LCOHaqCyfUfq4JFSt3FCkckbRXsmjUYa9Gx12p3cp1sAVf58
T8b67z+W/xH/rK8ICuK66v/6P/n6R92scB6S4Q9f/vWU/uCoU/8afvu1f/zYP//SXwP3wf23P3B6
9J7++AP35/GPB+Tv/v15OZ/D5z99wTaeDutt/NmtDz/7sRh+++O8gvtP/r9+808/f3uUp3+fHYat
VdM13bQMJko0VNkzfnvL/vaO3f/e3x/n/FmSQfZEbsWfwr74rL7732eK/cuH+VvImKb9ha6FIeMB
Ek0Rkec/Qsb4DlYIGTkHrRJZA8/55z9VNUf0//izrP9F5ohhWBIm+zuHRftHyNj9W5wTLcuwNE2R
Zdn4L4WMGeIfMsbur1+SZE3SeCssHprv//iEPxf35KD9t7ZpxQFjBQXWeQi1Y3+CK+x2YSczXrfX
m+aQoeX3wfgreWI8dyl/xSRawuLZaZcqZH3wlsvm9TvzlnvY4l5YAezZ3RyQA2Fyql1Ct1h+/fmo
2ZWv/RhdxSuD1e2O/WfpmjfiiPbF24AX4jvZ90ER6gdiuBzZN/3GU7BCjg5sMEdxhjB+QAYQNQxn
d5zmaBA7esCJNBRd413wCK0nSduprpuHId/JKUZt06/3dAuJzHWr9y7UDmUw23Cn3cprQt0HBf+w
2ojpg+pp8SqnPK+IuOxKCNrGlWkHUWTV8NK89RR1aItdGJ5idRQXbmt7fG73zdUI0gOUwZBuibcE
49kkJuOhPGjf1pFwpIyzE29F03xgTNxt14xW+8jEaSGCfP2uvtpT6Ucf5j7yjBsJDnvl3L+jZA6x
lLzkQeFkj0zLfFzdrnHLj+sFxDV/XAoMm7oNrKAzvVaXjlyVnfzOdggwJDF3HMYCQF0feGrtzFlu
2AQJSwQLxhK3k3A1LrvJXQLZQ45eBfVJdlGtuYu3XaCV+dsh8YrHJki8OCi8zBmCwV1CfU/+kIef
yi596RA/mzsqX3/2x2f0ea5uWzZ6yhBiyvPmd+6yp+kZVAdG7O/iFd3APYLW5nsHM3NwCre7zdav
ozc6Bo9n2EB4nPi9DHlKj9qHcCZ0LaCAk79H+i00RvP9dMz3urO4iju5IEs57D93VyEw3oaD5qan
5Su95a76Mr4oh9pO3eUGS8pZPPBuF3IY0h0tUv5D41q8K7PTOoAvjtaH4C82+Mddyv8jaPtUQD1s
wbCfguYFqoE7hoOf7KPz4Bq27uTe8GLZTbB6uZP5sg96zNtsBSOsDaHDz85SuDqxp/jxt+UX/FJ7
HH1yRF0svpfUs0L1RCqzQ6/UGd0x4JjikZB8ofDL7Mit3ckT/eikl04SLlfjW/g2qI2qnewQl/vI
zuN0ThUidHYTV9pTXTlGCPzzTO6xUzrlJXEHv3ZK4JJ29QEmW7IHl6fIy5X2ll96k9s/bbyBgq/s
s4Buyo/VwwLpr47giMHqrA4DAD/hs9mLvD4ExC7VmAfu3jceaf67v/1yED1Yx83jvQkgNZ00fqnz
t2eELEhlDtLz/Fg9WD7XqmdeweU7SZA7pNe6mt042ZmwA1fk2QqOfk7OqVP4Y9A5ja8GkYtp6920
iWk7Z7fpWfcQiTrTTvMpkH1Ys07qMbs4cTx0kIOGIIl4Z/OL6CEAdEbbcnS/4V8+LJ56bOd8SJs3
uuoh9hbHPKmu7NYX0zVtLkQPd7xf80iIBpyR5g1ZMjiJSQDYUbr+NBGr2mYwvzPn4ZXKO4u3MTmo
B+GGwuHZCpnecI1bNpoAJ3fEkrdce89c3VvcKmjOCBl9msqB6daH1UZ588S2T2WtPTYxX7TB5EUv
HQvG5ND8xMVPTEVYP/aPxa0Nfrc5/X07/1M1ltearLv7ci3LpFEiabjv8+H3f/z5b/uSoaNzU1VF
Yve5f/93y/uiQqQQl0hlGR/C9rToe6HcbSIoLHS0p9VN3md3PFTcvNIPTOLlr+SYnYQQEGPkkrsB
6v4BkTfKT4ezSvUtcrcbLPS6a3AZ11wHzAuPSbgG5Vnx4Kza/UF2I79yIl/zCpZTthWwpKHBqg7Y
z8187gA+ZjYGvITsIg6/4BsOhg5v3AsH5sEH+j5MJtRzdtLeOx5Sd+95IXb1TBOWDy/xAUhJ844Y
7vNst7zJtC/48DUPA+hePFvHIXP6L4Ue26t+hp7BFZtcdb/9Bd3xfp13TvIsvZeHiNcoeNK32Xrk
XC+X+EU95b/WB+YDHN52yHHZLWJH9SdP8QiNeojP3Rt3hl8dUSzExLlRsXrxJ/zHX/XL9CaznU0c
wUBZYMzq8CkzmbV1kqau1lEdvTp7KnwEWr7pVn4bCO/ERwTyLXGjB6T/NshIF1+S/rBd41e4lfIe
oi2Xsal6+S8rSL+y0Arqw+DMYEeYlTwNP2LW2SMTk88U7ZuoesxwhEcwoiWZmZ/gYbN3+VOH8NQG
lvKVEyDBDbT5+E7qWwFswOfwyKmULikLP6YEB02uY91yH5DThVBf5hjzPnrGl0N71RZP5ZsRAObR
PnrwPV/W+pIy0bC1QDlqR2Yjb6I786mjrWLWm1w3LqolSC6Kl3kEV/N5xy4rnJ+EM59+xY6bn9l3
HJPVdHLq85S47bk/k0nH5rO9ItvxIof2tiO7vY/J7YZS1tU8NNwMYXjVQ6hQIjRX0W3C9kxoo5u7
8n4948/Z8/gOHsYwDronVEMOO1kou1tgeagFP/qTcVgnJ0qeYuIB99jePPIHgspLPMKYnDSsj5Nt
pWyQTut3r/y6157jfXcoXe2r9QlkCXF+B8glzpG/+hg+9p03SDvRH0A4W7slXELhZ6073bXxKZXa
fRR7jUf0ny043EvgbW2qlFC+1S6jm/Z1m1zg0Y/ia/ZxN8nbrRfbbUiDFuTiVQjRGh1HLL43jp/p
TnL5Okgv/YEL1c2eFK+7LuWxJxDxs2MAQCwgAhDB5sQAGiAi7zlihy/fiCgcbyLBIKjPjMvd5xlI
DgYKPw2gXbsSX6cukmePfioFUu/Ghy3kUMSH1/p8kHZFdRgHUMJtXG8+Vn32Whknb0CSTwhNmJpK
uOSuZfPX3PvtvgWscq8ortn0qpA/4xfczryvXuRLjsQbrvKT909meZ1sOnGuErR2e4MP41FdELNi
05GnmKt9lIF27iIGdeIboDoHiRV/SKLzvMveSv4SM5CTwt9rQri+Qbw3r+aVaZ9P8RjI/KJyMALh
tWRtam85dQohLqj9WAsmHqtyCm987l5TGzOSX7ozjWZvzQ+qG+8FnmJNICYyzGa/bT9gjGpE9oAU
HWEpDruYFZHklWeDxeyh+BK/qzRMKWv6H9p60TSUFDvthHPheL98VLaI/FSeLDfimqQDEPJpeTmb
tebzKdn3mijzJD8+Yvm2OSMfukP+LIeZRws1RAJ5IWOU7Z+MCjfxzBBuoa1SmZEh59Sn5sAddkyP
CXed4BruwP96rzj3juqsXuIINkk/bKaq04fxPvdJF/LaI+Wgy7tvS3uSdNhsTU+95uGyr9lEG1+7
QdC35R01kZ062UMazlzChj9gcFn51Ba2O9F7xQAeLgDUd/URELvgx1egRo5S+ZbhYCCmk05ANuWk
YUdv+VP8ZJyST/lNfcujXYTDhgYeqQi0vehzuLTzqPbsNOHJV4f41P7IPGxcjsS7KoeCS+IObxTL
2istrB8qhSFFqs0MnytCZBWjhvpJsNWPgXIRz+fqTXbsl6ftIAWtw8H6KB6Szw5zHUoiG/7LdqPi
DrvX3NUC0U3s7Sv3BT4iHLsOrmqvO2t7pHLhds4pUgcXDOJXy/LCc7V5y2/ZI1W7U7JVTKwMAHbv
z83NLvwbzMfourjpMbt/SAea8o7l985m8xH6ULZdeHwhJxmPSsyz/IxKrHa0X+1x2beOGpLixSul
3UW5TaHsUc36w6EJFKrK1Vn80SO+9WV4IEqdCg7AAGRtoWU+hCaYd9Bwq2fm6zSAsdFSPvtkEFGS
kvcl8IIGN/ezF8WX/DqkX8qTUnl4M1Rc6GKHlZfOPsEdqwXQc10pWL4E1+QwxspC3VPsGdZ5mg37
4ICXFQw3U97sru1EhRSYmmuRHD+SIP9ioQxCdWXZgO2yh+nTug2BfsyfYNGGi6u+RRc5WMNmvz4S
s/WoHpWN6IHdeCzOyi15tLh6c6+nIFR3mjugjtkh/XvIfC1sTjwJv6CmvFe5WAGRDl8qng9oqaO6
q0OejVe5gKEOYsAPngrKP5DjfFgMDyR81Ri93Vy4/Va6nRU/2hVn2FlOx168XFZX2dWvUFtDlLvI
FUPy5I/RjfLX397x9pEw/ExxujPt6Qg8jtUPxlkKVd5P/OQUZTZ95MZvfoIDJaM6ZuX/YARDzUEC
0/Cz+lDanXhgrBVbN7gK27rv4scaEp3pTjUVU8xYwG4bp3ALHz4RdStlymE5FTf5FafUvtgXrnyg
k2hXJ+t93edOfkEGKB+W59wDP5G5zZkXfhSuBAa9Vm9tgMvPyYPI7932UL/OB3Tbt+aU+HOI+DbI
AssRz9J7+to4FuVizbXFeYYijkaoQbE++ONlOdHtfJ2/tGXPC8z8/3r/6V91lv4/bBzJCmHt/yZ1
/n//ry4vf1Y0fD//Kaz+t9/7W2dI1/8CdVO2aMDwLyZ3mjzzz3v8vCbfk+T5j/SHJBMeAk2Zv3eG
VPkv98aPCnWD1AZJ05V/dIYU+kmqJFp0jEiO11XxvxQ/LxFx/08nB02VTBT3qsZDSbhH/nByaGdz
nkUtInmk03UKZwpaBG8IAElYvkQZzq0INVUlCaihqXSLpYmPUjfNKH6jEVK/AIirwYjRkQEvIhll
do5zArXHdyvLwv/lpCPz7v+nZ0sfjQkVnTzRUmS+/7tzTmNiZ8/vJAYG1LBdK9V0LOCPOtpsNBwy
+1oZv094Y3DHk7S0pBlFvFgdQMgTddmXnSebkIbgt+U4v9Lndi1kV2jL7CjRyfbWGT+c1ejPmYp6
F7wueTWoxMidrq1rxsAbllkZn353yfyL45v6n16Ubir05kRRkWTJMqQ/fAS5KUJDb2bNnccRDcQ8
QJ+AJfMBbgx1wqp0x2xtGIYqioQfKFX3E0e9cqfF6esiyWw5yoSbCQvOHC5wCLo5ghgf5Z+ZwnR5
i0v5zLwhspsqX3GxjFVgynAHRXO1rhh+Xon7HvcZ0LR5WZaDxo5PbGfjWQlCaAjtqIvxccmBqC0e
+t3p0PTVXWmZlo60LVYglvreyijaUkl76jYK7ilC6b40WHPN3paMFbSKbL0bhVr/rZH9T33s3x98
NWBCf7ggdEPkBtFUjd6mLkoK98k/XRAlNkOc/bSiFjTzuHD7nQDg38fEhJssN0i5rOMzzATJVYwm
eYyY/durUaJfrpT3Yq5XAMXEQMARBpWqjUdMZUxojKOEMs0hVQfJOrJm1Bmli33CiyUxtQ0ZU2G/
3Q/Pk5pbjqVUHK1GmgFkLY/qS68OhWNMWea36IvRLUX45/LU09YV2M9I9K5k9ntlnp7zkf26tFaO
3ZoJig19tDg172hH+dtBbc7IYYld2MXJzFQsaowQRSBJL2NDA32Y91m/14EhLKhyruSGU4dXGsU3
EQZ7QnuAJAyxW+VjBy0boVpLQ1FbF7eNCEGsFZoxI1n3UyHTRG11jvrFL+M+YeSWlB1NQzCnYxcJ
gIhwHQ1j5mbaTz2BjVy1MebfxOgccT1p6MHiFgAnGtvGIDIQVxJC6/pno/DA8WjQU7Q2WgrydNJ1
DXpMMn+0ChOy1eQ9BDlq7EFGcZBOaw+UAXNVE+nRhPa07rVDlYy/1KS/aQLTOqu2cHOrviymF6vi
HjbJFIkr4wFDLjJjlmAXZF3t1FJLAnCuNq6qbW1QbyrtQJB+XgVbp2SwciQt1wZsMe6jrt9zrXvb
JC8Eq0RXjfEbiYsm3e5W5JSDWcdR09qHpf2orS3R1XEx7Yb8ycpi4vDgGzf4uOOh6JE4SgHjGDtD
4KF1SC16IOouI733OEuAQ0MAVnQSrWexVx01Q/GYrKiHckSHNyMVqHU0a28u8T5qjfQm54K0a6R1
vtMlJ5SynAs7mjrlMtKuEsTUZbb2qIFrpUshvKzLqpCqGTfIbDfU49UcsCpf01U9kIW3BJKq3wvD
6YEMnYPR3M/vcdpBLwuhaMFXm3MQRdo0+4kxY6ZFQ7Xvk2yv0J1bOmgC5kLzYZMfesaCrmmalQfS
PdwWKUW1ofilMiB16jmUApXR90WS5LZMlLedlJO0bxaiy6xx/EDDwLUZ94wEjCQLiqHFnzEYp0qk
Obw1S9AOKTrruowOXQEl0bjDZBc0bcwS2zNTZkb4OENYlzuizxameKMZI51tSR5FTo+uw9jJ1f8h
6kyW40ayJfpFMENgiAC2Oc9MzhI3MIlSYZ4CQwD4+ndSb9EbWrVULbGSmYgbft2PLy4ZhXqPWYdb
RxkUu5I/f08xCQ4WopWa7pdNE0bHOoipCQUxSj0q99DUGy5tY8RR2/rQZzHkY3Brh7iimJnfzb1b
Pal267TqDR7nJwlttCmf58MyqnKXL3ivcMWPawokUKWBcoHxa9OjE9ffC8vGG9ZT2h8MrRVuNxyi
3v0MjbucneqjJSO1KXr8oRAMJe5+4FqOwU0RcGpsXKz9h9lNWcE06R2HCtvjstt5skxohqRbqUhi
QvDyWorurmv3a+jluwW/ZKuTpDhgTaG52fcANY+4dRo3+FEQw7qwKocYc0m7KtsPY8HCeM7VphPz
WQFgQjhx/V1vETUqLXtnNf68cesBX3YYboNeswcnR7yymxljf7gYPurAfSvCaVCwMv1gTSSr2DoD
oBk3vhI/Z6foV7JOD00svJ2Nk6vGoLJqe+5favHBlbTfBMLwkxNL4+/M1vgOZijb6S81u8EKg+uM
+6DmEsL3Y3tZfx9E5J1sXRQrnu7mrIr5wryldwK6ztq1uv8cO0TebzpY4qTTK+oiiOjwp4tapjcq
fdpVvZSYZHCV3ipVoS6jxg9QPH5NI01VJK5WBEzEh0WUpg4HJiQt5msz4UYvOp5USUUhZembfZMD
A7Fb6Bl53xcnfhhkmUzZ7GePCtA0epfUFR9diKtWSWmCNcUa5PKy0JlTgkobZ6Ikjy9d4l5seBkH
sRhzmWzPPkk4OH0Qf0tBJxjUOkoziLIA0QRcuQyM9MqSm1Q57/mkl+eaQq47br/fiuDtpi/z+RS3
idpZaYxEV1npj9Rvt27gUULp+vcJOsKTI0CLd1QkrgK91M+jNjBT/Xx5mnho32KqFtZenM8Xmkub
DW19UQhKvRtWwnemSzfHJE1D70c/xNPBN/yRdfX0vy9zhV2mauUu8fhJR4A8YHN5/80P9JRYfH/r
6STbJf9wVErnGO1HHsS5kcd+4j3Qz/F4M5n/LH3dvD18LisOy+jcxiTwDYeEbxqxx3iXlsQ+F8su
t4UIH8gkH8+OxfuyC9S0xylGpLRoi1sQtDO2CH2MGQ+vugsuVSO+YzfkMTrHH75TVdcWIHed9Vz1
ae9Y6fgX77PqnB1ti09SHk4UytjymxAQ7UFt9zWgFnaAITH0f9v0GO7yoWhPseu0p3//9O/LmFYJ
QNzg3feD5kRrMWtDhyTjaNvwzTyaC7wkPUxZQHqLwB2k2eRhWaK83g1T9xOA47Mh+ftZCuc9rOuT
XkKIzQ21zkmRQhmOfvqmJGvOgOIHvTz9+1ImhTzVyeiv02VW26FtQY7bHfGuPqk/x7b7S1ab6GM2
du/02uL5xYuYDPOmGUv3bMXbqWEogp9D1cQMT3Xw0cTMg/maYOVbIMAD899BfmNn2mbYWAkHQbJE
cPJNu9Y0RFxoTMyAab23pX1Vk8nPhlzLpi1BPluI6FGTFZdQkg6fg/P0+FKGAF0aKnY3oojLK4U3
R4aI6DwuCA3J43NJ0v7aL1V3dy3rk6l1vvTlcskoxLE9jK3a0G+W9/K8SDxnpSCuuRj88FOc/kzS
mI1pmsw7rTK1hsIDs3/CVEmWH0CuzuaN8ts7QAuWyBTbb/2x2FhjSF0rJrTadYNDKsi8WKNiMvLX
pecCMiGqs5H2wOYhhymc8jCDyAmFEsrQFsWEMFvHq6dw3qyddA7xGCG6TIL45wI517WnLWPfmyeG
I4Cc8iBFUILXoMRMFT/9rsEo3EGV6mJU0ppKj6ACBJIm0Z8ln/+jrSk7dC72ynmc/0yp3WzdOiHL
lUv0TDs+QQsZrpUmbBkx1VC9kejtoOpzNKfdTYlp3mOSASNUFMFZmYQnK62ClUixjIaZWRssbY4k
WgfEt98rFe9Kuj7u1BURMfRHGGhTKfYmriqgb01Jc1Dan3iEWXshwz1YK3s9Vxl2776mn3wasHhX
d15Ckr1tz8yx2K/cdMypFMPaBXFOYk+eyiLKn7rsr6ZAao3N1axn7j2T71yzPEivGbnLeHJbiioM
e8mCex123HWA8/EWZtF6DNSvyY695yXVPz3E0WIK3r+wV1MRS5eIcnzvBpekgQ7jNeepir+JhCEB
x3AjCkWXBZd19OeUGnsGqeNcPIyBQcTRFNTdnz54XiBN4ejyr42auIGx6htoFdBLd0/omhB2/nso
83yHEY7PKgR9pR6P7lSuI+1fQ5Jsh1xS413BZtmOk6FVxfUBItRzv6OOjNq5FARo4/2Xx6bbUN/2
1HfkHROf06xKkdsq+SyCoHjuvFvZ8LMBNFrQOmLeeTKOynPhrwOWbGlbUMbhejEG6Z6lB7YIypKP
xu01rIP6OZ6pxFLVIy8VUgmh++tsKLMuO8rTstoe8CU7TzLQ7LkzkgBR6Pyxlx7LN58narbGaUv9
McvqaADR0DCNRInBv+/N5WXIqSRuZl7UUN/MpB5V3RxkC+vzJYaOHQQ4dydzrWEKQwZ7WPy2id9R
XddszaMVoamIq5uE602WeG9NqBHI4oRShoBVbse+axo0TkYU+6w3w05ojG7ZpN0nQ6ZzyfxPMmXF
+xy597R3mEoHPp6Sqgnb4sqgCL0wY/GYozYizLiRheURPHIMsbT8iufmR8hPwm9/Yxi/0tqCo8Jk
PJW6ewwvCNcjiW4nL4OLL7ny0LBY7Yznetf58WWBwsal6dG2VgueoIjj0yMiowBAnYHOfMZWFB9M
bs18vk1LBpsvEWg2zUn09BiSyklcMrfBot039BhY7RWS85nEOOTKt6pAg5j9+S8X1ZdumfqnZImh
XrfZu7HL9Kl4kLKTuvfPue0RLrN6FkdD/QG6fuOmT3PiBW+DScHLa5crHpzxuLTE74nLjgds7mdv
kgD0GOBFend2gD6Dm8tFcmPCKvxq9bBVjVB/sr78T/UZO1Zr5l48uzxMi8cldmzF3c6Fv5JDkn17
qb91xoM3thPLhEeox+PhrTXYpGDEg9GH2RqumFp14+LtqS7G4hDTGuBNrX3hk3NuFWm8McCAiNfu
WYUN9skev8hCbjJox/ToVw/UMmb/p9GDeL7RKVv+qKfkJxvugJYpbkun8BhUKj2LLHFWllyCzeg7
Mc7scH5zYeXtIwKeBdPMZsTwfige3FxAO9W2dwk5TLMn3/LFzw5ZXPwFBfYjRjJieZuh+Rue+DSz
djuHvBQ47GHvZ37waUbApMZwzgDb2Cd11L96ApNKJytMGpkznTi5ie510cySLt1MgyKmizX+oLBS
UrvLVcCLEvY9ciZna6Infio067Q2pcKT4vXyZXgAy/VjXu5JXfdv4ZSGt9blAlkO8S7zp3fVxAw5
TnoIiInIqdBsbjygD8a8mnGZ6IYb1m2Sdx9yPDzwzfskyItd/ShNGCDwbhf/S2ZCkpWAoBWIhetj
xQpAuCa8llH4l6qpa69h8xpPWfeGtqGZXATUzs86QO7wQLQdVJkKPvGBfQSBeSKd3LzObY45IqXi
hNfuYuU8I11NkrKpAIh7D3T9vwBQIls8sSXpvrFjd6Iu+JH7XbS0j7IX2Jw9bUqEmuSNfjfn7lkx
0oBt/aLd3H2ZMW/D6kBAL/JhlzIYWDZTADT9mDayD+WZU2AxTcglcr78iFiXkzffZeBU6xAqPtoC
Wn7vz4pgWUN3LrLfmzcqdI2izdckWLyNaWbc/y7Q4T6j7SsXFrCXSDsfWQ7puesVhY3ZR2RUfks6
+zcHyoMOSuwleNCrF5wehGOb+ZjkMasYyxdM6HQfVP0YHMtcLu82jWUTQcwlluYmorl+KWP7OGT7
iuLwd+kF1qvFGV0OI/8LuN3LGMZbqoNWQ5lU733bD3QUlR1R0SX7BOzCToD6S7oq4/wzLXgUt2pu
j/9+17XtPwnVfbd/vzmri0ys7KPigz94bn/xLP9iW/H0Qbiqv5rZhuL76OiI+DyDRqJT5V9lx9RK
Sg4Lyv76T65482cUCcyFjhMwi44Lg6t9aIVVvLqwN16EMNd//xZlkump5fDYEIZcPsGnzZuOnrfj
v/9T59ZvBSVePFJK80bR5///W9T+Bud89AHoSe8wRIv7YYLpd9UuFPo1zYdnug8jBddnFVLZOTpb
uoEO4MZZZ/Ss7yt73Dh+Q4Vdit+uaVpw/X20D70HU3Jkqm0GPsweIkkKktICxqdoslnnI7aLAasN
zRsR+2bSsECYGBWUg26GRBYd54C9bI1Km6knov3RlDr3BUgT4xPLKN/BNAK6jH1oLL0dxOEe+/fa
g9dFtsS/6yor1ym3rpWJWEL6PiYlcAfrYamXdTB4p5oIJcZskOKpnMbNIIlQ+ILsfMN72skDoqZw
ve2aHW2XKnHuF2pddZ7fmgAjopIfmVfH+3GMKMxstLUd5KWncZVWHDjavaVmlB/qL2ftiJXnY+xJ
IAr1bqUOEtzLztE5uFlGAe4/5HTn7msJ825tSF4nFeNhzo+Ufg4I3cxs7JQWd7l2sWEjVl/srPuZ
kBDaOZ39NSje2gGdZZteY7qfpohoGJ+8eXYpB7JYv4OfohJxsHZxRylZtggsgsJY3Vpph1Bc8tfq
5R+I0SPZ4Udjt+f+WnT0nBNCIH5eH0mWQXgcoLdSPX92k7w8WYm3rUeZHZoFyEQ24PSCp0MNfBcR
+ErmzS4MdLpD9Hl2pmNnRLlvekmyML0mgcS/OFgQsYY8PltQ7zOCe2t7CTkqHM3wIH6VDcwFD/Iv
RVzMB+EDRQZHD2QoNSiZy2kbJcW6aaBDUP7zlg2Jux10/IEO8kyLZ32AJfVXdVOzmlDkAj4PnJ0W
jVml1T9iJThBgFOt0iK/EYFFkVi03Mxgtbmt3wDefPVN8rMrzLrhp24xYSKWyqeKDQ0Ir3Yh7BV0
lyUvb6QE91SmiZcWPajyo+wytDHAd5n2b0RR7kH/U7Spe86pqOjH2kG7zMhGPWp6qCMmv0ELIxTt
H87Ec4QGBhQgOWIJdAAXNf4jwhW0h8byfyF0mp0VC9ggTrOvy4SUk4aJpPucYKBM/8ZFw8qUwZNS
+pbijD1Li3ntUTC3qStxIsOPyueiE/PE6a9uwl62hyVbdM4jHqrjtZ5Le0WWpT+S6DHrmmruHYgh
3dKlWUlxsYIs2zU2t3u2YKdHa8DGAcOU+pazi3uHpBHkEitzrzoncOiTe+KyaOPVRGnCWZNvdBws
7IjwxxUlpNJcPByEjXirAwVxFfWkTwzwPgt4QiabBUncPXv99Be1CqC90+5EGOyp8f4E7PFSu+BB
mrmT57GhxoOpbmWr4neoyHEIAbE7XL5oZ30oWn6ZRTsh3jPCRwdoJj3xC4r9mBo5SKjTYBj0sI9w
gq1qBeSBRnK7R6OtIyuEdaY04Eg2cTh/o4huS86tPqN3L0+bi6lhFBSQ2KFzIB56xSZp+UZbgqhF
yp8XAME5WVz7MvcoLOeUef0msPjUz0ixADXiHyEEiu3k0l3jqYnBRUwHl3K8xfGmA6wa3tVWcUxc
69ZEuD6Mnk70+fYrjwApT9XzKrcncwkKRmqOD+AnYjz0ni4PDWEanpxULAMqTFdVp/rLUGFECw2v
HXoE2JPmZLQZdxTqPRuR96dB508+vTf71OvjcwRGm46tbesW1VlZS3WkKWtTdBW2g2F8t1ogvOCu
PgqExMviBHyc5gzUbB18AOmwtvacHCz3yUdxONaCi0OC6PKmkXb9LnoC+VfeHlVYfRn4d9UQ4ea7
BYAQ4KRVU30cNWB+SgaaeLhbJa5AEil6V/rOznlErZLHL/nZgL7GUcRhHsYqevk3A4mKn1AUmVeC
PiRWg/E5y4nAlGwXTjVjhkmb4mXq5byuuvBsh6Hk6sY1yG/EL6Ho3q1EX+75UZ0oJcGwRO1AErEP
A0nOtk+6vwVSLcBHMoYWGNJjS2JF6oULsyNxt+aBc3RzPGZVfZEjS5upGfDPtxIh2DWg7/puXBeM
x1QMBX9LJhdDa9BWh0yE5j2ITI2dc3Guw8wNUEboQNQ4pQCY1JflRupmjfyX2xXFrM30wfBE3BJU
LY2UTBMm960r/UCf4+BdPEO+0oUsz5/XrFr4/ITOZ33QXvl3ssQNstXPPk+JB1boyrR7nSjN4e6k
3V8BhlRlCEq60Xqe+mbjmvY70XRuehnWpQa1OeAxvG5hmY4wVDdhpa+LXO6uZ5dr2ZdY2jJ3I6qq
fVdDuB2i4duHKkLPBdgRu2MNMfSDe5p99+rbkv6RyuyrlmLOpiiiLTRcEDbTS/og0Gb9so/z5ZUd
Eodh3UgaUjlTJ2leU5EEZ2Rqsx2b5eAP3jHV1INpDt6z540MAYG5QixkU5l4y9bzWAOxkxK03l8I
zoIIKsrXyathRFJi7gj7CWDdmc72TTtFFfAIekxZPuy7pho2QnSCzIQNe0g0wT4rCzxAkUVZqsth
H1c1id5hyammHMfXxUO1SymcmpL+0qghh4mCBrsEN0gd2FUImKBccpIsHevfzLRclye0MzAtVDKe
dFRmhyF+0P8GtVHT8tSVI2OanTOHTISxNZuruvZPaFAIdB320Jn7+KZ0quBIb+NqaoiG5ULSO0Fn
DTBkoNkRITybEFpRUrnQ9A6PWS6JfkpGLvAJO+Y6jlbD4v2li/TPKIM3CpOQ2UT93Y8hDV2GCYJc
YjizrgxNrwinI9K7PY5Oz3rTbvIRx6bZdRM6l0VDR0pKEr+YBGYgcrSM2trU8WD20rtJbbWbQOID
gPHfruRbq7viwgRE29+IPmOZlkpCZLizA0qsd5N9kZbzz7DtdiaFEDa7w2vs6FtUU7NmVPXXo83r
JAVXHiYGgebfHSHH+yiPJIozEbz5Rs94rNzQk68PkNBMq0OifIt68QlCQN59pX0o+cbG/cSubG07
lKWNi/XC9/9hB+mHlWc/ScZJAEnjMxdCrH6DPZzKCDkS3AplBfnBSpKXUVZ63U7YG23fL09yoq1W
t9bBuN+DRyxvXOYDRFW0vMxa9eREj3ruD7A52wOLpQpofn3PWoUwOjfPbCv2XpetVRNi/AxYqXgh
tQX+Mv7Ka1ftzAhTPkxpbWi4zx+8mQBruuA+Mji9XS/YY3xfNlHmb8uawNFIOx4Fawwqhdly8GtG
947qKSt7zRRJG1kAqx8Ch//zkL0D6w/fWhWyDqZgSRucuUYJl36sPN+HEWDTkKbLNmOU072fXgr3
XdTChc/1INNX8TMz7A+zhHDu3ViuNB+VwFTh1ZoQs/xgJ/xrYqHmeKoLt2RQTxAGsB748ED8rLv6
rky4vs842IPg3o9UftD42W4sUIe+Q1KSahm5op8O6NrwPPvlsBkcSXcRTYfsYAYOnAUKVrKgK2cW
ldVRKt87C9p4wUvgFINC/qV5vHMjHGoDummSrpHl2d5ZyxfMS/HhctHgAXmsh0YC48+rA0Bn/HAT
INmxUTFJ0x4TXeuxZVfcvn0zfU0UPV5JVeOl/EsdDV113H1kE+Q3tGhFsAhSBoWQj4r6joDnkszH
rFbNXXiM/9VEgFhxizwmynlK20z/Bwx2vWDCOTBm1mfep23LzKipK9sNhqACeDLwzuKtYzm5H+Lq
LVDpC0arZ0YxaK5odUNH8j4aBrT9bzlFDmNgAyMqLH9b2H40eLMd6wZAj1D6Oxafqzj1yAOxUakD
+5IlHdymYrmFk0lXU42wyKTyq2XZe5yp165zIt20x9gE5OF8+zBep6Y5lnF915zYhzG8x9AEL2bs
8S3yJPM81jS+a18g8A2bYOQyBFn8GkZKHpGX21WD4HDwHfMa1zDqLY2t3MjIvhbVYaTe7opEDwde
ErkrdDwf8xDH4dhj7/V88IShHO5Ufu3xuixPMCA3LqpxOaSGqiGcGu7IcgvIyH+pQIB3+hIt0/5g
amMg1IRTLD38SQdDiEXS86dpMeNMLdeom8s2Lshx1Na4T8dkZMZfVsws1Ys6svFor163nLvAlSfD
26T0zoOko8737jw0rkGR9vswt+ptJ6gtLJnVz9Tt7aZhYXgr7ZPlRcjv1qZo4+TEXB+urUI5Z9Fg
pWbtzg/AzF8O9ux+ohZoKRTCbMpilgwAhPaD6zT3hrbXbVYqte00BiWwW1czACgg1W0AbNqcdrWs
r0uHQYoU9qmZeYQHDQjesIzUdeg41MucHvOZA2ESRXMYKVWV3+i0v93Y9fm1xzvKYYRMtLiBLCbN
Ndglr98uNot/adVjJC8lfcYmwz4kSEE1Dj4O+l3LRL3UaUhaTpLti7r01QTyY5AxcRocakgtBD50
o3HCSh72LgWRadb+CAVErdjIrZNmPqthpv08I7mYs7ceZgV8cRa0/DBcdlXDiAgWbd+ni77BYNe3
Utb/OVMCZ0vyYrVuNm56Bqu0XtpL0UX2i4Tq4+Xmm8OQ91YW/QoiAanTRilJigkFi50+YCAiyzDP
+JvkmF9Di6THFE/7rgB/MdBzCYQm+G38h87YOQMsRy6lJrx3FkuFcNhPFiDEqkQB0/inB5pZ4uVT
q/grNtNfbyxIEbnJTkwkMDOnDjcuF5NzZs1vy0KesjfFddJAGev+8TfxNFunmbwMrkt2iJMW6J/3
PmVjucYangxD+tS33XGJqf7hGJMblaZoulOxk1lEI+fgPPsY2md4s14/jCs5rlkQ621v2ISHMr8n
Muj2iXBeFp/+5Sbo8eiG8k+pG4gaEcXxS2Gdo5IqDJ0yQIuH/JORyYD+xKGheIWL7jUP4xRLFa9W
CwIgy91LB558RlfdFA0gVoezdldUsE/VlP6N5plUFI2CW12Fh6lDnVUE5lldrzwvBWbGw3w1uwXb
FMvmmkfl67HJSpYdbQ06VwpgYkrtxiXN1k7TwsRwmrc0ArfdtNwlY2hQx1FgP44cb4995JB3NksX
Pgz78dFrlnhPMcdC2mcTFcHMEVw3di0C4FlJvHeZTRhlFHyos1BtAYhBG6TKO0/8F9mhP3lFdlMq
xc5sR2ZvR+mdSe6p0rLfRw5beMpl7n5LdbQqxqvyY/3UUTKF9UbuTYuDglvF+NENa565Q9TePICj
XoPNEOH+p8PmZTWgn5znf7+UXfLQxO91BV8Z1NSrqFxrX7P+iD0KDerGvSueiDEXHNBJsJEMaa2q
r1ZBN1irjuGV053EKcFd0ztHZdBVIlcQllxY2OSj+Iz9Jn9lIH6WEXenSdTHzslwWYBdu+/VTJOa
Tyu8pMOaC2mw78YqOlkzjomgNju//R7nMF7lXUBybkaNK9OcmbZ7m50QE/wY9GuuMPVN4nBi3fPg
yFoTgNHsCUgKa2LnQZNIUxdXRfYnbsYIXFCGna7b13U7XlosWvhR13V/9YoFqlBhFWvQwBlsCUpu
p8JttijcYgj/ALHsTr0jPxq4yxfjJ/sQJVvFZAvZP1wyVFiSZgFRW5Bua8/ivVJW5X6S3burQGAP
i/1ihaW9L1ldxRyMeRNFiDEVd/oUZwQuNf8KnKo6ZFBjQAKlWEGW4Bv5Fakvf8qTqvjwGEVXlXPO
0zJ/g7D/6kQpSI7aPczLFYynOKbL+IMyUu/ss5uhv1qsdZode7d/m1km7ikNWFUT7QKBne1mb+p2
rjseYt+zn/wA/gnL+t9KRLuiCbDEdD2PF0PKo2rOYR2tuGpTDLDk3CKWFOJDke7Tkt4KhPu963Mn
WuZiWwJKX88j7RhCF+95Gqor6N+OEl3U/QrNSADJX6ky97ZLDKgsNyR4SzNP1KK0ALhdel1CX+A8
eHxpQrphehtChxVSHh81/FjsHDRlWKj4bBfhZcrTaV9Xc0zvTtMfpnjY9y1FqssDHp22zqXtSnaL
QDK23tB88a0Gj4++Mw7BIWrp6csN0VLF+RrXzmfPybXLpGufTWH9pxp33EmBpIHP7L8G58zZLHFz
Hh5fgroktsjo0aS1Oo7N/n+f8MXBZYNcYiFdVFEa7bKmFWen4VQRQ340Hr7eaCn/zK3NFlKn11n8
yWwq0hiQ79SZJef/fZmn7DkIKOfhVZbHsKdHmRGVn2L9Ad1jYf7z0zNLhvQ8ysTZzDKaMQx4uBTS
7L/Gncl5RjOihuuqbeFBNzOkUwKmm0J67cmOcXWO1AxtauXBlBJTsSrGZkP7B4BKuqy2iuVjHzr+
dggj4jUxBm7MRQ/+8anlvbUd2wQadqUgDKTJvRomIpUKN0WrJ28TCCao2K3QK2fYun79xwiEj0Sk
2Y5cLMAvGOlWHu/SoX+1swHBwUNyLjMw8VNAXARHDoAYTMSNys8BxWRrKHdQ+7v/ujH+bmF7bRfl
vAguOZvKbk5tMvtru8ELM7RffP8lMJcE7Sdb3v1ZP8yhMUpkJl60J9tj48C/KtMO3tCcpFfVO83N
sBREj0hWlNlxIkLdfJoods52lTs2vykk3WTC+qVK5f/NAozscWpvoq5Q4I34iwInlpts9F+1HqaX
HIJ/574KwVQ2dyANqqTTpJ1l+T2wqKqs9WxP01+nIHyZ/gzr8QmtFXnZBVLlscvY0TWb7dyy/GQt
oK+tFi9QboJVFdXyE7r5tS1mTMGjbV1mLR4v3DBuB5blG6E6kpNF1ezKIjstLU03dqxvwJ+eFlbS
dzJKrWpO9oxI37TgiXVSGvTQvMDT1FOgahcQcTV6Qhr7EOVmKIyGyxD/PRGOpdrd64orBIiWtRMl
mw6I4FX0j81ZFVNXiWHqnIZMOYMh/tThL6cq8Jffy3sIcxP+rb44QU6KPKj3sXDzTVBOESxe7qOL
wAgsRWd2VQIDO56AQaA0EfoPdHmNo+xZG48WxaWkT7hjJzBE9QTuD85jXBsiNMIpDkU3lxgQrJSl
AhcqhOFfk0P/pZW29yZ0o1cv4c2JuxNp2721vZUcA5Fhnh+3wkPoW5DbD+UykEuc01uQZtmLP1MM
nfh4GrDSP7V5+KMNW3wNjo55XBKHtg0NuxNLQ1oLnrK0MDfbz7+CpJbvVMMmt7Gyv93QWrlT6X5E
Re1seOFpuuvzfV4N4SUCOM5/+FQyWwNzQ7XHKuu7/RaJMtzzDSsKfvhdEiuka2mh3TQZ7OLBYQ0B
zSrc69i3NuPsUSwaxmxahEd3QpfZ2LCD5KIf/bIogOV+Xkg+Sh2tqKSsn1X+I5Cv+Fgn7vbv2p6f
QPuZw4iYq02X0vikrJO3QceIN24DpM3v4ksbAQ0cqMcoBCwli1rKtRt32JImDGShX60iU0Ynz4DC
DEI4JjHPzhMqPnRsiQRUW4jD3ONZdLXulbYzIDtxa238Pv90I9FSQCrlhQYcdfHGV+0hyhPbzDBk
d+PABSzWASaMjl6GIYAgIfPpUtLz2jlLdyqUaC7Z48s8q32ifRYRiytWCsS6xTvkEjqACvnwHGvX
5JuJDpdNNBYEv5MWJonP911a3qXL6+GU8KpcB/ExVnl1LD39GTmZsyO80K/H0prureZxPOAZPwG0
izDbGI5jpF1uWDCOBlhlVsYUXs8apFrfzuRioMXjyk/Bpd2SPtjkTZG+LI1tbg42jNRR5KyZokAU
ia0lEusWhtZySnLnJZ/adTi609O/L+rxT0YdJxlW247nM59JBlX8geGuq/EDx5Ma96pXH6VOzZM/
e/o6j1Ra4WVyWp18NTC61wl11yy0mIsnnpUrxxrir0WER1ym9DsDpN+lo3QvraO3Y0BFjEf90u9w
iGh+HcstPocTu/3HI6YmaV6rbGdH8ZPqjf6YsuMIULFgxfPTxbGONc+M20Vwaxm0K2k0c+5kQkC/
eIbJNA3qU8eKjPD2O71CyRv9Ste6HnmDNPKnMkWFZJqioZsk3kxsuClmjdYp6MujKFCQHIcbWGc1
ElUwXrnw0rNhmD8rvs/V6BTuLSr1fG8KEqH9eJ59BH0uRcRpF5HfGXOAxZb0ifD8WLYExd6jSic3
g/yLyWJ8Rc+BZq9riRXR29dFr9/tBEdAYh7lOw+sGVGePXZvUKu4K3q2fsPyCaB3uKVBUL6jkVKx
ktBKki1N9R57ELVL7Ogr7VFJXHQT8mz07lgd0gBJIpb/PGwTmtqLsAMK20jvDHLerHh0jlvf1WD+
W8q6o95Z3np+JZPhaWJVvAEtGEBPw2gJtwp5WicfIjAfg/DsV63K78Xg2WqHqniiHeZHyZ1NsQym
ohCLPTq3f0MvjyVQfx6s7cZd+h4XTQYgZEg+yPsgxTYhOFA9uC/C8uidnH1rGxrYQ1XsrGlon3fd
aFHmrk99wjTfxmzRFkrKzgFH0Z6jKMdnGJmrLKjTyNmGJYKzVUMiz2vk2P7/iDqP5caRLYh+ESIK
KNgtvSdFK2qDkIX3Hl//DnsWb8Pp6ZlQtyiiTN7Mkx4+iWbYNkzJZ1KQj6heTRy54XVPC4G3GqkX
VNtK28V1Xs5dDEZztSrgg2P63Ok1DW5B4GmracSec86U0Dh7+B0X6UDDmtSUCexwQU9hXb4AtOWa
tQ0zTGv7a5Ib+BQ8KhAt4LFGC/M1K0H1IFOMXCwZl4CAm7oCW3EZGMairWzq241dw/A7jLzgkwnF
yJPVqUfht8Emkcm4SMe5QZPeDQsLU6ex+aZa6NONx/5qZIG1zPGLOh3k1mw08yv76bbhTVvlvmrn
Ey8skIt5DPOA75TLSQ12jxdVpzDZh3aPUZ1CKyWES+CWhdx6MudH08Oes0NO4KLWg/esidRphx2E
rM/azrtbE8bVvgqLZau6zcZ7Vd9UKrROa8jhH7jVRxLUClz92tk7hbbh9B5TYcULDiwKKbXoI+cQ
OrJX8rS1X0hj7uZVU6VyVcHNPZiHtFbvWZNyflaHddAyzB+8SJ0HEap9phU8HX2uHbN8pMSoW1V9
kB8yBOYpkDp9PToBEZDB5uTS+7dOxybQBv09jvqE6l/A21DC/TclyokQlURL4t7ZOrqn3Yvo6DmV
WI0tvhc1cA+j2cVHl9jeW5fQBV0zgcOgjGOwLkSw1N2Q8JXZP+gOvPDFsEoFF1+IRzDIbGbjpDsp
BDMnmWewfKX0jyAMcE1TDr7rtm9NM7ZvefaecTGhfZxsGY6IYVOb3h/n0GAeK0Jdxgm5p9K3hhkp
uJDSTtfeJXGgbEMmbTs/CfapO3DzVWzvraUz5M2zCSTTVN0dOycg2jfaGG+K0Wr3tXwzMslBGvey
YJnHbOGTVg6pFYgU65pnvsFTMXG5t2wa2eSLTisIqTCAO/17iXSuMQ331Vcv9obS1OyaUj3ypmQg
jvOaCXJRuGSqimw+dJ795sY8Uq6b73QDTYuSJB8+XpodRCuAPLkdZN4upHmc6L5aiwT7bLv0jGg4
YTBDZyQEuU0ZGVGrIuZMcM2VCSkSlDmzQLCXbznVhwzwOI4g2mrbgp7lmWrwzZTYARe117NvUKi6
zZHJmKiqxizVLco84CGU9sF8nbwjVpOaW8SnEcTbnO4LzpcqysfIiBFrJ2VqQXGnYC/QMvtmvs5F
nFJTspEAbnlytTX9pCZmTucpIk8/trImXw5GlLuI0r5KhWmCJ5WxFKbXb61ivMu4UahCKWmFbui4
qKGcdHI4DJr9WQ2q3GgI5XSLYSLrRh7cJCOiGihJd2Qa3R7TUbfRFRRIDRCC974rPiTpRbJ/kcnq
AgI2LBdWkVN0Gw32iVTAMhvbbB5kJZ8mrBk4/4W2jrjJbluVSV0VBOPKrIJm2VjqgWU1/SiEtdfE
2EBCLax1SChz0gzU+hWmDp/K9pyjZ5IW9Ot8W8KVnrVm06Nc9j9uVrtz2t1SQjJkU5EAH8Es0pBd
PCyiMzsdlC3Eo0VPy+2ykClXq4ww69hk/lKPvQfhVb5DRd3L1GAemIzjiQpk2s11KT6CwV2hr7Wf
gEsNHFjFPMdjyINu8jS4TT6NZkWmMAwcCDRIjN40ovKbjfEwMwLxQzbrq+7ats5w0Ki4Ow2NfWuG
FE28SMA95amxMSO9wz7sFGu9hL/llr25x3XHn2R2GArgDS8YzfqrIBaCQBcXA2MQ1bnP+MsiBX9j
QrhIjoEgYoFqel4GOAolTJcNJ7eurnZaVBbrIGApdYdmoWcac680OeX5IWyiv85TrE0fm3udftYi
COWti9tgXjaflYe8rKXFgYyrfWjpRCK5Rv+m/vL2qqStLPYfBorQ32ud/hCUPHUiNM5JtkNkNuZ6
8WGnPso7d+ajVBpB3zKEeW7XDwed+AvINtu5qeQXaVfR2m+6l48jvUvGw5OMWNsRJiLgPAPDaAyN
KNJq8/iynqSdHV3qLvprWs3f5bCsIQq+flnbir/rA6AdGucS7AXxIrXqegM/L9h7r5dKNm+Gge2j
0ctq5tntPrNHcfAHOazhrWJXaKdcHsezFtEQjCGadKWiY6wp7bdSovDqDWVePRUDEzMdnJ2X1Te6
GJTZ0BFdipxdkSFN+NkzFLV5sNpy4DGNnY2bKwSFC3FJSlWbVmbkvP178SiMbuhLSoLs3Wi1bNEl
urtm1VDeaO4scbyFylcd02JvDly4GUZ3OQUsfNbeYApDeyJuZaam9lSTVueBa/RV4rvXNvXzne+7
58Ier5GmuxdNZOCnlb7HmSONuVU19Vvb46q22WcNtzxR9rnwSCGsSdrgxcDQUzGn0wXfY5fQK+WG
0Q0dW52bRkhLmcvbl49C39dcKCd17Z6ilJQJUlkzixyD+kqYRZFZVkdRlvqbXt96P4SqDyX/w/Qd
nmIvCG9NwMamhWpCc5tO5YoU0Q4jojoLDe09dprToCvhOW7L6Owp8UcaGfoSSe4ok2wemg9mkhWJ
GjNd2thYrzybYsa7qC4KDTBGq7farWFxXLGQGFeT68hrGV14EsxRUmjpLave2gA+veu7+8wQzcyU
iJCDKvx3DnRrrMTNxcc6v7DiuDrIxvgsLZeWzbTtj2bPpEh1WnOT1i8JzMpYWUTpfijOkfDHxUzz
lSFI5xpa1R7GsFDuOEpx/KFFIweBz+rTfGZUI0syu0XgGkTe/TG4h9yBYl9BioyTYq1VeXIIAOzq
SU5biZA7z0XbzlKNYucq240k50+6QxtvE55tqnwIwTwdrFiFVH+d0bJ3fBM7VI94n6sKs1xeJlJz
xUEANT2YhYE/VC9woHMJU00a2nIUmrroxEorR9rC7SjftYop19gh6gUOAef070W0CQi8eE1kWSeT
uKsEmkQjfNoE0BsWAyrbHmvoOFNxoHC1TQ4UgazaQSZ7g3zvgio9k0bM4T7gzVlWRkwDEbdSDqqs
53mgMZwpihMZ81WTW/refwnMo86wDAC9sVIT3VmqFdpOxE9q3jZ1sBmsccfZw1kaPIsbCMhMbjN7
EbrqreFOtVZaLbnmtrW08nZAuGVQnHeZtSl1iRVUvoTNtDo40Qhlt2mXDtmAZakNNDW4lQWK4G9s
VWMtwejOulyQqjA1TZ1ZDoT/qjPp0ZRcG0VhMXfitLx0vdSYjgXcgqE3+68CbHHBtEpWo7axLWmu
Er3DveKZG5w39VQtEwJQGdNEwz56ZXfUIh/MUhJmZ92KlqyhQNECmR8H+r8mKeLLxNWwN+ae5l9b
D4gYfs0poyOfpmBN28lYr6cZny1usgQaDb2+DJnRMNzMKEsNWvtQRmpxzkzzYqSNfwrFcK97YR7T
Ag5NaTNIodSnQudkQl4aWXKuwuR7wAnMHqKHq7JpUaHxnOAVKQ9KUbyTe4OgJfPogGpANRpNeBZq
3EKYXX2ta92f+4HwZ76mFFuA3OW2DFEAGOQslShWNnbQKBvz9VI4OSe5V0QcS/hupAtx5yJO1oFm
boSLz6e15ATpUDlQXOAe+G/gXPUpjTTjkppGeRitCGQdXtNK6+vtvxeVe+F2jHCoiJyHG2L3gpxS
zIaDzShnMrGn987cd60RkExB+Szs2uS4PWYrg17ISZw29bkOKwLSXZItq5GiFIaX4ErMaDwYDCSJ
mNZXrQr4xCsyf2Wm6muCJxr/0cAQX4W81eouQ2pjeLUCWZQgj7ZEHDfkuteGU9wjnPQ+O4aaWcO2
NHG1G4V1oaUq3lF5fPdclX5gn49Wqho3aplhZVFU8t+L9vrXUmlWY9FQVp9YbB7/Qo+Kj75op+mx
YvwPLmGaVIP94djNMstPrS2JMvC90NaSP4ShrtwcT27J0A/Vx3m1GzPZVBq6Rj3vJzZ0wErMVa2E
qjs3QRtCMUFEBldYW9cUuT3SA77XQVfB3+IiUSG7BGVrsETkHuJF8Kg1bcW9hoIF92/kK4NjTaMZ
l/P5v/8FlQpzZpH8RveCgmfK8QpmOHnDBnKOpN3slYIJIEEb+Li+kU/kK9Da59ewS+4Dw01uU7Ac
dfqcMkpoe5LmEzvFJjto0H49m8409/vlR9OjaJcm7tPOvKP5iukofTIPdPKXmek8AnWcE54kvzQA
20/68dk0xW7AEr4OUIyQa6Eq+TxuPUP/ScuH5hAgFaRsVnhTplXtvxMCPEqteHKS5qDjcZIs5nVt
rLTA/GgL59aU5h5hb1N1oE3RbzkLLocSFUtY6p9v1xeCVc+UKQuKxgv3oFxdKz/3Qlu5LTRQVYI9
i1VM2Z1qzFumSdhJbxZLBGsrgXl51111DxL/il6LhGhBqXT7tWfQ15UnHXf9PCAnif1wrqcmv2pT
nPr6R9O+WZ35KVu0kLLwWrhqfoy7jRBbMEBV03dq1CDnGGeaktd19Bq8oYA4/U7x/C8KkNncUhKG
ZZqtOkSAiVFouFTeq7L6iqO4nXcG8WvVXfOE0vNhBt8aiCC9zx9D7vRLQ9c5WPnWTfU5edHlc5Se
cuy60Z7QDY3RQfsMre7po11zJWIVYBfZDLb+CFoG73gx+ANealuJZrTI3OE77W25thjhzEw9pWOq
rzjr9+2pQ6ResHQfzbjBeh7loDejQQcnEIKTJqUuwoDzYdllsyZkhGQwcyXtp56jKP91KBGO6J08
qaYF1ouhZBJxVQlFkF1G8arRmA9kbCnBoW25Ze76VIESzGRPBVI6ijszUW/FBBds4ujNgriJX8oc
Hyma5Sd8pQYmgk0DO3H1tqyg2QFbCVL1I683ls4J2vNy3hzUb+Y+KjJ8Cra59ZmAB81D8ZqZYHeY
5FwH1RFkSWPppyT1Fo4a/6D1ECo2hz/pA9AWaKKv3+V+zRgrfdEW2mPoc/h7/YbQbaydOtYolwcr
/neNbnG7wCP4TYLk3YCJQOpky6eQnh0Ho6zGUa3EAZUNN9r+LgPSQMEwpilM6gvHkxZ4D21AHCpj
IsM0xCj1OiqyC0CNC3CFqYc5tRMYnnBFPtjUmV8gSAx/opE7+BE3XQeMycpqYC/99yX8nLt2kMbn
EPv8wD8LhQkMoes/3yg3A9gpW3pXnN5X6kb+Ys1aMi3lBp4xoaHmDNtMxWiopvyV7qhpJax5FLjc
6zJ9ohlsguOPWxVnZizx1DCp90rf1WL4CEaMw5q0npqqbGNdWdBZtO4L95kXGqATemtDh6JFssUT
6B6/wBAeWh0uE5tqRjl8mZwzOZpqa71NlpHJgClRe2061nKGF+4rjLVPpel+8kA/cxrmxlpcbS7z
iGktK6hir6TRfMR2v5VlRLuhW01jQ3l2lbV2pAc9zjDI13jBlUQS16wckk4aLypP/eTrNc4v971f
4DZnidyOXj93qCOdBKEXTGrfuUEGOLErz+1OHArPYtm0F7HNkwqOAeH+Av0J8oc+s9xoS9XEzVSV
HzdPPxqNfg0Iv16oQjuKNj3WLDM3vtIsvUr/g0DBFgPpzc31H9dvH7qvLKg/I/NZHTwkdkTQNRfW
dSlj7rGagBVi9c/INf98YAVceMvV2IUr5G1B9RkdhKNabyl9uuv1K+HMRTMrgWHE3OvGxoZYypEs
iJ0jj/VP4DGSHfRu2Xb20T7QIIGhnWTfxOcJntojN33ksYndg9V7XU8poDsZfblqxnxnc2KEwcuX
9UNtLWSBV9ussTyk2c+Yv7VJZgGGKf6yfvjOgrUTq7SxOgSeXavaNwBeYIp508GzuD6nG92+1KVB
H0NdvGyrf0SNjxx1qNuGrp5r4lmXszDKFn2SHkAJvUPdwJMAotUeEHx85vrlslGtRR/Q88US1QKW
jYF653T2ZAAgsdSFFdBVQ+AMkSfF2KRFuuPCBafjRat9L8un4o4znLxzwZ0sNM1jSXiNHu91Gdk7
PYb6x9ww15j1DzetZgVxZPZe3ZWuOZiCOUtokuWx4i0DLn9ql4CU2c/AOmnrzGZXyoyKNmE7ftZu
8DYmTAeK8YdEHYKBEfpzqD/f9qjdUCm/KAUC+/i6W8eQbzE1ohNUpAEAiWBuck4+XvVJlPg9/mL/
mqr+ROYgJCi5U5jN2kMMm8rdFBbslZyApl2RmzdzNoQm2ah68hkmLOt1PB81cTVKfY8wkKlUS1En
FE3w4Z8DbEy8S6lQVgCI7uSNhkno2GCPV2oZ0juiU+5TMhSnOWX8DOdsXtHE7+TlJxLdxurBnITD
0xPyAGuGUjfmz33HlFAXZL96EnM5tb2YFHOVpfwfxGGaGYTsY7GiBOdDpuUtKMMvc8CyIHFqVVpw
UUI+/k7151rOpxhx3pfWTMT1jbnByUlyeo+yhxUcILfNwizin/G7xJN8x/h1LC3iv5l1qEV9yUmO
1KXLMhh++DklYhaVfQEoNzU6U5CG7Y3bi15XF5vMzMzIbwbtmiZuTjKF115aZMnbo6YTbPVqeebY
8/Xqz0zqggd7uOThrJT0qyT9BwFKj+jwsojTjzFJymmAB4+yx3Idggwo4tbmCXMunJlu6GTsL9Jh
+7G487riUus0JIzqtcJo4yqQcf3oFCXjEjbNhxOqN42m7wkKkFlxpXJgJU2kaN+GkWuS0T9LzeCz
Ebvv3Vvo6NeCkmqJmWsStJL1NVr2hfw2jaP0w7X00m/hYc/saMPhcjZsMO8TksnQyIeUc7JwdChM
NXXPKB2Kpv3aRg/8DH1t4qT9p/CntLg+kUkwCNr6T1bcR698Y526Gom6rw0eRCu9Nr11H932jlTz
oQ4UzajDKkflnui0UuQZB8Uq+DNkwqHKj99aG/a+9nqCSvn0Kji/qIycSGhl6z99zVg5LWCZTPPe
fA+0ieBvGClHtak/BgV8hFCKD1fZtRI3mquB97OC/JgwPjBr5Z38dAs0gncspmVppNaHuwCfZEvT
t6qIl3kSfBMQ4EyofDMKfwNDalcfve+QTnLOOZ8WhQ1mFB6RiBLPMe6cxoofKoJkp7DjGBbmUq/1
jk5fncwyfPFY1pawn1pioVk57dWXJo3nw86EAcXYSrtXJm99CVsgNx28mwhaFf6KDnAOWg+PpCfG
OfowQwsC/SBGoBhLjWF3dUMA+VSM+rMsCO9L8TViIhuL/K+hDgy5Gpc4o48lhkpWq5L2GxSWSdAn
j9TRv8PU+KEGcy9YTPqhO5Rcp/nQKKciNKaSHsKJE+V7ApDTsgXF69QbvSluXdF/eXQCNiH5OnvE
1lBn/IBqDvwGs9lER23BKXCO03aPYHwOYsLL1OZNUhDdE6QdfaTQMtFxmlK8WxY2EUGJqZLLRcVO
7iXpu8BbijmczKWIQNW28bKsVY6+Xc/STKcSMirwQACuKbp/UtocSGX+ZRiA30dBzXhH6Y8VlWvq
TPGmYcZmlJFPiZt8RzCbOsBKkwHdFwwJV5raar9Va9lUkkOa4vzF2GsmbsaDISz4Qs2vkyc8l6Fy
DDt15qc2jzCIhYlofnyBSaQNsk+mfZBcnGJVEexKGyJOqubh3DYtkl8k1BWVn7zZ/KgvHzo6DoUF
aXQeUr4NgtwDOXhxHez2z9f4/1rSQRAq7GXf1TS5hz6N6yPvTBebWz/+8go8NONrmXj9ydTpEqtV
Lp1PXNQdjZ/a/bNb1qYRgwd5cWJeZQMPeSCi6OndBoPEtY9IWyY9mWsKGn+UKkaFpIAFH9pEltm7
kw0ZLjPGV+EoJqFe6Xxh/81tijOG+p43nD+qw5uE2h7VYnj9tL9cmR9G1/50rDszhWedOTwD8L2Q
wLuJVGIfq6Ygix7CuQwOxvhyoYtjTKZoplEfPG1WomVYpdu4Bg3qCycG/4Lzw02oJs4YR9s2hh88
Q3T+bINafKmpd3aHEsccN4XCT9ZYCKht8wWNhYP3lrEk+GZ3VvLqrtlskH1vYel4SMXBbDQ3Q+/i
Fj3e4cTZUeu2Ifmz0bLhDqJu0XGqT0MwDwApdaO5FSN/tDq09xrnhzA6Yh5qbU5CkTx7TOp1C+ah
Td9zJQun3GXkZFDrFQlunlQt3+Lf+KKYnjhx48JD4zTV1vFH7Ft70/rNw37XOMlf0cszMfH3pmmv
UVScPIPcuessR2XVKliH4NzeAc6cyiC5Dh1enDQn2jfwoRiMe4om59b3MPcPGid8jw6FggSfeTLx
1RLx0RFNEv03HXGxRu0VW8mvMCEG2oF9sBuXJ438IXGW3GHQyGSTRKui4fKlBk9Vwm04Bm+ahTcw
f5c+H83MAEYd1GCSHMpxMG5NSJZTCokBeAqBEdsr16NqvEdufCevPHhXhb99rTlnsFgh/nWmo549
y/GK4queNQPLwWDXzNYbhnU/AfAWK6SxReOBTAasw1l2TA0fwkOz0Yc1LECc4MDzyGhyhrbulW0/
ey26kDnCPWg0tAGbJztk6IOPDOhT53y9ysFao8ZzD08AbF/6aen1R9vSVejHu9rq92PnHBprWKmi
A4Am33gztxHsGZS0+j3yi6sZ1ycvWlfyitx75IjwrTlUs5DIZR9x9V0U/5kjtxG/+jBsuOA5nwwq
ECcDg9oYYgzYhyNt658UF07oRIMKJculqvOYGGk44Jokax5LY18ZkiXJRIPXqjVAwwj1qHcxC5LE
bSVAQY+esjK7ETh5lFmYvhJMW13jp1DVsIeSUFkMBnAcoy7zWSuB5Y/dWUvNvZMTQCi6ZVxW9FGT
hMEi04jmAYHyTsXfMSy7CQmyLYOKXd8XJO7c6BfrqAjUuZPZSBnW2gRzGuAtGvz8RCT2A/vgziDK
WLXhTjTiUtjDUn/FkcKV6OVuhJfmqtmSZNAkenFT+CMDm0t9Pe4EDCQoECcNJn6U3XrimpxQVlaf
rntS4xBtd6j7z6hgw6sa1ir7HOT8sk22NqcZS6Y6zrgICGqlUEdH0FLKEeC7b27MPiAqhOHWJYrf
JcalL/svzC1bQyOEUAMcBzNFnXAeHBxWqMEsKZbQJRYRfxZHWFDr10fYq2HYdWQxBXb36fhaqWAG
s+pZ19gKaAqUrIW9mW2yzv4TmLBYs9maRIiLexAwYyrDoFuWRmEgI6YEmlRKxH7UXIZmrQ/i4cnk
nIrW1+9mHbus6W69klwNYIV3OThk1mqmiTmpU+UVrcUkSOLVjN41Ua0dPDmDGX+WDhtpVSR/46De
kYfAAHx1kX2IunRjWOUbbIRlF1/9eFhpxWuQDDVEdTeyDm+8hT4PmH5tLBbx2JdrCgsP9fDeifgh
E/uMsW+nq94d7NMi9LJDmNaficdgR2mbD9UlfegWVKyaqAdrPx92qgu1r5Hhr18qb3rcfQTCXWTt
ayBWyoJWRhzCLVaTADkkkJwI/MD+brKVmdb4JaqzSm7MdBYv6/KoNLjS64d8+a06RX2PmnGVae68
TIKnyPSrnShfhqb/hqk4mVnxVucvahXz04p+B3Ow58zpFopmUR+O0mpTJVFz0/V9NVnZQUXUvNoE
/6ShfOpH+rfkp2qP3Zeu2mc/VU+uaRyouj6V0U9WeUfQTyM6Ho/oqOvvWAk7D/sCJqYOqkE3KVrP
W/RA3KZ5vBwSZ4ZUtcjtnu2gQAgnnsIwvbzSNsxaAVsKXDHJHxEem45iDDJHXOyqU9o285Sj+1Af
u5B4bF9sEi+eQ2sLpiOiKzkhQAF5/TBxTpMcB5LSYxyDLQlH3t6pfQTwLlGWTKeoE1GUUy2qHwwh
04G7QJXGGye1F6blXUJ9uM456V6jJtsFnlgk0vuEFzppbXvt2s+yqe6Rz4wz98AXKJZ7D+E05bH4
y18cDJkwGTWa4uKoW8Irz9Rkv0/SL3102Bwyf9MBn8CiBP/ZxEnjcdHuT9kJ+sreH9U3kCOPshIH
p9ZPTfR0lWTrVfW2zzJ0Q6bNgdrTvFmeTJMts2bYPYz4yLkR3xwE/DjtvyPGKBOXr4rtRKLGJOck
HAnhiuiv7/KVaRWryOVoK9yHU4f7tnK3CeN1JUQaQUDTpP7t+MppILKkxfGeR5djtLwFpBFCQ9mN
YfhndR166hdDi19RQ/pNXm8HCjZLpHFKFZaQJirugTYfYrY00FlE1Mv+L1uxrz/gzjwCCKlDoy7b
qkUqpp/HQIswzxhmNrH2W/n+2kjKraOGb5IJaw/VUXf7U9qTC+PWZKCrTvUcEFKWsfRVWf/3mqhI
O/ku4JWAvOJQFfvlwigrekha8rnwJHcy/G4U6xaG2Wejy73fta+fwWdBKDQDdtXhcFBNxWV9YyXB
vYoGGmfbqm1nVggS0BPln2Epj5HwSpz3ix7sEKCLC0LDGWzyE1C1KJJdHamPwEO1VBT57vjU05qP
rjSPWt3cADVlk9gUcCLdjaU15rIxXxw2m0++05fxKQ1+8orcMHCoYReoYUie2F+kUezCzCjItAv5
lxoFobChXzqlVd6ww/02Lt51hUDXLm/rRUZZ+0dojczYf9kPmPIVOgZz08SDP7bdVmE6tOCwXsEq
yAOEwyji3G6E17ElAB53cNBU/8z0IF8oyZffeMoqbFum2pbFPQiEUBYl1952i1UvPWoK8V2KUi0P
Kko5PSr7imt/W/rlsgzAHMVJQymXXIU6HxtHxRbAB3bz7yVJYu2/X6m1E88zF+NUqXblht2g2HQe
Z86av8pUOCWFLwlPOyfG3iKqhJW8p6NE8ZWt9nrB2+BuK/bCqRwic4olrdmWfdRu//0KfRNMnTaS
aupjtpiMNlX9QwdWs63yl8LnaSF1NNhWVI1lSDjKwumHgswF3atemxdbN44J0v//3wvoRDPbhw5U
qf3JHIyTHwACj9ud3UTHTnUfAtQOdu5Jy7gN43EF2TkbrYmk36oi+zCGnTLRRhYqE1uWCDFYqRH+
YMv66RRvFwb9U+oJ5XKBFU2HhoowZayPBhRzcjK4hBy8WkhWtX90If0YMoq2CIyEm01Mi3Ev6RCL
3AUN1ruoFw/P8z/JyqLEluLeaM7dqoFFOcYFD1aMdYioribSRwLSkaEzQUnNeXm9fXUfVl8ugIkZ
VcMR9zrzN9c3eCXFCiduhCQAMhWemR2ZX4Zi9dMMW+IkLP7I09DHlci31B4vNBpvAxXOUwMHJVWn
eq2vIzWsZkNIBVMN/NhS6Oga64K4Bw+tPio/WOq++OBUHF2yBZ4RSgv9HHhHqyIZta9jew67zWL2
mErzMLKVcLL7wgN/gTL/3kmoi9CtPswEoszQXMldY9DuBNSplI0wdjBIYb7Ve65qoYp9ntEj8lGw
ZgT4XRXNya4ZIcmub6bz2rS3AiuCD3YVUshboWfMX4jzhkR+IZs/84rn9sWuCSpAdfyVnFRDSkrF
GVtzQpJorUnvCwJ3PDMVJNAR/w/5cnfr9nQHEtJe/Pu5qqIhc2vHOzVPL1k0IitsYGbYEEJglNT+
j++IFxqUilB8+qMsF67CTRSGKI5XDXmVvUAfhl1uzypmM2VfPFDRD3qxV1yDFslR3RVsnuSKONsQ
98Rf+RoQWjYd4t61r/p2olp02Bn9HfBiMQkrRMLAuaeVec277qnG7g1gC8UvSrb0a96+seEMKHsg
36i5CFWMp30UEcVtPkrv1x6hGqpO+Ciq1JqZPVbbjpPhJGhM2FSgjxg5rcmtosz52jOWOicYaNWR
nk5d2A8zpSzfY8E3lxMabp5xNIABDbd+lqMVVPVfpnThTG0pJtIKDpHJmBOl8/Z5RnxEm1jw7Oad
41DVVysztM16ZuW/IRxAbtoETvKE9xLVPnDVuY5wzmWNbbEoglWDNDIVpCsIInqEj2rO0ULZu/54
MtNb6IOfG/uF22I4i+KcIDvvwowNnsJ4+Dj492g7rDs8pTGModwtv3MvmneFtwWGZG6iYs7F9RF2
LddfsL6YgKI1Nr6ripFp2gWLPmS2GhHZhv2zCmOCXjo5j8xkmCLcZKFrNOBaoxwm4LORVHEFrzPf
39l6uCX1fKkSGOmQFOBDC+5vVsxkLrAYvuIZool4kjrZE/vmK7vvzjigfedO/W3nDQJjkUJ86reM
BBWYTUg/tqWvQi1bd+SywHQyh0cXr5lov6YALNxkYbAykKGS30Tte0Z9QK98pcLi0jvjoq3FAsGE
GgfDIYFRpfTUtXtlSGHAYKp8Yr+YmlINbrJ5EumuVuPrBI8Nahn2cB79GNoWGtAcuHC00Zzx28pC
sQj7lLKohKuSjiujnVSDpIyxOgHOYTodxvo046gxU3DLcGhOQMFgm3CoTplidKoWPUbeCeXv2gJ3
gndA28OSZXnUJjgZ5m4PsqFsxqUWjOHaUvxbNWb6Pg4F2U8htxjUWD8Tc5mQM5n3BcUP+osB0iOy
zYfmn3hhA2UU0Uz1hi/Fj9rnkK3KKoXMxlhWZrSyS/oXVko00DKGGKxCPpuGqT5sod+r2yxNPwZG
vFuzodcpLHDEKtzpWgvXNc2EVlZNm/+xdx7LkStpk32X2aMNQATUNrVmUrO4gRVZRaiARkA9/RzU
PzZiMYvZT5s1zVi3+xaZmYj4hPtx28ZJ6ofRPhC6hn/ApcqtRxyhKVnOJFpRdVvFko9TXKvUzpmI
5ghBl2/dIbU2buc+/rf/H95dEbr9jV6/a4gCj5Ly/8hSkmS6/N8jmJDQReX/HtK9/M//K3nJ8v/j
ysCHjYMbTzqWRej3fyUvWdZ/rMAlcttyCNzxHEEq0v9IXhL/8UzmqUEgfP7j8P//n8lLhvMf0/aF
Gfi2bfqgjgLn/yWUW/rBkrr9v2JbfdNHvLeEtiLrEq4pbKKh/vf0GovcdlDkFH92QnyCZRqPYc/c
3Rpa93tMXwvZNX9dURXIfkTzomdB2vGkl/sVJKzhmA8Vm1gSSiZSgktkzXUvqGAvKevKG+d/xotz
ozYz4OcP/s3cZosYC8y/vQ79XBwC7L76XqU92gwe6Sie6nsgZ+fox55JFzP+oLAmMzCRPyE96Fn5
+EqpRrAzq+4QIFpAzevyk9C26OTAo0XhkxjDBj8rKjoJgS4zQfBkgbHu0YWf28DPXpFcHPNm9H/V
rjlsPGEzvK+REXjzRlaJ+PAwzDF8l+PObwjJFFrJU+Ah+xvLPxXG66M2il+0Cskh983d4DTZxcdO
8+B24ENiWIFrIqueYYx3lPnHlhMn0aa6xYO8okOFPG0O5x7fCe2caW5ROKMctAmVsKE875sqKAkL
MQgkLVsMHSHKRd1U+xmBIc2yird0jHsUhOMpToZ+b7lL8KfdM05q06+xN5nrdtwYesm8GAnfpu3d
QGJHOi7t59n/jCdNAGFckCcdvaRc8MecCTy1xQy02EusnQXe2mpjE496oKhXdm6Ut+eAUQvntPHW
xWn3Ywcvxlg/G1UdHRMYbrsySb/kFDsbq3YgcQ81yX9usC2t4bF26QuNCkRTsHzxiEVYJaY73BJd
XKC1iK+cyK4VVI9/XBgAMJSCqSk24TTMj+SOlHaLh6xo5xcPkNcmbND2OUWImxYwm+n7V05EojwS
nLESsAj1ROjG+Skq2Fp05Tzv0Y9/tKBhg0j9aYrp2SgWvQlkorL5rIvoc+xmCF3AOBu0tiuvQS9m
dNUhgiXv40Ng96NP7uKwtFLwAJ5QFyNG6oYDBKtJabZ3S2M4M0cSOA1e19haqvOOJEJGxjLyqNUA
T69cCwt1paAOmwyZhowcDZH8sQV/ZdgXcPxaXgAxx8/l8F1Hxnc3HBpvrB9Dm0Wl2S8DuulcTgLb
yFC+TwriiXD/SmO6i2L4iHLr4mmc5UwzHjzMM2UXH8lAeA5q9hOGyh4jBh+roQLIi/Jpa+TtI46G
j6nPf4z+V8zqI1LyLXSAIDVwvJ354rTuW8KYM+t+4///msR4B+M+b5SJeivGZJTZ4x0j/rfXpL+D
uH0MygoZxGlW7hs7UIvBLzajXPLX2rP7yLHRJGtr7H71uXnJUWiXDplfULAOrsbFwZ4/RQbtotaK
oaeyIdzP+N8W3NmD1zsPboDqMnlzYvGq3OJPzc3m1gIQbvLLb9vnpOj0PmUX6AMSwz8Ud7i5bips
9QrHwUnzd6ZmQTB7RzDUOPAq0uycWpx90+C+wUW2EfMgyHDgCpRmiizXXlEeuMe6hRzvQV8wZ/Pe
IMtSI7CfGI1AvYDPDJvCBI7PqreaaccjQ+Aj2kWE9XgsszjaVhw8C74AFZYxLNPFEcxMyrY3sSlj
m+41SUF+5LZDKYrivohLtcUZM0Szt0X0Rq2V5KTatjQXOML9DQOy97ZcBOMmy+mBpjSIHA5hY3yP
GKevYL2yD/YY/Arh/x7SZSvNkg6P3KHleNTFttcJ86uZOYQuszXW1KM1zY9j1xNhUTHY1wxmlQX+
JLK673GClwVuUDvDh8syEMoVaSxWxT9uvB9VOz+lSu1tY3kHxu4v6bJOCXBV6545nQPrmd3raUY+
YIj+K2f+5aa8WBRQzcqq7D/04xxiZfzVXCAbjTiMaQxG1b7L9nvUyfRqueO1G9qBatu06elYihUl
Sa92/ZU57PHhXB68Hguda8MOk7J+5jEgWNhWz/M86T2JDPewHfZSD59+2d17mb968O/3rMs186r2
MJjou1rzmDp9udOEHqwMD2Z54dIXRGlp0+oQ1lxXjNHJ6Du3QEDnxoHGEU0woJyGfGI4Ejgk6ick
Zz0KwuRTsajbeWVFqGhAtDLvHWIMwG/TSHB3ZjKFgli6TSooezqnhRvm/geyUrLDnSaBx1+wMFg/
WNg+iBgkXWFUbMDYrT6jdfjlD8hhS4dQ0zhBDmdVv6c4qMkTyF5FTvari5nTDpl/tgmnVw/pvWHV
YMXybyfocTxkL3M6krw7O/FTH55iF5lVnb9ihl+HKUxFpICPSeB8Lv4SlJjdnwLHzJoRo7yUMPtX
o5E/el4DO6mVz7M2wruckKRavT6VXjxT4xrJyafrQBuSL9opEtW6Z2dAkut2PnEFLlGoRnIfPPSD
nuYWNSz9OMJ2IAHDwb09NTWAHaaU42gceFsI3/U4dBZtnJd3w5VPYITkJ4qSETsXSVBuAsOhAM0/
sSKEv32akmE7jkm0NQz5leaCTR6czQ1eMsBgsXd3c/fdwjC1KvL4Bu0Zly8GZ7udyq/CQHFgFQ2l
BPE9azcKfqAsjjfVRh+jz+BzDDt11V+0zgPy1ngfTnI7YrbNvWHRjoDO9v/q+oOlqF8h64AxwShn
as+oZwinMeujpx0kH2yOJjRNo2cQv25520H5h8peRpGB+9mOdbvPer7DP7nl03Q2I3Pr9S7Jrg+B
xZna4nwiB9b/Hbmj3ExTZ4L/EXvoj/G+c1Pj0E35kWHZbmoV+GPcrNgbW5qevHwLulJtpB31h7lK
/mJDzIik6YPjsoSb+8w+wKL+am08MEXwnTAtP+Gkm/QHvpgBsaQYNnMXYPNHU2y6kiwA3tE7+KN7
qgA/VwUAlnGxBcTnWVQEHbUW+QIMfnqscNqbT3ZSPKVpCrOTzWZpIUVmW80b5gUfok68A5khJ2D7
LLB67uoeJmcednTAMBPqyTriCz+bhhdvWCTXRMIzk2CQZWVsTMbww9O5u828GXuKkp9ikgTSIVit
k0ThoFZoH0Nr3439vkO7d4a+xmOeqGUNG8Fs4d24lqzORourrkbQzAymfOZ3vuKoIiQEMjSrNW9T
9Jm7QhSZnQFeGo0TgIdSF+4HUg/HhzlW3Qb4xMiKPVdbCpKWjwmu/lqd/Lkx7rGBRhcHkmEGSOHc
mfTBHA17i9rlSFrhs0o/U2USF4+OY2UvCukMB/OKPb9Y+xnPYM32mOPL6tABuIJ/qonDEhO7+2UI
lvi/47hjvRdKii8TGM2wCJybgZ8gFuUWTRMfSfM8kmd6iAtSvrEyVNmsDlMqYE/btXHlacbwcO1T
16PaUzDydLONJuOzcVyxC4zowUdSuSmYXzM/C409NsXj4JOKN2xl1sW/iollidOmNA5Ts6st8sCx
wHHEmMHBaYgO0COxmLHJvVmEkFod5BWYM0kqhuRje6m/ck3ZnWu2kpt5ZC6I7OpJTTjXh85VmEgz
AlEs5xC1nH5lm5JglRcJTF3IgU7KBaVS/A9xWp40Q0JZanvFVut97peXo8vdFfStkRcS7ir/VnQC
rI6TcMr2LUuyUfIDhnY7HGAzwmVK0v6oBudlFhe6DNJ4et9FIlA9NbZrHHJX/pZB/8GdUq8R/pLU
NBl/E2z62y4u5rPP8tPQ6Q1gFLpmV5MiADTE43NzNSo2HX5ckE6P63prxiBeEhWq86TSryDzsq3m
dEPPKggTct29XbWMQkdIDKJGTwTUal0d0T3TI7RluJPkuaG1lttmedehFxfrmunOFr4J54bNLohJ
CajeS1/l8R4cAmv3wDr62sY2qqPXxuriU0Lxko7tPuqV/Yw8YT7y95DNZpAGDufaUOF0K+15WPHD
sk0pUuBdPrnlsSXwTw7Dk27EJQcXd+ic/gkGRXiIx/h3H4QHm6dgm0zIqlXayRVEtn5v98OFlK3o
mHZRcfHQ6DHPxkxjMQ2mj2SA02v7JF2VryefrqNrQGzqYYf8ZlkIRt9Ta/KKpr5exRKbYeMVPyZz
V5706sURgFpcL0s3o6KRHUN9HhvjeSQ48mEmbPfg8xPaTMKbqhif+VzCH4vTs1uOj2pMwQVXBSxy
sEJHlPiMluRE4N2cvthAs28QHa/zPO7nXOHAWb6k/rdw6qMjXf/JaIxqmwizXdfET0yRitno9xw3
eQgpqcBjkYYhQjS2pjSOIMp9/7mi5n3gUGrhrlrVugOj4hVM6PmjexTwRgKmY4mzdC8x+oIgR44s
gvIWOuiqawbLea+n1yHVT8rzEG1C2j71Pa1w75LUpqri2gtneCjIg5l8O7oyfK6tjoSb0HvoIyd5
4PPfWdgt08rH+FgOj4Mf3Zw8O0qsjzQQs4BRQ6QAGYSncCFkx71RMyUuRsb9qGWUw8vsu7Lbl5U1
PkyN8VL6SBy4rrgywvpaLbYzdL4xJhRCLqSUgDoSIEEZpynGT/etF1YJfC24CmosPgXw4VM/mbaZ
xbUlJAYTFsD9HuvQc81ve/r3Raj2EJa9POEavw0Vahaj51IeLMBwuCK2fVMukQ7u0VogvmWWovDs
Etpdez6P3TrvA+dsxMO286LqWojuZ2aT+Oi6za7UPtqmyQ7XwuX9xBd+jPyEbEOpUNWnjCP6aGFk
tlLf/30ZxvyZefbrUJZ/F7jJeqbDhWNU+ywBXFb7yxe2XPMeziwWh4JfJrI0Y/Z5GC6sf4aNk6JW
VjDvT+nyRbhc30TqQD6TaUJYNNTeShvBCpO9fyK2pNmpDFABfAHgA7p/oCev5jh91y764kL41c1n
Zf2+1GIyTcVaqSl/tk8R85iG8KAnk5SmTdPbAWo+aozOD5O3BFC2id0Ubnv3G0kRNi7wJGzWNe5f
MAIbnBwNigxSFc0GqgKSMygiPcSX2HDDz8Jxt1ZBPkkWZj9V6ey71Mh/o70ELsy+fi8E937J4XAU
zWTvJtfOzswFinXSq1tttPKxc7hAYPJ6YIfLGs4+QCkvQra6a2TisjJok+PUvCUD9pueyNBXo2uB
G5Gu/F/fSgfbRW7O4/bfP226qtiF5Or1FrWpjP321c4h5fFr51v0z2hIJ4cIgGZqNv++TUWCVZmg
J34kuJlOPz1YRVVe6gyck5S7rOanISRpJjts7oCOw/cMkiZ4DV2u8Rnr6LoyOuCd2kD3SiVK2e73
O+bmNeKw3rqGlK0boP8FDgDOVtO06EuF1b34/oQc0FtoTYF+Hn2Ia5hr6Fumx3aGJ2SIvzmCVxiW
KO29Fq0uEp97Dm7tAp6h3FRAmvCYMI9ymFwh0rROoUBBTiBUiQNgem17mk5rYAoldMmHviBzLhwd
BkGlnx5tjWfPIl7yqF37bYwdYqHxyR5LJ0fCqWaND1n+HiEFJyigT/W2L3QFS1Bciga4tN+Ql+E5
oVwjHKy3cC1oDqYGi2OYPMObyz5FZzxAE1abeQZUjhHvaoGa32dAYPFBTFxcjbVPTbN/TVpF1JIo
vM8unx8R5t38zpw3E+x0tiSaG0Eq/yUmNXdVpu0xVCGHQlAN9Mn5V91Qakg2qWBiccYEO9+h14vF
jDXcaZ6Q9Jy62XskXYqhYvZXVvdhqPsfkj4+3B9DTNbNxHPTQwC8ZAaehZ6kllUOnvJqCBKowRa8
ONIvfiIP4Yop2r1PSM2p8wb0rU71MqnxnhgTC+exDtjTttPe1qaJOROxg6OMDeo/vM5Rv+dtZLJZ
JP1NT4jQUsO+sBQjY4dZnpwMNBHLKYkkAK5+HJ7s0aiuZDTBV2y7Q0gu06aPjXgdhsEx02F8VfxJ
qQYJBiTEjpAU6Tl0NEYdP7jEZcSdHRTQs/CCWQTjVYGjjmEHCH+0Uw6WLGqvtSQ0R+ZiwZJAdMh9
gIf1k7Ks+CJk2B5H4th7y2aXEZrQ3BUYlQEzX1ZXek2ukc0l3CFcMzKXGWXobErgScBfw+HiUja+
RCr1nx3HeGBO5l6UT4XXwuQfMJnsIodoozgqyCgCCn6pI39b/DFLk2BYB2tgZGF20Rrh7ITllaXr
n9HS/VMsCux0uXPw2ulmmkRI5gzhvoEkAkzJty44uqnJ4pMV4N5BaoFzIoq+lE39LYr2dx/q4Wqi
NNkEmPh3QJt5Xea2Qj7oX9F8FWeXjfEmKxxgIRa6GdNGRBpiqEFj/EeH/blVPVO8mcGXTCHKDUmI
HB40cBNaPLDZQxsyrmD88DOaHlOlCY1olwFrqkaGXEkcw3iSF5uL8CtO5Vs1XxIPqXIsKuexh3Hn
4h1OUtu7jwWdnJFWx9Zg0MUM+STj1DzN0J6bYT7SuWrqnY3dqVu1oEKQPjc85YCIzRqqUYsUkZ4E
v27ePwOsOAH0/fbZGN3DeBGbW4yAZg+mjcM6cuWZ42EcGcni7wa5azL2zBBJNBM3n1ugXWb4iMx+
WCTX3ruAMLQ2IGg+dq2tL7Zuj03mDZtJYEMHzR6C0ecssYzJX5eWY65JTsTQE1fASLpxrbWUZLVJ
YrfzaJ9nbrWJLDKzidIZM7K73Cr8BZqcqS4yhiRSj13KZ8xq4nmP6Zx8wyjG2dPP6uIV/SUi+AjY
2rnCvfzCq+nHH0kxD3sGDGM1pRculoOIKEOw6pMn1XJVYcBbdV7THHDKrMpBou2fSJf2J4ov0+4V
YyXPYav3YnXIJnM7qbbBHOwir5kfww6QhZWNDzzFe9F1BC3bybvTOMV2+A0iQiKCHQCBo8a1pgCe
2eg9FjF/wkL1ys8IUB2OEpIIPHaFhjnrd/FdZona6Qim/VLAhpa/IbvjM/PTYr+EAAsvy88Bu2Xy
mYZjteD1ZwgomuU3m+PiTkpRvPP8loFdQSXlYgfeupH5J5w5Z4XGRgph5RHfBW1/HOU7C9rRRila
lCjJN3PhmLA0oQi0JpDwJGwOsWN+dy1C1jQhSTKzqPtRIEAEq7ey6eQuHKMd+nt9zqz8mFr2XhcY
TWcF6MVp2Va6vcB37fb5rg9B6ZoJboR8amGwdNbeEkgNDerVsS+uXqx/xrH9cSqUlYVNflkQu/2O
0FliQtnR4+XnzTRfUCKGLHOJ3vOKvTDCBxYqbNWx+G6CPvpjG+gMggxAPey8FU+gsYHOt6tMS+/m
uL0Amhj34xifyzYpTv++1IBTMd5ZbJl69Whyi++dmZT6gON2yttoo2Nao1gSAwgawiQqg9U5QUJx
Qxmvk/GujEitO/Zke354YM1V9B0X+tqXOKDsBIFT7DPMAk9eJQcroVe0aoax9khcrh5swDJRQ9ej
LvZpnOmNPQIUUC522arN1TsTpfpA65kk6QMR98Ojz+6nNPEEtlbjwV/xduS4mJhkamKiBmFsOkwt
Mh8586ll7a4yPjP1bkL9R2acvGJJLrf4pD+ckmLLB4G7xiab8MYVkIey+W7iLUb54L1lGDB4dJkw
uiW56xEmhz15bxOINqTztgriTRrnu2QIUW1MNfCRgZZ8nLS5zeXs7pwkC2/SWaYY86KZy5rvaOJ3
jqX4yxhjsgZ7rVFR7BpgBUXgIv8VNEveco+0/mYwF5O18gDNq+iN5RsJhNvax2bfxAVZKZ4PxtmA
dpTl1dWxnxoDLGzkzV91UV19vxjWI5fdevC9n4nr9jgq/VninF/VXN6ECVurKbLuE/WKnwM7WQLh
NjrvHgXMWOYuqXkf0EAVUpxzEXyjgv6KM2s6zyr+1VPzbW0QyHCNri3gvt3gSQv1H4pGnlB3XQek
fpkK15hijU8wAqa+2KTgs8gRtsLfeEZ+txMArMDMSpKnUjARZid2iHMxHGfyveGuv2Ki+9NXiGH7
ovxZ/guqyjha/nfDkpEXAPPIHD76dmhfDT9ADsV7tS0av9kXBAvzbZBimC15O+bX3EudTeCpAIN4
fTZK29rLub91LCdhcFCUds9zaul1OtdElZH4y6z15s8cxnb8z4a8puuXR5eRSdj2znVQE/VqhGuC
z88MHhXwNzSM2H1UKY4rcwDrkWvSMqqm5BxLlmpBn/1W9kc0H0i6R+8aMKCJ0RPvSi8wt0E/v/77
uQxVH9OlB4xn4xK2guVxk6p1AjTmmI1hiRsRgU8VtA8pIl0svy0rVmQ+lBEvlG/3bm6IrunfFOLZ
yo7Nkx/1yMB6eL4ZYE0H5yzk4t2Qwoh2UvtsdAye4f7x+UvsQ2PrN2Ej2y8nHO+OYKCN7qjxGDlN
yyWhFwhR+pZNNY9kCT1IPeSjccXmgsDFH9+JTAaLd5WYTK9NUN2dBElbmMY9h1qBitoj4xhnI4ca
s3pvn5ky2BT2qRdkVyOk+lOq+cMgaqvsKr3TMvjUCrE69HXq2Dr/VGn0U0qK5bYKX7LQR2jvgogl
+3DD/Rnfc1kjzefDPRrOXzvSzwPJQSursZ/M0nlzDWhKTke1HHrHTiXWpfTqOzrOHiQ0O6pJcuGb
unv3yVAODQdTcds/aRORadBNajeUVDGyCj8F6Vrcox6SMVAvRotUN5j8F1wD7Zk3HHMreM2OopYg
CeSrCL9Skgi8nlmQZHexpinY+IMHfq1E0Lvkn8TCeHPQJrE+Ct2Dcqc3s0le7Xs5KR6lGgixhv1s
yWjnydoDQwIUWdD1xqnacgPgJsx8Z+MZ9s+EK8gwuBQcAbc/y3fCzarNaCaksnnGfIynyuJn3+t+
BmodM2r1esx8CHuLc2f7FZbJAfircxuS/kNbQbM1DWbDsWlv1QOe+1+lmPPdXHZnYs/OXmpdIicq
dgi61hnIrctQZ/ey8rajyfh/1M0efSblUg9dY0wX2hpIkJwuD/9wsbFRyh5E631GdtWzgi+P4yD3
0vf/xM7wkWgcV4JgvNpwv6hxi70pYJj4pr5kMoV2HacMNJmzMoM5y7AbN/g5HZ78JD2rnnW+XEyG
wRzvo9p9rad6gus7ka6TEsya7MsYdSoYELIU9i0ZgLs6iLM1TbjBsfnmL0gP+uDAi19qrBMXBqMU
7NO4QwfNEzPwwbJdM94Zs3ECcPMj0U+sVWaSzDLDOP5FtuCD6/akkUlOOYAkFfd0STntufEB8m51
5pf4ZBn+gtnpoTPyT5zzwQ7DANvjniqSLm/dtDN8RRF+zyUPzIR8DHFf2p6kh45VaD7pLglQK0mQ
ls+cw0nlnwT2IKJ0TNxYs0PHfDEXakhkJiFWc/84BeZ0dPvgzWgKkrlrGjsAPDfoG+62giRpKmr4
RD+Mi9ELTGmy6RKGxyHBeYdesnFpcFXlh4xAtw3rj6Oq3kQ3GEwmQCbEfUtsuLAIEJZ0FGlG52QW
6cUw3uleHkGgvblkLWZDjtwtSp6cSrorj/bJqEdCDtuPdAq/0yQhL4PVc+rqYxZGZ4S9fyfD51Gt
x1vbNmdqyagQ67l10Uf2JqM1s6YF515hM8uK3ZWCSDbreQ5Y4AQR3sN+tc1778EccRwamG+tKbza
DXmgC5jSjkS4qkYEgdBg4lWrQL8kbBJUDGNynvh31Ew2pQ2gpyoB3Rb2dCSrJVsv4MQ1kVMmsysX
rDnSWFTnvMU5n860REMxgPrWMMfPvm6ejFL0q7oioEE2mUUPq+p1MyXPxWyTsfXNKcd+r2NuUsCx
vwFe4uqaxZcFX2hSyW8zrH8NiHiO3KWw3YX1mdeBcdCswqT2BS6nZNk5pNCXQgFRYY6GTYZqbkl1
Jm57nq2jSKfj6FMsqhE1AhGmPrHyKI9HUqM2fe1M6zSsxdaG/LSG0wNQ2RMpUB9jzSFFOE5SDfCa
5iMyABYtmSJUy5sXqEi642OlT8aS51F5+CfzlFansOwnpjG8B9YcrzwrRmpCgbWzUUI6c/bEE7jN
vZNKx/lNuvmTZdnWKlD5Q7q8GS6cEdwnWQCOgzGCZg92slr9ECy1l1nk4L/LjuHYPCTnf19UN86g
sHYuE16UDwhi2CIRhcusckyZey2eU0IDcUCkp9wrCR5kGeaMFdxYrBdbh+xszJdZ+NomPa5IwbEw
0F16bj6tfRm8ovxSd90CcGB7yO4k+kP3wrHG4utYBcmDpdCu38rcT9+7KHfg6r32dfU6aXd6iDvn
sUR/tHHmBtog9iyqJ7946zTFGUHVAVJnvrW1TXC7OeTbf9+SAg4lKhr/FPAgthq8aTlE4831h69l
CcD1n4njJKXxOtoYzt2S1FyjGT4kRZywPQ9HXvA9YvabkOSzDirCIwpkgkLMN5MU4z3sLKYD8Lxh
u7ugRo2if9Mayb1lTo9FavVvLdaMBc5H4T9sM5zJdPBZcoe4ufU6NBY8fL0X7Unc7ZiBNck+ipu3
gTVIXQ0vVSu/qyR+Iaw32oGp/epEfpqZ8dTlS/vKXmA3FlXAEm7+a1nW3W/8FfzHc1/CB0EyxNgw
yO4jU1ck5pBEqSqHgu1y7bQPHbmzYyzlkbCfddvY3RYa+AyAqM/WUVQPa6LF7el3WJ9ErSDOjhbb
TN7fmb7HiOTeKrj5XGa20TgSFkqIIH7Lj8KaL03ZcZ07ZGnXOqNLR9Ofs2plPUvVhuXTzw5tw2FO
b1Qc7GAAZ+5Hu4Frit01ZUpacl7MnJB59kH81kGNuli7pEoIvXh2KnNDd5/vjR43bZnVv5hPfhqk
JQczYZ2zySIe/B7NWJodOqN8SY2/Bf0Mi/MgRlHR4M6TR3+IDm4aXCZicwm6iX7Bww4sXcPnUiQ1
5LK6ZYKdk03cRhM94/zN16hSCGOM6w9jcYdyjG4LL5hPEM2f29SiB2yX7cwC92Z+ui7qWK66MjHW
CuVcJeTfbMb3TQxRtnUxg3V2eqRIJleRtMcNhU649uxug2L9bEf+l91ZX6bdxYhbrG1Tkbts6F3k
Ny+cNnpL/IFRB9vQRnrYSup0pNdsXFW1SzGspiOpmLoBqOW3f6spANNQe3+jNCBU0E7Sje3zMgd6
xqtbEfQXRwgBW5QhxVtdgLbIE3OtQPsypfcYyRooJ2qfXi4AxU7c2y9eGPoUQiagPOG374v5SuMW
DKE4lSTfbEXE2n4uhLq2Ftjm2SDjd9QfDOQwQa7RJlQrYnChrRRb1+GcIPJ+4qmCIIrNoD4s0SFN
z3zcmXzsNrj2zwxYkxVJF9hZjJtwxmFX5ZRsEBfQrLh45iTRZBLifZHh+yQOSexMXXV70ToRQncJ
EIsBVGAv2V0AETDOT2DEmaXX9YSKExzeavaTGSZa9QmL/nPE8ckewtAbJ36w3eLWYbLbxIbAle3U
4aObk5VH9Nkhc/r7NHjLvjd+j8bypRQRseZFdtMYzPY29mHoqJyhtggEwkDzL9kI9tos9YcHEWhr
6PBo9u7N7vkRRnbJrHTKPz2VRmp0T1QTz4ERXmdDsfkPg+mlycVOx/OxgD22YaNcbNCQ1KdmDJ/S
kiosZsxXDSCi0lbsysrub4wbYDYIPvpdyCc3oVLQsUUUUaveAszdZgHYIQHXhx6CRe0j6dQZutb+
s6EdXFVm+zs6ZJKBCRpN2BsKn64yVqTD3WYZbYdUfMUompAKY0WPRLsB3/Ti+H90QUy2JnJ7j8Pk
2enkReEs2StUXms3vdHDv9rCecJ3s41wKK7YthEmoLrfBv0Om9fhSfl/rNC5VWZ0wbsvIEwU3c6u
vFM8oQ6jv5Wr/dyA/6u8wtz6BmUIk32yNV0F9zZ6MgZ+JNUba1ax7m0AZCBb0Aa+6J6tYBkYM9ZN
2eeuUsOnA6T0HEwXPjvvWOyqD87kgGSJ4ZNGtBktFCzD4FHEB2DrSvMjDAmUg4+CYCGLvujKeFCd
4lTI5JoPhyRxN40l3voSPlRuq9cooxOtnhPAnrWKnsoS1t/gbFDyS5KqDrUi4jXNGVpFGUnWQ08h
5TtITITXXoIuOUw4CWmB9DdBJuMOzQuz7sJ6z5RJbAhRcJuqeAP7v8szduSVOSA09ea7Nz15qXzx
9JBdpzFH8FFVh5HpboJ/ZY+WjUNewkTwoxqVQ/nDb0G1n5YEBpW8v2RHDqFtM62Dbs159IHZbNxO
DjLWeWRI0JIpNjguG9zsVXVRfegUeO+Crs3JH/rGCLaA7KEOxMg2Qyr4MgaKQz2/mrPmg8lFwJ4+
fVhIM44vog0YeGYBMmfhiorxX2BqjSgnavUzMiyEhGiH7XrvdaPc9/704booQnBF2sJ6YybzzfF/
leWU7NNqIoMxfK1opGW/9oL2GEflU/jTRPw2hUh+TF+fZz67RN4aH0YeYM1UmNOFewVVd04lc3QU
dpvld7FsVL2USyJCGEmzzarPYvaGgpKiaxf70tyViKpsjpRVU7vRBb8mY5JfxIMybcDY3I+aXW6L
VtaY71nfnJmUyZXFfoRxWvkYiNcc/fwqGGaPIQi0LG6cOmNq6A5PWTcvg9n4hFEVPNgIb8RudxXg
2i0P9zvJtG1pEn04JCzmje3FxrKzUlFeHTsoy6xsxD30S/JDSiAxWYNSOwJ8+FSFnqQJa59To/4Q
RX50tf3tR2pgnoQysuaKMxkF9ZZ0DuS2vGjSK5hwPGo7zXZWSdDrOJnQd3sPWpyz4Hn/O2Vnkhw5
s2bXrcg0xyu0DqCs9AYRgWgZDJLBYDeBMZkk+s7ROIBRbUNb0Dq0Eq1EB/lKZfVq8Ew1of3Mn0wy
yYD719x7ruzWzTya+zimXhmLIxlD1g5/ZmkgPXL84g11VhpUk7/qO/++9a1L5vOrMQh8QaBfc4It
b9ACwqKL9XpNktymnbzwiKO6P3jSX4nIdo4xQohNYZKZ5wx2ffzzhh/AiOAtIbMhtChdUodEHlWf
Yiu9KDxE9L5QqehfISrUvBHGDLJqCbhGRTNSyPfltuOFtRVmSMB9Vx11mbfz+s9/pk6GGqjU55VA
iYM3jXD5LssoPTGHbHQXpSGV/JVNzpNK+uYIc/Hf3kzLu8XMt1V7HlVLSpKQG+X3WGU1zJAKT/LU
MA1Dl4a/GRE6Q+nA0dFNgHk1jr4xMrD26MfAtP0e/QmnbLwsskv6c9XjAGaa2Vn0t2VPjlp1EvNT
NH0jNoAHmijQWPHRIgeNnNAInGj7MAv9kjJmmUlCTrR8i0zm5KAakZnTExkDLfBLK52zFzdndNn3
czvfdYLZqztVhzo0XyIbAlPqHmvuPnxdYAyHUty5QDOFOEegWr1O/sJQ9aMJVt8VF4YmcmIx8Vwv
AHnt3ba7N2RLvJ4tDtIMIA25tdskZ2VmYrFYk1rxCKmcM522l7j3ws+7XUFH6/MiFZb1xksazQ3f
scj2ZZ3ejWxTeeHBvraTGyybGf1W9II8a2ebFeJ8qDKBFjkcSSn+rdJqtqqLN76FViwUdGzzGe4X
JSx9sqWWrZHN62LpEOWw9RkOGwlJOMjBQQmTdThDbS/LIFXOl0cjPeZYzfR7F3MQX0l/aJvu1Gk4
XxSl4yry7L01+GiqOHCsrFoj3GRvr655rj9YXS7XUWUcgJ9AE3LKD6tSe6tmtUHVdUDLQjuDaG20
nssRhXxPucoo7dXmzsQLc+hKwnw+0TNB7uU7Tg26ZNP2vvRB30l7x0T6NAqGcXodXzSQ6KjOeAAM
UzFdsLKHlHScYnxoMZPTHXCGshvGPSLFTvi07C4rYdPHnwlM7MAe5svPSg5NA72unmjL/Vreowt9
y1IMOykDEVI8hL3P8pzfnHsHoDEucGzIwt03E+qSUC1fPGbWbav82/eiZB1m8hrV+F5FdCH/fR/K
8BEBG/tLi4aUoRdDs+euFt/SN170yD2WCThLkiH2s1+/YZJZ1nC3CsehmcmjbYXPikHl8sGFM10K
yyWqOzoWZEk78TIpbUmESayNZao712m5yD00VIfMqm6Qtq5m734vztY58zblyC6Cjo6XZE8bYLTZ
wwyNP3UAMvK6R9/ob0iIurYccXltsnckT2sg/oLDGmNp/kCC13buva8554ZzGQnEA3uJtq1RzhHW
gqS7rpBxZVa/rePm6rfIsdLumFVRw+Vif1rS+yoVxcAsEPLHVKQtO4HCHO9cPXymD9r0Y3IjW2gR
5rdrux33DHPvCqI08Awsk+nuINMoXsMsTIPGOUyL8L5Hvld39rdf5R+m5z2W/FmR5L/IU15ZPlSb
IuS/p4ceySwMMq6iu2SSvxNNE6z/Eh3+VXlM0xwt+6kuPU5T+itNKPAkLaJBs50f4k57Ea9DXv6G
x79qcv9x0uo7wVCgkuqO5hmN6JqD8L6t4uiu1q1tVnIWeC1IZBWSBixEd/VyCVJ++OWaCaQq+asx
cwQLGGN0l6aU/Z+d8Lj3hNL7vAKLor42qcfWykxuzPp202i/MDtKgEvElLiSKIxkRLQ/yeka9eSo
uxM+WkN7TIf0SIgpcn5+j6OYfVo81rZTkj4VrXVrpPNLmwgtic2RBQSa9lDHxTwmi5vII0Vgwl4O
hSQUqzn8cGuWlfFg8DRSCvmV4rWGTN1hz5J2+cGzecSAilPvbxIqwRrFUJxQSrvCZ2hMjiP7ipWn
ZBrgQTiiy0R9ONU3o6VXznIISi7XMneEO/CviFELkFyx8zQsME09Twi1O/AK1WPuoTxuII3bZsYg
ipSdyGZ8FeVQOw156kKXogiWQdqW5Kyz3SKkYuYak1t6MbC4472DW3QnyQ90QDHxz/5upfEzzMw3
bIVsUrMemapfmWUcTLxZLbR4Vw0vxLVfynG+m1v9RQM9xJJ31XMs7nqKthUi3YVnn69ob5/TGaMI
cY/MexElRCGmEXNb+N6R5e/HNH0Ks3towPk5pZ1u+zHf85JjtEiIA2PmMUv3plvuix9ij46trRhS
Co38AkeRumJzGKEpQ6xmtw9Dg6h0kPds/WnOKWsRpXS2tvbcNgo4uPkiXKJO432Hsn51B+vojTyq
iW6AeW76zzAr32y/yQjLfAJgdRyk+zkJvow2WUdWcFy6ExzokJbBtOkHzOULj7H3qMmBe7Y5qJ4/
QMiFySOcvzueWA3hfidUdzDsO9miRiBE/OqHwIqRucJHSFa9Mwclv7KV3EX9jFet5YVUh49D/Rml
JevTEJnVYggAanaJ3IoNTZwykCHvTfNQnTYcK9wQ/ASK6KM0sMAxAke/6uFk92eoopxIrZbeEl8/
2OozIR0k7BY2rcslD0SJI8dNftyMM2dMeYlUzeeUjSy/2TcntkIr5p6JcYKS1urrCJQgMxhe9kQm
GPJJNCytZiBOTWHsG8PZho52Ah+or3t/eklz9Nl25YMHyXcNElyT2N+VI8Spj9Ce9a75rqLwsXc4
Ilw/fNGysb/XivTc+Egey6q/z4pJbGcVsr2X5zbsn2yNn5TmNEnQNY9ZpN9FFkNB7EbXzhNfWV9A
ynSAn3rwdWhXImW/h/qvSjA0sD3m6rWfI+blkkwjzNb2gr6aKHAafUC1XUSbqC+PY+G/sa90V7ZO
lkc7/QojXTs4nn1jFXExffT0WkgyCF6vbxVrhNqlNPYDgQ1grdzJAIlv6DiucntfhsXjtGRCUla/
tSHiskn33ycA3fDvUZeaYxf4/RnYq0Ez1r7lXYdj4DutP3KTPneGHwurWTGhyxCX2FbAst1fZ6Ad
7Aw/ZzdoGvvu2sTl0s07F7YkFviNxu4G5TtFLfpng9jAjElwGLuXZJweXb24DkY7rYZcgk3NKQHa
+qEa+HWT8NCvssR8qzMNE6Rxcg3jPfe5VVJrSA9xY+0cKhcsBO/QWWBbpvaW0bdGrnjYM4kSUG47
tAXEJQZ+Wu6VZUU/arJ3ObFGwmw/JgKYOdJuydx866p987ryhtdNh3Cnk3DkZRu4Jg+uNE7jJPQn
e2i3vDgius5HEQ4GxXQGaTyC/DLa/l6OB63JsfJUaNNtw7mSNuU32Gssig4Vw/4cRZKQOUdjJbjS
OHEp9EdIj3rvogZJHVj8cf7bRUO76yT8Prx9WmZe4srYOoqir4hgGsEX2aimvYgedaI2VkuayHCy
C43r00YIpSUuP7V0m48ZialiwP7qB4JlEIN07vB+4Kq3Mw1x7xT0eqM9IpzaQPa5IrpAL+6Ed/Mw
nEabWzUqUHAQxikfWKXdmA09+kgflUP8SJeiHhXIir381jpPqdN/IqIwLunQOeuSVIzQsJNTOPPb
jn13PiT6k6jcXRkZxmuXHYn9IYDFsD56rMv7LCnPGCjiNb0Hyj42SVM5ijO8qd/xHAAEKjeyQfnD
hF0P6np86MV8czOaArxZdyrvaZNLBMkabjSZ/YAp0+6kawWwEJxHsqweskl4oF47ACjad+hkJS9c
XIKNsyYR6J6Y3XVH37cV7R+QQox8UZ4TFD+kDSdHCbcpXnwOLfpbFof5DGqiEoc0Wds9xSYpU83Y
/WiL3LnvfRDJBqHbMb40aTSbUrV7hvH3pMCtGnKw1m03XhdqT634CeKv7fJXwA39iduGB38xOMPE
H7azyF4bjuPMgQitszA1wfWUerZN4465tS9Iae+cyzw64eKa9MjYwIlJetfdkBgDeAVI+Ig2Ue6Z
KLdK7WpZGs4sCoAC0Tpj9I10ul+Wm3xVcY3eku+qARnGsulNi8OWtUpMbFuIgk6GBc3qeoyNi8tG
R5klT6/hTWsLyoRuF/eGfuHnq23QiUDxRnEDHOkDzQBhtIY4x3rCJs5Er2/kJ57ri51wQDhwY/Zm
lXJPNNSM7MmKk8VZYerUhO3gv6Ms+wrx8KDyf4IYml9VdOfjAUIRZgBnqVG9CSdkPpXF27gVB3hg
JEyE6jsGxl5oWbspJbgSZybKejRvPipyGJoR9Y43UkiEoDyqpygnalTAcd5k7eOgUSAaA1l86AX3
PQSeeUryQ2PSN6VTTup2WNVwlm7w1kBL0TeV1gvKRfHo+BbSLeS9PKY3H5wZm+06v9PLhsTLNiFd
bfp2Mn69FBDHSq8nFp6U1NVcbTL4g7jWyITWa57/Pmp/CiH9J2OE8Wjnn4MZWpscuvAKgQnd8UD9
AF1/JzQv4QyNxFpnYIEpiFsnnYmawAn4ZD2kvQmIl0CeFZYIuWWmfMsM+gPSOd2dXpGTmcYCFnoa
j3fpSBqejmZpLbEhUPEDNNFaj4gbxB+MCBaRdUxLvPUGvtfRZ35nDzA6uuqxUsWjPoQPnm90xz9v
5tR9diTRLsZ34nCqtcgAkOrE6JIKiUZ8sHcWeqQg80aDUW6bBRbroTXZJz856+/ZsdujmAusLR4s
TM+VvJTvPTaYx6qvn8HGFxss9Fz6HgmlbP+yEQfUkHuIgpdUu1kLJdSr5r5B57+HfisP2lK4t9P4
YRnldKPxPfzJWWXAdjfmjf9I9PxCLeFZY9n1TG7Aa24VRJjGV8MZISrqHdIoq2QYisINWt4R2Qcz
AePRl4XYtmQRBCRkbmI2bacIvRVXKulK9WCNq0o36jOmSZ0eftwMNpJCkeom0rfMPA0i/aUaVrY6
7RDG7IEUDqQiJPzEy3iMJ7c2Ew1E7xxuUTjOfgtcqFvrZSZP0/JG1JDCuPhDvJsk2CliVzjK4oM3
AuP780d+580Wg4UEjRM2gc0AyvU8Y4JhmDjeS4ucXySvdli/QyjcTmnU77iwAMnkHVkRyy6dYHEW
FP5MReEg6ap9ztt6SVhaRhxd6xIy0t/5rmgQJ7nBpDG1m+AJRODhSQqdSDCc50MoxvZspxBN7a5i
1ZH2axxZJz8fPl3EULQ3fnv0qvbSGowNPQHTA6YajXKebGVmvcbYUe9RCuqMUaqXYSCzB8XvM7q0
YdP25ScuSWeVPAgGEhvFvHfvzIoxt+ut3b4dD5hj53vfsl7HyblkLVmFdsFYoyb9gDUUU2wN1YwK
SSuzKoReURG/OOCrGT9tkaO8K6/VWTAP/nZQKyFRVDVGku+8Un8NS51BlUx3ZiWcNX1m3S7hUxUK
xHnAU8Fr7BiG7DR01ZVBbiky4BuSepohvtRArE+yYc422llQ6smmsHqWSnX9Qn6Mie8bISKy002D
YGkdYb306+jm1AO2uYo5WQYUm+sjnbHFu9k79uL3Wmj1Y+wytxll9Y7E0aGI24l6Ym1EfauS0tsl
o3ZB3ws73iqfJPM0vy7rQ2xGsO1o+2aRbJMmdaG/WRNSOQksDT0fdo9pr02oH70YzXExRpipK1xP
fl2l+P/qVyFVQUeRMpsr3m3p/koi4CpkQR4Mc57OVkLecZWBgjQsrFVhsx1KlgOVSO6jVq92fhfS
iTPM1jkX3rgxJi7WfN7prTa9uXC/wLW2RmcFsuHTZKNfzcY4i9r9qhuteykJVNXQP1xQ2dBs23DF
hQyyuOr2dS7tM85p2j9CvF7Q9eaneMSInTlzHThu7iDhaXJGqi5eiIin3er6tVCefrA8qGCWw/Oi
F+amaugU+RHcaJlYdsb6boqABuZdcbHnman4Q4vzfiNDx7toFtOlxiCiIbFtnOzJyZPql2+r/iEe
2dHr7l5q88zSLPlqKT+4yrHVp7HL7EtlJ3dZKqbxhMSSNrjW1JUoM+rhCTmz649nFXY3bjgMQalp
b5MxCvIs/ubS01/b8Gr0PLMlxu1t6bNUcU3g7uWIZ8IvyMYzkez6Uv9CyiQfaYSwYk3+icRepMdH
wO7JGXbullyw5jb7/YtfhM3VgQKBbZXoL9M8GTSqtwHhxDI7nfdosXVyhB+0NmVI0yu0oeTFRBqQ
Si1BBdWH4b6FSt9adruu6mzcuhLZQZaoWwIiwRMWWltjSO5b+1uC3P6qPHPfWmKteVWJ4mK6a3JU
94o9IT7SONyqzaIB3RImdWzmmMfK1alJuz86dGd4h22OUzkcMfqyjotash6FHPEp4bDSEB9vWQZG
wRD35rmHlro3sgGhRW7CRmi7DydhIOY7yc7oGWG0abwBhIKUpuNQ9ObolElnPehkQLKkoF3FzjQ7
xmMdD6R7J8ZH6+1ys/Mfsza97wdz+TUwfICrct8mIFfrmVmPNzmK6m5+rsIUqgSXHtaTg1aa2DZj
rIn5kzF15t28vGk7hHOeOZQ7N302SM4dGW9sNJfwce520knZftlxgesrQias0HkNfbJMARkJ2IRo
FKMBpoh5tZHikB7GnTm7NOw9E6OssX4rB5qZVbCj99GLycYTEBdJk89b98kcmW6hcz4lE+iAMjSm
wARI5zVjdQh19eKK7q5NqRc0t15KUWmsKjM7Q670V6aJJANwh0GmBoaesm/NQ9TVRzMf3LWrUg0h
5MqyG17y0wQDUodSMPvzCpcckH/DoRloSNhE33gxPP1eadwdlejDBzgW2d7yOhg3Su4E45KNr5E6
ya2tAvbEztqDZ7hOmirZdVMpmLEuPkUdIws8DcT06buvcI2X6ABWZmE0XF80D7zsLBDX1np07epY
5ARbJYNxahxoMgrvvjbMBAKOaEiGGqCmM/fvasiNKwCCR76quoZ42TeoNxiKcWdvFtsi2fbTFcv2
QhXAUoy7zAxD9pwUkNkQGFbKsnpQqJft5oTX8j1RcYuZLPspJVgLG6rTaiyJj2fZvxWW1JHHzJy8
yI67hsBLzT60avrBu0Ou8jSxfDbEsbM5oZPG2dka0174lYyOmAMB9RGHlvgv7CWi3PvdfLIz1p8K
PdHOhcewCc34oPASbzxff7GltPZTNPaPPZxXxE06cWaKCrXLyH2vKo0yN9Z+i0jGQZ9JIIHa4B21
ajEDxmEwR9kPDcwf4r1zp1pQFF2UXKewcN6L7hqSF7r2rYxBQ1h/CxaieylK65Ir6Hm4eZAaIted
FSyi3tN+u+yWCLum8MxC0gFwvh6bHtm+TVFzYv4/HOfO+YwtN+VljU6d8LNlEtWitmcVJaqDVZTO
Fv66uWm75Jl5AeeSFx2p5ABfK356vskPrU9gAjl+9bvP5o9oirdD5EMzQvaiT3V8GJrukScUAT4c
sea91YSxm9Bnb9LeYMrftPKoLW/saGbG/+d92WQQDi23vLaz5wX4TiihnAJjKm8it2MH6uioi82p
uWeIFF+ULvfGMA9Hj/Li2HXFHbUAh13I36Llh3ECxs6hW5V+yDqIdh7qvoY9pBZbHwE049oM1vYi
n4Dz51IGF7BqDY+IHGQLCPHx6WSoONn3F+uyDnoUTSfBRhys5aM1LrpWMo9FwX5cHzP7SB14kiWV
kTnnv2cP+8g8Nq+DRPHHyITkAEejW/W+K9TsEGQRx86oZK0lBy6M422kkboci3WqOfKsosWM44/l
BtMyARBl+VlpYfpo682ZWfAd5o7llQpM1iI48xT3DNmGdgL5oFNQJEbLiMO3XzLN3OYQkIwUwbpj
rNkcMWeoJd/AkL+A69c3M2Ag0yuKUxND8DL7eM/MQO3Q8UKAZd09Td43SKJjxrLCrGwL4iUDfC/J
grZnVJkgY1/PMmWBnLvvg9tjLtOJOKnDb8yv3Tos2cNRy926Uro8iTUJxdxOQWOGO1vvorN0wH60
QCOqlIVdFg1HidJkRS3KujzOKMLi2T8PUMdZ1mkcGd3ZRSgeqEyfj52pTUTNQVWBGLCddIJiG3N+
0TQDLteIIrEpsBoOA8y12YSwLyk/sA/0iKEeOwvJ54QPEJVXz7qNPHqgr4/DFOsH3eASnRWKFVnf
hNeSRdoigbb7Y4IKhR1m8nuafudZhBfHBzsFmHwj88LZoqE5lGm3KktV7sqlBNZsZAVd209bR0So
HF7hn/un6QlDiv4QSsN7aFL9Ky9kjLHXDixgJKdU2keU5skzKDeBIxNmjaoIvRpj+oB2au9xoZkr
fbzLhtLfRzKqnjNXIsNyBuTmscNKn3Pt2lhJfE1sxNYToUlFGhEgQ5TPRVRDQCyTt4M/CMiTRXXm
fDR68ZDl1qVCnbpmG7Qdc/OkK2u6jhRvMZ7Oq4np/hkJ5EaoNrkjLjnw7UoiKyFycE6xCcZYmXwL
Ih9xbrjdCHViwbtnPcrd5U9Evnh9vGNXe9RRfVdKGsfWlN8RRyV007hbjwg9iS9GsaAXxtbyGMR2
CDgwiSW70Rshj5aVj/UrqvcdSrXVQOpg4Dt1ceuG9MWMYuBiuuttp6Z1XwDOrbvM/mQ2ILG8oo0Y
9ID+0oWSwUSgq+tX5yfpk4yFEiV510gMp3GjH3FFqsaff9mmN36FEk94GONLhL7fEkGEJQS+AeWy
z4uYKTE4cm3aGgXSzp77bqN7+yyeQhQDYt2Rz31XpekrSjg26ihOaS8oQqw6vBeZo5/SKf6yp+iz
6dP87DGwI4S4xnfNkF1yHrTFsx9H9hM2G+0UC6T3ox5lz1OrKmSbuJaIhty1ueXeTE/hfCbC1uyn
t1ZEPHh1LTczVHq3M9WT6Kx9qYtx2xsWfZMsreewjtiZ2UBXFuV/Dy0HIhVTC1SUkGCyHQduei8Z
ebClCDdz7HDgCC78AbZ1GvFDsp1XK7JfhDE6+3FKHpq4fha9n71GZjHtx6X8Di3MyTpkVA5alvw2
JGeneBrhkkjUcrvJFv7asnpqN+JE83i4FCoVh1zEcj3rBDMAh4QPALLBrn4sugP6GFoo24a+lIC9
X0sSHKg3F8uu5WKKyKabXfbjJUzADMRmcbGMRttwt6HlsFN3U/jjNkXSinpPnWtNO3L6lms5wwRC
/T6eCQTYWBM2BocOhPz6/reqx3mfjrGLKdg1N8huYcSXjbOFLkJ6UzZYb7Aqj+ngPyo7d8+DzoKu
SLM33f8VSrjOo8V6h9jFIagtemVpOxAmass4GdM7KnkSLRC0rPM54TtwDqFKq2tW8CqErWAIpOy2
jarOrRnjZRWFiTGR3dzl6QVHWg9Kj74dMQXCHeIX9/BShvuBkCgaEm4XvT7rA/Yo14VyY9bK+GWl
+iPF/HxrR4J2tDAOzKZvg8T3p7dYtE9QdsNHEsUc5K8AODSlw6w1nGorXV3dvNAB/ag1QW+Wc+Cx
ymbPM/y2uERRbo2XNrJwOvu5fEqnHXANjNksDp8mi6C1BOYauSiDCEIpTR65znooQuLWML/O5ygF
NKXVtyxN1LfXIP+zIOC+KNmCVTLH+oLtbtpDCmAc3ToYmsPOvaQRBjHGANVnClGqQOf5Harxo2Iw
+pJX+ibymR2Pxlheqs4edtMQiZNdzcVxIH1p31fVcGd5dznF0VEVJhFJM+F8OFeORpbIW4ekeOXV
yjm1lit2jlthn+gVXO9GWLs+Nm364XZ8RitADhCrdZJB8MExamPoQlDqg0YC3MpRpjjU4qpE0WyQ
vSW7mrSTXaf1AJ+Ue24z4GjI9iyuj354bgsP7CT30bubte/NnL+4uhXdGrt+b6m2r0aMr3B53swZ
y4opo/4TpDOPrf0pRzJpem6NYyjs8Rr62hsWh/j5D/H2n77Gf46+q4e/EWPbv/4L739VWMIT1k7/
6d2/npMvCQ7mp/uX5dP+/cP+/pP+ug+egn/4Aefr9vk/f8Df/YV83X/7vjaf3effvRMQDN1Nj/33
QvHFTdz9+eL8C5aP/P/9n//t+8/f8jz9Qyaw+w+ZwP/7f3VTVf+ff/2fyfT5H9HAy2f9DQ1su3/x
PWG4voVugDwG2/h/aGDL/IvvQ/jVXd03TY/J/r+jgQ37L8x+dWQ7hokI0rbB9TII6+L/8d+tv9i6
aRu+R9lrCtey7P8KGdgxdb7KfyADu5btMm10bMsnK0J4rq3/PRl4lM6gsFlgJOrzmUsXEUWMdxFK
iKzYfk1JnWzzCD8zJf3BQQGM2Wt8aAb5BgGLAZBQ/Q5C0FtVOS7RG1gxkpKxG+GLBFR9GZ23F3Gl
/TS2vsmMmM4htn9YssHOBraLf4BLzb8x7qMVEWG4JrgifoxyZsEp4RqBaRTdtsxHgyALH4VdLQYw
g5nxnIyAy0y/BnTDe5yocFPT5EBZsMXp7v/qvVSSSA4duFDOwcWO4mQ97J8+3s4d4013dN67dPBu
OTsFmK/GqQTmJ/LEuw2qys8aOiJkybxryZaTIjeYJPE5fz7Z7zNx0ivwXH8+AtgExg4baYnRlKfm
J0KLsCmrAimcmbvH0SSFi3Um4DFFRnScDI86SHPl9d0OF+AG6/bIlt9gR2R2FwyS7hnh5TnJTeMJ
z67x5CblK8ryn7Jpox0B5epK2TputRZweCeJpxpYWPl9wdFWgezl74XliKGqaOU1LzsBXCpKfgot
0U6d4/ZX0fQdo/4S26FmjZcq6fZy+fOi/G4SGT397YN89DJmCSfYRUnphrW69zNz6wyW2umDfwkl
/Gh06laQ+fO3NaMZnSPfxhbCl68dbQ0h0NrlsLruk9y+G2T44dNf41Qfk0vusdDojGlbiEQEBpFr
q9RNF67hEuqp9m5sjejAEKMMVgyXDNsx6SN4mhdLYIuWPRu6wNSKp8rLk72pOw11rPbFBpsoHkx+
KTC3GecXUzJWSckpw1JJydEGKeFJGy0lHQK/4Kb0SZzqFAjitByOkdK/yHxDomrEJOXhqxjSkzHO
Cf4U7+J6KocGxQ5N4eK0o4++cs95hqay/GaUz0glfQF/k5+kT2CcZkbtejT9OzOOm+082xfGghrT
JILgurHGQ2g+jkmPmEckTw7Oc4J1iX7Ltc80o/2pjfI3TfWhQ5PJKHI7ZdMDIwqmVWXAQzlisDln
MQqdsGMwCFBDRnUb9D4LLzuNXwt7QLWkG4HVTwG5V0Gi+SYx6h0RTA7S1bjix+yJZYovSGVb4Jxm
TmSkLXCFGcyDuBqCzu3xDCkiTzWl/ZhNIBovxtFvXlJRPpSzr0NR+IGBihpftM+VWPba6jpGFZgS
NneMpIICJtMmKfrfAvyNkboP5jBccQhtfK8bIRBplPo5YSjQ1PzyjuzEH5hH7G6ERLU27SxiI9fh
3B0j+iPkp9pVthe/lMc/dE4W0Gyz8FQ2GAtXteUdAA88Vx7CUek7/GuYkI9hs57q9gMfIBlPa6Zs
nuk9L59J7vpJlPk+NMp9unYy8VxVyg8cwl6jhjVjP2K+QH6kwUNgggX82GH26XzVHWsSPVTGtmFp
21dsLRrOmcAb/KufbAzhOYwKAZBqgM5LDzFaXcKGcAr9BhH0DanpssHWX5gGrQpUcOvcQyw1F6Qc
9+Yimjc+oiHJoN2Ul4KN87oEeekatX5xVPiANOBQ5DLZlk5hkE5griUxvyaCf4NuftkSreo0DZmt
UiPzmCJkiJC1VmkXQLY7Dw1VY4e7WblgjYkpuICyeOoRJylfPUwUsN2Y/q5Ta0uPpKZh2NMgUbN4
3+ycr2Zenyb8P0bZ7LzJ/xXpZwGLOdISprtLcqJBoAz896+iSZ5gHN06d7qa2oBmI/waCkLgYm/x
Oy3UOFQKNCBoyhf46vigYrnLo1/tOP8Cw/owiAbhFMd4Akx41eEI0MZNVec/tBYvCvDCLrRYeNC6
bDVqslJEJ63NznS3pyyuD7qngslmlFBRuqHNmteFLj5i56eenefU9vrrNBLVZhyqoiHDTrejXcmy
zi5osIUEEt6yuriY9fJhRCKrwNDZLlpgPdaRoyYm7aZcM8vvkBsT6NyDA2GsNH576jbSzOJbGt58
QJqzO30wAKlo37U0SEPP3gxOF8RFBRFvsc+5IyYqF53WolZPMYjv7WFe13ZnIQCaeJpVGHabjtUT
wfKyPtbN26zPxamfGzIBGe/NcV8yj4j5y60GcdJgYIuhIwywviM9HTmVQ9P1WLaytdfJYE/Dt5rB
/V2lmsDpiLpXcwpoRaTBkA7zfqpMBzxVYW/01COwuCXDzsYcEormLcVNgeDcZKWa9K8Wcem00clr
VAOes+LEfOpUYy40SRZKzVeXxN5THT+BQDMD/LvRRkJDbkbCKJWNAg17Lua88b6vvhqv0rYD3F2T
AKjGnSAXO94y/Nbro1bYNOcZ+DIVBmHYQxJCIHKIquLgRLWzVgIRR5JAXpR5rQV915OG00I/VUY9
bkLsOfto6gikq9PwnvT5e7gjSWCmzPD92mOKpaADSH0gt65n0uZLio7IiUHPUkm4SfHbL1R3qtmi
14AJ9w1BwqvO9G8KuhyJJyR/aAhVC9HW6+ZJMLslC1fIU5zluywsOedk4MzWW+Yhz/tDU8HPuRpQ
d/ClkLNlGftPM5dMNenmqvkHAzj81RllY4hdEmIk00VSu48a8ri9E7oMJWlSHdvV30a7LQ462ZPo
AZDmWZZ8rWsjwWMZuwcJIPBUzhpSumr+jUwsvv+/hJ1Xb+NaGF1/EQH28qouq8vdL4Q9HrMc9nJ4
yF+fRU+SiwQB8uJ7ZWtcJJav7L12ppUA64r+1UTGeq6stj0Wc1ljSu/JQu16tu2pemY8KRjcKPf4
+9APh1teeUDpq3w9uMkfA/nlzQVDuuhJ/t2h2CcMV1qXmTN+Q0ENNiDm0jaONUOmKj9z0mjgiQxI
uE7013X8DIqhEFd+eg/m8pJrI+KtAWtaGeAvQNDBJ12dcZHCJQIZo/AvyG0s24TabDf9xRmN49hL
zoikhNEEQbhHYuOwetZabA08smFTHxBzHQNVnyvCzNZ1Z2wI3sUh5sMVPLjzh9//+/1QFWPE8wUR
5p5MV2z9yItLzPjQg1o7wFiKD78PndbnzB1t48ZUSJu9J//zq7/P++9hgZzWXf7f/+736838b/57
5r/v+N/j3/8zOs+CsImr4L9v8ft//34dIr21joIz6nX/IjLWtzAc01sSFsFqioru3pWMhlrDsB7R
xNnLKjfTZ+pQ7A7SG14yf/bb9W70JhOroyhI1bsM0PoUKXR/sgw/KmGaX4XUbnkWdd8wsA/l0Kcw
mtQmS0Ly3d02WxZUB0xVxFF6DRh6FVPGOozuFLlWwL0Yjug6I/KwNH4i19oPXh1+J4FxSTBa/5FN
8RpJoX8mZv2ThAHFlODWnEzZ8DZoObNNM41e58NkGfOnPlPNTktdGzImHYpb45C7WCyZx+ROphCH
+Eg3Q628qkpGmzwFmIQ8ii2QH4WnQtXDFrGvd6y1sd65TeUcZNUxbxKu82BLzi08zUydRis5wH0N
dwBr0mNLX78TxYQVlj9imyczedWTwyY1IEQw3YdQIFxGuMDY12B8kMU4XHB0cOyPJKhqCC6a8am3
3J4tRq094xXWoE9X/euQMStMujB4S1KGzlo0yY9ITH8S5SRf3LGfMNFZVBv2yeNwx+HAAqqyyZ2Y
DDqVqoiShdl9AT10oT7jQJ9ffld7ZZuCvk+6uJaFg5O6VAAyW3v8C1TqRKfp/ymn7MkP2uKrC42v
wgj1D4o+0ku1MnlPq1aRuSjHVxKhUSCrNn0hFbmbpRPWk/BR2ke6VT+SryhXoZ7Gd8F8Zc221b4W
rQ9MQjggYHUqzLEWLQuaId8OBE2dRieLdrKT+TEzW4Dfo8oOrELtvUglzu8UAPgkkaWlgWEe8EnQ
mWAnOXJjHbeOpCJBr+tsvKHTzkSgJJt48rMrhFlUmkPBkqkc7ZWVe+a9dJFaOloZP3H6I1OtY2Ks
FZd+TVPeS8w1amFoffMGnoN7+ZD476hsMBkLIT/9IeaGzdUtLRqE4JHzzZjpwUjJeW1rg0lgVrHy
IpjFg+gIHcOBMzq/7onYSxJX2X56jKbMIQb1EGZYmJmfBFrwQM6D+u7jilq/8r9SLXsPHA/9jYFZ
I2fR8c5ZBGeyTbI3PyodUg8c4yWW3FlBrhfPVg/qw64GD0EBNSk6QHWvk8xbGX1R3uzIkuvWiaOr
URkgXGrsyDYqvI0DgOTEEWNCXp2mY955ww6xrDpMedzt48wYH5Ac4NprSp2AHKc6OAmbEbKK6uMw
9KSwZ02HFx2u2RRq9H1R02yY8pmXoY0MLuthAO0Soo/Mp/ye2FHHsI3SX7PYohsSHFBTwX5tIuQj
usQJ2lWO/apHNsC6oajeUZPMdumZ9Nm0n1VXyq8mzx4x5qbf5GQcqazcv9gdtsohkIz9DRHGvsBI
3iV3gTqV1ItPa3LGFP8ZeRexRqrMRBMXJ3b4M08cPDXmfwFAnZ0oHP4IT3uOht77VIb3nQ5N9cFB
/cCUmtKZgbS7ccH4boYBE0khPXMzaXW86ksZ7Nj80aXIILliF0x64Ez4A9wF5a9V4MaBi+3fuMlR
LDGsWf8+lHptPvhN+9VKUtGF324bM9RYsehMRqCMz0Iwn6WiMt2bF4ruFDS8EcJ+72gxVIdoNh+R
FpAc1wEAAYOVW9PRR70udfNSybLY+gDBlr9m9hIQnhF6MWe8ekMqBhMrdY2dVtOhOuI0NKZzacWX
zqD3xsjR36ceZuqurpMbEhbkzJO3RWUGIz2067XnB/nahFF6FeFfutFlqfT6zADZubF7CDaDLXF7
02lxkeyO5LYdoqrstkMcIhDW9gRFF7eEEKckz5OLVuJsAfQ60tdigW8pvlx9Yyf86n7ADVlTDXUg
kQyrxhZ/nYDc0aQJj72CPuVmBToOoV1/P3gNZNRkMIdd5/esqOP0pQZhQ2zj2EHhGTgAIrycDG13
JMNQgxlGdTeIcjHs+jNxpxYeb48QQDbqqEB98dNtCAalcYvmD8iMgNbp1nmsWD0Iov20nNV5lQcn
BsJcfJDcKOmStNPXRweO2s0ZpyXJkCE5T6Z+1ttwGckGrgG23CXbQS4KBvww8n9IMlTTMrIJj6nz
AbeDp5Az7iXvwjrhrLsZtqhvDviRVe3wBvw+LNlrXGrKUW8C/DGk5Hv/PjcuSbomAnXYUWftcDOD
oO0HLvMAxG+1D+NMmWO1UbJKHsYSbaaHT5BQJfweZs1C17MMd0mtfOt9JPHECvOSNNSiD7qtvkdT
M8+2V6+aQTTsS+aToNOHLSmVArgDoRFDir4kg49y062k2ccQYgjSzbKbRqPNjNE/GWYkdmKk+5U7
lenxrRDapnFDgBJ2zVtPJlWMugnknL3UlW/ffj+4Le9i2ql401RrQ8bWtZNVcTMsU64GjQnG78PM
stoDjNRnL0ir9TS/Yk7vXlQU64SzwmfWQ0Bb+pAdiwG3lDuwczUNhOE8I73FlpXeigbvRlepj5ra
de3879PXnM1cGmt9zRTeNrJNeQ2ISj8NfrBSERMqQkLilaEhnx094ynU/OIBaqjfhtvSUq99ia2F
3SwhpH5mLXwyQ7c5XClY4fJGEyBvRiT9vekN9zJjJ9HToqLVlOODCimq7VMDAL3D/HtNa/A8tVO5
57KQu0y6nw6xVW9xQveuUqyYpUAS70boLW8lybX8d1gns2QhsjrAurNzyXOHk4MEc+Nyx9q3ilkW
2MvkrWWCRoREOL3EFexARoUMM0mgOmq+ZiyzAc5XL3oQXuGqixW++qQ6dz3MjbZIypd2QG9M5gZC
vjx4GGxvjjr1/EdemHwVOsV0VVBJpIwOTtpuqFcYl4jmc0Dxtu1y3o95OvvQRU24qiU7kp4Bk3v1
y956BC4gwcVWyAckF6PRlMfQ1x65pTbLYpTDXjlm9BD39rvnV99pU00Xj6QZ3HqbxLS1VyM3r6YF
Yk91IT2SvNYsYR/zxoS8YtnGig6BWtIkqkrU3AxgI9Wkaa9i4B1toCsCo6r2DKp4q3iN58ODZsbA
0k0gJcIQgcstgDLnJulnQaDIYuy1HwGycIubhjPcYNYtRp2FsN6dx7YyV12Q+8sxoz6uJq9dc72z
T+784ff/5mXVWhd02H2UoLeBtbcuHcNBoR9/Viw5FyTYtqfYyDEvOOkOyrfx0nnenDuaj4eU1fgp
SUiKseZF/zjYyVLADVihbJuJLu0N/tJ3W9sYeAiqEZHxnOftzu7ILaGm/SsUBaJrdbTj2Oe35gAa
IxOPlv4n8AznLsLKuQMp/YFbg/OQ9Zeu+N1+Px2P6Llw/7VLApjsuzY/v7LiV3v+XYOc1y5AobDQ
Ynx+nX8j9Yptvm8yxGMhpSg4fSRdaT9syb2PztFD74H1Y8Sa3KOkg1lj19proiyaDYTCkgXrrlHF
h5isb2F4QLNqtv05nz70RO8tJ2lVZy5SEdFaQbgXA1HkQeR2998PnTvumxJzMyw8udKtqbloDDdX
Q0RSUw7HeUU4TbUDqGLemchtqypHyE+UU9zNkcxN1V1cMmCXeY/MZJzMYyzDS1QT7NQW1la24Ids
K9uWzZjhJ4V0RQ50PebOooyts8WBeOtRRqM9MxmdEH4VQcOO3HGHlzJxM5zehDujny32TUJczxgC
6ZmEl15TJngLw8nzd01PglUUIrTNvD95I6KnYaZcD02YkRtdM5ehaWErmYDz06Mtjgqo25VMdxyD
NXJ4xaIGDg9B6lRPfgjJ34UgdTSZNXauWvR0O7IOITFzvUAt5HQEYpPpaHR2f5FZ/NUj/eBYLd5F
GjJYDYsfKw01DL1xd6L1hH+fOCwlGBbSW/Dyh4SGhcgkhObseq2GrhtfdUFEq9KS7zh0PrvReknn
MqiNxVX2DlD9mtPJoU/VnOqs0CEs3AJ5b+V3sCh5a9egMOjzZLMI9Dw8ZbUwtyTa4cfHMMdwE0Ry
5SUb3/uivpyW5gg7AmnvzvGdQ9qm0T5Mo2uSfyWpG28Nv0U+VLNy6kdmrbLDuI/+CWfrrfRqlJIm
wmNhY5fWA7gwOeqzoUQVC+yXq+uYz8kGClWyZGaK3Erj0B6Hq2L4arXHYDKyS0265yXW5EdesA6D
B37jvcIKmod/rIrJj9ZZPi1DrJYic/bSrHxqxL3BAb6oK4phhQBgh4R4kzbE/tlN+SpCXWMqHWOg
E5rGfDjEI1OVH14MHtovcU6gp1xz1ftTxBQeyTxlMyLkNZjwsIm4CRss4oiRWBLZMXbdA2og1hYo
8vN06rYNaW8WuUFUjO9SA5HkayU4gEQyBqiCZRJi/0IIsEWVj4Gecfqy7G9WlgNo1RLQdA2q4JwN
h1sdyzpr16G2Gfoo3yGqjEnUyS9154il9HBQaYlkbRBMzpIUshAln0PETfodjj0B31a1rbhEDGVN
kH3robIrjwP2/CIauCxq2DcrRsD4MYNn4ukMX651FLJLoPbPvcQvUABnkpPKl3SeLpdkdTJFHW5Q
u0K++6G9INAKgxB81bPuTcalBmS3F1F0D4bc383q6NKWR+JLoAnDvfe9Hj0J0pVmeFEDoR9Nj84Q
eIJmQ1hgbnZqMv8NuTOGTbzAcc4SxMMxelCBkpga4XS5w1geSsU6SVrlzlFctQgtI4M5SfOYu765
aOckk8AIxb7q2X1oHvUYWsYlw5r+AVdp/+BwUUe+IR+0qYUnWLordKLuAYWQuWWuRZSaUmfeae7G
qdZfxvlD3qm9Uw0t4OfxIlyA5VS747wYKg5oXt49JqAcOLCyqtA/2tCy/RkFP0adv8+t6FV4pN80
SQdSBjobzPVo3/c96OgybHFDyuYG+2xVJvbMwc9fTDJTdg13eFFU4WoEtc4ZE22coKquYiCkZNQZ
LTA6XhKI0dnBCa/FDZU/3ZPzx9JhWXhhfnIl5sfRxSOMc0Mdm1jfcbDaGEYQWVQjfoPemFPtC5LV
cxMUQ2ZuSBcn5LQbzkZQba3JN7mxE3gPBvJBmEGAazFktpcEj+YE+izOanZ31Tuc5vphMphAgJnI
Nm4KsgJrR7SKwb8cgsgEDD/4O5WPj6UYe7Rw7l/ksKyMsnw3ifRuF8OPY+Y8LTaB6jHLwJ/Bmtpk
e7dwA/ScZXjG0eZdRJn9VNJ9pR5N35kevzs++SdVoTmc3vYE4Ucq6lfIpFPvgqaIOZImrwMU0GA2
txroCgNJV9vU94e7VoM9cQsg2yZdwQKvAE05FytuLE4YFnvTCIZ9nUaf6Cs3Pj0tsx5SoyRFAIeS
d5Jelpwz9HTLkV3fisULIB2zWnkF50w7bPG1TtupM+JNLSFsc7qnq7F0/RUxtM2VjTeuuDyo3nvY
CisSo4K9Eejxu/VKh1+/B32KlpR0h1UzP4xH+W0bnn2NuX7++8e/ny9csmldrwrI+y3id/Fhln3w
UuT9e10RU+F1CqkXH/LSVuewS9VZzzAeZh4QsP++oLNA2Fc5cvkxSQ6Gl1oIKBP57Db6rQ0nyUqa
R9R976LtqrPMpHxO2bguwsYTp9+HpQtFnoMkPuaaJ58ZazJwjo3o8PtVW0dN70lMMyNjarjnZXdu
7DDdFLamX9Gf+asg9eNH/mAHmHlsPHvIANkLud1bRszHwk3d+tMc0ud4ZOcJ220nJoHf3cDz4TUu
dxOANtWEFmBRxfDD/M78a3F1Z927gR/a/njkjgPWGxnk9efEhhm08KeM3prdcznAFRO9jPdBAFqh
Un79gnwCf0fV2OthqpqX1MUZZU26gSKDr+oIU5ZBS//hGGbzklv4ElLGYsffr2ImeS2avLr0CmSr
LDAExMxutmZr5Kz9ovop1t1P5PD5H3SRb1ozeU+s6fytpUGs+P8+waFPfYpd7ZOouv/ndwB9VT+F
efDfE0w7957++x24mP37Hf7P7/D/fcLvLwmRD3n9//orOrsoD/htcqY4frfRVYNx1orQI+p6dreM
598Hvx88Rzo0qMx6fh86SOjmSNR/z4Dq1j4OBZVnnrTW4fcZWlZoOw8kA6mufMd//wrJJBZVSXPC
pwzJWCcBND6/Nw3yi8C9tlgRf7/b7zMSODnknipr9/uMJtSio2/5ENL+13ecjOC1qEy2Mj2HZiPh
oEF5apjZMiczMLSxUOO9SyiwfLMLH/0JAV88etMWOEf4aE1qfOgtxTwmckPwNXH4aANJ9PBTE7sy
HCIU9ksLBNJ6ysjKS4ze2JUpEQB9Rhhg4PVsyoYnT7O0jQFMYE04yFMddI9GxG0z1r4wtb4M5LCg
mcCUCzITos+mHLty79066b8bM6hjyvKOpFWWfySTAu87FfH03kUePIo2wu3NmQgRhFwZ6VDzB+Oa
rTigfpIWyS14liHhfxmKjdFs722JSjGPwMJWUT4ciiReOTjd1kJjZDcZeFl9g9e0E85iDJnEwYs2
SNtAst6KFysogo0fIbQATXXtp37VmOqW5GA9PEt+1tK5s6ixDqyLYaJggE24y4iEhSWfhF0csHxR
EWmUvrf1sxIpvM4QOvMT7pZDsJ+cfK+6Gc3MuK4qaYwKO3/SJndcqx4YHQqZbs+ZfE418Ve3oaBJ
0l5p87dyokilM2mXOtcIvxviJVpva1+i3jx3DLwfssw7/z4i+6o++CO1icfCxOqqv5Em0g8Ap+ss
NLUHzQcUTLwYvV/eDe/KMRgntbzPpM7MlWGDuoFtDYfQVDAtQslybJsZ+De5KOJNJDEN76yOWVbz
MHPFREquzNTDkOnLz7jM9ZsB08KJ0vA+iVtfbgq9/kshjZKFMPEBVN9EvpFTvlfJOndrOPPDfsgj
okysCeR0on4oDne5ks9OgII/tVk7MEFsRCUXFSSSRcFQHL87eY6KmK5iNK0dPU0QltwssXEgG+n8
yFwEQahmt/mnSMW1E0O9tBBmwBoiKETHTt2YLLkyfJZ+My4VeSjAFmBLhUN/rlyDOssN9gwzA/As
3osu2M4qjq9VEpECpzm89ERBQBLmtBkh6RHGrPUeHcNo7zuw6hS2x7gPfihQwnXzngl/wdqk/5rm
3XTmERaCWPuQWDzdJxZn3U0wUolOwufY+QcnAB0zoAjv3I50gwDVOyq7k8Z+bDHE6l0fVH2TaXRh
yMuetiQfrerZteREaMeWznkU6EiESUtBbYBZvI+HRZ3O1s483hnR8O6VVA9hMT7kibYdDIbUEZmM
cl5k1J627mgY1yxPSOKED4M6j4Qk2G6sEfsNpcxTHFdrpMcrlcIMKH2XbQuxYIizWDLBxNYLndhv
GrIOoyYve31hZQxPnkzJyUj/VKi4g0Bf+VPzjKzFQzsRQ495yH2VHrsxf4MG4twMKmnUWwm94FAj
RXelLhdjyVvdZ+qpJMx3QYrmNsvirenj/YsGphh4Ju7gueVCL4HvGgjCqgEcs2Is/1gF52ESYl0W
ESdW7j/A28xhg3HAtLF3s6kfyEUMH4CJEIaTNj4p1sbaD9I7qleuj/hjFj4EVa/hj0q6FKWuVoNI
8YNP/I8fBSkvS65o7oKwDG1be+XRVXBkLa9LV8jRvkbFcscrNLElQWqjUrYXbepVeJhp0RQuJVwr
/Kpme9WNGmIkhn+AONgcXWZmPd62RmlEBaX7tB1H/CjpQ2e2Dmb4SqORSMN1wbm6TjkWJjLb2Zrh
EwDvLyLqZr2MrrXbnxKctYvcqt+FCTa/JETIlnRnQFeujWbsHCs5eTpzzzGi5/VKDv4CK2QjMsAT
ff4IqKdYGjlyZasw/9o5tw2yQHLuHeZCOniZnNjPt50v9+TMQtHWZ0V0wCRPQEwgkDHgovmVJ5ir
en06hiVqliSeFT1dbS1gsKR44HLwhvWk/zBgQywGuBXyZ8/2w/Q2AB8W2Jn4c2lDZ5bDlQLO3KaT
fCVvvPEVUwHEDUZyTqa4XqnG0zaxLkYSpnFxjrzb6aOsRqx6mvoIozlXWocCQwSXbxWKTYA9i+F4
9yEAYIDzhLU0XWs4YqwSdkgsSFJtBit8iT0uLTUU9iUDjcy3v+Fn/OhH2XOnyyd2sWqD74MmO747
Uwlp1TROTQddBHs+zE9Hnf3AuzKfSM7wlpfBmZmNOPhDIFbZiDpLJ403YiKNo5DjwfJ3XCK4/mYX
mGdYzmYEf6bVr23W/FiRWhYut9Q5aDY3iHFqrADnfKfhbExfiWbUVpWbEsqJ2YZ70LTSk+iWq+E9
ccFITDjDSQf7osh8m5y9U+AyN4IDGRHTjnDojxCPc+yLvyEhMkugpwxbi7DZhnn1FWZ/xrxmwCYd
f+laatdYA1xi1X5bWYOV/pobgKm5Go1oPqCuzexRQgxXqjQ1Rub5cGfsL3dN7yXLImwjZr8GJmtz
9M19EHnyrqHYunJtW46TiHPYjDi0jRxZ67/HOv7CSmOs8/tkczKYqPr+8d+3UqZJRIuJdef3q78/
bqzRcURCsLbkuytrkAeWDn+G+Vf5/VQwgARhXBht//0EA0goG0Dj+vsUr0LnjEqUYIPf37b1sGI4
I7Ol3+9uJcZ4MwGXuYF/GlMOIgf+AfFD0WGExrtsUve78OR3FQaPENaANuLrHFd9NX63PkEgaGtJ
pNA4PSPLewjYUi+6ouwWpW4HWy8JoDPlJuu7KHKWnVfco0JATUjeI7cplkp3LTadWAfER+p6R4Ps
ulWVa19Ix+WSvO8VimgxwxPSQ0riQMg49dKBwXGK7J0d/lsSqTs9xip092xA0mWqk0yTiiBZSmVy
w1x1HvoNnU3NS+VVB3sKtGdbQ9oH8+vmw+buym8LnTQB7B3OnvwNmsEtSQFeJ8lTIPznfsx1iLvR
u2qrnWyyh9h254BXY1Olzb0KxnsXZ8gtm+Gza19LBSWHX6ex5F5OjrMAy4FeSkOKqgsSOqxkjyG/
W8ZFSME8YJxN7IAuq1+ORUfSH//jdZCbAp0doUsMFFhDufNYHsSGeI+Q0zLR43WzZo9p2HVLv3fQ
ngL009oEmde0KRN4S37l3xnGf5it+QqfryFbjcAQZeoM/Os/dt8c/aj51iK6fadoPqaQ8Aq78JkO
AzYjTCbcBgyfoVcPo+mS8rHpal0t2ym9tpNnP3psIMBumPT3SbYuFeFgfSHhCfpfmkOZyL/y1jpk
qBig1aWLxBchNqgxguYzKYZwi+4wZHRnHAVeqV2o01U40WNYsHRtCoP0cMI8paReDP0KYHsbE0Pp
jgzsunHpWYlEV56utHp6r5T2jUWGIlfXoZyEAPSdWchVaj6beY1T0IlZ1nqx/Y6GUHJ0jGydTHSM
zNaCIPW2mlUfQfLgQnGMS5MX6XqejgL06jZezpCA2zKDHHyXCj45BMH1CH1siXwoW/V5oYFuFcPB
cXPKFDYMy9Y2zpNbyVVEJtjGgnuKllYhpSUPXY7JhYOZ2IFgDr08AMFBx8w1KMnnWe/w4Qd0ziIW
T71B+oFvFk+2Rb5DOd+XyZ/LUsbjTVOscj18TRuc3YnmvLpmcWMiRNAot6l1FzsH5+R01d1pgSPm
PYqiNLkxrDxMlnguzG1boZmscnA7BphUlZ30NsiOvdl+Yk/A5DMMm57Y6ROmqkWOaeeKib26U8Gk
jptccfuxW0ybq0yi8kjde2S0u5Hk+lw8wnYeEXmQrWt122wEnN3b9k9KPzUT3jj+swucTc5Ffkrs
9TttKP/6rt2txgH8E3dp8UQ2kd7CM2oaKur60SzS6RBNWBpoNEhV04iRRV1opRx+RsGGLqoEsYx4
E0hsepTxEkrWLo1ExV4eaHRGa7K3m5voFKFoI3kCgxa8DBBD0ir9k5ZmeXB8rB/tYJCJwdoU2G2k
rrYxW8LxlG5kGoO2Y627yU2/PnFH3ZeteCunAkNARD6vwygyGeVNUwq9spPhWk3F2fFJCWUhzU3E
9YjCSkYS6+t6zog9GSJ7Tpux2QGcW+UtMbp+gHO3CG+pr4pDY4WfJAGTvIGbH54zSwyuhNyrUDku
2hRJU+Ya1q4M1WOPRWvThfDLgtGaZ9bjSgjDXVWExRLYWqPKjWoWMZGPM5V6pkT8REsQludcfDY9
PI56sNJdRWLpFULhp9NlkGiJNttVQ/4hmEm3BAlusOYphvFpsvEah5T7IW/OggtEKbnONLau7YYi
a58IKuJaNsOpxyKDfshiA9HZxBtRubtKjIcE4j3CJVJtBueF/SmDgVS8V8DfHv59wGu0Mfr25jE2
WgKdIV2FGNlVrpp8yc9apYjH9sMMquxqI9rlI3ENbkAnmlrs29yRLtQpME8zmUaPPBJwE5Hc2ABy
VEoj1D4RtGFOzY2tvAcJCy0E2oqh5VlPsgP+vwUShEVCXMnSJ0VkYbnl85QxoJTcMxam19POuj6H
U6rjjhOED4xi33WGWBNzjOgq5qlonX4og+lAHHR0g2T2Gwe3yQGtWqSsT1ACU5em4uDW6pSbDbTz
prwgNy7utYHE2YT5tBjM4KFv6vI0TD7NlixS8qVlxO7IbVHrjERPNnaDcjY4TUk65xYFkFvldDAV
yBQ7NLiGOGLbm1ComTzG3B3is46hJXeHY980r0nuOWs8H69dYp3IFXrIAoMVYuYCPWzZgzihugSt
91xzBVpB/QveFHYlQqfAyVWtrFa5RBpUx8GrrvTDUBNdA+HF3CkHfZjKKedo2Dhuk5KYSdedsEMx
yY7014jx8qIO7fhYBuXHvLi4KYqWS9ZhuzIEOd8h6ivXUf5aFhbqp2y8wIFrnzAoHiBUSbQrr2XG
DoA9csNic4Z3R0QkFVQAvNXwKWIMwusxxIWaBgG55l75HUrOn8KG+wS7cm0/WVpTIpDJWac20dou
3G4j4KK8hUPNDKyZXmhm3eO0pqu3eEEs77kVRba1A2ryZEiuiVVoywRQE/gj2nF6wfZgIB4p1eNI
nCR1r9DWvhhPYcZlZXJwmzVNRHEtIg0WckEnnrmkynTOi4h981KkGUtQI38xhg5Nked+Rarbd0NK
x1wxcZDJ7PGYyrfECBj5qfoEbZWtvq/rSMw9JLUS4Q/aQltjzReIaGMEMl9HtafTX3piHeDY2Q7t
QHqPuobCUHcqZQPVeZju6q79m6do/526Drd4mS+16cASFlH4METPqczUurVC/qpoPogLEDBF5sVb
gJYXaek/Lck+K9eaWkgs4tuNe7WMq/G1jTiDHnxMPXSZNbAxr3/Fy2xt2txzH0yFuZsbvSKSGMty
OaVPRgGZ1taMo07a1sG3w62f9LiZxQwBSO122xkZG26wcasQoQ9Ijrg+2sV0m4lHLwXG1U3fEs/b
5nQwXfczEFpvOY6xhgecryD/dKfQDp7tjc3I8XWisNy3vYdvJU8vZl3tGo0MPipSSOfMxLVqjF+Q
ITKCxCHME6n7kWvlSicKOLTttdY5G+GxeW7R3TVDeGK4xjzG0gDF9CN7YJqtC9ex8BJQ/z14ZK51
Xn7RmYXgauemhW8MY0BIuLQ56PldZ+0Uq0l/GLJsT5XxDDNYZ4wVQ70qyNkLmi9XTTewLVzkzmNR
36bYn/a+IC8J+/G99md3o6ZBPZyqU+ewpPJISnd6qGhmXIbUqpyWcW57SOW1K2/o387kLYbZAKeV
4Q1+fURM6C8XTjlsp0mTK3gVPoVkeZxqzyON8DXWnOgWgtUp6UIEJRkJOGs/78ge5getyFGsNqOF
uGwi/cbxwJUZPacz1IQszeY/BMJ9zAw3iILymIa3TvX5zphjFAr889xCf/K8+NM3XvPc2OpnxGkM
Ft8KVwkZVmFqvwXYyxmTEQHWSPuaxvXzOJb3SfnesqGwC1QF/N2OzbU/pd1yqLun2gwIFusc9wk+
yaOfq3/dSg73axUJ8FhuFqWvkNnPvtvGyFmvGu/ColVjfBIK2jaz0IyDNiF4qnxHfO5cMyM+N6bg
hZqm7p0idilyeYMyOl0J7cDogcSTnG/gqi2e6mNIEb8AuHL2q+TFRgd9sVp7ejFzf0Hc1hzZEpiP
epX8ZL3vfJQEsqPeSB7ygv0Vw4JDE+nnSA/ct6U7krTgdnMCBSHNY+Ac6OtWGIbgL5qsq8CaLWLD
Zws+16W91V2tqPqx3erU5CPlaeXXe8maiQxx1t02JH0ZD2+tUZ/KCQl0R+TiHlYMSXJtCUGjZIFT
pZA+InwPfl0sM4ddkuONzhaCUHTPJiafeOmSDWahi0KWgGBQ3XU7Y4GUmKK4dp3ODKhryp1edkgn
XB+mjqVmKDGQdaeKHqxEgwQMrc9qCNnmjpJukcfSJprpdzJV3Zo8nCu8WZY5uhuvhVDW6n+wdybL
sSNbdv2VsjcWUoA72sEbVASi78hgzwmMLfq+x6y+p37j6b+0wMyqvPkkK5OGMtOExnuDTTACcD9+
zt5rA5frDqFK6Gan4sD0B3XvCO+qddV4aNSGrVA7dS3tamEQRmcn0RldWrtWSxQZhIppi7ocGVvU
SnuIBN1jzaKceml5+Ta8tZyb6y7c1332pFs9umtpu93Uli64jzXqs+4cpr2y0UqtWP4UxpM9x32r
7IGjj6TWkmjIWT5sl3Yk4hzikHVfa45g4uhtNoGywb17NxmyOxpc4NeUYBjPgAOc5OmJDhHoAsDa
ro7rhehLE2P9tYYccNQbrzhiaiiOljP5ePiokbLMTg+/f/AHTgmKSULu3GcrVyUpPrQcSdL8eRwJ
Zr2exuTJK5BK9gwAlwIMz8HS4EDJCAvSEILlmkMG0ddZ+oHzrrUxETvsu5K+oI7UHA4IZF6R6bZL
sA1RYTo4oU6k/rGrp3iZ+pKlZOgqmDyctPY97YIEVBgHGHqgVNEIqw+6khQra+SqGrq8XVUVbTRu
AmM/RqZwJwfRXd+23R6Fbbf/+TFAomp3rODPp9NQMtu1NtOIfdDnHhmqzgT5ydEiNXSHOzuqr01F
QJGRvDQyAPE1jWh8if9uy5MBc+VlnHC0lScK6pkOFLxEUEPYaAkSdjTEDmgVl8TPxssiJiBB/7BD
MW7GIruPUu0VzyUBX8640EL1Q3qlviTYjpXoIAK2ZcBJr4OnnLMxvk07I1nqskxpKfMOq4O5Girk
Fa0OzmD85moFSWgY2RLQsZk+cnzZtiXP0Mo/fJM/RGuct7Fsb+OZ4DXKnjA7Jdt7uTNTfvtHPfSQ
/XjxsZf69whEaRkG4kygWrbNMUaAergl3XRH0pc/V+TLNk0+IqtnDg+ZC11STVMuwGyD2L/JpxXi
k4q3I7jOHP917+S0r9JbwZM2qivCgPtC3hehjbs2aPBkh8ZtH9nvGIpvs1zQv0jpPzokBCPRKdkz
kJ2P3Yaq58PRHeR/DqMYWEagqGaXqDXRoC61O6/tV6bmkVutqBd9zN4Lg9xvmdI2gpjnR7aks+3f
5FV1HmTYbCIiuVYWdCXE15c6R7nbIbeLDXTUFWZEU0Ui1EW6tpWivk06f49l1uL8Y58j87ZNAH7N
0E8qAmYoJcDh3tZwwTSveC1YiUT+VYWolMBBk8SjhfP0SMz6jzZak9C4LbBRrhSESzoargXdk9yV
1aNol3lnxese3TbBHuZ1VhYtUfzHG6S2B9vL6CBo/aJRO0g0ev+I4HSjOeJxpNhb6c6li6dyG5Nj
njFXQJ12CeLwvi7b0KWsP1Vjcau2DPRyiYhR8sQy0Mvkb7R3RLJwOtanfNGl+hFyHodguDErBNHP
CrWxjaAi0pGh6NqHPYlN6Su3+KbXllXvSt17gLNvrGq7A1HumTfIlsJ9MENpFD92QaW5XZE/xPoI
209pTvTFtc2gvUXTdK+o3TbPrQ9fp9SK23hjGCT2mqn1kavw+Uw92ElPlK6aUudQHhLF0r8lEYUe
6zAFmH324wTdC+ApQ6Jn5xpdRPCsSl1ncVbCu8Sg3OjaVSn0HVRd+vO8GRT1ExMvplU5WMmw5q1g
NcpJQcQnfojpTGMo6e5GSiAqDBZCL5NgEkfrEbr9OVakTpwG/KGWfv9kDNfQau4A0QAiSx5Icjsl
vXG1jcmcd7mICyViNQ44ghpUX0OlX5KCG0PoqNVbkqKVQEBicoACI/1m2Vjntf3cG8D39RQegxRq
6yL2uUOiDcbNfCp7HZV9gP+gPbQq+6BTe+s5okQZadSYCUbqUt2ZIx3kKr2JzPBF0VV7HVn1A0NL
UgwwuGUBodMNYJTRIWp2qOB86UX1rtHPUwYE7A6HU6Yp6CPlhxK1JdV8R+xa1D+CioiZzg7+og4q
wjg981wk9drDMKy05zb2hwXn7pxEOwuEkZjuoo5E6bApVmHPPIg44qWioecEFINop8GWUtWZSxx5
NpvgKacKFWMTUe298gVWdAuGZz+/xpRcPcNPBHW94q1wUXMAt6Jzp0KsdrDweQMgizpaB4P/ME1t
eECyvYxNzq7WwEGZZjnRs9pLGuFEMlB44y5u7g372Mr+UKkmtg3l3HVU1+S0ZTFRQVIxz1UZ3dWw
oFvbYknztRuSvjQERlT2ubYI5pFtUI7v9ED6C0giuWYqoK2EnmwBXKanpJYbR1hP7Pe7ntasw5R5
oZa8w9oDptaX3I938LpiSFT5NoJTiRK13uYTh290rrqOilBRrI/GHnkDhts8ZPZUECtqR+W34wWf
AoS74Snp0vGZAfkejDHnvlS1i1MZcEDqe4MEx15RHtsKxToKDdcdzOl5BD7vgorFBq0nn+zwKORp
ZInjHEEis2YHx8HYqpWC3w7dpWWffIRhXKInXM+MYUYcOp4tT55T7NpQOSV59OAHybun1wcUxI8t
qSd5fOKSge81Ydp3mAQsmTivGyjxjGYj7GJJu4dfvWsbwphIrVjAUEI0i2svzLFL2AMmfQUvf4+H
FWWIJrjWQ/j6MJqvMgY0yKuMqCxUqMuqGocRIG2kuLdNSUsj9E4clV6dguM4WZsXdQyv4YhkAzbr
aRIjcOj4FVjGe6pUzw3EhsKUz+AocFbJY9VVJ/yL9EhbEukU5G9GIfRFZdOxRCIEX0y6TqM+dGiY
iKc9YV071xkoKh+ichQR+NQdIQ2RQ8JQJei2mVS2ZqzdOGRDpM0rLrdtE1QPRulfQ2F+kS3xODqB
7sY5SzOL/dWyEOD2AIGXnj0+GUy6kKgNpMwnOs9j0PxPZcy+Y41I+NJCwCAetFGJQOMVcgn0L8P4
nd8BiHqIbP2E9v3VTppDTKKjb7T7BqIAHfuL1r54P8wy3lA/UGj8ZHsBd85lisPxoo3Pckx2aNXp
nWZM8828vJTmcJNOHzlZq6yL2mMpxmwJW4ahnnpsMr507qB1VXgPzJg0QNQsUudJjbEgZ55KPHJy
OPPpg08Dfgmw2XEV9KNDP8sguULHPmAg5blJ45zm29gnPd7y+gMRK2vQuJRo0afM893YzqrdkpuB
PDxYrYprUKWrgU5IKTZ7hQz2miYR+8pJBsA/e4GXQ/WmpwYkCH61Gks5LflCfYm6+hBpyNehp2S5
kS1CNbyaqgXitT4QuAJrL/Kvlu8WNFEUM3inLx6tsDh9d+EpVRgPVzGZP22qvKiVsBYVNifYlt1O
d7QtyXoh5BS8CPAUgTTmN8EoGdE113EyHhEBfwIM3oemzouoDLcDl9xQl7uGGEjhZ1fWs961jABB
nG+9QADc4MiRS5qWmTuS82QGw11C7pXmtK+gFNGQgHHEVUCrIG5PZQX1TZ2uDJvVmts6CHDBkLh7
btv02+lw4pNF1FOyLZFlHhU1gxYH5NcfxWtiybeaP42GbbFBILmoR8O7YTsBRt5tbY94CsTijBW6
BV4mpuGd2WGop/aKQSiwyWFImMgjImXWzPH4j96tQ+YnUpjM9RV0MhMsm01KwUp5pC8R2tDvwceS
tFzeBBLTLN9afYOGakTB6ANFJTKo6+pk7UwZWn8Er9aXzS6kidjcFzmLNadnff2Aozo7KXM56sSf
eVwwBEwMeB43Iy3YCCYaVgjyt8F7IDkM17QMXcVHKshyIZBpVWy5azNkMm+js6l7NIE03I5T071K
QAZzraTV0HpHDWVQ1daL+X5oDftb8tNm/eIMbWUsH+UIRdAXrQzpDccujoGrm/7GnCIgkYPzHF9s
iyxX7KmfjVK85oiJuWi3SZAAcNCV53FC6GIO3P+G9jSE8RntxqfvaNFKEKHsZ9woI0ZPxWEBp2Cl
YynfUs/q8e2rWwIG84UuSpRizKeWaUF67GBL1//sG50GpQG8dkjYBm7suP4mezdB5uIz23HcHu9H
32i0uCWmeZA8ZRTCjUixu6mYv9IRWEuD89kdlPx+6Ji2C5sKoo9GKj6uM7uNDp2wX5ukAIbhuITx
fHmBdicc/5tuIpPS7BI66XdeBQ+V558x2WEtpJFeIkoDdEg8pl9MXKnRok9VY6/i/FZrf9rnLCfL
tsYAZ4xZf6sLAeRcz7UVo5PYVUZlXBVewigMhYneE+YSFq7dOeYuL/tkpXcpB/YyPBgJUbxodC9d
xwvQcvXRF1nkIW60ursApKPkcabnBukop6GE5qHNTGh89vJ+jX3nEqnOc6vFe2jZE0L8yNjI4jvy
jAttPfCZHEJojK37QH1IWobY8aMtrGtAF5SdbLohgu7Qhzq5F84bmPR96w8H4uFzhIDWxSgxAwmi
3ZrcfxgrMY/IjmlwHOfIEXpHx5GFIamHm2AqLkXTuxjlnlq/c4scbXEvmIp/V1r02MbSANtO71Sf
LTPON9v0WoasDKUsJhKBNQV6WPTGTP0d6AgXpqIeUgbtRTdaTFOLHVPrU+sojC+QGcaNt/UY5FfE
cRKVoB2SglXEK+jeoqyj5a+Y1Zo4F7YIe1x4A1gDS1fcwcINmQsYkhVeLSLtSdmNiTW1wZXv/MzD
qU13SYbRsTXNr0Cna2hrqy6/0rkrv3MDz/M0nrpeUzCvqPztBtd2ap0oVVFgWc6i0WFapNmnpgrY
GfhHaHuNncouFdBv8cW9EoX13hv9ZFUQV71EJc7ZOGgJqwgA6qT1Xd/1TP0MQA16q91pDlHT2m4y
CY1jjvicRRSBUQ9cAjg8nmVyQuitJ+Wx09J13IDsrlQmkmg7SaMLWd+hhixyfT42mh7JSFjcq6i7
M1r1VTIAXNIDcYpDlo+ZG6O1Nppxbzdv8HitZe4MN6gXC+KjQIbHY7Lu+XUcCwlBb+AY2QjPOEKL
RZoFjyq+5zmJDM2WOJWl8SArVmWbE9IyEukSzPKzbzKb6OmkMR01jo0GWrGncu9L/dr35MNwii0W
SeJ9OAKkiBNbt8WSF8be5XNLOqyO/TRtNJ1uLQacN7ij92YsL1ooSQcsrFtroLNrgr7x05yupteu
BRFHeZduO2QnO7/Omo2hZ+8yxL1e2B8aej7pYPxq1RbK6IhmscbYv82yEOKaIu/80VGXM9NE9fs5
SJy2F7izftNbEgoTs92KVS6Yom5DeDRbgg7xoHJOVKlr+hKvEkuJWU6HJjGPGhlXLPMUT4PafA1I
lCcr+6yaYmdqgdukeXDuCuOG09VJcbp10TbOqvUJU+qmo19prkaojM3gfSd6Zat4NpnlgYU09Jls
p0ugUz7Kxyw0n6dQmzad79eb0uYIp79P5iyeCyIUtETzRM2d48uHjP7u0kunV0skO6FqNhVIWL/E
BmWudJIGiZQZruw6ize8oMiw1OrFV2S2Sc0Yev38tRah0OMQiXu7js0jsuJ5eCfN55KI+Uxh/1aZ
eXsTqZCpX74k4T7sLX/Fn/GcdKV+LoL8XI9t+yoGnaF938q9KfleQIfBwfDV1whpPMgrUe37gUgx
Ndedo40yZMdFeg3qZh1U/GFNK8JbOzc/HRvWUqavy/Qhy5Rr4BOV3JKNHCaeNY/Libop94Nsnia7
AHVSqlvd16HpxSTMKk6wgRnAujkI5r5FZRxKiwhanyxl6AHpXSNCh8ilQrpGFW+r6Cab6feBgmTU
I0GA1OLFKPKzGVb9DBhiwUIqawz9Rhk9bUWqHURgdGm+4eEU9XPXw6dfV+PGIyvSKHJ5N6kkl2BZ
LZdlY1vrVjWvppNcqyg49EmzRVcBkznS35E/1W4QKbRCepZxZGb0QRXrVtY0y/X5EsovduEROzHg
D1KGCCSWlq1wDl07k/i/EhUBJKiaqV1I0KQTv2IkTdkPQ/Yk/V7ULDzCV4m6a7rneLpmQYVgzSDQ
wLgDlHKrhnwBU0tv6ZExTqV8CgvV3PYAqkxvoKQa3mmWk84wqBdo2WlNe6KjNEgo0i2VpBVJu1Ej
HIPMPXD8MD30ZVMpbu35zMCnu4qU6KmLKAxZ/FKNPb2zdlOTIc+LILpmH0Zp7pyIs0iqOv0qnlwn
4WgeZ5cyDa4Wldwh8K5eZ5G0VfhbkVYXmZiPQ4fSIhw0awbCLu063yoNP4NBdeeWBMT3ag8xmLu4
6nV3qBUW8GnO54MT3ROKvWzsqnZxUD6EvkaQl0TqYGoC0e2LNxTeusqSVwdMOygFkk4LjmCqWu5D
FbIh3Zh2uU19jq0pQ32/Q7IzIK+tG3o2k0jZcWNJUkGL/GBOZ6l0ubNVeqlpKm8jzLIY4vGfBGXP
9RHLhwYE4yLW8hjuQ3RG1Sb2Wqo+I0E3VyETU/LvGhyQ8O/xEJnpMxnHzgJ5Gp3jrHQTwfoqpQc6
gpVx3ymkGKWwB7hzot5liZL7sVEyiiMQ+0XkCOAv47RS20je9c5PwkBSKeI1GqoTaJ2J/MPyoe1l
8G1a/hunoviZAba+hOmDp/7gRcHHWBSv4EzAkY+4CNUmSbamRgciQ6Y2hCg0OvTZJnQhrLLKlxHg
vMaBekWKn7BcGgukhtxcaFeeoyD3lwGciAc1L+iSBV8qdcAtLXPoEsQE9Ml4UxEcSTzdNw1XDKmK
Ve8R0HCAY1I1ug0qJubIDpxz0ex/Ppgc45zkkAzP0MbKQ876oaeoH2dxBcNAIp2wGoGdBj7g1ty4
IL+oATVZ70el5QN5Cfuff/75AWDsZ4VlY/Xnf6nzl/18LUPgbV0LFedBZiCA7Q1icvgMRWy8DQSH
ljSLwYH0frBifvhB23fap2pTpxTT1rj3y2baQ1Ca9llfPfHeROuff4UTIBugKZSaA5CCSNw6Iw4Z
yYxpbZfUyG1keKS/jDsl6rwtrVg6JaF+E3oJg4AwYuYadp+BOPTNwL1uOnuZAIKw2tvEqK9D0/kY
Q0kdY6i97fT2GV0uJJgvKkRv2wgvXoc6mSTINnBwVhxxcvNNIeOZphMHWQpb/HfeE2MYBG8lBPiA
3rFbRQjjOJEYluHsBuoiFpBurzoB57Wwita+jFgUfKmjXD2paWc9ADtdRWgfXkNF5zMc5juA3+0T
4Ukuew2CA0QDSbXNdM1c1SlM0arLaKJZxVmJHOWupmFzHGe1sJfGwWvElkyXuR9v7EyYhIHh81AM
LFZONQavniR0zUKGZ5oQDLB2rwp+2E6nKUvT1No51rBVVCTCpZ98wfSD/hiXj8JSAC3VdNdLGNKP
sUeHL9fks14G405k3WdOnhsncYaJSVklkLiHldWqxBXGgGSJOTXPvU7blUAj8eolqPB8MspuDO6C
c9zXSPYVsB7wMcrNMB+aY9NObulGdqd0ZJf8+TZFBp9WJpFYjYW9MMyRMPae3M+fBxuzeO6CHH8M
gV8EJ8LnNAtRnJOphRvwRv8IIWYCOhUo1MYiXyKup4AKGc1nFyfqOgjmoQQECZaHZq0HbbkWor5L
imPsMDbAEa+Di+0ukRiCJ7PXKUnjmLRDz8Sb6EX4si3vYqSkaGckJ0UzXjOsYMU1wDnI3aLf5rPF
DAOJaBgWv6xaXlpuCeQm9F6sY4fS5GCGcGT0njOn2rRvAS3yoM4DYInqKqFqQDo1t1ExF3pMPa2o
6A4/n/35QeTtA36PYm0UhgXjvDuqhrEP1IqQeXkobfrHBa/pUVbKpYqSxlXRY2AYtCQTz6BaZSPS
Q93+Sj0CJJrJZH1hLDPp8zBHEH2qpqwSoQXqlcOGyzkWQ3AfUnZLHBv4Lsh145YZBpee2QZOY3GZ
sfFj0H3GgoVea2kHTwGNh0FHDwnb3mMm4XOCYXGmtG5QrPTacQ4N3DPHB16VdYjKVW3L8spCNaMK
y669Z+OEiQo2JfR9DzlrubdFN/KumuqToWz9dRkgY7MRcu4pxSoXEL7DoKTo99Lx5/B6oBdLiOan
PGWQRdbMVXWIJwlHDkv5J7uUG4dDu5Wlo9319aDvR4P8w8yv1irqt53aJiWxWE8MNjaGI26C2Kwo
XQH3+RzIEVuvMHi2K711PsqUzs7EaIQLClymCu5lmq0ceNcWOSdJIl1U6XwqxWSvyQcmhuJkK8La
ayOGJ3U0viqvupB6vTF9/HAdFbLdauSJKel6GkJjhyETdRgpj70T3EeZNZzMfhofpnzOjZWuMPs7
PxySTdXSEE5op2XJmG1Rf6mbNBxeQ2/ySDHSyq0TI8kae2OfBkQbNrPEoxtZyWtml8IsDloYLnsD
xnXaruJyXFWetQ4D4yUP1BdSWwHqo/HLa89be1mk4mzhA8QbWPReay9rjU1nqpYjidM0Mn1XZ8yx
l7AOFiqRfevOKm+mkoVZafFxoboBaR+b3YLQGoahKbYtGY7rwMh5ElPxYRVcdLTmgEec/j9G/r/G
yGsG3Pf//ium/g/8/Pkt/fr73/41T7+yf7n71+uvEPmf7/mdIq9p8jcD3Z8ldU2qtuHo/0GR/3lE
YORFRM6MGLv3f1LkhfhNaAAXbBtymy0RNv4nRZ6HNJVSwob7h9zdVJ3/G4q8A93+V4Y8GVfSUJk6
CgNcPU9yfvzj7Qrovf7737T/VnRG4Zmm3x0mc2AuHdDa8O/jiLQnTFcDwAxQcGgPYH+N6dJLPp3y
JWUg6ZH4EfgcG3CMjrs2vsumQ5Acu4TwzugNKeMyS88B4u7BOdVSbjjLo8vtt6Qy0Wq+Gpq/KQBf
kau+7D17KapwQX9io1g0Kw3pchPPR3MIf+M+R7otGrF0UkFTGXD35O1oNK/0oj4mcus4pJEFn1rX
b4dEw5eE77W9DRMmhoD9rOI7p4DXthlPej5zBH3sFm24aHoD8RJENA6AOf6c/MkwxVfsg/QLTMbN
DnhW78n2D0XyPotCMvsmyop1qqbvUjQv8eisk2mi4QrRrlMPGqxtewTegjWqtvr9oFprT55qtOG/
XFx/pDj8S9amNznIM94CQX7AP79hpo1WhxOvYM4t/gn6rzR602lIIQ8swBAo35LumZDz99Ifo2UF
VRr3P3Yuj659UWwq74l2VhyvpxKoUzdsffPTx8/J4q/2N618MLytCQwo8CjHzP5bsYfFf/18NWt+
Qr+nUew+//43a77CTFuotpCIlElN4Cr/9QpDWpwVZWG0B7V/UIhlm24qIGuJdiajDG0aJwnCh8u3
WH/1U4jSOOgaLGwBidTgl5ZJjfWTxmqmE57SQ2l4Im+mItQnYcgdEvWuFJR3Xg7EzERB/pbrD2V9
UK3bcPwwsAKC1FmkXI68Uin7iuiSZXMPMxlBxlMEU7c/6sPR019Luroi+8SsS5P1nPhvfnIHyh/O
93G+JvyvNA4vpg4QBNWb3e/b4UEjnEz1mV9REjsVB5rkOXM+TG+bVOdQu5HVMSwerNkV3D371dGw
mdHrxsohyMofr0nmMxS+adD0+6zr0KAJORPLhmLbQwfr8BR9omWs/hu1VaY9RCTWmeDJyHdYqAnq
d8yxPkHU5j0eLr0AZhShyajvHT1b1aQ4Fzr2W6N0A3iutg2VwIN1CGZOSmhtQbqOPkGZ9M5DPDi0
bWDpj1hzetAPpbZT6fdU0N2MhOleORyTDl6f8tRDYlE+sIK6fq24cKmQyxsu4D+ECtPKrOulZXSb
tLtpo+i56btNqZqXPJ+ukMYhYG2tEibJqDEIBbbqHJqsu2vqkf5iGS1zIoLAihLqjToX7PngpxsU
kMuYkkcHjz15qFq0YWkUa2potDU04VHJMPldBAbo/Jq620Jbrfx+/f4RT/LHDfdPOSn/9M//w9iU
/10qyl9SVs5v3S77zv8fSE5hWfnlLp+TWf6y5Z3+x79X//j35h//loXjP/7tL/ve/I2/73uK/huD
BBM/kmMRoKJaOg/1X3Xz978pmvUbeSqGZlu25Egp5Z/5KcL6TZCQAulEVZGaaDqbb43fifwUolWA
k6Fw04kccH4e+o9d+S/v459xOL8upPOv/2VdMiypkZuisftZjuWY/0t6ig/mNuOY89xUg1wyEDRu
4Y9cU4GZXmAkaHD5X7KSuZNOzvYbfINPBr/YMVToYzhKovqgKIZ3Tp3AOcbolS3FwpZoeXeChtsD
Wo5zQK79DUM7ZY2bJ17j6sCf8hjaniA/nNNH2noIE/rpFBnM2CpDFPuyhcAVai8cQkbXBu7psqra
88zJ2dsk2ZgOGGtmO1lHesWPJv2XN/KPV+kvr4oUlBZ/fV1MXdU0zZaIbXWTquWv6zXeTx+7ZHA2
s+JmEBYgi3EdmzhDsc8/DIHPeiwRhNOPI+vJjBdpW0Qbw+4uSFbC1RDx36ShHAwp6bU3iXRzv3r2
i/oUWXF4zmyoL1A0Zk3UB770XVzYAzZpTtx2/6mbrG4ieirpuC/tyiNDqh5mLmE+w9puTU8BUJPy
EpRxCCIynYIT8DF0gzlRXWYRYI7Q0EPICNmWaXGYq4aCGIYiJBpYueBsv+dYqTLF7w9alrCqsPFx
1NfXqQL9zkQyOamsP9GUHEBHswulaMcijdGsb3TEzxTtayutJ+i7iHuH8B2cpbWyPcb7EAqynuyH
oIvfhiB5JHWZQD9WQmICUr84jWbzmPSavkLihEnei8D4cIpFE4EImzmtNXxOpv0IvvEqJue2s1nY
Yr3CINKS1dxEsDg58O/MQCMFkqU6CQZIwMjVs7pbJCl5L1HRbHxGfZyl+60WAvy3tJFTNZJsA18L
Bj5t2GXkL/RKvW/CkhQMSRRwi7AaIZHfInmdowsqK3DzKZwQTQi02uG0temJqAipMMYRNUwmArkY
tpduqIGQuyLXq9oKkFUyXBoHWSQ0CI3Jd+WK3DtxqHnSCApZEfQltpjviGSvSqxmYbIGibIE+0to
QZTsQ1ycK1tF/5b303sc+aTAQPpFcrVBgDJn0Y3+sjONbduu2z5H4TAVy3RIQKEV/oq7IVgqulXP
F8EsJN74Fzs2vROOKzJXhjO2Jqir5Swl6Ph7E5CxW2YzrTowIqehDEtveq96+6rC6qcLghAB4B9U
glTShNoguJrPk7OPQpcWDmgyKuK1EUp0U0NeLeNMattaEw+iq3w3VAdvLmNfsXEGNIKzIwhqLTfz
A3DuaV2i3Z05BvY+9U1ohLp3tju/2rKQLrHWryNNe0QjOO1UE8F/F/Bywk+B7mJRw+rDCM11gIVk
RnJwRRfTRwtRIKNF9pYIGxRXmwXrQhaCLBhxDEei1DUCf3JtTPGpxkDAvOCDrsRRgiUFhPs8xoW1
asn+1Aa/WQGfJWkvKLYORscjhBWGYHX4iroWrzSdkjXQCdstZYThoGy+SGrXFhr6tQuL1MYUknqG
UI+TXdPSUdDOAe+p13lFJrDUCZ/xnbdKlt1brNI3dHpFP2MktMq83k/OPPMY220KmmAVhD5NT03Z
tT0FCZnL+7ox1xjGb5vQgchYIYoge3GDvl26LfiAHVjo8RTB/4VSQFwSQ7BVA56cCa5y7WL70DpZ
QrGeAXBLnYPRNvcCKNjKa2/8gDlxnLb44BWUjQnjnraQEU5X63EkyQIuXMdcj2i+Arc+a4GCizzm
90ibgWyFgBYMJhd1IDaOYSKIM55rO9PvtYqdRW9XhKhgtw0xM/HrGfwoHYmawNu6ARlRkjqPM0ni
0GXGsQwIsB7HeLogOH+AL3bxyFNAj2vsa5JJmW9nizGFBwgu5VqmeIFR+xyIVqRRlVirwoEY0Eyo
JlKd9nER7Uw5+y8UOmz26B8hX5JeJcN1GgyrVq8tukXl60B8tjEG323PipmIgMISGp6imJfaIPld
Ky5DbTKraNZtNc+48F0g0PSBpMyxhhOKh1bz4bXo1XMaEAeY18qaES6UYSA7viwztP4aUtj+tcyr
cKNqletVg+36iBJLXWoL05dzgSmSNctlg0CA+epHlPYXfITRLihxHQUs8oiZ10WjDhu/tJ8CtUTA
Zmq3ikV8tlK9Wc2guSTpII4lqMbt4+eC3ut+SoArwWk4hJNHiqrnVaAXP4XSMe8E09dnoXDp9ifd
yOBGviI+V11wKhx+vY4ZYNqFu6kwSSiDMoGOCgtHl36QHXUZHft7ZBddZ1JnxLqAG2OjW490mNxh
fEcbbtx0usY+5si1H1vtGdiaOIPfdWU01uewTrQN6R4nrzZY+cp6n3F43UfFuMTZUO3aSW1xkF3C
YKpWuoX1oBiY/A0qM7QBgcoBwvyqTJU9syA6t2qMiKOJMI9LrSE8qbpRurTfxbTG1KgYtoPoK3cc
RQnsc2QOqqa4tWc9to6Dos+McZtrxZuhm9kGeri1rdkZc9Yt2rYqUrwx3Yt02mBBRS8/ZfdTec/o
Bk0SBxQxjcoCrwPTinkhRbtjK4G2n1JD3WsGvrRFoiYR2v98U5fS3MnwFd4E0tYW4JOu+a/OOAB+
IAHsUGMiWCuDdy8UYy52kEOliQDI6PWbNAF00jfjO0cdbT7vaMQ6YEPXjXE1KcjnkoFwS62MZvWF
Yx9rBsERN1+tngnJJrCladb5xPJQ2hrDU0fkaAJQR9adiA+iKr5SWdlvHQVK5mXBc+B35E60O6sz
+m+/Y0xVGcz85w54Ldt430vlE92UsZDDUoa+cUrBQ6S1b62skteVAV16FkRBnfMy1pel4ijLadDj
gxFW+VI4KttZ7LntHLFhR6gCuFuyfcNYnununCk0Zu1jTWG8FooFoE6o1kul+7wpirxP5s2nyPd1
5+eYi/gsbeKnlK7/6ue/6JmLXVgdxjxs2eaDU2nItaOULc9dDNN++kxUXvIhsmlUNuUc5MRv/PnQ
1U2+L5XIVZ2u3U5VUk+/ZxwN8wN2uG0LXd/9/EON0/tE9796+l6EJ/xPys5zx3Gly7JPRIDe/E15
k95W/SHK0ga9CcbT9wrmnS8bF92DmQKKICmlpFRKjIhz9l7bgtCMLMqJanUu6iTUVwUo57Pz3lAP
3tNXqs7ro6975mh9VJRDd66Di+KRJEYMnCFGUkicHzjwKBkF8a4MWlyK+NqB5Ni8Qr35fCFNwqgS
yLcq9N4LGxN1b86P+KzK+ojWgQh7hWLoOBdTveWqU2/cjjSOscpP5my/kbMz7AfNu103sxhfgQ5g
dTMZ3V1fXX0jlgfGgOm8bhAAvCYleAiqeOrUVm9V1U7ndRNHC/GoToQXOwx+2lXVnAMV8xZOC18E
J0izXc66/CYjBqQZxgyUBDSzcqB6USb1zjU6b29U3u36plhjWylYFApaWBQBM2z9j68/zdc7uJ6z
i8nbdl3NChg9Js91E+g/EVnKNfO4KGA60C6wb10CYQknu+tGcoXbDA7JEBD9heUnkpl5XN/OQcCf
sAXZfz69AJoU+o22PRye8yi0+ZjDkvS+Q+/Ul2UomHCsv31WeB8hMQvwNNJ/3hDLdiQJSdWftG/T
PdDVP8KXb0syqb1hyYASPmrFyrCqTSDg6dDZ4M8gmk5t61Hr9khFivgoOX1xTqyo+9yUraCjqw9t
d7iySHyNou4R/QqiggCykK3L5YnzPR58ZCdO2IJxqrACBO251Zu8VuJIWiIYY31k591ZEIPFfGDd
lqbFqxPZ1UDPHPPp42ukxfZjYsIX764NiZDnzsXFwXcWOAOXqfO6ibsm2vIFZzz3Hs2DgVkfKzQW
mnNO3jReIN3gsubuPLZed173pL61t2BMi5i8LBuz3SXz+2/5wNxvyefx7GPzIsFyZI3RDuVxvRqs
f/HPLw7XhdhEUMIEFxgzQwb059dgpMvf8sdZn5ycnlqh0m+WD3tekAyCniu9XBw6ejwMtwmBjAzO
cE9D4hOSkIjByvGGO2AU2PIQrsYqPQp947rBU+PcBVZ8aC3IM6UwDxWh8BRX65ucDv3duilS9c8e
2LhlsqrP03GZzFsJB3LLQGbfpYacdn5Sw+fSh5GK7lrEMGdXOPNd6vfzXVkW3w1z9I4KOL8NAo8b
otx2bz3cgf+513pXS6XyLk9962Dj5fq863pDOFL2w07QMSnvYZ+4iDQTK+OKMxS/S7doHjwQoU+K
Fup6mpBvOlWDa37ey2z8t2gq20cXWt5jV+Ho1z/cpTVgRFishxpgxIeT5ttm3xp1de2GrrnOkXYt
av/i1+F6Di3ZP7cyY/rt4BDYr/dY77ve4+sHvs6ZS/RbWhVQFy8+xaFNhbz1YfLSmUU9f3KYBB39
2SsP/uD+iLzYRS5905ppQ4OWOr0yTvaYX3MnOdI5JwdufSLGK1jSpqI56zTWZhZv09DO+Pcc80pc
QnJ0ivA+ZiJcDmN+7vqDNHJSSkXyIxvchzZoGFYFVEB7eUL/iD88itsz1BE8gsark9XIElmlqmKM
d21mnFHq3oqYSrtR+idvGGtkCoV1Y+ZJDjCD7Mq6iJ+cMo4PcZ6LawVZ5L9tWmXARW3NA9jKTWN7
0bGiaW7F4imcKTYipKT60LiUYOVq2XTQ2WTkUmfDb883moNKarxnGNNYp+yFeGgl+ZP9CL1TMmYP
03Brm9kVBTlUHmKtb9qhwHxHY5ZF3p9BiL1wve9jueS7pjv7tC1vkEpNuym9El5SnJm1bO02GCFq
MU+hHwkfTqroFNfErdF83KR58py4IM+8kNrygN7ME82GMBoifdwf5aKQepjUqIVI5x3QHq+Tvyk4
FDdLAqGjq5GJ8tHB+tJeyHUcr3SRxytvfXoOXGgFPqiwIOpx6gfxkdQTAN8hJjguSS9S+0+9gvWw
qz+eajbEFZpddU0MVGRxspxbZpesFOhL9i79goacoayOTm6efcBxA9DYmvmxn0jbTV3nihRAa8RB
nOmAhKojhQYhyFEZOlagLwBK5SnBhHpDJlBG4ZsPBAcOHO1CJe4uXuSTM2sHTY5r11L0jdqFD4bC
6X7ulNzOs/1S2So8FCnQph590lUJRC6xG/NHDuANRdnFZuSQlvtCDGlxQzsGOW8En8kIIngpfMfM
sWgupvhVWcYvM00QVTXVzsyK5mT58Sks/fCm0ApP1gRnZ8kXVgKSQhE9m1migMr0U+cLhftWv/iQ
IAIKXwE1afdhksaz/l/0C4oYJe/mMeqP3jiTT+jHFek60cuEl2o96PT7qqrujytvl4xWsejjYW8o
iOCqnljg+KBeOjncBqVzrnCfnwLm91d/aAt4AWWy+3yUEXI0GSTXALQT1ZliZxAPeYO5ESIHAPCt
EX1fcGXvTb7oqBxFvqsa175Rtlad6o0Z0wyrZX329FWpMAiaLWOD3klWMXufNpSVun1kKQr5SUZd
0cj/IlNjob4gAY3wjAhr+Q3P7AD9oUMWBvbPJVjXSQvzmlQo0GBxb4gkUjFlUlXJBBwIBTzmkhRd
HFo7ETLxzvF3lX6fzXn5GfrBXo24+Py4fk8QWx/McfobYTXrYQDAHUrOrTXvvHx6BbjwW38co7x6
8WxMernJ9L5OaRY4ufmiHIovI3z1qABRFTEDZNVh7pQ5Y8iM+qvUG5PUgoOys7fC9x59JBI7KwmP
uWtbB+LinhySEjZO4kRbelHPUcuXDXUqc3zNgGBBYbTFs53498x3dpZIf/fzQnaLoX7Gb/YA2aqz
j5FEkUeAfbPN86ngLWy0FvJotbM81mP4zYjx8bouskl3EESDAQ+TjX8QoASvrKWiK0q/+HMvCTG8
E3QXb9YbvJrVdVKVP8Jm+YVVerp+bSDUzFeA4P+cU3qmjKHr9HUPyhsYttGGtYLKF0yTdxeJHBAO
/PTzd1cOw87JEaEqXJACcayocQ4yScJf08W7qXWog/iViZIiw4g+uofMzd8E8VF7aWoCkkfDy19y
CpDOT7IJKPyW7d0Q9h/2lAKfbZaLsgI0iQ2S00LETxjWimvTrf0vgiKGsD2noeEcXN65ieDIbTeB
4GtcrgAavxXbBX3LxAbWjVJiaw/jzeSP5aXCHkcx1ietVlm+s130G2Gpeb4G5CAaioeWioCdfDKe
/YjGmGYB0e6TtN/EeC4qge+kvnQw+SGXyae5M4h/bvpux2XBM42rjMA4yNL5jqaEVlM/buvJnjbj
3JOnUmh/bown7YYIADTm7mSe+c8jLf6mH0oqbnNaHsGMPgMgyW2juawjuwj74Sx4OSQcOFsf59qm
NxGsEva0q4BkBGW5k9Mkz35CV7Aje4T+3zxQNqz+ghcmDrH3h6szQzNzPbOnuIMXva/4OK9X56DM
MeXK7LdwSwxM1XCNS7O/ir5wYJMz4C9c2c1RwngdCPJwWKmRgkxh2wu2c5OcYMhkJ1DDYNsbixEo
Olo2TcHEdJm21s3N0s4Q8wmthhBhkXorqBgMGm3Da7t2rdltHDf4kzCcW8XwjMiRPxa12B3AJNJl
ku8DLr2dRCzVxXN5FIN5SlNHXrPOxSCt2XzX9RgZy3CDmT9C9FNdBLLuNqM8Hi0DyQB68LKYy50X
8I7ZYmIHwxHFC+OyRX7kDqTojwqjttsx8M7wLXa2/ntUY/ksLLor0UCdHISbQgww7SAXJFcvyNKr
7VnhDh8phGDILvCcTnLC/95To8Jzha1h4U13MFZuqxH0KvBBPmY5fxKKTCPUVNS3vvJgJNT+aQhD
qmBZbmwsPamyF7jd+EdvBjKRN341/pjKydgTSNtu4fNpwe4gr+vvLy2EjE0NC6MLs+8I4pjFEPsq
R+YpTWAgGjexc/sOZB6GH4wnd00x/k0daASYmutNG6rlOjlczaaSQHbg2i/YttGTQTCaZ6i4eCUP
buJPR1wM2Az4YjeEgOJZbp9xJChE7EO6G4Jow+fBgFLRETBfQMVF8d3tQse9sDp5KEYDvno2zZtI
S4qpraIC7kZkjAlGgxm5hGLyMlE9daPiKRtsdYxbiXRkeGlSY181prdViwepVUbHpKR65ca/J4c3
eFbxucRB12ekFmclukNHEb7IGgnrWgzbkAEHQuEHLhhxJC3zMR0xuhNvDF4pzZGEeMmJOsaGsHH3
POnecSraX3po9PzvNt8MqiU2V4bhtnAhF/HRoGRtz7uTiONX4p/lro2nC8JgGLgzo8zeBRPA/Ajb
J+8R8gFN50Hkv+miAjIzC2R8yRTx20DBtku2gemhMqGUtqVRt22sFo9AgJoxBkZkG9LHqENRwaMi
BamFeA853y/0zQ9G7+8GEspoqNjB1g8vjseSB3cS/Y3GZAByfk5t+iMCGAHijI7HFCHFw7h6tPIu
vyWQzdnz6foF6+HDTBZv15IDhqqM8meanuGafGspzfDNVlcbTYDib6RiZJoGb5wd0va/Aat9yeeO
QS+x/8x0GOAihYwKQX2B2QwKk5LONlHql+tg56/neQHS1vxdP7XLbMbI+dFHmDw5XOgOdt8I7gYL
YHJCHldd5zigh6A362GARWBPjhrGWn1ushiIczt9JSgmvjbMqPZKINq2yCm4LFkTXcqANWcQXdZL
PI1Ta5c2TC4+L/t6TPyc/6/j3ufuepNMxbEwm/m0/hzgMdYIn2OjHirGSPdPohIet6e4LKyjaQ+E
Cv10NNE2MyQKdr4GYgmOkMGAHXWDjA5xFFX7r3LMVy3rX+e+1urrXb5u/VcB53+933rD17L/6wH+
de7r4ddHXu/3/3/u//XZvh7+69n+p3P/91ew/sT/+kZIAmVAfwApxLJ8oC0EHI5L3c7ozLexo6ZY
+bLeFYKeZpHfodJtobfV3bnTNRbgyt/k3DLTpCtDnonXOE+58pZbg9Ljs1sXDwaJTsBlfXs3UGM5
DsqOXyu05Y3aGnUjv8kwmSjwd2Kftp55QdbkbZw4vi2cqXqa++K26BumqYHC/Wz5wTe/lHjOyYS9
5GCeXqkjnlIIF/RJBCBbAD43aFm4QDbK2i/Qh1L9QxTOwOp11XteW9V5tA2cJ2Pskx0WvuVm2zwt
yxQDBMN1sZ4HagWVOyjU0XGj5ygSLDm6Njgz47px6274lmR9f8yJs9y1xlOF+no2wu4psigu0a18
K9yGca6bRgitfvjhr7TYrBXX0CSkLgYXZaJdxZ7ZfoxOgg4Ya1tmp0D1jMH4MFAiW3VCbJAte0Z7
o9ms5xd+2Y3ILHjwCHbfQurZrr5/OE9ci3XSa8Y3CmduuXwz6vAVEH31FLXlfIc/yoSkI7snnBFP
KkdgvwRDg+NUEsNpFNE3KLI3nR/Y2Iyxy/b9CGrKHLZt5LkvDMVkOExddy1MCMmFVT5VpBPq38ys
kuYMGLH/PFQGUL5ieVxUeB+q2ARvb5wGL1+wnwXPHtkNhU2/pEvh+k9OAVveLkNgHNp7BMtFc1hR
T83Ga+H3T4nXZU9jvXQPdhv+KhzP/ljyHrY8KumDMVXUrGdgFIaPX2YAPoJmAfhYrRQV5ryHVfpn
HHjDGhywZ+BK1RH0a743UDcZiKR6MXRHowIomg4XTxoKBSK939zIfAa/KftWYeChbmcu+AaCB3pW
x8Czs488qhikKjooTDFwIMJmAgmC0DEXH45b/kgDv8HHWQ7PYeSdiOJTe78gYRrqVgT/gG5vFsDU
iNVon/Aqh6wMiQ1gBrzkGas7ICDgCzPnmjQLAg23jj7yObCJESC3o+5d8z0IHte33qYVeiqxIG+D
fAg/Jp1jO9HmIsrHM58nfqvFK2Z+OwLPpIm3YqTUv2vT7JvZUnev4/Icinz65ix0haVrpHdESJYn
PTLB0vb/0CA/5Mwsz3NjBB8Cnc3sfhhDjh3bpQy3nl3CDCCyNyXI0oZ2Z5qK6LroG3Z38YHiDVWg
IxGQ6UPl93itSfg6EIl6DAOqeTCJt03bhS+hTwiu5+EU9fX5OWzGPR+Y4jAYYNvjke+mFNNP2dYZ
SsbIf/a6hKRGI/9QlbBJD6EDrnUTp8i3Z/DdGCt9ale7ZOHr0KkKUk42Ukgx61dgaPKeqOrfOYlh
76yoRjGbeklEj43y2rtJUh+M79qCocZhMb8sZj+92S7r6jKiZxolDKVMp3QUQO9fu8yrj35nERTR
ivx94B9zabcAAelMD5T4n82KNoQ5p8CbEy97H6Y/bhDIm6VAJkq2aHNv5M7f9cmaRqqbTDf3e8VF
wcR5804Ngqvz5NpXZ5Hue5G/ubD430ipFGSkQU3xmHzmJl9cQmq6Q0W/aj/nDQ2gSnrUWTrnChPN
eU/qHyGOCTKfxAvu6/IeJ/ffUSjrPXMz70DYhblbD+sUbNziOj8wuNHAAiD0XiBz6CTWhmEeEljy
rXMf1OavUHThO0oadTADdKVIfQ+DmQXvSUhjAxZ3cutzxX43p51HHt87ETvAWEK7v0lTuPYsbsJL
nlDe9QoMQesbkNuYUmNjqO6g87Lgn06gWuhzaSu5o0YFmZ9vGhTaI4BXlncL3rBuznO0tvZbnUqH
nEeKSmQSO2cQ3xEdxwxih9vBcePabtLpxTBdY/8yA+aFgkA8qDZanzAUdXywwWrliOGYCZakTbNY
0/vr7ev9173/6XDRj/avuwiDuuvnD//r59Z7/7ebRcI751vVISYiBScjjZJ1b9COwXWzegfXvTgV
2iKpb0naGSusW3jUxs3pwdC/RmyJilC8lmdmvXobTbR2WeXXZ0xl9bkIeZnr3nouarHn1TaDEfl3
9bmjnnNGXRFsDYsuTao7PzFe5HNHMeHo4KlPTItZPFfwjuw4NhR//tmDDvTROSrYgSqlbtvzewy6
6xNIFvK1RcWO3DgcMVGJX5xJKplkHJb0KM+pY7fnr8OsLwg4fPAbYlogzD42VWCfzUzSAh5b9z5M
RbC35xTbfILdnh5xRmtDLWenbjkno/EQxfEVrSN25QRacq6fw1UdI0+f/Fyf8etpvw7Xl8dqvKJJ
flpff+di2mSQBNqy7nYtrhaWOBjHoIPiYKX79bVZz/VTCXBGyQeUOqJEbHgKp9A9eb2kG7i+kNkO
d6UxwhH8z+8/QgolaNA42GtTTW8C4FabQo7jJk06BbtOdzijqVWHrmCc0B1HX/c71z2C62uuyAgn
GFDpAq2NsCm9zaYISYjWOKybRfh0FjWonmWu2W7dLMED0BKII+fQFEdvqJ3jCJ+MfFpxXjxPnNe9
r42RxeLM2IvzPQqg5PNJS3NOBQkzvI3VNBYeblY18NlqMNJ8U6celNC6Gf6zV4M6PpFAGzNykPWg
nywdx3DZLKPm25Ayul0f2l+/m1/PMlq0OJ2k+LF+iNdNRd4CtTP9oV43ocY3GbCKGv1JXj/TkWfa
N4S9kvcdjPKfD7Uxx78IwHtoPIFHVS18zqn5/7MxUrBCnchZnOm2YFONZ0/Fw+deQLAluXUwptPA
PIVotTFMeiZhBDIzfvv+VJk72qxIA6oWwiv4Ijs/9ZR5aU8Pn48TMkf83FvPUfdHAbie/Nd9Qv3U
sqG2azFcb1ds5brBxz99UizXw7DPSA+WrMTrnAa51dMUrm2yMT/31nNhbh5Ml8QUmPvW7vMyA+wZ
c/dfpyyh86zoZLrOPuIROjpzbx8VTLNO7l3oDmfXxMPb4LBWWtQV+x0zx6V7r7J4uvGirDkz74j2
SyQeFlDC169NG0G6wU1FKzAarYuI6ZhAQNpZXpFcpG0nF0cRxGwlLkrBnm6CgNKW14a1FR+TPUxQ
ZNg0jR3DRhT1B7Fo4R5suH8hKCrQBprgc289RNkG40a/OqfuqLsY+cXS98jKILgkerPurTc6WXlL
sgGZBSZeSGvIcI9hRDC0ty/RpdXH2vljkQ1/qJTpPDKnfsgGjc6ZxSEziRKao3w+GnRNtwp7Gi8a
+7iXmfExy3q6cBMJbcsSLbyU33JyrCudlfCUTaN3KKbEeCC+OtQkQ7dnDisbmOZu9xhVRvIzsUx/
Oy/dfGEp1kF4tynvWzNNSeSvx7xHhVtPGfiqNkz2ZNCF+xaX5tx2x0DzqGUmu2dXiN+VaWVXCnET
EjXQ1gOlqPsMks1NEhA6sB6um8Ub79RQGKjd0Kp0Q94dMe+RD6k3Vm2oOySkqKgZQpXLWOOSzG77
okap21SwtpZ8K0GI9Gj0KIb5VtBuo7Em2ySdQURV94CrC2zok9HezA35P/4iCe9oo+JqwET43GAE
L6+W0f9ChE0BVZ834xz9E/iIr7tSjpk3SSJI/OS6djV0xXXd6/tkPJAM8V7pJpLby2ckyVCyWOIh
OmQTulVwgRBC/FVH3ZgkG59cIIuea2fijQ8HcINu1WKSWHpx/TwZo0K6AD+2dc2y1NVLar4OaTKe
Ap6U7Y2RPmfW0lEUwX0CKujUkgxjdf23qETxRp3lbOuiStDb4cVNTepcGXXQETc4kTEEZE9opqgD
YuDlaxbDP6P3Y6XXDiTaNRus3/1ghVtUw8dSdy4mk2JdaoEN9C3ETXmdfCd14ZvXjc71c1NmNDno
dqDYJmgnE0awHRasJoOu++hR95oM2aNkLm6GJSNmEcnPzVjtPQJCz/5IbY2gLxK99PBCVvSeIuh4
Y9o1/KgRZrrlQhhq/PAM/Wf83ICdTCwgBGZFmR+QhGcM39DR8f5SQD/TPWaepvfC2r6ak5se1omF
27lIfalKbdcphkHwDN7+/zPjWM/NYGc2lTMEnzMOo+3/+7RjPczxFkOl935Vq6RknXJ87gZd1R3I
NUNBwjAejS6J2+uwTicWNVH60Ojz6/gNTaY9r+P3urduUhfyRNGpIyMxClY8Fd86j0tsVIUv68O4
eoojreEhGD25TyGtWrv1J4U7VDfg1lyKtZat+Y3ME9ahfcJrak1KnBwktlsKmsglGvzESnq0oks0
r1bTEYuJAI7FQXcprU6eBUAZATztuyQCb5cE/Z8lyuQ517ete9Uw077J1AEZNAMq1mq+NetujwPi
6HXuVjkSz8A6fNezJVB466HXSMh0jL3T1xAb6RnkOqSv53RaB2qx+VC6ueAjr29d5400Z76ngK2Q
+jKpRHDGgij2xgTBXA6aPyjNZGvmPf6MdSBe55U2Iv/NMKYUPpRbMHFrgY+sm3X8sPXo7g3qhy07
3i69sfQ7st5YtGQyxSmUoRYe7aFw0tOgpT2T3mSVlv+ssx5mMP4p84/rfMfU86BaS3XWvfXcegiz
YNsYzXy0Yz8FXzANT+BLh33VEfuNowaI37rrBFZ7o0nAtDmQvWuKRaPvUjoM5eveeq4VJPMEzJ/5
qHLDuukHhu5Wb9ZDAEIUqBf0Wy0eZmfnSigzYxNsUSSpfZW09+v05WtiTsyuXWTFtbTspyoiHAlD
WfNgNebdQjeFKoBdP9Ss7pIkn+585XzMkbQuNijgYkbN0xvh00jTfeOOxN5R7IqY4VeBuY3tCHef
sbw0UEhi0CTfLJuicc6VZ6ZVdupDSassGSCINml5u26sSFwDnZ9MPU/uSIh1Hpqmo/DHkiPVojmh
NYbrnkmwB9Iwx6ZP2Lt3c4t2K+zRgeCcyWk8zEfluB9B4PCddbLpGIKRuUVZ/b5EQXnsRwW534TL
xvryPUStMapoN+MWxJsHTK3owjNUffPGcSfQe1k70y9fjgaibeaxXnCXgGwhtpKpc2jNoB6zv5U/
H6eM6jN66vTBJlxsg3IlOhN7CfHQindmaHwIFu8aoyoOlmn1N8g/s/sJzNxT7RavRcklFkGYvZvK
5dkK4xinZBG2W+So4RVi3T8b2xHfXb/eJbTdYH3MFCGJ8sM0ujwWjDI9wur3MR65gFW0taLKfumE
133AYTZIfomIhnBnsEu9QflynOPlkMl5epY9sO40H6/rUTGP8WEQ9NrCJNn4hQo+7B6WUGkF7tlp
y+ADoK81P9rRDCUJapGXZ1z6Gss82vND2AfIg8vlHTis8VY1o6SrHgfX9RAzwsHOIxh1TMIhkjdb
15mNN7cH+WMYHa0S1z609lAdgEHIxyGiETQNzbHFubypuXZuEheeKsEC1mNBvK2Ret8TUwzPZQsA
MS+C6dXzUrFj4oOZeCRDtDafmG4295/WLqArYlOTEAheNnxUeI5YyhGAN6mo2UgSuxAeWWBx4/xS
LqK4LtVAvmv2VOq5dlEi+I5cU+5lZcr7oKRROzfZ8j03bfrrC6ErBS0sD7LVW0kclUgt8YhFrH1L
BrL+Unt8kWF2mjpvvK0alezBB8RIfgf7wXIz+8Eeh/y6LOZtbbx0lkvFmrSsnWdJ6wx6GGdI4ymS
uwCZ584r1MOS2ZFPahDM5H3jV/alJRvmEvGJ2Rckg0m/emsldDdY1KR64+qyOwumZnjy4OKCymUT
K0S5uaRvFg/TZhF2cT97kWKOHMYIWUfcGWGJ9pyr8NOUpE+osOOtkqQR4rlx71zfBxphuKd2mpYt
ckn5kVQB/c1GDLDbJrDkOqGeZiKLIJv4S5PBmtiNSfHbKK++y0w5n2TpWjZ536So4dcLbkOWNLfL
S13WL4nftc+qtYq9DMHde0Yr6I6iSBdNDdE4L39G9jnLFUnWRIKRjWlWd/0c+ldJHtt2sIf5JSvS
5zBExBa4FKUjzXi1vJcpMpe79YghFOWS2yN91TcOAlZ3P6LedgbxTMG9Qcc2xFcbbGjmLIcRMdnG
Bch5mCYP74pzlxN2+PT58VK4l3ZJZ8itCc/hMg9qYHb/OBHQsWlwYdzK5aGgVHhbulHyuSEI4Y9f
uNG5zX9gkDBupszKToSdps9dWeYn+EmHKkXxWFlh+tPqk/fZr55iBxqwu/jPYZZ3z6HfGxeXOtiW
9ihGDJ0ZuszV1jHHZeMgxSJwK2JE6W28cvhT3qqYFzYtIbL7Wd4FBLDcQPAIP+Ygs7aqqwx06cxq
ff7qzmgaW7NoDmZhRM9BjKU7HeSr3dMSIWywZKb8qiNdX6dpFwajeDHz+4ZspRP3z8FcYVwbKzLj
bH+BOhKnh6wMDSz8bHLFAoeC3Lh4Dx5Jc69B4W+HsZ+f/D7Dgl1V5GPN4+N6myisaz/O48WoFmLh
m+w+WeL03pbQDwl7pT2sDxNP/XODMFKX4oV5u56nEozfY8RwNi2OuF03XZAYWsilvy1gOPE84VZi
Mh/nNK0jMFtPsntFzzE8u3ozKMabNFBYrOagf64H6SFtmD7WI8p49m4hBwqczKg8gtfG+JwDX8CL
j/DrBKx+M7oO5/oF100hb4OlhlXs6ua3687qCiSbv2F0DBKi+AxywVlB6N0afvdl3TMDf7pYs/3X
qVDxpHFQwn0VDaI4lQenvnY/j+hjNJf1fOrJbFv45rLJ8xERxBL2y63NtPRWds5bmafDkfXUcpvU
8vcAuey0oNx48LOh2tZDy6VGHyqRLQ8pOK+zG2fv66nS8mFP4306+rkwrpReOVx/TE7zPz9m+yB2
rdpO9qXpQNNZshS30DA822aU3JW4XGObo/WUq/2QAWLJy3rO4it44hMEmlX/wHoOtShzqXh6UEs6
PCubGUJaDVQY9INMlLEeCtvdrTeS6feWpExhIOehEWOJLrzw1iT56rnPS7XtA8PYKwBUp2jMtcel
Ny9OS8lqvUvd2eHzQAddhdP8uJ5qIuJkWhHXxyhtw2e7RLPaJz7l6fAmhC99S+eBsJK4Qi4Jh2vA
6r5sXaucT9gHJxrwuC8m6dyYU7ZsooJcP1ka4kHiYNqnJD9sE4kxrbKD4ERD3341jfjGsAJF8CJh
XjUgkbsgn8M71vwsqWsx7WyB7TAJqksdu8lZAi+6I6Y5JTK5llRFp0HtIg+DB74Jh/VXJYW9a5zl
dxDXLd+dgtr3Ofs75QRCOoxjH6VlUevM23Jr9dVbHjiPnlw+APOFN9WEBH7AUjOWf3Im6RsCg56i
El6h8vInXIBuuVyYCxq4W8DUzt5blMP8HQ0EhnOHdHHhvaxT9eLb5d0Uo1yNBVoix0AwFZgdci/X
ty7Jk8jVLySK3iazWns7nsMieCOLA+gcSkBVEo/QuL89Ye8bgfbdHMfsuWhc6Ef4KIjwOKsq+OWp
VB27UNO1QvnLlUl0RJVC8kpZH8LZm+4dOKaYjDCKZnRiYzSESMUuy2yRvGr5JDI18nfIpFOrLEmb
crGEGsxtgO2UIzbEYh9mRDwY2odnsF7nqjterJiA0aqru20Y4sYTzd2EahDdqJAHc06ymyb8bVUB
mHXXaTbRpB4LGz9zr8ROOiRS5z4obnN8dyqKI4L0BwRZe89PT0YfZ5tiyuERqvmW3tqvpWUUiIzg
SE7twQvL52LxokPWefdwuCliqyNVvBhRnfs6Ow0qcoKtjXr+leb282RMRNImQK+iSF+2KxrnC2gK
v0Zannk6jhBhb/zuTV6Od8+5NAq9C04dpzPVkeDznzp++YSyCVIFpuyRN/swFsav+ZImhKWywjgI
TwIhn7u97xjZsc8Jsg9JcWPRcjWG5W/dJifdebNm0d6jZvshA5fer2X9UkGbXSHKPthDTmk2mpw7
d/DuYXmhzArIdRtGN9TpDsCH7XovFZq9Bl92svR/yTokHT2p0wPJq5dCRBiHVc7lkW7DTF3B93FF
ZmbQEMdh33tzL8BlqgqvzAvY7eYwj+0PmQWU2Tx/3hSIUIq4Du5GIe4qnWsRJO6TDFkpyzS9F9Xw
Ngdjdovn0b1IghCxjbVIjolFD5r8EUULesv7iV/1UJfNzyYJD1No4Qbj07CaQaaEQOXKiVjvLxsk
v4eqL25x5ZAZTTrltm/CF6JYwKihPDqOXv/Y+OZLXo+EZNrpLsx9VIiUsHPzbnbKg8yrE3/FfBPY
5k94080mN616m9fzUz4T9dn56Y23hNPZ6INtPGEUrgg+8QIXpzYcf+ikvi0FpF7amnQ078ou+RCg
A+B1MyUY3ehilBKObTZRsOzbQ+0RP0nEY+o5YpepnK9dxW8g7X1KGOpmDot3XL/9Pvov2s4kuXFg
y7JbyQ0gzR09pgTYi6L6bgILKUIAHH3f7CjXkRurA8Uv+/nTqsqqBjWhSaGOQQLuz9+791xwYD0p
psYUXwtBwJoHrhgjOokZWfSYutOzWuzVhU35rV9Fy6y2t4CiOKSpbSYFG9JoST3GbL7HU3wYrZ7L
ZsIMVWtImFkgbyv9e6gq4z4y9WWjV1mx74gQDmX34jqkZtq4HwmR792gp8B1Gi1ibjCfZmyCoEHf
k2LEodrRVMbTCuVITAgcOhehFO0pP41XbqRvLk9uunUtLn2Kj00xyz9V5nxEpfulIWyj96KemxHr
YYtFw8nQIyzdd0LEIMSC5q0gkujQJDhyxDCfy8HG6wwuBoAXPBhQzoHVZF5glA8ZoVyPUyrPLfpF
/VYSPusPVK70CrvneoXHa2TEGqK8y4bkF1U61FN2zzA5m7xTtFFHpogDS5LJhIo/eJ1zbUK9SQHl
EKXxmwot3jjDBN7N1hZ+uk79hu11mzVIwAByBEbrPdRx955jdL+BBfCrbK2r3hmg2smtmLTivnKb
r5B6chR0OlDMVXY3be0ZlLmrllfH5nlx/IpzDeialme3Ctu2l2jJvu5db7Mk4qgW4y6X1rbvSdLQ
S2Jwus7b5NlycTjDWoPwtTAJfy8d6xfgm0FrGOQv064Y1cWYy11E8GxttajmzCBxXWJV7fShmpxn
12AYM9vHXFJfNq3J0iSm44iki8kwqVmTfdHL9FeUiBiirPp0IqjIsfXq5iUSdt38IIv4SYQ4fefM
vBJHtJ6Coj1yC+Se+vLLJCuMhCv0OpG+baX1SsZjQHjXTR0uV4s+9lJXXDytjni6za7Zsst09rbK
7pVf9w4xppCg8fjnU0AUi9xkmnNc+eZxxlU+CLLmkantgOlxd0cNihBF11dPsvtG3cD+4yongMEO
6VB4a8iECqTquedheqKWhhLCBe3ljA4XGnl0zNEtKudcpCNaJf1AO+LVKieW5tl8bQxGAQgDv4k0
8PFmIVRtE/oEvBfZMpQETdkv+ngzOs0+yySbycxkzcRd3troo7sO7PKUCfodjigPcR++54RV+FFD
CgB0baIcngxHxz2DRDzUhicP+CnWZpO7Wjq3ugDGji8FaCitfNXvC2/FLsY1wSi5B+t1Xrybl1pS
cCLN5dBCxKLQCapaBDF0KVAlv61Z0ltEhwFtIeC5+K3pA+28OTonccTZJ4XCG3lwprIp+koHvJDI
MtjEjAf6bKMfjiv604zPtBweEV2i+ctqCzH28hl51lMUQQ5ri2MyRsNT1DwmukvMUZXcpIDYr54G
epLD01I2CKGRtveApat0/K2sT7Mero7E+0+fCQLigoWjJd3cRXXUj5aF2RzkfsKL42vCPJc10lp3
NL4ZNBJvV9jLfjIrVu6y+qYlu1vcMT0mJdp++AVL9Bv67y04eww5JlqKlHhYervN3UR8Q61ZtN/J
cwNRRYUEDmBnoKWhGDF3tGZBkfRAR1uL2yXqhq+5A2gGXmoL7hthPB7I3KBmKzzS2pPDROxn1btn
juDLFobGufECxC60ceN63ZBUO+1H3f6tZfkBHKi9awVLmbTnP12yBp6EFvx2UCZu23wSHSNvppzR
dAHhbRO76Vmhd99qDraXIiWrTWGWFV5a4B9oCiAhXAeFUbyEZvIhYpYtl45aSMfShxtPY0En6Ar0
IdkE6O3Kq0CatnGz+M5cpufcNl7MyvazAuZ723nfhh5/LCnPOXJbhdWSK68LiU3KIKtLj3CYKSxe
yBcpgjbOLwW+ByzSye04gIlWvXkqLZ04Y6c/DviVtplwfrPd37V1+DshEsNvSvy9ou00Py5pCkT2
OgxHHbOBN+v6VvhLjznZtXho/NQdlu0KcDA8Xe6GRd3XhtxrRF37VEL3dWoFkY54uZZ2TmlPOlVr
oLpoUuPFsNVnY7cvy0z7kVlwEqEIJAW9uyeLsthMg7maMNgRLdGB6TGmnc6P0fhNt5EAC6YvCK0R
zpEBU/9p6uJsqfELJRMJeiWR3qlX77yEsrbU4FkmS7d3u2RECdQB2WxAzobgsl0NqkWNVHifE4i8
UVqxhaH7KzHxfSxMTntuMdrryyXq+NNRVVxH+oJ7S5aviImCUNS7vISn2ZgHLGCMrDI0BlC9+3pw
bmrbONUVhOwik9gHZYcFg7ztbtK5asz4nfHGrtcQHeuKPIYkna61NQfTHL6TJRiXLePqEbWQVN/N
ZNM0VCh31PBRto+aDX+UtEHBYUVO9xqJb8W8tQZiOpaaYqktuQ+KiH0nJ1XLGuzpXHThDur9s2tJ
/iOo1TgZReeGW+dkphxEWyiiNtGU29AsiO1IH3KATW9GRPdwMPaowkKfSeXk57aJb23AEEtsJUS6
AyalnKquKkiTYZLau+PGWLBncLZ4nvS4OCXOn7rBBOEQ4bIFCgQ9L5FmwLzG3QCASBiiuuqioV4m
ma7YSs29r5MRyEBffLs9aOZl/EUQyxNJpq9CwoUZOuLTvKmDg1MsdygH7L1tajgabXQ6fU3IA1dE
wZNME5/wmqckPMrBQabXkuObpdHr4tg3Hux0eA7dh4w44insGmmDrcCtr4Q9mKdmIr75O8RE8CjW
67LysnIn18pngstgLSK/lRYwSc1Wfr40gOZGGs+J/cIrCgK3I7WBSGMUEUX+vKgY10IS3vaTuAyF
GeAp24eL9aLo/8SYAjYTg66yShhFeqoOWD3Bsc6Xqp2vBXmm7tgTc6dBskQke6y5eoyZnpQ9rdL0
cC9yQnWT0HnuK5UeOdWTPWGCBbY8+wzd8CNGslGtHfWU8mmwS3VOmvZjgFspkD7VmnHGrdkOiAOF
8WCAaSLwLGEhz214/jRJrUyhHQeaUyKj2Ghlj9QzwR7P6KmfsGkBEwa1sRaSeNOKzN4zbGDpAlCc
pGHI0ASnhl4ugMVF5WdkqpW15VJSZSdQ06WvfNGtysQk/crIOPPZnZK9F7fLlqwvoH8uMv8hKerd
VJrxts2eFFsUCgOCOVUb3+s5iZTE26aB1z7I1uPNR/TA0MzxgnQNHBg9dBCzezQUtRWL01HjTJ6H
07dJwMYTFdTOGd1PMZnOAYqKgvN5jbQy921L/O7GzMSFwtLdtPObHOLt1KBX+PnnZPqiFbLQ1YXa
NxKgSEyHBvpdz0B/mfOR/FBfb2027Jl0krQ6sbsDji6KTxRKFUfGdFMkxAAX02QeODB/9WEAm6jb
p3pHyGrM+0DxmGyKasbb5Vp7yrFyL4S3V2747sh0JRBkj+NiX+Zxbao2Lvgug6kKk6koQbeZMeg7
RKYI0YSxHWpZHW29ic3Q00gVK8rwdklCA866XR6RNmNtGLSZIpvjgsfSOowDDi3h4H8nLO7imh+x
mLIgBoGUtoC2iWTfmrNF24rQ36C69MBa7qYkQs0gsYhZlTqVZT3gq8X363CcQNvxieW2e5jBZFU8
I6CO1WO2BruQOFcFbV00O9m4n1U8zZh2WbOIhYYW7OzaUZkBixzb9TgGzmTL3dK42rVK6Sca9uLD
FNcPet8+Av5v7mEE+UOEVnTKo7tBkO0lDOPiFCDsplFxHxO+F0oXQS8FIOT5Yk16ICjPKwp/tuvs
oODga0P93jvMwKLFALNSvw7SfoKANb4i8r60xbLLU3t6RYfXn0fVVxzJMNJ6+ucP0+7/A8LxsH3Y
/nc8478gHP9XjMf1eXyVFfTuKO5AR/7jea3UxH/5ZFt0STff93+a+eFP22fd/4QXrt/5f/vFf3AY
n/7PyGITxvD/nlj88J//UfWfWVL3f/7t93/+R15+Nb9Qbqyf9f/m04gv/yvScf1df4mOhvx3Q1ge
k0cpAJ7bKyv4L9BRgisWtq1DBDOk1J2VMlzgPADaaP274cIohtxisfLZls6X/sFz1CAjs4zaEI49
nAsGX/x/QRnzLJx/ZTq6/GndlCvLGJqxZTjiv8FxQVdMXaxz2su7htzqysQO6oRJ0OTED1VNDQ5v
WpKj1i2052rjNCUAs9sM3a+HJnuaZhnErv7laQteRrtBo+uQ6l4T3BuoFVOCBkubKV/J9QzL6WD3
aA6ITbI2heasbTPtmrU9y/csAMSt1B6RNqSJeEWLHDFKt3a/2qsFJiorCZ8tkhZOPVndQZqxMdQ4
lk4/D3OLTpRDy7Uae9LskLNvDMH0FvrSDsbOL2xu9rbUlz9YDJutFSFfHdcfsR2L/PO+GYJZy8JD
Sd592WFjdUrrG8GyXiOBjC1/tcudjArvDI6ZfzwkBWJmdsPDUNDRmuYeiiw9YsJwxgOnz2bbp8BZ
JOp2BA4jo3Y6LeYq7xuUmgAws8egY0ADTBqiuTMJKTXXFwdRvVHFhCesn6hV2fvzERGtV8K05Q51
HaicnIN351BBOJ0cjlr/2NGtOJDztXOYoiLczd9FXobbtBtNH2alb6T2HcbsF1ku7H7RLzVj1ex1
yIIEfW8AfrbAF+jhGmlFc9/SQtJimIq1IQlJrlb7MWM+3TG2S04vLwWVZMj6ThCdNRXaMWRPHqo5
2mtWf6XDQqwRx+JD1C7OjeFMd0X/7cnY2lgO/sS9Dd8eGuU6pGWb9AT1btd4AA27bLsU9CpLq9dX
dezbnDv3S+Skd+QyN8K59fK9CAkSzpnoNaOI9uhU2ZsyVMq8PgHz83cHMtDek+k2H2tnLwdyO3r9
T7iQyRDZDMTTx0PjDOZLZVPu2T0pWE6bNduRHno1tb8NJh6bpRyt/ZBHb/AS7hiUo11OphhlOzLG
sObgY1Jo+XMw2OZMdWF1Z0crb6GnIuKVcQxDWmQ+aBDiDdNHO65a2G8d3MhYHKn+mGqYBiMkkkI7
kqef0obDUx7Nv5HNDRtF5Bd0/HZ6zRzG3FScUyx/VRZ8rL4/RH3O8bdoDVDaRwjabPkwG4So3poB
GVVOOBWQznerDcHrRAQrlWSQsAT4BNc6BPzl5W7Gzp4bRC1Y9asNa8NvbVEGJMHeIhXAhmT19Mfh
RMykk/lLiFXTavBPqeaMj3ehexT0Wv3CXeBtstRedtak9vVokcptzAhpyYkF7TMuhLubavV0sms3
PeNcnkTU6DedB9/Hadi2oth6Ge3WOIydcQpb8pVnmsScZpEcNEhDGFcqTm6E+UGOGgCOW48ZwB3c
xQQ5R9pBDBRoKRADM7M+KgAbKnqWAoV60vc0maz0UOCuxQugh+fKEp9xqP3ulLO8YVVmojiYN8zS
o5PjaQ3OxtjY21X4UTkJlVqVakgZOPy3qiAMaeTkj2mmPPZzyEFQvXhJ/EwQXnEu5t7wRxthe2/R
X6rd21bOF4QPdCygrW88d0pv6gwOUGqXO/RT3l2MAQmP5UEaZJAU0phR6zSvYkZC0Qrof1nJlSji
kaw7FtJmcX2zpDdlOo/66qsxMv53tfWFpXblA7XUEohcM2Xe6OPgHigent1ZKaw3Q7YFpBv0Rlxv
WczphMWUEC6VuWwY02m5IuKMePOo3rX47oKpqtIjCzKC+c6C5E3ulNasVTWx3zngTEBI2F4Gd98N
cqSVgABOn05ZVCPt0DoGlsDcAHIy+pkBbJYnZgwZqSCVvsWY9y0mS2CEoeVgcLwXUxUFknDeoGmN
5zbrt9BAOlrS3NyjEW0Zrp/TlGppVy0C+nZCE6p1hXPOWnFluI8DVSki6W0ywiwkY3l+Idv8y03H
PKgLgBSc4Z4WA/rcPJigcqIOpSthIuS0fqQc5aJl35HZ67Oav5rQdoPZKB49Aw+/KMx+rzk2byeb
D46trasP3YXEAZ/I2NsSMfqbtJOLJ0wEirmzH+X0Yov2rhiS7jiGhKJGxK4smnrIo/ypyBaUhWWB
xWXM4PpC/xZu1x6SCnp6qcxX9hQ6ezBCMaZF25rUR80glySUw+yLnrUYGIq50RNeiyLQswSNiOTw
E5XLZyb/9OXXMrhkE9ZAEwdYgkvXHQm1f0xcDixm9SAYf6AU5YRNiB35qI8NZe9GVMaXM8EsMnTm
2LYwk1NWtA8a/F2Apv5cpvTX0KD5pitJ1qlfHW9ksRj+hCEZcJxuSBoJYeCAAaQdYtqYyObEJG2E
JCFD29MGEUx+dFjv3QBipwSwCsbH7BA9VPaVv+xuTVWQZI6KsXZHEqRGbZdnqGvGRPclrp24TGY0
P87XZAxfIwnJeiqNXUvwyvpUxolMzsKsj7K9QMKky7rC2BJHHQevsfYOo2LNJn1MZAYhlmSCcUJ9
dwbn96AigCUtE9e0uRMJnWFiX4vArvr5pI+4K/X23Gha4s9tQZQMG6ieZe4lRAosxF6Z8ouYpnlL
HUWQDOmJByPGuaGq9yQ1EDOz7gcl6qpKoris5pY0N2PmzDWVLQ2X/svL8k/VOUyIF+Sg5yHSyXs0
sHPQ3oWzgiNGeN2DBnIRqwd83qSXb6RBV5RCcEVY8tVkQJWZtGCp888Bdcm2RHgmc3Nr9D1BhJBQ
dGqbbWsT1wSbbtx4XnUrlwr2mVG+9hhyORLVBwYr5S6r46sxTN1dxMx9aUtm7OnoIVIhW0aY8Ay9
Zqm3neLex3d7q1c0JOOieAJm56IicLOdOYaworUnlTEpYZYvdtJGMNTbGMMNzSciIUPaJnk73ZZ9
o2U0MhbDN6xcbKaAHWbdup/baN6GWjv4bsg1D3B4j7oJOnPmmtufq2xd4yUvx5ZA6UU3r1XYBKJC
qZeI6IFKszzSJfgams7dhenyGM4ayEcMfmXJNgzZMNoMbUUT0HW+86QAFtCGJH3msoNQQycuKuWh
FFDauNkYBe4cbel3AHtN6hDjKV1FkrVOZp4+nsFNlVtAmRNaLLBQsBWjwB4GyESJ9ydzcFd1CQTF
orzQ1Xviem/W4gRj2vLWA3XbqXz2O6gxxogMXMCQ6AjVWdD0oFvk/0N0K3gZpyREre2QjMgxMKzJ
AnFnlJfUc7EzGkClhmhX1e5xbhmnVdkD4n04WUPHqprj/ahLeVal+QEX/sBSlB8g94bEpjJ+B7jT
Jbi4Krpe0bA1DOdoa8mxjU8x79hBGbo629kn3TI4f1ykYa/T3/fextrj+spI4rMiUFCoOIOscZnP
2MROdGP71qmYgBNHMi6Q6L4GhSSN4KvA4SxzTtdR2jjbQVOvXVekxgc5cZNoI4P00TF2aZnlfvxl
IMhioaD/IusYFbSiM/YEnJIsIk/fygl5v0TeZImY6w60ddNBInJwmtoJgUuIe/yaOoqY3wlI4rbU
Ro6Vx8EZVYDp3W8TndGMBUMkXFVENvRXGg2WhT21+ElvCipGU4uk2jA1fY/iNWqaszEOn8u07JaF
E9JI2em7hUJfSzVoMCVGppFuRi0m74tTv190tgKL23xxJQP9dRkGIy3vt2q6EwMoimma+p3swWoM
9q/QzbaRsUI124pUDCARHdyTfujfbNFRg1nmBVtFfzNX7T5eo8VFXQiKzOop1uFjkeNIlH2UwRRM
J7Vzu5A0TuvDRsvVafdp/SxHHTL+QtSo0gHvjO790DFwHQeLZNqQqEojFasF9SaPCuvQ1KRouEsj
0dK0D+gowE119CPF+LW4Rk4mRf/Zd6vEwhPyOaSn2GllMA0pnF+kRQS76tVOQ4ezDZ3G2FekcB1q
x2owbGjJqYUnBhvM3VQOaADaKfXOrmniG313nOyo5O5QN7GdBwYehGPSxW/WOMgrCj9yL7tRxz3a
5seE4wNFNJBxrLqgaQYDV3PTg8ey212YFOnX4BBqrKpnTarps/MURNqm2ZGtYx9KQM+MW8BUycG6
jzoiUdxDKA1ywAqPE8MUQsevwuSBwN5uzz3OCcz1JwBX0HKdIuCM0T54afyepyGuxIaqZjCBCedn
BxzZtgXf66s0ya+OFsfnQfOeWhrKXFn970hPmms/ZJfCdv9o3ljfGkzJFnu5lsnwJ4bq76WNd+M1
aDwnux+AOMhuz6fUpRFnKTBH0HrEH9Os9KC20NfJmEkYI56DaVK45WQV3s/Z7Zhb6nEsPvtl4C0q
l1vW9OFkVrB83EmRW+/l6SlP/iDsI+CrwwVoVfbKPcN9FEwTvhwAnBZNNP7x58FYPwKlMNRBikjn
Ruz/+bW/P9XOo42bLiVsbql10lDQR3rGUMP3Xv/x58v//JlORt4Z5YWeq5UAvn5H5Vo1cbG1SXmQ
oVH6Lz/89w83tkzO5JQjYl6/8+eXTRI2A9u9Bc4IQ/Tf/8Y/n/HPR39/US1pEISO9/dbxM/f/fny
P56+CzbDc6Ca/POZ/vOJ/32a+txMx0ktx7/P5+fLf3/aVuQxa4ga/j6rf74WP38B+5oT1C0iIC/N
4sdOe1dRHMLNaF+N2nkjdXO+ZeRj+VXH9i2Zi54E4I1Yksok4Zbr+A5uvdRQWyUgiuEl85MqE080
YCvwS8MMR9NWhySi70mixnUq7Pu+b7JfThlkYnleJkO/xkS+3kI3Zw6RVfc5MdZtvEJ/ophji6i9
+58H9G6+iiYPW7ju3UPFdy+kjBx/vqb12moKGmvWQrK9U8/sYO0h4lX2qB7G6sEyccmMDUnkujwO
Vuk9Rq34IP/wc3RB4gNWsJ6BQ1PjuNH499OZGYQa2PUaoXV78EnNE+xYUinnU87J0W/VkL9ERqrt
cR7hZ8bPEvQhh6hIU/JMvqhCH2AsD+Q8VqxO9+iDKW5rSI5RPBn3qsW+b5Tzth5zwuKYsemeV14p
I85m17p3RmI3wWAiC03SVrxYtYtuonSHG6MDnBbaTglQwPyF2A7LfNtru7LPJSp0Z/HTxc1PwiYm
PQxfbTHsmT2c9MrxrpipWwJQV4hHaeznVU1lmLwi4NgRhunAHUzXLokH6ZcLoky8wSq8q6s2Ieqd
kZGIl++xEPct+kef8DHt4mjZvZoQpnqCoiCG748NUSPa3H7jYLUB6iN/EdMb4XUstFOvfsSC7jdO
rHTTOlP91TXN1atsM8BG7ux4qb1VrUNeUkmIttX36Ve31kheguSg3Y5m7fqzQ6UjYFlBeVLafpkw
BNgR25tdmeOxcBy5tUJxOyRq+IPRZG8I/cPlZHeopKSrVCGHNbGf5fXs3hetWR06sJSbzkTRWC/m
8MqrEsy2pn/ImljH0uOXZojsiP5I97Hw6vswSr6qxUv2SUy/RYFrL6YCrUBZXpEeE+jdmax+yNUe
jRQxoVOiDS7N5HPMtaeqS8iFVYrTYk+1WjTxvRsmx9J0dGBdq8LeMVDguau0o7cYgNWTDuHRfEtd
1MqFnpgnMSa/UzCf6OljPPjZD235pwIEBzwHozBolfWgqipN7/1w1Y+668PiOc1NwnvRdGhhLUQU
fpd55Y1siYhrJTzTwqqKswqX2p9aKMfznL0pbrt9QbzsWS+dGU4fH3mEQrg9SMG+Zq1P4VBf40L/
k1t0M8SqSJWii28BQJ4k9aJceHGE9VgjmrpIQNRL7GHlIhlXhPigtIEDXdtBv7NYN+ouXq0fOEwm
W6Bx6aaXaVlTIzSNY31PpR5DyLrpyDZLiZc8zy1iUxXL266JHbb7zg8hu3X+0ra7NnUh3M7lZays
6FHabQNc1wR0kcxfPXKF82TX8YPRmIZfO6nap2U+3jRjfddMLc08hrZoPtq3lH7Vtp3wS42mwhm/
DMadTtc7YMgabxX80mBJBnfLNW/cjSZqbxdlPvIu8la6sbhdrJnztiJa4BazI1l8NGnhletbYDrd
5ofgybFX22m69aov5nRKKicDHhvJfTnn1WnS5HBgeP86aFGx0eYuPlVh7z1m40BMy1JqlAVF+MhR
lATb2NqmotEDjQwdn4mSt2t0lN9l/NonYXLW4kKdmxq4nRNxOMwi9dFHNTbTFQoB7f9xVGm0Hwq+
IW0QieAbrwLdKxE40IA9F46b70ltewAEpp209eHno3hkECxREm67ytFOhfiNB5NjYuaW+5oG26XP
S+IjFL37IYcBlMSoWCXnWkEflOsPTtpsyDscnT76UZTSM9aOiVkeIbmEmnnqEqbGl0VGip/hKr1D
0alC2pBFp+qHNGX9xM6MPkwbrSAlJ1qwHBzaTufSYIh4K+a0hi2aPxM69+2Wn17dykvWIiSbMNbW
afeb0x38IianARwY4mYnDYCnKXnIsvhQyOU+ruwFsgcPuWHbNJ1CBctHvuvwjHYYzbJzr8wMHwmk
U94/AswW/awvVYKDY3jPV9vR+oHA3LMWyvusx1xsGJ+zJccLV6O/0iduHQor5vyx6VeLZV3UW98i
Q6i8FomvLN77tjh4tf3ldtVRixRWBQ/edmKAp0UGfBeKcqLb0XubuBkAtCTXxuClSp+lFceBk3Mz
x/oOCSVLMm5rZ+i2XT08a0z+/cZa7RslYCd8Hr6w6o+FINOM883s6F+LxYU1DnAOKjqP9Kesg5rh
ktfDpdKGY4wdobe8+0QArkLZlOQjPeioZ2ihoFe66TN6MYperz/jrwgH+UEAHchNW2eCW1rd1aNr
z7Ei3hmVdRxdk6AhZGkY+zjtzPnRyZvD0pePhb4tPPPbchA8qRc3HkjoGaa7LF3uML8ciRMyBo62
TtJA5KmQHxIF7sersTMd39a/noZpYJdzzYA8D7QsRpDUcEJObrvZu2udkoTKlLaP0zMkZp9vWdsC
ojPo9jiEdSlx53GiofPE9myHI6pP9O5eezZk8mYbLfvHIHK/Z2cSna2f5RAedStkvJJR7cyIdTRD
ouMAogfA42oN7aOt6g+OCY/RIM/wcyfa/zDbtck66vrorODKIxqcLhhaXicgPM1aU3IgDxnl0Ocn
g/HesWEh01kmNKM/l+uuG5n1CkwyX+gtNn5UP9m9vKEb3N+EHnzRBJ5E4ph/xgIedJQhGBIex5WI
gQUijppupeU90Xxrt2X+CFQHLZPUv5N2PE2NxuJcHMWCkDSZ1ItlAtl5sqXtXYe6AKaLmcyeYIhb
xcVQECZDVJKIkPnFtnuDV+WgzcYly+494GwTLne/hTC1cXK0tONUvnoiYXQOtgrtdY7LrxwPo6to
2FWCVXkE4b+cKauhQyKkDrjffniFA1iWm752dSqnDxuo9NiPEd06SGRZ2hwiN2bgkFpqr9nFtbO6
48KvanRkNZIAkR01W79NXOT9GeM88gkYaXP9GgYVXDrRyhBfNVu0zvJzUw7LDc92A02EZwVSctM3
BcldJh2m0rJRzKZ7jU3ZwsXzVAz7nqdzqqNp2xSoWhZSSQaSSrFk6ffuwvs8veJ7jg+S7jqNGvOz
7szHmYOcFm/B2dnHkeNZYMlB+ikAS2JoaGpyXxUbRzlIFvvwa51FbfOHyoAZQQD2TWWndGtwsGxS
hr4bzuhLUd3IEpm7DhY7UIN4X8zoUbh9jKAO3VmNm/EY8vv8dBVNJtQONM5OjXK9V2XJoJ3Ws6aW
YLIhIeg1tnKo1VIOp9x1aQEaeACXKiZvYuqCdEL4l03kltUmaVUsSNFRpvWXtkoguHT0Yxuafxjr
oVsstOyg09J6gH3xrSHrKRNB40obduFQ6edKh3RAO5y2AzXluTNQbulMnw52vaYyjyTcp3iMBmcY
L1HNoT9TC9KOqRlvWXcRF5OC50Oux82RLsneGmt7YzUXknm4jiTp3y3O0s2IXXFHtUBibCJhToAl
GGdvkyIv3bBbnttcPpRz9oEINV3es5Asu8S0sAY7pyZq3u2RjmrT67gSzYac6yW+6SKt4rbvK4Ya
I9jNBFl5lAHHmNu63g0kWzh2RdwK4Zuvw7CRsj7aphfe9zlaxlxFp8Kuj+MP7sNbdl60WIEX4t6N
sImwGjI8dbWqC/S5phfiZMOpM7FJNL3LFWSgUUShgA9ubMBpW8jSXJJKDtXa4mTVZhSJx9rBlKW4
7dz6TnIM31RC6nt3Mfp9qhxFZh45GZQvBIwjaglbnbwRbirFJrZp6LwDj1W/uxj5uoaCn0xs018a
61vY6lcHUlOVrTzYA69kXVVPpjtfgLT9ai3vDX04BHaXFiDKFwyB6c6o+0tkD4o4keLBqdFNmymm
4TJJHrkoGJpZaXXRVfJVxvqLll2XhqzVmMKEYZWLrMoGU7Kscm8DSUuxgi4EwcShLH6Hi/Hu0YSI
hfFGQ1sPQkK7NwiWy11Xd/xmJlOnjqpEWZN71PMxA2EGqqoWQxVQxcO26jXviPiFE21WEnPDTBSb
P1Rly+r3WVE9Qnx/UPQWlwlzet5lv/IGQ4E5R1uhD2dcFHfj6Da7HrKhXwpOCR446MzSYz9vpX2I
F9xM9hB7fganmo2VQjuV3n2ZEgI+6MWuCztmKmbxG6jZwr7cBc0IThh/AwCWVrurRSr8hW6j15gv
Wld/jg4MbdgojO5a7Ri78Nlhbm8K4r8CtzO/YmveWKS3bESZnpQ28GQorLHJtWVKLlZ7nLCQbfUE
Fyz2OBd1Rf9oFBLQb5HkN8aSaLtVAwcyMMr1cpvPjBYcI+UcMFs7DpVG4HrJr8gQ+5SMLKS4xx6f
JStOxOvtlu8yJqoqRUWxETNoxxHjHcYOtaOTSC2FqDCBrjlTF9JCZSiWuB46Ss1snukuToec5ALf
K3Po/jA3bsfGVrfN+hGrGqm1rSX8CC0DEJr1H4k+4WrP8Kz+fOPPw88X9GzNs+1GAL8kTp/HeRW7
DgpHvQJhIJT3iBQGKMX/IOo8lhtH2iX6RIiAKbgtQU9RpESJzdYGoZaBLbiCf/p7MP/ibsbFzHSL
BMrkl3myIEFAv2EsGb7r/vQJl5T0Atpwi8GPHq7chune/7M0kxJiZWAoVVe+UXHCWVf4MA5oA1Q4
DMI/PqHVbHRZ9Ic9cUl9bScYGuTwj14eMhZSx4heIuR3wi7XOpyEUNNw2cVdvuvHgmttTJFBIdlh
l1alIivJPBElQu344gYys4nFnK0wCbPnN/Gp0O074JTykhYL4T8O5YoOCl3JD43TJC0aE6GqTGYb
a6bVviqb6Rm5sgdpTR9EpevPXg3iz0je01izKMfi+qBN2sVKRrFLk07sO6WaVxL/4B18tsmKE5ES
VnxJkaWlnLyfgQAHXX/zK119ZyyTPvZM6+8QcWInM4+jdjZIlFo3IXl1qYDBJTu9FWXkbz1Q8BOd
FHVXqgtr05YheHiaQv+JsOU/wn7pdiD61+VNeTWc76xexjsVs2pm1ic7tMsNbiYOdNbE0a6LcZ7L
L8kojOvpVZnqPjQe+bGwmNZTlXwzYVljoHyHKvkYdQ7tdZPHx9byybRZx6zmJpeO3jUa4S4otanw
1gn6HowOK4VC5DdIwDegdMpHzJAqrsZdWPk0TGreXzN9uDQEmKn5S7UN0wE5b2yHl7HMxE27JcoJ
AzBCKV8NrMIB5/KQMCgpwnzbetZHlkoZsF1y3LJanMvTByMIFBn7h9qPV2UgSVbWt2TiwmRgdNZ1
nx4GET9DciGpCNVAQLpawa17j0ucIE6fbGu/fHGG6T4Ja58MM062KcGKXBSb9Jv4/VZgtXZDQhEa
VX4gSjg7e4DPfI4F6Cetod8d7PebyqYHVkFdyrTwNc+tn5R3bt3Z4ssxImqrqCGcnJDBuwCU25hX
sDxPqc3FtRLyOUv9TzHP/1TLIlsDjyRaOmzLsgXEnI/ZBmNYCSNl8x9Ve9iN+fTTeCaTzxGOBi8g
jtGle8v+5qY4rqOmUrBJh4M5RAfC7AREl/8lX98FoeeR9Cazf5M5ke3Az8+5XwWGVa9b77fmtsCE
BT3A4aehkC1HJoGH7Zgcr/TO4u1T+CezyUeVk+IpCRv5OnGKreycQJUcup2S8zoUhgr80PlTTViE
8MAXe60C9FVOxiUn7x4MqfvuyNrbSpYrYAX6QBNoV2n3ZEr/lv7k/kzY3rvFKBTLbLqQ5xhxHdT+
xRh0QF5WgSrR6QkmGkl9eswxw47iBXEUkgXj1qPRwv1dte5L2M/FH09zweOzKW7ipsSeD/r3yTfS
EN3Y7d7I42AVmRmFGe3bJKJwO1mOezDcvLvC1ZcBroXqu1+7k5DfLghTCgEwQ0SsMAVFPRstb7VT
LwgGm4n9KSsPghAUrDOz1JNNl9G3ggmGrar8kxq52vD2tqDDY/vJx2XTDAKHzdiPJyfkEBox4XXi
yfp2B06rup2ntyg/pl62KC1YcFoIHZ7LiHoYDj1euG/Vh99iduy3WBHh1pqInKLwums98GVZlVF9
c+sEz/GHgcSL8jjilZky7lM4I4fqknuMIaKNZavoWk6x2NqiSwK7tI0AbmK/jT0rXmflzurkv7zU
mSuxgj6PLe3BzcQUxe7l/NAM7vwdIMEL0xeHrkZINLSoD0elB5L7W601FdHMqtv3c6y2GuODD68j
t91l6WMpENxT5eEHmjmfOlIvG0pU93MayX3kMutr6PINxphbyCT5vSVVB7ooVcemTvaGnr0Qo92H
IbjGsdY+Z5UekvmZE92p9e30aLakOUQ77PAEAXnrm3NRIwEgB1GK2Kj92MjnBl8kDZbecrskWtBx
1y+WXhI72rYG5ui+42Sa11cTve1ML6UkZt4MGyBBPK+J+ZZlxd+pdZOTUUEaiZQ4aiDCwl7QdinV
W2uku1QK9ZTTI1VOg4UjsdyNTjMGJK732IyPuRMtTJS3EW90MLq9f/aUHLl9ml+lYVCcB7KGXtqE
A+bAPNKKqO1I4bhX+owNj1Pkkw/lfqOE/1E2Kl+cUbsCK9ylJh1WKPfQ6/a1d+YfkgvHeaw+5/nQ
G/VH14ujHLETdJhmcmWsJuSmFZVumAdof7aNmJ/aF7fewgFho+tv1KLldCipG3ZL2lk5X+J2V6Td
RuuBiEqlzKod3PSEE7WiZTMy1lnBAUSb3Ze4Lbzrf3/wWpICqmZ63pXVSTSifpkNRgwi33hJP+Ap
ZZY2Q73BZjgdw4GgeC3RQcHy5slYPzvWGzZ7fd/Y6TPBkijQOsk2VIAsm+bP3DTiEznOcONKh9zM
aP8BTWA++QIfj5+cwyTBNpj23GmBv7wYYfU3RcUe+OaBeuCLGZQAo0j+vXGqrWAIuRYVaULZxt9T
+5cCsGZjMJ4MXp22A0bAY9BFhnEGUmhBMTg4GQk0Oq9j09YOEJDe9TnnkJORYc3rxCaP6k6X2Bua
c+nAUkqVe8J3uDa4cq49AimkgSxqBkwatocBr0Zpe+4W70Cztsx1Aj5iHRfE0GYH/Q27RhEpDbZT
gLsGnDUH0l08Guro7Spd5ld09mTF35O/7d1AVAZNCdqza7nfMHim2+QwBNOZ8q77EDZ2XdMqjW3s
zZ+6J87TjOQNyk8DUL8DdrTkAGw0WWGsIfs4wAwbhpssiUl67PqZ1k1rI7Sag02ltGfIdyxgf1yj
TChhJj1VMETr7tGQc+sjgL7qXcmARtQwQOoJ+zwZ7bnQWNrwqAB42HcTw2+YivrKYKW7JCO5C7Sl
S5yLt26Q2x7Gc9BEOqM9QDLC6o6Woy5mEbVHWe3qdnGP+E+1N/a7tx5TCIEMm08Ay0em3kL45Sml
3k9doxLqv3M/sIFP0vbAFYpZAYQRcpUt2EATtxzT43ZndhzjwnbYZMYYrk3Hmvkr+nfLb41oyRNM
mpOcOj5oWioPshj3iQNY1bGoN6X3ELkE5egoTAwapmWvjZyEgDfs4BiQzez0c9E514H+mq5piDXG
OEDRTgMjHMyjarMfyr2yoBirYTNwmCuk22EfdIq1zXDv/P9/AFkf0uKGhNJorA2jHc5bMt3RxQGU
VskClr8xf6VUUOJNHKqNIKPWz8OtlXEB9BYsGsOkUbq/5WIDzAusGHVV4wDRKaYpO70NhqWSJkzB
zVWKvytwWIrhb4gmFAw+RzZ4Naz6MjzhWaw2ZmQfImZdXF/57IlzsVDwyxaq9ABm9tBQwA7kZfKa
Jtm35hnNpu8l5b5h+qKnkpGhDqzbiJqLSx09IyUesQ7InJn+cwxQs6rIXoskpqPIi9dkEAPhG2fJ
hs6MnfcgxKza1H28qyFbrqcW9gOdJum+rxUWBZTVpj2Fk10GY5ISkyz8W4okt5X+RGET6RMHyV0v
W+sEDhtOr3F2ZsLfDkxPu35dxACFcD/Nur218zIHXF8+ak47AN/xm8w4eWOn+yvCiM4uyMXe1Bfg
WHjMZrj3EdEUpKRHOs/2kVAYJm6eUcWQ/zwO4SFBzwBhyjSlayckK4yASeJke1tgsBqA40Uz6U0v
xFaltdhBZuDxInG9J83N/uEa+9bjmHg2YijG/ObKMabe2J2rARy4mwpPgcT1nsS456Dwnzm51zyF
L2nvnWP6FnZ5Ft5JPUBgmOq7qxcFrcw/GaPOmJAXc3HXP6On/avsxLpJlTyJKmVEYUTuaoz0Jz9C
qLZirdrG7Q+cuYlkUANKizNqN1olzjR8s/S4/pF+bq8qkPXARTCFFSWLTPZqV6TXuLeS483IiaPG
mNrYbGaTg6ZNarGVXEijOPG5viwFUTVYLmQydCh5qFPr3YmHR2YjnkC/azWbrNpoa/AyUWnsvRHa
N+m274ySvvNYJHsL6QfTCBCWngCtoWghNNRL1WcHDgcZcxXjmkftKY7npWRW9Ay1vGNUOt0qTSOq
AbCvoIbWWG5pMbBG45Fkfc0UgovWgKW8Mqv3moYrJBaTbiPLF7wd4wWMGf6TiJnM6HvWcubbjz03
XEMQ9+zqdKVRKwDzu3qMeUJmvBoNfALeXoO37qaNffCh4OMt4apSt0xcrDBep7Q6gstudnaKcT3C
Dj7Gr+wK1rrKjQ8fN6Bbe3e7WOofUvNl8OOGW6+gxTh7zeqxWWtmdaisel59kSA7KT0s9gSWJ+zt
uz6ESh7ZzrMN0T/A6MnQy/FxlCTtDtX9k50KJ6NT/46mgrQ1ulQJksxdR8krxznIqNONa+7dTaxN
7tVVgCLEpLw4j5GDjGClRFpjDxCDlDsF+n71LrBI4pD44SC8oWqWLALuJ5T+gEEL+W1OTXE+HxPN
4vIj1V4mmJ4EU2OcmlW4NT1MVQyz72Fj390h6V8t6kC6RYMaf3lO9S15LWzkTUGTlbC5WQG47B1I
GbMNRgkQLQBzssXNoJ4jQ/6DN6djsmG1lFZ9KgvsrbRGMo2xkpe6Eb8GA3iKq+hyILlLOZ95KQfO
U0lcY6qvi4cYPFYNig6Ay9ClUuAtWNkTzlvQtrRL2WSKG2crK2iaOOGcpo3Ip1Xedg5n+pkn66oJ
JIWiFpzz+++eJWVFzKhdTzPpg0ErnmmIc1kFqfkoVBR0EdQJV85b6uvZ3z0C+naNY8MtgJpMmPa9
arhqDiAOmhHvqYCfb0/ZJgXAFyTufKB9gO8h9c8cXLBwFzhWolcthNg3DiCdJsb3qzanMHBWlBAI
81rmZhEYWpqQBF/39BaR+pRXtKt0Ey5DGTPdNCZkhBq3W5DzDQVuAagjnrDBswUELie9FcbsmMd5
H2aL9Jbwf4xi5z4RBYZYHDlBWJisWTYO6MnCYOC2ziUczWc9xeDoOT25Uwo7LQg6O5MO2CEK1xBP
zg6oKRkRl8U4zBaKbryyvOgjDAc82U19bEJr4/TEBo2Fy1F6Vb7L8mdVs8YWJvdzboQHW9P/lpn/
BXJ8XGuusW1Us++XFzOkhnOV1vKP27OmJTYI8s5cF23/qA23Jz897Ls3qg0onzPTYz1Nj/9+usQW
PWbZDAe9mz+qQp1n9lka25GoWmPtoWkWMz+jpbdbMiVUxKP+UZ5gbQ1t+iocHQNqcyzRnoglAxja
FdrNakJ+NCL5Kz8Bpmp3JAQ8v9x7TAiDJk3ONWe1czv0tMTN52bQMClZ6aotBsbBAlMiitNr1GSv
rJZ80W2DFN3a+yV3oNV4zkzJGEGRSwrqHHaTJqFTCZfzW59+cMEgXO2OL5Wysm0dAh+9RkTbt0or
lr6c+2h18Ld5YzDK77kNxSSH7CjIG/MVA8CnjvtsZsqnJnEeWjxJld2f/PxamHS+liE5ttRJuPCY
GtiYcTciCKx0EhsXsZz5zZmqnAuz9GorkXbMPF3Pc/8YqQ46jfxSjTIvuJnJAMAQY45hAnYQJ99A
TazFvOAf040galzQnmp5R6oGfCEZxJrWg38MT2AOnW2iNweumF/xukDZ33pYPDe+ZNCjcKEEFoSO
NSOTTeLgBNOS+39Q9iiqEEqICa0q42UKgQkP1ldCgACDrlgxxX/KHesw9Nm0ztiScWNobhkGeRLW
fDlMHGbd2FSyuU3awZo6Aq3ReBOmGrYRBFGbs4JI55taajpw4uBDB4ARSetb0LlA0AcDeRE/pSV6
qJnyMCmS5HEsLsBF7mT/ri0R8ZVRdgq2DC2jSTyelu/fcwECjNjFRFEBE+yeh2561MX0nNaq2+Zh
dewSeCR6FhKTst5yriXYzwADhT92VW1wZJrbpqeO2ALOJZaSvXxbw5o7Gz7/oAZFb0vkopHBZODr
DQb2jIZKLtX7JtcvA7BRBANCFr73xVWUrjzzeay8DWe0+5xO995gGZ18bO4a6TonPomKcHJYmtZK
wSgl/WVsO3RSKqQKNEdW+ZB1GenEhHDbH5TNShHr2g+udWe39BGF7Vcce1s1Yp4H6GK0ulynnJ6W
fNLzcGUs0u7xgGEyAtYjmBQbg3cPcTV3fYsZiBfqIOT8nJXZq+5TAtsbjAYkMbJttXf8+DviQed6
ExON0G8WhErss0iJEeFuUYQ/ocluY+gW7zRs1oi3FT+xl0OXYSxSuXjPPBE9EqffwSSruadgKvRo
bqXpO2AGrrieYLKD/Qw3haa4uDr3CRgYUMN77yenPul/H4AtrQuAxBWdrunOp6w2iPrxAPongHJr
7Qlg8wLgbqY0mFFKesXATxTTjw9ouERbSv79jD3CNoSkyMa8Dj1BHXrHGVoq0qJN+eQ+KFN56PVQ
Hue24qOtqycMJ88+Q6yV35NuYxvcWaIS+14qEC86gikfy+yTAZnmmYEztRYux4NdVcmnSY5Ho+BI
wtQZqFLn43Ijt824l0u9KQ0+RSBreiZeVJVSdJtnN5lSwEnIYFcszgiXwH/XDwPGAgzrU1t8ZWH3
UA7rataSHBrcnJ5TDORWK59xP9DUZGR/KdD+HAQFotXCKM79zzIfXths3aBdZCODJwQ14U/mIQDT
UPlXt8QtFRACSMbfQuMxtC5rQjNefKoXgtltrZUt/aMgq0H4jBuF2eLan1I+vXRKDZ4WWBDZrF4R
a8JtVs0P2VGXlSVsmx77LJNPbaW1+pdGUm1FN9gvB5IvLnXoYLDIy0FeonGHar3J3JQtlQDvps21
bN+lEcHRdmr382AwaqjgLZqaF10ETqM6xUgJ8iJbSs4i7bfQOh8vJ25LzZXilJoc3SrXOsyySDcz
rAbyP+OCxyO53pk7Y06Mp7iGBMJrgl4RlG1pw1bT32ccIyQ2NJ0l2N/X6bifChsXrOt/2T4AMsea
fqnR/fKL5iNPBqLKZn8u9ZQVHuUt0JJxk3KghqO88hFvV7VRhId+/Gx9ka4VHITVaJOUshWOaWu8
0Z/Ev93xDIcnWbLLtzNSDWzI2zgTlcU0yogJV0yVvroLnXWqjlPEQTuq/5YG66MNjwp/Ncg4qV8H
o3wbqf6NOOUwYOxuHQwuM5+ztTK6Bzsvl2+YOr68hL736ojon4LgsE4wJQjIQzQ+YBL9dNn8leSH
0LT8PXWBRtaUgKXjl9sF5kSNzcCrTtbnR3ImRCG8eNzLA2IxuyruTqNdHxkbvuBM3PclNNSQT8JT
fLjItkL0DG/P5rSLbL5Nv4c+4O4yCcLR7dK/VaP/Icz52nKF5la8Baj73fEQRrAdVoAsQ2PTVPy8
ogrfXJvNMw7trdPw7jlfmds9sjo8ayaNWryjNAqrk7JTwjK69hKP/peHwx8zM0YZJyKYOSffaTpd
Z43tKmJyqY83w4TZgIkXy1JWYbYImrC8CyiZs6tvmlyLGSTNVzdlUOXm21CSELWL8WnS6x0nuleX
KmsjJyaLVLKC+wW0zyBl0JJmnmbWNy6UNRGmNbS5M2Sla8p9TYSpvsLvtA3xuXqW3JOt3pga7EDM
IAewLRi3YPd1PVxnV3/CSEEPi+QrQ2FcFmEv+6eqCRuMe2HWuEY1ZdxInD7msSLPTt+Mz1sXVt6P
G1avU2Vgpy7mwMNYA/gPQHz7wZTmSbQ5ADjj1nGFzUxU5jSDZyPax9IAzDPpPkPljjaT7n16WbFu
DFZ1BpnxOoS7z69B98aWHo3XWVK2qJ9xuAR2TplJ9YDUdJLazNiAt7XlTEy6GIpTpY5Wy+uBILUu
LQ1or9MxMIj0je0JRp9R/D5KTjPN0tFtV0dBc7r+MdzBoK9ZHBaYTne07eg7GspDxqTRgXBhd76/
kIBOllAf2GUIt3DkM1wIZY1dsVA3GInAcrmh/lSL/ErhwLaO7DsO3BukgH0C+wMkXL3D8rQtLOd9
FvKS1y7XDCIkNlwRODTpxZ1xG5kREklrPqaWQ3+szxvZfMiJ16NHaw/cvv1ux0sVuT8wedRWpxFD
ckkOmnz+M7FEB8sBrzGz99ERp0wrHrHN8x5nmyrHDuOwlhc+m93QlQea3o8Qs77cBlVUa0+a/RjJ
SsNGPChCIiFUsgQHSS4Xp4z2pUsmhEpnlJlH+bp2qksbs6lPBbtWmBMc9s9zr+2mVvePPF1G3J4o
0TwxvCW0HRKmGc31UKR3Q5dvpGeCZVtw+/Qy5/KjlaGDJGivqR78Yj+sk4jXhH2GReunyL1HSUIQ
wcPajUDKWpTVAbUs7qn8TrVP07cL+oOSf76NMuPZPWd/6rVQs7Nk/kPFTbNSwpcBS/p+zPy7NRe7
2rQ2VReSdAj9F9km75FZ/KkTGOU4gFDHit/YViemZbhNmc0T18Ypw4K0V5X6a8uGAxynobqSS74G
q6I/KC7KjGxPtT5dAcRwLUjvtcmiOyybvpyne8yyYEwJqlf4BIioDkTX3TAuHGmPRqDQ83Or7mNC
QZcHpaIe3Qs347PVRBCY/PEWdsYdg3C4qvXiTvkA4Xp8y1O5m1RF0sk/R324z0ovDkDs73NH60G3
8hBl8x+Qyhvi748asn8ShcD59OGqsvIytISy8ufCsjl2R+GXbvTXugg/mgyygMM3pNX+3aNMUHTt
w4zjm+XrCya0QqJ7ow7IWYtJvhem85MO354ZPY+0VVp29i3yELpqziNDHdYmGtUS/bpz82Y/oUzb
zZFRqBXhFJj5+m8n9Ax2BPAEPyZ36Fn3biAcMxoOcdk2PLs8SFpLolbLxusUui/VUFoYVhZ0DXv2
KN9hwNlM5eCh1TYUQpeFztG6rWb5L9jrXm2FKBtBx8ZcgDWmtO4zKTOSy9mWh+i/r0mrIFObOl9Y
GWPQZ1lbJaNzJzT9Y+tsDhrn6M7vX4qS3oc2fzbT/DduUNHelDf/ZjR600I+3tpfXHTGMY6Hm6Xe
i2x6M/KWrTRprqH/6Uxs6LpMELs9UuvV3tUZmHS9tPHhYldDQA6WVc2BQoQOsLxEooifp9FteYQ2
ecw6bAZJxigeIsKBwSWL+q5d1JBWZvmhRGTRxbXSCRAW3bZpKtR+y/tD58+xTMa1Z/Dl9zORztRi
qQUKckvNyCDyV/zJYrVTRPnw80Omq/h9Kpd7VH1ofcbafOaFQMHukh1UyW9B7AdPreo2PAWbBM3N
RKimhXabbpnD0arAzqKJ8TqmWKPMhO8/H1FwrIxiE8qva0Iaw8SpW+Jv8X3rXWvzrdVFq6zOsHZw
4YRnxhE+pT03/CeNEWueyafrM++c3RuP1y7ToWsSNn8uhXXLI966uUITo/TAaWNsHxYovw4anNpF
3sBy3cuPSqb/Bid8813vDhkNZOW7inlFynyEbQjXDS8jczdy3jLmqGPMPuxyV3uDC7+ORwkWidev
q+WWlzVA8wCqMOeMtV1WT0Z3uf7ecbzaNW7y2nANHrD3LLZFZuh4Ac1K37omv8U0TT7k4AGuAHVG
Ucarbc63XLrvif9elPghhTIfHYSNXdpT59DJq+mWH62nw01L5nNoOoxFnGUcrdgG53CDifcZYR/Y
W/KvFeGzxu+97PmCWg5A8PbpW5X4HduKbYEaV/7C24QTwLE+Wk6qwNfDW8EI/ZzafNNaLy8TWkCI
9gu4/qsCXBWM9LHgXwDGjUPKs8gB4loyOzqZ/dvsMLGcnIU615YXcnfML1p80xrGe9M6KBayKOKC
QexglYfTU6zGH1vTnrpC+6rq9JIp60cRe3fq7IQZGFqjywEWBHOg0VcewYSJoY/uhOm/M5Mp14W1
XDFC1Z75Ic9pp/sYaqMzVMz2xaJ4E1NWjym5YX+VToOpa7paLdPrlBw8+iZfIdUez8LTXiGfX2Gg
lpgIuq2uE4U2xx5ZBLJry0Fgzd3wvZwNscoGqOeFwMAjlX0QbkntfYIaLWN8HP4kT6mLNQqRHaUG
/rJuxJ/KUeXBdLJbWIjfyRzMba/HbPTwRzf8J3h4Mu1pqPJvJ/5AafG3UTT+4GuAHfWIDBo4Wv3G
NPw24KGeKjoBVd2czf6N2Qdzdy/L1ulSkT5H+ODSmZR+jm48nnWrIHzK1zgLHe9Abezwk0Khn8NH
n+fDkdZTnmuC07I9uHAD1l3HNcWbrB9nRhJ2nPYw0bU6873mif5kccdeoY5m65FplT5kz25ehmTa
lLsjcLkXKtRxAja/Agpb5FYfuRb9ohUuw8wB1bNSW2DJWHwN50GJB5DeZisy4TwPxi9ejwLdEkcN
oHueet0acP1UXP08O6hbAh0+7tM8e3cdPB76AEXSbyFDkupZRzjUjcS6V65bYSFvA44q4Spsyo/5
tcDrjLmLd29aSiXDvHtYpcbPlw3raOBgHkI54JdG98vYo1DVVI51KRmWkfsPOYuj1cAqIE34JCjE
1uNiT7L2nXwvWEu4qQ7QqNGt3moqZLj89xZMOs432bJg6YvuOWI7XbUKoU68DaGF/u4woR7hEezi
yr8kDoWgxrJ4MGTDxm5+GW3x4eTMUqd2S6D/brd5tSuK0uMnoFsNJE4VaEzeonLZh7xnM+fkA7Aa
GQhQKoW2K6exA71GKkq7+goW/goA8ItSGf8ZlvyrqGGVV32CeyCUByt7iex/ugdUWVsKoASSborD
U4ypOIdPbuNoL3DffuwCELrHLRsW8vIVaeu4JazAkMyoXc6e0jSvWav+JRmxrAn3IfEgfKku1V+p
xdyqAImCDr/ip7LQnRH5VAp/FIPRCZgJIQHCEI4J1z5nnhOMzgdqE/onCNldQk7y3e3i98rVvbXt
Zj8exT3YJh2UQsouJJdC7h9xxZrqL4aJaE4xN6X/vMgGaBFFLOnew86dRxlxCSvoLNJnuFUgd9a+
YV1LzWpP1bRtdfpO6tRkqeyImmVpzabYMG2t5A40D1QEvG9E6E0D2m/BZSYOcUdnotphYjjTdYCf
rvXvAnw2iflVlss7Mxm0hNZ0QZI2HfJ56mxqjQ66Ds/mvnBLEHcaibA+3Fml/wKsGmlm1udANHi7
ykS+aLF3rYWLPZW26xXVXpguqHPraDnI7Xrfjq9VOzPw4MOCUPSEm5N7CAHEwIi9kE/0CW3M+KsI
MCao/e89ddNADwjS0wF5qdCUIjAObQXBRY+ZzqQaM5emfh2yqV/OfO56VjHf8wQfgMpvyUFnxe+D
lMHAQEAYWB8yZvQmorWw/TtyNS+A4UZH2JHNOkL0Taq3OfQMFhFRbabMfzdr4T2nLglS9uiVFYb9
OgasXCLjkODNmDKhDWU6H5JLZ0SgEwnG3ZDexJx85l11gudwpulPbkLazOwezHwxYqFp2YD0Pt0k
al8NVP/ZrwPaoWNZyyV6zA+ai68S8ciD8glEmzhK2AJDQwI1PQzyg9s9aUKjvoBDpQ802iB5XBvm
U2J3N0ivVx2p+GTl9jHT1LiRHAbcKcsId+rRgThjvBZkB9kR0tehJzSUTwMXgQb/rMfes6PnPhjq
7tbYsbG1+/eajMc1M4Y/BUJjwlQzMAt8bzNqa8SR6TVzMxThUrU7F/5m6BeUxBCIn7lXr+A9YKIm
Eb/SoZkNDvtH4RRkWSNlrbMm+e3ieB9TYrmx6hDgwqgIQjXQr8D4Zw50FaORFwWdbTXEmUXVKwEA
vx9YpFt709PZR96QAHc4kQnH2k3ohg2orp9cb/T2YPEaCoKZEmVkaOb+r6HRAx4TfspaPUIHWXag
zgki272OsbVWzHBIx7SAhgqQLoW7tr30kI74iFUFS5gY8uscCYmsHGtMfZnAD6WOnu2UO+5KZ8mp
toTnEqSVClEykp/EUWJrhNnfTPZn5N2hQIZ2MwRPEwPlCiJ+YBGnw8Fo1yciJVsrZCo8fhtRZe/7
bnwUGs5X3po17g8Kvm30mCR1/E3lVdtm4SCPlYPHI95omcufKzDMmK+63sdoSpn73p2rCSOohfOK
Y06MQWrT/Jm9yt4NsqPEApxtknxTnDEc7C6hwJp2+VVrEh+u3fRPX0S/uFLe7FFk3EmZUbTlWJPs
ISGKnaor/SCUhtp0TCFFY/uvrd5am6x6mtyk3BflQS6iZ5lF38rfLTkEqMlNICFnnCcOxpY5P5eK
n1pz9FvXWp9T0T6KeRSB3UY2Kdjd/07wTqlvyN5yVzF4v3W7WSvrUzX4PbIJcQCm883A0M/xKyTI
/UkyfDjg6JtXqTF9ty3BdqSPUC0AJZZ2KL+w62uGlGT1H7TUPHCNTGZoHNTAUtovSTIbGgygbC9Z
zK/cAeTI89xk7z2ziv046EZQTuI1NTldCwMnaclVV6+T41y1/d5yOIcXZAE1aZ07l7Zq6rDavcMS
uSVs9myrOF+nEywkWGEcx8Od47oC5hXD/8zQOGWJjg44s94mJPYjKDRrhRqP8szFSOvPjSC6NnYR
PqTI7taDwQs9MoLbQLZcx3nUceRYztCd4PI/jL9Nl9+nxTDcyIUrXwlyAIb8684vVYXFYaCmYtVX
ClJPe+om99PJp4fH3rKCoh9xKgVP8G+a+PR6Ne0cE2pCHbE0h07krpPQ+4nG9C3Gibj222Hrxajx
8YASSOa31N0fOrepueUuwW7Mm2VgzMXqB0YjO7lTbJA7UFT6oP0BQBRENrS+H7aGhxnH87on01NI
wIRT+c2UIyeemNbjjR3XxzF+0V3OhJXE4zb3brtpsLkHvev+1nb05bjN3ZH4l5JlNKUNLxppMvis
+b4ZGiaXfXHoMgsFSA/XWTiiNhRVu/Fn3piXCmbzphrA0Xa5e+bIuk3riTYPMqn/R9R5LMetZEH0
ixBRqILdtvdsWlHcIEhKLHjvv34O9BazmA6SE08Su4HCNZknDRzKQ1Fv86nm/T55PSPOBHcA5kmP
aeM8k8Ldf3rUPmWpd9KWh5Yw23VXB9Pa9ae3sR/S3ZL2Wc2sln0myyw4IRSa5zBi2Jk4qECbGqYO
KxSYuCX/GbZiMoNrvE2Vd06Hbj6L8iPxDKBdleJuyjzjkiY+e9QBI0jffNmBqqgR8b/3duZC9xvn
lZ4qeG4Giie//u2iIDV8BOko2Od1RPwh5IMNfOjs1UDNiKJFY0JPprE8Ceyp26bjNpAxVv+6JfMi
LVE4eL/HAY6N09FasR+DyE1/NRFUc0o4F3sEYWszbt5zJTkoGDGFOe1DXCv+1QP85IozYZnZJM7w
CoSmPg1e87f0omCnBue9DBrjGrbEIZZw/2X9HjZ6mygIabKXh5I1Y4k8hap6VpueQd2e58IEKsJA
hldgvGmKfWjjL9E2TT+Y3sMkur0UoBFFWX0gcroRNQ4xoGXD31qcm2IxxA6C7Rl616ET6c4xvQ9W
1GrBNRMEW/mvkTO+K0Qce2uSl0EfhDN+hQMDDCfPf8UDJHsUKULMw6WF0Qb46zN2RligfnOKW/7Y
YLB2epDxYQ7svwGtNwklmy40rL1vCbaW2OBNG8cd1kcwO2473rAYJ8RbCIQL2mxXrnqglG8PGtN8
2oKhaNI03SQJ93ppjw9MuwYERumXECkWlVe/uZmB+DS4fS+4/PZ97GUcIt4iexGnthFfMDFZRcTJ
DP4jorlCMgghId7nSyx7QmXD1Fg4xMp42HPZ54PQhNVwj2vzGZjZsm/Mj30DOJNuTiVM9+dMrnT6
qntAXrBYITRP4YdowDB1msAT6XF7LTsj+iKSaxIcC8nkvCEVJqFD+XuL/cVa0SHkxh+s+N+N9auL
G7zbyfxUFg1eFqto+azndW5WgJKgLkdC0tanYHPg0QBS6VGtFF63J0b+AY/yAoQpgHxl1ltSs2Vf
ZuH12ZirJ8V2bi/sRwIq7g6XiXAYHGEEIdshLY7hmIenItBXQV0DJ4xPqjHU49SHf+oci3nVLVuq
KDdXPiJAzg46RWLVv4DgxdvG72iq0OuxGufC7+QbG2+mf9EdCTqe/wLrC0Sitad5BqYuIUSSKBC4
NNZhcqlLeow06Hf0l3J5Py0jNbcDSkPX9hAno/Sl/eLfWoly31BfAKII/4KW0KQcBOe0MhhFtvQn
HpuNMVoWbv1MiB9MlVPQtdlliNp3SAKwPGX4w0Dk5EOJ3PaCosqhpyKzChNDJxTFMPTaJMD9ExEl
C3o+wF3BMmVC246h6TC64lPG1XMVxa+hRmQ2OkyreO6RkXywCvE4ul5OisXor/OzFQmEJd7wNqUM
YyL7LpQZ45rgaGL4s4GZjR8kCA+FJEuh1KiGfdc62j2mZq5AhMwkOMVJfSPUGmu8y68jSRxZUcSE
zLXwATkMTpXwGOdD9mqTOCV5zXkYB9fY+T4Tytof+sOQpsR+onPbdk73ExZY6FMeu2vL9XrE4wQc
KDTCJLFA85hV/uECEEfBHol9JMUecxFNdoxhPrH6Q1TpaM0lbvYVO5o4euqrcjwTvIqiezPQxZ0C
ppPqyxsq69aU9dHSvrNjeKfxLqDM9xICvExuuTLuvy1j/KI6Nz+MgsgoslCdeLJ50kwDTMziiQcZ
mTcOXsO4zKutmoz3NK4eKhr6DYFJT1EMsxe55cZcPi+BOCtgC9KRJnXom/6lVw20UzXke12RQ4fk
8uRqB+NAHh6ZT7t0IzWRRTvAx9a6ZqawmnGb0CfTU+b6TzQY88Eu6g0BgotOlWcSiRekj/n+3jFC
SVLWQxuninATK95nvUaOAZqOxUBSbt2AiwIJ4chjMv5R5abNp+ZkhxOpuEM+7nTAQpn3JA/rl9HK
kqd+ZiCDePE2gEzFkJMyqvfS585X496Gd9MnB5flCSrnJNyPgzmz8LFodP1w05vKO1hgFw91Hc0r
O4neGfSGe0wWHaRbSH+ys8ZNyY23KubQhSTP5zcTaRcR/L23cMtmDViByhlx7eQEmFTRbSEZrCbK
VHYkw6ZZ8HnIpu1tOhCO4yfzV6UBXZp7uu1oqyzYB14T/ikkbgeRfpL6+tjEAn6nIJzTkX+iDsli
qTxnvdjSzfZpZo67y+oovxg20qEC0F83ZtcAPziQrf4ZVfYKYUf1wkm2FYWLiSWSpxry46YOS7RQ
Aqa95VHliupKPeyinHHDo/Xg1KSsIM3DyoOSbO3jBIt4Nq/8shBshHFRT9ZFm7c0Xo7AWN6IC8KF
ZSf9pm8vrtHuesQv+0bHrzlup5UkVHDLT/EREx8Wgbptkphs1Ka9dai8prQhDrsw4i2oTrTEr6Ev
jpbMeRtKylmzHRFxJyYR9Rbi/P4T4V57wNodIaSNIUy4Y70TyfTcIcxm/dEuaH7b3ArL7tdjyzjL
kgTORMOb36fEwjg76WbtPp8XdWpWvyN0wWlZo6UVA7qpRZsT0b0CgLyNbHt3MVvjtWsk5qkkZ81j
gsVxQWXGGJtz4R14/ycdtFrFdupudMiALS7mNT7St5yBWEBEF64ukqtLopIb74hcrc7r5Gp6+nGp
O/kYhPcgjWvczNVBoShIa94zgQHwBKv93cVUxCwR+aVGYotJmHI6T6yMjAJ9CK0CcgwW+Dn4g9BJ
XWLzo/Pi/tg7jDjC8u8wIdlvRJM/WIn8M85Mk3KG3xMb/y7SYDYrdCJqeunL4Vb2bsiYPxr2mHke
LRxk+y5EyNCIEZzXyWqhnded9SdoqiO51UCkPaPBEIgRY0acHQj2QQUFpBsjliaJnLK1vEPIYuuH
Mmpde91R9JOz7brAIt0oJ9DDWemG67eIwAIrRsXp1DxK1x2ZcPmf7YK/Y7dhtl1BKBzRTuHC22L2
RXBuIbn0Y3bUw7yXnbuE77GHG/KqwXDePpRgVzej8dh3eOUrEIqso8YUJI5ucV791bi54tpjV/Pq
SUJC8X+/GbaMNx35ImumAjxLZ3Mi3u41TFpOOnz8SOwN9ncRcSBz+E7eRHcwi8Rjxj4+Qn8natKr
fouqfovC3CPHt8WVM6hdFItDZuKSm6n02CPGFyJWeQgrPsdUjtU27VzgzF34UAdGddBR6fB/EpLb
uRAtalTHRSanszkRjJrUP27Po7asXdjR0InY7GytGswCtA1o+KIBUsBWDf/FQuic/zCtCI51F+Ur
b6ryDfNHjEVRZu3QAnQps3TXmfuLnc3JbjJ9RjllxxO3l6zT4mTT+snLlCcPyhXVEZjQosPhSZuV
rTh0oJZWmaTlT8+wd+wrcPFVn8fWkRVt0EBEwMZGtkumb1NiAAk1yw0aJxB37TN0fWQ0YnhRc39D
rccRSPKq50K8QCtnbbrsFZKx2JYGQh+mF+XKzUy07GFIwpDneytXBvI6BY+Wi67P6Khgxva770Pj
GHfpz7//gdU6uaz6kTZ318TCfjQU3DhepnY8mtGPOgFMmIq4kyDNP8OBqQDMG8fEVuJpp3q1l/Fc
Qbpp5bZwcJqQxrkSeCYzamxyY4EENdcMyjjzO7DM+LTeqTCgf1HOZ6H77cbybCnm90hY76icmduk
9aPf2PSG5WTsUBNsq3C+VyXsfwePGNUKYlNRf8Cib49FZP9wv7lr0cbDuurzK6T6r8rIsaHJpznJ
YD5EPLVDZAs4udXGmWxSH8bJ21IqeMwfKYsxfaDB9hAhl0l/MRxcYTiuqQfM7CIVRx7qHblGSdAa
4m8xEins9sV3sMynC1ILGQHY/k0C3aRUYZBSoFZbO07KXjIDaanobjuiqFB3ITROKjUxgVbenlUk
UnEgCkzpaDAKtJoJR/w2Tse7zMKRIswPMQdP5ECnCZbGAWxomRRbzPivSQPLY1mGazf4wNyy0wWu
rBEdUeWCMBBjhp1k9HCKB6DwWHgtug7CZWdSFEarfyQo8CGhpGFVfEjc6FeE2B3BA/Je30+mXXbs
CZFvs/ImQ0a/wcDvjDAbzHmATcF3mHRvW4eZgRyAg8Upmxaza66x6X+1TMi4fbEblw4auC7u737P
IyTv+cNF2BWHxmV93Zl76UF6ZWwCcB/1NXGt+THxC/Ju+/hx8KCHOzM3xGDb2enfS2bps8sinTDZ
CsNM3+1CTXwSyZabuWMDg0yR4AKOS9v2v5s2Jbk9Z00kjeAhnkS+9wEyMpNnMTuIF+gPq4jo+pDT
1Audfsc9miPzAig9jM0P0SU/pkqvCLWCE9mJN5mIPQbwZiPsgpQ9E4c9YLuMLnbClcEYg3xgcoyk
4bQbVZv7Jk+Pbdx256wz0BS1DCkrfLo18EpCLUhgivJz05gFsjTxneMKP2Q8fpY+Bd2MLW7UvhmZ
H4vV0I03U6izHS47skq69NHNYEx0acFMnqjhqsG3SdgrHjDqorWth3DXm+k9Y3GD5xEoS0GDlqmU
ASSgdddBYeGNSEGgIXH8Gr/Ru24c14g2aEEfCkVAcQTh6e5mIUl9PjOS0WGBXeKmBD93QdGsVulg
P9rU9bQNBUFd/EQy9drp3+0400fV+letClY8NklLnj08ZJWxJc0W9tnCrHa8Yju6Dloa/WJ6imFZ
UaY7rxnEPWDqti6MsWKlukSBwlwKvIgrE/5tLSv8GAnPHFdWB98tuEKZPiEK3le98cs4pVxDL7Y0
TvBt1mpsLzqs0ktegcHyGh1ty9iZgPfE/YWtwWMIWwgXEIke0vV/t9Z0mOitBYexNES5qY1gVyCI
3MhgsrAnjOs0ZDneu8200pFJKhxB8OtYyoLNdR8g18ZX3zsgrDt8RBzsCyIr6B8xzBIAObu/WL2h
0FCQTpMFPs0h2NDngBmFtcaBtlx3mLhIWj5gbmS950KMzEwiCgI2Xis0Vjmekey7ZTJnpP0zWNQM
anuBcrhyjrIrxTpmK4A9Bt26nONbJTe2g0qLCTHeZbHVJcQ54dTi1Dik9hlxeRxor8NYund76uk7
C8BApf0YugglkTfp2Hozo8r4Eo11cQFU8kcsBJMWW0zZTCZAVffYWdlPHXj4PJMHTAzRoXWIEFkA
gWSB8TIHJmz1ig6l6s5uUf4BU2NgtMWBmmj5zfTL3kS1a25Y/WTnVjgoncoSadBSlwmwzfx1ON+g
rl1ns/y0S4f1hT8an3VnfJQDkIXJZcFUeeJNz+kWadya/dnwLWx8BMY43CKqKLTo2TZ1o/5Je98R
gcybLKjDg5Yt3nDEQNAiiuJx/kRYs+W+wiGyLM4GYUnUZBL1CW5j+mVmv85Mqh30UyOJvWenm6sX
rxWknZbo3cLKtrnhfNKuC54j5kzFLDyUttqnrCGuobiQbHWK+3Y6+/Owk1bQHBPTDC9mRQitqHB5
FAeVIXYrLahjTPWbK+MsQpWXIIHCt9Oja7oYhZw1eUETqk7Nme9BUrY7d6+jBcjoQQyzjNJigjtz
3IvwmvUUYgZ4I+k4M+Ow5uDFdXciFba8itjyT9kktzrp0gdsXfk2Yu0Z29mi52HfFRTRW+4qQsXH
iqkSdws9j4/rABgPc+jHjjHZvuCRsS8UTQdTTrjeWY9pvS1fxqT705RRcsr7odkDwqcuavIfKABs
vlgsBXowry5zXlgSbFJrnyq6UURjltD32ZnQdDC3636s4EELM/6LnRA6/KOFYzxW5VPqFO6D6BHE
zZwqJTpnXRJqTWzaQc3YXZelvkwmeBBwsXwHkENEYN4LepKM0csIgSjsZ8Qa4lam2HBq2/mYrHAx
teX96zKSoMpZ1vY57VHuwPg2fDzHYD+ijPkqBebDUOrkA23vM9IUfYxbqBieZy44BsdipNexxKgZ
/VsoEuI0Lc9gDhlan1qXFMpaftYh9wTMzGEt7EVeifN7FfTibQQJeeyaLMJ/LOIjT1/ilnwmngAN
BppkZlZJjkMJg8Nr0Tn5PjARgWSFI06mnBOYeqyRmBVRLetiEyhoPG5g3XFqpHuLOeeiiMzId/3r
RQ5IymEmN2rGFZiKY5qO3XOWi5UXtOTNFWX7kjijswose9pAWOY6Vsm8iQGVX32JuLhkxrwzChfM
ZKnKIyhMf5OLekSzH7nQHAPvVVsRRBBvyX4jDIf3pdXvUI12VW1eQwu3k2MALKnC9GiGEZPHAaFJ
O0TNa5u2LKLgjzKn4VtlDtmWxWi012XfvBIhgakck2wPCn0XAzR/xW41bguPj/bft4JYKTpV0hL/
fYtzDu9J8BrOSXTk1LXhsRJ3z7+mC1BnGSgXy9xdj5Jiy2Ho+hiZ8a2Zaborp03O81zLnXbldJxJ
juQXKjvk5xo2jRiyT2z8+7nukh8EdhjXbEIAm+AjHDHpuVU7ky+5VG5UHRs1qeqZWy2FzJehJB4x
hBE7hVo0dptP0XiHSKqTDXrnzZtMBmYj9gCPN2VjoNx/AmB8y44hVJ/noQsQvxAnKHQe/Yrbqbx1
1AZ0JyL6pZpdnyU9RGRAFAvRKRiaere01qd2oJOyM1RMyDTDi1E1clOniCPzVPWncnnBpuWtghmp
9DTjuTJEhwQxr/u919UF89OMjUDqzLd/L0VcITjJJNwTn60EGvy/CYNCIgKem8bq7v9eOh33hEUm
KUvgFASl4RvrqdTlEe3PFnFVsLYiGVJPwUfz5/aRZOmfMpAkS5DcIFNhnxlzCQ/iidYtOqoSUpUN
XwMCnnN0s3wXMt8neSY6xhAQmfGr5CIKfcu6zDrVTnWoVDqd/r0wsXoOBn4ZibMIxTwh0RFBrFtO
Q8iGBZUU4pdrp/AkpYbzxpHKzilNDRQ9nJIt2dAHP6cMMftGgnAsrxpw3D7Hrb4Ha/mSl+b4gLGV
2sfGxoMan8UdbTXWPavad7VeBA1Fe4pj3qtyVgdV2NBOs+TYe/rGXmd4xMj62phsJMaElX8XPTBN
fKg4Zk89rUXU6uts188zTPWHckyvcRYPO9dnvtP6hn8iyJYltW6epAinV2CdmEmpbcClFTc8Icib
Ams++jNVIyViQT7RViQUXwo1AkX7StoDJn1VN2dGn+VDo5xn0+hPDkkWeqXQwlLJgSoZxXxJuZ4o
wXx9xLfyK6INX8eDXW55InlPcw1btvnGwO2gDl5eqmGfTugUO8e5sSCMX6xmPND7JuwXkflZVhCe
RpdHP0cw9DorOreRfkOHNzxzkxVIjZ6MziwPmA3NBz/1n7EMdzxMFzIoBSzs15w6Jn8RDswhI0x/
2hQbpsaYsuIxLzZG639xGTDqygvSSVoAUdXwbAnSPGKZypNiMmYr3d0aTeGrBmnvDF9ml6Sp0HXY
Hdudud+HdWlhJiZKlrhDA5Sef8Bx8UFqXHAYZfvU9Y19kMK8FFkyPCVBpa46nG6a7Ly1iTZnY2XD
gO18nsiSiJn/OeAziOr0a2M6WrltPqui3jvg6XKYwacsD15E3oozqIZjNeEk6RCX76GjXAQstg3E
ij+G7z9Mkg9ysmFT5VWA2mpSW1BR2dnoAVdWOET2SAQyAejP0i1BnSbPDTzchjlBUDbEoyTVejM2
RMnxl3zFaZCezbAOOTKDfuvDPdvqSoFvNmr7OqboKtpS8MuDQ4nN8Oax7rdRn5yjlkUUU6a/yqNX
xKxerYuhfe9y+dnLyThIsGMMWCBoJviNCdIKS/Uygys+umG5zNWT4WCCAl41AS4k6O57pg94BDCk
OdXgoqBBujrMESv1lF+zKJ1f1oTdtQPl2/A0PJWOfG3RbDP+YR7g5Gw/ipKWvIgd0NIFoEGywOjZ
xvQc5mO9HnFEPoGkOkx1phZzIvJXw2COGI8C6hcbcK9F1FDPD21Ab4xhwdz6JJ4AhKDUYEoVrCup
NkHI+epn4QsGEmK4S0P/HjYDsUJrX6ljjdF07zoJh7WVtsSkGLdeC7UbtP+RQ87b1kDLYpxwL8Qi
Xd30VAzauEbOANdmrNOD39Gtw99ib98e2HWfg5bheUZQhuJE2RStPLr/PnWiQBahHI75HrRW07zY
UVWfkgK7XbMI1cMIVnNUMBTz2nzRrWcKKhtTjICyERcZTrd8MTyH5m+028+JEbrH2vcYQo4DK8WC
+jsPmepztySVNu6Od8ykZ6w7iaCW3iPdRqE9EhXIzDMi5VqNbK2n9KLBdm7hctRGnrBJT5wVmPVN
ZM0WQWwyWd6ka50Vz9xNGStZb8Zv45BrjRwjrWnjrd5wsX7TGXXdXJ47IDUqMPejkXqkEWEl9nX3
UJfIBSlJPkTQ41AqtLMFxfkubd/bJRnCZDK7fFFdmhBIl12RzT2ZxymCNZwjH6v7sT9UQ/k4WdI5
Kfj4VhW5rAz991aYcGRURUm2THzyPH1WUf7Uu/Np7rGBkty+CxtzA66xPkLmCc/E26dBs1WAVBH0
+vcFaXRvpOeyCXKBoqoAS6ki8CgIuUym7h3ahzZcHIrON6Yl3FnTl+gTebAGspkH5RNRANBGlKgv
pe7RYPPYwlr+Rg4DHIdCk/NkV/RRQM1KzYLVqY1DTTj4vs7s/WSSmW6VCjez530mEzw7z0QkFTwq
Gl3UjeaWHLjzjBsq7jE6LCbHfdj7H//5VCb/YFjelmCPYVNFrHGN6p4X4XwQUXM0BRFIcQYS2/JB
pJkGRbP4nVnvvfeX5RiFh4mPPKPbxQycmyHOe3N46r+moE2vnNtosRv93jTpeHO1/xPbqOKpNRBq
GsCnVTMVX7IK4DWw/Uf8dbNzlpPV7P0KtH/nuc323DDmjeq4vWvhfhFyhW8sGbdDWZ5Ym3NE2KSU
sj/1CqRCeoB0jltmhWJA8eC8dpU40VthOqPj3bRJcMBWvjiiQGvm2u5pqftqG4M4UcoUO40pHIBe
eGf4vHNbj2lvR6gpFJHnpRYLRg7gZKAKljI6DSUV7xg0pDSjLTQSEdy9TD7DzaUkNpLHIoOu5+Wd
dWEhaFAC1X/iqDe2Tq0+Als+GjFRNRyxyDSSV38KdrN5GvyW86ouxpORJZ9jzfpKhhb5757eDOMp
WfTDkqy0vQcpZ1eDgxZd9OpAfeFIyz9tMDDrEhHYlkp8jV7st0om3Ghx4O1nAxNF2GTvVDXmT5dc
Imqi/4Trlt38SBvqSMxptS9ZfW51Ct0IUJO5mbEirTUr2NQ370xzmk1WWISKWdGH45LYU3rVUxzG
i7GOaKoSNvRK1Pa4b9FiDV1UnuMKwIWF0CGMCwgxfsW+oO5BG0PkRzpVFrukORYVvV5oVod2xgRm
jNxC85C8JtViiG8/qHb3zZyj6K+h6tL34e+zd8qqnm1Z9AhUNX4I3R1im3FFJ6uvdkKVz45pE3cC
rySIcBAiwzUV5vhq+XjGyl+1FxPUg1DnpE6QIz85XSnypvlPleagYOjnGcX390BxOaPg62euJC9e
t8SCwVesT5Ez8eRok5fKhNmXEtUQknDS1z9lWjFu1JjEHCOFRmMP76iL1NVHBG9U3yCmcw4KVLAR
E6AB3+KFMK3HueyPTGph7LQMY2vT+CvDbSN+Mms+VBTEI27TtaW8zyXWE9IWq4qwrtg5GSN3y4Jt
Mse7I1i1YZ0MMQ6Wv7ijluKdmRWQ4uwYtDbkeLtxt36+n4soJWzVomE0a0babbEOovrVjmRJpC5+
XcbUR8wJjB5dMlXTVuLM7CmJYiOat+USlFlGRPbS3zHH4b2yDclKwXduOkPRO9YDreP01uCLYzoz
7qFO0CzPzjGDBDMUbQwFVXJLmdy0MSlig/NW28Y2aUZuKL5bQRP4q9oI/0k/Xfy+PGUBKoXMvsEO
aJ98B0tBooAY5G2395vm2Yx+uxVAkrp1HjMn/2NW9qu2k7eouPWty0Q8exBpW25yt95Hc3F0XQTM
zNP6gGAvIDrH0bCY2YMDsSHY+uaFaetvbGmQk0DgPjKzZLeNsGxjxWigReq8JaeggIdBcfDo1fHn
7ATfbLPuZudcRybG3Kg86WY13psw/BIBnlPsMY3zpmPssnX8atjRE/y2t6hJIXH/nvvsRyTtu86b
R3JwEKeClAkZNhOqnDzCpwM8Zg/PZRseMdyeJEIlDxsHk1TzUpvYRwxxl8phlOJvsqEAN6po7tnE
kzBwozygSCBKh4ChQ62x4Azf1hw+2w0iEqPP27VSGHWs6M+YgMwxBcdwOhAHYcJHwpXLeIbs4pVO
zqJFkxKZOOscg1hHkyWoJBBw5RaiuesB1ZCOWFZ6Kr3IGAFrVJt6zRz5xNoQSYSbHBd5K0+/clVJ
/sqiZYI40EazLfiYVPFRtsrZBvkjsMBnT6d/DJC7sTe/ozxhsVrsjYk40BRf9QaYnmqDYm8O/prf
+oyT12JWQoz3nM8+ySnpY6jaLxMNkKOBBQ7EIETOR2FmGMz0AsrS0YfgMASoiGjbvvmDRsk3rRq8
ET78eqsWCEp4VGSbkqTQHRkVPAzYj3tNdXUWSRpsN4pZlW+pU9e1mTG/jY3znAYXOyCPtpr87Vyc
6g7pMVYptE85nz1dm7eoJptUvDXudOlH55obnPcq+DMg+yHN+2FUWMKQYGNqdnlisde4k4V7d4b5
SAENXjFD64wKEjrSu8I2UVXGMwTFT2NK3oi/BLAbcmjMHh7kAaMCHsDop5/ETiwmwgQWQuBUp9RO
Xj1l3si0a7dTOAG2YOaPuOaY+dz03PiPeeZlm9xJdoFPQ0GzxOdeUzKjsORJjvsmbYLPNkfCG9QK
rKAzMz9JNDAPzvFaIKzICA9QgrKcWKqeHZT6inIya5OewZZRAulipH+zbYQFyPc9UEf6Kev8F561
cvUahqz+XYXGX18Mt9nInq1uHYt3rlm2biUSGPjeveOCZI8wRFOsnEooFzvbSImNxATXE8dnV4go
i4hziUcTaUmYj3WFxCxW2G4Vs8R+QOs1ROIt6WABOfammIgoB7TAtPeeq8je2CnL0swO34bR/OqS
meVz3WRrrKZ3x1zeaaT2LmIMdokTRQ+g3CU4eIQFrQv+pBgB8dXHirEOt/as4BB6dc2/hlmLIJOd
wp16nUwVHuNI8disbRxkCZDue9JULQMvKaCyuwYbMyWQCwF5p9BQG7kl1ZozaAxIGUV0SxXvRcTI
IzlHVrh8+e+lGWowNcvL/3/231eBrVZ5p0PWiku2u0MPcHLaF0MhsDZCIHE2Lu6TU4Ln85aXYTCG
bVbkf0k5Cs9eECdLGYYjeYYkRZoUiwkzjuLdOFq0mFLQr6Tg2SpUGqvWQxDhZM20Lko1nQt2sfYw
2VuQbR9VQ2quSvCaRh05GOGwjHQdmn/CJppdpoTcptT868ly1ZXjm3G/oV57VL2/YU05m96K8n3e
9bfcg0s7eC7Uk+UrdKnWftLxtsA3cGsTwLaE4GXfY8m630lfPZKxf6uWygiP+APOMTDSeXIMVeF/
sIe1zzXGgzKeP816pG8Is2gXKI+3PcnzO1YoIuedVuz+fZt41mc7FTXsOhhiaC1eqia4VLMe3xHa
1Li6LFOuWNQZhLV5J65gxjtMFuh/cnEAo8IQTGHmoEh476UZ/Jr76FegUgadGRsPl/9YhR5XrJyZ
q7rNyXDJisl1d05hW1xH5JtAGsxtUDfWku+Fyiaz69tCI1ulRgwmV/PWqLa5m6Tp7EKF/DqPxnNv
J2jMeRTmOpbXwiDYTc0nifhsg5MPkvnU8VUEUWKS4hC7Hnv3Kj9MXnQgVuTHWnDF+NkwFIQkrSLo
Xdt4lUmz8Kc98sIt6T5PKm/tvdGOu8BqWEvEM3Eudhy8ENSXwPElmGtKt0utHc2eg5SUelJPdb9h
V7QmpvAbYdpwUPIXo735scJO+VzVyWng4QJepXJ3TlvrnQbxBzd+53iJuxIU6ZvMdGs0mneXMpjR
GO9Qh5lnFTG2PfEY1kcndvAmaLKQCoomYqpw7i8pubqrsYM3aONK6C1X2xwPRu2Zm2EGBJbrz3J2
0JLN8ruHfLnJQ0oC2/ZKQGO8MNLkJYcbMFQspxJNa/LvZ24qUeGTnMb0I+msXVVU3rZJLeaq/q3K
+nhV5TOp2ZL5k6+B/Y8w1DYgaN+GUOp90YUmcSEIX5h3b6qm3E0EDaG8CSBr4O6gY/n2wlJiRPHc
DyTx+6mW+e+e40Yqy75FBelrQXYDJbCy3XCxHQcnr/L9U+EzMUX+wjgnABbxnbBC2qDCe8vc9o+a
aItjerVdKfESaRa6gvrl2fS64jQSTpKGw5cxTXep20vb63wbwhq+5KMFmqkeQDBoj52loanNBgM2
RCqPkD4uhGFAuqo9wuT6rjj/+7btjpjaKPYL52lS9qIz44o3FyzgNLx1NDr7oh2DW4p74b8Xp9Wf
aGCMLbbAVTS55ZMDyRJ2sLQ2NiMRgG1wTHZ1NmZ3zQSZEnreFqrsd02WPuUxyRUr+hcWtcKftrrl
fhckgazY5kzwYavs3JFq4qmcaq/PT2bTGAn1CN//e0lHkW2ThaNvcodENtN4FeOmw4tVnPrl5d9X
/3/59zOwgpiZ+wBhpyjIQBuHGGqUgbKjgoN4glbnnfCSg8iOybDPVAhvsgnd6hTKGK2Tu+hJLXSr
BirnY0zgw+QrvK3l8oH+e3HSPjjBaz9OjmXsYyxRx45LXTeM+FY+S4NLIiuB/JktBeUPs+euYjGR
nECX2rjEsH3E48ixgdgCD7Jdn1pzwGigi/qEoxDTDepin4C68wzPmEzr3s4Rb8gbFG84SpPs1xnO
x3WIKQBFMXu2ps0FnGQDdUKFUv1/XJ3XUuTKFm2/KCPkUlK+lpGqClOYxjQviqZp5L1L6evvEDvu
uRH34VQAh2aDSspcudacYy6MlG6gM7b/vcCmtlCvcxqeEucbe/5wzKW3SW1XGuM6Xy8mPJ+QKPBb
6egcOaH4vWh8f6tEnjOLfUs6Kbazj5lNgCYpqlPGZMwTEOm7xsCXuupmWc3vQhHPijKtAPNOFmVG
ZWNvQOJi4TdBxwvPmYYJsrq7JUmANruPRivmoB2+GyBi116a7xP6XZGNAIGSYLXezMwDcbVyXTuE
Qnvbb5/TtURZQ45ibg/nIjcDGwUTrYL9UFuXbEQ4b1MgSPvStwjQKo2ZoQsIjqTHr/4tMyXPGtcv
sw25oqMPylAS7GwEu726aVvemrJWtABO8zQimuoi5p5U94pkoZyBcJqB/6YGf9aN84BwJlxQfXm6
on1ukQPu6LMxy6uKy08rSj7snsSdJUIdUZ+8jOs2KLLYhGsDQtWhZdNbpAJ+AaGDfo6GSMHUIsK3
Ei8JreCbUkEsbeLoHxFbt74/XHLMzaM3Qsfb0Itr/MIUDrPxvB4dw0BoOl2kvTzoHxhGc82Jk90l
Y/aSZvrbrMGvdfhO3UYKPGbRqTP8v0YuEadGfysTu43Rz7BpYnWKJ+SpzgMq6DBGFuS52Amd5kpG
4doVgbaab8/rAjjE0SkZuIRZc28jcEgmCsGx8RhcEMGhF+OxjYLZTaYTvICP2YCYZKUv3CeE0JNB
knvyF5wVdqXWeqg8UlHZx0IVVZ84WpkvwFCXtvnSoDAFHdAgSqOCg6kQ7xyUWomXXYomefLLjhVO
R4Hx5RhcOrld5u1apdlAwDXzFpffOfbat3m+F0o+Kc6kOzb/U1emBeyCkGQhbmiTtwGwIccG66MH
9pa6QxYIT/1rdP6UdtFjbHsnFgP2sZZbcp45lcdW/QGS4L1d7A8r/6DOvUHpQ2tdYgvPMIkd5qRB
Wgx8VRY2TZLCeMCAgvuCXKCknP6YKTdHO9m4JLJv5hevLsfUZeZuBzv+S/YixqrIWcBO0TcDrmhH
l0FuzJF8eKSuuUf7f2kL8ZwJMw7cTNAxbdobdBKhXZncbZJ3lTcIlyS8PJ4j/CHNcM1QDs2FuJXc
+jvTlHd5k5nM5SkyF9NZOZbiu6bzxAmCvD3ODPVAUEp5devoWSiDLcwYaVxGRhjZDYLnkhA6ahcv
pqeRJgYAIS5QSXrwOHADShtgQYSlk34m7wZG4K37FN3PBmhLZeLcMem32gnS5Jb4aCxzAM2inRj5
7zO72Gi1WG4NQF7Py6+8Sof9CzoHmKzqdhLQ+jTAGxb4D9sa30XfhuRz07wZ1M4EdzMt/hOqgUPt
SgzdIvn0GhH2gpxFywxAXZyWHltMa9UW5lV+WQJHA6trjraFKbEkH8BzkgeVtycfQwD+EZjAPhmL
+IrJQPee1EMLTHJPxg7NmvXRLdfvuBVnyHKoDpHXScsHlwYaP5+eBtdJSIAxbg24VHZvEdwc3Xar
/ycF77BYf0WJ98poP1nVRsT80VuboW3SM078Zjvpo9O4yJoBdMTgjtDBnZBIj8ncZQGYGEFn61+v
BsRkn330r7s4Mn+TguVbtxXYcbYwEKIbaS9nLF96/j+3bN6n6H2J+V7G5cmBiNMtc4NUyd7kb7Ve
gOQBFRToLzM2YGWjEDc6i/Sb5bROuCaSjg6MyA7+iPU5nh56CnNqaB5S4dAidptNVaiTo42aebL4
19qjcRR5z2BkOQ5dSTH+a8WIB7XdZqcyd/kjtHNTQyOzZ2O+RI7+8GvuFk21T6CdH7jLCAbIQTY9
TNdyA/KwYKH2/F7pn6OgSEiDZAd0WInpNw6BLJtbXbvfJQY9LojYLZL2tVNVHz5eo7Bm8VOL/zfv
TAVGhrHj8OQTkoe5DKRcjjWOjiX+ZC/hP0pCycy4BMdzVO7XtCdstk3cY5+7f7c7j0iHMKHXBmpo
+hixMaPrMtl6WLDd3HyY8/aa+kxMKwTV1oIpmXnG4GzRlViod1VI8+NTjPFDVWwyCH9B+8yb1NcC
USRpCkA6P92SC+qgnV0kFOJunT4m+Qzw8l3YlJwZC98ehh4V9/YTbWd6QHtNN76LT/6IWycbzGHv
my5HrIhTjg6yky18mGCbvJgjwbUA3qDaeeOfuIdIEL9pa0DZo6/CYRwGSm2Wx0Taf0rILmzQhl/k
m9++ZRqwPgtsrQA9K1YZeGI2zJfMyQE+uCiWi2t1J7VixmLRFGvVbcrhMCOAfrGp6Ky1vdhjG/ZR
TcCNc2E4dhgHHHhuKfF+Am4+9uZDw7hm360WNmizvqGjsaGd5v5Ar6WZHlv/Q3CrtwNafP/XgtdI
SJixRC5uULn6EjEP3k0L3gh3wg2WP3lt/GRjmkizEXo3vd1CvXpri87LR0kjh6ulBvZ4wIBUSo8T
EJFKTZBW3NdUkWMazc+daxyHeHlD0G8fowTvC/LcZiSgr4UiR1+VNLGa1l9VEoka25+Zn3xJ06Ev
RvJ9BmJbbJo7KshbRSoqXnaGSCKMc+cZiK4bscIpD/xK5kH4W59HWrQCk0WRfDYZ2AA7Z7InrbBl
clW6NY6U+lwJ57arSiBSgIt3Y6lvO7c8qZg7aiHzdWNBLLBHwtG4/1lWVsi60vYuWfpP+TRsqtl8
7ZKJ3Ejrj1/0QdHC9clj9apX4xEqVpZ/IG+n5ybUKdPZV4YeoNBIjeQsSAaM/hWE685fTUSh17pu
T0cH+/tq/YsX6E8VdviOUAavOEOMqSCMcygDTCbmCwKDjkGetjCNLjw6ygQSkNfVpc2th/55QS41
Sw79rf4C3E9521Yva69A1kgAXpaCznHe6uEmZoY7zPapV81LOstPS7TtubVjbCArrM259B8rlzaY
hJdtZebvqgMnMDsTzqhpg/FL99zE7r8kKRbM5yidPUcaNNoMzUy8DWcDT5dvsj1DAstgptDfQXB5
cDMf9jpBq5fFNP+tjqlCZU6PrtZu0DgJUzMrIutu4X1ybdBgzXBZR+gnKAU+RZ7fEL/hXcrUJ4IR
+Aj50IjNbdjjTo+sQfnm3WSLc+xk4kz22UMacYpyjbg58u931mbgVddCQhHpk76nCUopoEy4xaM7
nT1OpPmUhUOl07Dx1yygwN+QnVeECeoyJ1EVTJP+xPQLJVy2oOuUfBm9LtkPMrGgcc4Hk0J4EPQf
M4+hPOjX5NhwIoGKXiIp00mDjwQEXWDFujzGSXRgSDG9rJHxu4N+dRg7vPRlJvbpwjgaTSR+Jc41
CEbBSMp09m6HoqJHIA3aDXlq3SB8rg4U8+m+78pbwvZSgk05r7fgeUSDfWVyp3pPwXjwpfPWGlFD
T08gkGW78vNnAkJz0AMxdWJS3HkNwAQdU8fUAIDiavqaJ1QRpgumNwN1RUnG1GYCHq15TNnIEh+x
SZEghIWraa7DvkSpDKL9yZny59JAh9qvfpA2gE/bcni1mx+nf/aHi4/0tUEkUJXdQ6GICF+hSpH8
uq+WmgjWU+qbeXrr+jQddBUOhbzNks4LmxXRwnZu9tvpG19uzuGM3Du7f4Z6u9kH1D/afMnBqioa
H5PTXEyPic3Py/q/j34+/f++pS1iGKEd23Ja+/gz+Ivr88jcP+vZ0ceGgXRurQAc0dANxVMngIR7
FAzI8kHtOscp4SJKi/nDaGh9TtBTZT6HzQ7iVx6mVUdhSvdlyC0zxDItHoBpZ+cNA7V4vxmdKVpY
w43MnaBPaIqnTf0QCeOYMGwkyomFylLunV/oimH+MB30SDKIN4aznRB/nVaIDsf5sfZtCxusAwSR
REGPfZ1bBSsLuSFgnMYUd1aDjb6m7EjlK2aJl1hbd1nr3DnW9ExdD4PcJLsIlV1VmdQMMcSMAQCF
QHh+kEZ9HUX73HNHddDJnU5xosYV6PbRnUVrdB8JlMOY+419UjE+wh3V2vbJwIeMuzT/Sr2Hka01
qAcPqLMtn0H0/sVo+6togAGs1vyvMaYY5Jr6G9WgY4azlVqQx/VTPGXmWcU9Q/TtpRsjekB19HvV
AfY/DqbAuPZI26++FZ+xFl4gJd+LFDBIMxCTgBCkrVmEJ4wK2PcyeCfJnWlWIDpVdkFTfT8lw3cx
z04othG2usYL8kvNQnasV4QqSsw3sb9cRlg9CJSeEFAxWvQHFnpg1fh9sEdawIYYS6YDKY1x+ssY
5RN1BmIUnb0XhH/C/HlYNgRuz0yJYIycZPvxFlXEdTb68SFaMTRHtf6tciYDatUhGvWbKDeYPdWA
G+z2ZPnWue5hpq001TvZns0tNGTD/jpG9TV27q1OFyZp/TUfslc9rierlQ91dO/j3ANGUD8DOnh1
Y3Pi+fnOx4wRmY2AvC8NxtcdM44PaBpoItapOcQZJcy0zezg4ZoUs1HWfAKnDrA00PYooTVbsoMm
Vbe7RKUHXzFxq7T1zPweJ1pMg44I3urOkh5KN9xacttPZxbfnRFl4kLzuz406tNPsLlUagRCE018
ZQDDFtVYbbrUeIoy50+zRBUBr9o+A7sAkZlia4uy0M3VhkxGoRQZqrsIadLW+flQpgXw2G6EChYp
LyxMeR63Vuog2ury01T9+ejna+o0x76C1YJPo7Y8fSMbeWf5TRq64GN5XrdmU+Loeyncr5lBKTHM
9KDG/zWitGhBWy4dDeb/+/WYtJIwmueQVMJivpH90l7MzLmMXV6Fngm3CNpv37rvuLngzVgHyzdf
KKyR7iJqQqoNQrCTwG3AthyyrHqSzfJuF+Yvi+AI1ltGcsSs5pggdj8/28oF57+K+BaIduyYadId
tQS6XdelJL04bX77hK2TiNBI3qGBcLrYRwXegh7lUAl0e3bJolFMVrZ8ZmpQHdSJxoCPm2nLMO+h
fYz6iMCePdQhhXXt6BBX/Ly9yeLYI6dfanEm4jk56SR3D8yUbslBmo1sfbDV8GJ2bn/esuh37pyR
qSRaYPU8YScNak/nzgarxr2JN5TTV0xuPKq/TdKGMZ+jiReJMEk9Jk8TB/UM9QJ9EUBsSXy7Iq1L
hQ8XFwRoq+0mkK1mddK1PtE3uYui2GfITyr4hkNHwmIeieluLtUwDGSCqDQNB595LcXr5eeFH9j8
95GzfZ/C6LaHdg9Eb/v05+X/fd/Pp0avXd78OmxQRl2o7ONdKyIMvCtBJq33nJQObuv/tWlb0oUv
/fby87WfT38+Qv0JKnTR55/PbDaA/77N/unzjmC10tJCIpVt3pztpcVIdqm3l59PK0zbRPsBM6rd
2YPnpoGNDXib6j7BD9ZB95pWGhaLOf/3Q5xte1TbTzJ8uw7iUT3PccOka+5L88Lc2vjvxYvNlxQe
9Nam2OqEnVm5kCmIL4dfgs8e85EBvWl5E3P/t1hFHUQ+h9t1SYNFc8a3yNjqYBauMcFT8/q8mvCZ
GLzQ48Hu7gI2d6DOEJgIxJDG569E2yGxQGgOD6lrjZeWmslk0SV+bH1rsvoR/7Jht0Gife+YrCWj
p29g1nwx8d8VQX2x6921ffrAtXk1Yo7KnT6mRXu35sQPiYV/4MnyNs2NNXCdf86C105O69+8Nv2D
ucYPBT1QZ1RpOGoyJv3GCoe52NB0l5+/wxua81QPJ+bWf4dGP9gRlD7HkpcsWgIhMFfG8iuzucVt
eyUtDOf1wcZNT/9xYfM2p/2QvOuBGAe6HH8QPNLV8yizWjxDlEmMewtEYZ7k1ib7M2gIRHmMfJ63
9l4tQoE7IHthtB9tUHDsDvYwgDnI/T9d2bMXAd6Y6+5xseiTYlxYuXs7gijaP1XXP9LI7w8Zb+Yu
WacQqsAl6pDVm37ybr/idjzTPJhzMMlG6nXH2PseQQHdAxf2j2K1rN2ayGcNxzVgtvxKfkp+ER3O
mlQVf9m90X0/gor842vjrR1BMI6W/qiT0sceNt53uumxe1vJY1JmIf6dv7D1Abh2Lbb1jhg83/5K
XAgZRBSNYes/ivXd8jpoZOs67e26uOnkMyUdkGnJgdcxSi90fI+mb26fK4OzOMHSyQkpWlDCEwuB
yxRHEm/2zCNINckdDpBr2t028TcGooPpWtwY9vxRbXGMZfdSK1wNmG8JxczsU+mvv7NO3Awxvviq
ptCce4ROqTtiFKBA/BlkxxHkxoSxJtrJLZslJy0z3fD2DsoyS23j8+EGsQlx32tyVst6y3R6ZEQJ
lFNlFvYoEpUVMtoe1xSMG8okJ504KzXEX3nUoAXC/UkRA8Ekm+gf531I6DcNFvqkzsMrZ4rIDoa7
ZvBxGWoIE0v/1grBoa3E79DQWlzIrEQVtVXbcIVmrIg7WAM0ek3k93ntlAfl1GHVj1922y1nNmcm
DtDMlGTGa0Nj01OGympWVZDDD27mAF8cYydVPDmeok4R1udAc9xskntXntYtjL2Oy9/JZBihcpdf
uhUFoXKEmBflaSLuOgSmbu8a8CjUZMtyVDTsYqMNmNnzkEHMO5ReBVy1jsjFhhWPkRN3U9K0xzkG
rjd4J9ZjWjFplp7siYcZA29zajOf2X9F2Jbj0yb2c04o8lE4PICW2d5VUyYPU4LvwOdwtkNRmgIu
IQPCSQNLS6wuMT/I7V9s+hlMHuiVmpSxwWCnQZG58c2aEdc61myCQJTwwhSYR4vxX6tORb5N8Ph7
MUAYF6Ne46td5hCcvYem5dSmU0TZ8WD9Te3u70QGH5AApkhpHhgWIZHQpQdsnFCfHg1n5o6FkLxH
unz2SZiAwpUcjebsWiuNRALliKhtC8WpZ6DnkIiE7NI5Gk9RWttswem53kDBRItYeHeYFRKpwIio
tE1UU3JblF2LHtsVvjt+WPk9cxy4rDFIE0hq18Qhwmnx9Z3j46XSvlbH6Z6MPLowsj96/fiW+eaH
1fTcFAvNiI6ubzXLbx8lTqrU28RAeD/n9KFmZT95xZevCaXiRDRxkMVlp7tHmSqESTSHbA+8zlht
XNGZ80ayxo9RcYcGo9vRsiKjL8J3ldwMPSBnPaLuZhUmhKw3YEQbNli+2YOX+daj/yDxxw2onR9p
2wazaT1XqsKnbcevtRkz0DaXnJncPnFMjJOkau1Mu2FFsuRy1MhqZf+WuUR4eOI9VaI4inn5kgXR
38u6nbpDN12ywNrKiwpAggmXVswqxgWif5toolE0ADiz98LzHqKm+GNnYFtJgH6GOxqOZv052d5b
27nEBtV0uwxMk+Mvx/GQVPXOqyqb79mGI6RVf9BOD1SOLu+OOFE4N8UFGT61ltU9TUZ+Bfb3JNE9
IK9UBoPe0mNeVf+piDZxtKQ7C86GCYUg12bey5JEG8BniCZ7LwuyqT2UMv9OFvliThUelwl9iWhW
MjBMCZpgDjsUtagsfMKYxlvb8J4BcRY3TmY9TkNzdXvHPc3mUB89q36o2ukdmQs5RExQ8IMzGG7M
AwNSNnDwOyEV/VVVpggqH3d+N8MMLUnR9hExSIsxPaaZPKDWDT0mjr5tv8iReFMet0UkzFAS72KM
cK/6bODs80FCw4X2eXSUJsMhtBKoTyWxhs3KotUMPHdab943GJKTSWKfFOZwKD7mdDHQU0K5zOa5
2Y0bl3G1AHSKan5Ilg0jPE4XwJzE+EgmM7X2uEku3HBNwsG1V/bdErPkr67JbDNuGeGX6IuyiyZ5
OKIpjHfWm26LYvqo7KAMyqYajo3k+OxCSeyddTyXg0nTuTpYQHK2n0PefDMAuIIhuUdom/tzE4LH
TffrDPuqZKwZpjX9FU63Br0j0IuxI/7ylItTbt6PdfRqGWZ6sPFn8FCjizRIgCr0hGLu6AykiJWF
qo8tKiCAa2HugvZdyo9qYVcXfvo829apI+2VbcI7zaWGeaqxh8UeMEfHQ2tN2BOs3cZ4EGl08ntM
BUNe6KM1jgunRyZhDAjeswTypJNnCOsQgd/UxFkgbaNb2fRfE6X8TUeil5FyXPUL8FBRZfyKnZnz
FDMO5g31cFin4mawNlyEl93rtI8PZcO0S4r6RZHgea7mHoJrLV9Xtkb66oLQG/iDcLevUQ8Fl74+
ypK1xonslDiVrerg5MYTsFj97OQQkZJ1eK1QAwWSYfbAT4wEZXDWtAcb3TukKUI5sdqFUdZ+dfYQ
+NJcdqYPzwbOLVNA/djWGON70q3p1aiL3TPHsPM8Y+xLVewtls3kAMAClgHyKoC5jFH7r5ur35HM
/y75FNPWq39NkYpv5+K34YP9qFFe0TBTyZ4zxRSO0aYMhMo41nloMOwLaCji/9Z+cRgM4mwFDa2d
s/hkI0n/3JjlfhQM9rDFJFgkuvpBJvSbWvWlVbciAGCTJNbnQMo2VTnc55XhJGAs77DUya/VSNVN
3g+3Mzy/AMypdSrRWa+zwwMVI52LCu/Wo+tZzvLdRZQVIEHfc3qdzgDGSxRy8Luw0TCkafVl9JLu
SmL5TI3QLtq+hZFEU9CzmGH5cGw9P+ZAhu8Is8AX5tX12G3Z3FVEx9ikwTaYEqG4QThehizcr7+p
ta9FXD36MxtahY4AMyxXd+W5OXa2BYphZAe2LI5G3qfX103ojR1Gnj56jnjdjW9FyWaOVjgmRcfU
Fwh3MYEzt1qVv2FpxOHS61s6CM++s1yHkph48LOax8W/X4xG0lw2nobBUUFPXXSh68M6VgBM6ADt
+zVd+8yqbmbHfYqcWBJCQG52vdhcaS++WXp+adVIHITAMoDUQSKCTLuSpIUXQ7DkOS64+20BLZm3
zAbIS2UhfM8Xzq9xTS79L7gZ8ckmyZw5V4VMomhYOsECtbrCppzGXFJ2bFBYy6lw/S/4ENmNsOlz
uhZajQL1CSMjubeQDSK5MrYSkuq7d2HTTytUNtnbQeM5Lw2tL7tZxN7ymIlYo/xUhB+Shd2dRW/s
K10wcaPxt5v3PBdQZpR1V6BhCCgAunrM7pquSfHjwMhwGN4GrtRMv/GmZ0QG/yLUbF85X5ayy3en
JrDGzfk1mtw/C3yZU/nbFQ5wCNRgo9EBcBcPfen/zspBPVumhZ086x4mr5supd/V19lnrEPDnAiu
4tMjunO3bjFQJfMBWl6QTYXKyzBdWCPqrGxPIwJEorFF8ewKvZ8X8JpAcvioAvvoFenveYnHB3Da
ZAScEIpAvEkwhyWYZMrJ8i6D3hoEgwFIQ0BPNpYetku6wUaffAxXG3qw4Arnb4VgV1BkYYeWvPEQ
NsOAs41TczvnCltDPzMBQJy6Sx2SIYl8rYJlch2kXfMjDE2DeIQEO6vnL6cajmFbWFCONN63WG5T
GggBh82u5DY5RnSnLiFNjeRDoyEkw5pqX0ANVxnjKQdjqefOC+cRSnTpKzRZpKs4YrrtR06ZRg8P
nZTqfFdi4kZy+sT3UBU47ht5O0Qz4vSrO80oKGLr3A7YERiqXVNsLAIHTjNcyn2NkfXQD/84xjeg
rLN9ufaSXOsSYzXQeMltEhYlRkYP1PWQKAFeHWnCMA9BHfWkJdTjXnFhIRoRSxkld42bXYjPxeyc
OmRDzHgqp/zStQqgJ4xTfj2EFn1B4oA7TYpVpZhOzJjRQuTFSXeMMiVn4Goh9czEAbBLciFOHqhM
5Zf38WSeKLiMUJSghlqjvEy4wPyVnHon3XP6WM/STm6EgKLGGQAOcxSdQBDekor9CPf4s3HbjHwk
aHdD29wwSVosV557RpNlEz2iUk8D00BpMiretahHGK2L7lTRGg6iVLAcquKl741xb6Yujcd8Zsus
N3KOjcMJOyBOz5Mx+XQLJfw4MyYTABQh9V+HClg9aow0h3ScPk1VQcd1HRuDTr7moeqa17odVNB5
k9xZDKYUSkrPupZOSrs07RR8+Piv6ub3njHuBHeW6iV6HRfMA7Fr/JoM0A6j1hsIUy+hCbNDZDTx
rG3pJpvzdcmeCIdikErzgYYA2js1XOnp4zMYTDRqa/WoaaLcjOaveE1qEkdmGvLmC+iU7pBuNG9h
mrQwCVKHA+e/xg5+0mHVVwr3fN9M8OtmaMSVsZx74ZzSpn1NIv3lYlAoEgHwG3P74tDenDXgojz/
M80mmXIG2cW20ZLKFkFbLrBVpOgYCCTDzJ613tnrJdLcguGKQPsXO49rySy7Zi6lYI8w0GEZANTx
oe1/kQ86I41/ZWnzrgauRJUbV2vdsjt5F6lhmmfpl0w2UfLvtIj/EfR1nY/mYi1nAoBUgFb5pavM
/ER7OIG64Qc1wocj5I9jVKKKM4D8BjXMfswEZ5gOa4A19qM180dGyAcv9eTe1zxhZikxU9T+QzcR
f0XExm2zMBPV3gIjk4WA/1sfmlTgE0StdSTpBeUq5yGIgSwJ3obkQVNk2czTi++lI8HR9rZz+4Sg
cYqDukTsPytC0NqKyps/gu2iOtLDsPdEjr2KmR6eyEqQWAyQ9OSOF4fRFrlTUMLltjOlZYpTLXvA
tErqoI6eyjY767ak7kVG3PG85MMMwt8s1YZKjhCkOiG1bpMw1l3jA2TBLkTO+1mBPzzW4tarHexk
8WIS6IGgslT3dkaWtrPI9NAx7mBFsIlIlWKXWGV8ROVPqFPMIrHkc7DQIJulkeEUY+Zddt18WhNq
Ps4f68iD6kIoR158g3rvbpRJflAVM2gboXRnkdhJuOqdru/aVIyHuGLfcF1QAH2/DfuX+1EUXzDq
AAUgV3fEY2NNHyShi2BiPyUuqf1R4vQpmQAT0Wl9XLaHpLndRIYxa+jsQ2Bzc/ctd+NPNSCcilrv
D7pEOOEOI7g8MdWu5/zKqZ3pHuexNF8JVWZxWKmnxTzcolXb1NZYzbPtZvU4PzWKgAOT+fEEEKXe
5qqL7OOgmtQdabbDSegcx+76G+0d9B+QfvQFYgyQYxz0kS5v4iS/QxZJyJndjsepUe8UKu5JRykZ
ltZ7xMQ5oyQMWocwJq3ZOwl4WlAuawMK9Ci5A5eKGDdBay6l1tEVW67DCQj3919s3NhaBYIxxQLE
WTVCHc7+5+i/a1XEAeYy0AcR/EBOJJAHS9hCWzc/r6wHR3VoXWinhyBkDthbGEQxetn18xDvuiJ+
kqXOrhmnwkQucPj1+l5u/TFnIj+hQqO+0V14zkmCPw2Ne98u8x2cAXMvEDKkvsfs3N7wBRE6czhm
zL/FEVMrR0DJkMnGZ0nMEXyvArKBQWx6h9sdj1WOzbFcwgSz6lIe15HQmH4LcqqtJSGsvCEshtYm
0CMfUtudRnG/K8cRShWA80MPZbZxN4ZK+6tcga1YQ/Hdye4NZ/s5c+mWdFki9rClj4XWBkLI5W22
Wb98xz5DDvpMgHaqFPEb9tZCztA+CWTMaMvdc9e9jKP71WONOtCIPM4SQHphlrR1fMvcNzM7Hwf9
2ECbnUn4gXasOVEXfoq0Ac4T590X9H/wK+U24vHUwRFlcS7tD+DDDzXFThA30Z935UpgMlXS3moc
afUGAG+y9FIgQUJB8Wi1/kua6/dkQuyI607uumZGwyDpK2ZSPpn2TOtJbKNzegFtzbE2pyGyF6WH
4GmWcThLJI5W1sqQjJhfPHiUtgQtNBECkywtr7Z9425xCVKMVqjjlSU0P9gFscGaMRwsXB+lw9iH
9Vo80jTF/oO04Uehjp6P4kOCqChMQTVuWfGNXrTcxzNRBFY/3xqlHM90pCLdTsGSUGh61n6CcH2k
tXiX5Bw3ZgaGXkqjqKORe0rKAamosH9T+a43RfPRF1u5uVbT0ckf45pOVKYfSWjzud0kWg3jD0bk
L0zIb2VKt4XzOoqlJX0bgQueYm86EbcQ7yN/dS80HHeD3Z0MbRb35LoFpq85fjnNQxxzDJ8xwx6g
wbrH0iqbQzot3sGU3g3/60+RNerT2uK0VAkZWVP1tGzAfCcRAhQnGhMER2GM0WWX2CzxfTx9FhX1
4UCEVxljc7QdV26qgYvvoNyD38oA2TiknWiCSeovC/pWm9CCIxVvAeZBbb/2qGmJkMvOE7FAOC4O
nYMDvPBnxfNKF1ChmLaxL0/MjPbzdyk4dY/ghW2eD05c6tDPJbelYHTWX3ooItzHBAL4RvNaMLVk
Q5rc48bAYMnZhI1FCqPwUyK+/uXnICyk89JXfXmyDfmdG7jjJR5/bWJEJAfvTBy5Hce0fJLoldRR
Zkg4ztGYnbOxs/aZAC9l+uZypv9IlpI+uw7n3AhyydFbILz3gJeFr9xTYSiG1TQqMwM9kdujfRMF
Gr2aORGmpSjAFPCSeMZvVXp/teHfda39YK7zH7fIQepji+NQaP4zLYo6GAZMeB0sP+299oCWNgME
NdHg+Gh4QqcMTGGLLxAI8qVnqwpcMBM7g52gygv6a3kahUCK3hPDeYp7mHCGjoOJ0ZAcwXOYEfAj
Gsb+0eyxWEZX4mQZgTgI4nuju4tT78MG0Q2DRV7JgPrC13ZLqPWjwSw4aBame/5s3YzcJYxT1nq3
FPRIF86mTovF3+mYWmG1JlH4DBku3dWKKgexlecwBK4tKriqn+kfUUwq0UUncpeAGUd/Op8kIm/R
/5ARtUc0a3tj6s+WldekkY3NLtGSXxCzbjjGTXaNE/NzKXlIZb3+SUymlVExnM2F8a5JKx1/+zJh
cOGjn5eSuuaCFAgVfcUqhkbdKDREGISQng6FUWCcZhh1mDwVLPRq7sr0Sk/BD/2GNpnZMB0nNmzZ
F22rw0gs16lh1SShxDulnfFpsi2FRg0Rou+7KyLvjFRtyw68uWNUGNMMdMfS3wLDnFPcuAh+J1aQ
pIa3z16AL2tJrmijHyRxymgfYOO1vh9UK/4uqXUdokr9k7uGHdYoXC08k8nIVV0GL2Tg/cdUyIQy
fyaJwP0/zJ3ZcuPWmqVfxZHXDRc2hg2gonwuCM6kSIlSKpW6QYiSEvM84436OfrF6gPtqrJdbp/u
i47oi+M4SokTiD39/1rfAsZkluOHaFOgNZn+EQ3JmSPoQUEfurCqaDgQY1Huej39plST2KsGywvq
o6+IJx2XmjDszqAKTzHWl7IBGWIO43hRvueG7i8VddS2Q8jVOxhwH5dNSmxx2BR3Id/XuiyndFU6
KcQczFZBmp2iZBPoQC6dgqOh0AxlZTrmTm3Ci6O0xG7MpigQEJw2pvxHEPFus3xwM9nFqyo74yW/
DJHtLQvtm5mPEAL94uQ7yCxMHYZpl2sfaVIJN7BJLNcZdUrrmMuyYe6otEQsYjFuCDe0dcypAG7w
tVCxLUv/VbOMDzqIsHVSttKFEm3KgOvmzIQAoaO80zRxr5lkcKaaJGWjeYfWO61G/FN9j4hAU8sL
GSMDR3gkm+OgXEF4hDR3IlihpRYdCxO5EDybFY1OQtASVXG53mw+CNGjfSVoYcswOIJrQ9YN6H2K
MGN3LcCPTlKHxicJskD1t3ETnqrWeqwLb8YOgSWx6f2EVb7OGvHdHkrouQCtMK3YC5ps6cbJAwIL
fG66diwpEabRti4D7YwDOOxMeZ6DDiDTya2usxOK091oe0c1y0zuOoafqkbgT2zjbCJnZp+HnGJH
/Qn0pTXBqUdg6qKlu9Qt/bv5K4PFP5G4zVEJqQD4x2g4YaaccorTbCJrSmCGQzQcbcUmWmLFoE19
y2r1vqWV2MZj+RLR9JgQzaByTVZmBRekN+jvI39YUNmnqKxw2hgye2fBjpY5wiiz71ddo05nyvWz
v6ItviJMfq1CfReCx78Yhn5XVtkLWqnA9SgGI54liLPkTLwyEbppw0s7NfYWrxvQwQiBcj6w3fQJ
e9aUC1FW6v3IZsUxzWKNge6qazHkQIAbewiLhou2CJ9DIM6wU350J1WvwxWdS4YO9gUwlCqKNwAv
wI7gqHHRsGog5meglSYB1JXcmKmGlI3OPEvWo60buN7FUjpYTj2RINic4mhjVpW1BhCIginLadv3
pXWnzbp/vTOgvnVexj0UfvagCDgAGITFZeFI9BPpoDjR0a/rCnU7GsZN5Wxzghk4uSm7RgZkdJ7l
rELnsmjNcJNLg8lxQHuYWbKvfYMFLB0OVS5m1V7sigDmg1o3W3i7wxIOHSkbEYhdTQeDapfy0gFQ
q5Enbwl6Q1tEBAomek5kJCuQ78YMm4cVE4LergepBxz4dBdt1IcusTLQRqk2Uie8rJevWlin6wkY
yVIrxYmKlbMK132D0YkAc3BesgCijIIYcs2xbWil+kT6LTEzfEeYzouNLVG6MzuT+douU+JbhkGn
eLQBiwcui/Vtq2QeG+Jm3Pp8u5uKFlM+TJsmyLwNgbXboPVQIsmpXCJ92GLjeKSeOnIAA1GOAwEn
QM/pgebGom9ozzJmH0jdTAkYoGDRy+hc2bHm1kQhU3SgHkYOqrn2DR3HQMk6aFCcx6n0ig0VJn2a
vwYINNk5rXu669QjfkgZQvLr5aOqtp+DyRE5H1BbKRdqnbDdiuAZDgt71sx6GeEVLqe5zWnFJVtl
9iJrvcCRP9EW3agkURA0feD0le2cXh7nCAJ2NhI+mr1SR0fbe5i1F3qRn9gDEaiCA8xV2/RNK/G2
VxZRnL3W70XWf9PuwGN0G/DRNPlipNuGBTzeGe4S3GkrIBMKbgYyTYuEQDvEODooYHdCncn2H97S
NGUX1TS8zeiqqQyX7cDmGcyJte8n3GokS68j82MAvwFcA3+M6iFwoc/spnW/t2rK3qYpLeqTKtJi
3Ba4EhTdj56yRHsascMTHx/vlNhjCGnqezzqCJ23QzPeRUQluFk0ywsdClUpgDJdUiMpsEm0BRy0
RB0+SWsh3YTWgc/WhXLD1MOCUPtV0jIsfaEtEk6sSsYpfRKJsrSUHjEBk4mI8aDq686I7qaE0Y78
nIWmmJ4FOaFZHwPv1vt9FTNVWJrxzPzmu0GtrqzMA5aZPZb0VmFZV4iiKwMYJvP46CQvPfzLZezf
OUK+Oyp4QCMfl6bZnTnwl6TicHtOnbVMnfxZM8nPsxWVjoBGsT1oYOhVxAoaWr30HRR1THyXqnIQ
y8OFyykUxCGRUtgtOJzZ5rnt+HRFQ9GqbCo6sNmp9/DfcKQBzgMwqo1IWZb5SqWwg4JPJbBiBd6D
KFooNA2qjcqPEAzbCCirkMW9m7W2kp2+rnyYpRKCSG8/2DAuxwZv+Eixfgnvf6vt58+ZJBoknORZ
hxm6cGb8exqgV46rbygpOVvn4buGYknU+Tu+hjVsAZ80l+DY1p65nECzVGI61l1l7mg4Tz15ZgQK
ayPB7zgUdjnmWR21yDoouSKUPB+BV4pV2MMfsf36PCj6uw6SGLZL8i4SgAuhzF5mqapjGIzG2qTs
j6xSM3r0AlVL0JmHm8IBN7n2TQoEIVnH8M6ZdIJYlcumQ/WjiOSaRXRfes9SmFBpy/UOJyT4U5y1
LAeffo7+7ctP//KPf/uX9+Ff/c8cTPbo51n9j3/j5/e8GKvQD5o//fiPu/Ad6Uv+o7k97D//7I8P
+sd2dVn97R/cPa6f/vwH8/v4zyfkdX97X8u35u0PP6yyhqnsof2sxssnCPnm9uJ8gvkv/09/+dPn
7VmexuLzly/veZs187P5YZ59+e1Xu49fvpjq7Qr9eoHmp//td6e3lIe5YMiqz/rPD/h8q5tfvhjG
z6ahmpqlG7plfvmp/7z9q/6zRlSqdExLJ0hKqs6Xn4DmN8EvXyg2/6xLU2iOAa5PM4XDo+q8/fV3
2s+GpkqpqsJ2NJWUii//8an/8L391/f4U0bMeU5+UP3LF82wvvxU/Pr9zh/LFjo5O6aBvcU2bd3R
pcHv398u0GP4c/E/OpwOucSpPJ9DaTNUcCDT6FuTVPsaQWsxOSdBBASoLaSzMVWQBW6Hg1C9707Q
3Y89ZemhsZkeZHxlnK3JAkHKkDhPk03ti1WVIg20MzG+t7SsQNU4IbH0rJRJHAOtjrfB1B86C0W+
V+tMHgH/ScbnkCIAOeWI5+B4P5STcTBU+4rmkFTQ1mR/R2WCFWjueuXxNVZprdDiJUcc+R4MkGMQ
8zpKy1qYN9MjirA79hTLYJRsW+Z/BbSxmx/ZhevYYZtCtwJM1PzrRjnkDnTCDKp+nvKUg1ZjFSAi
DB3egJsIhTPyNhY8nH0ozldakaJEZdmhDTgfhtIr1NRTbZVnvOq8rTJbD8N40uggy8Q6zX8wJRjY
Av7RFvjtbp9lkLWN0i6+qwfa5bcPBG2CdsT4fbJ5XsTGHWAEciJQjn7MT3J79jTpPjXO6xmdcFSe
onSVDqVmPPLGI6O4y9P6fvDxFEL1QoTJSTxG8OqlyhNwCbcJW5WrbYcupYMr3I4PR0aPZRBea0mq
RV039nIw22bViuAadcq4FrG1q+3+bMKRNgb/KiUXEwmkvaxKIElRSLilxpSbKcUFVuy4BLVMuFmq
8uZIwO7nT9majhu1RuWa85vK++Gl6AltryvnCWRP5waFBe22zdGb8qUo0I0HTH74NCfzgOtvpPnD
44iARLJCnJAFx8Rlh8b+eG3UWG50lIjzvQww8Xp7ibL3z32lPqEOohzbtEdbDdhOEKDCSyqkO2tC
rrq5wwKWiO8xlp8sL5tUci4NkuhKDeJaoj0l2Dp39H0KcYV237S2SJ1YCDZX2Xyf1CQ4znfGqSzM
bykVXIJJZ2GMeQqU8OrNd938W5TkC42yL0cnHvTrI9lM+9AXxrqgtThfsNaBmezzbTHIyPSsgIV1
dfzUGZyOAQE0NEpXSgu4GqTfVTaeAiSQarJt742gYijTZF/c5ERRg31j4h5zymUxjJgVVKC5bbO+
PfHtchuVjnvkLiin4+20HKeMgtv7wniDvHMkQc84396tkjOUJ5ly/hTr2594WMaNKqxXjQdIdZZx
/m4a/W2++v38JP/b7GQaJj5eVbPwS1mW9sfZyQKO602zfqkzmWS8VO40wonIC7efbq//96/GlPun
uZBXkzozqxRCdew/zYWQlpiDRIIUbWTk9owb/5DEGsZvtKNqbt8pHXh8bpq/f1lm87992fn3v5uC
8enVNaZLPqRtAbOPruG87DeM9n9yNYX+V69k6TqNX/6n/vkD9ikVmLDJqOTozESd9xSbIQPbexpz
C+VmAMAsmRj9DsOgN4wTZUVXN+KnzHd2f/+Zhf0Xb0UKA+mmxuVG+PjHD90XdeULA1NH6DmkjDU7
WqJk3DBtz++HOPZ6AeHhKIT/IwH8Dd0y8o1v87tLPZgOnMkLbnKnHp5TFc3LP3l3rO7/7Sv5/bv7
050wxJHiEzhhMsBKg5PQOSYQlo02938ZmXjrHDrJrGJRMW4Mbcj/2evrf/UGkFqb3IiOrdnmny4P
eSiFDpwcqWstd3VVs9HFF7UY6pGVci5qQSMNqS00H+FMt+ucY+3YHzX6TheUDNo5m5L3lOk/UO8/
zYlmTeF8jzglkKr2aErtSTT2U+jRLVJGyKJzqzqhosPywEICFqaewnIFoe2o1saBuI5rNi8T8yqP
MtPt2+LcB9OJMry+8DOmabpg0SItKfLI/BCH8pRZiY5SRIN1i1AsEHzRfn9/W1KEk9s0nBli81Ij
MEzz8O95wd+OiIF52yQG1j46qNY4G1mNj9rx3HkW5YAD84H/08ZvjVG9hvNHRe3KNsGUJxGMazsR
b4Vxui0dVfGZCHlJUcJ2NL/IKOOv46F7mszknBjyqRw+NdAWCwyq1OQdbzWmcFT7ZqcaFPZT5RQx
PNBLQ1QQz+h7uVjz0jNZ8YSNhx/j2yUzD44q31GxnTyDe+L2MvNNfNtRKZAbXD8vEdB6PvD8+GrN
N24wX/retJ/ozbcGyzDZZ1uKJk+/bm/MjjVUA9RF6EDI572tJbe5PZx7ilk9PxonJFtH99dHsYZI
mDnzXfH3Y0ET8yT7xy3iPEiZGm3LcaSQf5qfbK+kkmbier/tBNsuRd6q+w+TzfaLQDBGLDoEkgr4
SbV30o6uVm89BB7AlHnlmi9FOE2fNBw31sgNM18EVPv3RhY+jrqctnSnifWTfPW3sX/2a/WFfgsh
LhRoPFzJHkTylbQU1MnhtVHmuaHhSjdqepotXTg8f33ovPHs0/GgKsU2D8O1GYqTH7OgUn7kqhlb
mUYQ1vhWuzS5NhPRc1oaHryOb7WBoMeZf3h1VNSkpU/ZMLkm89We31Rr0U5Hy3OvsgMaWH5uO8aq
ZK0MvfnWr7kJ/c5+SLPkBU1Wvah69kF5ol7I7z0wBYbu7eYeB7kqguClH9Z6gNJpvpvtedpT/PJV
Qb1Y4fouq+rpdq+bJC8a+CtMkkZ71b7c9iSDQzIZFbBEY5yMITu13HEoSphP6vyVzLuMSufuTEDf
V+tcg/Y6v7zD4mWZEZ8Uh2RptUcSEFjl9Dbb3AajppP3y2zRc/Z3ZPPQ805APrDnADNFte+90Gfm
xzzkURkyYHr7tS5H9/ZDETG1pN3wlFUYoudf2yM3fjNrKcSBnkW1iC3tOs86ImanNe8oY8f/GDKI
LKrypk8vFPEes4wBx98oI0wik/q8HOsdLhc6U3TtkPSxZZLzjc9mDOE2r1kBLXQnJzgDZV+QfDP9
WvNHy2jRQXhpTGbE2zDNNTq3FruvQij3fkPryCujK4mdNC/muS3GOoAxMUBxVoFhmQfSEHYGFY5z
U1GNU1oCCG5nlPmYAB2U+OSqW/mq+JS6wjfDcl3U8uk2skMdKEM+fTZBf0yJRaPyxI3b8lVR8Xyu
Kv0RD8w1QZZIrWNvlzny4nkSSvtnq8zfeoJ1yJHiOhD7kY3x3W1D25Fwu4BR6SoyIrobtwSS3QAH
E1f7Nub/H5zv/+r4/vvT+18WAP5/PN8zqVEB+d+c7y//638WLfHHZfv50zv1gurtRxW+v4XZ5x+O
/DzHr0d+zfrZkLrBCV2qFGY45//HsV8Y8/EdX7dm2gYFAJPJ9rdjP6d+VbWIgNCFrhr8l83wb6d+
jVqBagpVVWlTqZTkrf+bQz9FhD9uBC1dCE3jLaiCDYYqpD5XBX635ewH2Um9TOC2aNuIRLom78L7
mFgZQAFWv9Ji3LKxXFtp2D9XqT89tEF6SCPRPWsitu+sOUXHC7vZD65PgJa0Z4sDex/33i7sqfk1
/vAtGfyPKkZBiyaDSsD4IkelXzpmxxleT/xnxW/0HbJazob9dM2dcjilA3qIfBIrQ58+6o4nsikV
Pwct8WSt5gyb248UWAG0i7AFO8tvOcxZlBN6TA0yLpaitZDAJ9N5GquvWvU89L158gkg+/Y6kEkL
LCs+s3CMu24kmrFUow8+H7QlS+4G6HT3cchbq6rRJUS9pRxQbOwYziD6WO9rI1EKTDXxBEnRRauC
OWORcpD042ivW5wEqcEHiJdR3iro2THwDY1q4ZvmTC689RwGtNcRjh1u/1HkVK9ruxCsomRwDEV/
TrFg7QsVFagD72MV0oDBGOLlOy9Jz6zcADJlekmjYXrOrD0RPzAkpviiVxuM8dXaFgFAIjFhfg8w
OUyGcfHUacSLF9nHKtIxOlRIKKQXs82xYSBqOY1DbURC66m7Mez6VRCxoJs2rmaLkraBRpsTQCRd
WFf6KppFuMkgiEH24bPlPsZnuBia2yR9t5xGJKqOReeuIMPVHrFvNTaBCEj8TAjG0OMTqPfLnh4q
Sy56J7gVuFGNV2jwmHMB7tChbb6TaPtmsl/yutC45pZFNEFSndQ4BqnYdoPbolCyqmWnxY9VVZRo
jzHwjBZ5TpNOU00dmktKRjCAKQiDuUMYKT149rSILQMkI7EtgaQqKmphHfR2mkEEIBh3h9a1v9Px
i7iFAg1hJHUiRtW3hC/P1zpzGiwV//D8ZbSKJGB8AH9UBfqqqP2TB+VooSK2wuRxvoNM7UeTOzo8
hyUeTUNPOXRHqO+lQ/QPVnBibgA8ZTwZiGkw09ZDVVeHmCHA3qK8bzTnE3QVG2+AN572nPnAR2DI
vdtd/eKVA0MJEHxh0Osd/PAS9Sn3FkIBBy1sGVwmTv203o/d2OxGcmXIrbfUpdNNyUb2IaROx1B2
hfYcQJqJujoHspduJ3mNQhONQ6RgbUeiJLM+XCYo5Dn/dOcpie/zsd/nqS1XlYp0IkdlZhkdZS2p
PMvUGXfx4OxyPJErm3Yw6XX6UwX3ySvNe1KU8UBHxodDooDBHRZmaHqqGGi9MZUaYvyq3uNKyNnS
zllEuvdecgRBEQAZoOlIAUkq+dCCbFzXSvqqdeY51YqnOk9fIewWJIViyK/TlgYYUSyk35R4iXIh
8JOLM09attYR7UuwN0RPPHmS/JhSinwpQdWxaQOBAPkGxH4c1giu2CEI72hbwVOb7iwRt4fOfjYy
ZOOFgx6YsBUSD4N8k/hYWiIiUjeIBaJV02PdKMaSPmkhv5Iku6HVzTRK0PI6VsLo0HeBSdYGAllb
Eo9cGEsZRAP8LG5PApqPtRKWCwIfs42cnGvMmIXTRuSm2b/otv0xEz4yPd8pougQh1mvaOmSbR1O
2RL+wSMWXdqrPX6ODglLJfAb9G3FrrGfFlmB3qOM7yPm+2PI+1YMPwMkSEBS3hxG/pfB0lxbVfid
yXEQNMVhvjUEEaMc7V403zp1OX5HD3EY7zk/6HPkHmbnkloWov8IEBKGsUWQ5ETkyaxaWl6BxrBe
Nw29UFillIkzsg8U7QdzBjZZrGVQuoFNVdM6G0kDQaOJdc6ABwzbbyqHmH9mAyvu6yn+ijv5GeiQ
tTWQbMNbCL+pfrXtc7ikHDVG1KXtUg8wLStx5mODxMfMVtj1YAsDt9eOuOOLTZkTxgTPDKvaE7zv
diG06qQJizehdIzlwnvtwN679GmTdaNC8MLLhV7EtNaWU52mtvk2GDOnMCLYIU4hpPqS6ipd9GMb
7xsdvjNW9gy1h/UcdMYlR/5JCm3/2Bj2ZwIzjjDgClt1Et6ryNKXJF4AmQqQN/T+Vz+cBNym8Ecj
89cpbylEJ1i/8fW8Zk3RAo6XmyyZXpwp+cAQ4m2gkKiZh5tg1xmMmKAFBD9axGJrGYKSKKDqGsrR
LYlOB7eZ3AV3eDTYkNvDN5KCBkZlcAq99Aw9+QlbD4ei6LlomUiha2RxAOOtXQkvIup6DLIFOxl1
UWrtM+E220rBjmjVbAESQz/0ATD8jsbYerCQxE5yF1fhkmVJuklXqvsAy+ZYjM+B0TzGg3GvGKR1
qYirRtHUbsj6wrJbn3sw6dEAGi6gG7pzENG57LY115+UYzjnznkJ7d8cApHdTV+BARLY2vvl2oYB
4w/A0zy081ZtdDsdeu3BESHxEKzBbQqgtjeCFTEVDMZAPhCizaZ50rVlYgKNQznXJeOyTQ7wJxbd
HEee4czcenNEuYK4gsazWu4w8KDLip8alUg4s9NwzDKGpznsHBxkvLbl1B27OQod04oTEo2eCELS
HRhmSwLqgIc3RKg7E5434PvOHK4u1VrbdHPeOt07dT+ADKyInSpZouGUId1KvOYHOgPK2sp4qDVZ
c7tqrmzpp0KVl2y+CHqnz3IOapCgMAzLVenBqW0s7BwIzo6kjLBPy7N8W+IumTRg2aGQ27Ft7Y2q
Ns9h1XzvzRr7QjU9mHFuY2DtqOF0LxBL7Z0zB9X7KZH14RxeDzCsnwizZ+qEz6CgtabVEi2p4D87
muHvR0Aw9nAfCFzA4ycU12blgHRcVQKnTN9CsXSmh5KlAIhMcx6ysr4Uc2lKpw8NpmLiXUQzPDsH
NJ23x5CjpqtWCrqMhiyMKXlqp0589UrnTbcsZuqxfuBcRFWO3ITcqrIjP6hpXbgaRMGdCu1lpZT9
DmMezZCBrjyr770/4/Mj1vxMp32uzu3zCaGiiZBZjwgea2q+AmLJd3AwP3wjH3AiogfAdNOQvmo4
o7/RIvMhAycAIyAI11U8nhxHfUqVRiK6zP110dXniburNeHR2caHzUbj7E+gLoTxSf9Ig/ZXd7su
emvRDRyHKvhMCZC2R3nHHnJrlTbpaxEyOHrqSDD7wmKqhTxs+u1LHQH/DfS+WUQyP4NML7feTOVV
7LPCHn1h2uGDHgr6SMmi6CjHJPcdAKRVWyFjt6Dcp7r1jFMZc9RMF+ReQzJK94924Jv/FjQRsmzS
id2YeFw2vzH++Ubs9SS03ET29lqYdXvCIy3QIMCr5Xi97HtSiFMmULYdbNB8Fv622XTBxsREdlDr
8dmY2JZ3xLUyY3EC7hWxsgZiwbUsEmu1UB+V2qjWHZd0JXNExtMEoiT6ID2YaiZQ6yXpLMYirjAl
+EEHybfWdkmYfbWCVeAnaKHrPnO1St7RSmhOqh8vbx6P0BxY60Hv9024Su2mmbUDXxGZ4CpMunWk
H+2g7JbgoKJNqOinovSN+145leFd6BE7H5D5uA1rCj+F7Mlx6j23CCmZjB5WRTT1yMyZ69hPqOrd
HKqKF7vjvkH+RX2CqmWh6nt1oikaIf/wHad8QiEI530kQDab6YZWeufb5HZjuWkl968O2nQ9mBdq
aswQAXKqyMAlnX42Y0sOwQwVjw3xMCVvGU2/jVUHH7ROSD8r+IDBrgwjQhdMcS1C2CmaBIIfJ7Nb
zRiQIZGJYNk4WIuQgLBRx6GF+J8rCWq9yRdB1vQbdbLtRUx2XTbhLmzqGLqk6aDyG4kbUvAEHvWS
eDIjDqnshcBHuxb/hdDtrXACrCt45PsedCKMr4Bw4AinpdfF2zl1UyeV3k4eU4EZt1M6bs6hOrUT
5ZieYM9LGlRPQ+9vFAf2UQ+DFxwo/blsrPdasYy86IeA50YTkYzTUo25nDUQs4TEKgQvBhGRlEY4
CJxNhWau7zkOtGd2/6PHCiiBfJGutqQTq27RRnxMKS4sdKjrsk5mI69h0FTWCWfBq7toD+OQBTvp
y71iZCM8JXGgtZhtWr4dcKjdUyOGfIsyA+28FhEM6j3UapERzEU9uAsvpIhDylRwGY9gGYqsXGmy
JVY9BQ+TiPxS90BazWg0t8UgcB9JNw5V8aorwzWPundfBBnd3ngO2+BgGHJRdN+Ra9gwO6svKW0n
+pWOSZ7Y+wz+3BIdelkM0A7Ci8p6u6I1F5Q+5b7YoKJcUikyu/Az0NSNFc6ZzX5C+JuevRJTxu6t
bqAUihYHiGUTP0tkPcVqtJoNsdIWYUGrLpmNnk7fbZEjUC7sLayzqjzXcZQsRTwx2xJly6xAAXVA
QJC2CPU8SpZR6Q2LwYS9qhfFSRIziw0BT4vRVdscRcQu90lS1GD+TCy0mBIHRhd+zZEsJWQz0TEw
7/H0GgsS5J71UC3d9DCF1JN7i3Qf1FIPI6SbmPOk5KYAcjBxtaKvIiofe0t9s4x02DbG6D84Nfvy
0MecCJjlKPm+6HOts9jEUmYWgVvCQ45iYjxMOyJIomRj1cU/4ojiqt93LzA60iMR5CBfyAo6NmKk
HGtzYLWZLd24xB6jeIdW0fzlZAWfVSjr7WiXm1Rt2JmwUi300K+4cDk5BDVb66HU6OpQJAfMtw91
mHXDQByqw+FnwIuBanuQiPnIA7HzZD2WWEHI4riHbHqPiptNmorUnxW4crikqQHXGlvxNcKkg5eJ
4LgoJLW+aMMawR4g8KELPipFfwhTvMQTxeg10bx3wBGDvZXkOygXZJX1vFfTBCgm9HtrwjRTG8g4
ywtK+xzuelWj+U+NZ4/aMH5IYHkGtwAd0XajKG3mIi6B+pTIY6BqDEufpMRUlEdjmmY3LgTmHGpR
HU+XJqqbVWV8s3PlXc2UD62HmJh6bpRh/xhFuY9G+TzCmMTpNlQgdDE6eblgkgn8VR37MXmR8euU
JhrixYK4yuGrknM9FVnkBFVQlzI4Aea7xFR8N6zEI2CE+2ECPk41g3xwyT/r9asZW5DLDUCEcjZJ
Twy5cN7TQlDYeiWnCnyw136IVdz4CBaQWxwjp954mHyPqqe+2fUpFF8nNTn3WX6NC3wFRLudY8Kp
MKCUaOkazKcKMaddXzZbqZ9TH533IFQ8RbkeY6xpBlpk3FRoFKlrlDiHJo7zaUMWZVctUx/WUqfb
n4Bbo22rm+uubFE0x2mzV/JpB1Oe4Vu6dub0xw7vfhel13IqvolKtxDjDFeY5/qoHTU2ihuZqS/2
pHztMpzFoQyJJciU155CCPcCBPXI16BQ5foyaAxr6VCscnSDLEkzPE1F+SpULlJJuEmRdtNWMYDB
mgktmLZG8ZnkNAtmSBRunhYb0CZxJp09Ic5afF7oH/StDSqJlSZYteZLHjoLH+qMi8NaudN6+ZLb
obfu7PpTel61j2T/dRIoi2T4kbPQLrsJ5Whi46x0SB1IKdAs0YqTlouXBOv8ihp9vm+BsKHnF9RV
2B0z1oA9299tNCJsIBt9OS9FVZsSJKehj4vGodgrzE5l6NAFQJ6Zp1+pOLHi+5DkYel70BrX0Gco
Z1XfO0XcKcP8NVZMTa0JvKZIhb+idYDkvauvGcarTRw7hyS1FZZIHYm1rQAOL14DMGoHTPcHUVcg
nyJ5CgrWpEJlj2BrMljXOW2LRHi4hEb9oHGhB2t4GTXwqcRRr/quT6D8js8NkbbuYJH5kabGNsEh
oAZMr95bpHISF1XoLO0wKpcqjRK3OFrdUK+QqHO2qIZt5uU8vfo1C9I1IdzWXdPgkwbXAEriwbS2
dQLN1paUt6ZRekuvp1HGErGre9YcO9n6Qdu7/vAQpdC15UCjQybtMy21d0t4P7IR5FLWBpwX+a/L
VEBmRf0gxmqfdLG3MiKo7QTcBT0y/BTr2SKe+mMBYJMAKK3HdQyyIqWRlF8aFI6sCZlY9fEhNZhn
LIGzLIqR+mSQaYJqwmGqWp9wo8M+pMnESReXzrDmxAVkQE+eIFZ9tnUKO8TGIWVpgbfq63GDqJpD
whRdiTSjjR6CwaIuNk6kaSTem5Z2B+Q0j1gZ2MMXvBIXxhIpTWmAMWXqEUVTkBRQtsmz3Q8/auRL
C7x8HNDHuHUHVZ9jUXEZTQX0Wd8kOL71J5egCAqn+nBHtHa7jrEosh5x8K9LJoBq3ZtsaIlfCFYj
9nUmLwvmQrrFnplgP3QUvqKU2N6hPYU6Dig175othRPqfL55F8UZhu5eJTZJsDZDJtC7OHOTwCLv
STAghbyI2KRcHTkkBU7p15TypAa81goZCJ2xpPI+3854oXughjAOcJ82h1hJXzh4scHDOVqFxJ/7
pkHSPZdPBxbWorTG3vKhe2isa6w/O/Eel1HnUpeGiJeNj8lIl72psBU0+ls3m+uThFgl1Pg/dKdV
wQxB95NiI1IUL1ahGW4oupeGP/ak+pjVA3WoQZzGmr17Nah3wm8gljj13o6R24YfCXQ1SBq7YU5A
jIpjrTb6Sq9MYHtQFwkcrFdOmyOYQqjOXqTOiR6MQlwBBnluyyCQT20GRs+KvtUaVPDMBJiBa9GB
UdP1uyD8MFHoso2B1GkX5qb85vtahdWXamfA5Kzgj14S9KNtiRQkilF7QMqCJl/3bSzaK2GRwlyW
OAtyG2RkxA4qNJEYeJNnH9AiLnEZ5gvOwi+Avc1t4mBdZPnjQxeJWR60NmL6ipnHFE59kri1BZAl
RL/ExqfdnerF3wN4VqTthJ9hgYUVp2jpJvhzx6a46yaZb4weAFPCzCgUrLujb6RrRMUXVUbVGnxC
5Rp2tKMqYS0ZEkvLMOYFGd5poHNHWPeQnCTS7PgH64EPNJFVoYiUFTlfsICWQ0RsEOGQXBC4H1vh
10crsgawmnnsRmo67brhWwSGm96Aaq4As/QuSwO+lVjfVzmVpCDPzzZ5PGsZQJXQ2lPhoO2fkIzg
7jQGGHIUcuPkB7ByHeRUp+CQ4CiKX2VhEI9FVEnG2b1G9CJJRnELM8pXunEZmqnZQE1w5kOzcgGK
ssGiVeOcnLjjyWaLg+kbSgr1XthfcdJwfi3bR6iurlVZ/YZ3REreiN4t75V4yQi8+BZs9RTzw3II
bX9HLEG80ybufh+fpqXLvS1z/9hKCh5m+1gIjfxQGW0p77jWON5HbXA0Brq/eVi7xr9zdB7LzRtr
EH0iVCGHLXMWRSpQ2qB+JWQMBnnw9D7wxvfaLtsSCcx8ofs0MnQEXUW3M1q2veaEOs8OaTgwZY45
XA8r3/SQcBgaDhiEkURA1lg7Fb1hmOMw6Ec8ZkQI9p1WrD0tOeOUOw55/s+Z8nszL+tIWeOcnNH/
paC2qfMqgxExx0IO91QQzjjOETlW5pBAkQQXt6UaiMKKFgkelTJeEGrBTGJwm+VZjPQXhYGdRe/w
W1k5hSJnAjRDcbx2WHdUeKCjOTwT69SmCtsi5ueQuK4+Y8GND/MW2Myt7YBHMyZdUeR0vna1LmNL
e5LSSDYey48EM+5rFro7sluMDxWdQaACT1JIa5OUcRb/CjLR0Qbx1rw02KtcRr6BHbxJEPRjF52F
RXpGzXBuGSX+tUqKZ5YIYqnlDu4t3u8FZq7n0OEBktK+TrhGMeTQdWl8SHrqrtu643fjONk0dvIU
3Alie2McZBk8z+AU3mKPSK5uiiFA11ujAx7k4bnpHL3cux6G0yTf1wG7EBjvVV2v81TSPXYcpWDT
uZRS/CZGTSJR1x5Dyuq67yG0sq8XTfCviiIMCJP/wIzysADUL3TpwrHLv8SYXx2rnumUvb4xemwg
GSoKAVKqZJ6k1/3d9rJfwdJ35XbxK8B14kdjSYRTzIeFn2msCOdyJwxTPq86qj6xLAmvPnISYPXl
FeSHtHYopJgfglgmAQ1sVx5uq4oTfOxwTmaQ+tK2+cJLb1516THGx4NK3cZNXBHJlKWLyo/o7stq
3UMVdGsXBM3JGlP7nIjsYAFmnoyIN8odKffEt5k9q7DYs2RmByZNY53Z1i2PjeDSBv73KIcryWnX
SXr1zsECFLKZWADvLNdVF6yMfDiFpn/RIGR6HqMK/rCUZjUAnWD/GDDy3Oqj82YQ3uHknAJt+dmP
5rdpAYycwxRllPfsJ7SnY8I5z5GtmdSr9sLP7ZemOQ4T+kGIwcyfNZqmBtf3Qnhq1jYhMg/i5kUV
6JDd0N9EQEUjQ7zSMOzIakKzY52mbKjofZuDVZMx7hz1gqmZCeefAQ8jtpnwvDCXQwMommE8C8E4
+QtyUjByXa7sEHlhwRF6VLfOl58qJygqnGDwhIncVq3zZmfWycFbtzI12uumN1d0Rjh42+IVFxbq
I/NQW4zaW9YvQ+YN/FYcB9gNoCwV/KcHqP6DkXgXJqYW69NNZrgPi73sgoJ3ozlDsvQqnHsZ6UR0
UZ/0V+w9uKubkMW8mHYBN/HWzUW4I0v8wsm5LKwug/vNAtixjVNJZu5MJbHitANu7r3ptQtvvSHh
ccjhvRuAWTFZ5cDvJr8dDoQJfqgwMba1zvR7QgzezrxfPa/2QzSdhTkb86cTqMS/pGCcTu8LR9PC
aGP0L8DYzqoeGbK38S3XWrZe5j2qQEW6+qPq73g4f0dcMptk+MRc/2PHnXbCawfFkw5iUnmIH9oy
N7AO/sKwuNPMCRBJ2T9+W/BI+JZhFyLKClRxNC34YPT44MI6uUKgvPcUb2BT+97GrimKeDlfq7Fg
9aSzWafK6ReGPhxbYnMmYYh1iJmVTfqt1NsLhS4ZKxKfJJBJ1si5upZuTbEf8o3NHleCqzHziP55
08XJuZfYwe2CQWRgtufUxZWRsh1dEcX3licTHRi72WnEfixxhfmRfodJyyYiyHn+mr2PhJ3a8akv
te9WhCdj6n7hIpzaYOSJaIcHS8mnkiF5oulXVmoQhdnfSymfpEOd06POQ4iu3YlT58RZNJr2Ymq0
WAHFSZoja9O9YdmMznfRS65Ya8fB+6TpfI21SoIzwzyoUitG8f5hLq35X1xi+Lr4tF7b1qGsh23F
3T0uiMCkSmcnXbFSZv7zpccFw3Xz0lIxrW3RPAqka6GdGefR089V4wnIRPVniuclIymtd+NqCz3k
4VX/J8y9VX3wigbhnhneDcEUmgNaCni7nxqsLgyz2GSz6cOnm2CQVGDmxhQrveTWjhNxyvorGvON
7PtjPuUEpecGCRl6jv+j2BgdX2HOylUoWCRT8OLoMHNMvwFWr2U6S3QWxZkebmxTHWoe84X1yvwO
t5znv/UuomYn/4ojmkKfgRXRUtvYPlGmt7RUycayyxe2AuBxIx4N27rD6rg0BqxfrAFbrXyJeePQ
IEz3HKATa7HwC6ZjPp9YhajKdSqzF1CDi7DNN35gvdZFSG8wr6Qdg/JpyA+Old3SHGtzRxNggEjl
lhuvXU8bHlFWkMlrixqHx0/SKKjGzRoEa7e2NX6R0R1+KJa3BiL9pXb/v4QnH2JvNN45EBBXyv/R
k90mj+GcjNU7hnljj9vynlggr7A953RyIVZQKpEiDw9Kuu/I+nJmn8DWaI5G3b3aLniiJt/H6JUW
hjZfh+uCrV9SMJsJ4YxFIPTadULFT+5dfEH4c6wDdMKwUoDjs61kFsqMssUIO5+A5M/41U7z3fNU
JF8EOLKBbXjA2mscIzQSmXqxm9cgV/eGm+4A/0Ia0z3NKQJgtv7d4dkR0CeTv2FKL1NaMsbun0OT
ykjvME17BAiNLuGuIdkR6EAY7vBb1tgeK5P/1w2nMsoo6wA/xZPzBsaSBrYdji4i6GWkkU3laM+S
QUMNnxg8AFJfCJjgRZj2SEe8qpqdawSoaxDWfgy9Z6ZT16gb6Bmj/tiW0SXokmlXOCBMsvy9QmYF
04lhWmvrNCSBTlxa/OPXAMbYVCa2rZahs/FT9j9Dg4UzW+e5JH5DcgSbJJyQ94xpNLokww/0gV/b
Fa+9ql0E7y8GeamTS9Fm5umdBPJHlrN3ksEbZd9dZpAZqzL8nOc2jEF/vJ5zIr4Kb+z4UeWTMalr
HPHtV9WMQ60e4FLWevQoyvnR4h1dZYnc5cKPl3Efwg0IzojTdhYISPjS/GPkpejlGxsKBgud8YbX
/Q6ggj3nIM8JJxltEuU1W3+qAOTiZ3g/fBOyJm6su/ddAyVNnMHFEu6QqisBHW/DUFTb/78mYuzf
WC3Po4Brnp2mjcPWZ9EKTmMlCSkcSK2xixrCUdV8eKQR+8YSEQCDIVDOYjpFToN44k86c9oS8unF
EMv3UM9ewzB4JtUOjDkiBK8utiAW34yxAWMbgG2UzIS5FN4JS1j5gyTzuD9hA+DclVgcuDHXeqr9
a3NFF8GUa6iYBZE+Ia0teXpEcVrOg9HwrzJCKFE0ojqVUO5/J7hKkRTjwjbIrOxZDc/fENeHrhcv
fZm+5SOoEUgpwu2Rw/IgzW8RaRzunGCsOdHOyIJzF+avaPd3ToHDqXIrqOA8xZnoCYHkkcEd8Z0V
nOJJyc9bLmvbX2Je3Qdtu/fKD33qj37dHCov+rFVRdci9kUADt1R2GJhm1KFZjiGOC608kEy2rEM
C4ZT6jH2GSSK0YDSUKjlFDLZy0Adisj7rXx+iOGnhoOyZPxLfkP9GenTeiRdjZha8wHlLlq4U8ne
JX2yZw4VWhzOEi5YjfAf4qlfJQBZzZBbdIhkHCqyWmtOqJoXQhqbxE2vbqifrLaqlqo+Wm4bk6XG
v2fUOihmWrMxbXAPzMODig2pdIMzluqV1os95fW3iLtDprGPMEe5Ei+qVp/iwczlYNbQULHe8MjH
r7ZvT3x+BhmoikxDS8Oz26LUixinaKI5mBoh5SPIXr2T7DTnRC3VH2VfMyGBweohGjDPVn+sm+gm
Nk7QfAcOMYAufRyCEs5aTJErlE7/JsTa67gPLk1IvIAohsfUlgxtzfrclqwiXOMuZuqQVZ8m7tPS
yW7NnOnJajjJKe36uLmBhfz1AvifvcfojmBxLFiCFGvHZFMRwLp/qiuFSIlMQ0JnYm2W+dlEMJOC
q3n6qedqiVt/b9nBvBPiY5oThFxhwHEU87m1zFEIWWGqk4GEz5lyiXH3mfoiL1uwifTUs6MQCZ5B
2DQR0ystokrX827nMldQOLXx6GztcjwFBcPAUCs2fQgSSBpXsFfUlEBtnC7/RYD71rN/QPMz4DJD
Y8VERnemO1pPtQApm3AsWFX+g8gQ7xvc6IVuoaoqox9oRreWuEWWON1RarTWIaEf+uCfU697qCr4
dgntoN7aoPmH6hC9yorLQQ/pcdAbAuSnYQRylv7IYiZRKPb5zg1C8zsCj4/GFEAJ9rEFw0KzRwvj
2daR50ioD6cx3rzGOUMWYwsryCe0u104WM+DQyJP2xxFWG85jyATpN1TEYJdl+Fv4E1E84Zq0ctl
Mn43MmuWPfVeqOVUBOiWeqbLHth15LMnS9uB4V/XTclHzELKjLXb6MCN1KGJJzq6je5hsEDGaK4v
keXdh4ZgnqGzt3DuX8ZCv/qa2Nto61Aygn2N7A9Zq9l5WB/6MXmdMTpDNvIXxmNOIANBGOrOUp/Y
FRb2C4bcR13BLaeEGfzpHsDtCcTAKiVBZgZHkACh6CuZNcUOxRmSKz6JHkxIrpiNQ6CIJDe61o3n
OIYsPtrtp3Lm74N86nlvVKI/BudC7GuvQG1pu8nJDMyUZrBQukl6mHLO6A7RI5KBB4HWEY1ximxr
S/RRfxyK6dx3EZPYoEEHq6f2PiFXNaRmPOLhh6IH9Idp4B99fnMyWS4vq/RqEaVgaH70NFV8m2ow
AsQrZBq0KZx9nsl585NP69RLQV53CqnaNhFD8cQmUGsAUGp68V033V848NaFrf6dp/TZHoOcdB57
5h1QyLSaHlXD+CidmltnzGYFNffLaQxdsIWAoCUQoiwL/KZdBGywcEn4OvVuXY9PfcsjHBiP+Voo
Udng7zTvvDAfjWPRzzrmOwuTZQPyh2IoIUGOgoURvLfK5fQUDfqzng7+ls5nDmKNZs909k3csbYY
RvMdEUQEr78mUyIdP9LOCN8874yW0Dqz7VlUnvtUZthHUhH0T27X7AxPxLeoHDp6RW0T6Y+88Pgc
gzpccwtvK0Hrx1aL2q46kKRlkJcxBufBo/VHQb7u5qkg8GYcO93GoRYdMhfoodvd04ZJg+7m48Fl
I8i4KdjKdhLrpLPtdaQYYuC6/qenNXPyLWtFAGeOf34SbLUPlRNvpZfb6IbtdTY54qKjcMpi09ko
AY8E8HZzqQ0c0MP8AArO/sLSx7mk9jdpDD+O4cwqCt2YaC6Myy0cPFxn5C/SuS807Sm2etAOXURs
XDg6iwnMAjKbqdo+1XH4QXoEnJnsC4ww0CNruOYsk9ZZ8JoaHF0IRh9NBFWCLQG6D9NdsjaAvNGw
QKhqDa1BkHH30/ZFxT/D9Bwm4u7PZCJQkAO6Bw+9nY60BP13/skm8jYIuC015dnSMCM+Vy7IJj1l
vkEgmR9ksFS7U+Va/ZYyb6HcnlFfJpioe9iCI/00JV3AuBiMaXhn2uSjXqPd6Ep3Z6TYIvHbAAIT
W5J0CDJmvuSGaJabgnR7ticr0k/Pg3vRLKqSyER4ZYUjUEvfL9cxOzwPsQ/RIM96MWiMPbQZuuzN
oULdOkqqpzFn04Rc8IbiZh+I7DOr2cixhDykROyuu2Z65OTIiSrjTCH81oOuggmsoV4ghH1Ve863
2eTkhSbOukCns9BCAx4wpGLpS3UVvYeGDzxb7jCoF2g9UI/+JFlzkJRokSkAvvn1aynsfBkToGtI
aKAI29ScUpaMBsimSd+LDp7I2G5jzHO7ur14nK4kA/OS3czugzxeUihtX6x6tlqAR7/iCkOQ08X/
SO8B+EZSwEIQAo2e1eGobT5M1xrWYw0QDGF5wTGao+5DL8rjpQZI/36ybhiorgLxjgMzR+NIl06k
Onct77RCD0dK6wfQXZvCTnOA80TLrCqck1b6nBOo58CXsj1xTMScNoI4w3R+GeQQtk70bFCw16lh
k29apwXO17HqbLzfaaLukbaBa7O5urHLcoxt19Iq+WRCQsWAuny1edKt6KD+ObiXSHTFKZVaASRu
tEiKlYsl+x8EAAQ8EYycevxFSDQQO8nDAi+JrWNA6t8HZ9rGL+WQmtAcZveZm8XliS3dMhyO/MI+
XlOaviRn8yaRINIj9Phj5fTInHlgiBIRkiwBc8OmtGLK4FqhCh0IBCYwYCB786gUXa8ImHzYeszZ
kWshsN8nL0byUYeTvgymztlaiv45Km3U4PJSsE99qghq8TvEFBh8bKg69pM5OxAZCMCjMv8GgNx9
5oG+tOeNTWY8r0lJvlgxA/aoAcUGWAiNhhrQYSALieHStCX4I46lKJvqXW+WDVjG6tAqBTLzOgUh
yqGUiYM2t3/st5jlEGaToBSxndfC1QRhU6PYSOseII+HveD/TFOlX4cJdZDmjvoSRWq3d43Kp7kh
N8t5Rrmor6ailLMD4MLCls83sZAqFsnL6HMlpc2HiwqJeQJIhzpMnt168hkaN4KxavaKL59U7X6I
D9p4CuETNb0CxCOQ+FJP2HVFtQN4q2CjVbgZxr7IWXSVfxPEwm4cwDwE2kK0pJIq/PgmFf8Rxe+Y
G1ZzQJZsz/zBsH5tUFHUDG3d1PwAAkkErYb0faKBh1oOnjXWXQKtkj81BlSraG/LvOKuMU6q6h+e
4SP1MvyPIKfOmwRbhiz4ELX3WafVkxLab54zJmT88tTLZN+Rbbm0I3DzUecepd0yesMhRWb7VqRz
4AqR6pEZ/kIp+KlLBgZJiW7bbF1mNFZ3jEjDaSPKBuRaGm1TgsMz781gM0wODRGqf0uWdFBt/oox
wF3Z2BbrnkJVZcbRgb+9MrseaH1s3fuE4V1l452eCpfmM+y4hbR3OM+fncZq2pvmjusVDYq2dFsW
ZLJzL2QZPPRgPPYqIj9qgr1tGai/M4ZioNoE55poSKq3HzU9msclpRSVlZr92jG2ICzHm76H6x1m
5YztIuJY0719aw8I6wg3Q3jHzzyg3594QRcBWokjMXQLWML5Mi91qEmAIzeNCQ2Xb/xqtlR/ve/8
CkWDHTUsCqnDr6S4DBvC5hETp8DyjHGfAEQKJb8ERgQkWlO7sT2MLREJRWZdgahFX9E1MWnZKdlE
LGzH8WiNiXPyXJRIVfnrtFQ8vQratSNrxKMZMK/SQ1PUe6m51ofojm9kx4z4ue/6F64c5uWxgdGk
TncK7wJ5BXNqsf6FOwyKW1EiHAK5dXBIhI/5SheUaL+DuAd680ibKNvpefMTG2KO2kV4QCwBu2ey
rZca2SmhQr00594T8U2nXs8ELC5RUqtvKf/cIobCLlC0s7r7DIeHO8uNe/ZokVe++j7OJUu82xrr
ej9HR+Cqoxs6v3YkIKPVESEKwYNgP8olIv9ifWEFTCuZysG2LiIaWfBfvYk5QXT2EgwVq4Kj7R+x
kaAUysnkU9B6+5zGmZUGk+lfX4eJAtKOvfio+o1bnUwH4XLP42dLXCtV6n+QjnS1jZ4lv821ArVv
2YjUX8m4RLeUMYecGrIZW3sTIb1cdhEzhWIo8LQP58xtnDV9/LiIfqMk+cnM+rNy930f/zVz/WZp
+aefIkzWui/JCazMATF7zxC2VFc7111qlwqnB/LIiQ4LsHX9lpM07IacCx20xiBB4mHm+rT1tZgs
dkTMIAC8GFWZVmm/NkS5dWLKlTRxwLFDD8viqxOMcTObJ6IbnumDEUW/hT1iXyaXJjGgaIUmREfZ
M5BUsSiM8nUEj7rQOeKFpLMN6DOcKv/yC7ZBXW2N/FgMJhIxPZzU3qkAuT6w2V/JsHNRTJrCCzZs
J9t8ijPfvo24tpyD1jP1GO38M0A4B/4Df0HDA0tpV4MPoousGNdppEdQb7KatOSW6fpDsMhZa2H5
6foPEody5s0WoqwE3QNeZE6SnA+pwDgUhc3WNpgWIFjCrqgt+uiccEIvSLS+JXW+9owSC7pY+X76
ExJUuPE9xH3SdRjyvoODwsZpdxvVsdaae/yicjGeKI3hLGdQi6tqAYP0ZgfeKonKHzJaVxA/MVKS
bYTqlU9fNJ+8SNnWT8yVVPbT2ER/cMy/6kk/iSJ6TErtXTG+eYn3ACtjr2wVNghyGPE6enKI5KnN
rPpued5u0qgkkcqvZ/gnRhTvXEQBg1jZXVDNr4vMvPXJQCjJaKIfa0Dgd+gEdYPXkrdqZdjOm5/O
72hYIseGQV6peFxbOfMPlyWhz1EGWRPeUtO2OeKndDtYpUf/0ryXXbLtHUyEEsNgM+0GiesyK1m7
jfgu6kaHzDg/kAUNYmqExxabKrYpAsACyWLBbfZhzFh1nJ8El8NhnJqVFU2PNEbD1FBSVUVRbmrV
Yx8J7bMfwwevhye8TSiX3AREYXLoTe4/Lq0P26r9Zdfoe88Ga1+Q88MY9ssNQN7xfcT/vwp2+FHV
LMTq/AchzK3LzFU8XnKpk3c4v+YdaSssP8OcQEBOqRmkGGXlt6BUPVEh8w2Qyi1I3gwYVFZJfrFU
zYRZb7stj/rdaJg7hb5BTCrbUYbbfqCstV+9JrEoNwl5LmwpHUZ/ihSRWrGQB5e6FBXztcautnZX
9AvqStD9JWOmOn0iLXBkToSalOsEzbxiJgPoecqXhVe5R0s2AREZ/V5WafWcl8Y/S9g9k21S2Sx7
a2a03gL73KVAvBX4UbJ1TO6Xogl26CKgrop8pc2TOlSKL2nvaAer8s4N7UI8FMO2jdWzp/kHsjdd
pGogy/M6wU7Iw5KRrnPKiw53YK++dHwyBUYkMPusuZ2AeYo9tO/o2KkYsbNuJNRXUQULrZXw6DF0
lGl1xOHgocxt7KcSgd9oieFgV2xVMv2E2IO/n3PqVAB+Cfqe4ZTWwG/tzlB2YNmDFzEFsGmLtTBZ
Z2ZLt8zaf6VHDE8ledLxYPyOroCgxfyE4XWz65uQJ4UYZkKHYBpmsf1bJpW20RLy7WwSEfAEmXeC
LluQosw/4uzC4Q6tvngOMo58BYd67aUsJTPboRnhpsHLRBsgSsm2NE++iCc85qH1HY/xoe95A/Ix
e4ZtGq/ZZK8GTdvHeptubC3+dQvENpHH1WRp4RkP2o9ZocOO9fqeRNHFqIP0rvvqz0qsYlmjT16R
e36wSH/gQwyGteIMW0iN/kK3WWI25H9XxJ7U2NUm27ko1EmjdIaLkzLbpM3Xduyyjw22gKVVC3OZ
h7xgYtyXDhc1E9/nMguLtUvscyETnzHpZK3F4I8rl+99Se+WbFpBPFkw3WQ/WJsg60JkwKyyy9ra
JC0m1sq4EOsFuTgiVwYKL0KZ93SqyTq0XeQ0ldpV5lQf2on1636ogu6H06wt71aDqmgIsteOmWeU
yQPz40pQLxuETLCEiYy1k0/PJXXGnkG7v2VHtSGmsNtYatj3jtqbSEKhztPRRFBN3HzeDHHhLDFP
vtiFj3YBrIgNbWVdmtO+A85VMldfyka95s0McDPb6AkjTrf4LBP/XzWoDno797dhfkYO41nL4ER1
HIsuIOb1tZpxnbouI0m88a6xaqppXwZQbXpighf5/JHyZZ41XySrIkFz3QT6LeiC95zIrt0Qxiye
TH8eLQJq1es/kY3aJYelIxIr3Uyefic4kv2e5hH7lH1J4clrUJAXHDvbPPS3CsTHMq90wPjVurXk
+Dw201tkzV69BCcFH4lOxhDdJFkzGohRgGYJ2073WSl81Ygi61T7hPjJKeQRU2DHyZdntQioExwl
pl62K9muOhMnpYemakty3Nryw3Mf4pRoMuWgKE9MHE3DlzdMOkFETP01LIisrw5JEZxq/V9YqvaI
sj1aGrUWbkAMc8TELnPkHnOhiQc28InwGzlWCY6PdCQpdHxGwSeGFmSr2aisMnLU+D1aoEYkpJUS
+aZszVVlgaBXqW5gzO3MDY2NvdF745haybRV7BgSzb1ZNcVdiH4n7KvnbjAPbW5+sdIM0FtlJuYL
ezUORQAj17zzYWesQCwU7pXxHBQiPCrPPXeJsamj/hQP/dWMRLrtOuuDt/NNh5W074jEY/hCrerS
czYT7yOcYmJyR38v/Urfge++SrsgvbSDdRxb+7IhCSqwCvMN4eDFh/S+MWIAtsYfer11JcHgd8Ru
BWMvYTk1+8FM36uxZUYQ4cEdvfw1GIwWsiQyQbN8GolKxchHETQvNtheCUzeHtMalr5DT65X4k8I
+DtTbHLBvLrwWA3o+NkI82FeZDsjmhx9LxmoHKtMrYbcf6uZ5G17ICzM8IJziy6httky+MAADDGo
FbZMLNqebq6GnpLeRsUVlMFmKgZ3J4YWDjXaaccQODPMWCf/ZiuMAoWT4N1C3YTsCsbwU0yWk9ej
EyVx5cZwHbeizqHTEFOGHBkYt+btWl05R63Q36LU3zQ9H+7IQmPSHpWpf7QWEp263vz/jzkuiMBs
vFnAfNpmrXrBxDhDj9Ga8mozed7V9UfXm9qB0I+L3cqd6XjZ0jG7ap81zTnH4d10gNeKTr02WT0/
xwQX+ibFTF8Wf0wseTiYnAcY1lFAUWTl+p1DZt/LA9ma4dWafnWRHL261Q4EXsFiz/RiVfFz1AWN
sw7to85GmJnmIZrKrxyZx7Lq+FmNZtSRjKz02g83yBu6VW0wqkGowHVTklsRFTtTL5BtqIR1ae8v
2lC5t6hWr9UL3ajzyvKUt8Emtphgo4JED8jcWXj6//8l/UiDmuv7//9M9wurX1i6G5yc+Q/c8Nzg
1GmEDKE9RFXzgUO4bRP7jSoI1oCTw0wYOqxzufnBZfyMX766AafLZF9eEgSPcyfbPadx/c7L3iH9
TYqDiXXu0aPTA8X90EYvO6o2RLPnSZv0TeXjhXFuyI82WT/dTZyUuzrwvZtZDs8djdmH56JILJ1w
3CEGM3ed6XGY5hq57+Y1NRr5EgfCOKD7D1FesT+Oo27EPd58yUr99L39Uo2m8UzEt3Ul+Opf7dKq
J4kal57PWj1otaUXMzF3KuKXmjSkLEYs0SCwJsEMK2mmLmnsAEDzy63F1vcpLWrel5TE4ZDBZxfT
abdmBjGzSVdeYKxbauYDeRFHw8TwJ2z2UCQ/kiCOIRhHvnGSqjlhGXrgIQ0WbDX1J2LQYNeJG9mR
1amPBtSW6qdCI47fjJc28w8EWjknH6suV7Mkfq5s/c2YTUxI44FBL44M5pnWONKOUHFGbR/tUzNt
aEgn7dbCVvEddgSI/E5+MRkrO5A1eYRiw6whOhqdfDUDSf/S2o9OG7lo6S6BckHhLjUjPFSKQG0V
1N2pp7CisWG9Qb70VzDrKj0LbTC0cJ67hIi80QvuLPkhVTeEnrpM1VSTT2eGnofW4w7PUYTSLGP3
6QIbQX7gr/w8eFDD5Ns6Y11OpJ2PUKNML9KUC4JRmBFJxcBc0bHFVnSyQ93nYXFuVuM261iGe0bn
7qwVSzclszwW+OxI24g2wDY2Xmmtx6Zr+OX0iPxQGe9DnaBdOXJ1ctesmCv2OpZ/Q7qrwaiBcKno
MLT+DSUsDaGpNrgkTkkpzySoHLsgWDmhdmnrwuUfZaA01UUAyASgaRSQ7hf2uF4BIdYRI72REnMr
A+R6IFHy2iMkLS7QaXYbOxnZhNTp1S9MUCsE+2QW9meTGdSi11iMpgykSvSvtAxms/XTT4FUiwVB
dqURg36bc4ADMZrNaQQwaJO+MmNuL5fgOUJxtX0kz5owmUun1ZU9u7GsM/WRUfsTWYdWM8ZJYla+
tWdpCaF/AsuW6nCtcw5x9A5v/dpVwbQN5txLkDxkno3IoRPhPZNsxIDJMVbkIGUH3XCvje6ShJuU
KeyNR4+BvPW5OI3mBnGVqIdS+yeUuJn6CLubhIpRHHSBuZbq29zG1TiiCuLPavK9rR7jcB2dq2yG
kJUghdja7mFtbvSUXXhkJwQE5trzjE0mxG5s7G8Nf/38Qd18Ms82xSAvTJLshde67M8bbrS4ZAFh
VreuLWroM9aekOxNFgYtdUWzJe0enZ5JNY00Y3DE3/y8ud0Ahw2jAOCzcmuLlhGyOcAz7+XGQFZq
yvKlGfJiF9blOnOHYxho57Jzpt2/2Od3n/RsQ+QWckHM6uuCTNVl5L+JebWJZY/QwEzDgjvgiu2Q
V8B8KX16z74NVk0BI6HN2fm3gf7IaraP4lOCsFiRNkoolLCuqOyhDgwksRlCvI5FjvCSZOdlFOww
Z6VLR9rvveXfe5wEeIDOVkd7bUr1h3xmjoX+tS0HDFUPrF4fvG/RI6vIyC9EcP4NdpNuZ5B4ZIX/
Brot8H902x+23EJny4ovpW1ou7AL3wSn+kbYX6mPjdrt9GoVi/anG13etjjTeSpXpmvQbTaSty7G
y83BvfL67gu2nrvtquiSt8LcGWb6z/PSVWnrwR0FuCAMA6vfbk4vXTnS+xjzS1ia31qmth2S8OVg
Wc+FHqz0+fNIcTfj3S/Jpgm9zZik+85LiT6FWnhAX3EIA5XvbAMfySitM98Y/sFptos1ww6OKtzo
wttohXXReQO2RF9tYo8P16aLVkwukZ5OP76TUIjktPvRuZvoQMmY/0vbtt+h//5WzSMyeBrmdx+t
L4MAt3pTU/yPEcsdTeIxlBCN69S4KvONI+FfwGRr2SnqKJn+ZFP8XmpYpOzojJWyQ42Fmwez2vw3
R8IX+oCMrsA1N1rqDLiOpr3uFXwLIbvjBsgr35LS8O2VPajtSW0rFgGkYJDPGzKUCHlvB5OhexI6
b9GAuZEEpF3lEbFTMH1yBv+S9dzFQT9+2gYxE8pReBq9Yh2VySGukB4UYITkb6Y3T5rE7s9ICw+2
yAOcMcmmku11QPDRRLgnyZ4ASovSn5HAc9f1t1j9R9mZ7MaOtdn1VRI5Z4E87A4B/x5E30kRCinU
TQhJV2Lft4ev45EHfor/xWrxVqEq0y4DdgJ3cJFXUiiCPPyavddmhFOG7s6dChzILtRVblpuexdJ
mm19RSWh6G7q3eE0ONrpPQ8TxrhB368hg4H6FxjLa0Riv6TZ3yoTSLbtMjJIvEPsaoe67cSiN+yP
MaAwTtxqYZf+fn7PEux3a6e6m+aClHL5MpkD5hS3Xpu9fXSgKIQBen+EiUQe6BmK7LxZJgMQhtEu
0YK2Vxxt54LRJtuN7FdFrgM3SHrCl/Jr0CTt60Dd5PZkwqLast0UdnTjfVZVeW6JIggpCsc44ATP
LaSpwYclxUhUNf4uXftuwYPSLn7mQX/r/aNvXcqgupitSZLLMLDV4qagposhiNTZZ0BS26rv57C7
bd+gh/WM9iQS34c+Gbx4jWyWJa9X4L9cVK39XE8O9MlUfmRDRJWTvPuYjs0+e69rGGgRxePYUWiP
Dz0qwrxDUV+YBFL6HrE0fsUuNdLvoajjgh8+UV1kV73kgaGJtxR3xLn0UfIZ0/SrpimfD18cxZl7
1C0nW7CHoM4piSoirGVRIxD388jDaujG+6B4UxNDBwdemOlp94bq97FKHlreWD7SA6kv1rZrutdY
m1c401V5mb4aOhKLgf9cOhXfp0o9p+7EhDI07v3SWYZA808wU/dpnj4EJipfpousYejDR//LJyYM
50bNtV5dR9cy95YSE8yVnxJrF3rZMdhZjXowC8EUOR5ew85S24hIXneAlJ6A7Gmq/tJ44p20s8/Y
hTsC/PsoQ8QTU/BDHj3LNDDZgLeT9CC/LFWce6XdZ5i/y8jbSfhnS1E0Pyqc3mnDvcR5d6IKW9XE
jQ+TR8lnPNFPEi69V7s3g0I6CMUrxSWlYubvORwBoHXFwYiJzky6p6FkLSQjslG9+NUZg+96Sq8s
EA9VN1grQKHlFnwPsDitumMaQMM2hpjlUvZufpq/Nab3LdCW2E6E2t60Xxi9nNjbTStLePfjGL01
VgUjHQdQNGCAq9L7Lpv9vtSgi6ju7qvZLiKLYZtN7tmINMZyTPL162Alv7qGKW+UnvTqju+Gfacl
GRd2QbFgMHKrnPwn7bllOJuZS/j7wKxf+EP+ideAG4i6a4EedxGWoVh1pr9rDYY2tgVaUGiOXDq2
0+6m1gAQEuTYgozPNqv0FRfL3IP6PQUNGgm2il0hMizQXU3EO2vz5GnKs/ex46JFKfVU58ajG2mb
gkGPiRB42Yj+agdmv4rZl+ij/AgVTBGilk7KCqFGzJtn2/XWudJwxFj5z1RjARrckvE3YvUFJEWk
eaZipO7L765osSuzXJ9FgMTEJi+Ffxv8gWDx4jp6+Q3n1n2WNu9dhCITURQVT3Zz094/aIn9mjFk
YXkiSvyUcNIEJoKIAUI0thtybm5Z1m56p4G54d8x/UcTELNKs4CpyfF1Qqy6q7LoJ5gPdq7dMmS1
LqrqLWhY5JICPBHvOxAgI7cjqzBmxvhGau1dq7AA5goLeKSXr7xbVMp8chGqty7HB12a4y6K/LdQ
LdUwySfhZeS4MPpCm0DlWfURBW9Q+1uUUYoyUAf+IjFWj1q/KtCxa1X7pkFXW3eAyGxRMQMNVkVe
u7uA6bYp1cEQTrdxsFOqhJk+ifbeAUHM9+SsRFM0lE7xk2bNm64CNQftQD5WzSbyd2E9Zoda7bPQ
wo6ZjSszRvThEgXqhPQ35F0xd59MBnboXki5I5bWYgttEkXI8j06OfFpaCDcGQkDb1Pgd6a2YHVh
XGpU7Lye8sc1PBZGnklY4CTOlYPCXNd4+kvkMOw7eAwY1Xe4KfGM9naYktXJyCSeojXWX66nFGVS
jt2s7iYDYU65GVGdluH0PMFZ0eRjbXfxhhSarxHDTdZR0ynIX7mmPQM4OLLqulT+Ri/YDXnIuxeu
3x+EMTgH384zpEetOoCW5jlGMl7JuzPWkvTbVr5DC7UXrMdJSG4/PRCYtPPpY6MF+aJyJZHoxquX
d+P9gNfHdvpyU0wgbBQSeyXQceo9XEw6gjijSTCcmWHCAyLFakycPY61xh7XOk9gL0cpo5/ytOUi
lfYdnxqb1XA4TxWuur5nUWTl6ZfHhBHwEeUkOrxYRI9phvc3wKYma/tpTsMNBbMErimEFljv83Da
RSMeR7zfjwP+EtAs6gohATixqJlAx9Ep7oTYmbJ9iiLAyjkrDc5oa5ZNcWS52SZ2/HHJ8pdq3yMP
PCmKoxMPxdFjuoyYDtaE8X1lNv6UD8UvlddzZ+bcOYHFzhLEoT2Zzbrxec6bEDKDiJmo1Zkfup5c
OYuBIvkPAQKLBGgNOdAvrOIPQ5wtDDPAzKvcZysYd8l8bGkhE3I+JM9mCdDgtLIJ15PmRLZg44BW
awWQkjwiUcN61y19Z3T38XBrJl0QVKnvYk9d4dwf7BmnPtRY4mxx7jLIbc5AJ5Ma6Nr99JpYSbnt
ZpTct+0Oj8z6rL0e9xtjGrsDMAYX71u/YLR4J53w25ymQ1YxCsDQtxkLupM20l+m5uhy6C6JxjxP
I6I8I4/uWaj/8AlQgA1xjcXyPiUv1tGcN40xGDfPmnmD2qQmMnsRdfdImSmTvHAN1PnJ7bRgNSDh
WxoeJB9k9XB9DrGBgy0iRM2zy5PFWYBOVad36i91El2JX4vocp501943I2Mm4FwL4TFLRKS+A7n0
HQTj02SUkDecTeioAwUZVnSX3r9wd1hfgmWNRXcbOOrHRXQxY/Xf/NJAxaTz7BwUN0/lrbhPX4OY
g2ucPmIHuXwcoJrU+rkbC4+d7LKV29EPdbX4ZFbCbdFTSbvD56CFz6RAkCC2gFnIfjx7GmrzV1d6
V0YPB1Pjtyta4IosD34h2zMFABXVTyuIWRUrYWDtVX10ezaqQj7zfv2ayG4YOe3ZaJxA6d6Kjl6Y
7lo1CPoADgFEpRNsXCK2O/3gZt0vqLdPetg/x7Xit7WCPchJPn1wbmG/I5TA4NGX3LOFKJr7uNY3
uRVyEcz+N52dp57LF0W+MZ/1QzhVRJ15/ZMX1pipDRsPDIHGyGice1ZJj40hQSaOOL517wXposEc
P4NCm6yrFNiZHx/DNrmzAb1I25t2ysHE5iYw1gX71Ra2QTfl8T7pv023HjZGNR5GEWIa4ogFkPBU
UHrxpAxdEjepFxRsjVHlCIDmCZ5jb8mY79a09ljY48+AvRhwhokcy2C6943ghNj+FbLWJY7Zv3ql
5fPOI3tmToBmY9F249lFCG7r3hdxSQTHzsdCmP6kBhJg/2usLhBfr7iLUHG2lDvlkLzEgqs1Hn6K
Gu4SS/Vdp9qfychOhcPgmkjbpYGjhQhM/OG27rNGibngY+xSqcX3MUyFotnKmdUSSh5L5K0dnePk
4+xJ9eRbDc22igI6X/URssxkZ4Gaj5RiKfnUZFEcQuDJke+esvq3NWZ6C6c6haWgHoIyP0K9oOTI
7CesCsqs2QGlaNWsFiMdSyNHq37Z4kGgTj45rnwnw+6qEk4zOF/YBdjmeQEU63qnFeVXQVEN1e2I
//azS2mzrOhlCsWRS3RpDsMqZBgbdTDhC0QXxNzzvENZqY/YkC2OBv071N/03IbI2ohHg4qchiW0
Fl3IJDNnXEQ/rXx+VF0dbIVDXc8fAjLh7bHahQw/l2lR7nN49qD1xkswOC9W9KHowTAN7nOeHlWW
nCpWsCGv1WTzu7HL9n7gbFMVWqHsGlC9A+CIuDVx6knEJjBOTpx8aLuL2XvbqKsjeD0A8LoGp3sr
NA5sv14qVngo2IYEfePvD6DruNNkK9aT3tM50VhpouRwzQAk9P6LSoE3DAar8Vp0+lKGN89LxS5L
r8JMGVbbK4ZLGsBr2n5E0C2RhktcwYBbGxa0KI7pEoj7QN+iPehBBMOH2X5HKwp0ocP0mpsUCtAH
eFuune89caA525FHF5qpbDkN5bdjtz/+b8kYSglNENwbMwBagvpFAxdqO7RDbwloRKZi+7SnQ0cy
OzsxkKxTeRfjI8cdwsXc+lIaU8cBP33Nuz6EHiGelg+0CA6HG1XR1iCce2xwanoz0INpGSu+4d3S
pnANcIpcxpKhpZgO1AV+qU4CVDUzPqhqHqbJSiTnuAdCAQ7cLZFd+IAzOqVTi7tJ/eho0Dn9UX9C
eQHgyOywSmvkHGblAEILFokTul9CmxG9k/Wi2UgB/cA1171GQnIklDrmOr2Wp1vQZIsC8RBPQC2I
P80uSo6ira9GIZmktcBCVWbrh85q6jXJAogvE4ixGdi/FRQgWmvxMOlq17sJcbEBr5z3sjXLV6ti
l1JaGjDwKoNlMOFWLcKba7n4uObNjFSgKkBIOBpWevEeu57PY3VYmjHACypDGKIlpipMpGYAMoVV
OQ2PhPXp4X/0plOrW6s29++MOnjpeuvOG5AAN2N08rsc1S59V92bt3ZAPsK89ZwNNmgauOVa8Nar
jAlAfstC9F62DX8RWXK7YsN003XG/yNp9RiDAdDjH+7DDj2V3DOQipZIWWGROxrWq5AHifyWRK4K
HkAEcFpbwHrJ1hkfiTg71j3rE5ZrE4mKCRMyv5lOlU+NU+rQ84bhhhj5gpjmeQJsSRiE9uKFlNZU
iZgA7fqk+FRy9NuecHZ+QP6u2z27DKWaVtvXk2fc6yrfp4yJnBDZhgE/8DS6LA5UYz4mMcJK3c5v
nVE9lCBc+pog6J571JTakzNiNB8CFD5cvGz9EjLsIrog/a5bweE+85TNgLYOOR9mzvUkDO7wkmeP
N2nfkT2eyqgEHD+9Zlp8xX9ZocID9iiGPcb1DWH1UWmFq96s33U3ejfH9I6SYuF6R6eGJdSDM8vq
peZiHk5N61LnyCcsvIelAbXU9r1PWZ8ZBDKbtecs5bhqtnENMgcdt3GPvOUK22UfGXRAbDybwn7D
g4R0ACsABPBbjWIBH3n0UzDv4tkyl3qocSvjS0keZDEXjJyX/n1iYpH9jHz9OJXZngHW1QJrkorQ
W6eD9gSq51dOgOnYQhcYam7Pqvksp2ZcTZInil88NbVCAWJoT3JevVaIdCV4sN5r7icdw0QiOOZb
0VBLxf1NmMXZIaUTz5iFfFldBl18xwy1Dq3/0jZFtYVxwCERZTs4t856dMJdEoTICkv/GS//dw3O
T0whi4m1AkOx04T2lBYHZMkAWRJ95qOOC2F54q6bIdJ2+VllLs8RrX1QmthPin1oGO6DxLibAbda
dna76lUUWQhVlmc2uxUHHjuwDZMNALFdY4j01Rijc2zM+gUcJH3n3PV6ePX9+A4TisGWJ7zSaio4
LBpPpqIFS99iYPLAHPWet84iew+bg4wzNBn1OCS70d1kvfNW9j2RxTLcp0V1RnMFScXVjuBEAWVj
g4BkLFfzj7bQpJYNT72mD+6pBs9kWBzb1vtoWmIoLYtwUgSdoZPB3CgQTBsratZ7DaOZWxZHrSdg
2w/HR7zlF5GG59Q8FAZuvlyPvwd+OzeqEdm1OBRL9xFP851Wf1r17I7UhgCcXHI2I/dW+XdsXGCB
ThMGF/8jRXw+5qbJtaIOnoacreqZbEYlpJ3O/Xa6qVwiPgSWcPJm5akQ8izYyBoyaDeqnO7t0WHA
g465DbV2S546Cwq7cDZZpD3XPUCwPmEEwSPZjN1XFlkkLHjl5xBV70pn1panYKMbM/4BP3drJRi5
MMDhRSJ7YWAuDiIMlujQKZFDtKy6B4+XKAyG6G3I6KqMNrJhRkeFB4XS1o/VWO4ZFlUbfvRet1HH
2kPFSdOfAyXrHcPLlllNZm+GdNxryIwXejuz/YN7Z7D7VeaFN9Okw3d0eKE5jVzWmJijE4hrPTt2
OzGXY2zfuzrMoTinpozgrf/2pkfwSAm1vTV++R3jGUZ/PbxQpUIHcqMX29GflTE+I9N4TYJ8RTYB
+AqzJn4xQ+YrYv3YVOkhH/1VS6bOIppZX2hJaK9atKKJGcEj6RAL2DGW6PgzZoSFc6g+R4Kt5gg0
KyxZVZRDtUjK6cHhHlx5LgCISWrfUiFag0PqqOhHlpQajD+WwgmqI4+FYxFbGJ+1j5R9G7mczopw
6K0XTVirTPQnBj5kz6Fc7XmyR7CcnvC4rytbUvsx3U3q8BiQCQrMJptUvhxycQkK4rsFdAC9jN99
K99nFc8vbM+DPfILEcW8HgN9PZK/IRjcLfJInKXf4crItY5NYvAFIv0BMCZClc+UFAdNMsari2gk
tOkzrcpf2Id4Q9Twy0uG49QWW202iHR2+GvIsh2gELl0Ab2nPzLR7L3MpL0ls6SjKyb+Am/7wud6
MZH88JQkIMKHh8vsyH4tGU+v7QHAO7H2idH1GzgU7rZh1Ul+9KFthm7n5u4V81YydxyoikdnHZUp
y/OJvAdYBAqw+rJkldej6F7LsMnWHHBDxJikKS1vaZfDrs8G65BFQKa8PNqllrxUUYI8s6ObaEgz
rH93B+hdvFirWUCRIB6VNmi84dwm9tc0b1jH9rUCBgvxlXmbWTAByXV2cJAzOYgB0rIp2BU2kHsJ
lQeWwl0L0Y8HMvaeBC43XD2wYi+o3bzT7FFqBkNuT4J5NT4uYh1K2zi7SMf8KKnvUSlluS63oC7v
qEdA947HITa/a3u4AI15Fp331EMcDgVO8jBiXOBp2QoDeUSO1YgRw0WNMgN7AP9uML5MC0GAC04q
ZA2/LZpffkyGFyKwjgzJLMTSCs1or6e6IMghWg8R3kvAv+Oyr9hgMobwnWYGPvrToZ2LurGbPjxG
NCtRuQd00E+aiwVTtkjT+3iHP8ejqj5IUOZH5ejxDlH3IZrQPPbSB/hsuxcfy9xjWHPKmEn5XQuj
30wdOOIB85OU7VE4GC8NNpDzGxjIgkHIW5eQDdphcfeG2UQuu5M+e52lZF6grTvh5ESpODBiovIh
8JOF5d3cGn9xY2DvT9yEkRl3OZdVBwEZ4cXFS8rLzC9axLLyaOwdpmqd9QM26mQVQ4l91gGX9awX
Rr5xHeZQLhQmSe/vz2MBVh3lDq31PkGGWRbfaCa+UisCyy0/kcW6K4ICqZsjMFOmlPsyVWxy8viC
+mAnTPgiDqwgVKfphhgeKANwFpNmRx+kH/tUHClw6Vmm6s6f4ru+Gl5rNZ1q1zgbYwkOrClJqnDz
i+0w4SjmLOMyQVqSnunFMblIFlYRzidYKJWRpduRvXRnEQ7ODBcLGULVHe0zgvKF6RIu01mJOoM2
1LatmpjaD2KNWNbZZa13Hwu5DVgneXZ2FpwwheQJrY+oThH57hTda9YU6Xq0462dyGef3RKJIG8u
xz2bOLROPkzwtkZ1Ls3qZojiUg4EJ0EGv0uNITwVJGXwxcFx1KuzOcX7ijcoajWguRHBSwa8Zc/m
za8dMCwAhl7iDIUd1w/p9YrlrDsnQTgF7bqnkmcvSR9iSdPFQtlcVsRCwUC8Kt1s7pSWX634St24
Mpw05HlFCouNUUfDqb1psTetQNdmhXauBcI5I++h8RqU7RYPJtXE71Pb4+8vxl1R2CmGxJDxlRE8
8ltPLLm7p9HT9yZlGetzdp0ZTMtEyBr1mDohzSTKyCEKKphoYkdIShtTG9BOk0hiivQGtmhmngWP
Qxdnt4HZMIX2yVepd0CW1T0GutDWfQlug0cVyXwmskEtix+hSnTgEnmIZgFrMbZnYIymYz+BX2et
v2FFjmfN0ILnLp+N0w2YiyhkzE4aFFIDcilpwBF6+pOgpmgTwgdsqAhsf/nSjd1lrwjc0JskYEyY
8p+nurxYhV9tqlrLd8puwnc6NbgYF24T+A0MDirko6veo4/0XN04cLcyL2xRzYsy2fowgK6OPWZX
DHL7ItLWs79g1+ZQAeebpvFafeMadnuJ4hNNDfhPtjSpWb0SKYOMqGKOnFQupWO9dnL7pMyyXYYl
v3U5ONsYxb+bbjQD51sVDs+V5TyS+v3QmiFYplh7ie/jDh6amBuYMMne/YSbfgBbjp0BQ2pMExMI
lEISlpKU3SYbCcEwGgffOCEWKMbtbtteYa3cZyXtT0N1uJsr+dyLjmOwlCXjD3SKgoq8gI1v591K
01+NEQ0A3UKzHboRO9nsO2KqeLIywCjI/KmKePpqugVODRDSyIQWOQkOXRmtRIEViz79akToQyHr
MhkNgiOOrfSIig2Zss04yGq98/ynL9j30nbAibYaqiiohmVDsz7mI/SawDzDdL1EGIwPOfOnxbzv
QRQbEd5kPzHDGjf+dOpcvz03rv6FfBRbJhOMg0EtyxwRO3WsW8yIwZwkQwyXPmLDKzmSkZuU27yq
0ddW1N861arpsttqZb+1JgwrrgEaNIKEPehA9Ue4XGwP0r0+Necon33IBmcYecKkyEwRR7T+EFfj
LZtkRhcD9i7/DEUSb33EANukz3gTGjA6keufKnbnwSxrnX04XWm+anq8zX9CyXFpseIvkf9auFZw
HDykuky3mZ19cmaQAofV1ctxI1r696hrsEzo9MY64i3Fi1tjOJ0RTXuGOosykxcadJhFQP3R8VH+
dl5FTWQTN2LmyaK2acRlGkGkQhRfMdvw/eJcGcyJuIdheqhHJEYRF29yDFKSnhTHYylJmo0gjImc
zbHDjLFnz1zFjB0pES+ZS+xw7IA81LLxWmUY9CaorRpRaTwk/Wop7uBl5ZtYZzZfh8UFfd8nklDq
rdj50O30ZZBPqstsZlcYMKx8+NC46dViKl3U95kjkUthGjCTiAU7oPPA+NQsmEzSbnREymi68shV
h0mHvF65n7S+t6Dvsg0Ta9R8TGfC6LVnQB3L9zhnapAG2VkZ4UYFaPj11uazR7C86tiLYyBCwOFN
oNLG16h5MByqcgs5QVBtaYjwaybW+9ABOrNHUPrBy2RD6qBQxPrqsHuE0rzXpfMBuELsgZR2IYS2
Cu6RsBizALI9Kj16HbviJYhLc18jYsqQGWbaMN5b3Fg8icJdIytO0+FVq6nfQmluh8qPlyHxCgwy
MMNw6pvgaM7YEAImCB9jde8m/uc42e9t16xHlp4LI+BfOd68woi7u6gcd1noe6AtmlfXGux1PPnf
YXjAF831EAEUdr3mWRBW3JnUUOj2bm7ZHNKK2yes0p0KHIqmXNe25YNuh9o2S5yvzrjqAa+HO4j9
UgpAecreTdhgsalm/MhXtLGMBJ433omGWMRN4RGelTS8Mm2MZxvUcNeghwWzwd+YNWSQWZylgcYe
KTd4VqxcK4YweKD98gtHFGpozrkRNe5CL2xzFQNe8TAUibBFtg8lqyNdvSrtsxDsUEP7HFQda3Fv
eGSpCnEnhv8Lb+/AUU72iByAnLdIkzoZ/EQOMghGHotgaLmMUtyqQUXJ1iTVoppRUTIs2EfJ/jIm
zVfvY5KxulfLoSEYYkal3h1239kvPl4kv64o9FcrEySGaMOjE3obOHif6BP7QxggdzHUZ0znwBmn
T/t4dps7kv0UFafX+He67d6ZPqlouS82fA0nYvpFs4cAHkqRGY6sat2VhM1U5hGkSH7owqFXSXHf
+hk6xrhsjY3fa59FJGaASs7m1AWc2HE0JzZ3bbcC6zzZeFy94lACPKYkAJ6hGBSqda2xxkiKayj2
PkZNLXptQuetkV/QrGLaDzd0fgZnPNEN49U2w1vjvf8uXtOZOoUCVR+1Lw6bjXDEuW7zXWPAgdTj
5JpG/WM1ofWMBwG/Jcv3/LrLnt6dwKSTFxBM28x1sm1r31kf7u1svOWTBnKGKVzeOj/cmeHWLI2r
q/1gQYZhHBu/MpjuKJuuGmZ9PDo2ak/hbBwxMI8B34WFlZJY8zZajcKTrFw3R7XlpFB3omxFLvY3
iAvcWs0zQ9+Mte6NEKFJM1+CAsYOAmF8saW4FgxyYdU/acbW1NN6LiJxYIZZdZjM/o7MAsaSFpdg
NEFqsMdzF1yp1K01vdWEajxYqrygSEmx0kdIKtspWMOQC/BrPwgmJsA883Y7No5c4b5/noz8lwuX
5JzJKVqV/Rzp0RXIbCymQombhhsxlXJl6/XRVgzjJ618T13nGZLSrR5Q4kOngIG9TWLvOSbB54L4
JFtgt3LOZpomD1VZfeoTZlw8bOW9yz6wHzhRrTA2Vlghb0FSJG9e/OWrL8sy9Xv67VPcCwMDH52G
as33sKw5PP28XeYT8d8ufBnOZOinHhMxNlMzuc3DhtM8osLsH/JsRmokVnfn5Ja3G3SDSUyLhTjU
UjDrxNowCS/2aKmx6BTY5SeT+HGAXFfLcCOW5RCZNCWdI0/vYzwe6kSvNlOi1fdxaT3UCRo/VyIr
68JiLSA8LOHO2vPjgPYd/9aPGeLqTSjrT401HCpNaz90syO8OqgFN6iy1rk+EgdsuMGaRG42mCQ+
rorQZpfIRmKr4epbJ3V2lxIazD0EJRSTIyJEUvZUv/KF6n6Koj8nwgOvGbh3blkDKAdfauB8Uy+e
bDqSgaLh0DmptU51Ux6M0ibVyMcWNCRftdBgacadzuCcr26Kizu8UUF8Vogyd0Y/P7eKpZ33kHJR
OqG5YQXKUKSvxoGTbWoWKdcfoGL7W2ezafsWPQni9sAUyEnDAxYAtOFjwMlNJDW33ExeNJKEXXgm
sCElzWpgM9YI3rYoMx0AAenOYdt3JerpISp6vgouzuBtzVYjTzXMcK1gymx7/tZxlDoxfMGBldqK
mIrBQ2SYgV2WjPMHF7+hI3p0BucaJdNitHVc3R5Oh9Iy18zb9kAOoFxfhC+Ii8yBO9lGcI54Xi7U
qO1yK75VmfaZ4v9gbY93PWqButd40DewvnajA0wn19hPK6PdF43Aq9NBeq4Na2ubOfZDxYcZ+fHG
CPwzPqp4z4+18MR7XknCC6EGyoeN26UbQejlGnccnWUDqYJspcfRxHXPCqxz8XKHs2wjB04MD60w
zWtj4vIFyFdAAbCz8jOakD0Fk0X/U94GkkQsn0lXLdc2kZGBdqSv2KP0/kgyqCNedmXPlgzcRG6Y
DauoMpZKJb9U794hZ3VXpv/YwVZYBW59ygBnLUSn5Doro71LdgKpDkBVXTfd5xVEc57LYtONgPH1
CEWFnt8LX3PR8uKWDCWUQJSHZcxDCvhwuE2z9CWxNcLIlmFS0l0Rb7IUIz4XBb0FvQKy83JFKNyP
M/umDPtNjQps50TllwpAMJb7Avb8s4kyieYneiMOISk4QIkOWpH+Yp5SLzAov7QPnxBfTUFKGqz+
l9MyntJkvEot0TzAdHmQxO52gEcvnASQ4hLwDLRLK2IMvgxd3yQiR3ol+qdihI8RNvoG3Qvc4XQk
+1WfXlyAS4XJQtqYbOhWnQk/JdYXw2BhoDM4c8fh+Duseo7RDr6LS5GqgAbwd3r1V1GqOgrC9n/7
63+/w9ZQNMVP+9/mL/uPf/b3L/ov07r/9s//q7zvv31Dfu6/v67VR/vxt7/Mq8hWPXTftbp+N13a
/jVv+//1f/7x/fu7PKny+x9/fhUdJDe+WxAV+V+juIVJ4vX/Pc/78Z//o/jjqcj++T//+P7jUv/z
f1HalX/L8v79Df4tzPt3lrdneo7juJZE5/sfYd4OKd9iDvlGW0s4B+Lx/wzz/hcXIaDpeVK4nk1j
zethEdKG//hT0/9FN0j39vhPmHylZFD1/5Pnbejyzz/Kf/vU97/+8adr8oNsS0pLkBwudX1+hX+N
8zYluPeZ2ZwT2L206xTvenzUp+JSteNNsglr+6jfAxKtUHSrC1t8au08fFKxizymMqnTDf3BtAaE
ZKGzFdDtx5iNfllDeKeSzkkE77+sIrvT0jBHZlk5/AMbrodlHrpcXsuyQU9jTWuFOAau+64QdMfl
aK/l4D3M1BROFa0mICOfhmvu7bVe7sjWfM9YPK4y50DGr1rlE/c1YTOskDpca5BdthS+Wzue5pTq
ylg4gfsyzwfxZKDFHaArjqR05QEVF+t0fjmhBxsZ1jc6JtJ680JRiqz4DB9LsoSWpp6rlYlA1XMu
I3sewFcKjk1cfVVWLVdjk/x0XbUxHZiFCGnXpQYcSqp4VSYUqYzAYK647aq2vf3Yjf02qJkxW7Xx
KKvq1pfxwR9KtWRXSLvPapF0XI/YNfi9s0oi+bBnJYQhSR+V6BiBv0mO0YjVaNUEZ59hEZPYfYrD
fDGifUW7goBtUIdWB5j/l6v938+DP3IQ2PiR2uYffxru/3HF4Achd9vlApSO0CVX7l+vGEWbXzru
m5Mlz6qI4WxlPaMUDVV8lpqb2mWv4wfqB8TRuApJBIHHYi+lzwxiJAJgSQ4VmAelPZecjCRtEEwA
Z3v1+02tEzJdPCvp16Q6iSXN14XdwKmtTGOjCVQcWd/e0qma33AmJErwfM0jte6Mrl0PbO6GNcZA
HL4viCxO9P+QAf2KU3LsdiAaAYPxOeV4rJdp1QLXosujrlNESo9yZbnYz+rQeLMs506lNQQO4Gd4
Jl8LC6XrMK7cQdWrCmPsrGDbMEFD9temhyx0AT1EXKBZaRKg6x59UN9GxfDNH3gUGHRs1knlDENs
MzxRYiF9QuK5GkZyFM2hFEtTUFeNPp1AeS6MgaSBvCFxl8a6alS/xWMIn3rku/fcTL49fnVZecyn
/AgeYe/UYJwgxqiEy6ZtwNKE+PipwNxzmMo76ZM9IWSgLTEHYtXHq1xG5jszzJ8yiMeti8B4EviB
sFLDrG7QVVglk0xBWE3YXflIWByznv9X9s6kOXIj29J/peytG2lwAI5h8TYRgZg5z9zAmMwk5hmO
6df3h5CqpJTVU1vt2qx7Q5FMkQEiAMf1e8/5jgvn1zerHyjUvVOe4CHxSvnBABwMv0vL3jWJt8H6
OOHgj78s5osY48R73/blpnK090aECgkdV64hCma0CIfHdLjmWGE9941Ba7b/1HVug6HPXNDE9ETN
WLwisoVTmc41GaDoeJebT9WoPB1Ab4m9EDgBvYLaI+eDPPLAbWvmmtPJzYtmH2otCThF/pIIm5ys
ESDJ2HQ/DQuwVlYs97WCuiZtYuJy1e9sXf/R6rR4gFctpS/bDtGq+77TSAXOsJANuM8SrUemF5Xv
hBpW21qTsFKCCC28MXqI041XeyiO/4ebTvyySru6Yzim55i2tKTHU8Nd/v3z4z4uwuUW/V8mbYUs
dN/GvLgKsVat0Dy8mLZzRYARFQQYK+RNyK1SYM6wkC43z/+vA/6+DrCNP71HS0Hye/lw/ZFTPmyS
+DvP5PjPlcPyE7899y3zmyVc3XYYFAhM1br9X/8Yfrbdf/+XJb5xXfLkln887w0e+LbLc9gWFAWW
zq/5/Xkv9G+e7nmCt951bGYq4j952Du/XESOuRQOguG9ZUsYRazev15EyHSokTWTCEnNvpYzwyzi
Iq9lSYavEw3XRin3fzol/+ZZYfx62f7+io4lHdfQ6eTY/NG/XLambSP0RGromckEfX9YVCdJTg51
8lWQDIy7GZu4ozYp7VJ9eWQCCa9XvUZ3hIj2e0YqUDwr+7oFcIdtf9rNITohbwrWugi/tIS1/e8P
eTmiP5dDRPToCFoor6i7PN3hjfvzEbs6YLW0HDgaz7k2c+s69KzrkSP4+5fxrL++kMXbAY6f99VA
4s1L/vpCberFiF2AOqdsVNdKxAQY71SgPXUWBk1dQ7eWh+xPe1zxXXnOWweMO0NrEk5Am2v1TgEr
X3dm9kNDZYkBOTh63kxfWcNFPIc0WOLJo0cEv1ybMA+R5YMdNwd5jXITFd05l1AnvZGFnqcGW6z6
UKg72XhyPfVLTqGpdjUNZZocHZhWA0OfVtIyXSBfU/JGG5IANHPeGqXd7YCT4JGGN+oVRne0hqLe
zcU84gBKkyvcvbR2y3hXDwwx8wiudBsknzxLAV174lREVbJpbeQwOUlaXQrXnDFHu02woS/onZcY
l/SqmkskK3O8tyt0ZZHLjj7VD5R37pGq9oDJHE+DQeBjglB85RYi+FxwZ3WQ3uUdf4vXT++2KL0b
YrbZmiPmKZH8RMFwqyAfr1VPT5TgA2vZ0/UrYMoMhdwZBLvm+W3kISqw8FYXRFlsCgfCAPiSO6PP
nhWRQd1EplUNwAxAH7IYotuiXZR/95Lwlrix8IBr+BQb1h71a7hJ8gihbP2JrT3Z2jEd1VHTNiUT
23Vap4yp9DxYDGroN6EiIDglBYs5/koWCJaGHHJFIKtrusQ4iBAqKgU3h+b5bcwO2G8n8zkM5AdP
qx96EaMSzG87rS6OHjKQvVpMXXNpXdEgIokqdq6A4N27CATBhmhvUa3tE2c2d0kErlpPJvjGWgdw
gLFiQENOakhnIH47NyHkbeqLNHzLNNLGTHb3B2jQGlZf0MLUqc+ZzOwTKLF5LZf/TaJTBTjUSgwx
vf4UTSBVqil8i/MQwrXp0qJYfjzJvHfdjkP67qa8TQv1/fLtTBH+F7fEUV5eE3oMWJVZXTVWPnGt
LIxefUSEC8UIBiWDOiKQm7r+McXu6OP6xeWKFgQ18nV5qdCoufFjjo+drF8W1r2pTfjbNWP0Z/tG
9rCbyXiiHSzLx2qan9F+5FoIfKEh9dhUy/pEpzyP3VOrQuS3y7IWcXoNL/kK2cSUZf7QEEsL4QHE
B6BnujfoG3AKmkBD9WdjWdU4g9umCM+5ye0XaPGXO8prhAT1CvTZIoYYaNhh8CTf0094OQ91xVrm
4ZfsQobK6ItcAa+/bTp+fYSLiaEs3Avq2xAI64oAQl5/oxrSuNtJmMdU2jkFZQe7SlBaG1CmpgJP
YNz0cj/ZlNT6uMXgiR2OXgALSm2sL2erqyzm6ZjhL4tx4MYfZdFtL8WiUXTVVro0y7Ta2iP0ks5I
jjwHWUrUmiJ3nr3lXJPQd61SUwdgD5lljL+Wv9cj3SnilpExpyzsonOaOPhNKRaXBf/y0ux+uMuz
od30CamP7iKkb7wbzaEcn7BHxi0KItPknCmJVG75rU3O2bnYKy/fT7rvVaf9vBztb9+olMHkCco5
VrUiwFDlqi8k6NcaMOkEQx+bMt7mUZ+IzwqeLTxH9fK+l7O8PCBbYCl7ruvV5bzBQOG0kw9gLgca
6VhwxY1l92Q76Qc3chf/L29GSZO5Ct75a74T8OluzJkIRdsryMUItMM8wnZn6fuECukut/LZMCf6
YDUXbyVBJNoM+7yBXWaFi3bj5uw/rIDhMWrsD5YfrmWb5+Bl85FZVbX1Eq4Jwa5gVTMscieqbXd5
G0hFYb2gnS6cd3rBH+niJtY0+CuaBTLYjjAfWdS91oAs3NHQD2RMdYOIFzWUc0UsEZM55i4DnfcN
jajBNk4phi8j6LtdmtFhL7lbxsJ+ZKK+PD8BcTxLd3zBC3Y3FIz+Kn57tmkjsJZ2TfXt2PcqjxiD
LRPXPm/unFE7h1V8M6NO57l97huPbMnsXNIm2actThS6p+jrc/NtAFO2L9hIrmPbJcUCWQOa6T7M
vB0mZMChtE5t0fLnjNlXVdHG89jtBYPYdzMxAKB58GDG3kNa1XIbViA0qaO3Y8NZuJziqDJ+ZMNw
sHDntD2S1NDlsiua/i0szHMSQwzVuQ1XBMuy61JriE7Y5SW48xEqlcZlBp4oWwdPFkgL1EHu9wil
Lw3JGFvxxOM0Ivu2NjXkHXW1nbEnXBaSwGY1McjJKYkZ9r3o/vJbLi8XJfp9bHf3bF64lVN5bYkF
ct6e4xh2cmHH1pHNJHdkSm9Bk/pzJCFXVLa9ma0x3qlUfS/Sp6roIfmxG0f9Bdoew7KoWmYy0En6
svbOmkU4UxP9TKoKaKLIb8qJzXEYFkcrVZ8uzma/JUHt8l2lYpAbuu5Ps0PTNXPDre68XjboBqG8
Y01a3rKTCiv60okmLssk8Z76ppPT3dDUSG0k689AlNFQ9adxBP4xLl3gtBvek0Z/61s8hkbGmdeS
fp+HCgWRrqotajy5t5IJlkWI1XgJdihyL7ttQ/WJ0BoAPIJTX9ff7VQLmfPPhL62cFUS9t7kgZjb
Mbytm+umGLdlR64LjZJm07SdS44UpSobvRhdt3HugLWjczVcshQ9eLbk5yUqpOVq4rUvVB/v8B89
k9vCncVKiDaEOb5ruzdVm0GWeh+C8mWx/XYQM0Guhv5g8j8InYRZ1gkWy6lmpIC/rmzn5IYAnU3v
RhYthZ+EKHFV1P2OAssgTYY+L+okGh4mIR7u8gxoezQ3XQOXalzRchtYRBA7ACFYUnI465eFy1nu
M3RAn8DPbpeF2Eh4QqbLMkg6QrKOn/D8fQQllOUoleaBxseAa4v/xxAEUl6WeAEHt+0Hb69iAtkb
O/Z7UD8s9Pz5JH880hHBV+dqsV9VrXGso/DQWJC7hVFf5XqLj00BuyJ657dfl+jFq5itdOsoFE71
CIiU5yTH7k8Dh6UJeJNGKFFjsfJMBvIlj9PrKWOTIhnda6lxH8ag1Z2MKMAa6fWDG1iY0oP8w5mt
4cFqY3eL7XLahBSjllirqHmb216utR7L/xRnMTUl8FpEd/Y5xut+zo32hUX83PW1PHRtf2Djve1g
cl+ZkUHTgbTG9diUV97cvQlV7uzwfujxU4ZN9DUGpLY3I24iDGo7uxsOJWB9OCwrgGyPua0LRD39
UygncGuDjf41+KEMhsFj/aNzjfSURdMNm0YNb8+uDlrn2IDNTFJ05HUdklfDKg2jhg+iOalWPoD9
JhemK/Afq+jR7bBVVxY1LFkGyVbR+1vbNogvEku81Imw+5o7QmWKc/0oKX63cOQ25LigiMZeifiA
UWITX3WoZIkZCq6jpnojhsTcGQ5PBgdsSw8tz4+wVq1ixBy6R05PXo7e2mThOjDCICZkpuiZJpzR
KQ42hh9LXszicqmzcukoQ+QrUdt5Y9Q/doaOB+onPpr8lPdcuoBmfWqvBfSHpS51wiu9DppNQYze
AzFlr/yl/SbUYYfiaiBhnPArZzjpwfxkBC2wtcHpV51dwX0rmuGaeMjBd0vbRaDP5FvCHol7Is+N
xXyR9DuSJRc93aYlwuRot8t6E8bM13Qnuh6cjMyRWQeyWumo5F0YKcTzkET6rjoxHPCwFQdXceKh
lyIg2SmYZsgRGHQ7xszuIBqH+2FiWZ2X+GuccmJFQAWjf2+RIDtjcRQTLNgoronSiliUss6SWyZK
wLG4RlvdjN+82HpxVfwF3tW5seZrdk1iE/SM5EOLLZWDhds3yxGymRlrq1B1X6gH7ws73dsZBM62
NX9iBlK3IhoetMTZV9GkrUQjkeMg0N7U7SJMxPS71czU2ZOgUh81B8s7Zb1hosZtXeE+sOCdUofO
XqnP5hGOw2FOJ+Oa5RkIiLqmSLE35BKivFC70aUfGNT9uBFGV/l1zQ4CAzN5GWLaWzm4iBii0Xay
Sm7APCN+3JweaZwnQQBmyfLu+lJ5V94uaCDYRAP5awtR0HOC8tYiLWdLhh+7LcBzXEe7QJjd3hHp
cziTbVgTck4fmrqhtoAhwPEEH+1pe9ABEFfi7qDXGv7eNni2p9Q96Di7b4cCEUjhnHUYqPDk02TT
i+RNIwHqJAIPMl7gMlYfhhurGtpt1o2HMdHUTb98MEvCfuwROEAKd8CpW4O9UmCfMvLhgrl16O1W
/dECnaVpvTrWhqWO7qA361FzoL8gmR9nIz0wSIXsUFGKz154tF0A9CLT2AeETo/Aa+yPcpjKUz96
5hpvXY/DpRInD37EcYjz1ZgFgr03TIw6vGok5uWBHIaFrjIMGavl8GzCG1oLl8bKDIimFCP6V6ic
UbDlLndRtoT3qGGmw4zi4yYbvfi6br8A9LnHtv3SymEjUuAKiA+v2mVeo+YxZ7fgmYv4bt17xdOl
G/IfDRlf4pQ52o/442+HjP9uhvjLkHHv3/t//Q3/Fw4ZlzHb/zxj3Km4+PnxD/9TfXRlE39kv3QZ
+dHfuoxCfDNN5Bf0NwxDSmzk/+wyym+2cOkrudKwLAcXN60+ksqWEaL5zeG7kjhBRjeC7uIf3UZN
fCPy2mS6aEpaU44u7f+k3SjcpVn252Yav0QH3sBm/dIDNTi+PzfT8LwozylJ42OGk7eCB4Dj0tIx
i3sexta55060jtxuoNIJfAMzc046Ub3JjggDvXtQue7s+zBCY+pVRxQJFd4okp2b27bMEaou3s4J
nOIB1BEpsClUDtpY8a7t8IDM7qFMoZgE1FS+RKepKEkOdZF9RX1mHVOzLxkMTsJnHLdHhApZ1k3k
vWEg/vbcWw1PFRRPhxtmgJGYA1G2LZg6kOlPViV2Mm5SyMLY/3vbuUF/b96PmHXw4prjthBMAJtc
a9YN4B535Qi7PERa0WwzmnMlhWm07MG1yixYTqk2uyj3C8E+bRIeZH7YESIr5QnZ0VI0ek+zydKp
heExlDk2R5iKJRZ4wyRkhJFgm+U/taEoWCsIrh1Jyqo7hoDLSzDAedF0uoYcFjUmro+D04SIaFIq
NpN8hVU+qXmXifJunp3nClPprqoINp6yeFgaroWvtbDALJv6YbS6J2dQLzBIU9/hZ05GEqyRW0R7
8gsARjna1VBbyGRUcCJsgRj1+fHy24iQslU27QI5w+aepTx1saE2nDGabnS9jonLss+y9NypqnoZ
Ybg3XPKnJG/jXXXP+9jeNDikcfd8wdK+Bs/ZPdkDotvExnlwOU+kbH/XNWtge4tAh+iNfSTwSOXW
PVPF6NVq7uYU/q/H1sy3sjO6F/O6qr1bm7HaqTewJlA454D7oSvm8yOonSdjVuO2jx7ysXDvGs9v
4HnuUdu8p65nrYeaxVbhNt/URmWBKWAcWzBrp/HK6MyrBnkqsKFtVGZBJhUAfstU93O7n7fJgqN2
nfo9MZlr59Hws8u9+Vabqn2FuHjDLYw0GyPMyqnyrReMYCoxGTWNcfundeX2t3vxl2nuXzv0aBIE
OEPHXv4rmKz/eovONledMgkAXQ43dppo1+nuc9wn7l3b8rIabNWeamiD7KZ7MmlyrsOEsv/vD0M6
S7v7l6XCcoRjGQ4HQ/vB/qsMwSU8vsRWug6q7pzK8ru72NmsEWF/kDxHIT7rTtHsEbWJ8jsy/GEU
Dap8r1hHDuP6cXztoQbQBNM/pxlVLo6JXKLHBpja0n6L76MkOGY0sNvSONpZfFO2pBTnIFShbWpL
cJa3fACBmpNHl99gC6NAB3gf2uw2UbWuDSjbsHKcZxdKW2WY2VF17AbpuJCdG5bkgYgB9dHyIdNa
miFB+pPye3Ebk7OXuZSJRBx4/Cuy8ePls5be1s5t89NYTh+6wH7FrnUd0m07spcujqBgSm75f345
sMk+jjeX7xZw8nBT/+vf+rnXuVWr9+ryD5cfNxHuBRMujiFGLZAp+4iBe1vmbrJH01Uf1XLUl8/+
+NIw6e0FsbcDejhnEDDlne6mfBFBrI3aETSIQQ+HlvluymgrM0ngxm3NdJUFlvR7Pd0RU/JsQkUm
D1rNG/r94Bbcye8ykhhy5O9pPfJuhk21T3ECQuAEq8bE+SicHqPlv77MUImnurV3nGJkQ1EQ47d8
uHyGi2M9MOg4ZKHUj3GBAQ73KVcxcFEsSGZ7tAr2fpfP/viQIsAzqlzfD2nys+gRC+AnASe5fCg9
j5BkI9tVjXMyBsRZtiKoKC/t10Dm8RbtnDoqJ/fYeUWe4w99/4GfvPXZ4KTo4UlAWKXTXBBPXcND
asF9BM0sjoWNyrQHroce45XOh3XI0w7PXhUE6wCvBMSlwDwiRrx8WzbpfGw8dNosvWfLAFGpxRCK
oplYQGLqplOo9Vx80XCogyrCPGzQ9EE5+goSj0Zhkn41TXa+/EXVchqY50A6v3y9DQut5zXJhQoK
VuA2c2G2Z0h20N5SV+e8m8TFHdFak90HD119ZbasDs5E1ryM3V0L3Q1WIllO0o6uO+OtCoOzWq53
JL9c3JdPx+Wa8po63BiTtnTAJ7DGkVOz1eIzIWHyyjsLBPXhNxaFZugHzXhP9DLiOlou58uHocWg
cPksI9IJEC2BYNZyS/zxDyGl+aoctAIMuxP4oWY9I3TgVM3yaIkhADUGciHEciXWOLj2uYWmjsFZ
ceyX98kLNd6yy9cW4R+eGhz2pzyniEA7Up0AlrGDnekYeDkJ4BnKOAB6FT9dfkJro8XNiF1p32aG
n0DtDA2hPU/mT68ILHgWPMHQW14j6tdqh/Ss5mXAGWqRieRGzzk6+cx7oreinbLuPlXGx5zG75AI
sKknNgQCbhkpWYmSItoK7u2NXrRU3sBaVa2TKVWQmxqh4gwRMeIL/ZChgT0ihjNJxzsiDgDVFTrR
eokmTCkH9vmI/6NNW1/2qECHgWoA9xIThSSnsx5iSBk6vodHPNhYPO1c6L9uCurcHa9ptjwE9K5w
h4DN0GEL5xAXcmQhzHZ5pZrNvlnMTwGUCVJkP3FeARtDoB6mwy3bWWPj5LSxmdmtCQW6yZM88Ad7
Pgy9VvrVQ9+woLp2hicQxCtsOVZ2mhjYTlLtTY1euqOEms1FAg5YfoWThcrIVn48ziBakuVBSaWT
MUS/s08uSSP+lJvyGIl0P4vWunY6QNIO5lzlwRu61COtQsCrhdm01ns0sIUNPZCAC4FpWFg+Iir2
7/y7vTZqtzmb6JQ6ohwR24CoymILGm5zpvIj9evKmNFTk7RqbMgEBH/xbrQehY9jTAhzdRt+p1a9
DQ1I3QQKTm7Vd4L+1I7nzOdgEEid1YaGasYaT958MBBZ78ZZe9JaurRzU/64HC5/msAdT/JmEb1B
afE4EptOOPTqLAqfCNIY6cCCcalpgUMXAMnS1AWt/7ADLoqi2qrcbc38kIeoNm8ckbGAWViDw9by
NjlTRIgE8qRRg8E/yPeOl7wFeeFchXn6Tg4uBu4onjc9buqNCfDhtahpOyPOLqLrVjFUCCLX3gFa
g14CIB/ScT/uWn08sj9Pz/RlH4yYSF4xhuYmwPlA88UkXdb8SaoTPHiiUzdGx8DVFXhJ7ddqsndo
FUrSKCg0Oxrs674gI8C2B4bIwh43SWOcLufq8i09g7nX9t2XFX3YpsF1FHbOHrMiULmEoAbq1xH3
bV6ap4TWMAbfGut3Ft3JaNhn3lDuJKZ9ajfh7D1aHIjPiDTl+mSm/CKgA4/mi3Rktw/VS81A9thS
ZdBdJLQVPntpytMA0cBvT6EXm3eBUmuz8KLjuHzTxRlzrNSSZ1Nh95MN153bPF7qPmR6jGh0A5GX
xltmN+4LpPfhKmreRbinmST30svmfRrWn9J64Mii2y46qrkTnPbmlhl1feOG9VMlDSCDiY0ZG/Hd
ONoPoiLWuBlf0HV0myic2BSpp0jSQmcSBHmwNN+sKCCubmIL0Pb2lW7R55itK/gE9X5i/8gAyOLp
XZbdeR4bfNZgRYIQ4sSAhmS7r8McfpGnm49OgvYfxEmY2alfDcUGcGG3mQczIsYm+o4+OdwqHiow
iOFOJl2BESjfofpi6iwKj1QWexkXEm8bxduI2JJNyy20dkuG/toPj2U5HZCJ6Z3rc7M2Rzt1fmZt
e27r7liHjf/3lajxayG6KK2g0qK1XiSOhovK8deCODVHa67qH+T+tFdSfIHqHME6XaHFlqe+v40r
V/l4yq9jILs+AbhfOlBfpmofS/TPUMNS6JbZD/F/r0lsyk1qlvsa0BbptmHF1VIMGH2z8+Wo/6MG
yv9bKm3eJtrBvHn/cxflMc7L5h9nZFc//9w/+ddP/t5EMZxvpiUEOldJdWgvb/hvUi1hWN90rgb0
3DqEU8OmvfF7E0VzvyHsAj4qDYM2ie4sgrx/arS9b5a3CKlN2KeWCcTd+Y+6KMayBftja+TaUErY
GVmSpct2XWH+5YqE8VBYXVVnpxB8GkNOJXeJvQCtYmxusgNhPPUvjot1nCETYKoci1w55gdB3vls
1bdz8iEhuVdTEt+Qx+BtBrBpM/aWdQF5+OSa8LIaxY5DnkflbR12wZDvGLtFgXEbZM65cobwBOrl
oS6TkQS5Fhd9300nfbif+8q+mYLk+xC91nHjrQXzR2yuObUysUJt39Nr8ELD58I/2urQDHF0gLAb
AfJDEdJ7CyxNB8PcFOZTP+9r8g12phEeAKG76wzM7TSwLWth6K51nRG4WwD568f5qtXEQzeT/gG3
8V5T2MFVhDpXWgxjtCJg9I34d1AIetg4wtqb3Fs9YKo810uSTxI/q3j+Ir/W3XWeBCdLDNUY0qCv
0mbaUDLx5K6BXOr9S5WlHxpn8tBjeO2yW5xR0RanHVsEa+p8txMfTKFrv9h16WeF7VLQWr6TZBSG
AbgQHU8H4DUKgL7Hi9hH57rVs4ObAXM3mN/CEEtPFjkQdP/FZpyJV6g9OBtRpNe7EnH9oWJCk1J3
rtSQApDO+ietKevtuORs6/KlhkPud27w6CC/8JP+7U83zb9pETj/7gLkZrMNJlWWKYWl/7okliJI
596tqpMGpGQLRLPeVz1D73huWprEpKxN5KNrwKLWAXHcJ+nWz1rXw0+LaV1F07A3mvg6rWPUqU1d
4kbq5DLHxzXYh5+iGx4LNSxJzo2+KeH/RD3uFtfViVctvuLKbrHyuKnfCg8ZGOy5LkSJNZdN9KLd
tCPT7aQXj7ihiDXLMft0rrbhyesJTX+YCPuYsvzA5a7f6Zr9lA26sdPGkjgGBtwbj2S0XZKUZGqi
ZwYMb75GIIE2nkmZZGPWcY2SdsxM2yO3mVbDuKGN1tHxAlSU77g2IXtGsH+ZKgwbRM6SC7WlLbaq
E0L0PJVhljdUejejxvA0DKJZl1xpOqFqhc3fbAfmi9IceWJKy5C4qiKfYCOmuTUkJgkQLyPT2EHj
4IYlkPQE+9EktFuTuOaLxIDwqGTDtG89zbg9SV6HZttBTuwSZugYx7OtPZn6Wh/jz7EoSZq17eIG
POS5bRvSy1Nk50UwEpapifSEGOwZRMn9rI/G3eypnWAZ2edJUZ1QD5F+IwHy0kfsaegK/THMGFsV
osNpGuXTISUt+1CWXzM2Z5pkFqmTy2BMEBzoiHq6NbO+OSjGXXQRfiKz8K6ytj5lSTafEFTAChaM
XJOg0s9Ej+rnuhQ/S2NOt+3QX1WKBz72E/1e2fFD0qQ97xBGbo9YXom00STVbyBmwBupf8J5IiMl
k++BGUMTVOMJj8uD3nD1pFVhHOdG27vUFVBE8vIwahykXqHO6zMYAiHIG14++J5SLY9qyF6NQdEK
0eLNALPjrolGbVMkZ3RGzBDt5YotUHMxb8rPZJ8ZmL/IsegQ9Pp9rQ9+lpxdfvoY2lx7kPrOiWcS
YNnzM7Nmb/twSh7NCuqMbjPmDeuHIFE54yVL7sQIB0/RhLvTyYPbYJK7sUPcdb0wqm1VepNvMh5l
C2hHvsW4eJsQ2zpQu0PuJxyrEO6ZKZR5M8y1PyeGAR4neMLOGp+HEN63rHH2s2tlRzqzFEmny6Fg
5fMhDdq1TdgMIz97JNWRfWsYW2givbp4oPrHXVMEYBkzqADkojCS7SyD7k2eP8cDkZCSZNWObQFp
bBFBfpOuoVdw3x1TdD7Kq5itw1Cj1kMV2qa1RXVdbrrG6XdGalrk7uXlOlPyHIZgW6qQG98laAmJ
vb0FhxPvJTG0u6nx3PMgrWNTE9SZzkZ3xu/KM8J2En9mWLhVGFHo4ZTBqglcC7RJZW4zIjpWQxvq
O+LP2BME8kEF7nuXkfOgxSPi1MIme2kM5MHCLpBUNWDq5QM6xi2iYPtKTbRT0sa9qR0rP4EHeyqc
oj/LAH+nzBq/y6PyFNsFFqp6o9lIZGXb3MkUPQLswgOn+7NOyUNLqmW0gYdoE7ksMCDgwG+p1llJ
oKx+mgTlITbbJQgvZvyehnvXYhntJbaldKYxgAU7RWLa7REBnq0imXZdNH4hCb5mRsz4LrS2DbqW
TYM7HtNyN9xIUftevjzRaEoe+qCHi+gSCKgMoMAI345ZyvBT63hrYtpoPmeY29hTUAewfM8VeaMD
ZwGBNEpxee8Q9LkiSEe6SXYVRFm+tVSIQZIonagl5qToFfWB+TGxtb427xmap+eAwEOHfCqnb9tD
Bd7aR4NNlHvyWCUvNQEmAEw7eefMODzsCdELqG/OtpM+sNxg6IidLWwMVGNt/k7GdnuI9fqOaE/z
5BYJUscDyeXtS2ZZYDpAKrH5J7oXZEUdRcRWGi4rjzVdYZAA5KhRhyg2Yl6c6sciRyLaz/jBYsvE
Tt0kV4FjAm4zGfsSv+S4w6tuPNcp8g4xE7ga5UhZ0AKMhkG2DAyzTZSyi67JSFrPEY+I2cDN72Cf
Fj1JsNMk250Jk34VauFVj1AAuhNID0vzRTA3p6jHX683/Q7kebbp5RxgR0OZZoTAj0JH30ap8Fmx
g2Oiv3U5enFNQt4KAE6f6pRnQVxq7bY2bT9CS+vbXsNI2JswqSk7ABtn9uRKCUQntbNudcfcqHZW
WzKkbLLDoYjSnujXjUmn3GhfK3Z8KTmnk3KYt5UkFXBh9mua68oM0yttcO7JTtFPKnLyFWoGuq4J
RuNsmyZc2JV01hXota3Wqt0AMAsWookUArfZqs5Q1oZxV+zQJzAOd0DaVaApVYn5h/fujQImgvLH
wRjIqK3eeOGBOB/THNeN4VBKolVHdyzA21vtm7t0tDvbfIwMKJqNkx/7xqUvZjWvtot8i8HStiAW
evHI7oIIqhDaD0hYMJcIZhyuRtQkMQvdgcCKp4nkrw16WOgRXXkTJGV2VRWNC2A0snwtFn5PJsTa
DK6LdtibxZKJHkF9qPHYu1p9cALFPG6h/3o9EDZhsp9Pkkqd5qQmO3TR6aVBVwLbaO29Fnjtrg2Z
HY56F5+UBT7ZU/nIwyIMjqEpFzSz0k6BGtVOH2mbSQHNohRTsBtrlNe1IK+5c0oNNFbdn00h9P2o
EGOSVbbCVECZaUbhpqiQo5hQqvG5n8bGvB5YDVbmRDB061C9yGVJsvuy2RBbfV+KZNobxq0HqtiX
XWuwZFkPlQTIjAitoNoEEUDdIwLGIdFNnU9X1WQ8BZBzdGz/uvmTvvFdpoQfC/tBn+or2ebozaHl
p51cQpixyEeajWaT99zWB0WvPYZwgpihVd2p9sLpaMXFRhIEuKr6jAZYahNE0c14Bu3THKirsVfu
jUR9Wwtxi43vh0bLguyC2sdpApxCKTaF6N0GXDmrxvEs+OrhoQJ9uplD46Fg/rhq7YDbR3R7IyUD
Jc7gwhZy2OWKjNBFJQWAtbPh8IbRnRZ/mGDn/D5yfojB2HcIYEU6nyup1zBB21diXBCVpAKQMU/Q
BPc92RQ9kXu4+siGCcO432B/EQhWi8cOp8cxdPvxaEzekQBbNLtq9hhcx97ZkgeGSMahqSuUQnN7
9oo8JCOtuo/mCQWLn5trhXPHoGqOZjhRwQjDzIL5FhPQWph9uyvIaVbwHDbYRIuzWdDpa5MnGpFs
ekC3ruqQRozToxqtdzxCPKfaZlNV+AJJ/joEJ3iCWQIw6HxIivo4dt4Dm07ocNhMKn/pYjcEl21Y
SJZH6nQsNaGYtbCGOAJdjk7RDedlbSdW49cl8u9xMOKdVUFLW2h6UY2ijOogBEsel63GzoqzUNYp
DZOE5Bo7WuAmxVbTBUtZrn3mMkSxso8BNq3AfR2KxngODFrFjOH7ZomwrvIPLTZ9KTzfKJS7mlRd
+INcxM300Q3iM+1B+xyWMVGZfk2BJCtd/9/sndly3Eq2ZH+lfwBlgRl4zXkkmRwlvcBIisI8BYAA
Al9/F3jqDnW7b7XVWz+0WRmtjkRJyRyAHb7dl1M8mtnnEPtljNO3TSqXGVZBVyFckfMbgY8F06Wn
+J+foqzllP4Pp/jAxIjBkEPFpSMQmP7xEDULstXSpcQdePhTFhz8Fq/ShGmM1fkFhMOvXNmA61su
ZV38lDAVxo7YTaoAOrIMAR14CDPIoRTAIMCMP8JWSZZGco5HccPt5P8rSv8877e4V/6JmJR8/a/9
e/mRvv9XLWn5M3/JSIaJsSb0/YDEPtea0LGRcf7SkQzT+xuyjYMLR7gWFheX98bfhST+VEDuhGgf
Qf8gDJ3/1JH4LeG5ocWvWSiS/OX/ioz03wNny6Ny+R9NMRZiluP+9whpEnC4laq4pRl6uJ/lP8q5
xA7PxzrqFYtcPhOQe/qWNVqSnxKMOpMCTZOLNVPY59RYFwu0Y6xDTBew993JhGpVNi+GpkmtMKb3
Fhom5jk4Iq5amUnzi1y0AHxFGZkbgByf5Y8Jr1w/EjFL2vAxA7EGmiOBgTMTTWs7FoeGYJu4fPnP
/0wUyWs3qnmbL9vz72/56/sKMjdN26yDOYOUpOtn307uJQDDXc/uGX9yRPBwXBag1X+s3L//Dggb
CZn8ptiCvcoOFgRjAJbwPIZ6ZniWkOkdMXA3Wr6Ena1PySR/tlP4keld2rwx7zbrSfgPlZsgMi0r
z8FR0br10k88fyuwBlth/KgsFugELxIC0RLzAnNdfcoxlJ/6tEQUIbVcOBHRsRAdjtEz3UL/NU9q
FmI6fP/f7y95QWFNlSFwhXo+c+YEPCSW1cIQTnd9cwWr/luNQY1TeDBvsblPMoCNSW4/IXZibpDz
jyyeSbjQgBKIzj1jX6fYlXIIsQJnpsjbsOkiE5GtDDO787qwuTIUvNpDlN2oR4Mei8rR2XQ647dd
17Hce8uDsOearobOeE/szjwqwoMp+Wz6yOuDQ7vNTMcWS6AawxPrOTbNuAedxF0XbvcYIBXZYWXj
HC/xyqKOU8GbkTAvfhD1b46Bp4N7cgUulCj/3g7bW+qwFMoVRxS7nKeV4gxXKMZCIXLrKZ+XIshG
HrgzuodUNBt/8N7yxKW6IjOPaUTwPAOOCVwMH24cw4WxGJC4hzYvYTFZJ19zFk4zBAXsdFvSfH+6
oXWujYW7a8D6UZe/2gY0qI6HpRD1gsCpXg0eB1WNN/B13tWfISDT18uVeulqadqSHFULloW0/MaE
ZEFOxN16CScOUzRnNShv37bOc9DW3cWwvWWBHFLXYCWfCb2Pm94wui1IEfcESThaDdZL6E8fIyu0
extZgDW42naJ+NDRcJ8pEMth8ulx4lnjbgP2LuySwJyLbuTSq33jEJO8mmF1bcx4nYYcuqjLgnxI
82zvZeVugH2HiYGn2Q6CFXTRl6pUciVN99HLhHGpwIat+7FglQSAS1m8shLH3oHD7ws3WtiJlu+/
QMIp9sLxGUPoIyFxU26lCSYsq6nJ0qxsdxzUSazRWD9JK90mMtmyPYX9KUkXcsZujpSnVtikLoHf
Ae9ng+2WzUBukr+TJjJn3WfW0WwyuiPbYJ9UkXHIvUauy9D6w3l1Vw/AD4LAsmhTWCqEiRSorEv2
pDuznVH191UPQs8tx/oa2LQ+8cadDnP0O/YHfxN5xVvWOVt7sqorfcScaNjUrFJbPwZxxrvPBGuU
TIIzcEDsB7wU+eD+4hXioxW3QFYYqBzcJdCbDwTb5Cnu7sYsqXaxaZ3nAKBcMdBJi11uw1uXsKkf
0G9Br0+UZjsbIe0y18GRXhwIRJ7tE5qwgo0SEc/W0KSXOrk3DBDiXYmVLMQ0zzumACGP7y+pqb6h
YtPddR0yoAhHACpm+OqKodwJdpGM79rdjAyHSzNItfGlvAtc8EaWY3Ts0P07hLbwAUDMnVRcWriO
5OpFJLq4DqZ+JlrWvnqcYUaxqIpVdNZ0XG11bdxNtf+J0884eRFn2FEl5Nl6YqRBKramLV8knudg
agNojvYuSt15a068RDiXt8NEmV/b+NPaUkTdRC5pt2mMC1Un0wPlCvhGa0ZJNdgPpk5AvDh0QblL
N6FHEIOCwt1cJscsZc6rcuk9WjaM806dmgixKqnIU1jaFQjJBUcSbD1rY0A/nWxQFe0Qy5Plg7rv
MvbSwwxSxTTjk8zwiSAs+Y64d9vG3TGlP/RefEvGDjeBFR78TsEu9TxKtvR4mZXR3Gpv2MuQ9ipP
0pVDEOFrnM6oefbWi3j+G+zVqyoTesNeEI4bxK+Np3g5ojRJHvKA19esqFbKR+uL25za248z9ZwP
hhnua63k3qbycePbEuALVeM1HMb1FFTBwbIptrUwEa38EoQjgy95giHGVQWUMWe1T6ugaezKOjKx
yMzxzpKdPBdzgE0xsm1OJ9mpVugxtjOflM8I6WGc2Io09vZ26zIXzzrZh2B3ozyKdwD+uF8UvlzT
GFQLqsvGzLiPGTyOFjXcG+gzzwTQabQtDfJueOm59SBX0RB50HXY8VCv2SwJGoY5qDAjAGU2Bhd8
rEEjKFKT6upXlg8vy5o2Q1TtR+ytdx6xkTQIPuICl03fnLMseBwsNzgqx+X8bGJFBLfurGznaLut
C4KQNxX0Zp6Bquu3ptm2SE0gOkz0hbat9D7ucufqe9lTN9PTJaaaenMHvaLOQwxIlV6TLHhhw6Q3
wndefUwacEcE7blG/GKW82GITe+K0j6v0rF7NF1VbEm+LwsprH2iXmfo4hcqHNdd5b+bXBGIKzyT
ieU86gyvBBqMe3KRT80UkD2Wzi0p0VE9X//BSwMbPi3JlmJFpMW9c44x6OSuHJ8L5VJFC9GV8mA2
TJV7VUEpXjpgO1wdwYVbpY62fCZLnBKrwpnIBnG1LrJwKxoA00amX3PNURZqU7wD3jqIHhVRFOmN
9dSwLwKuiFYn97FAobJKcmGAW48D84BR01Lc2ewTkMqbA3C+CicNt94JH05ba/Ocji0KtJnS5Icw
vNUa9n9v4SPBRHlo3OE4ePa079sPfGPNDg7GOzkk/2TZ0bk3KhYkqnP3AcWt370j3w4ytcxUk+mD
gS3dOdmhdbyEdYSr8ttlhvqNf5YFzjpb7F56CNxTY4A6jtkjruwwbU5xy94w64PwGNgbh6lkr6vp
SxHbmIqixX0WYAujxm9tGmASeuNG8nVef//jnlY43YJqusb2+ALYCBZr6WP4MhZ/3PeXNLDxoqXd
RfletMuX/yqarNlItATcFUtm0ekey5x4U+ov3kDVpRXtCXwxdbHGj8NPQkMihij7Kklq4JzphuCQ
mmDkFp8bnsv7PisRSsbs7FfUQA79fYlRi0gmX3I3/BkP7UdszXD60vJ51sDXVdzkvINW9MbYx7qZ
+3WDdyYxrWoFnOrUKktu+RDZKzlLCh6Sau1Z02tcZvRxtenHt5VlKhwy61Bpi9l+CnslaUkmF1uW
DHFe4NGfEPxO4ok2MWLfFAzaa7qKlj6HemM283oYMZz4RfZn5N0CX0G8tplDFUjWsuFp3rosxQVn
AtGOUMi+o8VmSiLacn+ZLuFH0P8fvkXfR1RPv1owSsCpCRt/h0jLkWx4yioRixg7J07Lhl6O8KQP
UZmsDTYoAu984L/5Ju0SBB9sHsR3qJQJp8KcBDqnF9n1exlUjlz7maq2Q15ya6lrIkiusWftq7eI
TuSyCXIhj5+6Ks7Opt51k18CS+ZK3iphg42/b4do49LBhdDKkG7axp+ir7r7QmUvQvWMonPTb5mn
96AkPfhAD1YWXxGEFKU/TDRdOz34f/qqp7ZhhvbdkHD4hpEF5hIJrnnw6RzfVaZDCXNJ11wtUGII
Gq39/JRrlpLf3CTdYLxis4XKribC7T2fGeylpthnPcFZFuHFGgIzNjf98RdoSbREup2J3TSBr+08
mlzjCc+j9v6iwvbdbpxi7Xr+QZbmK+ci0uRyAuIk8Jl9m+22OfcHuMrqqbYyut65+Jphv3UbRGKz
tiGnsd+q5nBfQiLftT772pTVKewlaBpZitS2WAlDZ/Q23LGcddYTNE+awNjlJ38kAmUgyH9HTx2v
eJaYAdF38dDFtJoNsiVrv+RXbYqW+CUD82qHtaaf7toUu/Nsm1y4ME/RCh2sIC9eCotAdLggplyL
ESwuTt88mpklmJovCxOMK9OFSCOLr2XvMJPm3LsE5ZfPCjv8Y2nld0y3ZAXHz+WJ+laslx+dufGA
35zN3ZLz76UBooFowBCr4C8owFTCQefKsy+Wd+/oOdO2YoHUvdcT5y1wuvziQjmYsIm1zvjR297e
nDUr74U6R0CTghBStLOJKIvzaTe3BqQLTAsD70Xkx99eQp9B60LtyvEDL1SEzBnhki1MNWnk7zIE
l2IvjARZGl+tFK/OwpJrqOVG9y92PXWWREDqjY+PrzVLChjUCLa5DN6/jUx2LGBSz9NFVjB7+JG/
vzmavZv27mFbZOyMMn9TbOvSdw8RQbRYJ8XZvGYic7apwRq1bA59ZzObGR/fRAF0cWvNZfGoQwrO
qyXeTGDvT6ZABMf9M6bVPxwINPvKN6vI/CPEGxbNXnrq1KsjumPpO/Vftq9/yUD1f4qO/UO27P8a
PvsfM2z/DybQAuhQ/7PctX//+Ecq5vLtfzdMOX9zBew/wmWYQbhYuf8udAV/80LcSv9givq7zmXh
l8I/EoZYSCzOXxZ/3b/7pey/LboXYbWAuc1egmv/itBlO+4ipf4XqZWxDNxmAM7SdOhl+t+oU3rO
MtaY5dbU2Jsasr6kXGAD2epuOvaTyulLeobVNl46QkgA5Yp7lwYYyrW8FtIxiY2aBkmudj5NPDiZ
DS1O1qzqJzZezJLZRlOvtm6wXHPA+Dk0Nt5ch6tFa5dYJIeGVloIPexhOMyK7hNO8A8/w20Vh8pn
fWbcmn4gbxDYPwqfOBiLW3cXWtGEQzexF7iQTyOVOx9Me/xtljZ92RluUr8PN4OW09UusEFx8abt
xTBO0TBe07xkmQvKKWwafzNLat9kOxobitju+azAVU+AdKtevNCvKte0SFVnY6apvPUgi4wDXEQb
6hV/yMmYHes/DQtY1o53WgTGXY5osabP1zvmibrXkH4se7AIg3lgoea53o9dSWkLeF+ne8psouCV
yKtDHtlis9APDbPUBHLD/I09zPOo0wcc/cByYufVdt9SRhaM4KB32OStdcJQnxh40Fsq7QlV0FjN
onuwC/sKMju5OVh01g2rt3XROeewiR8LJr7nniz0phTetHN7mz9njY+aJBjPh4SXgoQ+BOLHhFti
V9JdE6R58BLM4LZsFM0Wi8+uj/v82XT5+StW8RdmSeexL5+7GOeGQC4bYQWHLaQXObDvdnX8nuvk
089dQRowugvR18jaYFxPWqfYjEPxxl5fXGxSvwGj+17klCmyb5wcS3N4L+ddmvrgnxQDutnhDdMK
X5Rb9DsI1NCIw3Zej57Un3XZiY++O8Ye70JMs4q8Ik4l/Gb5ySQe5ljNW+rQJd17/rrFLYbReOvL
EKtN7rzHpb+e285/VVgYd6S7yfKq7JW3J4U2ZVpuh3iAHWjEzcGpmH90gLyhVZXuh5AUC6cckEGl
uZySeGdA7xKYqdcsZo2NGIYvp6FMBpbqPQLuqfLNZD8rfr6ewWYVZHF2YJM5uilOfoLX7DKIpoTR
UkdDJMA1Bw73do0R0EwvfQFkaTDVc5HP8ROGMzZd2VKChWW7ralWCJGDCvteCpDwufsrbMhYBOma
lXOw92tWbo2f3FcZzXkFuuY2c5qztNPkSTpe8oSxqV/3rmKoJeG2TmRcc6KqwoM5XQI5W6uu092d
Tob1RJfx81CqgcO24x0cFmfPuXROjKzzeSTZUZZE5GQmPg2m9gdadsTD/KjGITy79ZvnxdehA5UZ
u9Q21JUKd/h9qz0o1FVJDRtBTXfnVXm66cOBxE8sKVL+XTfpb08b/WG0T50HycXzTIPMvXzRyvVP
eScukiPy0eyq21wQ8UiK8T6NgoZTGY2+jnvjdD0cjdY9VC7xNVgxM1YEVukqzrBDxVbP1W9+nUUf
bQUG/V0hFL4PGEhTLmYC6nO0bfr+2jUs8diMw2Kdw2ub5Phy/KCDfkMZp85jdZJ1xsOLqV018scR
P8BVx/EhHZxgC1eaXZaYfbj2zUskFPXixODWXRN9QVP7A7sO53fh/xQysxjNKAChwAMGK5/GLc1Q
P2gmts+FNC8e7TZaGl9+XjkkWPJND1Nj31hDAstgvJkBrgdNY1MdJmID5ecV5RfnWdf0vE/oXkjr
ZxRZMJ3ogWno0DZFAUSTADjRqoMJMniQz9363M/lsOY4lAO7mi9x310droK3wG3e+cyiN8Q22SIN
og+bandllCabV5MGqqlTSSN2vZNJm6ZnbmpXHFsv+qro7g38Cny6tOReT+2bDrp4U7b1b0xi+Uob
3Cq63jnpBBtkXY7pwdfNtnZS96Z97iZdSsf0Nh1H9it53vGXMtul5ZsI3OxXgQcAM7DcgGPhHQ7e
Fe/ZikKTC2tRbzf1sQERq8g3FSehja7ZPY/6MvfV0QI0I+dhIdPVl6AC8jwBTzrFREOyTib3Zd/R
yBIQTeCSS5qN6NHp+0vCYj/wU/arfvXEk8P5O1j2NHY8czL/3tF8/3c6mGD6+xmEjuGZ+zTpf+py
n6UucTR1M3WTHCUhZ3KS4SdZzt1gmr96IX8PVaIfEsFCX0gBRra1Is4C6clzRtbCffoM4h2EUFm5
O+q56uN8zgyArrFm2VJ0TbrivknPWhy8c7flB+KKeSZohlQSZqc8xNBjRF59CHoY6yowfgt0c4qz
aFQFEIgQXFifBO1sGnKq+sAa4yux2h4eNMyZqn+ao9L9OcTp09QZ8zqil+zS17ia6Zj4o3JA+tSO
H7DYkZDNJW5ga0y2vZt8NbUxY5OFIB2MBi8XcvlRdWyu53hiSyKlfehq+5VkKeHgPDt6XUK4ZqJ5
AU2aqvN+PnuVVx1krp1LFfrHKCTJmuQYRmqUwRXE7v1EuTv8msg7jSjlecyz17Xmn2BgUd63w6VQ
RzqJjJVrS3GMDXsHeF9tbYAPq1JS0YxJi0ledtemUz+xMpxnlxQgkjAoRKBD2wWGQUNk0XFqqyvo
xWzM4HzpJysAPmilmCB7kPe4571NbhBoy6PmplRhPjnzwFCErAeDeFpHas4OCsdB4/IhSxSGuqKg
uZIR/lQF9toAA773Bkj2Zmm2iJUTPQpjRWFA9tOf8EJYwkwPepT1qoNXt+GDk+4pskMCMQitWS0l
OeBMucUE+N5AV8i9FfSHPm3yQ+UN0YMyuAYuwnaqG/Me9/e0N4R7DQvcTcsuk+XmxO/paGc5LQDA
dlFcjI1ZKARjlDNJKvRI1/a8Qdow1xHtSIgTPZ4LK79GvcTb4QMMlpxeuHD3l1CMr35LcjoiH0eF
jN4mGg9aEGvvbE7DU975j2yIufe1gcd9QI8nq0S6wbu9ylr79zhEiCwNEqp29H4aykORsKpRYFke
4B4OM8ZVWbKuwknEcamJxzWdsuVGoN21TCGRL8vdOHdiI6waN8azb6lqL/uBv5Cz7YVCE9iXxSO1
R/0pqqxb0wxH0ERowtn0oL352ddUXNdzQ4gsndgGdf0doCfuVwZNkHlZ3KHChzdCxMZs/wpzMLLa
NW+VYX8ZObarQSzUQ8mON5jjcxpxW7Bjf10zvhEMC66wq7J9USvwQ17/KxultZ1SKjr6POS24FjX
MstxQasaFPrIO92zociMSFhuCgWyo7RxxzN+wrg1/qTHrNtMgVts2h7SPFfbUyTAuY1sUqtoN/p2
cWsNGtnSQlwyYVYv2JHWTu0c7GJ0PvP6D6ec9E5EhM09PQMe0i8Q3tIH6vSmncgQBCAEMcrHxyit
wx2UGPbYZjUeXa6mUUfsaVZl+wB8MAtIag0WF13hKxvbzNnKycw56DmgqKP2SYfDKxDT9qULqp09
93iTc6s9yTUr9XNaFyGlX7VkjyQ+TRrvA5CTK6x+PtYPqNV+3y8rIwz3rrH0qvNBBEH2xnbxd4oj
OWuVs1se2Lq25EtVjNdci26VmQzgtTE+iaik7zOBMF/SQ+Mi357TxN9HvTkRgjbxKxXFp5LuDPbz
GCqyeC70mIfA0B+SerQlocKWGvYpnup1G7nBvfSQ7fwHe2Z8mpqaYrzCOYjW3EuKoWHv5C9VG/Nk
lRbiXsamKYB56I6BOPokxyoj7K95Rph5DqHH9yQC2E27zbbXQ7KOqqY4e4nTvkJfTendM52rsBVW
ftYaqB/sWEn8IZ5w/4U71/fd8OoZ4aeV2VelrCfUe2BRZg9FC9T8hBuhM/QPIYt5b/Ik7M1gMn8U
br2O+sjmUijqfeOldzNVzysvyCUcTPq0GjrkskJsXTvU1yFujhQR+8c6jj5qXf+sQshPnlteirbj
ZPNNQ+cMFVUgATs+8uS9F59a5uvDAG2Omy59H5nNK5DWPkbCbDeiy50oKGeiV83RqN3X1mseIWHY
n6lKHuKROC1GM+rGcnEXVPvAXHhJXvuzN0J4EJVsb4apfkrZFD/tCoOucGm9DFl3cVnGpTpN6Qt8
spunrYIzk7I3Lq5LupHs/TzLVwu25J0EPwuqdau6IT8Ws9WeW5ndI+N7h8ngWhi088KnCEuWV9PJ
NttyXTU9TkUXM1/cXuzac2EDSLJ8lO8CWHyTJktgXwZLK8nKWkbgKeBiRGXaz6jeISDk16RMXimE
YIPAC40xD3hAGWjYKAK4hHbxTMC6vStG/77JPWgjwXynbDEdyyomLtjqS61m49CGnbOhJ8ye3VUX
t+8kIhV+zvwZMFtJSL9+NXsJNjZogrsut9+cIt0ZUFk3ecvHJEhISYhiuDdl2Z+MgeKqxpne8V6c
ZZsNZAP6euNy6zBodLhm9TwDuNXXxMqb7Qy/YDZiaBB0zk4jm17lXJIsxa7Vpa8M7tSe4xu4BOSJ
1lniZGvI/NwCCJTTMTn72wgZbjVnmAkGev7cCOBaGKlbZ58tq5zuBB+Xsdfx1W5UR/gk1VwdgxmR
sDODu3DqetTo5DipNrz7/iUjF9DwQLBQzpbLs7l8oV9wbc1hd61Yk87RrjdLuMoxSjKAwHwFFTfd
j8HM2IApaBeXaG8kAD4Cu7fOnD+sm4zLYeNC86+oyQTFYTTXIuYmlfqmQs+GOtVHkThrSJLBUIL+
K3sG62Eyb41a95U3n7BOrnvFaiQT/dVyJ/tYwlKxS+vitPptctWz8FkLGFR9E9Jpw5sI1YUcB9e9
Qhwds9IvvZ5+xT2suXwW8ijdqDiESXsnDMbgJKH6aiwCvSkmTVtXnmUnnQe3OqLl1o0QJerqmZYp
CgbvQp83RxEAq/PnUj0K1+lOJTe9wg7+OHnXrqe2yzHET+ZKdpxzXVk7+74mnUZX9y532TBmJCRW
1pcnMduKzH8G296D3OaLqaKHZixvdnpzAdVu0EgG5GYGz5GSoqpNbo21hZqHqEJRwr3wKrwbNfOC
KW32lGB12A8n04X+FLLaNcXRlup8oDyUuFFD/mLxRt4lCZ1WOeuIlfPgdrp+JJJGF3zJNths2lNJ
+9faqxe1SJl7S8/G2kG9px+ebMxoRTYM0OLdmhhsPRk+qrgj/EaaN0qYUIuJx5rUiMCCo2MjqGAI
WOmbA6ZvKxRfXpi/B1I1+Enn4tLEdLub4QtPwrwzK77Hzgzv5k7ua9fMJtGJncUrF2saKqyWnZiV
Y3yGuniM6mgb6dI86MZSpIL0Rdg3PbeKTSVwEOHUj+4YEVGeVuAGvI0r+aSVjXhhzburpcnFx6C7
i+ggbuDxi8cOPwlrqMxR36KyAawGu5v4OJmUFh2PnBOc9+JJmo+GyjxqcIPPXoU/S/LeyOScn4h5
nN2WhhZ76XQNk7g6uCl9HI2K763iHAQ2TFwqplaFCugp5Agjw+TdcMJXamU5BqqUJnfjPtD1HYMZ
HHSA19hHwm1Q0LuZ0CBuYjuo8bmytKl85vzZ5nqTzj94zBZ3runJKZXDCqb4rPrxA39M1DIOZjr/
4Qdljznq2Q8oXh4cXkcLqjQ2Og/LljdSxRsxPDSSXfgYLvY6/z63uUWgV+JVcFgc20ZOSN2vMDfj
NiLcj6JexUpxfEUGMSdeOo8MEbV6bzT5FmnJSUJ15+VRAfkM103iruJa3dVjdxil2W76pHxhM5nt
fGmHJ7Ykp1SOf+w8gjpt7SsIFWr0CJcUdLUq8qdxUlnbFgeBSnV6SmyqcXvJfV8k9K5516YZ210u
5RpQ6J3B4Lam/Tp082qbGF+p7AOEGQj0rhc9dIbr3lpSVWFa40cSf/xe/+GuCpuz4PBQdcv1FkSN
8uaXvp4fhnAWW2hQaq043HGP27p5wofXJ+o+ssZUWD5ER4CNutVr2UwpbHzvlxPy5mQurmPTfPNr
f78Qd0FaHAGfEnc3k+w8p2qnSu2ubX8075Wc3rsCt/tLGrRbqIrz2qGf8cymcGOr9laXBjmQXj7E
Pf3TRQrFkUTJmfIUA2qve5qs/ikBiDA0lnGzne3YZw2XbRAddUiMxBcc5zl+K0/hAJ9yvS5ouctY
nVaOlyOrGYhpqTpLf4i21HriyKyGe3zam8ER9IMzFW+LwdrJ1LmvAmIFBNSQEuJ9ldAbkPH55zOO
730yiD0Z0dk3DG/tsZxe66V1fgKkjLccsswUtgjH5BDcJwKqWDElz2g3HSeCswdwLix+Yc9gKjO3
YropMKMrV3U7Tdf8YyDN8zzoB1SAYlPZ4i2eNHRNVCJz7H5kc/sVYSObazR6z+p+ldg6tLOfbDv+
E2UU3omILmVJsGPykJOqCIDD4pJ2M4cFXdifCnP4iWCwSnGY57bKjmUYJ+vANH9GsUk+xtgXqfUD
q9YAxZsQRyMlgy0xYZzq5DtGvQK5/5RN+mYk/r2o+OcyXu2ZsPDUkzsAcFSb2IhQopKE7NkkuEAM
Cmi/u7RGFwg7dcUtKtTwhQwaP7s0Hre4gd9LizxG3vyqv+g8ooAv7n4E3LBZElx7a+q3Ucw3zkRn
ZhH+7KMJcn3Z/fDgqMFdzW+xaxG3EBRzaoTYZgz+dF1Dci6HjFWEd6odvmaNy38wBDFAwkrhbL0Y
ODiOvf5wFzoeZ0F/pcvwB0LOqSQaIIVSEH34wd3Ew4uqJwQz8C1tWNyPGghGw7mK9oOPZHR+DiXV
hX3wExsVjyHMfk2l8xnlCZcskEzcJahEfpBZkW7B+5M+j4bHeJB8vqJnIaW3m5GVPGFovILJNS6m
4S4Io1feHBZX5ugWSfGzDHFlooqeLY9YFKZAevWKvVuTjyh4k6hQv1IbS845j87e4OxSbz5wYF/7
LenaZG4e+9Q5FDTtJsa0Hjqxrj00sQpaeeoOD1CLmL0oG6yt6h2WzrGy6Ybgmv2nGvm2LsQrYRDL
wFlPniN9T4f5KI3spXPqHyy+rk3A70V8iFaliVTJB/uXU2D8iTMOCrpG3TbLRbUiUFQydft+eh8R
rSKrmB0BFZLFbd6zJrp9m4xoi910e9/n1E7Ca+sZ/jJFRr9cdsyocE8GYdtVQpZwrnsmnSUYEL84
xfQFRJFReeD2j4h0zPr+QSfBzZb8QmmzbYjGBeDOk2MSDGXeZJGMO3Q1O857N+I1bh8x0BLByqsf
tSPfW94CW4ZloP2hCQOsegsn90trjJpEyx4EU/bWBYBiO9RVgU53suKEeCnv5vgae+2DufzDuDwR
cST/TCtwAuQxKWDBXn34tMZy4Wsd8ARe2TFvcvzNaqJek2LLnZSSZBtF8swTef6rCoNTaVo7XXFS
5H1LrplBj8X0MJNmX4I4JcQerDOUSvhxujdJ2sSzulSpfqUh8ZIV+T2309fEJ+VlRZz96Z/09JMw
7Jvj4ukr6TvvJv3HLL4ITzGomOXJK0yYgozZVt6/iabdwe/gJTVwsae0YiRYvDuY3qsG2vI48B53
4pErDviT2EGBSyfnWgbAhgHh47CBA9LjFCskS5vAgRkUgfxtx6dkKGHz+ChoxY9m6v2V11YvgcX9
rbWwH4wy2/rfTkQbWjivrzm6Hmt8QqdW8UJvQMkAkDfA7tBcj+xMP7WG15MMxbgkYSmdNF/hn8HY
HRFSUYx0KMi8KsX0mVJui4Wel8Y0tinmdp4zemeldD+qDmUiyx8NcFHrnvXpOkmxpNtoPXRanEY7
eQx0uU6GnA7fUTx50CZWqmYVzxyT0QrLUDZPzqvX4AEP8xeP3PjKauUTvvIfvT08xT7W02JYBEm6
Zzquig0/rhcPH3aTn/tIfYSFvGiaRuvADeFD+PO2q+D/mJ6zE6JlYAsW6/B6tuZtbA4XD7qS19QX
6gZvOiHWWFS//be0N14jaT5oC7MsEQX2brW/adklkOykk6A4J051YvAQq7aEl+zVw2/EpItZ4MaI
DtDLH8r+EyJPt1asYKu0+Kj5lHu+f4vq4lfbO1+qMi/pwJwoXQKCdrbtYAdhPu+OHk6XqmJmdFlW
OI6GSg/4YAw4trj5ix4g4IjoGbfPvzF3Jrt1M+12vpUgcx6QLLZATga7b6Wt1pImhCTb7NsiWSxe
fR7qP8CXnEGCZJSJYNmyLe1Nst5mrWddHJ8zvLSXjSjaneWR43TBd1DYn6RbM/PLT+4SoNcm7VMh
hp01sjbO02RdxTUQ8mZvLfH0kwGj2tD9mzkE30DPdkFxGz1lr+aR/kA1l7IhIijg5pNu/zTUIbQt
VGqgv1emDi+2zG9iKAQia1Z9nZ+gD84Rp4zjK5nAf8pqfMrH8kUTo6wCgF5yk/X6QlMHwaFYsftF
bQjpJkrjU4UouXL1vQyt17pQT0JEz7Yl0cHBb4qTl94uD2bYvAEqOtAx1+QfAhTmi5s0/BMFxjPo
e8wjPvzpqLgYXfRgNc2htNP7pIm/mLA8RUFMCKUq/jRQX8HdQw3ToSFX1Yw0riR5EokvUIkLzMS9
7+DHQ36Sb02AhZxZQPDihtYQs7hvAMOaXAQ/iU92+1geRUi5LQYDzQkTI5SFQM8YPGU9zFYIA8A/
ivmWz8+pyG+NP3OGdPznc8O01yyye+1xSKbUxq3DjtPcW07wjUA3XjPDwaLs6td2lWQ+loIwPbqO
eIk9/9fYOMd6mWEX+Uuded3asZASiYIDeGpw1WDycKuPMqJ2SWr6ph67CJ3vLWv1E4ynjUPfJMFD
sXANWZE5B87fBpshV2rf9mfWdTdR45ZHht2zoDB9eUuV+90BD9tOlXW1xnaTE+1J8CyxeBCwJrWL
nHfP5VsmqCVhkGe/ZqGm7Aivg4fPfylOVJNuUH+0u3RqjigHwMY1cNpcu+5JhrJwZKSvXlCxYox5
UmUTx0afPc8RoK+iPBhBf06WHUUBx6vv36pRvlE8k0ZVR0fdcdVGzT6ZjQdInlgRJK98a8U7pqdE
C9pYRVMeBmzG3uIPEhagivTNgZZp09TcX5G3iA+Kv2YyfNUwXvqZdEP1rirv0gs9rFqvrHiRg5PT
yhXhhK/0ZcfERQ9BX3tpsu6O4cE1rt1rZX1nFvgBd1j39bAY+c86q3Z0oEekZSvTM+91Km8QE2Ke
e7iY+uzUVPopG+qWgf4ff37Mm/os5LhzEV5qP4R/ZV6qGPOFr5YI8J4IFTGjA7WS38bUnfAB3zc8
sE3ZfTBe42EBuU0ytGzGZj80lrPB4LpSmlkvkxHAey9RqW4B69hVVVD4kqDwZIYd0J5Ib6OleI6r
Y1S8qwxFl0q/fCv9i27sqfbZNlgpbxb2EERd9goRPFE+7qILLlpKmXrlSOs7VGwLudPjKD91WFmz
QV0svzpop70RfnFZxLLRMR/c25RRnJTxC0Ep+0jEjwF7QAabTObHiNlSTakRMOjprLtBpl9oVr91
HLypZMBBDRthIj8hrx15cxi07vFkka8yO1fLI4YxFefO9K6jb2El5/Hsk2/J+IM904W34akoibLI
CvVhFzVUWH/DnGKVT94vdnHgR86Q8j4Z7SKDUPO2SvrbwJS7Hpu3annICE/vtco/wPg8dglzr3h+
BShyzxqHWHfvQHRYwrHsb1BifGjBRqdXp3nEkFrX0TvBB3TH0UGhylmF2rsid/7Gu4YkU51TMov2
bYcnti3fqRJRzy041qahXDECAwwSzl6GSDvJgDauwo3W6F79edjEUM0KMb5Rqrd4PfzNSFqX0yJm
ddRh0PyL+NPvkzS+GHvM6b8bbT0Mbn5fBsEnCZSfsDoYzwIIxfEPRUJBMkmXqAWKXAbOe5NixHN5
ZrWErHaD0axNW+4IGLw2qfdniKO/BQ4Kw6Vcb4ug4wmdvoxmeAVbNnfZxSQhALuWRWc1+syFRDMd
PMf9FbtfjMZeWaoVK3PGj1cNv3MJM5Fr2J/S+yJzxr2v2QqmUbKbYUesGesfknS6OYMm2Yco3dqZ
DobHPDEcSOJI/aU1SsOQJQ2lTPBgdwXEKg4tXWESc5snOfL9mULdIX7YJsOQb2IPx7Exsf5w7YTw
BoggpAuke0b/d6AxxFUbPrV5YdCzwlyKHJPujOywlS6ozpuObsFQ9h5gR8vKnmmDjyzybuahBN8U
ewlwgEpWyMVmXBjkhn9B+Z/u7d+TLSUNcefAdghOEWl60CYZgjb1nhnaZ9lvS4bSDgusdSRtrDcK
/7pZnpjTfzdDWW2zzr92yhUHjTB4atCutOFfJmf5SpUIayxDNRjZQI800Y9sIiiBesXRprQuYR6i
MkarxSSA/HPAIqVnMP4R/T6Mmi+X0IS1247PyhtuJVKBNZYRjrUGiydjgPUim2MRaKzZGW9dnd1T
F46rksUiTxEAFW+e5e7TEfEVkSIeKqWut7ZV198S4f1ZaF9SQFmFV3UJcZsgU4KmkC0XecGRe4GT
e640PZJtMNwgSj1Os1ub2rvWyvdxH1HzmHuMbLBR6nrGE1/vx4ZC0dbh6t167GJmTNiDyvniSOeq
XPWrSCnSI1gREt3JQg7kRo/Q+8wVEwXWdA94jR5DlvtO2XerX+HMFMSzAPCJ4TYF2bGghxpjSijL
ZO8UoNjNJFaB2YwusZdy1GdoSn6Kmqht3tpgfKzy/n2uqeYwWfH8lXorbb3uXsUkLpUFN4ix+7SY
4hhqbWxS1xLKOOrCYzU638ZYntyIgzOtW9yW483EDExYlvluK/1R9T9uA1Z2xXyfiv4PsVWvYY3C
hZ/WDkEVSfuXlc479MnubpxAD6EJboa7CWD5yq5L3ETc7qYPYiGz9j5p8rtQG8+VIAC2dD/SQIt9
SdAeYj21zhy+yvhljParWBr8vM4fmRyvLSl26EjC3c/zz0Cfh79gNUb9jRgpD+DWgg2YwVQ7Kt90
UY5FqlsPiMNdt/3rUIZSHsszwyLegLl/Qs/iz+NJM96IR2D0ZVebK/yV9YgRqcmjz8ZYegZXPuRa
fOAItI6waq4oT7jFGN+usqXeEVRCc+D+6droMRffPuXROqBUXBVhdRgijfLS/iu0DZZk1OmG3SKH
88g5JhAdMLx6bYtxSaWsfQIjm5Npq33azO9FiL2vLBCyoDgwlzwRwxieggT1HcmSgtDMoo52aUsb
puKAjh2tnNR03cz9RdsZm+XvVSw+VuTRnLsoQ7FCIl4SpBQbtDeKynaJU6vtnsKhib4Topdrd8ZM
S9NVe/Nw4BvctzzU9x185XABLYcLcjkm7WmNkQj0d59ILMlhAHX653NMtxeX6ZmG6LdyQvlGRezg
Ylv4zrWdKDikPPFSfzoXpW1ikQAILRY0dGeoS7vAop0ObHSxcKUJakoRQ55KJsHUbbgAfn67igFP
j+lbl1JZlAuSOlzg1GLBVHPoJ0g44CIbRAHx92FJreakl1tkZZ9GDOy6/+FeBwsCO1xg2KUn3nSI
Ht9SgLJJCz9X2VjsFe3Tz0/08yEbc8gZkLatBlOktOytv/zI/3yoNYDqn0+RCDIZrr0A2x4o73yB
eo8L3jtZfjiNa9pbPvz8SnQ8lVQtnYPR3bkLNzxakOHgYZrTP58WnIyJzECMSxBZFdTxJsnyte0h
v09yiminBvCWcEo05vDqy2zvCs0cYwGZR/3CNKdlPiXkPu6LWQt0VdM3tnh20Yy/1/78EC1wdLaR
yg/2g5Z46wCqZ4KF/s+Hfz51TDM7WHDXgwVXg0CiZ+48zOgqGeJh9Gl/eO1x33yoBeH+83s/4Ov6
5w9+fjnDkfZ55i1fj0L2P8jY/3ya+i63j+qfNBz5UJbnfgHLJ4tdvmy54v71qx8C/dQBo4cyywTT
+v0vg9U/hitn+SEwfTLHX9D2kN6LU4AmVqKiw+saAVYO1g4ulZ2GjO8uiPzayu/dKaT2WUD63fLB
SxtiUxNIOXILz/jetFGuThitVHDCCsI82JG4wJE0pVD6J2j9sO++Z48FRw3HvyfZi/sGINOC+K9h
/Sf+TIfU8+xIEY+BAUhe47F7zBORAdQpv0AoXTpIsDRFkFLkxYcQa42gYi2YscUCjwVzsIv/kPi6
GNOAy6YLZhYSya5xAc+WEGhjljbrtAVKm0GnLemxbhO8WtuBD2QTuEd8UfIF0AqL+IK3xU3EzmoB
3i7o2yA7jwsKl5XpuIYoByDXWFC5gWRqRMDSdiCp6oJUYt54jhVy7yftoWfAGDTqGIzkSbF/l/cs
LkkAcmeWW1uUGca9HTjNex0au44+bzOhWVnVgWr3jG3zG1y60+TqnUFszxH6p0keLooHA+ZaFIYJ
0t6RlYXhCUzVnCRl0xiHbmYLL8uCcQp0TRfBoBfWHmoc/WsQXXmRLrWWn4KBcYSzrhPHZFD99oO8
5mgfEBgPw7b0jeouNr6yiJyOnaKb3Nq97V9JiXhGVEvlKh7UEqP4Y2CiQdbH4Jv7QovuMjpkZpTa
IMSFRzXNePXFcJDV2MwGN6m75pyi9WsLQxzzKrYuhu0c/Wkq6YN7BbEquMQ57mA9m/J3KaiYElmT
3AKXcgvh8b0Tmn1AM7xbZmHTN073ft0zzqS84AzxHyR48DuRLXMFx1fPnkGdNHV4BxvoRnJ0+H1D
ur/HbmKA3LD/bmPkIn7WfnBD7EnAeBWBjad1cXvB0z64YkieEGIOWwJaHAzNZwRC87Z2YdpnwZOY
aAKjiZDV0GkOPgzIjWZtSD4cP7LhsXDJDSDcpUwfBJ7VZTSKmKrL4rtujvdxSPkzms7FHYYjsQfu
DcEqHuzRGI4++Vs0Qvug1x7TkBjP30zeYIUyjUU4MykLRtOqMezvQsKpyBWjydmA1Dyzx4lRUjEw
j+2HoYFP7/j5vot1vOskX+GxeAWrr7sHs3OOUvrV/WRjfzXYxtF35yeID+5zFZZgsgXgBgvK4yrR
SX0HTr6H+2Emu4jkkrNXJKz2eb2rLLsNefL2c03oGfeCRTN7wCb/UBXInbOpLp+tkkivqHcRuhcA
5hs2YMJIv60pbd/BSpzavGzvQYeLk7ckpPBD2kAAbEduYoQNO68cvZ2het5JO/0wlPPFwg76njMX
KzlMBe9HceDBgVhZgRv8ucDGOjw3yw+a4A5gwdqhgEa4yYEgzjRg3slwqwAjQmzdD4bBzMdEZtew
rK+7zt0Mfl1dsS3VlBhi5yY28oWsfjX6YSdjp9zWEsupvXgbQVbyzhBOhoIxfsyLeOIZko4H2wWW
ousw2hUyK/ekMziIfTPx0suCcLFp0Ac8M9bzzzcbLfqMaNiqYMRWsdxdkc1x0tKq1XUcHHskP8ew
DuTvwMuoqn0MvSNYbQYoC4S+wrhY1OqMkpqMnsp5CUrPwyjBZ1mZu0eRyrta9um6nzN/66YM4psI
xKIv/XDl2VDc5TTe2lCc/ZTfiS0HX2koO0Ip+C+VGNALtUQl8OCedn5K2y4TaeOsHJgO9HAd3C68
7/pJIqqgX2A6WZ9/PlhIp/71j8zM47dFMUdYdrIjsecwYsuupPC22osVNVSCwfCMyQQ4cNRvw9an
7mTF/arqrN4FxnWcnfisy4mrQWEnyFOFDlFbCZEcRb5l/7dg2ZtHe0w/iQ2twU5i25zqu2zwyfQU
aBpUIB+b5G1q0vSCnF2SHrP+8dLGEeQ8TNWIIwJxEUqbFxw4u8TvxaV2qYx1K8LrHDExqZRDLbnc
jJJwt+VIOU1JQFMli2LXlSFE48q8YZZb273Hk4wndQxn4s7Nu20nyR9NJQxmD0gKS/pX2UbJ2lcQ
PgNQuawb5wvv0Ijnbs72sGjto/CbdJ92GQhaa6Jv+nmIhTEZ30gGfuUPvm3DrJEVUQ9GVhD/jgIv
7ZhDTvpPUvd665Wajjc9yMFMmBKI78yGVlLqnuV+0TUbRp3W2emtZlN0GU8Ea5p4gUeajinZ/fwW
ie7hDcL7KwkIV7JjksOQUqa7hCIfXRXCnpdFtrHztr4jBOo4FHzH/GB/+m4kDELIhzhmyvjzw1fu
eLRsjtSxmR8R36V3wuw3RY3QJDPbl0E1fwd0/XansShOMb7TKsY+YFnc17m7m0LfXo1jn6DEoB1y
dNmsfR+raa6xeugaTGTouisQKc676RINPETyzkJgRr7HFN6PSnxD7xqPYVuG9/Y4MuN10XouMip8
Xpu0uI/JYv+WIfm9WhTtUyLLcj/p/k+CgBABnu3tmrYd9nYzUIckjCGb5Y4eMB94PSvEpIfhT24U
WqYIzIIzanmdtHiacEnERa7fhNQpwaems0d3S+XjxK9Ggh0qJkoDHPazn9b2Do5hf4EcEx5+Xn9v
IpkP8PV+mFLvHGpu+J+jN8jKYjc6k39wetSKxF88mX0731ewtS+wJcUq7PnfNHDfQyqWQgjx8gMR
69kpEhLXjZi3CcCFJ0Sfd0GR+9/SN343e5xx+Vs8Bsm66Uv/eewyjLFzkN+PyJmsyJ4OyvDaXTYv
PTCaYcNiD2RZlnfkumEOOyHuVy4tqxlxhfB4HM8aDedqcPXRI1vsAQUNQpnFwdojoGbkm5ycmTun
L/wEc3k43gHVDi88wPNT2gafP591RueDioirq/L70yAa0ketGWeqsv1bJoktMZxE75QXf1aOaUMm
jT9VXv7rF7HBotwpDJPKBcip7fVvDA76nZII2Tkhq23VRnRII3Gm//xqAflzWY+QfGJ1MPzavkam
rnZJAEcjAkLIPCnq9gXRkafJ96drmhWssFo4W7WfDgdPEAKfI7s7TNOzjQIB7BULmFQkYo/V+Vfl
1Z8+bWrXu9azN7Z40JaGUkmzQxWMi2HWdsn10/zNtmZbRI9d6ToMwN3xNKkaPoVfkr/NBmBm0TWY
dvo2Twl6c3Z5BsLMrtbOMapiYydzNqskEdsEX1bDHfyR5GD1GBIqc0rAJWYK43dd/FE52zAjG0yE
dvwqNsdftcvsYp6afu/yQLsYcb+vWhVuKltjklzOkIy7jdsXngvSJkbjBNbupe+hKq53Faqiu4hQ
ynWnJggESXOZdVW9Ws7gb1tWPKk5+buuGPWHILKz6dV7EhZwpRqt1nOYfwQ0+K/sJh4NNXkfHn0N
luxfXa7aV2ZawdYx2k8/x/OUjoiWJyANa/yW5beRIkxzfErtzHjpCkY+qJ7HOxt/hOflw6l0W3OL
EMr7UIr5ely+1mV/rU0sgE7WNJfADuJbjmWUXVZgPcY6r3nq6+0w9Na3NgpOEwBBMarGN/j3O4xR
5gPbgQ+cMgmUCm09IVlKNkaM9lpTNJ/j5Q/SKUTNZhpM76Ic/qVr0tmi/liNgblAFkgIC5gKMGNw
MIdF9w5ZM6fIQEqi08anrbHEmeK/2jDFz/a6tj49a1uYtvU8IrcNB7fY/dwrjFiXZKl05xkDM3eR
gpSpqTBGI8DjPMkHV4p3BIbJR7U26mx861PMRzFMpXiui7duckDxVo5/qJ2yuYdgf0Vk/OFJ2/vt
Ci6drgjfk3h6n235NXe1umc/ZR6qeaqOwjSNnTuwNWCa0WxdU1VPY4QuEQ6VwSkZxXtDcXpAjMCk
0BqXuXIYTueVeibK2mYmXQXHojA/AlqJfWsjr59qYshlJJEuRZlgDBO3u26KkoOddL/QJZEgXwIZ
NTjDCAPGj8Dp+hQH6TV1JNmHy6mWcHqcPfc6mFr+bYb6k5EgqCrR68PgWiGjxM67egx69i1yYi4x
sJmgyd5ZITzkvpp401S6nuPcO1qKd84tlHH6vycy/h8t6rw7/48pqv8/WtTJC/3fWNSTz+p/hTHy
5f9hUf832wwcMk59IQRnrgdVUf2R/b//V0P8G0mp9NgY1V0sDJb7TzIqcaqWL2z+FumNRL9Y/7AY
nX/zHc/ij4LQszkcgDv+9/8GGyD+U/9HgoL8T5//l2oob0CNe/nv/9UOluiQ/8mijiddmLYb8K2g
yXGEH/wnGqgMiEcYjc9qartnE/BUuzwoRw4vgnEsxmnAdbMhSOmGhmmf8B8Z+kh6Uo1SEghwi52t
mFtai4VcAt4lvBSLe68jQnhyaco5I41VI8z8Qrlyr2RQ34USME25VXasb6lFwFgAN+kyJvbOD4lE
GILw6jVa32V2DWE7UgA1lEAwsJSkY2QiRsjZeAwuicJVdfOZ+JR50F4IVlsEcHSBwdpKjJJsHBQB
dqsZmX3/fGcYveMH5QCtDmw4814zpue0ROPaAEGtJ4njvYKlMwM/GhlWrcsOnksIKXLTYaO4ohu+
Ch3np7aq5FEY3he8LTCxi/YoWpoPCvkJgDk4I6tNi0MdzumOXmJaQYMlYn75cbTfjAteFzWrzb4j
tyX924CKKeUrUk++S273htkLkaVwcI0zU0mDL9N7SWG9xdvlPqiZ/bIlYnT75vjU16I/iXCkbGUc
B6+9JDd90yyr0jJujVXhgkkXWuTTDii0dYI7yLpyDPNz1uPW8FD4KTe680h5AwibPOagHUf0Gl6/
nXmpLl1fZUgqm7sBRf8bmt0H0co97KXy3ohg+JX4cteGL+P9kClnF9db3yLkBBLgA6YkrERIlHfC
NsOjSxdhNBh6praKTk4X+ve8Yu9J2t31eWBv1CjA1XF62WRy3Xkhw05St9CONCzOeOHTe2lYyX0h
ABA7OWO52DZB5aZ2fVWEhC/rh52w7P3PhdJkY/PaSTZQxbEMeb9C5NGY4+H5DTgYtYvcvVfzs8Wi
ymPfvbXqyt1MRF2hBcY8q6U57jw4ZydjKl8MkYV7I/yx/invIomCuUAU2rZMfE9R2u1zJlMrUGEj
dS0Ee0MyTYGFd29aJC6wNnHv+c/PjE7aY6wSptpD9cz3gBnNbdtLj31izkdcmksejU0+Kgz5gRoy
RSmWW8Evc6lAFYS83+R5BATsASO3H9zZb9edYVxzM38pLYFgEyth7FSUPNNwBWLcHKccmQ2wyfEq
cpPpyMSKtxmu3hIHSniYcwjvy6n+bVRBtv+59SsbKmA/DiXDMwbWIUgA32rdG0tWfaSShNXlpdUV
XAOD/2znZFDofl4P0XjeZUCf6Y+OGNZn018CC0Uvz+mUIvpPsWcRcq7PUQMsLwnIs10+U7mBnFA4
zGIIOhgAZB+LJuxIe2CWWhsOK1PHYlWA2nldxoTSrMQ0ghc06xdHxMBkHCb0olJbL5DIX/FBnhsD
lxNvZGFAG18Szxz21Q9u2b0GRbNwy3T73JntkSyBcm+gRzlMtVWtuSn0OkVvsrJ6/NbxPKYN3WfX
UyVNNlx59RZYttxIHx+asGc6OD0QoVJ23z772b0hyIiDohe/RmOWsPzpLPbNRn4uJ8YTrnanDbIu
aIpObL+cY9p7twXuHjpAJgNnRu+buhtmCdm+ipCoOdprnsoKupNuHyIiRxjmhX+6GoJXHs2btIp/
Z1IffQNfFzXaNSQpCfIU9h6q8nZV+4BEMBmT9wbyddVKdB0kG1QQCvt2L2Ee8BrK16JNARDk36En
cpZzvNva2Yz9+EwJefQFGGs5ObyCxAkTH9vP254djUN9/dBKT5+NOiAsTxKwlwKNQ6FaxqAUioqw
Cts8FFL9CRlg6qysvgid4Z1uwV7eBu2fonJx/XuiPhXusm6csY/oDre5g7c0SB2GnHn/x2Q3zkQW
VGrbNZS0tG+Tz7A/qNnzhmP+1aQIBEej+EyMNllliB33buWdiCgke2Eaju3MeKfIjwzGW7MVa1P5
1eLLYCiQm0i3iaBr4okUuByLStGhCpMl5ii6MQaTJkrUcWBoCwxQeUuz0EDpAHuGJFEF25aBEdx8
Fps+dS/yBTimjPNxfLJfTP76TgHCKOO+mj3yG6Oh3nF5AiNnONLW8UOG0RA9H4ttutA640OArZgF
2Srroqek6pZEYaxrXPprI4BJQvjyi52Gv4qi1FuyUvVa5GsaDblx54FUok6ecHy5Byni25zzXTH8
coEzYaVnbVdKrA7TcO46/UzeN7v3spY7FnaPVsImfIQ3jKgiW9mhsS1g8lv1WxWSytEPj1gfeSDO
qGDmR8f2HkOgVGZdsNKLypfWa/eq9cno6YMrCPGvgH7gUHKomhedVuFZM3/DRVNt2ogD32w+DJuM
j1m9OUWMl7eN8eQkgia/JYKFVPGedQ9KRT9zPobC+2NM+sItB8kzHffwV+tNzYwLIbxcC9yaG5Kb
0KZ7iL+QQ+4HUsg16zTEK9m8rorQhIiJQDjrEExDCiji6lMIdtDwkimTcwELOFncvF4O9Jj12zZx
pgAlQLCbi+SeN+ArY8SzsdX0SJp7dJnS/mmquTAs1072qd1w2TjJhMODq9QPd05tTBfC1hG9GtEJ
eTrvbd9gpEJpsR4zh1SbhnE03rktb2q4G7q2P1pso1adG5BvEna7Gl7wqTMa0l8doqAszdESTO4p
wHG4yTzsm46PNW3KpX1QzfwJt6reDZH6G0xI9M0uzLYVq2A8GzjvQCNcmLD1hCE28bY5+1jtrrAq
vkWRIaFNwWAynha6gx83YJqQRIMxUb7Ihk7URwrN90Uyo5rzR4xMI/S05jPO7FeeItiaOtrFpH4w
/KJfqWBv/zFNtJ1Ai8Q6jfIPX7l8BpYgdXAL9Jy8nccthnyiYe7QBnctfg3PCIB6qxcxoOXnnQzu
XGwxljkkp1HpZDWYCJIjOXcoDEAl4BrbTgUrsJYVvI4RAofhJmgtFmp6vrWN3gvQR8D4EPjEbDt1
yXg60w1GD7+C7piXQD1QSxQsjVb2j9rESKkGe3sVyejq+OCGzWr+1Fb/rLP6xUcjxjGAUtVn+7iS
1ApUMRxD5L9lvgFRkKAx8gpIBxIM7XAlMGkbn2NrcSwhMXNF++XZNStdn2BcxLZhC1mgUh66a0wH
h8EY3gpu+sCO7OuokMWzTKwMZW1VxGzRXPrdROTGIokM7hhwhlfd3UhZK648Gdj/SX9la1p8oinA
kNrmxa2jk1/LRzcE+1x39cvsjb9bS7rrzolBIHgWOzjf591FcMFpDBFu/utW5nhwQfSujE7cBo8x
LWRbCHH53pkS+8GEp9ob46+pWpyo6lnVxS9F/O5aNU60zzNKjQiaG050NN8Vks7ReDBFfGTrxb+E
BN4QAchtLEfMeqmG2S2tQLKVq2BKzyGvLMRKWAJW5rFV6Md2NeIaiQh/Wnsdvo6EW9p/QpUFdi93
S+Qo6TpNwWdqx3kAk8N71rvrUXGpmrMDT7mfb2CLCNGb3gKDGAzFe7DqGm7lttVo29z0mdyuI6uP
18WxMTXjeSaP8yJF86YdI15bLg/11tGs44i+QUnShsyECKC5gmWg2tUZK5ZuVfoxnA7WI+yxuIfI
pDjGjQHxhniWzajZo4b+cJ/G2afm0eQaWGZ6hQPUcfAdJrI9yaLGFdwW2/BRAMDBqTY/IZ5N10M7
USY1734UPkT3GBphOyim/DHKEi9/ZdlC+o7y7uE0oAPIf4d1HxKunnwyAsOw0KOQ8gfyOaqJAafV
pR8oswgrbxCB97P1GjgGy2qYV7r23+ey/CTDMAfP40ZbHwRQViPcDKFjH4B6bUVV2ce8CGcgVSze
u0GtnTY0N26AmpCF2FvCcYET5mvs42K9EelwhpOPIGLDV93b0XIA+gqFfMcbmNbiOc4iCEb42uGz
ZwkAL11Ty7XKvxS0U+ZM1hH8zEUGZ30ZJjXsgPW3m1ku0J6cgbLfQuOBQpALVPuvrch/pVz5mgOV
J60a+Gcp9VXZMKJEWpOJ4CLC/IgvLd3Xo370nfYng+3Jn8jIth1rPycYoHSyzaoOYf5cflid/WTZ
+dNwIvPmJaYDncPilVIWjhXet9xkVo9OK7RIS3Lc+WqV13qWl9xjWq60+F2o5NR4zTus/PhmVN1n
EhmAEJFMwq/i3KqHBUmm0+mSwQiaLSPZVG6IjgEplSBYctfN6efYpjNQnWvEFgKG5hGNVo/kb971
4tWcvMcqUbRANmWd8ZMGDUW2UO6r2eftVsH48TD0OelT5snyOIjTWDU+RZpxNzDW3KcxgmGGbN3F
JedGgrFundg/BEPCwWB48A2gkVO2IbwqxhOKBIRF7Z1uJNTLvrhVyaCehsL8JEoYdp2nNiFE2cOk
eThGpMTruflbC5u2HhcfouCXgSKGYSRQBtDBOKdMd0OSJnukUd03vkv9mS/xSI3YU7mB32mt5RB5
a9i75G1i7r2iuYT+pNf9EiJDz3mwJySWuvF/50G5GC5QXtte/mJ6zts4WE91l18rBDDwRtDGdGid
+PHDMjvHwlAoAcE7d+K+zmF2eke2qLQ7QC9WC0FWZNHFw749uEQLSM/95bQHJIFy7c4Eyps87UHD
cG6iUzYTSkrVU3NHo0ndY3DvLtgCsyGgyDb605iaqM2LHmpatUMGg82jLjrC7sKX1FLPCwgUa0jA
qpTdSBwtpwN4K8D3Aes3anfdqd9jTxRXGQbXqhhuQy2+Mgt9tiuJ9JUms1j3idcVnWdNGs0A0ly2
swmAF9az7X+HpXhzTe9L2wYtSR/fpj4i2m5GmVVW+9HBtFd3Adwk5UE8Q+IN4OkmHG7E0V3Guy/Z
aJ6ETesurfKDefAHK6tbA5N4o4zhA+fOZrKtmxl1oE55UQZKgRKMQBJFXwD1XLR0YbpxWk5voC+3
uIt/0YMdTDNG8hvplRv0HzpPTvaAeCyIzH2vnJeuGoldk8kN79YOesgCiyYzAWYAuKuo26rSxMIT
+lfHQIpBVh2gg2ljue3Z4HpMUbym43SzUs6wxHafqrT9jsuSesqOXrDYvLuluJ/zd38O3mJLQ8qK
xz9Zb8UIUdZz8D/YO48kyZktO2+F9sbEMwgHHBj0JLTMiNRiAstKAYeWDrWjXgc3xi+qn3Vbc0Az
zjkp+2VVZgaE33PP+U6DX4NXcKVwe4LS/xDxdwWho/QnAlVGh9uGGgOFQYDTlrWOpqfIUNTQFc4O
NAXZsJ6qC1u9xpBESDxEB68t631mZDs9TN9W5V2Tzn4UInoyTJwrxEIm9lEmIZ0GbMXS8jmTwQlb
O1bILRM8Exdr+VN8Yy3hy1FKz93WBO6dVdwPMrqyPfV2Q0m1ta4ivP8RBurhz4jPh4zWwkhdCEPJ
/KdubkclMDIhgW3aCTjAeMkGK/655ADDpYcsV6l6BT2uOtDkE27MGueUy+HDs6xwRe41W4mQti94
VGtr51EMCfarpPogfdWe+WiNOWM9a2emQZtVA2zpeuKaVvUf2xDHKZ0eMnjzomzI/RYPA2M/zWUa
bnms6VvjfS2w0xgtKz84hhuTve3KG4Ha6ikCEViqfoEsekl5oQJkVjOUIXbL/bq4suPx9qWhXzNu
rZufTa4jM6Z2kk/fwvziJyAgNH1kE56NJZpCvrxVH/T2qqbCcyrQVYglWmt0IQm37xDFlO/ivLuH
frtVzkhiOYi/IiARoaz1apbVcwEb1ysHJLDWfkBlX41BWWzgEwHVMvoNm6s1zPVxwRn74gycaEzH
YflFo90STxu7tcRdOPfFa6K4gFFoQEOSNxxZieEgQ/24N3MAC9waoganDgZ3YxjdGyfIXZAaq9R3
t/bAfkYMIBOt6cOcK1xVlLu2FROVCtQr3q6W3cZ8EVxkiyLy5e0qOEmpXjunz7FAkXZryKwnUEMK
TPM4k3D1DGyuJ70q2B4zYdU7fm+NtIFeNi2HwnzWjWRoVc63kRufRpf5eMcV96rxG4Zq3RrtNgOH
Uwl15ybNtlQzGo1lULuWZJci9N9zPOaG5T9SSPenNCOWNFbHTQbJNBqfqtvyic48Y1kV+VdTmbvS
Fm9mOSDR5gXtM+66dM5EE7nVVfBCtPVtHlik44gYt03KnRnqFC5xhqiangUWiz1Ztj+ibMnFh3BR
xpP2iam2M8/r2UJczib8RF5fXQh03048Sf2QcFgS4Qilb0STmxN3rWyo0A64nOH2VC4ivoMguJFV
E2Obq3Ffu+FTHBDRinJOciW/Y584emUb4x/QLviNE/vHmHiWzEbxZiWGXDkMqIsyA5KWSrGvxgYC
oDs3y7ornyHnAFPcwPp87D28fwbE1aAYH03tMoCUquVATexODGzL4hC7lhMOSy7zQw5NqA3s58lk
2BSO+4Zy/Mrm9KeUXM0FpV2CFhBj5jpNxnxnpc+3jtyln0VE0ggucNCtHko8b5vUqy+K93wY9Ihy
NS2bWO0q/0vGRPb78JgBzGETTQAhJZk4IeeRh7AGhjkYLn5F55GZYpPsDIYsP7Bf/FATx5DhY0Q+
1iuvXRC8OKYlCKxTfxsPp77opx2nHdyjUC7D2y8NHSN4ghPwKTUNxtDdmQqJb5hTBl6HMIwZ+hB3
/PjQcS5CqgTdqvFXwkEnAgL0bhipD2gd9dKwwj9kmIqimAerkOyv/Sp5iAfefDa7b7ZkhFTS9rcw
rXXoJ/cy1+Dkx+o4RehSgeG90UczLhzRfMdVsekSuIRW0z76jkezU0/vDJlwvTNMC7GbKsol4wXw
G8qgGP8wdMcZJyqeuyloOCwdzG/TAxo+sQjX4uFKNmQxwPJdkMvaptV4nIYt0tjJxTdelv4nWvmj
KTi+uIxPTfvtdh0aQsS36FoM8JFqroXXHzSNb7D6rHXjzHcyQevE+e6R5CtJLYPizhvnzfGbx0Es
o9RmVTvwcB5p9RTZsKda5RmDzQrb4TWQ3smE+ZFF+WdbzsY2ui0svZspUQgOjwOHkiFh2uP4yZRr
vahGv5OHyRd1Y2/BgZxUnd3ReipPdavScxeip+oKkxlS3drSlLrwg+qz1l8TMdww6A5ruyQC4hsA
HQ7w/DaC99pGJblH2FF9ybqZqUeXsEFY6IQkqTF047fMkOlmWBkrGiTZ/dRQdBUXBmrJu66Jn4EN
IAtP8WhQLp3K+rAUDw/hopim47XLcKnmNpExUANbQlRIZbp0UWnLD0WdBH0e0Ustf0WWqRUbFKgT
EZKw26nhaGjMKHP95egpP9oMjAtZReESMt02Cqc7TamIyGzKKP11mRELGNlpZ2I+UqQ0IpjC8bCQ
txOypWNbyjUu931MQBanKxoaYesB6ZYZbm3r5iPN/Kc6BV9CSSKu0PHDBvsGVAH0MIUyeOm071xn
h2oRZfcXv+ZRXL16cGpll0TY0zpnWQDQYDKg21epjNMLBdfETLtFP/EDtKrmQp1EAlofCtgOUJzH
Tois1YCMU8JLt5QntnSv4lXVVkb7YlpsHV0d5jY52OnwwMHMPpgQdGhC/+GgRSqUJ50fBgABSVLM
swXUzskuY+OZuwGqGBaqiORAtwpT/Bwk+Cy461R0FJB9+hIpB8oz7b9+7S6Y5iI8pO+UdejtSMM7
BLjqqNvih+jLsJ4YHngl0xw6t8NENSOHL7Mrf9n1HXzPlPuKCYRcsxuTHH+anMjda7AUhuhOtpv3
61hyVsqpo66gIm2wSGkK1JobFZuHz1AlvwFfM4aU5mSWhJVcABVdRqjHhyDizfcxeAyPbHsf/djm
0KyKFOJOX/X1yfBcwky6+GgBjW+nVAv8Xx70CgtASujjYBp6dx1ELog66b5aXHSrlDxoI2AoocPX
h1K2l2KaXqZo+rRoGzPBhkQO+W2V6D9t6dDyhnt+Rc/KU9u135ONzxazlLnlvwHvjEGpdzGHN5Pb
XROqiIVFXEP3lMVmtNRJ7v097XGvOVfJonZd/nPaW+qo6g5NiuyiQiSgamIs1g2/s2vkbxn9E5sE
KufBx559iCNWnaZrkdDG5kKGYxGzxToSC4Xeo3jSsbwQ3dwekqDwD7aL696ph9OtxUirhD8h8yDw
EHVsw4yeOxuXM1bg8hCd/v7TsXKgrU3tru/q5IQN3k0SImpZAGeT/KadKs54JJ4SHbz2YanZxjWf
vYo2MXvblZNmT7HCAIZvf9lURK/6jkQHONcrgOl54/TEJHlgNvAq2cF6gLF8E7UR8jirVLawK0vC
exmVfNFV/Z72bAtYX1uHv7+42Zbi2n6dNflTGZfHOjReO5bsGzCYWxfaCBitbkvVNzKGZ45rkF3L
QUXNpsrs5yRsbx7PyFfb2gXIQxhry/x0KYOCDHC2QYamMnemXlfBT9sRq9yw5WVP7iMTDgaf0izq
11glzrYqYgUX/DjNmsd/vnFU/ZljjmVWUJgqzVMbmq+dhBysuuRRu1TATSPZA85iDHOFeu7zrMBH
VL9jcH0HIaChTSgo8729jln8BiXrL8dKm61lUc5rWU+sD5F6LbJvyJlkSYm0RQ6pf5/0tyZZlJe8
H0viaeUwj8QokniTDA+ZxlJbNmhHmtXMVpdEdpzE/rUSvSHfVl1kA3LRzLND4qX5PrDST+Fgk9XM
KZWleQmYxokR5JWGB3pzovHZd25ClvK/yjwknZRn78kwsZiJqjes9ThresGsDxp3MHG7yUTdl6MH
Wj8jrZPtALC9wMDF6N4gi7qczYVO3xqRMr+ngDNq1aoVJ2pgxjYDWhQ+sT5pgUF766qx33PdkKQt
oEOMHsmziaUvK5qqXdFsuQwo64uH4LfgSLtRIXQ1SJfZ0mhpjUsMyMSV0RNlLomo9jkfzGCCFXWq
P91kkiCVzhNDdrUK7PzkNfZ3mFMkKBI2IxoFtpyYB2/dMVoY+9CzzqFn/7EBhi4af1gr0shc+LvB
6WHxqAQe+6TuBjUni7xPp0NWPIbaeCzgV7r+ZG76iHdbRf6YQmjke8ffZXll0cxUgHqJOX7ooSfN
1m4AxcnVNAAfY9EJThWC1zyeWxME5+gDPrWl/9BzVc2G+12T96cCiCGy8LdzyrSZAquMcLVuk4qQ
iK8x+RNuy9vhneoNNNvSO7eIBN0wDscuc+7aARmLPGm3CBK4YWNlHEuWmxgcwlsclbOgVnG8MMFp
PwPkBFD9olMv27NwZ4icG/cu9mFYFOGDN5vVOaJinn3TfO4404qYH4bl9XfKc/7EYYYrsfx0eolD
3FSvcjpU8xAA9gFSrzj4je64zW+W1ewmETT6T0qCYzmzzAeZV+W7uEcCHhxrObqKi+shM83pric7
IstbpIJYSIcJBBrIjY6lEakzBQ/cgamTW/ET/suU+iG8Mp7kCirt+Uij2GMTFdhp6/6IX2c3JtYt
Hlx816aIMBPD+x169SwRmq95z0mh/EsDFzUnxa59BZVsraqWVbgV5JIeepQibcGo5aUfjOnR77HH
GGEUcO7jeBL7jLlwwiDjpvEfS7TfTawptbQYKsCrHH0vDqnR68+V6e2k7oATDQVGemJjo8It5Oj0
x5A1c7PxguUTwBDPSXJ94LEHHAZJ3W1lnXIP9/T6YGhiv1PyTfisPUDfbcOvPGWZOzbIix0vXMEt
R7S45oUU0ynUSOvZCvoNtRO05/UEryv2UCvdEtJjCQ8a2IBNNyEtt4R04mYJC0wsY6tGmqk2BAuh
VrD3vh2L+HBeaiNgd5GYwwpA9bjtqcgUMyEGQhLjsgnYo3h4xjnp6TsiZv1B1Mw5je2wfEARnEig
8wBNzn69ytns2Wz7c4smRq+2rzfV3JoaokwMTKgq/H4DveUugWY+MT5fM+vhRRrfje1vhbyRb4vE
YQGA0hoSBEa0fRB0qEHbNDhgwQkG+6wOWV8x1fK4kEENwNr8Nj2/W9MMjQmBedmoGQMY08mkGfhy
rA1W0Y9RqQPH0PfeFl/JTSapqeHZlCKlYs6CrkADKy+RCs6V/JB9lxzNGGdxoJE2HDOhYcLRoOy8
BA5s6BzGRCISjpqXmgooag137pxe41yat2qhB3/gviyy8dnkRAQzb/AZYIEylsY5lEPO+6n6MZqG
xzJEWt9PUYWJDEzm4+Bwx3soyAuvKL/iKGu2iYq+elNdKEZZZjUikyDLuTImckvojkUFOJybp8jg
BcM+dqIcvoxvbsvWVXyt+c142mwgLrKa67FPdaKJ1sVNDEpjRMLbL0XVynPZqpeCgTbiZJM1xjGJ
ixwZmJokr052Zi27c0N8lQH1TOsI3VhGMa0aPe5nDmywF6gvpO2IonX2x4bpjItOGunaqOs1PLr+
1GaG3ugoWTle9avqcD5E1CfFiRkceH9Lsg+sbdJZ35Nxd1Zksx6yDpZ/POurEdj9omvbY+iiJvGa
WpLwfWgk3AImKXvVuEX5kpaX8kRWDpAu3xOE+O4iqs5eOzTfUhfHosdbmPQszDj3lpXuskNUDV9m
4i/iyf/xxAA6VE/eKkm+EeFB1nusJwpALhnPrGtqia1N1xsJE5TCv9Hd+hLmKl53qcc6qUKYSz9G
Y3y2O7JPvNVTULbGjxt2yTXJOB3OcKwwJxmr+XcidyPSdriLSOcnGjaPvu2DY5NaUkICmmYUJOaW
GCObwLA+QtUedg2t9VNme2u7wVmLY2oplc08YmHP89p6M8QU7ip41kZrkpP0XYsfTlCeynYsMe1y
/A/IldqOD1wJXwr87+rHjdUTpC6aXUM2AjKeD4zlFW4rtu65OHFv0IhQcjanGeDSsEWbq5uJkWYF
BiT9GkBnua9JcfL95zTHwoU2qvF+CiVvPoyPaHESC+AQO8wOc8aPKkZRCHrnaUxDcth1t5PC/ez9
zDi2ZW8c//6VC0uHF4KAdCtFuMfKVWnOafb0mMLU28rmt8drcbAN9gWj7FjOatb/eJYJOcJN2vtx
9ea2wPDpM4gx6Sf1abbc6pSOQbVLhvnO1JLVbceckoKKGRQfCZuiu9Ib5EKmUu+jlk0NKLEfqg3S
T4N+5CxwrAeUAaB8Q+RynPfEI9DvK4+Y+DCnY3fgrEfbGj80ld6ClBzIR2gTeLnb8UIuAoWSgrFO
sk/oiDt1OKqcsNKvpAebtVFaEUbLVO3MwgcNT4mYW/6GpvyaCU4dReJcMWwoKl2h4bkEgN44dE5r
Xk96F4FkflNy2vpj2T+5aeviEJNfmWL5WuXpnsGn2ocT65DawzpVPubaNR/T23aMaqaVQbcDVSo0
crwYIwpCLcj70kYjy4iX4GydbAeJytgEnge6UQMmtbNQHv3HUSDcSqCco6TDQXa1sRHmZPOAA1Ea
4lOrU/XHsMvrYObntvTuA7ZG68i3+YMT/8IoHR21HKNjkvf2IsWAu7bmvN76jQbsFof5RQGgvsRU
gBCyRcrC7PRIfv5f/8iaixALDuUbxSgWRu+h/buC4tPKAYIVLlsYhuupT79ZR6O2QSxZCVNzQqkn
76BMzkOOb5LlbkRBDWlNpd2AQ8TucMQApWF8wtnkFDbarn0/TJZ+TjrGuH6IAypyiU1yEPeItUUX
klLVgfGAIIbCejqgDZw91siLYNT52pUQOTD0MphhSXLL2DpD8+l2dQc63msBaODbuYYmr0NLkDen
y2TTunqCWS/LG4nnTvK0nMSYbbFIJufE7z6LtC+f6Iz4iLtKbv5iAVT7mzeQwVVyHuhcWeK7Jrhg
lyOE+xYTELSNlgDIMjIhYeeu+WDYfDn037449S7UPEdrQYlq58bbxkesLe2pWSfs0EGEWtFepE12
HiMrO8NjXLRYuhes0Vaj4aDuyKGnFit97NKj26HokjArlk7JEiNpnaXkUdcHSQ8S03knzrwzbLXH
U71IB+wPFNbMh6I6t5X/agXxa5IwwpZcT2NBmTyHe1gKy1muxzQdD5IoDuUOlbOpesAlg8k2bnxH
C15WteAbnLhPafCG4Eais8yYvq0U2ow31IciqLEdEZyOMuMzhcw+Mo4YdVOuG3Nsd1MwfhaD/oPj
sWI8UKfGjt7MoC4gXAfDwchus7mrz5Hs9dkY/WbDwTBb8kYi0oxpMFIj3iwpo3UcCXeNsBkV9tvo
qHTrTLBh2TD8NhhcJnywC9NPcOQMzl0hB5wzWHjDPj3biDbMuiYm0Q+DnMS6rjHiyorvM2NeU+FM
uaBkOFZ03VjRvB9x5mD2Geecix1EELkwqkTa8hiCsjDHgpO95vOiVHNBxjQlxtOu4y7HtixXUKEG
0GXO0QuR/4bRvoYQ3vmsBDH3eHiMFA9nDaUIbQ7G1jaJwrMRlyCbJ/taGuklioKV5zB5py5ELMjw
K93Ll05n+6bvjDU5yShqWUufhdL3QZW++vg1Vw0XV/AAShxCkUE5ttLNMWr6YyXs09+5Eufc43gj
wZnqIRmcsyg0SRyBfOZgWKFuxZ+KM/ZKAtnU5kgFw8jPG9aakNhqWgysEm6pVauHumSxbOLzRfRc
xTRalLb/CYlwWBo9g3OhX8YoeaNxrZXPQQ72LcLNfWi97I/s4zVHe7owOKzprANUlKBcGdRHuAX3
ksnWgtsDAbr66YIQsQplwHPHdOlk2QtLiWhb45xIdG8gcs2nIAAcmDDr6bA7ko6p1z5wOx61xqa3
ceq6t8V4+VpGbNOTzsWu1hjOGsx4sGa1T6YbvZ8Dige70qjgNdLYNUfDW1/3elO6qEOFSwFLIvQR
WljLcRDD9NxtyTcSlwkuOFV5KNUW7/BE0Zc8uj4m2uGUFCMv7Hzs7v7+It2QyLvjvLi8UP/jH+Xw
j8kFzz4uz1KeYdCNxyCiFOz2d6Qr5fnvX6k4+NdfiQCPHWZkNJ0Jwd6tSvJmCcG8VZ4WS2378pTK
0LnLRISTvOf69Oz5Llc0wk2OYhV++9v/+iWuuzsRU+0apDUk/khPm78RduFDetKEz9eDhif195ce
97vMbiRcD+nLbVwYkdacXF2e6V48Ezwrg3vebvAG7NCAqrlRvHpulF4HSy+CW54AjGAuFGewwiiA
yevfeH07RYz6Kt+T7aoPgfoKZ1VcsQ2vY/pP3Djyz3MwVu9k7qnEnKBi/s2IGAAdelncxfbQXjxb
7P5/ymiqfv7tH1+lLrpmeviJ4v/ebGmZhG/+LzEjHRf/699/iBYVXYzZ/vvf/vH3//iPpJEh/+kJ
y/RwmgVMgZ7p/GcbJtHgf5rS5F8IaQeexbHxH//jX3WYlv1PT3o2MSRhWj6BpP+qw5T/tALH5XTk
EBEic+T8vySNhBeI/yNp5GLEFK5LyplIFLs9h3//9fmAUZ1kkvU/NWoHgQ1vnZgO+UI7+ErFAO6e
OqolfFSHPfnM7qXxEYyMazml1a4veOoQp2Mo7Z17o4qWRZekJ0QlRJfQfojgvmzAkHxSvgm5g2mY
ZyPm3ewXaY9t2YiDS5VvGL5CEjr5g4RSvPAhF9YObYxj+kyk45nc5lPZfxKnp6WsbvdjQVDBagQL
Tc6skD0OlAsqMhqLWJe/vR09RDibrUxQfaFNSgGxe0P0va3vUxMfFAgAG48EG8jxWPRg0e045I1S
PeeTCSPKbS/VMLLY9Jpt62EF9nPMdC6W6gXbmkfPry9k3Y394HYvWdLcO2xjr1MXk7yMo2gLjwqW
42M8BZe5SaeVgX/RLrKrqp/o9/nFpnaoYyvagl1CjZwVrx/HfmQhz8Acg48d/niyxnIHnuysPDjQ
VJf5oDE/RGN9uN1BRHzTc6T8FXl2vmUHnsGg9pGFe1KH4YZF9W33DXQzS7pjlNsvU53gI0nC7GrB
eI5EkO5C01sJ0h0HexSfAnoChMpVIpvnvA3haLnfYOFFILx9Y4UzzjvjWvi7yMmbc+OMZ0emF/B8
2JFq2M868Q8cuHo885MnD5CaYMP2ODOj7Jt9GOoD8YpFrpJ+lxviPEpmNeWaaDak6ovKnY5VGj1Z
tvpG5uHjChmbrH4vap9DpFmTaqDNEQu0ThYp4yYvmTxiyMiscyqVheXV/5jxk91VjHb4ghAkOgIy
2QhQOum2oaH61ZiVL/3gfgDZxV88oVGYoHdLUzLsSBqRXAtziWmdaGnf1/SUPRrx7WiZMSpVZrrF
ntIvjMJ6C8DdgBnibddi7gSliOA6RmZ3LXX2zLtS7M0Jx+Eo9K8TALMOW63OqJSSb7Bx0MsAEyzJ
g6TruPUB+nMirMawWhUlMgl42SUdiwAzJnPPVBJt25Rzj69s9dSlFGYk8xoLwJ05WD0aDhJTGADb
828EA98q9qw7spVVBTSEqJE+aMUJtKow1LTSIok81uDK0hGVsuMOv0ZlFW28sZp3dp1wnM2uAcUC
izKtgkMeD9d4oirbs79quOAYQ77iIc/57xG2De1ujTYkVoXhU3fht6BQ6KaC0iQBdjcwI+79xrT3
NtyyRcrneBjM8l1ZEjywizd8wNVxtcxg1VlU5YweX6Kl06PJgnTjViQEaS4kOgfkH/Vh1dIeupB9
dAd+qVpm2ijZhuR7C4RDmnIsDWzQCnlQr+mEXLncFrExvqi5AYctQ0I4HqpX6jwlUTVvRIvvfDCo
zrGf7AA7KzveI2mjswwwckxgf6FUGsuEMxPKQTlDaNV+wlGOOo+9pYg+mjldMWIALeDX7CQydGJ7
bEFU5l8VlB6i44jBpSLXkZcmlvGEr0MPsBNLqqX40N87W2MnwPeDich8ly0LLVJe8T5W1N5Mx5iN
+8LvSNah/j0OlXWU+q6qnOfcTB6a7BDSnbnMc5cfrAxWZRWcJNafVRc4PMLM4Vka9tnsjZWac8R5
Stj3yO1cd2PkrWXz1XYRGkKdRQe2nwcCEmyoC8of2L4s+2huFlTdfXvRcM2rwNhHbLatcVfdFp5p
BMXH63FLRYpog5HjANM471dOCxmabQ1cIIO4TkRCK7U/Y58GAUD47ZLn9NVuswEnJkX0OgZPUqDJ
EV1dU27LqNDw+VMB5OIkYaU6jHQ/aX8ZFz2lgyPM55wlUHpU7mTdjZX11PXtD+yjFx444YqvMrpH
Q1saM5NAUI/fk1+zQpL9+o9dkH9IHb7YtEpOFsajWRiXcaCHgUPuHtcaEm67HDXX6+QQfPLEU9Dl
G21h2Yrh9LW4Q2G4Wrno2e0mZ+HNd0mg9jMgncKO8f5BaRFY+c1JcNH2wSpnq15rfpaoMXe1G300
Hq8YZubBcsjW3ZADQB8uBn6DwHFO+VxfUYWeTVPe6c7faDO+JIDvFqkdXDNN/+Qw2BeD8uU45xmH
ROLAvDTD+/qWzsD7tk0n9hyMAGT16+s05RdcsR8dogw9O+EHxOp32Df5UtovLS05i9YjPRXVz6yF
V1K3z8YAOiG0q31jJ/cVpZSgQQyTxWd2NCj73IAsugHJ52u1qpxxXPLLt10ZP2OF84gH3y7mLM/2
KN0BfwwXJKZ/qMDYD10FOAiYlgblq/HALXUYvKZl5GxbM34gW7IFjrtIQSmA8k/rBaydbuun5Ha4
17sYnHth7kur/Bz7cuv0fHoJZ3qO0i9Vy7K4mpJl3F8tVRCWy0qyGCLZMbM+Ccc75brdyF6q9TDZ
9wRKUMPYoFKrNcdrOchPrL7PLPOmnZe6V3P2F7QudXeGtkoeZjxG6vqamDjiKLfGtiXIswXhrnOg
DEADyMV0sWYNODRgJ4+mQRdK6a2NkNu4jEOQsnH/Uqqpha5YvyU+XIa6sp9Lp/gYSlufbJ+uzSYv
Nq1NewoiQAeIQUM6Cs2H6lYflcMB50GOFBSekuDTmN1fTKP0497CAqWXvZkZo2UlM1ZB3lc2YYJC
zPsBgfqFFWgHNZO9l+6HXR9YMEO3oYABg1obrQcB02Ky0C9pxqJSxcKXA01pTNfYOboFHJKXuOlO
dc2/Rbx4TTiMrppbwsIcOXBI+0IXuImJo3wMjcnZScd/SUH5BmlGTMvS7sZKtbUaqmZfjpLHW1ff
d1727MFU3gWm/wzj6PPWzNAHrr+c3aG6Bzq4FfjPgNhLY+vrCy7Jc0s2iUQEK/XZSsPDGBCViHS6
wTQNfJR90dj420qd3KJ/6Ypv3weWhcf910yBWqQjj1SS1pGOHtoBor+HJ24MV2lLJiv2va86/MDK
ZaxpteNYhXS4kYPmcdmIU/enNpCe7PoE2SPcggzaikQuLa94C92ClJXhF5yRcg42dDv4c55ty9nC
bxhDMZHIfiK4Cnx1tODONMe15FLSWRygO+dENLt4J/1DAuN0SWqiZg8daYoXRb3pCuRyml865SfX
gqbvuUtiPqqJmzDWH8I6B2UlXvxIYFewi2M0g0T2vHhLAw+ZF/4g4lwjj+6+t3aWH9sLD4N67Zjh
g/67obX6XZKxCCbKWG6ntnx3aq9btZGdrgjq4PsqMZ3bsXGebfYKovmtvOAnmHK+/u7qu06/GRv0
q2a0WMvJm6zpYQYVuwE2H+4af+LjSNadHYFZcWl489sfw751FPf3fZM2q05HwUEEkOpiufJFzIUs
TTwCFp8cfsj76Cfl1btG/gDQOwcuh5Hq4NUR5FGvnBaBM/xohL8leZhTI7D/m0Ae9xgGPxTbk2VX
UbxliJSKCAB8uhPyEhZkS+jfZQmfPpi62Ys4OSDDMLpT78GiHW3OzRC+Wm/TSIS7wpbNlijDRghU
XDhrztJzO7wQRv1LWdy3nUu9BCeyLhL37NKyt1QNcEbPhfHcFaz/C4EKGZ2mm/SC4UX52zYJcTzW
XbO0ML72bJ4WdBnxKmC/47nVT9rc6p5bPINBUuYLKov5NLpnMCOnOcAabnn3sjUeoxyn2Rdg5IsW
79U47wszZ1M0M6H5t6IRM/zJXbDeRYOBJjDFI6/7X4nm2ITuxgmhYWqo3lnQ8aMZYeCk7kjVvGES
QFRvLoaPRdt05S4yWs4nLn8aWsF3miMXg8BasPk2GTZs3te4OHBxDveTofkx4EfOxuCIY9c9YOrm
kC6NNZ6jS5Lrq9MbWJphCVGaA+NekF3RkfHsQl1p65Rnrfdds/CYb69iq0etZCT+FOxa4rb9agJw
pDUYR5oA0PRJRnFTD/R6LEJcVWkPLokwWYpNLrnT8a6iwphUEnkvr1yOAmDqvKwNHFSB+aWVPM0Z
DRVu+FbeLBFtE+zslkup6vltm+kydM3MqwEhkKg8mBneHVVnAIh078aeXh+ailpudeOp9flJJRW7
6GxwgkXovmNT4CiVDw+NVdx1snqnADYSFPQYamDcvCvtATUTl7T7a9fYLtm7QSCNPpnwPpPwia05
a0qaxQYOw2FhH7k8D1btHVwY5vvI9j46agnHmTb6WloOboviaRDJq3bKhy6V16AanFVARr4MGn5O
TboUYIuWeWi36xGW3yBNYIxYvyeZ7eOcLVSOBYlTQwdUff61SjbtZrzjwIPBfgwpZYDx33gvY9Ed
RxWVGM6mm+uUypD+Z3RfpvLPCFj3htS/o7GSdO78PNEnMAiM1w6qGW8Nz2AETN/GXAMyoBUPnHSN
/6/escY0MfJwWOWIOactamn1h5HXxvk6H8sQKHfIyUuycV1M67F2froUyHcqLXxDbNc8QqlcHLvI
+5JRvi9vT3aFn6EHIDTc+lqsp9FlHo2S6tkmBxqoYEJezHaVyzhtdg4DhmYroOJN4GSCgwqOA2Dl
plHuYdbzQQPslkbNlj19igv71SjmJZL1Spm3tHgffQofx4AK7xurfIT9fwEY8GyXGryCyN80roil
FP2L2duQLqJ9H/TvECCzL446n/UNMsJzf1VyiW9wjTHOOLTTwTF7Af3p3Y0yegSlFR8VbmhSXv28
+N8knddypUgWRb+IiMTD6/VeV968EKVSKfE+IeHrZ9HzMIqpiR5V6woyj9l77Uj7v9aIb8LKjtFM
9rrH5mzNf9Aounl4nOLoL/mFyTq1OXmIxEOZb23C0HiAtkGinG/dshwAR4TWHIlXzt/hYdHX8D+q
irsiCYm5h3KAxWsJga99ZwVniisqbXYMOOo1vancThK3wYJ4JYmRoWYz5PugbvUliNpTEo3EWeWW
2NqBnM/k5W7cPC4R6nJvKPSE+9iP6F5dRrBlPdgnw8e7TCDoqrMTD+0Pyl8kIG7Gbc22+ivx64OH
5HElQr21/AqZKUU0OBnGRkn/KJHtnE1U1cTqHMy8drdWPUIZN+bfEcjasXSwbdr4f0lZsDbKHehg
Ex4c0ewdKv0jia6bkCqsYv7GbVvygMa82+oxKPunBoEht258xED0KkIT1xu++TVIlOvQNH+9EGuf
x1R667hSr7yJK4itPjkn6fBO+PoKYuu1HcrL4C8aJ5RNDdG1GOoIWTA7E6kEjATS5w3m9U558BL/
CahNzoxr4BUTNT1IfbQzLu3ICx+kAdXcLMpHcqKaJeHwJ2sLbveRxiYbcYirIXiUKF27znxoLQIO
q+mZ+2DnxRNrHrPBwm1FZJPYycG2XMjnDUVSkWyqtpm2nvjEQPHUBpDkFa8Re8GJQIqJk0xFF9P1
vJNA4l/IjiW2w7JqQHWIAdo8luWjEKZ/a1OXQdiYRbRb2QNpF4iNqtbdawhq02eAE+ABaaLjccMT
7f7lO5Sogl0e3smYlByQuLo01Qf2BdS0Mr4F8V9LHXOfNRqmiGPBDUw8jXjRal6EEIpa1Y+KnVRc
lkiLnFTnaGdRtc+J9jE4GHg/2M+xUM1Wfgw8Epfgn7FNqg+NclpsarZrd9QwdP898Q2gIxiFKZrl
5qiKmPS83Ev5rpAiqygxdk2D+zFpxm/W0xvHGFnBdjNKhOhXFUv2K+/7uhXGU1MOB61YftUL+tkA
M+ewjXXyNacrMSyLPTCaypeE54aQxoqwuk584cY4pHB7EanDXbL+zsTDFAqpSpVvQYZXB8Mu3832
2nX1fVrPAHiZizEezabXuYl+MXg6235AHbOx5RhhUYbVi9Fpn8dmuvP5edf0DheQCfDTjBRJkfPo
D/YHLvStMQ0B1jz/g5gXlrosj5wAjofZ8vE3/evg4cNCswIzA7GwZTwA3GRXRyGxKtKgYGIxPLcZ
c1KsAWuPsefG1eIs2pF1VFPu8wCIFNqFfGX21cvUqXDvFGGxCn132PS++YxYjCprKv9FVv/dtYRp
tnX8Scez9sgr7KYu3pYLjLZHimsxZ1y3klZNY2TFgoLA0AalO8bOzinGm9Mkh8AdoiW4YVz7E++r
H6Ril2YRbKNev2B1/i0GYJsZ7omoTP9ZNn0Bit1eMREyqWY8o8YJXjJPSh3wOqFNGB/47dK5SrvE
i2YuwTIyPAtvRjeCNmJvF/OB1uIbw+M9zYpdVW40usND7Lz5+MbXMSpHvwXg6KmTlzn4naBdr4Eb
q43fwCVUjruvBwyhs3NnII2SziqfXKGOWUFYW2pHJIswc1QOzqWWKydb0jPGm3YXk731DAvj4EyD
QO6WfRoWhgG3ww7slJL0uueQvfUBpHezNcgFNHmgYU+vZ4WzPlfsvx2AuIKzOU7+zs487gaQUkZF
XBEFBnDELio+hwmzBglfFMb9uQl7XnQUdoiUzHsL0pxQvx+rDJ8Gt6fdSHN4P3kKuItav22RLrlZ
fS4Q6bS8Q5uQGDgwWx0MnOwuhbK2C71yPXQMtCLWi5gbN601gNLBqW5n7pIYlm9Jhh/PMyrLHGI/
Q2M84lNO3YCUWjNJ7U4heMPVECs2m4losDSmP1n/YyeANNAfwijpBqIX9FNK9u6FIKgjVAXGrR6Z
OvHo/+aya+5jYPC2LwzHmPE5FY/frAo3O0votrkiqJrg9A/MJhDGzbFZm5CKFJgATw+c3llKJHss
/ZNdZAMc9SoMNrQ+JYV7R9pHOgY3DqYFoYujQWWdQzPLF9v18VG4OlpbTeZNG64Ta9cTl76MSe99
EZ4psEOgQXm7kdIiaNRAYphFNmJDajvpjcWW6Q9ev8E4WuzN+bS5tW1CTYc8R2urkujSpIwo5v6u
G2/XJDXdUpFdowylYD7c3Sm8h96LO4KzcpC8pgSc7Nu5f82H5CqVCaLTCzaRxtg7W/YerL5JmDUE
4G0cAncMjBnPMqbDILevbhA8WbER7DUm1vXgdS/KnM6kmuL8dKjVFIBdQO7GHkYnTG3QUT4TbmEF
j8b8w514InknX2u3PLXKMviYKRqM5AHOLjDbUKKRKVO00s0TypCDKeuvgpeFWdjD2KBFIyqV4XtX
sqh+dUbaldaZwEKwsyhtRNB1vR54s8Nq/i5M3a8WrEtpeBtJWbR1LRdQnXWUuv7tDDR/yrcxPXMW
VSFyWwpZWMNoGzZ0BxR7iPAuabHTNeqckZyTAYfIZeynzyh6dq0IsnU1pBuoB79ZWP0JS2bVjb0g
k0zugBSwKFUycWbvjYSdqUdcBwkic4aLDYNJLDDhNYy4SHRVk7ecEcSFYGCVQULbZRNiCc9snIcA
RgkZG2xZYOtsRq+8AnOW6wZxwooOmXya/MkR7aO3ZMkvmC7VG7gSuZZkLzkjmpl9lGaiV0cERRmX
0H0ceqtGXQ+rgfG4PdTXUCQeUijwsXbzEimrPQVYxLyUKLTaETEeWxJmNJXZoAnn6XH1nNssmC/N
QHRcHsJrDbL3yJpupgn6ivF8JhL/NVdLTTQcY41Gr+o6XO9ZebXzHuvaxCnqv2O17cUTfhS58awS
VAR5i5WElqkQYSJc4rZEdRHhodZG9l40KdH23OJ2hpnMakjULWZQ7J55m8298t0FNfAc2kw8AI7A
gepvdpIAWtPRPYbVnbXIrwaCxAq/ZnVWj2rbFfMOXzZzP/+FiRehOf2DGVRbO+vZKjEZlAIQeAXq
g6K7/1P33iHfxr3GZaaIYsK8jf6z849KMigbFPu/mjrPaQ99guO3V+GH5aJrndJbw1bPnGwoDnB2
BBsHLi+AOqeJBKpVXvWPRkmplbbzG1G1HLsPgeM9Qyv7zaOOZbWdXHvT/aoa2j5iHA5OBAG5MsYD
i9etMVg5pzm5L6wdbj0bWSARyZtnvpV9/zdJm/kYCO9T+5wpHc3HlhCFQ8Qh0NERb+XsQ9+yjbXt
kgcVeJI4mOCf6MAaTUCL8NOpB5izT2GeBmuEoE/CeSvnlGMIThJpkkxFahh/RBkWZ0ZiSECn/KX1
q6sO53c2pOw6dPwsvZRFzQguQsN8cnEfRrh4eLILWsv8yzLYT5XhTZDT7UhmfKHun4IYUJ3t/tO4
QaeG15QR65LUvbZIb4NdpYoTwrkBSGTGU2IJ9qdg1Na4BXBiJEsYps/vBRH3ybbJ+jQ6i9SCKIH0
vXKa8Wf2x22I5ZW0JD56q+oZX7NVsHntN0NDshdRDT1TcGJ7s+hKmgrctRbuJiGphAl7QMziz6hG
IhNEsdinTvbPtZcwoyB5JuJuOg5tCVcOWhVpvARpG8ZzVesdDH68ObhxGsBBpVFQqZbDtfSvVj19
k6lerxeAPu+Lxfui7a8ChZ2RgX+2izOlynNZx8mBS8lbqTj8qdzoZCYe4aSM3lhjoEmP7K0erC/I
F+BnY3k3GSXHZBThuQRawuLRbOYz/iKGGQNy/LQsbkkrznGfYL+8lWSGDTUkCJO9A5a1ey7YoDFX
FSI5BcxkcLW+DhxhPYGPdNsJJ2zpYULb9q5+a32GTOThbMaCrHYvG49jDfAu2oAwO3jkDN7aXHzX
IyZtJ5EvvQHOg1//WyT7d+vFsE2xjZbAeWO6uC6yeK9EQDTwqM8Z0h6veerq6nUs2Lu51njyU/+J
Gbiz1k2Gz9UZgU5FNvkw62bU/4hy+wZmzF1/Hpr52wdHk5pJBhZFbAx8GiQ0fiCATCAjIvWM8D+x
fMZthk9niNdW4TbQ2oa9btXPXFXXFL5N55OtMaTk/QBAauAGwiUbaCZjf+9Lj9o/8u5lN6XgGNwH
NvYUdYykfFDp8V0bnsWmDY9FnQ3fGG9AtjLvwiOuV3V4k8LFAgk6dIeX8mv22udlCt+PY31rhvRW
6uBskM9U+fBaKeprRqHxLq2oGb2cy6GPuP9bsuKUZdHY/iajxV9s8otxNfNFLzySaeiv6JewrHss
xGAwrnKjfko7SKQ0Qc+tR/zt5LPOVjFbIM8DhVFM50BU+MV4fFXE7YWKchibA7k6etdhWtwkKQaV
MJRUm1XMorbcBwPfqwgUlMXwnqUOVCdisPrmR6EiRKT90if5nWJHrHXmfZkeEWxB254iJyAwyOWp
HuSnU5gnUVXvsFRzWqzMZYRmImKPsld7Vot0n+lUy67bC4a32QppndtfAZVvXQb1kwmJPTddYFwq
/KYhOCCi+iRKAWKQoMfwy7/W4khyIMTBBTPQ3Q/NoW2I60CY8haGLAJnS/zgxIduMZonVm63uaRg
FcoAp1biG6iDhEaa8g2zmXUBcfvpNdW5V1DxO+J89+nSPqSBoVeaUILac7/bHFWj7ccXRlKC3wnv
qUGHo+1tQ7WE9R/2v1e6a1E1+Wm2yx3tjhzMU+MhbC3qRfvGzT1NVXbgSHkdxpjOrc9+6pn4oChv
2zMEnz8MwhEAMO50AB/hJ3oiieRvlAKHrDOeiyRGzDPUCklEmRGh9Q9L5LPOvWo3qvCiaxqg3BqO
E/sYlw9t45vxI684ukUMS33Ka+iBgSy1TaMOV1SxWlpZ4CiBCzE8QeejqS9i419qFYs18bMC606j
RfUBRewUDVVCPdHvfBmqNQnXmDmovbNQM0UV6zhjbDII9e4k+cUd8ysL5O/Mw0UuQRwO5Kkyfeub
jfDdWzck82FG1tFZdOa400n+IYrImYl/rM4cXXxbq/1mdE3WWlq8eqL9iZzhFdfhiPPHSlA2T7+1
i+ces3mviU+d5l/R2f1urjDNNqSRa++9EQOr4yo4jvm46HOvwey2WwsxHce4TLbIDE8jYaMQ6NOi
QNphc8FYZB26QykIO10ALkSQHELtrzurcte6M3fWEgwWWWG30RUNju+N3VvSd+zavezLSPWHdIz5
rwsPbxTho69SEuXa+MgSfV/42tz5Pk/ZaGpSDgg5RmHMfQIuaezac+/a2WZKMRyF/8EWsm4+FCwW
9xH8/XUvGcXL2pTkY9LUuw3zyARnJfE5+9m1+NFl3x1TqXehzL/DtGXRT0OOIIAFc9v0EIIVQLeB
OwPRtFBOfSHFxQGACSu3KP5BM+PztAtzzR4HLEWJhJcgshfGx/AesT5OdvUGhYvoqbD6KbPxNWgY
+bQe/Sd3ne/fOiuntawor6ae/gP+WnBoQXUlBZSbsH/NymXT0azakK6+qXwIbvdwZBdbJ+6rmek/
VbIo07xVTQQAW6jh2XTjLUvmvUSENDoRSRJ186OFvJpVb6LFdzdxH15wVS4/kDdSEWuej8BYQ3U8
S3JwgsQuCRJLiOiZkkPpSjCrSb7OA4OBt++euIQ/+ij0b0T5DNSsYb0vgbJpI2QcE88GHAGhT/+n
r5IfsWeS8DDXEH1QTwgWirj1yP/zEEIw2GJAeM6iLzf7hVvjnTPbapkuUyCSerEfxCT3UaAep7H6
Gkn/2ESxJwFC2lvYvsV1wie9TsminlTZQTpgfFfDh7u0Y//DaLQ88JM8FsH8GHukXSLOYIfTtu3K
nHoLCUn9o5gGIvdVaFelkxzFyMhqtCEHXF3hss6cgBZnXfqBcOqI/R5l2XyXrvfs9x26LoXgyCuQ
hIPmIfw74r6PXIxrgFDcFgW2xQSk5mBb1Sh2977VPkRYGFbVq5Gn806rGKVyjJhrjsxz6vic3pJZ
Jg820eAjJ1dhbkkNPzhW8+kKu30pISybXfxRpSoCyYHEyO9tdzmX7naDxn2mWmXnXZBbsGIRjYlq
zF6nYH6t4RrsTCv50Tr1DjgQXmLEX9vIKDA3L7TuenJqTjs/WJF6DXmWvVNhy29cHMZV+PJT1wHv
v93cezu85gib1hM5GPtYpreOPooQMN56qAysLC6aOdvBZyiNhqS5E72EiSj3HlvEu2BuMRG27sMU
dXtTte3Rj/qLO8CmlJCxDqO0f+Ycx240wbp2uvDNAOXgcynTguXykM1998qResi56IJ5nWb8s4Y3
nzopQSPh4LWIcttJ0V3awRT0boSaYkCzhr7Ylmjl67qSxxkf9o7hdFuDnOgh1HPYAJ5wLfniYCA4
maaotiQ0vFj81sdwjnddF3arviDXkuZ5bblxA2KngzvfUPYwGuqq8idizIQ965XOjihdI30b0aSh
0EoQ4DTcs2qXwvTaAJYQO8E0hzps4I0YPsqUM6QYSZ0tS7LH8sKuD1gV9mKOXgVh59q3CcbyW9Jd
mvpPVTgfXs4IWFePuSnc/RS7eyQh5ZYeGrGqmt4ST6M9wGSwq7v+4lisV4xAfFS2mh+i2Xuep2rb
DMseweGOTcxInAIcHZE33bRpwMSj7cEMzhOYxkwKhO2t0/xDY8ZYs2d/qccUUDu1Ae0PJX27FrNJ
3nFC0rabvQg/+BuL9tUQFf+bare5lbxOaPH2edFSrFgMaTpDniB7oWrH4Tk1TxEkpnn0z2MD9qiG
c2g3CLvCloAad6Y665YdQvwQ2DOmPhb/Xs0rH/Lbw+UNwCYpWImWB9tPWAaB0GRyh56Va0Y4w6me
6hfl/kCtHSEtYDIm/8rC+wABtTMcAIcpZEG8l6tujNE92TtjYkYvo+5pQoC2zuPmXgJzkql+wDrA
N5WQ5Pqe4jsOowvkSRigIt7XjW/tVM0pNJXq4MI1QUakD410X1VD4iOAZmcY2JUmBeKwiFBQZbI/
bkch2UZFW6aoG29qbtZyQTOEYgoRJ3t7QSsSMb1y6ro9B6ib1jO3PRL6Xp0Tz1JnquYPpxN4iSlc
WItDikLRdv7vS9k5HbzSIa+wV2OpIOdS+5xZq//+639fcAB5h8YZ4qvwHuysSE9wf96MWbd7IVkt
+plJMdtpmLZ2ex2N4ae1Ad2BaGGlt7BVHcykvRx3lpSf3Pbwd5KFPuDEf8OwdbZR13yPhWk8waLy
es85FBUnGxkFPqNOmW1Tp925I3VqQdbJw8hFui06ixw9i/o5bpm3m5rWwvxIPPzb8RxHoCT0xkKR
uI2z7D1G4CLSEDGriD7m4DnFGXsaIvk4Z/NiRySbhbxoQHM/kWo+1UQorQg64C1olBBvvWtXEZUO
zFoXHtKNNv/bChsmAsLsOJjSAyzIZ83hfZBIwlSUMsZqUUmVaIE2ZGartVMkr6zaNgD1zE1E3g5K
a+dTduJ3WHZShhVw1CA6Ii+zRh/3hH7xA+DwVjr9n2i0z5jIcgZxAS5kJWYSMNnHj2gmgGSugLC0
qG3fWXvRa4/ie0iRWlrqmvqWgyY8/uGznKRBJIMzHVGE1Q7p6G7X8vi3+m3Q+qFOUbkuOxpWJPLf
SHDaMJsDCrUJ+S2bhRV3vr+JpUkQXOVfCOwFxIhUo5xJojYJIGQGVJ2VQvmMYn0NFfFDsefeaC0/
1Mx8YQHn2iHLA34RAaEv6zSIOWoNl3liyE3CX4QtLruBc/AYhdfIGqS3Gkn7EjVgVL6xGHnf0spg
8j/Y/WXuMXdDpC1rptFFDBsOCPcvcfVra+6eC0Ix155CwOhXGJ5jZ0QIntubrjKR9pkGWKAhOHbu
12C4w60afpJGFbfZD6NzYvsXs1LIJkJ4Uc3ODgr3hpP6EHgVfNmM1yqfEuIdB/Zlgn5wyzZ43s4R
gpZo7t5J/1yicNryash6l8/hfJR+0K8ilRBuCTMK6jLI8wA6vt1Tk2ob+3UOaxuyFUFWg2+cAhT8
TYonN+1Scz3RyLW1E95yNoPkbgRfVcutlwPzQ91WfReWc1ro5g6iHYQ3HsOvySClLzklqXfBxf5u
j0S7uuk7hMBrtIAeklEd1ShvLMYCjI/MDFp0kG3pnnQefELZ3LmRf4H8G24MXz1wIh/iNnppi8rm
XwwBczX/JcZ2WyE7A80ffU358IVH7tRpbzszi2jtGJZJHLrIc9QJiE65ak1eFmYWD6yxf0rbf5bN
T8ORtonMPeb4ek5frbl4j/UC8nTrp6JtH00IZ+vYKB5weUcs6NUvjBqkiap9yCvz16Q9A6DI+ahd
66H16+oYWTPqWMR97Fd+0MNnB3sqn8vWUJtROVu2Le3TTAJUnM/tlhC8bTsJwDzJYWKr4hoiAt3m
7zpvAJ+SVJw+WXfWszndG312wuQxVzZkdY+hVRbJf22svyoPvp5gxenqwtzbkK/hl8zN3oqJ/GPd
eRJtEJ8oD57mtpwuytn0o08V0frc4dgKQjBFZhaTWgBgZ83GCU4Yi8SMLnlsvQOJh/9wCD8h3iv2
mLrkvh5DzXwtyHeORFUe48HIo8aE/hJfzUK9+E5cv5UCEtfcBegSbIEcePbEyayZ5vKepk9FXB+E
nMcDaxCw+bGI7rnnXUnR2DXzzWqsZC169yCIPdt1sxpPYIyrVT/AtDI4QqB5YgKf+0M4JTcLLdxe
KN4cq7+yqvFPBfuj2YHVlXhkuLdzQGA6vUfUS2IWlvGkxiC4zUiY200S5z4qhpPLoP87QJCTDcr9
JBsr3fFmu8di8qvnvvVfa4NIlXh8YQFpPRaV2hAWla1lypIRApn9ZKVVuzHN1Nz998ck2YDZMy4a
nQkmeD9/SyygzvHI05VW0j05TgetiCfokIiBz6BG3ePqWW1J4NX7MYncN6ZYMTScJtrGhX/BMLux
XWaxc8SvrSkLE4UQkk0ZvNl4zK5hTuB7MnA5hNPWmJH15Gm9Gyxet76s7xbqzaOop+yEQJxZc+yj
f0vUAw0/ed4NSyzQ4dDj3LJ/ZAGcb4vAKJ8nMt4YgTWSOyll3jrZf0C6rtFB/pbgWe79LO/k2SJ5
pMF8GtfjnEcXpWq8xT1RMoldI8nKrWc3qcEQpq77IiP8t8LJXls7j140k5YuYn0jqdF2sw7TPdjR
GDHf6D6OQY/uOOzBDzp7OOxnmzjfsz+AiGpzGLGGEv8aOVXPKCC4ywnyBvbnZhu/6u4ZOsdbA5h8
iKv4ZTQjBvAtudS5X6GyhI2/g41ULHac/skNYHfZ7r4skuF1oDZvRYiJMboWXj5cZdlXmJqwIwg9
3EUJg1igZDezsl3zL8dvd7A8WADNY6jGCRUlKP9kNMi6GzosITUw4bQbf2L2vWcJ4aG2rvOc+/d6
zNkKpw74g7K8+bwDB6VVsSFSnLousfU2rBPvYPD/YZuRCnetQjwLyHydo+mE9lH0HYWPO+9MGvJt
MYf+JsHlmUz5a1glNfh7j0Xu5MqzcqwfYEsSr4DzDydotLdm5l8Nyh4iHKzuse0hXQrvNHjlEeBY
euQREZvSAf/IYhGFug1vTjao3XzFj2D2eCTbiPTSGBb7ucLYhFy873eYSEISFuL2uhgho7Z6Zsrp
k5ryIHoysJTNjrCoJAkxS0BrFkO5dkqBjignygf3fXBMk5+0LV98xPUZe+I0rp+TZU8mPJwX6bCw
SQSDE/TJH1IBBIhxU0m4qZRphMuxtamuZMsR5phQ48Hkodv3y9e6wgGRG82GvW4La7ljft7Atoow
wa51qJ3b2EkfLjL3i9TdHy45sZPNwBwI0dsmsY2fgG+EPM1epvIDkbmIWj2fQMc6tA6uiXCuVK55
7LW9gc5TPgNlIpExZNdftoEBrVigYUo6D1oA9hQRj9OzReJcj3HjqylHd1m772qh6p21FB7oCAqI
pNnMjK/EmNN0b2DS9ENBOfFA+O3HxNymqj39LtrGPzE05TGyLAzVo20wGZ0RfmUMK7m2URhZ6pb6
5ktWEbJMskXIMrNzbmai9dZQ2VVVMgLfVLxMrK72UnL18veX24lnnXD5wjjJ1rZJhFDMR8eEiYAT
hzvTDPLV6KXZM2Oj+ZAwM1mnUfDjWn7/UqTGX5aWzt+RixGFWPimCqZzLJmQD4/Re5Fad0Ak4Y84
o9O7p0S4PMHjZOmKk1rYxPjisnmUbrynq4Qwnwfm3kmat9i3KC9H4zGRHeHSS8sYSDs59UE2cBNR
8qIwfYprli20I9kxJWUNli/EByf2wQHpBsgXFXQRm/PVcJsHkFaq6b29TGhPdde8AH9D0qHt5CGz
/J9GDc3RDzTm6jTv7l2HTtg2yPQEvXKafQ2FnOESajdezDI6Y08PDl4NUoknmnnz6IOE9WoyaBpq
uXRetFmiBkA8SFQlZUeUB4mk1GLVfKDJo/1CA9AmJkDcKQB5wYXVzgvMo2Oi5Qp970GW9QSlwomF
1B9PTr7vLdrNPtDTB9nWH5PHBoyONL0XCSC/LH6L4/jWBKRO/Jdfm414MZnSlrMbblPWJbsRGPDL
GN5BhVtnjhh0wSH0+GbsCTLAp7Sr1ehf/XF81LJEcIrFcDvNkh84d71LljWfNmqtTZcQ/mBrJkBK
9Xc5AjVRUyxZlkn7bBXgiehbTbTIFx+Y8NXDlzGbTEO1QZSlcuwI+kJmAUnBkik7zv423Q8GqGir
JhnaKPdGKS52Ub3KemAloWBqJ9pNNr1IkzPhs3aUdw+dy4CX/da8rrxeXtP219agGqAi/GPUd3Ul
ZYrVmszza5KCgDuhikHCJioJAZErxSq2hk0AQztytzOCAX4tE2J72+qqzM8UZ6EbThN0AOtmdP4z
zktnI0TuEbfprDsMSVgZ3VfCKv5WJsvL0EFeBp5n7Y28mgKrBZGzr9FcAYUvM+SshvPlVJqHAkz6
Jugl1qYJFeos/UdH6lU4D/YWB515LGwTojIq+bpCfDUPgkqWeB9IrGvRon0mcP076OdsZSUe+ign
uKYT+EAG3KyTMsfZVFGbsofmtJ7n4EgMMAAN11mNkATXvZP3m0KPO+VGfwxCPve0FQWxCfgFW6cz
Dhwg8H1E9Wg5w5ld3iUm/Zm+dlYoSCEHD1N784MoOs9OfShJJmsj/7H0JHHDmb+pzRBS5gQfsthj
Sbk6IRM/estpXWWgDBVVwzSH1D3+kxzJ1MmrT0j4Xz52UlK/W1bN9tWcWEhHOjw6QMw3biTYv8XW
hfyTAHJHfi0ho7HsqBkcDy6FlQNHbI2x9bGpQXvMmLl6p1mLsLQQzdsf+Zj8GqL5TlPzZyiqfuUu
6rYyTF9C1X4aCXT4eDFJA8VFAiZMKm6WE10onuXcZxsLe4UdYUxj0hIQuYJNsuGVrwPNG7PE3lFP
Zg0cHPtND9OH44QfaaOflcc/revmOCMkxJBEZUjmyaGMIok3APoEjoZFVhmQ4RZZH1CmXicj6R/i
jiIhjV3CSzPvg9Q1QpKUC1UHdhhV8C1oxIKxRlvdXDyEKMjxXIar03dfw9SvMR703UvlBQ+lzX6u
ri+lG1yTKL6GNv28bdFWIgn2d7YB3BlMHBkNEeZI0qbRFlnI4oNbVSBfiXqCJFQPqib4GyaTvekT
Iors5pshMraPIHiYdPGcN9a91fbjoIi3ju17QhIExDoGwVX3YHeIWRXfx7FRzQe18y4BnsQADvsC
s48YtmNTUPNxteuMdjKC2oze2CXw3TiEbjvt+mnYVbXPcz/Kc6e7LyKIKNpB2/HtDbO64JAfLKZY
ktlQOpGG7Jj2wWS5u1JYC6ww37huGqJwqx66lKMRs/bWSIFAT8dQCk4LSMWbwUxvvmPgcpoAN1oF
wuYcx8QMT8y2zB9UDP3a8+Yr7Jl7U2dPbB/v49jyHYzPnCSTGBnU3MqnEPyokWisGSYPS/9Tqkjv
MoWuJrd2bU8iDWLSFbpjjL7GYJ9BrkXsTCaWJVd2Yp0DliNFYLyxPdA51Vzc/vsym0LjSsN9Y1ab
0TVe6tYObv996WIEdSmGXPouTEUKquXI0JfDfZWYxYtTxvOmNdV4hruDPis0+XzLqiIGDBBnmcJo
iYwRshstPII+1M3dDIsLWSS26f0QevcR9smGddRvUtHNqXg6gP1ClOvFLtExbKzRwpn3ztMPQKlc
YFT8iatLHyJKGfLJrD8t+w0uw3qr/cRZR5m5D6eo2VcGW+7IaOarZGvDK1wmRLMMZ9Bw6XFGc8D1
yMrIbBm8/vdHZEvlqcGDAe4mZYzADp7ntTlpZFlBBhAFIFK4sXU00t7xJWxtPpqFC1Nbpn1yJqjt
hqm4YrzK2BWjfAy8/sWvoMAVnf3eLbxbtXyJx1wSyqR3vMF/5wlULPwo+IbdP5dC9Ng4OHDtmjE9
uxAPX6Ifwo+rGziYVTOd7CTEMrJsaA0QqJ5o4KDuZWk+I2ZMtknUOYzQ+bgBLVoGvwnXNSCxWQnZ
dN7kbXx0oUcvBeHFXmxtWxnD6QrsXt/AvuxM45h1S6Rq9peNVnP1Zt95moL88DyN/Q27dP1CxsKC
H64zlrF+svzYDhMeTAFhgrDdL+INv9KBJqr+KRuFpZpFA9Le+km1AnahMb+UE4HsaQcwUuQdsvVp
pOpSzV47mLgkagUtsmuGA2/T4DVep7W7Ig6LeYawWEf4yzRJe2eswldn/htHQADGJgx5Hpv/UXYe
SZIk6Zm9CgR7axgnIz1YuLs59wgPTjYmQY2qqXG2mmvMPeYGcxOcBE9TWqTRs8AAi07pqsrMygpi
pvr/3/eecZ4u6CyTsNOa5xL9Ww0N56LH+bI2yROXtmk+/HG/PXMgSA59CToMqfTO4lV+o0kitkkN
N4w1k9PZr/zRb+nKtU7FGLHYCqIEW4yCPPPTeJ9G1Av98WjO84Pk2Z7Ylg8KMvtuA9q/tgFTkoYU
Bx99OSZN9uuzVNpb8Y8zssT14/GjrniI2TTb6T/Kb9fLD55C6DS8LLQ4/9XRyq+6nnCYOj94V1zl
G1ERcZwK0qkwk9ZCJ32bdvHv2KcXuuWkTeTW1RKDV5guNtoyX7okPnJRR9IFK64ZGY6g3eGZIOBE
TZ6xVq+QnW+Jas3WJJp8mKwuL2HpDLQPbBRqxOHxkG4KfwEjmAFlTNrhF3XoHdK0llc6ic/KKOUe
RriYwPg7euzvzdLluhDNW7dqH0kZ3xmlbYQUI3uPuDSBHdal2Vu0kD2pdIcGQ6e/oucMwgE5r8/C
WcsgOMppvCnbq1cKl5N099Ygd1snFdhA36ZpNTHbJ9NXnMYmf625ga+1gGYRxFxi13MGHazmkl67
vn2BBH/Cu1qFNKnvzDrgfDtHSCEzdqO651EnDzYpSIM1+y3HHY17C44VxVUAubAmpxTYhWVGH0Z8
6/V6H0Zudk/R9qFA19ZVpyVm/uG5kbmDQ1mGNpHhlc4LLIvFvZ9CVqhQSJTSq1ay461hiPmxHWJO
mhEoMrZwJcSCoApFR6QpyQiuzljKRDWmO0Mar0YTbxiId2GBV8hJCTUNBuB3jmOvri8PmkazhZva
smJOy15w4hWnLWtUDVy1SysG92pOe3cmwKVP9RTmFcihhRlxxFeXjaa5QT3ENtq7jF1BnmSABRa3
L1pnR2v+Ma/NKiAqSHhtAwluZRkjZ6/Yr9YLYWsfQXJTQWbQuQ7owsrPWJf2y8giegFK1ijLZk0c
X3w6xG6ylPRTBJPFqhvKbPMMqsH7bOYm2FWCYjm9pCdvxOakRH4uJxqzx17apBO7VLZaTkrxf25I
nGrCDxMyJURUCFQb2k8Zugxjtqmd3fPaIbjMWuWde3e1gv46Hpu4euqSAt6a+ZqmzafTds+YH8EI
KDTBBEd5x+7LXUnnw44XWmrNcgW28sRa7lan5y+78ckc+3NgdDuzhZdWZp+VVx0H4RqhZdnct7Kb
DM4bjr2FpjyhFjoXJOySXxsIHu6Jo2Mpnkbt/EZDAnoTWm8wvFKiSwclrarJWjUVtWxa6KtaG24d
aMg7Dariakw7NvGNFlrkqZu5tleT4vkz5jl7tPquHq9KrTC9c4aJN5J8O462WklIcc9XkOKl34yc
xVa62wQrMypRIvT2w9gn925ElWTouUxGXJzR0MoKXq9kVbfMLzDyatbVuUHmFTzQUc80Zv+p49N3
tAnmppc8dmC+y+k19fJh7UMw1Of806FkNlMH7ylNrNK8JKgYGen7IGga5Mk7+lvmwkvpbWOVV/Pi
mUpAUg471xkeGPOemszw1n4kBoJ2LUniAngMkbjEoMGmV0LfTdr4wvUrYCo/YgQpolPpUjIKWv8y
poa+GSZ32AwacyEiXUSte+QbsXPJBaaAUYdQYgdetBtEvDZNii7ahGXaiubfiuBsEfABc8RMkz96
Jg1B5b9I2NZq423huR4HpOZl7hncgQzzVnPOk0snma0Rk9xYo/s1DkzvZIveu4PVVRrV3krcC7QI
Z6U75S1fRhezJXdltlda3VdWIytvbBD6GN3JFeRSJ7isSY9uMkbNeiBud2h7vpw9wcIt6MbDxNAz
m+ewLmeBi5HHeuEX33Od3lgFO1bHXG5BQidqGsbJWmMD73aQOKSvtLnTt4T9UXDMZcJocTZwYLLU
o3eIqGHqxrygTC1uI2862wtjBspvTDB7xsvA+t5lk91llu0z1uGfwWd5j/3izoFnyTAtWy2jWA6m
J5/lVEUr9tBs3s3pp3LvDXf89ogTsP/jKOBmcM2BqLAMOI5DXm0kEYgj7oYXz8guCYtuItZEnj0O
bHjx2ktEL9c0+YmGGxwHviu2E9ezdY69IgScb4FQe8XAGrplRsjNomw5oyOIuYQyqfq1LU1cehj7
kt/TtQK2cKR7gUe/o2yGPjpz5qB8tm6leT/EkJdQfVyZmVxH+lxQao2vbGgPC8E2mvlGwQxe1TVK
eVyW5dUn3Wa1MSSDOfr2xYOgEUwDReH7dGIKLZyaH50xU8156+TbGenqyhDssaujzM2SjVR6srvY
WduzC+Be5/IlTEOnMMnmsfOdew3DzgYIxFNs97fZHKyW2vtMXGXGtm2TpDFnFx+5itFby6FtiZ3l
pnNwvB5qE80ITzerTdvqF40h5jpoM0gNgJDYzZD74KaFLFb4G4FGfhXP2WU2JwyMfn0TedxGC5H/
lFn8vHikieO6uU3GluFkvo0WnzmPV4l1DiZ6mFsenfKZBPxLVFiwsCz5yqi8JBCn4nTduZunz07k
7NFLFMgaJXiXMeO2CbSrGQzVjlxJtU+b5tZepLXPEr04WXX/QNqN10sF3sIO9ppH20Q3mKMNUs3a
XGy0I3Vs6n/naNCAV+jxxtPkHXFdhu4UaaYYD0quHZpGPlMYhR6A7mCM0ndrGXbxErwZGg860TFo
UdXPbuJekQx3EUVqRze+jFQ/N0TpGlb6rbyrxHTIJtRemmeAH3VAb1mu7q3CKs4pfkrmWjFTC1mb
sFypLlF5vB0qwoqk904YCSU0KZ0dj+RqPm1FzpidQzsYHPvK8Nlk7+1aoYOohWoD6oD7YQHqavBG
tzpejZ4MMzYaoZlFivm/JSK7d6IBHH72BDLyDQsylRrq+BrfdVGqVzsv4UAyVacu8R6dIPk2+NRH
arKgGTr1r8nd9LRtQ5Noo2ctL6kT8UWqkbmyl+dW+jdDd7uwomHy31/nks2hU1ucI+S41zU2kUNW
XdT/2oE+IiA1MDL1yNs6gxIzFDkPczvBZNOSoDDa9q30mgcXoE0yguTR1LEiZtoiefXCJzc+uXGe
gPyUjAXlsubjuluggq4717wJchqzgQn+y+g11t28a0zj2juXJc+eQR37hNcqJaxF4G3zuYxFFe39
KN9pO9vm3O4aND+Ws0GKl+DLeK108LQMZ3Euu/tmnPk0cOjBSHOZq6ImjI1Ociytnykp7rihgtaF
qVymA58hLMlhbMk9HI/o2DRXQ6COySFnbXoZnNxUXAFYnFtBPMdDE8hQmxe5QUNOWnXwlKToKAB+
bQGkgoaUNE5746Xr+GJ2qo5vi7x4gfP2Oclkl3GVRAFbj9eCJKluNN46D4zP2gV3FqDWCMkKcEhR
1Zv52WRgsel5WUBT6perTOcMrVYFLqu7DknxW8IzblovDXU5cYzQ5/1s1yhITZtvZo9X7ejzhRA3
nP39KEaJZWR7GfTllq0WDwhGI65dPMGjv7Qdbr866I4AacWeku0ujzgWK4qfBUMZ/cGmL8BJa/OL
29FeTBKkYVn/nDlMsqasfaQQc11886u1xl2MzUCMfKMUjf/TZORC+/m1rJ3LvBDm6Xrn3mGou27b
6J5oHzykRU0liLFxc9/+ObllGK95RyD20Bhyelm2Yef9YkAWZIM1kvkhEi68UrukwD8cjDt71r7P
PvAhYABBnn2YJJQOEpcvxGwtGk4EDiCGzu0WwEfLxrp/ZT7TH6WRcmQwgcZzP1j1jsngawGP5WP/
5JRBVTDvvvLCtWGkVzvHn06Vfx2Xcd5NahgNk++2nsrtHHH+ZjDNpolwDAvAq3CaMwj8h25Z63Y9
7uxurxvmtwUpZ/Xf53Ze0q9GtvK3++u/fE3/40tWc5OCDvvXv/7DX+3D+/A//QmXh+3j//sT/uE3
bP/1zz+Of+Tmo/v4h78I/0Ay7/ofRdpsQdj++Zf/7Wf+V//h31Cbj/8fbqcR/GfczvX//T/dzz99
/9v/+t8HIpPNPwI81S/9G8DT/AvMQz8IIHgans3t/e8AT/8voKxN8JmW7ttUK/y/8zv1v3iWy1kC
JRuvCtvlF7Wy75L/+c/2X6h+6h6/HwNGz+Hi+d8CeDqO8c//VEkStbJUrFEHPoYXuJ4Fc8cLLJfH
Gf/8PwA8PSQVHbfJddY4bMWh9Z1JZswcrOwNbJzsjuLxe6+Te7MybAgezFzOcFyc2UDvF+Xp4GsU
QYasn10LBqEH9Yf/NgS0bXcg40spa563g8tMl6QXCXgvk+DDyuk+hjoS9d18ix5vlYo0PQdiuJYu
a+PAHvqNHsM1wuvx4to1AJJWn0/0GC/cW8fDHI0kyB3G9mJgGY4bfpMbCDIzzESnNPYifiEjr4Cy
yjHWIC5Rw6+Zkr9FVoAcsHeyDzd/MdHZYdNtP8ua7Qt0uduBRBlpn6x5rvVLryOxm8YEmA2xBIpR
0KzdQ0dxgGh4xs0jmln1DDHxjKrJz4WX/O0H2dnZ+c/fgxtDIzDN6U8gVe/reGvng73lwI9pVRrT
ZYK7ePGE2GtutQs4kT/oS8tH3h8uqWXXx8IT+tnsjH20GBCr6btcbJ1pJGJBYZw6G9dxgiEKTUGG
AEYnt542oBG1BIV67YcuYh52HzwmyhEghK0vxWGK06ck6Oubbkz8c8FCpo3TFNboYN3YFH3+/JWl
tek1T8nt2ZHdHTKnO3VZkJ4zr9/Naa6/+NwtJV+mp9Kvv2gg1UQneOrylCRakegQJ2KdKQkBMwuH
n9005hkbrMb2exCXLr7XrPmaTa62h5TPGUdkVrio32XhpMBPgXqWe+ce5vhDmY0mTirxapKxWFeF
jK5/fkicwg1fR0IJ61TWww0+hOEGTYTNiQsIj9aIgcDTLe8R7Vwb7pk1xXConUCM5FQ43+KxffVH
89nrBxZNHG8uTa9TYRiEz6UxTmh/W4ALtL4BfYG8dFNLFJmOz21xni3Chb69nLVkGfaRlglkrznb
qYK0UkV1h/cYr9eNac1HcKjcFTMbu0ySaMdU95j1/oe/LjlNaiK7MS0dyqT6wcmI9UthnSMjbvZ/
/lZP2uygJ/621QwaxK2vAa8lRnOmiBBsRZf99EtEXiu2vzzNoqgRA/q/8eSQ3KjztzvsnHF5L4hI
HNOlUaPOSlvlJLPJQAbVQFeh4x7gVkRMFMPg7z/0ldCgQKW3f/9bcWH5p6bM3omu6Dt9Itv65wdt
SNqLmQN1ivKF/rA/d7s2KCECW2p422jV2SwQW7bK2/ZnhF3OQBedmWJMV70FXN6W3matmLQ0Tmry
w5YzPnUjq3ZLggYZNI9tgKc1zqXI2tA3cm5u9djDquvY7tVwxDhNBpdI2GeSChbDPxaYaWUx1+Jf
FFxAKTGEXCK2YvZ4PzBc5I3paCeNpNL5z//zWxdasWxwIc+Lfg7KQD93glOEDtyE+aXDUqrmP4bi
1QOrcbhU6gforsWN6ZKCjysdWF5lFhdUh2QhrCqjuVBF6c7MqOmCSIHh08On0fXcDkmsmxb6Hefq
NIlzsADNXCwNR2hV3whihixQ09MM9TwHmcjGEhD6sPClvR8UHn0mIej3u3zSULjSqjQyuz8JsjaV
Qqv3CrJeciLyoa4HCr+ezFx5lIJ1xR+thjcGpr1raKOmCt1exkDcadBhseJ6GfHtPEwcl1FOuQr8
LubhJBQKPoIJzz7wzCxWA/PnhI3dYLCCH+84gOQh4QB3hi3PWuwnji+LQs7bCj4fQaEXCkePLhUL
UIcsr2Y3Uo5ZCHbtE+tRSdw8woIhnw3/doRxLzj5ubQoJwW/LxUFP6FWS0q0NAo2a7pJBCG7p/cH
3ZDGYaRQ+p5oMLEMwXrkwVmptYoHd78rqj3VliMCzDsbgDL9NOvimdl9F5SHCnJ/o9RwNSx/aXUo
axomvSxCM4X7b+H+tzssS9YmwgbgJP2dV1wSGipFE7ZKGUAE5WBC242CaVOoEybg+ooXRsAOQ9z2
s32NMwQE5OQupG12ngOi1+43SdLvCT8+uIzhyQtR94sn++oprYGj/AaFwwy/c1FX5WeJAaFSKoSm
rxFDifJiTIyXNXwJSMhPYFz5dnbzJzbF0Tp1sk/Q2x6TvIOpCjYeYzQlYZAkghWuFVd2BgWlYCtZ
Ru/GaKzZvZW7YMiJn8AUapxpA4n+ZlG6h0mJH3gXrRc3+rWVEgLkfU5rwnylq5nR+QgbpY9IlEgi
UUqJHreErSQTTOaabeIN/aXnxH+JxXh2lJTCUHoKytWvA74KTYkrmDl/Emv9GGqn3XsF1h/2CBQI
JDZL7WOGsdk0/cCkqz460vNWlVJkyMHbkHxn08qIjWM9Ig0BmE9g1ph0WlLUMrQe5YavSCJzjoaD
mYq2dkD/bIqAuahfEdUpkyGc5vjF952XRjvrpViOfuqTKqNfsVTxQcvifW3ob1kU9MCDEMMzE2c4
DkZB6UIIDaQbWMSUtx98JRSZNRqYHY4Rf+aekDPlo+nIE0E5SIoxiCmfcs+URM3DVglLeswlaT/X
rIErzmHZvvKt52Zm0tH7JjuCtjkyAmKuapK8FCPeIS6rp4KtAIVAhClBexFAB0+B95vPS3lMJWFd
mIfvUslWcmVdUfqVxQYqyyP+lyXDja4ULdQ8IKdhbTFt9C2aErnkSuni4XZplOQlUboXV4lfAqWA
meGUhS6Yv4hIINScxaBzhTJGJiyEnRmNjFBCmQmzDCIP9xlPBuo+pZ3JOwQ0kET7p6Iz72zcNElg
kmhWuhpDiWv8Ed1BgctGsgZYe5qrh6nOYFBXyhtH7xkGKw3OoIQ4y5B/d+zBQmVLpcB6jF32WPFI
LUKSiRo6xDqmUuxkHcadQv2gc7CylIjnz99KlZynVpqegDvjioB1vSvUBbT0mYZFIPzIjGTJSSYQ
MJT0h8xiHnbSvZvwAXGDv85W9hkt3Rku2rKOG9AtZcPj0nBbamM+D9yY0Ff+LMbSP+WpyZxFpDig
RUKx8sWtrLM1MG+hDvbc4CyKZzClHLaeCd326/huUnKjAssR6T3WNWRJG/xHGh6kZmKzmzH+PbDI
4Osw+jI8wzm3iTE8Frm+s5Vfye77fg92lw8tj7nXlKYRQzdBIClzrkOtHhc1v9D+heQIVDbFHW43
CTYrP94HLbDtpbH6l5qjDYRGIzkmzEhg+kzQW0J/sKZbo2qCrTbyvRPozXGoRhgnVh4OLqh5otDp
0avLa+0J58Go1NgaD8iKeIN535Dd6dgQfYyj/gMvX67KNgPbbjAH00c0VhM+K0+JrRyluDJ6b4fs
6cYvinpPWaI+j2Zbn9mPpLsOiS3bxeYVXArarK4QYeDQ4SwW0KUsJQgJ6Zp7tPieALm0g7/SoXBe
lWwZwACynq4+DVYbzaqRuLvoAGmnP//PahBzm/0+8JTbb/CtxymQ9rYHOhASvreOPquVVT+yQp3x
VG0AcNzpKGbJ6QxiW2uEbLTBuWuikYEiz14qePXOkiAV2IDcuixqRl6HOLYvmOlRLzsoywZdP1au
kSPkINHKa/6xzNqfzOIpzDpM21epxusaWAjzLhm2iETP9UjXxCtBtXWxTiQeHqxwEamx1tu4Sq1G
w6FEG4c5UGnXSAyGtfDHPey/5qSbA5o+wTw0mM3+fu5gsUeWD3SvL/ONzKrTSHsDjIAVDukqIDq6
0TLwDMjEtkZkZ1eI1r/mtDDIbZjUF1J/kvM7Qk65TThj9IGgnWvc6soy6Ew45yxBUhAJnVA2Okm4
fVR+Ojwu4Pmzb2zbLiMQnYRyo/3orIdQh391zHeOvHbI1PBNoSPAc4hAmPQRraojHI4Um0sMUYUM
nmt848+3jP3ks7/E1sZqF5DidsXgByRfbwLrjftTHGHiy5b+CnKb2DaSPk/Z+oqlv3OVvy/wYyKe
mR4cEyX3U5Y/m8flQH2/U/4/AnnDOW5qFtCUU7yC5u+ALrAfgbHNyiCoK5dgi1TQVHbBhTbVylTG
wRbzoDIQenW2by3W37myEwo0hb7yFcr6HkT1s6xakBXKaPjnB4nksOdsFdrKe7goA+KS4kKMKxFW
yo7ow/+3lS+RZB8Vv+LEXRI5k3IqQmiBoAPHZNgI5VzskS8Ssbwd2uAz9YOaAXHx5THN5AmMsTGz
zYeUBUZVg+5I2AUq3CbZh58+sMQOoARbMkG/Eg8k+Vr09qghA+WIHOLhPoOTt3bRR6Kn2btdgrth
6nddis1xyUr7WMiCoCBMKZuuLH0fjJSGclOie8hOFrrKCW1lrvyVhtG+2jT0WMEy5bQykiuMHb+i
3n8zppSVv/5uG9tUG+6amj963DAbA7hC6gCvAeMVpHHINPnPo5s4XMVQTZxL8W1SiVtPysDptLg4
BVJOXdk5fTSdbHysraPMnfykHbrXn7rtQB+bMTXnfAwHCXbL4otJsANemcoFaiEFZR1+LQ0soX1v
4gstTyoSATnkAit7T0lFbirEu6GtaSdE3uOxnscbPoF8I9gjLynZTGtOA4CxibLnsz+BEeKsVw8J
i+RXQ3Alh7lrE2uwJImTCi5a/dwqCyrpowYoRMsnn6DGomFFzrdDizm1Vg7VQNlUc+VVZS2ybT3j
qVHGVY374Qp7XbVisM8KX+rDEfzg2vw1u5gPUpnHhyaoVOPaZjxMiHwpm1Vedzx98b0C2j8ZAw3C
VrlgXe059jkELaL86aYgPg5ErGXE4tFnbbj2MkOJSNji8HzDp1DDENVnyZ8E6dE0n4u5Hog7QU2r
DIPJsABxqSOs33Y6ExUYWF9BV78YLOfdOflyPNBEhlu/zBrkqIIl1SYTuAvY002LLSk3ZAZ3x8Wm
IkJqWJt4XAmIJUEUFaeW2MrUjdUO7IV+AFhHGZX0XhExwB37Eor2ZNAYh+HKZNshRZJXphpo10+m
H/HRb+7TNEVssyQ7ELk3QSQ4sAL2nnfp3I733bg81aIyT0PvvIxLisNBttq6oBkPlGMciTL5j3XX
fs2Lf9tZ3NKSfj7Y7gB4IPB3lubTpBX5mzUar3bFHkHI0iHswrfKFPMnaXv67BxQiULk3x6IH+4n
1he4nXEzBBQlJDSwCSxJyVdemGiOs/NKtn8MdfYdbpIJRC61AeQ1UMZC313ueyM4ytQJtma03BfQ
qPi2RMeTICKVHyXZidaFm0Hs9r4cyIRLjzkUvTiWR8Ha5My5anNRh+ZcPTVNzod9kM9Lkj2gnjzN
DZe7hm8a16csMjdvYOGGXb3oj1JPPpLSeBeeRh0nJ9frOJQk6GYMMcGxSaOq3Fodzl55axO3pA3O
0iAeukNZGAndpSleRw+0ycxwtH5iEo1Z7rxow69T09PX2r1dsAQPvG7npSCxtfg0iAyjQg11wrLG
bVuLLdXZ7MirjUCMG13BMn8R60hCDghsuFx26Smutn0qhxvBA2fHbwzbOZerhJf+Pi8kVArf/QH5
7x0co4k2jtJ4DexKS/J1BMbseVNy2xmo2UJOcqy1NGJYa5ZgrlI76tTaFutsZMJCMg9UZhrA9XDk
hlX1F1NOnoVGagHos5+Hdp52BjsHqrGUs/12DElEqnqC+JnJJ/ZafGvP3q1Nqp4Pevy9iAp+g2vZ
axaAo7PLDfehgmyqSwL6eczDFuk1FE1myYdQq7AT6rzlDlG1OKuBetWkoqxCy8+WWyenRBv4iBn9
nWPwWM2nJgmjAl5PNU1wBcH4QzddfiNibOsKhBZ5EDrVpUNoNg9oxzUaMxKbm2qWeaA9GR9TzGRt
NjBzozUcc22z4zDuvO3El3Qks9B06Fing3vEJ3he+vd2WfZt7PDRdeJDRlmPxg7BT9qhYwiuAEuA
v9d4xs7w41alnQbcCOXzvDgZoG226uQmNrrNF9YcG8fBBntIEw31ZaX13Fo5FeET5TUXbIP6TBo3
47I8ZckVp8Kjz2a4sT74wG6cwZnDvMZcYHuCvLoF/4p9XD8oZnycnjSS+wbFUc3+sGLdBT2bgpE1
5k1cQfkPRO9tnUq+ESISh4q4j9XJNx7B15R3x4lxNPUIZwkI9tEZ5fVI2qOjwtk9+CPSqSJ9CYqO
92v1ORY6cJIOot+ziOKTbn85MQ5aZ3lssm5vQEE2mg65uTnsiGpBEQe7X8fxBiY19UTeiXb2gfXt
Z4HAhO36ta5pBJnT+ALrgREISySqRfaqHhG6OjzfY8/G8+mz1UOkInXQosvcviUBHUi6bHSO0Wf7
c7BtbZjmAVPeYzNE2CW1e3zAySYh5v+mxz+lavBIWATwiqPMYXduHuCv/tZ28wmAd2Pa+bFfuF7m
4j0v+Azo7ntWJrkqNlNFyp2Y6OaqTClTyJhUJzCMZd87gMmC0TwH2Ot4lhjqEQgxi1CiZb7wSYaj
1tVnEXwEBtC0Qm/9NQFZ9vs1llQqFp/J0MGAU18zlT1el6Sl1080K+M7V5aA3iHjA8JiEW0kxncv
PDBvJkHtgRt2lo85dZAlY07q8BSBpO1WoMcW+pi29btM6X2qiWEzi/JXa/LxOCYQ+3hLrgdZIX52
HlJSU5sh4fNZWTQ6muEWKGi1gjO29q1zWYh4P6dpvRv5cjKKDmTIc9zbPhrg/KHVftKehrcXaIQr
KF6B/di7maIAxPUp0uSjJ+ofqyC724qLNnPb81I0a9GFSCchvwlX/eKfjAURsWYl8EaT/TBNcGvA
4cJFWtnJ8DswHGekcNb17kEYLlKsNhR5fNNhTlORw5FeEzKXnliNFT8DnoZX/5Ql3Hz5bU9Uyc+G
adxCWY95B8BFVH/WZvB/Sej7Tfms+eMusBmJliQMz7ynH2GDcf9gXGqZ8EijkmqZHtCOyZMPsi7k
m5LhXSzWR2wMwPh5UUXC2ovCeAuGYNwI6bxpg/bhzAvY05LpmsOZ3JrgG26ob1d8Y/XHsbpH9crp
F7QHi62XSubHEXKdkxn7JlHvpQZub23j6TCAl5X1QwYty22bZd94GX1JEMiGH2plE4psejMdiRzb
fSkhx26ylLdMh7GyJkfpzXyh2TDj/Cy+kxgxaOh3pEtWQRV1YUvyKArsgz3Q0mZ1JlKBvQQJj0JX
FLlFUVqyvy/r8WSUBGVlfuMtJeMgutQziKG8sy/CTPlX+0TbyWLTPlPBJXp1vJ/VpPq145xHlism
ClygALKLz3qiryarKiZSWRw9p/+Y7OqYFdXT0rIeX+buaZYj05z4xhbxHfC/Q6ORgUrMmed9UH17
cXlg1m7upZHTErrpxxamCRKFpnOI/FrcHlM4EGVTBCAiFi6P2nBfIOiAMjlUCtIH33hhcGy6lABJ
GOkKsGjF04M7irUjlmdbA8Bc80ZdAQyNK2Z5eUX+YnbuJNMOsBDcnwnNRXxoKvOmLVqq+9MTVKGH
Armc7KptTi2jCFBFMIH6suL6zfW6Nz6P8BQgPWlgGYsGcJVW6Ze5hjmXKvQV7BU+qjyQiy/Z7GOU
CN6lOQVT/snlhhtRJE5pHn2y3MBg7tSHgN7dRoDhk1aebQBasyIrz7qk0EPI6MML6ldHM3nfcznQ
nfi2NxMOXcty6Sr9I2OzNgTBtQEIk3NtIF6sfbTIaAv7hQElZuQCPn9kcNXo3Ftu76E9F99GbCFm
7ajJTLCUvOLVtO47zmnaTM3cLxha1CM5sSm9MUovhAQI3tU0j1aTcs6P3ZOMdSSvaMn755mT0ErA
wODmq44v1V0KbIuFYcmIPC+/kwahRssoq3XNjfDmC+I8SS4XjnzWIz20MhwpkNf8+jUy0HksS7Q1
a94TwxC8WGb/5Jblfm6WT+bjXpjB8fA1ZASsEdDf2T52iYLOWU0csecmtBEOaPKCWzPSoXWl+fPR
jcs4zNuAPE6ZctuJ3HXkedG+xUhm5vSz8kJbzUZxTkxOHJpu9kweGdqyOWn05d5SV5U0eUWQ1IL0
lF+GCOxb+nPrmFQYbnhu+HEBFCQj1rJti+wD0vLNwoDZp7FJLVi3DmzndyURsWTW8hWzqPc6/Rr9
kQ/QkO8n49Mi4Ov28GmF4tFlRyD8YUBO+CJtbWTIUrKozPJ9UeUrvFEkmewEZIhPBp7j1b5Khseq
wJfV1Y+BOVH+0ognreiWP+MkgygZPHsyNlbcZM8ybu+t4sjCHjYnNWHiQJSsb4Laf9PHZs9/GtzI
Yt76rmBRgDGu84qcsPbEnd1ZQm6721F1JRk3x4Vz9iKU1Oo90wxGtGHEei876wNYvyS7rnI3HNpE
1Ek46axpak61UdCxVvL42wG/TGqxBkaBjzulCKjY8jqwiFipCIpngKKjxLte+ugBLV3MzSM4Q7I4
Ji3vfQHph5Kh8cAecm27yV6KboMx50N9qSd2eV+387KRI/cBpHBRutzUI/J44bwFWQZvSFhYhdiq
6Ms3Q5Vy48XxA0DmZsesFah3x1d/Hm3jWR9XdRV/l1hGKlBrADq+bRYcnEzr58kZeActm9mLmPY4
L9XYJADsCrGdDUhllnil+oouAXUZq9Aa6gRkNJiCOz1XtFjvz0hi+DDMkRFJpRsbl3e/NYtkP9WC
gXfOI7xLFZ9zEKiOfO2GKdIJNfu1mgKylhyEa6OMtjYMoXXalPdRu/A5YfnqfRa6S52pZasyJY/6
aEOLY+TJ5iy7zjFy8FzluGtSwt2oASvMrEe/VQE0O7pJgZ2xl0gee4wUmiv4ljRNFUN46Ww/X5M6
dbaxW7+VNZMwbVw+4FjzfDUeYANgSjMd3guNPAa+9mQzKDcSyBXtm1geUsx46wK+9lK02qbxWClN
/tUtc3PLlYIoXDH/uOZVd7tDn8Y0zRcTdxTqJS149Po4nIH6l5mBZpn4MZevpOFgRcyDjxL1jW3t
L/ux1pl5zqywWtf9kjW7I+mUoQ5UcTWYO192niqBpIHDeV23/JXNA2OlNzMPjcw8IW0no2VPh8a0
4Q1UqoIK+rbQsILqtXNj5kW/N/3yI7b5Bp9Kdp3QtOQ26OiYtxxLqkXk2A9sNfOizqgZfD/P0grj
XBlt/p29M9mNXGm367t4TiPIYDvwJPtOypRSmZJyQqgkFfu+59PfFQUb9wIGbHjuwX/w49QplUpJ
RnzN3muzQGY3mx9cfZ8yU1iRwoJbHglpNd6jrt92egqHDNkZYa1f8+SuE99dloOTs9Gx0MOhOCy1
cVi3HfGEQFaqmXAw5q/kJA7XOajvSWQzqRBZg+G+fxoYmFmkyme4sAIa2CitdMSzBQ20DvaFrShZ
UM1GDu6tnv3d5E5P/Oc/wdQ8IQH9p1xd0T/to1I0R+akiUvZEdBv+Ab7S8kbbVusckvuc+RyXT8H
rBzDe9lHF0PdCjUlbjKNza7zQ5ALjX2f0vm1RUeu2fnfKACWILUzqAXq8ZhnzQhYU+RB1q4NNSKj
soot59QTSLTOZxZaNiW8U6EHrFJdX9Vtwia4fQ1DZXIMCzTbc/4HBsyrT9xCknvRBsz4CnXU1nHd
z1GPx4WDMlqmzP3m0IYlxclh6kihE3tXOtpHmLZHy0sfIkFmarn5p4nMqGo8zmLEOnpDWuIUEn3T
cp7orO2G7tlFi1/b8hzxFM3CibfSs9pNULAG7WOWZHYQEccO1L9onK9On9/TcjgDFZ8WcVqfUjta
dxa6mZFR19zvY8IRVy4SnFxniELhsRjqjdPVJ2MmdyntikcHJRjsKmbU1rorlunsZkcv1E/hFJ2R
Nj2T2UALDg9rKRKyZqouPZbWsIUGtnZJzwwZNCwkTiMIIfp9sAUxnTFmYXQkydGd1EXooU3JGLAj
mznKkrtajve2sN6jfh8Z+XSe2JX5Q/HWFt2JeNlukSa4KIYhx7g2acwc26/Zcj4rsm80ZezS4/bT
ipyWAsT7Dsvw0sRatCoxzm41sjN6bETCN391ZscL3UqtZRX2z6YZ4kPuGcPVTXtIEw1zNbT+pNuO
cEv58VUgZLcZi6e2aOd/icAHG+AHYpP0GegfyzEJhaKbWQJ27lNTZjcdLzTAsplr2POZomG/QYT5
hqXPXxjfmsO0jKUB+ICA7BvNQoFWpsOGpV+6klGJo0WKVYhNUzBaC4psmaHK23hWFOOx402ycA6w
DnkagGj7PfgMCh/lsMb1q5qNPv6LivmNki0/ECD35IsiOfW+y1MfVc2q77nbRe7tZzVs07q+XONf
xFk3qcjUGb3NhJBgZjTDSCPehAHQ24TxMhNLWALjn3rQHx7TeVtTHMryJCg71SQ6JzE6/hzCDlGa
x3fak0Wb2cM+88s9dM7vxGgeUQXVIMKuC2fqMBUxyUpd8x7rqG7KNF3n0XAgnaBd0sOwuXKWaY+8
AFnci53T/eFZoRqLyz8FCUIFJBsFufANc1en9Z6wGKbfYHUb/Bj1zIIuBz5Aqss091folQFbPneb
Bg5vNw9fkeqPjq+T1+LvnGcH0Dwq8bQ6sIOjCfLCfQFs0crMgxcNp4YVei3IpZQ5+95x8k9egE88
H5kLTkxoyEODw75P7NfKcb5YqVRrD1kCOWqI8QjUCmnWwRv35K/49J/cfe4msemJiWvNDjTLDzy/
C30W9bXDj/MUatybJDqkvv3Xc8qRAQlCE8x06YZJXP8EZO+bnF+cMARmbH373ucOFyluunXkjvGz
rDbQw3SEJi1ZKDwdazHnAbsEc92F+it6Bwx8uiShkoVTgdSi6ue9bKEBQZT6pKdMMFonf7BNr8Em
wzNUZAa8jeuqbLFvTW8ot+xtX41LVwcUPeW2tqJY3UPQ94FMQ/7Q/C8pgcmVJrJB3dAOyhNlS2cL
zMH75N/VGe6Tia4TzQoIBdKyAYq4FMJ+puGeGnnvogDAoDahFnbkTxiijwcbhbLdx1HriNcgqIko
aphq1bNbP9H020UD3gscTWBnz6Xvt6thZNXowGTqma2uYFzhqa/0v4i60u00D5/0cXyyYcOQIAME
7H0SpELdPITJGgHPH0cOZK+EqBI1nYg5qWsfXi7lUeTFCyvBhcOy3kEnd0gM88Y9zTXbgIIJ7a+8
EviQMm1TCW2fV9V7D2sJ1g+suB73tMe3JIKXbIx2NtDJq8C/WSRz9cQisV21FvE15tQ5K6b90dqo
UISzpfEQF6K2pMysQ34UzI/myD8iTlGqemeTpKAvVYib1WeKw2j9pq07PP/7B+x2ClrYlnXxDvPW
heYjmNpFyZtt4reEZwB5w7B+MMUMm3Fq2kXsAT6ye1YrzRz8uKn2bs9x+zwzKVw0G+IO/1S+VJzC
9KZr0ydNr4QjUL+NbsE5PTByBv31nXkxCbtl+z5M1dXEntTX4TtmG22VRdPHtOpaluqDhySqB7EX
AExie8rUToPexUZBG9d1wUtdMUqaaueMMMN8DgdWI5Lg2xWa3aNZBE+gtp4zSk1AJodmHps92R6n
UBonIedfgYEzMwko8X8Jbf9AVfJumtT55vxF2OYTy4gtHk9AyfXaqpPnqOJiJNfjmjNfZXm4n8N2
Z3nFkQQzf2WDUWTCsu05BK0CCgKtB4qYDw8Epj3xkxwH88r+6m/Wjh9N4qMfHFHc+MM2RWcHTRDh
DxocuvGQeDrETUg0q7NGizXhYMhT7VeXFBwzAJcgvrVVi5Y/0L2Ty8zRJn5iLNwcOajzVuZsSRmx
+zR5+4J1XcMoZifq0EBw1dcMoL/A1VFGWNo2ZMBzVsjgbDSHbTIXH7CyYKu65pcIBc9/j8Rripm4
1BMZZXz6XFNFyIBQX5V+yaEXmau6IF2Cz+BbsgvaG25sQv4lq8LwzIY6decPI3F90vyLg31epBM2
ggK061GXeBYyy3qeUCLLSZdsm7lJhkzWbPi5xFkVbijsvppQJt8cVZ9Fqe3mHvlg194zhZohP+Ej
c/N40ybsa4buXJFCGPgvUoUSYqv6SpuBuQ6QUCBfSw63d5fnWr0JKQhUQOvyA58JJUXLmBVcaxCZ
izRywo1BKqIjiEds0+5PBpzeDcEz6yQoBg63uE8B05Vv5lj/oB8I6X61ez5g18W+V5Q/NkwmzUO+
HKHQCNB6s1Qyn7xR/E4rW0U5qjTt3Md9naFxKkHU8Cplf7S6XuaUHC55kAUdMedcuSsHwEkBmZFD
1gnqeAzcsOIQlcwoJwdb4rcz7iaZk4JUHbTGz4MKoxyLP21z94eGielwgkezabGaLQYyLMFE3rF0
M3Xx38IgpGuKgCUgkSXX6W9JCmau4jAnlvWLkYTMwYDM1zvirBuSAJqxWQ+IUMlfYmDl1bwAWbkP
nYqE+cQC/Vy8ggt91830bUpHyToFcJkFPs9MzIepAjwFSZ4sXw7GLI6D0V1GNyA2pAw2kf9mkwCa
CO9RqkhQHX9gW/7tmJ0XsrtE4pndyEqjGgQeDmSgxC6VPpdx9xpJBpM+6zhYNgiT4N4lFL8LdL+8
DCsde5YXfmjmc6ECTBOSTO1/+cCxxzAese0y6YZzQe6prgJQ69pDS/5vUu5+cPacuso6JWSmRgj1
UfkvPXJa4KiqYFWSIuhdo11A4mqqolfjfyGsQ/0n0LOCmfTn4BDTOoXNjgMswxREgmvTfEsSLlyS
XdGn0VAOzKZK1EA+6a81KbAmd04baDdbxcO6NnR6ydzfQBB0jsiQdciShRQKQLUDMq9iZhPyZjNy
Z0cVQDsa04ud9v6hH1lv4pUV65GrEQFDv9RJsLWdOGPUzayogb+8S9MeuJuONVRL9bUgTObUkoab
eCSWGE6LEpONkcZN3uss9lPrL5DWa22Hw5JYKrga/q/DSgHIBCC/TIAEaqNpD0c3CFoS5b/p5vPc
uw66/SLL7g+SlZM71DdwsHRpKc7cUmcs0eV4HcP8dwChraOJ2jpsWJVVDnp4WS8TPGWM1O1tzUc5
pveBPGGV7tmNmrmbcgdGGpHDOJLHZVzJpxKUlGESwAPV6QdgI01e6dKk2zyOrBvoF1UkoMD/OAGb
JTbV3jCkfe5U+DHqxd85Iw5ZRvFhJh+5NZNXpy0Y4pOc3KoI5ZosZV+FKoc8PKDtAbz3xvRwY3fY
5w14KLZET+yACRojn5n6HRi1RzCKR3YzCzFrmdrqSZkIdtZ+/H5+gZCIREwFPzv8+HnpnRVxX89s
xr1DVxMTrWO3NIiNdsiUQyi9QlOKb4tkaVtFTPcqbJrRMMEP8Kf6SR7kJPg9lH2exa6MYCl/yjhN
ya62yLAWTO4lmdZhQbi1MEKmntqQrOAxtSvbSz9RwBRbFibREjR4v+u4bm2kXa+Tz1Q5hzk8ilzf
CQP2iD2RQp1PfFYAeaKtNllL5Ef5sZEGqSjoO03sBlP98PgpYD43w3Mso80YjvFFn7NHicggCSdo
Gcy6nkB2liuW0qQougfi1SPg+XAwYpLCAXqLleMQHi5VjLhPnnicYcEJ+njLwhmdOc+MHWBFiFQK
uYoj9yyCyYWdf0iwwB6J5bqKLm+M6lQyrmj+BOSa2wMB525pICgb6U1K1B9ru/mKJu+7cYuR+bq2
In3kueZk13Bz2OigFyGhy8TuLFuS1Zs4oqYyfkwS14vwVKsAdqKh4o4RgtYmG/Du7NhVWDvlHGpT
FeAu9enJ6c5Z4GioI4gUEWS9T9ZQvnQe8e/06uTPeV8uufCWCohvcDVHbfWSjw4L4xJ/hAqTR2Rq
bRgak3Nr4iIlcd5T0fNkmF9DFUY/Oca5FCxPKnLqI+ZXaKzTd5sTk01+jdU4uVOW0Rpyjq+JIS0m
+NOSXx0Q90B8ds9MdIifNgtYSdvOw8squn7YZUy02bhnu9ptvpPWIaCcKZgVmd8epAc9RaRetPFH
5aA4hcCLIVpYf/vuy+3dk6uBTijNPWbPgJAU8VoJ/IOmtAkVMzR7iZeFfBe334+F0Z1KMmlFVRq3
hP2LkVQfZTg1hzDq72Xk89FrKCMtSHYyaVgwe2h/jLlDv2VO54CLsmMB6fs7EwwRkb3gI2Q9wCvW
zhC11VGrQ0hH6/AMkm1RpfJi+tCUqlrcNM/8ggyOti9LCSNIIoKqJuMlz8JonXN3mIF10vvprdBM
DKDMPHmDQFr3l2piFixdvDT6fC9zM4aIn550SfKFXnxpGbaxROCLYHCdtNfCK9ttKBDpsBpDQQAc
IUvqbSsiRCuB3Pa+994bg0aSQHUpJrYHY1s+iTrd59r8a7WNv2j6eFf12DhbzKoexA4Syt3fSo4/
/G9cMgAV88UfEqbwbU1JE6RH29SwrFQzk0kjftEM4Ehj56zdrrmFbbZqg+rWctYyQwoY0NzLhAD5
3HM+zdh/dDo7LPV/KgMit3ZORZQirMWpMbBN2kYxV7b/QttUL4TQLiwiHgEBpYNxzjq2danhXfqR
uTrTo7OR0ZRQ+eVxdcvn6mJ11glL8kET07lOLRppHTAQ8czEDo7HqvQ/+yF6rrsYBSrkfhSrqxlY
BINhzTtA/Ig1l0+nlxvZB3tTG5/Rbj6JzOypPZZN521A5SGQIJ/Lp/KqbfNtlkjxUq/C318vbTtc
mizBAFbz97a9c+jjvJlhoEo6UD2v5PKWpLh4RpffIIjVnrE9YGUEy64FL0TLsY8lI62U5S8JM29t
VejP9SHNMBSO3Vju4HaQu8otlA/jp3CqgxMwbm9j2mA4NSoc3FwnEkVc3EUhzVJy0Jt0WFbmeBEN
RprIAm1jG+aXGUxY/LCwpylYVaNxflvHRbpNbMpG4WpVh8dXCTJ04wqNFevjTqseKUPvvRUMF0Af
P12AQAJ8XrhMoFwQsMVuxaaKqNIAuBawAM3+ljKz13D46Rm8bNrrNGoI2AK4F9SxYrgBbqLloTZY
5aWHXw4+3sw10LUELmjtoTPS16KUN7t77kv9qNsOcSgT++mCusxI+Ugl+Mom2ucDMFVopJ9WWDVQ
KSp+Fq71ScJez1Ig/XDoOheZ4AAeopDNAB3ysuBTx2+Rfetjs5xhc7KLrwAhSdQZrcgyNqrGVki/
3bdubCxz/hOawlVfMyVNmdTAxlTdT36V5UB8YH00dBRZRk+yMq60BmFbEpTzJvPEW6XG2vyeFXYy
wr9Ef7eZXSEnWelRXOPwrK6sc9EYJmwjSCQvK7tY2eZIDhkYuEatIizSL0VcEN6a+uQIw4kU1mAx
kIqOKac4k4d53of4PIIeI3vsinoNcTFlxZ3xpITugQEaTVHQGPuw4Xkl6E7VSMmu6EIEzbrzAycI
IQMS9jo1t1FWcUcNIHTG+LtsFM5Ct41vapY0Gi6QL72D26G789KLUdBdYidhYeFFwSZ/pku113Xb
/RDfXm2baejBKfEtcqhRmzjIu0oGyyh6rHSFXzLfiyxg4l6nJ5ItnJUbIsAlG+GZO31tWcYdLWb4
5iITW6SepW2CuhJ7F4lHyKPt+EKQAW6R5oGvEas8BOQcmal06CqjzFi6SfAWjUut6UKwlYT9TGb3
V59KRgihbe7LLr2xQ2ovWjAgkMUDRxqGGkURyr5wdPlhjBRtehNDNEzH7VxDG7L1wbgWxFvX/nzq
7dEnf0vnihfOriC9B84S8mu8ytthsMDaF3eIUXQc6bYctGRVD9j+lQfXc2boC8nAvKGzH8xLBZ+2
I578VMNLhrwPZWPbPyl6d1vxE3G6D1buMbbb4tJS2HW+q31Ug83h+a2Z3lrnP+6ajI1h1X9JYEgT
ZSRmEqxkMrG3sIuUix6Nnpvn57wab4hCQ3SCJI0QnrrxzM5CSRZWK2M074ILbUumx7AEgIz4Lpuf
7TLznyaCGaOSQrOXtb9n/Y0ww2dnYVMg4n2EzjIvjKx7iE5xkdo3UqG2MQ0zAgOfqs5jv4LC5xLp
f3ozKnaF1YH16XC+NCEx51Z3dQPj4qKSZCimX1tjblbeSNKIbS5nsFFsosimixJzE1vjmzqZGg87
3Dc6NNk2r8aRrKgHo5N0hQCwWdBglAsm7z9aSJRK2XH6sagjECa/2W1Vb4tSR7dk+E/MIxO2P8Nj
ZjKHdUc8GZzRpCjyAwhifhRaW4ATIKtu0cTj1Qkk16z3Ocv0PIrw1TO6j2Fk7ksWFill/G2GeoA7
EyKYQaUVmH8Z1K35FEuAM4HYzfG8I0/vie3HL8UUIT6u993mfya7Q1c3i6udRmjO0PwNukKbEuu1
jsa/fIQT4JP6CjXxFkTOt5ZddJOxAHaEQ+XzTNsuf6Y2BnsOvb+sJVZIXbduwkccd531FDOOrbaM
/Jaewf1sePMpgDlDY6aiWiZXroacPDrDNnaGh2OlKUtYQcCpc7HOfPmB92BYuQZ2bfg3kuEPubof
Vpq9ZsXcrr3KbxbCmD6yzHuiGb4IaBbkC5zFpzM5uH/HC4vXu1fyjLQs3jUL7K0jR0AmgnGwZM+U
iZhRjbjV1nAJlBqy8ZM/gVXezPrNG5Fk8aneGrP7yO0EGmV+S0hE4K8/wtiUgqSB0bqjDl9AtqEP
d+I/OWxQHM/1pYCn2hUfJb3lypl2qHm3+sAfPevZ2anLbBORg+hY5aEFOmoM9VM6f3t2s1d/kOZJ
NIPzuw4cziEWk4bFuusg1rPgHdUVicox4BW/pSXxkKnlBrMAvdmQ3c3g07JvVXgjT+a1ofXtO+qa
UInLUU+RkOCsRFfsgYO9RESqkbIT+vNvPROz3ui7CYDgCN2QFEcWOI0aaVO5YnHXwrMF/rFQS7M6
uZLJIKSDliBQpSmKnrH3Pg0DYa6U1c7OW4/Rx8JPe4vYwEwNXLibjMI6YJbc46plmd9eQof8loQ7
27FRGDPA2ZDzwRiRMRuQVTY1vrUpajtehzMlIklbqVJ69PrE7+Y2CjDF2bAJCEk+pQJjR+w9mRrI
7yrIliZ2FYD5XK6++0St6awyAjTD2nl30EEzPiQenGXv0BPEWk3NA+LXH6O3kHhxBSaNIU8NGynX
adDqdwD3Cp/vrE3DYy9PVMCEFgm+zTAlOHxgzq0l4VXOXkwMGzNELp2xI28a/LeyJuCmTxiWkbea
kbCya2p4/RO42DoGvhWl7b5nbe4ST2sE9c0CRSX9ha/nWwxMn5Ymt0HSnMEyBJvKF5+2CG+OeoGd
CddOZxJSj0eizm3mRcYxJsb2KHnucRIbv4PP0lQei4kOz+RDjiMucl1Yz05PfK7JyZh43laPm58h
Td+xljjQjzhaFSd90daoiadD7+bApxNkYy4QM8k73JbZDh/iLkIR5ZuyWnZ1fmV2uxhMuYhbc1qU
A3tN5tof1Ir0qXX22vGBUh+xQ8bIz8CcTXhYek+KfpZP8sM3R2eldWJXcokvejs9t5G4T4jROsaM
etWA03PfCbKiRW5y9FLa9yj4BZDDSxdPhW+TgwngGkhrKu4+mwYtHMzXyptgtdMOC3mxqvw9yuUb
xd4x4D5lg5ztdMaoykM9GmwjPJsdDGEGCXPzCv/yn1JvbDTLyWtrA/MbMsw5NK/4dqIBvrF3lJwX
XO7Vhx3yNjo9QxV+PFS1vJHYjbOWdArPBsnG/k+BM0mi15Gx9AZ66QKBQNNyl7k55ro2K9Bn2ute
SAK0ArjgaVMm2yHEI1AN9Tnv3ReuKB0XXoODko9EsC6HJJjf5g7pYQZxOXeQKlvMhGlS6eQLe8/6
D3u0adw7p1nbpCgaY0X0kx38oXRHm0QBBIORiQDflN+Jn9YptaUYpzve3nsdx/i9BZ0qKwJJ+DWb
17wh5Myp2qv6hCYkhjtjujsQhMA5zqBINY09Lj9ExHNtIfgzo/mV00Esk8jUdnXwt0TPgOQ9mBau
2+7cYrrAUTxXVrbq4f4xyK4P/85g2HcDzSsiowKZxIQcWqlbrrkN8SdSxsYZYggPajjPv00x/Uaz
UR2rJG/W6B/OvUajq1mr3O6XOekXZkFLGyz7bV2UbyNCrJVuCYC4ZfBMkvnVgJ6gY2ccauvqUf0u
J1slbxvp09gM9743n9x63kpj+op6XOIm7FOOmOewSllPBt5VG2hGHaSJJM7qSAVWkzooezhkPZSy
aIS9BsO1WFZR/pxkG2k07AYFAxzpV8maqvihFfqFcEU6Vjljxx/cN3y1xGXq+a8v8odtWMYqHvOf
GPCBlXd7VzrhVTj9V20F/RIY9moqeUOHsMcD73SEPAYeqZWFARrO2YcaCFOoJSwweZ8sTraieEFb
ZlD4D4+6pdRPQ3mhVo43Gs1rTL4Votx6G2hKFI2pRWaHKrNHnFTm06zLizAZAxNysyMomfEkwF98
EafIDB4DGBggkEq5nppU+wUzDK5k9cwxfnVo8s4+OtoqfTGNN71Cc084+LJifsAWmsM675+DgmV1
OxbNpmskvE+f+WHnFYBCxJcoa368Gg86kOPNaDmbosPEWDFKtnyS1RkboV4ifi6JVVplhplIftSF
vFCMP/yBAQs63Maav5tUt3blOH35PoenzmmYCOPaYqeWOByAwf9bOASDRzPBTVL70xUCwHhgIbwr
evONshr3e6YgxZoNau2ZGHbEQVn6Ii3v001bDvZhjRn8lJrWLm6NX93He0yWxaWwZ2ziXKNjbZyy
hqVekl4rjRGTpHlbGn1zrUB9Jt20qSWmxML+6NgyLFqvfS26EWVMmHzWRpad2GgrqhUHhDoSLbGZ
etabAGumimu5LE1zq802IzrnHEw8b7bvstod+gd8FDC0sfuOTFWsrVQ7tskdKAJ2bRPFD1ZJaM0d
Wqd5TZPeL0t6g3XD2NSj0HRNOvbJLz8HMSI+CGvmtNUWVzWRiHNsAfKqtjwk312eFVtOT+Qfzgnn
EjWLLplymVzOdnLOW0qspicGOeuvRkOVZ0egqsHar/MYJWoQBecAx+GU+nc88kf2mFhWMpqJKrrp
c/Da2x4XMqICR3e/MfVdeju7ql+0JNWCpyU3dW90G6NxzRUTUoexE1tY8gOZEXVIpQ1WDml/NaOY
J7D041WRlzu3KQ6uVt+Ih9uX08AA17qmrRTr0jHuyN6QJ6SXSifC0MU1d8i07l4HFZCzZoyWs4Ee
s2VOz+hjVZEDgBCugdSQoo1x0h2POfuPFgphRm4Dw5MubkacRPGPCLCvDmA8mGmSeVCa9ltY9wig
ZHhDeLiekQ8zVWCJFyE87DXUygza+Yzh73QlY8bMa9c1pG5cNMkewcxQuTAs5vjB6MZbRngX6EyQ
3UdmByS9096xmd6GpjiVkfE3RUeOSCv58fJ876EeoQEh34tG9VevrXsxRGc/87+Y3Qu2Z/oRcfQq
0tynzkH2wYK5eyt7VkzSG70FlJfH2N/mqFdJI/E+LzNiZPx0Y80xQnRgtlwMZ/WyuLD5mK3RNcNt
RNEMixLGxloj/QHp27Hia3cVa9dippdgXqFKh+Cln+HyhywCPAWJUJtBA1y+qZt7IhasvPhNSUrd
sGrQowAq/TjAio4wNckVoQrafoIcjRL8xXNIYSkS7yGQN69UJWiaEwAnNgTUyf6qTGbg2FGx1G1x
Glou/FCmRMkN20x6AykfEYVlkrLiL7BxU/YvLefoNtEhz/UPlFpfACDDpbpvML7VOorTUdCNSZj8
iXEsPaompJ/ojJBuVzXuvHjsFBAZo7qj9demILIqINxJfSltGIGCAxPV684gvY7gRgSEpc7PUIm4
BfEQDw1FY5X52FVJ9FqC+7+Cp4Xse8mninE6sRmmYkYSZrkMSEUV3UPLsj2ejB2DlaMY2bJKDK94
1LGAFNMAeDvdxnZBamlqEy5DAKDexT/tNJ8YQ1hrlOFwFYZ7UQj+flhQFHp5THErNTxckHwZS+nU
K1pTcLEa/tqY+5Waw8hIfLWaGnG7xSPRmGflmKb7QVzNubSQLVsMQop6q+f6bZDpbfBZwJJL5wC5
yiY2SPq3V5TD3rBDXEVxunKMitU030qeTQyStGhvhQ6Y8Mk+5X7/3EOsXLQzMpHQfsaxxupZscfp
QM655ROUVvwpdPeXy+yF2nNntCFzZGjbs24+poDdQe8AhZk89FAbvS9VDKpJLGBLDOWUjBD8XcCG
cXlESLEGGvE+1RMNrn9Hloa8UiJ6Y32LCvnhztjJBJ7bpSuiSx0w7OF+jZY9EcFj/ZgMasSVc9Hi
al3EztYvK0F82cB4sU+3nj+zU5/GQ+yYV2wyGO09/Qv3+W9alCctRpdpxHW/adkO0tPUMELBl0cM
0YiEtqdtLnmw2ghlZP/o2FUv0fQwQDX0bg1YBlOuZXvLXrjfxGj5y/+PJvy/oAlN4/+EJjxFf37r
6AsE4T9aosL86ep3/E8iofPfpW3pAvSgsITuCFiFw2/T/o//puk6sELL4t9ali0ZQP0nkRBWoaU7
njCkYxo2blF+CfvI/yIS2qYphO3wUBiW5/6/EAlZN/MN/G9EQku4NIpo24RlAz/8r0TClBBBIyLN
rCsb4xXuKLvngVCkfixoqhBtrWy+UzRAjb8Exv0Nr4VnSz1lONC6da2evF49gwXPIo8kf6FwyQs6
bxEVFuvMS19H9QR36lmW6qlG/U25yYNu8cBLHnzdKPplHzj4joldmCWbochIt1ArPtE1iG3JCxSg
V3Qvi1m9Vy1k51iegoiRHPg85WuLLkIypPXUW9nxegbWc6veVqne2wDcUMTUI3ayd6T0lOzV0TF0
lhkW4z/17vfqFDDUeYDfRqjzgbX106wODA6OTp0gkqOEKR1kQO+l6LTf0av+OAJ7maig1nAGJeo0
iuxn5pbK8EU0ORNGhZg/6bFST3GUFepMi2iyaGcn/Micd5KDz1cnYKt/S1OiR636PWuy7YjEiwPT
4ODU1AnqcpRa6kyddWbHHLKpOm27tn5YQmXQ6cZXz0oaWDLZdj62X05qqc5sz8MonjghpRfnedlk
OxyCjFZHfVvo0z3AjVqqO6DjMkAJ8SObQiHsKz7WtqKSzLeZukFSdZeUCWl9xPdsZlnRx2c7xAJ7
9lAPzVkTtsVtBO1CTyE4OF1zboIXk2sLRvA1VfdYrW60wMHL+AjwibEP1CtKOFddf1yDhroPkX1u
gpEbcuCqzMlj3zXudJTJdJUODxZOSOw16obV1V0bjAoVzJw1tuRxHNwaWwE3c17LS7dtuK5BoYVL
9aViJvGJB2k3PY0WWBgqOZalSZkuPZOGO+fhyfsRe1v+ZroZAwEKhZiCAcVjvwgpIWJVSyBlVdpF
VHIek2CYbI+xJRW6ki8Vk06MQLa2x3JeOqxJ2S4tkJBMJCSty7noNjblDMMNi+ImK1ukWgyiR6mv
DFX/DBRCBgUR2TUkLqgaKfP6meJlZPauggJoTvGbrPs8/w2JlslUpeWpmktQOLA8PTuFdvHwmS0i
VZ9lFGq6RkeREWfUuje70h7AFrxF6oYJdqTh7clX69eQws+jAOwpBFFSiKU/O1+FCM6IWe8FJaOG
W38Z6hmTGcpJ5Jg/I6bHdesCNIqwdafBfeDhgoHtMaWhiI1VdTqoOhVE46NXlStOhSrN9tpoorT0
icpDsLypKHZNVfUOqv6NKYQ7VRFrgW1gLhrXFsUyuDFnU1E+z8YaiSn8t3LdEFw7DMFPhraZaRFo
g4gQDCdvjkhUzg6Fua0q9IZSvVY1u6Oqd9Q2QlXzmarrmXI2+Ce7u6dq/vpf9Z9eeCXVNsq6Q88C
h0WjwGN/EDQO1NM34ZUHBKK7qoz5CFWPQdzwNVZdBy7UjnHakUURX6Ay8Q+4Kgdpixv1aOX5re1C
pGJjcgMRdw0TeXFpcTrV6ww0PQbNj/rFXnVD/8K1e9DGQ0DZ1XyEtE2F6p80GimQC+3SMDR6K5os
S3VbtV7fApmdM9WHNTRkNoogcMruqSd6plc9m6B5m1hVUNZYq0H1dRkNXkajx8zNhdwNC1L1gD7N
YEtTWKnusFN9IgEya6k6R1/1kIQGu6qn7JK7TYtZq15zoumcVffp0oY6qh8NVWdaSe/seM7WE5q5
RY7ANI02dqadzVVfW6sO15lGdpxgJ4bsFA/Zp1nqAAuC4bXrGKiQRf6h+fUTlfMGlT0Ar+Zqqn66
Vp01cVpXX7iniZZbTbBL1YMbPho+DeRCRHs+1uYO4+WpDnrEnESA/Gvj45fEF/jBYaMSCpypfn9U
nX/JCMBgFBCEzAQahgOtmhKEjAugeRxdD2j2zHRk6JglmNdGzRc0Bg0VAwdRkFEMX+A7ZBThz8O5
dut/AyC17XDUzKLnaLPUFCNT8wygfjXjjVLNOejkNw6DDxIj8eCoWQhKuC+fRMpYTUl6NS/p1OQk
VDOUAGCGqaYqkVtu7Qq5P1SNS/Ef1J3Hkt1KYm3/RXN0JFwCmB5vyntygihWkfBAwiTc17+V7I4X
ag2k0FARkkJ9pXsvWTwHyNxm7falKx8tRBg53rdGkwE4/rkg0uA78hozu+m+EXCMkpM18Q/g/jfK
aDwZYg9E0JPQkpMsMlCNHES+Y9l34wXt9yv9qxchHI3Mv26gd4OFGPODn3I3T0hQo+X9jIzu1CFA
OZnD+3V8HlfnNjMK1YBU1RjNajbqlYWMNRs9azXKFo8JWCdoXTaiV2TUL4kMxmIKN7Ya+Ar6mIVQ
ViGY2UY5A+Px0hgt7e8P1AhAnZ//DBwitZZR3tgaoHjdH5awuev5nG+lTXvAG9HrqF/9ZPkBoMSu
M3peapS93GrPdWU9l6UKNlORUbBBBcyRAz1kwQh5kN4jG5v6bYoh+Rn9MA5REmckRQdpEbjGvc36
yTrGt3PFNXqoxboz7xug4NupD3MiL4KKFgd7hMsJAbNByJTp0O8zB3ZgmNiInIid/cJ28I7bNUQN
GVkbpxXPq9FHse1o0MBN6ox2+tedCJBT4cNST3EwB0RxHyG4RgivFQJs+1eK7ZM/5V9t1qi0AXKt
Nrpt5b1Lo+MmAkWXTYddaDRed3lbjeY7If7WVffc+Tzj7friIQ5LoxK3yMU9srGFfNzX05uyCpwR
hOWu2QG/RMYzirM02rP5zJGRQ7rj3Rj7PA8G8RYYvbpAuHaMgh3lFQNu5J9qxG3xV+VG7i4MoWlC
ACcR6pFK4LzSII7zhLifjVqe9tCcR4V52zUrTaTV3/s8MHpWVXmiUoMdO2Lia86aJz75rjaqvDL6
fIxQHydhdgiM/280/IDopiJGlEkLFb5rPjyj9xO9ubKkPG5l0PqcFOUvErC4b9gEUKrlpm1+gcPb
TcZHiI2jsBhvgdDKxg/FXxMxNe6DwIbIEvtlsIr3Cnsi4PvOBjcCJb4F6CHciPlNGEfDyVCUIs4B
tNgEQz3zlU/il8xZY5j6bO/K+N28NwAaM1I1P6feTDGtvG+Nk5KMgolYvJWusD/qpqKLGN2CWECJ
xIbpjB+jJx7jERZNarwaiWmDwY/2Z3ycGUMHYBmnnfLZYWF6m2P5lFg/c0zxmtgPLjLkP+MOmT8S
1MmL4e7ZnAeT0Fj05usC6ebdwWIqsZp8LCcCdRn2Fi7UmPIBsIxPVbPxofxrM/xylP8bCwqqi3Gy
HOfaG2ercA+jcbpC43kRFMX9wgaTg/tj1Doh2abvB+UfM8HgWMQbzDho8uwZPy1iVQB7jV7xcJ6M
40aCcDdgwdXGi6Pvesnn8Vpi0qXGrStj4F+SzcG+d7cBmEk2NK2nwPSkosX/pzsBfoEuJPf2xboo
4wu6xiGMjFfIpgBSIO4h146ta/zEEWOxw2CcjdOYGqUpy6+h8SAzzEhuPFsAz6xIc6wSxq/0eZH4
xsH0sTLFCkRKxbe1Y9/AG0dOYbQT61MbD7QwbmiRX2zFaSHJEz5vaykPA9ZpQvXcMl5qi6lqMceO
Oxx9AWzPgDw9KOO/mvNVP8/+ZbX5czUebdXb/j6hAGTc2zzvT5XHt2/C2FXG4R3YL9usmL5zY/qy
jU/4z+NBCcz8Hi3qxtKXoeMPfTDesVtX361zqX3nNAoFQ9T5HWA1y35HcvVhxYAuBjYf6r7YZpyQ
AaFw5aADX9rIFvo1yKLXFsdj28vhoI27XSoOfmkBNY3DQWkccDVn7353XqLgjW9XgIfnfoyL/b7W
TLrh7bFbdi7WLwY/bnveSeyRXbAEoKXBgbTm5l4YLz62xqMrT3bV0y0O2o+JHG01PDTGw0/H6pcw
rr7G3i/C4M2F9n4ATksqyGQAuIW9mn9RRzjAqsghMoa3abyXlPDAQIjg7zN49JYHZ3FeNWxgf4VF
r7PqLE0CoXPIr/uwe2OTTui6+C1P1wdJbGH90czV/corOSfSUBJt6Pn6AgXlEGpSD2XTPLUL9fgA
V3yx1rNIbjVR6J1xOyrYb1FwGUyOwgl5TWDakOGv692UUnlJSnIXqUlgVPVy4+d8h2ceX5oTXkE/
lMQGwxmo44Q4Igbz4CT96aDVtz5Pzc7kPdah4zCS8W5fHhKPvHGrXkMCIqFJiuTzH2mSI7PJkOSE
SQKTKhk953k1ORNd/xqW5LuNCJDYDqobgZSFYEo1NeI0zwiwGQj+hERUSMAPLxq3AeTVVqyIeIqk
y0ziJSb5YjtwpUnC1CRimPImDTFDMiAqk+iGd4CJz/gmSFPxK9uuZGsE5xqQGOvP2icEYQWJdatI
4gSDieTgRIzgZAdGE0HjMd5SVxURiJSPu4n0BLMsdxYpH5cpp/6JsfruEzLxL58sUEEmKCcbVJiQ
ENbpxMuEbgOELG2CRMw0Phe+M2GcUMwnazSYzJEJHykTQ5pMICm3f1nkk8hx1NvJRJa40TEtyfhk
Il9Eyh8QYcWfbDKvxvc+BuMhNPGnygShJhOJyk04iqflMTBxqYzcFOIfi6AmSkVEj74t6arJxKzU
tNK0E+lhNhGsxYSxGlJZpYlnMTJ2IqLVXjySW6WJcK0mzBXUajuE8yeXDcaEyHslTIAPzldHCoz+
rfWhyYVN5MMcExTrSYy1hI4YMjNVOTr0uc4pPpQuFKnW2/pEAG6d8VzEmfpIYVDzhE+/WwJzjfKX
K3PqtIJ8lHI9+Y/aQ69M8/HUVDN9o0VF4JbK72hkYsjtYS8tMrhAd+aw7ek8vCxtvM2TSBIIye7d
2PxSw/a2Ewy0EeDt3fXoTZM82+GW0dLKtMCtRb2KQpG88Hf27H0mBB0uju3vksopTmlSX2gTlA8Z
qUqzv/dW5MN1nTo8iblT/LFEh2RkAyiwpvScugf+5Tj/Ogggl+mOoCt8UuoVVtL/DD2yj8Gys5q6
upWxWYa1h18MKJ5nKTb0q56LNaWHHzH10xY6OTZVAze5+WNHGDz5A1WsNzexZlqDwX0wxk+ce4KC
aCK7ToIuy+o+zJl6RPp9S8PEOreJYqg44b4MR4p5LyhFNEw3DAQem4nTDj+Ze6ah2H1rOUplMQAd
q2ehgqVu222O5cK6V9ykHB0nkLyw1oC9LJo/rtK7piGWiJM8LXX3R/PCUozDe7KDc9HuaS3OpAC5
JxEXoTrrjmwqf/YeBApbvRp3rsMDiYiqhZV5n7Es5E00yEXasMUjnsnjcATkOjYwad+z2k2+t0e2
aD8TZZbSY+dJFKS5O8vP2Z/EDh/sR8L2AnuLfHqCq3AK14elBChQL4O/g1JAioAwBSu/HBjZHvkC
UJfuvJWHetj73xONEKAQR04XBCKfK/T4huke6q3bRAJSWWN+XB3zPhUzP8vf8fmV5Z8W8kY4X1cG
gXprZRlobL8Iy/EMNqtBivmg0ewIpWZRyGdaSJmNoapnbUhHvC7M/hAlnsPas0hkbrauCb95nxBy
/DPgmM/QLBjx0l31G9Gv4dRCF6zsCGZYa1uwGY0h1S0b27PeqDLucrOQpM1WUpE7b+vEG79jRmk2
tPvOLCsJJpZEEz5Js7nEY/5pNStM4A9v3WT6YMhsqxbWySaCPykEjQEihQidL4dBpzJSLxbuCjHK
7q0cnYsM3ey0lu+OPSSnGtuoQ6Yxf5TCGOdtDl7M7Ed10XAZBhalcqalAiamzCXTLYg9NrqpD7XW
+UlbfrKbSta5Q2hXiGosv6XMXi8uEk3RzKew7GuTYjAzh819APhiprGgAiLvqyShksqVR0/KQ3I1
+s0q3hIBBqZzb+a0aCjFUHrrZ++XALhHLSjk/GNPD24au+dozI5erSn/1++lZhzBp5mDxhvY7/TD
iDPn3IhKWHU0IxrbjV7JdeGsNizDzfy794UxgiAABVkFdye6YjROO8dsho3Ow+yr+JIyJjabVbHO
QyoCCXBJpaWPUVo/Non8PYfsObayg3SaEiCwy3OPPocxynAZA2Y2utgu4wRAUsqktdYbpql2Zru0
I79cHVOzhOaDquc7DnoS8PBmqekWCYbTAB2zMfZAgPgjsrV1iBlYi83SmmZyTZjtNY8RttassWmz
yxYz0IZ1+UuZxTY/YbsNJQY8P08pSjg/A2vAo+9/TNAE6Hqx/DaZDTgtC969TH1uqmzg6wTnEnpL
e2v+27a45YQte3KSYbmlFCmrlvpBRDThpuF+aMI711vfWgCW+xaCPyYWvKrpUI18EBjS2WG2TrBr
+A1xVzlLJu40U3f2coXvxuuvYvhTmGGvjgymwIUNmMnj2/Yqmc0jfgWW9eCaNb3CqChDqExHNzo2
ZnNvWo/Bsj7lvWSL7/c8ssw3CfPM8h5ss9kXN6inDTN+ZGhOSSMePbPvFzL0l5da7aLwjjQHN0iz
BUhIf2UHj6wtV8DtLeSbYEP4iA5lE6w7tjSGTWumBfVjb4YGY9wJ375p4tz5IqC7ZPNjWgXXySwU
1vxZOmazkLzjD4/ZmdmMGebtACqnPVNzf+Pbg4edXBifcbZB1x/HpHtk14XHZN+8D7K48Xse8/HI
KT7lw9yXAene1maYtTxHZmkxN5uLXqufC7PC6P/dY+xMLIGFRjdiq7FntBEMpzwkA4K12XPUZtlR
M/Eo8puxQ2sLezT3ta0+NMAkbND6XU7VW252Igv/lyVKim6tE+2taF8GjQ3isbsXvIQIIWVvaVz9
rvDr6eH1d9kMTchT5W28oL9EUUfAwaxWOsxXojkx4dTzZ5+0lAGGXtyGwqxdugq9JtC3IQ1/rjBy
S3qeMzDHocEjn1EKEhT2wuWhdrxfgEkgU+h7RRktidna1KH/NLisb3Kn4q2Bz0VSkbepV8BOsefi
Oq28+0SnLiAkK8R+Nj0JdVP6Du1j9rvp2+fRbH/Kvjbomx4CBCZY8B1E5M7F2h/IsX+MTnXRIK9q
tghTjbmLlMbIqMfY6PfI7KivpgeYDQ88OkgeleKJzvp2hHmMjuSz3mlB0WnJrWpf0UqbT07PUdxl
5zSK5J+JUWYzzANfifh1jjdRAAas84/VbKVSYSghMWO1r83qHlQTXhwSUyxgDB/O0t5aJjfTkmw/
2Yo2QA3pXjjZe8OZ+DJ1/D+KorwkpdiANW+g03KhtRKiArn+HvTTGuvfruZxlKyUQuK5eqtrVmyl
2YdllHyThuUjwtdPBi+4qJO93U+ojVp3P/OWyw84VToKA/835j5vEr+8t22zSUuxvGOkFiodmywj
B4PKLNgqSj6Tnr/zyUONNyu3kOn2Di+3HU4TByp/vg982jcr47h+SeaeyqbRvyq4Sct+GODkWPoM
qxZAvceVxSggiDjLmfWPfDtEplbGaHGa9VcryNtTBh0/Xf0Ht+e/4A6rYbq1GfVd5oat3FTeNsz9
5sT099Os72b4gBuiy1/5xEGliJFkC75cLUHQzVJRzPEX9Y5ke85QC48I838K3j0ozNZEH7dGWIrB
/ufD5JxLe/gR5kiOqx+mzARP9wNRQG6Hz3GoAFZh1c9Un5aus884NpztIVaEyFCnZflu2V5O/bLe
pyo4Sdk4ALVvuEiztMLzH9m/+aHV8syPjSd+wgiATx/TjvRnVPlqH+WIHdrJ30GA1XoiOTDxEm8m
gOdajm8VwYbjCCn3mMX9vUhOnogFWkTzJ4Xlw2DNDfF2i4+Y2peohIcYxi/CNR/KkLdhH6TsQeSd
fAsnSG6D731UsqCfzcxUZDmMHvTWvVA9b9R0/a7n+CB9tzgyTlntoNAFZylbJsUqQ4DjlnJJqdyR
PLWoqCtvAT+GI3H0FKl9UoycdGBtbhc9fCisEtNcpkRywTEH6kW19EwmHDmzgS+hMYA3U14arDmR
WDX8qqQPWGxGG+gbQq/YOHa6l0JnBzE6MXBGeMG9TzFOt6/E67YjGH8+AMd0orNne9yzh2F5Ex0Q
s8BajusArlsvz5Sef2c9C0wgfhOPgy4+Rb0pWaSh2gqvsxoziGV85Tug5LZP2pQTRr3wvbZCb7Ms
drCzVcisU/K5DJ2kKhwwttZQY8pZXdq1IdKk8sR5rPXL3EdfVmflUF4yeusbGYT5vtPNqc+bS2V0
08YhcFIlLnenrPwjJCgcFYwfXY53q9rSUH5fKo+bi0KEzZGjbjid+qN5DycLUMaFhtrAY8nlu8SX
+2OUCYqN2Anb/gXzk/EDNwr3rrKPpWfhIwUswJduv1+6c007Y28thKMa6IV+ypNMXZaVZkpsJeLA
sbEPzzzey21rTaiBncWiiH5yq7zckyzYN5KaSU6LgN2t9AjAh85mN7xW7vCB8n3qJv6hFUfLiBsW
SlIW0wy8hQbCN1+pU5IszwBLPlkdY45HsX/QMwZnPjfQyq9Uw4qtZ8oLTh58d+C/gVP95huykuik
VFRVNsEZ73muIC3KHvhFkZBBDOhWT4m/SZ/qptXcCAglQPE/Fh1/zjnPlAR62Qjydg2K+2HiAL+4
Lxou0uj+rKV4thrryzVlMM5B28LjEaYs4uCrTWOHf8Ic9V99wdd8hkfLn7Hc9iz4jSgN+31ayt/s
9rVkxVH67KS/tgFXHBcw05zed67k6NXPd1UdwexX/Ydt1RTf/OWGgzcjpl1/x+dsCYaPIijILekw
5DPZIocq8baKmo0RPoIWpc9x+rM243O09tMBLNnFKq4N2E4Acic9Mifjzmw0jDFXkyw+apirG657
XhtuzQyfCDloZXMCVaTDUEoKTMTl1nJ5qqnK45QSNoesG5/41FxrnxJ4nPKXkx53N4V8ij/HL4Q8
XgThRVfdw9j5QOPjatjKqSDFb9XXCAAKZVDQUO7I1t6qX4Br1W2Epb+E66VL5E01Bpy3VvBoLd9k
sFD1bg1QuIVbdb+xBSMo81Yx6ovldOK+EPLRsyfyt46l9slCynCZZMMgM+sarZOxAknNRCgxc8Gg
+qyp97zC58H/lulzl6T1K8s0qLCCnzgTbrykpuKFy2bxssTj58o3lr3IonjJm7jZtyy/GVJd8ZLJ
lhktuHVJMX4HY9M9//0fjVp/9OGwgqXkLw1W350o4hFr93DRQuG98oAd4QlPxa3tdvLRNshYzb9f
0XM7tW2HTOC74wPV8fBasnm4c2hHXBryvVvWfj1k9rxGEG7Tmzgi/hKR19wMvmXGEFv7RtfjTQUT
7iZfhh8w6oaLFxPfybGrTwTywXE4QPf5YdhbEgLtc9KT6BBpDU+33idROR27yG8NdrbdJZGPl5PW
y5HYEnEL/LzbrItPnej5T+YvDeZ/s6V/bhJH3oCH/ddfV2oAOUV7eg3S5lRoK30SWZM+uXF4Wrui
uvv7nzjzLFvKrT2uaq4Pni++MajsWzEZvDdFKJgP1Tms4+iYVKYDLKf+jQdQuGdwjkoj8/Xw4N7z
dsKe8KP5XtvJJwEa0A2t0G+jZHyOz7P5ljt2exVDehmdoHopA4HjLtefdqJ6lKOqvzqrC+XdS9yj
G6bP0VDEP4nxedtBx9nBHZxlyz4IVjlu+yFY2xh/8K5c+JlCYpFnzZ7ttUy5OZXI/9hXQm36KuxI
/CTl2U0ycfRj97NKLGzqJVR8EGEd2F7Ky1+sV1Km7Cl5ojv0g1mWsPtz0+KojpHvwHhy6B+q0Tmr
bBoOTJpDlE78P0slr33foLkiUN1zlgro58QTAqu6qXU4k2K0xP0i1bnKXXQW5Yq3duXn6ZR2tQsk
gFvB6e05LKkx+t3PvrJuADN/z1HuPSx91D0EYfxSUbSec+W+p+H0uggOa2VfZgclZLvv78duiZGs
ARj47nvuhNZLGY+PmiGre/rUMVGmTUXx4LameXUhVbUlyRVwAaD43plrabxY/KmMlKv1wN92DUsa
w8zNsNDMOliUodsPTH2glARHR84gAFwcm0QFy40Me4a3XRf1Ad7iKfBpPTe6IJOzghqJGX7Z+dIK
mGR3y0Nj6FqhRQgewNUWpZy7XlBAw4phXcoCT601vi+Pd+8Zc59fGE28BObNLg8z52TTneBEnX9z
NRsIgnHGTtRzwuObOk90RBymhISHv7QCe4zJAigIgvjN5MNTkVCjuYjc1AN1nmBI8UIs5FzHcu6S
uIseereq9vAJiPGLJHqwWEmiT5YSRJoLpmcCyFlj0I8vI3fBk1cZE0IefWfcNnM20ARrSNc4g0X6
ngwWc1A76X7OxNT/6AycVm3RnqBhw2krSe+YVQy3TDRUBx06JGbgFl/TNDp77idgLsltbU0fpebx
mvkeSaA4eZ2XLr6QuZsffG3rc9V57JjI6Zk/JILhiUxuiWxQmB7uFpI2L5GVW89SXlJ+j6oJkk8w
V1BocLoSlTj3dVzbfDBDhoSXoTgWtKgu48AciMtrakz57nhh5u569Od73RTMrgtWj2I5PIall90A
9/8gtkCJTQtiwUHiHDyn471ULt4Fsg1Cpt2+//MX4qGspWOjjljnTAIl4gbxJSErJ6MdQ4j1QafZ
z67HPGSxhI5GmTP8w1aFfTfoFsVl+YWPwXwsxwXyNrjw5meQ1u60j8hygXNhJ7LW6jFHxMqIed7P
QXhOiIdt4j7ozqPD+mcSRCVJd27GPvXdsbaelNdwMdYGmlKsh3hfGH5Iz7HvsoQ/KGNYLzLeVj5p
BC8SNeKtg5BSjb8UjCwgucZzK34UOff0Il7ja7i2Lxyr54eizylBm1/iYIMn+d/ngf/HEfL3rMjU
7+/s878ukf/blvn/kalyx/5v88DPZTP+rrP83xLBf/+efyaCbfkP6QVShiHr5EJEQfAf/0oE2+4/
3NAVkvlyR0jfc///Qrkn/xEGgYno2p6glRnwK+j/lQf2/+GRvedw4AvPjTzf/d/kgW0/+Pc8cICZ
7gjH9tjfFH4UhBG/iv+cB45mnwZp7VPlDZg7RWPZ5AKtPl+S7uBBoklLhuGWEfC6lUMEXXryh10+
dPcdtViwJgurSKAa+USwFF33ZOTA33AmuhbDXTClOdO/9iHsevK3DlAUqATHIK1hqao9zCV0rSQd
4NVH63GmZrfTo95nfPVOZZfSNaR3yTOrsfBkdrUJejA+lu50it3EhMmNROuv4pq0h7YRbl1cSia/
IXvkwkMKggGcx/w1WektLkK/o3NGFKhOTwXjvpzWAbrpGtA4HsK9DMhnZHhJGU0Byu0UWeyYylOc
eSw8uFw2yKvGbXjgrK72XoC7Po71upUlrbuh/gR6BcVd2O9pjw2Us/yTjMMJU+z3RAp3P/sMzdFK
PiyCJVVrrMCgMu7QT7O7aSf3VGVOtjcvZdoNLZvMko25DkXiUKfU2If8nFKF2k8sz29stU8L2L5s
DbEVUbcf/RjfrUrTXmJKfqv72N8o3XJJ654srLntjKiyddb7TlHr5tIFKtflz2K12dIkxsf9dNoO
zFqxWQAop0RE2RTWSqZMSSKx1Gf3OJ8UVaaULI+HXQnaGZwZmPaqBoDTUDhidJBCxsQ2/Q4Zbe+W
IJLk7H+0eXqMbC5ncOg29tj9gDQENF61LzMSAxIc1+Npsn47VvKOr4KHwVuxjokXkNammFrDIIF9
DUKyf+ma6DDl4boNAn6b9sB9xW7TfdgrdhFmtlAUmTnu+fXRpUTVW2yL0qploSCJcXaMuM4UzInf
IuZE26F9D7pEPUBTUe6b7XMZH5FdBHMjx2jp3qlMqhE0FUH6dptRmZnMkFTjommmHTOLoVfvKGSp
bVs3R2CuhA+m/gdI1Mj2DURIpvs8Y2rV5tId2Pz8loE1k1g7fFHij4ERu0uSzwEuVAB5Ijc0O49c
WVa+1xXZp6zdhRFvR+1b2JxMM9vsLhfOelsOfcSnYoZyocI7GLhc51M2FprVf2KTGhFes2XdyIAl
uAXDWqqDxZ9MsxznXD7Bk2DZlrFj6sob0M5wZnaDjVLAwRO4bb0AXJqbS7qw7Ba7b1ZV3GsxMcBR
cTdbZ2lwRkRY1qI7LLPzNiQDZLa65tNuVZeY8y1lKIb3Mmtv++5PpG8+WmH1moEmg2yEJ8bVBnVy
3Sky6yfHnqm25ARj5rZkK48niT1wjuoRVSiLh3sElx9IkhpTbhaHtB+PVFr56LJhAIibkv7gTdu8
WgGNOTM9W9nA8O3UIXDsr26xyYlGQm17MROVD2/K0scYc/sdbi5DLqOzm5LoMeQfS8Rm5ItSFS+F
47SXmQLnbszXmdohq/JgePZtpuXGpqMB19AxHGVSZ+FdMtLK71u4/DMR843XoSWpANubCMoSF+rg
t7DqygQYl/1FZQ/xQnYngs4awhbfQY3gtXVY2lxyvrX+WPPb7sB/LhgR4RTg88vwkSgep8cy5elm
i6tI5YeXFggS9ci6HKbYNBVHHXP6K6JF7DUf7x5mN/vUSQ8jo0z5wRRBVe/HpTwzARJtVcddUgwV
uZvAOTsetPCaSwNkDmTTHDhcgKKPqhEzqgaXehNW37Oo+p0XLN2Rejd/Qclt2cHE5NrOEp47wZzu
SbHmfLo5w8hN3/CY6WLrkVsKffJbAML1sQj7r4FhxSbD5AqA/oJWvsLdAp1cG2e/xrGtxFcerS9N
Ep3/PipVlvv8vvm9ef3NSGTOgL2Bsz0TQEywt1IUwGi45rAyt3X4i+tzefQIHtEngZAZv8tuGQ5l
amCpI+ikKqEsxy/P/+kTcMlFyCqHj5edZ79IHX8nIbEsNxb9ZrCiGhDtNr60VsIdDyF85fLExZb1
k2Dhm/zXnJ5TZj1XOmG2OIb9tRD8JPimvhA8dXfM9LTRNS765yH+S9yeDklOU5PnNLeZJtl1HWCj
zMRZUUlk/VWvpOk50d+Aq+YpFhWwPvt3Ghks6aKzFvCvz5NSP3SZjJiTFC+KEWJVyTtv0sQmM87Y
2CIx/Nbh6LkT6zdKfJt/hrM8Jb13jgBOb5UYnANCvrqrrJzkM6HL1q0NXEA9+pXOn9Jkya6+xphU
ET6H3R0DUnLU6ojHONzZaY8kL3BhuTvNXAIGmwBWH8M1XRw2sSt3P9RmvITLgKVqzvYkXwjF1cTV
eWq1DgXPAr10q6DTtkP4SwDoecBhtHVxAfQv+GaW96yEJ7smrSgdxG8cEo5DEOWHvxtYaO2banKy
4wqhEHXXeuRbSiOvu9N2/wgyK6OfyXc/Hm5wgbItJudPmU2KukhOx4gJH7P45JCJT+oG8sAoT/6M
oV6uo78LfffZ42mwm6X1FEZ0geouvKvk2Oz1rjg2VrxsHa/5LPOZunQMMHnl5r6NK0WnxNSeU0QM
QydYStxTdJ3NTJ0lLfOPaoBmkKa8IGbaGi6xGvwHpnvCtSTZFdwFIuTrp1M2YMgSb5oCBs3Q4T27
MbtkdqEH7J0rYXVSmlPEVHEimbXg0bwQLY0pXhBTYwlkWW5rRYiVgXYinGRCJhSnkbmm3CFmIJbg
2q+ayGnOqOgcoypWyZZdzb2XewXZO571bchUeuCuNA9ogFK4ENzbOq7i0PN/DC73aYFTgR8UsH5E
gtyTBK1mHscUQcBo5LKqHrLAR4+ASsl7aZ8rZruJeEAJ4svcZ6TNx4TjWJPtnMQOj6MzPK4S4yLo
X+wK0pgfcMwkp6n8ic8Q0PBd5/f2flpJ7wmKypA9k4MiBatdBZ9HlTkQopY3TVQf8OxhoHoV42dF
Yz0NObm5jHxMPpXRj7gBtMJWh0t835h3rQT4AD9sjAb4/wHiHGIpKEUc12WGXmjNfbubSevTxmIN
Kma2ILP3WYBahVD1PunBfq1Ln6dfGP30i5JxCseIuu48HTwP1XNt/MM6NmTGOuYFZ3Szbd5iSs4p
fmsYuHuu9ux+DvZyjmTxW6E5gYCs+fDC8i4oEoJJZYRpyPAklOty71+5hDt1dAhi79GtwaRGNPPA
2jv+1ku8jYPI6IX6JCZPcXrfhIBhMKcDQKrRkx8kL0u6znedT5HO0ow3F4Ua4OEIgA+M1SxQeu3V
4mMEbNiiwCXG8BT07GTni78c+0njuGaQEn2IqDRf1hN/J9SLquaXIGfkU80iRR7zKpzp1/frHjQ8
R/MMhQSW1ExpCJh4wekXBDgl1qT+AtwZst4Xz7xiLZtHPPo3GiuVmhmw5pqxySEH609TLowRR1/t
6sMhTZabCZeHzs/0aHWcxcWKa+XlnClVGB7JVyc3bMYALwGbtssBzTo6q5m4g3E0MDIG47tBqVww
9Bj1DiZiP5J6zi5Fc9rOmlE6lTAGtw6cKrEcwD667c4eHVbIbH3jyDHa1XH8i02DHRTb+jhgHO+A
gGcENkgQ+geO42zuBTzOS0TLXefM2yluUVOTDz/nHOiv6YfjobtHY/HGY/uuEgujZusTayHtLbJr
nHJaaiNMTVvk3aEjXQ5nrrSm7ImUWfKa2BpyuM1nocz44gzpafVIsMUq50dQNisJJATsRrPfnpBf
c7pI3HV8Dfzozl29/tyP07Brx4gJd8xJyjzvrVwPOZAOtLSXHqo+O9PU+DQzfm6Ohep05DeLofUf
jFgDdNRS62YZi5/uRNyzmljJoEL5WWb6hpZ2uF3WhUSmVzz6boKJzAvQskCwZ8MBw6UiL7DCZXDm
Dgpsw4Eyf/G0eNM6C3fT5D0leXjfFd6ZjiLdU59jYq0bvWWTmDQEZiJIp+3Kvey4EtBjSntXTyaN
wA/tmGn/VBkoILEYa8bXpuMDS3KmI+G/l3O2n7yIVV1Sv5tm5IRXpdWBswTPPYaqKFI3J2riHGUS
KgJNQ3di6aL0xmVqxDzkqm3gRURi4mvsckh0wic6sUf4f+xXuoywdFl1i9HYPMgg3es24Pvkcvtt
Ff/stOOgMEevWq+3UQs0buTxBu8VPF7ItGhSl4Qu484/iaG9C3tZ8aPinbDUtrWnO0j2ap3ybdpy
gGngrcZpnt6mfI3cJf5KSVFSqrT6m9IvToq/d+Qxcip69ll46jgXx8oPkgbetWW1fG91eqFgx7o0
+cUN1zv4DnMDhTvHXNL5xLgHu0SnLiUXmM/K27pRg9DkFzeFNZ2tQoK7SaHg5P5j3511XDsvrv2j
gx+yGV2kLh2NDwR5aKcjoZ1mcNthMdZP6VjbF9uihNlY3wuM7ktFcYF8is1EMLuXcM8owcxhdM3a
8UfcQjUcQiiI0RoSlxY1u14DuFBZdDRrm0PZTuz3to1NCoEGp2kpVIxg88nNwENR9W3ElG5mlXKP
nfMnDCfigAneM9jPyxhl51kparDRM1QRlEvhfKZTUZxnDH5el+b9V9/awi63RNvSNF52eUTVhoc6
W2XOkOGSUmsLSH4QnUDAmMsbN/OekzwODyHtXwjqEc+2gEsu7LwFhKh4AbBob3Q3nAF36gdSXYy6
iDQ9JBG30QDei55u/SXg3N7aHrCJ/0fdme1GjqRZ+lXmAYYFGncCg76Q76vkWkKKuCFiS+NOo3Hn
089Hj56ujKxG1lVfDArlEN09PCU6acv/n/OdaYMzoz+wul55I91taxmBm/5nNAuxMxbK/oJudrjX
gYaaJ1qCDyJgHyu6Z7cjwnmY+jdoFRnMUy/GhBae3HHPKaAdGJsWVEk6e4mTrWWTkk7SV8HeIAcH
mhPWubEw3Q2ZDj/mTul1ptHx2SzsHNU4RDdEX6NiIqrMLDd0fL/WS93RH57ZCKEHqfwTk1voU8L2
TM0iJQ+2fU5HPGM8IbEq2eT24K0KVB/r0gm+D+b3LnFA6dnxbYlDQjGDSDyzDtQ558Fa3CcMP7XN
VjDqKpAU44aM8GI3JYvbPMTuJpTfbWdJl1dnlF711KHCi+D4ZCz+KC2lwC3OaOff8MFg4bGsajdO
YXhqhyRZiRRnQhZg6DAok20ae+wu1OSf3TImwbFjWqHSwQRTuiw4iyWaSXcIeVK27i5rDI2xhwic
JZUPxfRAZJwZ9ERI5cMfeArzjR7pVAOVBGOT5NhTQBeTjvJBpxrLUVZea13D64r3cFbWORhTNQU/
8StE2zg16d9jdjpYHV+qa0YAd/UjjbDiyO+Ma4v1iWENxdpq9fciHG86+kmiz/cAe9eoUwpc6E43
RJDVY8lI7Xx0Wr8NKDimPhrANPuwy1tyIJG/VQXtZEF+/bqsxZ6YQygh4nvWsQtOW1qCSJjDtaNh
9IT4yMr8BylHiqk9XdYjtEPt9jgMPYIBs7taBvWYmXY3842BMIYWF2x/gMFdsjNCfCN2R0qImdlA
Qyx6XcZHU7TZxj9wAYU9Mz2Sd33q2IJTN/xKIOVngTcXDIyfEYfhcyV4S/hg5N6kwjuExvJrYeRP
o2nNW3sBvUKSkfuBFdk5sFFbRqzQCkWwl6VK1vDjxM6bkSEknXkxXUGXxY6HG2PJJFPuJtdL9mSF
WapqSGHpWM547Zom+Io9NHrusN4adbdIdKd1JsxyhTnPeXzPguh9lh3ZW1Ffb2ezHXdVudzgjFkG
HeQ9Pu1tyBd9RiL6CEIgOboAprNMPLNddfnMb1bQEc5lYAyAyjla6piJ8R0LnqtwCeZMFFb3lXUU
KgdJdFLuVKckHC4scJ6csWZR2zVk5ZknAwKf8ux9V7IK9KqW9qUXbek+QzMrv/jCZGzCZUoqaIHs
60PVCwEZnSvq7mg/Si7BuO+5UQf/kegn+LSAxYke9HfArBbNanokiPqTOaYgroIr2Y+YCdUnx5+f
aoMJJAKaBUN3XGOnGllDsvdLatqMhT/Qa7TG5zlGnxEEN+kMj5NfkL/3Flvm2p0PhPMOB87Gig7H
viGatEAktzY08VaKuyo7+h2VDoGH+qHQuKkcXNIVgXIPusOqkTAEGpRTSyE3o8PK3x6ePW1/BFN6
tQr7j8ByGVlIsUBw2LhYQWv5QnQMe7T4pnN6QnOQffgJCiTZF2pd5aAm+iR4rE9zmOOTHjH5LLpB
l+4VcLTqS8mAdXYL5w82/S4wLdwioWVDhkdTX6vuK9K1tZ/R4BLccMz1jJGc52/C906eZ7E8dX90
S29snJkBve455BYifqInRsJMMdrYzU64mYPCZYwO5IKSb+fVO+5N9rh+ezEdqKpu6d86DLMbFROw
QpLZK83+t1h1wzrOuk0wKnCsE67eXrdyVVXoLNWANWj0P5AgPfaM7peQRGI9Ja9VlnwfEjtYZb36
iSpbc6FNxj7r64JNe7EjQCF5JROSlbertvj9b26moDuMVFtLYbcbYKFYyxZDX4xZWMUQRnSbfvU8
9mjR/DZhKUUAmbz0deOspmMcwsiOeszAdkN10FmEib7sjiNeibUTUHib7XSfhm9UVaHxlpRU8ojo
hlGzvXQRkxqSXAxDfZ66AiNgbazaaBjWqQ8DoEJPs6UuBMq7kqxeJsJFVJ0+KwND/0Cy58YuMBxh
c+Ef8emjHWzUqKnBoX/eqSp9FT0nzOnORr3k9uY51rro0XbZlSkMCqtAPZWB+Rlr9LeupSJmK6AV
zbIZNsW86dvmlR0Q9IbRIT1tKXOFCengrNNX0qUkiYoKXpCE1VuJW9/oHziUU0RXJWpaj7Mx2sMP
9Jx+nMLCm1W8I4Fziw8QSbpRPHlWUV2DUHINcec0sMVWaZO9K+G9NYuyzMWogt15QJZsv1EYRFMa
smv3q35PZtQKtb+9c/CWYItYozJ/zeJFrBWe7c5vX0PiBxBxDT3DAhS5dUaZkz0eIHsj7G8U2o+y
ZKoLiKLFypxtDQdptY9JKDQGxEaDX7GH2xSi+xyTDOc2MTkg/UtEC/shr8R7MVJOIoebOs6ILc1t
KFzEXs7lZXFfx4b9nCsQf2ys8aYiGyIog3lq5G/mnkjMacK4Mr6CV6Q64LVUTSr3C44oirsNkIGA
5CxwJYu858MBzLFhZmbn0RXHvu4g9cY2NV/uT03niutY0+5gBsA1NG86Aa1mYn+A4S7l2qBza7iE
dBSB7e4yjxNB5X0t7MnepNr5MDsHkLVhg9FnNilG+ZUSNt2fqtl706RRtFBDqM30PrhiZTEYxb3q
iiH6cTAtCBdWk65YxEpa/Pxlrqwuo0MEipuAx+Wy7SjgS1d7BwNse0oaSRgU/VoKi3GnwUxFjiL1
XGIp7Po9YPXyP9Ht/f+kj4ue9u+4TpevP77iZfr+Vf+OduIf/WrkuuY/CLUMad8D5vHBJv3iOjn2
P6AsWWEgLM+yTN/8Zxt3QT6FrBZF6Ll0VtGQ82H/2cc1LPcfLh1eM6TFC1VowUH9x/+hPy5/Vk+U
MujjNX85/l9lVzxVSdk2IKd+b+MGFtGFjuA+t2zX4j/mmb+3cQdikhjba0rT3HsgT4DdnHVKqhhG
TfLiwlXdldjFo/DnTK/3YMSAk0CqPNBLotc01h+sHp4IuqCmo7Nv3vjtT+fyP3/f334/7zfs1PL7
OZ5w6YJznuiE/hU7ZS/K4jljBzvgxibrbwmXDBs6jDa7osn+4SWUt5WZXz3H+kHVJXhIpnfSXD6x
KTxWjFCBmhP6uoH56xL/7Uz++Tdz//XMOTTfhc//mJndQPx+5jA1mtId/QxsIiZDPYU48vDKxTZr
ljEx98Ce2nWOPW7Vi/7VlfFIRDu4wqBmE0vrKt6j1aHKE4KEAMdGKS33cVCbr0VmfUrwr/VB/bOG
65TXiJyFcG6ytW5GGWfrGXUAASDlScaG3DBtsTZy8u+lAPTOcBq4CXk/iu6jDRS+Mo0Ety/628T7
JgT7IKP2aSIPmBkrLLkh/oqNK+y3SHgeJZw03AdK+mwa2RGFo7/tBuJYTcM/p2OGi3hh+wWGTdpx
uaRSzp/sJHiaG+Rtf//V3xUEv67gBY62fPVIFbzQ5MoMHd8y/0Icg94yMGdxaSoMoqCkDHPfhjOZ
QX0H6YhzWE8GwboYMxuH1Gcr+CZU0r/qYaZmN3l7uAzJaZzE5zCi10jNheTiQUb7YbhYYfdiKx+T
KPWLfUCUeVhI66LK26iJBCKOLyeJiER42wThG87OfBThYBFI3iFKqDHDesgiEHQZ7I9y+koBpszO
cmgkzMA0q5ZgoBz+JMvOkw6mS2f3sKSiAWokrk3kiOUJYFS6oXBMmNFSd6Hs/B6zVtsSG7XsPDTA
W3e6lk53Gvr+NenLej/gc9zSFrxOPfBwlJHCskusC1VE340wMVICri7k2rPOEGPj7l+A9+CQtMcc
7qOe3gSTZ68L+AaIho3u5MnmPBaCmllc3UrLezIG+L0ZGtCHdsq/lQNlYUMS3CJbulDMRrvA8T7K
OECu5E9H2+pZAfSDPDsOSQ9zPj79/SVgLSKSv14CPgUDDxWqZ6Mc//0ey8Mir4OApn3Wy3zjEnu2
Up4gFPaVTFyKuAaIa6R6VWGIAxmPbzIzwGHUKL0auiWazL9UI6EIjZYgSorPLMcgs5KWYfmWc6Vl
dGhoEm9iEsn+zW8Oee+vv7kIGK5ci5ELGc8yenz/+pyUchmF/3fZUH1KbQpACbYMeGDeoQRbsjOs
vNy68FXMfLbBdfvVQZgOpYHFiIuv/TSnNRUnBJrk4gh0Bd02WV5KwhBVgMUw15dsBOrBwSeJ/cSd
X3EryIfEQRDZ+oONP5hMBEgFKw3IdP/3f5VYbrnfvw+EPn5gmjZlDs+xl9H6T3+VY4ixBGzCjVRd
7SW+m41Uvx5SEEKsCNfS68+JSch9dUXUienRpidQA3/BE+rQm1vZlvVvJgh7maB+/5WYDZlX/UUn
BRHrL8OwjdSztpQCwj6R+23DPVmzQg/WeglvDmb6LumWYfKH0ZoeeUhLvzOlK6SIH4yNGVN4iQHM
7OKVmQ7HegZ5Z1gVaeRpdJotNAJ+SsIxKmnKvQhE0oXBZNde9ADG/NrGoOMsXPeD7B/6JGz+3fn+
l6vIsVD+uPQBHdsM3YUK+efz7cHB13MUMjsLQj6DpH6lvdHkfbynCxKuTHsI8YK1/J9gBLdkcz+S
eOrq6XvsUInOGMwBtr5II/E2jq35GDVu/v6aCP/lC+B6sJmmWY+gJQZn8/vvmIkOSIDfE2mcpo8a
+zAJaOgi8NHfTPIDMT3h7zTKYXhwxDRtTbOZqCCONaDvLDlw8+O4wfefK6e51KqUL1XqAvjoUE0Y
di5ufvElEIZ1YzerQSVUekNW6R5HJ+55c/AvMq6f5yCc6pUnundN/uS5EaL4VEhiXgl1t45TRvXE
dbkQEt/7NnZheY4X705N42I9d0OxacaJE1TqozTDzz1C0LJXzQo2sLOVHdxANMJYpJaQWPgTBG6g
uNyiwCwIEzlGpvIQtRG/CMDlLBZrRGVey9h+rerFwuAlN/o26TbThtgUtbszAmKSjwZq8UvjGzfG
6dPsTrDRJm/tGpPD7ml0yPkqX5yCLCKdm8NT6i2xhsRTWa0V403O0yuVCSQyuZUirHCaXZDBsgAT
ucEg+SJcjYtqLncWHln2tPX27790K7Csv9x3CA0RFIuA61PYbuD/ZSiQ5hACmwMO5mmfBk0r8wsK
HYSuLQYO1oL+0ad5eEwQnB2DXH01etIK788vrGbcUHP8qaVJcpiN0iLAWekXDN/xqfOr9mxl6inA
i3EaNDvgpsKHUCRLZ7fx1VUmlvPcqPB2fz6S0iPn1Rv3dim7z0H5s+0d5z3OUiaolFYVDgFgW9Ng
HORUwAscLbFNatm8BWYzb9tELWnNHHqqcHdYy8z1OM76LaXWAImqIkxoeRXvR3+McHuAz6vUDVXF
Lha0tDzSzKc4RB+V594zLcRmU2tMT/fnNPm2zx6yl7Fs5O3+DuAP8242XRt+MC/eH8KkfALj2F8i
G7i01BjqnMBKryKLsyt57ztcRPlpXo7uT91fvB/mSw6kliaaCXP+4uP0oH06zpsqJw9p6+ZtiAjC
Cs9A4fJNiGiDZnZkX6puJtbq/qPpNU8a9SbLyUZu3NK030Tv97u8n+RGYH/40+E8RmJf6YVh1gJZ
ALzfHaikTBAzh3XBBvNNp+Z0aoqQ840qqZln/zMLLDYVOe4zGYXzxY/QCnDffmRTxL4fQ57H3Xru
kkScAxp/u24BHGDc8Z7wGi+UqWYr8zBGwMd0TdKFTk8t/oITvp3vMRt59IneEnecD5e8bEkOMNz5
kVVytylaXHEBKWubYl6G7V6RVgqSrt2nML9a8SkqnPrWK3kRvmF+6sfcOBfR3D7Yy2FSluqAkxxt
WxpjywFiWc4qvXkOrnOljZqAMhNLoGuQ7Non4I7ScEpuuZf4B7Nd1vPdCFnfqAW2jGR4Qfzlnkkw
/xCz1b9MXd2/ZKn48KiEnO9HQYISCL+ogeKMd5AG2GCuRAcI+8dITawFy0M8GRhqiRs83A8t1zT2
o88i1aTE9TKmWfXC+8fUJYXWEc8sX/WbYCXh25mmYC30G7xEiFSw+O6v+U76HGWOIiGRd46t/dPw
y/5yPzIpVrhgw9YQ0IgQyGLjcn+QBklWQa2NS6tZ3XQoDKB5Ak4LQovH+3vcMCbcskhr8iR49z//
cbh8jE1wbjo0X704FNem4vQkDTZzS3B6hGp2USnnrZFQfyooaqT+zC5HxeC4fTe2qYqXznUIRxDb
5nusc+tyfwb02xdFwOF+in3/2mtVr32RE66so2UhMuXBtUyq5zGbcVHN4bWn5ELeEGuzI2usqxm7
3Z8Om3FB0y4PxnTSvUP/ci6cXw/EloSreOCrGtXgnGFoGLDTlpejZHbU2nEZnDxcw4tjokejaQSo
bsAQ3ycyX2fUvlDDHD10nslKD9bBbGz78usQDSh3VnO7vxfsrkIOXe68ZQpEdmbdpO/KkxMmp5r4
0XpQ9luHw+MKfu29h0H21ixHNkf311wz9+6vNcs77691Zvfrtf/m3y2vRXOFWismlNAQarrFFrGy
ichrVtoc3h/qjC+jhQ+8TW05/3rO6hO5UoXP2uS/nvNDducQCF5w6KTbkFv1mTCY+Irv4Hw/uj/A
iZPrkhrCjv7EcHBoHD5ogUDDHsMrCIn5fD9ql6dqpXeu2TP91ZJiZEHiWx2M1mOqFd24ebEfNbch
HwZqjYnxiDwNuRFHnmHJC0nBZ9l74yMuP8RnapDEKdsZAJ1vbDT8xzG1R+rcUXjoOjO/FEJnt5r/
gnbN+ZKZXbelwo98oE2LxzwVOIzt3IBsXDtfpqQrHlkkWecO/GGRY6yYAvindkdrAubLLooqdKh2
TdNhDtonKpPtU7H8JE9l3yjgY//v2ZmN4qrUCdiU5U33F4yyXeLkINX819vuz7u2+VYkvXO8P//r
KdGb267GLzknHd0NnehjENfBS5Ukl7HKouv9aApQl9TZPG0pgPkveRFUZzOq/1g84BrcnL3xmJif
lLaClwbxwzr2LVyucf0V9l1wQQVhb5uYyuecBtObqPj2aNoWm6jqp7cwwY9eAIsDqsEh8oiCvC3Z
rYkfmd4cd9o3xIiS7GaX5yRpCVVJ5mAlVe/PFEn8cy4d56jZYz5iUj05pBierIogl9GqanpKrN0J
J7nenzIDWs3grEe8T0C8wnRwDzb/1Ve8mN22zUjPxTs8vDqoaE7dGHeo4ni1koF7w3m6vr9YdJRo
rEqdXFRCj/en7p82VvNTUeiQiD2F6kOAhDg70RCf5+UnRIMnBheU1VVMLlaOUL4I9YuVW8XWLFy5
qRFvvLTadW7TjEpkObq/I7BoskbUBPY9n/HiLlODMKqP+zvuT43x+MMjr+l8f0pOtrX3EFxBi+D9
qm1+RpDRT83oYrWa7DNtivK5Twb/mnXB9n50f8gGNe9yzUIROHH5fH/OWHR7flz0+38+Z6PaTfH/
PdVVzn65pvObaPY9VKkI+ozL+rXzlnmKhMP7ESbp+nWJJ0qYku7PjHAUkSvnO7MLqHX0NX901rfi
BWaw+6AzERzuS3al5u5AhthSzo/FC9kM4qVMv5rsXInYGI4JoQ7nIoj5nswuGrZuj2K+acfkaiHP
vvjymkPhvt6fCSpPnpTdHlyic2561Mc+dZkMliO3na2npPl0P+giY6diYVyCCChR5xhHt87Joi6K
XGHxm8adDGMC4IAbnmJYaMjcP+fkSie1HiElDskxk9FDb7ruBVipexGNnVH3GbuNOcDcsZaH+0+a
EfqMJA9KIDiLRZR7aaQQ75UEGFInH35Y/+zTSYwQVGN5zsaiuTlmjTwL7grYAw2v7p/HbpoBAZF8
7UFCanwqcLx0ZobhgVEO3QfxMSlR4e9aoVlCwWgdW+6Zw2TpcZUpxMl04bJjMTTGi2PXEfomViQe
ueIvphtPT8potkhF4scQvgAGtYGWQVW1rwQNxM+wKVbU5DgS6LHryAi4vWknjfOInFIZ40XXarqM
k/OGUdvGGCGAabfG+NziOxwTQup8ezgD+gDp1QX+F4Taz4WtpgN5L+mmDcBcWcVwS/ktrsMU6k1h
JkvcTdiddR9WJ2SZzrsh9MZC25vX5dNUJNMTWU3xwQnbrWhic7MoXbb3RWo8uOuqTgGpiql5mFCv
rfgbkYmEysR9Wg4YPSdYAoBTQpYuCh8RznxUSQmEnYYop4zIQ1m48LdUml4cAAC0CttiX4Hbff31
lTXt0J0r0EWQjJL40S+cxyhe/nOUpr2VdKC+YCm52dAQ9mnUtJdoaJFblXKBL/Tvnkk7uowC7+DL
nOZODB7dGDz70R1+5H04faGI0TwYfZU8MSyDFJ/lLp0xQZuuExygMLo3I0fJRwNqF6L7RN6LvG3j
UF9epn1dKPXGgVcgMe/nsDreTxgVsflKTZBLSLivOaK/Z1rX6/vR0NriFSHFMK5JvPZu0XIcNZDB
kxD5dGKDiGo7imeHsjdWVCfSx67oLzRqy1dJMtpKh6Q+5Z10nkK4sBvHgDcZsmK/NARWzonC2VKG
w5fJ+5CdH3+by8JeJ5gDTtQM2E+D+ZtYK3F9RV3s4M+fBzQ/NWvOzD5KZ9Znw6EvW4QJPhgpHuXg
3VD122/x9DpW1C+jiWVZmRrxbsyZeh+s3kKabpX1xkx841RHVXr1GeiythEYXiO0zTAOHvwxKF5j
ORJmgDx2Zxb98/1jWUGsDUPKl/SYpnzFkFfwyXQD8VqGnTxbi0Q/IXr42nrVe2ok8TXM010xADuj
wW6D+uBXDmH4kdvcFiBv5wSVrE6OrWJXz8iMXGDmj1GRSi5sc2B6NN0WQlAzqgrqVNofTBgqr2Yj
3/Ei4xKFnbKHbppukQ3Gu6ZT6l1WDbUopyaFYWK+Gwv+PmguDKoVfQXXEwTXMXnfFz2TwQzitdOz
d18sZfNsHst0/IHWtDl7qr2ZMhbPgijWjSYCd3M/jLKYZnFTj2jWUMpYQ/p0X6UVE5M4kncqi+yb
Slgo7psninInhPeubSt8tFwdPhpZQYEkaRp8KhzeX4hGQkwlZAtVKrfdGVXAhJT1xjpuZIHwDkl/
bnQGV5bdrQF7iM+D9vaqsr0fGOs/o4MdT2aF29tjW3Fmig4gbIj0nZVKurOr2dgUfpK9C9gGK7/p
RlZK1ZtVuzNjPTkPmSnJFXRxvkVu2Tz6Zns1m1i9DGZ1kHOsjqauKHQn3dK3z/3nsHk3Oy99dZ0q
fKmPLbyGk0ZBjbAzPdTRvFxZPFREUW/iyZQr3M4sFHs+xDF7us4Ofo+gNpBZh7V7E8pUW0BIJa0f
nlPCV0cr1HF3kK6MjsyPpKwC6X0UTVKvZovJ10bqdKAe+D2IweEM1ok8B2LDm5joH3pvvde8x3m3
z7VtnpXW7xW9ktPgu1R+WuaCwYDMN1jEi0cFlRVsAiYBUg8DjC1RB/oc+Xlzvv+UMdESJQhJgLjR
z1Xl9E++Q6ODZDRzE3pUnutevnoKpB23CEj0asSkkfSoqLuczKPB+ymJ4d4ChqsV0HARYp4HSCI6
RU/KzE2YdtJJN6UguG+a94k9ySclkEIbXgOhXyzCFNupD7AHXNSAIUPTcpLaNm+WK6xnr1s226xH
vK78BqMAitC11zbxti0GBnovBtA/1J/ocX9LWmZp5URokMLAPhVUCKuIgaw1/AXGVRygVbRnfAJc
wcs6LbNa0ncpFyqLFAPAf1yWKX68IyHuLttGWjNmSLyyiWoxxD2H8dIjWhMu7WMrVfqYFbLcat09
1TR7HpxB5FRYs2qHofMArs48N0NYvAYaDRnocRorbUaiDS75vdbxCyTe8ex6ELGm5VT+8zCcqzPa
bMVnZQZWFeNSId/9gc311w9Shb9+WF6SdPy3IhcJ8V7B+NR07cxM2uOmbOUrWDr7aTIbwTKKELOI
Tsp6MR1Dx8mZ6ny+gwdaP8POhhAEs6N67WOBWcFtzWMRYVM0dOXte8znBnWT10B2f0iZPbOTNs8A
LWA41JbeAV4hTQHv4GIoyF8ao45vDrumsqZ8mmnss34yrVjlkAxjmtzgWT4eodku5bxWnlzpiENi
WNzD2tnW2fdG58laUl8/sbpR9Eas+pNXY8RyXQOJ6/JQeWq8GGGBh4168jo3il3rDtY5cvPqafQH
gstV8dW24iNJFqwWBV6S2rXnleNDkkpLmT+GbDbW1ogVBmSDsQhOWzgGXnSh4dStWxMbiMTOQT7h
kncQTPZlNgKbTh5dUwoIPXL17eSQcyCBhI+tWR3p2lwqoFXHzAz81dQ6LVyQujtaaR9y3eq3ihxZ
nFF+1//MuIDOYjCbfcrFjMnYy3ZaN8ExWGSPpUcJrxPBiTioZFsS+rdJO+cPjSxzA185Y3BBKdV7
Z+Xbf7CbmsgTocDouuItDYOEgM4xOUxD5XODkT1U1ujToqyeuUHDj1jlnwNMf6fcGq/hEIHJ6Yaf
SEnKD/poF2rLj6q3kn0VMtHYGg5ik4XZFZX18+Trrds07+XY9kdUcvUTbYlV4zjhc2zies10/dlR
HYlBIeSgoBDiUuQMOiTaruO8Dj8mk08w5nE8ZO3UXesWJOvEFgCXWpltC7b7deGMpKTPFzEEzXOB
gFjnz+ZYPMVRCe2mNW9FzIZWuNUP8Iwj/jIYlwidq4NvYTrInTRmHxkauzHDXBwzvB8mXU9Pjv+m
kuKxgwqPvJT0O/B/8hixMni6P/RNfZF4Pr5EsfVBweVbhFD01GXD9GAhI9gZQwVpbIimE3aQAiE5
1GhOoP2exTTkprGYDizmDxIl1WGYXPRw5bhvJ3/8MAY17XujazdS079VvTPvffqBfG0l1mVV7Kww
nhAyOpR9y2UXFQX21VlqXPWsj6P7eQqj4pCKPGPpEsExg1sOOkok8UUi61lNo3yyRy1PdE9GNn9d
BQACwVbpZsU7TX2+GOgC6Hm3boly0oITu1QxPUhN1iFuc5S4uJR0W/yhUQDWFjxVF9FxuUq6ZPpo
gxzYlShZ1DlwgaasYG+l5LqA2AcxMJs+wu7RSbS7c/O+AHLiFaQcLs0NXRhMRV0H3C/E5ycqUIt2
VlfXeqrOpHd0J3R2W1bF8SsWg/i1seJ3z0goPspsoZmjQGwzP90PdlOtgqiFGJ4AzyT0eUTC0DXf
hxRoyojiMTEMgSV4yf4N5ataHjjDX8axN85JP5T7X8vD0NHN1vFiNtt9F+zMrA7BgXXuDoQpIBzn
EylF8aUml2DZ+hSfRwwEhNOGT4MO0x2ZTtPN0kN9gO73rasmdbo/1FPv7KPQ3xN/Q2Tm8kBa/WMD
Y3BfVX1FbaMIt7mqp7WZ62Enff/RGYtwB97RZPYnLB3NodyYBD0snnH5k5o+xbrkNNhxiYFUhBfD
aZ/ZyzG/mG70hDoOaBllujXOgv5YlXV/DEy/P+YmsQ0WG8hVmZKcZfumfklrtaNKtYD+pwrU0EDe
NOlDi5ezQwQSfyb2PNvmOm92zhQC7MrBvZSNW8BegY9SuclRt+ajU2XBsQrw36CHweXVWOjuWnWN
PTO9mlW6jR0PZusYI9IJaf+lNRzJclKMhl65zaeMhrEPYylzG+9iNgQPGHNbnWf6aR+gCSpnAZzM
F8txk/2Inf5Bx8gzXBWcSIrMzhPCPlYNV4Q49i51cTm0U1/tlEHIgx2jDGImKvfgNpJDukT/gH7r
8dG16aYIsxfcBvbRIeYSALTXH4fCfcixrh+7GRhOtahLJuC4D3EB3C0lUU1mc/3Vnx5wHh5jWbBH
nLiLaIOmKEBCh1AjCZYiyoilZtXgRfXFHoSx1yDVzo2ZAyBuZXAEIITyVYd7t6EZXbk1nitcbMde
T/t5ZAvIVtw/VgmNkKASzz4LpeOkB5v2AWEUKtEXbPwrMHjGse/g1pbJDZitPPf9BH/Rg4uUxPkl
dNULvVbv6MYNvg5cs/3g8kWPUIREzIWXV9lBuAIZvpqJp42rT77Lqkthjc49bbFi5O+QLl3kzGs0
OPPReG7SargVkadWiSw/lzWMsFKG7/gm9kafZM8we+iug0SrEbM/mh4bXcqfkmor5d4ImJgjA8x2
TZSfo9rF1zEsP4YmKpme+BIEtv5xlo5xStvWeBwH3Z7nKkWgLxxmI+2cQ1tgp/ZHuReSlWjQoqZx
5kY9dwsKBywILPwqAdUWYsDL8d9s7wCyZMo5BwaiTJJ2PvDCZ9+WH4YavaedZqDtKsois1QmDl3n
Uxh3+K0XpWvpDU8EsrzpLq4Rs4IUiPru1OfIXC0LKIQVNfV2rI3kVTfOdPJl+16242dG1wpREtda
jeQLPOqcn3IVo6d0ifbYETT0kUc+PYbUfjXbwb0aASBIQAkxOGaTQRYXBk0CoU1QmAaG3F7gEhpn
52WoU7GXrcCgxPV9cbMA3ZbfqE3JzmQ14Yre1fBfVoXdPowV0FNEpNiHk4nSz9SGWxMi0gm4xCrt
TT58rMAJwS14E4JQBVnAwEwtNcJfhsMii7kjb6N0tlE0A2+MVknWGN8bpymA0lbmk9MgBKq6KL1R
NJYrOcXZY+QDRIy1v4CQpqfe8mBZwwU0yY27YGoZpqn9BIn5O/IopmWdZwcEK+IlR118nNDJ4+Py
d42TFnzD9crncrwQTvTTyvBe2lFbEpYEn6W3ckxeqViHLdHCKh+QZzSGd51ckiWbnsAUr1h8PElO
bENV1VvVpjXuS9JUMtijaZ3BilAHRwdqXegIY11Wn/xWFGfqc64exVOXM6nhbfgUZnq8Ai/8FsYX
dDn9N67jb2NNtIfm/O4Qq8uDHfj9If+/7J3JcuNYtmV/Je3NEQ/AxUUzeDVg31OUqM4nMEkuoe97
fH0t0D3TPSLKsuyZ1aiqYgADScmDItHcc87ea3cBBvMk+ehwroOPC6vzbVNbzP+lZhLGsEqUxHr1
0t5YA5WeFij58A1KsOWl+lOJSUDhhn0wNGZkbeI5VxnQ/G8IEq6oiq6JkxmrFBUoyHbromMIfcP8
hw/UCKtjOlrMDPBg0jNUzSskyHieDVl39hiNrsKSbDE/eDW9WF5SxUx3eY0L+Eed3wNwTu0OCoxC
ZFDkOjMV19g+c3GnxuF4lw2N9QacD1NsFhEWrSYJeUpleY2UvFtIy/QvjcpRCpR3fyshS9B484Fs
DaRJUXpX61zWQWayCqgFySe+Ij/KurDuEn0MjxVxxKGv+S+QLUGEGM07t+4CETNj/jz210S9lDvu
Mt6GM3WktdYOi7iNvKd6Op9M1+o/Igg2vOjvBgqDV9/utQVyeD610b3vxlo5qGH96rNyo3nGnBDy
oTvhD929SAWgDdqIcxZi5SEuTe9QEf2odd+F4jm47J1mwxkMY6+vH5GiJOu2qsOnRn7yN4lnz6rB
xU1sDaI3xplOhu+xMwyNd18kJ90JqqMx+sGiAWvwrtX3uG+rtxbf3JKbzsoSHER4P1Pe60vbyuTA
942SrY2Rh3n2uG68kjzfmFRP4Q6bMsNJkbfZyWxq+DOt6DYu8ZQFTg+8JxgMElaOqzTQaE2UhUCc
SwKe+my7anfJegwtg0zK16mNp9YOJEe3/a4R3I2JlahrKzEPQx9yJ4jn4cKCDXbAn0q2Z1sar248
YOkWrNGdph+2jQMKJsJ23T+CSZKg/0xnFZm09YiSaU5VRx5POPpUq4MbIqEnzsWRXb4HEoTXrynn
ud54F5IDi/vKXHHqVHci1DeImkZcRf74CvMMMF+kbmvdNZamRVhYKx1v39n98AKikb8InoYYerpl
mnXMSjoLBqtX3YzcNbGL2iGqAovFIF9cBbIHj1JhvmotDvO0LvVXf6AGADZ4zJRYvjj+vBej8tGH
TPCdFp8pTXp1C4klWbtlml0rEzlCwUJ8hl3Av7SufhxjaT/ZPudjW5nNtsaGc++aRNYUkVbt6h7r
g9n6rBo0mwlhlBdPNU3c3sjzl74KYNhJiaq6FvmL204qjWh8z91SrJkW+QcSnb1VJFrtqkOpnMWM
jR+0CKdp5Z7tsoDNYYz6GltM82ErLApHrSgOvq+Oc7sMvsrOrj+J2cV/UJvviWVEc18B3+L7Nuuf
2q92oZ+vxhTOCRES1iUgVop1R2sta6PL1pHS95e+ix6LMljD7iifCpMKBFq+dbGiflgAq2cJUUYO
g/jIOPkkaWzJx0B9rJX1j5U/8G1VsYx9Igf4hRHMV8NuH72kTF7SaGQhjp1xLJ1DXmnpKajQI+aE
1j1FVcSNh6s/6WVHctLLi9mqzPSU4MjCoro0Ut7zNefR0s7uG1gBF103PnUni3cUIkzOyAxiVuEP
NSnhOjZHZ5LSphaE2PKFwW19HwKf3BHSCo28Vb41XSYf7TQ7uC6m6KAQyZWSIjxo9iQC8/vnodPP
Ik36I22Gck6gHS4MGzpgZYz2bpyEFZWb3ge2dqxHDX6NMjjL0BExfXFjnBkyNO60sXlkcK1spR7B
b5maFCEOzD6zl2PUOOcgDZ2zVBLOx9uHlejw9wnckQ9FuaU+s/f+1D3WaMOBsxH1QqF8PgyEFy7N
vI63cdQhuvQ/fZkk96SYaktitHAZtp72yoIqBEQmA9TckpUlA2nvKmGcXTK/BAKDCHBIbb6LRjv2
LaFd0omCO4c0Vky/iAMs3E1ND7KyhgdWGA0W5ja0Ly6V3GvGKg2iSJrBJ4Fbmg0Kw2X8R7TODfWA
An5cgHNR5vxCgmIHldpgmPve9IzFgOMFl9+UOBdzSwBCoW+qzLoz6tEDrg7qgcR67TDCF11FrpEs
EktJT35Tb9CVoQCYhklD3euXOD6iEGivYSnb64DxMsirp6DlLhTTkjoqhKzREy0UAtCyeUVHjdlc
d2D5wA2HCymkKgzWGNkyBZ0tf1ib9+kuxPJP9m8m9nk70ddjgebWjzfUgPUzvO8FApJkE9dquAWv
+cSSZHyfdrJQGW47cnpG1NHTbWd6yXZMsbccdLlmj2ZZprV/14jI2NX4iJeMcYxna7D34RhrH24V
YWTShpXlOAooMrXfySXdqP571QNy0bq6u9Jxd5Z2yP3bz0r3oEVdslcU/cuO+36RU0RhYo61Byjs
tKSS5lEkafbonGDOZkuNGyAsL/oqmwhSJXZR7FE6M3c/apP9bQPQki6BGponp+gw/cqBOyNchX1Z
fOkJEzcX1QHOp6mn6pxvq0c+bw3vW4saoHDA6FljdMgM46BblX8ika5YgI4VlMpWe+0S866sfGdT
wY+PVAS8s8irxSnH2EkWSvDpey+GWmvPbezc6ZljDXMcC7bnNieXdMpTiAIKTFfooXu1ygsTlm7V
tFO8ReQ4mzGHmQn63loAGTMv9OZIi1CaSGzNyIpp7SvnhjLnFWG+udRs5IG5TLtXRVwnxR/yNgJI
GqRsh1HgGRmyxH5m3d0vA4MFCGBk57kR9UsEnwqrfRBcNcm1MdKsTdFo8SrqTXqEoZqeSIOWO4fB
w0pzRHk1fZUlXRC330wLhCwgChqBcb/wb92beggPYWEz8lPNo8nI7SNXms9E8fKroaf62rbAFohg
aLhXj/WrTIAjCfeVxT7Bi3VSr0YaIK+YjVfUiijnQOGeELkVG7OovXXEUPvV1gHRMkvy4lUQ1d/s
1lJ2qgIIaGZOuz54233XY/mTvgwWdmd7R1Qb/jGkMX+8PQQTZm2Qn5yHoDh2rWO8xb0HPBmthAHw
GI0OmNtY+nsDNoxx6/n4xDRtalhLm67x3/2OMhhl8pCQBYl3A1df72NYiO5YxNZHFd/Ijw24VN7t
7cl8N1YyJv8195noxI1kbl7mWwWO8crQgvHVpbswiiF4H4YIOYvPbSsarh23p0PuKWv0lT25taXY
mKI27wWD9jNwn7UKbTyFZQXQu2myctUZrI/SsmoOMapLWr+pwLleyCe3iEuILCnyXelejOn6fdvU
OvmQM30g0C43y6PvULvr+v2vHt00t6jxRTPbiO18q1q+fq5c617kSb+7PbptbIsmFhGpdMQqOHhj
0flXi/SS69B/RY3R3cekwO3AEjqMwPUTVEwLrrisWaaSg2hEtfJKok1KuoQX3TlgmedeGnkLQAL9
SoG5ckob9edeNz1HY6JeIIJAc8SM78D6XK4zC7P09CgWlr6MPSxBRatc8lyM34cM8mxumF9VwZyj
AdBMr/7OK0xtq9FCY7wt5E7Yjdx5Q4XP9Mfu9KTTmWR62NpGTB3pphqKmWojTbs9jDv9dcC3cK+Z
2pNguA+jUBH4IO3oRG6QRXE2pDNV8/ZhFuMUDkiJJnZZjjMYPuV6aOBhCRmub5cAd7oOoAAgyZOI
RxQ2BBuNSYz5qCRMmhrwQVGRC5uMAJ9s5tMIBWPltTPrbw4+KBW01zXXY5hdtQH7oKiqpyJHKxVZ
mr9qMqV8KovWXMQDLVY9BRCmTdNR8lnEOdfRiOPXv8f+HVBlW/U6gdG69f0ANbZBpEVUAFeEgV7O
vMDyX/+yF5l68OM5DE+A0/x8it2wtfNtU5gtcTYsnynueQ4iZww6ZUpIsh3El4Obbhtd759SdIGz
tIV5XzR292SX2jGaKlo9fy9N43tqatEDKDZr2zNtX2kS9W1nmKwNCBcH9anMUh0uIFLWuw6FyyXU
TOsknYpYEx7lJOFcLAPeIbnfiI2LassQcOcqrN9kXSIntqm093XQL8qGI8fPgDmQqt3dK5ZvXwp/
fXvQWUl3XyoeUrFC9lQA/EDOYHI/klwwaxgIVqueFBkOlPbnJrVEuINw02Ubgm42o7C7VV2NZNb1
rNrL1jySK6ncO1lVYfl/5w9IVkWsT5IEDZkoC2hzjq0GCwc+4mpp0Gqd3y52sieq9bZ3uwze9m4b
HNi6Fbq4oVGidblavOT4A29FOhe9fPXreYOxq2+I4Vs3PW8w8WVxouEQ46YF/ELFiqiodBu42lVM
Pp2cMT9UPnrX4TOT/y/XqOpP1fgMyWMAHuUhX+r8SRGhvoaZ7i0kAJtZjaH+2E6b256bpD/36DOu
OJwwNAeRtSMJlBhWU/u59+u5QuA+SIMHrxuio6B2P9722tKOaA8GBiJtc/vrxdvzv34smH7LTwcY
hz7mkV8vpGoSLnWfGrSuqv7gNC59sHxQrp5vxHe6Me4BQMGTaq3smphrhOUTvXFoYIwmhJaSBO7t
FdOe5yKqtmTBDmtheskDS1EMK6Uhv7vdJ21r953Q5G0Lb2fOdwrCUwzJ2YGSQhwEI3LajO/MZokx
pz9wsjXtE5KOAXbdx7dT+9p7aTnglcL4m6CcXNYpARCMDfSZ2o1MGNF1HW6b3lF/7hU11faPF/jr
lmnp0VSyzRPlbr4TcV6dA5Ivzo5svJNkbE6PsSK5rKUqzju5H0nJXGMpWZLoiYl9UNwFtbb/zXbG
HVP6rVsbgOzrpCToRKcSa3gonLRdwA187h0YblbfvEd8UExMcO0lbdcu7NrnHoyBa9bGYEespvdO
epe9qGjxrr1blPedS5Cm49jXCbTH/C6fA5XwSDFBA3fbeCE+LH7dxtTQDs+9rycHtVOSwwCEZa0w
H7w9ddtIbnz4n/gJ4jT8ZQ52Dl+UJnbNvzZOWCnEuSNM3lldDp1TR97g14PYTolqQPxKke5dXEg/
d528SfddFpPOMe2xPJ+XuKkWQ0NL+jZdbEv5TTHz6i4XefZgmN0uifv0kKtasAa9dJs2MVFXdi6g
rjnk6OGl7zEtdRaefwWu56Yr6BMFSCdO5KVNFxz/n3tGfIa3nd5pqfdNZG56LKfRe5aVzsJxJNW7
Fg8PebQtJGoJwwdlOBCPXWQwuviXwEPg0Kba/g7jmfNajxngq61LHqSB7k8B2z8Wj5aSjO+KSvRY
SnN2Lx0xl1OX/temz4YPExPy+vZUgPQ7RVvzqBQjkbYVrUUPvxIntfziCJ3hA0aqVaovEsTaUhQS
RzDwoaVQSdDJnULZkdnzhdwHy6pnKlAYPPGocNncxI6r8PU7Angv2daDre89rYw/00zbK6Ed/dpR
smFn7kNDMmNtpp6SozCJ8Zkfp6G60O3WPlCy29QWyc89mvT2IaLjsRVKg3oDKVbRgGdIHfUgyaxp
Zrfd28aanrztqVgvdhU/d3vKuv0cY1N8qmN5Sjq7eLDc+96q2uttM0r/oUkcouCmko6rBUyULqdk
7BJgB0Eb7YIh9e5q2NvzwGrVj9omDc8wPhriYqziLTAj+6lTZL7Llalj7g/2U+XrE6+VwXM/PUxG
EECAsKtdmrswCjs+KKfjqKG3S9cWncPx5on6zz85wn946z+yfCgD1rN/efg//l8j3Bu/2cYWb/Xb
Pz7TCSh5eks+/+s/Ht7SfxzfyiDNficj6Bq/9BNxr/8hMWwyacFOKkxbw0P2A46g6X8YE6me/yxT
d4SDETXNytr/r/+Am+AARNCgUgjdwBGCZ7LKmp8vYU9VMatJjCYcZMZ/B41wc7D9cpYCep6wDQjm
TEMaFhUDAP7fzZd1KLFEd4acOVm6Rw7swwqWWxyEo3R2nUULJmHVkIT045yoJSznkzEtOep0I2B4
q6uk9lZKK9cepbdGLpAR1vnqWnriTMdxA1buQBQRFqglLPDnwnE+CqsvN9E4z4x0IxIktJaE1MUE
cdGn2UfivXVm8eE7yDfL6GGo6FPqOuMYlkqHOsKS6pq0DJm7oZFSkLvg2U7zbJ40oMz1RF9aCmNT
MYL4A0Hdq9aXlUNGaB0mMHmwBxjI2x5WoPcIciypxsuk/QZYc+NcuW0fe6/+MosSeUJFoJwTkIOC
egRdfmmupIl6JyH115T5xXR1BD/q4v+fXUPOWfKRNfSih/tPwlXS308UjYiGf/znP1kefzu7jm8D
Y6fPv/3Gj1PLkH8IlZ6Ko1J6or+Z7Js/uSPyDxVnumHjqbfReklOup+nlsJpZ2q6yirbsKROp5d3
8PPcUkid4GxExgmXRGiUZtZ/5+QSf3OS66YFxNgxbW4oWEj/Yh/VsKwVmW/anFz6ShbPMo16WO7W
1s6iTd1GLUu34R7M5VNo9ODJSDCfBExxggZXf+1Qgsw4+medYu6aoiLzdSa8YT2IeqW3w9q07J2f
oHrSpltv+ghMhTVnlHwxEbhouC2MKtwHdn7J6IubzcdvX8Tdj0vEP36Dqoi/2bZ1e7pskMRhGg6X
t+n132zytRtrduh2NpNepD/qnWq4C0NNDn4QXtxUrLyRUQCh8xVT9XDeld8Gb3zwlQL0R74zyvBR
6axN35DP7cMkp2FLh7d27zR47DYaRS0K1/RgHH1vAT+o6fT4lNu+vhBqfBYssKoG9XeNvYcZrZV9
BZn5v8Eb/I19Mv2BFopvR1r4vuVkDv7tD8T653mjQ+NMI2U31IM7f7C2UzrrIBwqEWMNSPaOfGJ/
9u8/2RuO5tc1ebrk26a0UdBzd7Acmyv8n/7HvWMh6YpqZ5YBnpZV/wJUfp2ou672jwiqDr0laD4z
x0UXDdScoZM8QiFeq+V3vdXWA7CHrK93YfMSI+hFLkB8nbntRPMCoPZFesFlJFiUonfmqy4s9Mmo
t1Xh4Vg50qjBgQUHDoQEVi2vX3WWtqxv+13hK89aG+6rMETVg6w5ickxN6aksH1PB39KVETpdMpy
cS80shkyD/WHar7pQfJcJsk5lDYjUQtNawzrqTs5ZnxWg9d//+Hpf3PqTx+eQDqh89FNITF//vBc
Wv85UnNnpomnzCsJDE33pBfRD+wWon0aSW0JjArO27Cy+RiClMyAxDsm6Ot9G45vV+5YGc/t5tQZ
LY6Ph3///gxr+vb++u2SX6px1eKiwGXhz2+QtpEyphFMA2csTrJmEEWRV/tTAGFz1KHy1sZ7oxoX
NCiPupN+hL77zRmMF69rz5o3F1l+TVT/Uaq4/QECAoIb6XbVkf5Oc3IDdxUGi1zQdVvRL/kWoZcJ
qpUdI98iCT3GcgTFeIkxbIVQeOaZw94A+hsTp8a08qpqjGdZdgPeSkqPBfp49c32jXH0Y6slewMw
Q2+Rid1VGx3epRc6EuvheDWzcJuSFh2ryquNO8vL3h2wm7eBpt+S7J4tVUWuqjA/9UmMAiB4iPi0
XYo2yYDF2pgUro4BTSH2t4n3qngTg40WoZvfEUEwu9cy87ssTarDcdEDk6tCudIMC/G3dlK7ZkuV
s3Ua0D5EvKjybKsZsIBoZ2I3MGt7F5rae93FPEaqNvQbiwmbrmKYqo5d15yDytzQnFkVL1bZ7iuf
GRDw4Far1l2NJnBErQFIGLLUopYoqN3sgKJpTzDPmh41mp1shUkJPS9rDjMuGOBNkDvQ6BYrk8DZ
FFmyt4PhHNIJtuNx58FYcGpt+zl2+VGE5SkwwjX5MTOjRv5YF4x7AvtNL9w3BzVreqyt4KL4+qHX
Ezr2DFcYc1VoZfwMQS6zOpp+eHZIQeyVpcB73kIChgyxA5q0jONqo7jZGc7Q1E5G431AkkAGYrTA
uEzRBcHHEKvPCcqM93o1knoou/EpNL2vtEHwh5cmlytqC/uqt9mdK5HbIfkgtO7BMqOlL4y11RJm
0Er1gpN8HuGGhWX93WrNrc8pZDnR0tSca20azyX0mty4JFJde6O9jnr/u9lQ2w3aSkBVTK3kMBaI
hyzDuhaFPIVlP4O6ccjH6LtiFS+Y85ejbtNP5qpL1C/asm1bPTeGeTLc5ogA7FulYzMdkgOesZMO
4TzztuFLvkRXty2o9aFPKo5EdN2RWVQjsmy4IlkFXyjLSWrlB5OEznJckxp4uoHaxwTX4mNu+zRi
7KtRBu+1mz4UI1FHyEGjdHiC4kk4KV0sYyrcsmSJNmtR4YX0R/WJrJJNViTvCqo73UEgEBcPkSAQ
hhmCbhQIfZWNHrnX3gneQ7SRqUiWTh0SSG6eUPuB3XXfPNdmzNwcBSk6ctAuZYFg3JHViWnlqjHL
TWtzn4jcijxhf43HlWw+cYICtRvN6LF9o+mBaopY2bSw4ARFC4L4ZspQnFQU/aPDirf4TPTsoUi7
p1QZ1Rmmbw5c7qt2H3LeXolYue/2ZqS89wFfbmlcGP0dmrg7Vj7d1bJ4qBLjqfw0TUsB5a9rs27v
2ScsbM924FwiuvQBGtzZNDYadVbXaUHKif/dz1jdpG70CAwF2zFaUtfK9520cV4FX30hokXmJDAV
rI1qZHdx1S3LQNszevqW+fHBzOQJ/nlFwYKy4UE0k+pLV5+gLiAv0tdqnFMIM2AxGmIQDIjTFNLz
2mCdFY5kXLS6+mVHJRqeCil0KaMFy5ZgJEUV9YNOPIC9h1zXziySTZlE43Fz6epbTjprLWiKId07
wPYRc6+lascPJQmm4BGSWaUbF1otp0wPvxiCrdTcJMEY218u32ltbDvAzUptAXVIBSm9zK5iYqZ7
rjDw9bN5sNCq8Ans0poG+CajOetlBIyJ+5GsKzABK18FR+y2c1HmD7HxXFnhAZjHsc9BicAto9qk
u0SeblA/GVqykV671bUpB308tw2QW0P3ZxFDbL+3n4fU/TJIU0LXdSkd7VgRGxMeey27R6q01OnV
zJI3M4hZripnbciulnCWCqpxBWfvbECO3NnBqRTRchydZdLqOPnCTYAsDXLZOvCDixoQ+xC/5rDg
+ppzTFeZpjAGVcP7QLZ0wgsqqviit85eM/hoiQgoKsb3zOvywN60brQNdJiuztp0wm3DXFNx+ysj
jjsXZiUF7Orf36G1qeT92w3aZFlrspQwxFR7/77uS8gICGHNgwwPkWFU5HvbMFjPqRhmI1hlnaC1
IVRnDfJQtRVzu152NQbX9065GkiYco96hpLn/2zPZf2ZTQ2J6v+GUEFYUL99Zf+LojB+64I/14T8
wo+aUMg/+OZsQHo6VZ5QjX8lCgrqPg5OFlxT2Jz+q9miOH8I7L7kBdL10/Vp77eK0Ppj+tl/Vqg/
C6N/R5+cfvv340kTghqQxg9sR7o/qvmX48kbLBjGkYJRY0j8KSkguyp23ILy6QGNd3Z6LRrZnmES
YIXhxQADFcrJYZEYeJ9+bVK3Uo6BNFNSUBXIw/96lYBt5ejbsbkTlIIbq1JPQ+iJDehZBQVydmqK
cV1nsntRQeFvqsJNlreHcaEgIo604qQVlclcP1yhw+xf/KiLthb8nEVZRaffvqufH8/vdaNuT9/m
nz8QaAWmKjVGvwC1uIT++QTLFL0QAoPMLCqUR78Pg33YAu8mes5dxJVJ5TJt4srnajzgOTRQDjet
j6lKZB1VUHgeI+mi3wm2Xdg+ZwKhlG2Fn4WSLjwXb7+Da2eGvgF5DSkGURd/MyLlMeQyNjNT9WGo
q0PGQMUu0y8sReEsRvw6awbnAo6rjSOSpHNJAt44bh2APLOeNBFAwPISCvGi1EV86HKQVZEwUUtk
MTyyZVGGwAQQ5+mAgxzki47aoFlue4WOtLPEw0sAkdei5DWFO4/jZt8rY4zZq0Kllyc4nowqXQR1
A9XcX4N2o+cWMQgdioZmGrDHKjg6Orhnxx7mMhbRIadvzZSNCzkEfdcmfCGw17ZvbFuXP5ybHCN/
5d2qVarjZl9qenawY7IdFKIoB99mgQgiYEacI/OPzFrHeToZtzsLre68gkC09LGvLzTF+45UnZ9G
zb4c8oOuGi9GmnCXR41dhg00a5g6pN64Z9NVPgKS58wxo2A4q2GCwxhJu5C0+/r4nGUcieAeQ3fY
pfDIQr26w1bJGD+C3Ztpi0YoqzSKufURrJtgl2blxHBhyrcmOHNis+8QC6QzBTPvbGiaLRkAD/kU
ENg35YayIzqo4NXz2KXGI5uLHsIo6fchBG0ZGFmh9aHJYKaMZoigsSBXyiUvsdTkY5eDAS1g67A+
ke4y7ah5O5fMZd3FqwlvP4b0lCNWZmxiI/Kq23WQu0evGtNlqBA9mHPfVoreW5Y25hCuB0uiaPqt
5vL/S40IdUat31ugPCUq5RmRj/h5XCxTg+GfRDIsAzJEGjQdGspMfJTakwXPv8FOEHaCqRRHQt/k
KFZYEfl5ee94rtg6ZAGijwbNYKn0V/EPr40sD+aDTjoR0dcOF5A9iVlgMWPGtU2rtfOyKF8D39pG
TCuZ+K5qKc6KrUYXqyuOVQZEPlcI1XAd0mTyDkurabSvE1B/hK9qDDaqOarUsBuQo0ehXDBVJHUP
pJumzSHl1IcAUfOIHBRD7sA6RpyNUeuXbRZ/j0U1iWsUAgcz924MtC3xgveIKwA74h0d7JJJOwtS
Iu+/W1MEGWnlUETBYLYDSjnD2TOEOVDcFyCYimah1hxGIyc6HXRY21VHlhheDd+/EFKSziD5PsYE
SBJdQG0SIZRGEIhFmN5tl6+wavlB/WIFzVzz4/0AnXPet5J+lCTtsI7Qd/rkD+oqXh7+YUnTZElO
AMkJhbrL8txdGpLugb42vF4lPEY5oYFjkY9I0CWkfh4CmsGIVc0jayQzpFGfNB9PBm/qaA/dQ9ND
cbBsAhDNuuVt62DdmYQZAyp0HYmOEY2zLnfJKsQRMIP2b0kMzW6z7CPW0H2hfyRNvtdd9YsmIXqZ
Rj2WQfPQtTb8oZm3ixE7bNSA073rWVBqrr+vIu9NK+hclXr30eZYs4hzvUA/5cLbpcE8szWw5GFO
/VEkHnwwmbv7qvHcvUpdvtHa9BiHwtlnvUpqm/zXq+akOh8VgF23H3ZwWPBFoMOdJWPWLXBn4F1p
PfjnMVUWAZvZQU57JolqBEVWCLgFpmw5QNjvInwXTFtXLv5RisB39MHjygmcVUsR4hH7QxB9eR7E
WNIKYc8DdIDvVZkZmq4tb0/92iAWZuSsmGugOmBkI+9kB0F9HAEPedCqr2rF5b5Jin53e6gTz7cc
XWYat4fk4zySj0qfy04JBcwK/ZpVSXkkLfz99qgMLeUeRds0n9CudVuNs7p3mTeGvreClfZutuB+
utRJlwNT251moVC87f16CMIx3QXUC4tIqQER29pcTIvrPNbjdaYU1BQcgqpw5W5E4gUWQX7avvct
SlrjyQKft+yrpD6KqTNhRqDj1NgpN3FfEEoSGNww/fE0+NDdQ7qjiWnnz27tvNhmlH1VDQGMl6EJ
ku96AP3az1r7oVdlttLRl++H1EwPakbF6Xca3mnOFDqtOdL0JnK+y+bU4y/5qjv1g25J95Rkvr/M
XC/fYS3bokZvdkzvc4I3h+iecfPCyMUHEibrwJJ7IEtGVaEBi20LvQG0iJffa4H36UWugg6HZLum
eEyGVr/6rhPO3ZBRulJK4Bu1MR6ZnqMot/STGXn+Fv5UcHLSolk6g2491E7lcFcL9G/ktS969FF2
3pOe4RXf+ncavbQFk+b7YIXPRO/d9x7jcjW2g5kfKh9dW33gQYkvOIxoU3bQNWLq951uYaA2Y1Rr
GRDVNcNdwNQxQmHuDuMyDcy7qG6WBX6yt3Zo4DyRPrQiuc5DzqGDiBVMjpTeki8YOtdW4FUffJmk
HWp6BeqjQUlTNgrmHxumRA99hp7SCfJTJvN4LdJtaHUDXz8flAaBcoEyUdkZopK7eOwUjsyMazuR
CrQwyZyoE8++Q5tIyIObROt6Ckc18wjmR6yP94lGmpz3zTbT8W4kgmkldV8/jdNapQvyLz9S7IVK
7sLCf4497DB6T6JW3A+kY4xVou0U8NIIQuLtGJoC93xg7OKMmJuo6Z6TSnmtREhzV7RGjikg2EQR
Tfw8prXPgvCefOSiEOaR6MbHrkvzq5f3IFAXaqqUpzyvT0XfuVgTv6QdPyriJlZS6EU6UTJPuJTh
du32/ocHgOecmYG/FgQqzshoNjZmmz/lXVAfEGJzESFPpjTKcV650clP437uJwGLBDSx+94h+TUj
V423DjA+XJtlRIc/K8ZlVxg1co7u3FGPrzUV9mM7HsEbBRCqCa+TEKyb+Ls92tW6NaqX2PRoAsFQ
meudPj5odrlu8UrMGhmrq0ofm9OQRM92i9bQlMU5LRg8ujpB1xCsxm4Q5zK232oElxuMSBQCXrSM
HVOjLVX2yxQAKJljClfjS487aqHhOb+ibzI2lROhE3PvMEznd3ESc21IvAcggN4Zc/mwqgRH6mAW
JM8c7cYCvBq7D54y2fhNehx23TFkYXGW2cZLZPYQP23K9Dp1nxk5N4vb4tkTpXq+bdrYODpl7m1j
4z3XRrtkGaBfayxwM9h0uKvsIN/xxT3nCfHcgSsk8yjwGw2Nnm3ThYdocj/CDCXDokLYLMyC+Gm/
avZihADZShDXVWe/egOioTF3m4fbJrAMEnCCfdfWOINFAsi60x9QwT2HuiLuPJnYJE8m5LiSSpST
UHGHOaR4iH1pLdUejl9poNEbByzwSn3xB22WtLghvAkclHKxPplh/m74Cg1jftdlzLj0E1zcUdix
bFV08nNEYV2yaSOKiQEIQGpBbIU3owwLNxzQ3fF/sndeu5ErbZZ9Iv6IoAmSt5lML++lG6JUkuhN
0JNP34s6/3RPNzADzP1cnAJKlao6kpIRn9l77dAYckoJrKBtn+pdlA8XBBU3ue12z55FtZUm8VvE
d+jiKIJbKRWit1gOTWAngpnV+qdGj6bWRO4PtmK6k8309vsqVRf2oTeoueGeEgmDRXk/rNKWcJW2
JHqfRRAbfn9jYx11WUedB8AQ1yIZ82sD5tc1ObRVnF6b6wd+P9qE4HY2v6/StmR87mEY/a/XK1QM
cErWl//zGpIHiIAi0vn3Y//88e/f/F+fs5oxZFyzQlk/Dd++efGQ3URrcnfTKfdSr7/8/ta28qGh
uGsaAFJLtv39k9/XxCn8g38+x7ZS75+XNz2PraG7Kfj9IsWqXyeb7srPclQ+vx8j15qIl9L95w+6
R0eG0Z22EEjhqAsvsVmuiuDy7vcXGAQZkTFVfBpZpqWR1z0XpZM+JklFliG/GzLTevLmg1adhXa/
uLYWOPsEffbPbAe3sU8MGsjNhyRR3mMED2d2PPv+93eSCGJC68Px+Ptbm/P7pEobz+n62mEY5scS
43FC+zTxT1GJ5t01T0oSlF7ofZrR2dPL8OAuIt6m5SmSgnQbbK8T74aqNmCqMBEmEaL4aOZqqxvr
sert+zjm5Ekj5niWyfi9lv1+isTnYDJthSsjHXHjyvZDONE1Df8Rw+7btCgwrl18k46orPHZDQj8
PfU92yQtxppYXLctOXHD8NyZNjsyxlzottqTR+oQ2J8QtpjNW4ii4dzHI7Y1/i8F/prDkqWnAbHs
tupzY4M8mmG7DDe9AXJadkBpJhOkjiQPvuwNdz9JFCdxeRNaxnwQIr4tk6ehioiNCVtnq2ssauki
3pDn/fQ5zJWxD89ur68yZ+g4chnbu210cakZIKz6j7lHhGxZcCRE3XgKR+0dOaPHBtqT23VqR4zp
HZGuGKVG8diVZ9G1D9w6p94ZX91CfDGR+GQICn8kwUVkSoNKLjqttqYaHOZsifBKkMBudFjcM7WA
3kGfH1sSKXeXID0kERZHx0U7RUVijiL8dowDIzXDS4PJKco8LBci/fNb+khkYaye2ucszz88nXXw
70nmKla4qjIGFOtYfX1wYbJ2XolSJEKQQrfvGZvrGlpEmC037vTFqudtCOl3ZkZE4fIRgoACBrcb
rSgHiPJOxsbXMkD3u5vZ4m5Srz77cfMhXSidDYQy4ny+gbp/g6L4UnXzLNuJLOPq1pH9t+kae4CO
ISL96jlMmveoji8LmZr72eyHjYOEfSCMi7lyfvQpv1mYWDcqXveCHg+sPWenAnIp7DNYCDXiTk7V
3djyrrb66SPMkq8oIkLTMt1jiso16wm91DwhHcKF/dDobyp+cl3dK/57WCImK47jn3rRvy1L+4aq
7aIjgHf4py4I5SVPYgx4WSbOyaGiFyOnQAmtzQB7NojkITdJIBYh9MemK28XSPZ+KT6jrvpYVCIP
QjMkkKEad4uKXlOf5aLjWnwz+mFfPA02rWZtaG/vLAfeu8NlpK259OuSs+gJaU8SrMRot52ddOOf
glz0DZgXsCI8hvWaVjfpb6ZduCcJEKDThdtWp+67UMk1i022FzYqJDkrbsasx5L64LIefi0wGUmL
6EoZfsEfecMuc9esuDJO9lMOf3brRE8xU6t6HnssF03Ol6qhYTfEO/cGyM7ZQ26fxbdmT4KhK1jK
eR5PUtGKTxNky55A7nqF1HeVuhNAq7Rt8nMSEil4Zl7zLv2RujmTHDBsTAWPPneKcJO0TOEqu9h2
lvktxt3YGw2jKfaoTfa3FkA1Zr1XAzuKrMRRyyQhT/NgWMRtnt0JgXYxLt6pc3+07+jAqXw8JsfY
Y1+y2gG6NAWPFVMazw0KWSCEz7FeHm3P9Xaglxi5EZFsZ5G5nQ0jR5neN4d+bp6a1M7ZR3S3S1mb
TADg+3Tsjw1Col9dvt/Wkj5bFQSKuprXyj1mW3j0JFqcMVdfM48fK2K11YzSApKHj6zdogtx59ul
ICOwKG/nlu5nduvoYFTqyqkM8leLYiOaTgaJRxC824s72fnuoZzqH+x6LfcF9RabQQp3zZ9H1svI
1yVtgpzhEpB4VUub29W/5YyGU4FLf2sXhL4niMwxfL1kFfQsEuoB3n34jinPY+nF91li37pdy7sq
8Rgcmu0WXVR137C83SxG+5CVS0mRgpbICGwCpreiyUgO6ko2/+O5RvKxncz8ikbNBMPD5qtMieCa
xvfCKR5yWVav/tBe9RPXhjeqF4Fzc/CZPvaFx1YS8DrQJXB85dgc4ikeqOdJBrItk7DoSO9N/85h
kD24sYv5BTGgb+cZw9X6R6cLo5PF2hcraRcu1NaUzpNTY9hGz/2ANTUJ8p5BZjGWr10KFQOmQeBX
UKfmpT8jn6xfTOxdWeKBSENHrJY3IzUuZYFc33P0tPMnKBYd0FRGDx8tH8EwDSCMjj/ZYOolrrlB
dEzwNe/6nMuToJ+RdeICY2DfdgPRoyN35JL5Rx+a5dZvOUaLIiOQDPfzZLyk7hCdR6kIWzTGW+EQ
UhFjgs6iDDB/uLyM7SMpf+7GZT24lzU4ZeEtGwX6cNborNFbXNuKnmFezSxRNWxnMctdR3zJVlHh
E+wbGHVinvo1/HuETyQH7ishGW1R+TOiNtpzWA9M12rxkCr13PaE3PBW3k9lzgMjmJHYPml2Nqj/
SajryXHjG1G3T0vC3t0e3UPT09M0bUp9ZvlkXjsVt3vfWViuO1pjfbv47XPlYxGTHnBsEZJnF0N4
7Pqj4evpGJds5tljn2adsszMmg8Dp7e1FOPWi52T0aPpn33oTzKZOIWZ2UWeh3ICFvqGYIwOdNxd
q+ZH3GbRDrMQWFRCY6dUkstLmHDfWnudlqiYdeEfDeU+FcUeWf9w31XmZerFo8DId8zTk5umA1Hp
IttXOOdixU+px7WyWTXzBYkNvwtOYdXxbvGm6gon7qtfGC9dCpMlVXrbienVddfAhEW/IuL4YMhm
bMl2fJpyaKBJr+yTQEFvDHaADQrYCJmEc6Y+mbgCiTP0xV4ThoA0gL8ZH9xp1McYkcrR6ZvmJl//
YqaHG+YfJhtSqhojZfwlnXhvdfYmzXloFJ3QoBNxED2KlLD0nmUKqLuY7XdH0Ajw4MGU8YO0D9Fi
+SZZzgQT1uI+D3trV1hwe2av/uxNh1miSY8+wDTIGl6bqzelzS/Wpu0mEt0Jg2l8UGuXX+n4um/a
Bz2IHTNQYztOIBcj/ypG+o+XNN/VjbxXs3gmsXY1I+Q4njmTifPs3b1EZLIheIT5PqBWf1L3E6qD
OVqnKuDEc/+lIN2gdTnjq36+S/wPI+dSC8GljINNLjFb+y2gBa6gZa/dnOm76O+GioGDYGYC1Qie
QenD1uKtg8HRf+5iQCj45hzWKt3UffkeScmhjxeemLH3rGzF9ZK5f5SK/xLxvcnkpVLLh1HK+3Zu
zK1K0ld3oKmsF1htfXwrFqr/xOENP7fNLVr+dtPH6i+dQbJVlyq2k53hG3OgPQU91fqqUbEEZByS
bx16XOoeQfZNXQERFu/t6DNqkR/NgNbDqoirbDL3lDaiP9s9qfThmNnHckivrdkVe7hLT4y0mUOv
6fMxOmLP/wtj4s/gNfcWCyis8cCM53sK66MNx4pwMkqDXD+XE1WVsTC9Sytmi+3k/zA7LvaJNCl+
/u0AK6vsbJcfjd/gxtXKCNoV3DhH4aEeuCuQCkHrX2g83CnGyNKxZTez7NYjWtxwiLorxe1cMPRZ
+FL0ZL2yYmSbZKzlMjTzSrlsY/ZmiyAxV8bPEhH02DIizJgBBYvHGY3cVmAHs6xd1A70qSF4ceSD
SeJnexw1H22z5kC2gJ1Z5W1tI72WZCzhSU+ONjXZrjQJp9YE3Sdf4KHnaz3E36NXdaBbL/VI7lkL
xITJ8PoTSpAdGvoKz0q806hbA/tz8l8w1jE6AgXNwbGbmoYiN5PTpjH7z7gSRVBbBPvZtALd2k/F
64KgKs0b12BS4FXod0x9BpUGyyBLkFA1adAPdbmNmR2Wnf+HcYWzcXJG+LaAG2Xzfs1hWCVMIjeC
4iijH2B3pvED4vRc5m65AAO6TnEDbQpNDm+W9PGe4OKrKppLuFeor6yZswsLZUBUe7QfSQwgHxvS
xcT8hgq+NUHW9Sw2LMAlaXkFfSQ+UFRohm3JR4iciSjbBAhsfC45zY2w68/EA5Bc7BUFRAoODxfB
X2L0vPkrNmfVMASAVotdQ4SS3+Q3uTdc/75/4cCxMWTWCydiZorBBVPLH1G/e4nzPFdUgMbslTvD
EoCQne65Y+Sz8UV0Mn330xzDpxqFzA5r1nO18Kx6ZdEG4WQ/JNEor2UBKi81T1YVDTuStCyeAPQr
cyweFie7z+0lPDZ21AUYAj+j2X/OU4PRtFOyCTrYidUdyswAXkRdO2dBYmdPM15WRnutS2Ju+paO
7PD4HgE69yIGUHXSwQ5EBhgnzp8ibL7xGNwYdffZOpWFBV9Z9NWa/JsKTnjOFHUYehVMKgj95ClB
67Fjp4ytS+HEcl4s0G03qFmC2NI/fsm9k6L8j4fiEImEq5mjwkyi5SRHfe8KQPY51gNPJ3tHLCjY
Op6GLNr3afRlOErfxKNGgGX9rRt4mHRy9Ul+jmn6p4aysAwKB9Ki0W8OKX5ig3yKQW9qpcAn5w3f
IAtVlkULfFsyy1iM7pUe+9PScsdiew6UiRV19oV1aKrhD2IBBpoKSJlWyQ1j641jCwsdkEyCzubn
FzqESWHOQsRLRwM0Jr8uEzhjjsAmN4nBP//+MnCHhcqLtjKaj/aiz8iWsein8GIcAy857WBayMex
ZDxdsvF0vR6XZCV63qbRbR2Lt0W5LOOb7ODay2cfbrRKr+dI4H7Kse5bEB1HDxLreLAZ1e3bOnpP
h2zvGjWWw4wvgLXrX7IlrtNiNk7NYtJFptbe6Nv7qJzzfewgY604N7HdQ0p1reWUsL5bbBazU3is
JNzvBukX0KF1XOIzWfCjtzmerINoa+PoRke/wEnJjZ0czJ5fxqF69C1374UyQ4IlvhgTHG1GPliL
u+cIgfqeWWvguZOzFd36Y+pwZivj1qO742ZnfODA9hTSIX/ZUFde2yi4NwesAjSPnnf0l2JHJapP
uLVfM9ZRvs3XMBb2hyXDfOul5XPGfsdm73CIu8I+hY16J+ykOY/DsFdWm+y8eh192/FbMz0bjHVu
2zKN75KYbZ6f58ee9o8OsVCb0RofkERjPSvDZStOhRoelmX8KVm69fTkuzEavxp3uEmSNNtF9cJf
QHtSVqzPMyjJh6qh7yuSatz1pror4bLlLifFWKh8K1Q6Bx4dRkv/vu9j/JrwFNk38s4iCuQSDRb3
AmrSDaSwk2eGzHYl8RVyOE6y/qucRQDbBlm0WOTqxQadgfndrN4fFgUBzZpzhG8s15DfJJha/dFb
EckYUwfUga95kfmt9nMD/RVqGd9lFQPVicGiuen1mhFPBOHY+wxWfI6UzLuJ2xRKxQTzd5W6LSmI
RDksGeBmZqjAt4CmajgI4VL+GUkdTm7HsWrerFWHwmUKtpM1yegNSCJ7wN1pFFhLuQL6x0fJrBT6
mxYdWZgGGadSg2skBG3jD40MQgZlARt5JlnlyufybrMBlHS9tcaeXFKyIaAPWdtHGbUvEHiYn5jR
HPSCYULERvKqlD8Dd8XOqdRbXqhgjofneKDSJau0adT0oCNuZ52VO1BbDIx67j9neUMcQLR9LNNz
x3JBTcgmPMe8CNn/VaPTEHn0OdrReMyxZW68xI5gJBF7WxFapFudHPNWXjhMPpzQeV5qYqhQiVzC
idY916rfcG5wsxW06lyJz55XAJ37wJDM4BP9X6QKGDWzEaQIHLba8bI9qhRcl5FAHBHrTaGYHvo0
6nUM3pQQVu+qYPgyTYiSRFaHW9Mf0G+KPEgySZk/5ME85Gpfi7nf2KEFJ9OPSS/TKDWrBxPe8VVb
de/+FJNlV/jw0aBHQIVrdpNpxru8AEaT1BBu2cgj7a4uRja0W2ZcBQSPKH6rQBQnGVbRGtEAQlqM
adVGD/WRn00EUp7piWNMSF1YdbbUG9hA+zOdLZAzVFx4ykH5MeS9g3+aQEABHGD49iYRY3+ECEtK
52yh+bSHp9YFarHkRnOAeMGIEpXtFiDrNcQ1xMdpiu1Ndjvfc3aKfdoRlyY0KaJnVJ1/JkVH8Aia
kGme2a73MPbVch8lKx6ebPS9tFgXiF6zYdtXRlgGgyNx1dbZNdzfK/wmwMfaV00rUlPJVy5jGlOB
122Xo6r0M+JOoH8rx4gxJol4lKx43s4Q0Z8hb/PFDxR/M0GEFBXG3hq8gWkTpersxwfiAX9Sw38w
jGwmeBbUcUy0cuiuljnW+IQPJTsC0hfO+K6CNLFFamateidqUiZ+26FAUBsXQ3cd1eVHQRe2ET79
8aL0yPk5RFvhh/He7C7wc+ZjNIhrEsBf+1Lfh4S5HAxRtTtIBPkoa94pRAlOLD994wEfLe9fFpMT
TdwG39KG2L3y4ozEf1Qm9Jo2VDvfAMwD5IqYA+idG8xNtxVZwkMO74crzgMI5RKIWbagmugb2VdE
YBg842KCWzs2LqhpmHG50FhyHPVkQePde1PGYkDhj3f5W0YfgofjpHtQnGkORFOl8uRMS32gFWDY
KuNtN/YsAxaKA4OFT2Lk8Wcb9Vdz3WxaeuMblDWX2DeMY5S6tM5IceaMiqiabDQiLOoDc1Qs3bP0
Yqfug6WscSdE+pgCKdu0ke63sdPCzHDtW560Dzepx01omfy4oxIS/cKUD/RuUNssnl+8kHxgc+xY
1dCtXvjgcgEE5pq9d8xc72DWjPsdl5CwwffUwS9tjJfVO2HzpzYt2cLl5s8IwgUFNjYwd8iISHE0
LYQNX8+zC+A3uXXMRolTtMz3c2YxSO51ui/tFHUjKzqniL6mxR32S+YdR6OBLTFVpE0Y0WsssbbQ
aOxSytUgMVgkm2ZQ1G2GLZMRhNHZP+VcjvsFUhdxzjUTYDlfMnModgNhiRtlOV9kFe4BzuPjsO6E
uSTHIrtvvNa6Qgi5s1XYHaxCooZbMrmJrRUPvhhfvbWc0yVjGT8Ra0zUA2Vo1tP/uTI8IMG32fVS
hqnsEkbZ7ZgyE50KZ19a5CnL0WAuZ8hvi4koE8QUh4jX7OSEAT9iK6s091VXwYLKaiY5DtKggrMQ
9uiqn/C3vDPgMYsH5E/o/sD6uk17huyFhKdmpY3m6m5S1bCXMQSr0KhBEjhQX6OVottwE6D2ghbO
DBS9jgGOnNlCoRVUXcO4y+ED9x0GoUyAHQ7V3WCLozsJ3AKauWYqjIByvw6mEfqq1WSvlQ60PTA9
EvzTloOYkPlDexzbhqixbZtg3chKegdkDCgLOcc3dHokICCBHdKXahTXpbeTxjLskhwvCD+o5N4x
6qM0BnbY0CC2zhzXj6FBPlLeHZaQZdQMChrRtfkWRtXDhHYIt4ve5ab71C9ZQQn/0S5RyxHtM0Hp
lzMTpMrWpy4bpkNulzzbyrW3kRP9SSfB2UyMq4K7QLRNyLyjPRlTsse3lZ2XgSzFzA5piUyqf7s3
rlPlA1JYBjwJS7upJonDrc3gUPQi0LEX0Rr5GFRO+ZT+aL28KL8cD7B5DnVhZNzLdEZqJZ+Hmb/D
I1nREaWPcDwrgDiTcSqMjlBJhK7tII9LOVCxRvmDkQ7lpuzD9gDxCSBZbL9HlkfxaZr7Ivu0MrkE
FIZ3YOf0pncJtraET7sLJ0yu6N1GP4299oKy/ePM5rvdv+HU4s3dIQjEL0HP71nQrsHtAQQ0t5G5
mndS6sZw0Nf+8tFSXgXFIPyDRDUnmX0dw8n9Am92PwNUlYqAgMrKHwer/lOimDN0feL4IUtBSL1v
QHwQciesoJuzuz522T4ijti5Q8n4A6xMQ92XDaDDoIKgMRyq8WRa2DwhZG2iXL5YxhX+7fGQ4HXd
ek73Iyk9fW2Cq5ucQ4MoZO5COMQ1k4cG3twiBghV+3hdQnttvOP9lx5dmrgteXF/iil/LEc/O5oE
85qCWVwx5qALa8Y3rGtPPMqjxgakYt7AjTikftE+xtpACTLhUihKfuSRWYXnQvRH6kDNJXj2mKPz
/hhYoqAh6RNvYKF51+YFsoaQgYqnwq3B5FF4w1djI2XhG4OC+zas8uRQLdMhq/R2JM41iDNifZY6
MDmjCcP4mFzup8Z+XP2SOXKKoHQoM1xE5AGhdcPGLwSzIQADgdrFbvuKkoVaCmbwoS25yrw82/cs
hXMKn00Rrb7iZQETyTRk5isMTPSqUFSX7dKXGPaI5tggVblvBme75MiN88kk5q/ZNdZqtMURweWn
HZ5ggmw6OHsuK8wRQrXOhgfplM+m0ukG/sfZ7a6sAUVLorP87FndW9Mm+Y121WNqNnsijRn9jX61
t2MWFn/bZQQeSxO/qYoRCKwzX8k8Zf93bcAcDBY249u05WwHGHKE1khOAtYvER1mJ283g49uOHTN
D13qfVyn896ZwOjUgGbmBWexuTM1pU3N9bNpz4YDzNWNG5M5dX0icSDa+JNTrGgZVhs+ISmGMM5+
LaG6Ap43cBfPpfwu+8CbKGI8tz/URnmfIP08GPXinEz0UkWIwDXO64c40XQzDLisAfWiisuTm41I
1LsFqqnf1yhl53NVJavA0DlCg90i/3tMPWo+xA5ndBQ/yB/IY2krtXeR6RxmqLX0JGP5oErjqh8Y
sEvPeNUeC56YPf926ulBEjw6RjZ2O/ZsW7Yoy67NkZKp2qRg5bpsDeBtaORZwPCfj3gpbMKz7rg8
m6g6gWsHYt9UiJ3NjzlDBj7bkPSzCXHZ6I+PMV5rY9GPpoxYYFn235Zdg1m0SQC09SJJzCicGrUM
WS6l13MV+P1HP9NkhtaOvhxxWAchOWxxDtkvs09GL4u5nWMOLLxouejhkQLWwULrTQlo6q1k1WAI
faoabkEPd3KluvuFgMwI/xGStLzbFQLfAmuUE5G7OLfkVq1d4lwTxTgxelBhcm1P3HjxxCOUeO4m
jWLSSjhthtl/ymQjdxnhtp2Vnch5cbdsNal8UBoyVLFLzb2HbMqopTiOsV1tJPmwG6hGHXQ+3yT7
2lxL8/qksAUitASwkwyez7h0wlFrQVMiLKZh+zs+4cG2QGBtM+l0h8iqvieL8GSjT06Rp49L1pg3
drNdmqbbsVYGhRjP+FMZJfGjKjwUnNYz5jWSo6bkmNq62DQp/WwPNSbFViUkBb7bLchqnfZSpPmX
sdL0rWjtLWWccV8SmR41e1TFnxjPog4HxEaEXMjZaE6HYnKCWTefszm+IuDsL+u8F7LbTxg6/bkb
ur8zUrgN0bLdDiwix0WXjMCDzTdLkZ5skjiVVfQ4qmOIAf+g2a9nzfS7FTRgvPqxRa6dMMmnd+nY
xxREh1VvpVEu1IusAgjxOxix89WQJctM9D5PUzZxjjzoMt17Zs8qCe8H+mTj/5M2nv7vpA1Twbn4
P5M2Pv4Un8mf/91U9fsJ/zZVWf/Cq658Fk1ELiAE+E9TlSkB1fi4m7B2KmH+Wqf+F2jD+5dpIt/3
HXxYSKDFir/4T9CG9y/h+nAAQQwjTsYj9f9isYJ88z9NVnhnfQVLh124Zdn4iv67pyhfXB8XMbVc
N4KMaXLwLoiCz6WZAU7yOHKj+L5pl+EkiCje9A65V9aigMZns3lSxlWT6iooZ0mWLJzKUHEi6EIb
e5W+QsY5dHVdB4bLuN8exh/AEAGW1WI7kPrFOOTkHZSSP07mdme7yr01fOdazRI9+XpbDbQSm7oq
iCYypt1CvPnV6OuPDJEqqAvMS9QT317ncdkNxfULwYlTYCCk2tRew6lJidnC3B20+cepYnTDsDlP
nhMaO7qDaYfT6r6sbz3HubW7kSiHHI1iLaeZNXASYuXvrppZ5gizCa5tQlcy/8jgOfdUmIuTw0gH
9CjcirxumTYbP46/M9mHe8Nuv2nsyFZQbDBbApnMnE2Z18khyF3Mj7HNBjvUo30zV9ZymKp63FtV
8SlsUMPZGN8Ji5K1s+fkMGGrCUydfkGOBfhf1MtNM4rnkuHMg2um+zqFPVmMybb1+Nwi75Jbwx/x
VpqOe9NaBNLX6UOEEccUc3z0Inc8elnN7YAr/S7pUcV1IbzD6o8SmLHMtZNESvmBYKOJF/NvnZm0
vpVHqCGzCrcMkVP0asHrHv2N5tS77oXzxmJ82HSiazYapbnhlQ8sjhl2pMZNKbr2OS4894jFquEf
Lx2KZYxW7FvRVQc9unOpsTITBnfIvUltKp1U9OErgjPtjU3BiPkMqWYf2akTGKHBHVWVzXVkcRV6
aAzp0jwyiSB5YZ9Kjn0y9VcS56tlGPs6Cb2dW7s9xYOK2A508W1BWXrNjKvHOMN8lk2reQtzFR1e
Lm7Jr/gbdbXGDsTVaHVFzIAlLHd2HJ70AC1eJOpbTRAbZNn/gQ2cBjlqQoLFeDSYJTQn+NSSlVh9
N2g1PkkISvHwnc9Es3pOMRwW2oFEu+t8vn+K/aJED6WOYdje1UA9kDQV8oJbqzkxK2ftVl4MJls3
3Ikvli+Kp7ZT1wsJV7e9jssn91balbNNGJutdZrAytf6Z6e8bcwKv3sfQquIvPdUj9Rx2n/OWPNd
zU31ZTrmvHOnrjyJabK32eKhYmZXc8jCBPWQ9PVVBMt932jlPBBwyZzOT5I3K6O+MF/W2Mn731+S
aiWkW6LYM01lnHhvtX56z02c3s/RaAKsSNd7Ob1nAYNypSBtNrGaO3Zl/36Vi4e/Q4x0/c8LGMv/
MRHkn38/iYwSPEbIcHZDp9hnN1G5kSmxqrVrYyybIvei8Wgh5ru2k/jDjJaUGCyTFEKT6IUa18zG
xFYFvncvln5tY6NHMommm8z1T/RJ36iAMIaFbrH9gKEMQWBGspuP2SEpKPXzxoO9Sbb6nDnl1lxW
49TMpKuLbgYXxuiyxKvn0QWpI+PdPDr7uDewxZTl38Rt/6Y+2choPmY4FpW9aUtw9KnVBKPInnQ4
/1GN0MfceXEHtwvoAHZmZ5XHGJX9MVnS91wiNQx/6pE0ZtuSCyMCUW0KWe17z2JFNLLpk92NFSfk
EbES2aSleeWh6ToWULlnCXRUKAraT9LDHVwjsTyNPr6yCQGKXff+aRbi2yuJqGxYNQC06LBmXwgP
cLc5MrNgHS6xFGSZnu7Cxb8f4uJPZqJjyu32lDFMLHNI/WJh6O853+ShMqGIKfpM4fEM4rpTTX87
N/WdkfF8eLq7x/2N3m7pesLjQVgnTLV5u6oj7FMsm2zghml+Y6b2ElVsOduc/L0pygiexM4AbPK9
mLPvLGKKlZKVvHWc/g7gDqSdiSl0TbxS71bgB/yEGhceRo8Ktw71O2J2+8YMicZmz8YMObb3ideD
cilZZ9YOVwVeQBYiCdIkCcS2r4wPZCwxocDOy1LCf88MarVpBviRyXtUNR7bcFaxFc8kJ9duKNXr
SLjSATRNHLC4Bwljg3efZNuzM68fkZipvVk3284sopuGslpIzK3EeLBjokgOuGWjGxI9p03gy6s6
Zi9mSPypJVXwYMQvFgN8SDUCAn+1et6mtY0rhi2EFgdJiTx6qMkWE9fqZOK4DRARXSJSevI8Hl+I
FYiGWu/9BWhyPifzIXTGQGqHTK0G0XGEMRF+6hJ4iFwJ69FQczp57h1OPeUXSKntOcIWHL7KyEFW
ip83WqIpWHDoNQS3MfESh9oxorN/F4aqP+iaJ6lKl1Xm3TpBU3CmA+VW+zS24jt/WNfEeACrKeJ+
jNwNqAd8ZhBrrjPHfIHx322NSZ8Msp72ENSxMSb2Reb0X7EZnkj7umoc2KhtT7S821un1Z5Y9fuF
3HIWeIp4zbXbIIsOKs8V4q2r0aanlAOqv2Y/ddWDTOWZmVoJq3ioztikPuwuuWCULIIo6WvmLDNb
N86rvTvIK4QYrIUKXA2dtYrZ86HajeKdsACiQSxLoaSgpXeg7eETohDS8qlYwmY3DMh4AU3KkxVX
u85xDvQg/HNjxS6xJ1FStGje2IGAksqwQZQSobDv3zS1A1XX6nOGVER95I1rPpP+8SXi6rFvwET5
jTpi7EkZ5mHNwHt4WOxeBuyqiDk20juX3e2uddhHLyOLIrZXU2WiPynJlkykk18820GW1aQvGQif
HicFi/kJxSUbaqwWWGcS89tw4dW0ubizfePojfdOJ2nHUue1MC9aMyIy0jFwImQFqiPx15+m9NzY
vsOYQUBwycNdhgks4OyVG7uonivXre/j2grcUHz6IyFrZBFcRzI3jnCwMKglFxWdFhZ4SH9wRg9D
rQ52rNtNUdh37Ar/g7AzW5IT6bLuE2EGDjhwGwEx5jxLN5gyJTFPzszT9/L87Lf6u6yt+6LSlCpN
GUnA8X3W3ps0exSceVYxJSt0d9S4V8FHrV3dbm8kD7e3jE/pSIgE/OOefmlWHiPeM7zXFjRikP2w
KfRZC4JzJuuVh8pRyYn1nXu/VEqf9GiIsJFekznsWIuH3exF81rScmJPZ6srP9sOHJIsjOlgqOml
iBMmn+bc8x/BLhtVcS9j0d9RnGvTQ/1dWPeOgYPzsIhSiJuwrgiVVRb3ofyXOzEBbAJpa3JJby84
JYR1vQA8biYukwzaZKORbqjRiIdR9MdRZZEXx+tN0zft7Zw7HPfBG03cNccqP1friN9e9n9MxyYo
djhnm2qPbH3BLdr6uV9miFuWrmc7aQlr2pyXZtKPYZKevN7fVwHtDn0xPzGU1C9p59MrxTjrJrlx
cPv8Nm+c/qHmOQn0AZWjtO/f3CrzCfkTJSGEAJ8ODXdrclp3VMnlJ/7qg5yt9cHz8dXiQ0p3m2OQ
ZYXFfBXJ0/eHpjYq5oHhx4Zuvvlz/vz9wRAj9ni1wFIm5rQD1Ejve/3B8tHuaW5BJXT6R4fhjDWl
B/WI2YLeXPouTzMj+39+1DH33xeepwtkiA6gJTkdEjfqKfpir3jb0oRIXS8TXh6H+BsOmOM7cK+e
iBhWm48y84cblJ37eZX9o5f1Ndt8nAWqXi6M8hX3TZ5RVu8/jUng3Uu5+veJSqf7tWXKkZT7oRxP
TlbfTgR2HTaLuBo3n2wqO137zoZDvi3r++9PsI0Uu9h3sNbYdNEC/iU2EvZIr8fZaJwnxHnweI4E
XAlPsrWhGPydkzgnJk3nrOh9IEcgqTnB5J/LYBlvjIYPQcpLbsuKsDr2cjuSTJO3hOCA0qRS1SL+
/UwBnflck6NIL9J28Vt5Swt9cDd6m8fDOA7AjJOz07351VrfzVbmkbTVYcquuatYiiugKNsFLwT9
pF6VLbfJyATMQSl9Q1DLb+icJHFHf2orzgX1RgxoahgE3Z1bBrUHwxV/OB5bJ9mu5BqYNnyFKiKP
J0YQpNV1FX1Uu17/0voc7Jq/SxO8jn3Aog/7tHHI3e2RB/QLxC2VS+V56gJ87rhdTwwAE8lAnv8Q
BLecEyeSgZKcN60Y7r4/rMs8o+NBfRaMAsbGVKcY1KyFi6vP3IN0XdrhHNO/SR3tIG54eC6mOd3l
pA5eKesE+KEAW8/vMZlwL7UyQBIG/87zWL7pUPT92pIy1VeVe2wzAw27aOxn3x+Cx5i/ZPYIWN5y
XgrpzI/KsmiJ51FHGNiIuW/7NF1sz0tb/bG2OX7s8PSC94hh39PAy0Elifw1sJ+ovoYPydRbbGBd
QV3Gu981w9lxrXY3Fz1t4CPjMEav9Kmtahtc9IWzNy3RN3ImLMKoKa9JmQTsaVCROfcNWqREbWrX
W8thRUTAtH3Leenm+7Mafs/LuN6yAgu7fnn35FESgsBVkmkZHHyl4CZVZ9nFQCJ/TGWg4EjZ90uE
WEzUXByaBcBcyXK/Au7QnIALMOACDhDjjEUg/Rg1UZC7XGcbZpOrbZ46vyCsjci1HVvKFJ+6inp6
rwmWMuUFYoZIBLf7MdKqdGNlFX5pkAZhYVXLxV3Jo2TXESRxCBwiK7J4Qz4GhYhxIluakkAkRgwF
nGAx4990mqWI+XJqTVcksBC7UhMX7pTcShRCWlMUNAbTUNPhOZhpxV00seHTHwHAMQBylJroWDTb
wXKQQkbNe6SivNbZDN4ECkKd688KNCQLUCXnbPqF76/eBd/8iCZJFs2UpOLT04wJwWtfiDZXT9Mn
Iw/yUfMolSZTeL5/sJTutR0PfrbGpwXFAi21PLFfLSd2PRugSwXwEgj/Q6kxjVT5N9VEDCspFmOa
kpHuUJwF4MwL3xuYBmAaR1M1tO5pxmZb7p2A8kVb0zejn+jUcRblFv5mxkyfdI4OZdgUxbXtzy43
4hS73iYGM+KODKYB6jPP2UzCC6vYHAzIAQdaNBeU0+nJFk3TQqCjuraYOVCTREIzRcSfuDve67eZ
5o2CNJ5Dc7kzTTp1lm8mSdNJ9A6dO80r8YRXB0o0F00yKc00mcBNAZCT1LTTpLknajR/OvacsZB1
CP3XdJQCk5rkREsz4JRTpS80ilJRhpJONiTnGCArN11Oq6auTD95icGwpOaxmpx9bAKwdV0Htbdy
dKKupzJec1w+TYREp1GORp/pPvXAjLaFal3hP4zZiOmnpS2JIWM5bj6ebuzq+2Ti9+SaIOtByRaQ
MhgKXkEgs2nY/lbB8tTjYIFAGzWLNgGlBbLlmKlbGV2cF10Fa9NXY/qwjbG8r+NXF9dTUQ64O8c1
ixKLVX5gks3p+T8CZ3RwSeIAL8HkfNW+bh53NMeWP2NN0kEwYnzZ3rkfdGfXrCNGvICRjFMQFJ6m
8XKb+HeD9501WrerwYVWdEu975z0QQxJZBaFy9pfuPsUIx+5H+KwxdOrqxnACRhwAgoMNB0Ygwku
4IK25gbZf2ZHXmGxw6ZgabZwS6EMC3DDQnOHKrWBVBuLGDr9XdJ0YqIXCfMrQQbm2WWdqf0/p0wT
jXRVlIeEh7ijYUcPcGKypHHm/H7L7vY3sjslStsUsz6FqwKabEgHPIz2kTZiKnjBKnPwStJkdMp8
SWrF3ujFJ3v7o8lAB+hrfpQAmosmNemC1zPmcl40xSk1z5ks7Bc14Wnmb6T/DgeXwZp3G3g1LKiK
BSdWJ7j850Pp4cdEymL6rG8RZxucowL7TIHOkBolKANuN+psArpkGoCAtcjvmpEvgGMSVp7lF708
/MNreiIkqXGhGkS0bs7npOZ3JYsdxdTzfYyJYu/180BQQoozjxvXKnN3bwRkyzFtMUxy5By47UwA
tcznmq5l3IHw2uTXQKAR2pi6E272WzXpoYs3upOBdBtN67aa25VUvYHxjq69ntNagt1D+CagvhnI
byvqaU9h2V+KNXiDptWdU71zGj853qatYzZFjnn5QtzRlpCH08byQpAUx1dnIhIkjhnLExPfejd8
1gDJoxj/ABr8WnocNixZsNrEGCCUiV5mZym5c0n1wdKMeVTTzimQz1KEi6agK3BoW3PROY9UJBNX
FVPYeMYrgbifk1EO4WJ78clwq0dZiKegpTOx7hqSBptqiqb4jF2l23eZtG5HSz71o+oJLiXzfFbr
K94roAyQbnKzP9ssO6d5xX0ynV8TB/o72eDAV4FQigz6ato/6tz5yzf7ac23iAcZps7NxoorizV0
zeU2reo7GxE6SFLehQDFYZNSSychI+yccE4IudDRvHqvyfXEgGFvmPnwSFxGe8wupIqfS427a+4d
AiQlcJPaZIj4WbPxsabkV83Lt4slQbKox9GdBgdrQRDYBsUS1M/DVjP3NfC9L2pKkFqi6omQ4u4M
om9qVr/U1L6h+X38WRcLoD/XZH+jGX+eiFRgmE/kfwCMaB9AgyEgwxjA8a6Gc8UrsGIasArcA3YH
veX2uKRUF830u5UNNVKj9hy4mA867UIAtqzCuls+6Vpio6a9CokXFdq7oKlCULo391NpZwN9RClc
w03e0GOauGgygGwkYzvowWZ7bZQ5PGZ18Ud61nor/3YU3UFL4EWuiKUKiGFsbVlfZ8juEbV9jx8Q
/RYuMHblz3XSswC7B69s5T2Ly4PRBnbkdg6HNycx6MrF3TFg8zC136PC+GFrB0h9cPwY6NQpR3RB
xB/LxvMsY/vdEOGqxo5pWtxP2lcSGKGNzWTRfhNfO09c7UHhuNGGluIcvPEwHbRTxejwrNTLbMGf
/JTazYKcSKnRfvWM9SqMtjoMGF8K7YBJTLwwjXbFVN1roF0yrvbLTNw3eWQRQIuwxVw/Y6wpmvpX
VXmUM4MBYEDztQMnds2XzTPNA9fpbQxaRTVSjAKaBuPF2HA2ubRDfV+/i23/pJaE0iz7R7rAxcxt
3hALgolXe4I67Q7ysQmRFbPb2hIOx+E7RNrByJZkwljUaIcRmTcEXyO1Wdp91HQ5J0BxNGAqsAiX
70U9i71q7cca6xJ9KwIjk4uhCY/Dr1w7nCgx/sFaDouddj+1zfy793ivAhcTPYosz4nIwi/VaOdU
oz1UoP72fsZWlWKvQuRgUnRJjuegHWgHFge9kTJVbrIGR+E8+NmO6wN08qC7dm9abFwxdi7sFsTc
ThgmA/nYlRdCFfSbgCU72z6Prrs63+NjI30GoYK2LSq3e/uRJDqCBf3yN/B+cENDJnl2xl4udEiM
45OdmeltFth3fUnWNmPj2WsagnMzl62Q/5EogudIw9lN2s82CZeDdPtZa6dbi3MjKlrzsQKqxQB2
KLQrjpQCEs7cZ6n9cjXGOaEddIa20mlP3azddbRB7Avtt3OAfXwLB15CxBkVw3bEQo9k/YzcNxff
rdTOvXOGic/Xbr54XZ8EdNeF1oww3xp1paybrZ78LLECMqwte1e7Ay31nmu34Kp9g6TsvOAgxUmI
pXDBWkioIalumA3bHK0XkWoXY0Nc4ux9osj3xhwmMpOYiqs5TQj1y+8G7WJMtJ9xlsNBTRKD7spz
p1VnMynSk7WJZ4Ljr9nmTI8CfCqLXwBOg1OrfZNrjcG2FmHQxea17jnCmZ7z2AvclgrbZa/9lxjQ
vJyV/jylZJyntP4tZFKvQ06J7hxXx36R5zxX8z53rc/UYoKgzHuXK0GmEwmWmyA72yS1VbgYQzkH
ptuAQq09o7SEvS6iv5/a+dPRrtJx4PzWmLpKzqzI8fOkGRIm4x2NUb6j/L9YSZXdkXp0i/KCgL+l
zHpefCg9fKmovhJfLv7LPHitBvEU08p4387jxbV7MCPLy3cpBA7pwRNkfQb2aXbiTN2hE3bise0r
gjIch/0kPB2rvw52XvYfyl/c2w1DLu15h147dBdGGYzQzQHcycN79Txh5i21q7fU/l4Lo2+SLPc8
XmAmtAd4Nd48LMG19gazUiz28bdfeOnpAPXq0zDgJTa1q7jQ/uLMu+m039jRzuMRC3KgvcisobId
F3wdDtqpvGJZhn6442CNF4SfgcHW4EZhYDTdPnhw+AZJnrrf0tdOaFnMF7fgHu1ol3SLX0d47Xta
b2W0Th4x5FWHxoK3Ova9Fz/XcRNZ8Ewk3AGJfCbYvaWyDWc2qF0ZztqtzYR3z32g1S5umuDEWfGe
ybTDG4ZWEeMLoU4TrIAGR/jWjnALh6qlPeITZvEY03il3eM1NvJ1/oGURbSU9pe32mm+YjnvtPe8
msGO8KLrdRhvO/zpSeRpt3qpfesmBnaOAOA22tMeY26vtcu9xh9Er6F736x1hlPasC4dDzB8JmZj
p89lFb9Z44DpKJV7q525e5fc7N3RuJep64BbSmOHRxhjGysYDHlvPAbJYo3tS6Y9+oF26zfY9oX2
7/uj+ZBrR7+l8PbnMLo7id0/aSWiD+vkTScBTEQCmEQDVEA6ts4KkIQGKJ0e0BEEi1g17xaCBQKd
MOCesA0S5Y2ZhWpjMggcwggA6aKEFNT3SucUKAIL8A6I28QZ7nFSlNeJUIMCCu0oiRkj2TsRe7If
9rnOQHB9nYZALAIV9q+bzkkwdGICwhUJFEPBskY5j1V8koQrKC4mhMHub+l8WDp9oSoeZtBjt8J+
ONlrRC5Yh1PtAA/ZmJDKIFdfijiHSec6bHPkxtufOamYb/0hTL2M+p0gYzryc3xfFFMJYiIy4iJK
nRuhAEdCiygJ4u3lQ0e4BP9mW2dN8CD7xFKR7+oJ/2wFdx+VjXFnurxak9FfpU6tmHV+RbKSZNHp
TIusIShnIOPCSMlTqc62mMBEicFI1urD6NM/jUU+Rt1hWU0bLKtPrO//kzA16EQNQt5BtAnZ6HLv
B3u9Lip0/oajkzhqIjk6ojny74wOwjoYQ2viwYw/S1a70Wqww651tge56v4BJWS+4naY+DYfA7n4
hy1hbzm+rRu8wzZAcSb9W9CgELHrra6Ezx9Wb9S1ui9ZU04hHmcTRx355/anWVLe3HvzIdGaBEGk
6pD405M9ElK50WXDEHPpvRazCFzCyUJCdXrpPIiRhpcmdo/x3JImZhYwtPjVsbudWW1iqa55byIT
4utdbtbMqC+e82tM1xMlOMjCPV9LDvAe+PnZHmdcerD8PPSpMkwKKywns7j2oG17ByoLls57wM7E
boh+CrNmJQfRe7D4d+xa0f5ea5PnZfuT7nmeAQ6OKl+0xypAi54mVfDgPXc96YpWU0SiWZsTbZ3J
ca51Zbd05D3XwWFL07+p1/DlTlsXtkpqN3g+PhbtKwXXfuWf40nCKTTrL74qfp43XRziTDlNNbHi
tmUcByAPyxV/B6Nm4w81aWP5GzxUeEJnH/w2qE99Zy7HxLcfp62F5KRVelcHtGVS70h2Jjq8ESBG
WEnNblj3shEvCqpqhc1choOZruFs5/05WZYvGvtAeSUtDfxJ66kTKZVV83myp/eENttoK0V3yBxu
oMB4LiYbW43ZcSSBEzFC/SBjiEmmIC+j9NNT3sljorx7VsniLFbrziKX8AxT+Eu3GtAXRJzY6oIs
x+LFsAg7Xm6MDhw+F9I/1DXxQIZz9jMkLjq4GkmVYLzA2pXBbsuT+zTzaC+AJNr1PUVXM+pAOVS3
9Za9FNMaX5iKE/ZRm7yJg4o/s3uYVnt4WnC2n6k/VvuyIrCnqyHh7YDg9cXZUqbG3GOS2fyIeUzt
ne1X3zs84s31Oa8SjjN4X9DnHWJoa/Crquhbwh/6ejdr5kG5NqtbB+srHneEj4mdLD7Qur7rbEGT
Bq3GwxUC+q4P2hQocguzilfCD6jaa5BxQXPLB/riS4w4gbnrEUGQHamasAcz2w8wEpGjEtLn6QOG
626LEK/v0yaY8kYgaI+H5LI26ui6OJhMYqPhHKynbQLlR+uMBqHUweuylXkpJhHXiy9GI778sW7o
XT3YtME9DripnNqFEOEPNDexnOp1CsnnI1w39+o9TbK/sdA+ojOAl2/iAZPptkOjRaUp1a+FTR4I
lXnXduKPO4F1m313nBpBKmc84q+uWsaDGVYdTf9kUwvCcdQtsQlZz2vHa1FN5GOJOnLnnHepg9Ts
e0VA1H95jr3+bTOrBxVApckqPdEscjQEYWt97uasrOqTWTpXGrfvnYz1WFUSgO0cAm+wGSD8o+rV
vvNmrk2XqJiGc+8YrBCxZIph0sS71D2Shw9tPtNH09ZPTgPBqvoaD6uRhiwq3mIwmv1ihPPYYK3C
1cUhT/wk7+ZQyopwnTrPIpEHp7WUd1XRdaEShhU63lnZlLW57MVgPhs3dIb1gycNHsXujhig5tFY
5xsxMI1uRDxFOQmpLBjl1SB6K5yEFbDw66sj0YJIx2nxDJBis4fsgImq9ZJu9vJcc54imRWlsiEJ
q+7Qo+Ebki4GPKfZasfTX78bRtoeKqIXedduF1H3MuSBfXA8ixKPcagemuIaDPScFoEaH7atfLNm
ZYGmmP7V3Gzufh1ZGH2SsQxr6LpouSUQhElla6bU50z1rOP6zRtWd3lMa1se42ztHre6+oV0D2uS
P31/qClMwqDiH3y7pX/HT9LLvLRUeKaFdxM7g3fz/aPvD0lXWpFHSBpxFP/tf/zr0+9f7Nhfto/8
+c9v//7Rv35pW+Gkp5KyC//1P/71i2Gihova+uifX5a4/+/f8M/Pff+uSZfpoaqRfPnf/5n/+jPj
qRiO1jD++p9+mT3b//+XXmTqQjrtcP6ffu0/P2cYcRyaE8egf37u+2/911/9/enNstLw/b//wibg
YApSEP8fr4+ymvE8G8Xln7/on9fnn5+rRf8YCFABbFk3s8jdG5VNFW2q+vM1Huxz3Lf/+b9FYbs3
3z8vFhanh7lU3Z5zvxlCpMmocKZt7/l2+opHSIXDYCWn709XTlLCAVQxxg5choC+sPXL6gYIKypi
O/4bZ08rqCzsVP0h2CqfvNEqDtP86hEH9zBac3VMqU644h7YLjNIjIMVL5JDTXClqQ54jItP1biC
dBLX0hUE9t0QU8dYrIBUSWe8ekNr7Rbm6Ds3F/VzHgN+uiRcW0vVnb11668oJz45QwzqtpBvKWeo
sF2RSwtFYY0cc5anTU9H1bMMsuQ3aauhWTc3syeK+8ZByUP5Oy1rdW6F+unF+Gu4q/vxOu8z69NA
FL96SZMyervdngKsY2fa2ZnyF/lGQzp6EJrQyZl41nNb08pOORI0tYfv7HZBPoj9IOleyTJBryuB
rAn5VKiW+qnYEUxRDb+Zfexz3jETgN7slxb0YkmNj1Q2X5tl5pFasoQZN833NtriTpDvyH4GBpUg
3qnKyH1libJb8ceKefo0OnUt86hyDHFUGzCyHoKVg9VirHeAvoSQMPxFcJ/xhTXBuleZQHFTZDZ6
0PW2PDv29meYBJUDpvmRcQRcdMS9JP5W6IwVAgoaPKY8OckjSc3HdCvZJ+W2iKCU4HBegPLNLgVK
2JA3kEvh8r5orWdSID7iQIQU6ao8gz0MAqeOQT3qgAt4pjOUTLO8Lo7kj2P1A4q24aSfk7DPkbj7
uf+w5ciLp9gfrGtPEpWbwPOO5Rax946COfgg/JWVZV/CS5BpjtfZFvk1kTWHqxSPYoY3zDtn7Az8
uMp3E6rrhbGMxFmGd+dqoDyd0sE5GcL6CfVhXv2G6D4XDSbdvCYcjccuX1j5SHkeeN7qCGluTfJ9
rYbm1jMALOmjmcNxUA+rBwkyrh67h5EOgtUsjJ1MqIJYearnVAL1POl4yNBLmMwHK94+slIc53ZQ
R8MpXyawIA6K2GQZ+oGA/mDghd/IwNrS1ujDNPCXXTCrJpIEVl6D+R43Sn2xLfFSV5xZp35Angic
Q1lBCzn5XpaJdWIW3wX1NEQd8Un4BGEgi8z96znkf8EoEU/RmOW+XswdQ65JXesGazUwMrb1V+us
zTk1k6et5etpYhUWm3DumSBKqrHzBQdQzJcVG5aDtx3vmnToT2IZuR8Xwso6drJRZtmPmL0M+hpS
gMHp79BjBWXMg6DorIJEmLa8CIO3TJ2GS166+7HG7JSV+Mkr48We42GftIImRxNZLqnrF6u1wLka
667PiYny1dZFEDY5rRPoYHlBxtKKo5/6I3+nyDl/aEfjjmu7pgG5Ow0z/k/Pbt5NAoP3ftDelS7+
eSUZeqxk7KKREAgusPGGCKzIYRfltW4S1Xb+SU57OBmzQi1bWLJzdJXIgl2iQ+WQS7yU+cuX6qk1
kGHMlLOjTZvbnAixP3YW488EUIWbPP8cR/XlVRjRLJt3d7P2eYQzZ+N+g/aF1ylcV8pGau/DA8sg
HTm2Txtb893YwOdP2fY1joN5HM9x4nm3YxlEnQS4nXyPSKpq6K9x8SSXcr2MaDUhUp/cF8lDwCYV
S7+znSbH+T0Nw48BYcCfGcHyahHcacg8IUvoiF3nXE6lTSnd0kRupnOAuzP06ZuxjO/FwpNejfZh
soy32Z6+OCx+lZNcIJ+I7fNJABFk0PkzCLpPcX1G7Lqd4xWUy+hHjbxn/GZBuGHxqmleKdxiOjvS
4mCEJbuwJ+MI69C4ns3sL73dKFDMvq8y8vjJA5NGE65N/0f/U0ZZvxPY/ZNm81oDDcimFmtlhT5X
dE8ZNrqLoiodLRmsbiNKvssMCuKz+DmeUfpUioszz0IbE56/NZFIxmdCxRFNMbjzHjT5e92fo/u5
lH8Sc/40TDh6q+T2CJaUWcTG2BX6cM2qSxRc894AG9qZTmTUWRJhhT0MXd6dEtt6x61GFro/9Kc6
AfOZWoWERiDXlg7I3DJ/Ic7kaZISeLXjNtlIoAKzf5is5W0tKgQm02EDm92yekk/CjK6PbIcPEHo
gdv0DlukKKbOdm+mC15DuRLqsZXPZCeBCFnivc84MRCZmw/2lzern71R6ZUypoFkiY/sElp2sMlL
W7NtwXwIFDv6X+zX0JdceSLWaMtzAjQqiGMwh/tiVeQJ4ADeW/bYRjqezUeAXK6qCqgFrPOz4qZ3
UqVOt7df6bAfCQlrk1AAkZZo9HzmMmKY/V+hWmLNPJQ+h07CFe4i8FgAAH3tuGPfFElnnayFJEdz
2eFwRiGb/GPntxTwWZwJBa+lbygEmqCJusF9/q7tmFvi+dXGSavTwiRxtZwudFk0yJg/0WifBreU
oafYG3mTLjHJZyRyIylSUTp49atFIcapyJ2boOlowZwxJ44geYCoqI7gtH5LZrLj8fqOZ+IL9nab
gUaY6UxtYBsp0/ewpQ8V0WzqveIdHpo253Bzm08JgtGQOsFDLpsDG/eYU8hS3CyczDirbTiQWMnh
keD7O7r7SRK4oJsBrCKuaYJMX42MZsCY0jQn5b48Ky3N1lto2LDIZVsYtw2FC/ia459+mdo0nxns
01rk52RybmziQSjA9KBnYuN345qfXUnWMON7T+IZKfUpaDhWFCfM6LBQ2aNduj/1PX5DPTl4TWKc
QLNoNhnuKuk+s1XB7mz7wJI9G+9MoXDELNiWIm6igGCh3Ww4l0aY9slR3psxswhoJ5oVjE7cZALM
qBvvEij4PSWZhL2yjnWLhh5LnjFOG3UV09zgFkdXJiYzxxiwEB3e6thZQuyImbo6iky3Ne6TkAx0
ZM4J/Ysxe9yrcThTSkgLqMu9YvHJSO3eS6JFOM+TV5FTwTBuo7618I+YGup0kvnM853OurL7UVWW
v+sm92sz2w8/aUFykvW8ePSLsihpVBfApZ6IJ6AzILV+cUlA03mPluyXd6YX9r8BZGGZrL9zNnTI
dsH6kkO6tw7J3aobumhIzfPCwTByMcnuhIGbV6WkPbqoAqz7jspkFVmT+0Wq3HjN+QP2yNAL3NVo
p8hPRtzuJmR2ZBK+H02LOlslHyZNYEenEM6uW1AVyjby+1JFeOl5Rkmc/TA2ztu5fE5lzyWzlezi
RvFHTM4DoI13JOE1stXkHrHd/RiQ+Ck8wivq9gG6LpFSXlnBu/Q5Lp8j3UV3gIBGUpUPXRM8ZnL6
aDZbXIh9yfF1oj4HZXVZ+thmPQ8nsxpVvO8C5+FKD5Yd+lZKuMT4V3jLg6E278a0nebkDYMOGBsJ
5HWToyAWn2+McfZNTNuJekBqBIEXkfRSJ8rUU14XfAsoMCBUNmOhRuTAplCQ8BI5O/T1gSw30iME
h56aUXtfTL/a3s5R7uSbKOQDOSf7fCAsd6saypvy4gdLi+UyGerQs1U80SnAqD6d08q1dhTFpqGj
huZS0Np9SFRxb8P/XjKigS7fPxJt6p8JR/z+hDqWu2Tw7YOXGB29xVZOU1iO6Gn36XTBTr4GTG5u
6XOWIG8fvZaNL4Fs2XziSRINToM2UWdMKjNx12mNvmaRNfj9QbRGd6GiKrkwWDDGVsSJ7uxR/K2H
sT3UHSk2Saxlk2oKXWK0mAspl3WYbS7WuipiE7c/RqlkJLeAot/ZRPxaH/MMfLjMEIP9FcBH/5a2
MNv/fMjLetwJybZ6gNu9EAXzapkzrvnR5wJMvDzK7awPMSazGaQ/HWPJtppRAXaeJvE9V8agZRrO
Ifo1C+JmOW0GFhQOJOu+7mnoQicCSm64kbppbl5aD44888XXuqw49elbGkqklTVrSGNzrYsqqFca
Z5Wd6ZNBn/XZYw8+tvU4prmsKmAy84aqsZgaWRAoNjM0pTI9BOSGLLFnQLIhC0HqfC4E6TH5EuZn
efOyy2fOc7RBsAIULsxDzH3MZdoJbWeGMKHCZeldupQEDrsC+CSXHIFLGPY0K7/yimXtYMkvMxju
ZTZhOrEp/0qm6ZnwMjhPSXhj43CDBaQ6i2VhK8Ho7RML1oYDS6Zzb203Jg/+KuCemJT5TW73dHEn
48FN1Zew0ycUqS8ARINBV73XKYlOZmYypy7cWKfyjZTocJ3zD7LzbeOYjWQqdmbtHPCRhmUw/pYd
ByKHPBqutWiWcJNZRxiLH2CgTsg4zwce8qOPvSnAy4CnC55x8nf0+uFEy9k6g+zQAV25jK3o92Zw
u3ZZR8fWAGLk4sEhYes+dia2yFwp+x4HJ3ti+ojhjAk3fZrXmjKgZekJtKn6fYmI3qw8drIBJyC5
Eftxq97qWdKE61Ek25A2qLeM5kBknDuWL2lCkoC4cVKPenG+zsnDZbEp5y5rmJ2ldHnajuWz4Xtv
FpHGFTMZF5h4A/Fv9rU9X5qZ7Hwx2Cf2wG8x0SQ7wycExUuyW1ikxGnO+FZQA0AI6zThljIBarmk
vqwdX12r7Eg10IzcTGeic0mYMVPwfMsrD643/hkBjENrzo+50bfU7hE1lFAT7hmTuhrlSMTPsN5O
p3K188gT5ldSxkClcVPQyO0cm1K8JHAoLxZCbbsQpdWYt9KVHrdy9hp1P1/y1dEtdXyZ5Ep8DJRx
7Oz2N+fW/jD3wSFfSg/gjpJEsyayUe78Tk94S/k0zFyOEx3m3Ix4UI5E1OhqItSKbM9524ha31WR
EBQldf0ZIwCv0krXdlvh3CS93BveFzGzZVIuvJJONxjRIQMw0EmvO522uTNyLktrDQTVMFFrySmq
1DDwp8sb8oxoqCivVpd47Fy85sjIAy3EzHXwi44LyUJu2XqiCxTHHqBnsg/b9G0yVXXTGE9ls7gk
5eU3va/+QBs9e1JHfK1/WZD1gAacLtvmQYnyJxw8e6bM/dk6FBomTsfKvJIfbOjwKJpsQYapoo6c
KK89FX/3hMXhzfS1AORXoChUXTvZwJWkAvJD0Fh4kbAcVANJWW4D4ZucTAN/bka4DoOPOI1pTWDu
sh17q70nDMQ95v5AzFgT33HWosQNFS508W3Uwt4HHaeevKyw0LHt5cIP7ZibjtU0PzCf92Cig0ea
0M1UoxNr1JXnB6/pMvAMz8m6GoOI4E42oAz23HCrw0Icl836NmnYtzuSQ7Dtt797i7JGyUAlC3s8
FA3QYyOJmaPMbYGR6CnB9JlEKZEE3GN70MHz1c7TKOhqHwNGXccCx9sWg5idtD+5vloe0pTktQTa
lQ3G1YfJ2w12fkkNRr+mwjllk7XMal0iIXJKuB9lGhC5VxhnGkSiUQUnYyN1zyZdaqYKar9WgCic
k9YwWRzytFyGUDFnf5L/ou5MmhtXsiz9V569dSMb7gAcQFtnLjgPIiVRIYVCGxgVkjDPM359f1C8
zIh8XVVZZWW96EWEiRJFUiQAv37vOd/pvWxrdoR9Ge1U0XUq7VOdoaAvZnqJqip745AastVEgiXQ
RXxhA0p0lMWyJh8EEw6XFOt1PI1qS8E+DI44NLyZQ2QyNMHvFSPup+bK9U1cj7dBDIisnqXC1V3S
ux9UdLetwaXCyzqIT6zHB1PGHUSc+tVjdL0hZ/xRa3P9zpXaJWiOBTUaoB6F7tWoZsyIcHZCDs+z
4zpsO8yTLNKaz/viwhlfVlX2bJnGKfI7tM2hsdf6+qVk3X6krxOs+kafbhXx65gdkxVT0hUaRGcP
3+rJyQbMc6XmwU8cHhIdM44Oe1unhFrj9bmDp/nsedMuHyD6mDoQmYTSgl3PRH3KmuOiyEeZokOS
IXJx5/HJn60BWy6XSlBsxrSCy/gRN5j8py650LroOY3Y++EKtQgs2Rtmy9W9u3Md8zYukGVoKSGD
XP2s9eR4N0lKExH7FHwitUOQtcOgibU0vm3KAGVfGu26seQ08CtEqzn+gj6a0m0D7xJBX79yB67j
eSO+WeShbsiYWjs8cENvb1+39gPW/jP5Apx8js7IWx9RVhOr2IWsQ/wCekSAc3YY3Mh+ehgjc4sk
ylhF+tceNfKypZJZRmW1Lq2Y4TUgqJu+jShVioKu7qC9EuMByUsxi6djc6Flyasq02PAe742u/J7
W1i7tkUFakhxJw08yJ7PglshdVpQjkVba2ZwuciJ21i+FaX/gjRBYkIEb5aPmFeJMKqHLYZlKkll
ItKibkPFQ0wobQaSE8AbVMP0BlQHJ4E7YIns/OKs8vFUyq9j5HgrBcrAcM4ReKR1nOXDMoyMt/kj
a0Oba2zCxgo+AJ7xJrwoF8aQNLW1V7C4hwbJBHGC0BxZLdrepwoNdVVCk42IiN1ETXFqU2JOLLvS
V9sxrFCQi1Hu2LD4pL4pkJGXikN0xngCYK5CENAcSQWEa+wX5qMwa3KY6kkcBiP9SooJYIsqopMB
YxAbVHSMSXH1c+NNtil/Rzm+JYr3LXbgJZJ9zCZS9NepsbeiGOElIvs0kVHHCeJuzJnXhgx3iFf0
yazScTaI+OKFsmkV1+WsFglQoU6KdqC9djv2c0Ghhg2mIpOhBF5ox3chUPUcdPTtjY0U4HoaxJWC
WHMc0W61hb7+2ne9jaJTQwCijbdpWcLX4h1dShTebKC5XncuOblZeDvVXnrqbXcDzDJGAJ3Az+PO
bbkVyVAsSlSWmzRP4GMaiNDK7iDngv/zPxhVf7850sBEcr2n0TGBdJiuE0ydZRCIVz726LYJRb0N
B0r3cQIAZUh0T9SP7PhpESZase5U+54JTj9zsK+W5p0tMhB3OafVEo0fegsWFYctBZKbTcEFcePP
sG9j63dNysiCIF5fo0OqKms3Jf6npSZfdOwQaCrLo9v2aAlUMOcoaHeN6m+Enb3RYr4F1o58vDdf
Kr065aYz44ezYuWNHlyCaw3jca17db4025YxP3oYh+j2vBvJru3lpSy0r51ULmoILVvrqroZfabY
ekp4Zjy0B4UUZ7Iibd2xWC4nx9/nCJ3I00MM6GknAD+wyQ1jFVhpyCVcvA8mg1AcH+XcXLlqpbiD
MHIKBvO7qMZvoTs9DpbvbcyIQFwH71bYFdhO53DezpxXKQ81sSYUNElYFx2LgPQibw2VT92ULToN
SXdoasZ9FhQB1mgM4SFqwVwHn6J5AIml/TTZVGCC4b0T78HPgIluwxoTSHlv6tZHg55yRwLdY53V
tKdl/KV1r2QVh6BAEOrENN2Z3Kt1yiZxSSP8KUhsqE+NNa04qQ62PDg2XpluAPKCz/cmVfVGBoO2
Mb/bJlLMsoXtXRhfwLjDZHR6ynkTzF9QrBiyMx/LtGiv11T6KmjI1+qJ7q0CNNb0oxa9NdCh0IqN
zNBHZ+3eNdkhpfBCyLGzmA/TjRsK935A5r5u/I65Cu31oEV56KSGuwV1wl4NM/c0YT4CNuYFjJ/1
kpETNtYBraddz/+R0j3aq0ymBQV8qHBkh8kq4Hqx1MziLqiK+OBXsD1piUJaLneQ6KBqV+qgJMaA
vGt3UlUAtzP/a9PgYG2Zj21U138tzPYt0q8gMoHGkXPDWnsf5BJlbnzv67MHPuGCnhYvo0S3VGnG
tzBt9EPd9dbOCceYcOlsKdBMUiZlQPclRGd6xf1ICMzwqQq71Frf7jFd3PiaD2HLJmUsJKftyKLu
Ex2UpVR2wl5U5DAdBoxJoo7aQzEl97HI6m2qE4jq+BDLEkBgdKtWQsdFWUq5LRXcfhNnUZjelgzb
FtVQhodAH9n0el+MqLS2fVdwNpMcuPUzrDeJZtvLKu+LbZSTFskZhBATTlxsWRfDqrFWFWzI2wEt
ctj18/ZweGY9fow8cZ9KBI8TQTQoc6h/Q1ycBqFy0P7XN760r3nQhhtz1O4y48XSiIoqbZfjnV1Y
mQd0laX1WJFluXOJPF0RXUy0CaXvMqAAmc9wjIEwWByJ2VxgyhiwJK2ChNAEZxZctOotcpLH2DVz
dGFAwa3euK/9pUcE0iKUPdwZ/1VH09RHPeaykkjQgfMid5I1M0AN1jUY27Lo90ZTfEUb9ZF2HqG/
3oPwgCk3Q7wQXq2tvII9tGsYxNO5wj2ROafb8h6tMrYiE+OvPtBU09uCcEJjTNfhuk7HbYMVEnFn
Rko49Rcz9HDbS21h12Wx6UJVwAfiylBCsl0bI13SERtlZoh95NAg8AdjZ/kNK/fYn9pCnSWfH6NE
N8eVTSVkdWjNMhe8oT4w6bPG8BBneJXSIbqtE58dGZA61yeVblAWovkpXjEjNmA40IRJMolHnWtM
GiEazExJnMos1XIoN/Us8QEWfidhblf23jwDZyYZ5jGD0QLljOYHb7YJ5QJvFFzbqlrGoUYymIWf
JaWvLKAqkVO88arqZUitchdCssk0vNoA4B+7UT6PXnhIia9lTXSfG4OU3H4sk6NpJqfGG9IjTB+8
FYgUxciIs8E+tcAeSBhnvEvyuNnlnXvC0OJvck6XJSyqlW5FMX4eba2JYkuJkeIlSxWlJg6DKOtu
rNq2FpPaRgwYqTuprRIXddfgswHDZ9opyRSon0b4XO6VniTHO57vcnC+IgBVYDkYDQbGTVjcNOiY
V32oVk3IITSycmleXSIzpXVjceksZfcCqOsSjXKd5YQJCrYJ9KHOsb5TXhwvg4zLBk5ohhYkjsTq
VMsx25nwBb2MMURr4Q1qZHAC1iSPdWAQxZdtbS6qHi2sFBnvzgAqvjKtJuI8pz7VmKBrkCTDJqjW
eJp8LsfQ/juORa1Bm25OOp3hCC2XHM+lx6BwcEANZjE2+17c2Cja1rVUr3VVVVtg4GXgtYdWPOCQ
x1gyeYdasIuJQxRZmhvepGWyduOgWkkn2IetcwHQy7kbBmT6kcTIIBQbBSeDOcD6SCwW3mTCFka3
Y96LsRB6xRM7N2PpAGRe2+55ZG656H1+ZLal2HQawSMWaKxEM2iL0O7qxbvEdMdFbYH/GLqVBS8Z
uPYKaQeOi6gb1kzeEAa07QAGF4DRONgjeNQc5Xl1YwTAcdzcudNTOC01Pl209bgoBepuMpnvs7p+
id0E8JYy8MIQLW63pOOM7SyLLlC9u4RWxGwMCShbdqiZdzTLH0mddTdgd8Z9D1IivXUz782iVUkb
ASF+FGQPTUHTqi0mgkay8dbhYFtrevqspgdvgPXsZu9TFLwk88Hq6aKgQ0LvIo2ZDvsmxGdyz6t8
xiiYq14G9n70sKUrvEqqpl1kBx57B/QggR7hEoeltCrH4GpJoBOVMblQPLfBBIlrbJ0bmEFvUVE+
EQuxSzJ93MOEZAbhb5GMYhVocCMHZsLs2nmKRxoWPoEcSC9mn3QDrNzzxWNs9wQUA83y8i9jmBA2
NWX3dSPwHBg6kIXmVjoocD00QCs50rksuwvT4yfPJoyjikZ22OAu4soEkpMaeD/YO8ynFHFaFVmJ
FRmHZMqcaoyfgwWraIi+y2pAPZlxxfHG1Lg1TW/jbQ1WFapCYJ+WqJ6MWMVbVy8p6ouRJSNqu1e2
EACE3fsRoT/AKYE2nYtsajDpjvWoZvyb7+ophIMLdDltKm+dirgnMEVt8YYw3nHJeQ5R5cLvGTfd
kFQ7rcaL5WJPkrrm72hOhsgXvPsma5aTVBYNz71oyuLoefPSW5LPpJpXW3PuIy+E3up5OxHWwP4Y
NdI2OfZKTfvIDMlVGW970V9UlBymlFiAqNV14mX0nQWb1oGpH8Zg1SUVIfs8la4UzsSxwmNYVnWy
87VikU9NtyubyV3ELRfo2MTfzSUgQJrvVkfEpIeI2hgLibXtKBCJMeOpZHTyGxKSPNAZEhBY4dVs
LXGHmB46yIE9LQuLAdcMIaSqMHVO+rRkP60ts6m2Nmxul0EpC2wl7wXcI4JdQ2xxZv7hSvifrc0Z
1kl/H1h0PtOSZdeqGciAYYVP9cps8ouna7MtggGjbULzr3lhcvL2dQk2ucSwzLA03LmQrnJ06+SO
rhwO2x+Posc9Se2FoDOaUt37GazgQA34R3Ted/82gyqyZ+eJ2h3bK3Z93mZgY6nt0tAzBScr4yfk
1laZPguvFPhSSMYil37fddMD7HkOXeW9uiaepbZsEZehaK0D3cOtBQvI7BjxZ8JpQGg4CO+Mke0N
XUvA8tQEBGAbmEk8VkMfHbreqiOwrFlS+43BAeRyxSpgh1OxZJtHlxW9m97fVq5z20bwecTY3PZ2
n9/JceJIp48F9gxK+qqaQE+3nkHdwjq9NmA4etpYrIPpFiDFsqyZRmH8/OowceVWzXW7QcHuatuh
sCwMj8GZJiT9rhJqXlFQv4EuYNRHcZf1HjSHkFyw3GJu88bfES2lhqEwJtdgOVz98tTTpqNoNZN7
k15IBr962+c97XUNR3ojCnxUOTpyoyzwOE2KzSvTiEqHzDMNw00Uu3caqpEsbl/H0fsW1bVCiAp0
XgGVTQMQW4zv8bXWnHyJt+kh6ByisHlUSfWFER/U2JiODEsfbOIw/joySCpoqJAasKKnL6hiSxJP
ZfzGFopjoCToz0U5uah8tBSDQ4SuXrDIJxka89GEZkElTIy8x3mmz7ZMiYZmN8TMsist3zbNiM/d
gIHE0Hrb1Sxq0KkRKYC/JfI6MdZwKtjhNgkKL6NnRFICLFvqndyFTohjvC7PGKrpD4bsJyvrmE4w
z500uS39Sp+PheYYp+0u0OPoIMH+8MKslGLUrLYTnT/QpOY+I6fbBCLdiBqFUMOVVde5Eps6/sQJ
WJ1obfNgudSvUdC9kFjIOIH+IccTrZOA3DPPavDNmXSvZ+t/HFjzH0BBXhkk8MmaDGCOqDrw7qQL
CcN137PadWF46N/ZtB0zfSI0T7ynJhWlD5fZcRW/5msDO+n6NnEJjvBN0Lt9kuRrIIjQ/MonPaUV
BTSv59pK5Eol33Jxx8USUd0cdPMdO+xxwoFo1Xm2KxDoSxsZY+5BBpeIIMDcr4UrYwD+I2ISCJ2w
odHHlPu+ZK8PaPoZ2dkHdGG2iCONXuJUFlrNkCP21pXb4C4rEmxrNdJkxDUTrorVAF8ARcCAd4CR
SIn8hpDYLtjEk2FQh6OJQhi6KNr0xXYIi/asCU0h9oZFaPfFkaiSxcgRH6AC4u3zSY5xBYsK8wCR
zExT/1wYTX1w4+oj4vMjcngEPV571TKs/GWtWA7c/ktQ98jwsmTYlEn3Dd0is09xGw6wng0YSdgL
6yVNIJSbkmkCMGKaV0OwUZJW2CQeteYltOEu6BPKgUzhpx4Ie9bk8Nql9lrlMVmIto9v/YNk9m5h
0q9nQLEIcpN2dFAw3dGOMXqrZeo7xkla864qM29kzuplJqymVpHhj64uQqMF29W8gXrO8Ic2Jdml
6UM/in3pblyD7VBpVYfBzyvqw/6PrwjB+/Xmz7v8vN+f7vL5g//E/f70a59P+fk9LfeQMP63H+bz
AX481r/7VD//iJ9PN1vWGUH/6/fi33zFf3qqnw9jZSszGZ09dkd6kFreMba2TAbMoWOQlEecOC2T
xiTBAJzQZpp/ros0I2Qxmbvq823ZI1ciSYnvdg09I6Ja+ZJe/AjRb77Dj/v++btY6NDWzncNfGyx
rFB/v/3joawuqZ5/frPAngwsJtl/jtZ7C4nA51eVr/GUn1/++XYE/2D6MYr/FJXS5uX255cagqY/
fuvz9qjmIcGfH+DzdjGP8n8+/ufdP2/KyPn7w/94uJ8/+vFwP29/3v/z5s8X/vN7Px88m/R27fj9
qyBX8AAcrtKZJav8EKW2le38gi+FKhEVf363gZX5x+1ffvT5XWbJBGwkfX0YRDUHdjX5EcH8N2TL
z36oYczt7e7g0TVqYC4G48THMP/XmDFQw/kr13IOwESYmDsxewu3wxKfY2NKc/ASqsf4XJg3mudc
8566Km7H4TSwTaygwUXFB5ollkEGBlxicQqPGe303GMw3aEr0FT9Nk4GHe6ZT1wSHj5PibKVj5l9
nSXZ29ROD6gTj2iMgOhVzNoZjYyLPsh7GFN4TTFyvWJ00hdls+x9R+IWSu59KK88HZoPQzLCg3cW
Fi1GJXbtqyz216YNuiCscf4l3hlHMSx7osAD4tbL0gTdLm8JXiQKSK2SKstvK1LpecI7dyCFRWvg
t0skH3EQkX+U6o+0hiD/RLC69FU7t+X1saYiJHlsHmqSdzchUh49eRug5x4sYW2qwb8g5jIYuIXf
IjFVqzzrgfLndbcqujWIx8fMjBWjsR5FyBji863xzZrWSZ+QGw5TlJDPxBw8rweiFcT4nlo12XQx
5iNl0AiJfO1Ln9jbLq2bb57TUGmk1K1+bz8Gc1mbLfuKQrgxQkrw4a1uKv+I3DHYlWJal61HclBT
4QVOP5AY54u27TF4U0V6bXEKRhxAiKjFsvc82h4eSBECK0BLndBQYxpgg3WAXkUwFqbXRdkimi9G
PL1WzpwZgXv2LSWASq+EgZxOoMW2BwxRVUuglRfLheto+UYhoECVoq2ZtXyD5pt+C8pHq/LEA6MK
/iWYnmPYDww8F7SyXuNWIpa2QmOFhn9izmkar+MQeGujnzdulbYOTPvsdsar0GYSWSbKlS4TVLql
SVhRmvsvXt1xcGMBV5rFopuimTV087lJsf16dniiDf3oQPIq3AkUoUlgI5k7PhpsFukDuwZxFFbx
HBJdgPV7QbNlvJONjSSmmMylqrJ4H2jpNxedmV3gMpSBl974QZKB1t5GAUNgFDo0EHp21r2inwz1
7CEmE3btGjmiMqLOkfnMqqf0QrDQx9Q5/UoD9rGkmCAqyZf3Y+Ldhfa2rhAwsP96zQRNalDU5M0A
eiYYu73TQ5O3lD5mp/eI03EwNnTnqfzS4Q7RAFinJ5vooZNdU25EQ61hpJkhjc0GkWGlcIaW7ceQ
VTeJlt27RpCs4qh7NKuvRhxGK5eqXE9qYkwSxsWENJIDi9IJAd6M1piVQWbNTDbdxX51zXDGLnMx
JNuGuciSqTwzfK/ZOSkkHNNkcNOII55rEs6N8At6CTr2Bo1wr45fCwFfPEXbNZM74tJ61uTsQwql
oBeQYzjIxYVj2li2HSNAa6c3IMImk/i7qkCkLvmktQEjcCZWQ8eJVoMRIFkFxteUYT5G3eU8ho6z
ja1TJlxKOtEhP+nC957ZD3xz9uFT6iImwbVI/hYdEGZeJJfwmgebCXGX6me2FtMZG3p6xES2q2c+
PvloxmqwTSVXZgCaNsb1On3erPloz2ThTTdeO5E7O2EOMpVC4Td/+flfRdsZIMIv3/78pYZrYh6L
7iYRs+74x/fmX9Kmaockn1STtMqnrTBb0Jplv/+8h2IzV1PeE6OGXUjCZ/AG7Rm4D/oX2R5r3cC4
H0ODFe1NN6X3DuTnXS2Nk1+bezo2XCn9gIwn0j+8zEUHB6ySQKCVjfEPMkmIK/Acd87RyLAjTTkt
SjqGTJjdGOCFJD51UPu0qIg4D+sXNDv3yK/DrTZrJI2gMo5JCoLVKBFFCKy2rZPgU3EPHc3udRHG
d7I3k2XOZpiiGhpP4KLtCh6KUeeDlTbtV46fhUGdjsJS2RxXw0Bl3PuH2A9fwJZ5s9/9e6tg3vtg
+tjMomfiBAfhZKC48hFtiY0uUJpIWsmaDSFiZL7A9oIfgKVbxJXa0kAY1p4Qd8QnDABOzPsSPe4K
vgPaR3DOnDX7Uql3S5t2usrRnJRTz0ijei5liu5ONTsetEVGZyE/dNmrPOH/lis/Tk+8By9tZ3/h
9Wx8w3qXInpw7exkdSahoyEYo3F6TsdkV0a8QGG6BM8kt9Ykr01oseSMJGsBsViP7nSCGGQcuvaL
U0JhU1CN1DgHaPXFesybR71OEUAgOw56sRZEqoFvOhrVpGGBP7ktvQ2LbCBD16CXhjQFqfebOsU/
Fbhnm07/PKLEDGRc+rKr17oJXtBpeRPNILn3mPotoXj7K7tVEkc4GQveOGyzhh5AS9bXPnVokIQd
sGY0wuw8XAPUXvyhDpOBgCc3NKKdK/SdDZuUxiAtQgu8S+mjzxlUetNZXyrbeXU9ytTECvY23ZHR
RPCvG7wUoidQC/s3om33nDkffQ7dpu3j77oUmxkK2Oj191y1PuT89ilKq3sz02+cxLsiDYVbVaCS
0z3nho3Rki0zEkTyxpdpF9Hfq7p95+f3RIh269KVT0in8pXy0ueR9C9UE8TRVuMXkSjsyPUJNv6X
nLqgVafRC15QMBwqXICLwDZx8nTASBFgvjRpehzChDzSUXhHVQ3nplEuiRX21z5M2DVatUONNHel
yHYImysZMI/GGO5tw/rI0ujK0NLYJk11HGs+3Eioo7KBvlbPKqFBr+kQYyDSplP7BGywO3QTq3+m
12+NtkuUpBpzKYX7BhJ8F6BwCMuMKXCWIyrfzumcSeeQhfSQ0ElZGF25nzIozb1T7G0BmpJOoLks
B/vkDBzTgnbFeqI9svKyzFyaRfQ+lKC2hOlD4w0wpWG7QYMW+RymbJIBAFF7teZqCrFpeeVXLldy
H5CluUJBt/QC53EMnH7TtuaDZoobLbigpwVXAgeE6RjS9SLaMxJBLhc4A1t+OlijdNiwpOXs7Ti3
EEE2XWueTNK1F9I6AOJE7u+M1XZ2bBkmzu1M7eNem1auz+qV5x9Y5xctbNxN0d7rY9yT+EFVAZez
M1vs8zWOoLJHd2t04Srt7Qs7B/h0ghDHMcB6nq35I6EjQGNYKsf5aAUWF4+PPQsjuQtyf6UFHexy
96bI6bvnkUevOmX4MyiP2W3l32nwBzPSxRdC87FWa3OJZCEqqnSoTrXVH8bp+zQZS+KwcrAf4CLJ
Gw4XroAPEoTFqibiMaTWZtS4jkiAWGhZe9ElWR0jK0uHn8FBwhhUgnfDlFxrlblK3a+m5r1bnudz
dhZPU94yMm7J4YqrUzrNqGSKz6nARpgO9KRr+0J+A6MXQ2xdXARrVX/4kIR05i5MIwhYjwZxQsgI
P8QutgHTf6r7btHaML8a9hFGGN6YTR6uCV79Xnf+mrc8XuMsOY9W0a6rniTO8RAPKRJqev8EJNQE
tEh8u5aPW7IWTkloV37jmu62dT+nYzeBopz2zRDmpcNVwPRPQ60jq2iuJss9DEliLPuQ2h9QEvjT
8tAZzGKhQ265aMzJrzTosyC71QzkzoU3QLVP71m9C8SD5TsjWPa22NEyRByK8o2aO1z1dfnRtTht
XGsGg1IVtECgCNhiEEoSi1jVmOXhkiEJyocvk6B9LvPiaz8hkhnbp9o3v3E5dZddxSXHj48CuRxd
V8/hFCL8DBzkxLz/iT//XESge4YxeHNw28wEnU2GQ06bQeparn20iVPcVkawS3Xzburkd5tBxXII
vodSvkwdyiTGyVwgKhrBje/uqwT5JDPBgygre0tymbbN7PqST9oVhCNDxplXwOWVJRzENu9sGqp7
v4B0NvkMcTFzrMMWfWSo5jB6VO6Z9171Q7wxSkZIeiMEQ8Nr0eP31eyB1p2X0ujJXPZI2Q0fQ7L5
fU5p+p/fh//lv+d3sNj9PKv/9r+5/T0vZnhh0Pzp5t9268v68zf+cY9/vv/fvoZxWLy/hdf/8F6n
h82XP99hfh3/eFSe94/Xtbo213+6sWai3oz37Xs1Xt7rNmk+XwF/wXzP/+wPf3v/fJR/EWRlEj71
7+dYLa9jes1+29fJNXurf82zmn/vR5yVZrt/sSUnuCvItJLCsa3ff+vf6+avv2uO+IspHEfXDcvk
P1cntAokchP89XfBb8FuQYuqSIe1TSn/kWfFj6SSuunwsAYZeLb9X4mzkjZPUvz4qPdvf/3dsixp
uEp3Mfxa0v1Mx/qt+H69hHgKeR3/o++7iOQoXCduGzFY7Dkrg57qct7Ye2iamunNMItqV+qVsQCo
CMkbE7Df5dsS1ZjhplfQLEc9Hyj+xABKrBmPdLyfXPBrrus9NEF2TZieYBLUj6pHpzNbnUrKj4Vh
sX5SV9y3Yu7gAg9Gz50Y1AhBdWATdS674s0sHpp4NkXQmh3JVeR6sEhAIC21WxO9+tGwylOCtmAR
Q+dcBCUvocXMqZW086nmnmjan8eEPN5wuEz5DFFxWGDor3iLiksIfDACIJPxCRw3aS9jc5FOf7Rz
xh9FNB2zrGYmCVgpe7PK5OLEvDNNQfZXOnQ3bDqJ0wRIwmUuYbNi7/KmJaS5ewpVcI1DdUbLfOva
Dz6x5Ku6mj3+erbpteSgsSt2kuHS2oQpZON09FDjBENyRWRDumqEZEtZ5/nZa+iXKXcAcA2q4XGM
Xupm2EBgO/rMB1u7vUh0OZZ4SkPzK93ER8kURREKq7vfMFEcOzWAIYNtWYeo3UziyLtLzvtiTfqT
IHpsSnpn5bAal91wZJh4Tct2A11hpyha6QiF1woojC0z5Gr9sRnNXWsauyjvL2RxHOPcOvsglnMJ
CM3O5FMc6E99t82H7Bo5RHDOhxK9ilXOoyNHPko5HFuGniW+J26qukVAoM5B3DDkt85lzf1pkUH/
79/CYDorI7xSaO98/sL5FyYOi6G7cpk7t6Y608h6yrT2EujtpQJyAm3/oup6bSbRoe6xAhtsWzCR
L7Uc31KYXLs2QvWW6C/QefdtzYKN/QstZu6hK40+xmK4GL51JqsIJ9I4Y4eOFQactiWROnawK5DV
m03fHMSkSknyXdxvDOsXlp5cR394snnj548Rx8VZOR+WShxkLExkM3woY3ABPPzjz4A2arN+q+E0
fzijMM9RoB/1fjog/SVPYjqiDTtbbfQhYWMzLLf3A+k1XuUetAJRnwCVpjnRNUs5Zdri2JvhR92H
14S/kZHNsqj77WAAUx4gFKfdxcZcBg7pKalo82FDcYfpNH+484ekETezMAeOC+N10kDJ8MxZdNcq
EzmQgmrBmjQE2TnRFK05tYNDc/48DwOL89rUh4uo+LO05DoUnJ16OHVb3O1PottHVfThhKgG8hz7
vn4/OBxUdWmef7nw/rEy/Za10G/CrOG65Oj/11XMElwppSSVz6GnwfXy16tY0EMUSsJAbOZXE+fx
lVrpMQAzLo34g93xE0vKk5LyqdTyfUdkVKBZuzFNPjxtuKgqvmq9Ohex8+onIJYzm/cqhiXeQcOr
OSERU6Mp4tB0k/GZjgZzK2Idwt691UN5oCbDMOYFH/OTT0gHKrfCzpJ8VLX+VPDPob/Udf3FrtIP
A7hy56Z7WjQxUAV1Hpa25yhSOMRNU3ez+TTHyAThowl4ZniDb2hnULVz0bHmS1deqgfaVstINZf5
MjBfvKpEe6+6KJhVhatxzl0JkYySs5OG4cd83vbWdFvKp6bje/MFqtHalWo5Z0WK+A3l0Rxnwn5q
p/Wc+Za5+xefDwGQf1plLJY613QMol0NQ7EK/vr52AGh1LVWYoJkeWiQCTO/78g+1O+BH+ydgDew
50KVi4OWuI8UZXtntBEydUxsOXLnBaXXxtekNWkmcvGnJdnTAOETGdj3h941oQEnq6+9OVws7LXs
t0I4m0NI5nF8xWHnK+3L/Pmrzk4B3rvfSfJbF6ztRFgbE49DGNY1sfmiidMPCz9ngvUiGcX7/Bnl
ffcU8UCyByinE0ieDSS4w3fkegmH9arc4Fq6nOZB+hFH+Fw+z3nTt/YE4Z605nFqu4fPO2AIgT84
oY2gKXekfEiWeHJAi8U91uv5UdjysRsItMhYmOzkGNCiOSjCDycJPzz+fX6u5A4h8WRkbBMeWXaX
/weV3vY9P1/T9/rPddyvZdzf/j8p9IT1H1Z6Jy6bv9Z3n3f/UeCZf5H4YBQGFtMRjhAWV54/6jsh
+ZmktnJt25ZSKOcf9Z3k+P8jn1TofxEEl+qushznv1zP2VSW/3yq2RZqPAenBnWdYTumMRd8vxR0
WhbQ9k7rDZyrhF6vz6TRdfdah86/oxNb5N63ONfsLcKHogiOiSLSLfI5jqIpeI10cSrIEV/L1KUT
ASwbtKi96cFr+rJTWzV+qQrcf5qEpROBz4mCXm6kxbmkp68Jtd2+c1CDTHqzHeAkgjR8DNDzAYOo
7uGEzCgDcak0EwU4mNqo1Ju1LUYEHno721k2tBmi89iAVqgipmhj8BUXIBN3IWgyifD7lFrdCbVF
silgiSwGfYAhYrofoL83iSWWjenajHP06kF1c2OxfCGiLT1EynQw9mEVcdGQ6BEylgSPpsrJ+/Tp
AEEXLmhE2GU5z2mucfoAGXMPufNb6RvswRRxiEP77Bb+qXIqiawUJm5NtpsX9jcqhVmQYIbo/X0X
4iBuBFvfBPu2nqUHZowfXW5fcn18MW20zL7NgG8gxxUA3ka1DfyQ2VeXHA1pXsZUsxakVEJgYf6T
EGkkUfFE8g6pbrzNs4f/Q9R5NMeNq1H0F7EKTAC57ZyUk+UNS5Y8AHOOv/4devM2qpmxR26r2cAX
7j23cRt+zmgeFdkxAE6nJ0YXmAAnFDd2/eWFjB6WZbrYVZbtU7u5c2T/sZTJgHDVvcx+PV3mCOqx
0/7GAP1dRNUZN+2ZeMxg15fZaULXTSObf4I04GWBYmCe1NxYIr5ObBQH4/2erenP7E09A3IJ94E9
Tgg9WvvMRZsK7x6ZJyaqSIoZTbGJ+oGJaC+YUxbhmX9BrhbX7a6PAtxPokxvPo6lthKw+t3l1R6S
/wzViOy6nQbKAEpccGHCYBCNuPOYgZl1ocBOKjllxDQdmBBCzUjRqtp3mYPbQ7ZQjaSClVJlI8U2
Sn/ptUAfcnKlZo3H5L+WQIxN3uTTazVR/XvW1hYqPJmFOQd4hLchuBsWbIJ4tJM19KUGMZKB12CY
00JguvRlt5xxw0Hrgi+OtHolUBCJih0kfGJdeGAmd7HIN2QAZppNZQbsl0CKxND+27T+dQcqLmUd
sjgNjyJOSUWl4IKp+dMZ0+8x/XziA2avq+CTV9FnEXw1BPztvKon+ajAi5MY8nI4Ym7hWL5OcIWN
gx7VDOe29D+c6Z0wWsDkNkz+QQOhTJH1tBQxzH9InykzhjdUgeRrzu9OpUlN6DSuyNA6zwniWH88
Vn12XVaz+qIJ4HMiAt4TRz9kffoQGPs2E+CTOzNJPO572NvoA0vrDL/ht7tE+Q6Txk3jaRp8B6pV
cBDav4uTLqKuGchR/+vEeElSGe9JYiUOGUlg1fYPfTV9wDP/Ku1Ub0ZSrTYq8A+ganhl9dIdXCGS
Y8ylR2fN8izgwm/vnbjTZ1aHh342+PqZeQZrXFmL6VUWR7upPwUO6X3Wl7911l1LZf3qUnki1Zl1
Bgyr2cjvJM2ZoiEVG9k4bJgpfk7xv+nTLinC+BB206uz1M/DUvzpTFliq1hJg4xKtekZ0A32zp1G
tS1lBB4XX1nf0T3EvoJYUi+YsE5wSzuimAjuAW/JiFA5RB3K8KEeystisv9Iw7wu2fIsWvne9yFM
mKBqTxZeZIfSET9L/KiNoXpb9K50x+Mc4arz/W3iwgkLneY6og4UnJxgNIBrNu0Ve/g5JPpzMSvX
lxaZ3J3vKcAauEQnBCVva8eH4BHZkZ28tQSx7OoxZ+48t0cQCUwxURk60YlYyDsjkJ/h0PRY+5fv
TfoSJhhRZKnqrRMcTW73O4jE476Dgrp1Up9lqyrOSRQAXwv2zqK/YogVtDE9ga/DUdUTibg1U674
PPkIoUV3Zg9RXKrJZ9qWOLvM7V3o5WsWsFedZ0UbwuaNBMKgOAYdu04t8HuOReNtLBc9OAfVlwNm
/QT16J4pBwmXLjsR9IHnmtv7bBfLuaNZIl6nRX3vi19gNtjlTorBf2D10B0wlNnqpMIjzFJ4xJL7
rPaIvxvDb3euce2zfGMhbZ8q2ZHdh/a4KGi8DYBaw+pymdg9znN5tMiN6gv9xlG51WpxSIvAm1UN
5ziGlC3+dhjSthKazWEOHlvFvqaQsLSwPQBeizXkuBfPbj9dErngQlV5/K6D6uITar9NBaidWdsv
Q+zgMnC+oLG5O111n2Vc+1j2NIWlDj4wcfHrTXmJFIrdIXmVEYrfcNEPONn5FDf+6wSU94C2ut5M
Y9jR4wnG5cljgbd39Z+CWzWvaesRGiv0tB/rbxa6URLCiuyqZ8+FuhgjpD+4ANkR41oPSeA8Rlpf
+WHel+jXAEQMGcwU5tddVmmgALBiMXDwAOHHY1Luo2EavtChE9M7ZUSFUP1ao7cXAw1QYGsUfz7W
bSf/Ndl4j4s4yw+41c0OduXHpKJrjfXYHySZ6t27CIZrnVrbGv0YbJOQlFgEB3i8j5Fejg2DhC7k
xGS9fiEGDLhMG59Q5+7BB3UYeOff00z4RYLM0K8R/pC/S9wpM66p6puH2tzVNQy0jgyZaBQUGOmq
Ok1dQjPL+aMo+7shSUaUnPnezspXGHZ6Wyf+72gCsoeIXrrtqdUfjKAusYDNq6oc7WunP2VCfdbk
I25pV4Nq+vfFN6TXOf2HZLC2m2R9R0pPg6gHTjH45X2VAecEaQGUAaelhlNAAPefchPFDn68cCBE
aGnvYE6K1cYfbNvJ3WsT3Qk3OwaZRuOSjJ+2tD8A7L/YiWeOID0OMvQeAqu4w2QIWUFXy4GXsEvL
9kJYrnjLhjzFfuB0eysP2Owv0JFL+1cSN/HJmeV9mL6OMIVwwGDi8dWLtALCReTvPlHPbYOAsnKF
jfUHFVKWBL+7MftDgmRGbrvfE0HewEQgpsGeQpYvlsz3xrlhZ1rPPrzA5MSPW5LkmweBmPXSZclj
7ruIHZ3ux8m77Oiy5HkN6yeZYC9k0X0hyibbx8t4j1DhFFGs7YxFhggBZxnkhBVNpfx7iMbksmQ6
4RlpOYZafOQGO/+0IkdKpXb8KKD+jMleezBRal5ObNvimI4M2dZPyWRHZznO5VUB5EUQwIGlWWH1
sQepHMN4bEhfHxLeOMduUS1nOM1QpxMDGQ6XsZQZQeWF3qGH3QfDVO9BZyqLQEBoZ00MtyP1vb9e
yI1RZ+NjmiLvcC6mwqgo3VUA5t3hnviYRv8MrSAGC5b9lJLlRZk2tzwdt6oGNJ34AwbvoH1v4Nn7
kXM1IYh2lTIjCPM7L6cgsuyaANwZhsz0jh1m2jbD38Yi/kWyd956SfwS0CBsGIsdZBIREjGJ12Ce
/zYOZrY6Dh6RovMGO9aNB+kUaYTzMudvTrQNlVvwy18K5z4YarOlTmGLCE0CfEh5Xh2nKqGeCmXa
7kLZ7O1RPQX/qQZiaNOQYaKKdsvVSlZjI04TcpLd/JfdVrFLMvx3yAJuQp70wopeoZ6ardCcqrC6
1l4OOMBcHT/ZWWyGCHVkUpIfayHfGVqT1mDwYhM+B9V6jRJLfwzyapY2H6FVv8oEkjZThw0TjD/G
r56nTtx87P8meeqr9g3W5hSRU9ej24qeCJCUWxFhoAfWj8wm9/1z2Ft/Qxi5tCC8ylT/atkGx7q6
LXp4l7P9FBbqey6/A7vk1yU5lYXoT8pNX9oJOduITTOcw79g+Mhpnd0BZyQjkMb/a8ruv8HDxupk
E7guwqXhCGENY70PVPaSwJhXzER6gpCVbb92Lag+Lr9vkojvgnVbZzz7PoNypsg4BlMzH3FMPpFP
dh+VHPTVfOGh/JjwLTl8vNrW/gKVT80uCfIZsD3MA+FJhKWH5Q+S5X3kF0dhGWzbQ8VVYm6LF6Pf
MnbPs07ol+MjE0yyaKQI9R6Tx8a35K4M7QsoU7Nr0pl1uDs/jp39u17DcTdzRvfXm/QtSfQ9ZiNE
5RL2k7vCRkdOIykePQvvULDo8xxixMpsJj3Rh+iB6fkzrsncdFu/QAQf8LPAeYN9QEULD3764szp
jEum+JjnL0y7MKjSh2xwSS0p38QYP2sjL7WLmLKN1szWRj6XRhDa1tjnf0LLlk8iChmBhtomdRlZ
Y2ZXv+siJEae9hCgXbCLR/8FlsmR4AlkPO5wUSErCJv2w0ojDJbkxcAnmcaLy5Y5qJzlOGoX8N4L
dBzSTydkQbEpf2ZSRVs8RFBD6W+tStj4TK9d5pXbcG3cbJWfMC6jWoPEv7gR5x24qX7R+BZN/SCY
dXc2+0b+4B0ztPnkyfHebsx8qF2XEhIBSvM2tx+CsDbCxqE6RHexhE3aqQ6SLw7dYJh3naQdVrH9
refks+2q8lDzxG6UpDmMCEPZVzIjGyXxVp8px833YLfowxYKTdOIbduM3V7H6DqinlFnAWi2TOcH
OxwRrLe2fyTFp62bgISg8WdxfLI0KalYx5/8lLeSnIRsTzrBhvRieXGqPyNkL2O4neBKkXKIgl/N
+r+hcf+jht8pvyK3UtlEbk3IjpZK7Cdt909EihqoGXULHHLCTwTWiWEdZiGfNt+dE/ZBY0r+WoTH
jGyBbb5AvQu4UwpXfzeigyc32umWZEjs8aZvmMyFB7nm11X8PYGppqWhV074pNdTbKNLaMa9GxJy
Mwbok4qFT7hvE2kSxwRMVNF91TzPla5POdDkesh+iQig2GBZxLAEiBC8guDd1ow5K6Zi3DtvkUt5
HOa5haWxLW5hWmx0pt9Tp+PUbpjdNG20beFtwrxfvgPqgizGHN63a+VXDBAPg/mYu2APsxqMS7eG
EAUtaKqJQ3cAIAj6n6bBCkNiJfHbVkG4W4KNS9cADTz0uJKoYCpCwhkR08pJmvQq1+zc1G9pZ/nR
CTBFgr6ds9U1HGTv2NXoFjU0GnDDTJZL8ke6UQNbEAOPhTdfp6R9zQC6SRdzg7w0ZUE1wNHhKEH0
YdZcMqWQ+7ya2SE/u0Rq0dSryWMorhNzXeLN5d6u18fQZ5qsvAj4LpcNmfA7Q5Kkjh35pnEUbYaa
9buIX1l6Feuw5zFodcuSqTmUyqx4R7yricR5W5P1p/KK0KWEtFGWsiX3zXgePe8lKiNn7+YdPsyK
PFmPYC1YRpa/YzVKLprdpgewpeSohaPeE1+h1lHDyZKCBylH1qWBK3nsNa52OX4WOU566B/49YsG
xENSoFb2CaRIUEfGtf6lfyMln5/nAgr3NHA3Tt7wvYILu67wt0z9QEhUCzQl1S0njO89JiXAqKIC
2KJTeu9yDi9hPOVbDb+Ae2exVPrSZMNDQ1kh04SIAYi5u2DAdJvyYoP0w1BbUen60y5v6x4iHRWL
O3mwwUOiKMi5vC4jP3DBkSqG1NsjkwG2V2AsZAGyjITDZhzlKR3kFjyVpNYLXqFbftF0t4cwGl6l
iq84d47gxpJXd/HXVYOoTnZWfFQR0eeVEGhawTHbsXXCT5cdecQ/DIE5x6IhnXIV34FRzBRxlb4V
/HUbtC9L1n6FNEfOClOo7WNPPO9hrvHpFLNpz6iumxocHCq7dGhsaBf6u9ZZdapK9dOqjmg2kZ3/
zXVc9aUEOXwujFCAN6SDFV743orkoqWbnxoJ54XGNQ+4tQL5iyuPJg3rLWhjhRMn9e6jEXjNwY2D
L1VO2dZ3EV+BapvoD1bTD8N5KyT9uYvMLWBURRLUoXdInLIqkFGOrVgm0aAfgH+eAid/5iSoWHAT
lVbY/MHBeihRrb+b5tkdETh6LRKxuspP3JM4kmKmpUSRlAvhEoR78aBqWCqt7Ty0vXdsJTvDsicb
fOQkMYOjjhVUxjwfyweIQeXepJj8AXoPJ0nK2GbEAbgdwxlj1MRjvSKY94j/07a+1Cgan6cwOA9F
Fh9yB16jyuc1HbWETsq6/bN09p4f4lJEoElOUbj1DZ4CHbv6TMtyDmp5cEmRuq4yLTsu531ULEA3
12+HvXZ8zPTS7dzw3fbr6DXJ00M8TvtF2O+dVICLbURK5aos1sOdz1HwANvzjbnyV9/UzskquJQH
K1lOaTi3J+lGf1KbtMUuBeEmne9O1n8MQHC1JB8UqO2+Mo9tAZRv8OunMS7W8Q0QFm3R+IUB9FR2
xEw++5fBKaK7NMjOBJVzWXp5c4LnJwGXUChRhFVz/s5H+b5Dg3AdMuLToQiIATdCRRZ46PZ72Wjw
VVVYbuagSvdVY28SL22uDcRS+IZZvfUsQ/AXAQjG4JuL6l+px+axb7vHlg/VoSD5aSvZ7nmZsg98
nsUmhcRTBA7jT6oJbtN9NPIJTCqkQl7gtEzE/k65nV9ywXGeQMQiDoD7O8yMxbeDoB6kwt0XiihB
H//YQEloengzemCa45nkAUvCoSRkPiDIhS19e1a+IQCuothtGjTBNb1jZc/bSuHlTfoqOXhtdRXO
wmq1mA5oOtXOTy117pAUW1lE3U6AChq9+hMa8X/wAondJi5xM7aK2RB1sLZL3gSlmeup8X2c/T8J
bH4qDvclzNr94jbizKOObnI4YZaw4SNwgypAH72xBMyK+K11meRIO8zYZbjEiubjrpmTjyEE1p5T
1aZONt4vQL127Or+qDAG7F21yKkTO9hSEs+7aimJ9LZ/eXk0bNn61sdoqFCU+gxRR2u8xRD0KPnZ
19bxiEm920JSv5LUCA15wqBJy47OcezY+ZWsYLDngsnhGHAmiNDUoHpZQyc0MuZyqhc29wNAHum8
lxyVDDA8vUVfCd01SO+6+rIkhANSSEP2CdNnL9Hl2lsGG7Q81oniZs2a0YC8s3gLnGaTKFgH6LrA
koLt2Yyu+yltdh5gbS+D/dgJu3ljvV6/LLPh50kqfMN9A7WJyGTTO4dOB8ek981j1j6Ba5DKgj1L
DB2wcZc434bnw2ttmF6YZPetD0YtDXi8WhUf3NmHnM3DgddNPhg1P/pLskaCWefQipdnr0MJiN9E
bUE8PueBYltjcnBXS31NSqd+6ErvOZpC747MWnEj6fYPcBZ3j1h9Rv2M1WSwD3TMyKiZtJydKIAH
QVnixulxtAa1dZZcPEM1HRgIUGQCAJP3nhUch6FmNmADUGD08V0yoAcEFoSPKaKrbQQ4+NCOfGs/
G6atHWj52IqmvSSF/lkm+HN9ewMEtOr/c/icNhN9Qxj4EwPu8T4LkbVMaXFuG5boYgBo44PZGxrq
MGcR/rEIkSAPSe3sDZsTbXPywu0qjvHS3uPaUjh4SVe0owoupx+Q5tZ9kv28LyzVv822474Iqlka
2luTw04eOW63ZkJ/gRDkfaHmGTOHBN7FeXZm+kcY3xaLqgLDoV5eByYpT8AJttYwV89LNmeA7zKy
7ixEBRXRUS+Laz2wIRkvWS6Osp7tY1GCCdNuhsGEnNMZDssGhSBZioJSBu1zzcUlhi1z6ZsdN/xl
sFmSV6D2Stbi2kUXhXQhxbPw9O8Lh0297YiIO0zfE1BkSrwkO8+1NR470YEyQqieNSK9i4FLDtoe
7p3CyZ7yBPwWWSliWwsLN0DQXkkcoaJnLu4J3iuF5YEM07I8pnZ7WSCCL56b8uQ6x5ComG2vtaL0
CLon/mxmDk5bnMeq/JFA/A4i9a9p6OCsc9JbN040MG5A4pfDYiYYE5Jg+dItj4stzKG08Jpb0C0P
ZK3/Tqv4VHLK7RGBEKaCpHxfjApeLWSdcQ5eKkkQHKo94iBys9YGjroU9ZnWzb9AGHNm55ZQknpT
Jrn1oN6PhVRMjWmus54CLSShhGF4AAOwg7wlSzg1SxbdYoN0FZR8rogRrkMCe8NVljwdVIH1AOBx
TQ7KeEBFgN89XI6TeWvSYTl2FeVT54BPacTQ0wdD0S0NJrU49oaHUc+0wEpfzAgPjGQEwrxAAwx5
SBKqV7anzvc/i4mj3NPdR0FE9jabAOhyABrMLnG8xVyRfUQLvTYuu40OJQvUiT1TZTHWbaC8g6ur
+PHQHBzFuOsrXEhwt3r2EeCX/aL4ELEenhKLes4p/utbkz3EoaAILQH8jLNL4KLnQRZuw3PY5Q3q
5ICC3s3OlQtKiMSPExGe6SX6m7Syu5BZQweop+pKCCB2GQDOJ8r7Q4Lf/bLSKyw9TheTZd9NGzIh
7BCuRXoz5aTbtcIhhLTMP8KqdK5RbItzHcEUsxb3JcELaMkFpE0M/nxAGB/6zIrLYCBKxvbuEH1m
v1x4lPRms3/XVdOM7p92Kg/AS2iWSemYA/6J/Bsq82/0zxtixCHtJDGTcTddUQUxbywDJMzH5WFA
//3crmxhFyXxiHeRyNWJb8716YDYRK7d/6eWpw6B8p4O5FW3lAptfnQlYGxIEb4bH0CRfsTCJRBc
zQE3h/hAFDxQgArkXe4AEocP3rENDpT4Flb5HnCoxKg2UTIRNf9f68KRGtIVQSX/lkPX7tJ5Oi+W
aTGvyj9pSGBdo/sQA30DBreDhuU6bITTwH+aR3L7ajfqMc+gxraE/hNiy4PbDOZUM5zMB0Lo6xR2
0WIT6Kd5BWqJYHynwYMPw/EANBKajxo433kZTOqbcJ8naNmF5c/bfmamjF21PJLUXTptup9s8CGg
VNqbqMTPkrkxMsf/6LLqh7ldhd5JcmZ0/jpiMKHxo+oZLOWfaO4I2DC/05xNd2BP9UMkwWgNgeHR
XflK9pBz4XQkXNeMwEkeolGsadkt64f2pjkRPPIphP3YYwFl9GszMcbEBO7nZyYgBj3PtSNna9PH
q9RbOywP1uF6MGD2Qcel50/ZWeGlkc0Xpq30Zgm5cdgR7GUw/yhtPbW+MrvZWV6E6mgRo+Kb3nNT
YYg59cQdkZLjkzrEviteYzXhvP6OLJwpWoLXmaV9KtuFfD5xax3cJ45TsjRJABlOiR1BRJ9ZzvuN
u2t92EYDkrF3F3zQZlCu/auI6P76I3Om9iGQet1RCEZOyZtlBQgZXXPv+q7Z9S2D7K5zgpuqQ8An
FmNsJ2rpjlKj2Xs3BHWk43RrF1iPCudDmoWrTbcE8TazvzRODrO1euJ4TvZz7dbnIZHiYaxmmgvo
XaYIR/Kw+49wYXSOI/6YB/C4s07KY0lMJ6E58ppzx2w9hzuqEohR/tXW8TJjDpQ96cLi3cekbfTj
NGRMHtn/c1CmNgoSPZi7IWKmXgKi2zuidq4ZLL4m8uoTJLHpWjOSTYwmsaPmQYgDi4VjafamQHAp
0gzVZX71JxFe8sQlyQRDxbXJKJrBTuy8aQZKbE9vXJCf2iLdsfWBiA2MeAjDodfQrIgbQU+g0H+u
XwovQBTd59WHszA2ydzvlC3tJTFvTuKyLx/mZP0kvOqU7Eigj+SprF8gZbylCG4Y7Sy08rN49ZD+
HEsR/yCAZcdO6EnND4tktVqCQ1nKap0t4iVcpjPLOsJafPJ3uUbAiozLV0jpdGgkRwI24hWEPrwh
fACWDfpIN0g7a5K2D1O4OhxZ3twApUDs78LXtBwpFUfdbzpSRq5RyNCzWvCYjIW+9SKyjy6IyyHP
FXlY06dhd7utSvs77Ly3KZv4WCXqR2ILQzZDGGTOwm/77zvBZ7T2/ogFJ2Zgfp3BdiM+Ir5kGAG3
WDOaXEr5/KokxJFkYKPm+3OFgBbVrRquAyhBZlqJIDaRlfo4M51ysW9MZsKEWEl1nLrsoR8Yffus
mClZzMO/75f15BMXQXQuKWaPi+jvVFKRzcvIlzFZSXokJsirah7QwNR0Q8E5b10LrABfWrgLsczM
aa18Lyyy8OWNlyIEvWIxCubClaznMhD6IRO0izd4Fb8LCTonu1oFur5VvtQKPCNPqY06cUyJVyY3
ImH9gr0aOE0E7ThjVkobr4kzdPiENLWZ6Na9o3GLJ4g+/dGNsEK7vaXAdwOc+P+XvqIATlmPHPvl
0x1BHgwVh9fSh4gsaixxReerY9RF3+C0jvyGXee/uUvfHxFYZZmKb4HOnklqEABdmHhb0RcxUp+k
W5WPeKs0TW1szmHFGN7zl3un4fbXK+y0i+koiKIrmY2EYHCRne2GekkvMluVBCjMBIm5f80E7X7S
P3YdqBP4EsjMuHMiexqfA0OzRMrkPpHkyzuSJKP1j5CRfMvzsDvZw7VZn0DEJGQrMZPAETCsCRSY
wR1yPiIbHn42KgKIPKZfbS2flTc5B8+fj3L5nc8rPbV45e2frxgwBtYyLqSrBRG0yE5tPgL5Xqr7
avbaO484KlF2lwkgGE8hKjM49/ndGtfNHC1pLnnG6yxyBnNhfVe5nn5o7Xw/uZG6pvi1VEGoVFlY
3cnzYIWx/x1WN1OxTypUq0EMfTxPPRKSVPygk0HddSblClhZIjTtqKhKHxXxyU7dhyXnTfSS4UXW
1iuuO2JF2hZ8jcjSHXUjfE0e2bgKHyfOFRIkYl55XD9XQIg3AWSePU+WuAvH9LqmOz1FcoLTH7bs
tWIVck7N5Y3mELaUvW5dg471EsMSR6+oOmHxNuc4O9GAsCuQ3ZFt/HtCAgPClvHN7QjSg5VKAIjY
jI5NaFcC41In7YtJJubBQAMLjBRg+bKD60+/ctshrwRcVIeondV/9sTGlasztwmUDsXRdjA/GiBY
Fcu6Zka3xH/G80Y1WpUMRKolOkIYIFc9YbmiGHpdZMlAhyHSmh6MBrCuEVjwqv2aiBGIXMVu6vRf
YvS6/QC88NhYdBr//r8l6i7//ilmYHl0lMvEuJ4vpJZtl561f5IFz0vjYoVGW4jGgE14b1+AgDAP
Y+G8t9IMBYfZ1QvtraiMOo4GyLoXEDK0yAB6Hz6gUxtlM4+d15y6dR/ip3786s+K/cTcEjcTmXf1
wGMSnUDkIgaxoIQzU6R/dJl2ejaLYlJ7Nj0TM2Ull/E5XNAfBkX25VFDbQKWpRSr3JoeqVy9Sh+7
IYpAZAeHeIWRGGiAec3d1I/rYp6tx4zTcdOoeb5EQJL3jW3+uA1RNkgrSHShjdx4ay4LDoV+q6Fw
bfF1B1sQDGQuLtjEnc6wBNg6jZsj+UKZZBJ5sldU09hUlzEInoQSyLYsWV/+vb+Quw4YHQktSUNS
N1YN2PprXp1AR5HoWAEBcICt/7T4DR8hZDUQ1xi05pgCu8UHBFGjEmP6VHf2Q9hx5mEHaS6ShoQw
UtRNaV7VZ6qdTRMTKY0FCa8oXL1D5cTvuDiaCwlJ29wTzsld83IA+5NQmPnHpjhMHvqHTMNVmRH3
y3YAm+dpBnFUADE6ULsG8J6n4kf66s2AZN10QTdyNEw0XcqYU4ukHJnVKy6F7mC55XKZRPthEUS2
z5C4XqahUSAXw6bfdSkKg2KFEiAZPnTWU0/3fP73PvUrPqbqAR6bZJ8t+Q+5EBiZSiqb7rGpVH6W
/DB8LJpoWPq11jREklNn7Ds2SjpNmV6WfDZAVB2rykKyAwCK1Z51Kuu83jMKQWFQgpH28gm5ifLf
aQX5t/VL3CcRi+fQXU2w5eXf209lAr66HcTexb4cTLMk4AoicbL+lf59KVe8j1cFyyHnXWFu2V10
m6z/d3dkBciL77kJtcjs0+wFUO3ygvEJEPWLcB3WK8gxBcOOixgojJGRfjoE6zTOcj/yFJ9n8zYX
ZrpjVKnIA1hsakpruE+qLjjidT7DSEP+FVh3U4JvNoSPeIjDvr6npiUtIm6XA7F67aWaKwKRPljA
pXdTLuyLFzvnqlblPWfcIRn1eO2tLmdMlPwpLA0jx0numSDAcEWgtEmimklPzipo3eavyuhTMVjt
nS2z320FLFcsOryzs0QefWv+KZgxXEe85G2KW1vMgNTEDGfGTWKkz8hgsBgoWOeklpsE7XYe5vfB
CgNjYB3t2K5B1Y2dw2It2kbU/OxhI7ihDdi62It2lcNAIU8Gd5OLvjwsYdodJtufNzLOplsFWyIL
rfSeLXmLbqiDOtpkzxDLTwuzhThg3/6MvCnb9br4Tv1g68kGkYIVzCd6b0bsGvtEH7DLR61Xlw0f
0xGiSnatRusWBgGVSwqCZglAwcHuRX6e7kEzRrekaUF+O6hJAB3s1ADu2/OnPyV7/DpIxEEQar3l
r5Xlch8PQf1o+dXPWDwHK1ciz+3rNBp0ykHR3oWghPgt37EVXURUHjoiJwiU32WPkomZpm5kerAp
OYBnvLtK6xfjryq9JXpgfevvHE6vnryBbWOTQKTC59TjnhUyv7QQIY6ITY8TXL8N1u8FPWhc7xTZ
zj4udKYXxsYPllRevisDUKzSenSplne8n0SUR8nv3qrYavAHslwFBt8Of7gKeXQJ99nZTK7YHAIa
5PvfdNUQ31NPu0TE0bbx1INvvmIbfGWCcGsXOujC7eDNSIZMKBkYRYNM6Pr8b0og8jRMX3URfHax
88exxLmQJNe0oIgxpEcbdizAevl5SubsbA/x5LOs3gzrKNmR98lcrVz6Zjqe0fisnNX025sJcfRK
iDl5gViAZoSr1P5JNQqFxfnh2lzwU8UNesm4dZBRLUQOo/BfrOrqAlZGfi6sw5D4zAXNQzR5f//l
xxQj+6g+6L4QCO3Yp/sMKALM9FnyC9uRSez3eqwJMeRi2hYlC3ZFpYzKroi3tlkIH6QayxIb6EN/
tVZ60eC/+e54imqfoggFXFSLpzSyzm6EW5zLMtoFBLYpt/nOI+uSL0gpQRc4xUS08Uwm3dRa/iGg
16Ssex7ETYuL9Nw/nRIfQV5/6b57rRCyVrZ3lKp9B/8KyYQoOjRBf2VEI5aMyB1aDbG7B0LJcGBp
Opx8sDUp7kVjocaoyHCtxm92ejAg0XVtu7r+i9O8PzrW8LhGbeRlEb+EAwV8NAfibIX1a+wYebC4
xsncRJKkcj4vZSAoX8DX0xe2tzFDhTijvDAqeTGsavbpXbiYYlt16UX7wts1lRcf4ql+0SkZ51a9
z2Mbk6qLVt1vgYqOsUqP01gc6jh9xRT25PCp3OJ9YgEfu8mhiLR7WwLzaqtoOC0GExbTC66kTv/X
p76zr6bnGWPkdootkjzmP2XhMiDuP9n2m73NrRDb60c9e2d5e0GqSN7FjKLfgv4aTU8w79nKLmdn
5QqljWBvHyEyRdegWC1B6GA4NjcFLNTeB9ogEIlZqr0MUXoHtTk6NB73gtfOpNK19oFBiL0140zs
EcHAmGJgkgk4IS60VdYS3tHNlmPsl/8JD0RJMBaAa2HPDBmTJLlMSIMYwiLQYJir+l++w0i9D8kr
blIIm56Yv1CjQgy2Tn5v/ZogJ3mBd8u4AqrK/9UB49xQSkRQAHDcc0ahwdyPLn+DeiQTO4Ma1IGd
QJEKqKKgQGPH8JzYGfdJDmFnfcAHv2nu/sfXeS03rmRZ9IsQAZtAvtIbkPL2BaEqleC9S+DrZ4F3
Zmqio3teGCJlSMGkOWfvtQOVHoTXn+vO3Q7YWVazyUMRGyWIfN0i3hZaaKzISRDBaB3hmtGZK9TR
zKfJn9kmbQAN8F6iUxRGwE1PNlvjMGULEht5fY7N5to2CFAKp95yD7v7zqrfEA6UxzI5z45zj30R
cHfF6V9g70J9q0DHK7wonkX92w7EjsYHI05onsc6g9sBjke5EueD5busEHd2TKpQK5sDaj8wrAk9
mQD1fS6/oqi6xyhxYZMBbmM50UMuaIYjJqEhuZZ9p+0SK9/PcXiHenDaMBA5mRbtpEHOcJOBlU/a
bcvOG5CnnXuXMqEH1GE00Ad7K0ea2vn0Cs2Mcmh0H6CaNwOd/RFDSDOWCxeNowWKD3Xd3lDktQxU
Ksk7+JpmcbKb/gCCM3Dyl3HAlulS5dldlUcFnkJDs3aXcAsAcYkZA8aySLoDukIwdhd45/ST5Gy0
UlV1MnLKNnrukX9h9hcEWMM+NaNfJSWHnbHvTOLBdIQg66mkOy/ax7SR77WmwFSF1S5UKSgy545C
1ibloC7Z7UQZ11FFAkT4TlBY9iECD0WTE887zuGuNKbKz4aJ6IFifhlIoDobCL02M5FLbRo8gk08
Y9EKULtP+5Byz3EkYtUfPKdkesvADs+eb9kpTDfyXtd2ylTptiSyDFTg10LHndQKYt5Bi0WbFEf8
BnsRUuH+kC3AslJQbyh0vWFFuwTZRMDQsiQUHBZl70JBAEJE2QdzP14dYdFxSTBlzFWTP3GfoT87
jYbx0YxklkSReOg1i8ysCVewmyKhgoLzoXsWfwhenyKwPZ2Qo4vqBicUmwJ7PNYQ8DVjx7a+5BkB
KvhlW+PcDsQCLV7sGL3vnpDkfo/ue5X1E2HjQYlabF4QBYuCpyC/IzMeCk4hu5j6mHUtuMXB/Io4
rgjxER0h+yPZQGWH0fjWh9E+hItvrYolKLJlnHCTHy2qrxWhJPxRsiajYmJ4iU96r/rtjCKNWAra
C5LC6pbPctFwY6/oKlGipwYLmceu7xyv5yNVmPWwq47Xeip7GHr5sJ3lbzxg89FI6z1ZchZ1ZOk7
XVFSiOmMA/uwzUD+1JkcGJ8MD3draDk4WLzDgbGZC5SNIrvPK0mmRXomzoqMl0WI5vQOTKx8uKDh
x8LvLNYBQMLo24u9suuSNrU+P4lQOxN/En4YxpjtVW5y/6PqOweWYHUfzstoEj8lXuVcp5pgRBRz
0cdQtsCXEyc7ZSOD/ZzX1XE4G8nMkR5EetaLsDpFM+YN1y7lu0VTGIUWmB9N10iaTKzgWRDeNRG9
/S6llRzxLNiSDCuUReUHkr7f2TyJexhx3X1PjjVF+oemqNSH8kySwFC7neY+GpBjkwCXJr8lG7cP
GkHkkkjohwGrTOKNvbPDf80STFQ0VFRxh79lPKczQW16+RiUhvWupvxxJusELlc3svPjLWjzk8ww
FEgSx2JfI0S4TCVXZEPjcmVSSb6E5Ohwky9ZmDWB08Wo3PcY11gk8o9mORRsIs0AYeDsGcWHaW8y
3fiDzskC0X8MXMfkBI9fQwWRMw6qPVvbcF+oiHWm1j3MyAA3Yx93z0HVHBMz3yODZlGdIf8Ik+7N
xft+kJEmVmp5PzlrpKlPyj6PBuHzsyHogyGwu/13dhE7R11TOikI5XQ3Lgn2hEErOzi6dWtcGvpb
l9tXiIAecyOmmwBDrPVaVEOROwB8eowRgn+aQQcifqxPhd1nB6JryBNEir5ybVwZ0TQeMNykXy1N
p01DnDGGSTor1DTZMAOIV5IwaQWFU4nT7bIaGH99p+F6CCtWh0TW0KlmyI64s4BgnuahwgYpkChh
zcDa0+uoMOzi06o4nf2c+VQzqHCqYIdDjfXCoD9Lkg4CtPp3g5t91WjCYYOn+Lb0UG5bBZSzGrN2
T8dfT9B/pvrvqg6Mc9x72MCQ6g7UidekCqQJod/k3Ymtl7LsTO3+B4nWcLQ0ulASIxacCAbrsoTf
lCR3rKJDaGp57DMHHCA3PhlzfK2jJF7IYfraJPqGBbZJYgLDqwq13+bIcYC5Ol2Q94O0KkvzgleF
1l0GTayXrxp/QMuscK8FZriP+mts9kCb+I2z63w2hSrvqi4BVTLvjOS5E327i2R79iTssXYBdc2D
jeNt0NC7j1F1JStSIEi3k6p5UkQNHezkWgzC21KeqO/hE9CEYCXb6ryLGaftsdWJoQlyj/X+1Pef
lBgppoE7knVpn0lksyCjkTYkzepi1A6ln0mQptSL58LUvIVz+4OKILrqWJPh23Xezs09rkedi0u7
9g41OzcQ2hmvsg+V9Trq+BDLHt8PsxSzcqvPZ/azLLxNYhtombGRb3O88OUXuTneBpEieP+Jo7go
v9fxDGQvTElvs5YGKW6VS2vocJdE9d5mbAV62lznPC4OGIiRyMpi2hrLwYnStHjqDeM11Qv5iSaa
3J2oKi4psrJ76T6wa2Zp34ziA/Y3CIIOPpoyrJeOUDd9idGcbudekdvuOMYWcVjzCTJ3MRoVrCGt
aMCWohHvGKs7ck47ZlvXbBKf8tTAzIERbs5srP7ho1EcvTF3KDzQxbUhxGQUEgmAtddLJbbwQvNN
sxJ61COx6SOL3zfNRBpkuWfT6p0Xg8zDQF8W+lVUbjOvty9RkKXIJ50T19/4nJgvtaFRxlbc1pZF
cYUGtGIBo4cCqKyHpUCQfE4YL1t8l6WOVv2KW+PkdK69V4WOJXDMTrE14FCOf92G2tTg1zNjXgqX
5AiL6poINR3NmGWwM3bXoEuDT2mPCUHsOXC31ghJzgq2stPZu1aUDeyu3oPeC48pUkN0f/Snu9Bq
9jn9cGZpUG66xQ6nt9nve6H+ZJNYRs/qheTuJQsUUxxhJYQxL9cA524pf2g/cLt2BCXA8ysTqkIp
5ladDQvCWCbehnm8t/U3zQ6YIUjBuJYCyahREPPXmPJN2OrNyUguF/0rq5vUr+buNHXhoy3Ur8h2
0WgwvZKxjoZXxSxT84hNIevO9cypSib30TE56XSXBnrecltapCMhioxpgTbNMergPpemibHYeTKx
fiqXnm0D2ZQMesmCnuZQGhYfmqweDMWiaVyOscxkcq2LtntM0volIsbpbGuMxWYceYQgVZvcCZ7j
2SO8YrHzYT/DTtHdWWRPdTbqVprhx8bATVkv+gUv+OWltKgJFfc+yFw6gSyxnmUpPWJGWNT19bQh
hAvAsobUq27s91CywxltwguyAWYZyX0D91BM7nIG6F5LqN7Vel7fFdK2tnndNYc01vv96CY1Zi/j
NQJuMU3cBroaqUk3BT17qMGgalsnQCbcMZQx/FNkzIynJJ7LR+o4v4fEdg9MSe2qHqwadLEFyAnh
VGIwJcRJ29EBytVuGkt2NgHOwSg7h0wS41DrK5a0qU8sD2SU6bvNOEmThgua3HISQasHrWHdQEfy
l+s9R1mtvc2D81SHDkvSPL+GZRzuW/yWH+ijgRLgsuoGLI5DYT9POjfs7ScnBiMoqUFPQeK2sEKN
QCmu0prTiFXhvRlfnaEvX1F6krc8fzQNB7dMoQ041pe9zIRD3c74sVvub+oEXMGnALEtDQhrbbmW
d7AHUMgM3RoikrUDVex9Mgt2nlOqb0uc2ixxAuNd/TPNN81THtk2ezKGwmSMKEZ01whbyYcdt/eo
hYqndCjUpRMzoWr1wAcKGY56+mQXzUpRCPbB3e3nY4MoXrin4tC07qWYyic9hEjZOy5L/FzzlXMx
NNY0Oh6YQzWzZPFszfzoCYLFZq0JrGRgZigFoOp9DMP5qbBV+aGnDItNaHBxmFr5UXA2OWtoUFEz
kcJDXpmnAFW6c8aVEQFErwamdT3v7mIr+gb4qe7jRFQPzFHvfTUF7xolxu1kuAg/0lB7J5N7B4IJ
620dNHtzsu9ydmNolKp+R9qJTYFZV+8w1XGjNi41rLmDOJX12kUPKd3K6RMOBYBrx2Enz7LU4j/7
yMk8jGjBvdgoenxtAnOtZ1H8kTblVyiLS1Yoz6ee1z/B1bq/3VGDbtDYUvHMzV5m76n288/LYUUi
kE1tteqx/KWssLsgjfZWIz/cOBSU7GV7HSlLrYY+EB/CJtHJmLPukrZD8GjU8T06CsLcSaEv2OVO
dk/OfbFkMnYd2WCtit6yaAIBmzsfo2q/MzK1WZ/qD3FoQD+0kv6h0VAlU8WWC1611Gt6XHAzNybG
v6c4mZ+qQL+We3aW5aOnsulQEQGNcKl/6mg277lcFkz2vAMOhuh+nMMVPJzshJBKvndvaSWal3Co
9xxwhBMiQjtSJf2OBhmTcOzRwkHVeh3mR7TW4cMY0c+swzm5mpn+AQGWjkNDAyax6ALKOmLH0TM2
Y/UeGvTBlKVe6xSQP11wfEEDZ5gIOIoVk0Ai7dF4cOiS3B7GlpbVv3vt9t2/37j93N/X/j79j6/d
vhH97xvdnv671/7+qf/4brdf+/9/7t/95f/42u1P/X23v3/+/3/t7ye4/cbth//lNZxClA47JfcY
eEWHeG5iWE60kzAoaGixhMI5F9FmDovRp9Y0MCvg5dc70g2yyg4xkSxf5gleZFx/4+hjnsJqE+UH
tfzK//mZ//Pl7VthhXnTDUxje/u9ynAlg/Ze0dA+6xaW4ynXUeX1ktWvZqGaNKOX3jApwCzVD1pw
GbTNENP0MBX+7TVM9YV/e+rNVXjs4G20FB/RM+rh5Hs9O3s16sGWkqjylah+ihE5hmW1pBnJ8bfn
CICBHpTbqXLLM7XlFTAeSvuh+Scem3IFcp7KjEFpNdIIlpkC+wpe8c1ISyxlYvYrtPnO4HKDasfB
nWbcT2zXwslh2kze20H8bhG2Uj9pkgtRxsTGy/hRdjPs52lh0tbRV2D9qisdA/UMGMx0iFSEFNgB
Nti0hkYIHJlMqlcNnoweUXa5tVs0IMXy5pwvgVdoERaw6WIlIjYgfzaYFLMNSsqW+K+Q/FhjRivE
vE5PUIfInC5R2yw05QLrI7JWgg6xaq3rV+tyLOYtKBfS/er+bFRKbbMgeDlUOXKbAGAPNaR6P87d
xY6pxhoq/m5L+zOgip/DDFfYH6gn2QRtwaaenRAiTXKRNgfOEMGiJ2VL4fb5oUv0d4ZDiNI18V1d
pLHum7+nZGBvEbf1Jm2IOibfsLeqfC1C7xvp1TaxlTwwjfqu3Tsblz5FygZxQcxTipwP8NMfSflE
e8Nh1DlH0KtJM64bCuwD6WVeQfhcPEBW7jXSXDtx71r2GU1aQ+BilyCoQ1c4VCGyHyp4itY3nVQQ
PYNWP5VQiwigXJLOYnFhBTigWnX3w4hxQXejfQTRbpWF7vOceWwvLLRBNEup7LIRXGoQKHzq5geX
8TVTU3iIhHUwwMwBMgHT0COhAl9/Va7hrGov/iR3N2b/GrPZXa7aruuUH+sohsqAhMseWMPOKfov
Li6k2YJfMmjw6109cvASiEYeG7OiJCJjdijLpUqgZUbWGSQA08mTAzjEJ7yYrNrZ7XCAibSb1lZr
NBtsUjsTUcexGTYaqn2cr9iE7SVfnby20I8N4krpPW88im3sFPAT8tNPVE9Q29Dp4ZsqppOQ7uck
/JKBBoJjJC4xdYkwjSb9UxGApRute4qXO9ijUbqu4oXGQhCcnRRnXYZyk+TUmcOIf/32/0eNzWbj
9jzrFk3vSEEPQksrMC154SfmM4657bbbxtQZkdLuSSOL2LTdPzXA0zXxXH6rvHENIYY7buZUsptw
Nqqm5tbVWLiZVO3T1ICEGOQhrYxv3IJiM5hRfOSCOLYVNZ+AvXJjUZmzbKKt517dqVIeA+FggWkR
BspMbxn6is5nK7O3uDMEjZ6NiGzLb0iY2mY26ViWo7c00JaDjtzZ56OB546KH0+MnY91pCYYpECJ
TikFKVW2ze35NSxriOl6eXb0Ao1CWlsbtg+bzINPxNK8YpRcunfuG+W+pxLzOaVFzoe29PGtQd8Y
9qDTYU2ZuWfahMyydNG7sXWoA05InEA6NDFOIXR4n4hry4Otaz7VELNqG+bqRS+p1CPZo2KDN+BM
bXNre3mPMi5RvpWTEu7wcYZKPo0zesJgpvEiIErfhvjbsD+BfdxoTgz7eWjA7fTgys4GA07IRmaT
hER+ki6W+LaI70t79tjW4Dbte64FC6Fj6GkWMuf65Fn86bKB6RJoYeonefDYVXTAWTNOa6OazgaA
tAN1rvcxq68Zq+2tsH4RuI2swKGWMOro6LKUXnpkJ6/ThLkujuK9KbixZ2/qCdiV2wJKzQpjgoG3
vXubKoOQzDJdWWoRFX0iUgZp0DDKgmh5q/K+Xepb6dHuu/NtWrw9pIW1qJmCfyZNV8wD6ACmxr8/
cfvKrabfpRF/2ZCy1ybdRz+YMOKSqRBubk87Ntz+7avMG6VfAvXcowp/kTax3w25m+s5Mu/GwPnQ
61EdHMK33ZxUkQQm71hy6DxgEvu+wavHze68aPr0qxnBVk2u9juKvG2e2HdBnT6FGnggoLNveAtW
Xi11rqH4CR2Y5IMwmkFIf4xtJmI99A5OxuXcOPaDp6LXuY3oFFmy9fvlYdIxkmtkhAD5xp+GGaIr
oecXRKqYif5cRDXRmTqzjG2OAsVa8Rxa2pubd99UpIhuHbf0hcOTbANx9tL13A8/SxNr7wTlm+eg
hHOFu5vH6Ve+UECaxhJbgjGZa8OFOMviIqVkOxUkuhY501hs3TsEuWi5aZ5IVNX9yh7YmibwKcq4
2RkOtUYDnbakMhWEXbztPVItNZqdGN+Rk2PUbSmx7QZ07GlcPNOjxtCuVcBpu4DI4ZJsqTkgls3M
hD8tDzmSzNXg5Ml2NokDVV5O3rL8HAuj2NCK1tjiWe5qKbUKNsdrwwgHv+6h2AG2X8H7ppnZ1alP
OkHq5xrkfpFZp1p1lwEOHe2ngaIb/T+flTySkBi2JuGsJEf9qRf36O2v9GTI9pV8vj2xEYOtB1ZU
B7ql16Rl+nEbCa9APlUpUAdhu1SwFuNv1PrxZDX+4pL3B+VYJ0dAc1mOszklE2V9HU9VXK3dDPua
LgIgCml1rKmezlFYEdaqQfb7PWMfPw9Sr/wGSQt9K2OjxRSuquW+Gg372WghlNgyPpOiKW02DRMB
krsGnZifLG+dm4wAw2g+17PaTKUTouxhhaHPy9lPknoLemheyUk9JnNob0nHgq3Hh18KuLDy/duT
20PfQiSeNA1LKDa4Q97ED0PWwsJQ0l0nLbKQ2+g80A2pdVB0ppsyW2tvESM7pvcDn3JYtctxxT62
jFbA9smU3twmr2nUct/SysK3U7dF55ZhKmqq59ibzT0ayPoYusFBSE55I+S8oRC1zcwpOtWJ1fvl
8mAW9Rm7N2He9JfwRhE4ObB4wT7z3TTrLEd8R/0L2ccEi0wm9lfUy4Pu5BXlrQ7ePlVudvsoMMOn
YWbilSVKBTXLo0KT7ysFG8ZAikBLXm1S+KinPvIJaaUrRzo9AykkHuToWJs+ozjbOZr+R5CJig6B
/azD6MfSebynG++3Q3cxFesUyC6baoEwZTnkK5R6fYpLISzvbKERYBB33xHLEaukt+d54fqf9b+c
QlyGGSwTPcgfc1NRMHP4R5JlV1nr+2rWXnPeECDy/zxIWA6+ydpzXzDyWDGhLKwosEgHxAYT91pu
tSAjJse1cdNXlyrWTuSJUSnG44uJAOBMor20SmPRFtQn1Tr2Np/HxyaP0cNVnh919v2kc1vCgt7U
7T7t+uSEWJbOnbjLMUIfmJl1v18WVUP+miBRXWcQTtg0MOHfru7Y9VimYIw+IKj1AdDQic++Kx1P
MYQPzwlsmn32lzM62d4M4QvJvj3KmIgHlLWQc5cFuRMc6VMYIA3l9+2PimVUuX11m9n/vnZ7apps
JVJX/POzarnHbj/x9xf+5fer5fIsd2aUbAppZO/FKMp9HZVEtemx8V4X+psFZ/TBG7L6Ya7E6+1l
u7P1XWWDhrg9nbzsATdiicAqre7zLv2+vYzXHjAHa7k9+I7m4EmOXrd0QEPRjld07RiFLQyJTm6N
pLXwjb/f7byzIi3pcvtRGBfseVjkOYfIiD7//pRok/RUkU0WT6V5nfB+rjutoQC/PDVUh/3KE8Om
SALjSpBTcTW8f56AHzGBX/Py7UHDQpWgmlxFctrTUyNroZFogwvravbTfz/0NM4PIkJjg81zbobu
evuB2wOVGevaApPc1AkYkaLDmhMRj7wPB1dc8Ti8NN7wTrQx/ZOvYUmfjNPirFVozpzUfJE6DhC9
sS+5w24HB+nr3z38rfiAno8lbQdiU7B1I64PpXMRY9CIQR+andueMenTo80B1P1NpbxlWP6Tgmn1
CCHnlIby8uYu/SDoP7siewwdJJJaU8mN1+rqdHsYmcTWlgCaKWspT4sSgX2yvu+wNNETZ3U1Iz4L
i9hHRAlizoqWfJLbY2qir+0il5jUuNumAP0OzfLs9pJX0O4iFHaldcIhzPnTWvwQpjtUJ9hhbGRl
8yBH84UFtB8ZCHDzOseJtnx1e2isNj2pEeTnfKx6SsJF1cybfhGhevkoMVtRo0RtwvQRmso9AWOa
AeQOr0Pr/GHXGGEwLv4og03rTJQI61O7P6WUwbdke7zfXqI85eEg5+TkqCj2WWiWJ9Xn7gb4ENyV
5anLuhohbA7yBxePtZqW4lOgSCQOO7V3pg6bLcLgtq8IHaO+h9gOiELNWoNJBaxUJHjO0rw8MTjg
t+dENGW+stLB2fzHIs5ci/ecjjnBJei4zb4uZpQjFMHC0rnAsaaLBG5lm8REHJHqzhXSx8fY+GEH
iMgJMPe2GaaM910ceFZRVKfYc3+ZpqWIaa/pqi/H458jIF6qDvBpaM3ZjubXy1BBObo9uFqg9hB+
cDjiP8sThKL4Kl9uJ+D2MKWontNcfw0IPHHgACNDbtjfRjUXHsntzkWoLDkgaU1LnvYPGYtARKLW
W6iGV1Co7e52NFnwl6fbwYbmSRRiCV8fIl+wjTVnP0nrPfAwgaoUSwiXsGPtgecztBPKeTsmfytj
dZ/VYECMt0DIn4xU+K0t0WQ3QChOHusOZVGdUWHwbaT58+2t6UDbx1Tb//M5lsKf3mTtvDbk0B9y
ZFj/UitrOwraVM8BRxlldNa/O1PNi5i+ByPhWDuhaf5cxv0ugd+Z28YxXQw6LEeBa0XxG5348nR7
qVu+AhVcadazlWFDCVLnA2IK2sE0KchlZFS4jQU97hb8d8vJlwngDxo41pFbFqiGHq4ltFF2djRG
Yg/S5BhW9jpQRnGd8NVfLaPDOT2TPWw2MdK72rkARImRSuEX1b47i/p7bKFcdRKCwOgdHyyIyT/s
PfH4dL7biPA90buXIJLuF2b8PymoeUokLMQxcjJzmBOIrhlOYNKxh1oSnCc1XYuSjHXMnrH0fL1O
zGuqWOBPy5aC+2orXaBlRpD898PQgYCnEw4pCQrq2HrgxIjA3Fma8xVOwbPnwBghCS06RzqH3M6C
j5H6Bek65BTM+kdL8NoRPeM+SoL4UBUh3LGhG9niMryeQlYyUNnZCdAWRjutYazpCVolkLoIlkLF
M+5bwf09A+qYADvTj1wxSq4A2oB0b92DYeLupyb9RbjTdCDuHtu8Au8xQ9EM8g4LSDnV2HuahjIV
Tq0s7vfhmI/HKWjuK07Brscxs3Z1QDsynJFsz/JkpiZwvFg7S4fsq4yiOwFuA3bltAP7Ae2O9eWp
AWpB1j1ZArcJY/HpBhV/JMguSZsZexth7LVxvY1wNJO0Dbe/MmbsRtsA/Tn0wOAQRzxVIPmoaFTe
Cj6FRfdhxvaJgtz7yXK0MkP+uw0HKD2JxX6UkIg8H2I+O6BtpKspJUBHp4X1mQ8INFnSqoKmrF0N
J0sbUGkE3wDxmy2SIMKumJg0q/X2aDGjk0rfxxw9ZhDpcPk6xbK/rb7IOt3TEX3odMhALJ7e0BCq
/WSD/iiUVIy5F3DWCd3j/k73fmHRsjL8/rm2YF6onG1iaObk6erbHl/fxqBIVdNa2o/xJ/sZhNxW
XWy5W3C5gcerWsgokTVuOrt5H4ylOTKXBrZDk74lppZsptfQu8HIXLobW+4sZRAH5eh79nV3mmet
EXwsxRHF5TlFP6PdEDpbfwLMY0Sk3znO0c7WOxvFahX63sJdEhiNTTc6FvZ8qsJCIgtKmlWbayjg
G6obcXKm6shYGvWPuC5jWv8A1AvcxHZvnfA3TbsMrFqusWGznekOeDOJcaPlV61C1pTLV7cxxrMm
xTEj64TUHpgftURWTsRDsh2xtFQKF2DtWs8Ig94paT+ktTD2oTvXa8uC5RfaDqRECuu1NyxyF24K
DQijHUQDdpbyNGn2K1MAYvOMAuqsQQBZMv0oELB46O8tM9e2Akl1YOTyXBFWPUg6xGPqnZs2euqp
rrJvRuIXkhecpgwPbD+my+D2kGM0nB5un1ASAxOx62N5aM3mgXSEnaGRozuMxjFCxwBbNzwVzULg
yqb+oMvoTGeoPaUpbCbNvmY66OIW0cdXGUoCduzivmogAxGyEyZ5f5atZa6iQoQXF/nExkCOipfS
vQsq7BVe3f1p4MOQshZ4UOBQ3g9Evu6MNv4c5p6AT4Kj/ZRI9kNXUQFVIaUePf+ZUzLaq9GkWL18
jNgfA4LCEuYPqDn5FnYCcLsqfKmhQiBqNAGYhOhBylTb5KSL0skHYcttXrFvtYBzKVQvC/VoD6g8
JyK4roD0BsbKECh+C9R0xxTlCv/EzmCDyn9cH9hGXXPalPtEFt5pGvDP5m6GiBS88RkzQGAVPnvN
6OCUxudkMETC6Q03equ/tO1gkBibspOc4Xyxw93BkCIZ2l0VA8vMwvPY9JUUb2DbiDzWcUkU1dob
nIPVisexH385qYBGScD1KqeyMVXJIRzgY6eo2dDJFu0+K651b48rmYrgEt11HHZRaA8ugGduWqRC
CDwoxahsRyzeehgppA39jm8fbLbVKKpnHf+e1+6TJDp5NmY2b/zllaAo6C/IxRZ8qqmxrjrcE6hz
iU1z8nqdB/VFm0sTVAuhcp4c33Jo7wacHtRCBiRaMwckJsa7hlvxjlkqtWxJC4JP1xZpQZqdrXap
wt3hxdqHo4vpMBnzD+cC916DXd+gmb3ibzLgLTzwGjXeNmoSYzf2LK/zZi/pnx0p/NGqN3o4MD1+
51guLJvxoBnU0AzcS/s0NzYC7zWybWC0kTohmUIV4M40oGCXVSyeiEUaVumY0RB1CG0OlPuQxdXj
JLxXNNyNWtIjyd2h7ZVAuEYmPieE9NboprEpvmJAuJAhz87/fqzZRFH8fZVhsaRfphttIWFSGpc4
yJf+9S/RLJQvCsWo3j7trop2Gu5iji303tHiuHRxDcWwlnsg4/WFoPDDoFu7oncQ6hVZjeFlwUhZ
+sUaomdNv2sE5lcrhf08hUAHZvTejGwA/NhXcAaJY0BPD762aysIzChmwUnT9KqRAN0H4H7TURbX
IR93lONJWcX/vu7N1xAzCrN3/018yppyhqIXji+wnn/HIxhXd+5etFlEV3usL2xL37WA9pGwLNy0
hnkGCoV4LYTCK7XuDpM/pm+q0oBCWcjlFsCdKJzWtta/EHzsHAPgKJlmf1PFuh+liXykgJBAMnmQ
2f25ALn/1qHJCzN5mdp5fBsN8dzVbxGKtDUhkTlWtfJjQOtEGzs7hCZUvcBGeow6swBPgriaBgyW
ykJcKjUmO69ojoZlXaiGKOy7KG+nUruY3ngqc/GtzwKTEWg/lCnDoR+Guxrtx9j+zGZHAm2XkvOe
+u0iMBkVW45KaD5Qst8II4ujivsTcMtXW9Rvbqnu6uM0Os956HFbZLGN0d1EL5VDr4n7P8IN81NI
8ial0LBv35nCkQC56MPzSGOTaTyMY3LvclGvOr3/SgAprqpk2PQivWMb4KL56tDI6nW9A+V5Vzc6
pGR4Gwi7NZpV6PKrwcRfpl2kNp1saqK21aqV3ahsixk5FdF9Xlv3QYZ4DatLD7kB47txTjn+sR6l
W9xUTwjicGMMXI7Wk1EbxsVtPOiRbjwdupAeaAXyuZ/M98HWCQ3H1Daw2QGMOeyDStzFY/WFke85
4AqkHKNOKtF+anleKnVnlVp76KrbIX11J/a3mDN92z2pQh5q9dOM6Z3FFnfldupXq5V7gT5hkgTz
dja4IwLHzKqCFNblGn5xjFDwBpEZg87uiz9xzh3ai0U28YtSU5/19yntWXvsvmXjlhvKs8mqQj/Y
yRoiuDNsRVu1D7cHvbuvbSPZJp53iMzEPjSFdYwjqlATXueD6iL5KHTrEQ19y4kJzM3A5pBa8BW9
vOMjT94TXJDg/NLPc9DMftOlf5JuRiRFx6P1uAIYOGGCiuTXVDCrkWvYnEXBLgcTLsEbpQP0yKPD
1tTUV82xJyV+IiouoV5W1q9ccMmrhf879gBKJ9TCZoTLa+UEWE6BzEX0H1bKRfkmbO29QHsIHUdP
UEUyvTSmY4Im16uthd12bQT6phul2rpd9kbXcdwKN3qLAOYN9geRcQS6xq5xZ7mdAzyxJUCkaas9
Z4/CgIC/iXAVjawFILHZuO5woD8fvDS2u+0FTL5gdL8Zz8qtaYA/gbqGxAwA2U4lE7SESqzjUD01
ER1Sgt2DzaCs9L5uQ+/o4nfWRzIzsGsfQimJXw8lS6MCdI9VUd3r6GtuHAPnSBYhk+gc06fXC+5q
We9Ax9K3JMoWRAmETbKvBDGgOVG7TJobA7gUZRZyTNJuiYtn2PC0PjoL86WXjnGSoWUBO2sudoRz
YRziYQv92e/H6V4GuJpZapKUDHmkoO29G8i328zYD2sxEwLQU8JNk/QJwlbSyMfAPE6tBScmwEHY
StfZ1PV/MXYeSbIjWZbdSkqMG1lQQMFKKnNgnLiZOSd/AnEKDiiYgmyp19H7qmORWdUdUSIpPfkS
Ic5gZoDq0/fuPRdlOtNw7aLApFRYdRGPFMBHQ+R7I7rueALmPCEm27qIvgtznJa+7/VQvJFkCptl
jEziBsbehyHxlnst/duEihSiYbaD7keAxGUmn2ToTAqXOv3KMagdfFe9u5ipER5yC3k3jECZNfbV
p1dbeOK9FkC0DAoUnh4SMRDHHWGomS++HZsxi+iJ2VA0BBaZCrw96T8cUwp9W/fvTQsR0PcppIFT
wj977R0xr//xTIJCRrgRcE/TQikvboeIoihwwL1p6ezLCv/zyG6yYNRyV8jsACHiBfW5ZDpIndIM
ktcLTjIy6ns38wGi5fSdo2ovroZZfhrkfIh2kdNV45GsOIB0RHAGxRjK2g6DzNq4xojXDIit5mYM
2+yiOftLVaz8ntJOURy4qWStMnlwyry9AZ6l+Oj7HxtsEozgtzQOOc5MPmPuslkZY4QmsTGjrTbT
Zx/g5DrK7/rc/SLmKuND5PxVM6FW9ImgeGASnbW1b0B7kzMNQN1Jwg24x+9aBg99Pw+bMMwoKjaY
7RlGIThYoWa56UqwZ13qLjtkLRuvRbPbEF6P5gFu9djsC93r5cisCwgjL3iOXuj6X/3u0Ru2gpSx
V/s0meNN4UR8MqrHUprXFE7TgeYFOXcwypLZW8ue4X2mP2WdPAoxvthRS7RCvBzk8JPapbEOn00O
Sz3O7bLH9+NLmODJtBH5B0y0Q0h3dz1TpkHwQKefTKAxcvTbbD3mB5a5X22idl77wYnIOREujIg3
+54Fm6oaYoTg5mGsBqYdlFtkp2xigXvGQ8bu+IjIMZRsirD8iYYELnviNstwYpGnc8IUpubvxy5I
HQsUMnl8RXReJ8h5vFQcREQZVjKUgvfyjVvwHEX52S7jG3xRBqp3G5Ss8QJKGnfAHBE8x5DLJdiV
U+BLkQEfqBHRYZfyN7D1HoqiN1YAdOjC5PStSzrLIjko0TBVHhj9XkXSJZHMgfSRDGS4eB2rCZYV
qDa2jXLPydo2shcOOJCwcoPETn7dpF6G2OIEmLNRmdGV26Cf6gZBQhp/5AOXiIPvsWOlHlLveRyQ
VpsZ+H0yBrn4fjs1cXPGbkVopZkRkxfbBfa68SodhFBFg1pwwFzM4dU8W1f+zs9P9Vg/OTEEiEKM
26Jptyz4t5NV9Ru4rjeU5d5idAIqIWaDpI7/CuBVDziQkPQEN7RRPhy3dtfz2O52SVdewgbDqmMF
5zQHlamS+E1Gw9Z09DfurB+VJG+JaoiFHI2Fzm8153l7xgDhqBLEkAzfqyAmDlSgIsgSyvKUPhuP
6yx+kVHzM01Ty+4Iw0hPEmKetVGhxwZdf9nGQG+1BNHOSOrgOz+SRsPCManzr/eAZMM1r+y4KejW
aOI/XV3BHZzs13zAia1n5GV5ro8JWZAri2JelvGOATP+0XDGl1wU616mzEzBa7YeS23vIlaBabtI
eBfULFfOjAxhMqPTqOqvwU7AhkBKyXNri15sncnuIXfVtOKkE/kShNbUv7MtPTkdyt2B4gxvhXEN
FulHSmvT/kLr8xQX4YaIK35a+hQWnJtSptngk3lnTcM5x+vaxT3j45Rael73ZBbFF0ouTold8Tzh
fbDaNl4QcvPYBmZD+VChtU7Z18eSiDq7T7+vdKlgHiXHkF7d2KFaTPRhGrOG9NUwO4zhDkQB+BY/
5VaDRPTBnryZoq7dT47VbUyltmWCTkXipo96AdCtwnEAYgAFfdYgXu8Qm/tZO+98gRVtTMG62Vd8
rm4bKGBHu5cYSNDPLrQY44PLzYoKoWHp0sM2auK926c0FvGq3En3YNjG/Bmm46vhZL/irjX2rju0
z9CUr/lMQbsS8fU0BlLG7LrrHeovM89od/YQtxwtenNTW+TIQ+yLNo6qyct7rTx1Q6zHAQU10gLb
56QzGohqwtNAD3yNBm8/6YnzSuC/pDXC5Qonakvia9haP7GTPM2uPCHxYQgNCs+1EoI/OG338fQ0
Nf3XnBZPJVXEda39UA43jK3rozGLs0e6FGiyje/KKyhMr/yqhqpse+c8ndHBuQ1nII+Ad89msK/V
h+AkWV0ppdH4Ipi3biiMfO5w0Dq4gpwa8UIUoD4K+o3V0VwO5/ngcMgBju9Qi4m3xCpApHrxT6dO
dp0aGzHUm76glc3+uXBJPJ8z/2p872mpWSiEems1gJxZuSK+kx6eknFk37f0fmD4Q5cgwCnvVjyD
xoOwv4uszZa9AlIWszlXGccFBuIxQiDzE2nP/Sjh4psTRkqoF66fvwd50xwrODp8WtlXP8Qjasj0
aZyqbCcD5w66kL9Wrk08Qy9w1ID7LjdzVedEaABqH5DC0YMwd9qr7XWMrC5Lafv14XYuops6Jzqo
Il5kMJMzSDluIh8KIssy6Oeeu8ypr0Kp8m1syBd2CBCr/ATPQeUlK8hs9hLeSbiK7OQ8D4KuAOmM
k2V++QE59sAInusaEAYn/XoX5sYn8VjQrww+kWaoP4va5WUjVNVG/tYqKHdp9MkAjTUhJRgmbHAe
gRkB1fWjC/pq5fQMRnZl5Zy801LQfSnKJ3HtpYgr2ROw/e40V9WLXQjcCslbrT0wAqmxpi1zINsY
PYzwfxU5TzbatFuz8R4tJrGO8wU1hT+OZg2K0m1b+D1QEVYDv9rOLn1y9jOk9lZJ6xHEYdQQP+N5
za6ToH0zyIqMU9u0w1VTTMdEtXsdW9DoPUpvg/pjERbxoz1CDCVY7Z5WIS0oapt09BziFRpvUReH
3KSpaaT0Kyd5LVHihVW75kI1CixLGN44OYYjAizY3yV92zhAITJQOc+usUQ8dqxVfh6xkZ5d3DNw
mR6sIfrVMHXZDHUAur+8iJipNowg1LkuD0imPzLG1UugRhYZGLcm/gkjBNUOX4zGyqVq0VMMISza
wIfkASWqjXWwnfoaOqYJuJHYic7rr0gbohyq6tQlNHkavRUFvv45R/NmkaYVcVygSX3fTPXWCFh0
qvI1NGV0SFFxJddcBPpctwh7P5xjYVoEbybjB2isb3pjweR+YNFq1qTc0XTWBqEBqXeP3OowIB9d
NKp6okMAAMI79WyENcyBLb4bBm7GdBNovQltQS72UxB1L2gXnlsDhqpNYVCRqUQwnfnhAH4/2022
K/Cnq3A1wSAcUPlvdIOYwsOx7qTmc7fpRNgvhx6VRAv64LrvLtoufvLINohNMznEVNiZuWo63sjB
uiBZSlZFmR6tc2ACVKsNnJxlcU40cmXOumiO6vmIRmcd0ePfpjGqUObpuLdvCyNtt4O2fpmhve6i
htQ6Bc3TTNzP0gkZTwdfpkK55TkVfN3KfYAoGDIY2uW6emwT91eV+gklFK7UuOAAgJbwo/BONGFO
YB6Sd4XoT9vpCp4IylQ9bTyDVcmnw3Ell/ZNmUF/HKY9AS4PtCFpacjs22MSQhPAsNcyfotm8ov6
xOIQl4Q3dDkm+plZeAqR3XVed2Tke/UdezBcu+rZrmjklinF7+hRj9gckmU8fw10LgsCXGw/2kgb
iy1dwQM4FAcUJaAH168kcT0aBW4rqRdKYDYtp4xF0NsFFHn6dBamL+5e1vUoluRkruzB/87wbTkm
+d5qqmj0iZ8hNc5WgCNbVaSdVt9W7QHudIybLrh6A8GdG04K82OMHyKHWmsI5hdNbEwjy0ewA+0q
DJviqIQDP9cGr9OLCJ4mNm4/f8mi/n40iL6m1XLP2PXiIudYwjxI14A2vquWRvA8lpSiPqE7k3dN
AsrXgQshHiO/OYX9evDoAXgmFs60xvaTDPTkX2CmPLca6A3e4jObrManT+xRr8W6aqbdoGB4KQI1
d1Ed3PbC+YWpJTkVYfvpjfNPG/oP0hsvPurEZn5OrU5TYum7JOHBQNlyaBP6+XVrHYVxGJVzA4rv
Q7ZU+A6PUR+89nSbqKI4915pyboXC83HwjxxPzFpp4SmEEw66qtizRO3853uXXEA5UHgcBP7cJZn
0HlOoNZ+111agpm09xiReLnsiPmTikZMiXBpNbjdd96kGRtOe9+M/m0TETLXqQ5+ttxCtkEeKMqH
ovJ2gNMtYeMNYq+06oieBLDA0AXQJioMgQQpYQA71x5dhDGTvwgPXZaRV+Jptdn2rfJuynS0as17
ci6a2XshEvZjzvQt+/kpwuO7JqcGYp3W+6xXJ/BH3lNI5K2gxx9Y0xlI9UtupM6mHlBrQRm8sZyj
7L77cWZ3BfWbX6Gt0rw6+og0bIW9DXoLLJtdP+q0egcOjp1Bq1PthVQMYtl3luKNuwPKx+AyvIxQ
WxeynrdGC+oHQu2M/AQUSYYAgTPrs202dw76gZoULjWywmMAjJaadRxqs17ZaFoJpKD7IGp5SScC
IpmxtBtTwBdVeTagoFVbPzQNwFrBSZUEtJigJpKSfJCRwAbF0LpLupdauxufnDx6w4SUGDRNyk6v
SDh/pzz9Gao6xX3JqMiaHqpQv6V9Jm9kzqQ+Z0puG7yNOQtv2KCucz3YSBZyV8jiAYsukeKeTcng
cCcbg/rxYkH3WK4M4iPXhZN5q65Z5UihkDaJj0YZVHZKLW1ylA0L5VprHp0hKhbMqHxbvTAE1gsp
BzartruELRmGQ/FL2Nmu9ut7BbDbC7i1+twBPg2qUmBlR1rEA+7AtjM87mMxHMKZtCf/zrMcBbVm
mGnIvlOLGNuCcsnxibiIHB6fPh6Pg9s+MsrCOzHbjIkd995vxSlF48Cp3pjXUWC/lesYWilEfmtB
/PA2gFsDO8ElRbQTh0xD0Pb0E8SydFvRwFsELO6++ygn8P/6Nsh61sMiQwFLbuSAcmDqbgFRiAUK
mZDeK7Rv2qgbSQOHxqsihdYI9lg/2Zgi+INR1O7S0IajRYAThCjBMpORa2WQZMgMNzjqxrxFes4N
NbbWJowKZ4LXSWJTOlkdM50EVdf1H1cQ+RB57bQxp9xHT1rC/gp5NKFs+f4KKWwPtDACJp8hDqBF
bfAZDCt2pU1Epbx0mpLBVUvYXsfHYLTTOneyI3UOUxe7jJiKW8ymfAzqY2LXt10d/hCUGKw4iNXL
CTwjKukYm8M9fq0rOSwgliZBJusHn3wiX3XX1juG3xHYCYa6QdseJlmPC/Q6MO8KTjgkReL6oS0J
xnk4YirK14xUHOSSZFJbepWEVKxaoX7t2wfHpqlozEDX4+yWWCsMIRpRYR0mJJMxns5lfdQl1NjY
b7/5DGAJpnhFeqfDUsK633vdF2iMjVHYt7qkmmSI6J2HTh8tF5xqpAsiv4q3YeYASiqYQRxnD3hG
0rhy4uTTKIdyGWEvhutwP/Xjq+VbRI+Q8xwiTcEJs/Zb5cOpf+Ctu5MtckbMS3x7k73ZkzaPkZHs
AusBqcOw6MLxzIhtWuhNJyPINDYobpua0azp4XXpADlY3VOE1Itudm8rzgWdJFkYg9bGDBMA6TUA
Os5lDhVqf+BparbdzONKKnlQPzMpD3aE+NKO2TRze+vCkrOKeRc4muwxxFeL0L2636aSgR25yEUp
TyH9ZktM9sXJrQv8qmXC/riqYT0jOqogZgP0qvQbmGbeXI71pS62oKZ+UF08ZhnTeN+HxedPAkoe
Qa2cv3EVVBHt7BYLpu3aGzZygs0te0Vrz8a16b0zMW/ARSAYI4QTKBjADAddiZlFgPPD11aRK1Ck
zUc1ld+kYagl4XcPzmRqvMkY5ua2D7ZWVz1WJg4+5TvXwQjj1pTcbRFMxzoK65XZE5SSQTVyYv1A
jGjB0sGpXoVVtkmd4OIS8xkb3roRTIH6pHmymvjT8aNxZWpCkssSttDgvM5W40Ncg+gRi9dSyrti
NlIIVPYuy4IbI8XIMZp9SoOy2jqtkluvrcMVj6KOn5MWlR2JDz+SVWVUxavOQyIj6QSWt058mtv8
JYiRr5Fdx+aLYkDpb5yxn0asNgnEHkVEZdqavwSqryVaP6LwHPWYxgQwjyHnl99T0pg1CINZdiZA
vrAtKYZ5NfsIQ7SC/RwUmBf+DANH8yHm/N1jNkrC6YPKgyamx5JQ+TnaspwbumMcx/ve7rMUFr9L
5yTVYOBHZshBY1W35jpQBKZFQ/UaOdn71V+xsmGQdnAUlh4n6DX7lremtcpRJR1zDsEzo2F4UF5Y
bKyB7p1wOf2ChXwMKzpxQM33mTeYS9Hvvfgz5baBAlGvMDD0uNWJh+QJRFMU1Sja8QV3KvxlkymH
TGDtYVW6jG8DgVNT1Thbn9UJ8UUGIykM0M6Sk0YUlHcuyjt0IVCA/fTNgi6DCqglpjIhcdNx3UNW
9OGNa7NUDDSmldsSwGJNG/C796BxpAIh3aKuWyXep+eZwdJEuWuMVrX3kLzBvG2yrcti3aTDQ02o
adOKi5FPDF78uxTZzjp2DLIaTbx7vpN9XddTDPceSSsMvIvAu1gZwqJB7W1TtezolPu4hHLOI1A6
EwIpCILhsM3gi79MELQYgq0iAnUZ+eCmPBdakcbbJtWpIAOWz+sFylyF5r4x0cNF4wLflL2u6Vht
+7r+FGZwIiGEdlHA81qF9tPUxXvoKw7ZIN192/Z3RDBHGR6l0rOCLQLDX8xzVyh4k71jwpYi4L1z
9HCrCs4jHrNhJhoEP5Q1Dg1j/hGKLrnJWX9t4dAtpm45uDyRaarvGptkvk4kq5Aj98o3prXjUZrF
ntoNxvhLov+D+sWtz+fb2Im7iRE8hR41daG0ffDAp7DpQcLqKJ22AH1BEjEU45RIZK4fzcc2h6cX
h0PAHY9yQjXAS3W+DSZTMS9kvjWSSbgcOHcjTKkVR9V6Q4pNsiuUJ3GRsWtXMrIYNjVrGdIEkLaS
m8C2C7Rt6blnorgwAxPpQjta56o3j8DMLyFswKQhRqoGgExbMOK/NJixOSbradYsdppTVRs1r70k
yIYkdDidbXrx0ngnrnksZfAOaLm5ySJgnZlDUFvU56c42KcNE1T47/mxmYNH0aHCmjjQZFn+o52Q
Zq2FdEXqJyPqTyr3xKoJ4x+UsdkiRSqQtpeEtKxZBeWSe99Z+BqxBAB+OIkh4dljtMPwZazLbnyt
a+snEC5LbFcu4wnkcR2/0S12CVoiEV7+oqCiS0R0ZYPcKB/rY9n1O2Pq9o0FDK0xHtK6C1duk51z
osUQMa3JU99iVKU9Z70PYfQI//kl8qLXsAy/S/luokrNjOE7sVEzTdHJdBwMCyo+FiCPckucqyg5
6SFkiIjgN++RsonEkedaBReaRihniIToynxap5lPY8E1sGqEDB7m0aLUwz3SF5WzgP+ur+HtlAp9
E7/YVw7YVD8gQH3B1uhxR3Sf2cB0avAhqRVJ/0ggG/ZzY3pjGPKkQnu+IaTg09xqyVtYUwadzSl+
NVX6xatF2j5H5qYLuXUbcqc30nK+LJ4Ppoy8kx7IzKIgQMWcOh//WPVSzIyu+/4m6/zh/Ps/InK+
0UkOG8uoFQfqclfa3ibnZkRgnYRHA7lXCwxpSdvIWRYBSNhbUaegfTMzWZPsQmMLuPDSNhqYX+Cq
T1mOGAwY64NFhnorbv0pO7AAXnVN875RPJJFDc7RNPZjXRiboja/kth9rw2rP8terTLDfdICb7sr
4d6kHmk91Z2PCOBoCeO1cVGS9oNZbFwb6xeRMh8MsLN1EnAUm4K3qVDcKkSGxnbSLcd5eMM7AxQu
kz+NqEAIypwOApekR86teZFB8Derc+CVTw7S64Oj9zUsmpPdIsM1jJpvNu9t+nMrmCKgenHqLkfP
/sqMiSi6JAL31DE6rEOgnJYCRPTbX/7t7//xb5/jv0ff1W2V4xcq27//B///WSmiziKa7X/837/v
1vfr33/iv7/jT9/wkmSJ+v5K3v/ld50eNo9//obrdfz3b+Xv/vO6Vu/d+x/+h6cw6aa7/ruZ7r9b
uli/XwGv4Pqd/79f/Mv377/lcVLff/vtE3VId/1teAvL3/75pf3X336zbPn7W/SPd+j6+//5xfN7
wc89/p//zRjkf/zA93vb/e03If7qYCYi/t21HN+RMvjtL8P39SveXx2LHMGAGYBjMri2xW9/Kaum
i//2m83XpOnZHH8tMwhckx9iwvf7l8y/WtKUFuQx6QARkN5v//XC//DR/d+P8i+0kG+rpOxaroYX
ov7xCV9fmEcDwqb9awnhOQFUdZNrUJ/v90kZXb/7fzWO4ce4Gq6iq7bcDtKfjqZwX+MkSiBKGuO6
dC5uqqOD7zf3FR6vZZE4+LcM6xk/sY03e6pW/8+b989r/MM1mf/jmnjBlmN6lmuSmCSsP16T1SYz
82f2Cw7yT8KwvZOBg2rtmGO+rWp2XMYtI5O2cbybx8ja9q4RLv/1Nfh/vgQpeT983xUmaP/A/9Pb
MlOChmbnXR+uhLgu1JSmL+Qxw5m41Q1J7HCAvXUrva9//Xcty7H/9KctjwR20/HRnNq2ZTvuH199
5bTT2Ev3M/asuwTGEgxxE/fi4PNCA5ibAg4TBN7pXkpxxb26Fwmeo6epwyyDixPBQRnUibbd/QrN
cOOOZngyOyLN/Rh1NBIbXCa9c6EIOuazX5AWRBiG1xNEpPt5P/i/MxWGOwC4u8omNAYBkXFM5uyO
+R6ILNF90YVijpcbb8Q1bbI+ndeQ4M2DRLO+7OOIwZKujG0zJU9mJMVOo09ZoUTQi7LdRcj0CDET
L8J04R/Mo3PI86cJ1fCD78wEC8m3JLHCi2213Qba+nC6BsXiebBXjGGGo+hLBAv90aOSXaQke94x
Gx6F9LZMi7ON1TfLhvbXQ+cjHxsNMb+7o0eHD9ZcFsVvdEGtDb6/jaH5jXXVPzolrHRZPWs7uSs4
dx7xZmfEP5F3POXB/goyWgqSDS+B5z5UZuOvETaordOlet/BKFuJqhjujWY8FhC11rmLKqqEmE7k
KVpzq+wOglbCEqxdtDQh4dMu4SpHsY1BIhSd+Q7mBJGo7EgPMxEnwlZcFqapL9bo/kgp503bzO9l
j1RCIADux33YiPvUdQ1k4N6iYaK5LSy1GpvSv4VPauTwvyPTIZtobN/8lGYhddJ+tBnta6fr9rDp
1lNw4xaOcwmc2rylsENtqkHTkcNIgIrYodonHRBWBYf3fi28YVuMd8wFqxsHI4dIrdtcDOPZNpNs
15aSIyi1dc61Pupizs5qmJ/asp0fO60zwB71hxVqyWskARdbPB+QE20qEC5qiqIt/nfgRRipGy+C
DUmghyyJmFCcq2onnvko8nI/5d0q9t2jo6wNbYz4dtAph4iQzrmT7q4wR+IL5rMdUou2VLMNTYul
SHCtqWkS63EYt6pFil05tC7qyX/TVGGLVgdgH5Bp0zlpib/K4kOMcq+gI7gY2vlDxbrCxoo+Nx5y
Evai/OKbVr0wnU0kabT1SBqPlaDjnsCggk1NqeJm5YuqHQyzYZlvShhcKEUgpRlyWCUB4vwmODQy
z5AfzuIyM0W307sGmwThi0uv3tejmQN1SqfVPJQOqc7SvG268A1ZPvAFEy8Qfi2gdklDg7J5pp3i
72b5LapKXpADkZWZ9pyAQqjaTgZPsUQi6nN+UEI/a4mkt+9UsY1K544hY3E2yG+g3/LIHAvj7BQM
CCdCZsE90/4k413DUVbaEJodfK+VfMttxisyNcclYpdjL0j75oI3lrY7+FzWvoijmyD3ok2EoySz
0Bo0PCXLoGPSOzNtsgYr2cfht6bgPPiTf8uaOtJ9Zv4gr2OP1KO3AHR9mQlGirHNGFC6OWaM8seg
EXI0adeudVzOh7YxzQc45s8UnJ92aslbCQsjEQ7D0cl4cSOXiKfyjjIqpejqnbssmN9738fcHpD+
23BUvGkGQXq3cYpaIyMMref5KgPoM0VAMkVI6KaTpreprZ/dKw1OY/GbAjpzvQPvWUzkRIrOxfEz
1zegfBbKq8+DzcupgrY7+6wbHGLWtuT1x8Yhtvl0VJ0XB22p4Uxpt2JUSXJJ7jyXU8Ahi0/nPkis
+mLIkefZWBkmcZNwWaink7G4HeKiuJ0jT2+Ca81ak9l77uyvjgbCOUbHWnpusr8mOBl6eGm1XGlk
W4eyHzQifcaMhup+kJt4Z1Fcqql1jzYZa5qXth1T3OZ6fCn6aJ23ekS60eCAsA2BHT0dN3io2oNh
Mg7BgzItu1zUx9pyitfO+Z6rLHka2s8yqsyTarmdurosX3G9vUHmDG/8TJIgpPI9Re9TH5KWk8Oc
mrIKfCf3/nGMoSzJkIW7YodCQqF6pC90gqvK3soY9Uijy/aYRr7YEZDSEg+yclX+y2uYPmagD2ig
ite+DMVSxykhgUoxevbjJdpdKPg2XAdGN96ulMhlZWo9l6zkW9dEWFda8qT3qT25J0u1i9aXwyEA
cLVwA9Xc9SaNU9rvWHJm/Db0daEwEtLlAvod/cbaE9wCJbFuqtuyoosyB7a/CioHuUU+u5tAd3hO
wnijoUMumtgFrFaHIxoLoz7adNQWmuBwOqP+W56Y+RpY51XhyvZnBK8zlK3Eq8TZ6A+wrtXG7eiG
9VzkjLpqA9MJ8zeKCUwguPyP7uQw4ZP+sGbTC1J1m8R+f8E1Lb1o2nBNtNRTs3xWoFYdlqQLo0oP
AcIV7J5uC5nmv0IWRADWrr+RxvzLn5r6pIn85RFIulVfNyYgqeABprV3Qhb+U18d/kkjEd92Jh5U
cZ8ZvWISzD+xNr/GCl22g45oFcPL3apaP/aB8cbhLDgZ1Lcrr46/o44hKEiI4mEQ7cfcDCQXzTrZ
4jIRGEtbAOrIKHEEk/UWB8me9JgwGtTGqwkEswAzd7WZ4DyzXyKO46GRVedidqpz1Y2MPIgbzZQM
kTcJ92OipdbTRf2OBvd5ztqfagjEbvY9wrWu/4DF3BiITg4qdpOD29cnMfXzQQ5usmhbf5/nM3Pd
wb3g6iGOPJFPhI7EDyKlK69tkP9w4Fk/hyu42q+eMqfe40gakR1H7aVB5XdxrDE/mcAp0rPTEAXQ
NHBa6s5Hqjid/X7wN4QLB5uGemUNCAfXn9W4N4rlJLVN84ab4CPm05kZOB/hyt/UtZy3PsMybaEa
IGoVx7zWhOdeU0twwh2zViFm67KAKt3UOPlJxWFLCjmRI7r7JabaO3KelstRmvOe4OqvAeD3XVEa
7cHO+PjYxUZUhMDpibd5DiRFz7sPNnVnmYa6mQeXvlWbP6d1e8quSZOQcDlOGyTt9Lrbw+ChCjBc
ZDlZt0QgwoZuZVCtfbu/yzGfnkxhluzmWOTHa2CPLCbQqo7mpebV0cPX6dmqPhPw6676rsEv5hYu
Ikw0iAFU39c2RgNe8TDTIUn79TWIF08YjUCPyf2TFdIRiEelbrzMYu5EXkPaJ9Nr70m5ITMoQsEg
NX+iGLZudJhEFX6jPEMO3MbiiUBpMBkpbcOoni8+FsWFLc3siwV7EcMOe6/KMFuVSUiEUY/HjwZv
uKvVeJH0zp8kDPH7Jg1WIdz0pb6SMTJks6c8VhXjauvkxcYEK0j2G0JLf2jzTUcp1K2dt8ZWuGTa
akziuASaz6TU2Q7PDEHoMW+4jhladXRzba+veI39u1Mhxcoj42EiUPZOakKOm0gw8mzjiysnOLhT
+YJLhlwL0Z6ssNqPVZegLCLinJAxe+t39WuQO92hCJZDe6SVxbyaEeSLH3PrhaV4khY2NN2ZVzLy
jKgrIsNczDT0sTfdxT3KPJzHsUrTrQH6YJkGIrnLmCfiAnLu3PnUVuOdMed6p42s5Tzhu0vkNB+d
O3n7MI9hhA5Z9FQWzWcUFeoLh94m93YTvuoHHnJg08gvVwWPGSNsoDuD6+9c4RfHWlbH8RVhnAEP
L0gfJDPITDJyNjxrH9YEzDchrLMSVB1a1GRHbpS97UbIGASxmhtwTvPOrO2Gwk62yyzs5ZkDA9El
DWEAntuumNQrQG3+rU3kxdGHTj7nRbB1haComx6sbrRvnIr6MvQZTxG/5WCkS+y1LqKMlwCWhnE3
m1sx4rKcX1yMc0ft7wpqo20KiXxjXBOpGh2D+ujzjzCuALQm5g2eD2cZoV1fJdzQqyaicyYIP9pw
LS0Kibq/j6f8gSgr5nEYNzivzphgQQZZTgiUbh5yxmJwaxWErBvO/RjzezTtPEVsRKTepgN5eGRv
WRel8nnResUlHtjGZ6IFupiIbLJ54DLS/o36MdqXVvQ5mFm8nwVuJuyO33Tl3XvlebABqABTSL0b
P8uinUroS6spvc8Uqbx1S7AJkvOz6XfqkYmNYdZny/fiU5Fnz4XGO0yEjLxR9PfCGN2mCex2OTjG
riZk5CG27dPoyxdfGzYsGFMdwzpP1y399R16T6DgIjnTMUfHmtVPxlAZR215DG1GK70dZbZqqvDB
N7pnJw7lqmalWZN1j70uUG+VHs1tO5gA/3X3OzuegVU8Zbc+Cd1LJx3WbdXBq69hotXm2C4FYvpV
lxb/Sd2ZLcdtbNv2V+4PwIFEl8Djrb5lFYuNSL4gJEpCj0Tfff0ZkPc9R+b2lcL77bwwbMs2WCgg
M9dac455TszCvTM61E9hrfqtO6Ny6KWrBS5gboDCZ9jZxFsB6eeFEm2xZuBu72dub4alPPQ966A1
SGJAuF7KyQhOWT69VKOd3hkiYx5R5rtSSrQ71lRBEEPXRvp3sh59jN2OEb6TxZ590TRyYMDqs7Bm
1j4in5Vg2ebUy1lE6plPnPrwqdScZziMHwuKHZpB4lRnpbEuSXGAwlEdfmxOWahzPDHT4DBV4UEG
RnqtOmu8VwaBsYnzNZVhfJ+V4w97N6AYrWVkRgYDPc0Ukp8hg5ncsW0a/nmZESHQ+oa9grtjb/Oq
WQ8UpF/gS1UEmrlZ2z3CByKQMYrggdrIPkcruk9n8UsQw9DCctJ6Y7dh24qPXnPXeYaBDjjutkZU
jOuMimIl4P1dMXiG+8A1X6FbkwnrEl3GSALGZSmKM7KE4lLV/rh2FMdCXeu5MTn0/DFsHnpr+toR
pnRKHdgDodXGZ0+qF594qvvatzdAfrJtY3XBsQW4vCuSjGlvJE4aKsJDYLavaR6AQAmkTVfkXMzu
eb8Q6Hf6m2XXyR0uoVcgdtVJdbN7d2S6ISyAFBBC9LNTt98ma4i2jip3YzyBCOxtjhAgpk7NlB/b
MC/2/fyrZPVwL8puowUc46q+JaQ1maAs6DqRP37dHRQct089dY2ZAw/gseqPZqLyY2WhS2g73f4s
iZAUtbEX7DuPWR2RWqTh3cc3U7y0CXK8F/Yu/d1gjru0s07eWblrH6VtEVXdzsJWy79rEMLvu16W
S07Dr8qVxXMdZ0DY0l4cU9QpK4JX/Y15LchY2YlAmx4dmlBLjwCiuxw251RXLI11Gx/DDolDjArl
ZDVkrqj4u1M4O8ZL4R18r3AZA7GCwxZDt6GBtekFvteIo8tarxvGkz4SWxq4aJGAirmaditSY1o6
GrkKbuAPmyYP/LOqcRsaYX/JkiQ6hnzKDc8Nlsts8o7aPOkvqdA3oD7OBqEsd46FpNNyAbVgwNxS
W3mLYKLjYzQZiAfVvPq62V4msDO91VbnuuFFMj0zezGrEJGrqJldWgPkTi+crrXsO9RHGTpYZ9TO
VZt3G4Bi5dr2pItQjr5SZhMvySJ1crCX7b2a/PYetMwll6W6oMBFVUzyoD+12rZrnLPtFto5Hkhe
J1v2VDpQw0JnuhKLai0NdA/btOzBHtgE/zEx1yDtrgxgAmCZeHgGX12n4Q0b3K2LKdaldJ5GCuxz
LBt5xuR5hIyk79ykt45NJpHlzK++64ynjnTFBcCu8qELEoycRH4AnIg+ocyOYOCN7qoO03SZenSH
uqS6wiJ2AXfa4yPk4qXnLaI6jb9RXU5EgGWXyhcMP/A5fNLbYqmZPqMw6KohbabV4PpnybGLMO6k
fKh0gmhMuH/LUM6Wn7SXn9o5cUSC1likldBPk9+5+9ZIg00SmAQNeeKpnlmWII7SY1q4wBUqeKBh
6FGnI+ZfKmP+VVuyiSsmietkyN5A5Tk3Fb5kDpDjQkufM594YNO5NbryTkEMOFKOKxPDDQM6RWKz
Ime9Z+4d8zQf+sFU5SLxnWVihtZe929xQChC04blra1B9CNJDnaOUa+qsgg+wfS897j03uPlPo6D
t9aRs/Z5HT1jgf7eFePdSAj1Sp7RqkbXav4xROq9g3a6JasnPIlsD7zPPzOT8jjBJe1xEOHWKnlH
YRqg3jGKF7NF6VHFtr2Tx4bR4bkkpPZcTN9K2MlKA8tj85qvaY0SoubV11jHitsRF8ip4TwRladQ
P6xQEcW7ykDA59aesZNEJ1zmDDNJROp+qpGoZ0aN4s7yCNrid+4SpZ6lVm6LvEYkRSv5yEoGWddG
qTOW0R1H0Tfhm8WxtaqbAXbmBo0GnXY7XSo5PFlt21wZKxKgWSagonP1ADX33RrARHXgG064zWNW
AohyaXtiCx4PbaXfkla6O7qq3zmwezeJcFRPJvFIVDj+Fksl9+Ak20nGWwJmUMIl7nQM0VbAKVmJ
bqL1pnXDSUxWfZfRR16ClLAXluvM0hKpo5YuCYszy/LBNDiXI4u+9UF6+BEtqnV2eGeN15h+PHYY
FOaZ3ejX3sr38IAnmkIMXBlqM8mPAPeRoYb8du7c5ZJOtzXW6tgUBUaOvmC06VvVWfeaeO2Rk310
W13e122OUlI4Dc0b0zqpwngg5c55kjDKtjqnUNMHyyiszHrMidHdCAlSORvjldtP4ki1glZBoNrN
E2ujt8wKAzw2lE+Wfoogs64pB5iE2+hdobE+iaYkFDcLnwlMY95iDc4KrBACInMaKV7aLaXvObeJ
jetdn7dLpyuI+GuTNPa2E5q9QE15h2YEjXOCj41l/oznw2cVs/de0vs4jhLm/iWOFSMMykUJ5cfT
W39vodElNqDlyCefgtCjjY5iALkTtCEqnnVQtWRBEruZ1fnJnyys5dMMfi1u4Mvhi4jgzXUJRu1T
FuTI7+ETZHedRhIlcJbKvKh8RMPVwAyS+qFPsfbRdkFqRybUNOnJpoCetwxoIxxJB/8G046fRkDm
1+ByL9JTgikdv4t6hyV+8og4Ip4ZuCmhca53sXNnZXmkaSWhOGsZjIfEpEFk95YGdVcdcj+8FU78
Gqsi2rTBrfM9zuMchlbwiXcliLFchybbZV/9tOe8E+8UoQ0Ah1GNyBSNoJnTCI0QOdhHowNHBWAX
DvcUcTAlG8PN7WdCHZDtGDB3IgWbw+6pPwK3zvZ9rg6O3ltvhQNxIQjxR6HkQFGERM2iyajF7aX1
CckK1RVr1T5NigHu3qIvg/FpYha+6kRfbZoxWOlqNjGF3GDNuEiGD9uBxwuI5LkFSIpmB3aS2WGM
zWyB41EDDZR42S7q5+ha4iJoaegLqeqMIrq+ZxHIkYDBU3Bf7XZCox8ymp7iHtOQhwuWtS3ZeP0h
ZbK8KLoIB5Plf9JK48Ry/lUTilTpskL7p5WrOCW+hWDylNAW0FjDXVaiixihjPd6Tbd3zPu9QLsE
cLaqPrdej/shwBxoSdxjWPXaJdsJd4ctX8BljqhjN25XF3j+62eS6NSeeFUgQuqsxyQC8lT2R2OR
Flq4TVhosR7q1apF0riIUiiEOc1TVdNatwuP/A2a7UaFFTpFIHoopAB6gK8BCfW5CT5lXfIQ8txs
iqoBGDK1d4WuM8YhuhwlGMYAo4gZjuR816N/yVIXIW+kbmFN0FiHzrMihtnJikfEz1ZjP7ThdEvL
ktWyy99pb+lLDJuvTRHgOLNjhD70l+OGhhoWKJvYYtM1ni0vppmbyafOZHvMcuZFjBX4f4+NSRgR
Dtlh7N/GFg6SqDy51TJ3NcrOOoXVN6eBQBiXvIKap4xV3HUENVHAnjz9LcP8BTBJvwxM9qIpyi5l
2L/aebXNTUPfkOH1anSTdfBJ01GtZuEE8WfmgL4zXXYP/HkB0bezzLEsUEBgrjf6HAjwGG+GAQlM
FGFZjNxjUAbZMi1R1XDP/SvxVWxEHbStWjEMMA1c5ALVpU0rHo/9Q+yF2TotOuh4oLZzohdXwpc4
LbTeXw+FQQ+s1fe4egjyDmK0kcDslTa+hO3ccBPDBsBStNVn0T9dcXfp0bQtMLc1edZuGfksgAwO
a8TwHOwydOZAKaZ91FrfwYX1O1OlwVNH61ef2B0EQE5wzjoWyqMNHIP+bfmqZcoEn4rBJuxtuSrC
Mj0QpnD18IpmxRzKc9PNqboTpWncJzliZbPY+UneXDr8qcBk9L2rs+gWbOfhYCB8iREforY8E2+Q
b4DXnTqjhSrmp2vKAbRW6apWnO0Jx7Z4JROyKPFnbxxRA4epHsdGevfzsV8oSVyOmzy1pv2Imcvc
s50BfTIN+CDgBHSMroRs9RLe2XRfE6J7iqosROoK2rce7zxihMC2yOgh8rfRRLeijm89Ut6NUxE3
OQQMIIJVYQZA0gdeysEzi301qPciCICRD+jdpyC4leW9V6ZLIXP3oUmylwy/LZs7RjMLcSy6oCUe
dNTFWf86xvB405TzVWDhCpy/9dQmW9LZkfDoLlPyIBnmRqvJtNCBsTounVoDor+Ohug7b5+5TrDe
VrwXvLCjx3w2u8YjvreGHWfDCFWuhNQp6Ovo5sSAjUXv3Kmq4txO133hkyazylRIX7cNCMNRZFZH
dmOvB6ePOLCEL5bdkGzp2MOW1CXq/LK8joJRRBE2a/LA1nleJgeFFGQ1pAYjkKiSHJHzbBXAHoaM
zd7fO8QuONAC0np2rVDH6ZZ274Ytdzngq6g8GBFZWFH9w7IEDMBMnZxtvD5rFvR+E5YIvMDGzzLm
+Fn2YrwqDVszYbv7uOs3rtfNpwNYM7NN1CPUECfTri/GZeFz1yzkdCwuaB1d9FLhJ6gNzz04y0Mw
lq+TdI2HDBeFb5TxZ8bhdPacpd7pMMDzllSQLD2zgWdM95o3vveBtyloznVgL40hG07UZCzofhPd
CWpcXDCxsR46PPaZN9xphH2hNkymvczRRfTseUutxvc05/+UhHAFg75TOBqLoLAveZJZFJrGXibp
pxyQ0hWEmjgUffTFTGl2dj7BXix7SxlMYAt0wOdeC1bHeHZF0/BkKmYzevqlR5t5THzIjSiV9+WA
olXNP3TUEnhQ+wKPCCNYjXmOoiYG9ziUYJ/rGjRRlJ4QmIzrEJnKCg/eQ2AUtDwgbN9jQvWNadOa
3cT4+gfPw9L3oYsj2ReSF8SjPZtA2Q9b/U7o4r5MfHm0pW1A+mu+skena9LHeCZ058kw0zlcFxeT
Nq852Nvi5cygZxQQ3w+jzsEedMgWG8lGxVO/TmX8NUjBVLgGTZ4kna5Qm1YdLmmwYvFjZLrFSpsO
Xls+YO3TQDem9qkdi3eAV2BKtComOYQD4PAck+XhB/YZA7i+7gBdswciv64VA5YqtTZIFB6ksvqT
9JxHqHRLSPDhQgq92XisMwutC/pVosx26QbmoUt0VImT5T8GqtoZUfa5lFl5LwsdnJJie3cKv3zO
4a0atcw5WNv5tfXq+EAejAOOwr/C2NKfKtm+NGGSfpXpcCFKoN/DjURjgbj3UKBEOPz4qx8/+jgn
eiIOGTwWPQ5qOSCliFqvOTodyVoCHfA5LetwWzaedjc6SgLksQD0cahg1G75zCOyFVapcF+ozD90
0ZwSSqDTvs2a6Yl/g9pPjZcff9dHIeJiax/QDj32bqY/cblPMq8MEtKsYJMpAzNa1uOqRReFr0Bp
ybprRLZjbjBu4Xx0z2kcnvXBGb4o34HIBxTjKj0NKQ+uTsI3MYsMYfdFzT+imZ9gof48FobVXY2y
R6xrONZeZRpjICO/BHUvUeHjTEAEIaAsJeED6M9jUUf5oe8qhOyUqTl8YHfWtJfZupOUVhPSqZVW
ohye8pn9lcRypL3oG2fDVuZZtt1BQ0dyGMzoZGGGveZ1KveFVxWr0Wv9T3Av7GUzANYP65AzHgNf
1AnOAcseMpLQtC+lbr+rlOzmuJjQe9VVtmnQxL6wvDBmbwUdowaEn6Vi/zDab24rwxeokdbRJ2aG
5hV/G0lTrOwxKveOXjm3JHKOlk8JVlXxgwn85arBFjMbLX4BWqtv6aho694Z4hdtvgba3C8h9dNO
a5hzShpXehdnL1BU/YNyiTGXEp6348bBKkXXe8imlannin+CnFpm/dOAePyuqfAPlWiJ+G0aF3JC
jZVOEUsgY5DwTe/ee7pRveAZucauCMFKjem9aOJnSnVjhv3DFeKZwETWi2KRkM9YLFQnX/Ixwb9q
sGME1DTOjAUZpLFWA8sZg3D7arlusTbKZoImOdrXUFOb0h6NY9m6NgMUfKoAPuwFsQHjNhmGO89O
r1af1VvUYmdRw3wIIme+vwDPfUuVyw6Ru49bipxFvbp6848ssTCfuFPGpsV8raPdEOHuZqIghgsP
JmP3CUI+3O5tjkVg48K4W2qBdwERjU4c4kjr6dppBBzHgqpfOqManAUPg7ZHMPNJMyr9UjkOYtui
IeLHiE5jRERV0Fk6ZyT6zJGR5Nc/f9TSvcDqqSqM6UylSHb1DRqxJDfErrFjrMrQIvMuYUnsgTlD
kCx2FHlrNUc/dmA4iezO8g0mDbhjFh5O4lJfXYfhJIUFNpOc9juhdCtRsScHVY3PPzDF5ccPQxIB
QnjCg7DMdtYPE0WART2n9ttWwdjflR7zwSqu0dIwb0w8U51SHX2XS8EkPNIRe0gGuzAHJV3Ocqxu
W/kID3KSWDb6YBoXQpspxgU17ojhREa3JrbMy48fU+s89bGecZyPt3nwifuQ3uENVhe3mdQlLeC1
NpK0XJXwWCbvrNLNpX/EM/B9ihnsuHrcHJxpupk09RD32/qmyrB9qoY3rGA4gvVLbHNW3P2vhY7s
UOgY/6I8tRzPsNFZ2pL/rSckf/6T8tSRel4oF0Cnm5iPqlD1noAkxF10i5Z8yO7gNOX31O+ys8KE
eWCaLFmBDNwVni4OtROoJ02BlZytI2urRMFRgU1e9EtrbC9Bkq3yofDPg1EPFyyFdzhW4plNe53G
cgR75enPYU1pa6Xxm5RGeaitr0kNGJN02xAG0GwdmRP1pFuYO8fN6ksSYNupdf3KIY/YKDaJrVAg
sLy+KXdORyJqXLFOyU7Yz8S/YldWqMvFc9WnwGvNtjhwBIJmILExhYX+5ufRtg314cqayHZddcfC
kcM1stQuE9MuN0IowcGb4An02uIrWs54i4XxaE1OfIuxLO/IWVka4zN1PYFOnnXTY9A/OlOQvXvp
SnyjFDbTpgnRfjLqABBZT+81PdGHnHEVQlJw/YwIzjASgjP4PoA8undt8jAErkJMYDZqO8yqhIBq
nbtGacG9JQH0vjTRtWv0YaHujMVjXyWAD3n6F56XBZdfPyee/eExMZjuuzafBqkj000DJfTPj0lq
BaEa7RBFZuRcihZdvNTcEwnhalXmaId0gug61KRa9cl0/fEew/i9wFfD0RlZhQwVbBjlY63rTP4A
BBbHL+1NE350SGtA0g5g/WNXc4xLirCmGMnIYulAnuoBwAGtSdXJzabZt9UC9A/aUxDBFtTj2mHm
2C5UltKUly6qmZiutmPeD3nynsYlFWP36Kadv4tHhKAGnsKjhBO2F8LbmoH5fZg09HNRKA/Mur64
+ihPMu+abZWIGG8qZPOFCS0hH+wNI2u0xwFt/PG+J4NzNyM1HK1BJJFnLlmb9TkT8Ci08rXiK6R8
V+lOm5suplD71KIl3QjV3+sqeVWiuMcEU+N9KvDHd/7W0uODHnD0S1ITbDpCCNAHtn8scv0+d/1k
Q6Vp0hlvc+qnwn2NkvYeKhBaqpa2nWsylnaO5ZjTxw8KissHwsnrPzXh/8hzcI7eK0r4781Hx8DP
hoHfOxP+l3gOBC8Croz/j+Xg/+YBPMH088+mg/m/+NNzoDnGHx5jSgfhuqGj7Rf/bTrQHPMP3iMT
/4BwLQT/Juvyv1wHwsWqYNuOh+qdv+DP/tt1wB8xbXNwKeiOa9oI2f6J68D460ttI24nGQQzBPhC
y9JNd5bf/7T264z7rJA1e0V++XoS5UZJfTn5ydYzbvrZDj4HJI4ZvF4ZzbbSetBoZfbenGyRrOtC
W1szhaN/8yJiOwBPIflG2mtjI09dWO60zn66t3/jSJi3ov/ZquZfF0mKx3xKt4HTm/KDIUHTu7Lk
eGutBqJf3FcM4wvh3ymIRxPt5v/kWhJrma0jxbRmc8RPt0ZThGQHrWutooihH8BhBQMAxkdrYYD4
zSY8r50fP5fngpMx6Ip5hjt/TT9da2i83qQ7Y63UqNYNRJEseEAtNrNMtPhTPiIMltlvPt9sX/hw
TR4tS3e5MFd0P3w+PaWLE8aBtZqGr6aNmZG6In8awus/vY1cxEGkA14D78DHJyysAPrEhNqvYusE
5lWDamSOZ9mRqfLbb2z++v/6keZr4dTBjyN0aX84yYxAsDN0fNbKnGc61imxr7F689iheqNAGnJn
Jk8NHsPEejT6E7D0TPar3G6WdfVFVp9oW8Dh2NbNl6Z/DMOVBbSLAVThfgGWjdQcCCR5KdPVxEIM
5YvZNz44sXJIjppWw2caH2VwSLPvNq7YscPg7BN0gtk/uG8kRnViKrT6u5QWrAra5/RX3CHehPgk
u/5Lnh1hEJK5LZ/QL2yz8Ki6ECbRo4ELBEMh6V3v4lsfKyLkNtIx9l2rI3HKd3b9JaIe//WXJv7q
fZlfNBoYAg4cN5M1Qn7wvpSkWUm7FgyDYuMBxgLmAntT8PSbCMotLdiZHPu9gaTokSSFfkeLYZG3
1m9+DePfn9G5j6KTKytcg2/2wzOK1LRIcvjOK1s96g6CK9IqKpCC2C03elfc3FC9M64GlgyeA7Zf
WCEfqT2o49Z3C8PwInaH57bjT1ymGGV4y4aRaEe020KsJe193SW+0f3SwQr8T+7gT7/6B+NSEWvE
P3ogC8G/bN0ZEAWzQ0K7gNNv1xvbMM+BvDH02Ofwq7Om3xFq/evf4d9Xlb/evfl1+WlVMUvNRZjH
r1ANJLJhXS+rz3phzR3wFYenfaFpYJHyf7xGc1XTpKTQMVAJ8eHRSTtr0inM0LwLOwOyMuN0s094
xqEeUiPyN785mf77HsYFKeddyxUsNN58G376mNAg9dKOSj4miIZhfNbJodCy7vDrm/nvW8/PV3H1
D48isD20a8isV7jvV8E3K3pXTIXMkxP/5uP83YUcE7sZ+4GnS/fDxyH22xkZprJguk+ZaCEjMANv
UbDCtUn9za8/lfU3Kyb7qK5zFDGw1X+4GK2bPm07Za366p3ydTFFz7++AEFCv76E8+HGlX2W1WbC
50noYwSFmstCxNCEVKGkmhHHdUZTAQa/21p0asdNlSC0dHJa5+nCoKyboz76akWHCV6ks8mdYVeY
1iEV7cGsXYjc40Ovkxgvo5M05AHtOdGSq7bwlm5c7FviYtr0UTYs8Uq9ERPK+Tp+TJPvQ67vZ1NU
hvqiJa9KMiEmLCNItkEp1nXjroqa9BxM/UVIFJj5DQ0jcu5NaLhY/IJV8BkrAFO+CMmWe7Ykuv9a
bVoHLYMvjnXmrwERQ4IkAtlIdrBy7iHOMPEC/g5uLrLeghlk18oNnfSdHsdQh2drfLvArLpI8hxD
gLspag8jtVg2Sb/T+vxIkhSsmvZAl2ATZfza5bBLMkhhGfYELhGnNeETSGfJESjFPV2N3VTLVWB3
G4McO0ejpNSfFR5BHAwhOEkECOQOL73e3VFYYBQoV2PNR4eYbMHFaREoDWZ3Y96xycY3X8ZLhYg6
V6DEp+EkRb6vqnQf6fEpC+IFcQT0TSFrFdsgLI6FPrOM3C3PMVaeCqRXvHZ79zJ5clc5BP7UDuOo
BFMMEw+7uxlaskP0Tsm4JElifQbXdgEHvCOCeeWQM8TlUOryBUqisScEHW20jIfqKZ9oKhuPdnMT
0WPSXWR4GWdifnbPhIPWcz0+jKpdZf2dxwSVXG2NGAr5rldk2pIwZleCKp+++3j2Z5CyIqgifOrk
q+/suvpOWQ8NERljTcaN9zXBg4rD4pQP8baVaxrLSzm8FRm4aeQSepIeXPFQctQpYpvwx5XGdMxZ
2tolbTcN0zM/us7XlY6/rMt+D3AQuVG1R09MkTjsgcK+mlrA0JROvFd9G/1gZzjtKcI3w6xbtcYW
m873Rjm3oQ6vdvcWdRjpPP2xXZUg1IAU7hwLwXVDiAayLDfajiejtk85cZjY+GAPiFUHRDrPmcV1
cOhrEl8d8B2QrE0z2pS9fjRFdEQrvku5AV5o0wCNXy3nC1/VKSria6h4WAWpseFXbQYHgUnLM8Qy
5DQnqON6M78xKiJhcPhCb+vQq/bOBTgRK6QVobOzySRKE/p3wlkYpNINSL7crDoYZXWoXZg7qtmh
ACY0K2h2uatvMNgu2VMuoHjkND46rn+1vYdyepmY3Cu6SLb/ybbtpSKWrSndg0LGNIUVieT1xi0J
q7M3aIY2aXRQ7VdSa363189L2Mdzp8PmQ3lnGxL3zV93IPzjjk90A1temd+Y4J6qQifdkrdqvrda
uyvZgBs6NKV7+/Xy+ncHpJ+u/PGABIpRF/QQwNiTf6Yw6gb2LQhI3QmD32zrf7fL/nylD+cZaaig
mVKuRPuV/koIxaaD0xb+JxvS/9xK+8OZZdQiC75Hg5O1/OwPR8/9zX70dzeMr8OxOKPgADE+FLzg
SAAB2zHbuLwU+gbjT+sfovI3Jy/n7zZxaeumJ9hYqVU/bHoDgqUekahF3sO4mc2g1ASblPdEWM1b
a2PNQKwtHfRgNdG+E3qcAZArB3+ihRYeKOsgEmuXt0/m7QoMzqLR3rsy27lTtemJA/J/6P/Qw8z2
8mldxzpDBndpoARJCdGbGY2t/Tp25BfD+2NKvsiribC6YOGm8LVA6DjW3YAs2/MQsNyTNr/oo+HI
UIlyHmeHZW8qzqqiOoFGqammguRLHhsHy9u0LpVPPdwFfXvynDsEv6sJ8yTy4EUXgpbvwD8XyZ+n
r3/Udvot6mL7Tc0ciPqXban/NV0nFpFftJ3S/3P+HCCy+fLXxhP/0b86T/ofHk1amBWcxUEi/OBT
/It3oQn5B/9A57GEiCHo/FP+/T/ghU3DigMGbQ8wGVi2eIHqP4EXhv6HdIBj6PhCeH2oEf9J60nY
P0r/n5ZNVhOP3w8zpEF7wBbGh3K9iGtVal6JDL9PE7hSRVPn/iRXU1oUE1RNE7xZvZzczmvfReBH
cAb0ggHAuNLD2sc8NrgiEDcoSZY4ETHVVrhOOuHsXa/t3IdET5wZdTtUnn8JrcRHk9ekRXSXBZZj
HoGA9fEzuHqXoY1rG3OKUE3s9x4Z2DThZTUxOO7tKQEdXzpJnW40KPQsrfT57C22K2HDtkMhlW0C
ZyzPeRJmBfKxnvwIYk3sydnmxG3ijdSaKYCMn8nYsb/FGupsFEVV2jzpyC1M9kHHYpiQ9O7WQre7
9/OE1D3AAd6lz0NJIolwjirJGEF2NnEkpc16gtaxuUqwiCQf5OZjGQ2cU/s0ACnXaONZc1tt44QJ
wFJs1GQS1+NOtUG7U7bRH1A5AyIcGC8EyKGPUy2QR6HOWHpSN07MUsA0IfVNN7pVxRtyNbx7jYDw
NVyVdovZm6SBGE8dbMj6WUsnsqlHY9gMCIyOzL3AdPiiwVNSlxe+LW2NQywnsTILyWRklLxVuS6s
BViJlg2kT4j2ae3llDkgy3zmu6XgdIc6e7pgScpfVRbRIBdMDa4peaGnACcXbHyju0sDWW8TtCS7
YnC1Y9AG2jbVUoR2YrB2PVK7a1NZ0V5yANkz0rcObeSam8jMRogFdeZxnhtDdC1lOuyrsQiXfiiK
t8FzrHVEHOCdl5DZiwVJzLko1rgTiV/vM1NoVAc+TRfYLf25xgK9ioCVrwWMpmPcFOYjWwMVNzC8
B5GZ5JbHAHq3dR/bB92Mx+fRCqv95OMaQ+6ZmtagIEgk2NyixJ67Q3Hefnb5rBtikPWXYULQTLwQ
Cjlyk0r9G93KgIAE5CTjiqlvhi4eGVH0WPUFqk5iiB3tsTRUl19FR6LirQ4ShmjIoAE6KvzYRyso
q32QdQFn1pq8jEXcV0ZwLgF4Xq0UGvqpTRAPwxhs8P44qWzWFRwy+5imWvTQ6TXiOlKWjFfwr/Fr
IZ0JGkCqYXNuOHWaZqe+jIHLIMMyMhRoqZcEK07EHVqHKCFeDpYSU3MYTflCJHVHyBmcB30F11x9
zVTRz1ByuxevVRQVTzZoQL9YmeQUgyWOchJxaMkhfVlqxuhU285y6awIM/QdNNVo1deGV+TYc7kb
n/CL98nGd/zgYeDAYqwEoEbOLaSVI2lOsvqQjjMdMcHsjG0pKO2N7TTEBXgFCMJE4w1aFG7XT8tu
lCY8EIL7xMxmr59KY5reUjCocimsoYVA0LtCXaKhMcZDAmtwfDOtUH5OhH2IYrsnsqcZD2qgcnRi
e1q3FC1nNRrp2kJ5TgJqq9cI9cBoGnWmPpWYzOBsaiFqWsvdNi6twDDJV0bjB1sHJy1yVOcSKvtT
L/THvB/eGpHGeGZ8c+Oy7C97Qpux+yv7jefXWyBNfQnt4HvW62/03MTSqrz8wAVgPlRqWisbxEBX
Gu2Siia561sO5RGHBlJIovdxFgwxlIcMHLr+s4bgaKt1Y7ZzeAP7IB7msJW7RMvlJXeNaAXjDlGE
hbpznTIGC1pI2VkS35xGFDc7D7tHA+PBMxNa/yvmEfiX+BO/VVrxtXYngqVGrdsHktLVlwFKSlZg
5Q9fBQfQjRf2GcRHKuhYD4xDQ2bTPZpjcupreT+IydkFYfIYTV2+Br9YfCaIyN2Sr5Bd4g4oaq26
8yjFY5x4jzRf1knnXkwCoRcRcbSJgMfrAgBpx8FZ1qmDHDy/6gpbYxkm7ULrg88urpklgp5tDpyh
tQpn0eLMXZFosJlSVMOQnndoOjkp5c9YfHa94T9nbndou/idb/sboqVsQXG7GUM4L9xzFamTF5o7
owjf0RwiIxWHsRAbf3JeC38iRSwvXsLc3bUIqLCPFtPWEV2wQ3eufa3Saobgh1zTTsFp2AejIvmS
DDpmqucsd08krq4FyRi505wsNGL5fxF3ZtuNKum2fiJqQAAB3KrvbVlu0r5hONOZ9H0TwAudBzkv
dj606tTKWrVH1dj7Zt9oSEi2JARExP/P+U0iemJsgVpPIlgNocym+MCRxGF7KYz8KmrzGwlfqFnG
TH1OA5DCPIzzwwxxx4VsZIQiuAwSVkxfyEXi6WxUjSrC1W9Jj2Dc9jzvERvEiPg9Bf4t4r0+tfgS
aqc9pZb9QAjERkew2MXmsoP43+XaDX4NYnGmwq7frqNUknLSJE8Cn2Ee6z9l2SInjuLqht4oX4RV
ha/Jd+ttgM5qYw5ka6NpLW5x5sF+rz1OWY7U2kBb7VF4lwals3F0P51514+SsJakRyGUp6Gk9m7L
Aq54EOX7kJSSbeL3y9ZNQjwFHvKvsoxsLvklcGbYolTeh+9hMn0bk1i/5CL5EMaElquwH3xXNQek
qhtXEGlgExJNCecl1sVLbpA6m9mNfpAlNcN2NLJhUxlJ/K3sgWiE5GT3rAA8bPGGs9Jxg3cGn1O4
69rI4BSW6EHQtmLjTgK5N7Ofce8tiNNYdmW1liYWCUe8pTVUCCI48h89YlSp/erdS2B8K2ptEfj2
kp41BH58cnJc2Ua4Z4mBSFJ+BM6wB5IEhDpbmtVwxsq2TcMXv/5Mk4+i+VYl2SlAdcv8pVjmtvca
GcWaUIA1tFm0CdlKlwFv3C1Y05BSh4u4F9uR3j6HPYnJ5TpB7meHFIcctayH7rWzw8+iMzlFhneN
GVkM6UgU07MaEGiN2muCd3eY/B1Khw0hLVEGrr3W18NgE2Q3HhAyr01kWAB7c0qIqXdwhHrDy7lF
XPOuwSlRob4YFVGyur7MVU9CyScAYagQ7ksMFD+up2dDVpiMjINSMASdVw1cogP41mw2vXouNPPd
q5tTlbwnOtD5EcK1xs6Sn/GEZQUxMQSwtedS6mijR5vODBrUNXT/ZdlgqYvSpwwYguzsq6NjrMH0
YgGJlHqBZTbYeDQu7kEyZT3NAUzsJR03TETglhWS1deYO4K4K2dZ1HCt0JwF8aGoMLm1nrUr5XEi
dWv0Ae8jbjIOVUVUcY78LpTnXh1RKr71ubGD1TBiAQOUTPQFqdtvkIt2aYkY1A5OLRoZxoBlY7Vr
aJpLgWsJbeeKMOFRJeeJqAIr7la1/n0ioTIt9jX5BxOhpqExg7zLk4HbTKHNBx41/bTVrJgOH90J
4BVDZrNkVleRG/UzBlY/IGfRkuTINX2ZjuW1cbpnrSJMlkqKvaswgS6NcR+1H6p9HfzDhH/HoOeG
pI0ZKSwFDnzdJB7QejbL+lMmb8Og7Y1uV0I6sDmXC2MHEOzR6AgxRDZrOY99eXWR97eI412drJck
Wld0oTGuwPMFYYf8hNmbbeEdLb7RHEXp/uGSbNjXit8J1z1x11BM41fGiJe209f+1B/D8px0H1Oq
rWOmuW3HBACfb0zAXxw9eB0ZTA7IHDm3Hd1d3yEBL1JO+EuDLtR3PlVkrwMgdcEI6MYiDqJpVmla
LFIdGisAXhEdouLLhL5JTXDRNzedkiIW54sVPWpgt+ohPifjQRio79tLQndLye9Nly1z6NimfY4A
bMFJep26PYKnEMOeTrqGz2xFuD4AMvOisl1pX7hc7JrBPQwO6r851mZgxTNCESPQFsDfQjIpzIp+
pSQR7Q4jGcxkOwPcA8q5xWbUTP3JJ9rPpX5PGPlsaeL7PNvWsXIOvfFZAF+RnLm+s4inh0r75cxI
awnJO+Yyi6OWtKZdECXLTJLJITA1Ej6pWYAyI4aQcwTUW0KB9drvSXBArHoCKLCS7VUQA2AER7t/
1dAQ2am3sFGnMq9jiVbumjQjjeBLxeXKt3aB+5IgAzIg1GaFvuhYTjD7B48OxC1dN3ybAaODaM+q
pQcHlztxiYRh2FYJ/h7crkHmLpwwWbUkOrjBpz5x6YAXRNw1h8liEugxqweBa1/y4aX74kv6xG6M
Fi4D6P5VYQbTYIzPbtPJXPFjrQZYTQqUfYidMIhIsYfZHcZPWgWFzFS72V3r5y95+SWgeYRoxTJs
qqPBWtey1tL6FmbHSTErtMHDcvElfW0xh79qzjc9v4TpyuQQ8rXPRnuPspz0B3NV6iM0B3g/qQX2
6CHNW47vH4aEp1uX+5J/ohenzh8XhvuG93Dty+fI+rIrEtgoOkORwgEEKyOinlQSRCTbF9E/dsN8
BPHDpc53zeyPBOmuODKoswqsqI8+3XzTMvcaFm+XQ9Ay/YUkc8qKsaq/aM6bl5V7YoqW0HNOAer8
MUIaFs4a7YaaEnGKvN/CI4zJgVTsNOZmQrM6F8Ed583yvde8/ZhNl0j6FQI6LcLxxU710wdteGoG
YPzO99H7Kb2PrqXondAAIlAoOrdCUlJ/iGMAGhgNK4DDYtCuyZw1xs9WdMMmdI0H5f8Q3g+mbFoU
L+rSiTdl+ExiurWTgdjQ5j2VaGT8/keACHFycSQyYZkVIW59sPUHx3lWiGTy6Hvjf+TVw9Q+tuFZ
4JXycm2J+P3mtmqtJelz5qvX+Uj3wMP4NoasEAp1lT86VnF2WYmVDSHs2Kwzd19UcBX1b3nxGifR
0gR/7jaQNlOTGFiZutjUsCEx/bY9Khr0wjv7V1v7+bqGG0droTuHLPgXqarNLQ7Y6QMx0dYZE8qJ
ZFKZBbu3YgG7b1PPoDfUeKtcIKIOLNr4vUccOQszMuYcTohChT8GWU6knPIpWFm6O8AOjxIdOCra
VZAS/aO6i0nOzDa08WumtoWTs3flqzumlL0T3zwlvY79EaPui6Fr8WdbQxrGmA+7Q6sJbWUuCpuO
aFltHBiec9wfmQd6Ge4aKWwPXLqPbggTLU5GdCreewCFZj1M9q2cMwzwgAdohbWOWAuiHruGeUys
hgcCBq6hGRpPmg8XJEqHr9ii4tQp23wGCTQAyXfV2dJLWh36JayHfCP1qcNLzHXLGtVLQ0NnAZMO
alf1UucCDgZ590386pa0RQj9Q8sp3xBzc+RT3vWs/tOa+KhigFSqE2eU+ueqafHgMkpjfi2c/mAS
dACBY/oZ9T20GLshPVInNYEqyuwIFpAJYyyqXjUgTgigSSTC+xinieYHEVKxp264H7KN2SAjmWzv
Lci0J9zENoNBtCkr+4feQFfSA04N/wGKGgYPB3CxXI5MCtMRWW9rVd/C1vgZOmO2ilvCCCeft5Ve
85NC0hbX2nWKMGyzlCUOoqDOkORw4EDUgjmxzEdkom/l4PXLAtgV1rxfuSpZHo3DmkXlTdTWL5V+
OgTEMQ2xSN3ugdbVfrFVTbeCv34r4uzdS+P3ihTud6/TuJbXsipYWMOwDvDQ4j7IfBqzfTrQOeyZ
z2HzTjcN08cV2RT1RdeZRMdFNcAhzUDSV4659z3cJ+h+KhqDjXmIR6s9Dzkxg12BK4AcJRyN1OCw
lTflKk/1/sgSZ+eb3nPcUQrrgmWst4c4VBvYqAeIsFusjdtAgN4ae3ORJ4JMHA4uazAIqQc5vpRt
NuzihPWI7oXvNjLok903FSLf0nyL6lEdpD0QgUM54zFP9DfRY1f0azM4NWOGLywGB5eJjh+8LK33
zo2nc8d00M9AoBVmvRa+DrE0aSjDVHY+4bD03jtmUFuKBb+oTXn0aN2dleIqkADItlTXMrrRgh6g
q3fXkZbsXkfns4akgrcwEdhTyADbjtIqlprLnJyTHzDHvLil+9uvvLE8gg8l9bfp96DpprNPoNMS
MgizR+hPp3Ko7DnS+FOXnfFFNvmatv0xMSKOKupvy7Gb18rziEuIAWWKcZHQgZ8V0x667Cxn+t4M
QG5RD1Uk3Wf9fPUriBKr6J4zRYhCwJ1z+VMDIggqoy+1gxYBLomm7j0n067A2CxorQWQI9m+ahAB
Ex35QUasS4GUnpEeViQItwQUskbJa3DydgO1DseTNZDc63/gW5geyXKeL8zHIryBX1tp+peigwiC
eWE45iKD59Nq74IR1UleaO+jHGuMt45JtFDqM+7wMuTq2nbOTnIR3mgETzdJuPUzMt6N4Bs9wpb8
8F6+JI1Bt5w2INVOMGdLAMALO2YBFzTfRQcna4BAuM+t9jGZzJvqwLbdR9FrRo2s5JI5hOla+QaW
14GI++QpwuJTT8Q2kZ1S9KliClsdSRpfVoTROalzLK3qIOJ+lWXRJgiCtRTxMlDNsmuDFZVX1iDg
3fU3UxPPLgt+p+nUQlQZGMeJg7tt1nODnGzEYe3jb8IHwoQgifpHTbPXFTKDiuDImhA3rZ84YZhm
TOrDInTMo/KEnv3a2/qRGhaWRTHcCriXRmC+zr9BLFgnmnRHdcj5VAq0dGuW/hOLikvS30Ysv0MC
9SGq83WhGTPXYpcy8gZc5uoh0o9w34+5Dn1ZXfPeBLRHMd43fpVGsxhrupFmTpwzOFZWZsUJr8Lj
YNrrOolPcu5xe/Osj6myhE2UkHowkVno47OFYEKsgIODiiDdKoFVS1a0LtdO7i0KJjxZw5wUZLAH
rkHAhVrETkLAi3qu8NhlXgFclLVvSYnNIUrKCE9ZBBRqFBhaw5XL1MqR65bdHgu5LIp41fXeuhq5
lhhpdpt8hRZBj5Yebr1t71fVOuv4BlGKGdsDgrSss37aD4H8cKyGWD2sAWkDn9NeNSyE4KzRi+33
HiICJmQbvyWpOK/xMLewt547t34ue6K2+4zJhwGtNSWuo3AWMvsOnrFfJnXwEI2Q+KnBllVzjqGo
ElVUMFSa5Go16rmPW364mBnyGFQftXscevEgHVD1WzdQKSPXoOqICigokwMJvcS2GmVp8EPXcTkA
BzedciipCUv5Fgdg2iqWBGVr8BuYlcIhTptDI6UqjmMzrxF21KAzwQ/Pl0FH0GEocaG7VoaNQA/w
KZdSi9MNWDfUG5NjvGXIpQQronKsbAw+HleCBh0GwRzk97XZAwKjAZqnPVqEdsUeJsqF4akh25vM
y4ONS2QPg18OIpqE6RB36dLGqOVAnIPbxNCfOBMpEsU8brBHaSTQfo2B1w20a2JWVbZDhaX0I7oC
ZBH4LleoMKNTvuM6WVI/KPM66PeSzharpQBmAoqIjvhb3eCIuaLzZi2UhhoUUyirQVQddFxg6VbF
XBYXfmf7yZOWhDWF8qyROLWa0Vbah4mnjhwg2rSKRdqkho6Bua4iMsV6XzNtovqoDnJQF01Tt+Y2
gPZq3bxqzHC9gtzKYEogtPbfakhF3alz+9R6TryU2N0VdhKd1alNs38AFMZEPu9R4zgdjeOB+LLu
gEVCaUd4mTpRsr2feI+a5TC9+q2h+fhHH/Cf6fN/aaKT4SIxq7iCfr0rYbD/RRUdaCXTkz74FGOW
jFsrUrp7C8soZ1Vd1F74YGtTIb8sHG7EBmXVkNFGouTKnjUXFsK24ARt0QLDF7aEL0RHInwIkrPG
1gf+PefA+I9+RSAAVuqEI7fc+0bnQUnJSB0siQzVjKa+lpo9Yq+VsqRZt6qV0Tm3qKWB413AjSdA
qnVIynZJJiJ6S4h14AtS0W5HmuCY65HedxD8YWlZ8bRsIz/36HD2ZKWAFcGwK6N841OPaQ++wAMJ
ZaGwW5Z4RaVg64HykF+x141fDQVzd6XrHRyeBWCQVnwF9ATzC5Hj3cR8v8VBx9kNg4PGhq5bFQd6
mhvpw+CXonv2FeurQxsTvmNSA+3weauQidB3rSMjh4SZFiUiy47QU+rLskcW+iBB8sbZRpWeB7fa
6vwP8JiRtzRVMehfM+M1SbeWFyAUWBpcyKqvqPUVlSLfLUfkQMrxCFyinlaeEVjRyc0tFTTHUrke
5ecodii7cd4ij3C972VU6wXILD0CG6I1xM3eaCFwUdUqxNf7tjWc+hxocopfdMgA6rMOYiYtoJ5q
bS2RvAQXziXez5z4rxO1yijXn1lHKn1vB44ZPkKCDPKTZ1WKKmUdGRWFv85DtSC7Vm6E1pHzihzJ
D4n9MXTGTxKKTLEfq07Lfvm9ORNF9KAbxfe5MNx8q/uJMrtsS0iz9yP/vyV2+J97bOa3+fFbXMjf
3/Z/M7YDA9tv5/6/xHaci//7fz6z71HV/fwnNcP8V3+oGSz9b67p2ERtSCQ1iPtRJaifc3aHqf8N
9QBKWSwsNhkO3p8uGs3Q/4bq0uN3J/kIC45A/fp3LYMm5N8wvkjchZbEckdH7L8lZvjnSxXmHhOb
8ew9wO3jAp/4i5QhsKKgaXKqJax/TISA9Ung73+w4vInoYLh1ghH8MAUwS4tPJVlTwd0weXhClC5
JqyzKjceqWAQmgHY6So6KC2+/LZL/4vLqZgFWn+qLe4f0bU8Os84POGi/jXOAsNmZxWCxogcu/ZQ
N7a3EfP0QzfD6RbXLAPfrHIuDeogPLQwkgcnLX4UQ9OcSKGcbgRzkjqXAvOEXxsfAymxyTqEeU8k
5sCfkdNhUtPHf/jUs3Tur5/aEwiUbU+3qQrPeq7fxN2hHyYBilGFjAMdtJlW3joy3OKjge1jjlbx
HXJctRraQ4OLZ9sIuCCxKe2rTpNlGbSOca0yCkwuGexVIkDx6+FNY4V5McY6PRqjfXO4YmU2dfhc
4YVpDNLGRPFLyDJf9mFo7SyTnDk5Mgn991/tr9/MJPkIiyHyG6Hzxf76zXR25xCVAfmvstf3upZt
IHAal4w18pppUHiwOxXvg1abw+C2//69/+LvcA3eXGKi4qjAXkG5dP5wv+3WsnXSOKpLYAGNeWSM
wtVpixewj9YBXrmJ1IUqYdSIaU8DBv34mna09kQVbalXVfsf9oQQf/mR+TQM71hLgSlwEv9VP1kG
jhhtUK2LJiAbvVHTpwqt+Mx1wNykbUNkuN23J4iNFTNxeIV6biv4OI08Mel9juXovmGm+x6BVZiE
+UWEoHXFod9utLGPV86o6yw2IgoyDYW0/7An/4vPzjlvm1x6LEv+i1yfnnxa+jaOIC0CHow22Zcx
TV1JiimLrhNjpKDY3Q1AFjOxCIc83/VOYO1bgyP4338W+18+Cx6r2R7nuCYcCO+v9ripY/4K4MFZ
9FNrIeizrJMCBEaJ2Fp1epmwPywazB5g/NYpVrVF8nysJ7Ei9dBn4l/KYT3hZj3fbzixENGk2k6B
RCCAnBa2io73B22diiMZB/kaWlPnLplz+mizXsguEt8aBBrGXN6mP1yfMk9hHSSa46BBbn8AXViB
NBDpITB87cDHY66mtfbNrZJbMSp1cNrev7B6sAnZNpc4omsT+w9+Vi1ULy7rvH3lhfnam9c+oxuw
Io8Sn+AbL46P/35/Ssv7Z/OCi0DUQyknmS9hjpS2nP0Tv50nOWKQwbbtYJnk8U88392+rRR1RIl+
vMXLkNhyR3OJzJMpO3hj+L0XA8iaJocS0c53A8PmbjUWLYmussWey72/PgOcgIpwmtKxm59uLPD0
moP8ujXUqQmA5t5vKqPDHXC/m/nQK9lTzeL+muL+DPWX319+f8aeiuHUIb/3C0pif/7D+/b7v/rz
ZfeHioR7SAUtLSjpXLDyLKGcNadsHjUWTRVssXFMh8xub3YKaKJwu3evleUxEOV4ZU1zy8XZCPam
ZosTLATag4LEGD82nwc1jtvBYUrZBPnek1BvWEeIwxR5cg7c1V7LEp/d6E+UqYV5zSPw+FpErG8I
euUWzzfVs6GCaZMSsCaXVUj5G5Gkgb7GWbaqyn4kQQ2TN1jD/TROfji8NiOOkqxxieQ247dWTskX
HpPHqE3sYzUE724feEcjlqx0kEbtcWGKHVMJmEA6RhHD7rptNKpwFw4ts2M1FuCjrXZbJXX6nIQ0
hnuSab5G0PAV8XhhmaWvwVoTrPwaJ2xuE350w4vNQ+DQiKcyfNLVLOH1TfDKKVN/u89eADKm5wwd
sD5Yy7HU+2cQ6+PSzDpURgm1rqbyxCPN29kJEpx6FGeguWlmT20K+MyHsZ46NC+AM5VgHYEPyFeS
H0lghpRLAzBepiTqnrBgVXtLaWTzBNPZdThD2z50aROZyIoaglQpd6RoiokMtZTbPMGCeymtfNga
6dDD0bC0j8x0XqOxL26BpePW73u1KmUuiA7iC/m6Xi75Ds2ldY0eCdFIYG8+2Z+xNC5TJbsX2wcX
6uUEuWuwZd+RANL65gWWmnsardXSwy6ca0xYqu4hOHbtV6cjj6/udFJZ6HC85r6HEUWL6839YdiQ
jgIi393fH9JxoVXvqvJyfwi+ak18wnRrQNks+0C0u8Bi1C+98RLR9bsxyHM5Lpx2mcNM49PybOCO
vz/LmNexnRffb2a3oU7ZInIS5+SJQHsap9TcmT3QwcqEQGubhf8UadPN6ezofN/ke5W7j3N4yPeH
97/CyfjFZcI83jdpqoEBjGrmj1fwg8y1bigXQw7SGFqAWMc0rh/T+UYNCbRRwTldRJX2mIgguErb
TQ9d6H/dX3HfTpE7u4xjBU+ZV9233/+HZAFYtwHBM//YTorPmzJRQ6Q1TgufWd01FllMq4kiqyd0
DAzhGP+xrSixP4lBVBS0eAmjWny1YJyvJ4ukpFB3avrOdM3h9JGQ9MfjrMvlPmlQ54wVyE/dVfnq
nrGjuZmzyQvDX6Z9nTzdtxUd5XQKA+Pu/vD+RIQZS+WifhDkNK6Ljv3RjMLYdVHXLj2oVbe6j+rb
hMyNUfF235L7dOFNz0kYL9iGbcfbi6ynWz+//r5tzH4VmZE/3R8MTvATXx4I8To560EfPw41HFkv
JbkMCcePzE/lUxgL76A1JUaU1pRH2ZIbm4zxe44T7VWTUbzmiGzp5I3xsWtalE5eZt80jcZUburJ
TyIOEG1bPwlgpejvt/azJP8Wykn36TVQECEqOVcS06hPRMSzhoLOSDX23rXG4chgAgByAtH+iRuD
VCkZfkC4aTbm1Gb7Om+85yIfrn/8ZekH5BiZ8UNe5tFZ+fTOEEpmT5T8BAw7QiPMyAKw2GSjWKek
wp9ScM7Crr2HGo/6QznfFMGQrbsyLVdWwXVYdrF2yFJbbPrK1XZe7U/P+KCBq0PYjBZmWjqPYWnq
F8CQpIx1U3TjgruXZSXrWTLQ7QIAnstIcEDprniR2Thc2woS6z8e2aHCclVhUG19BglrIj9CglFP
gVK/16P+sw266RGViH7R6EttMzcfnQ3NNPPEJZYhRwRi5zb6hdKCefLmm8i1jF2bZu/1/C5Bg2gi
neJbhwhvqZfHbMiaKyzq5goP1nxw3IbAbqe+etNbouzskXh2UmTz8QyQxICs20HyzUrjIgYTRBpI
4yV8aP1yvxnmeyPj0rYwwm7xgSgsvN5vJsz217bVYLmDxR/mR/ftren/ivTx3VAD2afwIPW57kbb
zOa2IYhvLcE54gV1s5ccRW+YJOrh/mhqwYIWXa+d7g87kofJSodKB4yNU4nSty7R6XqxW51Vqkva
2f2WulP43vj0JIoKhUWgdOpiKroZJkCn+435j3vStsrtZIYv9+16BLL9z5d5hCtEwxjt1FilR40m
xbFO8qlYiLphuE+g7rG79p0T+JDy2/7CUqqna8c9PyjjkyDiXAvY9Of2+5N0VGkV2eUtS9stS9TC
ntqbUk5zI7HJIzrQWY1F8FpF7i/TqROFTt4MzjHlniMg9LXN3PCWD0RPTHacbikKhrcuJunarcpP
re+SchXKaFiynOnDZT40R9pjJyYf5aflaZsyc99FUjQsebR0WVsyvHluxaqjD1jsVoaIV4U7RKe4
L6LTVOI4TdR0QSHN8pk5AB0ApZ3vN01hlmsVZMmLp0GGS0bSs0YYkLvYjZDYOnRzaxQOp8op3dP9
HuqG6TDktKLKnSDDgYPXDc5kjPMl73edLJmYflM1LHWc7Q584fv3MzI8svpIQ9hO/I1T9eZ70nVr
39TTV6Y3ydEHKLa6bzeYyiC8L6bHxKzFAy8pF8DGpiNwZXvR4aTAmRC+NnHfEVdRolSRUqaHMjdO
8LQXOr3KiUlG45zNVjjU47x6XQsUAj5xaoeARqyf2/axqQFtRjn9sqDFf+k55WORHA0xJi+E/JAq
QBMngID5y6VNn7tMDDKnfa3zrFjGhlYe7idq1TPzMTixvGlNIknOHjbrE8ueb+7UtFevmBWFmQzO
qq+sS+ca1EwNCycx4Lf7frHLNLy5frmTo5chO+XIaBPjS+uqfEXkIh7bGqYccCgAjiDSKYtawdNA
w/7xfpNnz5HnvyYIbhEw8I4c7uv7I60V03NKxK9ODBbo8elYS995lMPkPBZe8avMEFUHlC52KHC8
HQxMQsbne0OkuNea0Nrm+RGUnifamc6+ThHokiZVPuUSr6TENpwayL6XZq9ciHa5e2iQPS9UV1nb
PK79x/sNZcgEhVDKKQFeEgPnAAQd8eC1S8xZ2Avm1erb6rH2PkjcNE40bf5+g2eWMveo+2SZ0MVy
BItqOdVYLkPHwnAWj/XyfmJFNA+3iMx/GTYgL0T2XUo0otQ3rl9URy0sHgp649vAqnrwStYGCitp
VZmWnLK46M6pq0jAcBgbVNhlTM29YhMN8qq5I51cJgdbkGvVyis55skcH5foS/oL4VAeYN/mIS9i
QXxnkn8YInv1tLb+GabdKiBqYJOUpr0XHn0Pen/u2S8p+lBC+4wNN0GCo0WrdsqmI84HewFyCtOL
rk5e0RUf3VihV/E0f59PufXqq2x9325GOF5KLZh2Sd+E7yEw+fYpmJT2s2jSx7h3jI8oRlgYgcFD
cB9EmFYtUJSoXnZD6HSHEGHQqdJT0uGF+OwrzOnzlH9rNb53TIlGP0wsMmGYqf6ci74g0a2urqYd
o8EQoXjRSY2pLGPhInN+HpA6ryM1iAv9WQJghyEnjYMQoTEp9E1TpM2VtRFgXM1L34BzxWS/qFfE
Cj5irojIsc6lix5cez2i11p00QoQu/ypGvFk+2H2mfX1LFMO/dfCkh30ssVQmfI1mfD+BDgXf7QN
MkBdA+0+DeEqdYrxywGrEaX6gLTBQx/PXjvHJrjcXKRXqvUAVTVIZQahcNf7TVsLlsjIS7YdBaVg
2aVEeKOTwTXte0T31lR7vNyqL/4YNReqC2o/edOTOz+6b/rzJnMLkMBKrBKAAkjiw4FBlJvaB4s2
VNN+qtt8H9Vtt6mJjHkfzJCJYRV9r4FgcLqJ5lSqqnzU8ZUwp9MXg41esmvphd+HoVg2c+h5+SoM
4kQ9WTYYnZguRI0erwsRNdh3SpPZAw+r+WGQVeikwmC4RJW7waNAgXdov4m6cH7JIXyS5JB/lLBU
kS9xXdH8no9vxQhpxuFmqe7v9+7bLMdWt/u9IdIiFt5ag6ygn9YGevuLW5COlWHzPVTBUCPiN2cU
S+8Af2zy1WRo0WtS0CBtfb6u3enHCJhQiBGT8JP+/vN1Fy1LbyZ26reK1F8XwCMCRu2RPiynK90a
QDN0HxmgDi2RX12WxT8ZQp4rRps3jM0Y9alQnGxrUvTS62YNNzd6s0znmTpUcWjrAS1OrT+ltmG+
AFwetkxjZ2UNx3FnWN8b9DU/8A+9W3PfHE1lvrOynFSiqShfCHt9ub+ADlwIaHgqbz29tr0tR3Sf
sk2OlaSnhaMNnI5pAgyuZPMSyQZhtBg/QA3DVqFC8Mf2tIaNMG9PCJ/87fX/2B7CPf1t+/x/0E8l
25YcKQBrXCgUEktKrr3/UmlUZkOqskSluP5LaTb2boQPv7o/22RC2xYtUnSKlz7aYXK721hU6/uz
A5zIjZe5FJbnZ/GLybU3olJLpTBxfanpmZmst5uYJi9NPZ4oJxCf1pji9Y9Ho1c950yq56fuLy9E
fyty0V26+Y9R8pKU5qTl/v6KOur6TRIH3lLDa97Xof1UlK39FAXnlOXnlRmS/TSQtbydhlFDD/r/
X5AVDrGHlnG+v7yN7PwwRlwa7g9pF9tPpUDfr1cTYiNcgMgzzBaSMJxpWdGLvD+835iFftQopVwM
eBq3HKXbpqeuu7o/iTgm3Gae5i47k2QDVhNo+20kGiQOPNbEoiDxqBPE3Yn7xzaPvv7K5ghfR50L
KSRIunZ3f6HKL5kR10SqtPV5ZAjvV1Znm1uusp/3J+43kaUee82NTgAqzbMVxScrYKlnWEHxZDuY
KfRBQfLya2iA801CR/Jo5AjChM0l0FLGDmFD8DH5UbBpA+QYvj/p75ROyZnQ3lkp5jthmtVGjzLt
PUiNjdb7/kvAAOnT1VzdD0IDjXgf6sm3qkbvPOio9u7bART/tt1PjWxDHXb6+OfXt7r9PmQFZfF2
al9cL8Dx2rs9apKMh2Vmb20rMVZDFnQvozGRPjx13vL+LJCD6FBZVCjvfyvwxa610P1m8EFXNLmr
74VAUR5Xn7ZLv4GLmXlw1OBfTdnki/sLuk4jttwVN6Kf+71tVvVGq31vMSGLPGWh/em2vXVJG7N5
bZW9s0kSegoqkT5YfnPwQ+tNelrJH+vhMRx9e2XSR/30MyZzwMuXbQkCxIhV/oww40kOzXkUhHsm
eTLdlO+Rhjok4Xpo1QQjs6i5gnOsmYz8cytHnCLo+/s2xA9TFTI+NYSQLUsTokibF7/uyzdlWzfb
yEtmE+mVeGNy3LPoc0QS+dy9zpDZawiH3jXj8GHQhuaaI8i7eMOwVf+PqPNqbltZs+gvQhVyeCUB
ZlESFe0X1JFtIacGGt3Ar59FzVTNw9Ut28e2TBLdX9h77fecaIhfAtfXya4IcGSWXf+yqqndmKqc
H2XB6LUmtRXZvx1xkxUU8IYmay4azX1oIYYWOMu2qQjF55JWH8iiCxgy9kbbrvntZ+Z/rtef6rAa
X2dB2jsNx3CKnCn75Bjc+TDDX2u0Wk/oQr9+ftpMm3mPudjcoJ8BUCrBjGHi4XPsIBjQOBC+8t5+
4QUb3vKIe9Za9H8MxeqXkAyLjV/iCjLa9ZnbHgiHO8EfL7R4KVPezYEk2yMqE/HSk36ythRomYY6
lAbKe18MEuU7lp94V9JkpB36XTJAmdNu/kJXAcG/dJiudhn9iFxqY8/Z2uKPKabz3JbRFixTu597
Voa6qXuOj3UG/mEU5Mk5Fwc/RwqSF1kQ536XKu8pmwiIoN0tTugF3pvcgHp0+nk3HQeJt93+6JMZ
ot4XHVgksJZAWITmwqrsoQZ6YlTresFrS2i14savjUBsvKF3CXFZMG9RyMb+jN6JAugSVXWOuosx
rLGpg9S5Vrlnn3PLaBLhHaD4mw9W6XrJCEeeaLFqeXKKXh5SrR5MkR39YaJcnrH/+BHU1bE+VmGV
2CTxrQYyNCJ7fuejU8fdVOur6YurVEWwoQ11r5MlyX+qmVtEVXmYWR/84nnJk1wVTwPir9FfPeSm
YUs35Xu7Nc2wuhQBgg5rdA9mUHuPCtzZtZjZh0z+uW36F6tY7cuMWCyZiKc8d4uf7gWJVTws45ke
zsFPSZ574XUVcBBw+Gpy3n/QuZwt5au97LHKOc9FRgy0nHlh1rVYkAzKOikcP1YEVBx/tj64UYIj
J2T8E6H68yX1RvK7G48wyx57Z9QSuazpZTzkM2LSOKD4awk8IW2oKXxJdqOv3jzZvzW4JVL87A+V
X46P3owSbzUNsfv54f0XCamfH9byKEjgfCwqZ3yUVoRvKsy+KP44pTH6wtkJsHTQ6d6vVbva8cN7
NQzDfGuqyDmtUj16ncfvHc0LtHp57htQvqYcy924lN7jylBnawRQ7ZRGwRxkuICQl1C0ek9mveAF
Wsdzk6txD2mS2Gning5diJWDoNJgN3IDsUXj3nPQeQfm/OY5VXt2WVsOKl+T1uyi3ViZeA29FRid
JL4JyUyMYNdBHIvWbgp7+9RnihGcObzmZTNcB6Y8npDeTVQaL5tKL50ROJinuAxmnqCNHovptvxL
OTVvGdnHFxOp8LlTM+QbFFxfZTjFrmqDo7n4hyJHXN+w3v4ZYXtmP20DMXX0OeCT0WFf1Jo/ZIum
Z/ImXu0oRWUNhwRa1I2jNXgaevkaZJ13mpCvJo0X8TCHcwtDaDiH2MaJZrXRQC63Ror0NLIvEgTX
Pegl2gfAHd65KfieDRFlBBNeQ/ueszzf8gaeOd+tT8eR9/q4BP675xnqofN7/QA1gceTUzlZsQ5s
DDPMEra4xTldnitgbHhL+7m79lK8rkDuMCmYwSXzEEd3A5jEQVT/chUECKolAbimzX69b3czGvnX
fiVXNne+fctb9h4Iir3RcnqwUbb3FXxqis0GosSAQqteFaa+0Qo2Xs/Y9L7Wm1bMzyyer1Fn/UVT
bB41ebZXb1m2tczcp8IiMchKYbwbdXgekTqOWo6PkSLflYbOwtVtfowrlQkkwteMvcjBru4SyHsg
owis//q8Hfdz7RjHyrADXifN7KXoq35LOgadsSOCczs6n8zal7OZeV7stsR3k5HpJQXRETyt8j1w
yJx2Ap5+ejgOhKB96plCnSAORo9N6ZHd3aXh3rBQtOIBRii7MrmBorzEdoMhJRdPrkVZ1hWj+oDi
TcSBFTxi58dOTOrHoQgD/bCufzrpU9h5WXWEbBFcdaD+VZ5g9jV77AuN3j5na80LskxvBdmMe8z5
4pTX6XLN1pEIWwjMCMYssff6CHuP5XADlKlHtkC9noPG/Z0OHkVnZdKLL9kHUqP+amfTdpK988Sn
jA0kWuHQGOVbPQGnrJse53Zqv6y80ivZjuwXIePnzUNWuQXZAEO7hxCIAal212StyZEIC0q8QLE6
YowMy1JZQ0xBmSbCuvv8wDRwstanWaF8SE1JhrqHY04jSnEaFOglITU7VVrtpoFOcMq5YGOUvK/j
XMfgH4KDscIWSUXen3zm91OXq2MgiqcZJLVeHBm7AkCVI7Ir+YrM+lICXhpRzySWO7d6av8ZBjSJ
sCHxK7SCV7dmYFEs7S/KCmujFXNFkaeoR6s2ATWRdnn1QHqJ3KSDf/ezrUtiuDlpXygjNwhGwxMp
bzavEa9Gfv9HENSdXWTfvxohUajDKsD5Mv8WArBp5pQnbo/u2EaWvXcHwNxNvky7OaiHh9HQ+OmK
3/5XGur1uWUtXGfhMZXghYh7Hm6raV+f50aJ1xmh0EbdR8OR4XZ714ny36aGDeJrPn+qIS9OVgTm
Gm2JWpm3PyU+7DbADUmizP9DdMFwzUwX7yJmAjY1cNBQshbVhPfAwUTGBM08L8J8HySS9SrgOu5l
7+6bwrb3axlFL13uMRQe12lLmhqjdcsk35KmGtRqZO3tnLdvtDQ1dDr+bowWUhOGhb0bpG+mm2VH
UAZY/we8oWP4y7hvMPA55UwjGEUt2BEbTIwTS+K9ndbTxV4daOdmYOxpisaNEFR/qaghpoH460Gr
olOZscWNIBZQXMysmpc03Xr4dgxdPDJY5kNMPXKwAKVfy9Xb/EzY55Id76Sq8mkOv/qFxWTaA6+w
1vxPVVv/IVL75kJ0Xs0RbGKBxgc9QbZl9edfC5zTd3Pt3q1q5ooKQL8xNG4Cz4EDDl8kOyfxVCyE
04Tk5AgZUV+v2ADtqnF2naa+NieH9E8KPsnvToZgtbaIs9rN4MJXLYTXP/u+98ZmaR8ANEypMpDy
nLWNGpkavf8kOEnj8LEfc51nlyFUXdzZeGFLedYCgT5T0/w0SHkcp97HNV/FvZ0h22pTCTEjnLAy
mwQheF5DdDlr8Wsh1JQ00PoIY6um19WoEdr1PbdJ27+RUrPRQs63n88aFqN+lzXkpWoLu7Y1h/Yt
tyv7Nk0ZLP2oIJ94fEvrdHzKXeCP4cCQpvqiSxmPC4/WNa8KRZ57UfzC0HwJp+qpUwusw8FNj2lF
UEjRRntN6JQD9uWJu7K4abQxO7Yy2D9CTkeudCyIUfTZrGAlJ+lM14W8yz3L/Rl8NQ6BoVEcuxw5
UEducnCIgBl3gw7y6wIYCT/Kgy5Ed84n23gZpsJIyL4m7yzvt1aKNofygs9VgMspYlfIByJM8r4q
DpnnV1cijfuDWTMDEOwL0U/cAHzo59HMbv49lgKVLtaE3u6SrGzT/5hJNEPm/VbdlQplRcvrjW+5
mwKJEbQUnpbiHh/1Nem9P5fWLsdNM9d9i1XVe01RD8KjCD+k8hNzMiMolz55ryN+nKUKFZ/KWh7T
RoQfQX3PbzJH1pJmfrPnY+pFrNZyBtPumh15ra3nWSFmml2r+6vaDMu1U3FQYvTKOAgf6SCs8z0Q
nYQoHhkMlEM33TAB7iZXqNhTPmM6R0cfaBD+65EAPCyhi/bSqWAau6gCwlpjP2QAUFeaP3gYL7ab
OonIc7bZhlUmQU8AlCdczDPksL8uBTFfq0f97q53V1y4HYv0ZtFyHZmi97zhsvtybKu7+LWHqtMk
Syu33kIbqjcTnt9StyLW3VlJJmdar/4uZW0BI2FbdFN/Cg27SHKcRK0r/7ExNrZeWEXJyvW/y6P6
jAYuwi+MmQAs1N1URbx9heE0bHY6SNE9O/rG7VoSAVVzd00lYxGhk7zm5K5qEKrKn99bxQ6/ndln
e43arwYYol4G43+Drz6aaBj+uIxtxnnYgbJ4Vab4R8ZftEPqHZ7yZkmxG+OtjjJ0btNY/ppd1vER
4HJDWM4z2kPiF3GQjVmmTxgYAoxJ8zOJItV55bjCSEnfBGET3mf7CxU+yA7Oj6hNm5eaKHG8p5NB
gBLprXb4r211jPutfCLpbtcMpQAb1IZbg1eM6hZ3LaIF6MbZNstvgxUWN3N0BXWt4W5Nvq+tbuun
SRFWOxIs2TJ53OVzD75+MY+GtbwysSFVyvYLFLnVu7+wcHSse5TnXcWrdQ6GtKXvQoVh4cvC7ygx
wb/1hMmJoTMe0uyWE5MTV/ThMQT6uJvLFbOFDY1CA4K03b3V5qR/YOBMppU6ZXQ6A+wCP1U7nygw
jdjU2CvIRXUOqefhjGvq/ErmktP+M+2230K6wfZX1N9elb2Vfa8ulsKsI8kl3oUhkzxkyf4X91vu
dA1tdtDuBMVxYvT+fl4xT1aS/7JyecMCR8346sBMqdyqd2WmPqPI2XNzBgenxQLrG80zkIvuN4Fk
2XbWA6SokT4AipS5l/fmuR2CK0FR4Q78LCTIEfKm7FKW8HhGezGzGiTvsyPsijAxP3E869OVCYMr
TPHeJM9m8T4aQfa4kLdmtaHxECrik6WGE4P29QGaGtGWk5T0cQRulAp2dnePdW55Jt38sPrq2iHn
pcEY9uyTsHB3KpmaFIeSZmO1rI0Jpp/RgIpcZtZDPz14Cl8rLWl5ckjcU1lQno265ZsqbtaYfYyW
9dFFPqLXbj2AuwJtxHKomqyP2ZxhrTPJe+lH3IZV029GFpQclK56COw7gAS9YBz48i8qWwg0Y16i
eKz3vvSL41iE3RkQwE1OUbgzyunQUyZ+rpW7hdxUqLvF0TcBO3OiFyhSPlo+pXt2WGTXONnvCcRG
SP6JiqJsO+pIbW1e6zWPIuhMrEXneYiY5JAWW2CzLy2VZKGXxQuA4MA33hzC2WFSqMNSDZj5SU2C
KZl+QXzqEp1WidWu7wg6AMyu/qtGPbnz6/EXMbI2w9b+tyUERxuNgJ6HHulzVm5xX0DgyoprbSFI
6QCHZz4NfKpLVAmKJq6mqDM1hrjid6f9Grs8VNpgQm/LtpnGxa3NZDFweM6m8ZdQPoov3xsx37Hi
nu3s2GLaIGlJVieie0n4hCFS98MuGi0mZrCHVco6amZYvplb72XxjcOaT/pk+cRtUnqcaSknEtfc
HVa+/jb1+S2MhnflmEEs02/Ezq/1pC8OSuMdze5LtFr24RLUETf4qF4brpMinO9eOPtE4btZG6ch
ECvjfmGU10kK/moyHrGinIXs5hcFMgWUElGZkUIlG2EaifAbqUDbm8AEchSGUxIU+WtgDgfsJSzJ
oamZUewvNpnYZAW4v2ZIi/GoJEHarxnQIfsulmyJYuhm1JccTQv85PRvmDV/BkIxs+grtfDr12n4
Yhdd8YAV8iYCcuCjenC2Ag8Wf1pWxBAuPnO2wsTsdVy4Y7YNBxM6hmkD/8197MiZmR0BYW2LeRIb
5fT2sUoZfFgtc36zKQ91YYwvPW3vhThUp6E8wbBwDGeTdzrovgaXnWAUkeoJVfGm/BpzJBZIPUHF
8qSXNK54Zaz45kuBhj4qdtIZq/0sp4U65xdt1LAxfYuRPjXRpsJW0/gBps2lwn9sR/PHUl68cVIg
YWDHk1hWxa7W/1FHrNs1BJssLfNkmERUVT035vxdZSm29Mx5LtVkbkL+Z/jGtalX+zRykjwC7cFZ
LFL8s0e6MOYaszwPrLaTllC3TbU3St5/twv0hpWA6oznkNvq2kgZEP+Kak2a7MsImI0Is2/KuBXl
GIeyQyE22UssxtDd4pwYYs/XCG6aJ2JP663XhrSbVzF9W0WPfy9cJWOifSp/jSPJyVUV5Rc+hdW2
nPMPWleTAw8AFtqGrbESRTkSQ1ZF6q0jD/4khxWIM45AwQSoywzvFIEeOlu0f1vfvXuWR5OwMAos
2hKSGNCzWswKtiQBbzoBx7Ir0lNAQmngmy+MMT/xQzK67IPX1ucFQWzAWlqeOO5ZX/H4U0tqZh3R
kB3nGjWDlbnvxIY6sTAwlvlyvBkLcRr37tNTKUrN+XH0wNSSEks+dtqdrPLQrs4HIJCWSRrD0nuy
IO67CGU/UrpqUyN+i4e1YaEwV2U8Lu1HKh7SlLU6iOX8BFC6ALMEX3wsfagQq1HxgV4fhFf2l5zS
BSjA42wp+F4evWExZztMHOl455c7CCim5cjohYswpL5jslNfUAZQ+Ur/2spiF7bBc1O76rFD4K67
EIROh2vTrIJt7hn/zQDFW57NAy4RmjwGAl65dnGwFk/WShRf1viXcM0PCE5SVT9mUnX08seSE+FM
40Y8uM0Jz3FwLRGngsxwmAZGjHjdx3Wdo7M/p6+m5RFViTkVn6HJng89u/J4v2zgRF6wnBgP1m6g
z00D1zRnBCnt5XttV4oH7M8bS3xZoYQvjz4+jaY25pp0svxtwH4Pp62e723At6kWTveiwC/RYQ12
o3gUDiCP6XGo4HohxN/Db4BCXgKHHxlGhpqFou4eOV0RXteMANKiJ8X9BaMvNQS5K8cgOoZ9gOeQ
R2VjGdNnWqznJURkFLYKCUnBZyAyy/M0RBwfobdxB2gaqZ5Q3jUwgaQQXtyAXtkUyxMumG7bsfvf
olYjwgFkzNDAiSyA+UjnEAREPDqLdj9AgRg0f6Qxlnj77RQ4CQsAPKl+legonw4omJ+qvJp3Y6N1
7PIVnzDmbTH78FrMe5cCiHI7rxgNkCtvGs2sEPJawagdb77gry2iBzGZFgHN4wEnacL/P0xD4Z1c
nngWt4SR0jxYbvRkMJA6rXf6udelR+7IfhsW4Wc7sBzigWbfQwASbXz3ntX5oUEKkqcUFDoP56NE
0FfY1lfRPgI9LY5KBueofEA+1W69fPTpaY1Dg7Azziumjmu9vBnDxeY6uWiyBeVbvtTLFrU+Zlas
LjHzlkfgdJQLJhKlImoeGEKANBqjfONOatNk3rdQ3jMoEDuW1X+gTHk+Vn3MRgtP1fhimvNNeEh6
p5zWr3d1YlAiblb5beU2/BRwUkNvfsMlzUBEeqf7P4lFWpJlfsz18LfL6gsjzodmiC5zFZ0YuyP7
WpvXxhZfObcjFVV4ucNy71gPAFO4qFfRxEp53/k88CGZBPYsqE+dQBC7VtA2cZcpKzg3CpiQRgYR
j2kBsmU4DSKBh1MiGpJfWEu+eXf3Wk4TqwMOY3Lc46FyU0pqICLkEXmbBm32BkKwlxKdmQUegB9/
/dV7otwbhDTusfFasZsGX67Efp8SJIvwsjzgJh02snznmf+saqJ0/VQ9ttM/r06P9RRNe4XHBbR2
8ZvlIttHO9oDY2aclrkAP505cbWxULOmVF8/P/fzRVrGDpuGIDwo/+UMc5xyk536EBHW+lwivjr2
TgBKRY4e507jnfClumRaKLzxqZBJEBWs/LDuJpycQsKEkKHG/GI4iD/5xJS5Y2xToKbbwdgvkPlw
8c3pico6PYm8DDcF9JRYRXYJdIkLhfn1fR+kjmISfqJ775+lG0ZyOUsJbtuFeA5OEhGdpwlGKX07
NwwAhZFJ+YQxfxNELbeD7JxT0WuYK64NJqaaqZLKIREsqRnh94jZCU59kIFTHhYHv51jWFm8klUO
H8rwn+37F+SPhCyp9u6j6aLYllQSumimJ5blW0Q/XximR+J5mY8QyFjgDqIHBdjyPPdnhyv9ZlpG
n2hvCRLbGYeXKOP3Uuv9LMT2boPTwZAmM+PS/ciF+SK60KGdKKOHikbHJzLAqRb58vMlG5Aimpn/
S4wsgFc5zC8huk10fhhUiCLGc4AaYxfKwnhsgvxiK1mzBVgE6izT20wlUDKl0o81LAibLIoIgWZ4
D76yXzsW9byX7lco+uwoa9qee77qzxeiF7nKvUjGzHs+ojBHh+/r+dSG7qdJUAneKPWEhQ4aUeqW
u6VOcRkEYHIetD+EpKXn0abWEcaPGvoP9JeXCrX2Cdl3/xR2KUJAaALzwg7RZaGjbGnE/XOq2Xg2
WLKYGDIpqDDl05Ez+3U7JpLrIg7z4v3XWmij5+CKQ5fnx4RqP0TdY4DIjaaz+hD2Kq+TV5s7iRR4
YwLntJS9vvjlVGwhsoU76Y6fwRqO+6n+m7M/PDRu97IURXGFuLk+mGYMdsDYz7Z8VBFTWv5UtM9z
hrbUnMv9MJ94cbb8u9ZjxMDqHKHaYNBXa1LKq2sqXFC1c5Vlp6xlHOaOF2ho79qw3cNqUQtnYZDt
XYZmj9kfTHTqXBOzOt2pTK00eGKc0IQJWb8V+rvXinF6P11X2EFXLWOj08dZtf1rW3VvPSq5hwz6
IbaxW1dbl7Kqyn3mFQd7hn4hnJLYmhoaW+UvH8i0+m3qCvcEYAL8NNyjI856ivLGOlWsdYDGaQ5u
r5cMBz/WqEerVhkhAR3992LiuHIRBl6XZsl3gQ8AyPhVW2UYp7W93jyGezFoKhEXaXOvr5msjU0W
PtUG2x32rmh67qquCgnj1kG7dFLCM06mwX5i6djHFQFETbs9tihl2dNd1ZS515z46nAKiZIUfDy6
Ap6Pg3rueYHavfGxOf9JB7lPdeB9eg4ltMpsjpeKi5U+0trJRTrbfiy7/8r7prDwnyzcRkBKmm6H
itvftpYp917NJ9UKMn9fTYtLlR4Y56ZgIc71WT/P8/gnK40/ax0iHM36CpbfekPU/WHiifobesFG
fWXMhn8HvX5TSBfZaMS5Vdi/x2iMNuFiBy/ET3Nawqu+MjnJj2VgI4Izsp0z3aFGwnPgc/f4mIgD
hU0582DK4c2Fn2KUKTPJIvuHTbO/SRIpqFqcI0ws8xD4Ln7dUQQXp3f+sDmIp3SpblHXA44dieWB
nnVsEbifuDByhoideh+V+UdNVvPtQkiTVfS3D/pxw22OkFVZjN86zwCV6rcXqxj8szI9JBjdHLLS
52jVsmj+usgrJaOGCm3LFH3W7MA+2pKgdQ1dldLwSrXEFEqT17PWkTh4rJX5G0L29mMzPfgMH5Oy
md33IM9+G+3o/ePd3K5O6p2G0YalaAxIo+d6LyiWz15hgTylmM+xU8em1bQnMwBSqyGK/++X//8h
PVGbePOKrKswv/D5ZDtNNHfsMU/ZNLW2XrO6JZ59Nm4WVsvXVDZfncSR8PMjq4EBrJRmGV6mrx3S
qFfmbevOBjGR/PwwlfgMqOl99lv8agvuqMLJ85CL9AENNRkacC/2PgoTk3vt8f+/8Jm16GgpUA02
Tz8/r531//4LokyGqzRewyLaDYPGjdZ/Rf392s1LfkbxYW69pT2yxfllwBfZLGvkJLWddRe7cdoL
WUHdpRdYaJ3aSzf12qnYmhlg9NqE51+VTnR2ijDcLB4Yxp8fTjJLMbfl/DILwuiMXIp7R7eHn18V
918t7taTecZx43plAF0eRMi2BCiwWZirwmNnW5vJP3qS0Slcot+UkPkZH+AWpQZidu25B+PYr/dG
dudE4sVFwTKzkiQi0/xO/fYcmeufmucbwuSUzIMSF1Zl9w6RzX4dw+cHyuPhN+u0on9PTxbNsTUi
w0BE0u9mXT5Gi3ox3Ll40KOzWavlPQwFIuesQ4oYdhcjh+MYwBbFElN9OQYI05aoKWToOFW3qDJg
ArvLifNdbacyyBPzPoAALM0s/z7oqos3i4xPGhdObSAQW+Q057tfwjKHz9BmxsYos2ufESBUsaru
OccGrkwdYEDJ3lQGHHrIjadpfRhL/mDwfIA5V+7UFfJ6aCEd1znT37SNLl50ZmuK69YZXgXRpcew
YQlXt8PfzqYvMpdQHMqJWsfLiOw2bo62jxNXqMeWe9uzxsOOUPz1Vksn/Ww9munE3tyHbzl0dKX9
dLEIUi0BgMUMXaUZActUM/2PGB+UcuAmc6wIDC3CH+Zf0VwkUrHOw/G8JGNl8MGCB8lgu3q+0ymR
ZuxCazgu2jvOQffLzvBjOgMyFRZU1bZ2cd9mUcyqrds6xJ3DqbL1HtmmmeStwwwUa1BvWWiAenFr
8AYo2aO+45+PVBgaYFpf/CaP+cy/e2pCuta7t/s5vlaUlqnxUNTFcuitjGkXSwCkGNGjPZg3oblr
zZQA4hRB2REFEoQpfOQpxtoEIwT3sUA0qqc2gTz4EClkbCEX+mQ5VuIKn2jnGgc1g0vVp+dSFVUs
V5p4Hud1w78d5JzlvSnhQpKTdR0LQtJZaSEkmdw/q73skJstMXNnj1kqIl3Sme7fT7kJZFhdlBSH
rg7AkDXpi2atmFq0eoaLjq9a6tNSk0nRtBbYS7oSzhlStu4fpqp+tyHsuz7NF5kEfPOalCD5VLLr
dmbzNHnLte26K12/7VV00mWdJSu1WVE9Yqr+b6FfLazir1ukj44B+G0oJSMbcffHQYC1TPdT9xfm
20FCOIWi5E6R2vOeCB69BJRWwOJ2U/Uswosu2OcW+T1U3TT9ua2StHCg1vG440ViwyRxILJfNjvj
a3RTooyGnI+ufUTNQofM6sRo6wQVktrI4WA5E+Z/4S5bbTHlcS8zol4iJ8bXZvU1ZxwlkLLJ4pvk
cbZaOusxGxPrflUAYcDjoMez50O/p2ltkPFaPx+/pJ4Z5YX3WgUhxh5jXuyPpIH6okpqyskKF+ZQ
Of6OXm81aBTb3vosTOdZZThYexwlG10tR6tH8ibryo4Zf9gqeK5IAWOrXMIdrofvNoiYL45kuC4v
jssoyKmMt1LVv9k5FUeJrPqndnarrEmWomW6lv/reiaXupw/qrmgflvhUU/lo3Y6dZrnHJcLRgqI
w8UzsD9nV40+EvL7lxH5CChngFaR9vNzmEVvo2pZR4Eowg2LwaAtd5PHv7Usg3swwHMbGBg0g782
hkTdsjHpu3ndUzWwv1lVGSs2Ig3JKmnuoA8xoGQvA6S5Bp6XZZGj5kdY0sIsp1e1M5W4/rwXi/25
hMhBXJNBK9XplPhrzwCkUn+kVcwnjLTfHZtxtx7keSlWAiOmLxau5IBHGoo9BgMe87pm/IEyx/4y
DLCUc83DV1WQyiZO/RSObVvWf1sQpOdwWi+WlbYxtw57LvFE2MG8aQMCPbygPKgm97fuG52IjENz
nbfN8jxh2DE7xj5MDKeE1YVZCfuK1e6Q8YpjRRyTzKj/mfMy7csOJcKcfTJjfhURuBleipIeSdNC
z2EEYJA1Pl64nDVVfwz4lhKTjNEYFTxUJgEZXOeEtGaDZR6gbDVnFXaHxhQfjemVW2opikWmbn15
RPOKRKS24MYHryjz4xmH2bYM2eppixNdCwL70uLB0Kj+umL2yE6z0aaRUOGEFCcZYhcTrbGuAaTz
6Y/NfGWdgeOM9Cy8wf2mMMzhCBVUNYBTTcmWkClNt9TmwWuAX/v2vM0MO1mjuU7ayX7Hb8n2wfvT
F2iTTAI6knm5uQhEgScIMgzTbkuHxjJL39D+gIxFiDcG6U5PwR+eMm5Hc2BoOyKMVy+1pppfeQQ4
nTkjLNv+3SEKYOfeYWjjmxcTS94UGV4TjTyOvJdOD3ayRhzmk8zR24Ta19T3JHqviVrNrSjtKXEL
QWUrMwZTXHvUgXDJQ+MjnRRyjpaCuFLtbUUpDd15Untr7Hx6dzgJdt5/F3zLJxb7jCCaF2mnW7cJ
IPjjU+qs5WRGsufhBS4ZVqo4Bnl7dGeKLRQVJkTh4VDUiEVTblKsp+S+rd6RfJRxPxjAKcNA7iMQ
qqQ3rq31TwBBm+w29lIWv2M+Gqci8i44odHXaA9SNvAHdhP9McwFHkPfYaRwtHxKOK7L9dCS9rOu
8ZDnD77m30mYIXmj7UCopP1boefDNlqPnGbZ3gIRafjNraXYJVvEjjkseV/9dIrR+qH22EhlXvpG
qUOoCCCfVjXu6j/c4rcsq+i/0L3ELQGEfha9OOZYX8dafRbhWJ8C0d8rpMsUqpPjM0+3vfZNVPOt
WqCuFcH4BhMc96zHfnsgebRsQRA7kpCgSiSNti9mPRYP4wzCbRif8wZwJfBWEm88nCTGvQnwcxXP
CgB+Q0ZNy0tKLc5hM1voy8MaVUo7IM5uiz0W2mLL3/jBrHOkB08bqDQZsw2aKCqCDrnYppErY0O6
2tF9AYs/bTvP+p2m08723Z7746qRd8Y1Wk68gPu0HYt9/WhZQ4tinP7aCue/GcEgfGbTrUkCqrmI
u2DvqelLtQ/hYSS0XU9mihowc05d5gz71JgPaiUSgGEk4z8bC1ftYHVoGYO/OMF+UVSJLvqqZMqT
sjOOre+ye3RFyAZAky1li50o6vogrfalL5z/nAl8+ura5YHUhoQxsEA1t7NFOB9cvG7oqpN1ItFp
vFfSgb/3xrQ89irjcVXfg4mtxlE9vVqP29R5L138VRhAduyI1bGagmg7euBsR0cxJY4InZzbP4pp
CPUQcd8QLJ7Qmzk81My8M16aXTpj2Cq94X+IO4/lypE0S7/LrAdlDumAWU8trsDVgpqMDSwoAtKh
9dPPh6gZs66eVa9mkdeCGUwmyQs4fnHOdw6JFa3nsvmdm9mTcOLO54ddF8b4QAH+bfRatedh7Xee
9Hb0Zsxr4t+qaC5Q1J2VJfsChreNjV2px8k1FdrfgglCOTHZx2W9Hdx3Fo4fRfN77Cp3g8HzuSzl
qS1K1sw8JiH6WkidycMIa+LEBmfeZOkn221fM+Dkh5H1IRuslDXg6V1IasrKCrPHPMXrpnJT3y+4
y2Dque1sDbM+XRvKu6c4TooDuoAt2WjZKgkLSOVYrBalPdKwfNjV1fyqxuSPgMdre++02KgAOrEp
m3RmMsxbXs4NP0ufEhrsQeLrtEttDCzN4KwhTOAxZlOokWOT+LiRDuYc0IU53DWJ8cJ+3lqRdPTb
HFGAR2PDRqehHMbnfIDUa9MGHvV46RJCRDTeL6WXCCfIQZQO49+FBsno8lHvjfeZH21FPUmVwI+v
IesnLqx8wmdXrw3maEuw415MFlO6bHZ3BvaGLTFg5SAuBLm9Rhlhu2W7nd2A2ZK1OP50mqk2rrkI
xLpo24esVs3esqnumIgiYOhnEwETgtD0bRow5oKv4MmSCI1kUckFICjdyfLopsC5E6dGXjP8C/R5
jqbd88pxjk0RqDWCX8rFcHLQ71NV5aRWr5M5pUrOnJUq6l2UKZ2xaI9jrNTvveB/rS9aX6x9R+jP
iEiB2ffikTlcebJLk5gOF9fWxDVrWmx6vZinIDP3giOgWkXD3RhZi0zSpYDFO7ixZgGcU/8xBoQC
hWl720nZ/piQVKCFKem/TkolaVeAHsHk6MFOS7txXZS23LA2M9fpzHnR8z4ls/Ydm94iXyN2y2Iw
vbY5gXcyStDoNeY5Tx90vIh7KJP3KdZOeZb50rS/KWgpixk/b0U0nlotZalqCtaf3hLiM+t/tEkv
/KDI041j6ptqGLiItHnjLhKpWLd+ZVr4Vo8FWuq0ZAJmOvuWztTXB+/LENV1brUllbtK/Dk1C9Zi
Yea703xDqwV+QuvUxfZGxESZUa1MA/X90KfzBgwD4Sbzn9QN5dYjLUE672UjGGd5LlMMqbw1ZypY
XozcrtG5e3tGXVnOOCA1eTIHJvBe4GTbO/+SvV2I8zEB8KKLGNpCN9crc6ZiDEwT1v9g3TxIQ/D3
O/ZnFNUwLZ8sxxy2DBceWbmeeP6Xu1xULD9QKAMLqdPnrGkuhQYwOvY0bS9szooqya9zWa8Ab5wT
JJafYYmubQYL3A1deCR3cO3KjK1Y15Q74PmHPoUIQcKKDtgkxAu/0Zyo2gSOt5ZU+muCOFBp2M4z
Ch61HrNgq+XlKTBrbW8R8GBluLjsfAC6kDdoJZjzonBRrj9kfJUydj5ZId7cfqCxSyyJUsylCIvc
7dAQgesMPJ+81MhR+SyiIjbegjNIpq79EmiPfAP1Zoaaxcqn3LTtT6gDe9AqL9j1efXQT/1b1IuL
FwbTnpghHSOEr6yex4DDrkf3QEOzW+d4KfNfsMvby6A6Yhk9qKjAHShP89E88C61ZYscTvNmP8+q
eCuXEZPE9k/aAw0xUr4wzKanVPMeGy35MyOL7zXaaAt337okuZFA1QlhpeNudBf3UVow5lTKPFpg
flaVKQkbYiu8smCAFRXO03mPhpjFe0ZpVPcMpyPareYNOvFCXziDfrsMto6sTqPAHwdfZ9ZpmAYJ
SR4QqiieNZoODGJdfJmmadgsU4FEAUeQZfbZtJXaxXr6OlW12kdcunFNImCWZ08GfT+L5fLiuiNj
VFiFW4b4NfI3Ev9Mq39OMXuvLVRIkMLZpheaRwYErADFzAV433S3RL7g0SgzHK1L1qbRHF1VB2u9
o5+oawPl4BQe9TaLmSEjQiYLkFO1xcrA0I5HJRp3Fk5Gah0SRlL2YvGsLeDEi+nz70ezp40XFdtn
ZNzFo5zyelsS+LZJ0ChXTMb9zD6hqfxK3KeWKvDeAW5/ZBOSHHic0RBPBJqEadgeYOJFD0YpkBRY
xWudsbMX+mg+Do1GlriublaDBMkZ1bgEdAcP+oiJWjOpgtrhU1+Q2GPTWcTXz1ezaocHz7Zx9UT5
1QhaOvjYe6gxFD61CoWLcAJrN0WqIqWToJF85LRxvZgVT+vdAkO0z7Heds9MvHHtQznSZ3GiAOuv
YI4RTSWzQLFRu4BNMOX3k7QweyCrS0mCd1isbZrRn6cGv35FUQOJvr3+fRHQG3xWcD17n0sue/eu
BshFQ0WvhaoQRECYZodIbdrQfE7t+QH3p+Yz09UXWr7zMnyRP6Auc9U3fIP1NvLgaTFwRxeXoEjE
TF2B67lGCeimOhI/3qBP93w+6HlwllaKTCqueDdHL3ydLfqRGuTO+e+HRY+lq1dI72hP1c51EoCK
LdIcASJjVeE44iojJU14eX61vJeu0Pa5HXiQCXu5YtPpXcVgEZLlTvhcO+Rwk3iy2zk6IHmmzqVT
s7whfCUZWdKQcp7aKeq6riG2PSu018EJP5mCqlveVcxj4sw6FAJSXMSMNyFDfYjBKuBrQoBAJ2o8
Bl5QHSKzR6AHTLW3o6vBbn6XKkibTtKb19G9yiJ2L38/aEVqQmVLAHOFIvYX3vmlq1Gu5cQ18f5a
E1uxycvdW5dM8gan8ZHaL12XSZChhe2P4Ug5yHAlX4q05kF26uYME0NIPWkeCM5EAkLJz76r9RPH
8zYz79cIhCuuLi5WIOaeRJ5K3GJuTflgj/PFoc69qUyGeyvGafH3T8j+8L3YGQDuIsvU0TWhV2BU
2aHkXS6uOrrFy0s5MfNEvgAUx0bd2Ms0efr7kjMiV3P1MeDGOnpuFT7+fRlYyWuBd6kHfuU5ABd/
qqvpjnnXL4su2aPp5+GP0bniCTzWMt+wCHLmR3O5AKIZwIdsOel4yDf3TI+wbZJ71WXU+F4n143Z
5s/eaPWPKhFrc2REi1F/aJr6rlvKep71fC8Kqe0xmDOfazz11Pb0NTz42YfUBxDlJCQ1PwYhIgf6
2jQOARQqRsthaRJDERQXs9Kns6rxK5c9Ks6hZjJtmcaxC+J+M3IzEqbQ+YmHkbIDcMBygfTRLIBl
lOi/0nhk0z7apxAvAbfntsQFuCcQ4k2j3kaYad7aFKQeyJlKm2DjFIeWfxK0+EHdsxKZekzlMbdC
lX3mgdkfekK6MJls4c4Mm9RG8Rfpxrr4ZgeH3s6+VU4/7EWd7pKx119G0gwaMILKiz/yWOrruWMv
VysiDwzO7bAjCiNXn22QlhdVzq9yBG2aYjhjMOdhiqqDw9IlGouQJlPW3YwQrnU9+mPVM/mcYlff
2+EB00N8Ev1x4KG6z3LSjlCiH51AUE+gpZWyfCCj5AVFmL7COyQ3buQxFO/HTQ89l69QJscpNup1
G7bghlW/WZ78KzikRmK/WXhq3+XwYHraHi/QPaA1ugex8WNzm7IBrY4xWlXfKp3vWlE0TD0FjWop
2jwd9Lo9wYpioCopjI+GZMSMLb4hMOVHK0tsFAWjH6JJIBd17Hi1Bj4finn++PeFCrf2gyx/lblw
mbeNaoOnh/ggdHB/X5Llv69ZwzDynU59WhKssgWB0J6ixvxudKvZFNhny8T10NXS9SybRUnOdeQs
hugwrs8sEg1Rt7uoJrKidNxpXTgNcUih8TUELj27wI1SBZwHEHKPDMVAzxnIJ42AcmDomW6BiSAH
DCFrb+IErmVjnbp5eq6yLvC9QqGGOwEfGqD+TtNDXqofNxlmPx319wQ2M4bzbhN3zndhjr/qAtdB
m3+6QzCuB+OGTJFCGLcllnjBUKk11mVK0xMEJwl+UwbDn9yOmFHVtl9Nh1kvJ/Yt6oqK/M84MNSo
VdTjcjVoW7WZ8dzCxi1Qq+x6FpzxZDrcyU5CXYy5Jy7ScTfOFXHzZA61gRzRewBqZzL5igE+wemC
yESqHbXipmj7bxc2xlpzXPZ5uj83jOStotFYLC+arfCTjpZLuUP1RVN+DAba24jZbFvmm1YREeI5
0m+bEMOBNIujWOh2BS1Su8jVCF1lTzCk1S7RdXpFJfoLyY3TVh8afUVFbm3SkrwWKwf+ENnrRpn9
OlPjc42jgkew8SVQoJw9SUcbaY23Ldr8V1gBSRhbG4pCTB4Wgh9U3zpeVPyyKL4qku7+LumJ8MnG
MHnSHeMLSu4RDNJez61NVEHxroV3LryA0xfn0kZ4D8jkHukVapMWFF0km9OYS9Tl7mAcY/LjkKfd
WffQmHTyYwkqYwTTNW7MlHoSaydUf7hS7mVZ3I2Zx4fokMVaTGlH7zWrh2XUYDOQ9bF/JQSHsJTw
hvqUTNaPjf1u0XB84Ux8csIoWiXuZB2irKb9qWxmcDK6BbYkgYn5rN83KYGU5kjaVYvgD9mOxxxu
eKRB5k0JEGhxl62rPmDiVv8knZdtk0Un9fclGAaLkAU7WztkgRynnasy46hlrUAcWjxhcnKOFsaP
bWA091y5/JoA0Dp0rrtRmXu3YoSABvaqeoKqYobuq2Som/38IUcv36X6gAeNzbRefpV2Mh4xm7AE
EOJM04YQyCY4yh2DK766cdVO3QkypPTxhKLV6yQ6uicrIF6nGu2vRNp/ZEgnuYa9cGKum9xqRxi+
MsaIZVnDmzq+kd5wbhgR+HlodheGDa8FEqgdyO5oO9fh/JJalo0nnZEnNe+HkJW+jxJW1hy7vY2V
JujZEJMz37vIHeNQdhQ63aU3LNRjoeWukNlWUbdv5nBYA89gHqqRvqAsvo7HRWU4uXUyLVYFTOLR
YCwLpbDYoMm1DnZCiZQZTw4b79Vk1mg4C2uPHN9doyLiomqwmBb7JOqhihbssFLg39sF/pZqTn+O
bIK0OMytSAe1G4CyGVHwIrELH2aP7R+u5qMsmi8TpNcqzztSKdOS57yZ77rF0aXlrb2qy8bddgZS
eENnz27HRrjxclrdNuqnA/KmfWtaT3HAoIu0E3oC+eoZqOqNAKpmUiGUjr1HAZAy9ShCs07vn6GI
jj5o1/1QGJ+Fo39KkGJDCaELU8Omq+kIrIrBbp0E74nCdzQJrFJZV2yjUb9pvTOsShk+wCP+bU4k
eup2hRXaoVkW46vCEH4aVX9kqI62jg1C5nbvYU8WwKA77bstS3L13GafDtL1s8LEmUltwAJc7bW0
2rYuQsaeQv5YVmLT9u0bQqb2ucDv/xBk9oYhs3bQkIYx/uI57hQq3vP8IwNQSFyiQj8WeUS2OX5o
cO9SnFx7mHYUZU8x+3mEwcj1B0lopFVElOGxfPQ6Qv86IMUoqNEK6C9dF/5OEOc/jPYYbMpU2zkx
FslgJGGumN8QXcYbO2fXIgIjxpmVXaUhxBPS1k0XTuSRx+1R2pXGag39nCyMP9ge1mDD1AqKRb/J
WFKPVvI5pM6woVt/ZSRI+gdbl3WvZY94MCiiI3c/NNAMLBxTtIKauVF5KdZhpn5HGPigkCE50YsQ
+xANj15F30EZd5AHUIP0Y8xyt0YbNDnZC6BDdi9Dh8gs7K6Mg0IUyFBbPQfad1/eGe6Ye+LNv5WK
aFlq0fqiAUtgAiiTMg3Iv4PSUSNHhJmmPdUxHpTZu3qz8+PMZPZVDZ1+Z64K0xhYz8/GasBqlbzO
aHzaabgPNEmqtAHVl7j1XFu8GVBPdiYMDJO9HTNYzMONnlI3NCzBi+bbUMkvHITG2eYrtgn9leWa
j5VoKybBNJJFY++CgmEhHkz0+0qh80YBblMi6cGNJ+GhadKPUQMmg0QcjYTtfkT19JrF5cUu9Htp
ZMFeFZyw5exs6dIvAuv3KjLaLws19Hau7uZYdFvTUjSGiR3s83FieTGtDNKfti5EG9b+8ZMhWE5l
qWusMLGZmhWu2X4p31gojE3uHF2svxxJicf7c3Ui3dtqUmLupY6dRq4G+GZ+05Nt7pHUsoYku5iV
DCbK+keKYw6abPNpEVzt4ataiSiIdyB7ccJ068FxnS1OqoEzkCGZWQU7yzUofM3NbLoR/W2QrC0u
dTHxddyeKC0IoZir6KMXq4UTWqGfaB08C/ecOXHrZwGWKy62zwyl1ty6XwEQnU2h5be5QH4xo/bE
UrU1LEYFoxM0GMVMgM2ciSzirOoWRc7NwNa2xYP97IzmyEi3zjd6tuXdxGtU2eW2M2VKvmPty57t
dtIl6UkxWChn/Q4WpiMrl2c6OrYKm67xjr/cuLSoHNZe+eV54L2ShUSF67EK9CcD7Wv/3c/ltw0t
uU8JcgxL+btg0hJUol4R1YHqwX6KQ9M8a8V8naye74bFGMBtoJrXTn6blcp3AelDdmw9RONDby8j
2bQEWtEZvGfVoxNHhIQ7FXL3JxHn+FDy/gtcxoJeY7Oq0H7m8VlzUudgzxxC6AzsVvMOVW8AvyqR
FhBEkOJ1nj38fhkT7gweik1cfRRr6zgkEyWCS7VOq6BekwSM5U471+j0EoMeKYkMpj2rAZ9kFLN0
LSKLbpMxg1ctO8qUKk+HNboK8I9bk9+QArZBpuUHdQtzJp2zbc8pjGGRuUJO4iAlo9dyrTYnvDCs
G8GjIrsirLL4dmHH3I0YRytQwQUxg+cZvwErzeiCCTV9DKHYsjFURDPt51Z+WKGXXU2E7fiKp1uQ
9uY2N+bfiRfOaxiHH+Nvt4ETKxb6TwT8x4VIifcNC3DWZu9Q0yu0id96m+7dYKFpT0Q0hnG584aj
Tk/jR1l3NYiw9KjDPLR3mHvY35OYcbTd9NgEdBGzzclRJHvHqd/1eQA6qZWXsk1x8kOfaGTxRFkH
8wYKqiMXef8of/oJQNEUkILUfFYjsoSmMO696qvtVA83c9SJhFWYOMXM6FvO2rpqx3ZjDG66Icye
NEs9AdLTT2pPulTC8BWBiBkQ4gvek6dVyEdtxyG3BJkqiBXkq5HguoRLx8vQJzLfoeweaic7QYQ5
dw36UWfKEFZW4Rro/z2GIvThQj1LpXopUP4DJSGb1kx0JFiU52R4Qkv7qa0Eaon+ZCYDpwzjag3H
diZmRVp8wYPBsUDyW/Ka4LCEuaKRZz9zUupQynrARWrU1zaLv0j1+jEKWK8IlCBzYmoreEAULZ36
LjtjOarIuE0KTAJtNAY8ci0PlTHGxbFpb4wgvHUWF/veaKpz0pZXtht/OqCTaA9QQsDofmW1nQIg
63zZsYHi0AYqvvwJy2+5Yz79JNTYraZy+BmhRm3cASeuVvEQN1xYn+NrY2kGv1f3rFKi48eK5OdU
wQcipngThjLyi+JehbjnIOldui5j5ZDkv5Nh+Khqbp3SQObsBVQLOODLLSW3n1XRQzv3zkvNzWeN
xq6E/xW28e8WvSxrYaBXjPs4swgwlNau6dNmP7kBi8WSLXBpnTA2lNwzAwpoAKuHUsvdbRh/xEJP
cATpGHKof/Nh2jTA5+9wZJDkp8Um10wQWd6LOHtZQBS9DRVNi7vi1hneUiQ4R8RAwz6KWP6Wijz5
EKGWSvJNPjIcswlfiyqHFOSmL/ZdS6KSiwsM7xImc6UOPcuurBn4YewHFMjZLmDCEEDusmXwWGKH
4k4udmI29tDpiUTn7WQ5h5QvwDjI/sV2VjTwD3HMkl7lvlSIUbDBiVVq6DF1HdW2mgsLqkFOeyby
P5i5+QVMJGJXOb3bYAsu2bsWp09zUv/gIfDj3vgyw+G4QCWaBsN8OiSXsR0bQLJjck9rwrlZE9zS
iT42b8kGQvj+HE7eETIA8ujTkglpDumO62hamU3slw5RwpGH4RMEy7OT1o/QERPWP5sJ2fCuoFn0
LONNkpnEKJ6Y9aHVKN7MoFzNEy4NJ4yrHSGNMRpE5zxBQzI55M+WrAA7pPPXEEc314FZEbnyWdNK
9CuCUF5dfvJ4+TT78jrV0zYpcZb2LnspoPFHwtquTiFNOMrlLsnKE9xe86Ox/jDCRzlUOuba1pgS
UoyYTJEtDEFBepOliN+8WlOnlP1QjzN1JcMpP9Y29NSqq48EfoWgtWDzI2fu/Iro0Yk3ylXt79Ys
Kn9KNMm2y7vjU+6YGzqn1MKPgPun3/WifJwU/2mC7JtEBptdjzefkcabnO2Yv/+0Ocv+MJzcdeS4
4CzM81AoJsEBoBCbBdU6kOUTvGX7HKXV0TAgwcZsI+0IGX5cCiYnjB+yttp7pM3hFpMM+rh5uIJQ
lmVWQmlipSRGQucgi/atyniTRyCvsTjG84z3VqbP46TTJmKwXhMTjKXJ4uGS457LNFVsvED/xRL3
IeZufXYCyHKF0u7k4F3LQZO3fCbwpy85rGfh4mptIrliNi/vgU6pEth+NlfBSmoEXzS58Q0ngMvX
lvlrRgrPWijzp00LmzlMiq1umS8HHaUV54FZ0Xd1vQIcbRfFOZ8EeiHsBYSDcLFm07grx+zguuzr
OoZOOEhZOGGK/zVN2HOrEVZtVpfXFg7RBtT3Ma+FtYuxT2VD2G4hCxDT7BUbfXGKayYR2tmDgW5+
rfdUEI01E2QR4uYbw5gw01zTn5wYSCP4QT2jnhP4FAatecs8VHRx4wn0LPn7wEozJTyTQhyuumt7
KwHNKh2Cj6qgB+wUWj20PVs3N4sddo8RkR03lOPq5RsS7M8+QTMwuA7GAOJ74yI2n4VykFkE2slp
HOvJZui6MUOcNsHirO5MtMx1J5JD32PnLJpCHJDh/JgNsDQyc7jP0JbtHHewdm4Tv9hUtwCIrGYf
dG521sdgSShxC/TbyU8WyfFYGeNPmnA1BlLFFydqBQaaeRt0IF50I6h9VReWb4NnZgECDtyzyuQR
LCN3lU7yhA4O1BJrVCHdQTBggHXT0+woHUNXVzfUFmhSrXnKf1Wm9WcIHPOkHHsEk5W+sOno9oNW
1nuLBpRVQn8cE7SFSCRzT7CBJKd7BR/ATpNf7ix/p+ZPPvzGg/OSx8n4wWiFqR1vN+xv4mVyATM+
zDBMZCdgxpxG8I2JnNCvXZKTUo/8HF367CtyPnatZpQHoxMvbV98EeLZPMV1/qY6zWGyxtlX1wFQ
IY4YaqizkZnFLZSUb+PcaeeWDRrPYOo1x3Hjl6T6RtnTM18oxDYelbMlR1wr+DcFeGr0GSkR2ZZF
tECuP4iqzC5NjB+wrqf40UXLXTUo6ML44HmcVBJGHjE38GiAb71p7SLbtDkY0Dg9hanOEPRPWjGg
HZ2k2s9W+RbAMl21XaOYDsHhICW8ugUF9A2XjuYWQA/ZLvppdsNsQds82TcGcoPMRkALC3bcVEge
Tq67I7AYm4buRFfY0t1hKPMQfSQ4Eq7inlmUH3wa5vwaxVDZbRtbcOZ5AbPHul6bcRnv0q7xJZTZ
lmkgE15oS0YYz8DvQ8qEmycROdP3YvRP8X0yDQkxl2UMIa0RX17arngqleSoNOPD8nh86JPpKxor
6wjrQTuyx/0qcrdkzaci3zPriwNx5+TBkcI0oF8Rb5sPUVQ+QlvUNnlPhgADQo11VF/tO8/4VVFj
nSaQe9w6vwaie3Zm73YPiHj04zzn37gH97iKXfYP/SPxvR1XwafpuF8ysWYfm3GIyNM81DIl9iBY
qqrGOWk1a3LTjhgCT6Z+Byc1MdC6pyHmS6FbYtPBm2lszJLL1Y3SJ5qe6zzVT3Y2bsbRwQxeSx9z
AbLTXASMr098RaYw0OCZt7HfP+pdNx3hii355XG3NYqp38KLoQR0o86f5fThAjc9abbalgL3OdO3
s2yT6Joiyy67YjoJC5jmkBjHqcPwSu47i7lhdJlQk/4e1eF7LRCK99B8rzKQzR7e0IyCuHxPMnZ5
TTvCdUhQCpNpgIfIsDeze6Zo69d97LwkcaxwylDjL0zzVnOtY51/RVmlyMrgRZepcfRmjKzAjZKY
toFwCwKkkWtvGosmXNPxuEUFKpK6l7e2meiiFWxLTlL1FHVmdwid25xQT6V26V37YiJ6TuofCkS+
D3LT3YGhCLfucjQbxkEwOfzgg1Y0CsVrYZ3kB2xb51h6yOSL2Tt47bTr+uA+BHARgGUjIcvQvzYs
0qCcIQ9ybE6VMHxBghz4A24G2RjuSQkLZVrCEIFyKD9r8zEtrEXgRBc+hs/EaBOoBlT/TI7EugMZ
cnMcWsYYXF4pC/E+N0wpJyPdxJF1SWuMwYrq89qU6o3JBEEcaYn6t/xDL3tsIT2hfDF1UEuCLYhF
5IOs/EIG1tmOIhsJ5bKZlfVpFLWLlcV1VqVJfZw0xYunwqXSZM1BBu7BHG52YlmwT/zIqqqdIPST
YGFUSoYOusp0YTAxs01HYlUsGpm5SbYuiSqMn9Sz1Zm4SvOMtyRL2oPGb6BaUvnCBfqaWgmRVNON
zLDQB1xKpDs2LxPa7lrZ1gEaLvCOiV8Pm6FVmvZq74GuAj8YnPSsStYM73KACAm0OM05OIHuKxNZ
I2PVT90xn2LNqnd1h08bfyceGuYsU6AfnFFSAqryUSvodD2REyoRD+HZIMGjanl2F/geN8yD6o6B
uxbNu7a0KJsUdqAG0kCERp4aodr2ZvCDUWSvdfXsj0jDSr6FzUD3tOqphNDMFaV8x9J4RtS1yB8Y
KOZhsQ8DyXeRDYuPmaizs1Yi8weD6CDMyV/jWMS7IS2W6Q+9g4trbx0W3quoABuJRRcwHkYwNAc9
9KErx0c9IrG9CuSeoDvfhowLDpLG0KGLNNLonGfifZrItUd5/mcYvWtCmMbRiYNneD/8WKF7S0Tx
kXjGkuSDRSFF0b4d3feMUCjEtGs9At9UpMOuAzCdtMgWdeinKF3DrZMIGApuCXkekyCYYYgZhck6
J7H5aWpD0siiCD5H0Vtjhgbdf9rtbWe6zB13OcmPEEO6eheO2VOTKJ3GMJSbES9QCh/kgefWsgga
/QkLA04dZ4tUsTtaIvhj6MQbdfYZC1vghwm/boC5vmyjX+EUv5asECOvrW5pR5dVBLVx0PVI+oM1
OJhDO/JVGWKjn4eIKNo6ZtnCLC0iRYm1OnHmIDSmkhvadtvfIRIJZkRkxxGQd6mhxUvQVB7e3YdF
KbiR2mFK3XjnaIJMdVng8mdfsirkM2Hd9Sqv258xRwSFYHhjzBScw5A+qagsLuny0lRwIWBGUP2W
erVbIJTAVqpDY0dHRor6GX0/GNySmhBpxLkOpbxqtG1cRijcoyMuOsgu+k0PjfTAkqHEd+NQPDD4
vEEVIGooy7S10bN4aHHnM3hr5FHoVbk34oBVEadN+lUKjkwajG2qeD+7kXUFprSHVH+MWZwwuefZ
PzpTf241iuVctZzw/IKwHqFVhCGHei0a+oNQMGnTPMb4m8b4MYK4O2a16I61k8gdtcCBzwpI6BsH
UpfmYCe85ASPZdrMVL6srFrc7H2PApqhcWSWP1oB2A469XQEkQ+5fHlhPp9uka+z2R6t36EmjoEY
3t2BX4o9sewJeYq1SXk0iwJRexw/j/bEUDegLgaSg5NnYeQMoctwE86QCx7fLX+MDlogXQRP1xmv
Q26P4iEUDFsmI3x123FbNZZ+tJ1U7SycMjz30swfBXJCidKNPGjzEPaGu0cquKGTWVARjAtFiMmq
a5ZI0mnOEb1it9dbMuLMMSDEfJy6/vivP3ahiXwrTxgOctP5JdgVbIkPymOSX5vQuJIIraxIvfFY
Tx2l8AijiSVcewQ6WG8g+c8MEwP3aFdC3/7PcMJvj0EbVmiTXt1u1tC/D+mh19T4jiiV+XbjPBfo
fK8se9pVh4D+va0C5sOESe3/fthXMw1VcdXMFveClpt7LTeudT/N+9DNHBAKsQbM/P++JLZWg6Rx
8i2cs//8F38/xWDCuJkwa8wD2Hg21CdH7/rbtID14ezxjmNt2//9S48W/l/ht/+toPL99nH7H/+W
Of7P//jPCeT/vDz5z//1E/7t85t//v3r8Kf4/5pRLs3/lA77/2SUXzF81/+WTr58/s/vJYNct/8B
2cMxPVfowiAImOjtf6WTi3/oDNcsz/OE5ZiG7bgEyOaY/aL/9T8M8x9kHaMX0E1HF7iyyJ79P+nk
uv4Px3PQ9NuGITkrpfvfCSe3Td3+t4BlaWB+Ezp+b9dDqeyZ1n+Je2bdhHmzJNGZx0upcYsXBNkf
XOG+WUgBNrBYsrtjfOSCPijSJV16DiysHNWPrYrHws1Rb9uGdshC1tx7r5kf6YBhgM8BU4dgYyTj
IU9lfIwGZ6JAjh9g6nigqaIYVb+IkwPJEfOetF2kzKYsgegpbeWIiWkT7AzMryipFxfpBjsHcSHe
l+NCqElBiZdTsp2L6I8syvABxVDPLjpO93lti2vavDDTKISABkgY7VoftfqeNDQiUSQR21poj/UC
HkeiFeUWpUW1QmoGHnIYb7VK3isZjIuML7jkAUd5aL4gbs1BbPKzO7E9bJX7FrLuOwY1L+mQAQ1L
kCIxANyHunYlDyQiGRM5bTRVJzjwlDmoQMiYei3ITV+KBOQ0kuQ3dqC4l0OUaja0NAzziz4gdf2y
jhBV0i/amvZjdWjKRJGl91bV907hjMzn4KPQvQMLqOQYsosNk7rfdvJ/M3VmzW0C6xb9RVQ1M7xq
ni3J8vhC2UnMDM1M8+vvwrfqnPOiUhwncSTRfMPea7NS06N00wvnGRUUCV0+ZlqrxWKQuaojFIkN
fJdFj96nKR8zbT0wn3oK0GAxz4QZG8u/+MWpGvOkuTJ+WjdzQ50a0CUGDdipYQHiNddiyL13l9Q8
YJGxC+QNowALbdobsnKg7G+j3qrvvjE8TLdod6NiZB8TmSA9v1nzXlkAF7voY8oimL856RKZBw8W
Z2mZwivviu7bYpyy0Brjr0d4EXpGKBSl/Aenk9axR5KYZf7WUSXInygkIiYZuhWL0e6h9cnDws6w
8fIhWpeSmO9ct0BSVmN9SZjNGnAAt0OdvSkBH131FGQ+3P41PfTsbhzdc5Sjn4C2l2j0ggm3BwQH
LmScnHPabs6+ksEmy7ziEKD72RCEch+A1eAn80CCcVkjK4Nl1ci63cOII7qM6RZ2IWs8aG4/HmSP
Cbqw24bgT0SU5FFsnbRfD2RR9i6btZSgIXw0e5WxqQc0spBJYW1UcamyLyGG/lwkaEkxRqzSEAeV
iLKfqtf+NczqLn4ayFXHaf8UAbFZV25zGA2Q14n3XemtcebVDwGItUkJjWuYjNdinirUxHgxb7O+
TVtbjoSA/QSZ+Qgd/KWW1HssraXLwgYpbRnpANim8V8oRLgzpM8tJM5WNiNlHOxJiW8/u0jbW1PV
ic3oEGIvmjq9pHnwrvKMQpzwDwFTBltRCDir7nZpirA1QJOMMTgmiaOvtnaUPFwg0ODi05UZUOYn
0m/PDZroDQF1iEAU5casBBlRS11QfO7YjNJfb5mBcH8FAVc4xt4Q5asxy2alzz8cg0/1yz66gIrE
aQ4sc+XqQJanDja0YsPc8xk16mnnmW77J+iudoJyBCLc2gT3gTaexg1ffeXn1lGvOx3zKy1YxDVF
zO+6ixJ4BS14PF+rDo3NQhXVzREL5uBOpzqxxdoK0YAYEVe4mRSKpryAwK3haw0jOnyn4l4t7dDZ
xAODLZS1JAYQC0A1lJl/sBkFWEyCqxtOKD1dOphYSQCpSu5I6PlIcSosDEBsW8WKfm11wSlns4pe
sbx7A6EMGvBkX+/SD1ewJx6qpSJYEdFWdkBHhZ/ZMdjHhRLbGI4Qb2MCIoB5Hh0wOgEM2YrW/4Nc
9gZ7hxyRKBl2dY9WZP4vlN3A9l1IQIuOrq1cH1Cg6qBPNyCJvCIUzwTqbUmppd4eq2SnJf45yVLr
PNViU6CkIjebYbEWOd6zslrvOYIKVsrGvxb+5F69SELsE/bSVqnPiLu+TtUIWCVooRbFrzE2H1T3
14Eu/MYIqshvQ3kIudvtB8j+VV0cyCsDliCwaQyxSQ5PCAvbqtvb70NBTvxCV4TUc2dwFh7SZmA3
q8LsTarNWZIWRu4BLFmYVvZ+QHWE2Nwtn7ywWFO+Vy9FJ5ZuAkGydF1gw20UrUBfcJsY3M85xWtM
7Ae8QOwC0jxI/4vDq76E9iYS3bhyh3ljbSFUD8nZQabMvS/ObKQ6zrI2uk8JWMF2WmLMcMUm1Wju
nCLmtQpcUpKnB2q955prfydhMi4Dgi+XvpnDbiAq6LWh4+DyHUnC461+mGxvAYYDH/rsGlns3YEq
FNC5IN8AHxujgmmjpqba6nDFTpnLSMmp2plLXM8hC6W57zsLhL/Km6Nhsd7r8y47t4M+pxWXPtmH
1WFMiddgr1Ms52EE7WOf3hp4bfPqvblO3mAjnL1kaWRciR3H0D3ad4jf9qosTXNjxp0E1x8/+z1e
OT7wn84g6puoR9a/84Kx29eJP62a1P8pRU/HXtE9ID3/ayWpsY1IX2IQynDTI5JyncrumtFSPQBx
rh2tulfJZLGqc8xrpd9boz6bhnWswP09bD95GwZ+alXNFkRjM/Z28mgdbhZ2pDvfRtevw3rw0eWF
h7KOxSmDs42QOzgEvTsA88Au72i8di0Glr5kKUc8ob5yI2SrbGywWSX1wTZaZ4svsT5MVsAlOGK5
iwuiYSxtjz7kMDk4owbLIXGdsa5SnkSqOLqcEx6HMj6KNAYtHDb5ycZVda5ljgDWhcPj69lfJwGF
aqO10ezkPfX7moIEYnswzBh5PPgrPcJ4x6YOGUaKcCjlbGgaVqjDCLcCDLttIdxZGrjalxFhZlbC
bXjMPoZBinVqO/+E03bHqbs1WsDYRoXNZhzYO+WdXW24ojLUOE29yyxCmQ2CzpxShKs83ltlru+w
6T33I/Ftsj2UtlHsKuURv44HOSqeC7/+NwS6PKSu8Rqa/Zk3H5vuaBHI5F/iCAKoq7OBm0yuF9W7
9MrGyyDkeOH1qp/YN3AmgxgHWeTfrGxCWxjd9QhlX5YTk+JWI6TsHTPMZNv6eF46GeNRGwEKmsvG
YT2vfgLU7GsfbDuki3MmYQeH5FKGWOB0mlZiWD7lTPj1hfY+JJG1MaiM16Ut9kxMnKVK+v4IdIIL
IspnnihTeuCTcogPUFCuvu0/JEaYE4xvJN/mEn/Grqf0uDc6PGa/QYHc/uYwowlkSB5aimkPwM4a
/Croi2tfNC+j7wzko2Rq4cWjvYhq/bscfF5uEa7jRH7gr8vc/G8ranTMaYGFH2o5euimO0OsZlYF
imxFZnOg0SO76P3WKCQxqMYXArjloggGClzzudD2ITrl0SbrrsfFVBsZ3XJC6ZaHCK3LiXFZruFU
ErOzbwAFGvRXpkglbmx0o/i8g9BNkd9ax0FPodvAD9ymAwgOetbRwnuGZpqsDcXVM0vTKwJiNBVu
Qzf28JFxtkrpqyeGPN6u5DzhBEeIgbS2g2B2aLiBso1uBW9JjXkSoBIhJqLe+PE1Is9aSIDGBQXT
qidVbimnDq4+YN4uTl6SLtuya94YQYp+nAH7ZQyKs2yc15jgN+C580ClbIEgul+jZyEcI6ks8Zkq
cQjmd+0DWelnxwp/P+r9a5sL6iqnMpaVazCPMtQtsSBoi8i5CXJrNg2Vy6obg3wRC99d0eZ9zJJd
33LTpzBBE5iVPjoxL5p3sWpWMBbIjFu1dFoSl0V6b+FtbCPyazeuQjPh+7q+LnB8LUN7fv/1+shW
bD508TAZqfsOgueaCrDCluG8c6ZhXNVYt8rIWAaI4deGgj3Ai6YmeYNTRHoLb4/jjq8mIihcS2g/
Wx1Ch65Dw5mnicQJs+j6YmPQLRyzhlGLCzjGp3ZOR4tJpzEgUR3fc03fYcaON07exMtyLDaVPn/y
WMMtPDfBvRwbiMl7Jz64HRBxu4MxGSPFjsowWvs5zsi8Hk/uwPAqmGHMbcJOUJFhQdNivArQHqsM
jxm4cy7XjvK0iC+GLV88KMhsBDPtECVYAlJNtqtofv+g3nHmQog3Jot1u3tv0+k9nQrKcGmB0i+m
rUMkke1UN/y15QpKxbZ2hqfGOQhHAr9WOCPr/iVyIGR6g26uNLf8sRx5FIVDvTa7MXzG7rF8A2lf
QvmJp41sDWsRuqRcG1l0bRxzzco8Wo02aWIZovZl42s2hhlavyHER2bmxc+A0HyAob2rva3tRfmy
5Zxcd5WIVsH88oEt33Umky9RwxuZGqc5p7HNfUKG27qXn8zCoAVgsnRmMpln30reqyXS+AqvmDpl
pOito05kC5XDAmIsJhpnALpdwYupcJ2gPK8IxpFkFeDZ1LgPsQy2961S4wPrzl+9Y7OiY4O2nKbf
JRbIHCvJdpxlxcPW85AJPttXAN41A/MCfjmThFXr6ScncWqG0zbqbrM5C228F9mmikyPeyTbywom
N6dVsW8HilxLaP2qslIbNZVRbppaBPiounsmzX+aFZfP2ZwpSsMhfWtbDUpcWActNdk8RaHl4i9z
402eyBdhspevbf21ytiy6ZVB4YRC/hImxqw9AkuAbSb4sXJeMQum6hToFDksaGU7UJW76SZgMt2X
3Kcjwz/nY/4EWRsYerUc0L0s9Zk2MuO38PXohP90eysettxI+qvlOP3eaxhZNHbjLROE4VRoE+Dd
CGidHRy8lIQ3aaps7Yt6PZIgv2qt2H128KDps0qcWwsoJPIij40ysd4OFrdnopV0FNR0RUz96aP0
qbpJHzX2IKaLhR5p7xB+OtoJaPYBJmyrIrZ3ulVDyYIXn8+kcTfFsQnPbcEey9omfXOn9WB17Lir
yrcJfA9pWzmO0SLE8ppm8LKMAcMfwM32HpqY0tMWZx3MDN3Qv4l05L+QYOZBxXKmxp521RjcbU3g
I+mhy2qOcRW999YoXTvikA4uOeBd7NA5vFbmEJPJIpmdmYEmrdpnToBp2Khp9ZjqTnZDfYU/A9+G
y6zaHI9VXW4RbU1wEDKS24OgWrIwEpvay9+yKfqqEcZtGhGctVp4W8gwWxLX4RtgfqChCXduH6pd
Gk7lMS4nAOp+B4DVuIgqbA961bEl1W5ouF56YVzzPIzYv/U/ySDweNna1RT147cZ/31IJ5dhFNq7
RTDJ0xRrRKyyMy5a3ipIxATfJPFWIgo9wDhU4LX5u3OMWuvff+33IZqvCTNh0TiLB8v5D4EIgnfN
zHdZgWpe4sgxD+Y8bTZw5a6hU6ao7xC/qqiVZygsOUoiXFC1Oe6E1zAzQAWLh/5pNN4ULdwSo/R7
NHh/Iz8xTjPdNzSGW1TfBd0HMh3viRLRO0cm9/xIef0R9oi7Jvap3yC17zmu3S54yaf5tpQyROpG
qK1NPgdCccbmga5zkPFjx6UGGs686V5xyYSatlnEQZ44XrQbzSDcB4P/1kjtS5Gkh8mX4k3XrjVX
/zJvGMhLCBjsbxYjyXbkFixGkmPQDVZIHbOcY7Jol7ocusvvA42tR+IQqJ9GLMfmC8Tr/tfiQqQD
WGvursIwxtVkuUf+gR+bpMkrBPFtPZX9nzpOmKKZKZqfeoQipqqD62vhPnG7Hyy4yDL5DKLFG7K1
mRMjEwKD43IKIOGn9NrAkk5s57SaygXqT72NtdIix9177ZXY5eyiF0ntv7ikLvnx9A7AKvCie95Y
JJf6n6TbE4tV8Hmt8UXG9YDmbp3T1EUZW1tVPXE24rZKSn5GnElrw4GlEI3h3dBgfYazFBjUklQ+
bz9OzjHsdkzmDn0GuKfjf2OJ7NbMzXu3LCz8t1nlfVuaeXbq8ULCwFeNCDzvRQqHfjqMEIlpoS9t
ou1MWt21EZivhUtOpFWqJUmM0PbTlZ+EP3g8UTEE2tXW1TOTaCxP4boBFISM6ctWqxDAvYqMI+41
5A8twLcBEJc1hkxzYOOTcYjOiSQL/YW4F+qGBgqG5QKfrFtIUPqOHLJvTGk/qR9fovy7mqajk9tH
wZDKtMelTr5lbPHKRUX8kQb2cdSp2iMmhahRDQxkai/K6aWPzbVyY/4W7pJszVt/Lk8AVQOlP3nu
9OYMzVPdo2FiMkiq67SBHvGh8YEFwwz/wYTrD/dgkzvik/t2tNSMikYCqo7MiDy0q+iP69dvZ5Pt
MVkk1iEcgkuq2ic8N8yTvh0x7t24yGhSGC/nFSZD+0UPxw0zZx9WYHMYQkYTYjg2Hi3MWPVP+QRH
0suDTZ19hWSHo79B0l5JG+icz3qxCxbmHAHVZTmEkoKUECP/KvXqoabqeyhBn3Mt0wk1CN5MG1AU
2WwCoNPCS+xjFSi1iHuXuhijKZrQhe7YHE0So3mSR8fE0YxNNTAlz7hvKRtDAEXlHRz82mwrdprm
d98jzvdnGE3oYKizvsDlncB0tktFL61nKFrDbhsX0UMB5ifcgdVZB0g+jDyPc2lpdDEczuk7kUT9
JkQZ1HD2u3S8DpmMGJQdStdjitFi9oFlyr7OH9ZNgGij0a8d1A9Vv9Dw3ouwWDkAi3qT9PmUkQhq
W3kuGWQsbJPTYkpJnZ8dIZMspg3BPk9O53waPftAaX6GNOcTqlU4T4skGZ/MJD3b4HBSJ4VnbTy1
JerEttdeNUrjMvGPUpnHwG/oc3T7NIzNuZq3YRyYSN+H6ZuAgbcIiWBQ5SeQyfky1lFS68m0T8vu
rYT+E+W2x+H5zXAFlTmJg6VogS+MpC2Ttcs9NoovvefOa1p11K1qH6vgFBrgC2VZ6VujYu4Cem6R
pPWBgxUFaI0aL8DUyuJoy2bkWpKRKzNEsLgljmyvT43hovim2wwcsbH856BmPzA1IZ+NoFJrF1E+
8MG3gTA9X0tRXpYXqGd3+1Vo5rEQKE6U+aRT9zSNfEHHx/JjIiiXNZAHLihq0W0n8UgoApxMCM3s
X7ksrU/wwCtmCg5Sklrt9KjZQYAiWteY/g5mepM1TC/PT/6YmIBKC4dk3G/pQNZNBH2UoRKzIuIh
UeczMFmODP4SFIRFg7MSe4yHmmlEHR1gYlWj8zlxaEuNaajSP8cJ0ApFwLA2E7g38/peZZcI9lNc
yR8rKm9hbV1RA+7b0CcCBF4M0qYW4cS2o/DPBuOjkt6Da2HnCd4+KyDNl3L+nAHIWyWVtsPcwGwl
Me5QqhHCu8bKM3UBbAp6UaFPI1pWF3fwlHzobY1PTbsG2SMGRRDmUbRM/IUJ1G4ZQ/tPcvvD573v
+/QcVca2WzP7uuHyxFKom8+4LC4Gae2ilNu4hEAJ4S7V4GQL7yBTAgG0OXt+cOmo6yfDHPeK/eKK
VAEMK+Bbu9p5cnzWB4AoAfywt+MYwVGOFWYpexJDRGacGmHj5EUEaEAkWAxj/kh87WRGPvrXKjjB
c/p0e1g6VQPXt8NWQEtuxUAJmjRAFS1vIbgBI2rvXdrjxAXKXUXWEkjKUsvcayOst9qc6NfjP5ED
N5WlIqIyY6MC9zS0PQWfz33PCt/JX2V2y+cVg9c/uzL/DvT8gMEw3mw9MqaQYl1rSX4RIWtcooHu
ny2N9beYsu2gB+eUkzUmZrCV3q6eQiYJxH2l/jEjIznB1G7p1KccyW3hUl1kcBJ1dayIsKBp/+c0
fk9UBlEgLhE+EdOeIuT21AvECF7lPmzXYTqtb50SyXtVuKf5rJ5DB9PYfwE6TUWb/WiJ/SNN66WU
aYgRa6YbClh7wx0J8T71MNAnimI+M5NFJDiAM5Gf+eQ/8LhfqX9vAx/mHvNbbN6ywmD0okS/sPWr
PZCxZDUTlR0Xnmn4D91UJCuIP164m9KTwJ2VhNkJOQ7SMwmIIX+zhfNhTuSMTegBQEcQV9hvBlL6
jIK8MxfAMgd9+EfV/T+332bj8zhWez+1CT5LxF2vm5UKKBZUx26tVC9uRsZDDWMOehITKyD4EFHL
I5Nd5vTKOHV5s/HJI3Aq9YBl0zUQLdGA4jWjgvOa6s2PcVKxT9EXNe2y7AogbJTGrpE+wzC6FBEq
anQilCnOKZHlZxdV8Sa20/IQh0Z50CYJfSnMSS7KiB3OppV/ciAGNHJKty0VaOlPb7VWf02dg+FK
qz+TJsJFhpbBsT9JTGYphOSoSfd621MlVCTU4RhBxcYYpfc+/W81IqxE4wX1N78ZeG8OGYqt2Nbd
y+9DUc4OIys5Dg6YPg3JI7PvjHWbTFEUgWdaYB7sgSwwrogVM62u5zxeoIP1SYTnIcACWrLl30IL
vMY95vGu5dhGbGotHshunI3j2cT/dQV0j7YLzIXpNPmGIYbeNrQorNwWELpTdEE/zDPcc9DZnNQZ
a8rQu/T5I1OVd65cAhxCn0ze3AoJ6ABMI/MOAFr10plU0Tl5S5ugaLcYVqzl2ItqDcnvve3zNz0k
EZHR/UIj6QQHevwNbdk4zl4M/hj0Xlgl/UI58OpKUz+VqTiVSuKhZlQHoZz4Nm+GGaEEr/ZUJfFK
dcpH/zu/tSOExwhGFZKbsSDZhz1An+o1ky1yn4DSWInHIENl2PSM8tsTqdwVMRIolMBUktMumQpG
ueB0XMVe2gjpJ2tcH54d7qoahKQEk79oSENj86ndvfpfGE3/EmSgu1hgn2bNu3JZXqS2nx1suk9w
ImZFB8Ww32zppj1yUWonkIdqRHEdBRo5AhiWsOq5jIUkd6akuQcldQuKRIba/3o8/pjTiWUv5un4
ULwpbVh7tW5vMS9E9c/gVu0WKv48umdOTNzodqAEtgkcWhhtozG8U39TA6IoeCZOhpCZUAYwPmLl
Nsui0OmFT5rI0fAqdurAlKl97Hab2e6fPAn+IAG1qeQj+WiHNntiBXumVvvAQcWcR7doIdjggkOz
/qRRdU86e69P1LeeTxyWZ1ortyviu+aROaDAg8Zfbqq5S88IXHr2RkOqmFM682E8A8fCdwYhs4s2
wDPiq5CXtFKkcHcztbfZGmnb70o7Psr0BQSb8ZAJGAovLTYKNvOb6WkW40rcjiPZwIteNdtRcfvj
asYAmp4Aq7sHoINibfp7WVifVi//YUox15ZZQU+rVo6utlXbDU/JSBUDUMX7sn3uJXGu97MymGQQ
970kG2rll/iXmwJJpEtKbm7Uz76MjSUUBg07sHdMNPWJpKGfyvRrNMpsQ6KARDitL3QpxD0Lg0fl
zg4lS6Qo3TIkw6Kprk5UR0dARpCp+VhnQuvwqIwwSOgGQuCyUfShpUgObDVq7F0bH8yMKTdodfYQ
5rd2W/9tIwiH8AOzR8M0jEts3Lm7DsStDVGgFBiDoyLgnZueDJ10Rgd0Ep/wW0fttimKXlCv6AWT
VGgoYTAlt7FIMB7L4G1oaqytWDByeWUzqT24lHVwQtOZDAJxIemlxTHuPOupRymI3yTNJiK0k9y/
M5djPjQ/a3piXRExPIVeoPa5Zpy12QQ86ohyO6nd2HnQiA/hnyrHTTqVDVvDJnTWrhkUVyVxbE0j
9yoTRwM6O7IJJk3b+Grq93E0HQsv3dZ+UOygEgP7MWBNBQAQxEBdWkCd2Yw5DhFVaf4hSDz2npEJ
q3lgykf1jKpQtelRK7pyZ3kYrdTEawhBin3MZF5LA+4g8j7tOWmqasmGO1mFgtzgFrenoVCFFKr+
LlsQU27aI05ioB1Ff/VJHMqk5F4m5o9xhPdnQVcVlPaL53OmRdyGDYrOPzH2/UVr9umL32KiwWko
jaq4M4nJ1rwbxTWovILRkDwheqYv8KjxCes1Tonq9Z0zklZbQaBHAxmDvmipGlhyfbYexsJaOfG5
Ulq6dZ3BvGgOcXI6foWrRb7LmriP6p6VCoBmkJ7wHRWPYMBDEkOSQyfbJRstM+FD6Un4Ef/2dXY1
sae3rxU90YF2fluZVfvjTvYOzxcggaDnpxhNXGzW86RbmBrM10ivRlhZ+GVay2XMFOTGteoZSkfd
9D2N4V9zjL2PMKXqGX3MTGnY50uFHGLlBVYAPxOHJQt5cZ8ETpKhq8Zr6noL0yxbsF5hcSQThsAI
PeUJDBrbVsx/0de0eZXsabrXxCmSGWWjftU5R4sAU5RmltNhGEbwqmP5Q74WYucYeOXvg6PvqiZH
cGvnj7bkXl/1EmOFD+d+gb5rmGsTpsYCdh+JGAJv03L0RbSVoiD/fMqOTHX+9+G/X6sc+0tgOd38
fkerxmmLWvfso2lgUZ55wcFkc8BECgoLwycvTIejzNvhiNx2OJahU+9z6cBSEGzATYT3XmSWR1dr
y6OObgN/ZE5FWcBW3DDojvncrkF7AIKRYbDHhoWUxs7R8th/cJx0eGBcyHO8eFg/12GZezs5/wrA
V7NkZS2WQxrOSR223exiUKaxWY7HcH4gNk8/+OJ5MnOfRtXyD7/PKCb9Q8N5uHGE+NINE0PQ/A79
Pvv9uxN22opv+u/vBfM3JJrPAE9YgBlFER9jHQ9LN80ULnorhue9TYPdsfy1LUbc0b/GqfExmA1j
hDlZ5PdZXRbT0ktqhArtA6FUeBo0AXwhZInd/vF6bN99EQjqMcImkT25p9yiyvY6u9sauvMSCP1I
5EiwtlLzRbi+2fEPJ3T1xFSw6oIBQSy6tQ6ll5x+H/J5sJgAaWsNzk07TtleCGbuOPqPKN9jz07O
woQQbAPU3BRz4y8GHepzPZ1Kc0NgxEyiMcTKJexq4dZhS31L+et4RE4PLNC2uhP/xG7onDpJzfr7
LK7DRd8bDKQj+DdxqL0HRGST3ezNQyl3BBHEDoiNIXA/AeHEFG58KXgjCRZJ0o0ztjdGcWyUvImP
WssWkYs/Rq40BGc9J2gzMLRsBVL2j5dOF7slz6p0q7WG7nKZZCVNX9+ezAwkjmeR8pIiymQNozl3
uHb1YqhYqjROf4yiuloWaUt5b0/fKtQzhh51draGcFN0TXhgANGdWjbV27GZw8eqQ05PiAPb+wlL
pNRNqOF6I7V7cviZIpmx7RL11tIre+NyH/4oHILj9TR89MIcz2PExKobGnRFZVnwGwTkxKPJdNvC
ruXkFb6jb9BF9qtrN+XZdfHFMQVtUMV49tGp0gjgj2S/PelA99ocKXTY099p1SPpHefSwV4E7m31
7yXISjLO83Tn4t2fv7NpQnjmMzQgpGATThn8S7rojXCy7qPNEHuac2bjVI5PVpRNuykE/Mt0ErdA
BY+sZynsMlOa5bAn0xi1KwpMBpTkc9SJwxBK1Ufmzgb6tPGD1CW5IcWjOdSocdZ+7LLC7403K3i1
8974jnEYs80EXe8NjG0JPDl4Tk5jawDUyKikTwHV285L8PUWSQ3+iiycpyYjyBUsS/fHmt6N2nnF
OG29Jvmc+5K/m3D9OLVsCgcr3elNxwzNqxP0VtDfyCukGGu9HnkAeY/hd9NEQHDCgqtloNEp5yiX
4hoDNVhGGsd/7HXc9trcWyFEPdedIAM+5TgViHJfR26fOnW5EuVaTeIn7OL+aiaafiwJklrVEIMJ
j8SG+6S73vCdtuD4wHyGrGun6NqOBougWvdviJ7wKHrusXaU/jwB5nOGWXMx8sqDDimdpGa/5B3d
sGVl7ckdztHmxmIAwZsph2WH02Uh9dbbxLVvnJMIZAjcufY782EGka76MYCk33AF6HvESaTHNASy
jnX2z/WS7tsZieUJxylYq5qAPOgd9IswTAFAGZjgbG/YhoGhtkOuNsw5SSpmUnIbIrHnFlK+JCKM
j4Ms25Vbdfln1+kvwDVuMYSJfdhpW8vJ+cA1xdcQvXlTABOwn4zflTw3xPnX8FmYW9m/j8xUWyIe
AbPHdvhuWcFn0HADyqpxOPw+5FV8zkI/34I9N5jle8iH//Ps92td3b+T3EVuVju+sEnxyaNgJMDH
eDkaRQCki4ffr/8+6y3S15KciAES81gCWBVJnPO3+IlenK34AGg3OdF8ws5WuO/jqiFq1wMRaS2w
0IGAUtG4KfWSeW0GYcwJm4vqZlAI4z/EfTA3bOyckcVe1gA3zqIQ0ZVpW7hOZ3s6WrL8kg1Qf/34
3vdJu/39Mq7v/GKXHUvVdkSH1470rfRtv1+PXZc/M39HOj8rZP029d0Vq2CztmQTX34fpjxGgSU8
yNBlSUlHeBRbu1Vl8B8o67ey8PsLxqb+MpC7/f/PvLB1VlL3QQJF74Q33oQrBmoku981nnHpBWDE
jpJ5Tmue4yK0bYo1nTtYFm6nuNKeMUpmR+ptYD4G45Ef1ifWvtK7q7LSLaIJfQWO8cIwVM08rI1u
Gv2NWiu4tgS8dDkJQ7o5mMfYQkzU9gaqB1skW1sHYDX21OxJmiSXfN6IBda1ZSho9bW/SXw20oay
hkeLO7/1THETpT8+S+0qSxIV2Er7MtT3HbtkVMXP6G6hWic4GZ1s3DnkIVwCjeDCsv4M8VMDkKQt
oy7QH9lQWzdbGStTk8EcYhbuyyjwngqjorVNrlrt3HOnkYdi0IIVYSqIJ2o2TnrmROsshfxRD1ny
sB0fU6iDGTNi2rt1taFYAbRLHosoBDqxRDCF70rm8kiS1w/tQr0PJy4fP/rrDNI6ZEMZ4ySD7MDt
18NRmwedyzCcXWLX5ctQG+mcNOtNopdfOU1Cbl0gnL1VAwKQCbAKP0FnW+FpjYgYuMQmmqLUUF92
q2PNjshDznXjNNlcv62ufZE8euHv7m6dMJmL5MaN2sNbp+jI0BUyxNdZd/XYXldeXdWvXeygAQur
lY1UeWP2+BfwupIm/VN52KtQlnovaZMW68F1x3NR2D2rDLaB1nDLoK89k2T5GWtgGP2Q2CeqYn1L
oIVXq/4f6CJslPYIs6knINDOY4hd6KTYrZuHvqmKWy9bTBfU9Ye6SXDXMvIhJtu3D6Wyq3cfdWoq
rfY1t6uWDOrmJZ3EVrflUUboQBBO1OuSYI9n29zLbhzWfq0TrpiYBgkCpDXFJoWUzhZoCyLlR6u6
D+VF1KzKLNchcR9Wz2rSzEqxLXHeeg0BVNBs04tussNUfrcfWrd5yhzgLDn7RZCPAzd+zRnJ73Fv
jT3Igz3UeHSnji2knTyPnolHttNgouNxYGBUNisPSA1b98CaldrWhTWYumRvBGqvPVKljigeJGmM
61qAaQduA0dKnQejFpdB751dYEyfv79KUmkiPxFfuWNMl27+ht4Gq4p7HdjB/DXUE8ZpHmAlcmx3
gypQyS3bTvdhGqONUQiO++7VmkXWKuUMZynms8L1pHlJTNcFQK99ADHGde/V5O92UIG9XLH74Qey
YvOvGYE/G5WPTSXfYZSzOMq7Hi+LUa/b/6PuTHYjZ7bu+iqGx+YFmwg2A0+yb5RKpXrVhKhSSey7
YLB9ei/q8+9re2DAgCeeCFWJKimVJCNOnLP32uTJkzCqLkA89T01kMaQ72keTM7urjy2YR0eE7uc
rklImcvhiaRzRxWrao4s7uguOmItf7eoS12633hT6jO1IXV3QqqA59QYx/zC3rlx8JKpYeuC4LpG
lfvctv0eETIcQoaXldWWD1W7RLU0nbs34Zbde3OtORPQC8V2cgZ9dbabmtN5YHwk/fjlz8yMu8x9
CwDnGSk96diSKck5OCjzAf3VTEcRf5qLb2ROOSwDJ/a5V1dtSiJCn6M9HNFvksGg8nsZLluhLKx7
1DwQEd1puJvabTj3zduHGqEU5J0Nuzwqg4dQD89mQrPAHhu1GyHUQ3qXPHnd0OxGPdAfxH53tMKB
AjAz3/z6uUjq5hWjBxFi17Q0v7Agjm+j3+QHx5gtNInGDipS/0aUzbxGCixOHK5JzZDzcKyx4E5k
SD4aZeE8ctNgm5HjXQfhmVWtK051uaTNJwx76pbVb9Zut2aNZTpOkPvZMSbnYe68V8mdbsxl+RIJ
MV11V/3FyzW+8gzyzc292yt4JV3mv9W+D+Ou9WOc9nHFfgFX18HF32j9FtARuZgQH+nGmPEzyJqd
6cTFjmSodm9EKn03Ujre/hIsMY7EHKJUfTKbZN/hOdmSRSNpOtPc1Amiq3RIrZNlFh4MsSQkb7OY
T6qL83da72sjpcWbD8I/VwwO7vsBPb+0/Pw9G/AJQefo90HM6Z9N2Ef9aX6kwlEPpQrl0zDa6Pan
TeNGzUvcsN91cXz2he1DYwSRZiRtcXbAGLSJZgog0vTilcCyTPGqrP3PtSkkuNeeH14IUhdqpwJm
DQ2ORFhibSn28FXSCtuA4OjeilERI0Ffn7m8tW9H1d+aBqLOKBPSumg4+T60u9ImNqLl0oSq6O5Q
C3z7IfaYcrlaAXG3j47n3kUBaNWE7eCu7Vv3ENfZa2GD/HHdOXsHGeRDgaSnPfkon5skf+vt5xmr
0DtBetBFu/7cLayOSAXOmwv2kln6eKRiQP7eTsM7oPK1MPzwpY0gkjgxRDaXuJskLeN3xioWfFo6
KfPsEcuglbdOE/NJThU+1XFyt77llhyL8EOLl9mHkk8vBxqACsttUGWvbpMbm9Ey4/flxLDu8ard
/Xzn2D7ZQOKPUqG4CwJGLFxLtLueq7d2Ry/O8/x615Wt2vs2j1uEgKpQr0YR5TenNd1DXqA8hJZ8
sTRPtcWU42izoOCFs3e10RGX1HfVe5fNklxLsKsG+gJrdqD5juEHZOrhwZafkTWCCRfpu8V0GXQC
LVTR1h40BP5hbbAOGEQ27idnat7rrH4wG+GjtYXeC9b0wWmNX0PtWO/1XA8bR8od5iTyg5I+f5cM
T1tPnxF0TTdORB2w76E4FJ7/K8L8jCPjNtvdV06k/IZ1od1KK/jMsMElue8ekiz5Ho3hwWPQ8NhV
y5vt7d9CqehCXyRYBQC1wKnBwV+K3nfOTi+54hnUqLG9JOpvwIRe1OSN74Hkmsxd/hwWUGDQe+Jc
sp1rmzbi0ZP9RZVCn2GTfv28a9X/7ti3t1PMrdD65nME0fBWTeMl81h0puW296umfhhn/enW9fSO
Grk3k2ErhQr2oMOM90SPeJyzfjMjttsXIpjY+VoOR6nTvsc1NJwCszXdQbzPzSz58Ji+t3P1XBGE
shIJpanF/svYjrefSvnlZyBzaCyPR9NjFU+6ZriHdL62G+PWe719LcNAXAYBTrcyWQAGN2t3ioPw
Bp5PeGQXtXYClNOengSd9uktAbl+pvnVrdtZsAoM0YszmcDV4ADcIVwp9kFomFSjyHndwXhTUTms
hxgR5mxy3xtMnZnKgIj00mg1Le8Oy49xrWLbv2PS9oDZ8TEda+s9Qr2/p0JBjyw8IApO8cJij7KF
M/JhTqdqcXq+Gmk0vqvK8Xepih9oqMeIVIlFDOP8KazG8PazhRQhm0DcV3+tArMiozh8USip1mwO
7FY9emb62cx+Sod7SSUHc7GoUyhE+0lrVHILadwioUosV03OjOFN31DHycQImTY8PeNICHLjNi/g
m0j+5kS5Ahym332ezi2GEnZ0EoiOuS3ybRbnGy9JpleLsNtzr4BDlZp4JnorT2P5JQDiQn2If7XS
Q9Kx/DJwKwByt51v3nP6VEdZcUDCA/HzdjJzZD8mzh1s712T0OR22j+sYrQ1xHtleOkR8fUMPu/B
oWT7mGJzTQP4kmYiuhWpepBZ0JzH1P+Yg6cczOxRJhyIapoXWwy28pCa8uqVZfHgWvpJC7u9m7VA
dqCyVxo0wwvZGZwAQFuPEp0qV9S9BTOcuTSon40kyl/pKWzsqpp+Af1f1ITkeEy7IJsQA0jcE3aZ
z+/pzPxmTOND7xO3MYf+AzGDsLML9Um4OOgnbK1ja4Adw/QpM3a6EZUC7OVxr199inkasCYIEG7p
I6jrRfxWbBSYkvfQCJ/oialvhImMklB0+ilZrzPumxURSsVLTv4IZ90BalJrT0fl8HDOdb1pspky
cohRViUmxgxlPOQYPAgjivc6EcGz8vonaHfet5/9Up7NAzTr4Ik0zafEAeOUCdYiu6DHn7o5mgKL
mE0/Z7zL4JpJXeIjIurnddYPNaTMuNnnXV3fOL/Oa41H8ub7Aaj6/KEz/eKb0Njt1HjlH8+QgCED
CzVd0iZHp2ZQ4zIqvVQw0A+AB1bYUgSJ6bN3JZvTXTeNOjXelD7bnnq0IVJFK5k/UQMjlOuqz4oH
aDUU1sVnNHlLauKPK8gv1w5hBfOfHiOYF53o7GeEA3HUbLXhbiaLqOcxTaHjRX1GDJb/gNfCoT9K
dChk0iXHoKW4v7ECjB+WYyAMdMfoSSjYXEjEuks9cKFAZaJLNrTLOhCJi18LDzeC7h8TQVBfHbB5
NKGPyZBMq1Ut2pKhBSI+TtGGX+GtgV1Lp73/ksr8Iv2veGt8TeyMZb/MTTGcJg1jA11dcdKCwJli
ccHCFA2emB04SOfa+JQHpcl0C+eAtplz87/Je1t+j6655qMR/27IY0CtlZEj6QnzaOaV3AwG7E5M
4MFejpZ1aiRlZTxR1jXQinZqykd2pwTJjcNW5s3Zb0da+Xog0uoAooOxo0VTaatsXF3//L1sgDT2
o0U2J4Xqxay66EwfeM9yz98mDxIhT2yydqLM3mZOmtxnVvjQbNK+UMeyn6PDKJK/POXB5ecL91F4
gSgHVAmHO8fVmYm4DpBLxZNBZE+JA6dPKroSyby1EtwSnvagSQx4VoEWepRu6XEYU3Ei23f5Z4q6
3qiKewER6w7726ppMtIsA7xffNx6sVXzvv95MbWeM/q2d5YtUpwHYKXq3L3E4I9mQhDKkgMeK0ts
xESDzUX9z+/DlD+574o8ufQd2CYLZ6ARG9vUplPRm3SZrJbgn9KPEWKhI8jvLfiie9NFCdor2JxR
xq6FRhKFUDRW4MT5E7S4CD2o/hYMbbfAPBTiLAMgx8+3X/4UtricwsC8oEKxdlMV4FCOaaD0ZvXf
v5QJn3ih2IC1aX8gPSPFeca83dTFS8tV2/3kfZCJTHxYAnnKmHNGWJ2L1KIlOVrUkhJepacfsGOu
rWs1W4QXcio6kYBZ/vMFz+eE/5Ekvnlc6MLY7GDzkQRNyuwJpG91oo3lMBs0ECnTljn9fLEG51X4
jbFNlpfEhK2B+wa/ra8xgRLAXNVGdLbTcO9IBd26I3F3zIHR5k5jguA2HqK8YjIYu8PJJRK7qb3i
OJI6FWFWASmwkn76V5RQK0mFLhaLe2I0+NwhFR9/xPK+Tyhqcj9CPUSvVXSbHIYSz+nyeyknDyhh
mzdGxdNJ9i4wmCB9bt1mVzJQZ8iM/aX19bChbHZW7iBfCj3+lf7UrUWCSzItOCZEXOyhMdYT1+40
1vXfHJI9YdFLaqck9cPa2jUOa6xv9iGleczS1JyCNnoNoxiikGoiyg2SByx8jlkcN0RIpXi1a4Ps
lHlQJz4pb1NzVWzIdpHR6F1Mi6/gwwih/69zO+tZ4ArABy0qGdMqoMgsf6om3DnoHpvT7DNkFnEW
AAwjAbz05100pDeUlw1YYWwFve/f2kHhUEfxjpfdPfD8QnzpiyPKdr2gHwQEZBqmwMUtyyefiEeE
ATBG0eXyt4lRg6OP5o0SyKXKhI6WwXCRFX06jXFSYwkaiZLjVJo3EWgZb375uU5D6+3aPgyXlLUH
0qaBIDAV3nsU/44Dmzazk99jhRG4v02ekZ6g7NRex4lbWIginegc6XA4gT2Az5hgJk6jIjyweCxG
RQ8NhnYX4Lxsk+cxIp3B8wZ1aDUllTQs+8C0TxyillWc+zfFBS1JLuxncQnQuM1mehpsMW6HQNjQ
GxhopsB4uSATbgYepNx/nOhibDPwyHXaTCeLdN0YGurercvuJJdO+8+fGsNioNuH+9TTeotZ+4su
fbkRzcSZivjzCCK4w3fGwpeTil2hg/z5fwA6GqKAQV6NLs9GHlPlWz3Za15NMzAJgQSOCB5qHBno
b/vIxiruzCDYun+uLzxqArgS/ZJbNnhXOb5XAmCkIkCyLgIISH73PIT1U0b4MovAYG5kpOlfFyP4
9nJbBvrFKFwOZaZ6dccWVf5Q7bhLcIM5DNjtEBYqiyHJnZ5DznKPY7FzjBvN2equy0C6zTYTM+aB
MM8TVd8Qp52zsTJxhUGvyHPy9rIlx05Cec1dtFA83BQvHPmaANW+mWewNsE7hqULyKMxnh3w7Li5
zS0ZY9c0OVDEYNGZKLNytl7uE7mCuutdIiO62t3ExhKT6Ogo4A3S9optjqlozSEig6/l6INBzvTa
pGRlyfPOppmDaemiq8zrS4mH48TtvU0DHlaozkCx/DC/1AXtOyvCqIiX8xRhTeIc014iUSFI0uTh
9ITLLwoJhzMp5y9YUZUcz0pxOAOzN+W/xDDunQjLtl+IRzavJY8AeVPXmSWSlFhw/TEpD6TATK4F
Td4UpEaViSBs49z1lj64lnhBDnzfkeq1xUqDBcbttqhSyDH38uHRiFEKz4VDb9j0Do4XfFpQaQDj
NV/DPDxPQd9tPNFkpyxHONEmiKIacBkrqVBlDQ6aptC09WH5EZJzPnZ1NzpKQT5Ik6I14Tp9qOE3
uDLNdocGwIvIskAAhYfhYnOo27fyRc3wpkgSCh3vMwU0BWe1QpHR2eme3h3AzoGLqOePtJvTfQeu
mqlsX57+/WX22aZmN2GiEWONSZySfD6xN0bomSGzZeGq33ZUAK70UcGsKpgya4em5xo2O9nSFRSO
wQ1+duFpp73iCXERz5e8MWSeNrIn7ipM4+akiZSEWMqKRvxDseZ4OpJmXQ0Ic1ZSO8aJojg+aJbU
uuVv5fKlsfxjGqlm76srgUrYLH1+OS919MZP654bqaMIbdO9aoNj0SUGuOaCizfhZc9Eic4aPeqE
Xg6ftkcy4hjR1LY/x2kYtjpq4kW0bTIsARpWdV5/Rmruyqk+U4K7a9+11frn+6ENzrmPIXkM6WK6
K2GZcPbR53wmf4OFNcSIz31TBIBTM83in5A5huhe/A2qLl7Fuf1iTdOn7mhg0T3+mCl7d8wub13j
WHs/RafljSxrBW68n+9kI2ZEjUgIKNry5ymNMRjGSXuXBwWCeCLld0NGa7cJ3FvoIt/0Uv0SAK1c
w4HrOKqN7s4Oht9tSw8glXoAsT27BzKSjp6PUVj2aI/niTpgxYE3PLuYpIbUTjDIGASDVfQM1PSs
S5RyGc6PVRXEL7S5mMosXyK4prs0855NB7RkKGeyIcxnv0jaU1x9huh6dwh7cFwuTuzEnqbzz5eG
SQIXgyJU57CflszISv8aitDetaX8IHPrhYFXue+jbMPCah7LFJ9fEejxbJkqOA3oWRIfeQ2y+LNX
Id5OgQF4Zox6mwbCcVq4nE42nst6RNQ5tSe7xYokMjAauNbIYHCMu7bEbxqST9giCu1z7MRx9JBn
J8MYX32YPK7ZAJA0obPkfm3vhhFom91QaivLk4gCgw1br7un5hlOI+eO2MKrwW/+hioZbRDz0vWA
jI6b07xCoGiO1ZSg7oqZ5ZRDseXORcbZcT4mF8knMAYXqVld7aEYubaUlvTHvgs7oznTCtoPFYfb
2mr9O5sewBk0LGzMwLjM85A/B/Zz5iHnylJfogdx1LUu9+T7kerRWO9zz3korUX86hMvQMnKMtWb
RAOSpB1ijZdIOaBeEM3U2LSA7+p2tvYzeqvYLYZVl2HkdLX/y+1UdoZoyaeVYUZlyLvOS3zJSYNf
oM4/TT7Q3TSOTxAa4A6F/s3Nh7+2wTaiDLkqvDi7K6v69zTYAXmT/ccn3I903UX1DArKtjAHEMeC
tqBYecF5JiplbxXZX46mbLvg/+FC4y8xrQd6Mh+F3apDFH35jWZYbKQxeYPZWrLgcctzG6SQNjeD
T7qm4Sq659YIcjKWJbDED+GCpJkTUx4Gzyx3UU+jOQ/t567wkmOiYaYMUXOd828HesgBfejfGdv6
3WRRitfodrdT8G2Iqdr3kyAkxIBiyDLAMo5eLdhqKqh1xfkfXSaTiixnoJL5VyQAFdH0sAINQYun
Tsh3Lug3IGHZZkban7PaRqDDdnZW/a8yyllVpx5hsVuh+Dc7D2EVZupcZcEhDOxhVzcPg3idK2O+
r0sUY6MrdgVXfpBeuhE9M3MVoS7OsTqk02+GYn9Egucb1KF/JAiZJDn/b6i9YIf7A4GMmzfDti8x
kbK64SzAYFRgKNhGHFfp4CzuNpcAcGVimzBqkBsO2ZFgUjmq9QkAZ5zW0wTUwe2LS1R0uBViooi7
ST45jmw4unNtdVxhCIMLeo8AxVzluf3ser1+Hgq0CXVGa8qK9R7RDvqLVh117iKAU8VD1pufua66
Q7ks2+QMQNPXXwGNlA1zeHWQ6Qa2wFpmHoltDqFsaej8LeMAiLVhvXJAIPN1zu45uKxNH+d5FKgX
QADt4sevVnkb2k/ekGwM1bsbiXNkO5njKRwpJjAVRrtWqr+NFPDdEWIZY0oa06gJmXHNfdTonGrY
dtd9UX5GiU3SOyZMEn16ucl8M17PBFViJcguQLxo1/DmYj078OKR6cg5APYR+0QfZflXIgCbG5Hz
KcK5hNbS3mHdpQcD8rU15jN01lZ80ZJPV3ZHX54RUTXToM8izOJtwtbuL2lGxBathyIPiIXDxWG2
z+NQ27TYCJognHrfNuhiIDRJLCGwLMSMazcR1z76GsexvvLZ8qNxAmiiWPaaBc3orEceJppGothh
qlVsaJogdzteQYhyNmPt34bE+Myniic4xSwuiK5dx2l7b6iEdK3Wepl023Ol3BrNhYmsn+I1Nqon
3fffou9OSJxWTRiXa7eHUNFE1qan0FVxgIBjcpqbUYQXO7bI5q6hgsHNIJJahLs5d/5Mqd9QwBAJ
nbiCcyzZXsTAEVIkyGrK4XPE4KCIA+F4pJmZ7cwhvjkG1mBR3pe2PvdMR1dwcL2tDNRt8gvuyhTb
gh/FzMOjqCQuvbqIFPwpTkwq6tAEyQayAQuJvLV40A/aJYhPGJu2SNA4DkG8bkO8kv1HXTreBonN
HqO0v+8YuoAf2vA+AXOUmE98hmP7qRi+Ar8PL04gX6LGMQ6Aht91ld3XE2DkxsFW1WMWTLktN50X
0uP3iBQBUbEurIpJv5g3HA0RsKj6iPxqPSrQ+E5VVlhgSd9MOLYp7X5nUtwtqcQUaN89psJrYsHV
iJ3s0M31/aBd8+C31Irz9EFRAipP3dAbYeZ2EAuQrgI3jdHihnVp7SFSXrdiQPnF2booDM1agsJy
ilvcOIzWtn5NI3GkR7qaR5cIpCNZXTV7JBbMDCRVJ43ioqNkwxqcryNvNJlbzi3P8BLmhLkZ6/Bb
krS/61pLbj7KpmIGKUDmwzOkDsiKEcLWYTgWZjmjhUNUFgf49suIGiVNN9xt71MKETBIHxkjK6wn
HszDAsvZSHCp46bOuvJhEhLaU/nnTLWvUkWHgubTJlz815mpmg0ztKvPscH3hmNPq3bll0ye+sFY
ptXwX/1fWTz/8mxCWry5spGqpDx+c8qdshmimmO4gFdLtQl4pnkyIDHsaBETFjd1m6HR17kZKzwR
SAIanl7Yej0s554yywgSa23Dejgxg18WpAgtPo6lSobugdiK6qQMjxECzqlNblcTEh5J+KyO5f7f
zSNMXe8xhBYcH5TJIcd4bAaDCb5dfsV0YPDmY8cQZkenwJ5v2PGMjRlHhH/UPHpY6xbgdH30YDWD
QTJ6qsDmqajmDclf9VkrH9JmaIKJszv2ly758jpY7YS/mELYmzIfrZNf5F+WUx+cCrMMhP9542He
zqau3TqqRdnp+9+omsJ7VBQs4Emf/Kodgw3v1IJveA3y6L2T+W9Xe8ehl9MtzG4spjxof8yxsS4p
GdJFLQ/IXvDCLQvCFOdgk+JErek1UQwFTf0Y7TRAuaEOPgI0z681ywyeX72S3SAe8T18cngjxMh3
4nPdmhbdTfb/DlPStfDz35ZbPTstAYyol3zc74qg77nbmX2DDSIwrOtUiWdGjn9qFbwHBQxQ/Iqc
6sI4yM+jDlNiE4zHedA4b2IOy5OMthPO5pWRji2S6/qY/XjcAua8BATgEk+j7MDHiSDHXYIdgNR4
YrhaM4pczNoXr1YRQThMHPAa11bxQW7Ww0jQmks0Og2B9kJyNWKs3In3jS2Ldz9CzEqZnzm4aBLT
xRcWPMSV8c2sm6hIEaxql8e579KHoFtOz1p4JInxDyMLS1diBwDE/ePsz+BvcB/LgQ/awxYDjQGJ
D46q5RAUYH1Q3RnHjd7DeWBjUvuphlJPC+yqxwDp1uC8aGoEnYbDyjeBoFhJ9oYIY3yEhkirhSSQ
MYoJdg5amx1C0d9oYXiTeY4qGs9H5eU0TqMl6mIIrGMbgL9i3FVwisubDUeqbZs77DJmmB/KHgNJ
T+1tcuxYyyo6JqQhHIK623Ud5c+MsbrJihOi9HYOr9oeaqYj5rirs97Cx4uuzMnJHykcsSrQoq0R
bNzGiNl9XKT7NrNgPQ6YlJY7OWtx+iTkb+PI99C3c5AFiUJTi/fJ+plngdjS7Tv0joWEqJm5ec+N
8VjkQJ8jq7tFlOSrjuDdCXE41jjvlx1+Ni4HsN4DwuVg4o81AfTjsjhamJNG5ktbkI9XK5v/jmZN
xAcWudicl1SW6ruFJWflCywDTXs0IdiTCX0hRlYhTpmS8x1EwsqZd3bsPViqHlez358cxOGVDr4d
l0GuvCWTeCSSPdn4PXi3ufxjapzx3p2Kv3SC5LdAwrJXXRQftV89dpHHr122LnqErDz8cCUC4AaW
ibDKqI+gFjZd3Pew/r36iBbgL9l9BogqsGIFiROeH6XPfq7QJfdGvGmqNr530Fe3UWC/mWi1d1OC
trrLAvlQge/Ek8jjbQxteQ6JkMD98ehMUvwhrghpOe77a15P2RnNWgAuZKhBrlsUiTkmHTWEhzCh
eJtztGAlPzJwyuZaMnu0OtM8VBG5hqUUO4bKUG6cRxNGEfDzJ2TjTCNVfsPqfTfS13O4wr3APFSl
dEwRKhOPVWA38PcQ2Z4kFsGQOsIM1JMd0vAqJh/57WLfWmTVKXE9FmIyVyxN5OEFmyp6TsP+TcCM
tl9EMLJO9ngme/wwjM23UYwcXuSPO1JSOI3RKokEep1s7iiQR7zjuLZpBTevM8lAVH2SxwK7Asc2
etMg31d6eYM9tvidV1zyOXlIZe/xy8w06QCk7qpRMV4Q8wcZEeNdYBoBYmiLPl/euUdfZpeMoSwp
CslEwRlbd7Vu1mS1N4doas+mFd55NWcKz4X40vcVDOaE0HoShKdVVae0uSbaDZAB6XwkvoDrjoM8
MgZkAIJWRwTHSUeXMbM+2rqBGsX40/de0MtytqvxTiZ/Ikvhq/FQwOSJ+jP5T4NV/PJy+U0XlTJX
TqfEotzJZfYrtLAYCnuX2Rb7ubMobpbD7hDOpO7WSCgSM1hV7Z+47k6F8dRQYtKxHqeD23q/0Oaf
CV/UXLmIB25ijUM1j64bkGtci26L21UfE2F/2HVxFQoHPa66LY2KYVU0HGNyP33x4/gOctvR98bH
wqtPvzrDMpG8DiO3Lgtqa6FhC5qWpEzLG5BaPDpRwJxwbnYZ0vZV5IQXRXW4DTPMZqHIy2OsgvtW
Sxe/ENJfOn7xVk4Fhhj2jMg+u9x0JHnWIKMjiIeNOPJE14dQDPufdD1Lerds+FsFVCuo62iAVCo6
j+VU7DrX/MtumNJdC9QWCJTam3lNrhEArw1BXdZdZ5l/Ztdt6a8qY0+/F9YVuiKWGyeCXo8fYSiN
O9MT2cbs+EAYwAb7evL3kcWJywvQj5pZCpsqGM+ek9INECXJnGG20R3EnnQamKdfC6f9BWIS8hml
4VnxWK3aoSV8AskYcsFtRQgEZVG/Uz1WmhZLKcQ3RCvEq06yPCfyzg5voWzfZ1lW8HSK4CyiD3qh
THMpm6siiM6ebj993W/RFtfHcWq63To02csLz9RvBPphJNbbSo/L2Rugr9WAdSASCB1we5pLsKNm
YNqPdixeB1NzyKYJKmz1kg/tcCyH5NBUw1V14t0vmupgVZYkzDc8pJYlNmVQEIiCJlpM4yaFjZNH
EO8yhS6UTmABmv+ICABrB2FAB6l6sZbg0gey90iXmC6xHsnmnAi58Y5mBhxRGbshoYXtEJK00Q5p
tIapYYyGmJbgKvDI2kcMivS5OUaYupY3C3CGkHvowADfsp6ZxxA+21iDd6nXXSi/3ofxU/VsunWe
z/toGKC8EFcMCmWNBMNFhy3OMwoDZIz1wcU77qY4jyJp44pPSlCCjb4f44AklYrAJ2fBKmK+ShAz
zNn8LPp9yCRrhxzvD/eXvQrS7LuhIwvKNnzIDRefHA5VPsMwZQr6q9NFfYWIm6ysst3+kPf/38YO
vKEFq7/+Jr//9+yB/x/DCWzh/p/CCV7YrLvf0/8cT/DzP/6JJzCk8y/TI6Ld95n/mR6amf/IJzCk
/y8RSFP40rYDEeBR/h/5BETn/AuquY0gzPOkJVzx74ACw5H/ch1LSo+XZRC4ZvB/k1BgCxIN/lNd
5VNUlce///U/u8Lj20vUEtRRQnqew1usP38/JmXUErDwXxRmrM4parGdlXB2IuFmFPGTyCk6//2l
7kx971mPP6/MoT0in15eipp/Xvp5fTBDmFDLy3UIKvY/vsHPy15ed/Tb/nm50i3DxP/lpZ9/9PN/
MHITCO49/Ptb/vyJpIfu3hn+95ehD/fI3q8tUdmJS2okUlpSIdDNTsWr8GpIQNnwHiJ14AiItJfO
A4dZnCC4M2Ft0J7HSx4C1HGCcWeRb4uK3XIO6IOeyr6qsWeMlzBBQhwFFVmEyM2mtCUAug3uTeke
yG8pT6k3Acow2+3oa3OHYlhdMcOtBpC99xAv4A0m+Ykw3B38ZvfY58vimAzj1gAxtCfq1zp4lv0H
suWM+XsBeMvuMABwW7e6xyAQ3bkx+0ozJjObMZE8g5otxhXqhN1Rbc2cjkIg028R+cEWj0p/p/yo
2LU+CvgyzedzGnpHt23UsXaAmEQGqfci79SmEvULaICF1zRxACymcj2rBQWdQgjXbMDMbi0bM6CH
OptlhmhdZGHNhnzN6OrRDFJzHG9J80E2ucRVZuTAGEgTKWJANmSwf6ERY2VG0mQsneNoC4okoExw
32n1P8iExkJeINnt4PA4bAoUwxJapaXd++S7r1L3nKLmPU++Oxxnl7Tw2ulJi0GQ0XIcWTVB3x+E
cgUmtnOKH8aT9ktqF3e1VUJ4Il4Q17yNMJ01kSP8VIVc+pkST5nVeg6wAChhpA+ddF7YQWhfR42/
6atRrEKmDduC9AYEt1ck/xvUUONjr+SzYPKw62uzP6AHitdRkAaHZJ6eLTOdnxu3P3U2s+q4walk
cnX1IixF8cqcLp6zA4h/0LdkLtdo7AI+tK2eovJ1aC2MuSn7aCGBRBWuCJ5a00jOkRVfPDtDKJTl
D6Tlca6pCTKdGPBiJAvQIbjE8HIKPuODVPetOZlPaPR72yBPOhbNqZ/By5hRKbdBxB7CgoSfoXPv
tTsw4LeQOxrAoVH/mgP5Er57a+djLov0htxp2IRjVYGk6PTJWChWrrbEo6UbJJ5gjPeJYAOOehss
d+ITeN9nD8ksrStF+boI8l/ppHDxd6OBHcFRO8cjaFSJDqdqD9k6yWhxjFhO1lzV7l4yk9fda9F2
T9opnvuY44qjuB6KUrO0E0iWAVGzMqNrBX77TzYP/SU25IFYN0nwV1M4M5S/wDnOXIGVA7s0AJD/
4i15jeGi9ATEi6ZKFM6H1rgrAjw8CMlhNthIXZ4D3ohM8/ZtWMTbfRsMa8+kgga2nb2OCMHPCc17
GmYGUL2oeYiHvjmVJpFqlRHlV7hRjwk//l4F8dF2Bpy+DqZpICyauQrmoSFv7hhmtnvHQPAHuO+l
AZu6SpAdrazA/1aFtTxb9jroYfNRt8DqWUGXDWm7jeRjWBCjp3PadJepqNunMXtpTZ3dL3y6NQ/o
3wFc2MtIRakQKppOg4+AiajltfV/Y+9MdiRHsiz7K4ncM0EKhUIS6KqFUufBVW0eNoSZuTnneebX
16FnVHdkdSHQte9FONxtCDOlkiLy3rv33C+ipz6nhQ1RRtp0yTLjzrYoIaO5Rpf7VYL++46JnKC1
PJUPWpdEO+mW6Bsbjs9m6oMT6wSEyqy/NB23r9t2x3kct46Vkq5ccX7WGvuGuvJXRwt4FyKqb3HR
7YEz8H4pKGj2oBWnvgouAJJ49xrjUjjCusEEu2MMQjJA1BcH6A/rYEzISaVNSGpHHJHQhhaDJ4ho
Q/8pl8D1rQg5R750ijSSoiC9JWrnTIZOT7t5rHVUiWHGVJGUKsyn8Bz6auoOI0BUwNSxfYtqbJ99
Sdj3TNI5XE2D5ArCCsC3l46xCQy1R5ayhDDMB4wG6DyG5jF0EmstJyiZBHu7TrATEqVDFDPAhTjw
0LfL/4IeNs5KlGZz7xieG44Gihwo3m4QnqtYi/dZMR2EdI56LuQOh+CTGXbVThNsBWhOD4pBKO80
dPUJVINoNRe7vuFj1yQqDNpt3J2GmDrw99+muvsKVJbhgc0YYjsM4oXzyiNKBzA8xEmW/xgm4jTn
zF2b2Ny48WJioGMmCKlNb7aWR1tnSFLFx8rv5bFzUI1Y4Y6Yy2inYmaOKSsoYyHLQN8N6R0sxDM6
JvGga+ZOWtUvLjWgbaClOyMwkr00dkUcFRfRyi9EA8kuHAfT60esITaitE272EWaXoPKMc0W+RaK
pBr/WkfRUVP9JkEl8JiA4tqNPLbJCIbf1ozoDVjZE57YdaTjJeEGvjOgN3vKpEmGhRMeT8j9bpLP
5WpOuh9Kqpo+NOc1tmPECPqmkM1loA+1j8r8oW0xANTD8NNP9G+Ej91jE+DBYbXMumQT0yG6q1tc
dZk+nSae2qBnuWh6c6PMV6ZqzTaoxSlpoVRMJX9wze5R0MTkHXjZQJ5rlk+KKG3gUFZl0IFuD4LO
yDJ6QVJbVOuIAwbu3NjZkhng9XNfbzqL3gF5kK1uaAcqITI07GPoUg6qAUyPXjsvlcbJQc7ll5nT
sBEdRCbdDR9ES4pmlENcaOW+CnIUgHABa843kd6ROpD1jBtiVa2h6O8CNfdXtDhHhlmnJU7VTXRj
XQ7OiwLbI580R3siXhshN4w9lKXzuidvY59XabTPRI8+ByMVosxdSO7jOtHFi+Pa42pMcyYWBR3v
0oLPM4ukQWU2LQxh7cFmScPCBMkZawUrYHvOc3nwUbcnQ/lS6Tj0C4e8IIuuI25fqnp4iJ1pNIfJ
d1fIEqk+nfmVZ4Ohj4aUm0gf1QLDMemdpSVeJDCt9PJVeaLze+6Fg8rYmB+CEgInfXUPpBYmCB4F
L1ZoirEpr+RPuw5B6yVEOlhaT51J+LWgaqfc2xD5rHuB39Nx6jd1i5QAaIiPv72z+Pm1Is/Hd6tN
7Zj3mKWZp4flLgwYz9kRNvuAI0JCAAMsaWsdZiihoaNzaMg+4hkCg2yTCOrD0Q4NEq8jEAK6lm9H
9LFOlKCA7Z/phzxJfuNmQIQ1Bf1pSPvX+qrJxvBAMNlwPqGPUnu2bUo+AgMb9v8lfDt5TKv5XQ+t
T4FzcdW3CB+HoSEtRaR7W1lfVoStJYIWMhRYZaLK+YwoZFdKtk+zOxGnN4hjo/IlAuqu6qtdE327
VXdGOHc3ayrfJyQw8ubKe6VKydXwT7mSyN0tUjMY7fHkjEes1yu8u6e2HKYTMVvwYhtkvzMRQ3NU
vBOK8CxLMmh6ZvHjoXd828NcsmSLyE3qJN8Ei4ozyMSPPgdFD998NUKPpK9dffYtY/Mw+dnZJoNm
LaJ/zuaxQrXMkHlC3VClzQ21LMo9qnABVCVr3kKbeSdMn01TmA9OHzzqXfHdAfzz8M4d2yQovWrJ
rGmMH6R69V4N0QLtEuRG6xaa5bNPNU5aI/22sN+bzGKwZtrLcZNIHO440qe5yECxD6hqL3FefgVo
eomuJw15LmFcNkgPYifHjd6CpTHkyYj0BvdWt8K0DL13yPekV8iuP4KY7FcOPVS0FmlZWmSwJeTG
tuVXxqRSS+Z7X2PWQK/lAMcT57EPgyScgrMTuq/6MkTo+6FfMUBgOSgJ9dToZjsyYWgFgnAiQlHW
j/PIzyuZA0NtIk1GT+g3e11ffDDQy+k9woOeLSIIDJmxu8PbjRntpAWBA1hI6e1Yi0Is+6oShtQg
6WDB9OCRRzQYdNrkFKx1VyTHOgqZjo1+vc6b+W2KE9q1ORbwCVQsnj/QaZOGGSbsJoS2FtBADQla
PrO1OIVN7GpzUyGk5qhX7rF1W2dTJtwyQEiztdmL9LGc8uvod/d15CLOW1KNS1fXoUXHxGKsmzkX
T1lm7roIEX1J0uNsMaKvBJUN2adAKxcKU/Qt0+jNz9q7EY0V7U/M8VhlftSi7R5DoCSSoSxZ7Bge
wg6wt/OjbkjhjIoMYh3Dr9HgyR4GtUv7H2T7rGgGIlZyQKm2HcN7c8SBNbzZidV6Jqmc6x6Jvlcn
1NWD0jaCgxSO16E75fFE5ADLyKyN464JbEUrjZSBlGSKbEAzqwNoTIMJh65gvC+n7zgzQTMUyWNN
0qHHwhZymekZ1ihCt0YEjk0Ym35CHxgYPAwyVXR/BwZ69tKhZzxvpuI9nxm1G7hbwAc3RBKNpDiM
ZLtEFeNs/5emCbS8WkkDOtO8YZwyXOtABm1SFtwM/+80Zx8lLmnYBNmP8FckTHcdMeP2nKn18A+9
hUnXrupp7hhS3BwAhXXAm+XYJrEygpxhKgiMtGiI8PHHo0hvIM2RM7BKZeojw1/E0s+IImvsaT3k
7XaMuCVzK2d76bn0US0/hGhOMym7mXJfrYk5glTlfp6rI1Hnn/mEUophZmji7sn9Gy5JqoL0UaiK
yI1FG9AU7GTMZsMifApgN7DG5Gufc80GE2awyDBwTu0AM6xvyC1+KHJG7bQ/0D/hjnU6mvf6UG0K
he2W5gJ0JzTxfpwxmUXeWCOTq5Errma9fGa6023GDoVRWMtVZ035vn4pwyU3vGqedTmZGz/elI6W
7M0FDOvEJweHIaA5rBex626NjNmp31BaOZKbN2cTTilchX6qyAlZtV0dbJFLoiws+Q6dPaGNUasU
IwdyFEwINDWkpupJxCTDttMx1mk4wqEghctgTckb6OND66Uqw8jqb93O72AOGbe2eE/09NUMCQ6i
vbpmBaLv3aPuqYObYTazF/Gmn0RbXhGsfwvLeM7q2AZvKvD9orCMSGjEbpkgvk9YVeYM4B3ZArIe
7mJlDMTyjec6C5xtYA7Zuov7SxSl72osPkIfukKTZEyiq/J68BWbRKI32aZX5SdUf25jpKwrLdC+
UIGh70JaGFUzrJPB44H+5eSE0FaWdd/WoCCXF+TEy0nJ0isW+DOQW1oAgQIWwQro1+65bWnF03DB
ij/5+XqrxTbCgULtjIpbYJhcPJdLuznAgK7dw+cOXyG70BlzZoLsYvCgKCB32szIlpeG2NqeQXu5
byiIA68p2a7sdHxVdX3RgrcxaE/QDRYQ12Kmn4CecMXsNjhIQBMeZffPxvl0FQ0IZ27mlUjJmu7F
ryrLufeH+mPw77AtJLybwFP57x4n5BPst4IeQCzpmW+t1irXZhdyC5rMijvE3Dbqf1ETG0XEFU5z
dFvtDzS3txnZdJlW36M5Ps+0KkaGtk0BC9A0/YPf9cR4YlIZy+6RGcl76fbCE4C0YY4OnyiWmT0P
7pVMwtKD3+yFbrLkPZMyKOd58upnA2k7u0XynPtTvrFMSKRaOt33CxE0wvZaU2aTUXlJcT5zsEXI
PS1u29/OPWJMfoQx0EUgJ4giFAeKsvgyxcSJx0CLkyCt3LZJ+zDU01fpzESVCXMbZk3EsNM5hWXp
eEOPrXaoD+YkEIFaYglw971YnzKaOp+j6zxnJicbYbYI4LAClPB6rJREwL7IbraZn33f+Wo0OqFE
ikwQx/mFnyGuz1tHbEFMwIZZYiYytsBWQK0o2Ooi3U68BO1hnnJ+GIr9OEbMfZJirfXVbUqn5tyj
KWQJuepQrzkJLKFC1qrLw4tFqbpKJuElBLnSMJYb4uzfVUECBS6RLffy0U6SnyblLVxsou2Qa7e4
qLzWYsUkxNWDbIEa3pB4JoJbGQiUIg3rpenewxz+CJv71C/tQ5DWJ14K55Kp+bKIhbVgm60ItPjp
1y2Sn9T90QrxNtggH2Ps61NDCIrLtCFJ3J9mCm6FWpjDcDx96niiraS68AEapdqwS4AIbsaRE4Qc
MVr3ms5TZwrPwmNgIG71FPkParCGrbCap7CcrwRGx5sh40QseBCLQluFJv2P2rezdehkh0AuvscC
AopVDZy4k+YXu55nzWdjHD5JHDlIR10KrSD+y4bhFBYIOueVXziXnBCfdd4TqzvHnFXm4DEvIcjN
LDlWWz37bk00C6jLla5L9G4LVL+Yc0bs4ZbmqLHS2bTGpPVXIs73uvGzHZ2biwxok00Jk6FJf+y1
Gm1O1f8UZflszuKhCRfA+qAeBblamUCd1Kbal1TuWYKd5Zq5l1GfXqr0vRf0OJz+pdCmVRb6oM57
JtIBEo6+7DdWVD86vD8eNn/qaN+8uiL+kTriqE3pXR5Xn4C/9QYgGerTx2xYSw3VBeAGSa6RO1NH
6FhzpD6+OOMiawghuhvBuKsDxGzEeDKbeyhSiCN+n9wTYrYQYm/0Zl6ZNnwnTO2wK+khjrN+eg0Q
gnOIwNtU7XoUxyqkpqJCsLat9tYN4lyr+SPmwAsiFssUOkM3pkKjweaz3LukcYJ4fQun9FmE4xss
W9ejc2QBH5DpzmX9BuVTjhyo2RBYifufE8npqxykw4IcqMT4IJd7ZRoQvvesp1Pk3AWZu3dXNYpU
vZIY1iraUk5TGHjAiIECMnQdI40sdzk+l9N+AvCyVclypfvmq7PxNitUkHP4NJa4PjOEWhlRyjh4
IsrGn1qeXhJ2Juy25Se2qL3ROxtNB07QY1dKHExCuOQRHENWXlA2Ujms/c3Jidh557C7RVN96Ax1
HwwgvQWtjigsf+ptMHpFGuaHx4SZzDrtiPPxrZ8T/oKVcMO3fInZjfAprnunfyo+2n78MEX+KtjV
MpqvZe1KUp9Qq0zFBfXbjfIaU1klr7GCG+AM1g+/dO+7SX4jlrU3EEFjPP1tQDXVx+Lm6ExFDbUx
Q/MNcgJxMjOWRdlq/qYcePaYnJwjDbhNgg25i+0XESzNt+TTHftk1TsarIGp+S51jhYc89iuqiBb
oz/IUK11PH4ZCJa0wPSPmFTDu7PSavi+iROgVEe9laIQijX1qudwmgw00SC6GNnbzKM3lOj4wZEj
BDbnwr76gJme01sg/KIrkHgR0sEqmIqNKvLPGJ/8wOk/4TKXjYUhx1njU+fXsyjybUd/z6zUPA9L
VERSFAYBxtGtNgf3pEVQvzmGOeCxx6j7GllU12kyvVkTuXe5fyjOLZN/9GXtacYUXlFq6d22VVO+
doL0PQgxFArhnm0tuSWOuHNbLPl0p2YEvsUn+6yuDZ9hblz7EAeWq92DpH1KMfY5gfujTCwSNuzk
U8XioVAMwAxyXdJueG8VtjL62NQJvQey6DhMGXQKTZ1temUR2lcawxwA8AMo0Nt2WXZEa8zQ2dPZ
f6gK5zXBV0qaIr7JsrWp6U33TdPRccW6w5tNLEpI3WvIgWjLioQPYxGn0QbLBR1jvUS+pk1Qg+TU
5pC13L2Th1f5FQ1UOIhpw9UYwpQGeOqBV5/X7TCGnqP7LyKHmopCg+2bm1u0+afpuJea0ZfuIs6i
aH1gULKq2vwWGMOLjxphhWWYAJ3wS/4kkXU+wn9pK0l8C+mg5oygK+Cn1+nZsNFnCcF8Au9su04j
6CIzwX9t7UOaQ5dTQzBYkdNxqhL/TaTqxQ4FYMB8Q4PpAZAAaHWHCAYiSQ554/KYUvkM6ANR7jYE
w2BltMfW88dbFgXvJIkPm4G9vh+i+7ipr2HI9COqX0WEYnfmMTH9ZyGHDMRe+UUh8xSNBEaomitX
ufQViduq6aQQLzsQ3ygd81Xr6TMHiXFPofES5KM8aHn0iDWGEDSdrkDqah8oMI1zc88sjBwit/1O
O7/dRMRc0KDhEXwu51g7tAEbk9420R7Ad4cp3KGgmxcS7XIGVDTlCYgmnoAcmgEfXIQ5EuHBVzpY
2mZ2NqoMMPNY6KLIlthJmZ0KYoNWUlJb27CSvcE0EbCyFwLVaDZh9V2MbC6M+tqNVVX2tRyoZ6yl
Kaw7MYMi1lWQWxq3TTlvGlKPFl8GRisNa4uO2EJRZZAcJGFhkHWa2MnBr0XIjIZW/TwkTyMzPhBU
ds8UrUAU39TakYYK05dUdru4qrF30bk3p9a6hy+PUKbIImpsvCZF3KRX3GNHv4KH1IFgxtTVbfuJ
U+eg7seO73VzYNlGbjDVW5SZaX9uMsQUftTB0cnTHXTfaI0EtjMRXcPMmT8C9U4AHagusHHDvCQc
mCFlsdN6ro5yBT8NrUMQXjwE5dZmoHaYjSjY5TN6ccdOfhqBSbWDm5VO27ArobBUGqYJCt/aCyEE
bQL1YQSzeZ6JQ4BfjlYJs/xqRMKma4G/YZupEYg9hr0xM/skfKercnjgYNW9TMG2rYh08WEQbNs2
5CgLTYUkhHYx8NNzRgdXOZtxJUKUOZNoPpH6n9Bfuhu7JA57bvHSRFxMjv5k64UGz2lK1y0f87cU
SMZe0kRFEsaR/FljIkI0jD1um8GYT8IuL10tn7vZTR46nJXxCDLI1bKd2UvuFIAtHKkpeMtIfyJL
qDjnALm9JAd2kRocX2fGNOlMRY1jZtyqqSC6x610bsLpFaSicQ0004ECpwbssjfBqT3xyoF0wTlm
lueO+ndk81a4FuNNDjbG0YKyjkOcEMs6h0DsTwtAQd/iNPjqav1qdUys+4FyzSrBKSBeW2dJ92oT
TespHX0DaAfPqmv6kRKsj7AtQLJjf6vzBv/QS4sD7hlmdYSgivxEdy8q4oNGC1qjNJli+cnwVgna
q8CFUl7mfJ/QXmXKvRem9dkyM98npIkM2jh4wkF9JVr9M1ElgRPVwCDWgJsR00mMTeOtwO+AB+Y4
RXZFT/UpzPsHBLzmDlXe3YCZ8n7KchIg48Uraz2DgxyOTlC+2q57MPPsPQWgfRDg6tfMtUyWJ1I0
iRMxR7/wysqAT0HHdosJGceU4sUa4Qg7Oag7muTyK+7tdkP/ScH7qjoSQrrB9zdFQPkK0HHJ2Gbg
zbvN3yBAtDQMtyMOUye2EyIpTBhYebnpa4CpwIfeeKgR22fx6OnzCUcWlecJvfmEHYvs6zyI7sbe
+aRCBvPlDJE3S9Ucsf2G6yxDcIVe/8uJ6VFXcdztGS7Sa2oUsfUVxTKAC3YgF2qKJdfK5LEY+ypf
zXMMf8lgxt4HU7g3bCTiPrKnxYehHzOioTi9y+xqKn++EOS+4lxbEH4X1HjN8FUY/FL51LF+xvqt
k61+X839C6CxXTW3o9c1MliXIzOKevLpmPRAbYLww8BQfAyZOmhZaXi6wEHiJKOxodR6r3X13Qam
PKCVcI2aq9ZiUvP93vDMKQGKydpWDEW4hepEDJrU43VBRsWgc9RziShGsa6dq9Q+Cd7KJIvQUKSF
XIcVMRxJQhLYiAkSM09K0xsjuqTIpvUaMUO14TCmZJ6VYGL1zkHdAP+dlnlx0Sy9/NIt4uGUPLRF
f1Ey/JZ58h6oJ+plLh5WgRVoC1ohPm0p9ut0Q091V1nxDyM2n+JEO2b2/Ex5s7GVaA8cPx5BwGqr
pIs+GqNEem4yFYKg7rsQz0mcaDjLXzRamJ4TZR8a2XtMt1hiuvFaCKe4GBNJBPpnGxTEptGI247l
eD/F8skV0WcUFweG/BWlJk6niCHJBuHDowUKa+ULfE9mcJ/kF7+unm1XXgECPVK78uVYLyAWEPYy
DrAuu/KMnAOrlXzKejfyNEnkbSaNbVFHLbPtYYtwPfIcEzpKgfFcBt5kZPt2hhM4oUMkGYX+qbt2
Ctmz+tAWqWyDJ2ryRNld2rSHhqdQa9qAfEInPUkdFY7KoLhO47QVhqpXJunccRKh6DPM+rEcu9bD
fY8QNFHYikT7qYFAX/cZGS+Z8csPAXY1FY6faUkBLrvJ3Zo6yNo+RAoNgqBb15V1HVEArfTJBzfC
u41Ux2Weobne1OUD/lsqr3KRjJAWbUb209hq39ry7IeMG3CmuHt8x/mOMsjy8Dyo2R6eCWa49v19
B3kCpbtnG22ydjo0QmGaiU2pESvHrOkkxfzcOsYzEleMbtip8mjghszDtS4RJml6c3Mx13pxLK4s
SvM+SJydUyTjNjJR3+OLv8txL35hOxk2HU3+dRWO5tFVEgtQD8GwJBScEwTHYC7qOsnTc1q6h94N
uAEWXnJPkI233I3jiLAHFWdzpfmUsBdSZwb+1WIgeBhmhBVmS3c2TWxnlczUpFkMKb7AHWy39etc
VK90W6lQlnNyAZB51rqTH+f+1QyqhvXFJiy0yF6wzOVfVRTdzQiUqmF0T7nma4com95pxa8aQr6O
kzDx7Pgdg2KATqga6MBtwh5flQqleQ5lKM9I0veJZnDYQCTAWZwrHEW916g+4nyjygfXpd/bOPY7
Q2d/62MofquT/qItG3KSM0tziimk2RyKH5J9BusJ486uqy6gisiGLIpqCwlG2r56WEZS5iK5GyuN
GQh9+pFjfwFZ4TLM2keqYuejrBk2Gemgn4oYI1lrx08swEGIvyyLsxfNjLmZx9DZ2E2R3fVB/oZL
cO0mY/gyCEO/DCDkVpiko5faau7BZXHsy6PpnZx7IyamqaIkPVlG/SNDafuACDHGLjC9aMloHnDw
fLQmj51qc/chBHrM1D7LrtlYWSSHq+SEQRQabIFHp+wIwFj+YGSZn37/M6twyOMCwW+Y1yEh8pLN
OwNoIdF9DStiNIZt34/puuxlt0eWxto+ZeHNqWaEYnVOlBYvrN7//uAwjiEtPhFelMWRrnETwuyW
r3Y1e15z1gdTt/zz99d1yxfjf1gbAkrt74///iM1tIbuPcGlc0Lss25PD7//yJDAAxZ7kCqfHyqt
ZT+1kmivln9aQAyZBfLG/P7sDJFrl2tYm33gwaXF6c2uk5sd9Pq3yhCUAEqLmEntDSePaNow6LPa
aApWbjoe0jnIf45984zzKPyYsQgvpJXoFcBP4AXcG09RzEjKNiz9nuIn2lihzG4wh5qtJmz3MgWh
CwuRLaepp+lQRo5PP1FvTwKWFVOg5IfW5fFJoHA//f7b7z+GMvL3QJc37vLJ//Px/+5rFws3socI
UoGZuKxDnX2KVOI8R0N+1QoR3ZH61D4bA/xePmoYfXlrOuvh99cMPfcSxO6M/dO0nx1A4bvUoH/x
+7OxgfOtbvKB9i6f1cKlEY8B/sfvz1aLxrxg2JjlLUL45I9vGoxOXkaJka0PJ+e5IjXgIAFfYS3l
xycMX9hSG/Adv38bueQIzxLwwvLP3NZuObq8WxLb8hlZzfJjUQ/NNz1Vd7//f30iuxM6HpBiyycp
yOodok+mcstPs025uAKs4p+/cbFI4NXgOJfWHPv1/1dpT+X3v/39q+hQtE73oD+L/M+aa1MHXfJX
Ou2HKG+1y8dH3X7/d9/4h1xbIdc2dJ1QY2UpYf1vrTYfN9BGu7b9T6m2g4aaJaMNEUg7KLx10OxS
4k0TbGN//1sDhOqPT+kW2VPSFKZt6tL+Hym1TV7Qn4TaCCqU5SDRtpTuuKaUOr/fn4XaxH1jAZp6
c23an8xFvdrHLIyU49Vynpw6WgnjTQ+7bUQKcoM7G77ndqL553Jo7JTvITRelf1N+A/ZRLJp+p0F
8FWcgbL6xI0J+vBXIYBt508zOAI9Q5fHWLonI4YUQ9qrhKTDC6ibcWdkT7UNgZH+Y8UB2bCs9dL4
q/SKXJ2H7KO25y1L2DQe3G5YwfllwbpLgitI4hx5VhpAxONcIMqnmKN109IARe0RlgTAMIyh87Nv
ONZULWnirNt0gx2ytDTS8pJQAeD4jiK+ul3r/YSIgPGAbTA9X4DwL4P+kobfQqEnAv3s8Cy2wt/M
ZOW6fvDUT/eNz8yM0KcIflHdqWs9Wp8kCz43KayFhkpy9WWAXdoXbdvvYnLOySFM171P+8M3xpM7
Mp8cBDGiof6m62bjQZZkZTY5oAb0AwnJlrq/KsvvKntS3SJxpnSw9hbeZQjEHoP246xohLYklRvP
/VaRqqGgQxfqk13Fk1btDQg/pXp0salZvc7cd1UGL426HwSRwnzQZnOgxyf40jkb0HTwQpn057Oi
C0RoW4yqNP4u+3RTgY3V/H0NHa9qvyfLXxPvR8Trhk7hPjbT8zgeHLj4I+U/k4eS/jf9y5p4tAk4
nyRttlcvefpSOjeNoItW07CFkfetuSuRfefMDxKsReS1Haf2G04Z40PEr5gvO8qeHrwjWKgGYovo
+WuFjBHBa+hTTIlxU+EmqtI7w1m6Ri3Re4hLq/0M+EFm6Rat/TQjVCKsqgTdcetGKDjjzYR1UNt0
vdNhXzcvOhoaAn9CdDWMDr0x7pgZaV5eRDt+OWzNlGF+fRQDEIjxe8ZmGJPguDnktA5Vj8Uce615
nxcvcfUdVfLsxBZXv3mJcmq57//5mnyJvuqiKX61f2mM2W/uN3/5BZeH7eN//YLFwfNVlFMdBWHb
/PvvTwffxfqj/fiXf2zyNmqnu+57WUURybf//r/4zj++8v/1k3/7/v1/efzrNdmSf7Uge0XTfvzt
Pvr6+PM6vnzPH2uxI/7BSmfpji0cXbA98qmBu+jf/q459j9QFCksK8o2HJt18D8XY+MflFeOwfoN
BMu0XL7nj8XYwm3j0H62BRxXZeOo+c9XfvunGYaL9s8r8ce//5Z32a1g28AFI/AA/ctSrGxWesuC
wMLibxnWslT/yTOjZTPSbICFW60p3LNGEBURgiddqjMO/bUSC3IoxVAaoVM7RyZqJ1bkxxBdxrmf
hos/BvIgbJpekBz3ZtS9oFNBK+qUDsX/3YhhbZ1PFUkvnNVz3bnCS9Je7Z9/uuD/3avQ/8ur4Oxn
2JiIJBuUWJxI//oqZowYMumZFRmzxajaGG8I7j1LRXch4wl0P4ODGsC9Jrptr7MB+FveUbr0KnLP
BQAZT++CfiuwfOzG1nglIMw8qhkCWJvdc37z/vrXNWzj/7rsrgvUkKvOTcG7ifXpXy67KhD7hVVL
aTroG8sPSJxsDEq0LvX34yBu+AQIkg+M3RKxfWnLTG4qY2TA3KSvsd5bO6iryOwK2LtL0JtlC88Y
DRduvEoY7KS/EqFBrfIVrf1E96KwwWQt2TzciLyAyFjrub2ZkWdesnA+xwWmIlNZJz14MMA7r1ys
AIwCs/wadTUWRlZvhwM9jQ4s+J3SCESnziaaOV+RrfMZJfWvymq/QpM4aysNfsrGeu1Up23CIcAf
jTnifgqnK7yTO5v86yvmGKwBTkG+sGxeNcaE1qurNPWhzdo+MmSE0YIuWyA0UtHlsKk6pzo7skS+
+mkmCoVElBrrCyNTfWsFkwJWMwdn4ORPUWU+F2HCT4717YK52wZKnpDi1pusY666LKtADxiaaASc
udMmkbgcwwGTRYTCIbeSfVXNj6OiaUmiPeMhnDnJnG1U49JPC5ikuQ2ARAbJ8NEyZIm0s7Z9DHoK
scpLi4RjXWYhjL5RfdTgpM0CFBYYpS8JCXvvHDoCzkZ+nQv3JISQoX1BWkIY+pTcm2fyt3advzS6
hXXqtGL2OBZcwSXd/NHyUTQjSh5dchQDJKBr+gSHoizBxmvkOYnOZdQWlldrRrpmT0O760L4/3VH
9CcmCzs7J7TabNGfFQF8a3N4mQc2HCE58egZJ4SM/Kd1yZxy1Wd0xGBWEEvrFND6JZxX16imrW+S
4tzQCIDrGiCDQZTg++CLsXrc+cRvoTKYaVo76UXFcg8+5hYaneuZGj4Vp2xb5D2gGjLEExGot3Uw
LELMXs+OFvIL9j5F3kN0bGKJLMKt8P0iHbsyhlYI+Zilp2V0a1CPNRppNgyj213Rw0VUmNVsgSUW
pZwNdoqTpSDpJUQ0vaW/GHMrF9+DyJ4Sraie219WGD5K17yZAIsmn3iXLgOOGrW0ywQ4ciCcaHk5
i/jZ0ViwrjPdy3mjL6jEDgXivhAphDBYmQUIeSrZkYNYjcMC7Zz163dGYqUbSLUN2IysPJNxxHQh
L01pNj/IGbAZ5G0wCF/9IUp202Seizl6Q8l2qQz1HIFL8s32XYkfGuJFWv30kcxHVaeXSXm2OcFC
OeFXQxNlqW4VxvJSipkuwQgZA1HW1u7qZ4IuPkqpPzVl/pMyIVh15V0T93viN16FWKrT5ilogU2X
aZuDPjukeY4+GyXGHnnlD83matchWIJq2A/dzGPgsgx2mQMK3T4P/rpHPjNK905Hil1HipXLMjho
tZcF8D5GSeWxe+1sEdGvnc5ELXFklMVJdzOGWqN4ES4HdSZA980MPdLI8y87mDgle3TFESdpd8P4
XtWY5AvLhAbfHAs6l1lOZomZmbRuFqGSHtueYRT3RZju7NnYy4CncMzJfiuoWPWpszhTzrbnZ6/0
YhmBC+cryN6ZiO5IRAm9WLxFy0gymIaNIbAvWW0OR8a+0bLIPVJTNrggoCIbJxJL4SXKd+ZM16xW
zA7KduPXkMYTk+n/Ii1O4haVevM4ana/6rxxtP+Du/NojhxZr+gvwgsg4bflUJZVRd/cIMhmd8Ij
4c2v1wFHeiGtFNpqw5iZmJkmWUDmZ+49NyhJjMFg5lgrZxrOTI53ihNjV2bqq3aicyRqJh2T+zUs
vQ+36XpQ2OGEZ33p9fDhug5zxuTk1llKPSoMxoVkyxfom9e6Li5OZN+0ECcpculdWbExis3mV0WO
w4pVSAgwgoo84RQqJzSOEg4plSa+RgcWKFTRZ+K/HrUcoyUAOSyPy0Vu2AQ8ZtbYrErPSXeJYso8
zhaLDtahGevLTa8BU+qddtxHJjLi0uOalakmdyVBkGXZzvyJQ//kllwiLgqZc7pI4eQIv75AYKwm
iOI9auYYwuZWKYUuihQY8mGy6EMM1nurGfVTmXYjhAsOklqbv1MUxiujTqMnJNlQvdF97mfXKu/Y
YRdZaEg2QiNRHnYGUZVZeiev6SAbRUegZ/nO5afJchXBNaJKIgga10ss94ZvvvCRPeOWuvEymec0
nA+zPZm3XEb7vFLGXXk4SztO9pVW9OZR1uyhtdA031xHnqt6jo+4SKqACJczoeHtZxZiQF2KqefI
LxBfxksMY00wYZOq4WqpFlUcs+QPWS/4njmfLl1PTmJsFT4QYfLjZaEmJsDmshE0+kuW9Rgf2ng+
GZ0HYjn1Mdh5YfooU8AUnjKir3ZxWlil3j8qghyPuU6WoXQRfbP91Y5xKB46L68fC6MueFO159lv
DjMYjNcJFMZ6znQPQDdyv0ZWKmiym4aP5wYTH2ejhSfYoKG7OHl8bftS3pIY41iYGyQiccqODGOR
/X7PGGfu8VyJR92iGCC6EjB+uPlxOtMqzfgTonk7VFFELnH8KGQcbU0Wjxu3Nuo7QTTgGrHsbN0c
R/VsnYo5RZbkkX6Zz6hnLVMP+tqqX9k2bbCPHCy1qCwsjx3OgDZlWiKyEjcXq7S5ZyD8mI2e6uql
UEN8yCte74aA11USN962HYddmXqYSAQq5TlPt8Ltn7UBOXytHnhQUUdl+Zl4CVTapcut2C/q7rbJ
dnj34GH05zbSIEu2SJ5YGGyLDmG4Z4RPNVqcaPb3CYkZK9y23L8gOJoz7tKt5qT7qMMs2y+WbCsm
Pti7GF7cbpOZsmMqfzESQlXvbf0qMnY2oiN+pm6lTP9gR8B5/AY9Kip0e0wOlQsnDF32usDOBP48
A0obul+N6M5AXS9SGF+eopr01XdRVBE4sTDbpFV5NEaTsbPd7grEYYjm9WmFvmDZqXy31oBWNGJF
EnoOafPa0uoTHI9yOQbECfWZephpt7i0VvaKnJYTLyFTHLNFLShFsCSvU7RMgPJmNgQNKQ0x4YlM
zw1lneuKjrfv9S9VmX+ttMpWygXjDMrmwDP6XEU9pSPOKuhnz22c7LGIrcZ6xJAAo8SMo8BLmnWh
2Qh4NBLg08XsrGveXrb+Y2vFT7lKoCohu1srciSATB1F5B3gizBv1fXvsG++U9Rn8BjZl1hFcpkM
91M5CgqnaNXaS7EXVs3HjN5xTq4ErBA4eK87BcnPdV9ys6SZTqEC1XQQctp1Nrv90Ul+uxVI1d5w
n2dBrVtOBlgmBA+qfMUVj2ZST95GDaNfQ4M/VW9TozAtEvtqTPLTfayMsmDOi6ErbsPPoh+fRr09
kDAoVPI7zvhmUn98pju74sC58tayFQnIZLnYTXdLkJkyjEkIbZ3dDBgeB4QE5aVBSxyR0I6Li6lX
b3oTx9uoJLBCD5O7Sq69Dh7I9YMu49stcKfDThGk+rHoYgXC39V5sp4JylyVctkcgvLymJxB1ST+
MtHvqoG/WkT5q0oc6gPQdRSJ0yN4hzsRgA17rl1V2ztbQ+VKRX40reZIhRfjHPIsnhq+E8NxzKPy
/S36sb9h2GBaJuLc8nyxzg9Q4he/Wf5ZaqxNC5RIMQjjAwegIZzduDxO1sJtIQ/lN1He7mHRBnMm
Ppskdt/ilFs/x/qxrvtkBjCeXqgcudo6Q9uNDXgaxjRDL/WdUXvOpglDkwBPrmjim7y31uzltgmT
mIG7uUdbu0W5BdGp8KtzqpPURMDPT9LPFCrrPZOlQ/qRPW+6pjPfU20O8rx4i7NZXYaib2/KNt/K
s5uW4VuGn+Ri646JWJW/DbGpbwWNCWEjB2brxbot2p6wj7HboDYaH3Kf2ZBdgbIpkEr7OVpoNJ8+
sTkhoRhpMQW6Ap+jI8HCBjr7d4lZ4M65ioO7iUEAiumPQ+J7YOOukq7oWMNZD+zXN7Duq6e6R57l
NQefHdc66m6kDzVPOsDRZ/9xrNNvHVTpw5T62ovrVcTClORiklEHxhDsoBj5kid/iqwI98MQJ49S
UJxDtrX2dt4ljz//DO/qhhwbjJVYPWPLSnZm3OobUvb2mNXVg8UcYc0FT171jBncf3NKu93LcM4v
Xuld3bm595b/uyFWa1XlAxxNksF7SMsSpSUt0az/YpVhYKtLugdByVtPGPQwkoUgkQQNalyclYNU
2x2N7IAiAs5/s8u1+r0cKucCxA+zFOFTVdpBmkcLfDZMf9/hxXb0c1208DN6F1SplhhYrqiODEdw
EOepdUpFwu1sjw/kdcG7xEtahM2jxmME0Y9XPG1d84mK1wFnF1iGa/KMosW1SMVgGbsl+O05UaCI
0nhHvOiDm7Uj0gd0qVkH1KGakmHz858iTMGt3P0VVSS5x9A253Gg4zQ74KO6KMi2u59qLcZ7d+BD
d0Pxm/cO5QB5KrsG2NpOojDwEsTGZEbcJgGWy0jHO2cnaR4zcpgpswDSuXMOjQhcyLMZv+IOCfqC
lWpYGBSPOYNeBOjNdwVfeKU107hmgt5ARGeAwtNT5PqdXwZq54ZRhhmN6Q7NP0DnXuRBrznmoSfF
G6eLYT7Uln7VDXH1l0KzHUs6qKm+5jx9F6PLmNFXZkoumoWpR+FyxsXF1tvTTAx12SAx8jKWgTQT
NBhdocx6fuBVEajiKf8ikPC7rOwT41PzfelXSYJr1k3vzw+IxuDTxuG5ieXVh/z7TMQXf0qCRdea
j9My9gmnWyb9Wy/6/hSC39/NFZ9sWwc/Hz3ZoPmqt9W08ar6G9+Z2uUkegSgyvJN3EaUkmEdBzEn
ADs2Z9e1aE1Txc/+z+doUgzko5ueEhvxRpt161g01DxUwpLw07X0+hhHNpb+5R976ByIX9buhj8y
JDd5vrxFlknmHNFGIVLSGBUfaC0oJQbimDHHk5C4yQ5J0d+JtfEyPW/WctRG4Fzjg5gz/5wX1e8m
toaNrj3XNnA11GOy8mlLMh0ZNej7f565hsEam1N3hVKEgBgdKiPFIUqazhuRX87tfshGxDYRgFYi
qqOnoY65WCfmUnnUv6JhoESoCJPMBdVgZm/ixAIYm8btKZksIkuMyr0AMjhG2lwFndkSJjbjREVa
Fa1BWP5meooQPlVFYFI6Lwwen5BDNJvWvHxeBxeSCjJGWurKN19Rt7jHwcj2PUU6jmdxLFLpvU/g
oOGkGc+TT6arATu8REEaoElAMoAq7MH9eTXdErx1xIoDx5d1+DkS8kgkpxp/l8Sb/OTkf6vQ984/
LzmboXNt5imxkziGmY3fKst/UzVjM7b6T5Hi/a/tCA7PmNu7aYj6yziPSH9MN0JRgY+Rs8Q5aFrx
5+f7t+H43LUYC0b+Xo70PLGLrtOwuicXfNa5W94diLcI1AuOpXJEMT8SUnEY2JVoUMVWmjZqJxWC
e8MkgBvan5/ZK2nHurS3pTD1C6SDXay1yXl0nggs9nrTPNQdjtKonvHrLXOJXPe/smY8pmMCzN2u
/StHeE450FmnUnti3SO3rt70sBW6be9azX7wMrptdTfDqMOAP323LZFPSmLhaD2im1LvQbdKFbQG
zE7RyMe20uPAnp0nZIs5QewcvN68ybUMfmeINXj53fOcvTWoUO7ZDCUFg90qJIHiJqqB5hPxUjiR
Irr4j/p8Qoxq/I0sr9z9wIKsLjf3ONB1vr3GPVRevvf8qrxkWhboFNF3E3VZURD6wUW7FcZcBHY2
E7U7ps8wBIjUjdlnNUolOEfzwOgaIGqyJeKbLFU+ZwxXPSj0KGl9EOTYRuoSTGjMuGE5t62oPGEN
pV2zWxLnQmmtY7+ryR8P7fUs3fBRAFDNwjk8maJpYb6FuC6oRZH25L+VdfDMBzMKE2CLuHQmlSz6
IU54s4KvZyOPOVTZl5cD5QbxG0wZFGA1oqWpFBuqDIIQCyKbCd9ySlBgqV9pb51sUHgHbkD/nM1/
s9rUzyn58lXWDnt6r+Sk+t7buBMYdr1kRxllfYEwEJ4eKWpwXUfz0wyz5ipHpjG1kGcka/uWeeUd
+42ntPH2c65nLQQcfWHEpQXeJC8GomNiwfz5QH/eGI26OhnSR70O/QCSJYJlPXkxdeaTsi5OElfO
DfdgulHLS2Z3Pkx2K936OQUpc1frMMfj1U4bnoO+uxdYKclBEXvbL7gHQxBKBpZJRmCpG4CSAjbX
a8kBqSluDSCFGy+PIDVmKNicJSpj6GwgqjrWpcYw6Xxj3dtWXoJZZDlN8mUZUACAxLZT7JkRYl5I
CjYYRv7lTSDwjQwcRrwAH4RLSDxWKwvyztPwZVoEhXeEVhEz82m0tod3FPTD4Fi/3EE1x5aLFL3O
BLDfRuezPODxiFa46tyabAv1lWIHvnhLeUw4nmAoeYCCykplxizS0vv/8xvV0LXuCTrutj8lhZZ0
QyDJpF2NHvkGarSBEy4/iJeRPsjLeTWcHnhAOzJPRdC25WaSGzwtRCnVMYMXlgYgaBm8xZYePVU8
/zx+JYDuQRYHjd/kSnfr8qFdUqXhCVpM6rTDCALwRNSN4a6y2nHw1tMehrbAn5yPl6rwhkvpD9lu
znugFg7qpVR2i/XfDLLaTa8aZ8WjpupLyqixx8dyruXS4dPes84EJM5jxOcTN29h2ozP/iFczixp
GbeqxH/uhQ+Ry2HCQOYaC9c9TnJ+RJW3hI/kz6Pl/KJR71CVzdgAVNRvy2Gq7xwJBxbaHZijZ6mw
6DMywxOL7AGP5AIHaJLpdzr8mesSd0ql9FvBVluTvvaaqmRerSepl4/RZDJ9tzvgxLr6kEOKWbwf
bwIdF9MwBsy4Sebjz4VvlPAsjTi6xF8m0iISOT1KHRfvvWZV5LrpTGf8DoVAaEHOILJMO/omlYGH
pTnkrPtQwNBDdN+wdZj/O8aU4YpndT9XQ/GACD81KuNs28U3EToG6SUpIyQwPKsWn+3Pu2kingrc
KNuRL84n1Zh86LCNCNiCHlBHr3UtNql2KWND3VtNPedL1GqdDuQXTtBKVGrwhwx2nq9Va5bM2hku
x2V0KqwY2VnTXX8Kzwn7wokFCpXATJ3naB/IHx7w8+oITHnMcYH5Z+DqzbdmJfVBW/BQnqZeEw9Y
aipDmEcphDgQnL+TjGvdFeLMjD98KVX+wAGXP2olzRuo/s1kpuE7w3cm+phozb52HrRmuBfMpHLG
+6d5Hn9Hg4+uUUdI6hilf+VUpd6QglFtZdgn7t0leT6P9o1tMcDENwXBtXXvCQzs2S1hHptvvV+3
d+JuvuXAeqYxEkYKS4lhoOR9wSPGZFBOt58ZaqsVBz/2e+xhBQjs1HCDLlcbN4XDLHQTvGhYPOb+
cNZswEY5mmGjp48OK/n2czS3FXl0qSnzs2TwB3amkXyS20q4zUUTiqgU0kDrfoyv2OLG2whpO6i0
YtrmuNOFmVkX9gk9c/FE3yQTtNtKJcef70zZElXX0DzJQd4kQ81TnBDpROiL1Q1y/VMqpb4XZJYv
L+0OriBtyge7t/PYzP4Jcgdbpmg6pT7LkBmD1g0a2jFzzPw2pOy9cHHRmGN4JO58vLWxotC22bzk
FerHXOgxF6kKGCtf8rn9Tp2ZmKel3hpKZ+tqVfxApDpCnZjWFXgznZ65yzSey74JA8AQJISFpy4F
6m1bTPftASiPFBMWUIMsiDmL1N4bXh1dOdHK9cW2hFCyGzLf3jcuAbypDWM2yCqjPv8U7y57+d3o
bRN3kIFt4woRYX4CPW/SFTZ/MZyLfWe5j7FVV4cKBejGiu0+GHF2F2EdnlxBIFTceUgjQ2/dms0L
Pup4w/HBGnSp0WDxoyxm4Mm4wZHBTw3PEk9ngqK6+Tw5bXeokwifr5Ztnd6wX0365c2Yt/W+sz+Y
5tgv5bKbQC3br0TvVgdSqsicMySZCRR7nScRH+H+uFh6BRF2eQmatH+i2zcPRjXcrXK6a5mvfhF9
9aT3SKSGyhX7GIrVlrs+2ndorFd0Tz8lLskjbHOnB1P1ANWXzffPoVUOCTScNY+N6VTt6v8uGPlf
pSD/r1CrpD/9N0XAIl35T6HJw2eO+O8hln/q+H/IRX7+i3/0Iob1L8fTdcf3hWnpDNjQBvwjFxH/
ckCioBdAp2GC0hOIQv5LL2L+ixHZoveD3wFnWYh/60WsfwmW0SaSP9vDr+d5/yfxHuKQ/6ldQAEm
HM93PA/DgIfmdpGz/HfJCPWlWafYswEQnusw7c59CTHJRTKX18TakmoYgAGo9wW7/dvJ7rr2NhHE
dvNeJj2rvTUC4/TQjVEy0kTDrqkaHATeyK46T5uQQQHoBq0kkkqfVdjsGt90tm1vAZlOSkZscqgY
pFXxlxGKm531xJabHO3QOUrk03Tk558vbS+ic9pO4b5NZpjZsXEmpQCYAV+wV4ghSHgJd6kKwY1A
Z9G2ds/Y2edCQhzHF2/kBJQiLp6n+SNN3ebFXM5iKWHuk0J0wXGH36t3auskUtZ5utbiCunBnLEe
GNZmmO81aIf3qfKZnHr9jWJInnrPnK7cZ/IiBgqOcBE41Ha2Z4kHFLIdRXgwWwJ+oLXuNE6Y57Ep
oHiRYo/po1tPpBwdpVhU4D6Wul1YsiHocspyW9PUGVfrmfl46dfzTWVl+M8XkBV3Ni7h0RmvcJX8
iwp1H1EJMcA/f5vWO9HM7cUQGbRAd3zIWqO5FP/+goYzvhB9GdZacyld54W9l51e+qx8j/FTMux2
MrQ3SDTNo5YM3wiZwGiaNrHbJCL7DBHC+tMgf0SPSgMuYZ4GHOl/HKQXxy7G8R4XnXaohqS/McGC
NeSbnOOo/3Og6yefUnN0uz5Af/3LFiAeUttt9yRucsG1YCp6uNqw5CO3vBBb4e20Mikffv4K+3P5
QDIYQdSYyYvOJ+IAY5+/FKK4/y8w3rrzonLoYQ9u6471yOzOy6c+fNYN+tCCYV6ryQG84fCi1eRS
6lN1ljPJaxV0RzZKif5qL+beltcFMFpVPwE5uBDCmh8a07r3cPqOhFrGB9YEGB0m/4HLg2Q23Qb1
g/qT5j9hTkos2ayPA5EBQ9DqDXZLA5TFrHDhLZAwB1uNmG2NZVCbUNgOhMBSHBWj7p+SOivZBCHi
8P3eIukIilQUtc2q8szPOEH9YxhSX33VJWJPV5e8Lq1i1j+vcZkvyhMM7pPjwcJRpApzN8pdysId
RFT21COi0U17CXVzzi1mKjsettGILuAnT86Nd2lqvtb+WEDe5Xsc5H0cYcH6bnpOiQdbWYn+ZHYG
aIXyw+qTa6h/sJo9FBUWVQvdx5pAGazqYFkloZiLCiVoTHUWxXdfzozk0E3azLXJHsGvXoaX2WR9
FzIcXyXW39DscYTNWUqfjCIn99d1I4qN4gRaG34brSPZvecsy+o6v5ttfewgjJap9SAxPZFeRBvW
ZrcmIdvK9MjLggV0IFD3zWumR74nmw43/Nt6Od3K0JVrkzqDBv8kRzJZBmeKt5y1wErSrGGcN90d
ls/B6DYIgByTOBAWwHuC9551iDI3n8LsOmovIgdL0mG7ZIYkSCns37vZfXXDatzWrva7kL+nCVCK
zZgCSrFJciUeVyWLeX2NKn6uJGpKBp3+60dhN2pF55kEev4Wm2V1rDui44VROes2nbatS7pBH0l+
VFNYe12QQpTNd93kDSCtE7zLOL70rnSR8QykiSHj1yzoP5nDX81YgY5oCXa8Kmijuwx3h/QPlZD8
5pFGo8zIlvaAOCQPrQSBCwt3AUpRx16vDCOH6TQZYaVLE+rrdL9QmZPwt5zibk3uyT6ysyMPybUa
nQ/fiLqX1MH6jIWG36yqYKc409llCzZFMU9VFv5BE/YSO/lV817isHc3TgR2ULfh8csJ3M1UvUAJ
esy+mpBMc0vizhlofudZbwJ2sihX9PPQsK0dHbTWPg7YjVDTY4md8aiNkRUIplXsHCuODyesAjIU
NjrZl0w15k9stN3OjlAuMW4g+kZEf8o6/Kw8LHq9KK+F2Rub1hY+6T7sGAfqUm8u/JtgkrLBQuOv
3YI3TU/YIetz+qK1RPaI3icGgtX/aJq4uJCInsjRQogsmiNLtOSo6HR5kgwviMHk8cGzPlgEUCsv
Dekui9TDXmpkAdwuKdvxMIPOW7N9uJK08VWbhNDXA+plpAPhjoyho27cR5zZG3iK1bpvDChiogqi
EnstnyN++Th+lqFzkD5kjmiAU1GCxegLs1xrSVa/as2itHbW2YjARWvyF7e2WRgsGTPVxwI6QC4d
6S5HiF8cZOe+1ka2xVuGPsiP3sqWHApzvkzKY8Loql+29clkLeMsW+kkescALva+A+kiA1O0yK26
2A1aySpezGGKrzGaUF8010oLzwSSt2tdQUISag6Kmllq6sc7A+MxZsYZN/doqltPPtMm7oipADAQ
VGb9nkT6bvgcGveVzYW9kcJlZ623AZCjP16I2tszv9m0w66V2WNttQcLL1kNu7bKolvG/xeKTb32
OgPyS5NOF53uoPQYLMKywtjPWNx3m+ZsuaTN+shRT6YBc6LHj5Bazl+vL8kFib+t0kVPO3g30RGV
M2nzRseGj3CGnLipR6LZASrH6YtFcNVE1rNMu2AaFZNba2WBpIPQNzGvmReEZv6S2+F6HoyHxvA2
0I3etZYhVzunz0xUAV0jQMNeETMtgp/Z6xDbWDiyckPiPq8VxBiSyZFADcOTMbDzzUyIV0byqCu8
uR0Guoy4Dfxm4Ul6CAT0rt9PaWttSnZGhEa1I6Et4JmBb8cM2gduXoCWALekX3zbeFjRNzlvnR1H
P/9XBE9fytvXlWBo0+wJj343rOYDjry7MibcXmFDKtBIdtgqsrWZV2M8P18Klrw7z8L7ydiOrb4H
Rln5omQTjSfSNmKasu5k5g1UMAk4RW8UPx0UF6Ydxm2kKOFNztZwEDBk+9GXJg9JT1oMraEGIjqy
1L4rDACq4D/bBGUnGzmcfJGugaoZn1usgqz/kMj5ot1mvJvrKSfsBO3giOQOH7anbUsSoBb1S7zR
a65vthrjLuppbLOKMWdsvrORSYPct5qdOWA3aKzU3VjobICNmTvmhvOjM7IFmD/aoZgZmfAiFJLl
aSjJy/QalB++R3QpALLQ8sQTSx49iKslYLv0tI0qtY5iWjwhTOMlHD+1AqBHK2CRpVWanmo0tSud
weOOHA5n2zOmmM0FVMbxytOTf2kF/4OZKSz3afmtlglg7hjYS+b6WBj2Z9iI2yDmrV+6R710rvxY
mzyrDo0Hx3jCehP+dhJykR0Ns7X2ihby6Ok5SS7z8GRGh9Top23pe6/DWNwsf4AMb5O8FCbJS+vO
F5gzW2Jd01+VYQLoLqV8MoeBWDHfS1adsW4Rwp8GC8wzrv9V6uqkK2e6HWAcfHPa/FriTw2cjJzx
uDmy+9n2LJ6OU1/IHcTQv2X5W+iVOOFCLDamMKY9C8AFTmIQEVfPF7SiDgRYHn/osas4ij6AiNkk
lzkrPZHOWs7GtUelvylaKp5a0q0glDoMyInaNP3ATYMJTqyLjF+AlThXAK/TmqvA3yir9x/sOmzB
raMrjVwRwCnWCIdFS0UVLtdjU8HMY+vsLTEoghVwBgEaEvCFlZIXNF17h0Za7bVheg8ZSTDF4sUY
RnfvpvpfYHDeRnj3xuWSTbGANzUwwsQGdOJTsTSF49xyrtFaIY9EdTFc56n9pNU6hBikpSX7kwar
g2X6Dii2AhAGbqxN57NVWK8qk3+HYXiNhXDg7xWbhtDKdZWClo6x7TDH2Wcduz9BKMe+xwc0uxNL
8zj+8mM2NmZH4lJa2auCGO+1gQsWpWD00jMP5ez2j8wVn6w0RXXZochFu7qcDsvLR6ihFxHB59tf
wGox/QpSJD2f2fxob7OX2lAI1HmPs9aveKGNZy5wtXitiSptASd3gmCbuo+f1OC+CGNwzxG6uikj
B0iFKNZljU+roAdJU/zyXfwytPp2JmNpl/czE8n+A/uDBbUIAVLUu3iY+n7rpdljxXyOHwlTT34u
JBzlDjfPFczUXWvAdGiz1z/p6mjTdWxS98g07Cw8StX2jMrjDsUEh+iBlpqwqRCW4+zBC5TdDFuk
II4973yx05C0IULctxVrEEX60MNQof1r45EAOMKHaS/DjeMra20N7iuV4h6F52uisUl1YRNp+s2f
u3fRVtrOZu3lRgYMPWbE2wb176KlEGvihwil65xXargCrL3ioR3kXzY3EcDdkgwizviyfOLusvfk
Xu87Lxt2Wn9xl8y4ho3ARMwWcpPsNGUdSld4k5TOVXEsmrgghMtGr2Ui2qpQdu6ZHgb8yqBxFyGD
6qn99gsirh3aj2Eu4T8UdaBNY6BVY78WXYMkfkJibuCnTsHODkatTsiNZ6jFU51f+OwXtIyecwPB
3O3CkNPHZXvcQYl1KsT3EEZpiZKXpOEoHHL8s9PH5FVoE72yOPoTSrsK8tgIm5zw7ie3a7HZt2ws
6oSsWpwkYNWLD8SA7Vp5EpWTpN6WrE9UBy8gP/a6d4k6ON8V/O2NUdSICPiPyU1v0apvxlpnMcIW
0UmfCKTQTnFrrXMQ/8fWsA95C9OFuuh1TgYAkhH4Io8ohDE/V7N8KUPHPyS+fJolbHaDJ8cxuM+k
3gIwlN+1M3SB6aKRLzzBDLXjbewJzlxR7SqCNDbuyAfKRDYF011utdFmvynn5wzRPk5uID9x5wDh
sWCMJBX1nZERpk5d7WmZTrvy1VYQfbqJyU5fv08ih55v2g+GYBzhmlXPcavemcjAt6pdNGXqgZ26
Yo6LMdy0I0op4J5Wl5Ubd7kK/Kh8r4BecNOJUyahVpbnSFe/6JA+0iSMwVOaQOOT7rGyy+9xdpIT
5BObbb9/Zhx5kI4GORkfc+C/WYkCJcnSwk+Kg8cT3joMhcJYO6owvGo9msFirtIAJOSitWaWw0YT
mIz72vHDKqYnpK7bLANQW2xVjcUOcvy+ZFx/TDtIBJMHQ93/QHwH/1NQVYwZC0M/omGkD7w2mXcs
fYMrDfGqb1Zfoko/J+nQRZdSBO15ype1e2fupA10PulbSqX0CdXnNfP0S9byWtXLnL+lEuypnTCN
bmrL/JjQoq+HtPweMg+Vk2Iz6bGC4QThckRl/QAKmIqqJ6M8rYy/lao/GhMjSL6wfBrzecLrmdrW
V19E6DKm5bDti3fJHaaOZc1xFBHZsNEc0W3bmZbes/RgHvjX8DpUSB2MncS/cqrqKIR3m33NEfce
27KRc8nMtkPi/3YI89klrXtra6M70cRRcvAEHbrllfSq6ZWB1q6IvIaXO0Lh7CcpWRqwA5Cfsxcj
G4R7RnOD3gCENxJAy2R89ncFPpP9EqbCqf89pBKjPrDNSpESzECuRzbIBqRNKI6scGlYsw+ks8Vz
pfDFTNXfQYufmjZENlp5nK5zFsyovVEjqnCrz+ZrEVNSoj4mYkh6EZ0VQjPdJfs4UogBEvuPZtgR
AM/xEGdVfvr5Urq1QgHIKpzc9I09WZDz4yP5Ri8OXDvEWDkpj4Sit2OF8lLAJkIWuI2msYK8IlgW
2cwD6xpfKfFFB703UT7NhKb2UxfybVx7P4WRZQJhpWpA4iw2ScxacdDAXZaLNrIeQN+O9XDtJhc5
tlOIvUs3zmBtvDlWY23mqRsuep5woTWb2tCsoBxdDnglDqGZBBPXyEmUw9/Jci6h0urdHNlrJ6V7
bPQKmS2dKKri13xYJKfdMWEqTf2Ivk5LOXhC6uq5RFbn6NwVIoKwNSIxdO38ET3X3uU5ZSsSv6OY
NF3QpAlX4Bpn5ttY2n/1lkUS4QH7TiOCs3PJQCE8YF/abnayw3HTTxEHapmGwHlyThudQYpSv8gq
ZaiZZcnGVS68ngrIgOnt89zlZe0jivlqco6qE3/8qDaBc9TJxal0dWh1/VIJ8rXqeLTRbDBddMtk
j2i5q6brmBOaGPtpoCVMhl2DLBFFylNO9bu1ZgI9i84cdlMKw8Khbdfqg9XQ9eqJWW2q5qFyTN4A
mMkbIyvAiZb3Ovscui6Ep8r4AODJWejJH0+SdhxP2HjxtzQUnWD59frsluIJWR4iMoia29hojkzM
1+AHxTrrAdk7fX+ZUh7NKqrf9bB8sEGesWFnMic5Q7dcyRyFFfS31IRoZdtbp1u4janu8Z1OEWOK
RxmSUU9I5Huc65+GIKNkZwqgc6AZFyI6syPcmqnrcgqjPRLJeE4kJhdr+Cp8/Jn2E+Emj11FI5vE
EEYG9PkP4LHWkaZz3ZrPctAZeiK42cQKB7tsyn2dN4wEGgh5lpy/Gn6TTZ0huNXBH8/C+I2MQ9ys
vFHrtoGlBjKUP4/inT4YQq/hkE605La4WM4KEgr/g6PzWo4UiYLoFxEBFPa1u2nv1PJ6IaSZUeGh
8PD1e9gXxe7OjlzTZfJmnoT78sUK3+AhtzdTi8JkcYNgiu0AvYdRPPDOCXt8n0PECm/GOodG8mNu
Y5Vs61TL+ATiV7WiIUZ+yCUv3kwdB7apf/VIH2p1FNRM59ZhQiWCJI+UTDoXKK2a2OrI5flRcXE9
e9ww6IbnlfaL6hj4hbYZhRz3VQovJoHzlHTG9zBaR8egIWyYSoXyqLZZUX3VwGVoQwycgqumOetf
fQ0Eb2Z8PWQAHuvS/SlaR26M1nmuWu6CsYgqSIb1A1xVB+AQpyO1v1uDRNPGqowUf5Z5AGC9dWcB
RnRYcoGqmq/L1bHUu/dG3YFiIgChw3BqznEDhP9M4D0xxTl0NJlmm/GiMGd3ibnqGFHWlnPt8gwG
z4JOMhv2dkFeEDv4q4owujl2+I3m9o0oeeitZe7smufGNJZWCW9bCRriMzXp64FVyDRnuFti3rV5
dhsMklgz8afsVrc5Av3Czc8dGsRikcNDiLzd+MwAa96aQ/Ubp79ynOPtYHufVE7l29oF2pj1ZoLR
2Zk3gwtBsAQXHCn12lJcTSvpS9lTZ+7nHC7BjHK2wZXuZe3fpI3JlknvOTbKwwCIOKBvIFvzJSlr
DeXNGqnEdBbKZud69ziOXL7L+NcHMYRomHM/r/Bt8gbfds3PHNIlkcS8PV2L95AlWhtsFGcXbP4r
MK2rumVX0UMfbK7/IrJSXxHlvqOGM0PKHIM8hnZymVNxNRzoICoTBTyzwbkC0V0SLKw0mvcAAAad
xIMotOwHVwmVIxSLuWVdcZHsGT4MnAjm/qTHvAFM1f2jhvvDZWKOeHhUfrmwb8Jn0jB/5ZTTfeM8
/KKXW1skX01S2oj/uKiKzGJxD5/tlkYrij6eZ4uAiB9+zAPZu5Ib47pAc+mc5IdeW87PVKKu+tEM
TPxlk5vi18M1s+LXcxy8wCi6uzESApz04Yso0Bt8xh+9HO5aIa9OM4FejXV93ZC9gP/9RYI3mLUC
KIU7HbLsphLO5JVP6DMRlKdWzsEUSqwzDQxVbML9AT0G424KMeCwRdG7ykZklJvInbJ9Wy/bUmNF
5P34fbZ5znu7rM6uc0ETfIw2mae+I9kjI2BAgip3t8vpG5aQ0iDJoWoJEng2lBoPlufKcfO/8wlb
5nvF67vNi/HVpsh4iJu7m7wwmWSGpw6YKFh8eG+wAlDUsC2Z0K6rl7aSl7nIpsBNw5OKgSunknHm
VCl0yqqhOc7gDW7aReAmQ1CzKDsaiLRa2G+0RL2FMtm1ZXspX7PBbw8+AC9C5wMSCuTjsn2A9eSG
UWGum4PRAEzcEF24FxMWYmznCuWuJdhRcCQEUYdjnNGnUoxV/MwznmBucX+MxAWYGogy44DnjarU
eoAkHGXXbFBXg7Dw1TE+ceZnBxL8zAO8fz1ADXoDUQVUM5zGsttYefdo58mDJgIquTMX3n2ClU3w
vOvkuHl8cERMGZc2JkWnuMZYW5rE8vzW2Jhx73KGxWDQ2N9MtQkOu/weHWHl5xLanUfE2Mwec0N9
EEsa6RkfDCpmjGmvKQ0Ui5r3jV6tK6nQ/PnrY5IvWQHGLrHZrcp8vCvdk2errY7t4FfBqNgC2o4q
D2BQctNgfADZzeOiyfKhGuwyA1RHBR9ukwqPBpGQKgPhKnJnHttRbBTkUSJvTXcT/sEQWYbqra1X
Te+D3rM5af1PXnqboaCLBR17J5zmA4c1U4cBK29DOYpfn0ujc7getTR7pOWLj3Z6ITuV+94dV8WH
8OQP9dz/ml6Pz7mePSjKONWQAdcV8W44IPG3sqKZ8U1LeWal3RWNyUh1/CTgDJdyvlry96B35XZK
jYsu91PrvsLCWhUmgjWT+UtEEAd7l0YKTXsHpI8cMZKZxLIzEJamlDFy/zilZEoC6K5EfF61PvMA
5gsw48aOYiXmYEJtey+5xPankWTdKnzjj0c89t5JKR/GyYBFGWc2+DXfOzInomvc+Aq9rNi5mn+y
eEZpVG8PbgU8Ox3ElaIPXIiY9Ymy81hOxd3TjMc0zcdOas3KdbG9UEkDwJIWb+7w9BaAbYRoW+Q7
NPm9uwjmrKA6/+v8P6j3M0OdMQugwMlQPeutER2j1OJMx/8op/bVt4lqz07+1vfyc06pVjft8AN7
+okzaL715AfMuozgBXG+iEdZ9YSXC/dutvWB1JaFYAC6sHQ+rKz7OyX5hwYEDuiCc1x2UhR2pgG9
NgaTZX9jwcbsjIg2Dz9VO9xGn9JKe+zvlsvFWjbzz6iJrxoLIOddurbjvNiNNcP/es91BkwMhh3M
etbBt6zyVnUSIYjlkYaEOgRzP+Am2wgf0aHX/iAmufgO00OMAwgRVHXrPCOqDb6m62rmGb5sKSYv
OTvhl+9zKlLjWt2n5amhm/stUeicoLUpwk5nRr5qwTgY1K3XLu9p7pC1N/0WDbWPi4rKpLy4WKoS
OLkFskPCsF45u8QTXyOJRHi7mRfktRF0OitBNRbjzi2wviHlS9qrkxfLTBxKBhFyR787+1O2EJNL
ee4SWkbBNByQAysG1hyRQ+7lR5h4TdjH+zglg2IDy9E8FYPmiGHUztPW9WcHDW2u9n3zYel6soMU
l4GetNbpYvIbJ6KgTuLuzZQ526So+GAb3gIu7tD/h98GANVqymEwFtrMwpwhgSQYYDGjAe/NiarS
78kGQS/xBgk2XxtJOh4I0robt7WhALY0e4kEdwryfrEcqa3TaNbv7VQ/0vRZ1lR9k2UkP5+7P7bH
RmkWxkctO/LAxlWQuMTZt4rzobn3NoOItr3hfEUGjeyREVXzZSSUmKTYWtaCCgGHCiJb/y0dizpX
3Zw23DcwIP7anv+O1bDPiV0IY2r3pTO8JrUojxWs5DrEVOhYZEVDR5Ak1Mtw5WvcAPiHjFMihPUZ
q3VpaDsZQpMEjRhzWjKqlZuUZ7JV9uQuU774OjsMQjhLX8ApnuzUNHb63N4BRhO3KKRLDYg4dEzo
ArOpfkokSMAuZ6yU09rt3KcYdqCKKB7DucTObN4n60Ufoi+qLGfmmYnah7I9NlZId8Yo9kA4oZyK
GC8GuBk5/CZZ9GnIU+MVm6Hqv3heF3Pk9KpQYdEa5N71o2nNDJkr8jn2mmPatvs4I4nuTn9VgTN8
0ApeX9gkBlgUJJTk0lX+XztBFir8X6MHH0gnE0WQHPw9De3VK1EEaRn5Q+flurD6Ail7XfixIJTL
c8ZOum5lesXR7Rwdqb1Go/k0WeqWy+nGSL06qMekO9qqU7Q6DvZTSwPB5FUwu+yErr+nyTmJmTCS
QbGKhdwsJqKxxG83fa3FgYX8xoi9a2jmRaboASDk7b53AWmAmBx5lrJzz1kDREYQ2u6HYMPLLbKx
7ERj7T0nGmgMT5WvnT88Up++xZhf1axVG8usNo4+bel8/0onj4LErNnbgis75pbd0P2pDCrM2oTg
fBitYhCpAX6AV570J5IH5kbLCja5bHi1jOhqVt17NVHSBOhkkzKEbfm6sBqkvopa86MW4ZMZsqqP
tMD0ggIKWR2V2xBu9R9xQ49c7HAErov5FQMY7qYOX2k/lmLFsnNoUgQz/0PTNZSVPmTXfwUFgdCo
bdKKZ9WixrgvOKo0S+C48K5a1N+guzPRlsB+Tc2EKhmOK7AskDqDyuCnQ6xU3rHI7SfHwyGV+MMl
1exfaRjMwSIKr+Piko/hjjD68zKxCc36JDXkU10rqZOT/d+cELLHNXXKDEgMCWDlJpyfBrgOpM2L
rfI5r8nJoNqDY+vy3Ecddvi0NX4GkTw9tM4RF2fw36TFlNZjsh4XrDIhFIdsN2T9ERhMFGB+ALhS
vCd5A/wy7YK0EYzcaUQ4WbiYqa8iixi+2mYG8442LlFYP41kt59rFBO0U8LStO/Z/vQ35sfzLB5o
AFNIv3IjsL20SPggbWY/GEdc5WkGo4Ji1E04aL/urHOuNluMb4TYrfqPZcdkbvPh6JT+D/rMWfTe
hx6nf1qCIXNOeLElvlUw/Gray4KSbIuSiDWRtFgjN+d+eOY1cdtzWI/eup5x6Zng11ettngQ5Fbo
bOODNeQrbrhfLMYgDbz8KR7aVwC4dQFnWZvr10hTDxGyBMxY+ppfjpL6ipyNsZ8RHfIeEwgpTU4f
nc5+OII20HRg5WSoWww7nHnzp7me/QtcXv+SRJp38auNKft4M1rqFb/zn6xqwSsNGS86Vc8uF2sw
tCp7OLVxc1z4GzgJ8Dp5k7hErScvjjgRIjT2Wm9+oA2Ym0ZkO7LinCIMr956WvIe5xIHrnOE9F+v
G5d3etpZdzpf8kMOjfNaOXi/u6q/0N/w0jfTvXKZu0amhza6fJAJFgDCMJtibAOe+2yPUxA9xQLw
XY9cUj1GDTkNrURBsRphW4cGWtDjdhY5QdmuPFhx+p5gSVgZbSR2eAn/guF6rh39x6XeiJ+9gsJL
qjIZITLEUbmTMd+lrlv/FNmdvS4tcHZaznJuMGRSI4FMEKrDKiXKoO1DBnbsj1sLjM9GudZtkA0t
l7q39DaB0Bg4B7KKoRPgiYaNbACDHvU/sGPa5zEpoRAmBqU4SUxhXfZw/eRGdie+JBqad9ZrNMxM
69Iw3/GSeGB/anqovHOexRNpYbWJWvD9JJSqd6nLHeLg+E232roaimRj8vVCfcRXA+cCiZA0RZua
Odc/NqzRr656FAeq1NwLqYoPr4nPqnHenJG5obNwHOcJeCmZlHM4OVwbZh1SWZH9xFwBlpqCQZvv
ZkwlrdHZIkjj6Z1cNLt1bMqlL++nGrz6MOWgiwQZPD2NMeJslnIPUbr+m1uoH0UkG9PII3QIUkrK
yddDJb4i+vvSJvoza/UX1yq6P9vqG/Lqe0dHYlvN6c4dzFt4prePE6l7E17MJVdnQJdIszwmdlpy
gVPxVljZF71a5z5kPATtaiXz5Ir/6bnxizNCrMKO0b7S1gTMMV6soo16b7J8packFPMYiJRRP4gz
vYTLU5U3224yz0MF+GlKyhOdO5IhafgLtBtwNzSqUqKBO/WPsvA3VVBRCjk9Imvmu06qQ5Q9ixLe
fPOvH/0fMdNQHjZESiwfT4LXb4dZv3AD2Ncd7hBHdz4Z2pcMa8hlpZSiJGddL4ICB7EE6qD/0RHQ
6959cQTNjQacsDZOOTioe5+O/WqsmHyQ65kHgeCKgBJGT6xa98JqX1I9v/iZCdc6A/lRTNzfitpc
sxWhqnUPxIVjLwjPVmB02s58dSvztzHjX5sVtam1VyfD1qEPJzXYi3O/R/iZd5ln3fXEfkks7MCu
HGCwtCxcRPkpYcJfZBj9Xrl/p7bn7haNbPuEmOzCvoOtuQkD9tqEFMKlQ6TEK4bi3Mxy17fYYMy4
vGbJejTCS6I3y/5QXH2D9QscBzY7ODf/ktK6eyZDd7nzON6OHEUdhUdJJf865ZxLK1OBZ8mPBPq1
hVNvM4cuVgLIZz5aP0/CSkmJ8QfRTrfe69y+C/wkloosHLHtLjTagxG1j9LyN7ZRPfUNXBTdis1j
mGzwY8KnoKd40muSBPmXM3lnK/KZamQhwE0C4ymobuIu61YnW9t44pwtYWlPhGsTXcvxqG9kDLec
F11f0rPg3MLll+Hbw0o1urMJy+HQV/XNGdxj0okgI01IJJN/0cJjklWPpOzfAXKhBI/bQWgXZVSk
6y0Hn6x66jZUdu+GPr2EYOd60/x0sIomlsOJjilW5mOaU9Ndy148W7vbHiMxDpq2CwgF0PWIk8Li
vMxLtBKRaW5y2Xxb2vyIB5dzkOfv7RRdt+msi+XXY+DrCySWPEVdeS/M0T/7glLTBFubhVTiC39f
Ve4ZyNBBU9ZdROVTpKpfIt4X3UquNb1lAL4X5W8I0PokSL75y7DsbRHPgZJEcHiYB3Rdl3wejqOc
klw29HqfcUjQK81du1H92xv5tvXPdcTiVEZm0HOoA6GHJN8FtJX9UTWH4VLET1wl/3LSFEjpai+N
cc8M8GRtEqxb42x8JRU0r7INjBHXPn3VkgvvxtW0u1GVfNKZAjvGBk1avEZ+vxK6cSv19Jrq9in7
ZBDz0OOCBtLkMDThCeH1Xeu6G103IFm5eq66Bn/aMD6HPLLVwFlnmSDXPK+GNp0yJjKbktt45et3
BICdmbB6m3QyOjk3+WKujrM9/u/p3xphTB+7ACFIMOI8quqQFNOpY+C/CtEhS4NbnT/gvStDRgaZ
G9IPwkLtIL7ktochp901sHRtfTwkBi8fvMR83Rnp2WgcfAHju/KGn3kAa4AqwGex1cV1avscNvUR
Y8lpaaCRuCo7pDwQL3CqRvPm2fFTy1vUStJLmoy3jgx2juqP74q5nPjqpHmYfPHVYzrpZzlvoW1z
hCvrwGiRVKqKA742VxevKFngRAX6F8l8xuxpqxECxyt3jhfGUfc2xO8t/CFIwv4IZYIhQWvTlprB
ik2jDY1Ad5XTTAATGGGSyT/THRNnehyuys70NtpASMqX9I0Q2cCNoT0bstuZsHHnqrvbRUlZMqAM
LLDfTWZjO4k3XU/7mCjFDw6So4GRu4qsB/KyvY7qcVcNHMVFZJvbftaOZtNETLSR6LgHsw5wgiW+
tJoatG/a5k+6yavTRcHM3H6dTjQxLQbx4WksqVOd1Q/ulhctTb+Nog3IPDWrpInrjR1he6jJ0Soh
jq6PIDEoHBRp+OXSHZnNEOcH1d/Ak2C1Y63GyPyUgYdrRE65tBy3YEJf9RxBF5QN+2e24RJ+aLsf
nQTFsiRrfUgtpHWcY79YBeBl3h0V/VEZ0TH6vhhJU9MoMna+vJq+DEZ+WM5LunJtg+kcAUyn/tSY
iPcpFzZCyZS6dDffnd/ZHs5KZU5AVrykzWWV+e3e0bPfgUulUc6vRTMdxs4IaAKNUJpnnK6hfYqL
+DOxKIq0i+7W58xcdX+vJgHhj+he/pP58TVx2l/itT+IvnsAXUfbpXCzwRhQQbFEoDBem+6JYS7a
DlFUCeljEPw6CxKcrYHup1r9pGXO2Zo20um/a0Kry9YVuj7a8PTchNq9lwv5yY9/qdS28bljBS85
nbnTPxGKNyuKCA2b/p44ReaoBa48H3ElpLy90nXpxd9uPV5tTVxy5f3UvUdgFPmHW6utZ09lR8f2
zBxhsNsjRal78tD9lgWOFyxtFddH+c1BKh7loxtJ83RojmlJgbahYYyGZlDeIPzhkuq+vGap39s2
Nalqr9C31P8IqnKcr1Az3kNH42u9hPHMnUR71iIE0yEEUYQNqdY9XFKldTYxvzGnrqMthxxvCOtz
wunBCPXnfjFcdlh+021dDFkQOWCcrD7yMRx2v56PbRSHxTGt+WlIpOpBE/M9NnPZ/ynKbucgT95d
rf7VQWcbpjluCGe43NQoK6/l/MpLdZia73BsdNBLO1n7HkOrAX7N8mFx1sEes9ewojjHMvUKtEWA
9cdVnHps48lbsZzgGkeDL2Bod4uuhBXcut+20r61wX8noSwPqeMBr4toUKCHY96ZXnHtQvGUsNK0
i5cSrpyxljWD0L6B8zF0I3ceItTFzAmUVtnXuUcaSNdZRrq0JWgWxJPXn2Lh4IFFT0Ai9G7GMFXb
mBm00T3lPTVTfmKe8TP/ZZT8MfsOhc3mOxNZpvAcNL2mDxox7pMYkCBTe9h0jKQvteBWmskoRZkv
ibVPgCeoohSEGAq6VtGC6CRxrQ1n7QQXLCpKwt2TLkyboyBq0v8fCrch56A9wYv5FTTcjLI8cnnb
FctfcjW9Y98o7jqX5F0eFmfe0RUIPiMOQt3tyfHzAdLXi8PxgPZypCG7+Q0LG9KWod+twXrlczOP
a7f/f7XOvOppzbjNb0fkkKo8aaY17sdB2001imIVzUDF+gm4ZONx4AovTaki3NPalzak72YOpdSc
HRS3LOIaOgNMVgmebz4dCbKI+ZyrIwBp1a+Y8ONQIvESFYI6H9xDUaIZ3AOHHjSvybfQVHkQipFb
kvCvTd5opzRx3mdXv9PuA+FWQsKbWu9RcpjcR0Z5GUsocmwiWTDG8w9gcprde2h4kb52HTpQQkWv
mFfz43EGu4tSIzOnQc9XklVc6TpuZTpK0r55FFFp7aDIrnomPzi26TnhYpRzBJqwtoxWdmpkYW98
ZicrxQnL4mZ3GCAmGSbVNNFM5Sh/YI4yMGP8+l5WHtzYwDmkMWgmIhtTCEg+pkqZxTozo+XedKAS
Y5IZZxW0y4+gWwz9akWirXRCiCnTjfbyBQtXeOtGdTGO3ak/2H1O6M6hrgrQTMuAbBdF+Hiiud1J
w4KMQPpI1fIQ6umt9WqfcFF17NB0O5Fsfb9hjELn4Bq6CGWT49oyaDzqJ/eX06PL8MHq9FNG69mV
P8TD4qNDiKwx3tKmeM/d/BWFN976E4i/ulW3aYEtxKV+NWax693uH5dtUjRm8YxL/l+jISs3DbpP
OpRoqTzlQ+30G46gLXtsfpgipuJxyNBOFczpXFxOXv8Yq7a51LkFVhC5ys7081TDSkJJ9zfmiCPQ
Cd362bciuWEaU7yQDdsXCnNPmWDyHI14mRtHO6m7f6s4H18KW3BTKq11x2U+QG26tCjaRDtbuRp8
xXmxcYa12wI6mfwjp2JsCPz2mGANZ68twA8nM15Iz35SoYeluGN8jF+06asv8I27LLarI4jZ5mLU
GZu+4DIVIWqDi8N+phCmOuGDADER+DV9N+A/2VtC3Yk//kpmC3zbXUOk0LVx3hNUwLkFP6mzwSo5
ghmRdotc8LJgtdFaWW+2qsDMlVTvysdki50IaAjuSV5V0gzlr8fcb2MkQ3e0uS2DqYUm6+AsYvLj
DDe8GryHXRz8TvnkypTWyxl/jSX22byc/NP5AwfcQ8zWPsNWvElAEmOr87j+pC3kI9ZYdhHgDnGj
tsKuXsv42nY2ezO/5XU0FvsmxlJeEiCcFYi3LgECoUn871TLMYGux3OYs5DjMIyCZLAwNlVgTTpA
Wzbc8iO3NBYDyhRX0B04MhnwjJjLbF26w9c6MdFtoRn7ses/UGFxarMPJWPTUWrKEETUGlsKcity
z3dt7TSBrY+rbHdgomte85jyNVVY2GT7N3pG4UHSpImX7SlaSuvF9ND6qgsUy1itAXNE6TM2tul8
IA7F2HPlXaTuRzL3jJpyNtDYqE8MPgimAmpEyDeMABRdtgLPB4jLCIudrqcPt4W4nreM5rXlP0yM
hD22pbz02w3rH5KPRWKsNLKzxUg7WXbXfmSPblMgOPBc5ZZ66KfU8stAGMNTbGLM86n/4pddQ2Kh
oMfUkQJqob7kF890jnSuK8zs7WnyLLFK3G+j5AXU6hKk6ARBa1GNprC4VJgVrwJfMJJyhUWW0FUX
J68ZuMOZKvYB3WldFhrfBYREVG+isvE9yvV6a+li6c7kl+ZKCHitJSki6VDQeJ/DhcnzVTWr45QA
tFSVP90SQ/GeoOgR1J3c1U60A9dGVRrjDc0HszAB8Nj6sXaBiYZyE8W7EevSqgOcigeO65MkWElf
a5tQnkZQ7u7jI+HyRgNQTp8rRBF+tJxvwqJjImjM7LjMWic7B/Ps4lOAoSG5YYfDq1Ls+cYUX5uq
2XuGbgSaRsLLrnZVgnuViDAEGBq3L0XPk6enBSqSXhtblr6/bbVLkuozt3QEs8Tb++ZEJoDXX/gZ
9jnfGXZD0bwqW9ytmi9jFtSMLTE+smxWydrqsmMl1LWu08Z/nc3WpoIax5THO2ceNi3XhTPg5Jcs
zpCgo2O+CJQDdYRuwuCLO9MePhpJKp3wRqnmg8nhawP5T2zTuNA+2t6/WbhvkwSbFBCe3WiVjNT7
41Rdopw4cBimaeD88Vw608fOXI8xQeUs2lYjp/YiNhKIiHuqXMY1h+JDpXn5pgFZLRvCU6rzn9SI
H4RACXM9KniHQhuuZqkTf8e63cJw06Du8GdcYdR8BcAPm7+Hvz6E7UUf9DduPNUif/wLvfSZmx48
B2ZGgJr2Rnp0sVTeyZY+l12Ivd7ZT3UPGdfsMkZc+EDjpt5z6ctoOLAXqz5OYjFJ+kO0UJ4XjCVI
ihON6f/GoVpiDx9DOIFkT6bPriUyknA6NUUQFd6x1/rjknndCsK5RI9wUvu5dh3T6ZayLzFO8KiZ
ZIml2DOvT0kbfdALyeuLQjtq8V/F2XfTU4bJJXTKLnQwA6Bfllyu2r5C3VNJzQGzAutvTlCcDAay
Rco4mM6kY+332sHxLoOISOFY6FEMEuujY7bOjpjJEZQhzYwRUCptos5gKDW0dtXvXQ0kc5qSMQG3
TyyJHBBHPy6qdayfPSmPEYWlv6LrAycynJ8OMylt7Hby0phw/wqQY8NSGuYn77USDWNt69SZ9aU2
HgmmsXudzNYTHJNHZy4wFmG8ZNylfcNmmmX4iOzUKeNgR3OvNO3vqDJM3zpwKQL8vw2i3MYFu3QY
GBzUIxYvvX7K2/Ar7EsvaLL42Yo7+tFLCND1BD/PG3nwBd99nkYmfeZXtHc7CJXW3NvJobTN79Mn
v3Nl4JZ811OaYFNmPWnCkjDjAN9syLvsIiyMX9qUN6ehs7wDIFxxaEWNiULh38ldt9mbGgCumWHL
Di/uvPWGBHadmer8E/zCHoz8IXO+Jjf6tLAdcHdoX2yEjEtrKOAiS69YKKANaeTDgEuOJFtVr+3N
OcKGNr9IID4uRzQcLsx/K5d0Ur7QLvH+Nmb3JZnHTGDPD3MGlnfQyme/5PTVN4MZGOglm3Iit9bB
E+6+S0uK42z1q9YzX+DRY0t2vygoJuzdRhQtuK5ce0k4noGvryN/Vq++LIIhd8vbiNa8ijDZHNyO
RCxkn0mPcNOKHoLbAMHNFzfsgvgouUvhz5aEiy2QQP9/4C0FJUIQutPVwFW0S5/qujiyhF8iH0wV
XFTawfOnBxnM6snk+nxP0qcmfgvDNrxTSJo+iG/dHcCqm27S7bWPF7T0Z/deVY1/j32EEqv1nmXs
eM+RxB5ZehCB9Vrfgt2xLjL1L6SNwNDbsbsKtXDnM4d9dpp2uM/dGHi+pQKZ06weoy+sJVmlAOcf
mxmjt7Fy+z3EVlIAgp9HOH+6bd42CAiRHh0TN4P/2HtbWqn5T5YMPQwFXN59KznGydDeS/qTjJRu
CFumn26sX5uCCnXEsOIRsjQMwjs7SYxNh9/NzoOwsTId/TP0VMX7UeGAT8WZgPp0tEm9xhVCTlT+
SUz51ksLE6KBpzgZ/ihbOltXgYvmnA6ZOka+mopCcvVbyEcLFFqO5sAet/SY40A/5x/hQuoAQbfg
8NTRJDbbWRpD2zkTQdxdHNftNmbdLRnk3DpxjOU8Xp8sVzImL7o4WKylGm9gYPZ/RD3vh7YLWIyc
ladzMC66ZBdJAi3gTJC3gNRfwV/IKzL3HhsW+A2Vv9XeaB7M3AIipF2KAqvKHyoN9tSi837txNEL
Aef2IX2auu3kWw3l51J3inJwpAaGT8XGd+VLESIKOEW0NdOCyk+LTz6SuCY8U2+airiuxd3GmfwC
8IX7sQxyrm2FOqDn8Ix9ww10I7kmo18EpHjqVcGn7iajI+Oy+Cec7p8cG15qApLkDvH3WUYHIbbi
ShOG+kvG4fg3IUylxln89HgaazeXq1bl5lsEhI9Q/ngkvwHc1QQM8uPPKVxdhUoas1mE3iBuFdGX
TWN07lWZ3r+mREoCHfm3LlrCW1Ste3reX5z5W/mXDL1763JewkNr8OqqiDsYd/FE35WNDrqIZjKn
NHe5kPvchmRR9twWCfaPxxlX6zHK6sVkziDXi5MWaddjz9dxonL6Z62YmOYyP37kzVhuo4mMT2XG
IdTW+jJIzd47pbucz32GyJa+YcZDUtZ+CfPC5S5Fb1yVoyo4VLpvYhTvTSmTdx5sfIDGzOKU14Ry
ZgvDNmlUD998sHzSLT/Ey+zF3Uvhqm6juZzaYjOuA00A25obEXjjOAWW/bedgTHrHhZI15j/Wg4u
cHOuf6TGLpzCU90IDRJYlmd7UWlXi3XqczJLnAQhdenEeKk4KjoMTbLdIxy9+EZTP4gEbXGqggRe
JLduBJBb+M5axGW6bUzL/ZhqM/AHWAejrPFXlJ9eiVHOQeWCKV7fGzW2ByrAJ5zvgUlbwcqKhbr5
UUgVimH+M7XwGY0LwxBazaWEXsfgj3hLqzgKJb31zPaTbPOkWg9cLIMSQ0toa/GRVNOhTrzP0PZh
7BfVXS+d5M4fM0SLGG8Rec0cHuIIetHW6kkDOpkMIuSDFeWGJnZg8mAo+kNQlNQ4gEJ9qwwCdMQ8
Az3inV9Fw9bk4EHOxL9aMNf3VZzYe5xeJxA4xlFbPmTeux3bQ5A5DJ/acCxOodBf55irWNeEjCbN
8aDy5CMZqHZOPcVcnKus4ATL2GuwOVRGGnsDeR9KBCiXHrX6zgELqIyuq52erpPmNa9t/fofe2e2
HDe2bddfcZxn4xjYwN4AHL5+yD6TXTLZ6wUhUhL6vsfXe4Cq6ytSDDLCz45Th0EVWUKi281ac44p
3DDedYoiucoL/3rMg18VXRIsQg66GKgGce6+AGMDmg8OkrZ42wdrFN54UNGfk7FcmKR46I6YznD6
TrspjPZ+2LIFcnsq8Iigw2sf8Mg6je3wYEQI1mgrgsQG7q0BSamn07CNiVfqpdCQ+2YSf3J6amT0
Uyacu1sOxWU1u4BU/pTRwjz6JnFIda4ecjMZ97Qn2JMF/SpIg23Vtnir83O0OVTJGnLsS4MIFsc1
KLzX+qm2I8YVN7w2geQs2NOKHR2UAfuQ27KWSvNqvBTxkK/DoedFLVz6bF6G1wg67TJj1bjwxrZ1
Vi7Rw+zy5y4sKvjMwCwL+vhyqqxpW5InjSfbpX/MFMR0U39j2kwXod9Wd44oMHCogbAxhF9pBP2+
GfV6bWhM0I5Oj7fKdd7EsLsJXcrAkdCil6b3lpo81lIbfzgIkwCvVzdwCHY+MuJVUOvGhZudMGjl
m2KajsxlhN04FrJLsEBJsE8jvVhLkSEgCaBH9HkMZKQ4Gb5G8oHpRUt7qB5tH0qE7fYshaLxgj75
g5622y6E5mNDxqI19oKu1D0TRbynIgXkcbL3hjfHewUgbmVFOyicJrQ8OFWJTyJnqNOAG5CBUNfJ
eEDOnDZJciBW63mU4KCtOWW87DAw6GF1qHrrCLD0ZzrIemVaAUvQqV4SjSM82WB47p29S94Oe98E
4ARXeSBtdgidte9ApLQ7BEk0i5AAKNPbmUy4EWHPaxur6RrcZsuvEeNR2WyTpomSUEyuVJidNSNv
QQ8JwCED4ayKcvOA7co3EdEqr3r2pqZamvAYa9P+McAGvKbcg7tNv3a8u8a3XVYbycggkJP+pItr
tpt0cvap+lW1wYUVU8oMqR4iYyLgJF4FpndOpQpnBI6kBSEz6hr+Q76qgORT2WhuoaXNIVUmC6BX
/49FEZzwAgMFDH57BDBew1rHZwREr8/urBRXVF6PXRoeSyttrkuru/PzdNpbbMoQbKLu1RRi9UJb
i4ZOUkJQSRvuoAKcoxTYsMItl22vF3yyAS0r4jBMLRcFWStEIlva0WR3ikvAF7E4AWgRJwoDz5OF
3dqvxTZXNCYNkQGNqKZzjMpsSqil7U2dOLeC+A20is5lhgr6NhVwfztEuAjgKfR6uJJl7m9J7cbO
U/g3Y6wfgNc2myQ3LzsWmm3nO5A5kNo7U7lK9PRb2PfGziSURVBOS6jSsKn+xrabyAVNA5DaX5dO
eW3PjCdWTbuwic+annm+Rm+0sUihySbD3+IZOYQiFziW4cMmeozImJHaorOe562/pSX7nPp80wft
jdGO92aDSNqSjUOZIb1mpjBWgD8IaIvlU58aBGlVxd1o9s/Kh4WbDyBzsppdPLJQK3WIM2DPafTJ
raYTsmIZWPw0Sy4dA8GlpH+ZSqxRYZfm67hAmIRAGAT91G0yg6p5FYwRMr4RGoIvz/XsKtaqZA+8
DGAMhZ1togj8KJCvtAnwkV7nWkhviii8VckuJ2KVF8+5LCh4Eq8Sbsq4+pkoi5FQ9sW2TC24dyI8
RtHPKYQUjDKPPIeaV4QdFV+s9sGAs7iuK/2uzQ174wpt3AjiQIspv4PvMm5GEV2bAkxSWyC3H0pK
FT7QTkre8AO8mY1EZWxjgstZw7Q7p5L4fdQu7ITZTGt9VhyYL8wxPYcDf4uXXO1Lz3gRliY2xfdW
ErgK3Hw4BbyEXmqGa7i8rIl++TPq08PAGFYFHqb6pTOQRSICjnexGZxDEp5QQRvZFuQWdoe8yTb+
S1JNznWYWACRp/hqZFZZaFRMVhTdL10z92lbXrV2KDahn97rpBwsGFZtZDfQtUKUnn6NQ0mblcIG
elgLJrdVorqChUebODYBV1WQhDIHA0qX0S5qhpZadPQDMwIPTLNVUsQPvUmF2m+BBhB3d2tXdc0I
hY3UHMgOYHinX9VmJzOIzvvRlhdNThiZ7C4MF7mKWXMfq8qEu510W09gWy+Kl6nDMd4Mxoqa/g+I
YVdIoAl96Mtq3aQEiPS5vy9xo1uV6+GopNjuUGZl+cqaKTGak2gaNslhcZaksDXN7Fg3iBBtc8AP
X0PEAVC/6bVoE6UYgKx24Avckdm5Yq10bIWDYmvTzUk4kIDogGV3Q+uvCUmg4o5eTRMIxpB475oK
DJpLPIPk5pQs4yKbySGy2zOplQkHjE9dgO52ArU9b6FYEC2VBvNBKv+UYVqCnxae6gxV8jB8R6Cm
4X0BHNaGCBOUw4ZMr+Q2Cwz9pg3TTWelh3NXTTcwyOBGOPY9EQmAFRvW/g05ADndiHnFnZmg8lQ/
7XuJx5um+2osiY8wYEgNcPeEM/y6kXl/3UbWCJE53mWZwyreo+qNLH2Z4UtrGtw6k8Ll6Vo6QH8s
hZUefOsMNFwwDzcsZCibjVSCKSZSFosTaxOkw5UlicPJ/XIZWyJcuUH42KSI3COK3K1A3w0EjVWV
NaH7xJGm+1wuNN30wHViaGIy5fIWIiqGx3mtIIIC3sZFmxPOFpnpTV+iOwWRkyxIZqM3oHR6CXHq
Pyctz3wUY2sjy66nI7adkONRFZuOk4U9DGvf2nCKR1+m8Pn7DPOkd91kxZ4iZQTMWz/PxxhJDpB/
jQYb8YI6EQ9kCFAlJ87Ql3LjjwW2ZhY2TAFYTCEIOL0bzL0ma9vm9qO0oNL2PJArwgV+6anr7iYj
XuN9R3plUyCD803ffI7X7otIX8Nw20OdyXZmypgftMyXhp1v7YFyWRZFRAfiKMPPifAXgDaGL/ZI
UYoZVGvKjTFbTKaII3rsBOoI7ntSpd8iA2dpZxknV2RPGDBx4s9w0LDsjjry7UWDFHWhxfySmnD4
0RulcqCRv4IabVXD3F0CutoNFTXj1mT5OiYHUT0VureEgSI2FQ6jYkpuDfB1NWSwzsYVyzLJWCH8
b698W2qz4nHZnbqEAie4BBxcKXcrLyukUBZ4yJKwb0Cjw5Id0KIup2mhlYFiER1dRxHJB0U1K5JQ
CdJYx7+Lrfi8Nai+sVKetoaka0F7d10O1q2kCr009MSjlZI8loV1b4kAd/EENiihUtDPtpISWJlX
2Oz11A/U3f02hAvFwIXdtsgc4CTEZMDswXRsjwJl6lDpB3pCjKEyuCgHJJdMEytLBzEyRL5+hsGg
IpB8H+QZCR5ZeZcWFnstBJZ2YN6BROPpHFeuNi7JLKUpFs18ZTuQvCToYmHJlGqaV+atc2hj8xeA
1EOeF8AxRpToyuJBmC32XdxX5FpVE9ocKE7+s0XMDwwH94WdibfRSWVMmBtpFdRsybQspJeBHBVB
dIt6YDhNQR+dsanji+0/9oyzJJm9JMJhW+FnLKD99MrERLmsz4aMsAx6+PrKwEhLO8h9mvpOXrx+
MTq5KeSg7aqOQMEJh37iQSkbe0V5qcYJwo/pZQG4Z7hkJbad7cBxWF0MSXABB8jcliEv6eiXm9Y3
bgKSvgMzQ/vmXDPZQfkf4gvZlDupoa7QPdCNomJLOtk/Sifeuwl1jYzWPrGv/e1EdZzaDBlMCK6p
NfB+2rOk0qQwTnx6elYnyVZOIOrkFKMeaOy9PVjufkKXrpc+drcB37k3UYOqYjdd056DbuWxPR+D
jrVF9jJkVKwyRsWoVL9w1L1kUCUryTbJGMsrzr5daIEGqYY0B0VkfOaQXJOP/i4oo18tLWHuFM+0
y5YKtdiza+ossk2AqZXjAYvLAkQC3UuJPW2bhyuWsuUBTNJPaUv3hlS7Fpjm4Hk++66k3hiqpcGU
awg1R++WX567kEGwJxHzAaSae0AxB36ti4+lWTSbpjsv6hxcQQaee+rEibC8Q4xVCc4uZkwr3UQ7
DJLjYcLFrKw+PATiWzr15NFVebLuXHRqWT9ci8DDYN7aHiUVRXB8ToAPW1mLFDly5LGAgbEIPevs
9QuLOUlywRwNb2JX7zt4S68/KMYjKZD9mR18y5wp99YmtcYD5o7C3L1+K1RX7fxJAtMXfE6pf2ul
qlFnBMbZ6xfZT/98h//kn++qiAL3wrcznSS0uRGIM4JGjdHY9dk0f7GKsT57/aOe1KO7fP3z60+8
SGoLhHHhCuKVccjTRByagSo5jla+ff2XjFPiIExz3LkVRWohncPrF1AmtI9VlBLPNHeTZ0n3xtXF
y5hi08d69Rq28PplGJBdIgogfMFs96XfO+fmHMdAaiZ9L0M/bytCWX9/KSy+G91tlsfVoUHXckG3
it0NVttVXUN7+6+/tkqnRzDN6e6/sh1efyjae6j8yTUdg8psTgwBI40WH9itYIttaWNwLs20v2eH
cF8U8MZiDDMDZpmrbiBF+SAJFrwQpX9mu5qGz1A63/RhOG9sn82GQNUBBsP/iU0Dc2cXML5qUb0C
l2lfcYb+jpImmKmkDM679grjWgySMiz2iaVPVyLD5QVwWT41FbksiWv+VDEtpzodn5BHBDi3p/Yq
NpDr+0BgMSZYZBo4er0PoyA880X9z3ev/86f/93rdwiyjnUusQmj7LyHd7LJJWdi1SmpOoD3Dp1C
rU3dybx7/aMJp5YOiRB3MsOp8vrT1z+2TaP2fXI92WSG5FZnHYfIskj/RvmHhnfYFJ0cDz4hz0tR
W1zNNCSqjgt7jBjk28HH62Vmj605xleG6bCllgFeWHsgN0J3Hyq3/RVlSfyjkfr6jBIE1xzMyTWj
EUQZDQFLjr6sMIxq7/Q4XJpWu81DWW9lQmncJ6X8jL3H0tVjiCSlKtngGifoP8ZRq2rj+Ps7UIeV
KqtVJbx65YajdfLCYTwbmvHH65+mCUctyxaFa8S5N6SVX1aep90aZc5rE1nOwQlKfStLCekGx9FF
xdzle1VzfP1iYvQG5K3mOBMsOREic9p16W3iNN8zsw75df7EwsBfW53UNyDXtp47FbfuOABHM7Xq
sozT8maS8qKKRfykOQZrCNe47+NMWxJtbj81M7eI9emDZBd9oHLgrEZI209ulN/FqGtOYTOJC+hQ
CVrY3p68b33n71iwC3ZKmrdxyKwZJ797pk8C/dccHLbKvb41R2HzdoJsA1vQrGoc4o+hxu1uUHTn
IzzdcaK34cjK3witiRGzjSEtLPadybj1B0oRaarKbS0m+yLA5+kUkswDHc9yyLweg3Le9HnmXpow
rJFcxNaW2XcK+btPnA/mg3FVW3a5+//0/rGAwv8yA9Kq8fSTdnL2r38A/fsf//EvAdD+f/zv//Uy
/E//Z/4XvH/xE8zBz/e//xvdrzn2vy12kI5C5ei4uhLkAPxm92MY+LcQkooo4jQX7Co/+U92v8N/
xH/mCtLdXIZx8/+y+w35bxjShuUisLCpkBrqX//5wY55Mvp5Vr/783/LWmKMw6yp/+NfHKL4/Vvz
aUnJX+4yEghhOi5ASNt5C+5vRegbyoSI3Gh0XKgkqKI9+OW0+eN6/HPYPw9DPsHfhzGUjvPektIx
OJ03+QBTSbTBNNbbVtPOWt5jxwqowqTUwHeIAZfgHMfU2n9+UPHhUaXOEaVjcjnfHRUQsSIQYKrZ
5rtMvKyvgrp9dGvcoSNzlBviaaP/5wflgaozy4ItbuVLJpkjd0BfEFW8dKP2TnTalUjF97BL0BSF
39pWw7Sin7rixTDiB7fxb3Oz3GtzqddGVVRr95+fiDnHJ/x1l0hqMKTJnTLsd/EKRm96YnCHeou8
4qdg7YgHD9SvGDZNgM8fSYqZQKhTDl/yEeg8Y7wxU2WQb59bUDaLGox9q259uzqV400J4Lmwae6y
hMopEWt01kOG+nFdDfJaRCcz2cyXQVR1CDg4WsFq3yq8VPAi5OqLk5vvwvuTw8MEWEzH6eVI++2z
EWAgm2JV1tBa7csm76+8nPDaamOq6LZIzGsnj37Ejn1pco3zhBEx6i+6hkoerL3OKvapo4AHuWtc
nzuRtBsnZlFspPBK24upKPas+dgZXHb0kRaJLJ/Cwdo68XDWj5Iad38F2PVJJ0fp89PiNfzgtGhS
8RLrpq0r4+1paZiK7MTmnglW+GPEfltiPVsQfwMuzmgvNVmsBW0DtOps2xIT5Kx5bAhm8oJL09Ih
3FJZX/aiW3/+wT56llylW7oCNWYLNb80L99PYeYzPBj/XW+dQqFUrgngmgPOvL0TaE+fH2IeNP68
o1LXDV3Mbx3IRcO03h9ijNw8BvfJNncNewI6H2vD4rYmGD6hoB/rxu84md/D7fH3X/3n8GK+H8Ze
j2gKkr950/HAvntBFJzNkRxVFi49hxRs0/QnW8Y3bFhPPdYMSNJPvnGNUnIZgHqbKKwm7mzH32t5
cgca6ob1xi6vaav46QkwylWDjkzSirZJuPe86OSmElbPeTxarFTaA6uljeu7Z9iX7lElRwtLEk8p
20cvLF8+v5qG8/5Rms8Ot63OlKAri/+9vWWSNnQC9J90OIceDNZYGAZi+jaa1kNmAL3oW+889AAU
phCD1z3bzYTl3CZQjrZi4XvepzcaQOJQN4+BhQ3FgJAlPPwswYQpRp+I14itb94UhudREjUUm6o5
itVHGUyxMNBhYWXYXhZNBXWI4HiA6IhkDN7HzJmNWFl7cgbnSXX0XbLKg0JREXJGbiddeZ5n9xaH
YL8yTOS6hKNeDnYD54G+YpSHpCo637rR+Zl4+c4bBJZ7JGqB6dyx0gGYHp7yjLwoLyMCMq2/RxMx
IEq36Y9htBh1eMK6o+5xCK2Apa0slZ73apPB1CRzsQrsZNkClF52qfoWa6qGHlBrKx227BR13+MU
/iA7lh597CpBSsA2HrsZWG4seJSxdBKu0/giU4J2So0ItB2OTg9SvA7tF0lkIjqBacHSHs4vm/DV
RG0Pa43hDyuEtNMiqOt6RRzEj6iNHpvwXO/6dpGEwRI5KqJt436ItG955F7UqEEyl01kNY9pyVDc
0QQWqv8xV18L70aBOawJmijN5K6VUEgjO72KjyqgZhPSk6TcWxERWxSgmWKJ5nxZI/bcGtqNRaGH
utHAwxD3VJIigYfAnwv97VnaNhIzS4feGj2eWQfXXpLdK83Bg4n7WtFd95sr0afDii1Xthx6clcn
SEN0wc+IfwTDZ+f7oYAaG5vK2XTFXaY9uFEl6L8Dvapacssy4ikQqIwdcMhUj599NCer0tN40BZl
K3e0ZOgL59+Hzn2JU9z6CJxoYK0NEW8GYVwFc6HKsddm+GAqSko5pCsjzCGU83ghc4QnLcqToRkX
n7907jw8vx/DpMWCxbINQ7FOevvO5SmIY2zQFclhHluzPvsZ9+pghkCpSYjg/9bRL07FQEJeCZjA
HsNTlgT0grwoZhkAbIoY4DwT9aqNLSw8+aNhaxYVVirmmrvIIrATCQM8rkeTks+qdfSbaWiPHuwJ
BEvOU11bLkir6JyeK4BUFEDKTJ6Q6G5k6hurSe/yld9xX/SQnK5G3PUo5YHIB99FACe9rplW9M4r
4NbivDQJKQ2jp0xrNkorX4QG/oIi0wUq9p/IzDFoFg4sD/FU9VzTMZmwV0yQeMJf7iSvxn7YxcWi
gg+p1K7IiGbwrmYHqR/uNNe9jFXHNsx7oraMPivYKPSHy6EirbmoQBe5SfKCcOEUh7x4oX+i+TQs
x6K9mx05KBKtRGx7pukJ4CZgOC5nWrV3n99QY15G/HVDbWkalsV4Kkz97Q0ls3GQUw2dsrSKh7Qf
TzFAo9I5M+qsW0SxRncPX4xGSRTU1UK4F7BNF6kTYr/t5cGPwjk9R+7IPfn5+Sd7PfJfn8yVVOJo
5umQjt5+st5w3CpvCZdunea2ctA2VaiC95LSLCZpSWOz9jYz86vDC4RVF163uw+rgEczY8yvsB6Y
U3TIrORiyLAgmumVG6tHxEGgwfIZSE1XZfIT+E3dY2uRiF7HCgWtEx9om2K5qoHef35OxkcTsiKs
zGAyNm2m5LfnpJt5ZRQNiZViopxOFvIO0fewbHscEegUthpAp8afVh6LJFy6OfraPP6muY8ltcdl
i1SKeujV5x/qgyfAErqOugozgPnXZ/KmWjaJ7hXbCdaXbEEGFol147P5sSbrGHrFj8+PZ8wn+e7G
Krzu0jaE7hjuvPP7c6lluKWWNu6EuVDPX3IELQuUDrhdtOtWqENixndeYSBkMEj1zrafH/yDk+XY
Ni4swxHzg/X22FpeRwkadR4qPGWN6u407gF2gXOrR4+NSS37f7jlSgjuuI3xVbDse3tE2bPfLeOS
W24XP+sAHWIdII7u1/HUqLUrWzok9iULBhCYw3Q5JcQ6TSsm9J+NwX+Qxl+smz68AqY176NtYYv3
r5UqoaVVLo9gVx/07FJLWRki0rFq9zIKxs3nl9sgTO/ve21Zjs4m3+LBf3f2UBtV43mQ6wupP8Vu
i0wgp+yKDNHRfkzwkiE5PfR9+gBH6hnn1a6gVrT8/EOY803964GzJat6JR08eu8fOKOspgHL8jau
aK6hjIWo3nY/4mBHArexNNH5g/4ReyhaN0h8d20d3dtR9h2+IQELorQXXRTR7B3YyY76vjAKd1V2
xg3a+QfLAGYh3ehgwQnw/VxfVCPizQoSU9IczRBtBSQ36Eb4jMsEp4ypMa043PbPT/KjoUUJDF86
TX377129arXCIR2et6pAZRgwkQ2ZcVOa6Ig6Qp1j+nx9OC6sInix9PbI2uBWjTzynr9ugglCQJl9
8ZHmtcBfl91VpiUkqgVHzc/GH1sqG9C2pApZsvuITo3bbynSHUsPGQyyyn62M9OfHlTYfHHc+Zl6
f1zTdhw2PQyx6v07PtLp0WlGItCf3IMo8wd8fF8c4oOtnDIZuXiHlCuM97tFX0UtYeX9rGnULp0c
FbA1Q6DKwKacqUgVD3mdk9Tcf36TrY+Gzj+Oa7+bP3xQzAMTG6boLP7uW8oEoJ4/OB2uX0k6XDfG
q1rHMRMq4wpx8Eul5GUdGigzZcjOWZgblRON3QchGLLapevbMa+WSbWGDblJC2IG0la7rqhJLSKv
xKszizcJKtNS/xs6xpeQYF/4KU2NYfKqlem9aFj6oagkWzU2HB9sXX0BtnyXe1gRrCB5+vwKfDCB
KsswWXoqnOFQSN8+U2NtZPTKW15ljXc0GXC9YCuNguvPD/PRo/vnYd49unHbBkq1HTpzXZ1e2bp5
eDNM9y2UtRDLkhqJBOpbei+fH/ej5+rP45pvTy9PKjdkucsr03XHjMLT4K27kbD5Itp7s+bNqb64
oB+OG6/zvy0pjxmvs/Ufb2lv6yKwEuwsOeY0QTx63gS3PbSnhbM1zjD6s9vNgF11F77KH4fexDME
a9KJTR4q//T5+YsP9hcASiz2qtKSJv+8vQD9AI5aL3jAU7uY9Xgk40H90PoLkhPBtjrjtk29M00V
WFqXoAEre8LnOqePjOZA44aRrYnZ/jZT9rOICC0V6dn8+hd1fff5R/1olPnzk76b2eBtDSLwkTVj
+6ftYKxHPzn//BB/VWpZkXMI0mMtpk9p6PNj+se9yVQrhqkg4YBW5i4rIAc16GaMuCR3NLtWmjoh
cdqhkjkze/NnINnWjIgTCFxbFM5FGfnrosQTFCjS57EjoxZG5VreyGq6GWte5CpAPlxaDykgKmaq
l/lFKvXorLKOn5/JX2W/1zOxGXZ1wxTsNt7VaqJhpIoB5WCbwrZjwHmQWrEpUCoFvnGeTiVhCMFL
ViPVmqplLAmicXGC+vjpFqWtn5sKwm4tvri+vyvE76YKapCuRaOfj6bUu/E0D3kUY9JEtlbBxepT
BbKSevVA8B1EJvuqSsdzh5QCUtqmowYqfJjqYeGgjV04DjhOrHJraHob2SGxsPBaZCWRbkFgThjm
N3GnswUmr3sRWHOIzCxbGuzi3q9VRMZhiRqoQpUH3l9r65ssqvJVD1p04Vuw+xCz6B11k6EZ9AWW
Xbht1ndEFd8dw8IRlK1N4e16kqjM5lCCGpYSFQrif0CrdgqhgwEqslDk+IR9AcCzY5Q+HWK/ctQ2
eaWaZa73S+zze9LuKSJFxaWKKHmRcJsm00XijyjTNSJ3YApDwEhWtYZFQoK3tI3sLAtTseo9N9+6
SHq1Nn3y2mZbtNltEGESiSVmgEZxJeG897u01I/TUFzoiupcl+yHrt+JrrwpgGmh2mNxhAoiGVBR
FMlGSrJiPHFuas62srmkeYnME+LmMinqXz4ZDxK2c1CVPxBZxVl0Kdr4MsrUM7TWjR503Kt2l2jB
KesDdhAM0ouQbNNJdTgpOEGiMVHwjWa0nLqk52K1e8ahJRkWYpOgcgIy70DGhZcPsQ83VOnuVcjP
MEJSQD/1Sf7Lm8wrJoVVWYlnW+LYgaq78ZJC3jktysT6noBHQUBA+eSH5Az5M3LZiy813UYdjKjL
hg227geBF4fgw9pHf1I6lyndBQAzz36nnmlx4gGwMGH5PBS50z7FnHxcZb/o/l8KutMQ4S4RmLAV
b5aReExKG2IcBXLEWt1TKTvyVyE41PCf7OCHgXMIGX50aYCf/2LKMj4YCB3d5PWhK4f7S383Vw6u
V3o1OhcI7w6OTLHGo81yD8zFMJ2MOjrOdiazvacufIM++/gdpwWdGl6hL8aY+UDvXmZHZ6Nl2Kg1
WP69G5E90JsuMJdimxuIvjFrnrENPMuhSlfyzGuDg9E95QSxjC1QYMBh2vD4xSf4YHnG22eR+c2a
d95Pvx2vbcceyFDGxicA3QZO9A1r5GXRWLdGV2IUJl00dE7IMH70yIM/P7b1wb7OEQ4SGGmy/Jfq
3bFxuydjTMl0m0+lQMXH9pkiE4ygTj/q7fDkm8WvvDAXlah/hZC6jBLInqIIVn8f9Rg6EzHDT6Ju
4q3qgPOD54VbYvXVAh/paezUr0gnOniQ1SmXqG0oZWy82rhLRHlujAJpfQL6R4M7jqHwDMryydO7
Cu2HgoEI8Foo/7wqKa0amtzzIOEOJZ5YeGt8JeO2jKwLE9/tBkPwwpmrop9fnY/KXI4pmHyYRGlr
ve5T/5hJRyeNR9fFwF4X6TmGgR+Vri3JHaJIXJOuUlaPqSxvBDwxfwRX4StilkkuCNK1W8BbMkmv
ScjR46J9sZP46LZJnaWsTX2Afsb88z8+mNWXGCpbpKWpSOGSsCsq2ksAF7CeoIgCePz8QnywfnaU
Pk/ALleD1vPbw5l1UbR9PuRbzXf2E7GzwOZAiJtftfnmddr7d5EpVQnLgfaC4PrtcZrALduo6vKt
bqZLv4VgbcR3cRTdxLF2SGv/bpq6i5a87EU8WRdptbcrlIfxlzP8R2+kmtdPupSmY/61gooj1E0D
WRIFWXKwJpwNQOBjaB1knR7HIDuO+YiKr2HYjroviuUfFbocNiqOnLfkCgft24sQO5VDY8DIt1FN
NkrgAy9S+WUp03VnwAm06pny8IsUjRvL6784+Ac7GAftgkk3E4XFX9XTdqRzNDhusQVgcNSiFvl9
S7iNqc4KGxyTZd+YpbqJAv3b5w/YhyeNYkI5Qhk2q/h3T5gEpZdrllFsbT9aGpZ+HybeOiJvSIXm
FskiHiuiq+SI7h7i7sPnR39t+b977ugGSsd1iMyhxfyu1AN1Ka1lBpAGH+A9RTAFGXK8ovx57Cr6
BVYtn5F13Kn6xvUffdHu6qLbyAlOmaSTN2hdSD/reizIgGnsl1rhWSyTWqw6M7nvvRImVDkdoXLI
Je78wBWb2gT7GBFYWBaCvLSufrItFmQWUVGZtJ8DKu4Qp1nagE5dThC/wsJ4SLEtuP0P5NT3gwcO
s4H+HHffMaje2LF8duMGWbcE9kjwwI2wNQanK9JhCKPr0RQXKfCC1eSykshHBnDRkRegxWAo2jvf
tva6viqGbTOBCym7vFjSHZZ09/hA2eCuTNyKXeP9kDq+71GRNxaWN5/fBfODh2+u9qGbofoibOvd
2y8TS+G4JhM8tX1yNJLmHnOPtgnqAIguujWrSIqVFqWwCrxt3ldiVSSS4LEUeq1WP6EkhecmnTO9
wIXjVNpeNgTuGLp8rvDATFqTXwg6uX7DfKK37Zy+4V6FstopsDfsl76TAc1StgDe7dDiCa1nH1vk
QuvI6k0R68OF6jIeCeSoBLBV9hdj+ke7HZd6l+OYVDxNtD1vX3yCscMgrop8a8IlbIHExhYoqbK6
o/MUrxDXXA5leKlb47eCrDJqYOqEjP88qOjtmpeiUuOyJsvni4/1QUfFQEuCYMZVSrnsxt5+LPxa
UlSTZDxKbVa8tXnZDjzoAM2OYNLA3RnWc9kTMGhIAJSCpxHzabd0aBCt4ez9mmLzQqb5fdfT0R5v
A359GuqbyDI2ylE4A1oupR47W1H3T5NuJYeua54MRalguMe7WyxJDnFXnz9sHxQw5tUeWm0qvKbL
iPL2rNDw+KXdWhnV3WabSljtYZ5D657sJS7xaBP30YNKsA11XHMjYRcddDxNiE0emsS8Dy1ySygq
fHGxPxgHDcNiFepytdHxvJ95cngpgAT7bNtSZ0uEtzVCFhSGZGAJDB5+fe/nCAVGzKrdV2Wkv8vu
pq47ug0ziUows+9cZ/pjVYGWK5CINvOtc0hahPj1OK4NzBPQR42AfQfy2rqU56k073AiLfmcXzSV
/ipkvfsA7yoXJUVHqE5Jvq3ilqBbDNsBCK2BwT8lqzWQ+xje3ecPwl9Lm7eHfN/JdDqRBDbG8W3u
dhcRaqY4Y8LN6y8W2sZfg9t8HMMSNrMMw5t6t83w9VSBvePaNl65d6w5qQOHiaEDRyP8JrUUpO3h
AfzMbdSM92kYfSe7BCKTvYrKrathkUryOwlbNtNOWMaePr8KxodXXji6gcZKsCF4tw8Qk9MqnJ6s
vECqOZo6rytIuBUr3yBdJp62BvKIpcA9TkDYjGjHULCqSE8cE/8swMxt1ecphCq3fv7ig314f1iD
Cds22KK8ipX+eCaLhKzXuPfhnxfaYZZbF42NX4H0yqHcWyY0HwKCM6CVdXhbNuWeTLSnvL4eVHwH
BGT7xaf5a9c638U/Ps27yxRpGunl9GsA/SMdcFkIKxg9ZK8HoBJHtTKVeUel4Ihs8VBQowj+D2ln
tt22tXXpJ8IpABvtGDXqggTYk2otR77BsGULfd/jjeo56sXqg5KKJUq/WMl/cXLiWDYIcGM3a835
zTDfkGq2Lveff5APR5OmmEjCaE3R6377pvoZdJYeVzYiph/BqC7aWmwaxc1BpygFCSxzCrV94U2Z
7+3NJmm+91fXFG+v2ShZavadma1LG4O0pS6MriWaBasaiZOf396lS529LJ7sldSurGxdY9PIe84C
XoPW5la92ACbtb8f3JWu2KxuQCmNszlPaG1RGohg1tPA6jVYjRNVAzwG5K3ldxEqV1o+kfW6hCWz
iIKDlJZPZIHtYwn2smdQ9Uof5c7/OZj6SkyPbK6XZuTfQynd1w0c4M+fizrv/d99B2gBKXSTrGBa
Z2txClNCR3SYrRGSbAYVshpkAymuV0Ut7+dJhOzhZWfI+0Bam525LSCMALpaKFD6iiZ7eW2TAMND
1n0FDgUBZTfqKMkgyOySPiA5EQMtZmNXtBTa2vbCqvvhLPPq458NWxJuu1YlNAqLMb1Dys016bnK
voO8loG59AEUfv7APhhItg3HwFJBvVvvzjO+NhLnbcrZOiHxu8jhyMMoGIFeaOn951d6/82g0lQA
5M0bOE78Z5s32GPw2UO+GU8yV7O6tkYl3LDpIUzGzDafX+z968/F6COCKhEvUpe3r2KnFoGC6uHP
i1nl+NAlxTogUUiKA6g+B7XeY5G4MPjez8RcFAGAIcscTJl23l40nuyEqY2dNLHermx+RXd3Suv+
0g5oHgNvh/gsd6WWY8h03tV3vX+lDSYz5SszF4PeuGkOiBcpafhNPhD84NlboBO4WD1kvvXu88f6
4R3qhqDkI8vIWs6GJ4mGkU5IYoZ+fxb6cApm3U37wf0XlzG4CNss1Pva2ZTTa7nk+1abERrWoUlu
FxOGYAmd5OeX+WA7x9mGoqKNckhGC3U2ixJM49leR5SgIOHCC7FGShxWp9u8OmZiLXeBgwt5YT7L
X8mS+fzaHzxJBfGVgmSG47R1LiGO1DyJg2hM1znua072B75pJIrZhVaM+q5QIxT2vjpvOO0udi7z
53i1O5AnTarD2ErXpU/o9YAmMOmAJ0lDfgXFQszT2FGDqwoCl+4GSOYS8hJY/bzQBuKn1LtecCJs
wukpFJy2Y+tK2M3XBDcm4r9/PhnxYZmObJOqHcK7s8nbx60dNraWrttIvdVuNHheuC2vVS+8UEeb
v9izV4gaHX156jjUlc91BgrwMJEQeoC4NOYkrHPDILrvPv+KP5iDdOgr/E+jaCLODwukeHXF0Ezp
WrUBJuVfx1J3CTFJZfsAxt1VtcLNtOzH5xd9v4Aoby46f6jX3zdpuYjcZL7vHuk7VQyh9xtLVUkr
mpmXoVPl9ePnl/xgYmd3wLvKeEaJf177hMYtq53RcckC7y8laE+f1nDDER9biwjwz+eXU971smmK
qLSwaStyFKR/+/YWR7sO+kpO03VPsjqZriuiGBcywl0dOjfbz6WJ04JsVzLskYxWFy7/0d2+vvrZ
FNgaBXzznLBQBObLIiTnvBvckFOYb49QGYwL88T7QcSekhORJnQqnu9kbtGITCaJ4BPnIyRn/EKF
pWForHeFEAccPE5K/z6Po0tT4/uHzHWRdSHoYV60znd9NVpqNNdsRHBY1kDsUzeYSLtpDyAmlrkA
Sj2Xw/Q/aEAvwzbYXviOqWi/e0UxIOgWw4laD9PC2WLKqwOfL6LWNdRpvrBUBPwZBE2JznWjtxy9
5zyMOlXWAo7BpPCPzlQ3NUeMotQ3vka0h7jzuorM77H7qhS65VQ1zdtCEXtMWnhEC/SAkkLqhFJu
e0O9gnV1pU6eI8ekuPAjRARheV+kIyqkVmw7M/giJT7EZ508njLfgOZb5VDal7PMtxnvshgGokhI
bhbqTtGrK7SYX4Jg4MRoOeRBnYpWXZuNRpiBd5On93SP2E4Wyq4uScX0waRaXmwtsljbUVSnCVux
e67Cey1FaR8UwQma8XdcvQ9DkAdr9nPUVH2xNQb5RxHtB/q065GorRqOCHk99Qlc3oM3YjppR+tu
ROLuFjIwsTlspjeFwPB5TOBaHgkEg3zQFHtAk4sWyvCOJ/6z6kHQ+8FdKoj0lUYRbpLWkI/JNPwy
1ooafROSHtx05U2iM4WO5S/TaOwVQyEnw7laB1LyRE7NXJmBHKlhFKmyvkaAiwOu09zMS7+bMSQh
ifKwOeTRqqrENVkvliMSYr4GRXXKQEC0Ik6RxJGtXivSVSrlX0NvmJYZ8dRWjTzMGAh4g0o+5J6+
GuOvZa/9YN90JxSfMDsRPQ5Djz2cpl1NzWhhj/UzGLUG0oakgCzhle0SFjr4kdkSywbYbAlyNSDT
obV/gTh6LttbU7LcNp4Lz0MDWI+MY2caNLfLQVeW+JcdiH6bdho2nWb8aJQHr+RzN3FCZBQVqNay
T6FHing4ASUsetCgCdJcxsCPrMdbqz57JD8cayH/sFODaFXoIaO2a6X8VxETFNNF3xOv/CFtlLG7
rhroqrnxDRzaY9DfBzS5YXpxOT+058BiKE6xuTM9ZduaMWOFy2o1/4C7fh8Z+n04x8OD7lxIWXMX
St5JD1MSLoruUSnoMrdhNTpji09gjPWdLMmYJRD5iIKmbsF3ZHuIeYWo3Az0Booh+NLAvnonnYBe
o6WhAtbTV/e14HYstTuiHBuDZcfyiRBsbGVL0ABJRXmj7WRqy8jOF3reXMdV/ETdB3yjwniBqL/W
ZWKiwyQE26gc5DpEel5h9o4THAWEfZozd4nsaiVASy9bwVMxO2M6CFwEX10ZKcoqGOhZXzn8mlwb
tBRkh4i71iN8roMhR3QPTBrSucCIfDWkiEykuH9osvZ6VEZXHuP7LJQNdw5LHOdE696uoUemSb8t
Q+8AoZ1d0XCbCeVu1LBtn1rooIuKAaXDxolyfHe9qV/1RfaUmdRFAdT/sOUGYHD8lJFdSdxPjKBI
9p0JBnluiHWjP7VJ6gp6t0oJkn1o++OLnlaAVSRjmQpnW8++pPgpqDIipHV07ErT/4GoHZl7SVK5
Ud10/h8F1pGFXw4b3bd2dJO+hPWt1sRYowDyBNmI3yhhCAxpfCfZ3dpo0OxSRiSjxUANkxBBS84g
hHtrxxZtU3RydhSg9RS/IrJ8lIclCN9rOMiVQS4nOqOIOj+5LTI2jXRkWCKUtFJhraYEdloXgX2T
/fFYSpSqwSzSpUFGJVvmqla0OTfoWiV5aNndi43RgjFK25pcBDha8aFNk+/JQJTEYBFtHE/rqfJl
nEepsjKT9MaHhYyTwaFUrCwgwAVWfMh7XmLF7gjLUw14c9Kp1xlC5a+hU468fTPUjAVgnOMBXyYP
1Y+/A6I2PH905Kn4yv8TBSkgnqjojP1B/KDxvVFC5mJRPRLwbCg/UJRcAYByDa2woborMOXgufS2
a5byfW6BNCkou5m28US8zm1KuZYzPEA+b+SLwY1ohri/YsOmKKW5JlpIR62BtxfInBd13V0XIeHf
8RhuhkKdAJGpcB2aebYCpx3Ej7E5wxT1qlt19eQUrUF5wmI/STIk6p75mx20EvhnNjDsKW0QYzUz
ZxrT+lKXY+8AI2BtI2OaFg+JdbDLywhWcz7HXQFNBBQzAnUdTqECH0kQxClE/OT7vu5EdeUi0IKb
nxJBqtsaxLcWRkQv0sqFXhgxQqkC5Q35Pkptyzsp1PoFBt5wwQrNaQF6+3FMY8mNE1iLI3C5q9aG
LddPvOAe2p+FB2N89oiWK4M2JhyhcHBL0au0DKMjQQAVJGMxJ+o9T0rVr+sUNVQ66hP721ZdNGAd
K4nU79HkzaKDRFuye4g87VsuJV/zGAuC0IGQwQWjsl+7DcPP5/kBe32CEvgFEjHfEHMRUbRHVB2/
TBv8+Wzsk6Gy9sBs7eFYZIqxqP3qCxArVOtZmDjWGNqAoebXzWkHA+5JfV0r4zHKo4NK8LmsZDe2
PnJIt5muKpVEinw8mophuYYUuBaGaWDVpuPjcML7E6IUrjES1t9zYlMAZmkmDd1bKdYeCtpd4EYC
lzjYX7LNitQpTMhK6xZK2xJhp24TFqfOU29gADKCWSuXgRY+mxLisUCQ2CNyMlXjFPVJE3+3EtYn
mrTKShHR0QChtbCtONlg9ln0hRRtelv5NoCX2IdNzZh+wnsS4KGzJbeuE2Sjdj2uUYb96EwoeH1S
dU4xeWLbh9O+rrXxYIwWi6NMz4pASLQa+AOq6iYKmhVxz9UygYu/tGITwKnYxmb8hQx46tSV9YsM
hK0QIBCDfoGXe15hXfjETqY/5JZ0bfT10qKqs2iIB1nGMD1jg0ZgJeTHNIN3qWEIcEwjvjJKXok2
KW7kOoKZQRQwoMn6a9VUD42WbkI/I8E0fZBCZpE6T/dKX9/7NZureChdMM7kyeubNA15m6YuXFWe
RNKqGd2bbf7c87IsZX2sDh06AFJzC6JSgGFkExMr8ryDJyUHU0/l3dTulSwYdxWAeU5L0lLP7F/Q
TAj5BkBNHpHjNcjNqrG7D/zURqS8xp3NQq2lxkqGBqmwFZ6l4NpSywqsDgKWihnkz3Y63CWkePMW
ALAbWM+1It2wQyfeJScdI26HVT0RTB1i7nYrszhMyryMAKdyvan6lbKvX/aisZzh2Sya5oQ1FVEl
2RMbLeS9M8tkhwtxCviu23BLPFKzgBltoOFsQcYmj1XxlNSE65HxKoDnDHslAa84twjzLrnWLDgH
zLl/qH3SsMsA+j359V63ytq1A7bWgdqxyzBujDAVTjwlP+2yK6gaB8+6nnUr4o0a1jan8MdrPap5
O81EdWKYDpQXw6VmDO2OvN3nodbIWZCf9cIITkmWHknNWaZIMWXM+1sgqTTsqWtESaEs+sZoFxSh
nS566eVrsM1TeAYdsRpje6Jl3hoJsYQIoMn8BhA62F9M3jkEgWRnR+CLQbhQkKqBIiJNvCYmu9lY
bHibKYZrZGT7EFXnwo6h7RGhpdbms7C9u6Kb2eXRT7mvjQV+Zgr2AbyYzCDDKN71aQc5vrcXPkHv
SLYizJSIlHHTgA65rjaydl10z5J5Q4w3WHXAvDoRgUzkhGLk12UBu/3rHEorfgpeSw/UtcgfRvsq
7e9848cEPd0kezIqnlRiLU0VIivt8mLwCcLoCYFGSdF/8wDBKQ8GiV7ZBA1hMl3AiUeKcNsxa7ah
CUnXMNeJvI3qGgB76AhEB1lt7VnlT0OPT5WTTG6b+1pVD9KQXQ3ql3gqrhK12RmeRED8zDhttyAf
rvyEqa5BA4Y2a7gZ4h7JQbCKgP3rknokU/OoELxdR/lBUqS1YLAhcaIDrm4V6brtAhde9drk1EW9
3Allc0fk7pZAvimSd4Vi7+t83OWahM/8meWUHANppVWmI7GiWk3PrnBwZ5BskeWOpE9QmnEte/4+
FdGGDR3KPOMu7EAWQI5P5/zxsNl41sDhRVu1RN2Q46gq+iYGNeX59X1j35lt+UysI3ZHceXr/l3T
TUcltzn5eUthdntrIjKzDO5iMzpRnJmPPe7oUWhHNhGn+tEex1uaagfIfxy2yJSaJPWLEN2+rdSf
dtM8ZnZ3x9bmiPe96OqjCLxtGhACBF3QDttbbYYlBcUq0NTTHBtd+NuGl0yP/ZtOJzxHcCI2LOBN
5TFS9T8y8rxMq9j5mvc4VekfCS+rkvpfJEt8lTHyq1/S+hiTUhvip8vHYecF0iZhzfRU+QFn4U6W
+3vEdeQ9souxIzLkzWfbk7eVDv0unm68XNo0dcusqYPLzJmNyNeGggwPfkOd9amQLaeg+khI6Gkk
k2QM/ePYBhDWghu6MSxlHkLTqyHnuN2TySZJqzncIwK2FAeCTJWCShrmt5kJzlw4GFgFEnNfprRg
m2ZhmSYCuWxZYfxVzc6VifOqdObMMlkSPa6rO4JWSZ0ztoh0UDSAiZukNZFgUOtqEKzaytakL8CX
NKtwcTshqpxdokzWFmmg5MN4KpkPkGvZMmd3gaVdd4V5mlKXQN9jG0jbvi+Q65qrJJl2lM0cKlT3
mk0bdgAWVbhpKy9UEw0pFuqZfWsZP/ySxKlhgFBjrtNWdWsJMvccl4EmNIZc5YXYbskQyijJUO51
dLKU7J5kis5gGm3JG+7WSe7vKtNceVa9bVgQ5phNLQBBGgDKylZKZZ4UJdqBpWVvl22jXN1X8RYr
8M4OlBUJcBv62GvPhForzPuJk3Wl29u+ljbWyBXZjTW+z2qHg0SDFA4EQGTJJgvHK6NgK8lii3pK
XyQKyZQqFipmMY81sgRsPIbg/eN2Y1TRslCyjV6L1QgsoIA26CvErnW71t60bbO0MDF6lNMs6bs8
/WoJcGw5VGDWWVa9vkIO70bgT20TTtigOiiknX5kJa3UjRGVRElGLlhcQFRjKzmi1xx64+sUvd4S
WO2uqjjYaMWOVid2fonAYWXRdU8Bm4OX0IscpDDIGRlRVSNxri0e656AJssHyum7pFi7tJuv+VtW
qiBa3FMdI6KY3qeHSHusedk9vvSQIAgVYJdpiqVFoSL2JpdUIicNHSk4Bkm/5MS+UP3H0ZqzbzZm
bayrol8VbJ89cl+sRlqmSrLM1dsX4GVbS1sLgteopg9e561bL1l2DRqhbtylpFnJPLUWaK4UZAuN
oFwVor5kDYsEcF3LBnWaUc5w3COyqGqmMz8MwcYtgugebPdqxitPuw57sgTgsmxdDwdck60jYmKo
kyNji52soDVilgsvVV3Jo3I0qt8RaLqZRQ5EWvLMiBjs8sc0ra5J/h5pVMonJhpqPo0DyA9xnO62
mbrlLwa2EztYldnuwBHKCfZAQtQGaBr9lGCvrQj5JBa6UQ9vhAxk1eqc1s72FhYxm2sVLHpSSf72
EC+rHDKhV3PkVjZhka8sCaIkgwLKOP7ERTWpSw1Fdeq0HskSzTweWO6o60FO8MZbJftuDYTqAiTx
sb0TdqxE+07YfFTbkV/wLrdwEhKOqh3k5/hn2garcNQ3VcaGiJgzX8SODKE4GAonTsVSJgJJ4dZQ
jC+yoMfEoTklKI8kLlxGwVoustm+Cie635C14/giXKmlvLQGbVfUkpvL7QI4521Sg3PtOg3HkUwU
AjAMROVxGR4ACN6EJYnVsKFaDSB5HN4r6QQjXyE1kFNDMTxOlnHVIwYPZ7w8+YYMAyh1AAE1trYh
CnZ5XSqErsoF+gyK9C0LHs18rwnXsHgX/Wih9Mkgo7JH4v5IBzgkU7IxhAIyFYRC6bYTqHisK4lG
OidXIXZqOU+g7DIPSictNcLQW5sYXzCE1IKcBHOEFx+m0ifteFwNpgAkterGfid7vwarvWV0srOw
VqOnONpA6AU5BWnPq9nCrjR1UoUk1y2s0JU640aXHrFY7pSUqA14dzW4+joO9ykKBWjcS1WbqSfE
I3Y4LMk3y1ZGRCVjKldqUGLpiHddld/1A6eumAjdgiVhGq3nxKRgHA0nisj7ktQGhWzmVBo2AsT6
WH4rAusUt+RSYKXyPW9LuCJxRtbKC1Hd95qbqDewsC0q0OClCDpJjoRJ7otJ3XPGuY5qZWtZ6aZr
nlMEdUWXXkmxfsNGdxtSju660C1ItLPbbAPUsEmKlcceIzbLfRKPW7jJJ+MpKvuTzGPzWQv7ArXT
UK08Im45ZMv2wGZpXAVXYIYWXudG/hH18o+6hCDbDMsGa2pW9+tWS1xRl65mTesq0XAHkJ7KSqVE
PnrOW2kkSIkTfdvW6w5Cu9rkq6YpVhHmZ7Dvp2jk3E5Y5W1dFaCQ+6rY/f5HFcNBJfPirlPycoWV
tiaVN6BNMf/b718G0LIp5P9Xv/3yG2d/5OWvGbPpr79wVOUeleTfv3757d9/7sJvv/ygCS4k10Zj
S4Gs29t+3O9f/u33P87+W+GFOCFffhtJO2KRqJqc3z+jEXNVIJy4+Pec/YimTluUEjVpeW/+6KvL
nX2kP6/08h9f/kyYlPJ2RHb7+z+9/NufP0cdvMn9hr5cwmpnBIdS0x9oqLYAN6XmoLbVTS0gKJRF
PJDk3fwape5eJYds8Xk3532vW8bRrcmmSmGFdeGsB03UYAkyC+lcrxtbS+mW5A0cJ0n/59oZmlUy
5CJ8SoJWJB2lV63PgPyvjICafN3V7Q4yEZsQ3qF4EXL2G4d6pSuXQGDvNbKzxpu2J7LA2Y9hnnVb
tdzoo8bkkoSKr+yhJ8rKYtbKacyU66AGrDkZq05N5xiXRd/1t2FuHcx4cKvuxyTGC73CD/QMbz7O
OQYlTyuPswoPGin2viiR0pdYK+Ps1HjFtlVN6juzdYRCVUe7wELNT7Lm59/1+/7z249w9iXUEtlE
aR/wRPrySnhXQfRoTSzuzFaliqlwaC5IUuY+4NtW/nxBhF7YYixwK3O/9tW3Pkx6TOACgkOJiLak
8VwPcRbl6iXuvgvi2w8vpShob/A7Wdgh3l7KV6mpTBH3VtYGNC4d64fYBHXsxpJ5Qbfx8cjCbvZC
YlPlc9iCho9KbjzUUnM0U0D9FBV2ssQDDIG72IoSmWyZuq1ELywbF5KWHsqgDKnujzRnzLukqy5I
Jj56ifGO//2BzrQyrVZovTwgqIRuzmHLQHlbrwC/3X4+fj4ew/T3EZECtwAm8/YhJyDEjJDeL5F9
RCXYYGXlHHx+KMen0GRXg7Z0YWGMtdT8jyk9qWVGMdK79CZ90P5GFQKLwrZMS9e1s2GsmJKReiNO
A7/zDlUISdAaqSM8Vpw1hrLZxQAkR5CKvtZvMju6dPkPmt8WaMoZ4IrWnUfx9iHIEK3UImnytVel
Lg65hSF3YCWTr5Hek1s3PYQtw2+qUOEEJubD2mK7YpiXIDsfiA+4OrohhIE2H2f+mK/erYwTXZbB
S1vLBKVTOqN2VZb2d7lKDlGb3bVkvAprInOZlOjPh8F7YAGgZRyFCHdVvKeyfTazjkXdhUPFME+G
xG31Zq1K9sxOVeKlZSg+Wx9C5LCBi0Tf1OSox4LMDyW26AbPtb5uLO6miYTYmsJkqkXXLVnSRZLh
ciF1YeE1wQUd5XtF0evPq8hnw7aQMhYlk0dl1tZ2toSR2bX+/Jl8MP3MOhBGhY0sTj4fFP5klAlc
M4KCx2afGVR1TkLSHOR6Fy70XuLCvcy2fQW3kWa+mMFefe2pYVeB17OqWXFFRxHGY6zd5HTByxps
em1cEHt8eDlgvQbeHmhZ55LdibNqFWt4GoBfLoeEpDUCKccv1AN83Ab/+BkSRYCjehZ+YaY7m8Kr
MJlGNWAKzycOIZNHtYoE+fZXpWs3n1/pgwFBwBdrqg0SC2vo2ZWGJCP+hhdjPYSAi1KamGpj3f/3
rnGmkfHVAWKmzdoX4VwnEpQg8vTCVDR/zLPlldtgbdVxtrKzOpsCMGRz2OiIQ29s+cHKw59doW0C
eZQvvPAfDG7+frB0uIgNQEtnj6ujzTvIBtfJzOmhS6Mf7JROM38X0Ne/uqXflzp7aqbmd6VesJIV
JOQsprhzesu6L1P/n08Jb25pHvevXiOpH8VA2DJ1PU2/kU1xI81J9P9iBOgwWgWMOVs/l3e2o1EZ
tjfvfkzPbT11AzvhwiU+/GZw3duosUwmH/H2NgprtBAccRtlP1EaHx2PVEdlfKI+cWHv+MFyg6kK
Py/gaZ1bOptD5c7OEiYItG5T8hyMnTMBWCEiAYp2ahp3ZZ0eJvuSqfLD2zOxGyEzFso725FSeYnB
eMhgBBZ35YR0YTZPC3JJu+6Cd/ijS2GZRgDP4KMWcLaFGhMyu4YYUXox2Sdbou7lKzgQoC9GuXFh
u/bBPtyejyVAkU3AfOb5e9s3iW4TG7fuk4e0VfYLy781J/869i/sVD+aIDSODCiMZ1bFuzOHUhEd
qHezQDE9EDfxlFPqSc3wgv/5o8vgPgZOD4WC7+psbND5Sy2fNuNamNCP82FZVv7SEJfUnR+50KA1
YbFGGA5F+3wxKrOByS7jOnU9W2SplnMtw7vLk/6EcxOEZ7L3ZXKX6QgYdUl11/j1krog1mqbbqwS
oIxi7nu9c+CUXXgVXyTD57OxrZmccZGDon09m1KmupksL2GwtjRKJljIfuGST7I2C30lUYlGsek0
lY5azqB9B+a0foyRvKDaR2uCKC5Zxo210EriPVV7HeeFw5lxRyDaYhD+LqN0JZnxpkICMxfwLa1Y
fT5dvXdvggp4fQNnG9s6qHWrnvGTfoeVlI0tfXh1rak/B4GRV6gz7cfV1OrCsj8/l3fPTYfPgOab
UXRegZDUtDXykjdPBNbCmqggIxmWEFAM+bOJe+rzu/xorLJ/+vtq8zzwauJPR+CLRcTVtFbl1QZ3
0ZoLnv/nV/n4ngStCjbJ2FzOjihZEDe1NfAoBxKcZrrjIAdrXzvAXVrmhnlh6H00d+Eg+PtqZ/NJ
h8ItKnKupuvPI9IFU4xrXXoI1At39fGzw2GrzmgHMHBvn53X0aMjXixbW9LoStmNbOewk8p/dTe/
r3L2HiXdJNemoWaoaB8hFCy0sQOErbuK9t+8nbPxXoDj6UbBhTok01ZKHNmjXqoXxtuHIwEDuqBY
iGj63M3Aom11zPHzhqZeS/2zIMMll+h3KwTBlvaFCf/DkfD7auesRMydYVv3XM3XanfwbUSMsNEt
lVFuXfiaPr4x9gO4bqkGnA8Go5QLIRvYjVrx2AYwsL4GD/O7RIjOhUf44bCbdx5/XelsQECvJkoT
1QKZsqoT9jsrb0lt+1fDDsA3+2kWZQBpbwd3nYmQqCVGQ5PfzOsLrDJXlA9Bnf754P7Hm4iCP4NX
nnJssqEfNGe//F/Hu9X9/5z/xN8/8RLU8vtXG/fW/fQH1r/y0/f0V33+Q2/+Ui7718eag2re/IJK
U9iMN5yexttfxFI1/y8pZv7J/9/f/CsW5/7zxBzFZpj+15E5rIfZ//nf0iKs6+/t6+Sclz/3V3SO
Iv7DNhorC14d2cC/x4z6V3SOYvxn3hAYFEMwYWA/Eb+zc9T/GCAB2JloRIrALeWD1PCzA+It5P9A
KKB0gmGFEw0Lzz/JztG4xutFjD0qNiID8w4OH3tm37wdPW1Iny3MyisTnT1O1J+ChLWrCqDZlKs/
O1DtC7sU3s5qv1mjevKMuDwkrYxOUg0Ihfa1cNWVc+/eNmsarT44ELNkiaKWqWIXP+ZFB9SgNVz6
9NZCTxqSWoYq2hu5JVZovbFIzdSTSQ7DjVaO4ipQDGfqQNKTualvJh/gSqrdpgiopVa5LtvvhAZ3
V6YkHN0j8FToCI6sMksvlA/0s63u/Fw0SoWUZTUYpuq5lS6u9EzCE3RVW220YkUhJj0dMKtU9Q9J
0deqShKB3zmEaucotYqbDoWBsDKCT1W9WUV5B1QQAeAqz3C59PaoOFgFo61mDfBBp/agF/LPgnPc
oRi973lH4oHH3n5HsNc+wXC3LL0uOoQalcpgEgS0r6vRIp9zVEdHJxNiXeBFis2MdrUoh2vP+mEg
RwlnRFjKN76cWsRTKspBJ0QK7CCvkVethhzAqourWXG/AoVzqGo5B4BYzTT2X9IQqDuSD0J6UuXX
Ajgimef0khvpwgT8sq1+tXF6ebYwnuaVUsfF9kLSfLWVUcvYmjpDOnkTZ8y+ukWrnJ98er1aIytb
fSDDO6gGRFjlQ90KV6oj8RUdwb2Jeyahr3THpsRBUCw5ShKAK9H1eI3xlm6Zye44epE5KFjF1BHe
YVhFR9Ab1UYppsGpfDrTEfneC7NCvZKFFhy/KEXfKxC0IMzcacNARt2k1muM4Pa112hoNmntN1r9
oM1N6VdTxvWfd/069uXlfHb+MGbgOAsRtIV3dlGoUOMYatIp6SPk3obH+bS0HCN+1pqehPCgwmvQ
K8h5xht/1L4Qvb4i0hYG5EDQy7KIx95VMxqqYUi6RgjCRgpGopnVqFhNavJcgkxD7k45NyLSzv38
w79kXr378C/cKs5P9BPOZo9uUiTEwsDI05IwhZY0x6Fxgn4scOhzmpJDJA3YEtomQ25fG3tYivbC
5ofQOtZPn3+Yl6nq7MPoNDV4hFSWUDqfnYThwlUExYVXakkikUXCBAyhPFpiwKlmMwntaj9V3MFO
8jt5oLw9tPVVmZTfBzDiC8POoy9M7NeAoNaBhx+/M8yj0ZjtQqmn/mYWaoU1hA5bl07XbE2G8t4r
xz9CSw1dMyk8pxEkYwaGN+yEni7IOVjUUykfRYasLjLscKFJyg+o6UhZE7ot5TBlK0+3qqWOQJUt
FY3/vhyv015FuqaE42mpCNFvFHk0F7EZEnmZ3OukNwapsfn8yYmz3df8QgJHwZ4Fi3Bue51tIWLS
UTut0k513hcralYbLZpwVFVkRVi9cMs+RJM8aMtW4uwx1GhCQHmmUgX6OOg4yZIJ06EwjWNyhKfR
G4mmKXTcF5j/6wPqrCMsLXMnpbT90S/tTJ+IGDUJh82Ih3TQc8Q5+KGWpSZ3Wx2XhXxnCLihekUN
nkm1nCtEufP5TZ87PuebNtkuzfwxGm+ce9+ufHU2WiNNglMyDOFa6RR2Tso6EkPleIoxuGYQFqjJ
Np5Z7uqrrMNXdOEDzC/H2Xhl2WV3QMUY8/s5PrkGbS8qT5yYWXBXtNEz9CuDpps7ivQmI2kHlzoq
6Ei+58nt9JIZjYn70nM4D2b78zkYNLeptczu+HlwvJqNZZ8yiN3Lp6DmJNv4odtov7zUt27IDyW4
tK2OKiWJY18Yt3Lu/ZHYWAkbgMTLQvbhUWWEbIdVp2/w7GSHWe6Y4ThkBHyNiAeFpCaRdotoCkc/
lheiquYMb0xKE8Jzu1Xoxgnylw3b/14ieg49Xzu1sMIcQIHY2xrvr13sm03s6wn3pdFw/tgVKB6c
O9lfcfh8e7+BQLErJfKpDIfrXkEarmZ59qXy17g5x1MiqmHBFsOR5My6KXf9BP7XSqfO0ft4rVfJ
rkTpe0o9XuiXmbaQmfZIEEJQaaWwapOTrXb4PZOfNUfptVzVN0qmgikepae4nOXcwh9dJBTazigG
Fb23utLHiQKFVlCnRgIM4vubPGq3URoAgqqK60IujWVThhI9Si11KkLL9knetQsx4knLfHtwW8N+
0NdeLiY8D0PsNuUesT4VpbZvnDiYdO5nspdq4WeLTBjZskWwt++nKHHI3Vh1nl3dhOZNH8jh0apP
5r2NI8kf/V3h2ae60fIVTv5iO7eOc17jBIcfGzlAhZ+/E+dcmJfBqNravPmd8Qnntu+g6SM/lNpT
LaR6I8NRAP2Vf8vMrtzBrWDZmAYd9D3GuCaUEX2itoz0nUULDoBj5rRlUaxyA4dOmKRbDyBgn2Cx
0KqGUqIqnESa9cdW1yxrO7lQiH1Z7M4HFs1selxsqd9HpUS9JWlZ0px0NfjOzgMLxwSOuZP85f+l
7kyy5Ea27TqVNwHkQmGomt8Br6uoC3awgmTQUNd1S8PQHP40pIloJNpg/veUjHzKWNmTOlzJiAyG
Oxwwu3bvOfsE9kDSljk9ONpWDmgf3aYbDh0+0YbvQXENa+SqVcGNUQj9ueiSXTVW2daqMUmUwXhV
2ji+SETYq7rWdnGdE/WYg0JjQ0I4VOPPaWLb3WGJQI2RNCVBGPPyk+Hw94QRPz8f8qQM6hUmj/iJ
fn14hLT0KajLywSqmRug3Uu2Sm9upreySu7++mZY9uuP15PT0RIgQNNUcz62OVInGCpS2JJsRLum
RD8Ulzrnr3/Hn4oGJuGcekjcc4HVgFhZzkd/WP2yAuUXaK5LUnekz+oLcy3iIR1FdNAT9K9qykcH
2ZsaUPhFO6WrhNohaUjEMbEkwKy4CuTGmY6UV+CgFoq5xUVVwqhWiRiZ+k1ihGJfxEdhr4NuKhbZ
ZOq3nbhXautLoBCehV75Zoo7TFZaVWHkKKjHl/qt5kZDh3cloCJCWlpQ0WX8D2NT4gAnjBHInr6K
sQRuZ0xvKwMa/Br+xKk2kXX35nhXhrqXn4O+4VBhAvP85Np96KTYP1UElK4cHAmk4qj067XDAyTr
KquYOtQPgLHl0cK/tpo0OOmyUbaNrSo+mvfEK7F7eoSUsTcgM8DN/jRZqXZKscQzklZ3gKj3YcMz
ajpp6g9ZoW4gn0NcrX38ZdN6jkfFm/J6owg+GzuI6A8ZYJGxHzyXdmB5CMRUjG+Rsol4yqXZKkfi
MZB/YibWWl09mkV5WzRolLUSt1+H1ndLulO40RJ3wM2UJrtGjdnjehDxdvtaoChXAumeyFdGps2i
EoWosl85RdvHUXcYWIZ4uebqLrZ085MRH5vRhzt/ubD04YFfLIog6Ba/XtgC+els6/XFjq15FaW6
djdDvZizcldnjnYz0MNahcX4+15smM2MEhaHZN/kt71K5zHlOO3XcRr5Klj5dWQG9t4En44xeyUH
E4GtXXZ7Alm2Ibl+57ohsiwcBopylOXQm3CLW2m17tUyusRmf9aNSl/Pc/LcuELbZ4RVI0130lUk
voSh5Z7J4i7Iv621xYYZe80CiisjVuneaXTAjtjoRgdnOuwp22gn8GXjJZkOkCcxXrs67QMrctEa
ddqmcgpCDXVrl7TWu2OXCiVFdiPnHtAS/1bVufOxZ5PSZsX1ZNukN2myyJccSu9NaRMg2SWTxuPM
28FgChd64vgRiT1swxr99cizB0HAr2R+0U0nOoVx8W1ajlyRk1+mnkfRLEhsnHKXZzk/VIMWUuBm
IQ5t+5szl2BksKiMs1QP2iHMLePQqOML7RqPQ8W7iGXpw7upiUtNl8hZzBeYoZkJnRq0hKtRhg8B
V/liz6EE9hoVHovS3gBoTDfXMbyiCuaNLbJxYxqhgp0Es0SOdNiws+xqZuWPUld2ucz1c5l1aylt
8zg17TZHe7wS8Bms/nvNWNf7WSkiiZSflM0/ERl/XJWXe3PJ8ERKg6ADEcKv9+ZcjmJ2ygzmFWEB
TsOqGUxk4qkZnijdxEVgDib+nIT63alxraSG+RAsdvu+FqDHLKfzx5GnuJQlIVrqpYjx27g9HWW8
X8aqzRTVc9P26kxaspmUck137DunXvswVJzoFDO4hFls8Vi7XChjn9VcW8dKybHvx72N3SvL+snX
9TIkuBWLoMuxcD0sNyLmmfvAAuqhd/NNonD+iNz01Z36nL5IDO1WRO9W257hYUcgA/Jy44zxudMY
ds0TWHRFgcqiCqfg0yij7V+vph+nWMtqijLGpBDXwOIBCvz1wkaEaphGrRBgr3Ve38WZRzyF45tT
vChxky2tNMObH9WpPZtJ+Enh9ZFE+fO3mzS8ULBoBv3ID4fnusckopjOeawnQkfrR0tLj5rFjEQP
2em7GL5hEVsIB5u1EVrGPs74SBtNRVUTvYMyIG1eN67dXDj+kBoHDXzHJ9fn3+w2yMVcJrVcJm6/
D9eHlMcq6lwyDUNX80bju5NgUXGL8W1oeSlFpt6i4vOq0XqdOhNz0kS3yICyDw6CUYJ0zY3E0B1c
3MD6TNLGYfFPS7a7wMvQs1D7IZn4eIqybDVNA7s42zjtqRGDFfGp/YOp9FeViFVuazKmmA4luN6C
aR/iaZlpkcB3YG+pMUnpbTyzoXigKx08Jo085yAhnpLxLXJwmCohCIw4Tge/JtUjdZ1TOQ9ABocq
9Iqytp46zR0Xjna3TgdhPZHXPmAQa60daaU5x/XSxBQqnRXaju6I2Sl7SmMeQKfulVOEMaNUjbuw
rbRNV7b1738VoebuUIwmnFGQTZizfju13fDgltdRdR8zUG33s9ab+0GhR0p6rvmK7hHWhFFiI4Ik
m0InSNoo3KBoyXlzWGCxTY+4LBQO95mLKZBubz5DZMVrCY5gtA9ae6aYCY5QVLItLvhLN7c7nZ+A
rSgmdrF6XU+iWKl4+A8N7qRNQ5xn12LdtdyL3bmbcXbOWIGCmwaRke8Ia9h1TbXLBzW+A9rJRtXE
2sESYfmUq0js624Kz73VlU9lO4CQjM8j5f1LuyBmJifZEeCbbXClTOR4RSEqaFBiQZndSUd772tr
pyZa5jdu4Gs4IOYhlV6owj8xqsVhWviitgn5Gexmg29nIg/sJKR+l0AtpKk+H7SwLrHEzBUZ28qw
EyPwoVkJMP0yXq/C8Qt42HeMErofVgEU7SC5nayjK+R8w1Z6JHYTJ78FVM4d7I1Q1OCAcXlF5urO
GPUbHcd5GpnQSRTa1DncjoGBpL3Ik2KjvFcjThpmrH8PtWFFuD0tGLss9oMJt0h0wiu7gBZjJH6Q
w11fO2xlytD9iE2dHGW7uLKWqR6h07epU9+5DXeXMWfP1Rw/Uqrq3bbKOQgL61th2PfOMH0v5vaq
zPww8S24yjicjKQqr8C1S48t+A5BCG3+/jCm/ZeyCb7kScf6k4m1nIdv1oAAswf5ocXOA7ABGjPd
VXHgKYjAPgUpyjsteO1N6wAs0UMoDiWowyHaDvISDt0+KLElx216ds34uXbjr2zqz2FsnVJK/Rz4
hqwtfGMBbfSxme9TmvGmrL+OEVJpXCnSG3Lly6hiBMrtKLhY2fQUcSN50cQh1Z31FeBP5SCcuttl
SnCYDAVzfOeQ8abU90roNH5sYUzD/9KtQ9shu212573EX5sRNX0WONqQo3bPyhgBTcHFsYZrOayt
tKeJsoxMlEaW4IQaODohOVLNaF7cTb1QZ/SC6xQb9km1eXLiqssuZf8du1Z/aU2uZO/snU5TvLbQ
fDc1fBgaxsYpZrmxu7Tx8trFRDs390Vse1po/MhDRqEFVIrVFIQrw9YOU2+0p6RQ4EJQfGKBvmql
rp5Gyv10lHTswNtnpYWGO04ulZjKY0WKbqGYmZ84Sy5Hh4kNr61wOe5IetfHfo7wT8gXZsyqb0fh
q01f1tOr7JrTuxhFOnu2ZsCHZQJlutT6ueKc2sLqADOX0JkJL14FjlH69YwXd5iJa5njd9UsQ69N
cz6ycbx29fhkNTWpVKJivlt4NivIJCN8dMMKc+J3pXLwcurduYs5OQzqVyWd1K0rnx1p1gx8Yn0l
cewvRKAmDmaQEgq184RmvkvNo2K0b2ZLSqbtvujJXWYxyIqiboX/U93ggK48pVZ/DKF4dWc3WVkh
dChpUv12yWM0l51nl+nsW7POmS+AG6rkQIEad9rRs7yXzhTvAtyMFfQvT5fFN1cJAOCXKvyTdHxm
pX8OynjYqEAGMjl1Hu6u19qxv8c69XsG7UPJ1PUcRLd9g2FYKR56rrIqIrl2xbiKiHMwOlzjNlQL
rS+YKliqsrK0FwtE9roLa3YBvdjlje6spN1o6wx20FUjkHyV4yOLgzRZCwVJSF4Uw8puLbGLxj3L
l3KnNNVXGkoMTkRIaHKpe0axEFukfI1aOWwmQboNLeJ9NrdkMoANIMvhuzDq89iMZB8lGs8upe2K
vON6a2nKk0iyGKn6tRZ9eI6wGs9B1fDuEv1RRZOGvM5Yj82bblXlrgrwfCZJfSwGLTsEddqCvBnG
YZPE1T2jUJfTj575ebaYxiK1YsdgQXYzbTcpdb0bjZhgtrTJkFwNt27lusvqcEzm6pWOsfAKRgMx
ro1D+q8/KMCLQydz6WWcNDwR6Ri0Iz5k+21qyPhioweeMLSUACYqVyyCaeb//KEG/yG+s+Xnf/5z
STs+056017GZFIeff6CLbwCMyHkzDqGzHaKgmL2f3xGpkx+a9K0uMnOt1uWLOdHnpmEsKRhHBW19
Huq8nw6Zlk+K+n041T9a63bqtEugJfcJ9RBtZX7/bIz7rOceHbIyXWftpB/y3NYPk2M+qXhENqOu
v6KXtzkSgsRzlPDU5OWqibRnfQx3CBz7hcdz+XnF3WzMDtZobgedH6gK82GsOYia80ZMKR+sMkRr
mFzKvb485FMItatm7fRnJxKvEYARsqsJrlaiwzBWRyqt+W7S3Bl/cOXNkTvCLMnLNVJsppV0Ovtx
pLcW2+qZiuA51elyupgWNo2OWdkOzNWMp4TaoKT1VjJmtYdeXEBUrA11eqjsrt672JLLJ7ftoosT
wYCx4Pw7ICtMSFcWp84VtWh+qhT7JSVv3sMbcdfhk/GcOPih1Hn+yGx7vo6Gdu2Vod7Qj70pnVnz
qqkgeNswX0wbdsqs6k9ZaoT4Nk+2qNxzzeS6D6PW5zQSg2UxsvVcx/R4OdQumebFKkFftgb/u7Ga
5isuGd4n/AkQVS5T3/JWS9KnyJDBSW0dZU+C2SbKeiqbosbwrkrVs6UcwBeYF0Xrhk0ljS1z81er
rQl8V4Lwlu5acGxN7cZV5/C2nAh9mo3Gt3vzaxXdxDIWJ7qVuHTZw/s6GLlnO+g1Vfuo5m62Fd+0
Pn0Y8jbZKO2wCwO72QfSfiY5jrPfhFZoML6bVjD7MtKhIZixu2snZmQlJ5qRAfEj4fTHLsh7zhen
qbM5AicHGdk0wwx51+bDpeMz1yKnO9ddQ0+Ue5KVf7hY1KRzDFYlmGos/IzUJu7eYzhk6fHnf9kt
EJBZ0B7mHm+2scNGVczBs5NrR7NJsNYW80gPY2vbsM3HPnmLDH3AEBOTvtpDN8jn6mW23LUTpzmo
upgo+LzYaYacD1DclH1rZHvQLuVWGuO9O4H4nopmW3D8X82MrIuoNKGaGe9k9qRHwFOHkfXmalfi
3YANCCPLpS1vWNMJfHTpETRdCnV4LMkpgScVFT9aEt7PVZccmqJmBZ+qezXPAddOcf8yzBGWvzE9
aEXrksEI0yVf8CaDWntyTqKTzOvAx+ir+46ZOscEX/7ktM8D/Y5DaGTnjFSEbRZuqpqMFuWt65P4
oobDhb8HJwf5qT2qr3HUDecMAoWc9fKQzOHdAKnZkzSgLoLuv+Uqqj/YYbnGa9/vu7pF3inLK0Bf
tWf/mZrtvGQGgOS3J3PcAY4kRYEuIulRvF/FTNw7XI7fmIiWmyEmMR2TdnrSRqZAhu2HU4UROs3q
C59isSr2bNvCi4NeJZineerCCTYBMJCMlJ0dDcPRT2fjoA+xfdF7/ZpyPjjlua57mUpZ7VBlM47V
HJK61EtT8nWzaeS66AKidtnLYCYqV6sd1Z1i8pzVgdr5lCbXQLOLNQ9asgf1+BWFD9QqSYifQa1I
NdGuC202PM2JLmmG733KOiKkzUSs4k7pASyUvmVH1mOvwyuJLXoMiZmclJL+Ha3kU6IaeN/biOiW
utunsvJ6ApaDuEAfIpvGU/NZ39ZCvET9WB1iNftSubI52J29Rmu6bmRj3YVKd4zgR8SOElwjYZ9C
O2SeOhjJBUM0BH39YFSle8pZR1sTfpHb4G5K0GZ4aFSJuuwOjhnkq6rucYnDmNsA8CqR8tIvNjqd
dIOkrG+sdumuMYmdLbN6yYCajYGCYUj0AHEYLnqMWoFNGdoE4OYu1IroMRmGncvEC7aaVvkx983K
TiwKVaUC8zh2ll+5UcwG4IRHM4W8smwDIEwD9QaBo6e3tfNGy2EVLB9PFBjdJeyz0KODdFdystwZ
Gcwtwj2X0/C4CWbWe2g58jUkO5JYKLUK6rdZvYmHvDuQzYmNsUt+JDENAZfH75gr5eRhIv6u8e4B
u+gs2B3IZtHb36Ia7xdI02OTkANmmtNjz0fJ41ujw9Dk1SxUkDN2sRNaoT/L9iwqMzr2NgevklOT
RZYJlcy0UULh6Zk27eeEda8OqafImgYGVZhnodT2OrTynZqr7YXO/zZCOr0pcCBOFsIjuyC3hxTf
a2Z34Ef03D2RF9qBwVO/RM4XbRL1aVA5Rab2uFYIz6ZLrxIgFg6eoxSjj8CiPKQVbdBxgqtZcjTm
iBcUx1AFhTd2ctua+X3CEXdd0iYoUsAq4LmAwzTE1IqlVzLJIT+2hFjhZRweSNYCWTiavVfpbNcR
K4kX5y6XHnoXrQf56hhSPY5ZfEnV4gVCkQofyH7Q9aracJc21JxthLfSCrymVNwrHe5TXOaXxpyj
Z6cBFGfw5rF7Ez22LAqMCyJs3veS8iFUmDUF/VhzwgjzQ9pKj4hNSr/7sQbjYU1Y7hXSKlwRxLex
C4BGlJOvkcm1hkFkHJalKGtT3r3TWhCOtBvUdvOpjJVjYcdXI8sHYBuhOCSgXelgNFCXG7C3Jr4D
FkLa5lmSb1y1Eys4FtGaNhk5Y5bKjd1KSHGptpC4hhYp/KzsQOORVdHRDMnT8JXmdHrq1O5ZDpCP
TKAMuLaV5OTMTuKZTr9ORA2frQVwkSVNcOlo6do2LdXQvR1aTLosWdOsh3sxnDSTXCSlMMzjmATn
JlDhUpXwifKIRmk5q77o3YM7xxXNyvg9G0lopNIfVxbqmAd9ytdt3USrRAMpZtT1iz2FMPFipT8W
VbOpo+S2Iexmp6bTsKmrMPYtgBitVXTXpAK7JibERDPlni9EjsAtDxS/CQkzjcfIJL+sH7bTMN5F
/XyRjlTWeu9wop/azKONtFMds95rmnELBg7d8mhG2xLkFmER1plxwl1i2899bByRrtECU/hWaymp
F0Ms1si7iZrpNDAIJWZbsq+E5s0SHsaBAYq0mqrb2VbALjlfIdFbW7nvyiS61MiBGlPStQ0lsaLm
174DmyxTPcf+vAW2RKVdWvQ+YuuLy3227dr4We1q45gXUEKiNjyZ+VNcTO6JHs1FNhyDkR/ZaxlK
ZSeB7XsGGMTdcvHJcVZiW1m7NSc7PANnBrEc+ujv2bTgfNrJbAZWvIoi2exFarxY1kDf0myQObqQ
YGCawANLvcqtyMYVs1+lAfAzbiyty+S2g2v2RfZeA4IqVDLtTLDcg0hCeRJ59h0Qrr3T+xfqevek
It9YabpoaOCUA8eL5EcHEhjWKdhXLTmYZo2LoxhLbyjUbRsGDvNOd1+CTvTNfCo9tTjIrmTuabnf
ZUdNI9mtt2nacnIm0I09lZjAMnkZtbbbhEFe7+tUPtoh01FKuuScaPK7lk5PSB5Xo+hUblv9QbQA
XzglQVORtcvSV29iAi/8Vp8vaim/aXnV+WnIXiHpf4IOo62nMVYeymsTeC6gohtOFDtzKPQHWlGQ
h8ziEEy4Yss0cFcRIqy9SlWgDqN6jpVSrmmyxex/fD2CQu0zbTvZldY9JvWjhp/BUKpjk+dil6mR
2JgwBraJ2dtXie9yNS8eTncGt9aYhKsqM6ZYMeCILChfD+6g3weBRj+xESe3P6rs5LfxXqHr5DVU
ckcl55OsjdD16RKw0UbDcVJrqD9Zi6CVhvRgWO1aa6vet2u18XQ9rS9RVz9Bbw02EESFx8J7OyVR
9DBMxUk/pagkzxWL0m5uu2TV5P2N0jfDXhNhRNw2RBaGJM7W6qZTqROpVhjj15nT1RKsg42bZOih
i7s9ktKbJlPadTNAj9AzsoYDddCOxqEt0RYFZVNurGK46zp6e0oHMCoEVNVM4kGp5QjslkCeuh+f
9DlktN3zyyCRRYi5LnpuvLlMqLCuK4+DgG4IJCm4lzBos3pOrlHF/hjWdoaqh7wUpRV31sgjEg/q
dCCg20/zhCFrnTFGSBvDA914V7lKc+80uLPUoFWvUVR8i8G7nQpNf+TpRoVySPRa/dpVDiy4mNVZ
sDM4RjytLaiUqz6IwuvEns/jA/Ym7/2mySu6ItaGfaRc46OABhuEGuxeE1AWOY9zbujcpgWRf5Rf
3lhq7QYebEbPiEOUW5o57DFECaVtHFs22tVoqeVuAqcVIPj3pNLQNCezd5XLBSOGvhuRcHQJxvCA
1Df1XEN5B4SIoiAJHYLdkHQoAvSXQkNM1s5AWPS8SYIp36QcRH1RJOmajtOS7DfEDDotdJWxdXQo
xG870yA4fliuavswp4hlxjDajDUkSHprlHQwCtkeNE/vILqJRgBSdiqk0/p04zId2DqSqmmeXHR5
UX7KNZcLnVXSby1KWyGV4apl/Z2Y3JdoSFj/wvs4H609bg2mzctIDeCKcchyfo9u9s9hl4AQLsAG
6uLYO321Kw0ZerkNHavtwAVKso4M9A8rBAE6wE9Gf6psN5E2bqOaYeCkzgoVTpWsO5Z8vHDmwC3Z
w2SN7EeS5g2gjBF6mmG+VbUehLcgrMB1iVoCvmknfX6nYc8vwuDYqI9Nb5kXJLcr5grdAc1x7NWM
DJ2WOUUEwD3rzpGOfKHjMfFaJbXA+VEDSb261d2qAQRWP40DE181Qw8P91ZfR8AzVmNC8lZskwPa
ZETJVJwnT12p302wAehJts6dMYY4ptKbQdEIQ9GUeC2TFiM1J6mbrM+fEXhbfgem/a5ozVU9uCGW
ORvapR5PRBCuSek2j62d+0g3ZrjajAkUx0Rga4DhK4sTHCmf8vYUZugt0+RW4UTjw4Puxr7fEFE7
0R9rn5Rl6gqn+xs7J5HR6tLgxSbkZO4Pd2yQDSt5sGOK5PXz8IjeKP5dH/L3/CLRN7I/OK9+tHv8
YiH51DTy72wn/y8aRhYbwf/dMHIu8rdvxS9OkeUHfneK2L8J9JekAENJAJgNsuCfRhG+w2RxsbEv
Kl0HdsK/fCLC+I0cOsKosP0weGQ0+i+fyPIt/Hu6q+MbAIQA2eGfTpn/kqX/7u2R78V//f2Pqsnf
xTz/Z+6PswgvBD5jRps6EmsABL+Op0eFhnRcLpY2MJUVAXHKAmJvydlaYmnv03uFCIilMVdts2Hd
IIOcxSqhnIG0Z28t+ayrP3RJh79gUkBC0G1fvkkaXfVLO7A03SfWrWbti2ivVp5VemNVrmLncRJb
81sOh9vZ6xBBv7njkblYnHiNBioVB8r9EI+3kHpFFO5UBj9a7OmaP5WPtn2IsTCSxIEmMq43Lc5/
er0qsQvaZp5PGbwk1EEuHShxEOmhC9ZsIiip4MKfLdB7/GS1PpLpV8XvUe8zlPIs5iMRpxLHy74o
KeOkB2m8psMG+KlyiG5TQHzQm6eV+cwBls0IpjnW3SJZLa1mx2DjiR9ZATMirl4dBgiaP7wV2+gE
QORHcL+oqEt/OTSEW7feKzuaZuIL+7kCZxukourLDUyUsQO46Bfbu34HS5NcmlVQnKwfsEu0bqvm
F23g2LcqaZOuJFOpdePTmd+49zXiEvLjda/eS/r31/Ko7iKg9cquWqX9tjzRGUc7BBaH5dqkVMwQ
TjJ0Vvaje+55PWjR6kf7q5UCXHo1W+a71EA3Q3sXUdyZxyIA47ixsn3bYV/wxNc0Itdula6Bhkcx
lJUVuHkbuHCIVIC8T1+hTURuH84YmMEQ4t4I95uSFQ0SrTrn84W8+c4C0Yp0djMd0nrfTnR1D2Rz
tjrTs9XgeEbnmffld/FjQgb5LTuj372hQDv1gpwUlXmSkO8OW74f2Bn82L7YxI0w/TIxnqbuEHa+
Occ/3JLFUDWz32Vcf2v5+3Rhe46SqHz/Hr395fr4/8nyR8v2r5a//0j/8b/+23//j/rt6//4z+kt
/Mdb84/7jq/8z//8/vMLf1wYf/5Tvy+Mpvkbnl3WN2QTDtFqgpXndwedIX5jVfzpqjd03I/L6pfT
3cYlZ+i/wXtAP+xqCJVATrKa/tNAZ/2Gow6kG0FEiEuX5fRvLIzGryZPW8c1YSKoAshiCZAFHzON
5pRkEzEgcofP8MUKTPOI6cQ6Tlo777VZWExq3XA9mLN9odsfnk1RcApr9PYCXpaVaVa+y0FRdnGr
x+vS1I8TRijMB83NhLvuht2V1coVb6o+A+VVZQP7hWOp6s6kktuZX+UgWro44cyDMe/sWP3XBK/G
Jhk1ZOH8tnUahFenMoebP3x4/25LWLzgf9wRlne+UELQ/C2INOeDV7yoycatcg5SYiiV1dQ5M5WE
Ut5MtkTTUkq5Ab2h7fMIdMOSgk4jj/gTLa8RuUBu0+Vb3qjpnmNHvA1nuagkEE0bzYgMQbrTTWSB
ggKF/4m8kk/+48u2bVfjDluCR3XxQemUJrKiSb5IhcR0NloA43mU7UeqQN9ICLmxML9QVTnRJ3LZ
X/VLy42CwhVHIXpjnCfWRwZZGytFgNagwCED8ntg6glZathottGdkdK17Gt//QEtWuxfPx/BdInE
LWEgoFY//sJECwvipYhOqsq42NOopbAlwLJj1hDkn1xU7c/vDp6Zq5HurYM4s9Xlqv9BR22OTmw2
sZPTqeWkozIOOefNdEv/HDddUlg3NDD7VQ9e61EIco1zc2W0vXUKBv0FdZl6XSQdjWKQxFUm7TKI
jD65X//8uYMTAQFja7pNMtjH5DyDLrfVBqS5tCVEYAsJ8NHKioOAQuBlRp1sClldisCJPwH8LavQ
h8/BURfkFTYfUDDGRx17j0PEpadDKgWWRDE+u0OeP7RGlz3YAgyf0YkbzXmVpSLucf4+B4DTYJyT
EYLtgiPwpMOMNqsE/RB/7TCW3SHJALv79wR2yw2KIQphnbWE8hp/gtbQQXLDjih79Lvk3LtVVpx4
Mt5RGPW+6pZoPyZXve2GNRi7bZQa+W2HqWRdN1pCFMXgkutES6R9L83ioYlb5xOp/gdVNK8Pyo3Q
SPSwCXxdbupfb7FEaCPySTDB0uiO+qAQaJGW7r6wQ8jmIk9wiYFYIbM4RRigvhdRL1GeZo+5MmHh
HbTmIpY/GNLZq6mixW+7NLS0vGP4TV7FSi2J1wJ0YhAYEK77IdtU2jR9sytG5LR/kVcl1HaN7Ja2
0fiJrlZbjAa/PK3cIi7FOjcJFrw/OSsKugiuNYkMFbf5YI73gyKb70kwIGFuOD6SQJ9ozTtdeb0O
ky+RmT3lVaA8xFPzCYrB+DevxLQW/igadMPWP64bOsptIoYcRiAj+wb6h7lV3QNtmgeWTSzX3QLs
WMJFFbM9xW7+RTTpVei1dZqR0QQhPqYgMZKbGID3hLvoZSAeYXLS/iLmeCOsedjrkxH6Yd7MB2DS
/c0Y5NWmkUq2Jl9HJaVkZ9PnWLt40ZH2k0NVa4ncp0L/5KL/fCsfLjqhQhpNZxdH2J9c3hOif53I
ucwzbbPFdTnqe1L4doEl56NoAuVeaYb31q3EDmDCpogUsRpsrd+HYq5PztgGnmqE9r7Ws6tw9pOu
EZZSBftpjMUdfvvPXq+1OCo+vF6LrZZh1FJwUL/8+ggwBctmNo3My8f5tnDpRGpJf6c18byizgwu
COSkX2U2kRNji1AzCY59pGtoC2dA4fMSrGi9Fl3vbgCljCQnaG81bPR7LTArTGAOLuLQ3jWTwQll
thZifEUYZMosuikSa5UKK7jasr6Wdmwfu7QlmIP0kn1GQ++5QM3upT2f4GirGdQ4Zz4yfGvWTi7N
TY2oeBNW+fAgBf1IKZySJB/s1KPRtF4bhvE+jtC/IhnMNloGHTrUraeexJdT1/TfMrvWcD+W5m3r
Ot9LVYlISBjUdZ4gj+etL/rCVaESTUKHbK8a0Sd3ygd0KouPiREFaCdpmIs++uND0eRmYaoRjTUn
zwTCJYSNzOEoWoqs77/20Co9zRyyo+w1GoQ5c1dIbVe1dJg/Re9ppph3hWIY+7/e4j+uGrhGEVmy
amsgznhhH82MU2N16iiwKKBPcr2RaYHXEUi0Sw2DnIB4qIHRQCYo4MvjuDwTtQNId37vIwBCUdd/
/euX82GLXV4N9RQlB40ILtTHV1O6cYuarog44WuA13NSqSLyljh9x7O6nxLlG33I8hNL2gfhPA8D
5mFaHZidAHkZVCC/PhSYONKwdIFBWIEmbwPoEWuLvKW17krj0VD6N9Sz8S7EwLivcnl0l//hr9+3
9qEU/v0lLC9AN2ngkEX+60sgt447NSgjL3rTQnmmM6E+DHaFWLUFswBKeK1Zoen3tnyw9X4X9gB4
PykvP5xDeAmw5kAqkLjOBAra2K8voTFtwjUndKrG/+bsvJYbR5pu+0SIgDe39FYS5dU3iLbwrgAU
zNP/C1B/ox5pohXn6IIhkiAcwUJW5s61le6HTwYcbXz7I9X5mf/9YN+FM9OGLFiKeD+bIByMme7w
R6QXDhHaT4EiJqDVZ0iSx1b1l/lgawvR4MuheoQ19XdD+p/A5/7jAIGHon0EkwAXxZvGxj+226nd
oDKWKSgP8JqejzClCWXlTcf690O0/uMYp94Wl690itu1d9tKfRtrKMNGbUCzLj05WX9jdVYMKPhJ
zeSz2VfwP+rY3AVpNLEGfJJLujTxmPCHL62uIPcL02+hXmb7TjP6C7l4DPXsMhJnsyYBgjGQs6sK
EPpJIb0TTd9kfCKPhtbIuCTU2bY1jSyFqW4CHLqOHSHgEGC+UogdKAUXrXJnHKIqcCEv4MBqUHJu
oDjxc0P1V6Nd80Mj+SJ6WmQL3FyTBq8NN+nbY5K1NwlxBvm1pL1UBkOxjj3tsiiUce0HVfpc26hD
3dCSGx1nSZdI6spK7fFKQaz6yTf6bs7AlQT708Z0GdNywLDvW4nyRrplXEfhMho9kkt1f3GEvTCk
+4gbVrz2VJH8P/9ITK5YAly6XIgn319D0ZiGfR4SxGiVfHDaDgVa+6Dy/9+vn4+Xj0laYYrmNKh/
7vsDi6PYLPMQliCAeuY5GiYZNn1ouYuaGJg4rFBqH8WVGaWfIY4/jMCcUjTvk6KQHyc/lX//SKIW
uoNMXGw0IesiDm8XYTT6V66FH23k6eqhg38yNO5nA+C7mHH6Kml0BBZKT73OlPXddkf6OROho2BA
O2pOEkm6U9My3SVKmR3RVdmo5j2JvoGROA8pekXCk5sGxdeWcBMqR1h/Mt1719E03RaY3nPDhq/E
BQau7N+nQuaJ4sd42S5FnWcHsDEr6mECa7jBQ8Xk3g6g/ffoxNJzGOa0rTrQFceAdHVZFNY2ohtq
E4z+Meqcy0DO6ZBkFJehfcjd3y+WdwSYeUfputJdckcGian3V0um951bKQbOmZadHNtMikXgdv1P
JVsI3AWvtAjHobJJaCxJVHy5razfMfyhho3972s6gZGDergG4aJ6dGQxeVXqxSkaHWZpiq0DUQrI
5WLoOPdqpmobfBKFfPwdc5pVKO7YtdO49j6jkmVpCf+pUig4Dg/aKPdRrQPMsZsHPoZIyPxk3Ph4
JwD+4DBPMpk9kMZ7d7FpdNoHMkRRlYz9/Ct2+SX///yKbUjEWEuQK3ChC7zrdGzKoicFRU0Xqzcy
00H7NAyETV1JuwbawdZR8lWgugk+H9lnIIT/OESSBiZnleP7GOh3TeMGhkZajbsMer/uAY3C4fND
/PjNcc2ZRLcAkrmrvge6ppYV1UhNlQUUVxQAYqd4ZCQK/yYzzPwI/+PH36/1j4flMHNnusVVTjTt
vjulVqiAY2pgANE/n2L/rFK4sTrSC58Owe+SX/z6GYBdqO1Mq2nxf7+lBm9C3J9df0GeIr/LhXwN
BxVnuA7DzvwkN/EfW4MgM2WpqdSRc3s31mRIYAe/7rFmtIbups3WRU2KLezRsKZuLT8JT95RMqYR
gxyQpsEcZ1LCv9Np/iMUYooYRWbY+ItYReTedwysPswwu4zjhchNcaHxWNtABYxh6fTpVR+l31Ib
w5+aonGtF2QNnPzaiVHcSaf8LjsDDXm2K7BmPxtlTq1ryDZ6jrq0aBC6/v0a+HhzZI/J5QMrJkxF
8PvvnfeHOseejg5JvaHHnH6vgtEJvkra9eNeDaNspQY0MyeGcZvaaBv/vvWPMybOnU2NlWAd5t6H
wcOoxkELfQYrGbf+1hnU73PQhrt3t4y9blsqgb9RhX6Hpmfcw9/iF28m38q2MW7MWrqffJcfrhxy
wppG+61pqPrHpBt9Ld7QoaXGtay94mREK4U8F03PR0yZ409msR+iAyYnqNM8RjSuUdhr/z71ypgI
abK1RSPGG5IJuGRbj2UWbIzkrqPhEBKF+9kJf2e6wMXKRjnZLkUXQiJig39vtC1jqdgiQaNfW+YL
hCmsqrM4PnkF6LJM7cJVPJKBcdss/K7jx1rHAXc613uuGlGeKlnUxyi/H2xqIfoYXIDseKi2N2Uf
2udsUi2MY/lZjeDjhI6ddlRCZv64VN9PcvrWqF07wEi6DUH7uGZ36T2kW4ZR0J3eVOiU+tLZlHGL
rSTiit64SzQRf5KJ+zBashOTq4BLqGp+bLVX49hljkBZtvOz8Bz7/cVVkWD3nht/EoO8r2JNXxIb
g//FRQgJ6n1g7DOnRxyCtdrYhu2+/UXDUgHsZTvq1GDGzKLthEHntkm6nzKsw2VGAucQ0ypx9Orm
XDeyJc2T+EAgGrr8sqoB5x/mN6WmHwO+qBuGFmdR0Ou3iItskUhv+KIpZbupa0RndDZc24kOggoD
7IMgRWWGuQq2IcEHcyRZxTxNO9AJqH82GJhce3/k0zhsl/uQjq4ChAl512ms+mMgHZpRlKhRp2sT
f05ieTpAM2r9XBHgj7R9X2INHyQ5fPqJCcYEN7zJscjIa1Q3OqyIsvE+wQihp/iPnZqmDQBAUFvw
+O+dqgMs52EBcO2JotnnpYvth/0F9BMGa6iL4FVRGyc9vOnQ/aNXCrUTJq1h3t7orXUxDe/aClpq
+21Px2MUFreMt89RXidXqaNsZOw/SVR2UBiK7g7Dq2ZlxUZ+TSZNX6S29y0ZBv1CNiXUiRsjK5a7
rB7pKFC7XTmkPkqwQP/GVdvtMgGfoGzu6GZqb3tF+dqMIAtr3zcpdYTLriTYLxGRrYSFBiAjXrqq
+sllW1Lh4OZcriJJM/mgOz/ySlOPqeIvEXt5BxA55tryTWRdWWFsI8n0ty7zB0c5pw42swIvkRVg
DtrAy/rFp6XmCiW8vosd/1yGzTkLHeWmj9WExKcncZoks6zzE9L9akEKxT0ZpYwPjate20opfqy6
qjuOnk3Xnki9Y1aC8anjih4V9VF2ynOrafTgVFV0Gfvgl5OeZFyMhzTx2k2SFWIBXS+5LuqO3p+Y
VoQmxSLSMmJ3TzvqU5ehL8n6AqsuUwYHV8YIQ/16WMGZFycNOSrmnSDeuMvvoKNZq3pIhoewdmja
afVLkzc/q16gctCxNtRLhZ+X4YSLFmnDIbQU64DaHfdtVGZImY3gRjdodRjz4kcWNMUeWTdcOxJQ
NL0UJ3rSj7ojzAVYEfMMEig5MQijxkn1c56myn2WP9sCy1ncDY2zW2IxljsWMk8MSOFD+CevtK9G
zVDOpBw2SaC76HAqJMRD4J5jN7mPRTHs2sT9iY7a3pu4JYZ0mmx6KnyLNse+HLvQtT4a1nXXQgMJ
sDj+EgyrRDYDVBdxo4T0I8dRZ0CdtuxdHTIXUqUM97rRy1VB5ovcMF6hWWh8V6oovMcLhSu1j4pj
WfnVchhLeW3Qh+rDk17CtAUWMxruMm9d7RrI/4vhDQBYfdqpRTqspKIGR7dNqsdcPIQV950YI6qz
iyHTRgtasatSEFCuBmvJQ2d3naT1FyvLi2svsX/ZVlhcmho2Yt5c11M5r8zVX04WeWc3GZ9M++i0
+DzljVafQ62/c4oYMXFbOHtjVHdSdYa70VXqddr6MCp1/+xDG9ikofiihF56yMqK7uPqbERHig3y
RpOBvMlE6i6qVA8xDfbCnWFpyY3qoQutOxyL/x4pfYhMPKDEHpllSqZT8e1drF4TuIL/xZ3R14x9
ANgPh9NKW2NEGy3Yjc9uQR8DM7Y3zQuAHaOjAOD572EPTWeJIpKgFvYb97hWJcsFqE0atqCPCDQA
ooBqmXPzv+pRO4dVwvVoRY8SV/dFruRf/374H6ZG7A4xKgIRPPgofb7bHdfxObsMpnRs1QkNwfSO
qHW673WRLQDYFnsnUZ//vsn34RmDLQlHhPkqKRxPf1/gLESXCjpWlUVZZniU+CbOmLo0DoQe5hb1
KSLTfj1G/cPfN/v+i2azRIWU7ak6Iot4r2ChcSwarYbNjlnB7c9lwJ/icZes+W0ub/++sQ/Zerbm
qTouaBNtlHLnuxjUTyOdNivVX8i8LY6exqgSaVMDLDRo5M0qLWZ9o20LlyhYRysMFiSOPrnvv/9u
p32YDFOY2CNgIfb+96VmiqT1gWz+vu0niRWuDViGAE9ACptEAjIRn6WvP4SU80a5uG2wbFxP1rsL
Co+tpoDHwYEDZtj4cXZqC/qB3EJ2EIb1ZWglGzUwcMgIg+wbDT0HjCfTu09O//uYctoLSrtcuiSc
Ps6L+6GgC9ptOXRcB9eDI4yVwcwExY2gbC4SbK0VcdUVMjthRZvju9xFZzzDQ/SL3V2HCH4ztoiu
C9f/FIj6X/vG14G3DBciCeF3I04UIa8eCvP3nF2Ubntjd8m6Eu194bpnlW7Co6llP+pMKx6gKLq1
2I/Uk8JSUZ6UWKMjVFG6y9/P2Pvp6nTCJkUEoGowNR/nTIrQ6FgU/oI0Q3j2W3QGo6UOD0llxBC4
6ZaN+n5FiHndea3xyRj8Pj6dNk5MTnYGpvFUgPz3hZrENEgVRYvbekfpuciYnQWFZ34yIzeBKrKi
PwNhvmLYdQaHynQDcdS7X0QtXBMPypEN5QZDT1weCse7tZ3kq57A0VR/GkkVrtN8iM+ekf8MU7S1
EAteyI99b8L8K0DLK+aW9sYZxpUe+s+GJUeYeupedH5w1mlIyn1pXAnlIMLxV5AWk6m1BBhdOSRb
mXuuUgAcmzIEJqEHubPHOwGdnFV0e0qzD56i/2QKTfjq01OTeBpkit5HVapv29GkkSNDAwwRnjIH
P/p1OlZXGtO3M1/rQhbBj9TR612d/Yx1kBcYJghUwt53LWnirTZqq8bEYjXMYSU23S8lB1pPs8qz
H/ntzmwRytrDS6OO9MeHcusjGglclHeGDUwVNfSmIB95srPxWKT1QaKDOtJT9SIKhEVhpQ+MqzZN
fWLrZs+lav4UA6gGq/D2IjaRU0At3FKovWK0XKd1hVG1S5esld7aHQklOoSTpRoh1NfcnazGdCNb
UjKNjPuFgXJuV/buuuEaujK9eAsHYd/Izt2gxWpwEapApZv3UWSryx09S0j1FO0SlcN9DiipGV3a
relvLhLT2A4uDPkquK2F8cMeEQ9XXo05UfnQx97ajAbootmVRZuhiUmRMUpnKdS43xaaBfCvJ4U4
qj0GhdLRaKjGVdEew6XVemALgZ76SCAz0CCLtDP21jnsHkMrBW3PTBbVnw37NCc2tktQMCayAw9i
3yIzoAiPUbHAqNTAIVzsepV8XhhimhnQ97toav8uLYl2/ZDOPQk2pzdwErPKDBP5xgejNGTLjMYq
AI5WvwAUEm+bNvsKi+t5ysRv8jzYplGQrWvdAWfV4RYEaHICEQa/mFjkizgvXqQcIowgZbE2gurF
K/wneh9BU9HzPAQJnD9hh7SQ7Jqqe9F9s4bzN66ENojFWPMVWfbFcb/mwyh3BBLdgljC0vxyoan+
r9qYRF1xSEslF2TVAxGXnkvToMWkog5IWeaVCcQigJJZoMyWk6lAKsDWYaCJdLmj5auwlmV+ncRR
vXUQSayaSHtSYwo8hQO3UTrpJszTA4oza6EYQLsHbTcWYb6yDKzuRwsEmGf0B91qy0ViVneDDf+G
RMHCcxZ1j71MzcRsyc/wPmWi2JHPjAr1TknkRRTJtd0RxBf8bKPGAAUdKv7aMM+gQtccTMRJXvmQ
IvbegFicyVwDqRGKJPAowAl2Uj6UAWoRoaUbywofUOdQl4sgfX4zO50G1tzPl3qUWzu/Ua6SWG02
rqX81J3kQRHxeGPyS3ZFEt4OeX/jlPVPP7e7uzQwv3SMY1Cv4ucg7zay6X4o+kCDbayz84CWo9gS
S082FEpoLlylPVzB1kkTWiKJultUAqEBAa35GVepg1Qp7FeJj+9CG77IqtYXdhGXS0qoWqy221rY
ytYe+2FJ63V2U4dDuA4V76ceqvpaMXxxcYb2uRrK72EbBjvfTyT9c1p2xjkjS1R8pa1E3aWKWd07
Mtn1GukRSrzqAsMAOAN9iWtG0qoHrb22qR8uhxYnrq4LaD7gjJqQvBZml3hMlI1gL2WsLu1CeRYl
3Ux9afh72M/1Yu58jsPH2KKlV5/awKRN+UQWd1pTMObbwDLiHI6BTNsFqVmIU4OJCJPJzEb1jwXD
ykY4zDALurg10d/XdbsN9JhWaeQFPdkG7sNyU0n1SaZob0DrW6fRTqxTkzYdA4UnD0Nm7jAJab51
QTl5MO6gUdjfuJ2fwtr1Hy2GrVUWu09Wpux8QjPVx+8i1Dt/VQy2c0iG6j5KRb6QPV180eQmppLS
fknGKFj4tNntaprdT0aQLcpa844S5jUwK4DyAQn75dD4gi+5UVZpM4XVbie3FbyQpVUP1cGYHiBu
VAdQ6DTQqUMJM8opb0XJLNyIgvv5IRCgU4cA5CYAyytR+0lEuKT/Sv3Wv/Z1j5RDGBznZxmagOuR
xBaiSZHsYT+VF0ZZiBoyIKnMM9NSl24d0li6EbpzdA3D3UVR3fOLK4OnLGXENNU23blOHD6BzZKL
1oV7Go968FTk42bMA/B71DPuAkSYeiZ/0OdQ7oxGp0t8epj/6+y6o0HVA0sV2D2tlzko77d3aGPu
T/My82uvC6ZjPG6pMTz+8drbMvO6lXmNTSOuhqLpd+9WMy/87jXYbwu0m+kht7xVMZrFniCjOc4P
Xo73LAwqGJPj/Pj21vxf7uQ3MHLKXawr0B3yLgMomzXgZutcp4NQ6l65GgrdPM0Pr++7hvwFrsff
zK/RNPz7XQ2g85pW6AqnumSfqGX+PVQZxpLIai5FAoGGu0W+0bTce9Iiex9rZv5diel9hQUxXjK0
PoeOO/TGDTz9yaiGQzatww9r2i+Fb14cQD37zo/bjW2n3VOtlMd5Ha7UmoU91P5l8Epzb9RfXHc0
/ftOw3UkrfjB+qPhHBxMXp8doAumHQeP1cDdxWw0qGLT6yGYmvVQqMFufmpUysXIA/Nii96+VAEC
imkp1CHRbowwu4iyMX9WmgbltX+GHd3fxqNbneuwguZihHcq1Y67pI8oAMZetA8rAW4hxVsW/NON
ULOkWPp+FEFOTelqnRaOrdI6J7JF2sazeSVoRLGhSaVBfCIvudGqD/ovJ+6Ln4Fjw+AMRX5nZ7hG
hoD/D9qkFi1bO6BxTJRfRom/oRaUP4cseCDBkz3ZfZ5P/ZLuqY8IuWSmgetR+uDRisJv82rDwVl5
gTV8tSoY6K3lJDdRrxf7PtbdbeGYyW3k1A4t1kX+w9YP8+rjCs6Uk43WnSVBdIKwaA6F7mpX3P/J
QPep+mJ6oFWm3WaIvdSoZJ5UX6W/TZPiLDx1OBL1hRsAnc0DYp3XI/Ro2LWrAuClB8tdDKl24xOm
7LREyXdAyLhgKhCd6JTr+zavz4ov+kVcEiv6EzkqbmlEjTwbRWms5g8+6LhV3tQqFt28q8DX28Tw
Ajaw7fOHjL6BrWn4JKOnp05uqntUPBCpps/2Wm0ee8FXTbNg9tAZ3O39aHiZ32xon7kJZhwanyTR
Iu+AYSzm9cwPgla7offv5qXHtt1Jx4sv85pMA3CVrcir+b1KArGBKpec5s/FHdQ+G2Dl6wFEjlaD
oh/C3etOVK25DntDbOaF06gW24Cp3O8DEG66b1NorvPCdkwWT/UNdJ7T4RlJ1J/LWPwo7NxEnzth
zNKY0DdsgvzkQ0N4faCCkp3QYFaLohf0l7wtAyXXSVbz4q+vKsUlFmUNNPN/H55XMy9ByJmd3Fhn
A69vK4Wy6ZLk6x8rfP337TOvzyvsCJYKdZrV/I7Ze2z1w+qmTcrepgOwNvfzu2/HMT/948NAvcQu
x2Jlfu3t3bcdnd+YH96OJU9be+mQNZ/CZ+6q02l63Zm3pd/e6bTxqp0wNnUTXkWxXu3h1xlnp6yM
c1fZDt4ELgKUpomjrVI6oX+IDeRpjTjXXt2LbUPIs1Vwa4BqW3UDdgT/+7TqR+WyrrN8/cc789ut
bmy9SmiH11VUjmHvda08OUMNsdmbNj0vp9b8DGp6KpZx107R/j/rnpdRxuAFqDO3gyFB4CrTtD3p
KHhenyo+/K2xAlMj1eoKcV9/yqxaXMqpLk5AfY2AmyB9qJpwOZJh8McqP6Woky/zYnFgXPI2CU+S
Qli4rCr71sWz5Pj6tPaD+0rx9OP8gXmVcSwecrOFFTSv0gfz5oTk2ee1zQ9BHj5Dlsp+r8Po5MvY
DeHrEq+7ldhfAs12D69b8WLxDf4GZPF5lSILfviFGH4/rfr2J/FX83thypQBIWJF7PrPYXol9IXG
ocbxe6dSSZmUHPP+ba/w8k0XKtnf/esyfchslkY6dT/v0rwgWYFiodhRt3/dMU0ZsBd2MvH7M+Sz
wCu3bvbHehWL4n3FhOT1tflE2dXIzIf89+5t3WlKW386uubudd3SkAS9OdAgyrxUGFvN1ZkbMG96
3T8ro2gUaB1dQvNZiQ0qipAZs9d1vn6DTUWx1JXR73Uyg1YWNcL47dtxG8xFl3YHI+Z1OzYuQ0t3
7LTt2761ACKXptH029d962AlT2yeZlvN26bhDxCRJco/1tsDW8ewp063r/uX6GQkBiUIgYpw+c07
QGGU+9WQeEzip6vLVuA1ug0+u6/P6xCTJbuXGiHhdA5qj2m2V3T95nWdrZoh1WyGZvO2r4HqB6sM
JeXm975Bv1gNVp5t5k3qGs0kjXrTNlAQM27OWwzNcq06GmET7qNStJdRWM2Vxix/fiaHRmwHibK9
TSL/rItua9uiC5eeb3hgav/1lDn/1osccUn6rL4MFtVQ1Ru2lHFluJyfTku8fr7737uvTxMJbdzK
1O38UZiR9WV+KeCbeFvl/FLES6o79uvSS7WVrUpx8UjVnpmWbpVp6/PyOQSFKyOH8zStyz+IziIV
YejmhtmGe24s/XW9vdLXl7iS7nla77z1+fPzS35k/rH1fz44f2ZeSgaOc56Wenspm1b/zwdfX++g
+RSUYVdJmW01CHYXF8DFpbake6U18ertJQ/W3FUff/XgPwxp112o6XSXIlDGqx5MS2EV2jFMgUxO
hw1uDLYvxAyFZk8gx266rYTasF7O/HSEFoMbvdFZvp/3Fpt1+9yo/h/HpGHvfqYT/n/fSlW8LvH7
S5qeqr7yx6mSmW9ROVV+f6vdtMT0dD5zfiB++WabniUWRX5Xx18oWuubIRXuVqtC+9KqxVeUnkZa
JC9+H0T7OBzHNTQ45yUWoAhH3cACILrG4IaOGgDWy7G3jR0YDW+d+XhMmKV6wTspPfbe2NFmRHOg
lTTKS4/fxJI4XjnRxZLeDW4Bds4l51SP+jltQ381DEl8KHU7egoNb2k0ZfBFTzp706NCxemKp3i1
WLB3SIo9Z5C392qdUOR3O/8FidgJyUJx37lOcoojk+Z53QuuY3C5JGLylGhjFDewrzCj7Ans531q
A2qQUdMDb3eT5I7ExK0RthasmZ4EUY8Tnow669HVcDlRdXO8kUGG1XKTxPs2y7B9U8v+lNI71aLb
4t/5OXPK3/8ZevrU2M2wfXtp/i8S1TRvnz4xf8yoLbpuwOQvXtdFtRrY5T+riecNwDSsTgjE3l5/
Xc38/O0T89OqMmE09CoTinlTb5+Zt/e6FTP38m2c6l/ePvx+6bd16xg7pLVMD2+HOH+s8mIO/u1Q
MidnhAy0ePXHaXm3+XlppXVqrK/c3dtnfx/8dNxvuzS/XQnnrhwVF+jMdObedmv+7/VzzlgDODZ7
QFPzGqaH18XnVfyxD+PgHrvu8Mcr/3x373e67E1BZ6Xpr19X+u6LedtGXmrIXob+x4fD+ecj8xry
SADNSB6FjG5SZyheNKETBapVc5PFWbaTwzDs7Srtr0azJUK1TeexzJVvTTvIXxxgYdfmzzACE6cy
RX6Iig6OHW1xZ1jxFeZfZHh712xQXWl0aelF9wVrgmNdRd0vO4y3ceabX41u+tl5ZnNruoh1aDGI
AdSX5mk0UnPdVmK8BxpUw180mh8NpT45bTwMw0c3lOGzRxobysTQXmda4O5y9Ko70gDyen5jXoRJ
z8PvPZ66PM36h5WH9FhY/nA/RgOg6WjyKJ823CWRt7H6rr2dd2vewcYOSfyyzXiIj1Vjyy8w25ql
2TTNZT5EiiPVYT5se0zytUyk8ZBRlFg4KI9+ari5DZH8NZ03dzqBQ64CUe+7bjJBGfd956e7wtSa
m/nk115SvBR9cPN6lkwgelUSfVdCihOZ7khAHA2o3ioH3RfY3tGhULGRTt7dtYJmaVGN0XeAoqt5
j6fvlZoBVQfui7R2pNVB0Dr3+jCUPYRhvzH2JDJj4Gdirdp5fpVrUbAfoSLhktSWS0Rb/aOr4grW
yhoUqqZdZ5OzYiIYY/Nk5Cbq+3S3OnCDFYDJQcYcqdGK5JBA7ba8u17zxNe0wKCiFtZ9OBIcJaYX
nLUuqlCQchfNpTnA9u3qDSRn5WAzYB+4YX1BOI98R3FDAJdKdIpzYCMV3kp8GfnL6FQvEX45PxvQ
JE6npltEi+k+SUF+KJpeny036W4jszyoNvohbCIqWOtmf7Z0QPq98ADE1qpB87wPBmsszHOE3QH3
xGgVeLG6y9pEe8xq89BrxkMoWQ+/A7DXw5DiB1ptackeb/OKkkZMu9z5UCT+vY4rJwKECMh6znS0
TcWjagksPZwcbih2kC42QQiYmogbSvIggzh4EM3UHzyUd2XffFdkZq18rIPPeajW3GiNcg1NTK7E
UNyBo6yuaRQaNoGhtFvT2wr6pwNqQmRfX2yZ5k95X2krOoig8cYFeEgdsgQ7pmxl3dg3fZKpy7qV
wReXBlSt9av7IjfqjdY58mBMDySTtBXGnUeTHtSzAZfvPNgn8rHGeX4FHdiP3IH/K6eX1C7/qUW1
sjCLLITaZRU7j/N6FkQ+G0ORySWVN42XKcu2JpLUBG2Ojp/3zxSloth5sYNefB+r6mGoHPmgwzqH
bVvyA8/jc1tingMsX99rIOAXqTvShuBEyZOqEwZ0YJ9XennKWqGcLEvpzoVd9sQD95goDwsThsRT
Qj84mMG62iqEQ7dlvojozYCkTZd8Bdd3RcudtSviwnsSSXQpO0W9hDk96HhrHS2/wMnGiON9X40Y
kJYoGnQ4NFXTYWNgkwg9pwjem1yJD7o6dN9JHYMHjjT84HVkQ0XifKu1gGxEpadr0q5o8SEt7ex6
iKhLZto1o4SyaitfW4E6DW+QT9meHIOlSuPUpWvzhaP7u8ax/W9V7CyrpKIjzEomwHhj3Lh9b+5K
a2hInurYdkXxTjfDH9WQJ1c5OMrVqCUZYhvQrUEOMmM+RWUZUE3EDGCTTSerUQg8cO5Jj6mkLo9B
EEU90hZp3oy39EIuqyH1XugSh+tfUSwbRz9b04LLd9giKymT7BJkXvkySrNahEkkyKCZ+ckQVbcQ
Jvx56KaDIU7kvdc9mo7JIgBjbgXHxQAanCjKbBni/3FD0x58psKxFxacYAOI/BPx1LjqBhNqv+vc
whl9Spj0fvFjATxJBtCG/vU6mdDntCn8vVoarrrKpbwJMEs55GpBy1xV1Cu1UbJNB0p1UcNaWKlO
2hyS2MoPvjOpxQNxY7f2SQmM/qSrwXCyhtQ4tsODzs/32qtIqJa55xwqwJ7X9LGvBUZxStCtNSvL
Xqre8bYjlhcbY3ralONFjqQox3yYqN91vUtame5GN/AvCmnqYlSflH4Q9/NDOtzbIyGhO2TOsYxi
4wG9BMNuQpatyjgn/aaXVbGqVEfuGmqpYC7L4oyX5aolMjw4XWmcKDa5La7rLggUfxEZnf/EpRNs
h8B4pOGFGw4E8RMCB/JtwHyXIivNDdBe88ZokeBCdF1HRtEfdaF3x7JXumMdJi9BYT+XVIBa20Rb
Sc3uFtBXfBuTt+RyvsnoI92PZRkeKjuz4cIq9i11G6IBm05ZOQrnNtfLO90fx+tOkvoZlBfYSVNL
heEGJTU4pbktYgsmN36F8Mm0DUH7uK09/AqSEnCtNJjedMb4zUBguDTN0bn2aqGsRF5Rqs7zZ6su
6wvjPvXNp2o6d9Dhy5WqlZyqTNdfnyq6tpcUjIOp7z4vPcY+S9yI0EXTSNHlxkjUaySEZd6smyEM
76lKl5fMGFdWoPm33DnumtFKVl3kqLeKf686cXMdpnp/ZQUKeeLqmn019wrD1lETTbSxUovyV4tO
p4LWtlTS4EBq9ioNc+clKrngS1GdSj8vULCeY0q1KB8ted/H0b1sq6lxU7wM1tMQW+YXegC1NY02
zcGCromEGuZ3VbrZAWmnsW6oLmFI3vabmFF+XdmKc5wf+jinGSx6jPBwzOxOXI8V9I2h0vUbv74m
pMu2tVsYiFvRaCFdvLeypnsxtAY3FNIO+/kpwYeZDe0KrIlyMxq4O1lN/jwUTNEMmK77assxjvsx
9V3gXcLC968gwzDZy9Fdo53tIkxIsFN0MTOtPGqNMaxcCp1fUyrebSWdteP6wTruUY4pFR5TPXzG
leXV0doKfPtEmoJElEaaMfcxFFE13141aJAOltcYOBuq+2YsJqqXnZ1rMPu3Vv9/jJ3XkqTIlkW/
yM3Q4jVD60hdWS9YZlU3WuM48PWzoGZudZeNjc0LFhFAqMzA3c/Ze+0W0bJpGDcv5mJNbsEqjMfq
e1GhrUkbepWUel/4MvHCRnl+wJVP9nsnrHNAew3LuaiBIZmkyLdttmVAptESxp8IuoMX16l28BwE
SGstunr0T+n4wsZv/EI8JlVC9Ho9xusxBbQ0qIEekNuU15KA5tG2Tot8NZTy1Pgtn92bL29uVLxS
bL+GvtRPQZWheTZSpPJFmtODI5vFJDVKeoB7HdIcJr8AOlmEsIsVcaClQgnadVv1VQ8WyPbMaq6a
W0WfsLnJtunCPYjWiXAubd+6QDe1FNCT0dratcpOomu7feEyy3fzAG2vZq8atwYUkuiYsS2j2CIi
qI9pVKb7xO6IZMF6XtZ6fw0yvXyJqZVSu3KHW+5YAPlKoR0ZR4uHskzTfexFwDCMoYd+1+J8K2nk
Cjr2dWVd06Deat2EmD+EDJIkkEHaxPZ3hPPpDwyDFRcsr6NDJoK1LAfkC13rYCPm2rmtm+8INqe3
VFbTlgqm8WnlLpi49BYCPKW19KmMoXhyA2YKXkRqn26F5VPi0rh3KPg82Kjf971VUL4T2REQ8k55
6XiylT5DoR11SigFb0s//vSqvgSQnPrrnG6vbk7FWoleHCshSwqhQQERN7RsmlGjs5KoTdaqc9tb
21TNupUR8QNy6DYYMxPKASa5FCHaFscjDanpfe2n11PhdgrnHhhUbawZfUL+SrjJOuHfR/+QtNPw
nBYIxPQJ7bCqRpNE1EauGxwJt6iPP8vWtA59ByfD8nv1UBaut+qbxtyViJXKMbLPAcI7gLCWvNRl
36zyeJhOTRCYXJpHa68is7sHqbBXEKDLB7cdmVzNV6csEeaqq01CUZmE+usxomc16U7zHOTZVSji
TPMgm9WrtM50jeWBCIwbefPtc5DZG6Xl3oszmFtqDXJtKBrYIzOVAwyxdKMnk/8x+sVjYeBVd4Uz
XtBs1A9WQ1ZaonvhHcfmrep142ZNmrciGGmH5WD6yymo4bjueO41SM06eaubbhuWzXAZAvxeZhlM
u7y64109Fka275EYf+sMetYTKs4tfNz0xB/aWI+88VEbvhK/7O6dViqC3vIrf3lm48DVvtMAekTN
CnzOkqi8q0uqhckFc631KA3pEh/jofVqMuMkmg+TS++HsSp9R67KAGlxTT7ppnKN9Du1ON58U18x
bAcbw38LlF992TEYSM2VI2TeEco+lhXUyYzTaR+0a0zVPdFTPQ0qqQOxsmLzaAjkKTZFvQuSx+89
Ib1vzEbwR8d+eBddxCpDn7qNPaBaqAsvP9VHJNfmqx/roPFLGhxEyw1uaj0hg+s8grx1KAvSPAx9
lJkbgCTkePgW+jlLHrHFyiMZQawB5lsFuCumJNr81HCv1mVR98dp3i1IvDz+vpvS6Nkx8m/9JlXH
gDnKPza/H2tKpFiZI911mnTqqOi4wuVxoE320kG40jWkCgSKBUiu7U0ncI7wPsQaXrC4jyqcNnFm
u7dE73UGubsVBeIATopAOfzVk9NdCwT+YanrJx0R1VqryruHI5ACxaBtZDLJtd6qhhWsRI8SZ+Mq
CkcOgzp39rVz3RgWMODo2OBxuxb8Fg81KSSqbe8oB/tL1rNG8/Jc7hLZBhBtZkNvIpw303VxI5mE
1BJDeLEq1GtJVwJ6qBFE5ZD2TmHtOiuzmMuXoDHbjPhRdwy+68VB9GZ8Njp3eAiyadxk1vBoF0Oy
ByMqz9jhvA7qAzeXTRLX/damNzY3T7NzNbenK3nG58ZMo8pCeV7uZ4hLssp09jWOTnaYgbWNzP6v
Jm64W1o547SihkTYQ4s3LunO7bxZ7i4bFPbVWmhWt9IHfwfKVSLNyVvUOGzCVnEratUcGZbIzaRV
E/K6eU4FsG7lpkhuUmeU3a8Hg7zGLtqNmxxL4iX20/FgpqgfzQqEG9zuwb64OfRTOQX3ErVSZbPG
7mrNPAF0ME/LrS4Lim2ZJCTa8Ljv5tZ/Pz7f/fPY/zxGSAQD+bI79bVT4MlqHxQ69p0/TmFQ/T+e
pol484muqodfJ/9/X355+8tT+x3+r1ikhz9ed7n7x2PLCYU9T0GWPVbt+OssHPWHf3wd80f8x6f7
357n99OmDSBcw4Q98H9+zH+8ppeBEVQK+301FreYuLMvSyTqQbey+tEuQ9ZjuTNu7HTMvuuBoEnY
mF+Q3wlzT6bkilJLsWZvBMkbnGpEP9Gqi+9pUZSbCDXkieWldlcpdarlgKjzT2nY+W/SIqG2NSJr
Lzw/fQn86vtyAPPUEMD5lD2XAKj5FhU5Zl0t3im175cjSM0k+ocR7zaFrmDui7h8yt30yy3XTuBh
NYtxjBaObp7TpAyuhNrTe5vfXUiwYDZN0Qd1IvJHdRURrqqKp8I1qRTMR9Q5WHSjTF8JLEr3ukMC
FoB671WP5X05wGtBtURxMzx2fjAcrTE3GfAd92Ni4rl8N4YcphXpq/U1Ldv6EglmiMupSfrCxQeG
sV2kGzj+8iQTSoCtAEa+HEASwzHUKNmzvmIZR2kU2Lb0nuMi/loOMLX6rzweu2edStTBcn1zOzHb
f3dT/t3mv0vehOjgXFfcZvDQqVA10mfWmJ8Ba6P5gHBEoZmJJjjbaWNe4bl1v74agAjrAeXrRx0x
gE2tXhxdflKPSE2Y786nSj96FlXRvuLUC/dRqbm7zu6m16EJHpfnpqBJqZocq0cjKdujGEp3kw7T
+BEE0Xo5Qrlo+7q0H66hhS4cBli+ZqRfu0Y8fut9IhtBun0LENJsfcLW9xHD1+vYpVe0gv6nO2PM
eA3jmvVNhFSlJjU+i/xPQfCcGTv9W+Ehf2udstqpIU2+oe/fLAfUFZ5hi/+Wc+zw3URlbqIbG73P
lKwO5lXJi014wYFUINQ6atK/O91t2Y9MO9qEWpec2jZJnvKgoyu+nBgHJFukvvdoRvyTa4ogjGWH
Ub1mhpTf3dhKt0S1qEM2NPXLkEWvy34fmSnu9c65FfEkzh05tStoVD6ZWlDMwsB9Lx2n3TW5ESHa
Ffpb4IvDcoDnDOCyh9K74ENxr1pMUNLyvfCHuWXBJF+pyNl7NzJN5s1t/pEz51zO9EMAy5De47Nd
D0Rfe+K5yr1rUTX5c16I7LmeCkhE8I8Py10ssKS8GdXP5d6vDem3D0k99adfZ6VRfAx9CI+a0dsE
VRXBYxEwu6rm54wFmRNpnBDe25j//RKeQEIlKiZ78xHU6BH+G2ZHyAmvvzxmBU+S6LKn5RyLtIqN
TK1psxzg4oB5lPGP32/ZLvZZhjC40evhxOWiey8brg9DkT0TYzo8YQmiPp9371U3xqekoHq/3M0T
2DF67aBXnPdC/odlXfKlNjS/32Xx5KVd/ibcyLm1jvhYnrmXKGXpJhO9OZ+DuKVat4TNHZZz0k5/
zUUt760NGojl9Hz16giOS6tL0ZAbupyEYSPf2bUVbrlkdO+ZTkZnVWrM0OfXrW17FyZl+VwHY/8k
qUAvJzk4CE5hbkkud5zkdsG0mXRN59+Dk8KeuXbdodNb9jbWjYlI9aaI676RCf99OWiQVNBBjGrr
5W40R3Z0ZTT+eu+BU7x2eNXvdtMRcTKOD8tRhlMWDNSsNOLPWBkTfe//2eBn1chbbqeLHbuE2OR8
jmXvsuP3ccutseD3LhXhbL93ZPqAjGO5L0eky1lCtMc/Hvx1sxbU46rMOPw+ceYwUP6KrynMJ2IG
eUfp6EvKm/NbasnrOuVy3KS5jrvm92lR3uZ7vUo/fr/zX89ELdTe4JtjOvfHKba0AAonY/fraXBL
kvaRUlArdFiJIa2EfF6iFkawDfSy/aA0DNFrqtaWkWtnxx+jCyUcMp4iK7g2jEj8CxQrVr/ad2hL
ISeRl6UPcny3ymRN3dR9HYzwaJYVuPWqi9aaTKcHoiW627IJVNPdlAXkvZEF6Q//3pGmhr4VrU1c
2L93lB5umYT3tFp2UHjvbstTWW0pEDyVlATnM5bHlls6eNZNUFhM0/+9I6LzsoE4BDfo3zv8JMGn
kSQ5ju1/PVU9Im+LvECufz/9ckjREJTXKpfW4vyxlseWzRQF2dpG1rL5Y0fSV/6qJGT8zx2iqfUV
1gN98/tZlltU7bj2wNXb/rFDGzB4kIpd/7lD79D96E3N2nH+HMtmeRsYbiF46jrf/bzj95cYEED+
0FVO92vH7zNGzWVF18xyoX8/FQI0yiUt+qPfBy+32tmAbU7m9OcO1aifrhNHhz9OSFFN0I2Rvx6P
C2xSoR0hiOMC8IiWN9v4YsgeVYwxO3O65FEFhELxbxw9+iS5b3wWcPeiNKpN0HY+QH5BF4ylzJ2q
XkM6Y27fSbzrNj5Ly3uRp0TEe7V+V1Hcb3xyvO4Z64KN0m11JxkL9ggi67uq+fVltWjvyhgnjvPq
e1iYGq+mqjtKWJ3ns4hk0kNzgxMsvauJbq8KRcyrpTZ7S1gJRuVsgs4NbiKkWOhbqX/D7e5tVGc5
N9oc/vxq9o0AmYDPFpr4wgURWuhAbmGfRdBzgvEWtpgl/CRQWOyGZJthtLuphhGZX1F383srY+/Y
3IqcFkGQQZNQqi0JlSyKWxZ2xEtmRcarEXzHN5ncitZttlk9Rjfcru3Wt0ZxzepabpVT+lcO6beU
jd2ryia1zULdvhIrOWz9EK0K4dUTeyPjGnaNtg38mPK2NenbLLAHfJOesVV+prhFH95UfkxthpoN
9fQ3MAnIgKKBjm9Rvhl1oV2Dyf1c9rmIpM+ZxyV7nA8FSxMdM+ENq2WvLv1kT3nPWi+nAjZrt0q6
+XbZO3i+vxbUxnb42fVjlDXTCgoy8RNSEU01+M4ra2UMUG0ON36+S6OofkiVNv26y1J1trT5ZKPL
2n0t6uxvW5vsy3JsWsefrErb67KP2Ju3rkqi27LPFNXTFFXanrzHdNdlxO5WFYp8NFAOV/KohZLo
+Pb4EMA/eyilE28znabXPw8wi2adlmZ/QpXzP4fHIuImxK2DJ7zr8jzLJhynBnBCQItzqHtjtRz3
68V+bTEd/KArQIzH/Nrl8toMu7ipBIG9pqqI/AFkscpVnH8q23uqAHG+lHE0HKtMSzbp/Hg9RWsv
dZJv7SyE4kPhq/Nz90OXTxFJc5+GbrkbBdbmIAChvzohWMX5PMecElxLbYENIXAeNSjCuNU4Yaxy
UpOF2dzmAOHrBDAm7fuMcCji+2xXybvFtANrmFF9hcn0WHlO+Vq6ab+3O+RjWhGN737EXHg5oNeb
VTVO47XEa3nBTWOvyECsvooRSlzR0+9R5gCr2qc6Dnf/RRHGuJxZNmGDtVyqx7DIoAqkJOdlXhZ8
kgi4HFBBy1irzFd0fhjwqiZGrxx11YW+V31ZbqWU9c8mIq1/P/zr7n8ei2rWdE6R4rybHwuFwXPM
t+L/3GrbCb1O6VOO4PFMb0iH/+M4m89CFVrsfj/+63X+827a2pBbkyRMZiCCJ/i1e3kby2Y+MCAh
OLNx7/9j53+eYHlMh+ZCTFsvfn2qP99LOZnjyQGI8uvgp7bQbqNblo/avMn0ifa6kxM2m/5Fkzbe
1rZFY6vuqBNl7aE10QuEXgb0iFXJGijkhroWBUGtC59MKTpQvaS8ayIKn5bHKhBp6wS8I/057RVU
ykA8If7PTOjhZfBJVGYNcae5aOzllJLN6U7Bs2HXBwH0cpejp0BgFPfiIUjVusJEuYYjhTsgSLdD
XPzwc987Evc8XIvYMA8lSVoNigAt08/oSigHVQ76PiKIFQ7ZIqfMn2nrjtXK954pUdrA5ZzMUu1l
XJ8UQfe3KO3Hx7Br1yEJrHf8XoCbbeeJhDCDrlfkweQQCNtquouZzA9xXHebPK11LqcgDRKCOnaB
kMnODOpy4xikysu4yraeJoZn1YvxCkrzIiQF9W4c1ZNuPsZZ/jFIK7oJ36/eZDegCC7ip+VeTLDc
3+ScW/dWH4fHyRuzu17/lUAnvDRZ9KJGWxwy0Ya3ojPSdRr6+kfYD8d8mGVnTtgcDIHG1KpDcrBD
NOYaH29DEeAh0rzhvmw6KhxXXK3XaLDLD7e03xARPFTM0Y2ktW8ts0mUtq53FJqmNnTAxv0UVNY3
3Zm2ADTf6gGFI1XwOGAWGaQGptO4PKS1cjaMtceILuIJS0lZYtrpSWfFjvKgRBU8lDpQWGqS1j71
GBoi5gIs2psJVAR+MkJ/CMkzPyKoQWvLpoBa1XMLG7kEfje6PJUHPIqAw+wHGvmLqcfJqytffMtJ
r0nkdkRUUx0q8/TK2LrzUhFdK99OnjRRvZZmkp3r+FYPz5Hbx99wEQNabY+DjTGgK8O/waaA954r
ibqawD0rqz5rHlnoSfUtNxLtkPQ32oXhJYv4XB39u7eU1dTJm0qIrz5p2MrTsFg2ptjZQ16vi7Rt
H3Pqn/tGBhX+f3xrUo7uypIoaFvG5EDF2rltTbVGMji8h/T7IEWsfCsM/7Ly7C8y43Wg5MJZ+cka
QGB2zkc3WEc0yQ99HdirGpnYRlL52CzwKVLsJEadp2ZuQudU73OrDB/rriP1reyf5kcyyU9Ps+VH
QlH+IihdPcSjFFs7tb+rStfOWVVZc/qSiJCXVHnlX5gaETRQ2TxLJDyugmRC6bgabybNZS0eyy8v
VM5DD2XgWHntmy/S8tp2iIjaklTmpMnztTIo3ZiCNfTQh0+66+ZHN3LbneWE0Zm+lncIik7uIgeu
4tz9bpTH1cNpkqNQk3cKEC+tgg4aN7MMuSeGON+HcT2A/aHsMWLG/dSy+m3yhh4XOynWdUb0uhH5
W50LnCGmfaoy98ONxbWNkz5+0KZgn5A079LnfOH/v1wVwIxo1IbZPjalOhdake3D+RbmpYzer8oO
IsyPIqQ/skK7rM6CWE9bSwn1LaUCcGa6+6FhMZ+1bY3fPVH3Ej4SvgNZrHorTm50Z0BjIIlABMUr
WhPzRC1V07EMQn/Foh+EK+2pAJvArkMAxwzBSKn/pOOqhTzwGrE0tGRbnczZ7RdD9z8PBoUk18u8
owWzhPzavN0ng/ej7Itzxzz5YmpNvepmblHRfaioPuhlDTCv+16k6CRH2+9vv+bJ8iYZjO9h3enr
nOiStd9M5ibt/PYQalW3zdqYQPVWPfXVuSqd5AMhoL43bGa4NrqI7zi9Zj+hw1rR9SizGcYTMTTO
CkFEt2OG/a7THXiqI/db3mKpZ67Sse7Ptc2YuiO4+dJ+CTIU53qrvevaKE7KwkFPuucWz6l4cxr+
SfvUalZoLd/FWNlvbmx82C7iT82ftSSCUEh0PbvejOznehbvB35ycV0MWrRSr1JY10Hlxtl3xCYe
+5Ye8GhcRnTfTmR8B4KVbnMZyEOgyEDma8j3mkqh/FZFtHd1Lcah0JvnJrPZ5MkTuLXo0gBYfM7b
0+C2/YvelAcY9+aKzg/G5Mm6LRs/r89eZ/inwYmTLRZuqPZTXN8FC4i1iz/u4LqsP73yb1EmP2Uf
E40QGF+g4oJH55rQKbdEZz8vm7jL38m7OBtkeeCDRAXWNe30vdbzl06TZDrHhnsAEdxtzCgOd/qC
jydlk1jM8GCOdXH0tD55Io+e0cD0zI+4136wFPC+GpVeB88MkO2bf4eRlW9BklrrOSjnaRD5T81B
q97OahaCy3+2TTTuctW8ULPVUFtFFw1L9oGJcXYc5pokA7N+AM+Ii85vX60msrd2xW8jStEDmZpt
vAWOeYF7Ib6EC6mvC2WMkgh150NYpToSGD2+g6ToRGKiFGuJEiarEz8nEQ7G2OQ/WpQgAM78b1Uy
2JvZ5eo1dBwHYdAHUPbwFQ8/G6l3B1cm9QFP9N6M/PTdMirsGoAuNgg/t92sxOgjP9mgFYIGIY2j
kTbZ5Wg7bbsxaJEixGIo1dLw2hRpcuaycdBT3UOCG7hk4/FTUqH12o4KK99s46CKCMuN1UHVilsu
I+/okOm6Dsegfk7tZJ81gfHoJUO7jmwmtkyV7zEuyOPYOi0tPvRBCFnTS6+RhMl6A8vLVcBI/1aa
Zr8qiZd96uMY6FwXblzKbXuJC2vt22o1pN5zNtnl1Tf8zcIh9agBv+iFQtqWBvcI6auUTbyRWXaM
qU+noxl+2DrBpar6lja1ewxNKFxTSZU06LX+xMzbfsgK23yqyyHbhfXQHr0uVHuQ391DQc3xwYjj
/E3vu+Coa1WyUkmFHapQP2ACsej3/5Z6T2Exq3ctb3NjSxUe4DrQtPNa771qriZ58ZfIMDf07hQ6
vJpk0tCftso1nqEPhSf8+cnOC4EGpLFOldEam/tAJsh67BEge7GkXttXzj5LDH1DgSdbm0L4e0Jx
oHUjj0Oo5a7RQxf3NveOXSypcrd9tBcEh64A5GUHNa+yIk178ZA6bmbM4nMvj7brHy2y4B87R1Zv
pkE4hUchg4vRKITzkVvuU4SnL42+u6gLVw1ciu0wVrOk18ADTCZWUjVIyrwCQU+r1Borc3rxi88m
KurXxOybXUk+NnEfbCKr1X/aYp+a2QNfj20yYxXFdpp/vAx0wzohQXe//JaXu33ZWBswcyfUytlH
6zRr2kv2c1S5x8mHL9SJihxWEWeUBvGQCDnk7z3V2l419l+tG68znEhEF7YVE2gNGOTo4g5X/7yB
1gep0bAjl6DFV8UmUyKBf0O2ZDF60zwq24flVgE/1A4pPyRu9GzOmlc6t2KNghIFTa2/OEqdWLz4
t9SKn/g3k5su8JvHAgrkZBDITqSae2aJYB2kyJM1Ndx278uyPpDg8xMhdPzkWjTgLMOw+bN08ROr
X+/a5kDdunzt+jNbJO6ybacLDb8YxQs3529tdsjiKvruMWq0wGvrPYnj588+2cSz8kK0fK9dk+rr
MMIXXDXaMYkb+WM8NaOlDoGEfzj1pn5KAWPswiZ4tmaBr4KQfEK9v+oNWZ7HYHooSsd+jkcx3Cx7
PBCPnK7DFkFE2YfGBRhUQwSRcA80VbrYDz6T0Ag3JqMusL9Gv9s0dR/cUKqvNkhuGeGBu4r/4FUG
wurW1S8OBv9tFVbtVmoWgnhlF+sx1l6iJX2D1Yq3BqU6Uxqd4ISTR6xV6Gof9MMoaPnlmynrbKdS
cSGhPN0U+JI+kqzcsHIdf4S1Mh6mcKwfjYD87WCwk51fzgHZkZu+BVIOR7dhmpIz8JLtHXzruMjm
yrW/GYqCnuR6fqa5ZlyGoUflgwJ7Qh7y1ncjCMAKk1JOEs9az015SB2kb8DGXf7G8IaivnuVrfpk
Uq1ugN3cNXUAb0dDa2N0In0CFeM/p0FENSMs8h/UAM3rsoEfK89AzRGqMRgAR6p2LfYaxEKZ2E9a
hzQstHB5o1LZAC5U6Kx5zDbVd8ksmqJeABEsc99Eb4ltIrt0T4OzDlo0tfMmEC5o3F6zN5E/yGdJ
eEaDkuBKwXOeZOkXVyXvndVQxhj1buNWFuF+UUA2UWmZJ6Yj9gMBZfXJz5LwIFyP1cxg6/yoe5v+
tV938bekbJil1UO3ak1jJD3e70B3xGT/eOFl2ShRfGtJ6NkYcUM0Ko3t91DMlwqrulj+kN7sNDC3
Rhe6F69jMGPyM52tqis3EjoQSkBvWKsiiF5ZVX4rO6PYBHlhr1RTV28tYYdrQm35ZXTGx9QG8S2w
pvjmyHDYq7H5jGetdJFE7bkyK/8hnMNxwzKZ//2Q8eStUPuxmPCmDeWVbMdkLxJEJmEPz7KOdGdd
K369Y/to2s9yxN5i+LX9yEifrQcZW3vMNGSdUAS1+uJOC2h8dFpyUDwHWVnquHewNOtMduKp0PWN
aLPyknAJ17XowOwSqRyDzsbyBuNkC9gu+E9Wi1RZqzJxsGK+VM9mzpg4xkDsvPgx2iGEqgY5aKQH
0anTTGhGZs5o707pWTYFOa/8oCYEnNt0RloF4bAlbhKzmzmieFefpla5z03e5w+5SbZtzRD2gaUh
Qkf1gSbrR5jiRNQt3B4F3rFLAVV1LWx+b6WOEMCuhmZT+uYrX+jwkNdzpH3/iYolgPIWu7fZWnVE
zfNaDwT8Ng2Bjrlr07ImnOjqj5jfMAv412koW8bvGb/aVaRNpbCb6BOPdwQIh3KO/pIGecWkCjGz
A37fRthmKivUv1hXMYKV8gNzyM+wQy1dpw1TWos1RJ40T7WmBQdKe9ehUAoaDKBagSfiwWLacMox
/MUEmV+BhlzIMQmeoHxvR38QP9VJRuPd5hL2BtwaLlqSbsw+rF9EpIK7WU7PtC+STU9t+JqMu6GM
JPjRWD3mWm5/iGmsSK5E85tqRbMt+kaeQRw76yGhUe6/EGXh3zQ7zB6ygKYBo88q0PUQUlrxMEqu
Osro67WBquDYMrvi2pONT2ZPj1UTOajnwEDa6E72S10xKQknn4u8GM2HIbGHNWoycyc1Wd7dwPgx
ZGr8lhjxwUuJnve0ZPwWE6EIpTICI+mw4ljUmZOFMhycJuQempp9Hf8VR136LRVJsMUVqgE99MtV
aTctrLgeAx8FI1xQhf3EoBHe8Q3trIIFx6DLjyjosWf1HwjNWSGV4ssCUrD2g6Dc2gZ+l9j+Tkil
e9A9zX6QuqU9NxRrAM8MM2SuaYAY1sV3UeJ+Inak20FS/dlYTfxuKmrUUr6XcqaeJYj5kzaS754+
eLuiBL5T5iJdoXB29p3wyAjBtbGTvOZTET1yGaDt7Lc7TS+nW1tbLy0TlZI/83fKMCdVums3KOuT
sKkjESDdHtSgvS9Q7yaCpTCZ7Y9gcMqTiEtnnekiPA2ToT1YIky2Ld3/m0o7cLJ9PV9WvR8zot+t
Kv+v1nMfpuxHVg/RDGGOnvOeS7PfjBg5Qu1kyGfXLYHajj1k7vkyy8KaglItP1SldffQjP+eDGed
D2+RS30wd6PuMbOx+MsJ923XgSbSM7mryUzdeHTCNlWQUv/zcu8pH/Nq3fQonEqZFlvAEvRqRI1j
Yupvtp/oe2dMB5be/qsja3oJ0t6l2mAcq2l6xzuLTRuAzCk06zfBqLDKPZQUpTeKW9J61rH19GkF
P3qdpg61HdHbq7K13tI4R7yRlDXLlDcPjM6X6IxL33j3sKqX+Wh8HCx9L90hPC0b022QL/nVubAb
62oa8V+DqhuQ48Msshno0VTWqYycitxoNjrVWtMQ1dUNkCy5obeFmhdcGqHVuyDCpOBUlrgHKH12
NH4kiL+10UXyo+uyld/Ih068udroPPvxlL4U8dFMp88ujEzGbpNadB3f8zoqN9hK2nvqqm+hNONt
J6RcIW6absy1TnXTuOsc59OEOOg+RuZwV8HXYEuJjYVhSDfRFbESBklc8i2rutou9Za4aOj2zX0/
kXDpxDkTr/QQuEHjJPklkkELuyqZTrHj3HKQGthOcjrKmTwss2P+PS5pZ3anwuzgMOKXYhFVUspu
4x/O4Dj7cobyjRiLTFl95VSQ101X61yVRLVKods0U7wTeCGYwtm7mmRmjDrKPhcm5UjHzYutmzjq
bKltZTPLaDQDSM6YbLImC1bUat0nP0rRTdBOQspO/UobCVDOiDgk8CpnSVRoJ5EUe+XgrbLNCwgh
HTCdm5xgprGeG7wPTfCJ08HZTojytyyu07NBIVwZ/AgxLASbkE/8KGmBruLtZDYev/nOflGN8z4Y
PniBjJEkn7Dph2R8Qmj4CB3eScYi4OB0ILeYUW9xUwb73m6u+MSL52wE1Wf0eEeKcvxico4zw68v
aVzzD0uoJD2e9rktI+uTFgSYGAQK0F/iv3BfBFhltAgO2KwZkoH/Ag0MlxjTkFoz8q+4a24wWqu/
I2TGRhOEj2iwk3WeVhujEd1nQTl5xVIsubeBS5xX7d2N+nnyB0wirWs91W71BQlxVws72Jd69unl
eMQEkrqn8FnOWO82iOS5hi15QMBrbbHkI3kTJZNHaYFfQehGFMWbKvBvjb2cNXha8eCnIMDbJv2Z
ReZXbMbmOYpB0bst47bbBPXec6Lpv6g7jyTbkfRKb6Us50gCDoeidXEAcWVoHTGBhYTWGjviOrix
/pCVJOsVrZvNYU/Ssipe3BcZF9f9F+d8x7edLts5GssOqn/QQDrTHlk+jpuAyLI77UjJBd8+FKdy
WppPkne/dBhMr6XVWC7208rLw7Ddp22XXIZrhjcPS8QoYysooKHAvBrcbaHsSdV0WJtOzoURd0hH
kN93juKpcSswIbbzDugWgfdEsCFfBGZH9IhxE49Ku0+Y6rh0AL008BPY9oiou2kJKO6TloEKoGsx
KLxf9AH2EHWnlqmROzQwitzw3FWJc6q6Pjr/8Q8DXsienV18WY8le89+cc5LUjtnbfu3bljRxLVa
ueM4F249P69gAk4jGj0uTT16yCs0y2pBtCY6+vkO8jU+D9lSz2SDfbCrbDnDK5a+0ArqZgU9jExl
ftHb82fU4Z4JHYlrloX82vOA5CjvWf44fReQgbbiDzLh+yTyGsVMjGEjC7BwnAdnRrtfaDfd7KRH
c0GxjhgtvsoMJWe6Y6FRdRbWjGbl2/ps7YaeU6ulEPCUlkNTiEE/SarXRuFTX3awCyJL6mwouzcx
FOe006N7I0XANli5Eix9zMo/1JYdInADojY+UypY0J4ENTLR0ZIgLQfPsKkAOWX6u4xe6hiP4SPy
b57MurTwEqpf62QRKcZa1VCBYaxqCzqqaFhWpNW85z/pW2+ti3rquWoj7bvrgQSmeTkf1M5jA8Vz
kwgN7A6OK9V6zaJSOcO8Oo4Rhoq54WPN4mgMxiLaPotbOxrz5g0ABe1W7swu/pZqD8WsWlAj4BL6
b4If/iuGm+xMnV27FKZhQbv8lfW7qAtcCaOEzLydRVNXMLiOJRBsB/TC0v+NLPxPn/M/R9/Vzd/Y
vt0fwfafZNO2xED0//A//+Uy+Wyrrvrp/9f2bf/xx379pn85BHfB//UPXN7vHv7xD/zygvy9f/5c
/nv//sv/AMSa9Mvt8N0ud9/dkPd//OX8F2x/8v/1i3/5/uNVHpb6+6+/fVZD2W+vFiVV+dufXzp+
/fU3ofIb/ae/f/0/v3j1XvB9d9N7+QUj/m+v9R/f8P3e9X/9TVd/tx2uLEd1VMMyNYvMjokHiFe1
f4chDsZ8S8U0CGTibS2rto//+pui/c4s1tmiUHW+bCO9/+0vHdfk9jXxO+8zgHkHYgBLP4tA9X//
0X558/7zzfxLORQ3VQL+7a+/Qcf+FZ4NbnYLPyXGhRwXgsb5UX59fIw+0h2ECfchM1i3gVXiNmF8
ZTkffQsHB/EQPK51NT01W2GOMlWrHOfSccJ7e8B8apAV0TG9cZvqGfE2UzlVFgFoW5yrUeo5sSx3
vQ3wZNgWPRFZ7Zp0NvaTuLAhP/D66WunLMHYgvObs87NnJ6+ualW+pCekjqcAu73s6WMn0YD8zI0
h6/MLJs9UNPOpUwUVArgA/CtytqWngZd1XNqZnQYV2MRnmDWXRiC0jvWw8rr+32JHMnT5BwFpVBw
bM2Wb6jNcZATgp8ufsDSG7vzmItd1lWPGA7ve7JKtFZnejQ9IEaZDobdfaviUVFq3R30EC5S9zlp
9eA6M2v0PtUZKUacHda6eqyCAGtEGw11M6a1aEHiA9aMMVgd5aOzxnsZKog4Codt1NIfG5p3e8Ro
YeSqS5kQMbC1en9OpsGHZNATOZPktwBBCMKeqsxXESJGRX9LTcTRo3/bY1y7Jo2o26ozOnclPkWa
YL2UNPATmHqM0A4o1twwNFuPSRGaNqGT244XK2TqsJdKRT6yxXiA1EnNqfds0eLtlAe7VXBFOq9Y
HnEBaxKPu9qdsQq+SQy6u7RUkWCtmcTGAIF3nfEgxUPKLK7pMQpFGSCE4cbIUNC0BvBkvTo2hJRS
4pUwSlPbMw3xmE2Za7OAPlZzeiz7InYdtPNMUgq/jxbWjgbbPaXUEWR/TG2unsHJUr3xGC5od1gu
ZLsQp8JlngPNVFCnz6Y9+aps91NrZ/cDekB/OUgR5Td5Mj/l+NAv9Gm/aOk96radYWZuvcpHo1VS
jzFLfRMWjOlaAK7DrNs7c9iMfpHiE79T7QGj+4pikDKzAnxk5Bu01vaIxHtTS6s9GP7n0gE9zeNl
q+JSbcJbNmqLy4Q6vyjXgVlD3qiBPSg5KdDZmQw8AAuls+vwcZ8SRz8kY9TtNdt6CSnzL7VO983s
2yLN28uHl7AYxV6ttXE/NJjR0tyine6yH0uHh5LGiKZIQfIIpGGrjNRdmq40tB9tiIgBGfMv2SQv
sb2+yDL3I1OswdgpT9KSCdPm0bNU+7qu6OmZI416fr2xusEyP9pQyf05ix7EAtt4HenDuQG7Mo9d
1YlhXGT1fp6XQObtAo1ous3SGO/9CM5qIOlWk8tV01gRQ5fOPI64A4383TGDPh6vBnUk4Zv+LYNe
QOht4mF9LU+QxVHTMdkvlG7BrVgHJiYVrxF65Ksx20KQASdjrt7asGAdiWrWp5g7K4WCQXmcrzWH
BFzG79+N6E40R+JsrdWDsNCemCNJu3NTsLr8rlL9B4CGCCz+Ctxy8oVw0adxHLZIyghTRXmvWTF8
lbb/0Vdj8fEXXgjOrtTIXgAkUzmqNiLNzgBOGTX32mi4Yq0eZyV9g7l76CPI3wgb6eQdv227+7B/
rXUS2OHOXhZb1UjBlLsiNi8pU3sjfzKiqghWqkhXAqPzYmfLlCyqvRpN0msxRwV9V/myw8qvVC9p
C5lzlcWjNRp7TQ/3tr6wopVz5lvWF4FgykUlGGdFihUkDEUoImcvzNh+la117ln07xPHfk4kOIEk
XrSjQOsQifhmcrbNPEbWNByfk0yFyZGZAD8gfXpaZV+oecCiiBF2+4zxuL+u5fuUdIyXBJJ1vLc0
i20278tk2Tq0pDixRxVPccoTE+VPbADelAg7tcyKXcbhCLlLRG7VN8ThiG2SiDsAKo+pPccEFzZG
5eqQFL0uqlPX0Ai7YVV94XzmYE/8OKZsn231sYyvwGvy+ApWvW/ajEyO3RsMQuVEht9+JL/FRTMf
sGj4SHXjs2u609JO1d6ay32nhLtEQc3XZYmNkcrECqNT6Q5Q+IyVIXSDFNkWVId5wcoEt6YHcGM7
CO97VEA7mDu3fQrv1oyXT1T5XijnepeM6/0yWaDYjcwJhDUcmS7uhaXeqHFz1w1muJuKp8bsYDdZ
kMkZcVy2IYBwfHdR0OgEQxogjlLieJ+XkMoSKURxzLt+PUiNl+3JkrxAPoD73UEjMiCLkjXHYa0b
kTuv0UE1SiZCoXEs4s22gs/wnGfGc4h5+hAPRee2Zq+yXmSGUU8eQAsgaqZsAv5g5plIEQ6pzrAt
Tct6l9rTqarUgdGLuEoq63VoLQ1R0WT6Q2HcxaH9Otscsasx7hUEHcjDxuMiUR33cXu21LhwQSM/
F6LJXQCbm74z85FFYnx2zqWkC9SL9nkAWE1sNx08FIbZ06wTKUoICXAAdUr5PcRgJFGoYR8wrFsI
TveS3nmHn7IeNP5K1SElGFcM0wU3djY6MpB4Rt1Mn/MeZnQ5rr5FWpNc8iMy+cTD8fCw5uvdOl5p
NWyrVLdUEsMNbL981djlFqIpa0EsUJWptlM15nJTDFVJc+JdUV4w1Y8q/T7tSORu6qtExZpRNC7G
6fuIOirmkuOeVV+WZPlGrLa3ZX4NF+gmHJOc51MNYjVCoQsRxY0wsmUjXKHSYdNiM3llEDv13RfV
WuwmLYHXIkQCix7gNozQMGaD+QxmIEbUOd8UxvSZ5MprGCEgNBRnAKGgc2eA33YzbiOndFh6j9xg
86oiYOBcTRMOUYOHnhlvcjVQQrmasV40AxpUtbO/E6qsKqxeMuMROuau2Po8UJvwX2ejZRpDvEnM
U65Gg4FT3IVKwTLB1l8KJwQ8QZxGFaaXxJumdHzNB/N+TP7WrlrHuwYREh4hjOxxcZetm/1VWWnV
YpicrXITN8tdXYOdbyvs1WUxfDbmYrrKasEG1Zigtkv6MVfVxzQeLb3+mqjqmOavl45N5ZXnK5EH
tvKoN9UnFW7YDmdy1kZPU8VPW9TICWUe6P07msHKrZh2ciFNlC8ZdrAwg01Zsa3UD/jn3vkpNC9p
wS9Dj9GMh7zhqEwzRHlCsY8LFD8E2/qBqv4D5NN10elnB6aXJcsDon8MUea5EInx1LTl86g1iVdI
81MUCuD7yq52AP/jYJzSb8VeLyih2iME1R76fEgkRwJyT04kkOdIvKqqCVi9bug2BIElja9cH2YE
b4EqB0STyWumSvtUQmdQyYIJukYF2Dckd5ONTCQr1dcRweDIYhu3z+a+GypxnvX+pAGIH/X1GyXw
5bTcI5UarC6/QvsRu4w/wCVEremVzfQyDqzcqWZNMd6JTiduiUV6VzAE0UYCpHFQOkGLYsF0spNT
Cf763IxdHNOtP47Ze9yiv2nXjMq+ZkI2WTNGeOn4/YQTOIlLwGb5z5Znds4rIiWUlRsvbDYEEAg0
2AReEnbbHcAeyXYgMRpGsB31O7ufhr1TD9RFw0o1pFwbLb+jWPD3duzXtcLYO6ghO1qUw1onM4KE
MvXCOWEhl9DwlMjHfFQgJD1YOWyspdFcYEq9j3WNDwDcbM5SciDmqTf8UofI1YU/aVcfK91UjqGl
PiXZEt7OZQ3NgTlh3D+DCuPoDFPPtNIG2M0kfK2eLK9Q+4JlQ11j1Rf1sQ6VczgVva8PPOyN0neA
n6tXcKSnqiWUoC6Hr3R9Ja+txITbFtpdGJdnGwUCqciD40KoWLQRBpJdIYnWFVYfuGtJAJpzwGOQ
yZz4UhPQenKO8j3xI9BkExWMxaIsl3MWT1e1GKDbJetm9cyJHDDHCJM2w5JFL89oi7JDp7eb9ZEV
fdQmsAEEmy9nrMWZff4OXQOznma6XFT954/FmI2t75AAk3LbUH53TimOZB8MN2rWfK6g7o4szIjh
w9/po5Bi9cRt5peKslcaMBdCNTBgh9146vNE8xScdc+mYaOP64p+P5qqr8yDw+rlREfTAL3tSr+I
9cQzdTTsCpo2VyWTMdDV8E5X5tcwYRXF2Zoz6yrrC3Z2glkefTMnHbN45ofVhaMhnC9uRgwYQSet
zzGnHJ7qnrp0WIiOyPg3J+ZXEimAmSIDvkpr4ywo/KQS92arfYgcFoiRFvEhWuZnh4PMUm+tCPs7
YYKZR2jrUxPiagwd80SPoLFReLD4qqOne2vk/YCDhBioYBA9cfv1gw1ZsZhcLqsLutYFfFDCmat+
EuRDumFK7i13mQS24hHPsqSadAWFV1AzQd7pOge+4ow4kbojNr/rAj3UHl+j7QKZP9jT3N6NKIQ8
o7AA071x04gzOpDlItyAWHp+1tNExx5QTihB57POS7W1ejPaaQmKEj23GRW3+qZQIWTCDHhgn/lh
oREKRXenbDI8W+ENy2/JTbscJ7Z0M/pJHkfXCpmQibQNZqO8dCD/3bEqGaAbBoZmOtf3UkZQwub0
Ke4nzHl4t2fRkz9Clo3scwx1KozBmv3b2tNBlcvs8fAEqyG5zkArVH19FRqgqtM5Fu5U3Wk1bUgb
9ifE/xF7J2oeR0+Cgocg2PQjfMLm0ZK+ytomVJLrNmVz49DjLmv2OI11DMi1RUla/CCQJ3XNvGv1
xu3yASRSyr5ptGwe3WLyWUIfYArjmyzGM+zTkI+ZqzYx/H51wHGw2g8rNx7gTIGazQxbH6nN2YB8
ztluBbSytDUarbZOhHQ5wm0aVevMJlI/h9oK6mb8ns3Y5KhjrzIP3ZczdNZetLKAUFPeIHryFJN+
D3jggyGuLE4Yv7Ab3Brzvb7aSMKRESJWQP8nmusui1uXM2TGkX0Wa0P5HYKC0uxCejoXSz6CttWa
6I20yzM36/UWGn6s9Wq4LAy5ekyHd5X+bibRtY33yXU0vd8rWnY1VvlbRllmdc3q9xwPGgvC1mIL
nYPG2qvT/MJ62yd17vOP8dv/aEL5384e6VOS+vsref/HAeQvA83/XyaUW1ji/3lCef9v/1r+279G
7/kvQ8rte/42pFQ07XfdMGzb0YWqW7qxpTz/bUqpaNbvhq6qzCmJliR4cRsP/jmm1MzfyWEnDRG3
keVQ2JCA9+eUUhO/ky8vCCuEebANMsX/aEj5a74lEQ2mNA3doprkrFRRA/46ouy0ZtWgMEG4ruor
TUse54Zg3nZCVTGZfHxjgujdZpKHXtbhIdNoSxotp7FODe1C2G7kGDlUpy3mS55BjKNW6Sxt93e/
0z9Hq38/StUdfRuV/mcYHj+nxe/H1gWzVNVijvkPo1RlCpuMT9dFPCuXiehu+jCZd1mTvqIZVi5Z
An04OUWIg86BeGNagS1/xq6i6Z4qq0ZPa4dBEekP2tCah7jPv0hmiHbEtj7y4X5MejLLBatEdygo
rSvbE439Y7b5zZjbhuc4C3r0GE8QmrIXojR8PNXdg8z716JNDkvWaSxouOtQd5+nKNsn0lJcNjMI
23P2IZj/gzDHpFg+YtVMXFO0ZBMDZcfHVLoau5x+Krs9klnPJMbjnNbFQQeNQUJXtjDo0HJvzNXx
MIX2fRXeRBMrYZW408zI+WlkiaDXwDt9OerT3TqxY+4iuVG9WQb1w6QGaD6/VKifF0W76S0iciD6
yhQ+/M/bWC9v9YwlLvfQV27OPezuJQ8So+lcfA+kEyWdpw7A4LQZcrAC2X4CnuUnhOKGznS7Ikra
92ayB/IAz6dycJrYmnnW1J82f8dyH3Grom8VmRWM9dJ4oYJibBQRw0QxX2MGKPZWp6LN2/7BopLl
sOKku6JCUrYyIg37Ydw0C9ZVHzsvmWWcMlsxXL1Mctr9KKCxdJNiaPxEGc8TDnachBgPqsh8Sawh
3h6Sz0YZAnXimohwqFZRcmUSUswVh8bPrqF0SeVkFzwCUpm41armqwktKhCxY2nG0pqkTbPcKFKy
/lmS9Q1y+iHz8oR4IQKEyCcfcpq8Lv4w61IP5DqANrN1b8LnFBKwh3T2QJ36mvTDj2aM35Gkjl7D
FyK1Zze3rCulVRwYR+X1UZ27g2k2JnilhXWzc0HsuPTqlPTuyXjDCMT8N1k8GPIWAxrieERFYPvk
3BDyvi/CZQ+iqz21c/PobPz3yj7gl+TRrhrbTVPgXfDoFVPN6WwsPDAt/o0JZ4u3tnF71VfD3gKy
omWCeXlEqcvs+SkeiHMibguzhu6FIv0wEQ+E5fIoi7LfzfNwoNkZXctpnwVaUCIWlXNNaZTSic0a
jS6ytBJDJHU/7TaZloERY3qscKV1jMlcek0c4xour+TUj/Sc+prz5dp5px8FSqlM95wHdCb44MtM
Y+w1PDcTwehgku29xfBFRmbpZVr8kmFFYOCAcBO7BeLmK0m8OWPj72qZ70Q0J16NTelk9neX20Og
qdN5YZPPPY3EZ2k+LCVzi6VBTTgQ/ie7qg2E3vzE+bwzKYMCO7HcRLOESxjZTks2tgKQSDsSJwe4
Lh2C6WKx/y562FVDbl7q1ofaN4dI095mR/0oUJK66ZJn7Hlgw409BkZlqUTQZeNJ5B9msuwUyN5e
NZClFZdXdtjeGY+JzlyGyuEHVaOXavWz0OZno0ke4Lx8GoPpAsdDg2xiwHHUu6RdTlbVNoGKJrc0
CKUj7uFiMrrH3lxSd+jS12armEFePedwDRZwOJRCfMbCeeuKeZlMFMy658UdavxiY4/pZSgbxEfm
hTGRCtMWM7+HgxJyPIwDfuxWOvdNI79HI6EiyzSHLWnlTesojhFUryZF7wwOu3ORoZ24iPAD5OZX
nN86U8ZqW02fEEJG+3ZMGaHg4fabbqGKZiYZZuUrZkN3GocfVZT1njjPC1MF+melckT81e+dwbE8
IGhopwt2wHp2HXb9BWkKx2gqqWDHgPK5OkwOiOmZq6mzSoJzQ6q4Ldp+aw0Ed60fV0dwJ4iXEcb7
sdLczVNnEYQp3SJba28KQ8nHwXouZXYamuzWQZAHmtHhYy6ZSnMTxBsO1gziqrwOi3TGN0Ki1Hws
QCu5oWUBWinUF0TPjg2ypEN66prKG6nMw02U2C5xVNYRcILmioEZranXxJDb2vcwpV4TL5iHQfmy
t8RgbgHOZWgsvcnIP4Wh1rtlNi6a6CbpmJTbVfluSCM9EUn2RaPSUDHjU0ym67rgbFqzwwJUjyOz
0rHPQrhZ3lEsN9DiO9uzeV3XsWHZ8i+wmovou8BrDZyRxMmYMUQkcqay4LM17ZJxrT+ZqtwsqFtz
eu4d1DVLKFkuIDbwFXHMWucO2TLXJSugKt+ZCYU9YR/7dVuytXAMdzZrnwSjlReP5eyN03JDKXEB
S2fkoAgBAIztJR2Tvh8dA3+beHSUIUYLwcpvxaLtYbFhuEjOQY6woqdSx2GZemvUpvusFH4S2Gm+
Ld0GVD7rEu5QCF7w4Yp9U+tgWDih4suarQQTXLjAUMqZZzJ9xxlDmDuXhmubXttFNgJBPbupiaX1
u9iQHjPWe6wa5LAtQPfDdtxlUcWer+u669ohm3Sowq9Q577U8Y+1mRM+oqfBg+VrlSL3TTpKAhwd
opTIAFyHtd4bK/sEOJWGz3BGXJsFrelavDnNeGNZ8XOYTlhXjfJ5ALkQ1KhA254kBhKl60AfIn2H
jlZlZwoSr1oN27Wk8rJYlYN3iY7JSjjsDD44ao4Gfk3ByKeM2OSEfNtU0qe1ap6yVN7IaWEiJ6aB
ydZ8h46HuMPKiD1GK+S84NNxMyvpziZj1Su24x9t00uPZ5P5nEyfsn5lWJGX38qirRdLJ84j6QI7
PYz3iVIaF0iFsbIayK9D4eMB6lxL1e/Qojh3a9NEbNaayetK/ZggHd0stYdWQhLV+huquI6Gh3+k
lUGP7zR+k8zX40SbbgCvZs3WfNkMOMnLvGnsC8OZPnpp7VFwMB3YfqABXB14d7Lz3D8+k8hKVbdo
F6oRkLRsjF0LG0uvVHu7nz/genZ8ymhW55+ldA6GdRpS2nZ1zGm+n4SBhCaDDerY1blFW5QqP44B
r0zBLKUN60MSFu9KbV6b80hHCEhLVyKkgGrhjYt4aVWbcmImIEptloPd2gwcGj5Si63fS7G38KVT
s4b3KUs4jgH4941GMUnH3QwBBKPBFbVxM6Q5ZA/XaOc8qKqJ+7pHFTyrOJ9iAGCq8BucI9jh4Frz
zQjnDD+z4puUfNVd7UyTq1arFQhRXOfxBPOTOCejmN+VGTcKCTI3RqvfYqRXfAYPh6JKGHYM3UsW
efAcfiwL+2g6fFcFo3gVw4ZLvoGkgo5Z/unWg3liWnZtmM0zW/anHrfVxOfuGK7mJ+b5CxaZbLP1
znGJOIfZmO1Kc6XhmLofWNTjiI+zHA+jzaWKnz8KEM596axG1go1Ogwpd5bT7E0q5S85hTdTxCUz
M6Fifdjewt++B1YsGBgjyWsykhJbBpb2bELDRmgRaeXAQDTFEDjpjMp7tOk5Os+YIZBo7Y9tRLxL
FfS0hcPabAplDUOL9TuRmVHU90iMow9br9061Qfsow02XWSRCS/rEXxReeM2i2suG5UgZQODu2+U
5makdbwkct4Tdc59R74tOVRnW7UmaupxDkZnC2hG8tZgsgdyn3OhNWZ1RA+o7ypAe6FSMsTa9hZR
0UTBmvATxVINT0UYV4c4gcE1QDROIHzDgsxtP+FdqUxCB5L0XhmiEv6b/YpuZd+GZEwgWtkjVKq9
Ml+Zo8Q24zvRC79kLL4fQ18X9Wc1A8WvEnvBncb+PtmUpWXJL6ib/Jyc94Xv1DvSakMBqFKL1iOc
25zFWql4qNHfWUMroDX6lWf3k0Mf+nCjchOP2IbC8YUF8eL98X9bhvoVKxUq8Oy6GDlT6Tcsxmj2
R4rU3KjG4qEM55+oG9wWL2a7WSuT/FQ5cJlUlOOEUViOj2FB8dXOgeAq75CjZP4ABCwou/RWAXvp
Zcq2J8sflkrG9Gxls0NeTFTQNEqfvFBikKaIBFlCsj0lyT613gFkz6bXroDL5qe6MeznIuIXq9Ye
voA+GIUGmDYLw02+YfGxRFS/diZmfTJlk5y86CSG8j6cky7j+qySb2DVh8mmGFeckPkmCdgst+Gs
jXD66UM9afI+KByLo8FYlJyA1ThrZnOi+/NQX75ZppKcbYavucNQOF8jRqLaW17zp2gSThDia+o1
Kz1iRHvUCpXYwNAK99Z8IZd1emyp97QuPHZK1PjONHQexOgdzpvrOe2WS3aVSlw3fl0nkoheqI2x
xa+gLA8itJ7K2OY0k/44q5dRGl6pKSt1dSmLx7ic6RPiXjt2Hdm+MjGfiskr1xZNqSVSHuvq1WlA
A7czPS9xE27j5BVAvs2aT+b7/RL/dPNlbMby5MjuWlVUtzJQ78ya4MoZ3+xJnfb6Yl/UY/LMNQ0M
pWQQuhQsW8qHmg+cN2MH8kb2IwHz2PmSCzA7mXkIkBeTz00U4sudev1T02rhMep9FgkxOMp7BtbG
Larmp06myptj5dY0qiACbR/Elp0CrlP4aWOKtCLRpJ9LIo+RNzKQJ62FqNGfvsaIbFj5o1wpcufB
xj0/Zpd9jSlA61gC6Yc6R4VaaSxAwpBRddi0GGL1IfScedT3MjqVNoRG+O93iiyvLcXsAjw2xK9w
2PILtU+tjjLfYi9PFcR/dSoeK4J0HbyMjF1YF0QTWbcVKwS1If3dHGn7OeSWIHrkVJ1vW2Wr4KyR
4XV3L9PxrU0Vv5tNse+09Af4gecoFS6DEQmF/cqU119qY7qmZbkQC4sZowcZK+PXAYQlGgXUwGZP
/BCS8SOKEWItOuNUJIZ1YXPkV4YaVKuZeLEkKTwf/dBod1VmUnJVz3OhTfuYgPRKRPDmyQu6FELo
SDVYU5HookfATZUyKAs0oa2wl72jpDQaIU1/uhC7kelM13t7DJYGRRUEXN4lpfedRTS7tUv8Sloa
c4/+EyXQmUfiWzFtXwdK6k0Yu10cWkGIaYYFEiF+raH2rqpRIC0jQPkWU1KZJv1tuj2XiHhp9aaA
wcxTSq2jDMYThB5+kfaq8qOz6I0FOSotIepmkt1GTOI9Dqf9tKa3aTFhRm5Tn/psDew2ITMAnorP
mUh9gSJrYDQwpUoc9DMbuG6qFM5hsilMSh46fOuLYcgNsqUvK7f6QMbrcKwNcZ0N8jSPk/Qp4a5A
wzNrjovLFeclpXf5xNxLRwA0oeSm6Kgsli/EzhPwpDDosIrsre+dn6LECm1QvAKJeKra8ZFtEoH1
9IdjX1yvSobWrP7samHAZcZxW0aN5yDO6xI1cxWZvFV6+cSqbPFytDuIIrKSJXlybDePIJs4XphN
ZZDY2bnCaw3/kVB7ksvFBTvsj9CqPVkqI6hBjaPAXL57tTbcGUvDLrWyA6qQL9RyxBhmxMAj0j8N
wR+Y1frctfMa5Gl4dpiXjZtfD2JLietM4psqkcy7Wg4gqedzEPfjZ2/QzK0DJQQO5dGloZc7OUZ7
XI3E3yKWTMbQhiZp4MPQlYPg7LxBNU8qAuoBEzvqQTjLFX0UyA8lSLmJ7QkqQKPssopRkKxrb6Vq
2Y+azuxx0n/qJqxIxJRn5A0CYMPKgzsZTBCJg+/b0lvXbeSUNNItRZO5RjNel80HoVdf0s5XNuP6
PiJehfYP85PC7603rsOalCZh82lq77mdxoe+PMbgBdwqszHOig8lb4imLioH0dx0b8v4zLg081DE
kvNua3cVVkd0qpSGtvMBFYznwMHhF8dR5NtLdMYqiiZHXOFyidx+YvTF7c49XUeLV5bSRvJV/7EG
IyHPZOrWavPNzWLUDokfkLL1iecAuoPua+kAGctrUewxv0gG7GXO1WRZvBnNnAWKMj5gUmkOEuID
gJ0HGR9YVnNLVKmGu8B6ncq+Oiw5YvsBKdjmv0Em1bInIrzQK+A6HWar3aNJSiLzqZZ1FWSaWNwt
wxr6UAMOsfA41H9K/Cco7eSzWcGqwlf5rPXaYdXQBY3GWZq0AGrWnoFpI0CbeiSg8G5xtwsM+sNx
wMKpzMDqcVxNNYM8RI8/ikHyR3pLaOzq2VVhAowv4oBx8q5tBnQzOZPDgQz0eTSP8VITDBbiyM5N
FCUtTmEG0lzttSD9Y+6w0OfXRifIjGz6yCMV2F0s7brJm4uWIMpeM55jETgmtbHB79+Dr4BjScFN
UYiINpH+TZj6NV57eq38IRTyzSmwLWqx8aw0lmtO0UeUjbEfivg9kpIyFBtFPzuuyCfuZ2ArpYbM
bzWPjm6TBmLiCDOzu9Tm4xIZfsvGjLdM7ll97lYZXyoEZ3CT5y+JTXXVA0nic/dljipjyZGZ0nxJ
RBC7Ud6LQvBOF+S/Zat+oyYqhZqNqyOVeBJG4es4Gq+SjW2CAInWmlwIfXpuoAQhy/vf5J3HduRa
eqzfRXNoAdiw0wQykZ5JkzQ1wWKxivBuw2N6X+0+mD6wJS31NQONNWHXOX3IIpOJbeKP+KKctlFo
cCBR5qNS+o0jv2alfFQVfWaCKr6py3vQm/aTjVw7U636YbTuk+kaPrc4cm1YNrejA7QXIgq/pAEF
q+iWePNXt6dso2fTfSkY8eP3AxGDmEhilKMrWlhkmdamaOOThNz2AMt6cpVftgauKbLtdmOxBOTy
LjHg4Ubhyk39SEUzZEZwQbgzzqgnRgWur0o66Caq6nnmcWUYinHgaH8ql5x7vJ5H+8Su3q0FC7Qw
URWzKNvSPP3ZMNMVanqHiFNvlBLWTW7/Kmbtb1isepRZ4lbaiuVl0GpUiTdXwd8wlnj1woU3Ty9A
6cG2G6AU4mWS0QeqSEeN13x0pBJ5A3ltNYVLMC8FzD2zTzxqX15NzphhGRZBBK6bA7WrP3bFt5O6
19k2GR5PiJvk26j2i2Bkh1qAl0NlBM67XGCF2mB2xwzXTizS+oO0cuVYGibf3nAnd688IcROqYPp
RxVol1P80DPSQG5HFGN0Xk3JW1e4lpeq8ECFkgc8kcfEFAhUBBrNjPx9x8Q6GTT811PsD4ZLeRqz
p1J1yezL6D209OvUiN63deSTREdUymxfS8QFx/xXQV6Dq5qFlXgZjoT1440iqgt13E/DOFY+NLba
s3T19+RwWAJKecCGG8zVfNX0CTaVxZOKh90pyZYt84tuNI+LnkV7QtuskLXzAqwafo7DXaRqs0tU
CMwGM3uBcPc2RxS9s9sT9fOBTejR63QroMr0N8P/KMhF95DZgahj6qwwPQIdXHlGK/5IGqcozpNL
QSeFlivQHRFoBpcF3MqpKS0KoAGVfUW1ZbAPX2RO8FtMffOZ5sxJZPIiS0pVLGIqnqStJ1XBB9s0
k3gTRS9uXuNeMLt06+D16RdxkkkcB+kA+ySe2++Bajjm8WiqerVrFZvduV+dZTZ2nWoyVb8axYPo
cnENe6LLpC9vkGSTs4yWrxljM1A1MIyE+fD68ES54KjU4ZvV1inMwXNq1FKrMJI9xHaJgXJEGgyD
JOrIA5wGsu0D/jjUfMSTGYAy21t9GGX525AqHkxKYZsl9+NanLQBm1tah299c45SU2zsyjhHiwPz
u5wvtQ6FKTeV1mcGovuuuzwvS/eVVto2muLukGv6veuJA4SkJXqr382deHDSmepdJ3+OFQtBR6Hr
spk2fdZ+xcsIxCZdvbGcZrsuAhROca7DrywlQZHV7RuBCU9jnMRBMcdtjsGHRPEjxUfUBKhi2bjt
H8ZY2LMWZQwkjECCmSj7BbSQPJVQc3TwzpXec2IIfVtlScJRhugMgEWpKCteHK5KpEhyMkh5uCNj
LDfT3P9hgaC9rCK50HHzw654nsvyydBC3OhpMm1aox8epryCy2K2vgBDs1fs6atxJoaCljnvxWR8
WSCaj5gltio8C6dLkmfXHZoNFXvg4f+o5Kf5RsYNFiA0Pst4DSGm57ofImDyHh+/ohuqk3YiaNlv
bIW9zS2wmfdhjo/cSa+jNb40La3vIAqJ4Q6gLiM1pbpLvLZ2dhzaUTmKfD5h1AZy9RTjK/JRqJ+E
LEMi8n8qMrlYohy/NlMU8mxk/Cce9ZZTbkJdb0zzyW7A1js82K8ZTWFskEaanBMc+1sdLyY3TzLH
BfuK57aj6mlpLE647vVToioD1lL82cRJj7T5bbjCrEVABUr0QxSV/uAW8kJ7SrUf9IuVIDa07jK9
VLQr3TLV3bH2zoD6kuhGBhni27xplX68Lw0+jio1fqWxXN4iVk1v4fXYoPgogFza6oM6LlxP5vzZ
FHg0ilil5LGMtCfN6b5mf1RsjTlfVXN0L9ULUHgqSjq8dKD1xg26iPxd9lggGyqLjOGxmtr5pob5
Vxhb9rug83MbW2q9r5G+PctQm/Ok7o2wsD8gd84BIl0VjKKJ7ynAulwPNFwGvxVAfITXy+JiakVz
ZUyherVdVHtVkVagJk9Zabffuhl+jJ1NFkkjBaDTgnLA4v/s5iqo7aZsDsaYkF7i97A1sjp+gYxm
Mq0E5WRYc3RmkoKfigz9a0c23Y6MN6RT42GsapWTrp35DXO1wXYhDfUQeDp6VfbZICluwM2LuDS2
vjMo5ZuQmAOpa0fk1vM/+hg1dwK3s6/kI6sq1va7Srf6Nk3HwKmhZmfm6D5paVY/iSLoDMflp4Ea
xeKobG0jTLcFo6edQ/zxuWBjDAgnlF4v868yiuXeKBSQS2jlTNPoj8Gi42SDP8Pm72mPOEYRd+Ys
vNjdgnFMA6i5DPSiL0IcNCzeHIQn7r0OBh/+l4n1YeSY/9h2SCxsrWWXl/v22XS+NRgbXtnhPIKs
8lgJh86IVvskek/EizhwgIesIaTAzuzwS90MDSOkwnoTS8yDqWTfaPruxqrWwSn37m0n62CxFEK0
WAfounnWRu4PWgOvRk0U/Ll4XykHyzze6EmcJD80qUJX1AOOL2ND4NbaEjR2jrXtrKfZ/rlfrdE1
nc8qx55DBjhpC6jjM1p5FZ1R5U9lTWA2/pCdZbxggbZ2vXBesohrUxyl9kNr2oSmSD2YUxdd3bi6
866tArrk0bd5kxNXaDsytd3gZ716AUsxwlaLLzo3p3O2gN7uw+WYdqJ+nQeUkK7z5lhiZKy5pzut
Wd4m0f5p1iLkFcA/ZnGzaxrqfXnvHmxjSc/9fDb60fTTbhwCk0U1d6BIdv0lo0qRTLRzl077NFIK
dFGM4Uwwa/TSerrr+C92ZAUtlnnjHVjNzuJGFxTGcndDMQfaMt9tbrMevkY36LK83Oq5m3t2zm3K
cmX6wT27ksW1TR0QLs4vg0z8yv1ID9nc3AXZ970TZrE32HO577TTOIVY/hKOBBANXYCrO/QUuZsF
mBWgtdTW2vPzgqQta0qUodeOgWZYL7Wc1EDq4S8xau2V5YCxVW6Vfty42TkH9EQboAtnPBrEyWpA
4KQq5bvNRxuP/cFo9BJQbXLTxwZApOZumXnQ4FVYZ4CDTF/qNSw2chXswSkCIzkyqdB4JSCZFfyM
2xFRlCtCjY6CXw25SADrpOLEzMvQz5Iq3uv0unhiICCYCYW5DCcdrk+bYsGKx3ze4W6putvFqojy
MaSHLT9udV63bU//4JFhGge2dFtZXXSh62xPTZITKO30UGqcZK1efSJMXh5mDj5JGWd7CJGM+AAw
SoQdD5fpzIj3iYQckuAEQGaqhZ8X6o0lmVhS5jwIxizHHsHRbIl4NwTDsg0nx0tRsvWL2smRoHK0
uIT/av0AnhVEd+OU8EOM9okZIr9ColQbcvS0VwxRdeTqpOxGt6UVin9KHVH+44PG9DfjCMXTp+jj
XY2Wi+XAVqd6bJTAM0mctArXHjfj+F4mnh1TOKk1XXOQqyMnUv8KrUhQMRgtZuEBRk59XCZZH6ME
G2WlyPVY6JjHZFnMo52iUnSCd3PfmPJoMjxi4D/Hr3pGlBTuLjVccv17f/7yMarkUXWGwGG+zWOy
ZstEeDLMyj4yJ/90m6qGFvG7swRHfxo6jMXdtzoR02lOsT8oJKfgPjdeUowxaRJbO+G8PBUQA3Ao
1uXRXToIvio9D3Ydcn0Z8muj6dUBtqUX9XV8yexFBrXaXPqu7oNcGZNHXYxQj+etAhtt1879uJW9
+kouuD5qXY2rtfGVlmtQg6wIbnGrFTPo+rEEd2XrcJGdQr0X5qXh8IK6V5JxZ+zLKje/8K3uDOKW
h8RMsS0rDHDdeaLbUNO+u5ClELXaeCSS+1YX+nMVSeVBIGi+uozoh+RuanQNtJb7KQuHwU6enDO1
8qQijzHV3BfVHPJ1oPUEbhO7caShlRfrcTa6LyXLOElQvNWF/Wo7BjvYPN4TMEheWKEW2W6PswRP
mVxyspEW8xuZAbBtyjlQ5fJRDSYXO61pDoxHOmZ4+cCYncIB3WzMrW4cogQNZ9SGJOgNelY7nT5g
UDNPCS/ZCYWPEd5vExrbIJrk2oVlEDr6RFkQztmhkcPFrtVvt8YFODpnoTh7OtQZYnIL4Pu7zkXa
bTMj5ZRPWxOe7/DowgvbmKqL4bkZX3oh6DnNMgMgYXwzpM6Wjq5OysczO4NILNxMgNJYuJY5DvQG
jWxB1AnMte6pt43M143lSO9CRL9uwnxLsG4sCOuabOVpYOoBqIia526mJS+NWmOb1s6A7SYCBGIv
BwtM20YDYbnR6MxGFiipsTesybMSLTxaJKZ10sU+aUwZhJobwFZl8Xsywoq3fmX+rRXLJKCJ+5ip
UHxrIoNIgp4LcsIuMnNPRtElhb2BLlvsElhgW8M6WXH9dxbEIAbZsaNxBCkZeTwq1XyO8ry5Dry3
NiJV9m6sInNayWM6KTcNK/eOqK32kDvnJk33M3CoIxmL2EtbAGJ9mt0TPGRHAnDNaqtyOBOhAbQR
tkNdCVV0N0ehL9FAfcLRrwl2p0xaT3C9GeEU8cHhFd/pgLMuYwNdq0CXmNlR66EXN2ApPD/d7Jkx
yTgAQOeFm9lBg2C4rX+8yxNvKnsdN6pTCPTKZEaWiZ09YSlr+gxnd30fTIeIaxTuRxgqB8s0kXYc
C4omd3FUrGuDqQZVNuQWbygeP58nM6d+1fvxxcmr/NImd3DZg2YVuKOpYLiV4bapzKs+WS00UAQv
R8rrTNevb6gp+mXEIdCp9DjoiqrgiGS/tjntCm2stQwJdHPXrbHHuUuhYubprylive0KTWV4y7Ca
4FoXR9xdNTPxB5ttLSbytFEHgCWKYR1sTXaMPZwEwpXrK4kgqWgz+17Nj6JsCDbMSkAc8mSsUJu4
veJWkMcyhi8Whsueca1xsqpHO1d/03LWnZMpClzVwWsXr1DhydpiCzaDVMxPucLNrkjVfJdqbXkp
a7FVrPyt4qX31fAPJM1p7woEESbw1aXqqDCPqu5h4BZMmUYbB5Db5q029zvX0fVrTZUiFxV9V7r6
d04lspeUISTOxgn0mvR+TQmXnuWGV442jetF3e8LxpKu3S4eZbPM4ZV9GC/1QUj0RJUxnufym+fA
iI+mJaHbgo9N9KVHALegkmExB2wQFVg7uyuoA2yQGEOCiA7HOwo3ApBd3tthUPajrq73fdpF+jH3
K5K3np2qyhls+FNVcDXUCm4lwnE2ilk9Ds2IVw1I0s5lQOcQ4tukvAyHhgZ13S0v2TTFr0/k/QoM
MyZvKRXtKBnoebMXDbxa/JUNLQHfsOc3jczTYgMz5pph4hQ90E7+e9DvjquE9NeqJru+0m65Z3D7
1OOvWHfT35GBrZTNrj3LxngZGSGwTKj1yY7lS0L3uu6MJG8miivzqjEODDYZLc6hz0NIkE6JNUiU
hXXh2M4oaYKubvavouzOS9QHlinZjI30lw3LxnNH/FMRGm2TfNfTbG85xJIySJjsczQ5hnV5J+f3
XS1Nh+eIjTBhlofKwx3BUZeDypg8GBLjLVl753TN3KdVwoAsc97bztCeJ6iQ6HtzkOoDqgBxWW8m
4RjQ1/ro9uZDxYgB5mLpPMxzV7NUpO9m16U7Va6aE9u/4Zbixa07zLbtE4h/Fmo7JwJBXi8z1mR6
zC/WVCJfL7DZ0dSEc7x/JNJIPXirfJJLBdtvycSLjDoAddBzhuJqF/G0mJgjJR2Hj0tYAd5b6kvq
xNeyYFxlTbbpUaw++Emi4rJAj2bTUFvzFCUDnw2IL2qXd9vWq2OSiee8LdSd0WGrSrVHCcdmTyvZ
n0k5q/EyXRWLlaVbvwmW4OWklSlTGE0Ho1xgKVs/LDhhpv3PHy0ACGFjldiCQyzNIle8ntPMHmx8
dbT4Vo9lIgmVsrSD99aZTGjK+1Bym8DcMOfRF+1HoWdIpeG0R/KYyPENum3NbeJtoJGVG3cyyY+w
FfPRVPt//4DrZCB22o2s944kvMbvAJxVug+zOt/a+kBKUHM5WKwfqqZojxTgosZaoY60DRBnS9Q8
3DkifkC1f3GXNA6apvacXGEGq6gSGigffj4dFWAdfY0Tcw7+ndK08uj853/y849VtSDYJtFOLFHF
BMV9wnXGHAutSXHfoE/iK4lyzCgtxqJ6Kn71tFISPHIAFC1nsx0+bSLtbErF3S3mlukDTfOhuWxE
2jBa1jlSJF/UhOHcxAUUKZ4+JcSHjFen50pBfFqURAQLPI96TJxWj99nIjMbK+m7gzPchCGWXZ6P
ksNI3WDvyNFnSpmfhVHCorTx2Qlq/HoGe1ENv4ff+m9mJ9p+dvBUIFd0O3tkv3Rgcm5DIRlgtc2L
4hLhM/PJ5kEzroNCVQ/RnHEn+momGGrjsxGQri3Wc2qj1Z07ln1Q9h8hLTY+6Ebf7gb0HluAkhgV
Tj6heWFKemvpmbWK71pMzIppQZpwugbRqLEXDOkhLnr5d2AC4RK6WLgzBKU2PMYqtETeURTXT5TF
WyUwpdINNJ0OLysX2bW2tW/XLqI9TF7opuArZtNVjrK+DS4XlVAnjcbqxgmO2K+n6brGzWA2KEXi
ZuhE5tWUXF5HDtQk/fy0iBafsNXr0rrYwZkabENv9orY+Whqqm9SrdFxJLADANM425jt7mElsE81
mYnMQLdXp9XhU7d2dliSBHx3auPZ3SpZ/V4mHPjUcpwOTkIXeVIbF7N+NKe0CDDq3EsoeeeMLAkR
6nETR6pA+bTv1H+9z8PNKTXmpHXaPxrUTQEgwePEzf9TK7T2KcvRP/r6WI3UeVKV/EQFN+ABagU0
oY9Q4pSPOE+hl+ssjjrm/ENRFN+rYMLwbt0E5x6EWlhx48x6L0rLzu/H5dYDo6BsmoUnK4fmXFY0
lyUAF9TVR5NSPrRJ3A5C3FDfJN/PtVFU33T3tWXifF5UFjjoiZ3WFrtI4qKfs/Gq6OynZOqQXBR1
H/H8YRt+j2qN198YNUZ282vXK+KY9O45TmHPz8O2Lk91h/LpatR8pOwytrH2CZFQHlIE5K5NIz91
an4EeHVm1dKCNXG5y+LZ8RmGeUmC8jhnEWmJhB12rCJOLDYBl3AdgRASrgek7QEzO55Eflc1zJ2q
p18JInZQy/lWjJBruHLzpdYfmMQxnkijUTfk3pGisidDcntPB/yoqt1ZtykqPha8FG02v5FVqIDQ
onBC7EGTwoqaHgeLXH2CHQRAnwIMF1+oK6Y/zDUhD4d/VLWdfU7ije8k3b6q9SNlhZD2Ff51oT/0
IzQSslaPWIl/W82SPYiM1vtcxa4cKze9howACIGEQPFZQVU/gqj1Vmkhq0p9Xw05ljWrfyvwJXBJ
jX7nvU0Fy6yRCYFu4NVW9qhyottgOqSdMV5cTxl/DXDFt2rPvofr3VJcaNPsFDEqB5BT4DJERrjB
OlioRHGuncQ4aIvyTEhxqwwpPpiJ3J/i2jehIuBmeducqtmuN0lPxtawPhZGMhuZAHCrNdNGoi7e
xYhG52oPxQR2g3jhOTaJXABqJwXudumR+dvZmnhj9cu8pz9lwg2bk7ZfJpJFU/eYNMrFRYLifklB
OeVRE6rh6JM9yw8x17XExSHWgR3flfqwG5kE0v0aGiUPRI8JJRm5PEOAZBojPl2b6FIW4j8a3L9G
zxMNyv9EDrNGixqNq8PZjLBG/j0lUOeYMgjYtPg/zIKLZ2KiiVRp/7BehaDgUi7bGpUv013iUIPA
UsY+F1rTLsy0EtC///NZesxPlMt6Yzs6cBmNq5SdgLvD++W32siJL10eRAkzdiHNVEHFQ27i8K8I
hOKuL6AZUAjvoypAZlxcOHk8ALitNaTYCYEpxIdrvROCao6Z2dJvCPHXb5eYyvlFHKym6LekLASl
lcVbE0VUVSnFL83owP3g8vUI/lcKeJpgEmxY+PU1mpo8Fc63l3E33UiEp020RhSycIrOVfxkDpKX
hlfeI2YLGbQXzwqlMeWY/LUYlu3wLg4TEhBeUfoPwmJb9Ygads/UtwbWNepYk6eULahYCHkzeSOM
Tvue3fW4fsVjheHdz7QZKo1RQvPqKj/suRSMgmVwfo+VjGABU96tSd/zJoSQk0X836lOSbKhUy3b
1tAgGnraFXEYx2jjdHP0VEfP1NBAK2V/J4OcP6Fx1ekIVOAMX0Geqz48SE1/E6LkFo4LFynpb0WJ
+26ayVbBcIo3rQrpOmeIO4yZG7SdQKKRcOfCMIRGmnw5UuXR67jKwE3Cx6Skj/UyqsyaYxrNG8yb
Dlp5HAuA9ILmF/3G3yWsbDrXoE1J+UI3bpdyg1OtOrma84hzSR5ASDGkpcpLb4gjOKhEnl1lsd+s
TswkirRDnMxYH9P+ZC5DjSiS/jGiquReGu5+lMg47jqudeJRLdY7dc54N6w1znhJCXO3/BLSuvXo
oyAo0i3Z9cqnNOB51GPmpbIIEPOnS6u3F70w3mDURPtK1eFWwkdHfXhYw16WpSmQntoXNWRs7czZ
PYp7jesZW02jYJ2NdOdcjdyjtZTERJGp9bZI/MZgNJ3PaubzZW8RFpyd4sYD7yu8qY1ivgiDOgQ9
dGmDwzqlWuZyizUKuPB/nxvBHsf3GB2beOWWm9dc5T3Z0aizHWNkxiONfLyOdbIPZSluhqpy3tE/
o5wkPpBz5sjg6apwQD4Pk51O6MLnPVshQcsHzXafHX0298uw7HiEaIDJeG/NSnyH7zIcEXHRBAo2
x+gAzijveRPX+FBYMAXNHNO0gVBTbLMUxcbmIs4biNGKbbVcQlSASa5hf2NQXDYOfjPcb3wNCgqD
ePjWHK06dz2oYidOnnGVfIR11e8B0M5DMfuszEh84CECLB5eQwIAA4PciogzGZ3ORIxyImDauvHM
zQCfJ2KBTFbOdppFZ+JbZEI5bTH5Rles2ZfTWmEtEiTy5jjdCKf1KF/DplFzBlBHl6s9MEzHxc21
1Mh35MkxpRWNs1VbjZBERdFp2/FkmSGmS2NVKBY2WHBvzi9NjsOlth5ndoCdkbDwGZPWcXoXkZeP
y0enAJ0ItfxGjYjujwlAFXE1Tbs4u/LMvQKqGxanEj5eULvTfSZu6VO6kRyBRL1aM5Pb1rIF0CFZ
U69zqbN9rcXVRcVagbgtsl3TEi6f6IOvTfQ2TrfVqcLCsF1So2G8BIRFN2HRKwoj2SnZ1I3icPUz
IAIkywWgEBX0ZUlziAKZaLR+qQ4Nj13RfEgsKaeSvApc/YhTxMEcNYtOol9ggwAL2Obf3O0sgN45
zbWQAfYMkAgnlNUZjxGKPDFq3J5Z4TdN1fhWWls+RjpajezhgW4RRCNdvlhYIoaeaZw8Zfk0bqpp
wMdIxtSVWXpoVL3ZatYxp+QLYatzj8PM+TUT8zuxPvk4KLTdZ3YIe35ZPYzpqVtPG5iSmOlFPJX9
gr+EXRVECFgiYMEUsSDHMLznUB0btCTFghYUgf2Hwi2WX4C2LllqzSwHf1GddWxvGuD4RcdrbGyj
pYg2oT60QcyQGUfpc8FQKGhFcSgYTx/A0C7Hsaz2CDcRWkmOeT+ElhV170pPxtHqaCq2Cl6nLi6J
moQ9PfNBxjX2DOPJ2NolJJEofieVDlJ+AYU+dDbBCg44bPFFftLGIT/9/EkYmLTZeaCk8b5qWg41
yXy1WPv9MkKprJNiAJRNxyX/OjGT+MmI3VvaHRstGYOwPRN6Yne0uhN2K+tOMtLx4hohWEh3Py4U
pVL0o/pR+TfLCSUsFrZIN7LfKGMHndGNe0Nd6HLXypfxu2V0HUzzcJ/ZQ32pM9q1everSpqcSXxr
nOvkZg3mb5MSJb9isIwIEj+2pnZDtQ5PixLGj2Yn1YOliI8aNv7SaOPOim10hXo80YKmclTGXBgX
1KXlNmJu5yiHWFCiqWb5ayPqx3EkwkirhD+ii/iY4X6XprVr6S3ZWhETGPB2+WXGQY3fAN2JuA9i
VZzAV6FaugxVlya/c58xVyW9+8oJFkRv7rwnaCrYDXH3ppFySychd64qHixY9Q948BHKwigi7t0X
Hpf8p3iBMDt34bvM1gehNVpUc/eegQZU2xj6pd1yZjSSq9LJV7Yx3n6HxVZfKK9hebOM6ziuGihe
yEDJYn5gSqUwl7DmNkm1iyfDpYJ7eVPzXLug6OKRJkZkazHHmqyrtwNDV2ihEhdrpgb6UqhPzGhP
I+LJ0YnCyypBK+wKH2Wn2X4j2dz1hgt93OnK86TrCYo4Szg+/h2fQsGR/TLgi9qCyQnKUSuO5AeK
Y5eZVyZ52M6neI8L5W0F0yyED842D1Jn8glQmT5aMZE1dsxXShy5FFB0dhwKdBGujBnQIDEdaE3d
ZJauHwureLZqcW2tx2iW39XoPJM16XjqhzLW9yuQeuOmkUNSmK3DW2QNcKk1WZ4/f0aAiZlVx4F+
wcUbR+IO0wJlXOYIpD//z8+HUCc2lXbTW7ZqQlPbVdy7HTShnz+mgP98IyZ4oY/dD3qH4MHUssim
9qfZFPcRa+mxTzlwY/2MvJ9P+vlKPx+S9WuWChH42WG6n3QfsozJGBXhcdLnxwmpCyd7ipipSLmv
F33vpsZTM04umga/w82MLMAxSbhEvptnYakjUfuyZ8i9vuKOK0/4CkDxcPGj2+RzNgXafG6S9DXu
JV5kdUs4lPfoYO3LVWj6+TDaPV/654/U9zG2q04Fb0mG70O0nH4+LOG6IuMTqHIDJcyS77GFsanV
uv40SxI0rESsMTiYTqqoSbyl3aGKk4DHLt1Qq1kxTWmvhi05VqD/jyrWOa2HldLLNdrWtJ5hLy2K
Nmg2uz42tX3vB4Cj5RTvmmXYhwvMgqqx9V2kxkHmLskWH9q5psp4A6aeTGe1QspJDfIueschcJu4
8XrAp57C2SLy0hq7VoVInnP+GADqZOypG7i/BQoHaEbMCY5nEyxEdPoLbvbFUo3hiKVyM0tykQ7p
H2ZgfpeU+znBrGcCadURTuceNuSiEQzkMMqdK+YIuCEqQrRU1slWbxhEZTXRhKGpCSqM9okq6Kl5
ol8J2zXz7nZQDumU517NU+glwD6DCUYYUEq5Tcm/cZ+7L7aDhy57KZL8I6uR9pISbkWS+uNAZ1Y1
pmufzwuLDwm0nB4dUq1zzJEyX2+NFPz4o8Zl1sXrauPvpV9GZXy9ONt64EYglnrbm8AnJnN5sBvx
bsDwQ9QeziZb7a5RTXWvGOorqCpBHVJXbhsk5jomX8ac6NHMbdy2QD8d+SltafkjhFf8b+ptWcI7
EMIgK0S950YmOecMhN9TjF9YHd4ZgQ9M26IgHZmcJPaCTQDTntEUfrgwkzAosXGr4jUdgPJWTn13
4xWwXf4xzI5kLTu+JEegmXGz6cAXtFgSthKaFaogw2/dqQ7mVL6AVqy2lRNZR81JXiIJKJAJPxaZ
Ou+wo3pzxvyM9tfoUGDN0MhIYH5B3+4nJvsMlZSlPWuMgnerrSeQUXQMrQVZegAIRtu0x/VzSUl5
Wu2d+slor+gN2WrobYZQXik3iLw5578dIvFHial7M4aMnErYndUeIu8UtkGjS44nkIEXMLBWbj2W
kRMe1KK5WTaZQqL2+d6UmDVwXXsUoaAoWH4UpddJH3l1R6bSP0iW/xYJ6H8Wq3wl9/z/QUCb//2/
8uiTHtp/wpWvn/MPEBBMckt1VA3Wj4nWqtr/8h+wcng+tobPbuWOmwIA139SgAzjX3V8RYZtmjro
Bl0AS2+rH1a5of2rbug0KeiGIYjnW9Z/hwL0z5xym6+0MoZsw+S4oRu2of0zBKgY6x4lCNcdcaBf
jopFLhEd61l3/i8vyf+T4+P8X3+V4CdyhFANUxfC+j95Q81s4iYbR8zLrb0RCmLI+CdKlH6FVdUI
SV9JMX33cwj/VS3/jiVZ7SzlbJmaud+5zU2R6SVOLIBfsYZaVmhv0cIsdpLFoUkOnQvDW2K55jjM
dW0t61j8KkUOn1UGEMzErRa5iEbdhzHCzQ+KwlNH7b1NmKDg8+k2aQh/Mm28Zg2EZDbe8lCKt6li
RKUWYDKdL6pOt8tEnrVQXzJBs0dnnmpFu+YthHGQ82BJs/4PcwpSvI6xI/gHj5VlpbXElxgmcEC0
hhF5mTwTkwFwEAP/DAO1oo4ocQite26jhQO0U5mNaC+jHs2HRozvZMiDxNFsgiXmKVvn+F0+HTrK
Imn7+ahV8zsLzYfWDSXczG7XmOF76eTYkRHHPWuC/TxpyqGke9GzKvUMYOapautPQYh7VE6tg18x
LFzi/VbyoGpYDuxTrdt/xvo6LONv3YV0Ac2Ig7uGDFHF/pwX3T8+Y5IwwUfttVi/KckExk+05FcM
hnQxNTKTMBliJlq6Kh+WWR6sSHyO9mLQRn8olBQEqsh/1Tkil3XJTL0PkjxF96iKv+RAG8yh6q0b
CKRPxM8Ha3ofiboEUbJ8yNjS/CqHPToUr62DI0PoGHdlYnukzlXPckVwsQq0JDujtKEZQVLQHegr
mZVBKGE1Tbm9T6ursdao0e1n0A8IoJ0SvkmiPKLg4M7zyOiT8xB/CYN/kwb3eb4rbvcuC7bOfOBQ
XRTYVqlpRTY4IpuXYP7/jaPz6m4UWaPoL2ItKKCAV0koS7bUzi8sxyLn/OtnMw937kzPdNuWUNUX
ztkH2wk3/J/RAspuoIIkGDS6uJw3NTAkk2SIFTnzX3Xt0fRSJZsFmdkO40zQvL4w2C0jF8WCNU2a
n6dcbTjQV3Xq7LxmfmbHiYZbo7Jo5yvEFiJqAgQjYVUxVYbjGjXYTCuvPMbG3DMv8BQZi0chE/Za
pMQwlWtWj9B7sPHzjwLn4cq2n0vago1ntOjcnXzZo43rJMX6iyNmmgiA7qApMoSmigWkw+aU2UZI
yd1IhEn5W++p54Y3R7TESuvixNZlnS3+1dBAGZ0wk3Q7/c+p3atRNX+20/wbyeMB1JMSqF0qNOcM
Oyq07R6kW1+F4dHiF8UCzC6t4p8l2x+c6MSm5u5Rb/gbkdnguKJdKQCkkLXNtoGZdD+Q/I4XFTF2
cqs6GHwT479Ab38EpSXLnNNYLQ4LAAo4xWE92SZNnBFhdtGI91blymuBB2tq8VDAQUckxYYlPw7D
3W5R/g/uOgdysgZPUHPSDJ/11JRgy8vpoE125A9O+WzGOkOpHBZfQuRywdQeTDu3dhD84kGy8Mvh
xGRoQZrPv66NLorN0jCyBtXGivEOJnUvMyjHmi+Scp4LEPzYbupd5+Q3zrxbwcjStHR4kd+kuFNG
JYgjijBg/WQ+DLZEkPov0IcPr8NTZTYz3SwYs27X1d4NCt1lKocdkG28vhojnCkKKMRlo3O2QU0p
SXtS1q4ZI1IW0TQ0En4PKtRvGdYkXrKGXNuqQk7stFsRw3OpJp5SIv/YzBJemFErpkY9+rkGFqvL
CS0axpIA18UK4y0ADrQ2sgvZVVbBRTcuWSEZrYx1sxKeyDEaXRDL+2jwAaJ/2GZ3JJzmMe53Mhxv
3Vi94gA7l1YPg3xin9fuBmPySw9pUt8t9DlCU/0GyXI9j75sIZWZcmMH3WNSBJ8RLUPqWdtJsEPT
g3ebdIARfHeuy62uj19Vy5wmzuy9McYnPfb2nuu94vomjggKAY+KS9Qn3qeVyFyNfnJhZCoGrczH
NqCSOW0kMCKHb8aqqoecs5+jNzx1YXYaXC68uHe2poTljLxmFTrpUYvNr1wb9E047UJP26MEZscf
e0wW8oemMMSKHGJELKSI7HpDXew02oGHOweLHx8/GEOMHVAIoNIFN2dLd1al+veIQ69NDA0CQyXW
5k+jTQBLKu3HBfaDW14+gDTtq/iq6SjNBqbojYmkwzauhR5hxS/rH9G7xzDxPrL2E1PLKSzXqF32
ZjI+oFXmncLQhi/xs22bPVCTng1beZVB/tPR0SBafWyK8l3W4qXSRtrS+g1b7asq8fNg+zWd974l
fOH/i4RpFxLNUryKa9C6HaYDRM/d4ssfK2S4w88wi00/FxvpiOfadBnAYhGYD4A7LlGi3ee2eMhL
48swulsaPo8161Ove6g9Is4K9xailACJfmwF+v0sfQytirF8zsQ3VKtY6FjW0p9QZpu5QlEkg3s9
X4GmXxvLu6fgOpzJfsHF8Vixfy/xDZY2HUh0kn/RUJKoHUMTiLx3o2v/9YK04ApNFOsCp2jfBMiG
fqzFOrf9nNjnMIJ4BFmpton86KIzloNPlhOfgr7J7HTfQUzbIIZhorxtpLulRXlCPnWZE0hptjW8
dChytVl8ko9xjt32w2V8w9zDeMnnN3abhNXnv+ZonPVsXG6fddpCDqvx0cZQBbKa6W1cJls3RKaI
mjBs5BNTN6827oBSEKdoNIblzXWuBdlXavC+wFOgGUiYvsOXxYiyIdLpEOTzCSsWb3Ju3LgudykN
s7KcswjKbzsnDkwW3pdReecfz8ogC2qkYgDtjtn3afNHK/CziAGOLEIsXFU+AoSPwJ1+wiA867b2
KxMTElKyBKhaN0ER1E+QNhR4cKhs1q4IUx/u3XOUS8z3DZsxhXgCX2EKJ0al4bZonhY3iZ2ApCLW
EH5DSd6Dod7gkH9aWnmb6343DTiUZk3bpFr+rDL1Hugcg6OXn1Kj3JJFeqwqeYpUc3Hc8AHS06bT
5Wsd3jL10eeYGHj7+in45zkKpIeLqkfuQXC9lZOzC9X4PiTdOaox41PvvVktRL2lHDHFFYbKXo5M
OtTc7CRnTOItVV/dneokubnms6qG52ZwfWnA2TIROCZV9MFjzkgw11+NDG2yg4YF1yUIqZYFf7dO
S/diCefdmM29QOkcGwYb/h6byYytH8WBqE1fwQooHAi6XXcfu+lS2IZP6PoR4+xa79XRWtQC5rCL
Gboh+M2TXRtrTyygLgqAbjwrbhU3ojpx78JRvpZ9Wuz+hAXoAW49oMPtvISx8fHMZQtEXlCOk1Om
4cpaNBiGvkdH5+NFeCY0bF2r4Nrn47ujq91QahiX0HfUxQKeKknvxETN/xIqCtdbypHpMsFMMCQa
NRVvGs2+hUBKyjm5VJy09fg2lTvBiyls1MKJ92aMEECE+TiYCy/f2I4R8ropeSSCCB8q0SueeGJ7
TevRMdTBSdgU5ANrB4UuojCGm3aaCWibje95kVRitMTGH4npWih0QqRusqhJzfc04y5ziptLmBCU
F1bv5mYxdoBsgxdQmwL8RfHSwflPg/44oAcCmeFHYGF004Yoxe9O4zOsnbWj6qsYMnhXmY8qym7Z
LiOWmDFS1PaVWZBPZKJPONE6g0JNkBC7/ulYcwAGwjvglGmSgdhLxpd1cLYcd8Wg9Lj8v5DTwzDm
GxaqK8J/tkmHTpkDsS/0SzZDKZrMAw7ds1s7l+Wbq3l+O5sIJwP7E0BXAsWPy69DB5qKaDNmKXwP
4xFt9Kk2+5flXXCpGJgs77yMG7VCW6E3tB04YK0fkYVPTWmibwL+gXWjEOOuhrYUgnwZzGkfWM4V
yxoIrOg2aulWBx4kFFVEecfPggQ22VUvUaOOvdVeZOW8IOV55JHcVlQmSrLxKcvdYNdHD/i8ixe6
gt/jjtEPx9Pe26Sd5xvEM8gwPi9/CvKwj2lQfzxSorR2adXtmx5avukATZpX0s3YBRJwqCoo1F75
BZZtXVnplkXvJaXcq6vPBIn2sCX/EjDc3S1AIUHgoczzhYJUFQ6nQa+RbRI/w4sueLqanKwcCyh9
G11FglFh4kHKfLMHjkG9uXzN2cn71fIee6SQ9I3kiKQBa5S+asZFkOrdmnTeMdf3c8E7OMy7pnTx
geKjGbMt4njG7qvJanzkKzdYiHttlqsRJk2aI26uDS6k4NAGP87InMvEZ1hhRKeZ4DUkJXLtPrb8
/sAkLBodVFjl/jQO26511gE3fLd0wYV7DaaUKNrx5HX6PgynM3OCTRGl2wEwf8caIgUv2VJv0Rte
HGVskjB6IWoD2kMJztR66ITExcUi1rKgFUQHQ9aM7Vy2quNJM4mUmXtAtApeh70DJ+PbGqLmejrr
AfM6MGU4xMPWo9psLoW3iDEEG3AMH3zwQTD4COIIL6KIN7WDHb1gH10b41uLBNpoya7kc7HiumYn
Tk7lGJ3Ix95bScHyRHu0cfp5Bo996p3acDgvz7MDAFjnOwT87TeF2ptFtCMWxp9r9P/A/mu1nViD
mjEsBUEIUT9dvNE9ZKLe9g1cYG2reuCwwXBJlLV1S+fuTvIiOTBbnK+idna6PWzDznlYEqRtD4hd
AorJu+U5wvQU8L9TsnEm9qOKshsrhUNvFAeCTI9wQ0l1tNdGah4YGJGE4+yCDsFKDa6EYNCmE8gz
4cTT/VjAxGY99AXP1nKekdy2rIuR/xpbI65hn3zhCkJG0hwTxwGVRSiHiSAnbfcCSXXmuQjI82o1
6OlrWYClmz9kn6FwB9gBvWj5o0Jn2o/cwRPJYMuLaLIkKgdA+VLtpVne8fimIYY0zsLKik610R6R
47M/DlhTRhcmKTeznN9c6dAKN6cgaZ+D1gOcmznPo5P6EBevWMburSZ2lomzE7te0cTn1qVQFJbZ
H0KQC8MIlWlij4Gu7JTW1keZA5ws5UvOIAf9egFtawrWdmSc7U7+WAhGu7J6KiwL10omWMxOS0Ub
5KTExd5hyvuP//+dY0zgWyDdrAt8w8n4xKdLLPqgDpueWFcE4qDoxGYeKPcVdnaxcgfzRWl/pWB0
m7oW4yEDh48wMSGNGW5NVNsofuaXlNQQ8Ar0fI13Z0DzN0uY7vk5InOKCTY+dmN2kCDQSmHwN6rV
zHda72xvfsmLmZAqo92Rb9L4Du1JbGv1SoXayUxwe2YeU7uq7YSfTPw5Iwi9WnOBDkLjdfQ630uc
j7pnfswJfsKOgBcsmf8M0igtbFs4RwMayYmVtpmKX6OlPZ8iHOydJeYV0GZ+bFIgCMu5q5CTqTH+
yin7ZYpP48eie4MijWvFMQ/ka3yC8JsYCUXEnaIJSAUXKUEOmNzUGpEDs5Ic8YTsjavjuLtCip6z
pJzX5nzO0gpyFQdZUExQUrL2tLynjsD7UZrpbyh4/+3BuRsyJVdM4zM4MzNK0deaJG3XIT/JXPNC
pUV4qPvxr6q6hz7hDSk02WL94LdzXkR8cY/1kfZADQirg5dXKeX56D3enGoO1hUSrTW0sBcrDPjm
6d8G88Ob+gfd4buxkl+yTR8q00OluxjP8W6SZRPvCr39bD1eSI35CoOh4ElZosUG4Xuq69c6+tS1
bUTXDLesiZ9gTEhM0IrPPEBeZaMDSWL13coZrIye3fP4QVIwEZCBf6zi1Ub0sNf15BssfLuWcXRk
opvvR+nwyqPPJq/HRWrWtTuJMRCOCldO7G5GOoQSWQc6ujd+3V4Nvb6a9e4lYmDGC2WprTHTkdkd
6yhtCLdygnVuD291z7tuSCT98ETUmqQJBhl1mTZ+Fau/QVkmcQqyXjtVjoDieUo07wBQ5aXW7BxZ
+QVOQIQkYmKygPFzEcSJtTLkG+i5lMGXV51mEM9x+Im4G0lkwE9QZqBLIUSdtK7ajW395Ubzt9nw
7nt1tRuUMn3QgDVE3CHJLq3k21aLF4EK46mQj7CgqxPMa4A8JKnUEsYIuSKQsbxya07R3zSzYmud
m5ZR4zSedbAAV8OEnVcBzIkdfKd8DT78B8o2hk9lP2fE269rsCUYpgGHxdXXZGsfbrN1Df7TGUIt
sXy8pHqu3aMQBUydUtq3vGQtddIG4SLCgMh3WjTmtloyrwLkraxPkXtjZoEc0W00EuWde2vzz6ne
Ch+AOCYKlQtq92kParJezdKAgZOBNXGd6k2K0jkaD6z2SUAcB7IC05wPXEm2U2nGS0yb3W/6nEKq
Yq6Waerw/1vbBKgnbd05yJC+pqrKX63Mf0vRk0ZIZoVR8jK0sXpHv2LgANJQwuoJ0coQO+SMdhDR
KWOjeDiKOv7Wk4OTUeeMirN0OZUyUTZbPky/plVz6LsWeVaGc80Es3xO5lH0vlajQ9ART6Qt7PTS
PfZpTcJ6FmMu7cZ7YcefWW5Uu3niLlUuYPKxF/qKpA/0c0gQVvIWhtaHbTN0JXLyhIlgBeqeVinF
a7R8la7lRCgm+RHXJban8qoNfI8WBRZrZAgtUX6RJM+XJJaus6pu/OAvwOUNvNboSTGK/9kebXsJ
9hHJc/+QZjLfV9+tMSfYZ+H9pJQSEX9YbHP0Dawb8uUq8Wp4KZPVoX3P6w8SUgusmRxEQvFwweTg
8ShCJG4tI8c552BpHXLrEUPvMpdZZtp2+75Pv1XNCWUk/a7vgaK4+lGbkbQKAMltmP12evkLs45X
ouuAdMNBy/kUT1a9RdRH/Gqh41MhD6toYQumy1RQApAVfIKnlq5oZDU5eO6DnmT2leQpc2e3iEdn
QIqu296LZW0yMY4h/HuNu9zaOAWvsgOkEYYJ7uXOuwY9tQMQ49/QJc1F0/V95/UcWSYL04nwBKTM
PZe/3PeIuhmY86WlG52nyv41Kl6myiBKs2rjndX3//rU5cTj42PN+nVMk0urhgencPFoS+4M8ipR
SfIXLBc33o9kO0e4QSZLvdDbU3fkvPcBmTyriWDYq8D67eEk7VphQFckTJHZ/qFmnb8a1rYTmls9
wzkwJM6vFwhqtSnZyhqnh5aMX8vaay4Zl0roHvvaJvHJG6N8g2HUD9DcIy2mV1Hc8yt3qrc6W6km
iq13whyemil8G0w32DZqoni1kJgW4ZOn9HLThz3OVQL5qOc0LDBoLZKgHDdx/YRsJ984g6QAkaR+
V/N3K7i8A5n/NmUNbXIydxOkOlY1LROJyXmdM/Y/Izlh29KhZCkYfzlWVqwSzX0l6wD7oH3oBg7p
5TEhy+jBFtKibeNBFiZvP7IOtVZleO205Ekixl9JXVt16ONWLVHVxAs1O5WIh5Et5j6Ls/usLfZg
0ycYydvYljUSYUfU2YA2xE87q2Jx1itYZRPIljTeD92TZqj67IbFq9Um1q6ejTeCyzBuBQjz9Bko
d9V3b6kbYMKtC3lVdfNFBIS2M1iZ7jvNubXgYc68RDoIAufVUua/YWC6mhAyulvQXQQ5Zdj8ptDZ
IJLBEhg27jYh/JDhiG9nDaPUgUqYqF7UZFE1wpfPPL9hMQdhnLFoaYhrJ6LuZvSQfTUy2c2cUlOE
BhMRL5UbDaV4VWdYQZACrrUp+UnDjnxfM7kUXfoG3sp8zLMnB1A3Eyc4gTlq6pzAAkwSjnWs9W/b
ibqz6REfNFgTNXzYrCsVJpvRbclBQiJApnlEj9DR8xDIxdZ12DC3BFSWxzcrCk9wki1i/JKZUrkj
Vh6LrKeBXqQe+8yS6WJFLAlsAZEbz2GzpjN7GQsuz7Ct+72ht/dwok3WemQ44YiZnIsMlkywhEbz
Ako13DDAwxKZobK1jv0NlADBFRBfC7lP3TNtgjEFJb8awT5BTkgyYsQq8oUSbUSKIS0Jwlw9Ctt6
kBWSjkQzsGai8zdq8wm5Iqh8iiXIJ4A8SNFYR86e1Pbo1ONAmCRCKY6BJp7PZSo+FBSZbdoZ22Eu
50MPVgY3P7rL9LntmY1NZXvIUnTkrje1O3IE49kwzmbHKtHS5m0Q9dd5JIJPBdB69ZyWMx3Zh6Bd
fqm9bcgE0kmjfZ+URMk3XBjCJrn2BR8C8urnAlb05k50pAEhOKNa5gZdC3qFIpjALqhi+ST4Sozv
1EHTUH1osLansqeQK0McsTie+qIlw3pATw5AsxgNP9H0V7Op+zXdI6dQMr95oyGxj1mIJAe8DBpq
14FpqkYwryHYDOEQw2HpfOKME6CbS2YEYftm1iCZQkZzPQg4jngX8W2KELmueCCagAiAqquxMjJ4
wqvNOUJAyVCjJCZVpfAhk+zoepZdNkXpzBx1qLk6I2C4FJjVehKcRYzA1+1i5nU5gwjBYvU5im6D
hrEM+mDt5OAc67xZFKp6uNW18S2YsSQPWhtABo8vkIHumA8a9tfVux5KE8QDi0875+mFNIoRkcYM
J7l3iZtzDy7vzOB0lVgt3UUHLtVYosZxQ2VlHG5cHkEepnrfyPDT5pWVkAP2hWfJlQtkpo9bdwcw
98LVE+4JZu1Mj4pVotLi+DAPZtb7o67CDYZoQKqROJT6XJw0dwkvL9j/TaQCTRIltXTGN1hSTIYV
n505btkTIHKdSqqBkjGqHlc4T9AmBd4vqTtcsQninLb6As4xb91i2XMp7WAKxPAd4nqaiJMoqdEa
ncBX0dzYvBSHMfsz4vad7TQkRG63tcjFP2JTSfxraX28tviavEtNeCBzZ8P0qyp+NOK+O6tD0rjh
MQqmcxNRuo4q8tBkwPMpdbUFgPvauqWxicVxAICxNS04ZAo8wFkuCZ9+hnT2UtPb+U4MlGQy/YK6
ZxMm1ApgqNHQh3fczDGDOqqEMGtvYxl/5TMZQxpZjEyy4dmrZNxg/BmOAUxqNUoMLSgIV87Af6AI
JWQ7DYCg9LD92On8Gk3/AmQMkMjIzc4xqK0HjD/sQ+9aBc7RE6ncasleREw1LEe3/GkagShUOjvK
AGQr5GPHJpuen6Xd8oOjTaazwQKEyql0Tp3sfdgDPYF4DVVQE6HsqHTQtznZsZimgzm+K8d88Jwp
WndNi7B/QF1eOU9hyNB5SAhoDDztHJUFkSUWnwV3rH1EB+UmSHXgGyI9wmKvAWpiFdXVd5wQ2hrL
MVx7xQvXqPQFElAd+X6jCEJ04tepNbxDBITxpdKHV7zvhm/GhlxhV2m2UJgBM7XTvJUie+8xI+3J
Tj9BikGJz5kI/I3jsi/Iv+sUrqHRungVLlNF8YE6LuEnJ65Jx2GZC/tAz4zBij1do/XNpkyRDToL
gTAVzrxHAXHGO8WXcx1y41xo3q10n6p8Ic73DqvysH0IwAbsK3Ip6HkBxkT1eGpiXD04eGCjsENk
oXA2wm3sZc3ZArSzMdCxbpAlphs4ycrMdMR6eLOYYfjQxTZWrD+LRkarCEUtxEv+rgrrZ81MFqou
TeqI9JAVC6+fG2qbsuNPSyquLKtOLuGoWVsvSPzazeRxxGrKpJ+NBvOkZpvGAMTRTLLw1KHKukr3
AalgmmSTsxMG49mpsedN6XGjj+4EUZm4Us0Sq7kgGaiWyqDGUUcZcFfwOV/mXMEmdES3dM+rss+t
U1WLXZ8hmw8Z0G2C8ZG1GoRsZzjkDqYXrUVlWalN0EPKdFtIJnVLyTcm5bsN8ja11RPTSARFDZyB
DLYqdMV8FQ4oheolyIsS7oJl5+YpPCoJLL+zEOU+IKSPtaSJTjlet0t1DEOO8M0Wt1BK7vh2KFz2
qa0EKjyVoK+DacUU4ytglpznc7NyNfFTEFIJjNej/6Jip+kCSrZJxmKDycZmTDHZm5HxamQNF9sr
nr3GPA+G6q9Q19eDRW4yDlo6C7VVS9+Lhwfo9aw766kkTW0e772nPQnpBEyOWKda2xFRq6cK1JZp
srfj/Cxl80TRbG7tDwcBZyzmq4tAnZiY5JUc4DVUu/JsGUVEp4r4KJ/Bs5fdb6S0eE0YzmeP1AgL
XrVVNp1dtsQIJ0iAiP7eYs9INroXgZCc7nXfk2bS2N+haTzGs7ejMrdTfP7NSF6qQCRj5PjoUDyN
VQl0sATr7JDxua4hu/LZuJtIqHDuV3jFkfR6qLY21RiywkdWOlKs79IRFBoX3j9sdSzTeqRmPczZ
wMjyYxqVGnMPfk9Oig9BcuAZVIKGiqo9I90Udy82jGlmvEBg8KOD00SNh0y3YQZ2lFlJ722bfsHb
uPG31TXOQiV/iLLkqZtrAkM0HSFzCv5aMllbRS72W9O1T7lVQkD0MCeYzsbUEvicyAbWlutex7h6
6GONalvZuPgcwNgV0IScrU7YJ/VuNqPvSmB8KalqHF5Njk8mTIVARkSQG6+EB03JY2ii8TVCJwQX
1eLQ5ThlARUEX03qvakZzZZw+lscudVRT9tf6Cmp74VWs2nb6cD05NrNzV2RH7ip+kPjdLk/G9Or
3qV+bZg9JZ3dbTDgnCBLArPNqBTd9NHSHEIkOHwqdPCrTIa+25bO1tCRaiHsOMiUj1hWA1Gw+HZD
4xlN9I65A8TxxbTay4Jg27A/tG6INHeamJn7ntljf67huUzKvKV4aBybcTQloLkPCrwVbUPxNM8e
KApgp7LO/zBQHgu3+m7G+G3R7uLGIumnX5waxdZNsWvFk6r3aAD3oaaIs8pfyqhme9kNhzJfomHY
jZGZdNFIQ12YFRZSKWpmcsvcxSfbV5qxllrm+pPlHqZZZzvhQWCvyd2SE0c9qw16/5SEWs7qtTlp
97ICn1RAXgF4sk3HKd+itMA9VYNpo1n9GLO431ilekGKfkphN52HLPl1olwRVBbYJOKqZ7MFKZ+4
Mc5fV/4T1S/Ky/zI4blvhmqPV/PelMRwTWFAPHocr0OL7LXMQTJEU7hJOZ9xyZNMmLLoKhNFhBPu
EtuSj6ZBjAtelXabePUhz/ChTSrroZfqz637NeaOTqgMliybbah0/ro4pHXObfbRc3jQW5tAjLSD
MGrMJwhiD6Zkq1SDiwlcKj6nwPcATshd/utbmGJgMurUxWoSkl8eOmCH4f2U3sZyuY7YtPVboMaZ
Fr7rlIFpWFpnaRlyea3ldqrabSw+mQ9Ofu3o5qpNa4MwHu+tHETJHTRBiHDr9z7nxQ8QyAk51L4E
+g9N8T2hPwU93EV4zsdk5Ub4yLnx4EYhuopM+4+F6aO0WVah9SPFBKYxDBqGIH7VlpAMo4uWGIyA
DL7UDDVv5TShxSeGIQ+Ti2WGMVL7cY9jON/PBaoTQjhXEdPydaKnmMpdYvG6/NFkOVVJ8eMpHqmm
s9n3lDfmv9HKENAQzIrGg8B5IpzRGMaAI73xCRPcinb1wWAUZyr3JVYRSPHgV3IhCiijGsogXZX/
IMmQwDazDDU691SYOMtrilAqDyYAqtjqznznROoPqSCyPuoPYAZ/A4jVCtBTrU/cBvRe4FYc8B8x
bQgqUPpZHdNr0DXmvq+SZWWnnYQBNRAI9FJMEs1spV20NXqNLe3EhCE+gqe+6l4wbtFP9avBZbce
ev9/NaxB31ktoaWzkOgi6kjVftsuKFyg36uZsqANxAUjBBsdjywzzeAaFFyJpld29FqI+RTLSzJz
2T7lDj1x5a2dgC/Jk+rrGqD9ODfecjlttWq6Y+PlwtbKgm0DqTQNb0vUjGDNdOQdrBh2eTyiNi0w
4QeUhiuIo6/0RCVW9ScVZ4jiVAKXuqTrh5C/z0cPmwmwTtNm7Bb3p2nquMEVdhWR1Pe01ZFOVPy0
SQwACv+AiJa8cgRKgOBwMIyGt5m1EkayFnyxdTf9gT53Wzb6NnEpLYzoO9Ns0mmEc2dGcabvYNQJ
ORE65CvH1R4t2B+FZkVZKK9N6LKyan3y0xY0DztgvBgNwCAXgtrKnc+mQkTlDRY9XhmQk5HuxhHC
dufiY7AjlTAHR8k3mDMHPKpDHq0ToTQZBAlSKdOAk8yZ0l2fRtheSUthXNxgFIVuo3MooF3CfcS0
iSHHnqSsZwrNf4nnfIQNAiqCId5aiTBU9tWRFRr+ydBe7DyLSHXEv0fZbHaHxGVTkfYF0W4WCiLV
9Aku6GADegeq6vist9o3jFhKLJx5TEfTvUoC5Nv2goynFWyn/MZ0qN2AiOR2QPNMfoNk/kJ220Ij
jd4bslr8aeajS7O4G8thITe6j01qOD624wl/mPZio7fMFhR5EzQEltnTQyHNl7KbKMVuU8ZYNAuw
eNVDgSWbiUAHoL6dvbcu9jaTDtM9cJkTtiAHPdOoVxo4QmouU9CJOvseHitih+4sSqIqsgDgH2DC
H2tCkIhW58kCZCqCzdCYKQKorEQ04aFCJ+yjksx6mT5oqxBhuRlatx4j28ZJpk/ZJ88IjNYC32tZ
V5fcdbqN3c5vIkFpN2JstqX7GWrURsFsHIKOWAwGfJl0Lrh4fmzjoqVEjHsfWojczsLpQpc+pew8
GRK9omMKUaSjn4t5hLD1vjo940b6ppFmYMZb7X0Nc7WdMqyEXu9J+LZYSmNSdeA56GXwPkFfrbDD
yC6+iyV6NDEMCzRfdaqQqao59dZska8uAhDgLnirzWIXaMQM6/CzM+meaQkh8FfGazIUb2Wvvw26
W6GF+rJL++ZC6S0lNca0/GJJZzvX7YuyEfGwXz8FFaozUfLpcMtq7c4MhvkYL/lziYkCvf5xJS5z
gh0DZKlhGY3sNPge9Dg8TXl67MlWj2qoqVbEUltnXA9BdnaZ3LUVuo3awITfsVJH/KFwk3dcevSE
WZG/sm16wgt4smObFkAz97SpVJRheNc1ynAMCQhY5KPbz5jgWAs6mrjAID4ElvoGPDdN6kd2OBO6
EHNXE+ObZ/eVReaXM1XIIXX1MujwqxsLa+44vuaKJ6CxmfFMnjhYcKM2jWFOq+FRLgIbsGhACzNB
b1+Jf1IvNg18hhAOxVqa0WutVW8OkSarAxcixCTcd5NCyx5UNvbd/l0MmEI9k0WHNuPXy2EFkYD8
kg/2qRqIj+8iB6dEc4YlBi8vPRpw6FY2mJLU1g8BP2YYOTQES2gmjbBR4m2U03dZlJ+ANBwPhX8E
0wzE52PemAdRDZ940EOAOjNpBREN5ylo0Yyyf0XJ0gcfoD2gEDanAhNWzRRJuBESdO07cYHQGjEq
KinLL+Pdpigua3UvgAopRcWX6HTz0BAPUHefWl1eXBt7fN3iAxGpYaHyOofegnsv7tmcnAip9z2d
xGdMYzhQBodEXxXspFF+axbwV8QcIwPycLgxmX0tepZ9kmwEGh8DVLdlu+faFc8yHx7CNv5iQFQZ
DpIc519ltFdwT7uK0bpKmvscxw0/bg+RA7ZiZoRUoP2fDPqDckaUBQEORnrmfxNybM3IHlCUUETm
8o216RUN5o2cx3PjaVcoLquhcWMaadiaDONfZCU/+65DWavYs3rcSgb4FTu4CPvCZ8Zc/f8vY7wJ
bLdoHfaURy+IWBWhFJz08YAJoFFEQ7dqP6fR76xZH9jMzn301+XGlQwcoGIxj/Rkz+9aEu860IYF
wKUV6+lrZbfIxuNDVFM1NgN7zGb8hIcEpG/5kYch3sx0+6B1SUwls8JJtWcCg6D2/GnWdNFVu81y
fQe2gJQjUku7CPl/gXUBPPi/bN7iyP2MaEt4pxVTc8LLlg0BwUMksbg8jIZbx2vzWI2CKJA4+wrr
cisq2GJOiehxbL09kQwkJEgGVWrxdMY5f6z5gaAW2TLnhit4YpeWbGq5BNElMA8J0NVa4o9VFnMA
nchVbqNVmfMQIRX5gNxG7u0cfrpYsleh2/7obXgK/mPvTJYbV7Ys+ytlb1xIQ+/AICdi30uURDUT
mJoI9J07+q/PBb6XmVVlVoOa1+DyBptQUCQAP37O3mvHxtkbbsAh2bVUzNPhE+/gh1z9OZi2zAEq
YTli6DaU1y7bGNYaCNenk4QrIcHoQ5n8YzWQM1r4qCrO38bI/VW2waxhYkYtaCpPBPvQz2alrPCH
5gxuPVAwcArg72vDN5MRDx84kGxaBexG2HfYof+SxS4Rp/OYqrr4vvEymtV3DDlhwQj0QW/Cv4Gd
gMe3PxrmQA84tlTRYhHBuMNFyDlFbfhohc+qjchWiMFfFZKFkrxwfDcF0Nz0fUzqigZnt8oMiKxV
C3bDNetrbtZH0LgckRRZKNUTxJJk3miCDQPFLpwhN/sbgGEwc/pFtXMy4xh/xzR2xP7JSztEw1Ip
p15kbfLXhrEk4ltfp78VotzcTiCXTz+M5db9nDGVuwO72Oa3YjUpqpkuiasUx/2iQr21Ki0MTOZW
M94FbVzPAIKVS5CILohluKpThGSTAE83pYmd1iRpy/JtjgkIB382ZRKFVMbsCQU2ZNOccxiaCxmr
SIHx1D2IgTPJ0gVixHTTuRLcxTyvLzwm7/FbEIlX9kpPFj82A+JCFRC9FAjzg2Y5z4gc195DpHrp
IuvWhNPWmF57NNHI70+el19zSU3p5eafphtu+FnwT+F4RuknnnrtEnnTyanDI34RF5j09BICu8px
bTvDZyvwhpKJxmyIcDFdNoBXIV/bRPnh0GVkLnyCeiqFUi9zaDTY1GVEr8MZ4p/g0uB7vz4T293g
Vxw7jMhjUnUrF/h2MzK8aDP7RNpWtihDla572z77Bpcdx+7WRtm8xLZVcbpNr77pfGEXXrk+3zjz
PI5vtwcB5RZnuxMCOxhBXaMguKREPGTxnp0S4ApNoAXhBL8tGd6MTtptpIYb+ESuOcg1IWNkr31U
7uy0mc9UXC6ulh61aACQUB/zJlpbPu1AQ4I3DxLBMVgkv1CUXuKaGCamw7ImK4RNBx+liqgbp5tS
Hz5wEBIvXuhCvVVWhUasLD/tPKHkG5OVljr4ytluhBeQX39o2ySm+lFi+CoKcaSIOirLpquMOjuv
06PVBee0ToFWucGrQ+TlUrYZ5Trruw+oL6DgfEg9ABHptBc0Hh7AmD1TDhOmHaC4Z3f+0BVgbPTm
PWshLiqHpkqlPfZl9CEcCMlWrb20LZ/IEOQkGznQ7lp/bbkRwhC/30Nv3zSy3wwsTmgsnuqQtasZ
Rj7gCcQYMWyvdmMfMwQoa2GqW+QiEnCYJ/EplzR22I4a5PzSvY537tT9zm9vqMLXsR3+GJXFBbBq
z/FcuLUtpQe6ImmRSQf7qCI56xMVUnmwTRYh2WBv0XXOXxrzqNsnbeflu1IwPEY8AHWfKIOwxt4Q
zi4lLevOuY52zM66YK/TnNsljDw71yoOIVSPVTB49FPc4TX00L57FnYAWrbeWm8Tg1TF14LAMKIa
c3QdLtaQCPCNZbsLzVpEusf5Tb7oErq8qQ32ogTB7nrXEEffkl76VXXldydon7qKbgGWd1RDhLHM
uzTfBv/CyfqgfUBuQPUaMk2z4RVC736UtPsTt31CTesEybBGIAEvaI/eKNpBbmZ3HwHV0FM+YdCY
YAX8flwYGnCK0PYGTPlusaJ8qO0hX/V98E2IKprRYdSWETkID0ajTyvBDNGrmRTQgPY5bXjvFdWj
Dvsk4cP1O8+gyxIc/RSD6ZRCuS09/VgFNmdAQdwEfse5H8ZSUSVXFEwX4hGQO2CEemj1Hu5O73QL
wxZPsByqB8sdjqZ/RARIukoRHDqT+lAfh3HNGJQmAW0SzAMIYUT21yla+riWu7BT590t+YXYhHuL
WljryCD0mFDCo8tTgElm3XzzN7LEZf5vAqFDtjCjhrDUi403sjtkG1HMmhFpHjPhp+j2vCvryok9
CTtUj9GcQo0IP/ozMygOba9ql10erY3GXrsNwMUinAsbE7uFpfaWP8HHZdAPogu1Fmpik2s84Mud
TAj/qr19r/R3m11a5HQkItC6SX/HimkzxPp82eQgfonPXbBXWqbM0sm4HOC28S04AzRZl8Ug7auf
PMCwYhIcHNi/YW7u2VL9uLTMsyp5AXoL1ztCIBM679VwKLWZnUeIdpuKY0IKjBlkT/M/i077u2zY
uuVgoD16zYPqiV/g++mZfDiEO6k5gBKIzJRAUINO9BMWdKqqjOy/PTo8QKySUs3M9PcmtA9z1SzN
v9oUvYq4/vFDJmogtkGAbef3KDXzT1ylGqOyp4oG9rZJXoXNnJUO0zZ2OsZ3BBeYOvor0yIGEkrr
RaO7ji+BdHFw2As7pBuivyZ0YMNqfIkS9WPW7SYhnD0rPTowBq7BOsJ4WjcNE0PzOA3WY43iThnl
N6fwIsqynd/rJ8anl5CsP01Vz2Y+V1kSvXwLO2+go1SSyV51T0HONizicOjxg7C8dsQYww+RXn2u
wvJvX/bHlthJQHcrEG602ES2noyiQ0A1fmKw+GYSuWpa40Z1tNYm+9mnISCJVKsqltbcwD3Vvs//
l6Y8c3ZvVUnfcApQarfhsgwIuhLTiLPSUu89ZD0dxcvDZGjPIdNWJN9iUyobAAVWwIVuxxxGXr5k
anUtRD6gxgduQkvYCM/z7yDlydHZ75byXQl0QWMG0Fp0N9vjUuTEDI6q+IfKE7NtZuOVg/Bo+8TG
U3a0NGGdKzuU7zp3r2bJ4kdpp7P/DUE0EhYbRhedePCE+qNkuX8QsKOJu0U+p3MllZAcyTfe6vPn
7LcDKIsWNzbhYscgMq/WaBxjz3xBsfNqYVnVDHlua3nJhoGNRJA8zb9R53ZrYiAOXTT9gNXaBM5r
UlRHxj/fKnGfUf3vylw7dd0TZMld52kfavypdXkBdPauPKbtTm0/lpG39cjTUzT6H9ToIWPy0WC3
wYftA5B0bDzmgZvy/tKryyWT3kf3mSiY/m14ylz0eKjzSccbqSsQvSirWdYue6KwZTHxSvcU6xVE
N3djBV9C4CoA1+8wE/TmYzoicmgg3cJvIjhl7qNh4AZP1M6ZAIj57alnOxFQRrm6ujBv2VVNhnKP
uY8YzszVDXxwqaKTGRnypWem1NC8byKCBd2Y1TNmhZ236rEVqZVNlg4Rcl9o/VJKA+1oDOhSyo6e
OSKFS85/qiadoRb6kWg68ATsM5dBbD5WDSSrKXnrVL1xNQefZKw/xj0iJCZb7NsJdvIoAHz08Czb
CflBRfXOFW03pNdJ9cy5k48e9Y7NV93VEJQTB3/Zk4c8ErHQixlAMXUuVYdkW3gD2Wdaj+Jh6JGJ
uLekLr8qCvYMhinXPLJAdVLwTCbKJKG4WIBQOOIA/4vr6lufCS+1lPly/IZxNiyAef/oqIwyDOh+
RguLfCog2EQ/+5G+jM36Ladt2TowEDOBlj2hP7sm6cvG6Y34AiGJ3t4GwzBoW9KQNhRdRkvrF8iq
X8i4rQ/EINpFgbcK2wLRFsytswj2t4573bL+JGzQA67TK5rfEyGt1JdpiMcEvqJGnGE7ePpDXynK
AthOkYW9oMcVUVjF09Sl8+WkQtIy0SIxWBlKqQFN2uegmVZWmzF7cuUmvXhaHu7jkisNUA2Ejkw+
hfVN4A+NejJn9Sa1Fsm8CYgspr8kuq/ZdL2WvrH9x8wj+f/Elp+yLVBPX/+EcVnAWykaCqvd77//
w5xZKv93ZMtzWeZfX1k8/m/Ilvtf+iezxTH+zTYs1xSuaTuGIQz/P6Ettv5vPgEWpmchdJ2fMv8L
2mIYPMXujkuQZeqOA5nlfyiKpujf/6EZ/+a6PKbrukeh44Fc+X+htliWyc+qymwERjr/fp4B11AH
4unbcGXo0JgAYqqfrytjQPXv/zD+JxlshkeTnL4Qen/431NCILOqPrtQoNvxNNS+XaMu9ESoqOYn
eNc+q3JZnhurTAgAgM58f8Ip9HGRdoF5lDalrujka9u41WeFmqeuqYg6FWj7SfTeax04azPOtQ/X
qGsO1p7UqsAKPmS+yGyj/3BCzdxWWCNW94fTcNxZbjc9GxQCWUsII+843dh9H78qXftMwiL40Uby
p3NaZzFN7nUngS5xOZ9X0jR4LbNi3bHb/SgU/WKzSpcF6P3VlHPB19thOKaypI/YrIx0LD7ZnBpL
p6BiUkxKV2UjInIgR40mjqS1po/uJTXQNyUWQS6OZqlboQXPzPGSX6dOXmwfrU/Gr76f+gaNmIJ1
qfxM7BkhxhvaGxETwwltT6/vRUvP0PKNdFamHfQ8sX4oZiBRWGHDck8Mg+xpliV2HjwbdIwpQ1Pz
B/ngGbxc9abJOF97tdHtqyBRj52VEzQVogxyxbcnf+RY938KB3cKjFSKs66cuclQHQXRMCcbyNuK
cju4ecX0dn9tGLSzHa7/cjzZQwHR+8cUZdJWC61m21lYLeXYng228ajTx3Bv1emw6/oal7bXZKuc
UNlNi2jwhiiS3JQ4DPaal988Tr6DL11K2yIwn/S0aFeTnduXgX7zWqti/1Qg7AFOk+VHZg/pDunK
uHdlN+3vd+9PjDDh8MCb/qmx2foAgrAvNYDqVeFU1lOfGJjsE815VgQ2LAY0NTfUhcBuUEW9Oz3J
5AiQXLxzbzJmrwHlTV3dynGho8jg1AHg2U40avcogvIjOQLaGvmsemyqrkcyJPJXvluTuY5tfmaK
pkhVen8D7Y1TnO6221nr1HDFTzuKv/3ohu/AQbrFhPzriuN8WvFvl1aUnXuBRG5qE/PAgpjsJwjs
OxJ7Xbjfvbe269q/CG2EL+138hmlZrcwyyR7a/oQG7831l8dXEco0u6fXsuWiUbQHttHukqsSjT0
wr3p9N2PGMJfWrfpR2tJKO+ET7yaspgNMOWIdLn2McLl9RkEnLaxCNjDad7vy6Fp17EzNk+1z5A3
UZN5y3qFM9ZJrW9f0lV3LNJWfbEVpcMez02bxywI/c96RMJb6V78iouCnNfBCh/ZwlabulfmYZoA
QjJISrbSasW5wSu4oj8TnfUhfXUS0hRKmm8/TR5jFzaDt0iKdG2WwLWd2dxLYBn1YF3zCt1e51of
flBWGCtnVhE2LcpB5jHePjXw8bsods60Ba0V84TySmSGQ5+ttG9uhU81zRzrq7SsMxReNHBF867S
DMo2MIhV1LjO1alp/gWO/50ltXjrQ1fQnrCyJ3S24Yb+kX4gE646pNDvNzjSrcfA9qIlWtv6TWua
v2A2oj95O7ft8KZj0/B2yWj5X7OCk7Zsrb+Qe8lZ4sju7CIP31oePdTathA2qsJ/dG3IUhLp4Y+q
5khyv4dyZNVoFevxRDL6TC7FVREwEv2kBwbMW7g/Ts4I2rUGmL/k3O/CICo3nVlFr+g8P3UQiMe0
C6lXpWA4NEYhtrvEQ3WALaSszfFzkqRqRr4Kn0L4Iqe8hnL1fzxhFI74599I9HT6598wq/KjQaq2
LxPeeVfJ75h+4YchUIGEYeoRDtukH2450hyIwze8w1wBdDZ9bSvSD032sLvGAEGMYVcv2Dh398dT
eFKboAR6df9pwzic/PCrSPzirHvKfi4qcA6mQ3PA0EP7GaKyf0Tk/3F/0pxfUVF6e13sn+8vqOmk
royGA0Wrmr+jiPz3hpYaO3sPEz1V9HUUDf/x+DDrYQ27qzf3u9Yg6Smn7bMTDO1ucPybr0NvyVnD
3pwIH3cM92ddBQRJRylLYNWa5SUO4/S1InBL2V6h8a/k5uL+NyrBQBHACcnT8w9gFLt1Br17TuRg
PtpD9XZ/uO2rYJM2dOLvd/OkNR9IKMlPragJO73d/7Um9eeamgMVLJiBNYAZSlu3b6pptKuvRf7B
rsNseX8cr9FjarnFiyCfowukWAWj8k+ASZu1qxf5o2PFycq2Nf0qhYF/PtCr14E+/EKaCdKdMP0I
9YvO5epXz112TWHkzNgnZxcNyl8nQ1kh52k+W5IzP+pwvL5H49DcgPyoa5YST2XL9qb5jn0effVU
js4B5o3c4wMwHoU9c+t738CwppUPSTuEN3yoAw7PzLiQAqxtYq4NvNjrkQVKwAC5WVxHn/iflC75
R5LEN9dmjtjGw8QA7tGCR/OHLjx03ZI5duGVPdKNMTv1oWfty7HKNxRD2pNnavnCQRj/pXJ7O0Fz
Jsuj2plDHH1pDsjxtgaIJcN53qhxIWwr13lJqNQXadA5t7Ziu5hUjnh3BGasjvnpV2056BJU9RPR
IwBsQEB5gSoPfuOy9tyBBIhu1p2yzIfMiE4O9FpsO776xNrNcFXXfqKeb9Tqh+rqTRo5bSwBbNcZ
OufNsANIp+0YnDSMuTFrhnHWn3omLGv6ePYF1ne9Kvsiv5ajmS6zJBQvlm2zW+ka4y27rxx8vZ8q
Yx1kDvUTx9O+1Evax2UnHhpLY1cWNStZh0yusA6vAIEUi3C006vjMsyAO/KndnLsmI36U0vwDZ0v
fs12OpltpH6HrL8UzMV/xnR4Ksqs+Rlz/Xnycx8Fqvba+qL5drWOKJY8QIkff43G2H11jvGT45z9
IovhL5yY4bPwOTOZrsWfRcL4zqv6ic0X45AeGvgSoE9zhH84XgJZs3NNp+G79vWdg3v9jQsRlk6T
is1tDRKmreLCFBUCcVpH6Np0hJ1o5t9Su6PHNPE2iIQ6A9FDuIOknbRqL8Vvy0DUmFfWSpnPIm+d
T0LCe/xibXGzyWyDTEtD0x5J6gvdhswWN4m2jUX8Q0AVlAqlZod9sE2HIjgSGuOt88p3LohNEsKE
Xe06ThztrF3Yn5NprxOTAwVAtX8GCRqmj3/bFD1FUCl55YpbsZGsSfDqnRahWtq9BRPt9dRK7oHX
3Zvu5SR72cZValTb8Hl291fJtE0PCpPw4n63ZYtMq5Gy7H6X44NNfD3U5/vdKnio52lzx5TtXBQp
0yXpwRKouufe7RH+dE24KdxOvg+RZBYwmo9h4YxXy0zO94cjdyDjqYr1lU1d8k7CL4TpLB33yDrP
oCGCUy1rmFhjpn9gU96ROyJ+CUl4NyjLb7rbaas+dhr0Qf/5UoqdegXeTIfLA+hjGqLfRqNr1KlY
4yLl1lsgbfm2dtrsWSp0TPeXeDVt+dGaPkCQc6UL9eko6mQ4DWNPmHsuiLRFJ3R/aThEaIOMLrr2
ki8rbK1p0+UqfemzOZuNKFBR+DeADQDfO1pp1JX+zSDIYuWLFHcmGP8FoV7Fpx6dWL+zjykfx61G
1uv6/rCfjqzw/ogZXKZ7JAchll9e7k8UzgyZXoygxpVQ2GjD5scJCP+Cu4TooUzNk6ZgtEz1VHyK
MGEaGAjzMiGxv2gW8w80Zmt0fO41pB+8TeoR+xgXrBs/jdrRJGhFen11i+KSrAfDbjcmGr/bwMYL
EWGldr4V/ipd5KeYWoEpvD2s/VrJl7jzqHtB4yI+yRQGgCR8Yoy2tgJj3KMogakHs/KRET9Fm0TR
PN8LSrM8pB1ysgDaHy5OfSdLfdOnaXuWfduelWe352RAl0kqxPH+OBM+hpudeqyyuFvbfU1iFF/9
9X5TxgOLlFY8Jjb8/Fj2Ex+fmWyCmkq3GGT67GFefLbyCkN5HaB34Z7h4F7F+cPcJDSjdQgVaj2A
VdzqGBBWRh35b5Cms0VaW9oB7hkaKFrMupriWxn1z5oej9up0uKF02reB0kwJpoSYzgHMh+eSq38
zuXgfSSjJ5eWUwaUpEa3bQeq3JhoHb3Pko88xFIfNWwso2ZKPoTJHC3Wmqc4H7PHEZzbw/1lSd9y
HWA2siF+cWvXrXbV5kzITgvcX6++TVlT/RBYyMw6SvVH2bQMkLXW3JQBgV2MPuxtoHeH+/sRSeus
+iwTW2XL7gPP+P3hrrXV1qtBq1hF4n1kvrk1PKN4rRWwPiXDaS0M2T708w7N0ON2J02CX0Cwj0T5
iolkAYMUSacqNyTGmvyGo7PvUlpepjPOCTUOGX2J3RGw5FrncojKT0BslxzMzLMfieAgJUdaavgu
mvdAy9kUhv42GDquOXbdnzw7kyvlSVzceuVeePvFAavsuR9090LQkHUsm+wUg7xa0wR1AS0aPkiO
jKW/6MpnN+Hy2DCCPAQk6NKB9b9JnHfefbxwCwQsNoN6L2b+G9FErqNp0ydkv9lavwHa3X44Nvmi
+A1dzH67keeWymUIkumZfXYbA5eFCUA7bK8hyP6/pRNcXeqXXY/CZNUHvXuODbTjmCc54Lnn+R6y
chcvhI+VAZcWe3WLyee7Vmu7ErrCsxF/cUmNTsbsNQ+n0PnozC4hP6bXeDmc+xwIxYZcXu+E4q9f
W03lXTqreSYgviJ4iHP6fpE1B+NzMKr+0aTSr8wJWiXdIUhEQj7VWvrVIaTah0IRU8whtlZTuLMs
3fgZ2HI8SK09cm2GdUJc9iFp+tdIE+2+QIB3wkd+FFJfRSbiWjvoI+61RAji/N4zITW49JcZwVb2
+K7GeOXVxialY/9lDxptRv7QsJh7RW5dKjad9H7ildMH47dmMuCr67A/FwMbdVGI7zJiCbIp6vci
7IdDaAAkMXQ3eSzhFy6ZAe9GXc9OoZdNF+gU7rLDub1kKG0OM64zAj6ux9VXUljYAcGePRZlzuBy
bkiNBLKCV5iv9hVaXaowrBU6y35oVjtgJHOwFzy8QFNrN+3HNwMdK3GQHSLw+W6PbqEo4/FViTC4
VEH5eX+4rZ1p67E/XqZuc7MzQl8Mzy2uMB7CfeaOPe5C010KB0M8aiASHqnG3aWBzrXU7e44RF13
BKLUH+93//umvj+bD9+ke8YbTchft+xGQplc/SlF2En0RnDC5a7TPOchhFY1OGHGKbHnJOfayjlO
TPZplRKnyP+sSmkf73esXnVrbSQRO/ML9wkTmGNib5j/HI5pve0yir0KI+OTWQCjS40kw0Vds8hK
NzljyCCipmO2VM3jf8A0TyZz4+cuLayjr/OFEsAU0r2mVq9Un2+SkQm+rRvOo9Mz+g6wSrFOO4/m
/FDZk1OhsiDdpDnGTT/3iEdsJGhdd5iO/3yMNXtpYZRZtGS7nHQO/kNF2162jTjQpRHHwqrFExCR
jFNXtitNsa/AiGmGBzkGb4HtqLM5RGpbZ4mzFF5r3TyBukEEIiNd2uvObMdRec9efTvJbpoXP0ck
BedUTVc6oWvD0hSyF1DK1uRXyKS468caQvzaiJadPxXLJlH9O663npYHGsl92/mfTNTjk11Un7r8
KOK93k/mxgiQrMRkL1xMq1yYGCNeSzJOH8iRnFNntKWuRQrSSq3oCRoWQFDtPcvQaQllur9tjwPJ
NxcO8UPn1C7LC+ERxUXT3XyXTP1XJbWTV6nDEI7mmh2JgBnEDFIFw7AaLEhwPko20DnGTkyaceqG
+lXTQiY83njsR8s94enl5IuSXZjPEMeB+LS8c0JAXNpJVkG+vd/77xsbkcQqhKNPNdoWh4H26WGQ
6CIIyQln8VWMaFf6l2ZS/dn3SZ+zTP8SD9EL2x73NEJE2UhNYBjgSHvtq0nfs1HwYAQTcldaMTpx
o6Lamm/6KawOuom+NG4Qp3W05q+oQIhEHduAiX7bXHH/fcZYIjclyaCHWBNIcdzaY2Y96/4iGl1L
PaVQAPJhvySBjLY0AFa2WXMtm99mNb87p8j/tSrpEQxXUI140ETt4gkJ3wY7Lq81kIezU4YeIRs8
zsgbFILBEpAN2hN0G3kOVIEIlEPw27AwhAr2epH2NwNtsB/I4tjjirP3foOkQiWGtx2D6Gy3TX6Z
k3dfsjLpF35mAJOQisWxJz6AdIj0ovPJ5HauTsZQp2sbHdey1BNC+jpU2XoWguOPuajlYWvuizmf
BAm1uZ8cZnyRgwvSSYhbymhArGvpT28lKx6Wh0GdrI4IJo/zbj21ajqlcdeuPDaai/vd+w0Jq+wU
CDfbGvOL9QanYY+B4s0jpDZHkIY720eDIGze9sDQROl589pZDJxHO2+2g3DUq9YiXvdAIKoMpaMW
2SwiodOII+wekhqoD+A7wvisVfTpesQH14lWbAvD+pgZQ+f7DdZwaNrS/CYknpi62ixeh2HO8RQd
O1M+tUM9aAG66Oamusn8aQaannUX/bXQUozIoJ4jU1oPDmmjFhKo8zBM+Q1tzoEmSv10v1cjiR2r
LnyZetc9JSUKa68DI1bSCyztP2PPz49TGHKqy/XzKDS1a2iBujUGxAnIJLyeEE06utl8GekdTpO6
g1JpGuqHkKYSlTEae05Ox2tLIDkeTog0UmIzjgl1RqPpX13payfGR82b+RP7+B7ryQrObRb8DUke
OeCN/gsnwdjrqT0r3PAX7BG0DkHZPLa+XT4KEtdjwzoEQ36T1qBxeCv7ELebqPY0vm6DLUZhjMeY
7bsrtPbsSlApimvhWubZX+n243dSTD9+7fbPMvB//AF4h4yn7mYOISJ2L42O97udbd4Sph0rOO0g
jqwud96K1HygyupPrtDRjvFNnpqptE9xHP6WeEs2yFBnFKI5/usJPyAjSil7dX/IjIjyUr7vQD/R
NLY7UnFsiHzd4YZ8qsj02qDvJOYVWipJyC68Kr1SNwI05GsRdsMjoKZD2ITy1UeHjilI1xYuUaZo
T6x0aweZutxvErNXFwyh/3oiiPN6XQ6gzquGACiiww3UyKP1GPati2gYMVMJt+kYTWl8dKvU3iQ5
wnwRqORtivu/TuUGJETB20atdtRrpzw6bvevm/tjVfFojESoJrM9a9554zgD0vqRQ6PdhKofV2id
a2a1kNoqRDWOnxj7xjDgzaAl2moiSi6hhjFZ5aK/WSlKQsw55kaMnQE5TsKTN9hPcb0HDJsZUHKw
SZrrJk9fE2Vom1Tk7tF2En05hYya9F77K7ETHJrij53TmQiInlmoiv1j7FXBus2AFZrC8g9SRzBX
0Fq4P0QU8qamowWs08hXrSXI8xs7pl6oXZmE6SHVBbPlpSdcMo/GttuZJMO93u8O3kvYxeaeSV6M
IL197009/mK8BvhZH72Tibn0sQ+0pZegv5+GZzmUwUa2xJ/cb2x6meilB5zAeHUPdk9jrUcAgLYw
9K6dQ4KpMervUzXjfAxk7AuHU2TlxuolrEL1CZzbVJ2+HCY4JxlJRM9m8llHRnv1Usd+ntAesBXe
Wlblfzn0IdLWC25aoImN8Mkw9htwp5J1ZMHOcTrfb9zI8I6TFCjNNSaFRTAe6pG5l4harBYW/u4J
acRDbnr9oSNa7wUol1iKoI6RTsEdQPzsQsQ8V0lFUJqOp5L0Hjps/mvuJO2zRmZqjQj1Zsqgx7hU
XxKLrrU5gBVXlney8gQt4tQUN2+gdW5ZqXhgkFvcXId+tGuyrbZN3KmIG4CV9kHCwEBvp0MxYCEr
rP4kGPutpQFzwezD+lVv261gLXq63+Owv0oXqXbQ4BeWc3gEepWeamJoscOk2I7MPA63XddnKxe0
8Yn2TnVIgDqvrW4duXV4SL1K3lTAaFS11ZvbvVVOV58yTPOn3HLqUz2axQmc1/zn+6MS2aTbx8m+
EHZ4yhX+zS5uU/6+n7E1BwrppfymqQxRbZvD1nJcYwsOnXg/PbDfAc6j4HFs2qSNnTK4DGgTpyWk
Wz6hdeUT6ug10xfRr9GKLBQoYUEFYzWYwhN5mMfW18ZtOXsADGCSOWjLakyLnSps+aQjC1jL0f62
JQ4iY/LCl1IGcpH3B4k55RK6xCcHQPcu0rKgqWruwQ7bZUNYDwGwQr90DeYy6dkPYSdad20ZMD+Y
sCCVVsjx0txF5Y3IjjhTP1+PfjzsCxWhPMr+eTuxAmFgGtDGdB2MgQq+Zza0z5mF90Ckpf7DifeQ
W372F/shF+YRl1lMq85SDDgjvndQzL730gmNaI2ybzeFWFYibC60Zd1LkGYUibrYoGp+dyLlfxTE
Jc9ItfxIY7p8qSL9CJ7ku/L8bhuhIeuDiXGNUZS3RgfE4qvuCshrLr010igPGU4d3nDsQeMNs3Bn
VFNxUNIrDnSrv3NmkVv6hA5mAidW+8YEE+vW+aX7rxuDDGxFW183obqEzf96U813VTAe60aH24l1
dj+YjrefbFLLdUobT0JakIN0nmkZmPuSjRZWSs1+TghU3YLxR5JljV8Ky9wfx6G/HRM3iLjYW6uq
lz/wpNDxUiff4gCmKf0zfV+Z1iltzeApmyWHIZy5Xe768dmP8q8MXCyjwij9Giqu6jXW85WiZb4b
s+aFK4D1adIKAOxp18eOxvm19tLPFrvpp+dwLiapEZ+8QUxPo9T/UuDRbevVq0vAVIrS9FPEwKvz
SDUf4RyNHbVD9U5f0HwoEwtyaqiI2NDG5Bb8B3tn0tw6kmXpv5JWe6RhcgxtVb3gPIkiNTwNG5iG
9zA45skB/Pr+wIjOyAirSuvc94ZGURRFUYDj+r3nfKdFeu2Anlzj3k53ZQhDu0+Cb8OBWNYUDXAh
IdEKt8bZtHTzwIh72ExsQp5UzJ/viyT+rAgBteDemNNYv4wiqHaTbzqbaER8Tte4TcfiQ0TunDMa
RUys40fHjrLHqZPJjqhsbFumkT72ycRUDsxjPzXjPvWBbQ/I66EOeS9+rRlHUVh4OSdcbrpOwOCt
PSj92TzYyFGs0Q2gw8/i8cJ2qDsKNx5PtVtod1ITNMQLhhkNGPAdhEaIOqL/kdBbW5lDGqx88G/b
UTPx3+N5JJfQfujswNgXultvysTsXsmA2NCELo8GvbVlU9jipKMIPlUYdpadcMdnB5x3PZra6zgl
w66kZblmnKS9NhOgyKERF50i7mJNzvvtYap9a+3wf96BJAvf+DPWSRXrSFtigW5Yl0uSBLXXuIH3
PPTMfOq2D37Y6NNvP87cJdtHeQ2wZH4aHZBZCa27934VBNfA/qXr2a5JZ3MQhd82j4d4lePZ3BId
sZtmiUyDfGZiPrtksNzcTWy+Dr5Mf9EqYLnAS/KWDfq8If4YjLa7t6WprWc4x1HVFiLO2PbWQSn2
pUehBw7Z8VvIQLoL9adFTWII2lADreU9dJ1qG9p5stM0wPEc3CEIKCbTsowP8NK8g506KVJsDElm
aGuPUfOlosDe0SkHD0pr702znAg7qEou7Nxw7hhk2jPWzvZziycegmmLncqbu+XFt9nnXEAnjay7
HB7i0AbXPLLO4GDxUgSNsxqcc16P9D1t7NQdiWek/1pbsiX2CGbvhwnRdjcFa5GCfA3qsr0P21GH
uB2/F2XWL2sdaEJsmg8dlsodZG5iS0O72wSpDZvdmur7AKMZa6WJ1dEZ9x4TnYfbDZBWWEIE5+1r
F3332FvluW05+NMhr45G1ZWLxOBwSybrm20ys8+82mFWTmHWW9/SrrQXLWr1JY31+KF1B7mBKk2g
7pmME7VtCCY4qc84mchMYvXSZq9L413Z9OVkhBTgqrIB32pkZFv0Ii8BktqHLgzsh2DSGmZypMCh
mhcP02DgwDHw4lHQnqJQ/ro97M3PN/UvBlF45dRqigaylukYrSmuCHNRhDy0EH/onO0w4T4rQ6wl
SImF7QffwuyuYYX4PCn9djUo2MV08sxFRHLqAllVcuem2XhsXDeYpbLGj8kUCRtE3qozNXdFBhBA
z6OPXPDeBs+v1y34KRheYK4zrrEgw3P7Tsw3t3usTs2aMEqgKHSICLEsTQh3enuO5EjsPUUDRuSE
3bivQ6TVfmVIXnCYJx9eQmtfGuYmhiRBzk2EQ7VESq8KPrswUFs7LJtz7cNKCeFmE6AF9YwDZEUf
7DyZZnKIgDlVlm2s0to0cJIN8jHoL4og8YNhEYetZ+Ylonf8Iv2NY4Mmjutyune88jvs7DdFDXnI
xl7t2fbUMCK0R64Zp7Cf3C1DQuI0EdYyhe6sR3FpCQIqe2QmTUiPDKR9TyQLtLTejPutLeuPSSCg
tzEGd314VCMTNJFPlwBnIfWj6z32NrQVM/PZFvpkYStMlHUeFz8akorx+8Yllv3hVQarVnbuUips
X4E380Qs7GZeB+oxJBYF42Uw/ahLbHIdrNzXesAKLkSI3FugjmNLwSWQdGzNbJ0TsY7w+3ukURU1
lHbJYXIDjZBzQ3cGpkILpGNSvzL+wZPU70p2SecYSR12+K64VEaxZHeoAveMNm08aDBbItwW+spw
1QM7CW8fyrS/xvNNijzNBVexHT3KULCOEVjBor7LreEl9hoiE3a+5uWHwTWedMg2V0AFgNpCY9z0
nk86ux3cQYHvLwEzjG3gzLhhIl2NSXlXmx7YtXRGueb4eGdGAnzWspKrArR8ZQfGPkI5xK0p/h+T
Sk9TwB7X7eDM8wz9ZHfO/Uizf+X4KHKdwXqWltUcm76cYcW6sSYMr8f+zJcEjuM4oPXcUoyKmRc5
yxFYXFoYRcTZ45fCcmtX+qZygnKZSW2jUj26djtmS8Bd4e7tTNv17uD4IfhP02tYYuEEzlOzW+nk
tU8qAhCsUi7LkvCxsdUVSECSSsEgMJtyK5JCNfM82cN3FfTpgdERwJHWU85SiPrqWMRlG1XLD5Ha
hO2obK5DAYQGX3J8UOZYbkoPpze8i+bqdnNip183pL6XO0Kl1S4sbhlsouSNTBokhT5dl0wz8kGV
97otq2sp7GrNFMFZ3b6Map7bJS5CrX3iDt2KaKfqqlm+g+5rWhYpdt3IiPKFa0H2KVrZQKWt1WZi
hBSyfTznpRec7RH3h++mV6fqmCH2zj3TpeEuntRdUmZIWbKC9bD+whjh7FOiYs5uDbPYLYwrRFvj
ijjfPipAth0oHef2kUSsVXvdrj50PGdIItnxBoaMdzhZcN4o2N85/73SGLm6RAmpcN14jBTRKDRT
ZhuH1JjNceM7aX5qh/qsYO6cEH3uKpjefZ5FcMHw7eB6dOYVDxucvqkTOGxWSppIhPE2IAvkGmVZ
fB9NJBN6OsQvoe2JWf2pFQXwsSI5llK2p66EYWRjamUH4m86WYhrDkqOlwKQE/w0+rC/OJ6PjDPg
w7cwWIOynxeh0V82iG6v8Rym22idt7/FWtfys69NQZlAGDelLmoHY2dT2aCnGF71YD5L3XzbiCq4
uj1vveiLfGvjMkOVuPcz4OpFqp30BPAFyXLqoFoQ040IvhxpI8urgKfRzI8H07nKBHyubzZQiiWe
/ttjlQlXm8e3dW9bCxd8a6dXJr5YztWJSII1pZu9un1pzqduVm3pSBLy0flEPvP/6f340it2KG3R
+7txXgkycPqIe+PkQSgyLUJytsOqZLL6mCKH1Aq/eE9nt5SrOR/e4JOf2qkvMxvPPSiWnwC1d21c
BL8swyQQtoPzGGASca0Cwaj96gWllyyEea1LveFhY1jSxR8RD8qMPiFikcyo8a8F8XceJ4/+KLpP
FsOPPhfOu4F/iMVWFG9cz2CHidp+kVPv4W7xyh9WAJMr8lLvKdEyF15Kqx7jgaZ5wjH0gMOasyye
/EtROvp6GpV5P/QSePJgKNLfZ71LFrV3YZJ7W6/SK4YsaAJg2sA9j5BPsCWrDn7TjMz6BBnpPkDo
QJ/UDvfGRM6LbWxbE2CHPQbexsF/exaIkTdI1gHaUzVw8Hv51VHoK+3cVw+tlxZcRKX7WAuSP1ys
KM8+jDOsvI2BghiptWnr8lVLuIKhPzTe/NkSBKYq/+gVykCJJjkIWSnravgeWqZ6uCR/9Q4UZYxE
zLdSGu9lNhssvF3iE61DztmaT4VLEWTQhUFKGSDXHGgUQZa/vCI9WM1gf/dFeSnhD39Jqb3kk9F9
OCZFat3q7pvTI5stwQsyJKY7DPTBJRMG6SPqu/aZv4s6TWe3b3MNXIEwMh9qOqrYa7zmak1Ws27H
Ib2Irog3fRBrZzMZxKZFhoKnir6RVs9daFtrdhqLyTGvzWKPuc5kKJQhl8K5vM/HIj0O/F6S6RA3
x1UAzyhrirvJQo82aqI+V1HeofzthnsMbdY6yiv7IksrXneaFRIjhoBGqbp6bKLeXwKnNp8sK4Vw
OWgxgZldsGicaHyxbJxArLfRG/ZU4AcoP9/LavrU0yDD7Zc8VRYSrbJJ7xq7GH8q5rFlVNJedoOA
CQBJAItqfPntcwcKQp2AXhShFMcDVT10t4GVkv5mlzFJ9NqfVmjdRXaMXt10n2Knij8V51Viy/59
1BgNVqPyX+2JpldhuO2LHZqzodQPnrvSBB9ZasOTGum4N/qYPZo9zNCqT/yrqSuQp0GnX8i8JPrM
t1oy42iIdPZYnHU8B9uG+IA7vSpjMIiE2VUpWyUxdvEROD0AgkAlB4G4+kDLO9uPcQhYBBXSrshQ
WddVQnYh86C7WpssKi4rvvdZjjfK04sLiucKBqqjrsz0TYyPaIJ91chVM8kUNDGAUtqQw3MXMBKg
YaD9sNl1LirP6l9Nj/DISvTh+8hhHWL9/0jC9CVmEfhytOm+aFz/265M8sqF/kuf8nWA6QPtGdEP
IXYK4Ire8reP33doOwWzGM7gau+2Lio1rozKCuJfbCuO+Nqb77r1r36em5+FHRCF5cUf8Aux90WG
eqvNiWQ5rwnp9qCZ6OtO/ch8lI2tKpNnAbmLSU9JcYrWY8Xi0zzENRjqaJiSK5edYU2SlndPPAhX
n1Qe+kjDgZdAnuhi8/d7osWYa7YkYv/x2O2e03gwxf94Nnyk33/ut+/88fRCG3tn+ccz//JrGpo0
m8k2rn/9udvzbi8TZBosL7dPKOxldKzyMTxitPj9xv3HPWDkubOsWwSTJRflwSrOaUf7qRyjo8Vs
+T7VjeYUKntz+wp9sYMHu81IdIN3ZYZRdz8hyT2nIzsa371PuwKzQsKxTQauew96FTlzOUTa3MkJ
t7cHodZ3sWAvnOspGYLBd0QVS1JloqXnioDSiKb2IgfRxmUVVlvqSYvLMkAPqyaLxgpBdKcAze00
/BpQGK/NVqA5YYMW5eWz7ubOSZUYRW5fIiJ0zl0hnm49XaLYmxNHdnDOvPqFuBLvWdpueG4G9V33
wHN6Y2qOLV71fVsp8qzqqn7xSqwj4K72rSGzvRF2+mvVuytc1fVqUrqza+CrHJwcOjTgex3Re2Ud
uHQAXRTjr4xoWkbojYVCrjQxAySVghgcyIXTwuNj7AARKzVeB+TYcxBH6yVbtxrqo8Ml6VxdMpTE
y2Sia9LMzy8AYJctOX1amxEn4Q47g80QG8f2CHzoO0S0YHfIc4mJ7/AB4DzRgFcvvcqnCgbPsg6I
a8dNnsUIrtKzZtn+2Z6XfXMM4RbXLDbUmuHKDKt22bsxME4T73zRG4ydSymWhSP3Wlhw2axJAS7s
9dBl5HL0wBnMoS4PVqqXh6qHVBMN0JeS/BwDsAPx9QmY5CxV+EiaoM4a6AeLnh6YHmUhaQiSzpVx
FfQPHmL3M6eOWZcND9LvMx7CCi1RjVZ+cvIcVkz9gv6KNDwHULvZFq90nOigqbxaNYNz4NJgr+Kb
Vb3Mp510kjVnb7AwUqh04cwaimIgSob76gSN2BIdlkmTBD/F7KTOXXXqfZKdKlTRi3xIwRoSobvO
uyzfSbo03UjmaD9V2dHwXkqZEFaJChbKAq7OAdDzorJbIgYFvCYZjNMOMBXjYlr4ncCETUaqQtU9
l/YNr2nB/FUC7ZsEJWtViiAZCfmm6l8NFaykfHZjR/1MJ1DhUaPe5dS0m5BUtmWEawenqF8uI/q9
MNx7YrPVo1U+6o3h3+MhmTawAbDTNsw7dTvcFl1GhGSzd8LuHcApHfTGekrLX0Fsv7stwV6WS1hS
lXcHtKdrOeX7kiSMF9siZC7TC3tjQPdDQmM8ema51hwSvDxAsW1de2uN6qPWO8hfFXkgmRtmnI++
wmwvik8s9hsr87cZXIsHTpDmoNmzQ+OJrDfCv3HRK3ShLsORT9uBPOCNRXguIxQ9ls4QGQVQ/UnU
xzpwquY1VS4SjzbfqtjsdipGw0i46bJvJ+89rAyFRUsDdJ+RdRnkuv7g2NahdPy9j+n2o9Dnkgcl
8cVmI3vycoqGLhjdPc0WEIK6dtBLW3u2al1DKB1UG9Ugjy1JfaPoobMyMTjpmnuo6v0+xmPzHMbh
+fa92MBvkNdVeVcUqDSh1c0T+ydYxNpbQYr1onJ7cbVqCSPfb6uVCVrzI89wsFr6D93OKbhE+oWA
bXpPQdQuOgn6SwXe26R1e9CizJRlbD+PDib/mTE2iU3Cf2a2IMOWpVnzi6P/SNJC8OWh/Qck1VLg
ETjrgnCt5gtuG5U/vN4ZwVlad02nFbQG2/oCFex+cqhO/Ek+D7UuPzE0f/qNJ97DgTJfpDTAPPgY
m0wZ2QE1TXa43VMC1bvnxS4t+vk7f9z85Tl/+bl/+pHbS/zxbaOGco3g8651q5DNc4iTHrL4IZ5v
FBCwdG6u/P717Z7VhcXhdg8YyWgCffUIvPazqCDfEQnwwbTCozPmLWVNOh56zRsO0iIlSCt9TOMF
CYcttnp92fats6qB3C/7hzq1dDKOoJSNogR1l9KUGh/tdKKmdkiMWYQjUCxE12l1KJP2i1B1gJAj
+amLmovUQXR1PS1vd3NYmofbvb9+pxPiv3n+Pz36211z1B5LE65z4PbDYaKBcQC4sq90/qSys1ln
nb483O51ccT7+W8e++MplL1rtn8zvZbPpqmj8TCN0JS6FPGE3nOtoDAaG9auoqkP1nzz29e6r9eH
UE/qg5ZKnpWMBXVQqD6Z9FUHhSwdPMrts7k9ALGV7ZW1Gcjy2xvgRukHWs0B+EG0gviXcUrLva0A
vUaqw7XCi99+2TSSoBkRF0zd3Qpg3xxhZRPnh9u9gprtAJOvY10+8h9Y5b20Ng06Wd/mPHFF8tun
dPuojPmjaq+KRh4XpALMkhHuh2IdySE7hHYxHSZNG1FeQZ0O3XEEY0+Ente4lBwVGQxS8wnY1tTa
beR1INhv6aZUkG3DtM3smbs5yKB2uRWyC6rSY9GQvBu7zMBiMm4Ohbv1XOJQ9QgIfgyqH6cON7d7
hAWxaQzHHfqM7hCFqjsIzYbldrt7e7ANx2BXFVeXAEAblTdUauZsetd/dgKmqaFVLkUEgUN+kWU7
s3LR5HvlDrLL9GEl7tukG8+VqFFgFYp8IE0Cwx2C5q233I1AOfdFWljDTD8ZHoxZODA4u1D3nLUR
SfdaW3MUBojgQFgMBDu1dISXs0b4aItVNyIgTcZXIMb7aciy1QwtORX0zZe+VlLwCmGtuioL7iR7
iuWoW+FXh8CgDewPYQzOkm4GWSdOeNdl8XCicEJrn5L3UkoXt1IKFitt8gXUP7CNWf1Web23lJpZ
3fnYBe6JacECgN8gVNXwlpbhyqv1YDF6vX+PdXBbx/kcwxavEfSR4aepHzLBkTLYwS4d67sWIT4B
Kkn1Rfqr7jP282dYM0JyTCmIedZ61mcraz5ib4ctc35v9f85AWP587/+4+t/4gQYwpid9f8zKQDp
28+/Fb/+dvfxJ77A7z/3GyxAs/9ucQh6aEFcYQrHsr3/SwvgW56l+4bvUmJ5NsnV4h+4AGHDGPAM
nYmg5cIUMPkpdo4zLoBv6bbFi/JDOhwB2/h3aAF/RgUI24U6AFjCcjzDFEQL8nv+GRWAeZc8lDbU
FmlIyKZ48TS5CsNb5t/ynz6by2/4gb9RTF4KSnY4A3+hEtx+laHbNPwsPgpnphz86Vexs27xU/Gr
mPgcLVhLNDyI6fLtSziC94izI2GX21q1Bway8EPsR0Q/i2zQkFqJo+EykQvrb7/Sf0oDbqIcXyZb
21XWtEcYdsTGdSk1Qkya4t7RtId//eZpKv+JqfDbuzd8yySMROgC6uuf3/1Ep3uIU85Zr0K8yCgG
xCCSMnvK4lXkb+noLLtsPNn3ZQzjv6owWgA/kTFT5/hBmceqTF/00jqxqTknMtqQC90h9gtihP2d
ZB6Do2ypsxpGJNkz016g69ul2sG2SkDcCd0VnbgTU6NvhuirJiproY+EPzj6eMTC+c4eAg2cTuay
W0ZHZcQbd/SPSZpcMHLTYXPex8CkzI0exsw/Mq05smhW9C/NtVtCzzYqQFpS6+/IrSGkMK0PI9IU
sonSBWkXoJz8atmm1s8ojySSlwhblfZIVuHPxkYXVai7GgAtZMfiHklovZLgWRPDLFa17364Y1Qv
ArJNOdCuTho3S3qud2ExbgKdqFld27LzeSNLcFVHvBV0JXTK3Qsqn32bk0ICYRMG+lrvYRcajlyx
IT/0fQDDsIDWDz+CyPs9gkgQFlxmXfOkWQnsNqZBubbz83QlzeicsmLPB0dOLKyBGxk167ji/1ww
9SKsupbHnmTEsQk+pF7SPkYs0TF0Iw+KYAySu5v3Xo9cPkH9p1cg5XBXMFspumBx+sMmDoe1iuwt
sVj7ITMfM386J2m64sL3ZJqEh2TthUYUDuaBykzixVG8G+dYTWAByrmJHV0BxzxQ1QjN2OeWhDwW
X0piz7CyI7Ogn/UQgKYIHXUfR8RE0Lrc5ZX5Hgz+SSLFV7ZxQuUCqxTtK7a48a5S4HvEXZbCfczr
AR9D5y0AIBLzgEC4yPBMlR1FZG8bL/g4qckdXBRFN32CIX4MHedBguPgibjDqjl5qwUGADr/HFhi
ALzAAcvygvQEAjvirGHrtXBOIzURCYReCEgG4LGAHK9u5NKYYLzcxugascj16Qq0TrHB577UMskr
s3bunaTA0tFqaPXbt7EJvwrxjanyV136OHfVY6PF9taeXio02BxKRB7CBn9zWm9n+OiwqGC2XSwH
xp4IvjpM+ZTi8cKfw2or1P/Ma9hcaXR3zTR/aXNx9FvjPetpBvhhec5ac1wMpOUyicmJ/Ew4IAYE
wVg9aeQUZ3d03uEirCeHPaOcyVfC9GYscLLsCnksVfCKVhQbmipfMf3vYFo8Ffyn2yy9w1JBRK/J
ac4A5JHW7g/AnCu2o18RDeepeSu84JK42X03Jkc7VuvC7cEpDAT1lWeBKwW1R0igrpACxZL8UUf+
FV/Bj9CQYECrHUwFcjGbV9+qFlkxKrBf/L422GVYowM7+JWa2q++mtYeQ0TSXH+Mk/cgXHlxE/Hh
MFBdGO0J36ieDgtPeh+t3a1j3z1Olv2hmfHXjLpuDO8nUITdUIoPl1nqBIUyMk9JJi/0Hb/HGlqq
a8JZq3cGowpdujTaujXOk5eKVphwdmkvMWzQq/JaeW9r711aPnq+sa8B1IWTvRnz7s6cBvSWxr7h
/Jt69uWutU1LIolFII9FH+79Jr2XOF/ogFy68b5VbQF1luNOwylYtaDDwnDTNvGzjV4bRvUWV9jR
V9rFVe0rC/tH18oVAhljcOmS1jvPaA65lLSJxw16qIvdRA8Qmvaao52yWBtITm7OpOMc86nc5lly
Lq3p3YAYPwb1bkD9Wrnhc1+EB48BkqpYscroqvnJS/OZWgCp2qGrZ2whcsnu4NZyG1oCVpG2yiec
aRNCSCC4NJUytayYh8WEXPg0RIC7ONe68wCBoQVgf34OAueI0H3TOQOczNL9GE399O/XeLv1w/pG
j/rCeEFnKmr/939+Df/rj6+2P4vzB5HC//JJd4+bp78+YUZS/eNlmn8gqlYf7cefvljfSE3X7mcN
vKnp0t/eQPizmJ/5//rN33lPT/+6xAPg9E91wPz6v//c/Bf+138wQJZx/vG3zUdT/IkgNf/Yb/Wd
+XdbFzZFFJYE6HCc1P8o78TfhcHh6/u2Df/F8Cxqr7wAQAGDSfz9Vr/5hu3brqDM+0d55/OCBoWf
A0HBstGZWv9OeWfr3lzB/QGDotSa5UEWhSRvzrQ89y9lV2KmvSaBKnfC/xpiulwe8siNgxJ4iT2r
31g3VohLswyM5imnF9EZxrPXYmRvLNJprYC++awVWVV0jPW2vwO5GeyZN1BlmDjC4m5gSth82zL+
FFamQxmsUeW4ZEiHWkhmas9WqAIcf3TBCPPqh662Pk0/ox/QNLSMGhCboeheGDNxWaIQWXKsq0Xv
h9pl6KNnK29BqMytQAIHvscEIZKw3B1I7P7Y0PvtTUGzYToS+ES8YkLfs6gjttlG/CQtoNRGGjkL
Z+42unneII0DgwF2A73iGBzRxArEmOfyyShZ/WyiqEdb1Rg0FEMxhphY3hDq5f7nQHQWolGfEdog
hm08LI3U9Vg0lL/zaNLo0QtMYnNNEsNHEqQ/Yoe/0unPBWHbUNya+6gx7kJC3w/VEJR3Zh48wGPc
DBN7uhiuJyN1J9078kdp2Eujj43nPgIPZ6YVihOiLMD3winEKn4MQARBHqnht3IKL7vUOndqUEfi
08jvHh3Qhd2yc8e3xkD/57PhluW4iYqBOtVxWZopeqqi97YOlVpFWw3qr/NdBwu43Ljl8mZFs4nJ
AZoMzPC0yVDKkcFE7YUyKyHOmb5bv426uDhJN/+ZZSVNSM/ydnrAaizS0qFU/+V4o75xnW5HVORT
OT1meTsewogPI9bwnJtNik/TmFZ1s2t7JtI9eRBmS4YvVpBP3zEgQmn7MpxTXGKbRC6C10Lkxwhp
nV2ciO+hKU6tQWKr61pP3ajHaOJgkyt93CU9pOgxQSBYaf1FalO9Cls8gXkN5jTG0IU3qC03ifJ/
BejTMs8CHlk2K3RqxnJ0sgm9SGku864m2Ko236YaolRD1RkFANAR4RpT6RAqTxx1JYlLaUAkLvHm
y1enQsvciKUeDrSj0vyHa2Y70ewK0i7AdPbRtWjhkqZcP2oalLPQnHFK/WopEz5zlr5Ri0OVjrwv
H4AOAUsMJhMXjHzpvdCTPRn9iGjbBslgKwLv8/wj95tsL63sYOVauU6KuLqPyn7j+vYvU9CG7sTg
bhWRcsuyqVpkNHihS7JmI2vOsrBJse3B+0JZR/JW8L6tZOUo2XOKRSt0muxdGjRlBjoto8YaW5Mb
pgAwVJDF0Zyt064i4SUjTy9AEyGS6k1lgKqp258ndh8LoK0MK4kgWqUDCOiWoVEb6C9GYDCqkz+7
nj6HOzUfQcOZ0PVkWzPFqiI4YdWcdVy99BqKrkZJfdGgQea6SJxiLutdNtnxgjFnSD53usn9nOum
da+hZ9mWor4wSI+3xHNQ8hFLzKkU1uB9wCg7+kA0LBoczBjtti26s1aE28YUAvIPYoMYAEKdPdVu
0K/9ZltkKXr0+aYRjrbGjP/WNj4OJlLxcq2FAGPDdHD1kdTRoDfXXuWsWtevV2ZP39fKiwkkQnid
MqEfejtitOCn5hJU4c6t8qeKRXtVEx8xqu6jCwrKLmgGmoeKV0b4ARr01insUiNmjjSM9Oer5NRZ
Y4MaUZwbx1AH0i5DszhYZgZ7vykJppkfbQP3ro2Sajk48TWJxlM36+2tWXlfoNUBR7lPiIhnDGhN
S9z5/bHFq4OV/ID7wFsxUc8ocukU4+aA2WW24QbF5GtbI+ogSYd3VDeEdku2vWVYtoeOf1JJb3iV
uii/DFW/WKOT7AecMx06Ej4DvC60IS6aIbtLDcBg5ZthvEqmaWU2ICYGk1euW5jtRvlUQjlY1QXx
q76pPlUhxqWt8wbNYRlP+sfk6T/AuxNsNZIYBP38kBTiTnfcYuXk3ktErhZdwl6sfQ/slqYHa0vj
cB0kuSW15Rjw+vJ3Lmv9uit7gO8yJ7/U4fB2suRnThW/4dSarpAx0tUIynnJGANgx7gdw/ZEii3I
3DL5hQqavRmT5kMRJ9wwDNmkefAcQfk4GSLr14Hdnlpd24NOE7BknpgNxevCMpGoObq7NyExyLz+
lYQdfRA8ZXvfLepV7I9qYapWrdsm/+k4Ln7amZnni26rO28GXOQddiyxKJuyAkIjyDBmXml3mUeD
HB+XLxUrqUnSUYLFrR+sL4XrfCes9B73ISxI2+f3eQFyMoBmREwvwkT+RNB7LTJhHkzyFjXYIZNW
HShS8y1tSFrnaNaB0vn2lgiWrdZPLJmZ92JpwllKcxcb9cBBwByqZhPDamAMJgBhEuDDCHAymD3U
O1jm2D+3KNbJh1o7FiOzKX/BLR6aPcQjTAetZ10URCkEaFKgw+9MrG5ghMbGKBcggNaUOU8Zfn68
zLakEZI6k1oo6+QAiESS2e5h27lrkF0JxV178lx9D3FzWMBjPUpzvoCnIBy9tZVSnrSat9P88Zxq
Yuvwf0UIYuO/7MbsSJPlC4fSYzpVpBcyqkG1KQnNTBCnVQhsWuJt/AGcAs2Od0baYgVhIFs7U7HN
smhYNmlrESg7XXrQNDvI73fUiO8VwjVMnPFq4sip8L1AB39ribIeyH4l+ptIMoLZkOVwGrtjl21M
zvX1PGgXCR59p6qnbdRHX6nPbM92I+K7M3MT1QfXQIZgFa9DMKq1rMbN1I4eU6VgEynrCvEhW9t5
57FDK1YjzoW7UvbuKZX5uRTaiWbdNiAHADtk96blxo+sb6bFoBI25oaKad3Y58xBIwziY1kXE/ZE
rCocOdtowk/XuBflcr529bPSh70RoeFWxpwJ77Xrgr171D1mQrxCx8Z+hQBWh59FNCVQL9zQZy0z
152ZmruJQwjd1YXcAQ4ueMsriExoyOrmuxLD0eAobHz3sXCDD+y2XKCK06C20sfVVImtQiWHULKg
XhBCW5RIvpfN+OBVWX3xJUvdyCdowlGBNcc2Wc9ltLXjJ3NMiCbRUWKKzu7IA4XuDI2esUXdPLqD
m650xLtTrcaTk5E7xxUZ+vKgEx4nUXUmIx0536gJHzWJGs9tdM7l8FUVCXFcXvbZGWozOFV+nJRh
nNEAw2WUBJbgvSbqomejJ3LnDNp3WCcNQS8U6PcCsJIx1gDi6+zBropwR4tgpeqxoJaVw7K3Kntd
mdS5jPKis6P3cufV4guea3HyZpyLMSR3CMD8AclBWWEWTU5FEenn201MleRaCLynnsVCovdYZYBB
u9yCBuO0Fn5OUsaqcTpo0GDOY2Hl0EHDHECru9Tsp6KLf1gxtLfk4f9wdF7LbSNbFP0iVCGHVwLM
IilRVnxBWcHIqYFuhK+fhXnxrVue8cgk0H3C3msPMMbRT+K3YKC4nTPyfVA/ZQKIoo8oc7aNQ+eD
ItSbuN8aCAW3RpBOl4nLvOhIMFzE3SrBH9NVnFM3868c2O8AEMnSas0Hp89DfG9uZNmWtw0GV8c5
jUNmnEV3o2jaNaVHVDG054aTwSCD6iRBpkVAUXzkV4u3LTwU7rPUrdA0AWuPmuyJSyEkvfGrIbQg
VeHhQmG9HDrOgSgwgG7HgBUBkcToYpYpRKgJqDJT3K8hJDaIGTmDAhZ3ItKDOES0Jx+dwJZUIpGw
qTM0Zdy0KohGpBeYFq2yPQSN+VOjb9tUQ9aGpCziHTI3GEoAJ/bjDhXn3khdwA0xCa/9WzETbF2b
sKMDYiNTzTwaJOKt3uxvCo5qS3yHgEZO4TcdgqA8FSkK+ClbZ2Jj/hn7PZspfghB+btxfP5PDv3W
7fd6Kqk1awvlYSVWN6V+TMC/RJoQhxQjCbRt+OmQYQa6oPG96xnH5mDVsbr/uBhupziL7ImmQ6VU
0f5sbJvJvNuqfo5jVMVVQD4FBsGSKbKFnIUwNJmcQd8wVhbMK5XHN+M6z6lLKhL43WenEwb4Tuwh
XnMHHMsauiC3WXY/wTjtR5wxlcB8BK1jRf+ScZEH6THXEmARhOsCzDzNHUPLPsYOm43OFnPai5QY
ZBFLHy0QAWHOaDrlUwBG+NwYCRJQ9UQyMokCS5IxPCShYAX+5HX5VWSxC1W0VJTk1c3gm0vdCjZZ
yxjKNp/NSv8cUwvkUUM6MlNFjVp1/cDqwzpyR2T3mCkiV0cBb8thSMZ7AqqFmo0RTpRpwVPcJw9p
7LyJqWYNHhBiTKnDKHbKiitHGD597g/mlAmvcnxDcVJETt68zXp1LmbT5YXAIkKRcAIM61YmWQZB
z7CPDgUnGXFVfn03S+aRtjZjz47DOMNqV9CFb8pF3iVVipmZW6ZzEs3J+JlZfCQzjxU8Yg29nji3
88Q5islj5O7se1z1GqFyYn7p6hL8Xfyejslv4MV4x+Ooy2oiGYo45H7AKi1elJq+tJy5gZ5stYGS
oteTJ86ou0ZvxMXVhUuprqJtyZqTmO+G/EGh8QObwZ2QxKuc9nfJ+r2BczLJwQ0VFZqomL/nYhIE
CSbgoseBvlU+kvDO5xFllth+KCLllguC+HNqx100k8CiO+yel6/Cs57dwMLGVFLu2++akaFXleBG
sBOtE3sx7/Q8MLda3Tvk1c74kmR65TR8HlBpFiiBDebykl4wMF6ssfuRBCCFuTXt+iLrmXFeF9a3
2wn4QTRk5WmBgF/qE+OPxX7x/Pkzwc7CTAW+lHK3MEeePVbmHN3/5im7sts75IP1naLdxIod1oNp
bSwIbqGFpCpckgb47rLcAg1XnF4+Q/v+cZVX7a2FmMBaVLsJDD279Xog7zXDSKie0cLZjtqgSL8T
SiW31dgisKs+dbu5ark6qd9ygg8kzzogSZo8tgHz9Ahp6pOTmmPbd54zwxi2bVMTwsd172nT2W3o
Rwn9vacTt/lQHaaSmNXCxIeCp/lSVDkZRSj1w3TBmUBqCSKFizei4iLjmoT6eZsDa0Z5Qd2ZYz7L
TXXPYjZLZnFKPfXBkesdMB0+2I3dbbqMlKGFIULgx8AswFfEnb9sOXjPTnurm+nE3OzbmIsLqpGK
2bz5yRD/bgOVChLjXLIECQPDp1ytxiOM0zdSo3meSoY7BG4BX/o07TjKY3motfkf64GXKfGPhkBc
vXbzJACwqOAnJK+akMmOrFySwVI3lqHlx16YCzgdbN8C/Mh8GVfoJdlJJZGlkmc0odlh1Je/RjPt
yRG0bvP0LWCdE9MybKbgH090ex7MPnLkR+VB48KAeCj88SqUyyWBlj6UFtencOwXGSjaukld2MZY
hNJUxkYhOXjDZ9LMGQwHg0xvVxiQd4CHbEo/fx+roLnmouVd0Xtyx1BdaTZ0DnPI5JWSaE0dqVCg
5azJDEwBVmo92hjoIjOoxTGNA8Hxkl2W2XsMjOwp1RHnjWI82OaT3SikqNMkdgn0xNsIZWVIGJbF
Gp38wjc1WeLe9Ll20Di5CaN4LepvQ40HL/X2Ej5SOchLXHYE5c25tWv6+gAlEDZAy6GfxvhKpbBD
tG+/CwiYyLN9KzKcX4U8a6v7jJ4ojmcQzy7snbFczjiLe4B3moyYa+B3TbrzRKymokGuVi3r1D13
Qn4NC7G6lBf/hFZd3Na7ZjqistbNWBzLXe7Pd5W4j4Mhbs1g/jPpW6uargnJ3rTXRpTfqGS8Yvyu
k/HFJsHXkOs74UgrVNghKDc2QQP6zdR/zbl5ZbF2HmLxELsg5dqheTZcql3lWHdff29qx961SRCZ
UtcPDaTB2Kq7W10LiqNSAOGgXbDFGB/csj9Z2NwPYh7braNoTSugBmcIUskNd4UV2rNjf+nNXeNp
4fju63OtFdQHOTnFqgicxyVL+hOiqHKHsNnkmRFnQU7ZtVUaYIeS/6TvJ3gHKtOJ6EivXdJDI5Hq
x8u9FsOSUmHKXd9q7bE2dGKFAupVMV1nGBKHscbIqxJPD6Xf3HvJvpMAs4XNmwsRP/1lwPiAkWhe
6q9iENFAcmM0G+49l+ie3Ws7BP8WOZ21YTqhTcTdkOKGCfSdO0JTr8czM5jnoQCVNzrZQ5DMp7I1
txMNuA6QWSbinzFaZHsi9AliOUWOZ/w0BtCIGUEv3MgiBC5XsPTjyDHEVnpLAH4WgiACQ/Scn5ia
+WOY2DYpasXEHJ+AMRfHVrv77rmOjS+PVSRQDnUoigDIzciSVCM4io27utcL3hKtAIFVwURCVUlW
pwSnQ6cOEWDLjIYJgUuu4qI/1TqhOn1l2Ru7nD4aI0cSXZCp6kvGh9IcWTEv8Y0MkbQrqpMeP1T+
4B9bpXZ5Y4mD2yRHfoouNBWZUY0Cea6DCGADryJznnkwyo4hG/fAEMw2byp7tDJZs249QtNxU7Lg
IhdPh9IZZZnQN1WAM24m4usww+tAboBluh2nu5kVbwSrZuGKWdk4PdPD0XqRExGuQZrcljUsuV0A
+2Ha6zJz2MdCnqGpYmjTFc60as3sdNnvuyNpbISpr8O+FqT/0U0dI2zSlhvRoohXk+5tJkPxUY7p
Y4cdLowL2iVSpA6Mv//Zqffo6g6Xfj7eCmDNTC9uXdZX7xZhQRDtAZtq/tBf3GQ5GjEB1RV/jFF9
JLJnF5+HRKkl+0pP2CEqtfft8aY5UE5zy23ZOmRHL8eOacTMdJKYTL9ynZotc4trdSLQIccHuDgA
mvk+2OEOGZNN6L6Yh/fwt8tzoCRg2rii/oHIxQttfS0NZLIAJYihuokPSe4cAgoi3h84Lj2+UdNt
/tR++RdUnX/z68GLul43LuTdp2cfvsvGsZxvZun23WJY0sUYJ/m95HVqgw+ZAQHZlUHX3j2X19tJ
Sc9c0hKeF+ZY0GB2cmir1jkAETGmjmk5MToMvDVkf8qZn7zBOyqn/BuXyftgBstr4J46a0XzquzT
90UejSKIr+yj/9mCkMty5kn29fIIxGGJ7KZH6m9xLVXlb1NOxsmwCZJyyAP2pb8Xucx+fVOeZawX
HxJAbcSL1hJ/yDQPVxO+dr6BNBh2g++2wIfhPjVLy5qZR0rCH4pmc3lydDkzuZv7PR0jvX3t/Gb1
qJ80MF1hoUNQIzsuBqsp3vNVhtisksrYbhwSo8p9ZTYzQbLIUSJroVT1Zuhmtll5h5hBDTQpUAoW
9EYcWgbFWW3w5uqI3CelMQnPUI/OJPzMHRZz1Q0cIARZsDIIMV3qxG88a60Lf8KmWVQJ+w0Uewu/
W/J0bpjymCCxmAEUs/FpSu0z8fWnHNkFFg4YzxgRN55HVJQz76Vd3XLscVEA/JavrawiWxD+IfpX
8C5nAn1bo2AT0VhhaVC6T/qaDsj6v5LEUzFnYRtt/8Bkfu9RN3kwPjdtGkxEmoPK1FENQgofj0S0
n8gQCru6Ig3aLrfWtMYC047dO13+HWf/LStasQHYS5Yt04TUm/RQzwDASqawyuGGBNvmEVGu33z2
+SdnTzmPld5OKIDbjEMABfV2SXsdkbqe8TExgmFWdPBLQZCi5HVuEpC8oI+jRrNQOlgTEheN8zNL
GvHUqw9bLvNH0JOqyzRSLay0UyBfHSen6GR+Y3m+UTinIth7D/3g/stZLNY9HDy7qRv2JQanoeeD
ihKA3Q3/yWCox5avOYjWtvC4rj1mvGwLs6D9xlfBqFfuu3ngkmmKa1rX7ylvwMEOnJfYV/Flqcbf
ld23R9CGJ8Elo5FFaaT8dlcvqb8fzRpbASwloqs/CkizEtcGiRYuPngtkq7zb5BBeVCrg7dZZ99+
rG+z2Rahkw9NmFrdhbuoDgtRIIPP+egXn/UogtSn0ZIeAFrBvi7rz2NwsTW8uIwwnuQSwGJarRek
dgAjLvHUasRJRJRXJOeV055EXnuftDaJFH530kvrq1pPhBgQDCI4wtJT9odLklyBRYknwj2GcJkY
S+FUjjzlvQvOGXD41A7peJJK/TPc6tkY+JqnCVYLER/RMvQqkr3xkvSZA7ipvzox044RIfSmAiUW
0jR+k1D3ZLTk8sIdok3HXx17mgjLwa6ITVH7RBl3mTOHxSBB/oO1IicYAUxTe6OTzO21yeVGqOBj
DNaABbNjODrOam81BhXuyGKucP6UJeTFJIXUjn8Z1mJNfGvWw3fJpdiSSWFFDup3U/G/KTNHt7d/
1WFgi9Q0ccACR30T//XgAFqPWHnhZaTXpM//xQmLxg54exSgx46yYbG2iuC7kJSeR9fwigvH6aX0
9TTUFq4lvLqURRR7GwqV73Qw15t7KM8w7fbtRPWWUNoyIE+jzNeaPcyhH6ovNgnCwnZWLadBI6El
D3QXpGoeOUtnPQ8LV0ruLyQLlPLF8H3joVliuvEF9qoOcgugEepeuS1i62ex+OFc3JankVmNm4Ou
LsUhtrImUsMvny0p0emU7CpWWkht9O9UVI+ydIPtqoo/QnvdmSy8usLqvyYyszmh1PCHxdafFj3C
xrW4DWTarM8tn7FtOd0WJ9Kznfr8vSsyDD1Vrd0Btoms7W9jdprbtA9FjK3YW5GPmAY4VJdmTQrM
G9wGzLklb/jWH9Hnx7J4EOtTkFUwyTrTBlmz/iK7bIVRxT8TWc2FSQ2EeLJjVSS+XEP/W5QztOgE
jqqi3XI84E50IM3kQvvUCSQxW/1qE6VjPJpk/O2ctqe007GBlcrwdj1WaZCLuGs4m+awV5+wINWZ
kpJfaInPAcbV7eARkaBSesoC2ZSZc3RAbhjD1nUPjucHZCPHf1s4extXOpKV2cxT7jtPCz6jDWZ5
UnY9Uq4Y9QVYMNNmh470SyFkP/X5SEk3YP923N+xWN4HS8/Dsdb+tVPsMk0CbNFJGclKW7EOuxYf
y34G8XkMGmJaaxDZDzAA35Q3+/dct6hFa/UmSPjYEVxFlmKo+r7a8zWYQOgxGMRb3XmyZ/nPwp8D
yAssluWx65x4n23RhthOswsWtfkuHEGOJf5h+DHZBRQdgBpC3jf+RKrJAt07LZrvhif/YUCsT5a1
82GyIWlly8pzbGcKaHZu3kjRGKeqfHd88zIuLW4nh0nnmJjRkiGNS6gLrgV3TaJbNPQw6LTMIIOj
bcxz3lRv8MDY23DXbVMrJmGW2PvFQqg5Zt+iracT/qgNltL61MVy5xpTffDYN4LlgTSrO7TtRe8O
p/kHpy4OYaJSEASnOyOzymOX+Ju2SdnE+t5RCINIIjwP0UAtvqF2lbRgZnGrg+IfqWC4gXX5NPjF
W1LkJkNHn20jzpwDCgl9jKs9KGVqcMl4L+gJG8jX9Tn+4nFreezHTWQKcm3Qe6AwYZ4VqEDJgIw8
vVt1kEv/xgaBp9P6EBl04wXnU5SiAwxFNRyG2sO2QDoIjpTxNreDujVuznpK596o+07yj7a0OoRS
4XWrl32g/zE8Ysh9L4ETzOdiTl2ksQoCyzPu3NRkdoFbouun9KLCDLfog+16wUPnA/yULZ5ti0Gr
g+AlmqzRDrN+JpDD0LnpWFVubQu9jEYOPdBb8wGKZqecU54d1wr2JEt0GCR4EsFDdMshGdxnPUWi
jcadPweqIlROnk2/ard6zOai8j4Xx5x2dsn8pO4kVL/mUXlF/vz/LwI75cZkL+wkePSXNH/Qq8F+
KEbr7Oq5uUuW8ketTL+Ozxlt6TQ8mWgJd44+Cua10LXssWAd2V+LAlNUvgYl2WxsWbQZO2PEsyhZ
8w415lhs+rh48emZRDnsTK8rn3K9U9euDyIoh8WFbPVjuvAvd7k94vrziuNgs4kLPlvDi0Gp+C0L
y7R6+v8XTWdPZ5zg8ehnf3GZUWXARYxashDRzmYNPF3XMhxQkoihErBO6I7Ia3FqPJJPax1RiUCW
SYWxT4N5X0p0QZYT3II1ACGzoLznGHbDOpFlyNHf3pNKp+VU1RMK4D+FzZYQG7wWVmuGgq30+zjR
O1rFtAkK69VYCHgb12maBWDo6mblg08l5g7cOl6p5AvCmW2Ti49sHv1zOWEZ9xX6xGJl4drd1cV9
uW8anL8Dz4LQcvysEJ83Zj04+6UFBB4wcNStbDzoI6tdeyCUu2UgAwVZXQ2gdE8aGeChjwxjbxpK
R678oBItY0IUfBcQsk6ObsBRMjp2VDbflRT0T0WlI7+aJ0YCRuwj3Bi+M7/2OYC19sk2vD2UTfea
L4S6FH6v9jw4y51tBlQ4y6P5DjaAIMmWnpDELCwdQqnzR+MB9MkA3FZlbm1NO/lq+YEepFzsS1qa
dzWxTvK05ozty4rMzLB3jjXA5kLt3UywUtvCmu+TGLVjCZ8g8MbHCUfQrSPzdWl1iPYJanuAW8iA
iH2FvlYDsZ4YEKB0p0zkfswDXMsEoaLSdbcOn42U6SM8lX1QGzjBDPhwjjuv1UPBSpSpU5t0z7Bu
xIvoHjslTpk7+Ttmwh+T0VubSYBgzlgoH71sZnHAWl0R77Gd62Svm4528ArX5zhPsOYGxd2GVxTN
eeFu++40NH5x4WQDommjEZauCl2lv7YuW5RGK5ewnHnkEVfXkc4RWPVYdkkD2KAIQEQlm34XJ+Nw
ARnJfJ5uZVPRwyvos0xzQkgpe9xyK08Z0mbTqgeDZHsGWDQrtW11e8oKlEWj8d4tzd8mnefIzkEk
BG3vn/0gW72v1peedwJ9eEnUAG3hGLAn7+f8DcP/CMzHCjsdbKRvD/Gm9rQ/UndA0s2wW7s5fx/I
CtqN7DZZf4U6htgjDOGt70rrucCfN83OV++Nr3A0/W1qsMwxvWmAuoqau2Bu1PSUAqnt/auy7iPj
bt3EZVxHdFTEk2veMc7R/Sc1FEZzaQ4kFJ2tNM93jTdXGxC2ISqIdK9q7W54LTNj0+ctjTsm0Y6i
IF2O1epyL9ObXY0SkDrPBwFNm8bxrUvl1Tuv0K1ttbAD8Uus50aOUM9EN88YU/cpPLGr+suv5Zv9
MWsxQgSjC7NCbAmuZPThm8R3NQwSqP4w13jGzoE3Wy24twsDpac5iEdCh82wmJp3Y3aCfaLtEt2O
z7abdKHW6uSG6B5APKpc4AvFFrsp23BgnsghJ7mtde08uY2z6w1edBmiTk/PaVtejaZ4jaHgodJO
AWZY285GWr3wjVHelkeJ1vGSYdwu2cS2AjXPSFzjxpY8JHabeaFnN09FTbRXlz7WucMXRmyxAWbP
qdaob5PRnQPdnZLJs+KvMpj7w4i4AoAVt5QSnXkAy/WXEv7FJV7uNifYWGoj8o2M/taFZ6Hrxit7
CLB4pBDSSJDn+VolyxCRKDSSV1FSUNUL3omsYWGRmwcb4QvrMBepY3nEbpEwzmL4DrszYL1mMPnj
46N2lFqXkBjQdFu/mtWuNtl/jusfNwf+Ueh9dS956chssWH6QNdMgfoLuUZZNmPoVevctkvUISuY
08X0Qtu6GhsSMCXLX4VuT1pwYkaYNS4jwEHa+8EwbyLpm5B1Zx0xdELCA/o/z3CdDwXDigDdauIJ
/uOQNzNxh+f42gubpq7hhAUdstYtAA8Ds7pX2DmV7XQ7C5wLOsuxYT1t8h7n7k4ngSMb4vQhYS0N
lf1OHUgKopXDIg4SWvWc0CTM4X/DYCy6I56YK/8ArRh2yaOfBYxwhvcqHlKiHEvJBheDNj9aUWQn
MXivftYugBxI8aoLfrFwNlCH08L05bEw+10w2j8AOJuDkcW8srjU/WQKHZcYkXG9O8VxbtaEeR9J
fFlBITbTaAq0F+YKfwmsV1FQub+TPVN+8eOniMZsyqchh7GUuHz5SDH2k7Em2bRIB1SzEo/zAy/V
m6/6lum7XkaNNed/Am/eU0Kd/Vj9qUt+smnCkG/5eORHl0KRN5ALlX0+Sk6OxhH5KlpdGNOGYmaA
QhNW1uBsCYqzz2mQIOpX4lyalNEVCN8ogJwdGQ3xc7r1WtjMFgJ8KMEswGQWvD8dzTwv9G3WvAIg
IYt07cPPJvY6zRyctLz8XAjV3bQtw/xsRPdbwUQ4xJCiQiPwp22P0SXk2d36k62+R8iPU21nkS4I
Ytc+0i557/Ol3skGS0+R14yL8oqHlXsFlBn/sDN82FVZnRHQReBEoNfB/YbgyRtoL15oB2OyJZuQ
x9romWPFrrdZUteJbGrBcJ5AWKCTqSPJan/bLOZzkKmjVZvNwS+wepGem68N867OfHVIpK+FFEcj
91K30ytPAP/GHihgBSDmHjuYiqmREZGQme5LNqkNQ61ISXvapJ4db+OFuKNeIAvlemLiz6SuhPdC
Fu128grCPGbTCxf3TzqQ7AfsQ+KrjQYr7pGW1l+ly3KRN1NVJ/RVf/piOusp9qge1DaqJ4/KuuSw
lrwmzPtBlLp++Tqh+IvYRaId86n+ympvOt5nUyXnjjBG9Cor9bdPQ1djWlgNgR2aS6oOs79hHLqu
g5YoDoLneGQrLXMcIfbEfgHMD47jwV84xnGElZY4Z8uEaQyPe2Vb+qZlmnPTISJWEBD6hPKTTVGM
/ELjgsi6R8I6Xtql4u+f1w/UNYyrmgYI20vfot0UKVID3ML5TvqS5ZuGIXPhTd20NHKlGVDDJ92h
tO5LG1/bbLWPOQYC5wSF1eS7vzbBUFGmA+UTU2Zsu1xnFtmkaNUHfT8kyM8xDDKu2BkWCa3QRpOo
6qeCs6VK9gvv8+xV/w9wI0S6SahhQgzV2BVbROb3wC+6bdCSDmjApYViNYaWm1K+K7IYhqmVT3VN
NNOwsJZ2mAC7TsuuireVScs/d07+MZKnMkDdjvIwByKHZ7D9UmbunmzhAE9Iyy2rIxJvwOzP0GCt
xLBCrR9+Cln7G5g0hHI4CGx6K2zq8WazugcBBFKzygnCGtBQO5Ja3POai5iIPKr/mtYyhsLJ7ahz
y1M1Zkj/fB7Djr0ghJOMOJ48/XAz47t183EbjN0cmWivmJAN206Mx1q/9BUVRMtenl6xEi+TiiO4
5JDk03nnuCSyzN58oLaLpCFw6Q/w1MvmFrsuGEwIv5we8WmecDfUPkpkjz19zCZKljY6tIBeGb8t
63xav1lizoBzjP3/Z5gKeEW52W2MJ7Ii4BunatmjVw4xp44nOHQ2bQgtPktaBqwBxNhKnpa8GjZ+
bO/z0XkWXQWBJubOEG5C+U2EDl//xmiMI0hlggUovClg/FXpcWwGUgf02r7rc8WOOkvRQqXuCY3h
PdYJY6b6N+bsplG0Z8XfViveCNaGEudmz4xelkh1OaA9kg05IP0z1hecpAvxjzpmtFL5b7I07ktQ
P+uVdkgsEVD4zY9IyCLX4s3VHBOlBwIi1caIo4sXAp+mXUHV+RdcxGdqj49kikHkaLi0RsEionbd
qL4mpvlYG84YxgOKU+WVXcihLfGCaLybgXZOGKX41qpAd+r9zEFgVtVP3OEPUyzL6a211ISH65Yo
eo2/aMZwAlQsoss3twWk2nRArZGeTPoTJfG+FlaCCVQcA3+5+mnqbQJ9uQA+/l6Z4KGPFF+tUD9I
LQVTXEelJ4cbwAIWOfvUYHIYbIo2UsNghPwrFvN3drpNy1iJtU6CgWIOfnnRyo1OYA3u5OeF6DpG
IwNhXyUSSucrne3veVqeqKNe06QlPQQNQpG8Lwsvug8fKG0yEnKco+8yP+LokIiKOoKc3DR+Sjz5
KiYel8vQ9i96Wj4ZkIUL84G5/d10na9gNBCp5MvG17o/mWDgwmIBFO2P54EmW6f8AMovTSzGTau7
r5lb7YngC2MTir/DCmTRTgi8bw37pkkL0oMrW0ZaRETq2ZH4roesLFq+a3AV0y9NcUGgNnGAfEzw
iQTLO7cLKRlh+f+koG0YO/KUcOa6OTORJE2i1KyOqHZxFVcla2dZpSiqA+PqpO47QlIWP+Q1yw71
npNlh8bUgHY54Hky/xHpg7GFyvHLsuwPgS3JQ6fmnVe6ch2uPTtjR4aaJrjV1S8ZfFMojOnV1UgK
M7pHiwt356NUAAMeJYFNlmKMb1xNUeD3r6pmlKlYaO5i/pCxKcRD7c4AlXmLCQrflamN8dh6a3Jo
zCAGGd2salLzlBcYjsdHK+jmTe4wHQ9M7CR6WHObb3uGFIsgnHNOuaezBMLHVJ591GKBYHTPcq1l
ONmSPYQbBd43f/OeDW7sLRUnjeeFlYHhqer8A1in5jxPRnz0uU/93HxzhdT3GZw7uxk1TCPZtsgI
mRpNw4ucuPQjwHndo1FBlpy7I6F/2d4aTH1XJ/bVjFnLTbNRRoEHcDeG1BVpC2pSWzJnZr+Vu0V7
ckk2m7THRbeCP6z5SmTJ4ic29XLT1umj3uXBKS6EuLV6NdLo0VYBE8K/0KOoYv7hjA4euMx+AyDX
bzjMJOn2inSbET1g7n/2kxyoAXVjp6cGBnbNvsvU/syEdyY8+5kiYziotsIx+8eYXfideXaojfeR
AWYkHExtmj1ieFNVETqwHl7yBmmHKSMvaZcdxV++87T6gnr0xoO0hkOk+1bqz5NcGIsOH0XsDhF/
1n6s/YvOhNTtZj/U8hh6rttd7ACcUmWOevTRd97XyGpG6G65ExbTmUFagEHwq8RkFC9mJliatJfZ
sPHEiv4Nj9jIpMCq1pCu6ozPCaBwXhASPtDN4NTmAUmScII9JJI3x+oPpkH9EkynNnc+h6nh97Ty
j4/HGoyJog3oyVya34rCKvCqIV1lwcaWiCKJdTNKZIuol1zc7Jq2L1Z+whhi2Yqsolma9QtguU9R
6yjZHLZiaXoostGCDdqeJpdsWywoP7E17V2xhyZJBRQwYcgYM4eI0wjmkWeaXQT1tfPTsMHHHrCZ
texnzFZ1dcF2wRz6sDPNk6YysXeT5FkpB/pUMP5Ydsksmr6Gw/inMb2Pdqx2QbZcqdt3DCzYFLMN
N4zyHrBEELil2YxH1CMHLUUDK4xneIRMufuqJGZmOJVj8JAluC6g5T+3nRnixVm3dtDUFtnz/nY8
loiuYxq/WluxG1jP0Q5nYYCObd/2OA3HknZ/NdKZgnV7Cz5wwRW8qwfrrz2Xd5V7EMcbviMtmbcJ
/Es/Li8NmL1WJLvZWbZY8UE0eGURAu5d41UYuJrIHePK3TM2w40Qf+C/uqJPfADmHvquF/LGJznJ
OkP74DfsmJM2eYNb9k7A3ittb6vp5GxP8FP7P8PSwbtUf0bdPggmK6DNS5S/RsN57a5QLVEcdFE/
kIY7IiRir9I5FD1EhFfIA93SefFyelDjS6FbVyhXiEL71nXvc2BjgNRQO9A97q2SGSkJcFpkzYAV
e/MqypyI5znfacWoqD8KWmPTYqLKBsHpZvsWp9W3pqV9NC9vC6Ec+NmXe5UirHThJ+gm9B2Tz30y
yoeiYAqO4p0DMEEkhHINKQWehCxHoUiaemb2CVOVcjnlJsPkhjNIVuJ9ABERtRYdX7kK9VLbCYWg
DSkG/BLKXTcuE8ll1vjF83MwTfki1ZpV6xfUsKAEFxWfdPtdsAc1XY1Spq13WoUbwYEdF0Kzuuie
EfWBeEgEjT05jWih64D9G1oE22ifMqTN4PoZz/jgGdn0vZLcYrczYQHE1wiouoLnvFnADZg1/jGU
pkTEsx5iS8/FPx/7FI1B/hw0zfvQdhdnQEO6Fn5N2/zk1rCVg3tbH/VY5iDOJWcq/fwb12McaH99
hXgdVfxGBsFjlmWP6ZoXiqs1bksyvojSyfhhh9ytUKgO7+Sf8q8QW8bD0HG5IA3VIFNyRBDvh8yP
NX4d1w5xDBxfMWeR4eN7n4qv7mzdEmVj3z/QcX5P7viB5jiVKNOnLgCm0eqXQhg+nQvHaYHSAR8a
q1/Biqr7IHPiuwjQXvfkN4xQJtBLPPq9+Zzm04tAXsfU4VrFRWik8wgQdYyS6Txik+GhYHKZtEz4
otbhxLe0XN/Z1fLqjPTbyfS8ZNBAchOfRvkfeWe2YzmSZddf0QeICdLMSCNfBPSdBx/Dp/B8IXwI
5zwa56/XupHVVRlZ1QIakAQ1hAYSXciKcg93XtqxffZeG0/2JlLLdsSyWynDxWiewlXrd990MPCR
bvNgxeqUunCK80rE7nXi8b6OOUtNdKPsdOtZrTh45CqYZD4jMZeMBoyIhZUeZRHdu9A9JyQxyxue
hhrXWklnWle3tAxNb5e8Z5UR36onqdk8vtOA062DNgrxIeUN4/Hy3Wo5EpKF4IUdUPjEBXDTef46
JEloiktGeMKpkv7wYEqvawwSmEn2BWknk8Gj503ubj2ScymBEqKdxXpeIu6l3oEnBOAO+4I67LbG
ubDVGRSYrPFX3SviehYVYitPY1lysVwml+DXSJ1I5704lC2v8nR6Dct2GzInewxlzPQrbVpwlxQW
FmXzUJb1UTcEsaISyE0Tx2/5iH5GCQ0LiZM7dS+9xx65pddgqL8pMZzqFrMml+lp5L+WbVN8whsg
8zlHjfUWSv0aoopthC1fSYceJrevYTvT5LrINycefvdiMjys7N6WILoOgICTFmF16dszaBhDX+aU
PBayLa58xZI99Me9bsvnEKrI4H95gYV27ANUv4ztsS1vu36+kr1N9AEn4dw+p3DyYb8+d95yAK6z
jqQ9bmgYWVZhEN+U/BSpKlgbd3iYpuwKQf5IWcWXPVC7x9GJ7ZYM/hgf9JTeuDlRsLQKz6VDI3ZP
OjyNo5uG7qRwTlaojdcidx6Yx34EVvVY4It1UwQZL+wOhBxwnvC9xr0F8d760UTZg9UpTFbi2bWH
13HQ66Som72mPPNAEXqb0b1yOWdkO9w20sHxysUuFejhlus+aIRillzOWjnO+WdyNImar9gqBjwe
yTdkii/e1V4x2FsWNB9kRTL0MeqyLUFd6cJUnYjMWfWXR5v56jPik1HzNVdlSeZ8SbEm6QHPt0OT
vJzZFBUEYi5ifRXKd2fyy/UYI29TruSv43acdmH7Tjz2ytLQ6TspXjTj/soOQHh41poSxK0djOKq
c7F3mGA5gLIbsTJk8KjYa2Uur1s79fjq+HSCPPjdZrlm7N+Hhedfquwko3mTmP6dkosvJeRR9Nic
SWyvw2pTUNq6RD8ikXiv5FVoLvGsb3yIr11eVacsd7gIu+FFUh05UFi+dIKRbjavqsW1ZMqBsDzm
aHYs6+7SlJYkC419eEeBGay9to4ZVuYXnvh25fTzd0u3B9FmP4RK34ZI4NoyuPehTnJnMEUtER4o
iOELndykv9BRDspdHlWkdn75GY7JOUtf0u52yPl9+mP9zivqCafri4+W14fDQ1SMX1XJGEncm/EB
C20U6XzvJal17tv8bvGb1yDo95qa2aOjmtc4wWwx1iy8y86biSFT8OKiZepZv8XTS7hkP9g2Jedu
KHBablPZLGepIf6nTWlvFH7FbWcR1pdvmlutm4+PTkyNtDWE62YbNlccVcEOmN5xxtNKneGwrVru
3hwIGIgih58w7PSkMlQSYXKbFjDn0mue28sz4wmMvmmC6zoMDnIej9kIWI9SBac5Qam61kVytA2I
B1CyB7v/fZnmq4ZqpDAeG55OesLH7NMyelepaCsuMeY+KDDIsHGAepRRcZtqglbOZMjWFxufAOc6
HTyJ0IheVNVMHAHD2Fpay9ewmGpTQTOmM5b8aToR8lMO0G0wjLTRCpoy3CU+C7vAQx0yXBNz7VMM
RH5d6yPkhXR1ravEP7oZLOQUMAInXwDecXbWtucz147unpolqdZWA3PJiwEr6yq6GsfgttfJbTNj
MQ2qH0NKmoi2ti0qHQlHdk/r3szTXmXqmXUkOn/ERB1M3kc38nxTK7ruzAU1XEyEl+WYs8rH8Abu
Y9hGCpk6kwHbVsxQa5R1ElLhzFq0ow6K7a3yGWuVQ1FO0eBKnVEQ07ziUQapeZgFuVZIWau8pVY1
rgaMen18GL0eKo4Nfcwacae2fvtReNG94ONJwCXOTuhOOyHHXc16lNmMUyZVJ4vYEBhjuyO2L+/a
/KAa3pHh8JVk7osVSjY9X/DRxbZ4rgkDg0miFHoMeh4Ak/Et0jRNVdlt7OlunRa5xTWuo1QrsRDN
/e+eZIkfImbiyfs9KrK3xhP40/xhP7uvXrigHIIa5aXN/wr9IjLPH2q3eW7azNmKpnwyVYRrQvv4
uXVANos7mGwBMAxI75KETevhRisW3s7VW8+clksOKnDCGGzENxVawS4srRO8iW9j2Q3gsfGiVSG9
xBeBZYz9g1fySeXdvC96W2xHNgfgSq77yyuwKFMmVyU/PJrgNwhfn1WRHhgys/2IVLByaxTRnJjC
TlJEuBKsaPkbAp2PWDfPWbCv0vmpQ9A80pN3My3+bd2Zj4Z+wqUiAQYEs16XFTmCYcEx2PfuCztf
wVV6eYpJrX3D4tCXNG8U0fc8FCQxIDNBN9kiMtPdTqmgdpqnKuM7wUBG/F1bQMUnJ9tT/dfsuC+R
dWPSasOCG1SX2cexG+t9G8NdCnH0+YV2d5zTADjbfGdqVnk+lQnbcWGzmGQcbJLdscM2bbKGcmt7
zYvSJcrqHH9g+tv6XfPykxR0gRiBIvob7xCK0V+gRn/+j//j/y+Wkqt+/oT++AH9E0sJolLynrz9
glG6/Im/YZTc39iLuJQYOhSK4H7i34w/TAcqyflNS60Byf1Bu7T/QVGyHO+3wJOwJOFKQj92HNhG
5g9KpiV8/l0QAFLyNL0i2v3PYJR+ZSj58JOkgtSpBLOMw674LwylKAjj2A8FQ1l+jekCYwUgt+iN
wXErfY6JTITHP/1w/gUt81cuJ1/Rv8CjAqizwlO4Iv7C5ZxmWJdxKL8Y9rk7gpGjlYNxdFaPM5+c
//XXorvyF0bUP3017/LvP96+JWUEyNP570tOJIsIIPm7XjYEHNuQirQ2aOhkryxSDl3fcuS5DQb6
bS1FYo5BxOiIo4kY1y3BQTu7DljcqfO06B5r6tjpnrSc6ecjjHlK0XGmato7Au3qKw0DPnocgDHS
icHvzpxl6vWUYOzixpcd0ZWkUlAw2Hcv7WJv80nJ7KEkz1In14PdxLepHhq+q9G1KKatbBalj9hz
8NS+xkINDTn8RBX2cDbdFLhXfWeahEsdgR6Zf8qoFJAtwqYq1avypt4DmJ0NmElh7MzvxiLHsp9D
rjxECiqHzdTAOhm/cX2JzISTSa/ngmvXfmI7Fu6oZPDnD2oF6MtuE7I6aRdk3jevDqfrNB6ITlFo
2tUPaYpitY2HCBl2oXcvICHrjFC3cS4a0hdzeXbM1HpwpDQHD0jvMaLgx1oYj90saGNSfnaeHjCo
LRg0U4e+hlFJFmCFzFV31EXpficQTSMsOaNouuavkTQb4loECA1V8SSrO9mXu9KTxXcWQMtrAZ2r
I+xCDjvdOV0y/2C0yOrtyLUze5GiIehpRYhPz8YxCckOjKBy31gGmPS01mm8yP6H6ZeRGFlut1W0
wlhSjFRhTcopDp2EgbKrO2puH8sl6dOX2TFBcxUSVOjvs8IaQ3BULetGXgkLFt3ZQSTmfkgMnWzS
jN3ZptsPVXhJTXhllV3KNa+ZHRlzafGIKOFJmy9Xv6Z1+wiS49hAR1fSQ8gt8sqeuM17ujFka3I8
2WGVbacC69dt59eqwoRZ4T8yrAwZ3xYeOW/LFR2jUDt5YKtbW1AeNwnjTjfacTx5iui+8A+YupMg
JkcCK6TdXK4LCYpawcqoDvDxPvC8uwx5/LX9b3FdmOHQDxCItrFNyH7PUnpwfmR204jnijQQ/MuJ
/fVtqWen+n2eIG8mLB5UTy2PzgptPTUR4MhjFGVUoxJcVnhwTK+QzA9th1XyfbG5920N/CJs0L2o
vLuUwDiNCgEMmqNNXM8qDk7XFJdrzuKYeUf6ryA8u8T41g3ozZSMwtzIJPnRNAN7sZXntBZKvcUU
a7mrAC+xj9lyMUPz7M0j3cCQyKrsVY2KzF6UphkidB6L0sY+MgZpc5sVfPwYWQYnvsJgyqaGmVIi
V/SSddsRY7W/3OqcPKpxihD47IwJgd42W+RHjOdO8C1GgBhA4jf60ibs0QG5FvFgBUzyiT6k2gua
LR2w4LV7wqyrPpE41CN4Z4xwDb9l/7XtESWO9eiSpK8TfgqMduMIM6p3m7oHUJ5GADKbQF14kS3v
KKKmJONrbp32QtUDqph3GiEvmnPhAga/WNlS50RveWmfU7TL/pXd0YCOk9VKPxAJ7UoiItTf7Dpt
96yjqmkJDhQ8zwpHVSMbDHUtJq88TcgxR8MQ5x9+aOEf5UVThwOhNjnVm64WDeDPOLS8R5Gjcm3H
JidBTRCnKfcOpUU+S5GpLn50WW7MLaNNpq+MZyoVg4sv65LFuGqdy7W1DZYO8Wl0EZfcujYW5B4x
GxbDgd8n6t0aXX5eA6r8AsAhHYCn1NLLH+PEKnHVBq5E/ciItHD/1El7sNlpvdcsq6x1gvfMWqd2
QAEHtblTiazY9mTW8Muh0CWtGtgQSXg4AWFYFztSF5fshrmXbU2U4MCtosAOMb8mUBAwgJcCrvO0
5LcubI7iqrZGx2Kr7fdPUVV59cnhG0ufQDx36h4CLO3fU5ln+QuntRehjltheD2xHI2f3CavkkMt
wsp5LBqKBmdiSRGvt8lpVbPzbFJ/PCS6625+HqT/e2c+glZJ/eMzefuvwMf07D+NEv800z2Mb0jy
b+XnL1Pd5c/8MdVJ8ZsjtfD+fTpz/g7HlPZvOlAIj0x6yhdKiL+zMS3h/qYpfHRt4fkuKsGFaPn3
qU7/hhUNXiYJHGYj3rv/mbGO/f5fBh/A6o6vWXAIwN4QMv8y+OjRXYio2RbAC8zddbSADhjBsO90
ieGUCuPTFLVALtVU3/Oivrd5/9FoMsP2SpMbT5NDRIC9ZHztYsN7Jzu3RD3zVsEW6oU+cLZvAMqk
O/b570W+hGdLYeynVPU0Jw+ta1knqlPkucOziHxs9z5zyjh6Z7GMlLgAOgnrTBxNU2wdh41AUAa/
V9YN5fDVOlsKdRVynd2EA8UdgcOGjAvcIc6/zbOjz8Qoy/MQc3eFLnV0h/7e9fR1eAHd2lyuQTYs
vrmd7EDAAWM7oAPU0Gqbr5tpMtflEj4vcOiCaZluLpYjQNhqXU8ljYpxxV3KAJ4ch+ykGvZti8Sa
JSqk5pE31ShOzaTe4K1h0GN227aXFpOf/zC8IU+IC+k2H8wPjtiNMww0D1YE5uwZr1PnUunrBOk5
nLxwr6UzAne56EBlRNAc68tEIOpE9QZAkxIXhXFL4ocpp6YTj0inDnGyJLO9FW0b0aYqOnPoLceC
6jgPV/VCQjr1JvsRo8iQSud+mPytbVSxjoNl2zBvrPKPnJfIlUzCvcNxcmgpZD31GXGDMKA/Loh5
+eHwz6l6S8tby0QaE6ihzigNs6Mxzq2LRTjrRIwsXR+QT4cp929qdjp+7cLvzDu0Badh9ebGJyGw
TpZj+9jXoDodlwh/12DpyeO6ui4v/5jG7EEu2PZqzOkd71X8ox3FSgrHgb7AKJtVgiK215ZtE//w
k71vHWfyspvQCdW975mN0cPO4kd6LUmU7ApWERjpOqTjLD+6HRlVO8HtjRt55UiJB4WI7cqx+nev
q+J9mz9oLAQXhyIV7gLrX8Z2tx7z14TyZ2zn3rZGskhMHrFgXFaeV/cPPr++oioJwpNtYtGwW0pq
jcdlmK+1IMWe5D/ioG2+OwPp8rT2nzDIeyeXIPazG9KR2I7ea8SRb1/+V1tNFyj6aE2Mo/gWBBA/
uwD+hgsIpCyu59DzKeucITNPLUJCKvpjSCpiC9di3/PkFA5YdQJFCHJgl1203E3byRtjFKW0cXBo
CXtYIhoesVhgo0gJfqZ3WYbTXRbT8FqLdp8TQ7qJtXMal+lB8gZDK+4+Ybk/DVZ7HbvgQTvJjxZv
azXD6Z5YR9Js4L5My+hvXB+yPRHle1CspCANQaK4M+fAZsPFN4gD0RTnqqRhj37SLe6j9pbmRn0c
pTwhvhJcJp/E3Xm+jpg38GF5bIWahL+GVvJtiFGPsoGuUkUmVJWQwmejD7W0v9u2Dg9L1jGEhM1+
ypyd1bt3RVtesx4o7nJeLDWJTViChH4yDwC2D2ljkvf09dbXSfkEGhgmCmXCRBM4/gOqUUHsYEH1
LpxAtOXEx6yZdQQbZpiMiC0fTmG3W+3SZVW7IzC8pPpKluWyypj1M2yhSRIenZ19UuidmALvqQ4I
1ukLU1tdmBJkW6qMVaHR6V2UTmdF9hJLEBd0/VKhUAqWZJtwHMVD211AD2DX2fHJMwbYmj1V+U1q
sDZEiF8KEhkN2CfKDAp7rx3AJ5RdRIc4joZN2xfH2G++BELsbSBBetGavaGVMDzwlVdzuUD1QXvb
DHb/IvNwm4TG2xFTBaiaA36w/fJxrG2SGopFEqlUqoLCs2PhEsO1U2xLLiZMGqyFQ944IwcDob0D
ozKMSEpuA1UjefrOTM12ozD4SGwnzovu4/CUmrsCb++57mJ57CW7GB8MbZRKjb0OgJdpr0XRp6fO
7x9Yn2dHmiiv8fpeR0gkm7nLeMYy2uFqyEp1FfKXmYEWyRkoZq6pbFvYuXktxQgXQyWZwu/WCBWQ
twX3dj9LsMSL1zSrEcVc88DH4GuZIHGImTPKicgzZYjfjaggL2Xc+9p8XcdejEcC0wGZm+hg0l2x
W7zMocQ5eY+L4BJB84t16ZPTqBO8tMWJUmxuUnYrtoz7HLxLcuVTPbz16wSxOw/4zSlnR5UmYJp5
uLWrod2kOq3vvXSOL4YOYiFjcSZmPcD5VdkO3ilWpgw4o4vip1Ty3dg9pi4CvIeR4usSvw3ppQuv
2bgSU04qH2qfPiIW1bdG9zt6RqytSjCZZViMtILxWVrBoa82SxN7u6pNCd8pPHYRB9Q2RNFgvx74
1kfs0Gmm53K8//kPmkpJYLU7lw4k24CuEnV3mR+obI6K6UoCMDvI3L9HTWCIEBGesxZSQ4rnYlLj
k11RlDTBwU96cSXq6sAbZLgH44bdkAbwI1PufgmjiEftq+btSLR9yndZ5bxl8IN0Xt8OfrjH62Qg
Ful3ZXPc1oH8zn6LCvOQRvFSsUOcLyS8mHDwJvVLDJYUWCwebv2hhScStVwnuSgBC8DRSGsiGY4V
5E9CgcAIL0b5jVtyQ4XNRNMWTfd3JsFCyv4dgrQfuydvINzwf3O0/kWV/a/Cptdogv9x+dDDRef8
bw/956/lQ+Lyp/42fbsooFpAhPeEtP+Yo//QVIX67SJpUjqEuYz53P2HpuqI3wTjtQoo6WFu/xOY
Xv4GEhBJ0rcd4SqhmaV/qt9/VcP/8Z//3AYkvUthzj+49FQOoT8oD6FTeASW+Iq/ao5ZmyN0dRhY
UpcgYKbrvHlombMI0mZRE245lZp3rvx2e08zr6G/KwrFY6NVF9SbTHZQtgCzdBe7Vhg3b5QL2d8z
2tKzjW8nFdkWT7bOVTGlEFutgHLDTeB1Tb3Lielm15GFU4BIbTTQcaN7Gy4+u9w8g7uRIfZ8enHp
yk2m8Ii81UU6tySVDHRJGEdpC3WNYLNTjh2u524x0W4Jh2GY6E0plH6GRpr2D3FbtbxFGEC94tVh
ZURwBUf7iO0biqJOVj4GQuzxE1Ux1i6hHNgcAVdCE29ZT6f4vJ2eabfFp/8Rtk2wnOqBgXBrzXml
d1w/EvNBYq6fDwBEkvoLt3SD3ypuA5sVXVlPRB1cCm4prTcOma1OTLLZmUxR7danPr64MnTbbJel
Hs5SPbVpcRaw1UknW6yPVuB6ZHPfKZd1I64Z1YIbtRg9nSzNo8OAi3iE1mBX42YacssmMRPQJO8q
aMHkbSagtr3rtRdfhJbtpqroLmXfpLPlm+Glouhvji50R2cprVvb9cr2KZWFeXCzBlLj0Km8u9I6
MfWmtZp2+l07hVXtMEK0y3HQl6VnjzrRrBbWa9mtLSyslEUHG+jQ135VbwzUpofa2J+pG9AaFcRF
dsLQRnLQ8+jTWU+6nx9zeB/4rpYGx0vAXZVdWoAWtUIxif3tUPd+i2mr8YsNaC58oEPXQOxP+VqP
/FrIyJQwEKnOdFFZ71DAqva2ox1hvAqXjrx5wh7+wyWfY/ZtKy6Wn6EzD3xi2443aFtSrjvCJlvR
kSOSY9+EbOwqwtfk1hcV+rej06YfAoSInUPv1K3ci8it23efm6n7aWAUBgdKZUTT4VDAoPt9spOB
DAl6HLGaxgBeoA1wqNz5umYVH8cblJWmV2xrmym9r/wA8w94WpXrGHYi3fUfLDq8DLeci7byktZ1
k+7dNqmVv5s7Y4K3YGRTcGTnEs8+fzIlNbzJgV66BGlw8TjXceSG4Y3qA237+8zpMjLEMkdXjWnU
FS4Z9WCuNVy6gry6tjmvxy4/YCxfyoHxL3OXvZwSSNFbUrVdoe852S9MyQVNC2NBX0kIWfHQXjKv
iwM1ZbP4ADN2dDdqHBpNJMr6FLUFcZ9OLWNNzXDaZ5QBxwOBaj69BJNojXDxWx0jvq+y2iVNEiuw
Nox5yT3JWRtF0uftgwGCpZCeT8QXBOK6LtrlyTR0p8LlcUi/jGyE+71pJgPGtRytpuazH2RqTe/i
QlNjUOcRDJPFIoiQo4Afs8vJeMviA60O05A3RKdIE6kGfhtXxD8na7EIkkzS+dRzI+JtlWHg2TRd
YMDxMSARe6Mc1kofeeuL8fUipIUvOU5MHuu8BBlFp3Jxky32Jb46BrZ1KqEQO/demC8aJCxpy62n
EQDXtTdk7q3WiGUHUvnAKrqhnVqS90UMStRcLvLVwtUSX4pMZ7GnjXGwH3Lfp1/Nafh6QUZtvAiT
gR7DjlzezTJ0c7zRbsvTUnm2l+zxplDwFRRkx698e9CXavCO+9g77uLgk1Q5/uiW6DO3OT935WHh
NXnjMtDp9Ti6MtzgDuJVCC+rD9YemmVGkaYdlA+izv381aMxNVxT7RlYd72VAmVkncNrG0SPTXYZ
Rb99LB3T9KdkSiijDsmu+usE4pH/ylVMkjoX/EROeckOEb/wrCdC4v3UHJq2IDHZS23iD4fvHNOB
Z+W3Iq0bb8sBMDynhTA1+IPUsfcFVpaja/rxHMrxbsS6/zZroKMXEJwYCbvkltxNfZm5T7GjpX9m
UbSArh2Q7u23XsVTuoWDhxsqo7jJR/5w83QvfGmSx7mrCNDmdnYc0YRRlPJeQMPPiugZDbSMTnEp
IPJFqlTlYZnIum04dKMPvDP9hQnVWOrGFotMtgvCtuZdU5Lt8khUQB/IvXne9aMxX6LrzMQAzUf1
zmF0tra5ycrlvEQQob5fwLikKVv2WWc8HAVT/bgkq0XbcLUL1+EP42fgMdoGS0Joi4Au3ezz1PnB
dmDz0t4NcFrHO4evzveXQyjZw47GQ7vg3MaAEnluy74wLaDjjCl26LrBHs0BtoByQQUYxOOgMfTv
/Lmx9FmI1FhbfOYQV/j0WriAraTGfZOVwsYy044zLcle1Y5ADMjr4E0c8uZS9jCpje2YJd/HfYg/
oA0cTxyQ1GFf/Gka+xcL3F9Xxloql/FKQnqxNQqnFH/pCzSAZpzWX96d0hmz6If4OQBQnMgwkPwx
GdQ2ROYH7+fIMAR2xPzwf2Bm3v/413VOF9H7o/pbBdT/G21N7mX3/x9PxP9Wdm/tR5d8/GIy+PmH
/hiI+aD+u6vA+vn//62NyfJsqpoopsRMIFzPB7PxD8U5sP8zYy4GgV8lZs9RdEApSMNBwLPkEvz5
dc7l81OyXo97KFYVKY6M56LGV0n2fxgffN0jTCBY2HWT6Y3QwF3RMWjFYOe5V045DQ6L5laCnMlb
OV9U1kaF6Fws1bRbX6y8MS/MLQRWOTrHARLhgGLqFjHHJdqFA3IS+3oUA7aDQZJvayTC8Yy5HnsO
nx3fnQ54SGenX1/6dj2xagBqq4TaNJrL3hUN3A0jWFiFJDd0j4sRgxNEht6mjK6NO80gbBwFfLJz
A5uSWivGrk8NX2/uHY+AjnMCcRIPcjUWaI0jzLnY78jg4GDy90NBMcwr9VkiUmsQlqN4Fb1VkElo
unkMtxHkiGne5EkMujGi/m2CorJUOdlKVYWg2A6ylDMBPgopG8po8IPMU4HHZ0r99BCNCzwnkKlp
8DXRQm8vO8nkjU6nLx3OFc2nIdY7Lgq6AJjnxnOCiZEqvpQzWMfC7F1nCabbfGhTC0Wzdph60cGL
RSKvYASwZyJIeUX8uKsQYs9WXNfRs55Mlt6kJooaUFh97faPFuJd+ymtSfvdyivarla7mHtPrU7k
mUuHOg5HD/l8H2Dhl8NbMlhd9KwwwkrqiXPuFjeYG6cJHHKVRPOLKEgEcH2pkUQehGNCSkRdzdmH
+KLYJWKBjGdau9qoLkFY5xVueFl5MP82oUozxsxscvz42sJ2TuINLrKe79BAM0UtZhHx0KDU5ZG+
SsEddkdPjb7zUuIugKdAO0GXHFRsXyQLHzGBTia6oYFJl07Z6KecM1hdVabrqUgKe/J8W4Da1KfA
LsI+sRk7Kq3xucoZMMUhBbyNMXCYSeEUV0s3oxtvU7uO4vTFogWxJTluLZTrxEnHKjSrWKu8K5PD
QrWwg0S/M6P6pL/IIAOqoYLMsm9HjffjzgqwFaGXpZVf32IyqbJvqgiK4TZ0+G19811uSG/RxNjm
oTaWcfgxuD5IPqozhpoUwKqz6pHPA1ViI6GjsfaT+Q5hN7Gh9UwLbdIrt1uYbfYi4ySD8eOG+OKO
RuGpVGcsQ1bKzx5jx3SYggr685G+0sDeIBmnueLAcq2APEabjh/R4prIfNQkj6ca5wExXJRoBm8g
AToHtc15Wy+kCjirkYmn2qBdbYgeJsn11MFAC7bSaatRIHZrQpObBlBVc+6zhM/KpZSmT+9HZxpt
uQEga/mMmtpwPkEm8HJJkQmzOxn1Ip/9buc2cAgxA7L8oM/UnQvitlSWuhUNLD6EY+pUAwtG4gwf
FEbEqMNk3PlGW8B3U3QlQsbekpWUq2a8jfTWjGlJyiMZl2C57vBlVDcmEyVe1pCYX3lfSBkFXx4R
quhOIcNVu7lU9J2sSRRFzsgyG8LlDU9LrKlZKAyhhZWX2Gp+skw49O7KU5HkIVOFGF66Fpt9Ciwb
9An923NfPimyMvPOA0fZA5zgvSjWYk5C+gXGou98snsm5wEr/cxiKdLxrq53oheB+CSqWVIAB7LL
6knQ1dAuyP4WHu6fr6ize4KYUU7mc9V1oiIQ3OA26Pdzzd3BbMhfqn7Y8+awQ3Eif54wevIoq89u
Hur61XMjRjEwmWOPyRuufL7cxZ2sNYNTiW9lWAv8BqSmQrxQJEdwn7A5choj7YMUsxXdB7FQza3b
TiKPt25ODetnPbmRtWdXn9S8Q1nF4EcN7W5uv/FpDNuFROfsUVYTj53vvsxBnOub0YMlekzNkg6E
o7Tj2t+Nm9jJvUgLC1BuHTJaAr0B7ngfJDllsLVdDh71tzW2ZGbcuck+ICPZzVPaA3sAxU4fqfxk
h1GSMq78RpRvKQStuNnxyqRiwctrWR5yThuH0G5e6KemDV3cmHY04zsDoVcqsmuQlhTnRdsmEAkM
p8aBI8xRN5mudOLveamG/u8LoxijdICcZL11QhahvffGyk8h7xSJhLeSAVywibf2HI27AA+r82HY
fOag6rFB08rGbROnd25FuEJClB4iIhYg0uxMml1l15kbdvKlKWJmdzaZtBBNkJ5Uk1E0MFDGRE5I
19N0xq7n4PpNBnd+NnOdTR+VncycuP5cNNT9zcNlrFXW8lyz0AnJ7voTkNil8rgnbiLRZd2+roIW
GKOtLc6sppoi93vi1dF4NSRZpO7TtFLBA8/8BKTYMzU7i1UiOT6R3m0Q7gNFQg02KFwcfRafrQpl
4tAK/g+mdhfh4O1onxlYISHEtBtn7C6WctejKQyQecbjC+NX+K1aiPHNAdRsn48uS9ku1WjN1iAW
ZnOee3lc8DrJrTZmNk8RuzoPO7tyc13R5+h40RPHomhvvDjjvYOcMNOGcArZqowOsWYP9FWT8uVO
S1VVlt7g/8rhKdqgA0vusUSC436A1BZWYnouLeiGhqO+cIiZTcuMNLft3IKRH416cSdKcIGcx1j0
e9JlwRkLtMxOZZfTjrFG+OcaC68Iwe4zEWHfPbc9fGcWuKxdpgsdJEvfLUoCWJUgQRUNbXKAKPtk
v5Dv4LMpAJLqAIXclvrbkrWSH8WYuHn2FVW1YZOv2DCzEytxAFH8RC+GvSmKPhOveN5dnnfVmrY/
d07TuvQ95pzEW91wtn8idFjqHjuZdjxiKEa7R6fBM+jTRDaTTizxvwTn3mBnfMwb12p+zNoFU9Ol
ogi8XdFZqXoKuHk2+3FCelhh7p6jq55fS7nzeE2b1wYLenQ3LByjAS5x/DApKOLZaa6hOBbtdR1X
GDC7TH+NprXcuxCkKzXTi8JU+V4aZ75aIjOPh2XBC75NO+bTa8db6HWwwzktz5iiqppmEor2qo62
tNmwS6mVcOr7cDCQDdlQVFV9EyhTjsuhCyltK1fSLiVYjQ7HBGSfRRq3+ybthKNzpauBjr3CidLm
OwW4jhm2fuzMEGZmFZQVQQo6wp3/ydF5LEeOa0H0ixABenJbvuRtd6s3jHZDb0CAIMivf6fefmJm
JFUBFzczT/71LS6v+AiYw0Ryp/rVjACSlOIpue86PG3xMcZtROgNZFpm/8TOT4Z/9GmXKj6jw2GS
u4/mZrMjTRSCYDqcadtW3mMXiXYtzrTrhMVjW5ZE1S/pKGuqoBsdqg2Z3tOl8y80l1ih4IOkKyw0
3GTDSHnE6MT6rVkn27Mr85skPcxr6gExWaZVQCJnI1sbZBvPSRo1O9aKhupPGrX7etwXm+PNekqH
RAX/sg1u+HxHdi7cHtwGX+hjC81ERomJ1tdv0tc+zvqQk2EuSZh3aaaJJeee/Fa6Tc33Q8eo0R5n
1SyBR40aEIPhWAFqquIjkl8ntlONe9D9HW1q8F8AA3WteZ+nwivMJVzXlQBL4a2D3F6M0mCHrymt
AtH4linWwRuctbGzExjywJN3LGCUv+wEYqtOL52IBgmYqbfJhWgIMQurg4paydmPYPjtNKMgSh4a
5NR8K+l4CX56DjwIjWMlC6sLekAsl93sk6FHbuvM5MHBAG3jPoe673x5p0RUAEwI49EEwQGHWJOW
h34sLXLbUq8wEKDzoaPGRz77uET3MQybSCRkJkLKOA9h2gUGgFO6yFQ8pCQFumgX6b5du8Mi+R/H
lZbRdbeeujpk47vb8okaxOs8YeLbTQSotbzj5+evczArLMaN3VYkyGaDqme12+aMbP6uwUgszT2z
WksDUEdbuzbPph319NUABYAKvMME4RQ/uW28poju1ygXywUTRhv/pJ9Y6Ke6ymfwXw6yAQ2wTZcV
+fRDFWUVlR8AqNgw01Y2J/bVrPNoYpbtqCTtc8X3ljRWDkoPdN2g1yaJj+lc3oB5LqPXt7sDksuR
VGRVFRc4WPpseY0TWmyosSwY83dlCHWRTYtgRCBVyvGOhzVKQM/+HGNvAwbsIL718uQFSwI9h0Vd
kW3v2TSPTAi5jrKW9nI9g4lAvGbcwGNS1ML/DTo5Zkk1uTX+1fQcTnLPXKLDO7V5/JkJ89D8+9Kl
URld3Oi32Scv4prroc6jRT3xZxn015QOWXCnMkvBGSHcZsU77heli2A51oVY7oZIdsMTpsXcBf9o
KswZ6wl6luYUGiXaV2Vu/7tPrQ/xU9yP1ufP8jbhXobvDsqn1ug82iq/eyyTHEwoSYQUoKuArAmz
kcqUcB0et9EkiLGzvNUyCLgxhzDefMqZpn5bNnnGvWSH145TiIxMyMdaEf8suEbi/diGYaL32kY+
DUgLAs2BbsZiew4mjFLfFQhSfu2z1hGNeDODWPK9qqkVJ9IY2XUkEEQoDjC+P1bzw9hF0/y4IYyV
oJVpsiGnzcchkXTdcB7zXRo7xumNbZmtDktSjQpeQuamx4wJioRzuGhJyWbPKZf/A4AxM11kboWc
0yxcFsNT0Mwi+uLjKbGFZHnKpRWvOS4MQFpOtYSc8MbO1DkZk66HYlUDzYQcX9YcXWFmAsqYQyFz
TV1MyyaCG9eepMsXkli9DwosPr/L2sQg1oTR9ol9woIhK9ApgzdPICajfSwnbPIPVEjUoN3yMSi6
CL5+sPTqY/HZMNDfq2mGbp654gs49UWSD3SHoaZRtXvXDVMv5pNPlRi09wk/yNqJnR3WLYR1D3Kv
xKEVsYwGpBSjrdUgaGacb2e9bglOdWq/5rw5zPQyEj8mGJargD2DX4B15mdiCbPXNXrL34z8XtZ8
9qMUI/5AB1whwGiyKnpzHyuWwKxueIPp4EHwIfDzXVU6DCsHF7kSI5+EWwNiq0W3/AuYOOX4wtpN
i6Otu2D7GES+xrzy/SUAzx/NMnTt3k2DzehzXAV1RVz04XK/zDZZvsTkbd9Q7EV3FAUXJuGVKfdB
41vWVs/+nKCN8TlPiW2zi8jkl/Ihl35FUEJub01R9cueHU/TAB6JMtp/HxS2kvENuF5isLy12fSN
wBbw5xeCjoX5Ik21mm6vgEYn4BpaptnmNLYYKK/BLMaovGxzTER9B65HsGefxmjgvTd4hkfrwhNG
ukNTok0Fdyiu+I2sTpAmycXGs3/pZz+HdaMG2mkjPURwbqiMUqY5sz2A6nsHJY3owku8Cpu81+HW
zJ8KYyLGdjsnufqK8EzAcpzI+iRAfDgk9RM0OoeUlaJag1CfjU9KXhIEWFjhGM8UEHfrcQ4PLhwn
7Nl64ogDw1ZLlzNppouwJEE0mw9YVOQhv4A01Dw0twnvNRTfPLsNjQUmaPopthErJwC4zW+W3yXP
9RiyzwB+2TsEnkgJ+QYTt0t9jTLW+vmRVCfJPIb/kSJAOsb6HE5jFpJp2I5iGtb4mieJwaWqU3b8
FpdG4tFy0g2lMd/jpg7KaLe4uhy/ZDnegnpUcUzR7yVNmHR2mchZ/wH/mzK/ezCs1kXxc/ayoa+v
RABVu/1aavSs7tvsce9AMskJBNAWzSVwO+TEBjfiFOduycpzHMsR7s1Wct7Ak+kXdGQat57zjKoJ
76yKyOpvVdEFq96DLuI+AdYxduEdy9N5fQpF7Ee/BKIqcAsO4Phu8i0NZilfke0MG38ZIIoWS+tv
YIlYvx+boi0nCnnSfnbvJBVC8aVb3wLHYMuVTvc1OBU7H4WlLvoxHtAEhpOfJp6lBA42ERD/IZip
SeZDmpofgetQRojbD2p4q1KRt/903pHTTh0g3Q+c+361h0pQaxBHMbLjRy0rTS0cqYdJfmBcj+j3
CEaVqO/MJyXdJOzguulqMj9s+ju0kCTUR9SRJIvwZKZ8cE9FxL/WO3MQeW4CtdcoGgY+FCw+MVw4
a/2a0E00QnU5bpEXD+EHsnLZM4DXXjf/WqORQ/hUL1uZfefe6YGxbBt2xHslozqtTlxtXvUfzBWv
eG2Jk0GdogoYkTsbMmjS9OCEZo926Pm/QJDhWMpUVdQ3CbSvct7hTaNBh2kexvzLrBp5yAL3LzG+
PQY2T7ufYQrSNjp6vByDB8oUGl2eaeNw0Zn9qjcmyM02TeczHv2B3HUCwwcvWr4pClltqGpVnaR2
xkJe5XOWPSmZV+2dN4wsVXYsqBZDfpZm0O5z1paHAPCEJQe/kGLFcs8mTvLuY0jlJh5H0DUFVmlf
juYJH3fVy30rcERlJ351SFJzaptxJvLKYJIcbVqCXUknhFqywHVYYs/syI7I9M6YfKYgnofd9D0q
mrF9gFhlZopVYtAfYKKNl/nJOx+FPv+9WEtZKJU1c0+JrlsWoBcnHldaWoLUcsU5tfgBehZlFmF5
mNvBjLfqLrLbZ4wJBZaxsp8rfNSzX0EHxkmRGrkjcL5leyJQLIN2+OmsOo/LPKTXzfj99mNAj4cn
iVy7ro9Z3ce8J0TjUHVFy7x6TbMhXAMS8W4mILzQ4AHkgQ0tMiOVCFMUHp27JV7wD0OVv6OajZ38
bpaIQn89VWpBVp9SVm8DBzq3Nd/xwXYSoHoM7tMxLfRRF5/YTC6TuVQbLwq7X8duVt0ZLtytkLhG
PXATNQbL1AMkcDR+w16TcsB5G2sIGPV1onDX214ift9QQtNwiALvi7xdjmVl55B8JR1EaKmSlz9k
fFM0sE+i8K1UQR25s6FKphmvWb3FU4eeH2ojXqokg70Kh2XVU3jPx4wh/dq6wHfbgW/Bktn7OExH
bAP7gAkjIIG+xtO0FQ+2dppC+t1oZs41PAplAjeU2LqYMNwPDhVfUEdQxFS4r9bHvXekP4gQ3Skk
nTrGPzgORsG2zjQDD2a25J3FuJMvmy/MWTZV07C3SvslaR/8qDcjkHwmr9LfLZScs25lM6KW6uGm
3yflY73gW+E4tc7E6in3F2nyH1Of0tP3UQXpiNVjlCoPKMWoU4zzuxgxhjQzSTOT/Idk26FBl3nh
tX8BLqZ04c5VivF6N1k9AGeKYc3f7CJFUVTPXi6GG02nwyQKVNz5+Uax56hBdhZ2ivUjbJcWVnSW
W0di0a9ui4y7NTLSPycbyJLyVgaWcwMWS0pdMFsxcIN4BvnsIBvwx/As0UdOIX7v01aHNL/CZhom
LOV+q0x0dUnfQrtPui4HsVoItfJd5mlaWvtA6p0N2t6yMeabUSxIMbCOYJnx2svLHLgtfqAuEx/5
ZCL/jTKTvKYr0ZSFuLI2qhcy7SFAlPQRsojNm/v8Zqqgbru6AfT3hKZG4FGu1fH3wuZM0qc6VkP8
bJCHOO8SsyzagCGPPaNPKtbxomCRswZwLMpXuOkIBH3UX8e11Qm9TV6jIv4JDglPPwX0X8HDiTF6
N98jlpTDeO42yd5735dFiHs6GryseRvLNggMO7HJRv820aZwbOhdc0zyZa7wbN/Rtqm3DzczoAbn
Mq1r/SBsOPBG3eYRetZCHfWcXmxgnRyOfh2RMvFrf5p/DbhXWnAyc29BW4UWtmVyl5hS5+sf09Bs
3fy4oQ6JbuiyCEaYTq4dp/zNM730MPj3XFKy+QnubZyGF1/Exi6PfrEy+7zgyPOo0ohph9Tsy52Z
WOml5VTOw5VdCq0f+wHbrcUYU9aTqY+A0xu5PVBPkk75C0YVksL/hKdYmJ9szBKZJgUX9sOBFxiG
hI3xGXpdEOJifRt8n/drmqVlVX9yHHrzA68EFmWgcnoxjJyeSxSW73Ji0RR+kpYYWjj4IYADc1xG
vydG45QfRrhcexSxdNehK+Z3qp4IVCKzLnNZAGAtAuH19xNCTxYAYQ/41j+wN6yhuwQxSbonY0qa
Rg/1SK+VoweoTLcfuu+m6rNAGkBRKBT9Qu2l586R5d1i9OiHb4J3yBjd23QaAjwMXZRT8kIZDaYf
9jCsl+48FfMjPs5JXA3vm1Ku6tiJ6yC4pDXuGVoy/CKuXoJZVdTseJyZfnAp/aalcG7qWce6JsZx
s7dz3KrlXYntZuiu0qn9vU7YWwBi3MJ8nyCv+goZNKOW1cLwy8LGwfWGCGd9eyB7rfLwjc1X0vY/
+RQC9fm3YqXvxTdZlr7F/NiimaTYK+d8HW8k2SaM5367JiLSoNXxghdb/srKePJuESrLaUhOCQSQ
HtaLiYG3LKCYS6kFVny24Egemdc6bk9uK/qfsuNiuoLMhoZi3BRoreMYIn+FI3+26VmOoeSFSrxc
OqBoaYcvK6mDihq0grXSsJBpbkyVvXiFR1+gPJZRNFftV0oBsaXhNjBzXNfJLoy4KWj2gPadUDSU
5LkXgPMvy40d4bnaTIhyk3WgDdO9vzgaq08dhe1kWIg9ZvM6HsQcmlo9ZJm7Na7jsyP1WA6rUM0p
4z8twkMgozIrF0qloVLEL0ANeJa+MXcIk1xQ6f04/4TBtS2vbEnD0b6Uc7K0tzWFDQa2ev2Yhhiu
q43ZhO1hlFWBHO7gPjPoQYdTs8/GXgTsctIEQWR+W0MSm8kjz4GtVhdCl5nr+S63sVff48ntlvTP
JNssWT9KsdkyeCoZncHZUKnF6Z5eEutrUZ9aI2S3HssOaAr7sKWH73SQ0i8hIEgu1OQf1XK1xsqU
d0mAyJKglflPc8PNku8SFHj3K6+LnB3CttAK+LjMoGjIDUSTrq7aWB3vK83MFe9U1y6JfGorSLQJ
bGAYSAH1S1Bfps+Eq24KyF5tDRdLvkRDcDVdPJWKT6YINrWPvMa1VINTGgP5fGBhz9u/7L1R/mLy
rgoYP7cCk35XYFYohosv3DjSQLyogUgo+4d+3P4UHp96pDa3edWLN23BRM0fLp2akvY57tvbdjJ2
Y7O8R0kRRlAy81Ssz8w4LDElCqVtMdtnc2UpyfBxBVF/6TWCWgPbq2H5WYJZDfovfyq3qDhMdAwz
jBceDzSOmKqPfbt99zUhfKCiiH9jvOyjzqukQXMM1y4/MoGnNKsFBcmU4hhPUTyIn4HFKOA+K/gZ
ILfrWcdzojjG0rJbrxW1qSURo2XkcjlMtujlN34s5K/DQsDBzwgeas7dYidziDfujyI2NSfpJfUR
P6meZh/NZvfIMyYOCEPApa4g0dPYsWFp/dsmqEXNZxgEFUaJJunGAjaqwRocEPos4c+tQZpGxN5t
hiKMeVP664fy5oxWBI5fYl3s7qMs320rgyEAPeK6gX3kOyT9gP71Ng2TC0kt7AXzKuSc3WW0JDTJ
Nw7kuqHxjgwD11onvWyBH+oXaE9nVCf0kauO08an7SJuCHehCJo1OQSF9mFp9vhxGhY+DbxOXH5+
S4rF5bxSuRLrPoAQw7G7ErGZ6L0Au4HiofaL6riJIaomkKZNudGV05UeZOA8jVXVHTzaeTSlOLUb
q2+1o138pgmyekCjQ314RLSXIjoMDFM8ApkmM3cBYJiSU9SVLvDZuDAlzkWYZa7tW2iHgixTVPc4
fGBAhDBPCtrcw1wSFW9yWp7maEiBN+q4StyvarUuS44Nj3/Ftj8rShyPwO2HS0A3+dptR53PrYKO
gbS2dSN4V+nSV1zgrJ4gICgkiHsSYAm1ckuRNb58aioTwQNj18CtSZVGrkthX4PAH9P5iXW0NxGl
8Vlsjxde1CwwLjrXfLr2I7Wo1GF2MSVdz9awtJUUh7Z6YrcRDrH30VWThO67tfyhhrusJd7VghGP
N69je9/xYHwSehiB263pJEVAK1CBC+owZOhm/U8cEG0tH1BcAy7wOKtmyYSHCx+m4mvU2CZ9IIiW
2GeIjU2w/kS8uNkYSmC+4Fdv9ktZfFVtUKUpjRnr1ry3OG5S7hZsRNQYJUyUUGw55v31s8aEhOHV
55Xh/LPuGO7v6jpN9S+/D+vg99xOav2rpmRqr7EL86a9F0ZMItxVzgugrrWNCDmVSllllDB5glKw
d8nkzGN4HGXewLgeY/2A7ib0lW9loX+WyMjNt2TOXBDzN+cPTSeMDJvgcS0I+p2Nlzvm+ahaMGsd
Rq4LfRx7aH1P5TZ5EM/kEGT1j9AbK0iyAppX/YB6FGMOa1U855ewMWBD2VjJ6c4qyvCaXeWFc/DV
8PkMxTGZF+nASVm3hOKcpJ1DOamdmins8Lk++Zc6LPNHYep6/mcrV6h/defwJ52pekhW6rhN3rWn
UvKe4CVFSK/+FBV6LWFRltaM1mFveTXX6+jLGeD1HNb3sJW36g4reJkicIR1+C7o/V2nc8EmdPOP
ZJ6D4I1ndLXQ3+PsZPG1aezcny2o4ODNVe3mXZB8w/Q5i0Lh9G4oRDb+CuP+NqvPFWAJan5WSmWH
fbh1tKGMZeKKlwxOMW88VIEFS2vP/UVb7whqGLDcaHGgIzuIID1TrYwEuHm9X/3YKlZJf1gps52E
ET4JnPNyrubwvkEFo7exqCvCbmmST9mJct4YTmvaT9krs0TYeSirHmaHfRWOqXcsBSb0+jqidpT/
OcFiK93rkDqyf6XIt+oMrAQrEUUF/RjYHYPLGr0PztIwSN/xRt0UAiIbUeSBhvRGXdhS89BPC3F7
IqD6nUsI6gVPU4TT1u7DuRrpe6XdoQsOYaPNzHY7wQN3ZaZr+seabfL2kdqWRbFm7HHmillQrzhZ
Um/o92iaqNf7zPJI/8GZrYo3N2yBb+66EEK5hTTcsARkH6PNE06XtToKlBkm1duwAzS4IAn90ID3
oJ1n9Qx/DjYmhkQHByz8+aJE6gYUTrqp+U3p+zK+ML0IPldLWw7Nq6R8PnZ7fRti73mlVZTkiHop
MAdhGm/7f0MCauUnRStWHXiN8Qk+hUGmBTQ7O/kdS25fQTzKyQvC5odFEmECjIvSfJqAapGT4Mw2
gO02R35Zi2qCAkdW3bFgDV1+I9ax/WL5wZpYqPCZ4IXsJhDpPCsBvOGgaugFCJW5aFbTd942VOEC
0qWOYvXA+lzIl0woRM1O3UAIezRSsXxmzRZmn6RQe2oE+UNr9kSot1nO7CdSvb4uTc7TYh+rgE3c
zvNdMWc7xAt2oIbBCQDLyuAwAmgWWYVdmtwN557x1qaFdslO0j73VqrbRUJDBcxItNGlukbsugmJ
Itz0zjtyXvPdxPdEVBXdk6yFB2Aj2iBQbSvwv2dISVLzArER5N6h5zLfMX9N9oWVqJJ/841flN3d
jAxG7ocYowFNSYtcspNCcK8tQzJPh09HhZC+ywssqz+X0uXFwwQCUx+9yc/1MWg7lGqAdsR6okPm
Dxk2p4AdEKS6MulC8RSWbMpKtAk6H4g0y5IJtOkCdlwn+m1X992L2frAJDEqaGgkyFpCAPBP2BoS
20rCX5TarObV12tR0WpELw5IvG2ps09HvYi5Dk3Ko+0oZDpvV+YhNwD5aagkjS4DcFfz4ftITUfq
U8gF7ZRbyuSNlTfuCqArTe1hJ2sjf3t0XKD5B93hjaJRt52ma0urkTM7PHsqv5jbpY+71saRKE6B
pEUOlCAYfZvTi1B6hm3kAr56169Jyyim/KD/TogvKt9LVQ7tKfPBNHFFcljXxwzTKmbjjOKY+YKd
IGXaLkFz7qICrs97UtYAnzBgtCyar7RtjOF30KxJeux1ldBykuLDuM5iK9oEsv3QSBLTDb/VmFCS
7pLHibJ2JBdFWKs8Yx8o1G8vuLlMoAokgYa+G/nzqV/9WZa7RYcthYrkrBo+pzhUR0p5OhXbG6bz
JpSB6oeHuj5iNyro/8OC1D7z2m+n+7QMtPqu/U6WT5xv/XqJlmYVT8Su+uaJYrrY/w7aBmZojqCz
QT1KE3Mf5piiHykOLILf7ZgsFE3H1soPK6gCvb2PCYYvdC3Gv/kOD/xQqwpx0qwFRlbCEbVKVQNK
U7Mn3KnF2fg/HqK3slmQwPHLTNtj85NPDQcIcE0yYPRuLG0HvAr/7wJoKzK1RXYmT/LBUVLSRF3l
DQ0gbF1WkiwL29XqQ2hKGV83bsb6Y02CeqQ/M0jqBPat307LP7eYufni6m/md4CHZr1UihdYfyit
N4NViBbdRnYPgGuRtwtDBOt+6+thuPo43tSfapvWnH1TDFonwhnYNHiplq1rKM4MBiemF0wdGQTd
OHQL4XqBKdreDODCd08tS1AsEANjloYLGTJHfVvT0njPRkHO3MaWaodVVcNnPFY8DDFk+UMKgxQs
AjLSGKQdqzmLItAdeuS2H02Sr6CRh9bb6JK3Xb/9icskRqNcV9Rt13dCnipeqnStdOPkfo1zvhyG
ysxnSeHKO/Kw839MYnXmeV7iF7m0qbvzEph0PYXdefHf7ZGznKjm2bwDkAdMuXsswmqJD+tN6T2v
gkjSuQCv4R0UPaEg4ZJMlbSQdIjYf9WwpVQp5S0WV55FMfHCcBdP25pfM2lBqvAt7AAeTBDN9PsA
GJi5nQ03Ner9VszpFVkxjZ9jLObbV4WBBF7SJmNH/WK5DBvI4iwUJSnphs8rcFQmP7AX5Ozw2+CF
VN33wuvtt3FOg98Nr4rykRRbirGmsEZuT7qdWdcePN8TmpVpqOvyY6rWimRMzXc6B6sKiNe9KNXB
DzhJy7M6uscCnY/jwW/rrHuj1WPBPGtDyGfpIZ8Eq5kDaLioosl42bblz6CRS/f+jbqABbZiRO4Z
+qDG/+ULMZrD6NVxjUWEsuD6ZrcqJP2iUxGF25nekLz7m66lkJ8JWYvtx5YkuWVsDQduXPTaxsMn
PMxWXdnMz8OXDh2esgPLfHxpp4B1m35B7XVx/G1mhMzkm8Z+Ow8PGBO9aTyNEredpqnHo9oFCogb
gm9WVmgzxzyAZfovWWiTm/CIV2grTDhsVG5mgwHS+36hqKrAwuh3sXcxheFNc+fBw4/HV3oZWMPt
PZwe7aPnkax7xvCebdyAfWTlix2w0NzXzK8V6O6qxA9FGUUT03lQUFeoQhqB1KDbZ2yxsf+foDgX
xwD/RIUvVo8NiLzHdmVo7/cjdndb09eUTQYqrgEZ8XKrWDENoP5sKZ+Qy0CXmxDXwnhMG0nYY0eQ
gFJpjigXsDCzMwqF5OsCtbnHRCa+eUhfPNkQB+SvtHHsYb6KeIvy9erHfM/E2zqHWNOSoh3dYzxj
idaflrhDmn2zPvIAzn/Q6sFAo+EyYfmfSH0TPCYbPL9uG6B4IqxsCUd1qFZh8u2Kh0nRV58IKBP/
sqWRrTsprxpBmIPly/kl4QUnRVtSlAeAd1XRYg4mlMKKQxbNHsU8ZRNs4zfeyEbYnTQT9U/pprBf
HUKxZt3fERFRH7rJOanAcjdT8qNKqn57J2YV3XrATbNY9asa8haBLkpr0W3kUwoxPi1sHNqnICiD
6qDCyNFQWUvZfdclkZ8vzAr5+NBSaen+6YWL/ep1oJGHA9dBVT4kYzD2f6qU2y3Z2Sgulhe1tBNf
hXYecpXvirkoeojAU1t0/KdSv5R/uT3zQDJZ42OfQGkPkp9DtsWwts/11lIZQcLNTosLz1LBffEP
dhCd7N6JagA/PtWtVeUPXaASAX9BMqjLh3XDnvoZpnEIuE6mGSGBhh6PeDjEhBUaYNgssGrzp+cR
BdxkncFAY9NYqyH4z++nmCRbVo9RUD5wIOUcK5hyzEqFLkmDaC97g9L4R9bUCmQH1abl36Aa0Yx3
5BBCh/2TVdXrNqiZ9jpGfAxke64TwVHL0rtZNCE6ssFfLWH0NtrhsFz68UH5rNYAu0zMET+Dgeeu
eqoniH/1maKpDLODzuqCDTYKfbuKT/pzm0+gTW35NnlhEnwXi+EtdqvAW+xCuKlkk69ea6R5Iit4
XpDf9zR+eJYEQKA62s806j5HWjjGcfFfNpYxsYOF92VYPCBntX5wlFiXg8ewbYWe70uP6sPgWro4
wa8cSNqtWGHlM0XQWSt+y0xF1e+UhWL+kHa9d/sp5phb04b8Rr+EnSr/6GmWeYRMSt6BeudK3zc8
CeJZuJ9RNAbRofPCJeZ8nYeCr/wUe+t4b1K9DZBbqbK0967HsAW3Z8ECEe3XllPUvyxo+vP3sGJR
hDtusxKQZmiIz5L4XWYtL7oEU8Z1XrD5eo76cUgeV1oevA+YK5V6bWpML94e6YHXNG8kNLE97Sfz
QkQmQ8toAHZBj6XCi8hZt4/Aez3V9GrTSUk5BcBsp4TxvjrCxeZxmPjwHsvS+u6Tc2LA7UbxxSQ+
l+4W7Bhm/FS32A+B2jusayZvdqtgmfO8lv68jEdHHCH+6cJw9ZF6I4/dz4OYsQUvB7mOXnXrd2SP
OhxYSI+zovxzzKp/TdyPHKrluIYb6xze3sPVpjJw+sCg0NSXEKKQZmSM+P9eT3S8VLiH+Aik5mxh
ekVHlVDt+x6i4ER0HHu2osAA429ZMfPFgC32vhlSvsystbKtO68YL0NzrltyK7f+zhVfBPplzJ51
OcDTzifSKcxs/KwxIav6Q6QtrUX+7Xsrn1UIJxcoWNF1BdSVAp+uX/7ItFmJ028VldnYx+TEzU+f
CVX31CCtwtvS+kcVVoOf3a+SpKC+x8yQ4sBhcErL5VJ14vYQnGfnp7dAL8JGfhxCkIh6L0jCyn/s
SOumOa9si7zflMN3I9VygpX7NzmUKMyHLMNWyyDHZOQuG7tXUFx8o9ujLYdO/xt93H50K0TOLz6m
0kHwQlKoGoy43DsJpWCybjewqbKF+n+wVjuM38kt+ryznhsju+O6nWJM+goO4zVlAkiOkmgr90Ba
FGmxnNDVBiY/nwq45aPKk5mHT6ja8EPmuAaTXcHvs7tWPLy8cl/EwxjeFwtpcbpdffyHWE47l1Fg
1/VdUuvj1lQVCm6fr3Qojaufs3tm+z91z//P2z9E08a//iZeVQPus6GnlGIuhmSF+jYE3u9GY5o9
xSJbK1psRITPW2FOXZP3fM298mLU3A/fCwD47X9dAI5wfUfwwh179UMomAA1irpgBSwhut9MKyJq
wRRRggCf8zhNgd8d6JnwE0IvlYjm9i1PSk+Jv85TS0ORy0S0mPt+xP/b7UzHtg3jEWWCbjnTndQK
9DDE9Rs7eG7dHfvoZOu/V90aDNu5MRlrnjd+ozkU5DozKUtmN4Y08DyaJQGDVxQzkQ2GUbXFw6tg
7eLfzaFM5C9DqFMGD6yC++AhW3AzgODyyYvsp6I38hIOQzue82gb/E/+/gsatx9NYvqZtXhN4ajj
h8az2+Y6pNEZn6FOkDGg6hOsT2kBl1ccwR64OimyLTi6dCM0QIJ9MOdqXv0NY/Wa+v4v8IVdut1n
hvzHEe2MksTUzpRz72AjYRg6jXPcMIXGirHKXXHbxvRIrZzj/KFdR5aSBJGHggqWr2V1T5Sb53ZG
fpA3jfiaRFC3T+PmjS2PqwIsn6R6surUexANmvoYalvrns1VvcEvGWDvRwizKa6SzN5plF0vOq26
kYBa2W+k0XqI88H09wgEQx7to414yWms1Yx/PmQw5vtGZqEk/ETyZ5r3cjb1CiU/M8OPqst8cM/e
yjfxf5ydWW/bSLqGfxEBksWleCvJkmU7tuzEznJDJHbCfd/568/DDHAmIn1E+AAzjUb3TEpVrOVb
3gXPldozMOj0QZqgeN03tuB9AnHYUFIqqFn9Di1DNBgeIonl0SxthxAMVWKaPVz6NNbAN+L14eA3
fgiUWOPMlGpluwcnrlKvPpgBZMpDqIaD4gArsvwaPkuH13l9ZxLLoYAsbO5eAoMIUYZ9QmPBc25l
oWiE7xb8eOU6rOJJsddv0rqvXzMgL2n/xS9tvayu1D5TBuOXSHWsiyh7xa5v3icCJQh3l2cthJx7
dyRow8kkR4B/23WcKQ3oOs0KDN79LvHyrVZ3CeKRDcg3vfsjMJ5Ps08Bzb6arVTngYIRTdR0hPp7
a0LREFwbbkXPyR1Uo8GkoPVaTzkRkYuyQWBAIRUVL1qlA3u4d2PImeEtNKDU5fGLqgrfJlWXrj/c
drCxMfJi443isReKy2/SE1evy2MOSzmQrAeA1eDQlmUjIE2WZjEmyF2A+cXuZpA5WFFeQpBqJ+CQ
lAievRHFDaysEhmVSE9P0Ao3AtoGgDyU+VNPWi3orItIb0kToelSwIeBK3Tf9kx4BXFNyHMVWyCs
/4QdnaRR4niEAKiYLNaxjPGtnzYIdrveVmaTGj+cVjU9+zYbgTjA7gq6gZKDXZJD3gZ6nyBhp5kd
jcZQkTjTX9VI6ytY1uWlLHMLgcmo+CtQRiE+n2K3AIvWlMu+afNikmXxQkzqgLMrQ4ldicW5/aU1
wm21B2XQuIMwagvpI/7Wg6iof5dl6Qdx8Pkfev47Egk69Pt/JKCQoUD8VSD+pFqI6iP2Ov37f2Tn
MW4mwOAm8zaybMg0XoJKQ+RiJ6k0Bt8TQxUofTfDCPcEQXA8g8d75BU1xz26HfI53h7b5hGjtbxr
0Sd/EjAjtOCOXoejonpJQzTwrwHhoVcRBCbUfbTPAK8r9wBOQa+xd6sAAvBLVY3gUq8uTw5pgrO5
WbZOQmI4ugXmlV+KocG/cyP1DfMuUcvfsLAs5zPtuoJiJu17U322HMjvm8on3peby8NOf+x/VbUs
Mj5BR1ro9MuIGqScqQ3g7e2Zap5Gv9Hh6PtPMDE1WOOpHRt5tDLUXNgAdVsDfQuYBDr0N9WezbDr
FcDboRf/xspGlF+jDtjvJnL8pvmELlfjrizoe8PpPF18J03opjEt+D+bhS+WQcayKCENRtc9unVJ
RzWLsuoYpV7qrkxucnQ4W0dUsqAEEOJKy4SiMFvHphqki9ZU+WZapsTJ3E8Iz2LkzXtCl6uhKGtc
2keEY6OftVeS2f1H7+4/5hin/4z0rz6aNj8bFmJr9MgRdDclf6vNDSB485UQ9eU3ykmm/a0iH4mx
lrVL5GdptoS2huy268TfdDobFAYKN4gwp9BtQ6dLHw0GadblrbVcEl2X/P+BMprwReYfgDAvKSK0
ZN9sv1FBKNiVB3b6Lmk1I1TAgaahWWwytU08BY9n0PXfLo+/2NoOy2EbwsAYQ2IJMP8kPqToJEnr
tyHHYvTzyMvevQ02jT1tZfHfmalN1dfR5d9PPzffiDBHamlTxG+JI1CthOMkKWFu1algi2AxN/mP
iX5AmaE0IO3sL89zcXPwyVXBTqd1bXOiZ/PElHYkAB6sV8+k6nsgLPCgl6qJ4dkPvNyIvcdpb4yv
l0ddztngClRBBcEwsriQz4/XhG/SzGBwXlPhwts/pGliOU8TP1hS7fQzByiyUahx0W9ULOnExw8c
3BGuSUNFIgU3hdlt0gP4GVOoh295NTg9ql5BE9gQAgIN/kRPK8hWD95olgmlYpKwcnd5+svNZVi6
rVFPsXj61fn07UrClJJ98BbCVEo3Bggzfx+0cNVW9tbiGkNlnEPt2MjSG5i7zK6xASObqlEj6xXl
6Cy8MpzAMPZl0NM0TEEEFYfL83pvOMOyDNTx+bI8tuefFfE4KFbBKF7DOOl7kmqSjWgTBdXYIpOi
RiCFLg+43EeI95n47fCqSwn84nxAs3M9p9ey/BWkXGB9JRwywhsqAIpTIAgReyDWVT/IxU1sR6oa
3FwefXl2TKSaVF0X8MqoVs7Ojmd1DvgMdXiNOqONrmgnGc7vJtNRosc3EV7HLSWtcqhWds87q8yN
ZDJvwxJ83Nmk1YQ0CkGo7hWndif7NOCZ0v2GiR3sSBMNr1rZQ8tZWhr3Ag89LRWB6vj5GpP4x72W
FNrrIJ0AgTYEiMzs6BFhW9+iRI8ybLeRpcxXPu1ylpbGgwhum5sCbYbZLMGTUeEW1fhqBwNWwyax
AZBo0691ei9SCVaGe2+WlmkLYC2SYbXZjVApGgiGfqxfydnU4kvQjpHh7RRdBKRwUENadG5wDwai
sTLwcgtbQJhUqF6EpsQBsyPqUsbxx7GEMz6GjlPtS4h9xUEGqD2YVy19GIjJMWFx9Nar/LOVE7u8
iSyTP0KzOa4allOz0b2BfoAbVNFbCDc8ORlqlFAJd0MSytPlw/JOjIExFmMQLNqq5F0930dtT6Ju
VIX7Kp0UmZsDouJ++RCUuDNEOwcf9sr85IHqhuabhJlvfy3sUa3Jz0oTVW7qoJPo8uXfNF97G7LQ
dG9McRex83yP6bTtkkgRxq8iyNXo3gYXD9whzuMBeWp39Eq0LoHsVzLcJXlqoNJ9efz5HrdNZHFV
afEfDaeJxaYLq17UVOh/DU5ENWMD6KsYfinpGHWnyqRO+XB5vMU3wKnGtlTMvkiCDI7V7HODpzXN
SVvnJwaYZOEmWKekC9BzrGyp/FDpG/4B9ooeD5KTw60HLsjcVLXjr018+tb/BLw6grzEdiw5RCrB
Uzw7bfjWJLHfWsNXN1Ha+3JU7UeY8foPv7G0O0A8+qdCCdzbnFx5Ja6bLfk0MmAJQNaOw0IgVnK+
C70C/UwHcNbXZJzUJjBwuIssEBU7idpDtnK2Z5cKg9GKlQZ3isq6CzlbblGqo9YMbvkdAWsvh92G
aiis8RLebY7samON+V4DEpv8uvydZ6eapUVgjoWF8IHPCOnZ+SSheLKTnSH63mXImu66Qrb9H1R2
1PHt8kDzDfU3QCeuIFK2IcWJSTPv3zypTMuwJ0XyvpMLgqZBWh9u2HNkYVL0oidFOVAhLF07fNQ9
RKXqTS15I/fAamr7rkFRTMufLv+iScj5bGdZOhkpnV3uM+Lp+ZFGnoJnrCribwD1bVwtAe0h4xZU
CkYlhpP0mXY0oOmPuCFQQZefoxrOLhBUOdbe4+WfsthqFs0k8GUIFJBbwY47XxsjxOLJ7DNgJSID
kmChj/ZVYGbwipxS/h8zoP8zg5vvNEmOimuhagNiNnmAZ5erj4aXXUwqur0G5mZbTKgh1LGqcivp
oQCRbRXQupfnJ8RsrRmUU0SOx2azOE6zs6R3KheIbiRfwRAV7i0ClGVLVUqif9Fv2eMJqOdkkKp6
65G+U9gdyxQlA2QsDFqUnjJq0y9ts1Bsa6WX/nf0fn1aHCDmCuU7moSumW2bFsWRL0Gjg+7aA7lV
7LcOFExv7ngjueM+2Wj3YcJcomZIsxsBYmwnNgTYTv0TGjXtQ0A/oENHNICtAEWtoRRqK3cdqHrP
/wEQWy+hrwSNCaWthCheYNqkWG4Xr1wG+vxUEiI6BDLoqTocSXN+9UAecoHFF+JlEKqiqSfIA1Vt
IByTNaU4dUGigmcEf1OIG7vBayDcFLlXNvWtraf1dwpkkmXViwLnLHjMGBSC/48oguZ3ujIEaf7Z
Bgfq408LLU4ZDjZZH57M2K+V6ZbPOHb3qlVP4HsNlfbuq2pUOn5BrSiGhvS6QS/OW5ny4nrg7gOW
i4oXyhJiWdhwI+RzAXyYzzSRelsecgcv6nFDdS0QFBMbICTXHOUI9FfcQ24Vj2EFJ1E5FE2GUDaU
ULCx7vXlfbs4K4TMqmXbVBVsx0YR/vxcOpyIqi8wAylBIGI7ntZRnt2A/m8jfUfEXmdANmjdfSxb
ILxiAXhyNZVyElHH7LRokj6SjqDDk5rp7eRpOfA+bVADUaBHNGlf+7dt6miivb083dk1xA2Ehj7F
FEI8kiR9Pl2jtM2xEg2mkBPnBk4J8BXQdbF5wOrP3v8/BmOezI+BxTxZiH3NRCIgyD/T4wYfRfMF
BFke+0Z3I5K2NXYfHw7ooWWhokr5ZD6cH3olxCU//VzqvvscCEN/HfNKfPFBYK5t5tm2YTpT/ZiH
jiAWvOM87UKp1GqKcHSfRN900QaL1vil5lJHfbL0H8hi4O98dHaUrIE20yEizhfzGljDPaEHmus8
Jcrgg2aa/HEIXlS5TXLL81au8/fmh0IqXw0t6mUGFHaU3ScM4RNqzWO/UfhRJ70yeLmGDK9wv3Im
a7b/Vcx9p+z43oiSV8uEkGai/jFL8dDQSonuFczrEZP8lppQpY4Ta9U/NMaUulsIVK1EwMvDwJm3
YANRGHmnYJAgk4IGaW88NXAhhk3TZeVL5vX6oxbZxsqBn2UX04bhuBLj66algj6epv9PDXlIadOY
tW4/8fjE+yxqqy82f9uirthZR0nH/Mqi+LTyGd8b1aasxVGnvGXPI7JGVnofa431VPqSjo6fQnCk
dSwf0HdNPiG6i5W9GHLjwwtrkqjh80EKS8w7767oYAqQKcnwW4DJe0PT0a6RnNEoFNCB81fytuXG
YTCQACgdT/Wtydn535UNityFe++rT4lRGI9ummUoW6ME7GtAEgd40yu56zvjEVVSHoBURKA7T5vi
PB/aApf5p6YrnaNPWnqlo7b4008nKCfwbbm/fDKW23QK34lQMZziSM4LaWpYWE5bj+LJrzsJdozo
5I/X5BC/EaM013or70zPNrlmbMJ5ic3mLHhExsu3DT8TT2mTjMciLquvoLZxEzURLUcEIjxent1y
ixIvSktHOsHiC9qzc58lvFNN6YsnFU3I711RDLsBiMNdKDvrARS4hwRbkq2cxln0xWk0iSSodkwF
CBNDiPM9YyILko6tbT7Z6MVqe6lRXttoxIf2yuacVuufDOTvQCQflHcpupJrzzYniMAYukxnPomg
GE6l4jeHvM/Ce8V0/HvVyxPUPWVw48IuXdmm748sTalzidORm00RE1bELoBCPwmMbpFXSvL2m+cK
/7ZKVOWHFrX6gwZEYa+VRrJy6yyGBmROVg3RdeqYLU5IO8IarBCEeDTqqKm/5JPH9hWCZKnuX9u2
k9EmGhMHqwbVE2VUXiHxj6LEyo9YfGKuWZMfwPUzVYXnkQ641VLFS214rB071I8ihnk40ubHPnIt
mJezPFNoVGzM6TOTa1o07WZfuRtM2oBOUj4iWSYN9WsLvDq7jhoTFtiV2nXICURO1pkHuLlp9jPP
S3pA0N9zhG83MDJHgLdqBFd5Q9sWHY6DVAdIUndeXA4BVAb0M1BqrEYlyb6idaxaVMXSwXG1u8Hq
dClhGcFPHm+9eCJW7sohdLojOqugJhHB8ORkGqTluHHnbmmNwGh0Ik2gvAhYIzOdxEnriq2kNYzj
O/YGkXHl5FWNgGaLwEiLYLRUIvOmsQcRfrJq5Hxx5w5g7/wIHAQXbnS3KOyrYnB8HLERR7cTf4tX
c5DeRbjWQQfoPPILdJ1LP+xv+DXgvSsZeBEMeEQOgi+4oUiHk2HgVdAcZJwhV38YNJGgY6JXWIlA
b1eG75huQByUkBRPGQgQ2QEt1evgrenLSX9PdX3HfEOyo+jvLYEuV7lVs9rl9yOPJXB8APZXxc9N
qrkSZSAjTSvwSYUVXCuVr2EsZIMIdbALhBrcb11XFYhANWGYftKH1qrIAVvID9a4GVrdzl+LGt3v
akuzGyERgaYTSqFvKLMXyXclsfyA2iGq8mGzS4EqetWGT6kkN2WeV+2rU+muXkFRbivfPKpVCGXq
M98YG5jd5et18XjYpFwExFPbh/x8Xmh1IhhUetWZpxw1DSiJNWoEyDZUL1CrqusPjmX9TSzw9uLC
pD8/3Qv/xDixU/QUUN30ETIQVBM3t5UjmK8O8SMdksrdh0dz6CqRPHONE8PNLjh8A2DK2kb8yGZW
jH0QCaQeGg8Z5mOSkLZdHm3xLNoUZQWFJO4lnerK9O//mVsXFFaS2F770GMNqH2PJ2WZXc8/kL8d
RAWTz2Vc2vXXjw7KPQoUgLARFZFFHJU4IIhNo1BO0J37T0oEcKcBmfoMCzKAIONGydrVvdwuNvVv
lI7AjUgKo7ObDLSZl4HT8h4dg9Q3uB+xHEWRIrDapu3uw9qiN3l5jssRp446KThtD4KAeWBsgeek
4WoitQIH4LOel+qz7nnKXS499dfloRahBvk9yBjCUgr8PIqzHZOVbqEiOWGdkjawTzHv+M5SEyT6
4N8hGJunb9iC6yvFuOX8aKrj72FSVaFxNn+HOsAjiV215qmF4y/faEMjbIVO+Qjnoo+8PG8+fuJN
6ryT5hl/FjWN852q9x1WdGaknqLGS79oVlnRRY+pEsMBhTQTv350Uae+PVUUk7I2/fPZorZKhElW
VkC5SAvthw+aap+WY3KVBVZ8GjJgoSZK1SubZvklpxI6CkbUHKeMf3Yao56yIVJ3+mlAEAyUt22/
9YjrPod2Z+wjDKS46fQ+WklrFnENFSKb8gLHnyQVRMr5yoaRDQLSacXJ82zzV9OlMKTqwcDQzesG
8HlZhx1I1ow/c1dXPl1e5nfGRrpMJ5ijTQ8OZvZVHcPvLDMatVOWCuezjkJIuumw4H6mGgKiuMBu
V8PXbOdETbqyoaYzfxbD0tAm1QF0JVVuv3kk2Voh9XxUIk9w2YIvmuo5WIPo8OVWKhyLjyqFpZsA
zR0+Lm2Z2U6CHQWbGUfZE6JO/q8ON9CvYNco2GsTc2UTtrmF125sfL68sosDOg1LJ0jl1SJ7nFfL
ZUWYhga2ejLA2b/gsZgTarlG8ywaT/9xeazFV5RT/ZMzyQPikJHPdpCd4B4GF2k4xXj1/ZEebAEI
xS1+GY3n3vkIYX4F6+vco/GqX18eejoSZ18RAVFwH5TnufmmfPJ885J7taabaO2JgoghYUCm7dEH
4PXcy4miG9p+ebg84jsLCxJiQiHawI8XHQEEtBqBKG97gl4HIUq3CqxkIQVWb/30mFwe7J2VpQzH
26xzQLjiZ5vHLdMEPLbVnAh+7e/4Bhu/y7LVfgFfTQhAO9H/oagTHV2w6R+tqTI7CnPUrNi8LPDs
aOIWgVhDStiDSq4OT2Esnbo/jI5oOtgyGByuNUznC0sfjx1EI9GkrsrZnD3SVeqWwRhVxskMecI3
IJBt0PB91KZXBqjv+IPfkWqjRRRCQsfrBfVlNlzSqojTjaZ6alD4gbzhW9970Q9oxSAiefkrzjcp
Q4G6oHVIEEJKNY+yrMAVGOAMwymlifY4Qgh2tt7QwAow4847IfVXOiu3jnbuBsudiq0I5QdmRlmH
YtnsTKp1VI2Y7lSn0R0K17kC5+br/tauilH8diUSktoGkZgYzZhcFOqITTf2GCgctIOn1D9tDCYN
f9sIZHPXqsyzD03dHCXPqRJDj4jSyPwp96wQW5xGS24UEZuoxVkaTCSijM7ZkpOitnp59WcXPbhP
gERTIYb+JE3c+UrwUTVPisS7oXwdpH/bEMMBHv2o7z880IQ9mAoixEWLeSUNlVArV70bGsaIquZm
biq3dl0H+u7yQPMFZEbTpSCBC0/qAfPgxB+V1EB6zDkiREdDy6kr/bE38yTaGEqhfv3oYCZQNywF
eJ4JMOdPdFdFmDApSCSVBNFPsMYz/8aWXFX7gRDXXVnD5dToKDPKVLzmOpjfOqOmI+/PfXQMa9Ch
T3Hg1so3ywY1eepdpUa9/KOz4xpnYowEQonzef5+jErPGYHOfKSqEFrQdIhI4t9G3QwmTLUSd6Y1
PJ9mnz9Z7EcKg0i5A1GhH0CpbjYkZO2o1pz8GFQqnOcN+Bin29dZPVqPHhqZvoGnZNNT14ga/Jyr
zairdfgD+sxEzDLlAI8bEc8mQT8OJi7cWa03/Oro0saOrIPvYVC6QaMrjn/qBX/SypM0u8z4+cDQ
JugF7UXy1Hm6kabtkLSoWB9RhmUg6k5jeQWVQ4uvc/CZxaZTrVSs7PjZOzgNSupGq4E+EcWb+dtQ
VwaK9agLHhuU5VsUoY1hdD6jP2hiXaW73fAJ9f/B/kq3Pk2+oKgZBd3KT1juTLYktyk/QaJjPr+1
8qTuVbr1zTF2R9hYMgLahci8iginNxi9vfJmvDNjmn3clAYwMsmnO98liQw1pajs/oicZbRvcxV9
DG7Ia6iR5r2G0ZsaR3c2t9hK/WH6c/8JqKaVBrELwJVJ0uaYh6s+uBUTO4/mmHklMrF6nMTa1SRj
3a2cvMVAUFQMKvFCTCceAMn5BJtQlkOvoM+FSYB9SgcDcz/Rufnw/xjH0qmpWOwbqqezE64xOujR
uDoqSFG1W0qKWDMBwuuvL98ki3MxLdeUKRKHsmzzwk1HvB2HbdMfYd5aB1FV8nWoPOulgKL9WKIt
vXIvL9ePBQToRZl/ukgWNXh1zE2t1soj2a/+TYvtsdm2Wi3qledzse/ZB1OlfxqJksb8umpj1XER
OisxNCtFviGG104h3prVru2JT3eXV/G90ciRVACjJBPG/Gt1vNRRV/jlEaUvWOa9iQPWDe3uZtxR
Xy6ylfxzcRczOWAKJL10Z5cIXDr5rlt1XnGEJegRCdI4xn8NBb8Nuu94jETupPzWYBn38XkSUk/5
ILEsHKPZrgQ2LrM4dJOj7LuiQUqokf4eKyn92TKMOFr5hpqYn2oabDShyXcFIIkFGcDAj09BFy4+
4iXkg37NaU3EBb6AKPKYxxTRU+eLH0Mm/WEjLY7WR5Z4dhRTE64yq91FlZXZ6DaREuSU9iuc746B
43beyqW3PEMwkah5TukyGeW86UmHFZkFVSRHgFGpgySBC3iGykGp/yF1TAAv4X2Qr+yBdwZlLDxJ
1QkoQ4/w/CLS/a7vIpmQN05yZ1sDptlncoY+QBQkg5BrpUlbrVxK74xJfj6BQ/9i2uY1l67NoVma
Egk4RNewl7RxJ7H2Kt5MNEHG2AKvd2WW6CCv5QXvnC+eb04zpWW03ufRnKNm0QC6vjgqovB/SPQa
7sK4Th7R+rI/+pKABqIECgx3UpUnhz1f15ZNXxs9Xg0dJVKo8LJD2DskMimTbCVXXd6FOq1yYlTT
ZGKLR4sUBWCclVEih8L6q8ZwDb1edVgplC0/GnuE3QaelxtqwSOCRm93U5/siABv9CSKxnkAfK3t
9cwSt1ErgK5cvgyX02Iw6jdThZ4HbL4zS99t3CLX5RG/8fin1aDcu+3H1BxXroflphD8Tm4IRuHW
nRdzjawrW2MwnKNIcv8HusPDHUhBMCpOgATB1YcnNdHvphSfysISMCzywHSQiTrmShHe2oXh/4C0
Fa+8jsspGSCDLdC6IP3AMs0KJ60f4kBFnHOEKT35SpKptNvAQYob6m5Ztx++zskwmYtOR4Ni3zxq
8nQj77Wxso8pTCDjzqaY6Kc7BaPL9jrNgt5MV7bGrDdLQsYXQxgSaAh/NeYpIAx3n2wztK6H1kSX
GQnSpxaRsx8dmrabCRh+KKvpKnHM7Futef3KgVss7zQ8/yWcoqe7AAAAWPQpvI3W5PTu7otKi5ON
6lRy52Qi+Xx5w7w3FvEvoRWICqY7u0foHCtJBJnsGpo7OgxKS2ZGOyC7GpUsWJnXdNefRb98Q2IB
YOWAfODuzbbN6HttrYPhu/Z0RAuKpDDVPbJzuYonVd6gguYp2DIoJu/T3owabVx5i94Zf4LemTCt
0JmnC3h+Z8bYZlAKLPXr3O+HlzBUKLkfWWeV1GfQiIiuPGm2xbNInaasYcXHY7zSElwsN3c2UQKV
U5DdxgLubkeIBZC99td6rkXuvjQRAr4ZIhNY1cbIW7d7vvx5F7eqNVXgWGo4BPAz58Uxmw/aWKaH
sa/ljSfXiLzrBpemnSe85grGfvsxZA4gbqh0vEmUTXieFhydKK0RPOiC5mC2vntoiAqI9fAN8Tzs
ZCmoaugc5f3V5Ulq78ySj8rGIqTl7M43ViCRqAhdqz7EpvbTHrVOIF1aPUWy828g9Gv7oJY2PmbW
i4qb9hMNyvaIeLrzEKVVauxaSy0OlVX9FqFWfrMjb9hf/oGLjUcbjyolAFqDUvOi2gv0q4gGPagO
PZ54IPd8rpVo44Vpg6u90iStKHddp6nNVzNWrHFnD2pnrG29934EnQQDpiMw1EUnylMKfmOqlIex
Rwa1H4y7RseIUBe9eyVqDCmMvrBfMnyqVj7PYs8ze/puQB+QARMLuqGDgEvqJHGFGDHM4D402n2g
Ty7i+A5cXudFwsFI09y4yWyqn/PdDr3db0azKlEfLnI0d3HhQvrP/qKhpCmuc9lL+wqtsMK+vjzu
Yv9Ny2pM256/0mqb/v0/jX4vQJ8/gGl/HGNPM2JQ59SRTojVDbIDPgFBLMcEhi+zxj9bLC0DO8Am
UWIB/r2o6rcSTSYnD8Mj0iiAVbQKhDb3iCWuC19VV0LOv0nv2f1NVVn+Pd4W5coF01DWMi4UD41E
fC+8be0n2D3RDD90mv9WUNfeBE6lXqH/mG8wS7qLTefVKdPviK0lt63WKpuhcuyVp1qbHqh/fhR4
MTAHE8p5Il+C2po9KkbXtQXE4PCEaIbV/wTBWdXYgnQ68kGbHlWN0kNkFpGWIyWRipc0aHz694Ot
htUtZFfIa1tor675mW5p+Xx5Yyx/HWEfJx8ooAlchTL5+c6Az9yA9PHVB8sdlBs7aLUtOh/8BU+F
766TIS5cdTJB1s/okHItMy2/qTBPwHPVyb81Ff2vlQrj4icRirLT6PASqLwTaNcFrjm8jfKuc7XC
KXdtAUFW7vxJhSHYOQ2egTpZeTn41znOVrF7D10Y4bCN5pZ59eDqehtLanMi6NS9ipV2oK5cGPP7
HO82hEUm/QRSDtL3OdHFh4EDwUJEn1wXd+r4JdeQ0iuukalXHCTWIH+0yByXNFo2Sd3iN4/tWJ3+
1o3eES9oxQzdvY8id/3HBQYu9nHZFki+ZugwGMGWCqSNyVHi0SpZ2YyzlILfDf514nJTS+UqmLdq
K63IjZHSxh3oO187mFpZmAeAI/HKtpodeyCD1NX5q6BjM8XZs/tGQmkqgbL1t6Nva+AZQIZsxgyr
DcyV6Fxe3sOzYJhEclJv5GUHqMXSzIspfkKHH6c47JdwkM0eDbpZymR0x75FMF3kcOU2useD4mxJ
s80YU1jLCAwknQR1hrXC5nzqf3PeKbOnZcXLPS/MSWOI+sYAal9gohUZG9gBbQhIMZKovm9CNW1l
s7IAyyEn9BYtNYuGH7f87IbB0A83T7OybtKiRNRs04yBI8uNIQOJdK87SKfzPpbxANaYerVTqwZo
1TI37UTBTZoj2ufhx2n5W1hXIEm3UQiwDTnypi+MtTR1/plJUdH/oYuHpgS13HkiMA51Cu/GiW4F
rif1vtXl0GHjh5DfllanN2xVWZnJ3dClobYL9aq3tpMo1ccojyCKaK1SOaEPMdEf5rc5wAr0aWBP
35QdqjGnlpTZP4E2VmsHRCiz7lay89nTzRKDcaAjBsN2IrvOj6xFTTzw7KQ46HQUD3aePo/5aH/S
89Tdj6lvrEQKs6sN+xe2EPVXLljIHUBXpijtn1BBYrNUjcTFB7PsXirgjr9Bp/ibJk6dYKNrmfor
iDV5FWeddRf2JSzfMBABNGee400fB+LoxBRjNs6gJYdcT8ZgZ9UiWVN1Od8N/ExQAuD5AJzQQiAL
nf3MOIpRDgp0/aDYhE575Kf850hxyjs07vxgp9m4V4yY8yKkKY1bDY25/eVb5/y7EGVA99ORNJB/
STCLhpDl91mFouV4XTTjJLymZa54UIFn98SRxgjvaaNaZYCJ3OVxz0PIaVxqDbTBOHk0HBaHvfJA
17mVqwM6b5SvaiKce2qm4SbFJiLbJb1+bIoqu7o86Gy1p9zFIMuk6kWgjJfqLErQ6xqVyoGwVKA0
fu34WfkbHlX5CeHWCieoAkVWNbfYlWBHMZZUI32NKbaYNmVhcmJCAzanrc0RlRiBD30Z5M61HYTo
I1KCa7eUUTHirGPMaS07+iKtNFyLRc6vVjCjsO6IROhUTQAuMBXnp6EO0e03UqEcg7bRbK4VwDi6
UhSHFjD2UdFD+aKVmEpOWqv+Y+0H2NKEIv8mR11/RFIj/QUMoLnFPyu7Af8tV4oj803Iz0Pkh0yW
biz1kXnBgFIWuh2tiZLqWMkny8msbyFSosrGapwBD6qic+qV/bdYkanQOuUS4Mrgm8wbwLRhEatO
jeimNMzuRU/butpEcV396pKkWpMOmeFYWP9pNC4j04T0PQGRztdfSfCioGAT3eSBircMkL0CI6om
H58UH7unsAWMj/8eWoCuU+Bep5WN+6CgvVRsfSuFGf2xc8C7N9XeyOEmDRUAzOc/p201oaSYCdxj
ueK0X8zWsa65Aof6Gq8KdGF90bX1LkrJLDYe4r4YvrOtvlz+EfOjwDaEaQy7l9cHPZN5McEoqFV4
TtBf+7WI9XDvUuV4gf0gKow1gaoWt7kemHUA6J/ndGUFziNIMhnGpF3C808lavkKV1K4GUox/TVS
4lW1xRqoUqFX+P7KyZuNM20vh+eOsI7oDvDU7MaJ7CZr4PiNd5kxAMoUvafeRjLV1oLHxTioVBmE
TahiAi7g055/UStBhgZluA7bMtQR72Xaw3bcsPEBsO8uf7fZybEIvsEvs2aEDiCf5kPZ+DqYPrz0
u7HGFAXfHaN6M13X7DelYgDn+NBoUPDViS7MzwStuAz1wSsodJiq7EHiw2h9FknQg5CUVeJnx4Hd
Gq8hW2bbkhxfmBP1+y+gbhnzexSFA2EP/mlsMxPUMr5q2KsXHpKb35om9vA2cyLASpO16+jhGnV5
vrOrkOEJqimskNf8BSvNAoI+HuIkjKrslGQ92GH8x+3rjNp1/QVLohIwKA6KGNGvRGfTn/rf5J5I
FE0jUBpA0yew3aIS7tRBbsOwB7Nda+DsNqaGBH65d5A6E+UmhBSkuNthtMwsu54IJP7DIGnFru3i
5drTTKblYVJfYGfO7yXwKtjXUcbB0wnTYVCp0pNXUH8KLKSjsUJoMca18Ur3nLY5XF732QGaVgAt
Ep4eXkrCxfnQXd8kaJqq9slTECvcoW/ncQ821Roi5p0pUjSjZEvWSig8HyfvO6tKShRkeZGzL/xP
6CliUobFdouB21XpGg6NbXR8P9T24wtTjiS9MoFb0G5ZPLFlrrQj7G15aikTqghypvltBQDYPxiZ
AJ+TK7m2spVnF8V/hpTEWQI5smVDrvabHp9LR55G/NLFxsNkTTvayBrsOzez1qQxFwtLNgO3YkJ5
EFwBcTq/AfmXCBB3VfIIGCAt78soNpVs76G2nsL2ilsk8dUSl4DuEBURvocrk12cINJIutHgE9DM
IrObXcDAxWTR6ZpzEp6oDgrgRn+biKHejpEc3J3rpbiw1oWBtJ9wf13eu++OjU4T4CCO8QLcgmEL
qua+wdia1h8NLTXeHMW9IxpUv2FaY7/EBPQHdYyGlUbPrFLJtwVGN+F3nKnaTQQzCyRk0Zg5aZLx
FCdeeYOPLl6JVidsxGxMsbWxw9rT3vKPdRFmWyd0rJtkHP37IZPlbYYz5JE6OWYYtlf2K+d5vh3+
/jJaASa/DYrP/JxZoVEidZeZT5OF016NzF+x6qmfatpiDzjTKJvY9+NgZRPML28GJd2kxa1SNVEX
KK1Qz1tTjMJ8wnvBf/Y66Is0U+pjAONwN7jCWakUG+f46CmWdwxuReIL+ph0iWfrH1fojPqpFz7r
AarF2qZueU0fEhjMwwNJQeO+moWSBteho8QW5kl5DSgoZJsq2yDsDcTBAXdpaN/3OpY4LhWBnVP2
DV6pTmlWhzYRJTAwU1Umh4tU61IsmWIXYRi8N7ThylBbTZuCw8av641e+WV3k5UYkWy1nOT5GuKt
rx5xN6qqHQgctb7JcZz2rjqQWsPn0UUo7s7o8vSmkQO9SElJW2xw/mwnoWnPbYO7HiuzMLxqoGOA
p/H9ILtqUCCNmx3WQ0Hz+/JB+rte/30HqfBPrCwiHBobIDAWSlCVV9qFV+ZI73SB+RN58X4jteZL
TTCKPNZNUyiPbCxvZxXtU+kqH0qDptGnaHRK1WivgC+fvf1pa7LaY+EgQYWLOb64dT8WG5+OlvLl
fzg7r+W4lTTPv8rEuUcvvJmY7ogFyrCq6CRR9gYhQ8EmTMLjbt9tH2x+YPfsiCgGazkdoXOOmiYL
QOLLz/xNA/+dUZZiDdXh9Yt+HqY9UDSgCmlzLhwCMObr2qTXGlx6baP7okWxu8nwFvg1hymmKFFZ
XDrg12sZzOxR0aMlTox0zkS/Ulx2SuwNrV+zPoTTJwSlwtLwlRD90S/GPCE6dCFZfV7x0x7mFaHJ
pS0deFAN68J3qKUmwnJyfqHi4+0Z4YTbRHVL08e/tH1MnNKBd121X1tMKvHebdoLN/d5REDHYImO
KnF52VHnsCzPrYTwwix5DHGZCA+ta2XVrmN41/wcuyIaH0JFOP3n15/oelHwoYsWhbXkUGzmNWYp
LxL8y9o+/lEsXokboIgtQa82KmufdikuneiuivFNlc7SQVpmrmCxAKC9gFCdK6fCdcGaH/EbFSyR
VhJvLtDxxfb1q1s/Uk4dMNT0m5dMHe7S6qDH4NdKsMPSH+sMyNc8T6r3TteAUgR2pNbjdwKuA0UV
7LS4U9MwM29H6t3hy+ufYr2TUTZfxGlomy351NkoHJVOzKwMN/6NGVHY3XlFnRU7XcFp/l4iDZVf
uOiz5UhqFuUdj9sMqHDdrrCpNBw3RTTPT1Q8FlEOAEF+hVLueGjnsbEvbNuz5biv1JIIodHu5mmu
7rFiaOio4CKP5dAQmz3N9zgt7gZjGEA8FYi97t54N0mH6YotZEZKyrOaks6qI/FhkZHvTG5uHhMk
R60HS8Gy+8rpvE6/kB2cXR+VL68l24d27jkuvZ0INliqWtgnqanJmWMDULtucf2JAi9yqkvX97y6
ILIvAGeYU1R3wCZIDp4np1kNURPdVuQWkMvpi5Od6cL7NBGb5dfX7+RKvO5pSI1w4jLVIx8k8C0f
5Y/GNyAqbJIGgSaFE2dQqqHdZ7VN5hNPUfZlFBxA1k3CTkvH2xlTeucWRoqTYtvU4Vm1lbXdddOO
uX7ayuvaqUpvwFIZsZIY90ZmJZ9wsxNm6w9MiJxoA8SuqzEBtdtG20rcfvCVnaseZ+AA+xgtNwKI
Y3Nqb+j1RvW+9JxRfRNx8+mKTVoSLhUcRL8ztk2jJWUbGx1XnHi49eV7XHRVpwgSzTAUsZVxhlY4
qoGTfZsVbtPeoWCne5cKgHXQJW0AEUhTly7rsolX9x077AUmXVSJb2Jda+A6nzR20vnAvl0KO7Ou
8MHBnNMt5+rCbn6e/y/TFI8+E4ytRX75HJaDnWYzTYgdxb6BCnLxE7csJ//gMsCzviYu/r/4ovZu
7gWoB5j2N9OsJuMC3ur5Bn8i6nHZDtklnZOFc/l816VYyOBFkop7PHUSI1DMKjcQQJks90Ig1J6/
uhRW1Oa4K9DM5mxbYO/PV4oKTFVSRdYnBefqHdljufUmaSMFWSoPCbZ4iWMnd45QmnehVasfWlUZ
2LqQinaqU047o8j6HVaG6oOtRuLCbdCfP4p/froFsUn7iNyDdsrzT6d28J+MuK1P3qx3dyEJ3wd1
Qk86sMOK4UbaDngiIyG4tzWZbnpjxJ0mSaYjyqxtUCyNHTfvI2Zj3nRQE/Uo6tw7Vl2h4uYUlluU
lpFvKTzXx+H23h2UDp2p8Vvu8sttgbGRQuvhcw4LbMvLXF2I0i9dna4uyCpmtAxM10PhYbaFBbRE
njCKC4XPPLYucW4zlZ3uyLnyraIlgLqpG2M5YXm7WPM2ue1IQoGubru+xdRmshR5VxKB92Xq6Hdp
ijmk7zq9u5OMgoDlC+YguCr5Se30/ggH8bpS0ECsLI1mIzT0HR1AuZ8KdEWqtLoE7H2CCf93CfD0
BKFZQqZQAWMv1/r8CSo550aDCerJSqDUbYdoQk/cFcmGLCDeNB3DYuSu3dbPccvxhYn5s2fgdwtx
Idna5WRsG0UY+8yIkl1NtYnoeoyDPDsj2SEiFm2KWER7uopxoDeTg3kmRj4YOLdbmaWPrakoOLFd
BEc/L4fJP4mMvJvUpuDmyQ1X76fFvqnNusnRs8GUZIZyE8xRmX+OlUEGQ93/iDEUeVu2v0hnwn1Z
9N5pydDNW8O1HCi55sRM++jhz9Hi5jWiW41gISlr1GzUTvWyn6+ffuvgQIudQQKyugRDFl0ffgZG
6rHb2uHBdWIikD8qfD4aD8IuhV/j62nev3VBhtqAopifEvvOOpZ2C4URros4lvVYvrPcxn5Pd0H9
5sqquJCTrULsE+EY0Sw6LkAI0A1bHTDK7Ni1N1fVcY4xrAdlI7VHXauzC+DhNW5pWYdcE5XoBVBF
/2S1VQoYNlmfpuKYoAQQAj1DqFPRN26tp/oDHlOx8ajMQ+8am7qABf57ioypv6euHhsRDF6JCl0a
9kOX4SXf1vqF/Ob5MbvsKaaEQAmeSlYweau7YCGBNeEiEx/DtkQXsqzCxXytWYwqsWCc1Hi6cOC8
tCCpKaxrni9TnFU8mKahreYxjY9JL0fvZ2PVrtg00J6ye3R3ehs33dm5BBJ54VkzJwThqIG4Y169
egb46DSKAZT32CExPx51vWnbawzchwsP+4WL45yCCcIfCOZrbkZk1SXmG112XNQUM5RvzPJUNg6I
PrSabt3BvhRez+LQMmugucHwjTh0dj5OTmEgIZDmxzzVwsDQsvQbxnTt5y5P3V2XtB+qZNI2r7+j
L60J3AAIyrJxznKTvMfdbrLC5JhJBKTx7lWDkde58k2B82SBdWfgSEs8vL7qC48QCMqCbmCr0n1Y
PcJe11OzEnZ29LBDbzlCajpleT4MF9Z56REulI2FWgCsZk17IUEfLDhx2XFWu+jBbkDgXVkToLbt
wACUrmvT9J9ev7TzKItIE31usLA2g/t11zHL0OW36zg72npv15jB9/1vjujqG9w73LBeX2zVk+ON
p0W1JHtAYrUFKLPcgD8KGjkhwmjMpEGE2k4yLXF6oXwuTbtCNUCKdC62U2WX464Y3WREgs4r4tGf
pgxX8I3d9GZ3Ick7u3xvgTFRQZLCLDt59WSbxrNaBevcozCT4mEK1YYCuR+ye9ox8yXTqbNtRGeF
UTVF6kJDO3tDadIOZCPzfJS6NudB0U3tcYpRp/Rfv81nLwnrkFMzY6XDAIp+dVGq0mlm5QnrqBdh
t7WLfthitKIHZtNMwYCJ+EOXNGL3+qIv3Enq1CePEUqYs42UT3qdJhiEAdhF/mYXRaWK7aBr1+PH
NIxxqHt9uRfuJdQwHhmwKxoN6yrcaMrWUmViHttM098lkRrXpM/ijTPrpx0LuoJClK4fV7c+qROv
dMIZufWjZxdqFRhJHKvYSHZDGFjj6F0IAC/dREI33QVw8ecFv6q2bdqkjXnUWvI/fxjV6jFMHAS+
ZBRfGjjwrv2ZHDMjZnho8eID1DlH8SFsK70O19AjNrFNfpSZm35BeDGL35pWsQ7TaEbRS0l/pshs
O0nCBWv2Mbei8s5wpANUujCqXZt08kLOeBZAWYunxS0kpC1Yg+fxJSsdGMu57hyNBr0CP7K0b6MN
E61ERvwLRgjq5q27EL9CJpVLuxRo4npSGAroe6IE55tkSd5sitLrpi2RM7L/BwuRyi13kMB5JtER
NbOmkPjbx8qrCsD5kS2UTQxxcP/mC6KzQUluA5wgnVgNoUK4ICm70DhmBr2WozFNQvEjnbbM1esL
ne90jjfQc4tLC6KE6xaLK4axLW1cF/LeUh7LYsIXGuqReWsYrXKJ8PDCYmBOFjwyj4hQv7oqZayw
70V2+KilYbPN9SnDOjY3EI9qMJ2+EJleXAyQOUKEpGNn+93FsbEf6e8cG7uKqaBjNVT2RhHiSasm
RpZduJHngXBhR0GUXYCQ5wz1OOvc2q4lgbAZ0w+l23qdP2FvH739shh6MPlYGmN0r1f3EIhnmsV2
bhyH2RgcXxtEKTceFXbpI08AD+P1/fHCZZErw/cDKESjdV25SGcWSiTi7DT3Xpxt0sKNb4tEJvWF
dV54WoxYFkUmHO3InVdnpQnpfVYnJTuBnluc7nECeaeas/rTsFPgiq9f1AvhiT0BpGGRp18Ilc/D
U1RIT0nxMTiR0pl+lw1mejO4oyqPCeYq5RUaupd240v3EebkkrySVZ4xqd1M6RVHKdNTMZeYSjfO
bPXf9KJK5wso9JeuDU9A0HgLNfaMNYld72TR6kpOiT3rdb4pSNfqWxcLTTR54ASXALRjT28v1JAv
pJRAP0ncuKUMBmGJPr+nzDSSSajY/jFbbdBno0WOoLFPhwTABn5ThrMPHWdQNkgKI7My50rxvSio
y++q0Hjb4GzJFhajK2YCML0WRdnlafyR36LHPcK0SPNTpQ3aQ16586d2KrLfr2+j82fKKoQWptoL
9GiNh5+TkTCHE/ipKTLxs8rH2Qmmuql+vL7M+asBlveJC8sk/fzMQdykL/GBy04oRGZoCkWJywCA
AiEwZ+ON4n7LnWO8i4wBKAiIVuuTW4hJ0PU1w2PpqLSxMoytvsftlKRBly8WHG+9tAWytVA3eOlJ
/1fPqRmGKAQy7B7hIDIFE532u2nRofTbHNmGC4udPy50Q7guVqRKPk/76TCP6RBPRyOv1DoIZ9kU
AWIY/YU38Px5LU1OVGN4Gyhl1ilxMiajW+TGAOemKh/SVFc/EUCTO81sjQ9vvX+IWyyCKPQEYVCu
dyAg866VcdkfaZzOOG7CNMM8N5uzj/GQJpfC5gs3EPIkhwCSHez69UBCYe6OqLzCalM9owTuedXn
qlW7afP2qwIqslDNl7JirXAVovtnjU4xHBOn0H7kWdR/YnY2/NJJvR5fX+qlSwIuRMGNMB19Bf15
oCi8KJ21DpV2s06KOwcMOdD4JgovlYLnUZlMDrD6E46J/1yd2qir0Lhru/HomE18SGTFDDYUzh2e
8wy3+zrf/Q+uiw7GAlJciNuraBzjMVzgLT8ei2kYkgBcTdz5nhLFFxqoa2N54sVCXcXLmFeKTtB6
iJ5hIVfKcm6OBXbvQJfDulXzL7KF+RBf89N5faNiIFINGwYxhDI/q5toGVFYUXXn4FSkblGvG+cP
0pKJtrPlVJi/5ZxZ7S8GvOQ2fhprg/3Ygn7K42MHjDf/5Jl1KrW9lmBceqERcb4hKJDQciMgqZRD
6xtnhDJNzdEuj26vqnIjnE5Ed7x8+XDhzr0QJUADwBnjhaLKXL9Mo6J1kzaL5ohoUtMf46KwzWZD
+e4kg6+mpSUu6Q2/sAeBQaG7s7R+wKMtl/7HoeiFtuLFiBoe7TjGcTme91ViMsZ15hJFJZywL0X3
8wVJ6eiuA5EFQXnWipDtFLmzGc9HrSwFLgy95RyFwTxxH40V5ppWWykXCs/zu8oAkyKWzhZkPPAW
z69RJaNS81CqR2NGVX2TeqIutrIxs8pP8j7PL0SqF3bL0rFCLxbO77kuAbMLB8HbVD2W6EVWvtoK
7SOy+Bel1l64k8xDYIuTiC9yGKvL0meG1Wk1VUfVjWZ3o4C1qLdd2ov6ODIl/m41iXvJKe6FW7lU
GMCPlkYZgev5rTTKpo8qeyiOY8i/9tIYi2YjBxQ/r8NOjub29Yh1vhzNHZIoWCtkr2f6B5Q66FN2
6nzs1QLvjDGcxr3mzWSSlP76w5sXIw/n7AQYuCA9V+ExgR2FucCgHuUAetXPIMVMWBk5og8I0Be5
1etr43hZtEQX2CxksTOoiqHB8wUsbhxqgTzLzhzTdmeHUdUfx4TU8kKes94sy2H2zx45JrPnrbKy
ThZmqGceIq2vy33e9DJEC1bGUf0ebqiHkvqoKXF9Aax2vqwOsIl2BZ4RsA/XQx2TJlaMO4l+iMKo
bbeOLbv5irQ14hxP7Ub9mE6q3VwYtqxfwAVrBDYchdaFB3tW7WjeIEtGZdPBxFEnDWwLreIA1g6Q
gNd3zAsLPaEewYMbyyB09TYAUraooIz+YDpZEl3RMG+KdkO9j33uhTfhhRsJhI/Ek4fHamt8ZQfm
zzHCuTvgoWTO30KrHbOBsWs1yM9tIyJzX0lcFj6/foFnIBDYggDiQD+TXVE4raeAM2aTCgIj8yF0
hDTqq6hykugRRG0f1QiBjFI1NigeFe0PW2tG+T2vgUBVfh1Xxvw5ShkYXjlzWCffRisWlbgB56fJ
98LEcfHORrNH3b3+gc9fKpTCuBMLLRl1rfV+YwuSdwzpeChDUl9BsPoRz33+XtApfv/mpaCcLfhl
8K7M+1fZG68bgb0cwoMyNeJgjjAT9guo2Nl1+eRZF1KQ8+fPMJo6hS4PNezZULrrUjbVAOqmQWSx
2SRta34uZFdrAWTeQuzKNtWLC+2X9ahigTGQvj2xtEjm1rmBNpdqnFq9cxBjlLaog+lZMPSZuLLd
ojvKOa5QXCqTC11OjyPkz9b3sio9H9KRpwi5pr3lkaPlQyecQ2nb0u19urci2+NEqkIj6BKzGAHE
NIpS3eW97c4fJ3SvQB9F2N1cyMbOICpPAzFiLRNiQPxnc4w0I61A83I42Hk6Ovcxdko5vo95NRQ3
qehJGIM0m2rxISoKq7E3mIohDBl6fZHafhnV2viZ1lxs7PSWI+6nkfbJ7Kt9SNNnpyiz2b3vMuqX
70pdqcoD8g+2tP3YHif1Dsiy0X7uIzA4d4Cps27wYbWb4rr2ev2rjFpFf68xhLwkcXp29xeJUwTi
EC+mSX/2zDM5NupI/XgIG2GabRDWs+h+MTmT86bhsA57v7O0eqsOoil3zERz47Zo0j6KLmy+1ZvM
1MNbsF2g/Gi3MQJcZTdombWZ8JTmuhJunvtNV3RBVSnRd8eJ2wvBdYnTf2y5p7UYyRGtnxSG11FO
DAg6YQjeYqIC7P+6mlzRZoHdgfu8cVEwH28dawzTOJiMOle/zL2rlpfETF+4XvD6C9qORgTsqlU4
EVqV4CUg6utotuJbzy1V6dt1Jhc1Qqe7ZMl3ttpCe6RKe2JCUGms7247JE7XxP21HXVhmAag91Xv
YJtKV9pgnkUdXmAwnS+IgQJpKq2PxXdoXUI5hds1xVTLazn0+k99tpQG9rMmvkpHhm9DHdMV49BC
dQABAnYOwiNLMP2jqLFmL3Yq26uvyff6yEfspfzBeDf5noFVulTQnF8Z0grMA5FYgBp0JgKYWno4
V9LQTgAjjPdlOqsfVSdv3+OIoH9605HDdS0w/GUiTnFJCr56anolk7gxO+PU90n44FUu0jBeGOW3
9jxoF7pITy/Ys5cC3THC/4I/xD/gbHxGw7iEK9TOp3DSshIclIFGpuZLz0q6r00Rq/pHpA6t9iZh
jlx/7quqMAc/I1/I6n2RitY91XExyCgowYiPHwdHaLnEogNopg3txyzMzyU3VBpXvd01VbFjPkig
DLKoHEprUzh9ohY+qra9dkhdxRBvrC64neSlTyYbpIrndvRh28SOOajmyURtLAmsrKXRE2lSpn5D
Qvc2JYRlVzJYWFBGC7+Av6zecOaH2WyP/XxyM6urMDT0+i9oR2sl7Y8oujRbON+WwAGXtgUbhfH4
uuh1Rw23P7Wf0DJpNbSiorr7iYcJwFBEP+UlheLVsbFcG1M13nCkbpccdbUzbScuvEUI79TNavY9
s0S6N+bke920lZ+ibHAjBj05GZkdBY2aXZI3XSVHT6tDuYStQm91yf6fv+9m6tUQxsXIVpVm6MO7
Bb0Cx/iD0TBA8iPy9AtJyirzX1Zk8kWPn7KUkdH67o49xlo96IZTnerTl3G2UKli1HepknnhIQL5
pnBjssxmXW+ZzIvBr0ZTeyrt1v7IKSW/GqmBpqhM6VL6r0eX9bRmuSj+UGUjUYaw/7qcQUkcGlWS
tydVz1WARmVfjlvgvyGaLaTvik+VV1h7zQlNFNf1VrQ7IYXTiqBQEmSONq9/nvOLZzdxWCDZA1vu
zDnd7i07ROlTPRVejXqL9DL7Z1S0ReHHUJ+u3r7YQu3kDzvprEdUwvrpmNVMJwCtferXmkvrph1y
8R5RgOytClzLw8RfmPbX8j8wLM837GDFiFDPkXXqKy0Hv5nbUxrg3tHt9DCFoPn6ta3yeJ7pQojj
IETDdJHCWjbzH8ehM1j6VMcJcc4CxC8crzOCuHS9rR1h1hwSdN/NstR/vb7q+eOjo70QyBa2Ntt3
fY2cv1mTqNpp9DLjkdZzBGW5q5z3YTeiIvn2xahOkWND64dza3WJTKRDIi+aH46hqJ/UNLZEQD3b
HIFIZJcY8C9c2eLpAQ8YpBx9sFW4iSpgo6LCS3zuU5PdaNTMUi2vAUWPMseFc3j55M+PYV5/FxrA
InhLBrWKrLPRVbWejfa1JtveCkY7VpvbfrKjS1S0f0aTZ0s9zVdcpCnI0MgOVzexjGa80r1SuwYv
Uxk/Fmyx9V41hYsanxbmEYKXVCvCmfw57ivj0U1MV9ly5cX0rZgHd5H9cscZzZXUtWS3pd7BdcKH
x0RDKxixKHW+EYISZIDwRjc/I7/pun4YRzkSKgJ+QnuwK2RVEn+c43Fg0aybsh9pCo239p0exMoX
JB3m8ehZMm2+ItFn62KTC4mY+95OirnLfTfqe+kGrWZGU+lXleNMYjP2A2WaLxvAJYoPxNPpDlbm
sin9NkFgr/FrN55ktq1TOFzTlixLbcOrzMgRKKMx1jSKtnG7kFlJMI3MIMoAGpBZwTrSh1xBl3Oq
0/EDEvxCzaHZTk09XOmNTODcG2k4xrfI3hQxLs9sEFPdTOKpnqnDyEjfJVXUmr9SpRrH2AfFz4Tj
ZsiRckaGg11t6X6KGGllBgpWuWiVDbj1dAB/yBLDPPCGmB/YlLGVTt8jw0OEFks7XYxTEFsOGg0H
qaCY8JDYQq9FAFajL91NPXdOXRyaBs2E8MCmQl59QwdUWMV26NApi3c0UJL4nRlhyVwc0QmL0vfg
BVXvWmhu1zu3eV2MphEYNNsGPdAtRW9UKpbYax8MdGSSfldpZWPdhLFadx9Hw5PT10Rt6IYGTtrO
kEwSr1Z1bIlsAevcb7iaSNtlZApC/VjAgDHxCx4ToN/b1M3m+ZNwKZDGwI5zRxu2szlGRbKbbEXJ
f7dFOA3qxpVDU13P6uyUehBak97tnMzJ1MewQEnxg15xS+5rzxuxda4yG8H6K9Npy/Ahq0NhbiDK
TNb3pfud3Y/NWCAF73kKOixBaTixq7IvOrBrG73VQFGGbdzOcI282C5L9nykRKmzjZzIMKXvOcgT
R7s4UahvN6i958kQuIBKbOPLG0Pf4odD8gNaUCflW/ehCkVNpySX8rp1e8h2MDqte60xQVzLyuov
tETWDUHEj0gmFz4wzbVFjWIV+5zYUSkLkvS2gxIbZ9dVMUEMyNW0rbal0YHT3DK675zBT+B/0/dt
KMQmBM3SIUl9NHeq/q4eQDXqW2mjOaT7M/pncUeXdsxsESRllpSXRKiWD/VnYKODQAMB4T2aGtRQ
a2gPHUnhYM5Vn0LQROFVVSZJdjUXqpGfcjXT9tTkZXnh0D2L28Bs8NjlbYaoR4dhFbcHPapySPry
2nYAZwRRJiM0aZtEXkp+zxdCiAqd6GVivfRKVk9kmB2BMMec3I7WZA5BZU2Rvre6CGDW6xttfRcX
ZWY0JZfuBOBUej3P0wi9U0LIN55y0+tZXaZbpa3CwQmcRdw/DyJLTvKbHmf0UC4c7ut58hOU4Ymw
vDSlFpfS5ytrLdZhsM/7G6ZoWv4FCXgjf1chmkHuVNTCGL4R3xuU3bq4dqwckLgrXH1T9yk8oSPf
zNvo16k3WVVQlGbh7GojycLW70SuGDs0iJKhC7Qc31NsDkVrpz/oNjbuvFWmMVGNz15uN0n9xvuJ
ivIy1gJ2TnZE/bm6n7ksEnTUq/gkKk19dPTG+xJLdbirEpGqvi46YtjrT/Ds7WVJeIm8CHRhYFKt
b6QV4gCHIlt4tFDa1h/GuIm/W7nJAeaGMYS4OHPb2c9DTYVDlwN8OOKx7d41c+qpV/GkjV+twpbW
PrelMYGA7hoqeWGmv1//nMuV//m+ssUWMs4Tdgx9lzUwgmMR08tylje5i3jMb058qctNq5dVcl0h
cK2HfuxmUMnB6yR6epM3Xq1ciHRPkezZh0BKkIYcmReeXxR6q8cD3AkzqayxbqERFiL7OTlzYzan
3moq7w6GnWco266u2z4/UleL4dBn6ljKQIeIWfabchjzKPKrqBbWXQlqN5XX+LMkanaVgyec09+p
ofao/81Zgmq/L8pOmd8PZSurnnhaSunsGR9rzn07yHDs76vIi8Zp73VKlHeBzPj753GwaaZ8cSyo
RJcmTuuqAQQbIweawESPF67f6s2kMepK7otkyHw5W+2tVBL11gNGcsgiJ9x2yGxfqKvt5VX+864v
q1IwgLohmz8fwvZTFleNqOr9bEp6JHKsjpWYINcLzd7a2ZzfIU5D0jCHRXOc3Ti9p+0wnaiMpT8N
OM/WiWZ/0NvoseUcO5oCj6bYKJoH3YuLfWQmzqeaXHsLiaf+nAPYPui9mvyKGjPdO20iAi+Pux86
himlX47R+D4d6vIwR2r70SJB2TX4P+27XB3vEeQpfudoi5OltOPwboKvfQNV1bvOE9wBdqGayU/j
nBg7u7Sir04uON2G0DUDGgXWtnQWKLWYENlXO6O/z+tQ2SJD1wZ5HFpblSEizHr21TbEfOuX1Tfp
O2MO29tw6sZTHjofbKmPvxyjdS6MT5+XNzABFoITBQ4Pn3HT2WmpZsOIGIFsbotSKOPk6309JGOg
1pWdPDRaNuo/X3/dny9IY4wAz16jY7sUqGc0Di+1q8a1m+imqkaIxn6lGdL4rrRAUj4LF8XzC0Pp
p/P+z022KDHT4wA4sUTgs9Ym2sSFOo7NdBM2aZd8sZw6TN2vQkEKWH5QdJGZu9qi8HLe1WZKhyLx
m6RkTzpgmhyYCzoScuON0mdeGB8x5W2aITDbbGySDXNOnDV7X9CVrrsgR9XdKa/xQbZkdu8o05BC
YX799j2Plk/PC2GwBV4LQxbhuSVB+KO8t90WXwjp1uhLGDoMB8ik2kNidBP5c6w4TWvvPEVpjfux
CmXZXkVUH/OP1z/DOjdg5Ioq2UJY51Mgv7r6DEmONoKYBWJjSTE4X43aMQ9tTovoGmHQutoW9Ivf
v77k8iufPUSWXNS92TfgKM5cvPqsm1uNU/nkQXE0moDSrbMLtMRj2d2/vtT51ZHF0VWgjwFX9EyD
BmAoU7fEqE+iVmPSeLq1B3CbjtzKqtSPArzqpanC+dWBtAXDsrQzXkh5poKDou7pxXlRKAV6VJle
B11by1+vX9ra628Bs2NkAioKGD9kmfWsZNTUKk5atTkBSxPqVcPQdTgyqmfcNgHU+GwOwA58L8mH
exp+8KGR9I6gWRKalQ00067f1ZIL2ZmpGl74cOsjaMnb6V/z8RYs9Vm6EqmRl7tIpZ/qUq+9LdBS
927saROYo9WVV3M1oJ+cqEPs/vOV+l8/x3+PHsv7f26j5h//wd9/ltUkEzAKq7/+4zOD5erxV/L9
P5Yf+3/f9vyH/nG1fb9df8Oz7+fX/mvZzff2+7O/bIs2aad33aOc3j82uPM+/W4+4PKd/79f/LfH
p9/yMFWPf//rZ9kV7fLboqQs/vrXlw6//v6X8ceuWH77v750+13wU//7dxT/3/9TPDYt/1z91OP3
pv37X475N1Q7n6gsTBLQYiKED3z/3/+y1b8tDjF8keqDV99DOa8oZRuzpvu3xZMK+A9hHdTYonLR
lN3yJd37Gz9D4Ur3fBkGWvZf/3Xtzx7Ofz+sfys6cU/waJu//wWq+XkMxMNheUfgLBGEYI4zsHoe
A/tQLPTGMNw6iuFt6jS/lwjTHwxaNn6V1GRqfA549D2e1E7c+DohA9lEvdq5VkgTQ+uxXFCy9qsp
0l9NT5BHwi85AX5QNiMq5bQZrCAsEY03kvI6B/6y0Sel2Wit05xGRfh6HO8zfulNzYl8SsLm69xb
IfbhsxloVSU30sZyoOutOFAsO9lB1/woXfmI1kW4N+zY2wzAIbeMvafrucJyQomVUzFmymbIq8Kf
Acl2cy1OozoLhiz819M/+rYtA02vkRmsau1E/A+ysnMPmj1Vp7DY5Mmk0zqrO5wtwlFsB7sZrqM4
Gq97r9hyS4eDhpd9jcSIqZ8ilGdr30iiexXznVYR07Hr8dUeo+RHV2TOPs4M+k+OmgcoLbbbqR1z
3/DqH5KeEWToEqwu3HASp9C7QxUqDoxaerscAei7p/9vlDFPIopuZrcn8VWzG9Xoj16tZddUt8e0
7GsER7KPJcoOY58oO3sMd16Rm3dYqIU2crmRn8+hvRVSqYNqUqr7eKRxg0yZuxlGJJFCJBn3ENTv
DWQLjhQ4/V2pa8pehAD42l1mqmIXh6MVzF7u13Zp3vRd/7Vwouzo5GTZeMmqvYUSwIBSU2XfmABU
jyli6Uy9wKySZt71yi4H/3woq/ajnlbzxnJnZvVZ/EWLZXrX1kN7gBb7tcR+Zi87jVZdpkd4lan3
gsVOoKEZf5bKDdL4MlM/0uLSkN1tHN/KsvhajeI9jITslo7hRhRNeKumV8jLzXcMtYcTL8EJB4/5
rkX0hyto003RtR+8MEnv5+oGJd/4rk0n5872PsdVPTHWdPutXln5aXS6d1Y7/JL4xx7QtdlawxSf
Zvq5amTjDmdpd1HUfq2I81eOk++yqrcoCSfdnxC5uRbZISukvnNDd9zT+z8oCfFYDFXt90Z3Fbl0
ybLfXtyop8mwtiGm5YFsi+6ans6mdWJxNY6a34eF3ORpvCvq2p+j+l01Zxu1UqbvnS5vR72VHz2Z
F7uyy67KASGrqeg2WMffOFlpftTMOxNGOHCn3Nxj2235Va3c1HOJF1Ovehssf67axi6OCr5OPqAg
fQNcxNm6snuvW7l1lbbu4o5U+XTMmlOYFZE/z8Y715W7wkr0XeEaJ9sshkAt1FsNScFtqlkVOpGW
uMqzovcLLG2N1EwDhxbuVuhRea3S5e1EI24zW33EOzLfqVb3kCHlioin2CAp9x4u6pcua/cIyx0j
PBk2tt6lfjVFVgDjYQue6coqhk9KGLbvRrW70lML1aJSfNR65lC2om+hfNgnnCLxMBmmjWMm7tHz
6oMZFjWKv0OxNf+To/NYjhvJougXIQLebGHLkUVSNJI2CLmGTyATHl8/p2YxvVBMN6kqIPO9a4/m
GY+tSIbKy0ZfUdLqfm9pREKvLptYjM1xPqha75uadPxOv4jNaEg3eaGp+W0r9/qyi3aI/d3Dfznn
TyI/Yom/+6JcnRSJcfbDY/d+T7NhAn7neUiGmxYVut+mjtjrG1vbs+XQ/kGmjk0rcmI2pRk7xWE/
3vTuxUJ1/UJgYlhhZD6NTk7F1uDcnbFdSQ9wiqRaWjfLG523Qz5bszOHnRrqxHL779QDvea1NOI5
T0pAk/v//+HrCKHa7aambO6HLR3dDl1yxVU5bCcU10/U9izhbhVt2hNUyLn1TCgY0IrbeGGxjHZs
uu1VUqn7oXV6ohdV+33Pzc9yWc/NcrjvQ3eIsB76y7jO+x2P+b9AF1Eucp64tQvbgpRLp7Ny6t/m
aCwb9Yh7PvVLblDco90Cp+EXhoo21fREBt7NU+V4dqRZwE25T0K7g0CWF4aZyyGn/npYImq24BWY
wEz7z7xYm1tv1t/mXR2porOjGOz9RMrbLxDTkaPO+K+ZGcXM8blYp/Gue1p2mPVboFGiZPb6P7G2
JCV15bNsUIo0hfU+rHlzXU0b0qpqbrucPsg7m1+AQf61JNiejEKEnJ6/O+XHj5K5SF+C0zqPMmaJ
NcKq2KrrXPQxt2asvH1JwLe/ZI6sDfNZkU38T7fKi2e1Xtwuco6xvMZlS/CAr01p4blHKMHXolp5
iTzkhgB/XyNCYWIw7CEi48HifSzvZb/pobF0bRIMukcqPKF3o8Pej2bJCVsTRmo1zeIqjV3P5LD8
LYJ3ndLWuznovw3SiImTeSKQrD6J3ezjKV+PCMecGRn6ujz+hfdp7etHYgBtBMc+JO5BO0HfLRxb
nYiXWe8ip7CyvBgb7su77MzyXKxB9GD8boEV04DCPUOlT5h35ffdmrZMbtbzwLkYr0VJpPnOoz4J
vUwPNXTJpOdVZIxlglS3SIxjtNJ84AmEy5D8JPVRBUrFGCD22JbO93wzPwgvd+JAE6luFVs8tUSX
K3NMh2M0wqNr/KRvSvXiemsMw/JjHI2BKP1gjerdpzNPzV85MqSw3le875iU43pdol5fd57UGtZy
lFfsNVvCmyZDmyBgfSWQwuYyqKW6FP5VK6QbWyQYG8BAPKGJqZp0H7cGDXlvxgLJH6SVgLe+9lL8
LWZVptNROuFS3q2RGDh3PrpwE458rtXAM+8tMlXL0EeERdGt19Y/u5n+WcMgmGvqx5950XxJfa7i
UU6/9KDWE8+Y35hKn6x9ANku2ioioa2OJoW9WW7tz2LZ/1KvWoWWCnqGLY9z3bAzTzj9q2bSP38s
UIvV6Mynkc07rPr2pSuHKx8AbKCST52hz0kZrOf/D0bWX0a4A6XBltJYf8XS/WJb8l2uQX2Rnfde
LBvjpE69e8/vsw46wqTcjWCfy6RU5KltK5/lMix96g2SFGGRGcL3/05AekVv/Sjy/jgFfnugRjf+
rN3+yWTkp2bVz8g+H5vUTIH42hVXfxDGNajHX1I0n1O+D09DUb8b+GWOnrJTcJkIQUgh9z1ktuvT
XDxPwtzDqeuPxBoZCusDuhFf3hA1+p62jZGnRjP+okV+euuZBOdgNZ9nLA/QROq3KAHFC898WpR+
9e3Gi/21CKJt8g1gtfm+NT53xPhvgP+5qDLuZ8VkWhkv+lKJ1K3rv1yaeqo2J3aV3l+sze8+clsm
xbx/bsQC1x4wyO4Tz1EPc+ToWxOrOSjDTtZzqBXBH1xrPNatlmmgCLtwjZvm1+bNa1CTaZKAZE2s
etKrRkTuQqWo1N1fOY7QUw9cE0pzsFJavcdoMrun0iWLhpg4EbYj64BXHPvlQP+fSNP9J3eXCAr6
LsJcqR4wrjqJ0UuohBGqI3gu96bQkFYft/3N6XWGFLe891ohIo3HOAa2b6KWIqG+tPASDaQo2dZp
kr4VzYHbPucBgVyLl1dZr97gfMe4M8mca1eJuzRwvjuwX6lX3utmede1M8wTU56hBSFp3m7Ko/OJ
GGa7jBpJ5vpqzNHmHF44NWNYwbfGnHwnjPYU6fRX0nJtnjvvvOxdkEx5+YmuhXNLK2HfHiYZA/Yt
nIksnHe+nNXytIRaLvHcBvmXV69Nog4Drqga0O2VMDpVLgBQXiUS22stPBYH65ub2w7zHzy+pu/D
mcnAe14Kscf6RhruaAQek5fKphp4ZNZLnooDBrb37229PFP/CBW69W91ox1XyiQYTk7BGgRPwaLz
gXd2F3Egv6hCjqGHgfSiVyU555ZWx0Hhg4CL24xPJBx1Ai41rcq68iaPfxur5bmU23lvuvLTLqzr
auDOF7X5tOdFkez5/Kdoj7dyrj8ac6gidmgnqjsn8fXujejKfv7sveW/Ysj/Lub0s9I5dpt+P9FA
f+P8bMIBSw4OsR+bK1fQl+pHuZkniwU4LA6+C70Ojoix/xs54bxBUxO8En/9Ssb7vdBfF1/c3Mb4
pijwjMrS+7L3LVoagz52oM6wtqofU7190Prx7HXbiRLHkKAsLdxkSzjXce/gCUMxWvzePdq9rRq9
01J4v4vc36/ICEO5fADOowbxujx0leeHjaeqsFn9q7t3y8ckvI4xF7egkwPga+vFF8WnotCExbN+
dprlBo6yhvzydpR7/hj51RhkWlV9aq3i5eeg3dDZ48q06AzX/xVcDdPRWTF9v2Ev6GjbaSDAtumH
8zL/rSapx/NWoW9Q/82tm05Eu0dq4LpHbiZpVf0+A8VmQl8O4jaK9X2fisSe8tha3Ane3YJpt/lT
FqDQRTzPkClDsx3RajSUGszGkz2xBgeHO8cHpMVlhHVWY3XemuLbwCRx19BkaCMRQ6DUIqLdfEmU
b0Z6EZmHZXMtTLx2cjSeqsk0nkjyYeCbDxpYBrtKghklQ2U43QuFnNnARHbrRvmTPu8grY78qRr3
6tRM5nXbii4rWz9aAKyvur2N17o3jHSxGcg8s9vPxlK3YdV1cdCt1klZ7X6BfG5jbr90PyhYcds2
j1qhH+SOUtPXLDrdn5vxS+1WfzMq30nraimjvOYc8qRpXuHK/cwjySb1N3OMNWR651q132oqpWi5
6IxrYX8v/e075qo1PSYrbrfRvnY7oxoewG9Fr+kxfF0XdcwpUT7O86nXj782yq8XwQlRbCKPVMWm
5s/aEgd/XFfkN5Q1ARUFmd/mMrKUdtOd8S8t202CN7oNbc2JhKU+xmGZIpQ8G8tcc1ppeQvHyVJ8
muXJ0xTSwaDKilL75JOdEvKNg/NxWvRpi81ZFpEIgoux2urama+SKeVlt9o1RFZM9l99tDdnsL43
hXwHRm9Pgpw8NFbe31K1Z8JknKSbxwciSW3qQgpo3onEs3st6kRZxHbArL+o5Q+dgre+1JZ0Gp0p
2ifHCo3B7L+ptZNgQluRrRi9w4DPM10WrwppU3FSAdB589rbkGeq9OsXMwcImebxuTf4jytTW5/R
nIZYMfRs6ubhJihLWJdFpLKytaik6DE0Wl8AI6x1SA/2mBxBQ5wuKhzpGICngb0Q/1ffDL1b4ypY
Mb/KBo8Lw603OnHvd0G8FM7Zk8OU2FtVpsMu3v2cOA2VZ07QHGmPEpMmozYuBqvL+LCifYdHwl8n
YyBS8nQOrTgfDqNtrr9s5OOXsj9SUnATW7XeRYw7/+ftJx0EfdY0Z2MFZ90dct28RhvTYNVhNtrH
blV7z6sl7EgP1tcHPGN27bsDiHTKxyGuMWefOpD+0HV1XN3uMv9gHqrCZTH6F0svp/NkNueq1bie
JiQYnubEvl470ThoU1Qvup8xvv/yfXE8dYcbbxoPXjNaJJXkejgsrRXXLfMrmiQ3lCM/qHIDDpdi
FHedgIPIaq3XYyyOWxnkRuKhvbojcPqqfI+QCinMV5cXy5OPX3MZLjbtUhFaOxZVDIK5txWnkYeF
uam6D855Wr4fvhnyjsp4qHW6KYT+yl0W28gMbt2h1tCmbjcEUPejjhDabsqr8ygqLupiOsAOildM
ueXJXqomgiZ1ozbATOPUxRpSmIOY1Zy2yFHGNwc3UUKj+JXmGI0WHelHa10+dQORLCIfvvlVMfB4
tl8+gtJkzPeMNRlOzlHBQ0fjPhXk8W97u2fF4u8xcOeiTUvUiIDdk8LatCnXLm44myOM9eD4mgu6
74W6svSIAuE6K811SHztL99hn03kjob7sGUmSUmJN/KFF+d53pZ7F+zHfdnaIRWcq6FuhE11gDFy
ONirNLGNl1i4Q+cwqidjtou4WvY9rueC1U7eanxMKMG+gbn353FovMimgyP26+nLPzYDCiVSa92E
6yi6zB341Kq2FbEptiWb1KyHNVhQvBAEeNZyk5lWinhVwk9BfnPeXK7KpWzyeJlo/Rs7Zne93y6T
//EQasdCIeyfKKPot60+T9PCWm01icUEc2Lc/Fz2MeWEkxdWW3Vpq+rLaawm66fhTT9W57LOR7I2
GljndORJMco3v2bsL3L9ErRNCsIxqMJ608vizvw9pIO9fkje1WjeVyR3Tl8mcLUxurTu2ju0EhKc
K0fxfaEaMVu70k9M0f03uQq3pCHQyov6qTnifSAVSyNEKlwXt82Yv1jbHFkh1JvHhHrbITK7MlJg
Seksl6TNK+PU9VUT2h5hqeAO/aU2uYUqb3ixWm04+Yf82ua8S/fdXGMIJij12j0xX/jxPpfEpp9h
ZGIpByedyWahjZgloRm/I3K62/NghJq2rOFEr01IQLzI6C4oL1rXPMFXyWfFFhfjw0MUZE0iskEn
E4NDgx4a3Qxn1efJNg0/GYT4bgiYi9aegbNpXr3SVKSa7X+KCuh9PAY7s1fVhjUUprYFB3Mgi7q0
nCLai8pIOsKEIh3YKXIw34QASjlwE3P5LMtTTcVlbHbaM/f0wkwj8lBrWYlz8qnsvlnC9pFndixi
iDg+K2CGfr44JNqmRKkGoVj09wbLy7Ulnb8zsiD31zdMfJkfHF+T7vJAOvJvgPkz2oPaR+1p9xmK
or4ynnx9uq8ACwlZtim8mp4Umlg+Bu0RoOYOvzrDyO9kPETFrr84aBYjg2jvyBn2/+h3IlXcaiIy
I5GjatZZ770hQzXrxKVt/lwM968+zUEyzInatyIuzMdHNRF52g3FBzI89dmueQYWWl9mfbTCfPfC
xp3dq9Wrl0qzbvUMYwlM9V9gPzEvvKxwbwn+RayFhrTvnUvYpVeI8qwZRReX0mnDrnL80LeqDhOV
O5Jeaz+LQ68SDxQjXmu5s7Y0R+bg/riOujtGW2mnGm9nwlcnOFS1/KIt5ae3e/11XNprYfUvthSp
b1Ma/5DlJXpVGIAJ6octZqDEzbrWzjqfuT5zqrTMTwMlSkaC9X/eKp8oRnpAd4BdfSe86BAIYUkF
P6IVSLeD+U2hU/uwPvJXYeZTUk+Ny7e8JkOO2n73q2u9q09XE8ap3HJBB8X0QJecIV5ZhxxFo9jj
GmdWESd0iZkxaGbqqvzmVg7IiuWqsHd6LbWk9fPYGeiNZrIjJKEogYAx+ZJOpekW8WI4c1wZ4shW
UZhETmSyv6LMR5qyVtAimGOypdRCp3a8THhElMtcsXQ0a2ysXnH2Fpb5fJ8+cmMirI44AN5jP/Xc
sk7y+iIKh2+zshJamV/0TeNrFLYTz06tUkK0+YHTevbUud+EOG1mwOKhiubejak+KnAuPDrE5DaJ
G7ws44kgojJhZCxjcLyxX+jlHoYCc6eWDB6gMwlm5z2HzaFZc4wXWIpwPYJXWqW8rABQjGks0Y0u
6ltjTDbf/OmU9odHvvA1vyCAW5nkuv48E3cQoS5nTtYb/8tcutBCR5GKSnxplvrqjWOL6AbkCHIL
gkoPIuwtPllqq/IbCQkZbQrbb+X+GfXphp6gDo3uWMgV5fueO8eP89m8GUPzY0K3fmoXkNF1MIfY
48dlfonjqsfqyNWvo+/eKatBy3hGO8Q5JUi9tOX2OW4YLRcOgISgyqyctOEMW6hHVdXqv3oFxm0E
/sfU0uLaTRwPspLdybb6OdKYShOfWuOh0raU+MKG016/otg+eLm6/bqiFRcaw2qDQe53vclLOZUP
7eRyXawFaLC1ELWRKZxa1vxczGPzVBrTWfpa5mAzyPQx+EWzCSVVHtA2VFizeGu2FUYdaXuvZ49C
wgjR9xSrAES2l8v1IIoznHbELMdmnwXWuhQHOafJfHK2qb6zfv1iqNySatb9+9StOnkQ2xLVVXvE
x3mljjbZ/f0fZv4xKpvlrtVmndA6AaOxD+/a/lbumx6hrOaAFY4ZM7rvodVxQNa580SO+QXqsgZn
U9uV8qczurU1M1ylkn0BvTC7Ia0cDZKkC7yPyZ8/lXeZHCqyiVXpwpU0Rhrp9eTwkOmj2jRiBJyU
Oth3fZR57DYz5+mwnjeTAL1mIq5m99q4sdYfVV/mEap7tDwgp76lmTzR9pVwAgrVfEHChqGyNtfV
TdeZDKpgy7RyL7MlaL/GMaBPQ+Sfg92yR7CwEeNSnf1uPtf07kHyTiG9CE6yFc7IHoegZj00ULL6
+IM2UV4nxOqhN5kUk5TbbwmnsQ+5HrOggwVoF88AWh9NLTOR5X+VBufW8R2w076p3g6YmlAir804
wW7V78T4/5JO+cQptsUNG0ikzescN75qIn7mtEmG+8b9aqWqYlOVbwtCtYwnfk1Gk2A2ZBLO++TU
qd21X8KvrUQjhTzJp5qniitRDpLjUePAoJ/GJnSpbhLYD6y5TbCH2gmtl4l1EIyUVgnHyNGiFQ1A
8Tzf2O3uqH6cpBmH11KtWlRDyoUu6ZaRXeVvYpQPHMENa6rXv9n5F9UJMJwlKImlw7bv5itsdfVq
BScco/tV8hO6dU2h+oJ4mLicV3sro8XKaWgtIVl3MnfzGjAGkvhWrlqO8t57/Lm2Rp0Mrnu3HWE3
bt3dJgMqdo2tTvHV/2mtY/2o8iJx5WJlZtXBlT/c7POyq+ggTpoTiOX9WF30wwiAY50u+HD1DI1/
HTWs14jb4M7iZhE+V+LpSLHB9jimB6ZgsLOkdt09BmwxEiztvA7GGpmNIzO6YZbL7Owidu2eyakB
mg1qq8x6XC+7+g/C/kc+e+3VHYQZOZaSJ2DGjO3yDz7l/tS7GxZ/t86OztEvfIwGANfYnEflOVcT
sgOMoFVZ/QBYfCwcV9u1X+tprjkp3/qxHV5R6n/awW6c53w/oiZn11vYz8ula2Jr+D9pTNQUgsqo
X0aZsgP6cd9NsA4zRHxB6Ga8+AdqidHYgGQgGbsB76GRl1GldPFsm6N8qbdOhn6GSJVvtHWfgUXz
GyVEwc3fA4gPd6H6bbbiaS3BLA7xtrZiOMmAIzLQ5i2qC+/V6jaExFI8ZJGGdXLLrYhmAy9pRJyl
YOzmEjHsRPbGGlNSniIQtS7FkqsUClg9ATbXUSAo8lZuVjklcntjFE+Nb3dPYuZNXGYIOl1LDOD2
UOe5SbTFHULLZ7VDc347rHCUQ3EtNVZlHmamWKM6EmcZwAvmT9EEY+zkSHz3keYUi3CATWesXZod
NwwLo2lAe5AgWKC+m/tr8Bgt/r9j+k8CtcWdFNHTMFheapvDBX0GW6XPkO5Nv7W9frMa4FaqD9Nj
XGPBlcQvtT/goeW3UwYiC9TSxQDcMD4rLiZIcxf6mnYjp/HM85IPrEdOQYHhrJM+XLojsFNzFtLT
04kPAmBVS4rN/4/kPPfUeIdKC24pLs1/1l6ud222rrPZ9+dcfBJzsN+ku/0gE6aPN76k0BxmaHFC
C+KpXxOA4N8I34KUB+6TJXPKiGMD8mnzs638Pj72kul/1jixzYYSoA7y3EIeoSTVQZRyD7ipMB16
ntlmjrsCH/oT/9UN0QNJAH9QvaGneRjJd8/YeGTjJW++qzZ3GJldeNzCIJ/Ab1pcUOOTLnYgcwXF
eHA56ETxu/RSRWTgvs2H8V0g3OHc1Zywmt1YdgdlPfz9YupwSkQTsjpb65I+7phwUqOWyK784rnB
4w5iiou4uc9l8fFUKn+PqOzUElPDNqT8iRktgABQkLL4m1fPArDc5x/7lt/rCiewXqAHMQFf9nLO
ukH/DrVcnozJvxeaq6W65IPCbspfngxASJbtNz3ytw13cwJOpEd8kSjb5z1DEgGnXLovZWfM794g
jphknd+LrEe6TqfYIdAvI0fnfRuqLN+18jqaH+bBK2tUtZ4GjniBji3vuibBmxxjQPg0/aEwKyYK
cjzX1X4Tvf6DxhE31kKOXvkC0cmkolx1Yph81p2+4n7mjzS5/NhqXlOXGIA4qOsdzMUNovnB+NX+
7KaFsQ/pCIgXrv38b8bUCMZkf9twMV8mr3ciV0z7R13+OpiT42Pe9pO16xd/RluydIcTg6VH9syv
a4wK0tUKnq376uYRti/95PhSJk75UU3shcC1bgJgYl7+/w/r0FU0kthIdsBGq/MoWoQesxmJcYvM
yeTvooHijF3eRJgaknEd3hVdvaHTt+upbA1O53xp0hL483J0NQinAvigx+2i9+8lUYTs0X7oYUYI
e9Ihz6jv95vvl0voT2UQblgUX9qgvmt4KCy44w99t9Zk6TaUW23zt+ybJi7g2R7hLtSvzkvPUlVn
Qz4Dr88cuBC7CK/kXF3c+XFv41RL7MGOxVDGxQEJFQzNGAl9X8IJzimamvy99C3++iT2+faghTib
uL6whjuOSiiFbcNp8cvIcRGPtmvk6fZbbbJwdjaYfYnmpytt95xL770b/mB4Q/FmYqoh9S0uAwYm
ozFXJqrgBDr22axrftlEESHK2MbeOJN08IGG+i9iHCw4HtUFYveuUjOXSCsUjP7AllXU38zCb34U
bcfyLrvzpLwuHeCwA4/TrqspzePqzbNe5K8HZ94JmOjNa/+v4oflUBoplZbWH5iLZhLVA8CxIf+s
LAv9HKK6qKAux7Qh7icLiKWCMuOmcU6KlNJ0dUhFovUbJtQRbG0F8I2jpH22DPvcBM54oV4XcR84
VOyQ2nRp6j6j7GJ7RgfO+2a60aKb98JqfkpOGAg8l0XgiaSGHIVCA42FbfN1t9X0KsuFUQoryGln
lSYP7Ms62D7wht3BsINsGtl86lkeDyiwPQ3/eTPiOSRseViUw5xyNrbh0Zv2zZCCCbs4PgzZMusL
R4W07nT2BsTBCN9JhenC/h7sNBxYx3neGlhM2fU35UypJsYlbg+lhYTyREGn4IZrGJjC2+aw8iYE
EW6erYbVXio6/AZPMbYQpx2OmogGFsNwI4cjzodfRJBwQFKTG5nuyYfP5RQ2l5vQ3TerZDhCKfIR
+Pm/tdBetU77hQcHD6CHHYfMoCflNWhpBk63qZ0zyV+oRdpReGp9dgI8EPLR+jvp1XO+jN+n8lQm
/tCHJKuk66PVTyrDx8ybr9FOAneAvrp22yIjnmlKZF6egVDyeCqs/2hhby+PNzUk1IWit3ZtCEG0
/2jSPHhLjD5xK8kEAemULmbQApO642tftFqM4P8vlTFLXNgCpMH+k+u2xkxQPm99fS6Czn2ng+gE
1gY9aTxIV7Lk/nXD3icGk5QpaWCaCoSjRWf9G2jcmvUagVrBQwqaFI7sGOEWxFPgg/wd/jtWOSLF
wRNM1eXXr2J0UY2N7AnCycFRAn9PdAjzWdc/pc0ls0C5dRq6PYMZcNBN5IrkCkcbItfE8zfuBGeX
6VYyt7ALxQdts7EInJ/Vg610fBEaCn54WCGqcmfJw4pPigWliUGK3dip3Sqyty10LWYjqeUupD1z
woJ9etp143Un6+Fx1zSi4kByfBQm/c+xMcGbqNGNpuH/h1X/7hEXEcpCNwDBixu1G2ZmGfXJMJp7
E0CfPXBT7CTp1lVfbkXgwA6LULSOlR0SdHkY1iy3rC+2xDxtRvPBLA3fGsFtQ7RNQ4OgerYQ22el
6zexP5YIkBABUAfD4rVN9Ah7t9wlImzW8WIdo+QMa9EclIaBMl96PONVPV/KYkz71urgLtEEIji6
+QWsveXUQ6icEryJRSMztOLLB7uJ3Xy7+O4GdVTZTapBgaFs5RAzxjeSoOqscBgAsJPy5W/ucalJ
NTdWdam3N+lM6qnpRkARflBQ06aq0EqeiasT8GtldRqQzYON9tHY269TsZD/NeSY1OVzM/VDrBjs
QHh0Zkd+wcq9dfIYKRgEFfJbeIoComcUI+SarU6zq2/nwLjMu83nzwV69gRrsTDnsJ29T2qQwep0
81Nv8Ez33prHumH/rPWhzohOCmKEVUvslBLYaWk+K9u69NZ6ZJ2PhIhonCzgT53OxVYixzIs8AZg
nK4+xipIpM5xU+XUj3fSq89eLZa0REtWNt5zMwTTk1Y34iy2gc4usb5UGLCebKS/mnGpu7b+Vurs
n+40n7zVnc8KP0GcE6WX4DjbYFYcUBfdeuKRTApu8ctg6WHX5cGJKRqneJ5qsPQdtXosViardlU8
1bZKUSiWZykti8r54TdI/vEp/7+MzYe6+LjWEg+bd9boIpmN0f9U0/6jdIcvGhXnhBpLAYL0HUsg
nMpuoAavqUEMhBWN5rCCYMvnpSk+xg2D/6znL8HjUGtWS0NXRykhcZ5Rvx+wN9DnVT2pBA3ue1fB
i1qggjwjqH1bQZKiN/rfHOzgofKt7qSbGvNNw0Igm2QPiB5i5C/YTCx+3WgtCjhOnPi8waW88OJG
W95T/9j2l84BLR3RVbWNv6Z867NnVPfD3b8kMmvUnWiwA3f7sMac5clEubQck/jsp/UdjxtUkA+n
sIlhj61NWdmgrU2G0j+jNN2BTKm0Z9JXP42Fs7ecELRN/d5HBSfNc5CbT97qiZizTma2QKmKmvpy
1CsQaUCfXRP0F4e47IUBMTS0ESVUYJegOdsvAyL2GRVEWPnbv82ffynTeui3S9i06jhvPlf6YOVv
RNDtEW7gz3UJUDlr6qzZ2sRtbzxDmMiofCtHVLoBuumwQHw3H446IRv552uVHaHr7t/0OZ+zuh3O
skbqgMosKYaxOHf0tyZIBp7m/sdgAGi2hTAvetGCXxUUPyEpOS9ItBq/nJ7rDu/XuJVPLj8cg79z
7hb3R+92qH024y+ZH5A4GnweH7vROk3YzCNSnHYCkHaqq0L1E1L9sQPSTQDpGndCTgSTWgDYlbt+
p0bjmTtc6rMMlb2bUbApGU6+kBEMgIWQMBRi7+Pa8vNoUf2ppj0yKfY1Jqv2f0Sdx3LdSrJFvwgR
8GYKc7yhdxMERUkF71EwX98LuhHvDZqhS4pq8hwAlblz7Z1NVDIUDXRxGhlg+3Myn+ymCVtD7jlW
HF4FeDgTaG7oR2vXaKAb1jg+9ip9vZPbGEuVX5Y5j7tpmMao1gUzEgWyr7Xzp0wq7MGr9KNKpLJP
YOEakOvVhXVrH6paAF8k/V+pK0k4miQf5sBCitkfndQp4Scod+FRGP966g9bV2GrHfGMW3SnF4gR
QO8cPTUvONFCYWLBaGgieauvU1Ipu8lWJPNI84+dPBf9/KxU9cF2wEn79Ou/vztVty5zTg26HJYo
j0eAIX6zLJCtkJgN+JZ2qT771fVLFZGhcWH9iPDYZ9n4YRPzQ/nSkBPSiFNdDwSPeIsI1FH9MybG
tZ+6ZwQ6mJc13cVxcZzT0fSnSY8jpVwfB6kl8O9Uc4Sa7lhO+sYTfTjDcB6zrCjPG9VBto842WXK
vtb1trqxAb422b4KtzgKWbGXVRc7b+xKLkLx2ZTWe0LVgE2koderbNJPHFd7h9HvQI2gRG11K4m+
+lb9tTjWY8F9wyZIC58E5JjL9CQ0tOq7E+lxEMBx+tALP0N+8THBv7HL9jdNRsl1af9lHWDglB+5
Kno0b4MsWfo3aZv7bFn3kvYJYHGBv13kfW2Ow8KIgYhsRXdvaWO+k4nPAJXtueSVAOJs62HX55VQ
8h0WPeZY6bez6B2S6fDbdZv7MhJDQDTA+6SlO3dayxCKtPBj27vbsX30QG8YDeSciyqOT1nAoL42
rScOi51SnYw0PlbpuoGTzr8HZYjS+k+/uOccfWVfTsV55Beqa5ArZ9YCZxlSAj2SkEl+z6k/Ih/r
xJOauX6CRUDeAkU2xsE4kOe5y11booevLCKZ6j1zikNebtAeMLFPaAUJ04/JFJOfYUusCbp1Zrg2
+HHjsN26Gh4rx440t3oqt29Scoaytm4+4s/0VVM8GW09+FY5E6zELqil5MAnkVn4GBvgebLyMa/Z
es5ViqIDT7eaFODskv7FfN8vZLXsyLdXqXO2jcMkSEWNgNlaFb/UQTHA++NTbvY7arFl78rukubz
HyjQLNSHuIlUrXsaedzsRxVSptAMJcgZbagzdL3ikGXJHqxFbMmS7sJG9iTfOfM6cwAY7/TtRlBX
7q9mdGOfXckRSjwKbqv4sarw64/1N7Mr3o8k3Vt6/ikl+PZs6kE9mjQz/YvQ447piX1dvepHrRmV
Je2ISMnkI9sua7PtX4HWfN1MP21tMxhl+VU3UOigGBWcGsl4aMVAqnHX/9muOC9Lfid9+aN627Ni
iSkG5Z1IPz9e1WOxXY6TwLo9klITa3+10QmpAtIFTsxyEJ4LPK8R67jRkBcgp0z1DroTKu2CIQE9
ha5dyP26pCck0zjYdIUQSkFSP0Pa55nBI3xdA2Z0Y6JAXRAcZKrtvdLzi56O70TwDBzGwDy50D4I
APjOt3s+Hr4VViUiP8dhujjoil38e06+5z4pgl6kh5KboMp7ilZxBNz5sMb4zeHs9fVxeDBK+qSA
2agSFFOZB2wE+qjIagiqYi183YAA0rnrx7x+51wkachEjeflXAsHO5vV/sno3NkjsaeSOI0YR6lr
5IOamOHE+JnfTFsi0KidUvSDX9dgyXhLnYqMxnVUmATU7q9yGaaAEvfSW6Pkdk1PltRmGjrlxE3G
MwmrVyBNtu1VxYs3NN+tVv3y7O10c8QQTTTcGEY/07WjivFW+lQ53Fgz99TwZV9TEa1ii82K3a6x
rDcer/Tg/17n3rgV648hoT3ddr2kmX5cp+EX6lAGeho54/zFJOaNeBpYjtV52r5IX7PJPbAAybiB
kMWzrSw0PxnUqYnTx01VP+kMwPkMLcQwmP/otX0ce1ioAkOFm6kjMgNU2GRMM4kmuREu68nd/Lym
0nxgMD4Kd3qD+eUUVbwsIMvKb2vGhCNXNNa517gjUXRUrTnsFXvnpA2DTvePqrXJvm/H59IhOrNY
ERVRO740j90VOYvHymaaw38/9FTtCLWbfZwZB2CSV8dZPD/v6gt5V4exW2egai5I40lKBs1V7G4a
F5PDXH4qzrjLZsSBXmN42ELJdNvZZKtwn0oL2DT2brAO7raAdddSvVIidKBIeNP5pbN9x5hk0LTv
iZOQ9P0jSTK5b1jLoUCjkkvGUvDxe3Go/skf+3RKN4o58nYda4HZxYNWKY2rvg5fpApSwLcslq3W
yC7kY5LxzLcVbI6miAGYW5qYjaT2vPKL9o/V3DEEcN+8q+VyIV6qC2eX8Te6+zZrHS8NJ4AQ5XsC
5+dn2Lv9dag/ixTGsG92HRnyp7Ss3jP89r3OoMrc3n00egC6pNCP2jboWBA9/n1+sMheoAxrcCbu
RbwjRa08sD5k5gaAs8w1ygM7bxCtqcAJYdlNcTaH2irLaC0sKjKL4Aa9s45NQ1gHkVUva2sGniN4
EgsmzpLIj3p90HQz3nsiIRJ6FSPTR4syL5sZy9W88LpUqMBU89Ecqu6g5OuLkTzWyS8uyb9ipNpk
ie3ToGImFC0gglPfVIhpKq0uZOQTWRUjOn0CWKtrduKtTcp8xDRfFSPLGe6MD1ljJ09F7ryWCUS1
R+llKt2Tkjixr+lMitjL6DetyeV4mBPn1cGIyOOEx2IT4ysnwvFjAVFgHR6dDM9HYfRjYJT5W9ck
H6xFwwpuYDRaHBbBSpXrXRoP8LhMwsaXzAlzNAjyaqB1W85hMRIUt4AVVcgT6+JdJc1GXtPD1OUj
IHoL9+1g3kTmk61kgDyV507tj2481cdpRm4hyC8iGGchDQoBx8ryP1kaH/DOPsgO1yLYiq+5KL7A
JSQxV+ieSXkZaOkUYzl3WPqKNEsDVDWAuK45SGNWDgDJNhbPN90Y9dCzqTA47au1f10Im3sAzaD4
ci3AOM25ZLAv2GXW9dAW6Ze+NHAA2bxwKdZDWNhQPaX5NsWtesrTX3Gj32bV4QJaVGhAikvkm89e
OFh2eLwPlgq7jQSimGTn8lxB/7R9Aw/fhDVhHRYnYv4MyphVUJE42b114gEgFBBgRpR0TjLKrXxF
nKv37jBeE52jkySWZ92ungxlgYyW26x5OkyTx5MlTw7CsJ/ZqHPTeAZLKLnTJLIvlIaJFtB9Vlcm
qZqe/45z4q05Ch9jKv+0dJDP+Ff6Df7uvTTMMyx/nLDHzkarzg3KqdLL/AIGjxCXQzZpDx2JUJzn
ImWUZ2MLnAafbt7dczQ1Wd0eu7Lh6ZTsHX29VczcW6e6krXBHIthpmyDySl+dH7BRCEFVyBMJiir
F7WcVQySMyE69aUVJ8WyfisEjfpCmHGQtOoPNsnZH3vtrVDVI73nF1bG3ZTx+OfkcCePqARp3tPY
vKhMxzbJEcZ7Xo7Du6N0YqfF1b1CUQmn3v2dmA2uL/G24cg+pCM5e3BlM4PyKCFUk+YTqNaCrezz
vTQZyvQSO7da1FoQa4oTxofEyZpw1ZNs1xViZyTa17/PxECoQakyfDeN+DY02hfBL/a+tXrT73MV
S+ys0HW5056RrV7kTJfzFGpocb8sKSesZjLZU5B8dEk+XXPrZ26RJOzm6rRz1HvOGOrHRnWbc6op
VyRsjC4ExQfkeyKktSRekdnDrNubNET0NvKAxk6qY0LQzR3tmUPX09CcJoc0X4wIirYKKs5VtUUU
zCr64X5FvRjNOmwK+d0UZh8RCJFEpMMCCbihodtTNCJu+4zrY9Addy+74jEuBkr3hVoL/TLDqrMr
Rib3cfpoOdrd1qnMuqbVfCvl1JjzAe2xv2N1xIuKd7EDAkBG5pnMc4UQwXLHW9pE00K1Lls8PuTO
bWHwgh+K2gVLiIbDReEkKR8z46xhook8Od0GHVYSAatIEmA1rtLYXnrK8fg5rT9WbXiZnL6E8B3u
9dI8albKjl0yAwAwLRD9gbUKcffUyxThwKbya6R6zOyKblfHKo2jRpTVCc79li/pTRE22UFFQBzF
IdeyK0/Bg2KSYtfbSYU0h4pf2TvqmK9McJRn7opPncgAnbrDgRtXEFiRQNHIZ+uYG3YRZLoUAbt1
HtuUPZclNp5g/nfL9IyxOnfC8muCVwyGwAihKOdy+MDmPB+bqlsiJyneZZUrB6l41BV2i7ujJgCy
BWltJnmectfgjpP8/Ghe9qRKn4djdjbSBfBwQvECNxFBMyQaVK+2T1ri+Whh39FHfKejgV5kxmzT
cXZLYeaBjlY5QmJTtYzJYVjVzdhrhCpJd6rI5H4uqWSreKD0NLO74Y0/EEZ/YoEnRiC1B0z494Mz
FoFG1ocfF/3JULCBZHqyJ9PZpWJLDb/E3hzO6ScTD158h8vHmQYYeOwhRjcEWGmeXKcHEOTq9FsL
l41mJXvMkd2LRgBONTpHozaKyyL5F6tV8AqQ/TnrM0O1geJgAS8mVtgnbOqRFzHerdnQ7mpDXgZn
uWfTYPBzzHG4FXBNbjJbiCuNGQD7z6e3us3HUGbrtXGz0jdnrcT5WTuRytNyJQVoKCBn3XZCm3c8
jcBSDRuG4v5dHbVFfMGhaEB1Kop1YdVDH46Zw8gag82hUD7sikEXFIRLhOD6x+K23yt01ijl7tUo
R6a/wGuzhzRKlNnB7IECEYNnfG3qOU145McacHiR1I/6BHCV1+kSWagrPTpUgFfIw8+8cWsFN4yQ
WB+CwQIDbKymOiZ0EwOVDIJUO0Z4c1DHbfindm4OYw5INLXMMErBsNJyMQlkHfWjifguoY8wTsN5
5Lm8kRP7x2xyfZd6LMWa+AcS5vh7Wcsr5pn7sE4NPtNwnqcWMbMOU+K6Y2wYxYwqCPZAq2Awk27j
HwVcL5oK662xjPnMNGEI2Jfz1dbMpfUUwbtbNojQ0GtqGjUPrDn/XqvquSJZYtdsERBzVYJ+auBr
uk49yzQomNT4WRJhWsz4Kxc1jgM1HcWua4qSZR0jtXSMG6OrltfJ/JsNHlMD42oDh/uGqvbBls1J
3ciNoHn4bZm8WsQv/p6Hor52Z6InxT0fkh8Cl6PZLpjdoX6R/aAtc5RRh+2nxP6kd6VeGda/iYUn
ZtIz6/LvA6ap9xTQei+RMZkzYWoZvfawKc6ZK93jGhML65bOe84PsXeCPSHcXZ2IiAQvJB1l+SEn
vIFtL7wdcx7O66l4cHLzMIba9nOaM4VFvTJ5qnNuOx7qa0XfoOORiXghKEaWlO18U9ftS83pIRgp
IdKK0ayetgcFM4xDyOV+zV/choPT6ItdoXXWrc7+KoB+IRGtDGdzcVcK9d3wUh72xHn57RB3YcIY
9wha9jFVWBjIp9AAI6YCMH5+1QdVYTx415RhjByPojJe9FtGIlqhxgxyPKrRoSE6hBkcdalqBCX0
Q2httUurKu5hMIrv2G2zw0LqESPx9kRyAnFYOQCZMhyoLUZsJMk+VrwS17VJocMS6KiaFJX+DEmk
7uSHgAibyx6TUpL85TRDxYfsCWtgdK6x3tl7WeoFhtrF/jh8FuDOs7OEQM3mBUNpJfL4HsflgjvE
hjtwmBBQsmVgqKvu844AJC2PvEeM4y1CJdxCuTMvJASum4xoHQgj1mKC/iSGLkP/Hivm4LXp5vvY
5dxWgYNDomkx6gix7BOtfTcc+It5wAHapuOp7BKW3JXinWXYMNJowY9xxTIMytgZlewmNbTIXDKu
U2WNMKxAJ4i0o2nKBhGYbPnxtH5hK6WdU9bYADlzZuyX7dbKTLY0ZBljOpNpR0R22wOM0HQaaLQN
NobvrbKPfbyPU6QNptwJV/nEzKgf0nlKfT2f77gvqC/bklrLXI5Fr4EtE5cXLdqOkKeJkyl/krRj
qTHb0ZwqOBqYdGLML6rVvo1ld8zhcB5cbj+DAAbiVAqgZaf5u44t+Vw64VWlooRj340MivDA5m56
76f8yV5ZzySq8QPDAShnZh+ttT+y80a/5zrdYCksL4qRrpp4rk8aV4mF5zNSt9xhoQP9gF2hA1n1
xJBd1Hf6eNIa23ahkKNlWryx3tW2uPcLs1T0TlxsJHzUyu9qLaY9S4QumZtRJTQM2HtBY5VUerkf
tPoN7JeyuP6wR/hQXICIk0OS7tZWGGGSjHfKfoqT8t8iMx7/aXnttZKGmDGtQkw0ESLg+hVPz4wJ
pF/VNUrqkL3TdxNm5zDcx0Yc75yS+W278n0D41jwRR03hPmbx5xNkWDCeXq2Hg4m+7z6Bg6t+GzW
mUNuc64Yjlkc6mo4sqvjxTDUORKqhXxOfbluy4+K0fMVSQQtACm9wpiQCp1DojYKtAFmIfBjrAKO
OuLd12OsXWwT8IUdCEqxQ6Zx5DeG4R6MuMj5nHexZRHqOPGIGcqnoHLqh4IMo3AcAKcThnbEjvAr
E8jHW58myy5NRRoUMv/0nGXaYaCmH80bfsHBPkP8MIky8eawK/R7LNcLy6CXi6ko7+Na9Q8kxVzT
WZLCtI50Jk4Snweufh2H37VtaUcwOKCtO8PSUUlGSpMVF0Gb35V2Fs6xoYfuzOrwrlSv5C9Zr5OM
+rlJ4DI40wZGtLvRLAk0r9rsqpJaS9KM2pbuLkk0Alsmxj1OH4P6gFiuJNlCNMjxwiTRKz39nOg1
QzoMEYHunZCru1cWrIp7RyQYtpvq3dLy+KDHOIaKvHSiJtnAjcK1TiNmyMp3PVQO8gAPsRl/ao7y
aqkpnC0GzVNjlifEsNdaL9L3XHSP3ajp79xvedTMToJZWNNJYUc5tZlMMHxlm95cZAd6nKjr+hJN
cu6a039/HHT7tWNktUPwqAvuybE9kSLcnNzWJIJwsX6y3jaukKVz238NtVKGSmz8qA7vp4vJ0Df2
JAlXZ2X+ykDJqbIHfJaaebD1qromi3hjxRqgzLr8VJqNhctMr1PfHt08XU6Fp+Q3raBBUlV13uMV
5DmQbJM+iX9XKVBzsL6hfsenoqKo7XjRg6WfkAen+MzWp4rzQKlfRGo8NqU+3uYB5yBhH/YRIzzu
bVSIo2aW5su06VqAwVaUdqv5wiqnvyNZr5vbqgzTqgVzZNA2GTWuiP/7YE4PiW7SonfOR7cIl/Vh
w8wVhNoce8oDO7UZzIdisOeLSQoBRqZe3mzFWu6rQaw6BFz96CLGEhMLgqUlQ313ZW89EJ59tenM
YbHSj7W1yI2RNj/B6MwnqWsCHjP+Bn3SHggdWh/bRX01GtsOY3j2gz5V3RlYhhVTHHJDm8RXPEm/
bKsOJ9VUT3jfpsua5sahS4wLWRvVBVNfdemUkoM4WdcwnkUXccRtoj6NZUWcmGI6r6kJ9DMq6BUG
Ub0EsBenvByot2mU6aznab8SP3HpN9yHcJG/Eq3niuPeJlNG5ZCN1beFA8n3KEjge+rvBldit/DN
a++tN1MlBV8IiNcmmdJbkqge6h3TYNKVtEPa9AdD9YZ9VrZ/uQdFwH6BbkdHfel0MZ3zNmWCzxjh
1Gtm/1Bb646VNNybmT0fmAqhjerKl+BW/yQ1nuqFfz3HHcA7Vf1MDo+xDnNyM1OU5JN89cqRB2ws
DmnHxiDCTj/he2WYKGcy6xO/tt1231E1+7Wrdzu8mVOQ024FmVY4dLSsNtOJNsjGxgvWeF3Ckp8n
4cWjLJ+sncEUOeyT+QxqZYf6HCu7pRcg4c5ZnVz6jXa4FI39UQ7oRRTAI7atetu/mBSHOJ2Z2hMT
0tbGF9ach37zfdm0NjW3CWBgcmhwBBmytEB60ofVSNedKRVx2LZChsbUkK6l07CWyBZBOYA6cKnV
yHOvDHbWs55o73hEeK609rOaLPIoMV3e9K74IYUpPVrkqDDLIRXANGiqsxUuaVpGqLyFm92jWLth
JX0fM+vFRC8HlLII0Nk+/PvTYuDBmrc1N2ygPGztFvMAjAe5mfn8H+WnyTaq8zB4R7Kk7HALUIt0
JhllM4g9nECxg/MewBOqfTwSt8PYkpEe3bSLaygeKWtwrgVtxSFs1RsiseTtra/t5r8PBGBiCvBy
secq5fHvemcb6eumA6cfnCL+oEB3rljnj2NrpweCglSEKlU9xeP41c6KG6Wl1E79YjDZ9dwMVRbr
rZuTvaRvg5dpBZZappT5tziqyBXM9DQeV8Py5OYIJtrcdRfdwntOEJ1qKScBLOOvlqSMmHJ0toF6
Nq6OiG9kzDfMJ9panEv6YNW0Gc5O8Uxit3m2uxJdo5oOprO+K3B5AQefESi58sb2jo1lsZ5d/IkR
KWEEvRlye9qgLwGy3fIimw5GjtMkVmT6SHF69Er3VKFcHJmhzo8DeQjBNGTAskVl4jpDHOgIbY02
FLNP20/iWgwo4JZ+loUPLbJ126oHM+VslmmfBXRrbiYW9LCXLfTbN5e2PXrx+EzM4h75Dd8Mgy62
LFq9z4Fck8EYPyyStp1kcGbj7cnU2vGELTCIC407HJhinKS6E8QjEunRt4cYgSeauNKDjBlmKBi1
R+pAp0rkzRMZ70CwVX5AxLyTNbyvPHQbUyGYIukfaYb+moaBk4q5nMc+du5suB38szzOOr9QcdAv
9ZbeN8IS6tPwhVTSP1m6vFZGpUYE5HAaGnoa4IP609gSo4RlTL7XPilNetZsRsb1lXjkLlw7L4UY
ZegvOdV1LKRdLInHsiG9NEgy+kpWkBgK9htd++OaqhPisMP1XBEJsrXci4StTc1+xiWxbFPjN8eG
7YISEJHFxF6vDWA11pNsZEazK1pXPtjaX5mBNufTiXiMqNrotDWz7CMFSRnxHVuUIyJmsxzaGOpd
Np8NGeebcoV9AXAiLMY5IlP4NRdqf8pZJVKk/NSjnkNPKPG5w1/Jiu8s21NSFiQSmG/czyqVbGxU
6X4ycy/Em4AWT9GuPCfkzqMCTTAgRhnNGk+ypEQCB/0Mh85yLup81shiu4gubveSnBDLMec/pQnC
nljOx5gS8N85nnjWe+w4mcOyAuJM7cOEsJSZDGjWlDmTgT8RbMx+dKaM17TCcq3kJU/xTMeTuP3n
vw9aOhbEDGEetVcFPSvFQx8bgDq6G4t97tDUEQFN8LA4TI58bBRZnvOsdR+c0fpZS1ecm6oi4krV
zrgzl7O+5pjB6/ZNFEhfZp9XB7O2Hb91L31fIZis9UGkzPV0sfyy1DycBrd8oaPBCNnhg7PYqwHN
2ns4N9YlknppgxaPb2wcNM7WuHIcxUzTTYVbqcuOCtmje9IwCx9/KPZLLX42qhbkOpeZviMaSN3i
1ckTU9Y88DqQ0A5SJhQ001Qqc1gMwiTmk14zNx8GtL8dhLZzYYOcc7EIFwnzuSIDp8ZnwJz3p6jj
/MS+4AgEs+JroLJS7faq6TBoK6nwzfHTMbT0dZRxMJDQ+ynWClBBXte+6rAqeB2MIGv4QIN3M57v
Xar0jOsd3rqyFTMPDuOn6xkoO4u4GPN0kou+MkRJMt4alvRgesj1+ug5Jk4LmomWR7sPvH7GV/TL
w4Hka8v0s/1vkSKSo9dHJB9+kjvlkHiA3GwDWYK4KzlVYcHl6vckQuJTyJ89MztTfl+W1FGPXeJQ
167b/gMj5lXAlTLF0t0tZIIHeSF+RhD0rENbyIxTXK1DwAFy5imYO885p7uvDaAiENZ/Bs7GQCHc
wSfrfm+65ZOaz+IscrkninAOux5kPIPw95GcfL2v/xKSul4YfGOOlPTiuJ025dfuPEymsDdePN2W
ZcRrrqEQkROHJc38pn0hrDEVb1LkStDYQvfzXsPbPcIMZGzFYaLHPchQwMSqx9CyvSDkNjDNvl0f
BmGtUePx9J4Sz/SzyXqMYQ3t5W+r8eRbt3W8QJEcqdbTNFa3XimKy0QhBiwVD9hDVPxjcvpd4vUm
icvbAxvuNE6Mom9fXK83g4mUPlYg3KXRfOr18GWrb4WhUuspMb5mWxyGxcyj3HMeqbd/tv0Ah9VL
6fynVMXFqTCGTS9xHvOWzxRAUtE13yNRrV43ASK137pV6nhj1Sez/VQL6HP2EhHbg1qICO8ZT1VR
fulMaClieaWwTt/k2MZkh2k7rLE0m7MW+1KZD5CRvE02R7x7IPiQHEKyH2HnQWOqlNGt0en+pJRX
hQijoyCuUlgZAk09k5KKmK22fydpPmdevI9lgV/GufLkfq1q0vXNpEL4HdQnqYonltGlBLl4vM/s
kUHiCEdHQ7ewHstVUSLTKn4NZBv6i7eBw+ZbO2UvTK/2Zu0eSrIASTqlVRzfaOGfV9mnG1VIP2UY
GLVc40qZzFkzzR/TzJGvG8OJteXnvoH6ljGxsGC4B9eIx+OSMpUpy+Tea/a3t5S7TJ+P0vWuQlNQ
0Vls4ejkPlGqhAiwcxb/or3EfzXIBs6x/k0Z+yeVA0OrMbJYNc9ra785kn2BHrGLccuExKPMjzGJ
+Ja+7Mypj0Pq7a9p1C4Da2lVWOgEo5CPjPzjVcm+HdnJBCgZxYlxaqVUrsZkfFbWerHr9mq4yrlX
WC9ZTOYPW9U+FCMFfREXDnVCzMhbIMlM+VTr4dhVyaO+2L/ZUY72Nb4PvfNOvtVeWZMvwjG+bQ/G
fbEy+mpST4bybqz3jZ32SZLdr6hzt40DqnnJYLU3tvFcWOUdzg3zJFgAgc3YeBKrM0AjGSBain1c
S3EckPeteQm1uGW8WFMWFutexfuAB6UicaZafi1A2FlKvTMbTRm6zivLEDDXMmsMNcIP6rbsT2rb
3bjptKhWxseEZV+RVducp52inrUaRAWPkLY3mI6dm2zW9u66WCFCNf2viieOIJL4tC4I+aVsb7xb
Mmx6OuSq0DFfUZX0bV3s8P4zs9+cLK7XJN+wrM/snf0jk6x8Udz53ejBwpamzu6ZGesh/icedV5V
I5MQPbVRbkqiqoc6jbR5UY6WVf2yTcLbKYoYEIousOTi/GpIctFpBdx5Vn5zgh1T6262i7w1Q3wZ
Odnd2LtBLtJJJQd+98+c6IpIumyZY6ADds6qURaM/vWc/loa+Xhs59bc9RaFWi0odOEQ7XCwtA+y
iylaCQhTCFm0lvijIASiYpoXbzveYq78sErbP7ilaVnH5Hdcfsq8uJmFnZ3ZrrZPUcJIYbAmHgEg
P8QPdX5m8GQpSpfgSyHeKEV1WiSCWzx1iIYRqc1VxS+ZQltbZh2Hem7dVBewnbp7WJpTXmEWlFny
YWfJH80E03JsjWDEednVmnoePImVrrb3fcMuFC8eXlfXftJ7MLuFRGqTqVVmHGvQFCdbT4Zb1qGW
6GjLWbWLywkHcgo8TYrqnV1XR7tHHCBTZwEvKJvuTVtz41dpou848jS4ZAN2KgEcxBZgEl3S96oE
3h5BDN21eU5HnUgPebfoMxbVIFOulTR4XACELX8ovddfixYoszK0x38fFG8cT5kL+FggMv73OcxQ
7p6OnblMW5sUUzqAXqUsatiMncqWIfqMdShullZOV6s5J0Il6i73xLHhOJ2UJd7Pg3Yi2kcNent8
ndbE2+t1h8YN5CzMTH9hsVv9ZBXNaZhN8c5qqPqSsa6U6pe/5TRWybXoRb1t64duUbvrJH+v+ZLd
UE4CCyEQs4XU6XrNLzXrx12JBwppycf3kZ5jLK/nfFpjQY4ChIozGeg2jDLtgid8LJN+B539O9ad
dscmDjRDke9br7LZ3srAlJwIK9DIon/Wi4BpfrPAxXdZbe0QariyWrOLWirkvVcLHJXrfapAl6YO
R4wh+4A1euO506fu0tvk0bt4TF5WN0fNp/n5Ye6IIayZ/tJ0k0RoOh8rjg8qDyd/YEqB+1i1hiMI
l3bLMZKHHTZg/l0Iw77jqml188BTLnsDKRuYY4nqlIqBzTTKyFgL99LNhUfVl9k7szLmdc1d57E3
K3fLmIby5eQO/v9zTe5N1C5caswidi1X1V1mynj/96esdz7z3HuxiDCPQPnU+1poo+3X/Bh5OzVX
rpb1/u9DYVrrlTy5wN3+Go54KtGuVk6m15RH9vKpoFkNVkvN6s8pHCsrJL3iFe+Gcy2M+vvfF+dh
WR5ch40W29dMteYsYxFT2mgXqzIdFIWuprxiy8t1FqZ9HSanDMcivyuJIGx1UbzbZhq51XGBr4Ro
HBXXECt4+PxAe4HgUM1BX6r0Usbc7hbEx8AqGLxDnI/iXpGP/++rVu3hGEncR7ZZHBk+1RfRE0jW
1PwFzU2bU1zb9anD2LSS/0ocliAWzublkyT9+jg1FSYjcGnnybkXaVlwb2RlpJgzHGmbrheu2OVC
gp9zWLX6rFZ5dx41nPOsckesdBr38u/D/5g7r+XWkaxLPxE64BLmlt5KpCh7bhByB94nEubp54Oq
Oqaq5p/umLvpiGJQah0ZEsjcufda35oqp6A1MG3CzH92OzeY5e9eve90pppSx3KQ6AT80n1HZZBj
SBmleaptgZtDy/ciqEV6UJX5EqU1fLmkppbxgoOTMLfVa+v080BGyr+fEW95MtpmPqaF9Zo5DCP6
/kQ71z4pJnd/PCB+/PPD6VJiJjsZuW7SLrepURJGaXAUExQK81fZbgvVkfsOnU4nTj8PzYBHXSOU
dBP5Ph2En0+6HCbrasCKxp3s8cvu81HVq8Diu08g0tHgZEfeYkTfBiwyY3IYLqRHiQj6qqu7ggnZ
0i94f8sG+ZDm1xYdaq3biK74LKEubHPA2ys7DMl+8n1513bWsAKmTwcbgkaNVX2FSb7DttFJCFT5
fUPy2sZErrBkoMoRJiSiVGUGvj507djshj0pueOyFyEzriShA1CorZ6LmckC1QuEcbHNTd8/9T3t
L9JwZsuJOZ4Qt3KKrB9Zd9VKb3v6ppyz44qxB7CoepNEXrXM4nJY5ZNEVNW6Iy2DkPCFmlaN7zLM
ohG3jtDgbAxdA6eRhO1aKLx16HaPrY3LFKd2we4i7YM2gAgcJyc44utKAGLaxZnG2IDfIFB0rApW
l8nFNGf4+aWKzXLdtJV7HQO6I6IcwYAQ1gX8kM4a9O705Dp0MMguli+hRGkj42R48wf8Czhv7Xe3
sB5R5PjnysRrlGbRsdFK47dfyFU90m3lgt33CasW3NTnQCk25YrjrIkhouu1b0gkZ83Uik+ybN9g
p+i/ytm/r4d99spL7C9kbnLR06TkDDYUK81MvKUTSPWQ83LQIrLq+9rQs20oQzIznI4J/OjCFLGL
B9R91rHofRMrQjDehQlwirC07WvJn7/Kerd8om/t0q7D3OS2dFTszP10PE19muAiKtRMAI2dYy/Q
sILQgl1Nv+5miQm+iQVq2fLi93aqJFIVw34eS+plDhfuQx245ZrhaXOfjCiOypwOejRzMnven72T
9M3ejgu4lTosDTsNj4kWP0dw7C95nF+kiIyj3g3TJU5BQZn9cG50b7qgIpsuAbLtpe3E3aaIsEzk
IGw2Gd7zSxGHWNdKhC8NMwBOQvNXf+Wq9VA1IrUTNRLTRQpramFCqd87WEgvPw91OBEyrXNSwRB4
MYTr4CyYCpqSBIJMuWn++bnJvElsvLRk/DM0BevSzQ8KZgUHXSjsEpzZH59jqPfJWhQt/RbsC7o+
+8IyGZ27wNixOMlzxNSqZNliFIlwl/wMv6dBVePmjEZtK+dZX9d7zaXO+oFFwfvdmWN7gYyBoqUU
zK+F314q0Z0zlA3Hn49+HnKfLr03GUwaotxHtzKu0lSTF4Vg6j712NP4QBR1d/l5po3IHNIeJxZR
tIdayv5ERpe6TDKq9uP8ihgqJNNPSz3ajZC9mtz6chk+btlGcJhjlOcetapqTSWhLihz+wuQA23N
HJmqwSvuBE6JiyywxI8JTIsKewhCc5dIVhO6x9G61fZ0y7oOR6e0k5PSuj8ffj6cp3inOfFqaZmh
vqyYj5+K+eHnmTtC/s9l2K50dOSQp715haMgc1vU7ENFDOMfT9HJcuD2qCMSXxo70TuHPpbR6eeh
UeafzzAF86wfKB1VcTDmj2L6ECdywMM/ninLxrDB4WSFyJ65/4TXF5JUnKz4W93tkGj3cFzU0Qnn
CU5f7GoTQ6ocUgW6hM+388PPh2Xa3AjkSrctr/WGV/6r9FD+VtAMJgewJbX5TUmtusProa0oEPEs
4mU8t9NQnH+eKQb9W2q9t5+PQlx3yy6VGoZZVZ6DXJRnnIERxvvIfmPk7G1lnnI0lkhSc0PXZ6Y8
D6I0/ngmx/YhNPOAAZGNqjvDfxQN+RJsRrAR8H8IuOh+5YGXHAiaGzkoQGD4SXP6M1bqb4FJn/+3
NKtz/NmUdIjkP8Oq/pZttfsf0qz+9gXn2+bxn9/h/8O4K8Mz/1Pg1V38+d68h937X8Oufv7NH3FX
mmf+ixXGFS55tzp5Uo7/77wrzXP/BamKTpCj68IT/pxr/2fglSH+pbOH6wRlWf9OyWr/CLwy9H+R
XCssn2RT2yDHXfy/BF6Z/DV/yb4T/M8hhY6AUtqiyGzdOTjtL5F/bkbHAOsLa3jlQHtqVmCd1kMA
ypClEcjEMcg/QlTZLFULldYXwxjYITit6SBmgghCmlvs1SQOZQBfOi/vGLaVNATzR0Zlf2SpcVn8
z+lcvFT//F19XdiG7djg5xmH//13LR2rEuikmg274p7wj2uCP8kqLjUTl76moTZdpKvt/vJ+/nnF
/zUS7B8Rj/MrxHtHdWc6tk5IIK/3316hlC2N4ZpoNvTB8J1D89ewAf5MsdEYOiiMOkR7v6RRrKr0
YHbnNLNu3t5hKfOneA3ns1wYTvHfwpqNv+eb/vl7cUFxLkLqCXT477+XalrRjB2/FwYxxMwheSDa
HeEbCBnWA2iaKVZ7nPuL3rPP//kl+bko/ndg4h8/2vSIu6RNJHgkE+6vF42oIBgyLcIon1EpVXKv
B2LhqPi+8wj0GlnOGIvma2h1uHVG5EuBJBOeXFQxUK2QM//tjYNYkzfOOay9emONLrZ/oLlzs/Tp
rfyeRPeEfeucUFJZYXzJ20zDm2s+WvSAm9GDkhisCzAqfovUjrGIAwpGT2jzkXwm4m6r+08xgQE4
r5cOST9BUOEsd5+8USAQxhenIKA5NQlQ09HS3W0+OtjW61Vbiif++UMF7WKqj4i+4N6U4gt3/H6M
6HSXXr+rMU2xF/Md9B7AX3NvhN0Dv9yzLeXeMYO9kDOr0YFB25rwVqp606HVZHqF8aCK8CfIX//5
DTGc/+NicGg06Ewk5luYS2K+df5yGycm5urMJ55IOQ9jus+ilRE+NOpIGJIRbzX65bRDy3VGYzAG
crxon9AAjc9Oui79NW1bW18yX8NeND4ZIBvTRweLKO32dwYCI+xrWs+ch5ZUvY2xxnsIwC9hft+t
fPveP2AUyfJrPuxRZWXYHe0EwzZTlBDQUlJka8Lxhvw1sO8QVi3QcdGDcsZ7g0mxs9SY5JrxLY3P
mYk25l7PP9tuBXgaVSw/sek3UgOcsMnAq+RobJCg7TluB/7Bl0xKToAkR32T5VsQqgzgJdDnEPXl
iiNbVF4IsIPTPNM3wG4zPI32XXlfFPQtt/6APhKx24YBoF2t7GBDbccQzfQeq/iQAfhrDnrFyAgj
ULau/U1ZH2hv4sBHG8oKt3bj3cDfUyGPs49Jv9SCB8Pd4k4YcNK3S73e1lAU0LBUd/gcBv+hmV7z
4XmIbjhhJl4lNJQxwVkyDlYkXQxkCmlYOpWOkTI+GP2VyAA0z2NzdNSG4AGQxe3XPE1x/8u6ymrG
5fG3G3q+fHzTZCuy2aL0+f//y+UDMw1sWwYoRRfH1H9x+xuBRKRSIPkigmCWa0xM++CjpONZ5Pg5
THNJd+UswhZ0p3Y/mThaAIM5I+sOg/wakWUnnxzsVdpwK4gCYD6wMSR1LytiqzB5vzgGDU/nu54l
Zpa+87tLnYcIBktyB/XV2Fq7kqodJvKinrQ17LHlkH3r0G8QI6797Nsl/C735GICEUBMlh/129Eg
MwdpL1YQjIdaymRzmzePIrjg39LtHXLbBUD1RH4AKNf1O7O4DvkNSJOfbQZvZ2bnNN2A3oMnXdMw
HxYyjBZddh8hj3QHEEc4DAzgHGJlFuampz9r+RfgYiq4eO2uFLs8u071ky5v9vhip5zVaVCaPfb0
Fyv+lIi/Bh+rkFsxgZ0OpYOgD3taLHaR1m5F8zrk8GqC8L+8vdbfE2BZrh3H9T2TAG7DdSkc/rHH
x2RbM9PO6aBp0zsy5GbtchBexxz10X0IcQyqOjvMVmGtynWYqPQbBqhJpp7TcR/Hk4nmX5fDmVyD
DzdAe9Ck/e9AmN3OsbqDaIPPTAUnQWuUs2Vek8/02cfKW2f2xLw+ajnvWDu7VzAxkjHcdoXxoXmU
zK0W/ZdAZoqkvwd4zvUMay18TOojy2Lb/se1nLA0owrxQQXIrGaDIEyp05hd02JGKWv3YKy6r3xO
BImVPvK+lixWQbcZmH7OaO2DGhKi9kqW/kp8eRIYeFnbH1pknGmLnPzA/cBBA3wnp4uv1RJHC4MN
qaX7KHQvmt2TlkMXNiuQuCQOrRFrwvxCoGUY0C9OGe+ab0Vou1uB8h/a8l3tMCyH4wr4KuHomuU7
YDNrUbcn5y7Deg5HHBtuFmLD8csdU5fHqUW25pHTriBXLAdCBJe+faoG7qhUopw3FHokoN/0KMCs
4jDKwZyOvB95c0e28cJy1aNOUw69BsygFJd+ZA3EKPIlssDMjEEC6iImpH1bP8UeWcyT0g6cuVFQ
iSZYGWR53TX2Lk3A45TmCOa6rTx0u0hjfeS3N9gIV1PTzYNXocxufC07yhKXpEcyyuMYowMOATse
XfMjJ3vyYupe8iASbVWOTXTyiEJAkWleAkyzF2F6T07opDCDouqUFUqtXbIscZNhopVJhgNOowUW
2EzAEg0GthD9XuoopFiENs5ke9dEy7tL343PnWGdChq1+5Fx2iJzJtKU6tBfgwUCz1Yj2ubuuLpN
+2LlmNEG+Mmyt+CvQ2J4cKcaj0gkcbfiyC7SJEVJrT/hNTQ+grEVJ94h/ERhd7DJmzSsZo9hUC2x
As0kNJ4Nnakt4riPTlrSUpfI+LsYkm6jEYLxIdME+XowO68nEW/M1LAReENwQUjwrWDloPWLm00U
OvnSNfv6VAfGs8ebsUk67GduGb1DWLbOY05fNuuicS0FgEjp2SBdfbx8fv7U+K53sElHwHHf5Nui
8b+CWrl7v4EUzOLfVtDFjUC/kThE3n0NuxSm3sFobxRxUITNhnvcMhdiiA6h07a8XRm7r/iYMrDi
0A53loxojZPWEBkUesVYPAhFx86dszZSWJ9bZqzWghD7PYrrYUlwPPQ6v7xmVUAXLQPTKMIPMrrl
OqSth0RgkCv2Q39m7xNRQimpomIVZxQeRTBAAA2u9mBjQWUfiO3uBSvSvtBFtqp89dyHXg3+hSjE
RjhrpckjMrBTD9JqQVonSjBEBdEIiSYQ9xqAm2URtv06mnx/05XgckAAuV5HWhx5kauitzZJ9V13
IGoTq0C5lDa7mCHMysyM33QjjG2C0LrL57IiG6Z1W1oGmSnwvOJSEAUxmBczkzF7VJdDrLbyo2gR
9DWQZdn9MbYMbuvB5CThNDAFlbyef9CSbY4+JpJDlipEKbTOb6SrAMWUd75i+UnnUbgG52rpxOPX
YKMszgcy41kWDqXSj4CCjTVAa22J4OYalNpzDnljYaE2miVUGEPZPItAlVvarg9Vg4XYyMnqpOxx
ys0422qaadoGCLTQwbFloD7YRZaZbLKgBdw1zqPpGuBbg1xua6X2uunShCA1HLl5WL94YjZWW/aR
9dpYQyXlpmpzxlkZ26b1CPuG/a5+USnj6Ar2Vvltp5FYm0FA6EvLxLe3j5AsupB0L21C6+o01nNQ
9oJiGtIad+m4ESmm114+pHHqbBECWdxZpbuUWE63Lo9LWjj1Opv7xX2LL1E0VIAJdCOwzGKS1YEs
52IDEXvFaAn2i6zEMgt6RVwy0wAExzNGrfGMZEO7KlzYnClWSU1TINOdRVWPGRGc/JSe67m2qmlr
txjUI71htFpLmu4d8l7mSlOQVyuTcfRK95i1jD4t46jBLhQ77ZeXsMGG8tFXzHPpYgvWcarRxAG8
74Y729feRiWxLRaU6MANqJIjlpJqn8Q/32FSyw4JiupxVbOPPxXR01Bhb6Ud7a1dt39h2SZDKIKP
EFuGxXDY2ZhKjjstGQi3bQiPyqN9PKZoS4buiZJELvWBdBnNjsmllGh1mUYXDDY7utM1VC+biLO+
cI/W7Lww3VlMjz+lG80rClVSdksEPtAmWHdqMNPAM+g5uysoa7eh61+zcRQ7NHUYFtpgr6XhWude
YPUv9q1VpZiGQXHm0ngMFPYGaIpcm19ihIoIx+QKfDJYcxbKl73dvI0TIYuytu/cAUxB9DnpyHQF
pWPkYMVjgDYs+8zmZUel3EjHJSMo69Zkk3FyJLwWQIurVjnuaeZrMPfM4JhRbxOiAxjBRc1ahS1u
FzYNHyohUaQknoIZXM5TQpycwNhOcQMTvPbqO4EhBaUETEHu12WV4zjpzKe89+Ve5RBlLK/aFiHy
9VGTwT5SyjnD/ghaEHXgLazlkMBGdoeWmJbQwpDJ/svB005Ch1EWYUtdZriLSPN0QK3Br0bRYgj0
3t9ZsUGN9q0bmXZLNA4PGS/rDCo9pJwX7zOhCHF2fOc4ZvEx8SzwYTVzoswzDgHBfYw0J8B/BQ3M
DCzVUXpfPkKpEzZRzCtfDjXISbPK7vTzjDqbREjt0mK75jqXLqv+2sp8/Rw4VXIQFVENSq/WanRG
cqq0hyAImiNw4McoNaHtlI179/OQUq7ehbVqNshJ4Dww+6bHIuZLReZnOT/8PPt5qJPxcdB17nlY
fHaLoQev6W9nVHjhkkZ31kB3zGPfhNMKuCvOpDQ1NlKH10odtNOhde+DMaE13bz1/mDfmXFrruxi
9FZe6QbLlq43mRjESEZjkR+igcMvwb1oW4J6Wps1idW+bYMBTctz1bj+BjwIgqbCxRabsOWeo/kh
09utiWXlFOXot1QNFcjpa7iOTnUsdcWJ1C9x34ZJc88feh8kvtqpkLwBDc3usmVKvYOwjRQ3T66Z
3TWgqlz/VsgQl2cF2VtjRo9e/Z14yGBZtZFLoB+wuqQ34lXD7Rl7ffYIEohIW79Wb16IHx1LhzcU
5qUMC+/Y+9kRDGZoLzBI/tLpSF/DSOBwrnrjTMKUvGM1grZTEfw16glDqFo+Vly7/AVFf7A69yPj
NTiD1yKAR2Op9vtpHwdJeMiLERuKEl/wifod5ubp3s07gmvNEslwS3yyDtrtmFoBqL0wpVpCuj+I
zIfwziFTQ1lKCCEEQMQT/d00Enoc9dPJreyAaNuCShkIWg4l9xBG5nAcyDtyG6O5pgI8fO1SfsGg
y/V82nWzKyaH5XNOGV7tICr/6sY3UgpkzNGSi6SqSHlo7QfINeKhMIYWuTlbZNt196mwm8dOjlzj
AbpRAewrHyt162rrcY6wInKvXruSjkkH6oKh6CqJcUfGU+zfkWH3QPBkuMdnLSn7yXNNWnI6mD8/
W24/bOOEKC1f0R0b45xykFMvgsqNG4RYZ2v92dAtfNfRL4JKCWNo4p023oNuBSFhGFts4OOSGmwr
2vJkZu5T6I/+CkXmextTF+vjC2MHoL7wtfX+4kvSEHB23vWlEa6t4NjbMZZcD5lTlu8b04LDjn4Z
A83G6DHjez3qXMpPTLlIKLjZl04YnVu02PQR51MSCsYJDiUe8wEjuJN/M+JB570O6+naGhcEnUBH
EzujEvVcZo39KUraDVk9REMjI4xg2NQ9SXQlHiEOqS+ICSvaUTUy8TIGcvPm+eoazO6cIitGikli
ccvRuBtw+vYMZJFSaNUaYAbrpS1/D2ojWpAatvK2rfQ+rGZ8c83XcEwhS3oze9iMr77OidMI3W/V
20RIoX9EnH0yVYN5JGtWRTTuWosvsZD76xIt6BgBEPHQMGXqtepn+q6FhDntnyvDEXy9vIS8Vk2F
LK4xuw8K1EaxKeryjZLvwIXiLSZdHTCBuovkJSvSA2s1EWum+Vl08jlkzF4U1SEqrA8EgMsYPzz5
eYiGnfrKu0nPa9BPIi7DJfsQh4oNRHxzbQ7xsNJC/dYl/RU+4w1hBmVDGnzHLeaDijA9vPIkZip1
+vnRyJrh1+VbVwMJC9qwxi04/0bwj7gJizcqZWBDqCIKE5/rd2QZGfpINKKyFoeeKn/KBfC4WV5M
Y5krGCXu1bGYq+eoYqbhNRntFwfZCMxyMPYRa6OH01RQTyXaNwIGjhv5O/XvHajhp77I75IE+lEQ
PJlC7Dyg4yYU3rQfyh2c2EfLCF5jL/uUE0H2weStLaF9BzKAXDaFzNSmT9NuUUGIj6a3bwMJS12D
+XlWnlkivVbCwFMkolufofnOVf9h62S9VoSzEO251yj8F0n8BQbgGhjA1b14Z1VzXO/s3ontT/w9
Bn6vKds5UfuCnyRCUpAUK7fQvoVpcyOTB0qwE0YWGn5F+KGnwQNGU1qf4gPZ3qEVHMK1XO0dIlBy
KPXp1ejLtWfieicf6lr6MbREXc552JzG6Vjspnr6yMYyIJri5vvl2aYn7FOyZLnsEbB7R3gfaHXy
vee199P0kGmCDhc/rxrHe2jx+xgSvU62GKcn5xPt6FWUzzVsnqVUhFeMPtPPMNkAyj5hp+cKlP6T
cGKiTe2LCKNHIblmpglS0eSah6Ib0J5ad/ChlgTpPnVEn0Bt9jDe6NExy/Bd6aV5K9i9I1jvBEuo
xyaKr0SMFkscFQuKDAhBHf/IzJ4rp9qYDmWzybcHcIMlx3COlbRXlpHSFswob5AhPZNn82l7hBeW
puwA0d2j0s9WU1afdFPDXKX375ZEcDmGKycysdPq0wKB7+wLIOxliPNXuurFImk/DDLcVgQ+osmd
pbZ6PW5Sh0EB++mW2paQaCJfKMRhzxGMg74ggv5u9Qc/FzE+JbGFKXXLsviRba3cTAEOO9t86A1I
qEB8T4owh3BQz5Tzv6UhsDyqnr+f2Nm+7/d9kD8NjHwQ1hCRyH+J1kerbEwvrmVzyrdJXY+cOydr
+2VOBHwuMVVnTfLu6tq3ERPDiqmS/RjP4jJkLKHF+PIT6E590a27mQcPkgp1OVyqWBjwSUqkdhMS
CmLKwwGDPQf2pYtUnmuNENGwM+/6qQH6OkCMIThjy5K4HkaTPg2hPyOIX2hl0ZZcIJe0sWc4cAQY
ldPHz4seWOBH2+riEWeA1T08t6MwGKbsOTlnS+GW4QYJh79J6vbIGYoMz5BQxDEc73Rz0pdOYl0B
A5L2rGWAiGA7cepnWCJ0IipjcSh0gl0nWK3rom7uRyIIcrf4Hlv7HZYz0CzoOJm2IUhwmWruq9OP
v1y/+9J0ubV8/Vdhx+CM4ORQsE76zS6x1fbDL0QqN7DRV7RP97Y7Yvb23kWB08yANrFguGMoIi1R
bpG84XHBzwBJK8vugF8SnVB/dhb04yTi+JFgPHKDl4Jc7BZ0s80FTauWwyp4gyn6kmDGKjFSrfnV
cxfE30lLm2yOHm/T9tRW+Li8IPrtFeUrt+nCcup3BQF1EfXFqxk1kAWTQ9XYv5xW+23J6iL6qFu4
aHoZckxy42oWSQD1d24gjicKcfJ/tR5vP6FCDY0ibgmrioln9YcPBJZ3IqdFAf2gWA2qJV+9tDFr
tibIIHpm8wAmzFFuBSDWABdBustf6i08D5aCaF0jVSHjxXwKq/YrcbOnxKgPcdwsA4UNJQ5PAbuN
O1RcaaMTLenfv2i9dqq0Rzdrp5VtcyLm/LVz9MJbT8SnO4rtDGM+56bAW9Y4x9PiF0kuyLixw3Ek
tT76KiKXYo5tBfCzEW79K258BMpmhUhbPw49tmqBsC/ET8YxJMC1xiRxWHuB/QwAmDguGrAmgB0t
oZDu04qeDElh8BrIU0ysy9jrD9Dm6fDGj7IPTgN0ynWKNgTuGT4RC7bJ0k/2edtuZ9NkHfnjMvOo
vBoCzowxmvt7w0Yh3GEB8HaB92GT2biMLJiibTPtnW763XvFPQCLt4oAzGKGy05jrVaOS11DG5HC
BITDGNqctNvpZpvuWWYimhmU+JddcSEkBftQQapEuY9aEs4ctKeLWMNjUan2DMRxQajVwzAOXw4n
W3ae8CFARrXNB9KF7eeMEK17myPPyrCZZ7jNS5oRGGXE45PZMaLwfH9pB8EO3IG28kzjMWTLX2pZ
/952JjArCfkdVh4jzeY4aEDtVdDulI3OqY6H7yKJHmw0pfN6ojTSg2WCWNEpNCwIRQETvfAXU31X
14fWhBzd2f6x1/A26WXwHIS0NnVm4whkH9OAo65oQXj3rvULJLa9jDI+SjUbNE8QHqq4UhfRSsnt
fuAmCJdKjeHCqeEfde0LASPJCjdOiEu52Go9kQ5Qu8UCV3GPTaHZpU1/ryr9YkkC+7wEp274UjUF
Q0U9eikFKDrO38wo1M2dypf5DcMACaCsgBsZYxIkF3swPl0XZyS9ijwsHsiIwKxau7QSq3RDFjej
SzDZBkkJokje/b76PSoiQBOs9SpQ8pATZMl4n4uWq/EtCD/tFAl424hVrdlyY8qtJN0E/aYJYNN1
GHls6GH1KzsOHwoX77Crue1B4WhIbSxBssJP5U7aEan1ouusaD2V9Mbaod4PbvpbBQOs0IbgATHj
FvOvSdkvqU9gkkcvR6dxPYDuBnX1mJTlh17v4iS/OQUzDyf9coP6IEIc71yY7CNo0OMYjFbsdBtA
lyX0ESZUtv2ttSP0hHzWlLbjk0USDa4+qMnUAprjxVeimL9SqdTSr/xb/YP0qcanqEFXX+5xpO+w
ddD+d03KTZ/LHjY0kMl21fRUAPERMebvIujXuKvfhQhPSUB8WlJ85dZ4MV3cQQrDbdVBrFB1d980
IJJTsi0Q6j52Wfd7cgoYQJiTKusjUg0oGHKToRjTBxudE1y4JykKJm0u8n6voZTTLm5uGQfLo8/X
vo0YAC2ULhsAOfayE2AtG+bBvTD3AB5oaWvWh5bLM1QesA/+u8YBZNUTiRhgc518dTBwuCYcxva5
dYIFBlGRY9lQONCAV8YyHacM1zlsLtd8C2KoTnIaN30W77H/kc0RhFe9qTGLICgkgncg3M2RD57n
nVJDPzqW86WMgIOE8UsMipxDrXqMEImtsjnRN9YMDs8DSVa57nyA3DupSLyLJum3MqDxjmfxlWLi
KfFx/6JUMeDLtGSC0kQvgUdP5AAyQsWshtls2rZjc0m78QbMhl6Sg2EsTfNPz2u2Uia/u6aas5JV
s/JjZ99K/ewzPFkEFmhFK+TWH+nka2aMKLJn8xtgEOBXh1C9anK57oicYI2wv5QdXkG12qIhCkED
sVdSFS4An3DLh+A5xileWbZ5QKZ3nIpgTigyCSycesLpEHlPrUtzmYt4EcNnUwI9aGHpPSNSdevT
4M2hQFz6xvAwts1XN7ADC1u+DBlIGOPXFOd42h0YKLROzw2sC9r9cEOhX9Cx9LKV1QiMe5zRwbJj
wK4xa61zKzigxzIIbQ1hoI46THEQOWfPamuIquGV6BJ+Ss7RpTdwY/NNdaAZouy0u9Azn5zGYEtQ
zABN1svMolIJkluTBK+FRkBDV/Yg4DR6wkEG9h0t7zz1AVvBr95FabWdlLWvwuAMtBIdc+mQvmGT
aqFx16xZsOEW5Mz/O3cTpTZvch8d7CB7d5oK72sP+89Vd7LW7lhin9CpXoeI7k6KTiZOn6y4uugm
XANfxBwqdChRNCgukRG+NH227IrUWY/h9FrrA/eSZnx1kn4PAbe8bkYaH3tvO4nqQJm1ruvEP6Zt
dQuaONwwxlmgiMecE1QHp2uzvWtG7XbUzVuVQa/Ny4Kw4PoSTtjm3XSAqpifdLIuqrRzGQuzATkt
G3oIXXXd2gEoVmC/eu/G54TEsBnX+2noRKOhkSP8jm0AtEEWE3+tR/q1rUGHNFHJu1yQMhLCAvCp
+WvggGaaFafCfcsBjOMoJq03RUwh/ffWwjTHKHOj/PSjGBl25QZAVbQV0p/d7NT2cNVdKF3chEbC
iW0aE7AEjfBWDk7JIgZgh/QfXGKRrxnDbUuarXVFPVEOr47eWxQb7qu/haUDSCzR1p1e/BZGb+yb
Hssc/v2vNE6enC4kEVqzoEg44TXuygRC5gxEUwgmaNRyUTqae1TQKNhkuMd0wJUk0EDjzpovW/i/
4S4WgjHIODGygDnRL8JxCtceeQOGcaaGyvbsjul6mBm2HnJhckLudGDdm8C45PX96OacciI9fxCx
vS1ta4UAhNtGGQ+9qb0CeCViyoyuvuxXo2MeptAQLHXjtRv0M5IBuPFhbV2aqmkOQ6mRZzO+J2Zz
TEXWH2fiMQeWEIEz136l0z/v4FWeYlAMeDckCAITiYfimEJaaBAy4gHb18Q318DKYw4YogFz2BwW
ifGEYGSg/Qm19wST88rVfAf9X0O1HszFYvurVAGRPdbwKHwJF02U1tlMPaDXWKJLAhAWuY2Db2qp
Q3PDX5X28A6n7J5kFXWvOjiMuj/CXrjPBozrtUtBa9jvJAD9BvbyoaF6XzR41j6mZHhlfJXmVXLB
xjDnqGAVUyKGvFUlb0ZBEoCOBCaX5jsOEQZUjDTTsjd2QUE7Mm4uLW/gyc6sq57MNBhqKoCZH54b
33k+Qc+hDpIr84J3I9Qn4EgDP2wEfBDWFKsf1lgWu1hXYOTJ9hhjGhOiJihXaO2y+faT4Un2SbyO
XfdcBvFjCzXEsFArwNJojfa1zDGCNV+T6z4WZe4gSIS0kAy3cihxTAUphzTHvUGQ+/AS89Wy6h3i
dA6REss4kjaMLRASt5o2HgwXrZ+Jjo8Z0OPk0PkNhmHjadNT1M5m0QcfELo2efF6KNr9NKmtqcWP
5PQQbxP8dm35IMO43dpawuRyDB4Y+iKoLxHXjDu7USXOTPeqA2uzlY7lSYNv74Xy3qWhbhnjPs0E
viPyj9fDnLo0eQ3HcKKzD8A4Fly12QFMsn1EljesWZIgKM967qoyuVp+ngKmm7iNyvuKMDAKupT2
VptKcBRnlQdfoYri++p/UXdmO5Ir53Z+FcP3lDkzCNgGnMx5rKy564aoroFTkAzOw/P4Tfxi/rJ1
bKv7CPtAlxYgAbtbu7KYyWRErH+tb0FE2hRp/a1uUXaZkA2MIlycEwY0j1oBnyudYwKBhfeWznWz
Gxpl3JHCI4GBQX+TlsmdiVmCtM949ucWMEgX0VAlWnPVVvk3p9rx3GX2ssxUv8WvYlCQhVhAxVNz
nFhDRR1rjy2LHAfp6CDoEO6laSyHLsoAcCfRvs2Z6dsZnL+oHI6p778T4yu2UYxbwW/041Azl6Rf
+9m2UvP+Kcnn/OAnfgEPXFYbHOZfzVDlH50hn+ZRuYdO0c/BD7b3YRQzAXar9AfxsQmG9Ehtoyao
QJkI2zVYVqaiqF8TZAhg9PrSIa18L0gzzCZxGrcj4+9ja1465AB16hopB1rZJbh823AKOm/SdFvZ
O0bObDiIwAJv+U5d7H5C3vtURzrTPsr1QzjFlCN7+paOuZ0R6wurxVUxkN9fq8SFA0SyOnCdGrA9
tSctafJt6fNUEMoYEBIq404rOZFE1brKlf00N22y9cdHYurjymVZ3nmSgX+j6rtJi0A+DNank7NL
MGkwXzCU0FdWCoPbgnKz7Ssxs62X8hkaKiaTvH0sU+Vsx0jzHjGEPpR1UxFjtcR+YpNAntV5YiTI
zro0X4WT6mT+BvDYaRYI54Cej50upIciKqqfxQ3gkd1qVR3bu9kbqzcGrffTzMcBUpxHi/dSdq59
MDpGg2CueNfc+axCecOUImbZ4MZuYv/x1smmens4cHOh9TJcDPTsYDpsoNyhpd1c9M8iyc1dVjuM
/dwZLDvT+H47cbp7RDij7HcuPJZHfwXcZVxDowS3DWboCMpwmWGLnIxee7MVqrWAPXihx0jS5Mz8
hse3MfvqJwY6xvLjc03neE93KqVbpruJZtW/tBpdrX3TiaVkwLucG8u/b7T2alAr8QPigLUyND/a
3GDnpq6bT1Of3JeCU3hfxVhPATzP5TDhDxmHc6V17GobmkpiTW5jVrBHYmMOVjvnXlLSs6o8o3oq
uq7exkwTllaEVcjmUz+IpLo21kSoeTKBJGqJfpTw3ZVF7tCivOpiA10g12x9e25vPxcwLLI02ngA
j5dT7BYLD7jnc0rLIfC07o0yCva7s/tYsa980hJPLXK3Mi5aRTJZ07oH3fLrS4XcSOWPupQ9ReBd
mZ9xf9yOe1NJ960DzMguTNiXqtzOHk8IxI5ky0HY5QZvibakz/Ho5B8ZxajWbH1Oo5m9Jcl8aSbu
9XmU8zUpsJGOWpPcW9zDjYP9YWY1uffG7jsEMrfvI3VsZeLsZoqKWBAkpW80bfHFBJKQNK+QqF6H
implP+WBFIcSNawGzzMUBdXz+S87rbPKnb5ZGg3XRozMJa0DWZcGCes441UbUDYA5RfJTo03dIbl
XFyYZOuGX03Ly4kHi2DnzB54kTjqQxl1uP+GS7Oaknbe5jn/k0R4RUfxodm4jvSO7WXvYaATXX3J
bN06TCHNR1g6wtVgs2LkWPFIE2FwyLkov7f6u05Px4V+EHN5g75iwsX+A/mv1b1zEe2SBGYAUYxw
UwDU4ouKe6pgWrimEEzHAlR8+rb42eZ9/6jcId4xH19kg2vA7tWNtYxpkQsxxHkOSjRgv/RJB21M
mxMqhNHCZJSqDh+mkhKCufsBVRJI8bAEICd3fjn2gUmb7FHS9qfX7Aw1asSog6RFomk7PIAIlkWc
GD+GEP8ATq0NH5cfTMb0oxFAmzi/fVp6d2W8dtH8OT9hS28ZdfovpqTmvpyPFjWEILAsEtahvTUT
QpoxSh2nUAuZka6HLraW/ZCk93bepfdTWGKINTht/fqzXBbhtgjll6aID9s+QWL8Di+GV9KHKapH
une1p9nwsvNQZ5/iHsJc8dh7UfPAeUkYA+U1nWh2Vf8FMrN6IEGyDAf7rLkEImwwO44b9pvenL6K
JnE2+DRUoHmFf62G2b/Ork71pEIqbzNIPmIOm8DJNP8qcswzfhF2+8qpwqv08V3AaTpLbjFIIz2i
BoawAADdLrSydahnJp5fIwTCEVqIaWF0+vWPFBhI9yWq3fZuSnx1Mkf1QvnshuZkC2QCadW4HVwy
GxaVqLJcjBExLkp9ro6dY3pLO2CpY7GySmtbhykcPQvwj5/DnGsAyAV1GFoHvRYuneeFvtYLU16l
efQ7LEbxVMtgrrJTBdY7kBog7DiL6w0R+PlOF48lEhGxU+ntOBB9WIImp8FQ1A0YprueDnHBH+Tg
twoeVqg36l0r6Lw399GUcMTQ82NnjCBwjOLbj/DTwMPZFy6qZwfkBbZ7zpZZdQAK5z09HtBoa2fd
+Ti3fD4sy7oO1XBfONxghB8rmnzz57K5Dd1S/QpmSNvMxECQbVt8KzelBTm76ipyFhrqnZnO2ziB
kZNXBsNDOYEv8/xNp1fPoDyQUa+QECO23lRAdeplGBFaxAhQSWTsWvUu2lJsF88elPoI4kcyYKix
m45IqX1SIGadW0P9cAlzgCks3rEE5Rnq0UcVPsm8YS8xPiSu917pnOSUUdKeda9P0XtEK9DYEBao
puoFy+520Cg709OXzIaVj5fpeaBUsWW6HFiZePWE/wjVkyZZN/1oHURvTRvX9jQIDoPZFgDAsfK8
pz5nQJNrw1VaX1N6+YUVbd4QrowD9AkVGE6Lh6UM3wctO01pVmITNIvA75tPFrTP0C7wsY3+LmIO
IvEkQjuKAvQHkOsie4B7cT9Dm04JQAG3gxdeRyyYuoA1VyVYNWMGQjUNkCjknCO21cgz6lanCqL1
Oy21R8eWWMUoabEyKFBlZX13vf4T4Gy10LmbWqM+k1LHe++hqLNVTlObcTib1aAy6aDICurpUSzQ
9xaNLZ+d1jzN7F0CKkqcKsn/bkn/l3KE/2FC8CXJEvX1mbz/GRP8/zFHSDrrv/z3//r3qNvyvX3/
T19Fm7TT+T3/+m//+X/M/+t/1j/fp4/34h9zhPw7f08ROvrfLM/3LN00bVf3GXX/nxChbf/N82Ba
epZlkU379Tf/liG0jb9xs5Dsc+1/+4t/SxBa4m+Wj4gu8FKhxOL3+1cShNbv0SOPkb1uWLqtC8cx
hMfv93t2ZOrq0TNvzB/BYWYZJmJtIenaFXd2bdPkVJcIu0bvtkEJCH4fNwNh6PSi6opM1QBSR5uY
7kh9zFexRntSqqr93B6tkrIhzVb3FWgh5oXeFkPzbbAqGItqQd1r6Z0OgXUPdOf23XX2ZgTD/B8+
hn8W/vs9OnG7OFMYujAMzzZ8l4nl7xc3F1KDFEJSSWjeD6+azjEdCeSwzq1w3027e8DtiCEVFdqs
vQ/OHfDk6M2yuh/UEn799S9j8Sn/Q0rHsxxDJ6Nj+46tE9r0zdsv+w8pnVSXrfKzjC1Hlb6WXsPO
oLyy6TxSytlBGN5Sksq6kgBSH1EIYzZkZdqfAC5/R9T8Lelw+qlbKPYxvUE+MJ5AmjXB+BQjGb4v
rK8+BVa0PiXi04jFi4VfF02Xlm4b6MJMVkzHeM3xycbs0V455NOplWibwZUvf32pv2c4uFKTnbHg
Wol76ibRpN+vNO8dC/Y+ZBwDDexgDpG9sfVnd+LYnyctQ/LstuD+R0GZf/f+3l6VHKygRsdxjT/z
pSludrthx7vCWXRNY+B0qZuvpxmT0l9f3i1w8//iVr8uj++sS+7X9IRr6X/cVZzBqZhwyP5Mfb8F
9lixL07ALGNo0iMjhRJKvPFffknHNEkGWoQDDa7w93cUWpXTGl1prKo5bQ7aVOv4a72rnyfjovFB
UY0pcZG/fs0/Iqq/rpMaEUFkl6cTb6r7+4sayvKHZAAkatmQX2S4L033Ce7zYVDygGR3Kd15ExnM
tTjjGsu/fvV/cg8xOHEFlyws3uk/nkseiPeUGQWmjxxAiRrH7QQhIS0yCvRS66l0tWvkFet//UXR
mXkkkgRjh/bHjauFYwgLLqUYRVJFZD6CKjsM/bAsevvH2FOIMdvEgf/6Nf9I7/16m39FcV2dE65t
2H/cTj4FDlbWZNPKtas38pTnOjLPZUIXNB2p2bLJhw8Y+kcsHNmSoa+rbfNbC+Ff/xb/5MvjER8k
fKX71GQ4f3zWyvRCr3Eln3UC/PpmNROS+6tMvv76dX4Pgf+6WI8XEhY0F9/i8fD7PSXMNtUZuw8r
UHKBYnKAw+Rg99vb3axADhupSSkAef3/uxz/k3XAsc0/v7I2/+EJbPJgsCxurN9fNqJJZ4rtKl0l
Nl2JooyvkaZBaTUuLW50KoIwOPaGh1ZFY/1YcFYD99hQtb0ok5bR4pV3fFxGmbI2I8CbxA+f8jqF
XoPykfcFxbTyCfHpVGTZvKONYtt32jGe6I4tSRjh4tOf3Pe+s7BdY+IAn/VpKBJSKQUAmbYZs0ca
jz9qI/vBYPqlNObXIY/eRjJK4oZ8zB6jCq3Ny6HUW4oqnn5cjvAPGxwQC6+mikBK490rwUjiBiis
6Dltxm9KsyC1lDnDg34pso+YdXeMROCL5NXU5MXPkms1hmc11NsBW4xB04fEQIATwyPnFerTHg4S
Mc5+gRsNVFJ9tpP5rM/iQl4R94TZPNS0riQhwxtMWzI+diLaGbc4gRGd7dpHRvfqk7LzgxQUAVJE
nZiPQ53HSzP0PTyKqL/Srn7aonP29qg9kg2l1LxN70ZUl88YP/ha6ATYeA+zxWQczCoxDnHIbH3S
6amUIenTSj0liB9HNJzrSGfuIbEIoOmUhZq306gtgD2WUZccK11PNqXlfA/W2c1Vts019TY0EGVb
tgdBE0a7Mu7lg7KfsUCIhTOA+2ld65AyfKR2IPzORuqifRItnl8CS0PJsELGYDwWu8VoRTl9ZQaG
uGm2IBRR64YrCUnPWZKOoGX1FM8oHhRhiWXjhk/ZsDNJXSxb3axXg6492K05HMuQ4o7boThNlYWy
oTPYVNorubSNw5RrT8mrXPi+tSFGo2jwYpBH02WBKIPjHRryNvIvfRSXhzlz78k/TEetLeetCXAn
YSe2cJy+u5s5yHDJ1pLo2rCq5Hho5Zy8WGH1yijjmlXmSh/HZNPF+IdHu9w1qb5EMr5X/vBgmU8Q
GtsHzaU+J/5kfIqL0NfpxTbHH/ZsT3uHaS+usyJBlJP6IU7KpdOAUi3FsvAByle9+10VHhAYADc9
k5IP5aNvCCIzGsUPlwTEGSNP6ODdWfPS507rQVX6jPcMzaqWeegh6Juw2BPFuHT6pArpOatpb86Z
OcGdzviishHiuyqTtsBux1eusT30Ft6o1uuHPeBmht6Wc5sgGO9+60RrnT7NDY/3C1lhdTPCtZyw
opryvNh1NhXiz1qy04HUhrQtGn3elhIeKVjYamX49bCcJ7LrE7cdZWwTCvdZWNTE8LydThyyA6tL
xh+FMu8BN7nLKqWkIyzrZKnTbbBGgNS4Z2lL6HLuUa9SW4Df3Z4aMVQE/JKZwIRZhNkdbnZ70+s4
oq0BQHMrVHE0HNTmaW5PFA/AKfCrmIJE44cqGaA1O7NPXvWGjFmNG3mj3SI3nBZlaV/B0+mB7szm
pj1xpkZn7PuvGKUGPFjzZgyDA3pbddvGxFg9p361Hvl+LGFH3fvZiOOHjaY/grxtrAujdYvfGI4h
PrpORj/OQprE6HrtNEftFERgihayAvyf6R+xFh+SPI+gF4DQaolM6GZ77lLpAA+N55sWFVTh+G2G
U06FGLKwi5htaoeo5bGskzRcJGSMglKjdy2Nyo2rwzVrSX7R3+ODE9XePCXvBGYDVI6bEJrR3uLU
7c53V5hJSWrL01Rg82fAH6sbtgyZpDQ6jizTa6kMsAH04uybxp/Iu17ahlKLXjNApjFyxJ9BkzXE
+3ytbLFJDOYAY/qNIz69q+Mb3rt5i9/wCV+j6Mx911N6qh7blP4amixD/2AiCK1aYU4b3a03XjlQ
LDXyW8UY8/C25yHmRRHeu7mO7YhnflRI2sV0Ne4qbZqDWrVv/ELFLksQ/J2RHLqre5jPJsBD5k0y
cKzYW0UcEwIp3PIyxY4D3oAG4X6AUo7mTDQC8GUSGhu63LCKTrN275uatk2hsUad0jd9m0QHc+KA
NoHMoiFrPWgFXxnojJ6dqKV4Kaq4hytJPqEzfblNR4xC5Bho+LHEsxm160EYL6EhGEPyuEPCZCzq
1TUlpqb31fmkKMPiaWqw02KUi1dJTV4NzsqbYUETB3XoM0cO5UDgPvMkhcOgstA1rQN2/GGJ2ktk
FWrbR5c0p9H8tBKrPRdzuTaV8+ER5FvHbX/uovwuSlpziQh136aIWH24MbT4IZPaJ0DcwMDfcS6G
h4r29tVc/7JMqoMN0nEt4v5xwjC9VdJ7acjCL8rUBdVvvVcTCgym4xfaoP0lTga8tbmn7yoC60aS
2ndg6rC7PQDAGo9jRTSD0TnUBY9IgIcJdNEzwcY1yqIASTVu+H9HdvNmN/7BaJsnyzAUtwlWSBdX
fOpe6XA8wZekNFtGn0psGCFvpkrT7/PQ/MFIA8eJl15s35NXbCuwf9J6RdKFsnBWSWZJ4vaFHvZV
m30nXr+1rebAKeNnJufVfKQHSg+6JP3p+hURoYgELh6WQUBJbKTLLaNPX/GQ03jfQWPBLE+nVGY+
ambkbP96l3YDJv1+rnL0Gx/IgJrEccP781zlez6g/Qjjkz525abL/KtktLhmpEURcYhFOuv6nI4h
9hf4ace9ptgHVWDJ6NiajsOkv5eUQ2E4EHwFWHtT2bfbVnUTWFz3tk0pjkKjSc1sXueuaB66PCZy
JFd+qO5bBk1VjK8YcuuXi3d23xXhMfK897nLrbWUE9PcUhuXsHB2iVdr5+r1P7h8AFD//g1AsPBd
R5iW65t/MoG6VnQYEYVajTrecsZkFSdaxtXee5mnP+l4HnczueowLfOt11e7YmTptTlIz7ptbAYQ
6TybYMEoRvI46/sfZGcZWUF4izThB3UuNqES35TTdZtOtFCqLVDALbKqgKN/8ciN83YRVfBnHKNl
Ex9H+1ZhlMOwNcayPyQFFXemY5KXBIXBlhA7+gXon7d3KAMM+opsqcg1oON0fjwMHgnCEhzcYIr9
TJMc1ZhYYdscNZsbYxempGkGdy140jEzcflG29p48yBe4qIEQapF4UpdNLTZK9WfGALc/B69iiqy
kgbv7JfMCkGoteMBMhv1bKMF54oc9atBbHCB7yM7VGDsyUiz0XbZ4hRFdMrCWV80/TDvHdnjfUyi
b9fDQZCxpRh7FiMCIeOD/lXqes+6ZnRk53tmsmB4Mj6HVc6clR5s/ZhPub0DNX/ohua5UqZamVUz
srS24Q1pjJvaITYBCmUNOJeY2/huxybWxyK1YTf4DPINswRclGdLl7bUBVkE4zDjudpF4bSP0bQ2
KmfDzuae/H6p4zU+d6NiVo4/rKRx54w5bVPqfnbK5pu4nrjFNvfMEEEYdrie+G/1ygmbblsMmVoy
FRlXfk3RNgDaFgyxbNcI7rvC6uRTnX5gnlnHoGB2OJjvsIJ1y0pPPwutwoRY4uib6OTQRgvAMYgY
InMCCSJ+6wYbQceWX5YiBnNTB8wM/KkBxyooHPVaDrWNmyah0CjnY3LHtF8CxMjwC0LMjRPIzpEc
67WXjAfS5s1siIvBGxG4jWhXDgmGdZj5PwvG5XtGNCzx+NkDAt44aXXnNoyPU5agnKBCbLrpalDD
dEN6kIVkLz6sTJNsfxt1O8G4w2vxL5uF9m4UTnFEWR8ZIzpJAHBiPKZ29yYbFE0Vl/CfLRNrWNWv
zYb9VFlE45PAfyUKgkm4CQ5DzP4QZTU5044yL5Xy96oftOcBtgf+NHlypcsbJ8HcZCPkdfo3n8Pu
raPKrBNTeyhNMI2jiDdlCWO2xGF9MCz2/ZMgoXfzfV1ru2oPBF1OfcTZM8ZqunNbj7AT09adpc3R
Aq9NfiBkf23cG/Mlwnri55AWhGV/DDVAUYuez0OBkZ8yR8xIWs0Kbwy7XvrGHebiGFNhZWwKXbsy
1T/4Nbm/KgY/z1adAnR4CmQY+wpR8mINnrhLbeIdJpS42usvUE/RuzRSE7rXkLf0Yya5hnuecrgU
JRS50syBsM/vYVOKgxUDWcIMv8tS88LzNO3IMRK6JeVj3is5x6eYBXvdVBwa+8hIFqPCCDdlJ6yE
w34cvo0xK0CT5ux+QxYimyLKsJ3h/Yz5z8oKP31KLGTb0O8uPJ6Z+jwFVBeMqyQFqql4Oi0TFkAc
IvRZG+Zz1dsLrRm+iLe2LPzYUfKu/ZK4donQk8wvo3DZqHVjRdlz5gz5kntCp0SLfj7D9AlwzWzE
UrWNZPyY8F/OZjc/0C0SYlHP13odEHrye04HkUFzAfPN6ocGxoEqvZEA/Q2vw2F1kbmABMLMMJZ5
xenFTos3jbQXlSG8Ep1o8NYq33pJ0plVse9Pncb3LmLoFQgX+LNrlz/A2VM5R7tkYfr0PQ6fYFm/
aHmTy8EhAMsbXQG8PMpGXrIIZzddTu+5oT0NRr6fejJNnQVTZAw7YytTylAKiVV0wiCdgkVZNY2g
BSUsTlkFRkE7pbLOHlsxk0h3KJ14zhk3WpCcTzG3AWn8UWww57wonh3rukqxX/dDunLJGRGcAdsU
S21r2uNWhTmr+sC7b06YGb0y524yJ5KeBl5ZFORDLjCNK2XYVCTrhO4csatJxFC5NOpBa3Pv0AkG
hSHSxTosTG7YonACLKEMs/uhWiVnmYblMSnDYs0O86vIwkPSdQHVn+M1mt7COrJO6ZRuezyl2y7N
vpzavlSEh5u6hrQ8ZV+CbcRS4TghGoT+0nImtrX8tZBIGtZcX3Emf9LpbMPcqOetK6uz29f+rhLO
FQSJoKWOHX9sJ+UdhXMxqYG42oXmtlCac981nrwM44cRJrDw9eyHKx4rMm1BbsuCZvoS2EhCI5YZ
FzZDPEXP+fM4UHARMWviTZCvaWwcqwZTBW9ly/lk+GD6pK/GkUOSm/i7TGQk5UjELmTnEE+TJqyu
uiWEVrB1Btb+o/ZpruQxwEHC3reGtFdoQgxVHrDZDQEj0bWQZFDDIdw4RXOhEYdsUAtaiek6Tg37
wXbr80zF5MIeSrw0bknMC/9S24OLd5K+XyPT4wTTvXHtpt2eDEQAWW4OZsKicIfbw9gXydov2CN3
UaeTkuD06PEYHJyk3eNSwqoJMQiPIrcPu+4mnIpAI7AIv4lCeXVryFzQzAA3kbHGnJJHH/1lyi+8
ziiT4uYQXiBtPxgmeGKeZPgQpk1OdfQNNMjf9TGIwtnBbzpkW71ceza+Ppxx+741+DpW2dfoj0Qx
DRe5avrIIVGJrH0dOpemWgDG6oZ3pffzcaDJdOXNHEgB5aSB1tFdDWNqGUa93M2kcC2bl9PpOEJJ
JxOPXax0mhm8No7IXk13kYczQXbjtxiQfhOV7+dRY3eGElXPDDOwvBuLSOg11yL1k5lPVTBScsIX
DEZu4fIhOA5sQArtFroMy1POcDHwaKsg8YUtvENCn1nQzkAV6D9MiAXgPXNxW1Lhqh1kWn2HdKJu
Mj87DINnbJxZ5Pw0uvUg1OhLvi4+wBSY7mRNfynTysedYvB21Tz7KEL9kuWWpoxky7ueBWgO0arO
6Q4UNQdTV2TlWorYOZUGo/EwLoadRyoRo0O97jytX/WJpa84gEKc6ONHW5Qg4PKrVvnYV0edTl0n
SzeKPDvHUNnvBx7nga+3zhajaR/Vd3lGW+c0e2SLJc2WRTSswpFngzMqLxiK5CdAtOoQDqO6VEl5
zm3vzk3C/GoxI1xkTuSu9Xjoj/R5KDpL8SS5Gm0j4RRqpFez+GTrcjf2rD1x7AB4sORT00QWGUY9
3xJ9ry9l7r/2FtEy4TzVjobalbaHkP7rEzVFN1wFviMqoF5rn6BCO3bbKFIWPLlU2/gDSRHFtReN
B8+whUeXezTDzHZFdSItsycdlAHtI2dzrDayAUBVl+4q7jW1kTMQKOCbd9JQeYDPjb2xxfIWZ9bB
AKC87svRv7Q4nBdFp0MMMCWlqU6dHLq4Xk4eIrfml/0eDh3R1pwwHqdJbXLyAB/8dPDnJsK5hrlD
eRFs9r42H6TTPVczPMRoTk/EC4bAh2odOCp/6SI/Phpajr0vO8+kes6G7eSUIOUPSp8I0aYfYWsh
BVf4ndMuOiBJm7fVB3NE5ZzLAcCRM84/BpXpPymI2A4pDHK/bO44OJEhGAmB6vBRfuYnVyv3yG+E
obQUTreJfJP14iOr/OYCSKBs+VF6SRgnscp7GH2sjvVEfiOz6BdtXC3AUVveM+LqVgqtikFfcUl5
xgWZgcu29gyKiEqqUVSl/WyUf0oamX93uXkzlhD8s337GlY+bnujfMVoWyxi4d+1RlIQz8vHV6tc
YnvTXpwpCQ949LVFwZcerIB7bHNkD2LPNOR5w1MXejkR3YcxYb8F1o8QxRhu+pGJLZeydv36k+Jx
HnFKyWB0D5xW4uUcmk/dXHv3UY7mUkm2TDGniDU1keWTV/choiJTQmUnh2q4aVAEO3aRBDXVTCFV
LmySTXHS6LpdZtr47uTz44gFiXS09wGkS0o6JyZFdjetPkGg80UY4vmuzWS9iUcUWnfGeEtJTXLA
Q8VSf0uP1ao/2CDK9w25kbHtm63eIxgOfvQzGlpSZlwWrjq+m/ZsLbLPFMzgXjPLJ4xL7RbQfnzz
zbhBpWN7rZNeLSjCJl3p5uhcKdtw4EM2Y+we3ELvbWpOJrFFc+QoKBqJ9fHJ6/ljtxi7E1Matpo1
qFQJEcAIjctEim7p2OqW6NS3+WCOm7rzTaDrJBznaQxpy2i+Yjff47rXzuw3V1F3i9wVzIbiOadY
ioyLY1S8XiPvmb3jgfNpHxBx82gUNmGIig1dMY5EP2PnpzsN+dqNJlStBBgqtu4H01aAbjyKkWhL
ZiTTs4A1BvGduOMQm733Tf3GskbOkd6QdAKGkkzTA9/oM1xjk5/qN3yg5AZKusV4OlRpT7PCTTy3
UFMJN1gxwSRo5lHLKE1M+dXu0DtmIfKlP++w1rt7ahX6IConVmsC2ERKwHKERrRwivwRfBkIQokW
6lniW+dO73Jfe6ZNRrO4/3rv6nrsJqICt2TKUlFMab4b62lHHS3B2xZ7mcgTyqrrB+Wwkms0ZC58
p6hpN//s4KctZ9pR8HQ3F4GDcCaeETCGZR/ofERMvbnrKNwcQq1Cc2g+/dLlHCb08TZm47A0I7sa
v2ziYUUELBvzoJXmR9rvdVeCgC1JX9LPTlKgwoDXNVSFq2fgHP5WVCS/aHpJgb/GHtAXkI+O32/4
MAGSRIa5GeBjtvSd8jvPxVJYXGar2xgx29laupzCVoaNgk1pUDDGWrhmWbyyFXapqYGBIFRtrwq/
gpGECWDE8rosGpZ7I6awj/PpIvXzb+nysG7LaqLQxf3kSO5y8MjPls8cZWBuIAiCTUhX/BZInXlJ
g7J89xyyU/V7gt9j4VKqtcAmcxTIp8R5HASTgqK+jqIm16DwUmKfnbRiVXS9y0t6RA5D80NhNvP6
4pgb7QsjtfdyIno1h8SjRhw4CzuM12RHP3os/3PPYR3f/uc4J8kS1z+UDQufPbRNv+bhTa0oGWH1
Zg5kXHuSKEsWdL60nokwOpzYl7yZyv8sY9UvvLB5h7L4I8NcRJfF2PA9WOqaw2c4cHjK6ZhCJFWP
rl7jvdW4cFPWd9Qg7W2ACgm1LoDJPnIHrCdZIEzkpLG56E3nII8ahfEdmeFDrPcnzw4JjoE0OxOi
lrZlXzLXetC5+tkvXloHLG3d9RAe4n6pieJe6Mk6jUjNVpP7HKY4mFoWWQoJSuZVtzGaH3/BRrUl
iAXLALhcELSCCRJeRzoaA7qsyiOkyTVHrDc1V3cU6PF4TYpvF+qCjCs88v3ATts31x0FDD6lJ1Ti
sXRCUPqscBJycW225iGKt16zFjo94OBAg9BlPeBM6mL19dxAYOPkubikK/eRsCTIJY9q0JvTkTI8
Z22DBUVAKvZmbv7QaiMo2KNgT1fdUmloX3POZraGMmGrnpCewwzG86Nvj/JF2/UAegELGoVijREb
0RU9eT+MQqaxJaVOjJLgEH1A38rynlIyRn1ificjcXc/fc0oqIc45Js48+3HSULPmyOebLGDWjEN
dxPbfXCDDk3KBm2DWmOtkrBUa0HpAo3wHwyXx7XHPW7Nmo+HaV61UTsHIWO4xUzoFsosWZYw34cz
992QQdy2rJzuZnuCX7p3MqYecuK94FCEvJ01ciUwFdde4615Frm+FiHEaWRTLL1FgWnHdTZ7L10T
vRb1gxsi8ss5pbhCM4+01dB7pAMD1vsFsLkPx02BAIQ2hZYebmQrM66RmPMFpE192yGkpDJ0Hgr6
/8q62xujMB9SYauDIgy2pKsLib4LhiFnIld9EwUEVQXPuo5Iw5MaWGgyPyjqPe7Tcrz2hvbVdjUA
oQ6s5tA6zbOnWLhDVxytWmcI5dU/Zw37vppK5njGOx4gus7Zmp29uykPXJeFPUShD+wbedDxJu8c
U/dMipExTDVvDUGsfqiNc8G/GHiV98xPzHx93+nidaIIa5zJ0Rh59/m/KTuPJsmxtgr/FYI1IuTN
AhbpvS2bG0VZXXnpyuvX86g/AhggMJuZ6OmunqpM5TXnnPc5amHPjSF/zRjzWRg5IYwoO8RMsAEq
4e5GeXMm69e8SnFybJdLVI0d+u7DM+QMiM6FquXRKVg+JR7dglNj5aB3X5FFs5FnF5tcL7AdQddF
uXpl4v3Z6bPnNKkvjEx9KT3Izii/a572YnGxZaNzL3qIwDVK5o4jLX8Ac3vBEX+uWR6gqtFH1K0D
ho2KITv5afzimbeMALQyqfgcZ9g8IZUoLgiv4ZH1Ksy/4EkW+qHqva8aGRkrsjnZMryJytx7XlPy
p7t9YIZHt2UQDryIaNjRSkAuZl3eWhwoFhYTLLp501WOSmQe/D6xGf6x03UlKk798FMoMkjfzFFc
G5Nj/ugA0A9X+BUHJ+nW0kx3WZussSmVDu6jBcQCD4tyWrhNUidepXFxHL1RxydjKNtOr03lM0YT
XANWN9S16qBSxrIYu442SX0Sj6p8bomCcsOML431CXPF5BM2urbTWoZzewOvnEE0t+E2q6dRN+87
7dlBCmq8+nOwOAvEJOCTYTwZZU48vyHK4NvdiuEi2k5nfupgzgZ9xHtqrgNF48Kate8RM3Flxorh
OpRsagPUvjE4G/qIzRIO8xzcOAlWZ2kPTNiETrrrNPVAnJ8tZXwBcGcuUsmaGdQbO7glqkvZi4Dw
2KzpUUWtEN5H2PSUZYbmhVH+l7Bu3pVY3Vd1sSBRTzd8/0n/Cetxe89GBFs1go5LEyajMTNOGIfU
oVzAMZz79AsJDmrWJsPaCKtlqVPvKwyC0ypzaEI6u8KqXoHO0jP4LO0GZ7xS32Tg3xt4L0OjMKGc
I6aXhlxGfVEysmisZd+eXO4uM9qcgTeMxrLIDIaNaOKYC5PixlKwCTF55NEuSZfRF9U9J4uCoHlI
+AU/1HnPSd5PQ7LZQij5pxOJHT3YzK5lKIFezl/G6Obcrn3SoRaLbBR+2IKLe62y10W81xFjJTPu
L9e8ByOl1HE6XXYBvHQKjfJFeDI6Slyx0TS1LC8t2yilZ3BFShcbF/tKeXV6fD6AASETcjE9k8FU
JZQMT5XvtHMzS/bWVJUoATtV6Zzf1Y95kawH+w9Kur+5XtSSDZKvvgc9PkQDWOtu/uo7SzbI9EN4
zGZxYnoeLCNZKzDEcx12S0xH6oXptV/GyJ4loLoV/rYjy5tr8Lt2rV5Sg+plywMpmnAQJk+DVuA0
hFgLA5BFdCcAOpLm0K9JjH4Ragxzhj585Rxw5gy1YUNRZWpZLAX23je9p2G03kmnbCJmNhUIB8Az
20VZMhct7tSpZrnzRhMls8Zb364aCO/yQaCYo44dMwflLXhF56IKtbkXC7EG9UPbKOXJQXoccoQ/
cr7BIopgJsFo3w61vNGEV6zzoHoxHYNRIAdHstYlEqHXQiVIon2dMkxb/Ckmbq5d2Wa3Po2/qsLP
1swlcuuu8g9CXdmxJcQlW9AgHdMCr77ofTj8EC7sUBFLAKgc9mrBrVPvqWCzJsFZZqtMs4kKU50u
IekrjtsdDa9YYEXTkx0wRduZFR8NWF9xnV4gnvUDASVO4z2Huy7eypCrisFVK2V80SW2XRm8ZpUX
wD/C0zABkWgNLV/AqoAZGKximcLMr3ISifpMkpr7lO3/dCHdS377sHTwpYN5IKb0FFekfbhPHBtX
eZcNp+bGly/F9Hb6rHxbOteTWbDutcGfm6B1V5rh2lslw2HQhmobuC+G1izpg/K5l7HWgbXSjOLq
J8ENtRo0Awq4zxGdktzv3i9WnZmoqwaooMKSNn0TtJUy0W+xLpBO06hdJ7EEWAxPbpENGqP6hgec
2sueAyXZ0Qbn7aKWEb22gJTT+M9cVGi+ZBIX8HyzMIkalC7xjditzLmeGG/4+NSbdRAcIeeWs5KK
+k5ztzzGxM0F8rQQvPyU7bZLF9Iv6qkfnrQCmmFSkbr0ad3tJzCtODs5vSMOIj9cg5Mm0BY7dlCV
apo60bA37WhKbCxqN1hTeGxz0gRHX5rAKDoeJnNswb9o5rYFlB/h86tvWluRe3GUl1z3dr4pfgdP
Zb0I+v3glFc7oV6Fia6Tpw8eVRHRA+m6XJZph+U6doy2O19wLcqzZTOzBKHoImwdNgWi8cptjF1E
XoE4hH+ISmS/tvHOXNptxCM7o3sLaioFxbtIGtxUy01XmL/SJjzEZDgo/4yhRYbr2Uhs9SuMKDRJ
u98M/Opa2FyPsQemhsCac1/4A49sW9jk9Wvy+kx7DkCEORvSG8NEIeeIVVMZF6/rLk6ioznQ1uJY
5UXWlBdII9m1RtEcyNJ1mHkGY2le7bN95Sdfzzax2lLJBUiisrtL09bfXtlT58n8cSK7bCk0RX+Y
RB2TnFaJ2AIrmSvuL5fyiscjNtdOr/zGafvdWA9R6eAKjPrFFP0P29Aqj7iEVMWPVXressX9FP2w
cUom7NEwuFtmQ00Io16omYa0VXArkL35Tfbw1rnJu2fbnCdHzBG9Co4Kx4LGozXJLF6DKuTJqPS7
aoBoLYqBC41SaYveJlVqJ86TEiOhOoDNAJ8gQAX6jWTJUyiUyW4ER5Zle97WmG4ZQG9h3Cm89qQn
E8DZUViarEPK2oLDXLaXVCqPpndhxySYnomvI4wxImUNb3XTv5jWpubb3JucydOEPsymZmo0jPm2
zMw+q1QOdNn0bnsMWuUefyoESaByEyn6IZ4HSLoHq3w2ZQ+20zyj3sSl8iFNm/WAeeR5vo8yWW3K
RIA2CJjh5xqtSdLoD8LjFlQekw9vr3OKKI6x2b2ZoSxnQqG7sNFIgEUZvSIohs4icLm/UXkNVEyv
LqOZnmSO0uTz0V4M8c6AnnNL+9jc0iqhztSBloEhgP1UlraKFKW8IVoDB9Z3tZ33M2vU0pU+AiYP
cW1GO9EOhOt8u/1kDOEBseBiGhyevOzutG66RXmg1EChMnT0kBt+PTdZVmRWW0mIl3gGUeOE2cWy
/xknNkpQoqpm+Yco2Q/jMj31Jem5nEzr3EmEXPoprUCNIIKpX41e2BudEuKSoVJ6RJgGhHdA73y9
Mi4sQthroVcTXYG1ElYtOPfImkdW/9r2+S2uoYC1WjVvCDjYVreJC4r2mpGZwqDv5gFX+Zqq0gWd
C1gWNWOvQx+H6zS8UWXNKPkQPVmuB5uQZpK1C/2hdlX9VY/alSOGYdXak+iFwXVwIgL0sYRZRbyQ
42UMsK2nZyqH/L73Cvumuf2tFeNXz/yy0Lt2L5Tioy/NjWe3x4yh07nTtCqgyaM9cKejL/qV8+WV
YzifCle5EvFEjZNsXmGFGltmlmQJiE+SpQw8WXkCBQgs2fJ3HBqfiqHNQNVz/cqdQV0Lh5NGTlMX
sVSiVr5plAA8nG3sF86pWHOb0q8DOJ6kZmTJW2pqS04zYln1g2nreC+9rdoozZzyAFjQEaEcWYij
b6nfjCrwAmeAm1oTJoE2ds9/FJ48pGHA4o2irmDc4ttvKpL5YDbSLUsBHTrS+B0JnhLIw/2wKD3Y
eCyNtBR6HBKkXpxqm2fDTep8iRaULqdEAb3y5dEQU+oHEmHgaNmyt6HLlkhUSy6BHcC8mqHS2P30
XIRjhxvC2Vcr5xwMeFdSxP1O77XVUGMCREIyli+gCAsZHrTSpuiEY2fWjeXaM72bh0y2iKQPXxow
lh8gHnELbMgBa1oQMnpj0EvV4iSbXnyheYaFEUSUxMwzBTTkvjc+RkyRKKrgsnFJnqVKcHcsiXmU
zElgTou74jMMzXVUQcbVdfFi4heAQSJ6O8eP8GYVnwimazNICMhZs6JNDnJqe0CP/+RMZsxaZEwf
3McyEeTfmAFzdOeXTlAqYEABxaKgDsi5hQTaGET2JL8gPotrs1QVHlVXzZZSJwGGm3UsWvxuSXJX
1GwudSSWhmJ+tHJolnZKjUIijug8b2bOT2ogNOd0w9DYpePKVPYuE86TppJkiIN4qceaciR0zY0o
Pyjs0ha7QqXGZ+arbwq40ZmXWJD0SVD5Sbs2TZReT7v2047HndOaETenF1mqFN6iMebhSbY4gEUj
IPOENpt7TkhCrYx9mTNyRvEvQhOJfSIhmDUIY3wIoQ+7Q/yWm0Ox7+OqXHG2+grGYGKJea+JIh59
YjEH3+ub2PDGtW2Ljw72TRJXxsJoDEoGsu5ZU7M7G2E+N3s34AdVVhFAl9ko+md7yueGKgOveq5t
K61uED+yS9t35obd0uQ8z5xxSLFcgq6q2XG9HRzAfTpZg9EEJwhEaKV4ITzsSm56BuO4Hm3l1PwR
xBTfZuZaGOYuHmEVVpl/JK0sLkndXYO6lttQ7vySQZaA0LoVtzuA+uB3HDtb2rpDQ4cjluB3AXZa
yrqa5tPRAYYjWJmdEe5HheDsqHbBxbOckVgF88m+Ls90F1L7lIQZRo766A2cBJ4kpMBziDJn5+Gj
rtiq6vAySuPuRZwXsrWhWJxnqo2uVo87MO1NqVcPPxmfLVN57+zm1mXBHi39aNGtNMss7al2s/WQ
xuuejHBoLk2+hhDYwq05UjX9iqERGsu5fQzDpgydlWnGiwYexixMy+fvwCxfS7rl0XNublrdizi6
5Zp5id2RfXZRDtkGSvsLsxmY7ZnzM+jN8xA2V7tvoZoMkKOVkY+rgA5utHOYhs+VWi9yiw9GIpgw
dvLsMw75v/VEObBBbU5GcdOxhoO+VqLhi5wLaQJxKcalEo27LHH3TWK+NKZzoyUAdE8I211fq5Qc
tPQ1lO22m755ChEeLc9vYDw8q1hbWvSkBfkv1syhzqrX1s0fYENuUnRnqdszm+Nk5HX7VO/PRuiU
6ODNDT7spxdxWMzid03KU5iiWpi7LoffnbkAPlgu6SqgG88bXmlUSedmwLaE/rfVQubps2JYBFqb
L/oVcTUHY9Il9u6Mazfkq4kNA+iI65eyad9KA8BWH6zbCcDcOd2G9MHWHesTLvpmbJ6Y1zqWsZyC
ds8hL13bnvAEDmEUrfw22MVMWwQnt/Y/fDkzIvHuSe9UWMlKr62lb2lX1Tde6ACAgwD5jvofE6U6
An+opcUxkt1dm+zTZ7NpLqId757/olrp3s/tK5DJ936AwXGCvHpIwucsTHapoewsipAdLdpko7IB
0H23zeCly8115ZmX0mN6qdpipe3KUtw0AJ5cPyh9qvuT8Jpm4Ta9mIdYKGNHY5I1gu0x3+qWoRAd
Br6ycQLtnNIMzwVMP2FbTw/reQw86NgJJyjUFzSmPvE473u/LNVHp9tWXbN2C7EoCJ4BWoD6SbtO
QeIDkN4Gasw+gPqiNtERxWXvFkxqUaOBrbsRLokFbhqD/pKwDc+4nNpzq4I4lVhPaawdG5WMdN2d
7a5ahaa57ShVpzVjHmrkcJDlq7lHsL6g/S9mmtmPnvIK5UQqt6TJXzXg+WYc38fUQ+UbN2qEYTUO
d8YV1uUU11GGW+i7b9wtnhzpvhCKpA9rCXyOXFF8MvlyaYw7Y2y3pmEdikLehzdQVzwEeMxcIlsd
bk+ydEomU5rkoVvRo+ic0/Rx1mPnyqXj0Go0wsQOA7M6x0MN8rLBHbI2gico3ddiUC+JmV/HuFuH
KvUuenTkfHiiKf6YOhqUnnQ5WvJu2cYrLctPcKQeRZpsVKA6fTLsHTbHAuemDcu3mJ1m0eb6kwRh
XpfqhVKjn47Zs4rYRu3pr4pSvBXWqwpub12lHO1R3zmaq/RO2hxCfOu3zNlKG6W/1ATvYGAzGeCo
/ZfR0I0Dn87eiaZ509X6U3Jj8jP1RyDhAbIeJwt+irYMh5xNSE+7H2XK6koM+zQwl61Dwq4O9tMb
Aa7iPFScVVPWOLUEj5oH8iA8jXE6sTWAF00vYd2Ox9iu7wajuUWlP9XHwLPuTLJ/WGJEVlHR0uNN
kVoPN2cAwnhuM/OqOc0biLxbGavov/GCEbUbIFSuGmn1gi1xdJVi74p+PQ8059gRykAVNn5pj4PI
yB+xkU899sQkF0tfiU+G63xllnjvgNW7ZkN8xVuCx1hI+QymaqGo4tQXL22c3QOrOaiBcx05CM4n
NNvgmjrnTkwv1S2/CkfZS214csz8Myc1Y/pWSfweTTaqrI/Yb58hH2mivuDsbqf8bUE2UetC+tqD
QyD7Ta21e8fyNo3Bpz5NjyYlOgrUs9B/V/1oYdRKOmPikxpY4XygTS4TBFMjVj5hUl3cyj0U2Xj0
8NmlbR/cTvHnZZFdNIRBZrd2JdmnOCNX6l2CLloh53EQt/pvtxbKXFjaW1kaH0PEwxIXNMwnCzwT
2m5o0aD8sxDGURfNPla9ExG5pWl22zI3IXsYpFhbzhQjLNbk3aiNrxG4dRqfR8NZpeg/atQRhgBd
6xG5UtN3xvW2HlIKb1y/yEdugagR2FfX0OCDnNMYkGRrq3Z2WbDTHGXbNua+4tNSMHEwQ+AiUJlB
jzkgcqDl0y7U5PvaDLemvy/G5GxFGKe1d9P18Aj5al2j66XJh6tqLPvRZlrAbDboceQHjMprnLsn
InQuXCsnGXZJ0myDStsyq3nqjPjdY52cnifNCNaR2PIdx5lyH5r+WIjhRqXNXvWb9WAcyBavBHjH
RGmZ6ZTKnEZztCF5YHfxvBN02AMiyHH6YRg5XKeAmKWaziKqDJpOubqyOje5CttRUYHBizsm02JQ
/HfGSzmUeCQw0pw5M8dgpCL5dUb9xvu2T/NmEXFWCemDk89VFF4DYoE5lFLuqVs85DfO+VdN5l8u
aw5FC2b6iDo5n/Z7rRnOgwzOCeQ3E0uyaKKXFvRJrjpbLmGIW1x4ael15ZwN0a/SkxC/kIgejBU9
i666AKi5RurOqYk608QpybMx5Tcauxje9Nr165XFgBeYRKxXyE/bKmlIEiTtI5NHtZYL2VruTebE
+cLKn0e50TH16ICdLhDT2FNemBXzI1EvZG9Zu5EEYal7wYxZ2gLJm+3B89NkZTuCeE9mW9fR+eSV
R2gPtTdfKweyoFwTciyXsw3AGaZdRQ57XUJn21RcWD1zORRGcBlQdyG/ZK9pkW6LMFDWtVMDr+TI
MhuKEvnX1cdtJvudM5rEhYiMDG4gN03XsCQ3dJY1XDLQKuNxLJcyUh+jGeUXX8+xjl4FJmADTesm
o+rDYMRxyxTeroNARliF3rLAdhYafiVpwijZNPQ/JEFbbBuvmtiHZD0YCyoWSclUQd1ZLxPqesct
GG0pkln6ghvASTYd3kXkWzzZYbayVfyDYbI3QhMwKBmdDvK4QUulmVjrgQmGWW675lGBCRsOTBnQ
/bNWJXHxbtz4OfkErZfuQg17wrUkrhcIFO9+Wib4RuP4TGCYIsD82/FEutFAyyJySjCZKXkXqeXW
Ec3yZNdwnsBQbVpbBaxUnJ1g3RSFc664MC7qXhBdaRkHGEI2nwZ7P0cJXqm9lx0qpz+rzMPtoyJ8
lRbft7BVhp80RJiqPytR1G2Gdgjn5G54kvMO7IlhnIM2jd8Srq9uCkY/TDt5KKiLnOWabS7DGsJ2
z2y+kVbDQagqrLRWy1H4wP7Vmr6ufO59jZ+1d4px60WR0nBc4bgzDBYpr7qB88MNSo69/CwMe6ly
Um0cZMguSN+SSlMuKafUSMYxBR9Yz1GNr8vVf1ePl6oQyYpKmWct1l6jkthB2Jj2llj1trbkcBu7
6GgWI5RSin9XXWkceLbXg1TsGQS3dhZZzT7JjXUXxgfRmj+18qs24zsHYVAvjgEylxZtuKJs94xa
Do3YRSrdu9zdAn624EYkFp09+bS4H6FeJD/S5XRFIrm2aeHuEodhbW8lygrPV26yhCDM1MahmUQF
yL3UbDnwnWSU7Fs/2VFczBQJqk1gcnqkQRCTncqWkH8nDnw9AMTbCr3gzy/yNn4HIgtDVPswPUIV
WtpKiuuIbZQWUDCcH4YnFlFVP40JQnkwOkdG8mBtdcatpzoDtRzyshaewnqf2swc8cK6NOwoxrKm
L5Kc2YK3sVpqjpj6E/RHYkTROvcTylUUmos5PoDcdsXU62HhjxJaDlMGuBN7mRFRX1B/SkqMJkCS
OMGygJxHqRk9TuC8/YhCjQ4TPHRxQ5HrsulVJRA3kJvP6DqC7FARReFdPiSeToMvpBiyme4HQwvR
rBIgkbV7zglSxSCZgwholjxM4alOulXYVNnatNgAeNpXramU84Z5b6WhVcrsy/eWn+NIGu8GMOqd
/eKiNNFnUZcb2IZgvQ1MfRiXDkwr5eCXKvtwVf5AEH8XlIxQUV/57Qtk5oOuRvwk3m+W8fwHE+q6
9JUvCzYFo9piO84L2hjmwonIQVn+d44pBkKBR856c6zV0Povoiofvmp3i1owrh4P1a4brXvXm9uh
1P15XMdfMg+2k+Fc5NpeS6tl4VaISFbDSDofTbNo7iNaeaYj5ncMQy3yEqMmgpS3StrorpTPULmN
RV3n2sywptAlyEeNDGOFk7xQI8Co5Mhr4ovlq6H4ziZog4OdWcZCWAyMNzljheHKhw0q2qw8wCVy
OIVtFF5T0xr0Y6gU30IC6oqgF0bTsHlhf/eD+tsE/iUeoR9nlI3QpMaHXSWnovAxSXtE6cZjjiys
TtLQbnkQH81RfncJIYrw0qdUBeb5oVaJ5fmkjdZtEmm7polOejtJelQMqMTdFpxZvl3Mttgkmm/y
wCCLEb3sA50BMh4TI3WexnJ4wrSHRUack5DYCff0ENdYvzB0GJTook0wBZE8twHEaIlFYPJNcMoy
AJDh2ZKriQ38Tw1EJxIB/R79Q9jFOA+E810Y6Tbt2lXuVZxSzeY60B42y377FI0f1fERmC/pgBs1
oA7Z/M/Rnre5idd3GtPiZKjpGQL7vFbaXydCvLLMiAHE9CCt5rOxx4la8J0W7pnBGGsYn0q7f2X9
PecTi1zarzxyDKQY6cPoyCWb9lqETs3dH9LwgJja8vkBHjNLJMpi0UcMQtLOAuVh7Wvx9xibhFW6
BjFn1B9Ux+tTn098ttv8LnPvI+MAgauvZgwI6g/6/nh2zODEsy63ttodI94H5opw6jF2w5nj4fqj
9/hKfSmZwOtNdWmP3rvbtN9KGG2VPH7yogxkRc3LzHouxoFoAzO0ghb7wVIPymSuZ9mhsI2Lbsc/
8SAQITD64U8JSXIl61gCIVFS+DJpQ7wQdBo8k7AArxmM90AEZ0SxFyJHNzOqpztQO28TMqpB9t3q
Yi9E9KJoxdSheB38go3TXIDaz4y3MuDdaZeqPS65DyxAfsH2iPbTfwtqxOo6ueCxwwsGaq66RxLu
CzfNbnotN84Irss5Z0a6opQAfDezpKl2aqz0yTKZoXG6e2kiF/lVds5cb2Gq3hob8CntiZHWtvaO
tPpaqRwi6Kl1NCS8XH7UuVy5tEgrVX0zIv8WMlXP4zi8ph79i5ZYg1B8CEtfZlVOb4bH0JIeQjLv
mAO1UlbSIWBFo8YsYAf1vAE+ilFWczIiHhNjfBzrnMkXY6MgWuciu2eEOzAXswUEHh4aw74QJhrs
4MnR5aXMeIGtmAelb5dAxi6YNGmpfvnM5HBlL1dDFV5pDMc+CY61ZNUrVoPtchp33rl1vBpp/2zy
+UhHf5urPVkISV/9FqjbxVEJuMk6+HRz64sfUZfOw06zRzIAOpD+T17uVN/+rlpYpaFGxmFon4yO
5Zlav1hPbyPvbG9wN09qpAFP5Nchs5epg1FuBvalruJLqZKBin1nQMoL16DIzkQM6HqJlM8OHn0T
mS9DzJINjWxbp5NI7uuvkUL3lA8eODExEjCxR+KuV/bhD4ZwfqJgK9lc/d585/jI6tZEv04RH9te
XVsIjdZ0/qLFG7M+AGQ6hU9R4z35ZUwQSQbq09k/uD0RCyYB06VS6ZSEwNMVClmh2uq6459/uI1i
zVoCFJSRMjHq2BEEBCD0ij85LkBU7Po6wLBYcNqkuk1NIbEO08RZF+4hy3OR5+NjZsW8ZpyGwx/D
cNjQL9XImKI3/m1g/f+FQTyGbEZV/lv/j5TD/xWWeLyvnv7Hv+G/+wPTN/pFzom2BlFX//zn64Of
fOIT/uUXyz+swmvzw9Hvp2qS+j+SDP+vv/mvxMOnoYB4+JU3WT39bUGY/4V5CCrt38BM/4WTuPkY
Pqr6r5BEvuBvkETT/kfgZqrugIfyGDvyGI7vOGD809+bxj+awAscz9JUk9OTydf8OyTRUDUXuqI+
YQMsB6TAv2MSXQOilmrr1BfyCf1/YRL/kAL/wnxjqtNybN1Q6WfAwPzP3Kp/e3Ljkogse4arZfmL
mo/fRS3iVScqcFZsU1fWqSwBjBqM7rqenk9nelLH6ZkteHitnJE10FjLTkOHBHiMFhwPC6kyeKU5
1qyw0u745x80zo3Mw/EZ8fmw/IfX/fK37/vvsia95GFWV//097ruTsSrv/xAExHLgYSl2haEyf/M
GhBdX5EZbyBi5dYbc+1vVMRGa5/hvqV8ayLcq4paW7IIQPi7vNzAWt0IXU2w3eWq75RzlhTdSuFS
uazSigNC0C81zQawFd6HoP3m4jWvSy59Sk9TOVSumSRSdO9F0c2aVCHl5iEe6U2zb8f4gfL5E3ei
X/Dji4USKHA+zJxxEzrsciqgg0ylU6UgmqLbe12rr03pppu8Q6tj+m+Rua0xFy7bnj9wYhnq8Mi5
kLtKzUxnj2vJgg3MbpzXMvjWWi6BgSohbSMv0Bv27KI3xOrOHvsrvLuLiRqhoEqE4pft+URJej1J
FsMf8WKSMQr0jA5do0TfAGI/B/6xGdE9LKme+zG6GDmmrfbIqgUh96MVyC9d1Fc97N7ogNsWaCkC
TaVGW6meI3QWcpwbXL6FGkT7zDDBgOe/YW3tmpFcqko2OEhJBA4t0/YMS9A3cjc12pt1qd/UvDk3
1J8Zarcl/coosZgXqEEdqtCAOiRQifi8nQomuYtDgYKUT1IS2PaVJplQhDBdimOV0XqAkFfH6o2d
7+hW4snQMUe3OiqVh1rFkMS5R71KUbEEahY5j62LuuWhctkMhKF5FWhfKhoYruvGQxPLJ7250Gf6
+NGgmOFFrmlQOYYoaTaKWjkpa/6epOw2RW+Lo3ZZlnI9iCOy/LYa6HtjYofQfHGafhgsO4aydzYq
nuMlXMiCzaBQaufm1z86Japfj5bmTzKgXpZbF11Qog/26IQaeiF3mCVn31UWn1XURPTbLwV10ZpU
RtTGBtVRoj522bCt4TC5LawFxNPaNo8FWQbmwvClEB9KwnLjsZ9EzQJ1M0DlZBxLmdfonv4kgOZq
vJIFxCZlXyJxxiO+ix6+2hm9jBWH+LZ3D8JFRA94/tEpK5RWHcU1RnktUWBzlFh9kmT1SZwFw7wA
fP5eotoaAtB6ShlJwqWNQfeiB4w2bApNHCwWkiRVtnUJEyd2t33QXsi/qOnwzP3mIwI/zQgkGZOO
qYu2kp+Zqz7VnQBKUX/FrgfVfXQJpKpE/VPCflXoXfO2Ozh5cWda3uEWkjDLXcnnCB1bR8/20LV7
9G0OZu9Mtn5x9TiJPFiKRqdsvsd4q14CiUBOWelvP0nmAu185aGi/3meUNWnP+JOMnsv05uH7i7R
3yFo3nT0+A5dPkKf96ZKEetRotq7qPc2Kn6Fmi9Q9ZtjicJvtu3G9ds7d8XjZKGBdjmOOAIhzgAT
lcQWsAoyPINxMg8MXAQVNwEZY9/hLmS4DBVuQ0CLClen7qfAh5jsqLKL6XFH/KlNrhRN2/+0rPpo
n58hXkbBIBVQ08nfwOcI6GuYN5P10eKByD9mCK6IhTsicEnSyS6BehLTkISFgk4RBOUbs2evNae4
ifJX4bg0OC/oQ1PtBCF6LJkOb8adTBo3+xzwbDS8m6RPN0GePvoiekoy+zXz67swM/xCfeEq9nHg
0wIN5xj2JCrqfm2Z5VXrqQ+fPCMvfNLxkJj2gos92UqRs2wmm6kXw4Fk5pXD2GZ6Cf0ifejjo51u
puWUFBSGvuFkzRg8NYOzEGIaDgvOlo7DVU5OF46X0scnGweMW+ayM842vliJPybwyQJluBX4Zswv
relNuFdBc1YmX403wsJn0/ly1oDXSrkVkw2n8MPhyonJnuOy1052HdwKFCLJxQYnL8LRc3D2hnI4
+8DwUk8/kmF5SnwOuRajDCKnBtaOXkWlnJNeMOzBjRfSTB4yhQnvrgIAFpjKPmViMaOQMsdzLPEe
+8mEnOyoaQGrJ3ey2w54lRmepTmZlxMBUZZrClZXKt6mh8dp4XVWeJ7ZZH66k7qPG1oy/IM3ykn7
TcErbd3hE1DJvKprwdAyQzoiO6HeDzMrRIAuc+WalC71aVs7CY6up196fFkHf7bBp81HZZNRKM5j
wVStv2N4ZtdrT4DZD9ppwOnNcHwVnF/NwgH2X6hiu1NwcTG08NlaKe1w51s7gs+HGmc4OCTPE7Nx
gidovvFCOfFVL82lx8I1WWiSQmeGC1zY7DmeT/7mK/42wrWuca9TXGweAQtPW+Jt63jcavOU4HhT
lHOKccB7nHDKb3uuCsFa4pHbQf1W2eWLG7HqVQ5aQT0MREz0ckVBtjOvl/S65IuOKNmiENq/MHcm
y5EjWZb9oUQKFFDFsKXNZpxn+gYS7k7HPM/Y1b/1h/VRRnelOxlCSu1KJIUSQ4YbaABUn7537r03
Y7kcQJySFVLCfGVN45ODw6U10kUacZSmy1E/hp19jI2txYTfZtKPqf+ryeR/gACQGgXIFQYl3Fti
EvZ2yKKWEkrIWBvt/zflVk81EpuqyH4R536vphKM5NsIecB85ht5WCiQGUahVTrH8saE7/Sd5CKH
XCBt83aAZCghGhZhHpnU6/0+FPORRtaPQAMQGSSECxGB9+HDbPCi8cd5EBO5RicqDVF00BSI/B8i
jVeQObux4C0iDV64EBgLJMYCkTFAZiB2bCByi0fEFnv4DxOfKyms6yyObn3IDnI0bhtIjwji4zVh
jRv+vnjtH4CZD6+zPah1bEIbmPPWE+Uu509RbNACqoS7sMCY9LAmJcyJoxsMCxQKKdmnCSrFgU4x
oFQaaBWb/+behl/BaXov4Vn0IAW4xYRyaaBderogLvRLAgXTQcPA3q1mTcdAyfQal5k0OGNA0JRv
KI2GakyN15gatEGknMLdBBrA6TSKgwzJYLlwXksoHYAtHdMHuFNphAcw+BjB9Bga7kmaI1VecyB5
+2bW+M+kQaAMIijWZNAbIsT6qpGhTsNDs7sJNEzkGuG1NJDomXBGtuaN3sAjjSDhguuvzDcsSQNK
xfBz1MBSDbnUaYTJhmVKNNTkarzJhHNK34AnyCelESji1Uqmn9VdOs4PHHeo9pbJXsuA+NY2/SsN
M3M3+/Y+I3ULijH61kJbGTPYVQh/NWoQC11JdXJhs9QbpKVxLQtua9EAFxUdUnwNdXE77BMJUsj+
IL5KjX7VGgKrocF8Gmu1ZT0SZMTjZzJZFhE65omQ2IUphUEU6A5fkajgnQw0btbAnZljfoX3FzLQ
8Edc1efVkKyD2jAuJi8jjI4IXYqT+wWWrdRQWzlwXQnyAJnPAG/d/Bw1F86EZdlSS1D92f3L5iCx
8WMEYxY+FL7MHz04E6PvbP00btpshFMl1miT41YUd3G7dgxczKzirp16qARSs5oqoFM+Bb/izLwk
3+mXoWE+PMm09hSoDc6P8tXe8qufLxoBLDUM2GkssNaA4DbWsKCkKkKqlj5WGiQkuBuzENDCTEOG
XrUqOIVhTZDc0XtDSK2BRJP+YasRRcXsIdXQojkeKTTQ4RvxtfQrFPThYq6i2om2OaIoxCJGCALp
sqqnGooMNB6JBuUWAVG9w9wNd0YQyhiW0tFQJTkicMMatITX37YavcTDEdpD45jeG5ipEU1cXL63
Gtq03vBNDXLOGumMNNw5aMxTat7zDfykcZNqFBQj3xLvd+Y1iQZFU42MBhoedTRGGmmg1KxBS4HU
fpUaNs2gTgF37bMCDnV4A1I1mqo0pGrQpJIaW0W1RhUJyFpppNWAbWUSddFp2FUR77vCcB61O9nx
+TdtMgGgCSBrQcr2VcBbTAwM74oXWDdYWGisNoOvNTRou2jkttLwbawx3BB3tR2KQPes1pBuCa1L
1M4x0viuC8c7KA6RniZ7WWZQogP7+hr7VRoA7gPoJfLVmERmN14XiqdZztu6uiwqx7xqQgRY0zJd
ZDZI3dT+xVRpOGUhPLQtfihjuZ067zZsO+fU8dGZGqHtWvIkvXFA3E+tsKos+rbo9aoNeTPzNucY
jJmG/WSW/o1TL81OxDEu/ANQkU85HnS389jE2Eo55bob0B5W1gARj8K8GhEaDZDWmUauXdjrAQZ7
hMXONJQ9ajobStvKDbmqZXcyNMDtaZR70lC3vI404m1p2NuD+m6gv23GSlLj4DZcuKf5cJ20Xbk1
Xqvo+/y+g1yk0xtrrLzUeDmYuakPtc30WmkAXdPlaEbpd3bQ6QGU+tT9KmDWZzvdeSFz84G+20HA
tSvuuQ3nruDdDc29qxe4G3HugESzF8pVF3v5VmGKh6aIDRt6voKijy3LBNohQdF0C564IAVQIMqH
VdXPb2PvYBWjtTZmG7GLm+GvVl/jtQyNo/H9SYP8qUb6Bw33xwbHHKWBf7qWzwmMrkHySzcii0kj
vpOw/Dal9dGfy91Clibh9U+pFhNUp5A9ZGUQUMf3Yfw1c5hAe0C34NmpHyItSai1OEGgUsAddlVp
2UKkBQxS69U9ws8V2gaCYujDa7lDoYUPiv9Tr6UQSu0x3AEMelZaKFF1GC02zAQtS5L8prxvWdNd
owGlPt1BnbxFbHMhWn/hVMamyNH2p7GfrBczO5VkF2vVhkS+EfrLrT95pwLHDJSxotwiVr7vHIZQ
jVZ/1FoHIrQiRE7yLgx6+75J26c8QyzOCSdP44tJq0miCla9bMqXMZlv7dL9KdDctEbBSTBgCurw
Kp07QSjXRhQnm4xNAeySaT1aG1DhV9lXT0aIeaSzvNrR+Bhr1cugvmVgvR5iGNxbqJq0PqZCKJNp
xUyutTOKwijWapq8QVfTIbAJtNLGkvXP1u3J2ESCk2byMmjyvalLZAMPtbAyQZ25sWej1vC0Wswz
mRjtuOX1pHU+HmMxQlSvg0Zdy17i0oeabhPFbHjM1+dNXtPOqpEO2UiIQid+nZAUTSHaIlR+DLK0
3qgYfyVaf0Rr8kehFUlR8aZNis/npLmIQ158158JHZ7lL9SsL42f3jQpyIXfIS/1ibxy9eZqBgaN
egC8kLKsg705G1yyZmOOBm5vVNsazxPAlBi9XMsgrrwg4+DIuxLjUsVJg2Sp3kKlFqXXfZLcGrXN
Dps3V0zp4Sz6McJx1yOsae4QJEr7IbT6c4wgzoXE+kWA4TAox6nbQ7V9Po0c8arGukAZCUn/3IJF
uu3wSgwlT6SJPyMigomQ825YKxFrHQRvToj9WlVjfeCQpXymAndce6K+JdbkWAuFvLaiUsR9G0Qf
FCL0dLZTQVPD7zZJLukgerihYBiISMegeXg2JE8kKjA4EDFGrXToBrvsgD1x6GlLTvwwKVbGxBzF
o4YNLxpsB9dDKw95hNupP1rsAemtkS6Pg9UrHh69fBfaH314Cq0JiLzYkXHJG8vMj+WNqDX0fw7p
sYOY3X2JM7fDdI9zhNSVd3RZlcEFs/sTrVOc33kbK0ILe2/AN9pVG9xTrkKHicVs2lco9W+8bDlk
Q0DAWXSZu0yZSse6kQTVrVki7zmQ7koz+5kGjsWR7rXoUvwSjOM8RcVZJUfmorad7FJ3+CG+Zcwk
UPsxdWr93F65bT5BtHOqHjsTPzxteUu/ZBG6ciHVbSUlVpALjDLTaLZum9gXA7+b+2zst3XrU04b
wXBYJmSRXt//qrkwHxe2KWB+qvDS0S40k8vFoOtkX31NRf4gOPHgi7HGEsq9aHA8ncfpCYdg/ATn
4FqEg9g2KVtp5IUPbmXfdirAvUFdCLdIcIORELg+46v0oTc5u+TxOcemvetlp7Zo0d6by1U2zGdF
lX73K575YsasIVSUDZFxGlX9yFlhn6TWsR18MEl1O7X4VCiEVCY5YmS2xHcl2shSdHfSfu1zQnhD
i/Kifzs21jEmGbyao5mnSK5d61hW5W1HRN+uCRsE8vaA7AxISrnBamL0tu8WijG8QQ/JSOyZN3nm
Km3N43nBRruxBWY0hqWJ7zJ4YUfE3kK5K1kb5RbROGW1dbm0kgDfuMJfrxvNo0mZmMy2WieRrjeo
DtAQ+hju5P75BJEP2IUr+2QmzTYMOOp3eCxSppWPCsB8GkZrI4nPXkW3HVHODW50KSP2XTTn+cog
WSxIrYMH/7+1yuSBQwctMatAgW5l50Uf+LvWca9xnMQQwwKhQ9pNOhu/YAyDtIKK2ZA2R4+m9An1
IZZucRRer32Eui9pacuSnIgrJHet5C6OADmcTZHRFSmnQR3U19XR2nbEcTL6BQe0yFyhSv2LVCGF
6R/GPLHl4r/Wv4ZLMZBBYT8l/aPZBUcMHlA7VBciJVIjMPB+aIZ4nQoIZ04UVPMGqh/lPzeZaVFR
+sG6GnH/GZ3LKSzxNmCzwjLP3axqo8/X4ZK9zjnrWzhBpvdEA1fLs4NPhk6c1ghshcCz/RGyCqz9
qX9uC0LG02z4uUim9WZPye1p75eCety3re8c0HgOo/DZ8MfbfOBvCGhm5W8QoDR9u2Ye0yB+PFro
gtccqqFLa+AYSnNMbhB+lRZW5n1K9YmiHnkV+31dkkhTTKgQWCxxngTqC9NvWAT0YB7eqnTrDkHK
ci0711xNlcRTfZFAoo55ykdzY/nY7jSq4ddPjm7kYABScyGLYeH8kHf3tYt7gVkBLVXhqmvz/BLB
6msWi+yRiDh5ZonU2lnMwKUPsuZUr6SNX2WWVW7jn06q/RfsGdxoVE9G9likw51IlleOP6ItT4Nj
A1OJ+6BYvhV1RqfG+lkRyn4ml/Fnak7HlscLy4Nvbo7V8+iP31OrIP99KnAV9BH/RRNWqYb3DaL0
1W2Dn1NXy103CwdpxbTuqp+1YBLsaljP7zP3zB4gO8aM+bC/Cx0qhowEj8XYMSOhQzTtCBKtVoNZ
p7inZARlItjD55zwUB+7ayILibuSEnasTc7HgUDSUcyQzaC37owg+djbwTHLCe3oALHcBhuEZq5/
idq/CQrJgLjHXbJXGx/TxhWIVLUnBR62M8BQQJQXdtWhBpFFsKUmuZjK7jjhG+fEl4aVXS9I2HIT
G7/FYnwUGT9yh13e4vF1MnteT5JvcOcnokaeyUks7vILoUAzC3y/xMB9yj375Aw0mgw0UwsLC3xS
15prY8AuhaAqCjgbknGEv3Lkr0IYqFIGTAKg6ml6POJzP1F38s2O4FiRYW09SrFKdPGTafAE2X1O
2C1I0y4bL8Ak+TMD/3aeUWiVEiQmbE9OJ/5S8gXDuGevNJ+msXlxUvvXnI7f0pZ5fe2dajWgXBk4
KFOUR+SN9f4uK6tDEj47eKznaMDPsSlECdubT+jgwSpxIO+aF8z18AdcLchyziCkd27nbsl1UDX7
uEUHsSdOxzTIw9XNTpjkPI42bePoJQ9SAWME73seJz09PGe7lFmyUSYLG5M6VN6YxZqEvbOw792q
3uT5+GjyNp7NLiYOOdxxIUrU7rBSUFp4mUcx5I77y23yEk2xC5PIDTLL+sx0RLrD0B43Gkwg7TbA
9pGwa7pWaGkTwHyyBkScsu+3iIB0Q9SbfqaR8Hgl8Xxp0+GnNUfo09ikIDTXEW6+ZbAM2zSmgpEV
pqBVvJ7KYt7gM7CbBh/NNx61thdtzNQ/Dp7BLAwzFmWpdR4CpiXpX6GkcKBqPLp6v3f9X4Ed92sL
WQA9/PZUSbqAzVThcm0/i5KBl3UD5iVWUU/zFt/8vwj/LdbOrXND1IfJWQ2FNwaAIEvGCGYz3keW
Me+cZeZXkhFRq6LitBJm2bowHN6zMRnXmYc/msxgFT0fD/QiLzZ5owQmZFhIJD4Hp9lE91PUa2yi
WXHGa7vAwsvu0Us742vXzeZaTrODXehwZ5XeS+cgfskJ48Ut1aBtuQrxiAEWTLjiDjStxRjBEeiO
W7r8Oq4V9DUKVnHlXyVhnKyrdC5ZPVmwdlHHRAdwmESCPabtGvMxcD9TN8Sg9udBzEnXs+sXEZsH
LLUkA+SFDkU06aPvUB+9wgLk7kWGIM38BeuW7G0PJ8++PPJ8Co+JGgZxz71SmCHO7nCOEAP7DWz3
m46XG8qIQUhz41jkMGOkxOnBIQmixXi7bUh3wfbbGfocQ9wZ34Cs3OEYhP83rOFK4bKO08RzOzOr
WCrMtUbs9SglHud5YdToHQikwEYS18Nh6a4QUa2G/G6hi4D2Azt9ztvORJJ36rHIxhjWhthEXTEE
fy4IrAeY9eksKTaFEUP+0ry3IvdxYo0FadeIC/gUnhBYcfqEessTAKCH0j4/qKbCl4h/00Sxv8G9
hFbkFd+DuSo9XBlibuUgs3yL85Gx8v3HKSKRgjQTQzPhGyMeOVtS318Abp4p7PHOF8pLGksC5buw
JCGz+XWaGxhTzumNoMe15fcfjnKYq33Q4djW8svFaRSuW2V5W073Me7v9AOxpnfWVFi3yTBOL/Vo
kRgZzBeepg5L/xLzbZLYdKTOTLaOqUN2KOBrDKpp6LmtjuDRYTxYaPvbSgf01DqqxwCvd9/uko7x
GVnenSvWFxR8OuYn1nk/OviH3x8+KS0IA6LebnhIkeoEvyLEjaR5kB3Ex6Y6SyjDljvR6UJSGY9s
PD+bunmwiOXGjxWqLfPrtdEbztryTKyZsvxx9HEH0vlFkdgGOs+o80g2KnXEkc46mnTqEcXrqiIG
Kdd5SD1262vZXgLb4BJGYhL9Xqp/naJkL+QpNTnHzQIzKcMla0lEPwOn2486g8myHko64RHRTIgE
EOaT1dQR2uSNMt55GK9FbnyTtN2z6sPkqVbzSQbOuEkHbK2HyKCJ45DXi0Mcb55BycRLx748nxcl
Moq4Lk9hed0ac7CPqZL8ShFUQrW2pThCMVyoHU17uhY40R2dsN9JgqoCTsDHOCG7KtYpVgVxVnZn
IWcj4Ko1SboSOvMqGQ8NEVhGTBZWqFOxGNnaEopTYkbT6tys2lhL5usnQH5c/HW2VmHh40LURISO
GV8tncDV2ktORjgFg+3+GujrX2DOgJ2XNZxbXuGdZc0jvdrsLkWoGiUubs867Ssj9os7nO4Hm8JK
/ap0LlihE8JsnRXG8WveCZ0fFtmcW3SiGKLRm0hnjFXVA6IrRYFP+lioc8iETiSbxImCIT1zTZ1V
NpJali+KlsoQXdclh22baDPb69UxlfV3pVPPoslxtwOCq7UiEo3wxhX1WYmrOP58F2Hi4NxlXVSo
K85yvMnT6NwmYE0LQWsaKDPBa85bAhtRbFpWidnmZUBEW4ERYVtbe4jyo03nZ+rmW/Suh6TJ9iQY
EcWwrwh88zD5FgTAeV78PJIvEfbE2ac/MI5Z18TFFTo3DgeFXzlBcjaBcsTLXKQEzDk6aa5Bx4Qp
H3Al4SuhTqNzcFcwKvLpOje9d5lbM9AeiK8riLGz4vypFukLzwKTDewxsTrGngQs5HoiBM8Lgl+Y
7FzXL1jxPBQ6Ki/UoXk96XkuKXq5jtMT5Oq15Otl5OwN5O1lyF5oxQUPaNH3KGIZ/+pwPpycixiF
oQ7ts3R8X0KOn0meny5EpoWJ5sTWzPdzJX0rP3mlcT2nAmI8UbDYY0qMlvTW//pPZmwAgusSBSun
auUTDWtFwY88o5M05fmjIDy2JUTWNZzLDNcjYxjpsquXf/0n5nVysidk0rvQ9CDFVXfj6ujVytQh
rDqO1eEddPAYp2u+sSLvKXWCn5ApGeQuoxCGnUGKEIakgLMql0Slc/xfdPxrSA6skRAISwPyV0HF
FmIb1OjIWDETHps6/i6W+6YnVLbOmOC6+U3Z1i9JED7/C6Ok/xf3a+u43clRRzJEtJkqSU/UD8n1
ABz0FtKr43oT29s7VYse121uXTvGkQSVXFUfQ4OoX4Nz+AYgNltPOgi41JHAFnP7kIxgeC0EyDo2
GP8BbC09D09Ixi5EvIzXOPtvUw8rnDeq7X8Lj/m/ELe0PuUtL+a/ivz//NfvmdT6P/ibtxSm+Ldw
HdczXRBYz1Ykdf7NW/rWvwWEges6ZExrplL8N29pef9W0qY/7TgOy6jw/sNb+v92TBBN35Wck6VU
tvifxFIrrut3PNFT/Gk6W9d2pS0tTsb8+9/CkjPpdDDhU7b33Cii7WfAMTS28YhkV+w9O8Swp6by
MWTpbyxX2Rzf//+PtnIZqEz1gQhqeZwSzoF2081bNHV4NC75cD90EVnsnLJOt/T8qiNC8RjNWJQ9
GKY0jkVwTx4cJxecl/eJYT+Ydku/TvkjklMV0EWhujzZqRSnt7/C7UqdSQqhJg/Cq8HvT5Sl5h1Z
oAweanq2E6JBoDWXbAAWwMVJ1SlW2O5aIzkDTVih/1gkbHoV/azLif5WV8qHcJ4AGwPcw0TL8J3G
2fnnEKh4l/mqv2NstYTrMuDzBU/Cn99xH1d2PNhVsR8F3ZF5WC6d+b6ZLPMqiRvah2Y/bjqTjlIQ
9uQ3mgFEYCPUrUKoa0WsLrKiM2TS1/38wt6hqX9fF/a4isfJ91xLx2T9du/NERzc6phThmbaX0yp
idt4XXkrpx7OUc0Ud59/nPiHZ40PAyyGEmZneJ/6K/NsDvAmzZCFe8OuW+pUG/MeEdC+OLmFh5DR
qbsAigx6nZjHv4AAvHOZxcceuUkxNXscNp0TxoVXNoX5F8G8H74M/y2y1pZK2RZvFi/j718GMrSw
nSUw8QDuuelHjz59GniET7BNjHoU/sW3of/A38BgT2n42oOpdjAHcEnM/fMD7YoeqFXynEYyyHcV
j+ERGnBPiwczJxf70c4unAOMdL6VykWvF457CoPl9MV1fHg6fRh+/keDw3RYAt49nb7HmRa7BIEH
CppCcpnuQhIC9sq/UsOc7cP4Bu4y0qw0hlLYR+9EMZycCAqzaqI7Nxte89muf31+VR8eFd/FTU8p
RymhWCHffTmZgaNnGHbzLsmtfo+JycOcqXJnDIJFhG1OdO7u808U7x8AEjg4LWhds2fZDnPSP++H
IFmNNDOwSZzbKNXKVSCbuwoqekO+y32hzCd6Xwv2MGeZes7d3sRY3haHoIn2w5xX5zhPrfsgiL94
Tiz9ub8/J/q6ON05uCQ5kmdGX/dvb6nubcJmudPOs1RzWCCUaQ63r34aEfkpKxM1n54hK6ZoJl45
+Koy0p6H8gkjqJ2DbJ9oWRwNvfHSL1RHfwu2D2Wtd1lYM86qvY+cujLukdmdls4Uf2s3UESggLj+
SMCzUf159cJyCVK3fBsIHhO9d0nfMmZMnLXApRk9Cj3hwm7Wi7U6KcQDn5kAvpolg/J1HPKNfn5L
P342m6rjWFJIRhxCvfvmgnDmUBB7KRmvzXQ5tNF3JE884z3xioTFKdpUJ0yWv1hI/uFTPZPgBAHz
T8CgfPfo0neVi/TGdJ8apljNi/anmqRcCxvZngvZv66cNDvgbOd99Qj/00dL9nFPmdLW+eJ/PioM
ECr62pKkpSR6JcXkjOED57ho9LXIHUvd6jT7jXXZMllh8DA1dy6tedSS2GyHaIoeO8idTSbaeceN
QaNMrIkF55N/seZ8uE7LxlMUF0STDrvHjvDndRLkSaGd96CiTGkegzrf10lLO8DE/Ek5S3XILI5G
yJY/fx7Eu1B0D1kJC5xHw4m3yTHNd7fGNmBp/cDA1iaPD/VY2Q/NiOxMZtmNwZiEEzb9AzfOz0uz
5+EcfFoER9XmOwIu51MbMSZUS1nQ5QZFdXDYW+UqfoZ7+qpi+PDOW+yRSGr0Emjb7EzvviBaOmT4
zsGuZEyAgxau7gNGDZvCdEnyFiXpOZ7KjgQ0IRfMcbhE5kPTp0l2zdJ4u7KvH7/46t7vVrxFUDaW
71Co8lj771bHqkxGu5zncF/5Nkl37e1g0CvMkqE779FIFyM1Iq2GMwOr/Puwn5h3psfPr8H+ePt4
tm1UtsSuOShO3z02amznfijjCMIY+IJeU3EqC48Js/7x9reTH7glvqP8fU/ywtZV6JVLux/hoJSx
jlPRbhLO0Zt6TIbrdoGUiKSf76eaHJuu87yd7eD0gfkzpjzpAebLP7erpMKPs6m3rdsdh8AwVkrO
KYxzFd6owDeufdeptq4XUTnpf/b2L6ysKQ+s1fTs9f/l7Z/h19N+sdigrnq3vlpSUkoJU+Hxq6vL
P58U/F4WKbE82jtuToZ8ujzlaejd5258cJcleUy8rjsg+CemKOuiTeqTq5TRmMP6L4lIlGsePr9J
H++RI5S+GK0w8z+UUY2bMlXrGncXjGRFu0iXr9LcstakcwyAb9Z4HYVOBepj2xd+2H5V0n6oMR2L
z2cH9ykbuBD33fdBfkdROonj7Jy4unQKGjuBTMS9KsvtUNft+cJilnoD3gahu4XHfKVNFF36GRaR
KI22s0CE3TnZlUGj5NGIyovPvx7r43vkCE9IVyGl41F+/wzHtKGCMrTxNOm98NzGmpnpUO2TdTVk
e9p03+tUHN4KrjE7mDZ+CzKDZ3XB49oYFQAOysFtU4XxGWkX5GGKaAyuZzlEpzkbT0YKk/j5FQv9
Vv1Rf1iOJWxOMLws/NVb3fRb/aFGOaUZgYWkrAWnqWNaPVk4YcixcA92ij01Hrj+1mV2fuAdeJYF
I4DPL+GfvjSmwj7GwJ5Hda7eLT4Fj3WN8YiBAYxzQQredIjBtbzakudB+4N0CxyzLXNaFXUQEWvj
9gxWCbCc4ux77s7teesv3kEE0j1PhYcXuUfDJ1nIkZ3z5t4gjPIla/O7zy+azezjF8c2J33ylDnG
S/vdIh6YnaqsUhHpF2Tlyhn98hsn/dOMFfkv3Li3UubBX5xp8XmZeixRenlupaK+tefqzlZ5/rJM
nETshMzB0EknPE75sShn/PuHUeEuQDv4OWLWtU7nOjjPzbIhaTFk4GRnl/BCwR3RHgoarYiPaVfl
yLbEzADYqk9Obj90qNlYx4KigCqWM4PzfGDhjiGT2qW4tnua76TPDLvIQSov6YUeBcm/x5aD9nqc
CuYIDDJGL7xI7RkF4TR8y0k1SZkTrnu7MA+LGWxDgk7XTtzDx9hSHnHPT85ZkJJrPyo2qsUMgoCy
rA/l9dKNV37svPiyRatWDt7l3EIdWpUx7DJvUOdNZC0rDWSmAWi4aDMcQoiKrAYCi7KoH88RMswH
345uA3NxbiUisLelPOPFt4Zla2dVe/X2Q+RTeHBtOgUShRYOCsN5kmTeBQflQxT41cqaUcznRf3D
JtZuP7HSrfN57NfwNT6+dra1g9hyr/Gicq/jhcm3IISEsTwlOoUmPeakEMfSyC5A7d1Lhp6fP13/
sMzakoXOwiZGCFfqf//bS2kuvSRgmEiZ1G62C47u13bWXzRLS7VQDXLTk7m9Ms0Bm7RCfFFm6irp
3YJAMU85YKN2ZfN51zYYUCyrcra9HdKX6BLrFG1A1Qa7NlWXn/+Wb8e89x/FoYdyzWdHcV3rz1+z
dEK4mzH3dz6lbI8boj9uyTpC2yl7LMHHufjWL8n33rO97w6Ku6QyDo7Ix2ND8vnJaELygOk5Y18R
74ijDk6q8oNTaMyPOE0AymYMvsJ+mTdRXQM5dfUprBNr+1aWhn2NKegg+suitpwT+uenySj7+8RN
MQiS8JFB2p9nvYNCyfQJ+xQzXVocqB9GtfFyq3px6xK/NEwhcY8JjB00AkqaAacMa4p8zM4hAyKX
6Aga4BEmoh15JZXxqqZ2Oky8azts8nbMvqP7voTuYRH0diIpyxdjRlFStLA9U5ELdBaM3GcSRqvO
tX6YJRF/n98GvWe+vwu+8kCbaTvaH2q/wrQLwUrmcvKXBg4LEennpPBEKTjLVAhGl0tUbT//TL04
fvhM5OTK5fTG6ffdA+6WA3jLzKh/ruCXgso6zpakss1LOEZaQF/Ulv/wcdLkAE0pxengQ9liyc7r
8Fz1dq3VwXIFtOopIpkWmmCvveV+UeD/08cJQT0tJY0wqd4913HUi3iWibfz7SK7HiUlPN0plMRU
J70uUz7/Mv/hBrJY0HzkHaKd/H4naoOmtnKn8/AtAruq0XkbqiA2M/UyNIDXJHx+UTTYeg14d/uQ
vdu6BjRpcenW9u/rkxeb9sgW5u88sqNObpLDk6GC5VgzHjKFq0df3ThJsLZbaR3Q86tdPMDpLHp3
edtn0rrxV0FGAA+RAxN5Dj0gMoECUIaBewXhmDAtDP2rtx+APj8wY5vh9FHNpfFPU0TO/Zh61ZoX
fm0sGAwa+DwVqT3dlL4dEivRRF90G/6p9JS0eAV8gaBKeW9dUPupbPyuDHbYN7ZHC9aTzFG2Epwr
mWXFFQZWkIawEVF2RHTz5Bbj/B2Zpn2YvfrULneWV9W3dKdvTBJkNpJkpi9eqo+9JDr8ktVU8V45
Lse5P29L348Ia31f7frQtA9Fkz47TXVp6MKiXsJhPRmsJ2lTClrCMtoKCy3JDN7C5Gs5zU6+HKM0
r+EyxN2UB/WKaWR4IOLWw7YqKPZJAwSB5tW9bsGkDp8/xG8N0XfPlKNs37KETx1Inf/nxduRLfpo
iNRuQbJwyxmfJM7uJYKWRl7qPXqYoABZzhAxbUC1r7VaNYHdl0O/hV/QSSK19v2C+FMX85JnR4KY
zhaVGUBj8CAKr96Eta3IlvN0seynnoT3z38F8Q+vBc4zb/W/5dNifPfeqxbDGKdwwTuNutmPPsZ0
LSddRq2dAn4c1wnFyBBZgvS1sN0QX2Vshy4d9qkHc77UZXcZtvKL1eGttf3ui/U5sXFgMk06n75e
rX4rJjKM64s0DhxYR4oIrzbkjexo/6QoNZDJZw5rb0KNuMxWAYqSDRu7SR/FgkFaVHfOdRIL+8yt
kSqUxm07FHBfHFh3noOjjNck1qqu+/wMeXgP7WWC4Srhojbp873BmR5ZSOXv6qjm/ST6bp9FCbEf
it0tiHAusulLqiiX15NOvhZ+RMkxNKe6V4w8Iyv9lg3NRVek3bcv7tXHkxoYgSMcfFJsfZ7VZdBv
34pKxohdgZVp7FrvkDt5eBdnKvvWifg05XaLdrZN6B2BhzceNqtT091SEXxRbAn9SPx5c/SaYtKs
4rGRH0ogHK76cZCxs8OyadWC3l40XpBdLCVz4YmohzMqhS3HN7GjY5cdUzdRF1jYZps+s/affyX+
x8qPa8G5DMyDRpnnvntQ/LKKQtOfHHILMZBLiDt9wF+u2oZNhyGJy+i5SJvuqFPGDZY+sOA03edD
94Oeg+0UWFZkdXneQIBVmePtBwlUWhkdLhpN9dAKJ8YEPtmmc+bu84TeACvZdI7MfsZOnZi4ASRy
lQYhwHjgFudGx9Q96vlBr6/aktw7XS/Wpo4T+yF1nvLpBTuFde3W01EszbGj93uUvfVS02g2zcDf
1nROEOyKhzmy6ku8cslN7ePmxH5BUpCRFwfZDzeY66dYPjrP0WI9SYn4s4/HZGf4aXnCt4x51DQe
YJbGi6yrAep8v3Yw4BBkTaZefUEiI35lWEZupSjAWqPpu/IFpnpdW5yWqRxAvdjR4hlUdo4xpgvc
XGh25uhpWQQBTSQusT4b5Xjncdrft4HKLiBacFRMZLEvCIJnzwPfncjCIfXipu/c6jJZ2ksvyH3s
fVu5S6KADKO+/urh/HjE5YFgdsQpxPGZQ7zbTyqapUwZBmdX+kQW1Q3vyCSq7sxsR3HjSrNCXU0H
o8NmC+0PQl6w3c+fyQ+tZNtkQ6DEkLS/6Pm8aw2khZJ/H7I9XCOGsCVRVC6IPKaFow827GZrxqex
+KKN82FszsTcB9ric4Vt8Ya9a0XaRjaVecD5q+2kWuVWNqKT8xGjBf2TN7aYsScZIBHF7W5QhMSq
QDzLCUOYIi4MgBIA8GQUOYZq+i/ffkS99QOzNe+g/A4vb0H4Z238X8LOa0duZMuiX0SA3rwmyTTl
vXshyqjoTZBBE/z6WdSdAW6XBi00IHSjJWUWTUScc/Zee25OXtYB/NGjoqxfzMk1Hy0zwc9SYybt
koGMlsC6TUtvhkGJXCrus0mdSu/OSSmVG/txc5Ze/v5FFL19Qtlyt45qPqwW3ls5jS79WxA8CRW9
O44HuCXJDeXNFA1Ckmi/lXiuvzp3jCS98HdZNZvjU+EUS1y5VvZeGYRRrJDP/v2+/jE0364wNYdj
cZiifvq5VWqmALhAv/tA2wJhoq0VdzWnyltMxEoFJ5BP31PXZvh3U+zFs+h3i3DJEeARuSKncCJC
hxzQ1Q3+Vpn8uSLzzVjLGO243HuOuP/cGMaJhgsaWA+Pf+9gb8wugY+mc9vlJAvVe8buCsNEyXJA
IC8z3P5LWTyNpbr590tk/Xz7kIDQC2dwu+3ebFA/nn2iUIoi79ih4DaoOEfGP6Ra8MLeqx8627tu
hfbk6OvT7xVx7iXWXBestJ3PYLDFdC/G7KG12s/J0g56U1dojL30mHf2GqplNI5m7+n7fkYH29dS
v1h43HaLUxrH3w+J0CiSWmSIp6Zyg80r4vylyfHHld40LjRKsc+QrGaz8/zzSmtIL0HeSOdgVVkk
K7BHeQPt3cixWKmXJBvfqiEljcnLbvO+mQjAgHQvMF79+4U2f+7B2/fwmV86LqHpnvNTKLE69pB6
c0YgpVkMN66g1ViZM5G+w+xFErXoCWxQtaegD06NTDMcFISrBLq8SUfva92oi9lxFul8QebzCR0s
ofSUvlFnF0+mm515SStAohTmX8qw32XWfx8e+OJUIgxzWaq2DuqPRzVXgQYx3bIOfrDFjplpe9Gi
ReLcDNmE+tSLg2JdjhA6/HjO+nGfUJbetYEfrihv8c7kPmCnifA2reQg/fvfXPcKhPMdZV9y22KR
I/AO7W29yaiT3wcSU8NRUC31KWOGw+xeFufrMAdxD7QdeQOi5L7oX4yVuPMquTfcrL/uyLwPObr7
cHtt96aE/nmmnHrcb+PDp2wJrqVDkFuSYMGrKpLP56WurkzhEOepLw/GdkDLluEgWbGjNMiH8x7e
d6wZRtimanqXvSDLuJAlus+PLisQr0vV7FsF2Fg3BvdU2YS7ZnVrPjL3SdA1quJlXvkYj1C0Uk7n
q0kbKVintzVxn7y1kXt+HBgEnt9EkACwwCS9cbDhelod5WUptVdr6r19r7fvf3kat031x02lhndM
19p4e4gl//lWrEbhe7YrjINlCe2o5aV95XjFGLLfrjH+i4vekhWyrTYIJ5nLu4ZkoHMzWd8qKk+4
3YF/lWotaT4ECHZ5ti/Br15B7fT3a728ZEUGmGHNtmq1AyZjpOeut5bIG/nl978NWwhZgYFC9YiF
/v2H+6OI5okNtkWVWQPvvv3HnDHPJw24knlA+n4oyq4DjDHae9cv5ssGL8u+dAfros16PxR6n53p
fureOJwMbnghNxAtRHmjxuZgF8NTAGxqPwKJ+Vup//+svAz1PN9i0uRR7/+4BY0RaH6xSAMnaZUj
LQb4Qsoj8QuebM7zrh0v6lTrt/i/4YxJ/cdgevPfrtS2uv98DGD3oSczOIE4+o/vkFsNDbLcN4Fy
wqde9MWIsfQFcaU3+bklUjM2N2dVbkPgImM3Pyx2DkJ0DQrYYjy545L8Zc/+88HcWoQoVbgwTLl+
FujkxFWLSU1Ggd7A891a+mWKEXwrxymGj0TPJvsltcANKHBb//7k/DwIsj/oVLA0Njx2QrSW/3wr
CCsH2NKv5mGs/tPwqSd1nrfulZ1Uw7ViyOt6iKj//UP/n8eV2oxJNNsvTQn++eenWoM0W6yv+sFb
kvXQuManNpvaUweZlsfOvctNx72TWAilO7xNOmA44iPsm0QHGYab9HLW6gc7aeebPO3vNPiuf2ma
bAv8Px8Svh8Xg7WfJ0X/OW60/RYvNVeOXL1lvmmEb92Pk40dSM1IzUazPInFlsd/vyp/zOu4F9wI
l4+k47jNCf55VXQlZj6JhE3ky/0eqYdxaZCCgA1koMhXOLw1nGGnLrHORvu26xpo/KWPrW+uH7RG
Y/qipcuTbxcqNEflXvq519OSAIqPgxlk+9CfLxjJkr88Qn+0x36fMUwG6ZzsfMtyf9zNaa6JH5wW
cPxkc1bC3KLTK/+oMYUJi9H7KIVOg86Wb0G6DFGQWUDOyT2GUTxkp2HRoppYjDRXX4TylNdywbQ0
e2Vybnn0VVJhYk2W2n/+S3rP/37R7a34/nGrmSezMbDHWbr3UzNiawmzIJeRwSKxNeiE3O51xnIO
FnO3j/XG/uyZkZ2jSwR32rntY1L64+Xk97/qBdXpWprnJLobjOUoa+rEPUobuJCfW+KknNm8It3p
vM6q9cqeBxod7pVJ6xj8cnFMhn6NrWZ9ng0810By09tpRHZFdzCP+AWP9tzcqZX+Vm+JDmpgVbFb
GdPZ7ObldZ/br3ZTL5eN/Na9Gj8nQXP2HnD4qe365kjj2rj794v1RyPOo6ZAFOY6xPxsUuofnYzU
xKrZ68N6yLRJi5aOoE9n3nzkM145/tx6Xk2waqjM1XECw3yhj/D13ep+6IIroL0Kiol5+5cvtb0W
/7iDfCnf1t1NnMRX++O18TMdE8GiDpountJEGZwhRxoCbLjUEW2+XwISEIOqflOczHaTm+R7ehW4
Fo2Pv3yVPzY4tkya2JaNigzB8u83/L+aX7Nq//f6pO5kkrAyVZELj2SnBqKXsqkT5xwmbmacgLQG
blZXOX9ZuP7YS/gC9iY2QifGhPOnHBf+eiFrv1wPSmEvdabVv7Bq+wqHWxIBbHGgog1r1FgEQNdL
8JdpkP3nnSCK1jXY4zk5cD9+PB6rJLagrD3ngCo0uQpKAAKGTspDiQyIZEedw0cz9iRNpu2xHJnI
S3zl0NqSg9YpYAE2CFG432DvgP/bkzWebLyGd1wmToTpGpXzXEW4trFXm3RNYpc+aGT0UJ28ggRX
s7RuFUffPSOF5pDaprXzJ6XfrYsTpy+Gb/dnRTeGv09jAQtpKgTI3VHqsSdXgJQc5nC6OENULdL7
y9knoLHzx3PK0AqYuemjzEUX9qOqSD2dRnkTGIcWr9Xd4lgFkgoPuOEwBIcVYAh20WK6NmwE98Hg
XEBCq5+kGNS+e/A0C3V1VrSPhTL9A0K/ORq2/8yBKaQrmFWSEdFmzmMell6HswaAX24YRy8Hh2Fl
7d2QFv1NtuTjeR7YekgJ5mMrlN6xNKW4GRqrjMwWXoRqnK/ZsY07t6JNpjkC57xCspDBFY1rxgPX
4Lfuu6YxQp+meEj+56ejFDatigQt3QOjWxmBImfgreoMckINfIVFGVo2D4K5luD/rWicaX/29ng2
DyjSbUseCm/+sPL+s6t13F1NgR1qGZ5p1/YXky/D1hy+2jX5RSDcV1pWz20DFFHiRCScZOwCPQ76
1dmhKr1NcrM7GoOxH+lQgsQNi7RvQo71QwRgLx4C70at6UKS9d7rSTMR6Lh3EkYxXlRYcWzzBmC5
7ui6lUKW5+T7ae1iAij2M7wWdCGxULh9bRvEPAy9sXpOOrCeUhqAEityRb37wktlWE+P9mgdlsXd
if7JbIIDLQC4DjYAAeKm0dJZ5DcCRgX4sOCv8/gbpzyjm7nlPmUFE3a/3A9zM4fOQHoFsph4tb5R
Tz74GfLfsqoxZxl91M42/YXCMXej1oP6yCy8WyliMaK6XLMnHx2eRiUTHa3qaEeCIJpdi+3Xb66m
2ekPjlse3K4i1NqR52ZmEOeQEERqOLsi/TJTuSlj9FDTnzNoUnt/0nByaxjZLNy+24a6EyjuEaHK
ky3Rx2Za8yb0uTs68y9zhvuUzb6zH5r1HWs/AIyZ0d4ICXFHhu1IcalVMQk3dzPCEhtUoF40IUof
aJ+4q1O/P5UgYbslOxp9lYRrMX9gDPtOhDpNGkTqAPan29oiAjV1zdHjw8LL6g+ZGdktON6lmZ9l
H2jhCrEBRMzMTiXAcSbEOw/FqRxGTPt6j6+d4QnBFdXOtweJuOXcLrv6IBP/IteDNUz6ZDwanFQM
SN4gcJIN3q0BEZngSHAo2+UIWDJM38OCa47fE3tjc6Kl+K2hUQ/TlKQX+uEw9+aElAzVPFsjCSQJ
Pp/Bbal4OvptdAUprHkiDV1dtaV4djN4XQ42n50qQQot1QrOY/CHLUg93IBTkZNcu8DRDi1ohcgg
iYMlF66TPMsJVY1ms2v3lWBs2XeElUw4MmpQXwe3daNFLiSzTyTejyC4QOANRn7R2/lTkXk71zdo
1aQeeKTA0IkNafYIQG4RUdg0Z6FeZ6V+LDz7u6hda2/WJJSSBlVyX+0mrBN6jbkfqsS9oAWhhf7q
dWBoSMBJKazmHoF1XSYjxwcnovbBnOg313rGBLJZAZN4+DzNQkdSvOJYL7Now3MmGn8qMJPz0ibc
hC496dcdu5imu2BwCL6pMxK8O906tJmBGdH3ARescRfMz6MO2dDipdrQpXRErU/6F2s8LlhAbxCO
QZNb1PUys0UZnf0UUKZTuZKBtpjAeM2om7hTgTq3RkbRTFaAFPrBwmbV/yp05h9MVhXygQgQTR9V
/clogWN3uXG30OWPq26li72cdfQ/Q1vneVs9psBYtRqDO6bRX2nNOhY1vP2qnZ8y7UzPcVKyWCsb
NFcaLHmEMP7ojljsRWlWVwS1hLqfXTp5LVFamE80szY/Pz74xvsAK3a59lr8+0+brETRrPdvcNmC
qPSYAcGuo6k6/dKGnlV/fGq3TyZNI0Th/lHVgijyRMJrNBSrhgYOAJFK3MArlElODg9Ky0YfQWgA
NTIhr6WVdwA9mIcd4ENvMoLdouMEX6fnaqMMdGA3eX7EhVH7qMAdN8rs7sY1cZ05OLRBvIl42bbc
39+N4OJ3gFafv/9Dd6HVdt30tMCgBX7ZNDFUpgNAz1/eZN2NUt7qRvc+Zu5BesZ+7fsjUaOEsCte
mDbLP63UCn9/tdISzFa4dDudFyEGFrMP8A9riwTlBJuJpnhs+mkeCqbQsQGK47BExOJNcDUNyNkJ
YbpJcidXM+MAM917GWg8n3FYSYD2flm9FJrSljvdf7oGor1Re5jl9QopLl79ZING9kdmIeFUruQ8
Fu5Xlw57VN88RObmbfcg9m3ch7htnScxlRjGt/Q2BFlXvM7kiGVMu6z8zm+IkiG/Hchi4oTGCmt7
AtmVdOgyByZV9Vhd+UbeHoxoSDHAGUh3wgB9tZU0xJ00pjw1Jukt0vrwfIXPXuuedRK5vFEVF2gW
GE3WRBB7TYtKfPH2lgOMJhueSwfGR5LXlwW0mRmhFQNVlwwlF56b2b5rxL7H/mqfQal+4XknBZwY
e43uIQPAxVtC+uGPOnmIpCjdE9c3RH4jnjElIoRIduS5kcpXTy+2OXzIxcJO4DQvaYD5gvwEuZt8
gBp+X73Rcr+rITLGfSW+IGsfLbcATtCrRzsZ/NARPv75l8R3x3D0OPElMyt1p+71wujwN5tfrtF+
dlp5nTfBvQOBGV/2HCZSva7FKnatX5Isrfd3qlWPZtXd+borYpVoN1kR5FGm29N+Sfr+pE8TrKTg
yya5aFHpe9CldTTaV8bMINQaCxKAYTdZrkbppuJBJvM18vYX2AcmVyWJJkcy81Op2ulbOzHQUgZh
3CQHpnpnFfqFqxdPJI04vMK72qw/G9TCIV/x3SzTGxcQlSmbO1rjcYpdkMYkH1K3N6PdHe12ZPfu
oJv4bfm8LibK1VqrwmDSydFYbQwuHsEWrQqNhG01WSYiQtWD7pkkshPOeUC3eOT8kMa9R8ABZCv+
/za+GMVoMClO+WuUZxFONZwLNuWIQaa1yyv5PD173rCGRGwTByCee6dJoQpOF/R5opZYJuZrGslV
ml3sahc0z7xgECeGkYAMsvmGdbF2nIdeV5ssagfSQuJqfEmrwk5OnPwGUEALtHwS2+VitE0vFCyZ
HcPCXU/eggP3T2j0y/OEBL9cVcSEDwWfyyvdZxLha9jqLITEgpj7KiPaTWvW20BDFesmgmDmMoDr
aPM+8jEXter2MLEZUD1kwvv4/SMONcgxaRqnYE2JaUsrnHzDjdqW5A52AGCzXN8xnRh4JZSxsmU6
d7KHK1bX3slAgRhPG9PREyfQML/0DIkSHpYTP2kQEVQStprEgrL2oVlzdCEGq5h8yKK9/cH48MtW
6rFDyhKC+2XbPHL8uyYHGKz+ytdKXdQMXfU2duZ5bq34xEzOo4RpfvbO9Ir6/VNR8exN8w2No71v
pfkK/gA15cyXdXrxmc8TnKSsVrHu2VC0OA8P7rwQFRoc+45pZrMFGIvlo0NSvQ5WiN9oicmsImp9
0ghOYOq5rMgntcblHLDiWqjdG1/Wh7UEADEJshYnEgmqpNmPqerO1o6QMp/luLfFw3boapLqFuHy
ywTLmL8FQp+m5EkCuhJMF9YE3Vvv0SUG79ez2+9UUb4uX5OReGes1cXQmazs3oXnDwDJyg5aNjx4
Qpz6uNC/PNRzWyYaYm1VX1lmew8CFW4IzdwgT+/JZiHk1vwwOvHleiP7MqmToDTrOM/LPeMa3tMu
f61tWEiWqN9TTUy8UNO0F7cr1rAoxwoYeQS4DZ66l0fV8f9bJ+84ODABDJLvKl1JPk3INOWY8Ohy
YcJRJ+dNjMs1fs0JnhhnTmWXL6PRy1DDWxe3BFJFOqKdLbHEL2zoXDnmGa2GrkkcIalc+LwNb8N6
euTw+E731jOZWQtCluvZPc71HOznGjFIXfPUaiUQU9ovUT7rvAF27FUkxtAhuRnNDdsIgGhHOfJm
B5oGrmebYAEGNDm8t8E3NGM4q1P2kduCtYq40D1HooMbUCQbuUB9mT9YyG0JvEu5xsTHtE1w2RPX
feg7703AAXbrkwJuCKGxK8hNyeMhh5biTd1rs0jg3h7BJDnnwPxtaKq3WbiPQ7m4REiiXRJ5+0uI
/Nc0QznOwBgRoOWGZjI8aOlrC/mGsZE6eM5I2DSqeHanVhu9uDH6Hiuy+dA644sGxZDDKTGRqzPv
veZTOESuea72nvnilweHdj919Y3Z6W9AOo/uPDs7jcUEXh+LkV4ud732mm6ZIqLSnpjfdt4Z6RNu
6PdjQPX4lDo8J4XDEpiMFffJOQTzHLp5v9wXPOiionGPowlOWjWW23xpZ/rWSzZP5rZoDCHax3PH
Nd8sZJa7bvTo4NK2j0bAgvC/BxA/pkP2orxVZfq5FtW+bSB4egFcaniQE3UiV0qfWtQtTsDCLarT
mDHGZvKTaMWza6TzAQDe14DjKenIl5yUuC1zhjAJfrSU9LIh3c/5+t5ID7573l4TIfNLCwjM68i7
1EteumFmhlsglZoOKy9LmcqHZhL1bjKhmguYez4VYVElX1ZvnBberyjoAwJDMkB9trwWEwHFWjI+
JqNNNs4Q2x5EPssX7/mqfbejw+hMNgIeM2EseXCH1zHiII7P0dmnANwaq7AQCKRk/QTB3vctENpz
wglksY9eQExIzl7UCM2EPj99NToUN0SOhBM5ClB3aAEVCrOuSE7dDM8+6+8WLbifE4DCYA5BgkGT
bfxHf9ZBOSirOdA1kqHJQS71mltaNi+wTh5Az1+3bvc9UoYduoTegDCuA2nervP6WHbaOZsvEDxn
erfYgklurkFUm89OgNVCdBxEtpKSl0sDKw/wj5BrZK538FPLfa64hYB4o7KFUWdTmiLc9S5kH/cq
FazUVrd3BgcQGis94M3UDC3Pe6uHGRps1V7pIr0QJkbUBsn5ovHjmxol2czTNVRDtveWgZto9edD
wDxpRBaHNj3Y1YHPazG0ryJnKm+NBHIWE3cAWFg8q4HwRTtIQkP4j8neFR5H6rrmshF4uQz2nqO1
2s2u90xiHqeiCYwNoYZ5RLw8D0ZC1Z3W3R0ELHiZMOXDyQfS5HpGdUpqnhrVo1bz+f2BTJN4dd/o
CegUDdpnRnshbFJiGKqEY1qhaUd1XkmMM3QY27ga1lNibe27frgmC8eMpW4endpUu3ayppgx9d04
4hyu5Z1MsVCPKHIurOSawNErapGXPN8mkCQgji6k0bYbXm3NmnazY1Gk17h2asBToKo2/yYoXc0/
Fm7yQH71tdYSswK9MxY+gWB9TnFb9MuExr5+ztzR2AUNtsFmYBtIGqcO57V4rUkKGduen78yOSEk
016a2nC1BmY4q+rE33TuVS3jMMUPMIEYPiXTEgpSWvtgfVS69x0MVDWFjneWF/ycES4xziMm3FJU
N9riRHJw2eA0uOqofgrtU5HKtAPqtIZrmh2xyIPyrJsrsy4+UsJWARCVO1/cUBVxSRbW3gyaeDLI
K84lkNxITpK+xlJUe0tsu40IcfljCsk/oAvde4Ox7HKxkH5g6ve1Y16brX2a+T67coPZV9V37nPg
8iv0e3073UyGswIZnHVMCDDbfuvV+/56dVb40UOD9i7jddBNeAHzO/iwmjR3nyAAtznDYeASRNXy
ENMN8fVC7tfujPRPAtI0ahIRFu3IGzC2bewbaJBnhNdDnhjcXedgt9NI34ENeAjYgKXGdhXU+mEQ
6xntEbIhYGMSyEb2TWPNR2GZFVoH61ev6leLoO2dUxNPb9YdfkNzixKFqE1sObhChNC+T0ZT5V2R
sY5zCZX9kSbgEluJeexo3tFP9avDtAn7yKgGolJW+Cv9IUZMTqPJxZ0ljmUaGFFrcI7TPKR4Y+vE
wjaKs7zUKReiVjg6iUpTpKXOpTeZy0lltLBpzbCpONR9uZPhcLM/Up9jm87uTjzWFcHBkAJ63ndw
12zv83gRkFN8vljOvePPl+IwNvTJBsLgccA4l6YnaPoIipBaBi/6VJ13S/6+Cp4vPJnXkyo47pW3
oyM0xmSAYU3tfv294/U9rGG3PwvK8rJdq5ZxByRWiIOUIeyIJfmvO1emsQSrFXcj6uRC5Qem3cyb
EV8KZbi7hUghM6HQ1rP7bNv6EFb7x1XCenXVLqMttvSgnbJpSmIWkYmh8IfBMZ7Yde/N6K8pTtAQ
LSmQbYODCJnRHBUue42IHreoHlRfjDu9Bvtf63ZYdtV+Gtp+t07iSnUzUjO3/9U6E8jbqvH23IkT
wR1fQ0XRIbhkRueESruXcpoOKsmu1DJ/rxadgM5jqyHI2Mi2RhDUMMua35l7XpSOdRTbdSeQFXjv
op8DgN/JLDUv6lGWu3H0vtEggIZToFUtYREvwPqQW1pwMv0aBDTHczoH4gSX9NWuwbJ2uXUmobEh
oYsK/bkS1Rrh+K9iIQxgVonzsKyccgNryGNjwszVdmdaB2O5d2r3TEjj0cjokZayeDBp9tXGMkZQ
1x4IoKHrtcQOxoPd4Fs8vG/JIlm6fUpDETgfcE4ui/Uw6fnF1Fa3W+pZBeZkxfufivxdpOgtzbam
pZ/mHpB4BXiPx6Bm9uYL51TcJc3ybBQZgzDjRukc7YWnXdhqPGb4uNLFfuzOZQEvVAjvK3N4eGSD
+8/w75uczEpR78syRXhjAOZH1RParbr0iuy27HYDCEB2o+axCIB90974TNsNTNhCCCYl8xdDh5JV
jcmRe6v6+QSm09q1uXvMk/F8tlSMIxY+NhrxQfg3PvX70UoOgY9xGEHfky1WHmB/eCI5UlXqYdGJ
UcAdwdm740QhLTtc2heqRVZ8Lf2sR/PSTSBA08O/4qgZt377OgEEjNwVKHPTTHtnATlOC2pjkKuT
P1W3xsbEFZFn1HBe6/zJLaY6NNSyT4mhMQth7HqhbsSShPrAUBmEAQMEMmW3EPquVdOuWcrbXAC3
A/sCppqMPhfNFpZSuW9qi1pZ0MlsdP1Da30MegGd2rkR93AiYfazrZoeaSpFbBGc3IruLBloMVP2
t1EqqtvV1yV5ZsuRrJOnRM2RSTD9vvI/g/FKSBXNKKZpmBeP1GSvwe+hxOSd0Rc5NTXqbVST3OCV
cLMajOY4cSa8QmDMq+D0RAXP4MEp4O2yeGCQda+TelGM3zIhrLLFgLrwLtiP7jSSf0xQQl2zXIAn
7wVzQmh/oV+h6cYBxlNKCnKaLq+kEj1bILppCNtnzVYJAXu5F+KXPiVbJMZ42pD6RdXHnXLissKb
y5y4jcipJr66teKpyd9BbgKroGUws9D7sBSbjbnqpe/58n9Fr67yyBgudY64PPrL20KLlYcV7PIw
8ODT0DNB7cLwx/9TfJZudskW9rJC1p76DuyFT3ttyeJ8UseAxs2SkFyTwrVPjgLgfSeZP4rhecyT
CN/IuaMlF33inFkS2HzfvAZ1vbBS9iRWOMGxZGGkkXHU7dcyza/NkSM1gIcPI585vae0HBbvLeDj
S+QyG7v8lG3R3AzoQ3cMLoGrFMxG+hbMyoW8KCbisejF3IzNgBIpVUeXnrYQEoD8WTr0+94fQFTU
bJk4Nc8qN5dh4Rq0j+XybJqoqJMaLZ1me1yy7tUq9T1x40Fo18WTGKjalMZzYZU18d/OI+vgI+51
9g5q0i3hsX9eK9rxfsd+YCYPsmcBc1a+XHumWrjgKr/l9016dVdl+js11V430nis88tEW55HJ/ts
zfKI1orGSN7t2wUKLaegLDEetNWNm2I86t10WeTzu61RA3t0vofa/U4S57IioVXvm6+RYDzs8Bx/
571S5hGU7i4nKrDSgEiCF69bJ8rkeFZW7aMlzyttuRVa82EKOId2/yDajAOJJsm2M69r1ztXot8P
i/fIfOM0t6RHB6mKpEEUQp7ceKJ6BAU7MlGaOzpdHHb5GiNB9ouHF9xU48lZn2ZAwgUecjWO50JX
SVx2ix5ro/9oquZhFWyxeB6uyY19SR3Qs5bwcO2edV1n72go7ApNdw5ovCQRl0y+rEq+Wn6+d+hY
15xPh97QaJOVzOrL8UYV800VuCq2MkByyXaocNxXryH4pu8vbXtggqh3l7O53AwON8tLV8osFlZH
9lmYmA7rx2zs55nPGRFb6MvLrE/EcMkzhrX7HrxEMH2odjtVaTKLkq230XX1F/TgX2WvB2HlU3dr
FqSNdvxlsNzbso+2tlOdyo8aDirMo/a5Jsqh9lL6G1tjhrHz1dR2805gbte3fSpIXVq684QUn/dw
IC6xxJdKu2DLXJkuNQgX9KZ3aQVqOPEugMYg702T18n1mM9uRyzHBulJa03vHmqtOW+Qd3tUhLpX
fAzE76CvB3ntkpYhJnltEzbjwVHgCN5euW171zYTS7CFzwWhuwXUpSk7TsbEL07BUEVrKW5+6Skk
ihRBD0cC+9fMkW5UNc1uRWeN/FhMSzvDHS06TLRAncSOJP+HQ7V57dafPthmr+M1FdTFexfppu5e
N321Twwxsm+1D8HWl9ccepnZS5D1LrCCfDxZ6r61kykkZu2IPo/EKkVOXZuQc5oG1s2UMqUc5fg9
rGDhZ5G8URIRGmiSz9cFlzlY4r0Peo1tHGfopMpPl15im4qHZBp/BfNyhgR3N66MqMQQ8xRjgKQm
HVsaP5NimOhnCH2lqRhrT7OILJ5KEgmbhUgirZF0ZP0VZdFOK8ny4zkE4tbvKkP76AayO5bWBe4u
nZ3lEHXUZ/uG03yM10vsgul7GuzXlA2UFRJZmTySNPKmtjyHwr2ch/xVyW7YT434MvoyzBdxoJYp
mU4003XRgccmbcWB33elfDp3VpaXsY8KkDZVLWOHjBglTLUllL05a5ZFA+VtuJBvAFxkRsCQVI9F
R1HeWUzPfZpxU7tm9Ahm2A2vpv2cMVgI5zZ96DO/iJZTkbvdrif5kV/kN0a0ll7PgHm+nOgYQWi/
LVa6Bmnt35hF8KVVBYYcut6w+68JQ2EKWourXDnJPsEC77SFjKbuDIc0jb+Sr13P+jWEqgXRxUCX
ybmC0PRoi2EnjeG7WsRHUyb31qRfykzQUwdr23WOvu/K5EYi99YbrM5l/RyYcox1aEm4jJNvj0CA
VGNMPyqKiwxCjU0pFkrCyexSu1JG/pXzeMRdT3tk4rQ3AhYqy6BBL051uA7Ls0M33J7dx7I3h/1s
VuTiMBqt5XhiY+0PwsRZYZYRgb3J8+QyuOrg9QqXVrp6TpR71eVJu0vG8nqhI8WoOru2dEDlpTiJ
vI8Qcz5bvXY0rfYwjDhbWppli16dmTOH8KTUWNrnAW5AM94y7iOmMrjzSKPbeU4VwyuUx22gOPss
KjMTiXAtjXs8vVg2WSD9zDN3ZLpReibmcgaREzEL2kuxUn87zU3VMZi30+8O8vJUSjdEXUxORxac
W0Z7NuVMpLDMkaUibvuk6cJqAk1cBO4RrhqNqqBHOsIwrJREBjprDM2LmITpOtiQWalJ/KW20F21
jfE+ca0Eo6ekCCR7VbYcqqQPJDS3a+Q6aWgUdhmL1atpqtJkMsb+hcKYihKhD1bRKblqp4G5NfGK
lLUEOsrPSowPTZfP8f9wdB5LkSNRFP0iRcik3LZkykNReDYKmqYlpbw3Xz9Hs+mJGMNAIWW+d62+
aA8EwXuLSD7HuouYyCXGvtQ9revWo0h/VfpbTPziEr2muLGqnosRoEib34acQyof6++o2sInhY0I
QZWwgSNISzIwcVnETIvYxZk+YqrYPrkuY1egUwCvd3Qb1IWzuR73Y2y1vkgOZiXoZ7Dqdi/iY64t
Okbjrrg+ts1pSSHoCERkMKZ2MVb1OFhs8QF/RAtEvfa+3q5IeehIZVVyfCxTXKXL37IbtqR31ohZ
unQkmlMgjaBYzPPoNEB2Sl+f4gM5z4h5qDVHa3kdU+PBbpqgU2hDHdTpd7TtcJ04hyq3Z3bUVj9X
hHZUsJLxCyWH3WrL0HIzl5LF/FAJuSIMmoegrb+nkjMnYxBCWE59pU6K6sCSkscBzUrJxY7yP4l0
IoLIUcRhb3yUyTLxMqOEn2b5aFkQGUPfcqhPacp/Yz8O+XhErfSS0m6ggtkTHKsFsjVoJi67l7ko
/5mTjTPOcYMuoSVwsfwoazs469oFrCIcx9Lo/BHOfZQ8OU2tok6Mf2prQSWlHJEbcnwIqqY7S/s3
9BdCghZvTDnmV6PKvWhyj5kWRXTxwu8sFkuplf41SsMz0rk/5mX11SJyot07CeeZVouxde+dYn+m
w/RA8kzjOcmUh3pPXm4qT4W19AT7894UY/5lLwUQNdqNWDW7HcseO0o8vk89Ig8gPOxCE2k5afXC
4fSYNqFlSAJI55YfLFI8w1SeRlB7v1fXvcr939nufB2jdnNgj+il45xeIauDlO3YjuyBYbo7QlcP
4Tqw3auKurfIHNiN88g/x7SwW5zlOY3z5tJUoHPkiqe7mkP1Kc0L8vpldCtg9SviveuhedcaWpga
pckgusU9y4p7YdS09LQLKgQrJ0W9pUlwydxnpxMHqgSuWbStVF2Cfy9LDnXXnhqr5czvrB+XSFVf
tNZxLp3tzbEo8qmGnVYWYY0HilFBDGBMrJhb2TFRU7y6JIZZ8860Oyz8vYtBpUhuazGciB6gyagV
cTCnxPSYXEJAq9wAWfS6KvMHon2M0AJBeV15tRKJAx0O5i6L4NVBwVzpjuRq8hNbybAGVi9r7t/p
0YqSJFBIOqF2loaXhlRbviMygFKeKrZWOrq6gvvYJoEmFPl4itRED6yJs8LIgXvVBOEqAbp5NIdV
BASTdlUUiJXk3zKz9g3CIi2m9DuboZB72d7jzStEZzpB6/o2NaoZ8kcu9nLiaJxztdvrcXMQcUNn
HBEZBOTtC6m3TBf8MFlsHzTb/mXppeBtmCiNirJnzQR55fhr9zr6O9Ftu/f0nRT0gUPWaC1VCmmF
NiaqesdDosnsZObtPrWtQ4RgcjFXAjjK5TGhTI480Vr1cXinO9lEMhymLPIaQ/yiImoDpdIgm+3V
S/vCDujBXDX49twYYubo5IHCVLq7JTWMzQeZVCvAxtb9TasFJw+FFfHVyFwKr/v0jMNTPY8YlHQl
6n17sIkBLu+6zjxaypTsD1SKdktqUz6RbxTl2/uLb9GOcZzrKF55Lkyaoc1xa4/OvK7WvmSLZsNA
PG3Prl9LqrK4Cijk0N8Hl0embhs8ZISx/49wJLXzdxowjxqJiUB1uGlIC7yoMOjcWr94FKxQK79K
ZLz7dFa/C7vaZ6Soeih577RXzr6uZU8aASsh3EcZZKkIe1q9isZoDnK1oRuoxRozldzATTpAy1Ye
HxTj75pb4zVVPoaOC9eB5SC+Tj8MWu+n6FmPll68TCuPhJPprm8kwMpVk8CrmlLfT+JIiGuPuici
/wqUmII162T3/XvUg3gs3Xfcs9YY69h6EklOi0xFiXnklTKpdoNqUROwNO6ukcfFqOhjHLBNI0uA
RYqobY5GOqVp0yVQSoRLOla+GztXFwCF2RzTsCFRp85lfUj0Z4cOkz193UBmSnt114SuArdVj/kE
75QXHp9FgqyC+kx7grvjXUKCYS462shlX8U5XNVA4IiWsbA0oea274aghs7qRo0IJV5gZuKknaKD
icwaLSEtrezCHhnm4sUBM/Nn1X7iwHtXUfxf661gI11QYI53cv73sKTFkcUJ3qy7ywKkjQADBHnd
Q9EnNEbZ+mFRGQYzrnCUoMuubnOy2XBPtvZa70fqRfxEj6FPq/Okdvme91Knz5oYRUknmJ4ni29O
BSUvpUePwpc+xvW+C1g9KL6ziXgbK7OGM0LaZ1FAj7QcnpC13kHZGPYzQugp/pDravplFV+bvmJb
MR/Wvox2KyM2XCzp6bIudr1lZle87qcC2cQl1yZ3l+njkfOKaowqV0PUmMxVFAfFeQAQHfIynJLI
QUNp9t1FYJU2nTHAzkDdJwsDgGT/xxLjr1YDNZtlmFHwt9d5b7ALVhCLhAK+a2npsNF3zI6z3y12
RRXCrIS2aC+mMScPCV1Ju26gsLak5xzpxoOtteKYoCFEOUG5sHqKHAQGTrcCq1fZnoyJjwKlyLBo
jxml8iFbsOarxMJyxoz1VUloI52+cPHTnE1W74VUi3CqObviKdmvxgC/pjW3PP90aM3ZzS5/w8z5
+Ff7BzIek5mGTLkh/5wBpVjDFCjCJ+H4xZqQR2913aSFVnQVVlRY9YrjJYvz69ZbSHxjXLag2F2x
CZC0jHbadGWEkOnJrJrpvE7aH1u7mAnFwzXiuoSO775pz8MwHWoZj2FkVGfVJD55ewt4kZBp7C2S
8Vmw7zr6iEBG7Zvofuet2UayXtYKgKF0fiw7DRAADdfSWr6BJX7N8eAKiltHvQdXQRYNSigvbt3z
O9IXnxwCzpNSDwuNHnpL6YawwFm1G8FTEFdRmm305SZCpVlD138TXnSYXjb8hSR9dUk+zD5CXkd+
NQ1NTFIuLWoSmf7qbtUpY+zDh7dgCIUOyjyZ6nTW6ZhJbflrmsk/MVpxIOHfVsF4UpidZy7W4C8K
neitOyr7Qt/udWX2E2AUXEZXp1RenbwmeYebUPZuEAmTgYoKMrPIWFYo5IodN/P5Ic5JvTzFpIt5
7QRrTJQFj+2aDeGyTQS2+LRHqnByDUJNVdvGN0dx4ebIntshD2tB8EU2uBeleSbyA4ezsK9DekUx
qPiNRd5mR4tjsQL9rdnHinsAx3s3gtCCHlhZlR8NBHIZuVhMq2tULFT+JMNBNn2o2avw6SArYZ19
IsImmkeFgTTUGDxlOPC91vcVmgM9G+ecKYYnV1h/zMHSfMtgfbTtoNDy9tAQMuI7Au7W1DZVuoy8
uCEmMmcL1aOy2etKddR7Un84nR77nhCEeg7lpP86Q9Ec6FFHKkuS8oHyMHAXZaCRrSz3ZU9X3DzN
LaVPnC1SJocey1KjxWBvi8bzHH+YBCx6hNNz1eknzVEe7SZ5joVpHQW966wvOXL2Eb4hqvdrYlmh
Y1ElOFOkXpSnpDUJo6fA2q/EBJw1GydLwiASNzElxdGp+tcuVp+lciIG8h4t5gc6TuqruEWiPyIR
z7Heg/u2Cu1WJXl47nwpE77bJg9FqbE6cx3zRrBD+uSK/eRbSDny3U/TUBvPLoePnIm5HK1LlPOr
L0n/Qday3scmfVbAzytIg1nPmQQU46g21qOe4mtj7bT75QMh5y3Xs8u0iP0wji8deUr5kgekSMLq
fM1qHejW8O1U+k2J0v2gmCfTlK+5pT8MI1NQ1+W/I91pXqNWz4r8qwAbd39zPrPKDW1Hvo9L9Hci
5WUUN7lkOjK8HqwgoW0TbLwz8bfbK0IjXSezUG346cGFXBdZe/+UgPGo1K0uKXucYnNTbCw+Opxu
7FIyYubzoqfaTjUkB6ph+K2lGAfC8Xdjq+meusK3Qjj5nWbjBDcHkI3F8bW1PJMJ4cUZCLGynWhO
cotyqAeXbkZMZQzEbc2BBWKIZ1i5rc2EwGEyT6hHvknTpsOMECQvt+AhGwZWhXhXtlDechMZ0q55
sxP+olj05lQGr/20anuaZ0B7EeCKgYowqXyPGQFoNRGgj2UOJ7KoH9vxXCg4KUhSoNP9rVZBo8cm
+ZO3xlOXY5ohNw563Ka7vZx/UW5bPsYPoh+Ev860hy09bL1WHW0FMLM7YcB+U4HWg7kDiaVor1lQ
tqdTQQGt+UDbLno+MDFyIqHsO07SIdu5ExcW7S15GJP+m5Vx/aiuhPrPsT836lsr0Ck0E9NRqRi/
tm4eU+zUexaRegaKXihU79foLebYL+Yp6BqOD9EARZroVFUiI+gZPWamqVLODgBZNCxtSk/5WTI9
YE1qHsafuiGF3o1LQTbZgVCz29CV8tRm7W2YtAGgdHyz3XiL1nLcg8aJ6UrjqHTpvlii775kGchb
CvnmPr1z3D7EE3vTEM8VnBaeGGGth4IPz9EH8Bt9/Jxot68ny28bbFMgg3SG2sudAL7AxmHmZQoa
FT22jg5nMuaGaOMM7wgQP9akTAhdaT2qWe0TKf/3It40QTkiw6ZB+C0z6xnalIdSj39cNUWjDepB
OpxGLbeLx9iRvysLczLQ/sxUsOGq0ReJQJ9lhLBpmqqn1hKhMxhEvOY+/gMHis7ZL6o0dllLt6GS
yQd9TeKgo13OW/T41KGg8uqsj59IvT9l5HnvcBjs6SJHHaXjNetW45OaOGyoahMya2NDggQDXyLj
OUwaw9lZcUS7N49/Sf4ebMu3QlMrWFZ1KbICKAc/HoMVkpzKKi71pB/pl1obOq6t0ZQ+qS/Gi7mC
shM/0SFI1BBVxPMtRgQTRoOdohFbSdPVCSIUNFesYOFD/MrhFJiCtU2KpcU2wrlZAlDtVCizTJOY
aopCCWVn0AmTO3+G7ZznJjmCOdc+PehM61LjFxoxJy3WSPU8i/gcs/Tlipl7WmnFPmk+5WM9vws1
rXcLFvxo6q6lRLCeLwtYb2weJ6v5ooYQKk0sexJVKH/MUzC/KDMPEhcG6Ub62e2SADrjoUw06idG
nSThnSZtvkJR3tqx+tJq+w/hjhoWFzrZxWISBEz8Tgw+NkX1Cx4VB1vBDNZN8PW+Mgp6iZHL74AT
eb5l+k8sROMqUXFNwDRzjFAFMDDpQw5qBt1lTho15jlxNdyWJrRomPf69No21KPCAVi3JOdl0Lon
ySGuDdllRKox65SUxWkJU1q6f5eSbJsKA0avE52fGdVNlYg71wL4lErRwwC9sq4sOk5ieUp+6So0
2Xr5Sbtpsyc2+jU3KjaFrLhIffybDzM92cU3I9drazUsZUsVMiyxL2EsGbRnS87MCi1I4ZBZvkjL
05zraFZK6qQBmpVKeZ9iQvyokT3VIjpOmpmcNXMO7FIlG7k4cVpPl6o4FAPrLoggh+ENMOxNIjnA
W+e+dGlKNQEHdlhOCP3n2L0lBQ6qvC/b4+RXhqYEHRhXVUrGBfU6p8bVHIn8VLtO7mgW17yxsV9I
UgBfyS3E5HSeIFwmwXU0oCKMKD3wt/+YcZr5tTCVXaKWiGDUDxrb2L64yGmyvq59fzIWeuS0yAgV
Qwss0d5I8gm1Jen8mlUfLVFowWSh0gu1Hu9Zjdwi1u0qoCuQG22ZvY6pBoMODxQYxtWNEd1VK5+n
sX6ib98qeNTVybCgDX8b3LWhaiYZ3oX3qmxPORINRHNlcxyLBF1MWYFxLMWvZkb3dMuGLLssfunj
q8I7jV39HSEbQqxyPwKeBC2xTF4u09VrF/1udc41vsUtZiwH5DswJoxWuTnT2pzQFZybCFHS9lWW
9oORYcuYEaYdCpcLUkn3bg52DFPoxKoSqnmvI/CyA8ZEBzmEQ3obAAIrIG8mpiHWTHOswyJtc4o9
URVGUfK8UrJHfZsgIN9Cd6tTmlkXjd9JeSJy0QotkXL0WMOhj9aX1vXBe1FBxwh2tbb24975QvYD
Sev8VZiemjH9ExfrxdC/NeICPFMf0bMotNShvKRVI6VSlVnXWxXzF5vKFr5nDkQZoVhXtyYickOn
/Vg5lKTbT11kWxxGkNNNedaNFhqr1I9EfwegHR9Ij1dWCUTpHPROkpyRQu3xho1ha6xormtiy6K5
fGvwHEGEBp1N22NpL0eiEUIVLDVeethhhx74eQSSh3xGtm5d7a54lyWTSL5KNn85vy4dWIVKvA6a
TuSDC3dNxFW1SP7veRuXTDpzgQk1vjVF9m6RPHTA/ZoUb5wB21GLuQuVBg3bJ6212fxK8o8UZD0J
jFW3jCxDObqteVN7rExHVur+NMkG7qeMDvgs1gRnTb+ava80gDuo6FK1A0HPAqFWN2UAiU9xps8t
vJ4p4DYgaaH71oFajMgbLfgvwnLveQYEin+CWPIgtxuYFNj7leZ5d9YfnRqIE0XaSF7muOd8u0ot
EVuffOrF6nR3rOZGr3BLNe7wk9ebLJY0XZenKtZkicIOXsWuKazWmWHCqBlHuB79MKFrYEMe9/NI
wdc6Q006Yiz9VHQH06pofWYmRP7+U3RMZyVIsleUzm1OF4mWHF42a+MvJe6PNEzAMtCqOHK27Gqy
hDq3ho/CX1r285mjmlkEOYfVxlv80PK2jsOlqgmJR4m1zyw6C9JDWypBY+Y0KYMh7nLab6l3JQ1K
J/FgIduw+5laAGMcXcgsYTGyrFN8uRi/HddYT4JoFy3fvdIfIq1cfTVKzpbVt4duySxo79XG0cCD
ZEtNZ1vB4kJfaEC8HudhqoU5ZgdJRd9hzJvkgZj2H9msfE/kgJ/SODvL0vzADpcEOXJvrvA/cyp/
GVUGFOV5sssSaYalPUFP0nCn047DuQgvKREAOznWfncMdTNmq+3BI0s8ZkndOxhRFIfaJfMpXrJ0
1404E5U6/ZCFex6i1OYexHPXp5h4+h4pllmAmq0EPRTCxOBSULwbsfxVmQlQnjOUxiO+SmQwZ/wg
mJbMBPchwangE9x+IEuYaBpqP63hLXVIE1RtIpEcQ9mpMZxDk+FWcZWHXM3+YLhovUJU7/WSv83L
hb3Yh7V4qomgWCQo14xvU1sQEEm1ULxNl1NkRrdDTtrissjeK5SyiKdGKK3WpFev1zfFzzWJxvX8
rkTjv35s91KxH5YsOzeYZj17U3EtxQJBMkUMYGyMMM/MNHF5oDR22rUaWF9icTn9/4eOapWngvF4
URoAtIKEPzu/UfgUgBnhi+hd95Km94Z+DCtS3gfHfnKi9nVW1YfRPAEMXM26f1Mm9JGa4pBHMGCX
gecaAQy2lD5cRjFhnu3MMoRTTJa3BXE2I8FErmtsfauVGvZDKQMr7v5mUhe4d7B9jPV8yYt1H6dA
B4qjiJ0ugTGxvu0m3e39BrIpyOdfUkQR/3es+tjMXrjITwQFBcBrCl8n+QsBk0KJNcCzk7hq/fQX
2wKWzYkdu3EdC6x48AkTiCrrVTP6J8CxMHfbj6qz3lTA0LQCx9VRUnmVeFlh73et3osjbylm5Gq4
ClWehonbvnUaRDLDlcV1Bk9FTlWQN2rzqbkuSjn8VNI35uWmN8A/XF0f47A8Z/EoTlkR/dQ2U2OD
QN6IkJ2kzL0o7hHGJJ3jk+FBJ3OlBW37tCbjZRrU71T2f/Bv/hp05cqp+Kf0VvVijsXDqDXXuHD3
erIB8ygRSCpAHkgj2QL6EIFp7Yrc5VfVFak3s+logv2HIHHF7yZKqpRJ3ntz60zsm91gAGtBsoFx
IiIYTJEH4M/+kHUgFa5tQ4gN+0zDWmFJ81bH7Wc3mt/2yHCZMQbB6uq7pVYfzPWymuqPjl9qc33t
KP6O/LoTL7MyvIoEOWKJjxdZcWMfR4FnJok253FORMeSQAImZ73iEbazQXoEBd6leE22/N3G/f6f
ftf6HquAZjyvo0IuWA43B0/opSS7JhmkZbYMIa1JtFAs1DRHWo4Eg3RyQ8wgvC1zbB3nfxUBvElG
fbzTx+xl7LRnnp8DSRVJmMTVro5+CPX0V8ahIbHvCLDakoWCSe9pXnDssuHtkhblD+lFKWkdwxNq
CI4NqwfcXRQfrObWtNqXk9XXNu4Wry7Nq2a28QmiEaVumfmK4EHB4mD6iJtKlHsSzbXGzl9ly91S
kE+RbcoZSOZ7FyYOWik8gBk8SdArkxWIiNSU2VyORZSrAQvEr0M2SlGtqy8JBOBNDo0ak3w6iOOo
ikfQAK7fhOcbB++wRybFtZTMF3vNH/FMnVWLNrN87O7lWDAs5nctsd8NXIO9hAR020oEsjDQlL4B
U7mo4Px4rPijey0zavy64k+VZ0xlGDUV9PP3cUxvcii30RBNbzzg6tKm/DAv+XOJ+D8vdXsfuQXi
GnW98ClwiXewBaibeSMYs3iaTtyJje9U1be7NPQBko8pa5Tmxr3s4u/WbAuEaIgPI6KJdiaGaIMi
gx2YyE9GhmvimGcr7ey9Xanv0ko9Naup85ab/Ie2GJVNZ8hk0G1D2JpShGFllG4Ja6BNJTs6znrQ
CUUMlJkVca06d9dVr3bB4R9H7hkpN+qCRhARV/4jUg4vMxqfCxZxTAPDgHOtIqkhu1dyH5c6xORS
5icKoH9pjj6sNsfJ1GVjaMzdc0IS1k5tWMwio3iKZxeRuKY84yMN5rjZIsxp81Nz44+ptP+kjkYs
zUosDUPtGRWEwTok56xYOg9t1auhJkcdyftubGoRpo7YmeE8rOl+UokKUdZLSr+4hwAchYKmMZQj
IYyR/XUFzv7aJPVZbd6XNjXDuiovKlktjGEctjLhPkyNs1pOby0l6auNSzzv3hC8iX3jir2YqBOV
uean1kw5GGR1W9TvbJjbTjn7dEAyNjqM2EUFCdfqRbgRsE1Zg0tDWE4sYQleJGL5DL9AHrezTt2q
m2SbJx4x/luhk7M5aJhY1MYU3ugW+CqpHtRmNz726FnkpOTnZCKcUJdYm2ahQy+tDdawoXzQXGYf
oVTrYbAJSIDfQ1WDNDet0LzG8gn9tAZ+sqt0Ge+jVnmReHQzzSGOtECc2JJZ02L6mLLmjmzEyufH
IasssmtciDaKc40ZJYflMhwRKPHUEO3ljMnIaToiYcN419vXOP1eUAw4+NeNeGquROnDDRaPU4UP
X8roIArlaVj0zx5FsrdxUohA0Bk4hrqQvNmcmm6uvBUnN3903JI7I65Q8FTTj9Xk5dEqhketFuBn
ahNMaX+gCyOhuRzSJsNdFxA8mRgrLdkKeXXWgrt8GQN9M1Fvu0U7d6qfOypfELWdJx/zLn0a6vol
7ufokC3rxbYEdllSgD1ABg+4S/XILEkZNVJvMXps0IpyV6v0ykR5VpU5OulDglRvCVUuODtC8O4a
WtijSHblVvoOPH90VhWNEzZtVVMD0jcMXM/3lCyghm/c12cEYG4pz8nMpy6Q8wcjyapR1zU8fURq
ooB9HVMVa5TDzDgvgF95fegQPXYuBI/VVtklReXuZ7HOBNnP+y0hxYlm8qMW4Q1GHHN5LF99y8g4
XCdSY1dgQLXqoPplta9RSnnVQpthMWGQhohUBwLnVtLa06QcAhvkKLHIMmK6C52MoZHogbuo4B9T
ZAvGdNI4awLJoOXZ+QeFvUfUVH7pAOEYXf9RZMunqpbDLqF/vk76b0YXzY+z5hFSGDGC82NE4pIZ
ZRbGTIYa1VEuOTW6Wb8vDe2AhkLOSOzmQV0kgd2WNzWvz6jJnHMZK0EdaX/riqCVOmowP5paBExt
7jOW9VCJqkMruVQQ3YxB/H9Az+bEXy09eyy7Cm1AZIY8bMpD941pGrsaMaBBDDLGFmMhkl0+h5GZ
EyMJpU+ZivStG06WnUdg6iu1qYSb+KRJ0LQMAmxinuDOQSuz1Uukyo+B6fOkGLF6NtCl8k5D880U
Sszo1nZ9Nq6EGDR6MOtdHaRgNuQ+xADY69520wDUlRx8wofsxalDmdfHccb+UzEp4lfT0VSJBuHS
6EqiqDbNPiEbm5Cr2VwZHTQnCIPCZEdaitPsM0e9N84cDpX9NzLEilSw6U6qknSnNgfIg8T2cNLx
JBbWVeLTOhm5+JORDHXFPZfwQ6YjMsXyjgb+yvdLgmhPfIFdGZ7sbFRyPeD1OGmIt4ko2oFep2HN
BRrMcI/bi7SvrfJzqbr0qA4GocvgR26VG2GiyGI3yTbZGyrK9ZkSDvU7c69qU95nJ58DRN+IWjtN
uZVEjJ+lrl+Nekgg4jAqogE/km7U3rbEygCdHUm+wGs7hCVH1EAo59NXMaHqQHvFh7MYJ4McJk/r
HcdP9cwlkYCoOkHFyR7vNgTb8lDjIdt1NehOQQPt0lMxEcX2d7Ksv20OrelYr02dgwEl7KZzw2gM
Sv2cr0aYK6TviRn4ih4b3ACdhs52/lHIfAhQwGC4iOWjO8ujaIDQinEcgpokFhjS4blzlsYb5nOO
ftAnmuNTVdip1fJzbmHNxJRDwqFRM2HJLUKkrQLbw8rQRQnVfGktOZxklb0lky09zTLMY8NWlT2N
uXHXZt42V4gfyy2Hy9RKcUjmmztCSyYzYBKiOZTq6J2C0XJvOMiAUdVGBmuZ/ZQaXFKJOjOJonyP
+u6UlO5nX0MpKxFUslmxyS/QOOjDg9qO/01mFUKcvS6rirFcf1CWZ12d0A6mBs/eaDT+qJD9bteP
huyNo1aUFEUvH6RSeIYKxrvwU/tFYp4cxp0HoiivVJcgKEiX1UsccKaCcvl1HX84GS2Pto3QJnsx
y5Er1kVR7lorJ4ENH8mq8mtzn3Pc+YBOCxVaVuJlAhuAXKmrsbh2PcWdvJTzjMfOIqUbXqWcQGxo
luuMePAm0/rSN6CmX7VAU1hkqpFrshRtWE/zHhlMn24dPcXrqFhaUKqThMbWrqLWzo0Nslj3GQy6
4fjtqN5ZYBNochE4itpf6Q+7muW2uVcwIas57Mhlp3qU96fsqWLuG/ECDZv4pa7jERTqs8Wyf7A0
BRWhyM9qUX0t2tQGOjKQZnRWMI/pYozxFnmF91wMIt1pxCDCbSb3OlMDSS7ADqmSyXd8liJ1/DGP
f9CE+0kJpB5DJqbRi4y54ypFe4vj8ZkbAvQtST/LMf0qnZ2oocyNaOgZP1ccaFb23RIiRhScYQYJ
oXEd00g/A5lH2Ba1SGY3Z7Lqh41/iITm+HAacMjZ//CoxxyMdgN1hQJZG60F3oduexeXNnCVdjn8
uClofJp+FEYqQ2qZ9aeWf50zEIeayAlSL+MLqiXMyp1+IVqj9eYV4wRUCHLKWl5YQOWFKBd5MR0F
VZxSP//fmfD/H4vizCd7ZDzsTGacybXPmaVw29NJiEOl/rHn/A+vRLb+y7MvSp/RgFkt8Qt09GFU
CEDD2yK7Isl3vZbmZs9wH3GVnsUyk+u3qjeELC/VtLhAlqw7aMVRg2dtz2/G7I5mTva4MmHCcb4s
ZS1vpaXfHBsthGBk0dbm0+3Vu9aWD8SJIWaXzzTkHBZI8FCmZuk7w3JIkmoKTA1x9jpEJwW+MTPX
53jd8iDXXhDSF5kQJyttJovyQJjsc7va6x4EBBZFCxzaDndu0tD/6ur8bBVTqyB0jMzv8iCIN/Hc
dcIesL5psaNjNqv/lVk3n6dMUkQUkeDX518JsX9uNtSPJL1o8C08c7NwT0VjzuE0th8xhk8bGaeI
3qFEiFpvctxU2nHlpvDpayqJfxxe2pYjU7jYgpMYrWZdNfqLsqSvw6oMQSoWCoK3LN9aUyo8g3De
75oiIzKah/RZQFTD8xGiYz629WZdkog0Ge7DofhoOlPxGNxNhPgoQwFSbylguWohn9ayT2yzpODF
FwULw24xkf+Kmjj6TZC9kU5RSy5Ia/y1XSlOLoSOZQ6/xgys5kR9dWck+TLNyPkk5HAFkjfe17hW
KYJEwzJlZAHCfFCnDehe6djGIvW7zChlMo2W7AfYZxZm9NHAAy58GJUIGUXA5NxyvGymo+k6tDdM
peinsRBzbMV5ggtttB4lit9dS0/4zrXLs7TnU2ZsMlbrrVFBAdExonhKYpbifAUi6dvW7yXQwVKt
O2nUgp6B7mfM5IfA8ji72F3j3PWGfpz5quxEKRuliKOwthh5RJrs4fFRRrTNgcqGAjLozVAt97LQ
2zkJJK64z1DG6LF2GkYcy7qa3E2h38DHH+favU9RNyDIZHdJBZG8fHSX0hyNKxs3kicaIKNWosaR
WuE76HaPbkSFmHjI7Ln6dhrlEucFmuWFT3/ApTzEGBWE8h6NEE3aCGODfFb3TG16bbafwCK74mAX
yeOSoxpLxvS5n7SJMBuaDFol9QbFcnz6ypmZSuXeo3t2bW05VRNfNhVWvZ+YVuyMyZDc7erY6VTf
dfgoAK23STs/OEbphF2sfQxW8VhH4IGVzaaWmL//sXQey5Hj7BJ9IkaAntiWt1LJmw1DLUOCDvTu
6f/DuXfTE9NjWiqRMF9mnnSW5IFI3lw6QQ99gAuh19Y+iXJ4UmYhV32GYhW3DiaI+Qj/oL2jpHKF
J/BubnxrQwMunsGo+AqjfG8tH3sWRtcsql+9slFr8tw+22CE55tEZsWoD55geZl8614l3UOHFX/r
DMZX2vL59S2GWcngYs6iktOcIuMaE4fjLPbcNRMSEG5UtD0N4lmVD2VV+ivfa9/Homt3o/dr0U21
n/vwKZoYlFqCGYZJH5ECYcT1r9zEYzRxpfCelL2DLQQ0fuK16jBXrUPVvPpV/pjljbs1poscsJvj
mWWD084fHXMmpEnhrhPK9NaurH7BXSI1anhPzpTdTUQXOKuRxAm1oBR1OE86zi9Mtm8YP8V5JCTQ
2LEE6KVYKDOghB1W/T1phG0iYw5BbIVeLiRmAectkSSzlcJPksmCxkCsd3hIpr7A+sbwjRCHsas5
dXQL5KOO7ueQzASjq4mTMPo5THFcLb/Cr60doGrJX4a67qhF8PSappnn0KXUi53BkcjpUTQbPH/R
YxvnAXgj4a3U2LUHCCwbiwI5npz7MDA2fW7eMcHk3dMGs57BYmaENY81Id6DxMRJWCdfjTnv6n6K
j1mfvWZB9Ao5+W/0ef/Ckv4Yk/IqIOzFxhsw/wGqefEG/W0x7OwtypxsS0G+aerPrmazAS3Xr1VU
nXwbzc4bmD8GLTtK2jA9lu4dVBIf7W4qz37ZnSN2bCAqyUPn+MGKECcW9XVfkIN2kxjqlDWd3Znq
ikjSdVFgtofusGYfIHkzjOqKGTDnZ8fVkqhtdp49kuRtd6nqaT+G9NuYbjFgEUifKr8td81Sh1GF
TIxJtX8H7jztzCqoL5W9jwIcYOmP1yflMfA4yaciehdTQ0p9cYXBmclgYDKAcTjiQIlURXtDGiCZ
YmDl4yeLDsiM0xuZ39DIbeY6OkVCYPWvOEdGoXVRfG9nDBLxrcyfU9wMO6+wICr7FSWsOcjmiGt4
VPrhupPZY97Cnot6FrxiqArIeYBT82R4YCQ3nJOuOo30aEPMY7Rfk2tYceVy2ue4xziWOPs2J7BN
AVq9HqxIbPw2fPaxgWxipHo809Y7upC6miHmDsiq7J0mjpbU/Sv8KjrVPZAETZCa4xMTBZzWPeD0
XRrSf9J6TKZrBpNRaofbMLf+pDUAhJqRWfOhAWExcMZhQt9i6xzQteGsJJF1y4pyn8PhnXs1bbqm
Fat2lMlZh7JZJ4qOOhlSaTLAvNrSEvGeYyDjVCM4a9DlDUwVeceMdwknUzy/JvsfKYIgXKoJFbZo
/oT8TlBKubzTUvgOsWfQOjEKbvXZZCSrPYiNfmbFBwUiqHuaLDHiGEQp6Yjww8BgkmoHBnf2pXo7
J1KFl/JsopvubImbl9o7Y6uxLG4ZfEpuLvskK1pMknKhnvXZelSNZPMLINlB9GoLZRJHy3hV8T6H
zGlZFfTKbfrnaWxdDNBjdSvtjOFXWTbrLPPoYU6K8aAT8idDgsavSkyLJRGAVWbN1zyfPy2nZVwR
VBjJKvNiYTfDwUSDRi3RCRLDKLaj29gI0HBj0yq4jj6ZLOJVJlVaR3xG7pAwisTWDZln2AiVrzOB
XhXRHbdNdciYogUfKmwu8/j3uIHbbOIzknaGpr5tO3t+xLDPljaQj8tByjbUTO8qqb/qvMmphOt3
+cx3QwMk9OyKXFjr5M8F3vNnk0ZA0IlswuT2PGn8ka/k+mrkm7Iey43ncxDsgu5c2068CXr2CW+E
amIz4FiNOvPPTfbPaj7HXAAUt0jtMuOd2Zx7iAkZZl5OCCczem3DKIW4oFjdsHFjYOCdEYs3LXMY
esqMfxgyweqn7qP1MLiok64Q2YqYSQzFnFub7mQW2ujU99l3mZnxfnw3PHihXcTtb3xyHQ/nvk+Q
CqsEGM+111TxpUgCCL8lha2kXBmPht3jnGIJcOMJiYJ0fjjlNszpzjo3Y2Yc2P30BpM6oRo5vVee
KQ/A+sEpSbA3BrQtZ3zoVfSUG5q6AUUF02/gJ+ONohloctU9yydCoMmpm+B4AfRs26WvOWYvmbje
oa4BSvZNfi6ZL691Pbg7N8FL583uiKAGQCF1PmjC6wmk5A8TcZFjO4iz3wblXTZMF9tMbj0WjGoh
URqRvwlwm2KM9KYLWUtedcQexqCtHR6siNWJcw4xeB6UsT9xoMKDF51a244+bMLp0kyb9dSo6ADy
hAC3ANPDIWhFAJPUYMIFOhgBRQWes3bH9AUrtrfJLGAImWMforQ8+IZz6530WSucEUY94zWxid8G
ShJ6rQne4YpFHV61zUSjS/Y8DmI+UbQJysOfT6XZv0WccR7mka8AlwU2jI5LnNLswSJvFyZ9f1gW
l6nUL5ajrFtptNZtdkCaRQUn/a6nnpW8M1FH7j0lRxnZgQmONNiftkU5kIgao/c4zJC28vrKNxaT
lTItjP3Dkz1zkrKi39yevsoONGCt27PnFvJcduYXPKp7wmz9NSygS1JBsR9540Kb1avqsq2WJtje
h6qoqvXUpe6OopF+ieR1xcAChK3Kb3Gp+8Zb+eUTqzh0Vc4UFPUp4/y9Iy1IhiEgQez4w8E3dbHu
cnvYcftk/4wZ/vez/6waIuG0jDcbPxQHe6meL3qbWJhu1/4IKZ3B1SoI4u7dS4bX1olvmS0f8rR/
CcAHWrp+Q0miiVa82trGN2Cb3jZOvFtSpftCAonUS9JZ8IKkqfHXBdMlj6VYzzYrN+Oh3RIwu4JZ
XFvpwp1ntlY3GwJ7jCuzxTvOCGDLnwYapvjgur8lC45LOsKwGpghKj2dHlWRUjXZvMymImrW6rtE
u1xcYv0eS5trYHRiIGzs3DB9tFpeJt2Zz3ZILSxtNGhwrhLn3AzPFuUG4Zh4a79qy03dOTeAUsZq
MLxfRkI/Y0DGR/lUe9W1+2nbsHJHrTUhNiM+jsYPmDuCt6HDC+FP9jZrbWutTIJ1KvK3bbDou0tG
1LO5KYdlP21yRCt2MQ6URR+LE+Ibbhif7I8mU+M2QhzqLr31UjD3kS5g/VxiIIK0TIYsxeBnEE1D
EAXsYJPzygx4z9mwIgiMqdqPaToliR0U+Ym71c2RDkk94f7VozOscznewaq8JzlkY1lIvV2c2s8B
FjFuXThSMGc8ycZgOcOLm7aF9YYrDMFlarm8JOijevoYEx4gnTnhXW3mWycJh+XpunmpJ7ZMbNGs
K/TafqbUzY+nNarmJzTKJ1vNPk4J86mAlMDYT/0L7cTa9K1r7earwMGAcVOh3HhoDtn8aDiTvyly
4ydMmGeABpbHts7PSqlLl/YoEFM/b8LunXgO5gYvbtd17iNBYO9b+QC7NrHvHe1yJhiUfQX5+JO0
MymxuZ/3NcGDyn5sg94kx4atxhz5jRLsy0BsAdO7R/2LzO7mKnh21HiGoIO1FVLsSs72sU48bljR
4p+tohGDMZIXrAVstoH36hoIeSdTKM6ziTwpRFW8nion8l/y8dQz3Neg3bjQvtYzpswdSad1M40M
39Q/N7d5b1m64aQ3SIKtPIoMvBkhlUkhbqdZqW4FWXgeFsxCVvLiLO/YCGWKCxcMFbO7Zn4nqaax
mcaZ5s6SE9hFxH45Necytfq11eodabB47b1ZaDr85vgqujI71iralq2F/gQ+cN/WpNjS8dcj1U8u
uBvOeYvGSlYWqxcfliFORh4pGFXDJfp2CGZuaL4e8Bux6S3zAwb0Hdkp14mIjXZfSQGaQpHAMUYO
B2JJ8zLiXfeDcwbHyHg4g+I3Q0kMyTVxxicEMnCeIAYWrUeic5zn1NFymaw4BmzuKpqJvjRwxwmX
UUnRbXEUw+YucvQnn9LZzvzMuDE/poP9IAZxCrAzJoDzS88g8JCY3JoYm/iVnV2tQJ51UfWnCObp
TufBt7rWPBIXpTGltUXbbTyvsPd99TbT8Vc57rIfXyMdR3tHLhbzQn91lp3tlS0xojmXSE6XJkBn
Wpw6dfJEvOnOUrAmtDuKnQZmfzJ9RhWVfJWjXRJfLKKjSQMi+zoDqPbBhJUwtzjPQnbjJkrjres2
u8ls2n3kBzMhuzRfbiFcOSaiwUQqOFz/GrUgRB6OP+OUPw7xUtNjqqsSM58s7wPRRaBbKCJrkYVc
vQk08en82CNHUZUBNMWMzh7h3FN8knI+HLpD4HE6qtAtVkVg3HXTO54P72bmAkggd0wKA5Bfxi4B
U0oIA5o9Cm4uPQ5dbUdQeNh3E/PIiag3medym5U2cM6sGDZFC1+lM+KTM0b/xpFIEeRHwCzSvHFZ
+4PQR6w7Hp7S8D7TI/zgKElQe0q4uuZEhnvapuAwFuEewcczz80QW2sPlAIuMRSpljgWTpTJtr/M
mlc2RdqT8RxR9sjEBz/TLbp4TTJtqpnBJtVsKc+4Pk4DmYOO6bJeMqht5YlVnjLFXsQciALOB1Ue
HwMD2MRGXlInF/TkFj9QtVbAtbb4RliEEPb9SN1aR3BQU1g1i74HRe7ZRKuBQJAXXvU+pSGjVsTl
kyeZDSbHCzZxl3lsN0zeltQz5HnD2geM6/LCDDEtW6/SieL7Iqgx0LCRZPXsbpuRT2OofHkAxSxN
Pp4iJFdba/dhYpyBTEdypuAgXNNW41dUV0zO8EMVDA2S9YwfdWJGkYomfo3z4T0Gr97HVYJeTCcK
nBCi83ZJ2U8TgnO6d0Jr2HXA7p6x1G5AIf7lCAGgtSUAELRDvKU/dpMEhzHQiD51zn4ZxjaKlys2
9syrC7v/1uTw1NuKa1HAnwKLele30Vun+iUljB5TaKi9SWqsTcoJD6W0AEMUbonK3m5Nq493hhlS
aJjqq7b8fwMi+h1ovFNZN2ffFowjx4y8z3hPYlbtkxGXHEkt6ltaPHFhE6xIJfReRe7SfWQgTYtL
huTkEEveCJTaVWhaDgdaI9g5MJHXcmIWN0+iWRcN9oKRSte7ssFHWs9VfUTXg6+EMODgEQDYyqWO
W40nqU4KLWsbNd2dT+6DtgNN9BN62Hmak60rsJM5Q9LtfWb0oFT8R22Z6/zoE3hlyLPgCMz+DA+7
2ZUF/ZeLvTCz3d85Ys6YYe9s53ohARHB0oLHCR483RxiyM5VxnMbx+I3ak1ixKbDAT9L/tH9AXal
R02QLrFXlyMWLJEPDufjVbNnAtp/bVrnV/QDy2c+PnEqj0+5/+ba8la7qK3Kb4rtQF1OKL9iKoI2
kT3LvXDG3yrvH1qjKfd0r0YY4KdbHE7/pPb7Q9v6zLQFn6wd+0cXuBkBuuflrwLCYmlDbJcJLS1B
DpiJvgS+iRYbo4mDjf5F4rv44BOSOfUcvs9ttHMsmhMqUXgb2402sTv6PHcjiP+QOhd+imOZcXui
m2oVsGnhNfqrtUjWdl98a+J8rbR2YRI0l3jy8CUNkODnOm35P4JXCqLHHF8t/XrUHYGAXzdlzoTW
TvE75OGrLz7rpazDbs1lpF7L7WQt91PQUGw8eOUo0oSNNTMj96x9DX+CGycoo1DfS7T71A1ItOTp
k2hnHFvNYYyMZG83nCRdzt+IKRg2AMTn+soXCHj8/1Lh78LHt46vMlinfXwKO1x3sgbYMTdM/EK6
CijsuA7CfrA8dyllMliOvfRDFd3NCKAXAVOYVnC2jYNZXJKBW0TGYozrxvg3YW1FK5+gDQW8aOYY
hzvYsFepDckoTSCFDc3RtuviogQOWp1XHuGDnh9DkLV87fy4CtIEOx3t85oJtGML8xt6ysbM/spS
3k+289lpiMKQEEffOFcJcMGqc8NjWw7Ftcqgsg5OuR9LHL9+gxl8oPfoENAhlfoBydnU/HNBNe7M
sVlYj0ZwTWuCqlC1d7bbXCfbcnbW3CLME3Fi48c4w7EwlO7SVeF2p64rn3DM8O2GVDJ5GHTfGvPW
Jlz6SRKdbQ/DNc/1zo198WIMuDoLUkjTEJSHYRr4L8rEeJT1q1buJadFblsYM3W2WUaypfkkansf
CRKHkWQjmlFTyJ55x4ZkTo3fwFd0LgmlvoyM0HjvRhgM+xYrFNeIg+X8tjWDG9xOyVPRGr+FXBDc
vplu2ubcgdDchgrGoOWTwVl2ZyM6t1gA/Vyyn3hDsGPS/5N5st7BwRGbquZTiLz2TENVf06Gl1Zj
mJD9IzE+vTUqUmRI/jsvBm4qkovX18aJV/vAZg6W08O1RHipLsAK9L4auS0092liD3unYwVwEpJa
OFZpGarBSC88j4lxXB0Qm8V2XexRgl5Dbf3jbpHe8M7hP7TPPbckkGhIe6RwD607E4PxujNIaXcV
lcYAqgeDkdFwcnEYv24Kr9k7KbKcSvO7tmPuEljEA6h4ZxeP+TPghKdNzkmsinbcSzDOp5Cj6Ph0
T0RD2PzOgJXzHeA9ImMZfpq0YUsshTjVSJKmY4V7UnnW2XljvhytTMk82Z/E04jkdBqb7FbNyJcA
vii3GTjpx4lBS7ounmKUXh5urDx5w2PL/eqcaLM+jj0/QQFV9JJKkxDO4H8LkyvJEBComOHgrXIO
+Lcxi5m8W+UbSE9AB+lMoh9C0NFMhpKnGqRlFtcGDZ3qVJl1TjzAlWjnNkOmyo/2nd2A5IyxBpcy
4VTOpI/iNkzEA4zHVLtrZfi0c036uTYkeFm7JG/v+M+ckTPH9M+lMR2oI+DTOTmO5e9iScYXChei
R1cEe+2QLFZxXe+q5Q5BdmudmGZ5G/SH6plEkj4YDyMFXjqgEzyWrE10zOV7arziW2E81dbezaLo
nX4/AvnZ9EptZHxI9PRoFCSqsgnlpBvJBNRT9p9tCpMcw9NNQEyS2IX/pzqXEhGo1GuHf5/On2xD
yABHMyPVFErZRWqxkWX6gJJ1bcMnK47MJzHS6Ecx0rGLTL2xSyu89+fPZKzuccO/OFOgtzwwX3Yk
fZ4eDiv2a0ne82ajsixluRu/Scx9VeYD+e/5aLgAq/nkypXv5BjL+2TTh76/AUYHQxYlTc3kbyKc
vPUrVRfBynKTm9NTg2QBCAp632D6VRon9U5nBm58rItbUwPGj05Dy8Fr5hhFUAxilwXU3ivJ5/MG
5ZgaGBxNE3YxnySPhYa6au2A64CsxjuLKYnlFs+B+1pyuD6GwuvXhYGvMp4dOolyoAVUgTPJABah
MGeEIfMlD7+fje+5zjFjtblHPJ5KdbKeA6cYcm+cLnGmKAu1FTApjHJrCW8cBv7oIA1YzOaJxaAo
wEtUM46jrS7Hx8JWjy5G2DVDYjwjdbmHz/dGCO4LKiMmajGunJjBMGTHJ4yYpIuj6Yd3aKah61gW
9sbE+r0mVAEKmTE8j1nBxLa7uHiuMGlekmykGcG1kjVP0f3URR+NUz+4OjyK1PnKeqk5+jO8oSKN
zaxNT3It2bIqDZltjJjmaNe4jDRPUR+kjqWURC1tiY8vejOsxLlUo332Rv8LjaXaeHWwV33BfAkZ
znTedIL50tIaiJsFLrVIKkYtQeJeR6ZjRSz0PvfBXjs+VknJBGYOaXa8tob/15dEDOAQtptmnh9i
G+dRXf9YcMJaF5db5w4wFojPrfACk5UuGPipH2njXKwljYeVQCwWFDgJ9ZVJaGHUSmLj7uBAQa3o
IKHs6i75tbPwXiYFpk8yJQx8puFkYSNej2Z+DqfmAj30rU2wp4ne7BG/1T6ew4fANKpr095nU+9s
SpP/B7fzA18E34DfPIW4RXahqt6LGfai1TArDyz56FYVMwqKh9hktlwc5KnXb33e+PgLYvgatkFa
B2/rZLTnXsl/ADwMcNR0ag3NOVue92ZGZyRJ+mdnBieFQXibJMRV4rqz3hYu01RG8nXRfaNcLyOn
jG3KLF49nk/fwWCVtztaR/e642Hw9YCaWkcPDnw/HCYkbpZFimfcorfS/E1ylwM4mfBw25AAx4Lr
H+fUflOVgCMGeGBuWo5SLateAl0VWmZ5no3ZJDTKdEYELsOnSXbk15ajQgADL/4ruvShDeQ9DObq
WKj8uS5qe4vXnEW4TvBsgbkppuTL9/q7fujTPSLXrz0v+bvqnZp1a9fIinQD1A2vCh9UaexMXT5n
lVHv4hrzUe15nITjz6oIgFqhHrFaMxmpOIwFXhCtm7C9Q4rJjmQ8Vrlq0n3ounflCFGGhu67aq6/
ovizUU62qUfXYUZZ7hOXWXBkIuoM9TOzU2RDyIX0TwY/nmYu7LNk8yIz6eZtAX7LcynVQg0r+3rL
ZYaIBbwF1PAb5H9zP8wGZksu4bQhc4Db0WVurtEMwaVVm7pqX0mNZicSsoPCrVwl0RMNbidrRKks
SgBjQDyKldXlHkpRRzeUdxrIuU0JmbzMJ1pB8A9WufExNnweIxryqmyBRU4ZJDHLyX4dc35Mme8h
hW1HmxwqZ477Kf3oW+dLN8Mr4AZO8OCVZvdSF+W1YmXBzx0/ZlX0wnifm0Vo7ZtZR1tmi7ATgwJU
FnNTvz9HpqSUkSQ/XSx2lrBXbp3J0f/s6FqO+TZD0/S6GI0ElxA2z2czyjUyEj8m32wvuevcTR5W
Mc+J14b+nbKEjijh0RsYc6IZ5qPHZv6YDOaBE9gBL4uJZAXO0JucYutAknWu0yIGzqmmuSNPP4py
3LRTm+x87PxsjOCqUnkaQnVKC875anzIx4ALn0OKL2qItjmOMxyb6Mnt51eyxWszoKyHk5DLGtYd
nIbsOG8xjlFz2mkHG54l2iel7Scmvr9IdPeM3/7xafx41i/HFVptPQbmxsFjKpZL4AMDXnFtlop9
Hk98L6GmTarZK+WSn0nxDWK9vPOs7EXSd4fYqQG+FoSW4Mk7NCnFGSZl9gJf8sljnwMpWemHdikc
rVyLOZ8iYWqZ6p2HBEYMCcnu3RWw8mJUX3TDfGdPghvHORnTV6c3cQlCYPR660EjkRkW0G9VVw/T
VGxNUnqZRQTFr1OOEPWl7LBv9UP97pe0VxK075uHrkHYDR7xW1vbfBzvKjIRXiwvyZyVG5jkf7PL
gttOL9TURatB8goyzyKbEtd3SsDv4xC1VwU0aSesz7kI9zAH74zOBh4ko+/esh4jTMUWHTmspWi6
Xg6Os/KhvxTqMGo8KMXsaDALkWB+a9PomRNgk025I5l5P6n+e6zh9DaihY3iWlTItJSMYFZk9Z/u
OT6IBxEN24CTwaqcaSWIoLrWkndzYrRdDOwbYOjWqjC+G698cOi9RAhZ1R3irSmd8zzV7+WQZOvC
AdqsnZbdrfmu22I5ajI7VLw8y1s3ifTUd+1bxNu06lABRmoY6tR56Ob83Grcxr1nXebZUnsPysMG
k/PZtkt731Q4FD+wE4Bi8x+Nunmg25LIj/No+flZDlfoYVSOOObEtVx89IqjcGV+AHM5dyYpoLqY
DsE03pFbj9aJS1+l4DbjV/KnsVCEO+G+tjiSQ1G96AasfICdjlalgMMCg/+ZBMnWuIoOXJbhRHgh
3PmT5q+Vq5d7dGr/WE7+Ak4xZeaIKPnLlGpBvLb4pXlHOXa8kChISfBaLvAJugeam2fGuCbDX7y4
91iH4FOlZbkL6QKDFEjxuqRYCuHzIvzgXx+EvPlacS6usm9Khh2eS1ZVsbRlVUQfiB9B62MkCbu9
f291/ElK6hINI+1fPuiHxMAMGXAPiy3mM6TQaX7DShs39YI/AahGyw6Mqlp9cKhYKVt8Jy3+qs60
jnlm3HByXUUioO347PxKfXas5b4bG5tACl4YPGNkD3Xq74ylhsBKCP0Ump+P8Q8MDbYnljoQ7LTQ
yti0N4lJwWetYnMVilycHCu5pQ50oDLor/XInkFRyL3FjINQJyCJQu7qxvUPIqXqborfxgmQ2uB1
n2nMsVry2hhDzxwSsZfroJDLLmfJ5zjAByFVfAKv3qzzG55IvalE+De08KRKKKs5iaCj7KdX7YnX
SmQYqGpwuvDjhgoRNnWTb+1Ee69rjW2eMKe1LVYIEXO+a4GAklX6pKCK+LO9WDOKmkFub54n8RtG
ZYADNb3GAeTIev5IF+in9OnUkwIsDHLdZojtYwkLdq36JbSdx6/YutF+iLT1tk2osNSfssn/1Myx
ouNUSwKBAlzz3R7ZG1hVufNUxU8yh/dlFN1XdmwfnFkcZgsXAuVwYoMlLlgXocBx2OOL3HAzRfqP
g2vcJL9AOfhihk1QKgIZdRewPFXZGdRbm3dffQIDd4jFh5rfNAVN6zRk4bIxfqymYsRuqxMgNAJX
fiZ/zUjjWmEBrXp+Hklc44Y3yFdb4b/WNZniBaN5xuK5nfAcbrABkEQUZc9jsC8d78WnRsfqmbKJ
AL0S9z2XNDJLaqL9zxIB9U6hug+CT8NT1d0AQslEsrVEWJNMaAx0/1uoE2812BSz5NVPPJhcycfl
ZowVa+Is1zvGPpu1pCrTFzzzDolhqorWWTXqjTVQFglY+b0M2m/pxi0bOwe+uaPjUs/PAcnHdWPS
msg4einSQ/hE538TyWjzVbOLmqIlp5/058GuoCcnlOtwdIa5Fpl/ua0PhbZLOnEN6hU6dcg9IvmQ
1DD2TwAkpwiW2OjKi5+51q2eoK15M4HVhGyK0XiXAQPKMahTWtOz22Sbza3IiPJoTDnCQt1qoWH2
bVKdah+4NYSSQkioOJqIaxhGZ9D784lEx3dFPqZRKV3HhnavAqKZXzMx0ECgGCFxYzJMCqgoDGpg
ElChxFETTOu2WVi3o6js3WQhN5vMD3Z+amxKg76WpMcV6AvvxycOvKG52eZnm0gcMBztOjM+azIX
lTG/cH7Rlyn4jUHTI18O70MS0usrcJeqqdgrLNcOp0siHZwyqGhnk4uX+UFJRMsNuldaEu/ALR6T
1n3igizQ9RlBhurs+o7eOk6J9/t36GaWsjKBw0o4Jgb9vXUCoghD470UJdE8/Gq3HuQQa739pFKP
WEnRhlsUGQBlQ/jQjUwRkYT47+ensnV/wZhHW+9dFQ4gUCO9xDZ7eIrtfJMbLPR1okBx0mXAHwMu
w6T2O1PGb0D2IPJCsvQUoGUUn431XwO8eGPFP0v7AIsd/eHOo3A64qZVog7QyAEg4c908vqfzlG3
CHQMq6SQHcEFF1ZJNf/yDkLUYH1n/MUDuaTo4kA7+x7zriMo6suH9q+TU3RJlHwTqcvNUK4BHqwM
SLn3fuGvGdpYjwaki2DE5JTE3mNWIoR1dAi16qWS/LwZxjyHJinzdMz3WZBRnZ2pK3ODEHIbjUoO
4vxs+mskmc9UjdNZ5jE1Vt1yaT2kFvnmlNfMtgWOct/0t9oPD2ZQn72S2KGds5AZDJeHWP+4kVjK
zggaF7yr98Vv2fb2bRBvCyHljOnpXOb265wSFY08m/BscMIb94FsP+2pUBIXo7+3B7O5M9o4PAwa
hnwTe5xPe3c4OwS4Xkcp8e99NEVfv8x0eq6qBnt4jB5VmIVxH4yueoSf+9ToWZ4Y0HtKljeh8DDZ
5pSe4YBdbFn8Os4cf6QsoiVZkF98S3c0KcL4882XLFX+po00UCncM+e8SrytZ3v5qx83H7UBOhlS
ykWmRvRoSUpgDVHt+3S8n0U2fgPBPoXqv/IW1BTYV2jiOaG3PHe9U+G5Ft9mevS9Yfqp0xmtpPS+
oqj6icKHKPWgb4Izfvjvl8blJuRCAj36cOCBy6vXpUnMzssJWU+x1XXy3bcbm2MzMn29JCWz+DWA
s8ygrvLuHNmgBo7Ae/zKlGePCQbvYutt59j374Tr2zvljCc9fRclqVGK0eUV9GD3wHnhlzq88hMX
kE2cnm65sfKZ57md8WpKiCWp49IBNl2buU92TIuqm4T8RzCEWiyXISozdm95Y8nbGr3zjk1J35cN
lI4hMpwdpzk83t6lynz9nOFmutLh+BW4iKBJ2Z/zHjXMmvNbQuXPfdt0Bc4l8ayBHx9d5Xx4jvav
OOD8a7384lio6GXrmHf4LJqJF0sYfNYtFXvPmUeglsOZfeQeFQbh9EmjGkcYC7qPGfcHNZLmT+Zh
+pS4q3U3ZnsxTXiEhiC6JiRsriCSONpRzbYBnhCyE801AGn3kfiXekQLjB9Tf0bfzTEIpYMVP+bL
L4DbuHIlDHoNwzMgU6esT+zvu4ij5jZO/fy5r0ZipIl7cEKgJMAtGizWWXPEsz092IQFHoggcSc5
9kAeXppZYt9EKNr+99Uuvz9U+v9/P11+fyIY95iimXJ6HsKbK7LipEXxM3ZZePvvF1hW5NzQVEsA
o0SM3X4f2bW4d9pKnloDcE9jygmDM9BAIzamexHnD0Ofld8T+w40xd0M1ZCWizF/9nxqwf0xxvmB
9vEck83eA5ZPNv/9LSdz75z5KbAWv6NHfcrrA6uapHbc2yajKl/wIGdXu6KvVIQIdGVOsrcLjT9C
xYoGIJm9uA01cBRVRsfQLfMXRjkYqUWd7P/7p1WuX5i8OndzoYaHQWLcNBjMG2F9V1pB/yQ7eUV+
e2ysvHfW+JuMsQNV0FXTOvZJiXRVYpyb/zF2XsuRI9mW/ZWyfB70hXCosdv9wNA6gpr5AmOSmdCA
OzTw9bPA6umu6rlWNi8wBoMiBAJ+/Jy9125jY5N17lLU06ES5ofGiHgxikSdsJtVh6Kks+D7fDZE
Hrib3hgRo/U8eS6jC2/yjVm9V7L7zm28hCilgtHMr1qXY0AvSZvWRXesq+BxcJD9ygHmYGIF8gdp
LKeGFotRRRiWsXunNxyTztJ3qvaaNkjsG7c0T8ifyi193eSAQQ0su5VSzyuYUGzG8DcAA1nYVfOW
J3X0vbW6lxTp9DvBoPncFVa33EFTbDveq+ewo/06SDFL58MBv7gENdb4jo6cfm6hN2742HetfkFk
sSiZSwWtj5Vomqlt81d9x0gB8x8IJqG9jZobIR7KmlNJ7kcnC5QhE0F0Yya7fY4H785rHYQi7eTt
wd6sdW3s1wig1LVKkeXghPJ+xFR86PKczzGmc1PYoXzA4tNvUC+QphSFyc6VEf0V3W5vIkvENdS2
SZp1N+Aj3S3NpumiV+Lu6/6v7wvgdGc5Utz4OZIJX76g9s4fWpDkosuQpsqeZUrqv3S/DV58e8o3
YwQ/Sk/mwS75mjmpHIvBr5yV5bvNcWzsbc98YWHC8d4lGXGaQKhh2797bQR2n+HxThKE+2Q0FXNw
pd4lLpuFizAaqjhtPxlOx8QpEZR21DTK8sGvDtMFXCX0hx+Wn6kHL6af3HhmTw0oQDlilNwYL1/f
EFagdvyhFFIxYTWGHm6nPHXPDdzVfERBVASq3aClT9EGQK0bmuC71bvEuWi1/pZ2+bIprfFZE3p4
GFmQoSYG0xtKNkoxjVxtUwADggDOcHS+I7aqnI2Fig8UDRKdkICBpHz0mC2d7mGaFQ0NOs9gii5z
D4GMvvJI7AWpLl/fSpNxN6QlLNq0WmLfh9JteOJWTx99ihS2k0b5FOXQva3GVNemQSAYJ567rxqs
m3HumLRzCutVI5TZrHvtcZgjkjQcWQTfsvEwlFa+K009tmHhPzTZ1O8BlC+nsmj2qYLDFk6h/cbW
/3vS+Si2M4v1jMXpGtvJD2cseqQxec4sS9uYpbKfQxH2J7OHwdI1w7mCikUHd87/oz+DOMit3/0E
qhZVjbpi0glBsdn51p18eoVos0ASOM0VZs+SzgWAT2cdS8dDqGi/2AjFj4jxg+uEDYUhL4IeW/Ov
aOlIfnZaD2Fn4x0a3NIbQmkfcTmzO5sPzXxQpYFlKA7e+m7fK3amTmgddHoyJ+iZtDrq+gV/SX5F
EUNSi0B2XTWpdpU920anxTKRWp12JW6uxduCRIiG3I8s0XAuKXbcvqp7gPEWlowiDRcFMCM5WYDP
i3FcjTUDxImm5xbdy0vXdN5GlTkIe8f7VUmz/mGMyS+CEMjqq2s4qi1JCarS+2fbfC1wNW6mQLz6
EwlNXaFbiyHnukFXUOy/viq1G08Ada4DPnCMSZyxiUo0wqb5yB0+o3rcWU/KSbDF697sPzKhD+SN
totM9tt5MKHmsFuIJ3a4n/nI2GVBecofZRjOzVYRnlqCVg8yxmjgq/DmNL12ciZOvbEzN0XHeLo0
7Uff9oatQYLWBrjbU9/vQ+Elz6I+TTZOxiI0KVhUd3aLiRBEpcHvTYE/KfYeh68D2C9qyLiTq8gu
N7beVTccMGoV2j3uOfCet8I55+CarxXUAhfn6LFtp6UI5PRANAcK06Eo9zhS85fKHR7R7GBfYNs7
4pL/+mtMDDR6P/hqDS8/lJ1amMDrYL++ZXje7gP4I3uZlmyXGV+uC00b2VYkUDLnQ8GfWNU5OmD0
IOkOotDqa3BB4AZNTaQFd5ZvixM6cH8zRAQoEVNXn5FasyEzxT6PVH2MfbicnRlLOv96da00gVnI
nAmAlov4wtceFBk5SzvFMBQo8sPK/ocHBmvbU5ttwrElvsOKntIJWbpu1mqTOyFiwkA6hxZ2SW6Y
+q52NAYYZjSqQy+YbKY9JlGj4sUHCIdJKQvEOqyDct2LGUdtm97R6K2THbcjOFFUJ02jAi4bMrmh
xliZ4FksWs5atqXaRIGVoSXPzewV9Acutcn7Cf11r4ppOjJJvlmuWR+KlstqBoBrnenjrg5EuTD0
VqAGDf0FZf2Vzxy+vUriQQxLcYtrpGRTgBlP07QeqHwUYBGLjB35nRY2KVu89kxkCNOWJM2k17B2
MXaVIT4uLK7GkWzFDoJuRna3yShVECu6TJQDZL1ioRmwxwHtUah/9M5hZyjzdU5JcU9Lh06snR87
BBORqIJ1yGr6GlVP0ZTqh0k1qIB0IE0JaLXHxDKXqAO172HfFCtfWQRttcObkBowqcrfEuuobSKN
TARDkaIqSv/aS8jyIgf/LRj9sCKWnzry0l0fZKeaS9XWYUHY1ROusDSfC4OmB4ZYw42sdCE2k3LU
2meLgHTRk0ey61+kwENiGpJgrMD6PngtqbFul+/MyewevMbtb6aLy6FV3UOpW+nRHftracZi3+pD
gEwZSx96ZhNUsRrbYzIfkO0QvEx10PstCYFeyAw1jZBW2lN/BCwCeEAibmEnyeZUxT7pTvQUvypl
MpyBZoVQ0AKvb+97XbzpoRayxyEhpjFpxBalbFacmrigKkWNK0ygbUzR75DQEzAEh/2h4VJ+ZQwH
tLDcMDFKX0m1QEJhEYMVqmcGqMRexq1z1wD0R3jDGVqMD3nZswUEbLizKwN1Uxu892rS36yWTCau
r/ZNi+K5zMGLpGrvGcA5gnDPql/HrkuJHlENkxPnI/dK8OXaeCAhsjhrtn/xUtfcTSjfzjCpOmx5
k4vC2jWWqQaRveZzwj63cB71ygXpGdQpERBIBhJPwJN2bMxgge9cZvEPF/3kYuY1Y6pav6En1m8D
2SAgRr8X0S5xphYGowq9czofsO2AmCmaTVtYxOeE5Ng2TYNvxAuRjHk/0Wf5934cnieoN6/pIFoa
GU6zHvHVPMawK6JRu9maLR/j0lb73NNn0YR1VEn/nbB559Etkul+wPSMjdd5pGcd3YzOZSEyHZYm
E7iDhTwKsZL1PNB1zki3LRLt0e8Y4KVxzKiYpefJDLg+CsPIuOTK8CIqfy/8Rmxoc/vLuhAZEAZ6
CrjV5xgT9yfA5QJZi2MdXJF9soft36JR/CrK8exVon4NRH9sejl+umb8wjyveLalkaxTO0wOLovu
eco4LSGjr1nfV7hHjXsusz9CXWiPelT35zYunr5uebEpb1a6dUqA667ff2Si+Uik721CvIfLoApY
IfQGQ4lDXeKi5tk7pbsLWF7QNSGFC9JPoPKJmRZXsupCpG9YJhzGACcxH2x8HqvAMVBB9WieIxOD
CGKZcEt4FU6aqItOY/GK3Sc/sxCSOOXHJxoEBupiOmgFyRhcs0nL0fOwh0heKdzxaEpAgE7fKyta
FL3+lIRF8IECZM3GvH/zvG4AQ6ppGwDI7AXK7lBL3Tn6mcWZidhkKWP2O9IbtUvBRj1LZHuOsSuE
2Dq2pJ8M9KHss7fxMWr9CP1hN+kaMoCg+KVhJfk12xcT5KaZ6w23oEOQpxuF+72r8l2VkR2ak0sg
C6/bUdEgQHbDfVnpzqGiMRYBtbxNhoGhFFga2MkSRdx8IHHThM82IFKrsym6lmG0Sol1ZQj0Vjhk
1Roya7cywtJhyEBbkxOF6l/vHhi6zuMQ77nsG3XIJlMdkvnQD7BPijppV4Of16eQOf+AUhX9KjM0
I6hHlr7IPnRetYbYRBxmDROzqce9p7nDy0iLe1/bZOa5Fek5KXplZBTmlQZos/ISzrSophCmW90e
bMrpg5q/svJK2w2oI0ry15ekAxJUoz6mtCiuTjYW16+vBlNnhI3NYDcJXhSqcBZ0UutkHiZ70xfj
vWRhQlWfmQ+m8LFvCL7fR/VnC63M6Vv3XZUz9STu2rfYJ3Ugn8r0JahBE9Vcrh9Fi9iaBu+nwaBi
YxRV9NRiS2J/XQZHCRH2SVWQPNlIBvjdqAvisrWX2CrrTQu5YqTd/qK6eFvDkvyJv/pBVbSQpDWY
V2QnYy28D22gBihUyfNyfGoq01frNn1Rqe8uy4TgodTX0jMyg/QM+BZ7/gj/z6PcXnEBi2tCQ/tm
upB93NMqGrdDKoFWIw9nuM2yiqaUmRoqU8ty7Hvec7WO87hnz8Sy1VSddRrnyVUdxuYOKz8jrLR4
KWATcxLPHJBM5S+ZHbYrX+iPQcXDoaaIH2KhRw+V44MHUnjyldlu61S8WKZX4JA37eNgcSorAsgq
mf+C3jC8DA2eP7jKNJmIoUOKSxey8GXx2Fv2vVVnBSmisVp9ubF95iRn1Px40arJ26QTs62iBUni
9fqDmDN9+tIvjsOQ0pNw2FXbJNFPWWLQXabha+NAzbvBJAS+9I56RcoZ2WYMEGOSqjCf1RcZlzQf
myx660tiwSu4Cjvd0/Wj1+Js1dhBFA0Da9dGXc6nki52qJc0d0UTHuDulMnL6Pgf9TRIunKKtCvg
jlfi0uSqbDNoO97rWOrlzStWWhUKrmUQU76+U+Frw4YLO8CnUIueQ1geW0aG0SbPjfLQuvJet/L8
bMB73TfOuEtrybxto1Nk3bcxE+2h0QwUYjJZ+82kFnkltg4b/CeaeGpvk6O2oN/noXHwtK3VBd3e
UoqgKwMaT6M56mjSMjhSHajjQATw2rXYtf77e5w0LzGs+QdthGJd0VyC5DCcSDFCQg3Mmt2jHWyQ
0lsH00ue4FM4p69Dpnx69SYmdiILnNOA5504YHu8+7oXN6ADsVAvNhpJTnewKgA3iya7Kai7t6Gc
oGDMdp4gl58lXY7Dvw9qvhm3/oYRrHlW2UiSL6teo9Ob7NzPkhnypcaCdHHTLD3WZkIT1fXXESHk
B00zKZLFAypqXgEAA1MXGscp6X/fjPR9Uhy73Prgk1xelSHRYxtW+MMga5iQk/2QhOkHeA+chTJY
9L4md4BO0oTCFfoDqTv+tOyUUT9hzEANyMAOD58evYmcrghJO88QJGFERMhEMADLfaFFahNZOPaK
2VgRBnl+CiVqHQ8H2OvXV2Ehd4Zm6sA14IzYRTqts2YgGXtm2etlYB9x1v8M82TbhGSG+fJNa2MS
U6SJ5sNzjLWuBkSZ82AvInalc9OJRR4tslXfSDPPjxAWX5FcTmtagGLl6Ew68rCDC6G3l7RQxhEg
/urr1pBo7eXrK0ad7SHP1OHrVj3/KBvVJcpxd+WN2TzqsvgXhc+AHV9iQ58GlwYLcCiqGd+Ql9rS
KQp3DqnZGHEKoUCN0bbu8njZ8vzfNDCQdyXDwEsIx3fZM+BeqbLDfEqj9pCkBekJtc60bgKcLQfa
/v3IZ7350uYY9vOY53jz+wx9dV9BPMKvfec1ATFoQyJO8Kfu5WRq2yiW7lH0LyFn+YF2IKKaBI8y
cVo6fqtB3hmEzRzzUnWki3LgqjwtTSsuFnhQQDVTnHFpRt9HYOzCNaEGKA/dclChlaWsOYdOlj5G
ec1UN0phh9jxiXYeezQzueT+2NBeKF5bB+Cr4SKkrwJdwrbLL9rkL4FCkGTKg15ZtPcvYdv7c6f7
CMErY3ys2yuhEOHmWv1ATZRcx4rBZYTgevl1M/PJoiwJiloO88xtsElqiEMtXUJqSBE75vYBU/Rd
RrtpQf9lNWZpcgLXwfPBhZqT9gAtnuSTGhFrHena6mtX9/sGrxeFXFcdskwUWWCtm/nTBh2f7I0s
wutmFysUc9YJZcVVgf/a65CM72tJsJWfbMMgLi+jxDSEAkBSkTf+vWS9Z7fJXpXr4H1UDuGmJ3l1
KW3vY6qL8JJ2pbsSRsGG2qz617z7ZXQtiUioevcBIANA1doPz6QEDuZDB0GeN29OpKq64whZ9MhD
Z/hdVgGKWqyPjK2Urjn7TreslZsz9WeC4y2c3HIwFTvN8euQRa2+GFVZrUWpO9dsTLe6ETmPKc4x
VFPFe+f2+b4xys1gmwVDEvqLISDiVz72VJWov07ZBKhWgnbXMx9QcdbBzay19iBL4upT8RPlkCR2
zbYxRBUmb3b5GRWGdZ332pRl3hGKa7rGm44nP2cEOo2PuqX3F81+szzfPkSt9ZxNlQCA36gNAHVI
EwXRHz1OlwWGovRoVi2UftcQp84s1Hmc03SJix/R42PvmBx2zahvg0vv9xaVEl72r5tR2vgYvgvU
LwVt6MkZdoZBB5FBpLegIwv4HDWUTWXx1A9Dt5KamCu3tHtgn5/cmQM8GRyaeJTZMQk3opnueHTB
p0n4GwoHply9gBBb68+jGHeQ5QYyQAFO50Fq7hJt+Kl3nFK0xsVGZ3ZwdlHNU2W7t6JVAyxtgTqb
KEvyQk5j1Fi7UZsb5PR+dyX4KtS96ACYfE1rf5Yh2J6YQ2AxMce5+Vrl/jYv6gKjEhHRMZF+O4jj
2oOXtGQ7Q9LJY7mfCiNh4MKhC4yn33f2WpSCDWxc6GEjnS0ZJsOz7f7usNBPJW5gIuhlcvYC4gzi
+s2dr8bQDRHZzzdHW75BLh5uJVejSxK7zHuHEekwZ+AicHv3GoxYlgFceb1xAL1aPIxTM/IeXBj3
ktNR4N4FnCVPlVGiZST5hjkNN2mlcz4F6cdQdsXZzrMDeU/+QpdkSWAQDw4gZ4odfjDwVdzKzF2U
CXFAVv3iaGa58Y0SlQshDCFxo0ykEZFJ1X03rco9tnkTPlTQ/Vpb3rjSVrdwCoCxeLCZkZ2JC9ov
dpwqpEvhQfZphUXJSbQJgWbm0kiZuvumj2kNsXmk8Jk3NDQ1DGDENbZkUob9w4xGxHZ7I7A7RxKg
OdaxN/wQPFwhf+CTvJJNAF2PHu8m6zNoGLXC0MCsCsBcGh+cvOkQoWAs8ShEmk54x94q7TsVv+qS
oGU9dfUHKGjWtUy0ZUUMF6T3Hin76FlnGGj+Xodwd1e6KEuyhKl/XdJGRnrD+3kywyzZjnb9igdP
MnebtN2IrHo577PlGJu3HuWoGpyb02fNAzs/Y1vphk3gXShfaEgYJurODgUOmTucg7ZFxxNq7Cfx
UqwEHagrJ8jDV5Ph6p3Zj+XF6TizKt/W74StWRsCgd9bnU66BZ/3Tig/emDrox1d23lUAhBDXsuR
+YOdXyX2vaskbz6Utn3C6tGw7yXpvkn9gxZq2NuxewBMbPtmwzBHJ3narl+k1b6aEp0eElxzYxLL
d5ealqA16iD/Sj36I+kjrRxsD4WankWI9tAzCYhB/+LiEfDRitEL10g73XRGrtZyxLDXDKlaSH1K
LkQS5xtfWA+aZa2xC07I1pOX0ArsjTUG52kY963q0z3ox7npWdCxBbu8DHRo4xa942Mxtb98DbJn
35dqJ03xYbKZ5dVJvXOV4hWem98+ld9yaPko0n2KN18H5nJqEzhorDS3oanZ7Apz7O8R71SoK9Lv
xIXx/+NTV04w6v91yDQ93Ehk10eryIcTDYCLrTSSzwqvP6UtjoOxaHPC0Zv81iaIj6zOVLvITorb
1/cA4NJb5Oq/1dkoS698p4uCTtxkppsK87WW4XhQevRsegKFA2Gxl6+DUjG5fz47QrIO+4vf0Qx1
pgBRcW+N59GIx3PS0yNpBLzXpBnPNO9WnoX1Mo6yh9x1wj0V9ojWnJtF2mRU7cF9VeOXqFmoMObV
4wmX38ISCEvtiXQu8pHJh/waXZtlXd2Xhvvs+U0GEY4CfQybh24E/UJKBJLhJKqPjpfOAWEhTfxi
5NSrmSjbwyeTrKWT2uOvAKYdKkxmTuSKLAazjIlihSFlaVN3H4Z1x9gUY8UYMjiT2CVOjKFc0omS
OTshA1wiQFeU/XVIw2oZd1X3Uuj1B2rd7C3yO2RoqsJTZzYb+l231krbXTIUybmCHVcrfJ9gZ7qj
p/uoWrNwwBXuym0GP+0uxrdz05qh3idgAVZ2PJVvbUTGOnrPH6lUkthshocuzptVFCf+1koDiB/z
giYsrqvaJI9B8ZrrU3z5KrFwIGChbw0Y95DLl6kDE0RqXD20xNQPtQNuPENMvJtrMkuxHEGLAtir
e+6Tx2Aa+WdwSFEDHFIWQkbOzMs0Fzsu2HoEw+m0J1ce3rzvEziMtW//9T0ZudWSvcC2Cj2Kkd6r
H4sxfTdRIn+o2HuNukI8toK5f2J3hymPx+sYWcNVUOALqX9XoreXNqmbB/pB8p6wk1+NiYelmDp9
YwVZfbH0ITlpsn7xrJaHVYfOQ4sMbYuzx8H+mwD/a4wXXGXHMmzdz/kLcmy6M8qb6c5ljHAAbZou
XTdHA6/GbNl3Y31CNEpfLeeSiQbW2xfFHAM4gDxrW+smSaAJoxYZgxt1DySsy8XoCLH9umn1I1mY
wMbmoVcfF0l/9/VlXSB0Aw/f7+i9B/upGiJ6/VO8gqAxPMfRpzXG8C9TMybBJ+iO08CGP5lOCu/W
sSDsk1T7ujnF80GVCbWToPOT+GZzYn5AkNZQEWxjDNlx0rFA90PQgtNAu+fSfNr1JlSMrHr6Gm3p
STaeSaAk96+trYtRC2c7CLc9U0iSxgbOGtwiJsOKh0yd1qJp74x1Z2xtVWmnrm8/ccH2izBRHzUf
GkP3kvsSevw9quNwp0LiPr6+93XAeVosVat+pKKs78Y++jHaUHTTUTlH8i/YpU7Zxk5Jf+r8Pl9m
Q/xjwhpDdTGy+SVcWte8l0J9qtqKV46Y0mcQskTppNvO0Jq7yNbqa4Xgcos7JFoxsS+ZYiSUgnZ0
FAM6rhGIiEAHUhPSFvex85SYHQTTNPcfOwsQsDmF17IOPYKvybT/GuM1ZbBu+SsQqAL9mpXsTfpJ
Vqd5wnMQ1sCsSY+/W86k3yxTd88F4ypscurMZeE96+Ea3oH5I0UldMIFXmvoAUGiYeVKProIpbFp
z8kDw4EIuI8prNETptEudoyJ8GTy7E8tGOouKChNQ74Kfe/ZS8AUGRBb0Qoh/QGuW9+9VwSB8vDN
Yk1IrHVDcx4s64n1qo8lsLcsKsZV3VAtjXN0pW1ecE7TiqlJ4jKi0AWopF9pWw6PsfDhGGi8oqWz
tgSTfqDGuvyu1Vl5ClM+GQwo3izuuRjzwe79dKHbKY2j+aZmto9Z5/UbsGI1I27mxQ4Zkjs9aqk7
kT7c3MzfqVQiJncbyM34cw90nMmGAMRF92NW9MfGyZ0PX18Z+CG5MLaMlxHocfWuHoz5QGrFkw7K
D6tJ9m4yhd7VtfYwzIK51lM7bIX97mskVY8l+kd6iUZlxOu8CspDb7TJuS8GAjrIIsobm+yMrM4f
cNIABg/HYZPgQyM7DU9EPB/m5uEhaQBjwrIDHxShBx7I4ijiIL/EAIcucWA/MLmxz0PLQApSFOCK
QTefx6bcW/qWoBopS/tZp+j69tt//eO//+tj+N/hT6K5s5HA+Pof/83tD1pF4Hmi5j9u/uMUf1Rl
Xf5qvn7tXz/251/6x+lh/fiXP7Bd3a/+8wfmx/GvP8j//efjWr4373+6saKL2Iy39mc13v+s26z5
+uc8g/kn/3/v/O3n1195HOXPv3/7gIjXzH8tpIP57Z937T7//s1yv16h31+g+c//877ze86vYXkp
fsb/+fM/3+vm798Mw/6bZVOvObplGzaRUN9+63/+fo/4m44gFkyZS8y3b5rffivKqon+/s3+my5s
FLzcIQzKGsP79ltdYlX++zd+hx2r5/s64NL5D1rf/u/T/tMb9+838jeqq2sJsqfm0TjffpO/v7/z
0+L/WrplmlgLhG96licE93+838dFOP/0/8JbrEfC6PNd4b4nLnnABvpROlZ0gf3HJsaXP+jo7HGB
L0wXhEiQUw/7+oz1fc0VIuZpkufRT77/4fX75+P84+P6Hx+W7/mmgwRhfhH+/LDyLCJ7K4hzIn+L
A+EoIBXyg+0zm9YSufzr/zW/A//Pa2DpPkW66YKSEPP9f3gNVJ3gQGbqtWv04CXCTmcOJn2swEf2
Tj8ucm4mlpteDjRPcP/LIBh4QTKScusPJyELkSwAKMDar86Gm2w6XCo18gjRMXxW3i+/I21aeiG2
XNN6Nq0kuPvrx29wnvzn43d5rTgtHKFTI3Oy/PHxu75Wjr6uZ7vU8D+cjuXFbMYfWZcTnhAvq21Y
ljvPngH+bjTTJOUGD8nqrx/E//CG/ekx+H9+DGQzIqCmfpmFp9XCT01WP+8GpxGMluf9fv350+Xn
j2cHH76/esKu/ud/Rps0Im3TyHZR1P8YpDoXtfYeFTvcAJ8ZS+xfPzVbn1/AP39ITFiRJhMky+Xz
ov/HkwPeOIQRkJ1tCDePfgnSJATEC9WQ0+HryXawAWgTIJGv6PEgFTBlvUtbIFt2iSasoyt9zkm7
iFIARH08XEn/jQ6KXduxtlPJn/CfKHswyBAntsyZ2dyZfAItK86JbOxCfPdkrdHLYNg+3No+rp8Q
fpJuTOAakBpaZB6ukAmJOl5wIW4Iq89OtsebrnY9GnByDBDGhuYHdQLZ24OePrPkXsD44v7Sg5sN
jtP35A6Fw3BmI/RGmxKX6VnUvtiyRTu2s2NszKcX+nrxrkRtvxAFoFGCD9ShNGAnJtOwLyKKdkWs
1rWfQK22REOty57ddUapi9EzXRWTvSOFqQaeQahcFJLLaXuzt3KEzSPf4bAERMnV33UCbzpb9Vtm
1Z/CM5GSBfL7FAkJD9vIF9A5iiDs8TXsSvA21WhnR2EXn2lPoLVwqu8lFTn0+IlRH3zDuz63zhnt
uGMaaxHa/Lcsmgk7Rb3WofPQmQZTzGZDkzK6oPkugSEQEeWZxYOQJp8YBweUNqm9SIst2pM3vZh2
gOMIrhQrDXPxJhtrJOPstThNcDLZFc0o+nug6GjKYFBfD+62y31Mxy5xy6wW1JfyCZZVu6BDehoQ
ayzg1rYbRsLVvQ48vLCUSdkTLBunlc9uC0RqIq6LnWkV0sb2/OUUIpSZYNu09b2NXxaPtz+rcKl5
qmPR+gFywfStGjqYU4vG9YLnoo/BFhGY5zmfUaXOWb3VMwQD7otSTb8e9f47mXMka3g5ksCMkJ/A
J1/b0ed6EmgcqBs8FTh3ewL7FFxOy0zX1cB4lGfrblzSFL7MiC2igMLu+S0gp0s3GVaeE79EsiO0
uOi/A6B0UPI2r7BOWl4x/5PnNN5pNrPmQkl0DCaRSz3wyJ59dRMB7kLeBE9iH/vkFBl+fMMLLZa5
aB+Z7928CqikGKZPJ0FXbZjUu4OotkhEq2bfzk7wsuy2hk70R1fg6zTnmBXb9Y4BH4J5zVMhIhOE
ajmXDis3j8NkP6FbXpGiTIP+Kc+Q6TIj+Y41+5WL3NkjGiTUJInyVm3c0RxGxTlr3XBv3rlJ/K7C
7CUx+h9KEtKYEcuF/wQN6opkcKqABpnisauCdJFKhqS1CAjGmfLgUPT2xYpI9BG2V69ExQNq2/yY
YZ9Hvtg/HvVYF1cZvHw1LJRpnGPZzRx6spf0xnxHdfMicpM0Ymwad75CFUWkGTSC9DsCjqepAuwu
I5+JOouTVXt7BvsPcUiEhSU0DP5F+CppALkR9G7OQpoFFzZoYPKrDPC6ESZEZ7F7Rah5JwGjN7X7
MsBmpD0/LJkUiJ1R0zlKLcSiRCC+juJTr1+jwrXfIBxpa1RLK7uogeuWwfBmDWKJZ5PLUlw8hkZx
7zH+WZS+jTeaulkvmAxB4q8IGTKZgnRIKya6dzCqumYfd7RbqJ4IBqFBrRn5d7uZThCVIXS0xhst
z7OIe87WWEYngmp4u3lfodaY06YgNWxTGK1Ya8o9607QMgaYwfZ9qJ6aFb0YhtdtfC4J2V1G/Uwn
TRP3jCqMcYTeYQvv9F0T5/k9Hphg5TvBIpAmlwxAntcIzCpRHP3HBB7pzEQbrwvrvWV0v/w5P8sL
zXVsCHqMXXit8eQjZYr9LSTcfcULsA9jPnAyQfgfAn1dOiV44qjS8H6l4y9KjXghQ4twxxQ/yqhZ
4q5m2V1WWX2ccrT5nPvQJ3oVLQ1LIxBUy9dw3cO1rdJ4aXJNY2KjbvRsALwUvrfKFJpdsas8nGo2
zbuD5eUjfuXAWpaxdrKSYuvkp8BM1L2eJPopS6d3J6gfPGRFiII7UC4zwZAL4BROWBYad5VlByvK
xXVqnKeQS97OK+TCr5h71YHvno1kiWSQfGAcz0xRbkEJ/2AA+ntXxcMyqxWBm1gTFhGCd3CAz4UW
ehsdVfWSNi8AxSZi+SFnOuzOfizsfTtqB7AG9bJtCILFTH9jhn7vdCHj8znYcXotBgcaCIDOFYOe
e1WDKwnwizeD+aPxXOBwiU1zvmseMHfeFUZDjkn5Wkh5YdnyN0p0S7cN4DL1ww4q4M7IjIsf9sWS
GEYkhQIeitWuTRlnV730KfEgmHqBlEcjA1laEwSFKIRu/tSZtLi1jgQLpBRpYMx5O/kwQ/9fPRpl
NjScuyaXEKdqFCF3USmtZezOCtWaYO6MOqebjkKQxdQqDyPl9Ep0XrItqIIayYIRikhfMgcWWmey
3a5YnZT7IsNfkxnlK3vw33OJxd2dLkHf2Tu9Sg/BZKxF0v/863LJMuZ6+c/lkqBl6DLnNy2HK9p8
/x/qaRQd2eCD9+CTMKP99RwbnkUyfWKsQReYNxtZ/12D98rwwCI2AheKDlIgDswzWo4L0tp8Ef0f
5s5jSXakPbJPhN8QUAFsuMgEUlZmabmB3RIXWgMB8TjccTFPQZv34kGTQ+u/h8K446bN2u7trqwE
EIjwz/04QczLQJ8ljc10WMWslBRjZVe7cQPLEe+dExt3jSUfQ+50Iyw5nrgga6CunOXc1hvLoFQM
DAi3ihk1B+Z5zaY2af6rNLUL3XQd/pbbRQv9FrgMWMwIbGkdCHscKcGRj+UcHSqsWYKHKVlSmlvB
XZsm5gOZdK+yY8sSD823rN5C8v3B1FBztkAepn6JEaqke1gybt2NjfYUefbWJc3mA6vKt7AtXvHB
+O6YfM6YhTdRH9c+y9WdWYrHIqoOoWMTPG/hqbo/eUenFqsmL12I1ZiWbTV0gUmd8FDArB+zB9Mo
KWNT6mjo3i/XyC9MueASpRZbwJjxbcY7zOrGOw1zjRUi+GbasScZjN6bEu8Y3S9MJPIWhioxiOJg
Ru2lX9/E2Jlg/C2HUk/Sw7BAqdH06bjuw6Dn7u2o3A8adfDzBEnHpeJgrLBVpogqmpVQBFtYv52x
fYhdyGFCzOeoor8ArwROoK4+sF9ltqRr4Cwsn7vlEuVsyAYjY5hkX8yQqQjcBpxl1bwdGwtd949O
hXSdzB7Id2qF+lh/TFZbZwU9BID/gSDTtQCsWLvY903vi9cFeWg7/eia7GNk2pvBufCL22KAE1Ws
ylYesm0S/AZEr8/2EL2FEw2XfXJt6uiNXsQb1dnthggFWnN8Ku3se6E9AGvMyRU9WV/ntUyaK9pd
vmniqQsiJe9zzzkQK3tGxda78M6wF4q64SsRo7Xve0kn5AxkoC3mzxGA2SZzwFSIEdm34Qsw6Xje
UEAPjHtOPwhN0QGfn2nZetbD7pNEbrqjK/mTmdOVQnE6i5Sk3DEuDoS7tL2tuZhc0F0xT9+Ceqk5
ClSY1sus+uJUKo9OLJMN779Pc0i/KZQot1PscLWhOBBcJEbOoAEDz4bJJjwdz/pJbQBg8IN2tj0P
25DJi2+Jr4yLFwnRXseqfdIWlGpdFb0/xd7RqZaHktzNJl1xS31xZzkO9ObI1Le4FO9tBTOyHEEf
N4460s5H/3D0ygbAkEl8wzn80FXFGBjMJbe4n7Yw5fttHtFxV4zJHVtTh6vMBx2j9Bp1zt1cNHJb
GyNMoC7EdokACbPsEnrpder4rRJIR5Rbem+MCh7oUyauFcP9yPijlpAt9233mLvdAzv34Saf1mGY
HJEG7dVYo33g/QdgYfyUTfLb7OjircAlb5kRv2eI1YwJeSLJAGZWe9T1GgGRyJuDgROwitxEM1Qj
wi39xqyTT1kAI7VqkyT/mWoxSi44lkzKeVrKNPHxHcAtBm5GHobjc7ILVc1hpjxpVs25oceHSWWd
jpS5d1T2xXRqbzeeHfyxcP+PVL3/SI77sxr3D69JltQ/38mvv4p2f/e3/iPZ73+hqmchHKB7/ieq
3vmf/7Go/+//+Yr/+Z9+/VnbW/+rf9P2dPk3x5A0x6K8WLYpzH/X9nTjb6aJfcQxTYk0g0r3/7Q9
Yf3NcR3+zLI9FDfEv3/X9oT+N0Q/HUuzLRzEPyn/J9reHyLZn97DLu0xRIg8j+i9xJjj/OU9jF5H
+GdS/aFoVAXQOgQX1zxNckpvhtaqjsMoWf9CyKZuTLYYVCJ9HjXJF6VTONvY7gEgMq9DdywArNPD
5XVRtANmdWe3JAW5HSvelRP/owWeI+QAtU84b1GjubxVU9Y/DwxNz0ifwWxNHpV7EWcqVzr8BQVw
InUa7JEYHGSd7C3BwsVeLN9bHRqjF/evQwtHI7TF7k8X8e5ff/8/i0f2qg795WuRqxrruYbNt2Ov
6tKftieDYuiZNHF36HX7ii+mOSSSU5eOKRfNBahirhFS7Syr9ZuRYvI/vqtKn/EiCpXss6R5A0hD
C1N9yzteW8e7VOT11WsyEq/o8vZUJ5OJ/8oAGa6LK4wDsMS2x2MtYj2YMnEf9yHeRRzP9C90yd5Y
PaZVb8CF5DqyYMQl+Oox2Ztq/pxb+m6jUXtTnpbfeLq6mWxt1fOOkUUhPRRrwrrRz6LBpAYBeizw
UTtyyW6osPzXFeI/1d2Mvwhv6x0lbWZ13NGGZxr2qkT++atrK0aakWwPliftM7yZKdAb9mo9+04u
49bEvIpvqYd3Xs5qt6x4H+LVpWb8WuvLd0mpLkIy2Woj9eyFY3RFaWKX1m14jsDiOvzOJQcKn9qh
ass/3ECrYPhGwhJ+T2XPfyP9rsLd398KtuXyZFjCRG4HO/D3v0+uD6kxxaLDQ8xPdqbk0Dit5uvM
4fdtIV6KCF5OYeeHolXi+l/fh6uG/9cfbhOxZi8ied7FX1XF3hiGXmp1j7199dZPhXEq+vypXC/8
HzfOvLyp1FzWIqFpYyRrzLmHJ4U61hzGkgMhF+CYGdOO0Jm6MD2G/oM+dvhvPueqtf/lS2LKIB2S
wqZwLecv6meYUq9bQuE/8EUBwRi15RgPGvA1hx0UA/l4LXOhPZrrzMRoh1X6cbY4qv7XH4PF9P//
IIxR0LcZGaMYQKD4+6uFqcGC/ErWbIryE2EnJh6kS1p2dQNDCspRyrvQMUh6DdPJERZQ2aX9aRXF
damwiUb1j1EGjCZF6iX8KZxDpkK/MRZuvLR9K+WRjO3OlPNHTIcQqWLqBMd23BVSP3JqeNNG87bP
nBulAYVO3IYNK1AUxzBOTPRHLMtWfDOVz/oS2ud6JU11tbMrsPOAhDHhxExCHsHcvtIFh6a4UG2J
W++ZQFq7S9N+PIVtNq5GlfFEZh5HjNt0Abv/pgjqpU0CyRadXX/mdxH1ZDTnYltuRh8quDiaLmxC
s8jMV8MGzkdNDbiIWoIljvOgWbRs063nBNyH9obGTsbbsRWdR1tXuI8I+6/wzrnoztLz0nsPoNwL
o8wg49W3mz1aAr3Bvail/80E5dFyMIKzzh8z3bqfnejOHJYiwC8Os0av34sWl2GZTG+5HtER9TnG
IPQggzOExusJ20aj1t7VyMwILfap84W4GRN97amuO9DxY1K8QlK8thrCdjiXsQ4H00QpT9GZF7pQ
jssMVSolN74xasiGEvPoJo09Ml0dGg8htMeiNX5beB83lRfdt33/wYst3RPUoP5sCDcW/WTQ6s1P
SuPjAhCtGg2CEATf9FC7T/jtOFbOoXevecajNOd+nxNj3RBBNmi7Zimnj/7S8/O1XGC5ZqA8YUXF
SAinJ+xeoVGGh3Rsf/Rm+NVJb/JVPhzxpxHWrWt71XN0+n16xE4RXck5JH7jWKBF95wuvWsakSiQ
XgM6zGiv2Ghq0hfao0VsF8GebeXisdaKZwPj/FITFcnrQ9h/hob9q/A8AsMY9f0oNqh3VNeWZnBa
RAt7Rk+n3rXoF9rFBsgvy2hxjs7PM+UnFzxBv1xzkntIwB8aPK8ZjnKLkRJLwJ2A5BJr7fvieZSw
a0kGB7F8tutxoIEv0Mr4BpmbChQvl8e8+xhmBE/UI95iHoeCzHpAwU63MK2KAD5xt43gXNNDSS2T
WsIL/6jOsowRIrQPfazpHjXgC4dxF99RV2PtQ9NmKGDivva8VpzCePwYVVfdprSi8tw6NO2V+iGC
j7rxuvljTky10yKkGJhnFdZxG9jRfJbiW/Ee3egwSngg5GWMR5LbFdqC0RAoG0Se7zJLtIcs58xg
meD73M6+jdoxR84kawPcYe/G4mo7eX+zYgRVQ3p3McQKhJ1fJnsgqKlVl7Dgc3kFWFID5WVTI8JY
NKjCRoX6Bs992vCRgL2qq1N4Z8r8Ijw2uR8reRtGmklJYwsSZkBtKvtPWG3NrksZe+IAg+94hGB8
RL7b2lHFkCgJ2wPWDzHZLzFpqp2l6q80rn5AdU6PgqUqjzmdt/ryZk/Vq5X08J00fEC1Y6sP7eh0
1YECjuEI2sH2jahdndPifRI6OKQofcm8/DeTBfrBLIZcg9sdnBnv6ljZAx+Kc5ib0yAZhu1rprdv
cYrENVGdrRfAoaFwXTTcOWasF0ECM3jbe0l9hTf1PjEcMoxl/O6bOKdPVb93SqYSqRLg+a3hVdWj
2GoLCAK3My5Uam8pSskOMm1v2pb7pn/LGYj5CZgIQMMxCUfLMLiCCjqhRlmIqax0Q438R8o2tuS0
f2/Q3jjTe4FBOJggB2bLva63eVA0OC5mY4WiLMyU2oyEwiLCQy/p8iWWOm/NTn1Xa8V0oTPzruTH
VByL1Hzr5lFjVdMr36asrkMPPtTRfWKWD7LSnqVIrl3yExG9y3Kt3auEZvEIUoUBu55kWbtCRlFw
yUeBQwesRWVKwvwtwSfkFgwunirAM4GxxH1ADHVHDkbwtX6x9WTOU1VYOBMi7T19BqN2j92Lia9G
9RMAv0OrYSSdIvAuWisvdDJQrFEVG92ea1zjZrsXenruMrI3oWHxlHrDNZXwbEWqeA8C/0o9PG9x
ulOOC0g2o6EDafqVyDOrZ9S8RQFYg+nEnFMyldFUq2+1Gg4YfRenMMdjxpCKXCE2J2w1Q/6iS/ko
6/Cx8MJfTXslmZEeKKr/yKR39Eovv+PdEHSqo7E0kvSut8WKSbH8+DYBQLIZCNa6NXy6vC/eYb7j
uZjC7axwxAw4yTdZ7FL3Vno/etrDx1yptKQO9x1H9dXp5g8mc/rJbQ53RYN3znO52dTJHsELz9SH
1Jn1osGMPXhRfmtKLDNkgYqNq/VPttNfKN3MENTDtwbruVuaFKX3a6lhsBg1DX6lDWLQEDsaUY+i
sZ96rbD8PLKQWcfyqCmJFxK4jUc8Kpspqdfk22KjsAtbg93TLX6Mvahbkm8zZXYrjaUmFRRfmPO1
O1fGD4jD7dVwfdsbp53d0bZTlwKZLqWbFKey2rb23AXkb6atIE5bex+x3bV7q9RnH5vAvhdje2p3
XmUa4CAFjcTx8qw6UB8YFWSNA88ix4GmHRWXypuYArO787kB+iOkEeqhnILsQWWcqWUjKxc56yK6
H5Vh07KYu1slhsu0pBFd3Ojc9uBwaS3kC6MYyLOOi3UzzOVHUi/JTeyokHAUBBoYSXtk+9BPCCr7
xWAeWde/vNim0sMN95QeEx+MXOfs9eyaxqn+yinvzVCINnBkK0P81uLF3aZaR9rckkfsshUhuuHZ
HcnbubLJA3shsi3MLAIBbA/bukoPiJzcjwuQXAknjgHhbzKf803mOB9mmh8HI4kpfSb96GLSDby8
xDTmVpe6jKnEyTkh1+PvuRF3rrEOUJFqWvkhpuFaaLBmo3ret7i0N5nJLUuMaJ+LzD6VKNIv4Cc/
uphpN2CjmyQFkVVBd9ivnvJ8snZVnT46XvYLjhRcb47JQF3i59ZQ2ib09O+ap2e0YW4suE+jWccn
TQpDo3StmGhOt4xDPZ1lrj9AxSSWF070VtjRO1H9k9fSd6CHT5DJ/HxFibYtj6QnzWyLxEghoYBC
GSXHJZ5tv5QAa0Gjv0QcAShBjO8ZTvMozW8pG5W552LUv11lvrYwrLckf8mFLiA/TUG3MjxBvbmN
XeMjHb13Gono1fzOvOFHWOF775kjryyTriM9aU7MRL+XpeL0YHJuLEEME7nfTe1b6FAdb1Cis82M
Ug/AIv3WivZLH/r3DEsuXVd88SRXTrRbjJseZnxu2xNxdjT6gXA5ZsurJoQVjA1zZmKTv80mvgVV
+BMut5oYb7EHfxYUlvjaoLkBeRB6kyYmoQyqOfcXYwws4KXxzrEqn/sUWLJVUh9a5V+c+WcX8TZf
CZc0d6PJooo63Fgd8g57NTre2o0hNJ0o/oSBwUa6x1KsOV15tBWZx6lsOuqms1u9ySsf2dQ3KlKF
dftAGIosVTY8NgmBAs34XlTjMzk6ec7wDH/lbVoo++JEwURdAAqklYvKSQYqyvU0sg54STBc6jVq
dmG5DMg0cR7A1254W1+TyLsTXlFs7KKi/SS36U9azmqSNzh1PkPdDJJJf8yt8ROb2kktEMQIcZ+a
IuSw4dgnwRF4U82UHuUx0m8y52xx1n4Moetyu1INoiF97wtifQMwU9O9iNS8c7yQ5aHiNcoz8Js9
6bSph+aSOdYdLiH6bDTmn2V2Q7rNJck53tI5yTrgynd75tiT1gy/jcSWpJGymdAtBBPK0/1IGc84
tbOg0z0sG1GvsRlXj/Xi4FafypqHh81l3JVPHR0kUAxF9zBY48XrYI9NDo0tqqcyhvj6pumNbpt0
ZnzwRmgLHas1ZCk3Y0RUzYRaCtrt8QZDli4L5paiJL/tfYFgNQ/l9wyuC589eTU9/akznWPS6OwL
np0N2JYSHK4GMjl2jyDJzw3hpctMaRcNODA7HLrUee11KeUazkzV10hrTGXg3Jp199TzZ7t0pp9O
1dTq2UuwTvTiGtt85LqBa2Owt0Ygny0tvQP3fd0U3a6w5O9cNmfQQy4PQZ76RqlhIamXQ8vxwIyG
xzlqXrM6xnCLvwav4W0vyzdjfrKgvO9oXDoZio2RXqXfyRLASP0mak9pjw1utK8TY0tr6961bWDY
w3CBvdGdAFjsq1DlNzmkj6EmmMh/TQsMVLgI1GmVXyPPqGkyywRbOqJB1bJ8VvwAoRt7CpAeo4HJ
3iLGM0sjyduF/3e2Qjdk19Pl4AIhEoTyMCr1ydxsMoGXIXftfFMyN5hHGibIj9650wIObXWWz8Ad
R/UAyGi5K04OKpjXesk2IlN0KjP8bjOmPCWCqgFTJIiIkW+12S4rl041cbcY1F9UPey8YbpSu6Cd
4EIlG8spejztdHPlTTJiQ2G23RTfaThbOy7h0TEjGGvjjWY3zzYD7cx7NJnj4ky/SMPpfJLBR9Y8
/iBGPFXlRW91eRIdS6053nHUfqAKZtklth3khi0e6ZBh5GVEA7FotIeEafhDWRrTA4BFrVIMGFWZ
7z3jDxCM3R29ykX6y6cskBVQlIh1pSWuD6LAqc9geuhwAwy6xd1RHuq8q++misFDS6Wd5SZngJun
sR61wNUdB9QqRXoWEdRsXEWFhYl7QX+Pu5gY8efaALuI/ZGUwkGLqTsZaTBPJ85ZG9im+5YIPahC
aDDmOsgZLN5vg8kgBicLD8TEwG8wv9qcdTMTfb1zRXsp9L47xENBDK8o9gx41ZYo40OhYtKyo8sy
zuSWZmaJsMDJ1zBua1095dVb5cXhPXH/cjMk6QhEbHrEF39FuNV9x5wjMDcJcQQXTxD4lgdT6De6
u6psPS2as31hZj1thySCcMZIdxg5/LOieFuJyBEsrdoh1MDeHtkKg9x7dSbWv4kX0IA0uDUTZnog
OzjN0O9aM84yE3dbaMlRK7hkdmJEXP4wGAmyU1jK0NRqv0udwVTRt7vW1EgVNft5mr5kSSBTI8k7
u6nrPzkz+Nw2lz3vwmrYuQY2r3b5bbXAzBKsBsos+HZ5pcBvNJmxQsOOTHbseal9GHpzjyKdbOIa
6ETRpZPvLXNJEjl6MiI4uQzGc4BepKNOjDiZwwrjEfRluEswvdYDgIeiMlFZm/o5Zri4b5sYIH0N
1JBwDm+Z8KNFDB9dwz0Zidw2XQKUn4CbGTqDT/K6RCNrE3waipC4/UygG5S0DjscneeJQf+Zkwyr
aY9S1q29HiGOiK7Wva0lNTrZ8VZsipyvmMWebSxC8WZqLBIT0NpMlZmBxgHXU+Q6Yg8QQl8OFcN3
xhmxNj4uEV2mdnZJVIOmpNhecVzjdWIecz3LT1NMYwFMu4uoSVYyhbe2kLRuy1ILlLu+e91O34eY
fbaOyK9Z+wOCzGbETAFyzEeYBWJ9cpd2qDfRKOVarfzL/LJ07o48HY+LV54moOX8upQoWFpDVXZa
6HimnPfYXFpQE9mHMqj8kBVkAXBOq/MGlyy0A8B6TX8kqRlh43EDg5thLdIbDjEBJsDGKtDqhuqL
OgREEhYkbth3lnSDyqTQuNbvjQfKo9Lxk1SnodbDoATYQUg9BLN99YacmQx247WO89fQw2FooEDx
Au/Iz8OUJnLzVEya30fqV5IXDDPNuNtwXvJ43MjADUb5G88QsVBl3hechHzEMrWpC++r6VcafExw
InR1psi1u5utld36oET7FlmQpvtxfokXk0XioZirmWAJJQhRkxwtOVa7WjeeBVBepu/WV6Ebj2UO
TgEbx2+7OlfhfEce4jKaEV5KfGfbRisOnVrgYrHLC1zNuzbO/EglLFN4zSbrUJd+heFjy/tXn4cm
0OvcgzgdnXh6r7GgM6Ov9E+3HTkQ5IAQKI7eQFtm0WST4c+pWQEwzzYxB8Gmd60rkbmjlS2rpjqz
VwX9mKo1Ewe0vCmKL6zV3s6BWreJy97aeewlNku7K4t1CwuSLne6w9TIi7b0vpP0DHnRV8sq5PV3
wHPABrvmNVLWiMJqbulOV7Vv2IFHFw/9V/dUrpCjN7gHa814amyqyRrrdlqyH2j9LAUafyweQnz4
G1pgwc62lFfKMQnEIJ8s+AjYuORhodfHBczYVfbOMYBBxzZdq8au6Dgf92mOMDwugARs3d4sjuub
M2n/ZnGfiXpSYzFh9DRi47qYXObS07xbNaefo0R87Rx8wcaEmVmO83s2xdhorRb5rLgnv38/oQQR
jGLQXdO8QQNm1eM7cGOt2YT81JLlNxzCGdnKm9B50hYzZvxkmzb7kJkseAGXIm4FDeYrPyIqDwRd
OzZP0cAegOumcVLKsEpvvV7OPCdADt1ef+fesRlzhhErDKrcwTWz/FDH1CNnEy5bjz4zm6hcVKbR
XtAcZvaQ/ajA85uI1wy+RU5JCHaVI9kGyhQrhxwvlW0tRJ4HrFwNp8sip4Ro4mbdxlH5oEatCCTQ
3V3XRThFwRbQNQgkYMxpUiqWrd2HIMsl9pHKeigc+9ng1Baw0UDXjwegyR6B4OikVet+1IH0GM01
O5FOsoUBzTS2DqeEJITaqqGbcsTbjsyqEhsrLIvjQynILTrmD60lV3dSNxqZvkJxSum1exMS0+o6
e+zLiPJT0+T7brKvmd64Aob+IRkEGzEMNX2cXh27/0FZoCBezKCtpq5+GIwzpoMEDZ5d10KqJRhI
+287NrUAAlBk+x7C43KXF35ajsxB8gLY6rBgdTasbwffmgnCaiNsSRuKoinMlviihPlMgfGXJxUA
Qwy49XSwXHznHke7xUO5IAC9ySFObtvQLeAMbwd2NIj6+Y9DsbCXVz8JO7N9G3f5xt04rfXgdnWP
1ovDptInw7dPXtrfq6oV27pjWyOczFeDizBAy2O9tktnGmUTrX5fGbM6TtSRbkY3XXxXpRB4lvrY
Dam2d1odRVLei3B+0CgtgYQPQKDPhunQcEfOIwU2SW/7I8NFf8BqytDkEFlqZ8LNqagHjrgDDU+j
bGjZS+iql0F3uXL6M2i7yidRUAcmlhAZwdZJiTLgD36MLEQlrWSrotHr7BL6BF7ZfyzMCQPW0mkX
WkFXU9OD6xnoELcuxfEH3WnvzRWYDGZnPhrlA7Its4WM/uiJu0kR6WXmwJ0fei3Mkd5UlCAPT23r
mZhOMTShsuMy5PM2U57snDm9n5fF9tvMuReJ/Gl747Zyaa9ORuc9bafA7Ed1MM3xBJIQYT9sN5SK
2b7OaEs0zkNoJa+hgzg1ueeFUPaZZCjHun6AA1AbB3dqHtJoWJhIsbmutO7agSVNq6YDQkzlotvm
FV0ahYLG4A9t125YyNSWJ6PfaQu0bSbT5A00NE1Zzj5lwETlUnzorBGTjSiCmsWMbCLNWjTNcw5K
20u/yb57vhrN2qcPj1y/lutM7YphE+r8DmpMtC1jTqZAMwzNELjhgfnCh/LS+dEmg4f8c1B0CdLU
TblR3hqE+9iXtO38YureLTc5RqGWtdnBn7MdciakRU7tBanbTc+DgwucBh4ljQuvB3oRvEMt2FZa
rIIh5nCisaz+TqiDbaTIU4Q9JFjJ1sriDi4KNygNkLqecafHdF5IOeOOyzwaRUlYMlIRvuYagw+L
JvKFI4n58oXXWsLC6lLsuOQNHyl9MjnK+AknBbPJRyguh4SR1i4b9dtBvFC9SDEH43BqCoW/hOmA
VVD5VmMhuHAjSKd866fvXJD2BHxO0+lwVw/F72lqqW/Aug59MHpZKpraOOtWGCnGfV60zYmu3UfD
a+/TElLi9FQWlRfknXMaXKWf9LXOyxo1fCPRU4U52B6aH7bCGJtBdUqruktMBmBQr8hUpSB+hoH0
9TCap4Jrg029cAI5x29yXE6A3jQi3igBvZ2lu1ECMdUpIEZQm47ApQuab1YfWkOLB+eXbZm4z615
NMNB4S/F00zgQWUVvPcGerQYH7E6gFjr7jtUywS3GFs8GzsCKoFYqnsHNpM0mPnhekaZLGzDn5dp
l8TZUzxJg803upm0R1ATBsqry80sNKh9nIqhuNIhd7Wnttu5+DFvIvohN3qD/hraMaZH5M4ivYta
DhKt2JvEQF7QkiDSE21ITIfWHusAh5I5kzZnRyM1fulivsxV/uaY3atSHbtXOW4x0zIYqB3a6tnk
gYspaOyt+NzZRFuizm7xdd3RGSFvvHFoL/QC1PxCcRIHKi+fxxUkXBZPdjzALEuaxzFiQMQcbOMN
FPsWg/eUdyPBt7Q/L0kZ8MzxoFSUd5S9c+5N8hE6bxAB3S0YaT5b51UfZVHaPL1oNiVO6VbN1bsW
v3s5BCrLy97gKvHcyjjd1kN5gVhi75M/eMa2AdfByDEiafGbWy9fFZVb9lRwAHNZtGrxUnjD6LsJ
Fuj5bRxcZipj+61r0Y1RdvpuYROyqQq1Y2+tnZVhMvhhBuJ4x2g9WScj22ID8AKpw3hnalTDa+5C
qU605Ae6YWtX/EbsrE/efCsEenNZW5fQXDC+U8AqnAhnJLCG0VLmJS7eEi0/RTOhwZzUzF4tKITK
/DTKHFYibkaHac+2dsdDknsUYRDN2tKhc+RNTU2W4b07nftpm9Lvuv7VQiDR1xLDhkaGKg1Js4jp
xZs1uqJ0TqZYzDYZx/kICXIOQwaJ7SuFBLsoV5eqt5hjGr0BtAp1Y5wWdZg6ZDdt4J4diG7DdTPa
vWNoGC6rIZhFqN/OOJgjZ6wuQDPZqc+3lc1Lnv2tJnHCiFIgTvUPjeGdINPM3OgWGphdPVikIw+y
yqwd1Iu3ZCB20UZ9dvD6h34cM/zClBIYKYho4Me0Co2kN2jMYl6yjaeIx6eYYKfBz90MaiLpTUdu
qL95mSL1pGUKXSuMtm1rvmdUjR2Lgc4cy+w4X6Y4IeJ6KyU9ng6lkXsTwSSOzdPSsaEbQA/hQEpj
xs9M/wnWaEC69VEFFM4XI8ALVRdJQAQGExMaMxFX15cdWFyjIjIUim4HJqnYRqGFRCGTE5otCEKh
zL3VTyQ1Yrodpkj/iRFNsFCPkD2TGT9Z2LxP4bWd0/d6dM+d3j1IF/XYaDCejKO3UW28ZRtY+oPt
iC1dalub0xd6WTMGZkLCPvX4VxClOzkNvxadv1ixdxiiOPWFJ/QgsspsC905jtFHyaznYMcLFv7p
3iHKeFocxXS8SN65C8ytLSmFhv/nmyQJ98vgvlIAgYhiGV1+H6H0cmQzbyI7SKz2vsziVyf+ynvM
4nHCGFQrnlK3eotDMir1Dve079DVvgbAPKZ9Gq9QEsWMsvTngsH6tqel9EaPr95UAp2fKzDaWXf2
QG+2YfRLMQHZJNa84qjnhyE291No308Jv8UEYwFeohe/pA9qoCA4np4Tt8PqPnsMr3n9buzaaP2K
B23r4D3wqrHcCjm9ABowSD4VbBIyQC0pkT3iZ9W2A18c1+zydBKym8qMfy3ld5ezVow9dz1lSTO2
DTpYSYl0gMb1pCw3kWaJrVzZw2351JS9FzgZv25LR0tP3ffBZofQkUIoUR6CqUoh9LYYr7QC29Oo
qZcyrvCsjyGUP6sBmcOAVucIB6g9POYtpwmX3F5XdtYx0azAntv97K1vv0Z/jSaB6O54uyTN0yA1
SoKICne3CMUdXsGfMM0ZKJBSIysU79Qovm1PMgwpCE2EsQYIKERYWuboXAIy0dzqPusVDzchEpuD
xq5LiDX1OGiqnAcfXCOgYp6UWL4sbHlNNQ2EAsuKvWNP1Dk3lS8S/bPSh72gDe/gAlvCBMWBHoNG
rVMvGlLyI3XQvJ1EcZBUU5XkrDat0fX7DkdGRWExCLbhpkDSqyJmNiYC49B/62C1/Rr+BkIXWPae
0RlHR75P0DFRWrEMg93jiJIHlbjrnHbCdKVVfqXrJ/sPh1MVi20xu3gQwNcIu/koYqC5JTujxJ4O
Q18tuEqoqDZpLjUmBFqIgIwcuJuyiOlJ7CEBls5Fc3p1pttqTlky2gE4YZNKuk8g5rVSvwfUdpNr
CETGqGLfwpZ9xDTK2acNKMX7MZWEpUNxnIBytYukgPEqByZeSXdHxREe9G4/D8Ra6jK/5CX4py6p
D1MG/35C9TFxupwBjcKwSY9zZvYHzxU2Vxu8i6PIO4yFflMtV4s8wnYYV8ytYQQSgzwlJdmuM73f
hE8DlYgfHkOauCdm+lGmnesIJb339srCXYkV4D1yeYU2RU5EK3opOWU4MSUW+mKsSPyatSf9coFo
MhLmjQIzZpPbRKpG7t8wI5acL1nB1LeBnjSz3+y+cu77vbUMeKmcKD4s9iMuBfrcSrBoRYN24RVb
nBwfsknEnjcSCAu3RFFxog+zr31euyZK4L9Qdx7LjTPbln4i3AASCTclCXojR7kJQlV/FZDw3j19
f+A50TfOoKP7DnvCEGWqKArI3Ln3Wt/q/cpl5twYBHRM3rB2YQj6knQMhA9e8AwN2xlqHNBBbZLq
xusAvn6HQMcEXsabkoSvzMbaEoQ5PU9uOq69u9cCJoHGqa3JwaBCth2GWh7HN5dAb4ezxZdBKo6e
ZP/MwdDsmxrSbH6th6xd501KfQ88pIqIvc+cAvsAtEOcitYhgbw5jsbffLo1em4j/qXb6hiobIOI
bOykbslMJqHznPf8Px5Vf5MAER000mVFW5BaAe7OAcO2cb41k0HnJLET6f3wRvl+YaBgrr4oYiVq
O2PnjVa+1jDeTWO2SQhz8SKONS4NTy44e5VoLLzAPjlHhyYmWpKTGi2+BUC3V9Rk4XqqNRxmLjqo
rg54f6gTZwecX3IYUnVnv9+3jTAvsc5Mr2BZwPXJVpA3e60F9TC6/bEsZeqbjSgXp+f3NJTEzaGJ
WVfydx8neLizaIQremDU/RNMY3J05/DLBFqysZgwqjzZU4vRDZ9zgI7IAzgV+NGEa1i3x8+BJgea
6Ox32HJGTRTZg/nw04J5Z6OiwNBpS/kZEs6wOcRugMm5r5mcom1ZNSL82euW/DKdEeSBExMyYzPO
7lvCFMjCZlRDULGMfy9IjB1X8waTc+gvWpPVMM35FhM44eoFFRCZZhSUMVMHC/kdmzZSiAxu9IzK
qC5JK04aJqBRnv5w1DyA+Q/2daoILctRcdmInMwJdQPTAro9OH4Aio9DQlLhkusgNRBxIGdfvYRM
r5SbggFruEb8tpJD+kol5168xDfd2NzOk3Gkev8KYtINBos9hWWkO3JQDEFG0l37m0rIYLmuP9se
LWGkul+MPDdOH8avJiZLPalfVI3trXCqj2a2U5+O3kHWJXt/7zMG7VZtr+QbZe4GAcrOcHAXMuyK
/clVFzht5pb352KEGs2jpaiRLnbEgMglkNA10IIq+6P66cfzigNjAKTZTvXXI7IKMO9ONZrD26EH
eOiTTyfQkC6gmWfqxXr+h1braz0EP2hCLhABGkhk7DNimt/VGEy70lBfkW4c7SxD55ShZnM04Ueg
o7ci4KiiZHR3yuoH/BZohLn+NRTqXZcq3cFixXdsardZ7CpY88KeT7LMProJNvNY0A2IaNSY1j/M
DdGrl7vaMZjm6pw2Uzvi5N+w0bq29e7uAahL7ov6qgNpckX2nk5GuC04iHJZgYsWwlgxudjWSdvu
nIyWYsFSIDOFD7Ux9iCyrM2o2t0woekpLItItPBMC3OEmjnTCSNywZfsuc0U/Kowz+7m2vssyWNZ
VV6Wvgf5IWjGGN+QcFbjFH+QWBCTqMIhKw3c9UCfew29lIFpjKRP42ud+eM1CmFZUX0b6tcoWW/J
jVtnQArMNDP9KOIHe+WsZm/UrjZob6dv7i3GjhXI7nwL4WWHa4N71cUanAn33oYO12syv0hGd6yl
DDzw2NeN8d7WezNvdlkUUngIjrV2jQUdYnIH7yHB4bDlNo7t6OCM7bJEcAzKRbCO8XiEJZMPZXEC
NYc484msALWSbLuqK/YRVDoby2VXiXpdBVAXQOWVKnbIbo62VgnW1PoBtqajSmItHUb1MwGp3pO7
w2RVKHQ5yGoCi2MkIfGrOPVyP+kXwXS0o61mYXiBlc0nkQ+JTUx6B38jevNafOzN8tYxN3S9KDpn
OmSWNFKn2ADVGhATQ+rXqtRJiy4yOCllGfxRs5p8HfUn/vR4O5d0e3WCrzcBI5hVD1mApQlCvxek
t7lk0wdFn63CgpOI05PHoFOZNjajrRwtQh4hRtIuNFH6k5G6NMVdpu6K2SiyLphwgrIPiTHNjfwI
TPO3WAieMXFV9MCCA0jT0Xdm/WfMorXd42QOw/BLN1sDzyVBXq2twn1qjZwx5okjsO4tGGksoKQp
kHVg5nSxPYf1PqAZKCv1UuvRvqdiQEurMU3q7J/JBEnd1ydzeDNrEZ9dgrNRWiF2t0HSbZAMABxC
uUEWGnLRI5CQCI80SeVMNgh4l9Gi2Mg+dNT0G0Z92WoIzCNrNPorU6thu7n8lnWa+2iqkInRGAxm
1fsFMUpbhJcsTjJ8hcVVrAM2OZX23q0mpHiqdHiiaUMNRkzDBo1XcGJY/neGxvMwjnjVeANuaN1S
WbZrDdmZz7h+2EQByTR50canGk+viHaabonn9hJmnXF11N+UmL7rAHrU6sWbVpjWKR7JYZNuhyCA
MArEhDDkPWvVpiK71Gb5VqnFOD4IKHhhweE6aa23Dp6hlxz5M4OKZGMKsam2wqwZfHD8JDL98vje
xysNGGieRISOqZfM0RR3BoKlVdglxYGpCMwG9oANkrm1QejkNYxQDLREkjUowqtxHA69F75EXHtn
kLC7rHG0gwZ5+uFRkmNH272b9JMXHR84OZ3Ywocdy0HaQLR5FAPixUXdRs2hNqZ/sJJ6R23g5CQd
8o9zhFFaLp3tw6+FQxSxmQg/7KX3rbqRECQCS/wsoauFJpmifHKacxZWm66igGcnRnieX4rwjZ+S
uwjBIzVOPL/WWX75TDCpXPsozpmCgPhrWxUvkjB+7ZB2KyBrhOHxs56ql6xT445eJ4NKeo9I9yhl
miyQZ7RtObj7Zl1Mo7spkHxuYpqk5Jd0T0Zr3D1b3p04S3faeDLH0b6QQ0cW80BIcGPU81rIJt+O
fUae9+J1K/tPIKw5NIba2jZD/BsawbmrzOgV2sG3xvnrhDPioGfxawJA/pQBX3heAG0bYIZPZd2q
Xem05TEJMoQESr9ioPKOhSyJuyIazjObFBJq4DH8lAerKuU1GOd1p3WC8o68KM4kfq7jmXj43nLw
uw3ffsmXONa2SVZePYefOuoiw4w3ccsaVArjXOT82nZt5YfMHbbwn+DCEc++CaUX7wTiulMudNS5
hbfLdbjnBiKNgrFhh7of/RCob/Ijkfu2wwbaQ77jzfOw09Y/I43/JbPTqnX+HhQ8rWzmQz1b3KlN
u2E/Mq9G2+4tpdtHzVKLXjFtt/pIP52scwqgVGfnt0Ysu8vaD3lwq2HjR0RMO5gDZYifmSNf0Zp/
5orwjywfoEkvnr/JYqTWCnmoxg4ximbaZIeP5VdtoeNVKTPOiuWz6bsCwToiYG5fjn4WWcJ25rfL
GwolB+eZVZpA8vrvh6cLYkxx0OLw2MzsMLEMwpeuTnZI7NShMmNsDnDXNk7VlYdYf2K9RBRjsfoW
BsZsaVi/H//wWNM8KewCqK5Rjn6LhY0MGo84jJxNsh3S34lNKQksnDxfkGpUKgOwl4k7QskgIxx5
3KcYL1cgkgpGqtBZOI932myfCwVUVTF9NOgaHVBcOqvS7kffKo1jQeL6RS72SFgjaOSmhKXEytxD
OAY+vY6XPqZurtQP1sXkxRIFkFCOm2HQpn5T1eNTDuWGrRzNr6xfvIJp/8PCSPTA0ogM93XNeuy2
2RZ+LLjspuX6vhW09P1pLCp4InGx16ryrLMPry2z6k9E9lU04TzchaG1N9AnxxnzMq2L+bQap3Ng
D9vZVkww0+TF1ohdt6JRX8RCEwCc3rhK+qNEmXdXu2N8rxJ5pdXrk+jkPHMdH8Olizf1SKzGGDR+
UMX/gLo2Ntlydc1eI1dRH9gbrcy6A1zHn5aE7wwyyjU0QppkKZLwUprbx8VYjRJhdCT8fzQuulPX
waIsZk7Oo/diDTR0HPVOijwXiBZFK43QgnWYdk9OY4mzrFtmxUhjtAEJ4hAO1jEdqpOKGT8iSiOo
1OMKCRpt2NdxpHMsGm/KRGXRupncktDwZk7NryLJOQEGXwlT6X8Z4v5Hdu3/Nwjj/9XU/f+JXVtg
z/w/27VXRap69R9O7eUH/jwojJrl/BdiM/C/2KAB/ZkOZuh/YRg12/svW+qOhbPRc3Sc0vgO/81h
1PiSY/M5YZgmqRKOwdf+DWLUhPgvT5cSU77uWqDhTPt/4ta2sR//h9ESlwo4RxPj9/IyPQc11X/6
G3kN3CmdqwOpRnGaivCGKw37hsM4L2hHAsyIaItulVLTWXTwk5ZveTw8Pv/4KPWqpyHPquPjmfO/
v8MbC21dGIhE/vsHZDTgyMmWeU7CvEZV9640nReFi2PQjPL+ePAICmESW+KBe8I18lOn9fQUj3H6
gkntGXTQykq1ipaYJ7glLNQydf3LDEmJTu36xaJO2Fh5gnwu1ZpNjoYn+tRypMT0kJw/EuMD4hL3
KjvT8KeWVktQDWeO5OCViT2JOWBz+5HwrpKQyXyoHbp4Ts9lqN9U7pKl6g1+Dyp/Naq4ovWbH9pA
dLxvE/+9FWyG/DR4AkJjbsVPKeYgd/LMF6Gb9NokKCqvwsPi5s0mjtBcTYa9SwhEA9kHaiMf6+R1
1iG2QqMnd5paAGWizfisvnpJpF1CTWBgK3LID8ERV4EL5B8tfc/YBRHFq6Ltu8klnUZFJ7WQHTmg
M3SvyGsPoU5pC3X4ItTDq6l0aBPXgeZdW4WjzykL+WvdLpYzSki7ZTgrHfqLprCftL5M6NyiPCes
ZU5McEiIjKZbiwuqd6xwx59jYEVbWb1JmipTSca/zpVOeXrKnOnD7oR1sLyy8uMm9ak5qeHoQtIt
UnB3hLzrvYn8K+fFJcN3AsdiPWmdX1A5bmqNJMrQ4qCW1/cGlNYqjjkohcBScll729b6XXbuvmew
nWdtyWU7fQyZQZYhva+csUzrmieQCnBD3fIyEki3CD/8wYCYsfBQaJrsgJZxGfQX4eLPRFUtEgdn
MfOtig7MirLJTeDjQZg0ZyyNFWJf5GzrKIs+2lTbqsnzg75HtpAgrxrCC6GQJ/zLv42KvQMT6F8T
4bUZ0V4uvG8k5xGzqK2rzbgHWsJ1sY3Gn5mZ/0YMS6wgyUKVuHhl9idJJJ3qwTq3S6MFyZcFlXmN
YLGxGwKnTKhkmb5zS8JTFWGQgSPR4eWfXH70vnqlVoZD6z2WqKaWXCItqjEQt9O2d+YSO4eDMAB7
1qqLl1OvSNHoe/pz1VZ/tDnQ6bn/csfG3domZKcws8xFQQDSjDbPYBlPHuP+A3u7s4fJCFInq96n
rnOPpGeEW7fsdnCysoYA6SDLX9yEa52zyRfFtrczwzfLxRoZxyM69bA7mFqSXB4PUSioH1Xx4VYS
p21qXyeSuogAlyYDkaV4Kn8m4JjowZmd03fckRKMLTtWRCPVzrujBH5gx/6jUT97LDMDrXkzU2cz
cC0GwI6z5CESW5BlR86BMcbW7iiksWuIDCV+lfFmkAa7ZnG1CPMf+u/Llc6sDMjVfoiTcxqYP6GZ
nWjjvg5dxyHW8f6pbRL5nBKNjHQqsYHF7AeWgWzJILV6okfRcrjtsujuCnXReiZxwh2Zm0Xj3lbB
mSkHC63DGFI1+atqhyuRG9fATD8Icf89M0Bi+fYZGc0cYLkvK5PzfkBcTpDT9q3B5nel9azrGbF0
k9yUulp66rq7EhqqA5Wn77TI9BW2efKZBYIkh8iFA8F7n7Hu1cSKaVs6Psw5KoiZZurmRxqbjko6
2jSI5jv8rpuGHWs1J+OxC9xmpwudv0lt+Nk8XyNbdpz7qv74+Cgo1RqHFGTSpn+NHICS+K6RdA/B
qx59uMak+6mcSZLFvGnE0BeWnwyDqT8GHg/JZJ/ZPMUmmXlCjjMiJypvM0DstTwQ/XXA3T7slCmq
YwnWP7UY3Q+g6u2RlmdqRTtQIb35OmL4u1St+TIT8Wxl+Mlqr6LbOSOTwxPoL2H0WokBLw/kPXSN
I9U5XTfij1AiEe6Cju2AYLDBkqN+NR6ANyGRPCf1B6ofdFdzEG5tx91mJp202eXPjNCP4JIvXbbT
LnEYnOOdkVnb486Y+D29z5oJDMl+L4wkwIwlIAbTObsbiXbrXOLqkCKsWg9FDBG/2H2n/iUts3it
LLVmfzDQD3t/ajbYt/ySO1rABIReAVb1byeigQSoaEM3eHmzEOhwJVyTpHqqy7hdw+7xMGVWT04a
JJuybJ1dyrvpM5H7cvWh3ZQEFaLg3lu1/MfD3N3pahcoDnWkpcGwXzpJPSfZ2qpeVWDfxKQSnw4n
RYN6MsmPZ8qQo4HnYMeC12TI2mBz1MYnDsOPcmReB0aYMHbdz6v0k5DY72DiMN7pw1NU5btYWPbW
0LxTyP5EBs6nCEG4jGQke4zHkWFfbTKJ+skkCRMxyOywni7/kMdARixMOg3cP9gsHLVuEd7KBkKU
l8rPHgPIkmd3z1X4ndHkbbKeZNnwNucvdRVa+GnZkYmxZZedQOwfR4x+vvBgcBg18ttAHy9Eb7xr
NcSGGnXPlBpXsOB7I22f7XA3GB0xXyRPI873pyJDfdHpz1OXf/f4YlZazB6DfP2Uanl1J3J7m4tt
qpE2w0hmIpg32A3Q0waOdwKnO9SObtOKyZ9pZRiDZtGL4dcfGsR1RlpebT28df2rcujLD809Ee7f
zPomQ2+YSkiZabPjBITuDRkYye8hDUUk1hOA3cqxpmfWdmBi/Y+dYO8SWf2ni70tdpnRH3tQW7BB
3twlQ0iDB7NxvXA7MYhQ9fjdu9m9hDzmtM7WdBB2BUx9xHToyrBagbceEfw0Mz0/cmtESOd+xD7R
klDCQHjuI36BGGBwCnIMuf8YrNhJrrXhXTEYh5IpuWzcv4gwfyWtVCu8+Wczij9lT8uiSC2GXMDW
UOreE1jgRv4tCbzEhxs5e2Fk26LBI0xv9FZLnTzhAQMAhr6vPpeLxhAL/FRGDIg1rpl8ujITucQW
PmVk8H7R6Oex91xeOJeaZ2xjyYbPGsLAlU1/aJ27bAkd0ZAk81biLcNnYmrsZSYaVc09u7h7SkND
hqgs4jF5a5m5EmEREBWGr+57ZDqQ0AqPkEEAPrTRyaTB6iSJXW5h8Gw7BFm2LBKkjqdm7JqbJzUk
opRhsokSurIuELLaW8dMCOI3IQoMeZ72U4TN5Nty2guSTtY9LuwtVNC3YZK/DLf6mhrzKtmboD9c
SOV7zlXp0uuOEeFuCBkc2UC7fZBi+MTQuPIMPhNVNx1nTpqzd7SNhb0qEBc8IcDuePngKlCrtd2v
dszp7MQX7JXfuqdo0toajWlrVzOAGufmj+NSFybTl4EOqx/7587ZlCBEVviiPvTFbTii2RRD+TwL
MufiulQrlIfjtQbQR/SovbemXtsVGp4n1zibaXfqbe2nSU6j8WSYArRI8U7bhkvdTP2g7l4WyyBs
XSSLiBntLGYXTz96VkIrAhJtwqYZllRzfVMO+iXEtrE35/BGg/nvWAfsogaaWfR5k8H8sTYDWq70
rLrqkPb1USK1L91nOU1EKngGIzpFkayRDJAJ5hgGu7doj0Ufw+uIt0J1cFdOSq/GvSOTDlWDjUUR
xWgydPEG/fbki6U9PqRGvxmZTgyMZQ9db9/LTnyW/Axy7Omra0cTbXq36wouLuU+U6SduhJhBaWl
mwzG1sz1t7jzjg1hidpkvgYWhUtpcWbCodFM9Wtn1SRhAKfpbUzIBXnOvW2ck5RoqkRiwKnIj4O3
RH9TgDghRUPP8QIE6UfgjehzpviNVeQlHzOmeMwuj61W5cfMNIs92ueNompYW2lqrRhbMqLPQZ32
kePDsElwYpP0EIGaaezhqshfxQI6Vm8ps4ztImO9Fo5pniQ/6bMvWBuUlek7xpZpK6ryoOT4Pk1Q
LNwAY4RnIW6jyGvAsKrfGhYx38jOJvbZwzzW5VEr7eKYOvYzAaLw/jjgoLeqjvZd6gknwpbZcZfH
JXl53V97QinkGDo27YwgD4gwi2rATWeG68F7pYTrt4H5YpsICQswu6PhcqTBOQVeGJ5GUqZwPUm4
oB1ZHBMltc3YwCsc8TASuEtrCDVCSE1Rk6dl48tzy+PoBX7VF+NmDOK3oUjoATXiRp1H8ZMy7Zs1
/NtM6xRT7lXglHDzF7aCnjrI4gbu/jkojo8HRJPlsU+mH3MeAgSfX6bNW23BGkXm0h2z5aHqsl1S
wgJr9fnP3He/Zq1mUm7gqtAEyPMu7Z6hPSivpYUbZG+cqbbMxe/w59dZqd9mK80PTdWMC/G4XKsq
7FdOkB2zkin3ILt1n+ioKhzrzHT6zMCZejCq/uEWrbe6V17NNrtPsvIVKCAv0V65gjwf55F5tcgm
5DzFmq1S58/YaMiPw5mxoQ6bBKjKe0j7dt0VIQY25cJ1JKOMVju6Ha6oa++onTNUE9jb5InMr/gC
//W103O6r20NvYK5sRFlEFx6/K2OhVOMoNS6xXhoYbneVnpWrT0VpE/fGQwRtoP2TGItScwTSbwd
AAkEK8U2qerhLAONhjXCTKT/6ZrtBFxDqmVP5tKq10IoGlOoxdCJUbjpzQU1WHEgoMifVKqtK1EF
ftrFw5o0lHE3Z980HlPU+56395RTP9cAwS9F2eDXbhGMxyClSIeBcAnQnb4Bmj7gjhekkDHnxY0s
f/VRtesIt16nYWU+jdMsnlx37nyR6sNqyr0nfFL8t5N+6RoOl6xKmJO5sZKmZWCGum41xu5P0czw
mz3j2Yt18eyZLoQ0Tobrwgo3ZJnFm0TpLeqp1uCoZCFqDHsq/WmrpZaNJ5h8ocSZ9mTnzuuR4IBd
Q5f7mV8Dofk8O4fcxhiTIWbal80bHIYINOr4Y2X6rQ3sV7ZviWNx+IQzr21zQ93JeR2eTc6skz6H
9IFA+AN8+tuwIIK1KrRda/+pm/BCTACC6Kj8FJVR7oXl2TgjKJZjrJz7RCBsXl6HKuvuGbOjbgQj
Gbytb2YhIdToKgp7rJmrgrkupv4SG9fBghuXBSji58B9Ed1oPA8Vi4DhNrCQPC6NqqrCzXwA+ZId
lMjW2tRxfortC9geYC257VKIsRvP0bUKVXRkrzCPAwmBQLQQHWYegKXUW8pGYAccvtaeyyLalIes
+DCYb1JmGr+dmtSw2pmmo5Nz+rFKTG2kt31GhNRtPcDPXRoxVXXCz6pMWqRd8fswaW/w3OD6kn4F
VnHaF6HHtGd5iHtgG0b6nZbJ+MvudcZjDlIDWeBrqp3qanVMMPpKTR+Jk7Pp17uWo/Vn6DR+piM5
1RfiQoDwap0mUnvtEGuZ7T0q3Bz1nUYKa4nqHEERt6tF4kJaUUcl6XRzvMk59Eng+uqlCp+Bwrkv
TjS8W/YEQZWtMMjj4lQ6bveElgiwvpOJ907BMqnRJ+Db9l2ZWnvQUL+QTLnk00J6zwB+0CKAXaCD
/Z6d4oy4uyXmtzR+0RzKEy38nQZWukkE5p+mwW4z20OIfn8e91oR/eq8xDj3syM5ZjZEHliFRVTM
iIRTxC8JaEI481Bnorb31kYTBzs9oegik0DXNlXc20+Cc+JTW9v2U4J9OVX+UJsmkDsrfMl027lO
eQ5glk4hhoVSbifuE5q+tIu0JHpx9TZ8qW3yLXpyNovRwQLeu8QFwELCres+odO62XQMmIyJr0iM
ECWyH3RB406Uxa95SmBnzJm5DlEBjnCOECuTcl+iYzUdTvux8Oe2CsaVhEFwmTOrv5QMuFEjDu4m
bHPUa0YAkjqLB0yANfAEONJEi5IJiHZD9asYwcN2ZiS3DsIYh5RnDJuO1QQoeGr4QeCZ6wkZ/MWd
SBEJRQUxsTc3Zevm19abXwr+JPug1ppL3hr/fiBVoT8YjXtOZfrLHHq5Y8jUXh4PEUsmlU7xlovq
ue9Vuo+gc13i5SFCUTiuqiJHn9O7rxdb5iTvLk9N9I0X7tXu8nj6eABs9aQb9rnuo5DoXOff3/Cv
jwhgZBwZXofJ5oxpwPEqSfJIxiQ7F0LNtwTu9E2Ni0G1Cjs/Hdr5ZsKKuY7lpU5i/Wa6SEhnk9f3
eDoFrX7Llh8ye/OYzPm8k8J9ihJsW7QGag1e+L61UyjfsmAaD/QHk3SPeK0Y4I0PlRaD2xzF1kjA
emqFNW8kejkiKRJxy7vOuNEe2aC6sQ8x980JDn53ynMcp0keoo0Zkg5ymA184/FhY7TdSU0FjkZp
C2zQTntSWDTxVyVmdTIOj89oqRmgPpDFmt0bt1wOPeXx0X8/eA5nS62xnJWBs++UTlzp6Ll2pSTp
UM8jPCyV1wCYQoMGMFsmwFNCMh1ERrVj4k+htQXWheOkon4azeKUMvk8tXNYnh5PHw9JBOdAGh6W
tSlJNnOb6Pg66sPQ6OLmxs/xOE4vQ0huN9rSO+796i32OF3bV3Ro6klViffWVXjt7PlO1mv8ZuY/
eOLTLr0jFJi25UiyRxlX7P5p+NJT6qGBi14ls2lme1F6HzJeuMVJ/WhAlqUbpo7u5AAkm2AgjbBh
tx5qZtjTXk36dSt8zevkmqzkb6dNoy+hl5dG3lpJn4zWF+LwOkK5HsX1IV10NXMnp9Nc8WaVVYip
iPnyGrP0MwLC9FNWUbLvFBwgzWaM38oHIkd/idqbZT7BWNjVgV6BSAmi9y7TLypS5rltJK6wxnuX
MVvLWH9U4CyA6AGISbDDKpxcV2361LgaD57GgDCz3S35TkRo8/a96sxQG3btD0ObroTaT1tpHwXS
IsSbPRNTPXlpS7cDxm8RYTNDl+QPCQEc5UwdHjrE25wdEm/bCBs5IEEsEdy+uRDHWcIkQsFUrN2s
3Gtoyratyc02hI5fhK3NQDakJc5QulCURi0IVaBiQAeW+9DKqLcHYz5pDpeQB+OQuhifXJW+Ebr3
Myf9xVEWBT1RzVFUd/txoW2wbq4qxFdrRv/TsWqjtWt377GFgGzMET9wmfytInnvwOmutIlFEsMK
CjXkSyuaQiE4sQs0+pUFUJJojBV5QX+5/Y0t7AKkugmi5N5jojVDfTuoUP0MFuw9rG1rtzPIByq2
DlgcqkgQkHIAEKPbGxHN/wgk6yvdzPetCIAfJf1zYuEHkG500fug2LkC2GWaeo0vA1Sa/Ri8zrWS
rKv1hxmMGJJRJ2B7RbDU7eamf5rQesNU0L4TD4tIEnaEKLWxX+Y4vD3ulgCzK+p5jARz3K/bMk18
zwxMlOy92KVlKjZ9X+HLTIA0OYn5O4F5BosgwtiHbDVum10+RZCTUQJPhUY+eDV/iNo61a6YXkuk
zwmYH6ZesMwkhso9k6UHFG9TB5r7LhkB4cNdh0hon7qsfRusiVO5iX63HnSdtrEiZjTSD3oz118T
313XHUnmOKPZB+RwovYHnTTTXCQ94dZRxnH0CY74u4rvuTk5XGlMJX8LwgeWRJGnFJjYOSnJtFCa
YIyNJSePkmvfcDztXJXemiq4OG5P7ZE31SnVm4i8QTygEdmiKEZJf3lMEt0BGpGB/OtYkkN9mmcA
Z7g9TaT3KUL3ZbwYVgl/Uy8GZk7ext2se7XtMyDIDQVuMbjFfRwo37tcSha9vrgLCfRUhJRzj69K
Eb2UCHV2eRqBKKpEfveKob4wKf37eEY4pLwFs3PNSg+6k6emvQHCBBBphPof23rfqeleRnUEf0Bf
P54hNK/2np2bLCUIhK1ivAdZGt4p0B5PusCgJmSJ90vrDzKMc0mdsG4JAl47sfyMkLit7O86qSNI
7ogcdde9WujhYSKRCUcv21DvEZ0JxBwQbpzauhctCm9vrhhl2RgOl4WGKYWG40VAPcirFztybBj6
mKbqqL/ngTjms3GAXEaAMyNKJl/UMQ+PSejQ48goS0ZbkSHLvlXANSnzZy6T6JQGeNwsL0Ro6E3q
2XK72M9KZJGPp0xYy21b0XCymwSzVrrQCZbve3x1xAd/iBXH9cdToEqcsHvvSibUfG6C4ayioQjX
M9bjp6B64kyfkB5lL37UaPQJWCL7nLSiJ9QaX72h6uNgT91THXjd0wJ4FUAJqQXJGH983ljcKgX2
p6O7cHsa8doDhYssJqwyVjin5TkySpsUzBTqQo+JPGJsRzYzjaogf4P9SPs4hRDQRfVnN7c7y0rN
TT/CUJVGNJ294Ftk5bbEp3LsPJZOvbQ0mvrjWhX9pkqumsdG6qRHrUXJntL2bUSurRLzNc6YIRMW
iD1mDtYGeIYuXTysyKO0nzLoXkieWjdI/u4JsSMbmvIcIqtFCb70XvG5G2eO/2tvLqmav2lJgFVY
HupAAYUIje1A4bV2vbw/tBPtUObTJILjYZacsIOS6KVCedmtTqvnKZb0jlx6GX2r40UsEbvrVr6t
ZvJ3cd2XA+JW8m4SvOtE8BYZkCbVjq/hoOp7m5C7K56bFrrCRD+SEppit07eLb0W/B/52Q2qZoWm
7ZgJBWqHxX1t2QMqv3w+600jVsEQOBeDBWCVMpJrssE+NRNWGQNcOYzGPUJCAqhC9H1oDRfPmpLy
VgYuWrwy+uuOyRvFSycQRbUUNOgBCcKNxHCZzT1DbBhBwTs3/U+Y8ImhZfJZu5CQDcTCGi3Igry2
KRkPtAvvSBIytKnBxkmTf4yOokx7haPyYtn61Q0E1y2EMi4sjkt0R0gvaetuRy0Y283ARDvz+zpD
LW164Q67ED4QZ2vFzRvH66uCwVw4xrs9tGoL2vLdNqafxogtuAwjsRnNgq7x8l+1Fg28z+VNOJPz
O2vcZzbJgWIMDFEYMtwnEBv9KKNuDVsjPjHt0Jcw4jX3SpM5ZY5X/UZhIslEM0nbbjW1x4uNP7Bj
NDrgK1SNfHFF//W/mDqz5TiZdIs+ERGQJJDc1jyqNE83hCRbDMk8w9P3wqcjTt8o3Lbbv1RFZX7D
3muDFGDLz7+2blyMMhlBJaBy1yRlMW/SGe8849Ny6iDVGDBCc4518qv0tuuQ9vez+ZPNzU+dOc22
M/GrxInJSMKVW20i4MrIuO8dPWwjEaIb67/NTGKWd+cJEYqc2BqmO6Bh9NX2o8rmd1RfyQZROgSW
bocQ4iMt3GxduQSYWJZ7g1lsbIsx/TMJdk2DzzcwYhxpa/Hup0uk4ULhjImUZgMjfiiu9SrMvqwc
R18+JDcMC2yZ8UtESEuiSa491XwAycjK4APDLxRQ/GgD4NsVOUMrf8BBLBmAlg1GWUNQ+yIXZZzN
RKt2jlEgd6UNosnrOQk7d8VlDO9lvGdEVK3J1H2YIgiRAh2YmG+O0WbQVGfJP/tntvgwBmLm6pIE
hwRmAm/Ee2MSdSA3ua+Z6/XmOF6TTG5trW+GrYC4N7txJhEl1dFvGcodMIcfy5cnwnvbJUnnkjrF
OoJwxkVU4tKmcbHe5tZCGpi2P22YPcRB9ZTbzoJsiI96Gf6WmQ53cDcR81vGgoN2wGZIBbBbZryT
NOt2CV+wET6YN8N+16PEYm3+mIupBV3UU00OA68mMzm1LevsDX076N7gveWRCvjHSHfE8oKq3lXj
h0U8HdNf89b3UnFToR4q3qLeeCBVaKh/bOkjDO6ZVQXpHJ7HLuKxMC4iCm5eAVImKGA6JtzwbKPM
Cf3M8g3MpXqlA81czYpqMW/1VfNkpsWdjVRhZO7Kcop2mgmwmwP6deLHjiqacZuDWy9DwegCaK3C
ezTF1sFrjd1YsadV+sXtRc2jhFOrt39ru70DLfzAx3DTS3yDjrYQ55fFJq1HdkI6PoalcQcpOTz5
/b61vQfI1JqKuN0HGihET9mR2tnVo+8GE4DECYs6YYAbVcW3fCT4JQj9r7F9Ejl8UNjj0HO4rHs0
xOCaqEYhCifYhrbKYg1hNy8V8Elmh3W0DT0XfQgqX9E5OCCH+4GRH/oG8arQt9FB4lmRPjr/Eh8C
kxM6H7xLfXiVOQ9t0xAviR76NJPBgCHjiz0++nML6Qcl6ZD8XTQ0HaurXY3jeYXrcvEk7Mrc25ZI
gvPqPc4CiIfqo6hfIxbnW3/GBdnpoaCMdTYpppqVGofLVFvtC7LdXTuccQfiWgj8HGWI+JuCYmTc
RofbRAC7pmpdhfMOxxM8tHktp/wpSyDeaKekkyv0BgnojwwxILOh4xh7QH1grMHVx2cXz0XL7h86
gQuFDk1ERL7G2ko7xE4jpr+ut8HrjJQa0l0bCAC2DfcdW4wYgrxZbz27clZTOSXbgfoQPgkQBazJ
5yLtkGJF+tNxmACh33KB21zZp36ZDkeT243PQjebVg3JsJL1gBXKBbtpmVQ37TIJX3ynliTVy+DS
SJXQ54gzYT8WODODOrkm9EucBsQtSe2FB5CpaJMqC5BPu5pJMSUHKel3opi+WtPpqY8OVP0phuyM
Ciuaj0te8EW2/Nd9Rn3Md0bvVE+ud0p4bSrTYh+X/gaG7i4FTrWlv3eD/GxWfnDKu+nIwj0CRp2u
saC0p9CBTmM7zP4L/9EifeDkFAwNVyge9doaLRgOXXLLh9SAz9MZp3+/+velmVRw6gS4NfAG40aY
EfCEfOEClssXyspFDM3kPGybCiNaGZ7//YHJVHfNXp2YPuNCQEV+SvtlDyjYrfuZcZbqr+2J5myM
abSdAwiCs/uQp37CIN9pN+zR7ZNp4MMJUGbZVXBCdPXfL5Agh22N1xHhAtaH5VhCNdymh1jFqMZj
y25Os9E1J6Xq+tBIfyMWhYxcvjCW/++vjMbOjr7Co2jrXQYGZlPWZHNOy8ZoWL78+1Xi6OIUSCJ7
O1N8J1C7Tuw7HJZZ+luYJomh9rQOlST7RkS4dvny71dDM2eHgHXRGBnRWYRFfMZzgAYa/E5gNOEp
lPdzPZQbJmcPDA1xBfv+ezSEeH1kOPM1HyJjV1X6rRdzvm5Tpo3Jvz8eeiXOjp3a51kqsmY795JY
lfU/Xwp3Ns6xPNsthx1yaL3zy3Y8/98XC8vD///PuL64vEkn+mCmav9+X3GynXE96L0u1NO/39KF
o05Rf/73R2hg/vdf+Pd7xHThbGkxGJlEV24Cdx5vXU0F1KPrB79IQUeUGAbsqmXv5dfdfQH3ZeMA
D3g1KmgpJGTb33Yz85pp/dCx+mWyxq1u2OGv1TTvYCGN93FwUATNjftYqgJZWOlO16HCRF/WyUF5
Y34czNBCcjk4Wy4M47GnmF6XuZF+sPJ5lbPLNylKeenYIRrluzsCZiICA7XXsjL99+XfBpWVfHRi
6a8VdX9fl6QjBYDecwSKV1QIM+h7fhpSQ/3m2tXTvsPHTrQxf5rULv1I6h4nEmsYCi9/I0gxBYdG
E7HdGsRRqerTWOIOYJyB+MqvmMOjrWpgj5hlsyq62TyBdnyHyzZtPT9DLsEO/RqJogGuHlDmuwpN
QgblQZffkSwUrbyziIFjnCp5cj8GpMWGLk6VBh6UVNaLpwCuJyggDG2mB60RJpRwXzifWVOIoQJw
MpSvVXUeEOwUyGfiiDRLiRseCgmyFDz1bO02RA/AMm+Pc2HNTOvxmMWNs7UaDGbCu2ceZFM6hEEB
oMRpaQXK8C6Alle69m/Y4WKKOxD/SRV+AYBZO+Ro2AkAf3yUMfzB7qhT/ypoTJMqGfd4BOfN7Izv
QjIfzFVwZoq475hGos0OD4rQtwFtC9dXPUCHxFCPuuXAZHw9JsyBgxRbn1+xJwGRa4r5p3VbA/uM
IJGja6/UVGADQ4bs9YJWIvZC7vqSkzkTDWPl8nO0bBz0I7sCKOBz0B8R2bwkXUYoqI/3gNvrsdXz
zcysMw7MOkFNWNg+65jAv3DHPBrBOa6DFyY23xpZZNnmn3kB+7SIbL1JrGI5qQkgKazdBIkTeVQM
EiljY9M8ROFwbCtsrW6Hprkeb5kFuTkxBlgWuIdG+G5YC9lq/Mnx3luLphovRwm00bwpr9uqfOGG
9RTusuzbLaakPzKq43VTV/2TVz0HIruNk30iTWvYFNiW6G5CXj4u3k59LD8A34Gzjk1eKx2KW4Z/
Sw2Eg5B1yjKuOw0+o2al97Nr33g8+Mmlfs5884Zv9rHOuX2JHGQXZRvHFBkblIfqrRhnGwpMiKpI
Q0JxYCGC6mupXMsaCWdLT40CicqcNf05wkDmpfNtgkuCas32wgts0InpzPy3qKDr4dxCpmlBPqkL
MBKz1x5iZmeVcOxTwZlnNta88hNvE/TqXrLS40zGbS2qmywJRsBWrgkix+jIyrhoFHx6ey8G9w5W
u6wt71CG4ttQ9TN32hVBs5+zb8q7I6V3vrVNcY0qsM7d/FIvkTpxOdwlFv5Cc/bXVbmMrrEnWfVD
SoAYVOzqLvNAfkaZOlQl20lY0r1THaVLyCgY+OdQ/jRziZHGq5G6BX/LGpSG1Y6Q26dHxpmwigAV
cZ7tot61T3TXKS1G192kVd2avL3gQWNwZKprXdDSDQPMWgBkrqKWZekE0cjK6GO77I5AjDSn/Fwo
QW44IdiJorXorRcyJI5loVp474hDGcrJFj1pVqG4BALaDCRIY2V9ZKJ4T1sHr2QaVsNYO+vuI3ao
/gyV3s+dtY38HjRWNNBYulujjO96kpi2RsXogbEU3fNwwkho/InmH20R1cCgFkGT91HM9h/FWnGE
P74aRHE0mZeFCe90qN16V75p7ex6fFlY/FkBhEn8W5pXrBysO2Y8quhGwd24gGg6Mb9jn9raU/qi
rehma/TQtrUQaEr9jF4v3RqT9A4xQ7AuDJ9Lp13UlaA3OQ3WTQLdSeWej/IrPOjJsm5xkxQbu69O
3NHpc0ewKpx08LR+8RUX8EjjgxxjeMKwydqFadY0AZb2HLljE7AGtEz5VY4kHNnFM5UoqdkYflpH
fFhOfCuqK0dYerAHmqswOfdhf5PAfPVoMa9k6QIRoAc3bn3GeGq9tn8NhuSDXemq7zEelRj6Eq5z
JObMfJrhcSiTWxviqHP+cOA0uzphTI7x4q1ukMkmhBAQN4O3GzFP7mMDrhI2T6S8ksP7GtGckNxO
3g0H1BzH8sgy7hMqH5E5Y3aqG9YSb4NguJe5plpTG0M5d4Fxu8XedfI7mnpCTBeFCil362l8Ymiz
6UwcElH5jajc2HfSfXMtdTGD9jhC+Vjniqs7k+dGdA/hKGFvBMFlnvVHYP3VpLew9MHohqsGegD0
mWzRqnlHppT0pzlQKa9W1Jos/yuG0J1xyOR4UiUI4zlx7gVZ0LRW4dVL4Osx3shXmEEelef8Yqeo
1+Mwgu+K4/IOXwHrrbFBv9I9IkT924zEdXSE2baQh8A4AE/qhy9yXgWzVAsebI9NH2YXhBouYIsR
LlNxSQzEE0ZCsBLOu2l3Jkng3oNnNPdVkRWrCggQsHqoO7L4NMws5UdIGC7YmYMqKH6Bv4Gf3C2K
NVR064Knr9mIkqPYWqRrmxDw4I1wJGGxUZ0Cgejdt85ODJmRxO4QVqpsl8mVu8UiF6xyLmGuP4Wo
uuzgP0+cW9BwDpUboM4JiBHt34oJD/k4Vm+TRwFuUZzRdRJzfC6LQm7YcvL92EQ3wPBkcMAht0ub
6RjmjCQCx3vnyOHvBFBA4p8osFGdsDWphvy540kAwtNSME+/6Nio6AsFRKwl0Yx4WDTXvoWSPlTR
lx9RcBt5coPtgb4+eNJBS+GbxPfITqAchMLYuDm3jgkhX+e3xEH+E4BIMNtfolze5qk4TAUpL2lJ
CWn5DWXrZQJO5HaToJLP3xL2DSJPPisXoYdRvgppHrIaxVFa9G9ulr+wkWfbzriDUhqVCeQqxQ9e
0++aTE+GpHTW2hv3NquJfdvvZHEpMdUq8mmJWKhrkjHNO9GrfaLA0wKeIsC9wkmg78LsPhDcCmlU
Flcp3t2KOMgxm2+e2f9xbMU+qWFxDIKPKw8VvFF7ME6reg2enPyDjg48tphXG83jwGLuQLk08mmz
sUPe2QEez0TBk3P1t98ws6GVi9mG7+N+Xo5n84bJWK1D1/AO0up3ppPe8Gns0Z8RHZ928L/Qcrtd
WO8EJ6tOOT+w/rOvAbt1ZHrPRhmWgBDlZ66yo+lBLwOzp48BpeoK9AvTHHixARtEDMy1eRmgNhg1
Q5vJIeSuTRhBGe62ncrg3Om/net25xJIxwwM6tDB1URpZ/y63m2aCOeF2IF3TDe7EuEeGkCKxMGO
6OFjVnpNtWu185ahGwe3g7Mswans1VswRMw8WrKHrZ7UK2Cry4i7P8eEl6wNp/wGQe+SEILM1ESO
Gbh0+dEIyRCBOYzeEWruVH6yBMRqzJbUsMXaTtD8TynllDccDbSSbPWC0nw0XHMHovuWFCAFIBLd
yMqpN2HvrKw8+ZmX10I4IHmmqD/4bw0Ybup64AKMBPOZlaMY3oRrsRoQ3aXx25g6Lkeya9T3Ezi9
KOR1T5zyj01ruiQjPToR6F6fRenE5maFqUTvYlZMwLQAf0njWkXqiTgxxifpbx6AkWxPhgF6YOz0
B13Wmwahpgr1jaL8ZiYJe1h3dNixZ8/VLH+nck42vjHe4N4BEcga2PFTRgNdlai9vY01RwNio/DW
O+XRQka84HOmtfZLkqK6kSm1v/BcLeb3xBOHcfNHkP0EKA1aWTBg4cfa5c5a0clRzsfhM7I++JFz
fyEYooXqxHoGgGUt5GWuqnLneR7uQXBQzjKMUjNPALHQWdD9epHBkxpxLAD5XPWWCd5vLG5F7olN
6/JsILBYeYgYWw+qqiEri8oGtnBNyEUwRU9c3IrBBxad4rkPJ8S2Sya27T11ObO3Ni+/SlU+sllB
el4OD8ydkfX7zjsUvK2ey5Ttf0imFPBWpn6EosDrv8UpaWBGregD2iDaTujn2Sr6aJNr99D4FkEV
De9IOQzMLSFY9TIj23woWtRlIFz9BkBfJCZYV9gfEPbDHMHsYxXDV1JryWA+MVFWpAEtnfVEXNRi
qPmcghkaDpwd7AaY2Oc7JmMTvjWQ4yzuPilhaAoEN0ChEa13WXkpfe/ih9Vd3RcI44L0My+RWxIM
cym84yzCnSkJcjHzEUCUUC+Ypc1z7FHdpQkwrezqLGNSfD0x0BHSMAJcXC63iVF1IE4jJyYI23iL
BirG2q3EsSTsLTKHM+pe+Pjs5wEwL+NAkEJEu5BeMc3lWnfK2wvaQAZsfwoDupyoZyIHUSB3FTJI
7IlQMlhK9QXymwx08cozyFQnp3Y3Is5c8MMvOYaREiyfG/5tVVetKSiA8NQ8/JV/K2XxkEoTLl2S
PoMVBVOKXW6V8aGiQTXhrZrNXlhIykTXHsmrGzbeFN/6yDnb4ZTvhs7cZ5gGrjmfNXxI/CeDxNw1
Fn0JUSunOASF57Ef6PyxWjsFURDKHdaNtO9VO2p0Jv03DFE8JR6T6cIAz4QQhpQgsUzTURg5ECkS
wT3oB4rBxGx+s+WtdinxEP1kDoj6ISEa0Z+EIxQ76wwUN/ZpuRd9NJJXrk94iLCcAGAVG59YICQI
2X0/+uIUFfa4maL4FntjsufRuwa58ds27rxfFEbGiMqlDbuDQmTOK8lzkgzVZVbdd0V8EGVXRUYg
+/tEG+w9jMjG7mhtRs9g3djwaNluBdiV0PO64dJuHWDsYxmsoOIvWO6ZMUrzTaOX7dwi0jQfzPCQ
pMH1wRtlhCXa6gCcmHY/WzZYlyhCsUvlj6TOwyw4y8w4Van8zU1579XzdyljHDQTPKt5yZNnIrUO
Q2A2jW8+YwtMtmGVdk9TPLz2oOPWNtckJ0Xq86Ag3scrx/8RKv/aZRw8oHYBBENh0TB9mPxzPvAj
ulo8jygiV0UAJmh02j8qy8JNb/I9+Vb3iKsAf7QXvoJKzFekcH2kYBzWrqOgKZhqVwcjxw2kgK2q
zQ93IJAvmdsHz3UPxsg8BRjp1p0Y2oP2/bRd/aEYiqEX2AWt/ZMSWLyiOd9PjsjRd6+iQehdQcKm
NiNYFQiw8S0hdZoCenu1+sufk+sD2GBrak/sNRGdhMCAVhoChshlWB9iPDMYpUwH1K5/7lIXWtdk
39lj+6KjIPxBD3Tsp+rXk/A8k4k5aeWy9wv1tEcvDbAlbr7Jf+F9GmDLOFhizgqYO2LTstu1vkH5
g+gJB1xsccKwRwP5LzYymaIbFSJGWIgwenyuvcQ+p2WMVxOiluoC+JFdsNhiuNDxl8tz0LogxhBk
pUb7UAGsgzELk280ctzMW77fI54NUNAqWs/D4N21CcJ9LeeMYGiPXU1EV9WXNSqqtoADie+eeYpx
NgVi/Nbwi71TfQsG7trWhIjHCjj2wN1reWe3NopdXSClzFv1Wzlus/fb+WP2PmjhcB6HaDe17k5F
zprTqMASp5g4NrlEBYLB4Z1hLB5Cn7U/pdauY0qyVS4lKAnp41Z5hHUQCUff54QElItrnEmoWXVz
gOH+YKMmA7zWd5sw/o7JfD/XMTNGm4UaxCDAnzzcNp4iVAJTvCpBdKUgAFZsP8lajJoT4kyPeo5/
kRgq/G52jAmI1q/AdbUQpoINz8qK9LSGPtmM1i3hBZpH5TXWVGYToFikqSyeQpEemDYdRjscMaOK
AcAgltYQNaUj6Z/aNEU6a0cLfgth1ZKr1wIEDwmxISgZobTApQQAlIFULfK9SPBgzoy5u2F+F63z
SE4VW7g8vYNpuk8Y1ZFeQfgKhtTmGPnJ2fE5+AlPcvjMjuRxOeZBGpLCkxAOTmtjPDXJdMbjH11U
WB1A0IoDqHVnw6vK1NWoieyAiIj6AQxI3qXfkxPps0TrjGKRikCF1ybEfqD6sdgxZFWnutxPFqEp
S9p0qCssS2RMmIHjHuVU1SuTeETm3pyOeTs/h3OQbgXhonSaxXs24NpvEjKRUajXeIgPUgHD6bR3
T99Mrmb/rGrHe3AqDeaGdX08IjEcgaAv3K5B01GzdyTkNSlNgk9AFSSNuzdH4zT3nt6BB1ibrcB4
48aX3EfSBVVNnczY3skZyJ3BY7D2ZgwtkGxgKvrBT5VMr24/oLUIeQ9JKXVlxYYlnB5S0+q2uuy7
LZkj0dFNjZWjyGeePWWsUt1/4IvfZdbRtpxhX/WPdUp+2NiwZAyo8ajA4pzlbebgK7a/+RY/7IqK
R+JDMvsHlA2fqg8/cmcGW+Me6HJtg0ltVXe/QUHjx/GH0CiWQGT1Ng0N94mg6vbZdCiPyIZ2966h
ziovr3EhJMR+87OeA2bIOdipAWjCfnSCj7okxsG0wk9r4U2MDqQB8icJZou5IjsPFWueUBSrAAIO
s8W+f3XHjmJOIfYr7L3lNJTWDTm5Vi8ZwkbZsW0ZctMH04wDB7NKnsS+X0R2dXLMkKwB6y3AhTkL
WJ1Zah5C+6t9xAvhysoUsK0cnwepNiQp2OAP7Sx4i7jteSuMYutW7aNVsXPIFk85UnxuqGffR5KJ
r4nQwdRLie3aySV4Ey3762jXh2okro6Fi7k1eudA6UnqiGQa0cJHqKCdbmZsK+uydd66hb80aC/b
eHlyICKD5NawibeK/NSVGdqvRjYml37j+4F18AMzJ1a8Qk+dvg8SNm7jNSiDKz6mklPblDF3j//e
u0RPlRpLLfg6EPcuQDDUaCjhquzYpMW+M8fiOpanqaRC7huyy/w6m7dDVQj22tmOkTEgiDT+RsSn
8avM83GoXEBQ/ZvK0vc6a+A65kwfR1/JjYeZHlgmfFhRnpJlwEeMmbPBjEJmRznkVy/vziP67YNi
aXu2CvUZDpLWmwX0VnIw58CKAssDaYJslUk9FVCJBhKw12vSqWPuH3hU6jum3DA+mkORiTPuuhB5
W/XkUrAc2LfUTERJJ2XNgwQ2wcxdou0koaiNjpNKvhoCNnIsiqhqHapZAtfWRAR24XQY8uE9zMRv
VsQFatHA2jaOAjsEExbXltevlG/qo+wIsmGH/tallgElnAFxpM2L35f7NHLzba89B5IERSMAIlgR
hd9jpZuSJ1hH91kdXCYMFc/eAJ4/IvfBkWgPHeE7e6/Hubb4dnDH9+b8azchswgMc0x+ygdLqOgo
1skMasTDKR35P0aE2EJYHLtOPt37EyVu59SfCXL+C7oY2Xu3cTDdczwe1TSQJUJyn5vpZ6Q7+pGd
vLkXHtFuUQxWIoNH1ZtTiniZE5pi4GqPU7SlvQ92JSV6YAo+XQmCHFxHQScKMPtdco2c4du1AXd4
XWEee9NBOIbCOBIUXJJcPcJgXbmZjEdNncSsnKdqBB0GI9X+A/TiT+0jO60m7usxAExB7MIKOMzF
b5Tcz5WRrewGuNssy+uYAYLs4zpBUJBs6GIpm/rxou6zcc4ulUHDlA29ufeU8xVXKZXREg3TV84O
Y9DMxDfs1kYUiyNHaUA+bLtE8S2zkLF1YYg1Abx7AA/zYjKA4JtakAvqWrzCMQPGyIJ11ZLcHpq4
KOLS2UXtd0jmCyzT5ujK+pmAlnQtovgrzI2j1/UBE434eR7Fcyb/mq57kv34k3Z2uCspqKhRGajX
BvoTTSJhqtd1qtD6+B0g2ig4Z7N7ijKJPbj4TgLvpSnEsSabsajUw9j/Qn2omWcgIM0ACNMFY1q4
szqLU90J0s1Ea88jV2DvI0ytwLgzpuN7lxR3bYp0wIRKvklKIdli1d42c5uHFqvi0DBtRzT8yaDY
WTb/iUH6HtXPVtNKHMqOsrv3p/Noyacw5sV1O+8cDQQjmAHehiGTvBUf5ijTQzezpvWhHDBEY6tQ
Gwvqlgq8ZPYzZNGCFGN6pxtW8SQohG0WrDDXEx8kuscseLQyriaE0g2S7oYyxQd6v8SxxzOc4gDO
bDoxHMrCRN9JYLUjE+FWOuCU8VeuOsnBnANVWdnfQYPUKdbMzoJYf0f2ZG+KlIOJt7Ya84dgCdjw
TMdYcZQZXIs96EWvvcxFjaw5cu01n4Gf2TKeQzLCT8s3rePkIZiMAckqVJbSo2lz4hzDlHsaPHtG
WeHcoMRzfEQt+cf9C3+tX1nhpZIkHPLCF1ufJ9tRO2v2ml2SOz+pm27UTNaQhZlvtRi807YEDuf4
w66YSXVsYjZCjQrv0P7+EtR4odykb8nmP5r6dpWE2JD8xGak3VaPCd/czhjFSWuAx1a7oPHNhrmY
BkqUEo7A0vI1SxUpK2H5uWgxeQfXRWKyXjCnL1ksvPV8YnIRNKSTOd6H7ZcYFNXwIOIsXuPVjXZp
neh9AqelpqpEYDSkR+YYISFK9A/IKNEM1uGfYuxD3BkzMQDto4/yoUs5X1TWZRtOtn7dmWimyeXh
k8IK96FJvDdNS7gysgRv1XpEw3MoKqivlAUqjH68RpxHVXxPoqtXYyn5aPIyEVwGCGD+K5DwoS2C
zJbSLcPFRaWXPLEVAopQl0R94UNvycICehm8RpH3d2DKO/LKDsk4UQ+Pf+MW8aC1UCUpYHfT4KL0
aV3GMDn7kbBiyC53hqD7VQGw5HgO1bpo+H6LZL5Hk3WywBuCLcJIUQq2yDGRlaWNit1l/qHXunV5
YKRg4xcxroGCMHtA/J3sK6vfayf7HPvoobCZgvde2Gz8MvnuUidHd8VKZQqIKx2MsMFP0e5Yg74H
IeTrMI/lvk2fdC9RdMPIOuSWfwAVsQLi4JFb1OcIbu0PVSqEGdz/oa3+6qArPmPX+0ocWFd+HmTn
PpjvagXcRVfxoSnt9zQKrnXa8DmH1V2lDPpsYTwj4Hvtm1cV8hrh9VGYjGpE/D4aV/8lGcmKGnFV
7GGCXueq+9MQcjhPAvhKRDx5bn4SAAL/IW7Ws8FZQj0vCS6EE2zHb+Af2CGwgQky7fN3ocGUzhmx
+gL6NN+L/t0ZcbtAMDrXlVWtG5igg2WdNA7bkJMC8WzOqtHyAdsW3ldXiKdqHr8ikV2Smo+jYzB8
s/twlw1anhL9BozmRG7eewmNHPQPKkI5oEaKHhOgQFnL4tTz9H1R5sDGSR7UzWCjVQzkqs+IHI9g
XYqKJNRsKreS2xAZhoPQvaPC9PPfoAqK41x5rw0lGmfXfrIj7+Qxzk1i/dP2yxqBim5retlHP5o4
fC+ijDSU4OaOzf7HXLZ3Y24HGx06u3kRb3mR3eKYx31duSg6mVxi85I7ghJXtqa2sssPYreWR4/x
s2JswWj5DZ32E9/WUTX1fcy+ioBCBGrom2H/NJu+cK98kr5N+BQoXD0KF3pJ2VqnNJo/AmKx1rab
APw3oxqPAbT4gPTbrBj/NvX7zN4q5N1YkbMT7Zpyenfc9HnR6s6+cx0VWahunH4P+G7WMnsukT5Y
dkJEhsq4ZGx1cTmUG+VGh9xLMPGiN2NZ9usKTjbiEDbMiMhoCfOHYUbWAL2qOLrjTqi0P0cZU3q0
unuTiS3yC/naRKAeCIB+jTsjuKXjS+llPMv0UiLTy+LPaDeN2ku5BLewOuywtzLZau6UEfBP1fku
qjpjLaknNn1lv3YEEWL3sSlcKtR8I0H1fAh5kSeymdEshmE3IplkvOFEV8d3qjsNRwNpqLeOLByy
hbSYqcYNcVvI99aprEj78XDFu0FLcJman+Yo+MKjQj6Zn17jkj8hz8KOzPaEuatgUDf+mhZszxJc
2Jag82MMiBfuOp19CTo1LigDRhO7h3SR7QAv80VyTJPgQtKtt7ei6K23oK4s6RnLuUDAgBhRfaTv
iAs8ptOkD5ONw9GlmLO7VQP9eaE6ZEyYV5MHCqYV3kXzwdxkTDNdH2UG3NUmdwigSwaL8xspK83R
8poxfPXf/I48wSmQ9HbAVjs06mUixalqxBNP34tIuw2bhZIBWW2e+TTAP/K+ZNsRZws2etvc2q6m
YA5TJnf2xwS3bC3UsdD+8Og2/l1ukBAQ/jM9t/GvyOZfd87mU1FzgQdCHBzRPxWcW0E8LgJRipOp
d91d6i2TBQ+tnqNg6fQFcl9Lr5cfdTRbxRWTfPdGB1TUJ73CIM2rEMRmhMV8PzOD2Qz+PqTygzZD
J9MV6UkNNXmaPg8OQJYyuBsUouqCuXWIRowZqfLXo228yMJDb+aWbFfFxgVEsSoD1NI8jVwnlrjL
HdQyWsGjTohwy9kOhGjFbNwCW+lJViBTdXMs49ObWF/NFd0ofjzSPYFR8pYhnkoqHNxofOxzZC6Y
N5+rGqXuqmcgu6poQyHQyOOIhqBRE0GwXZTRUkWI0sSIR3YizQRTJvGZokd83OWgvwSJUnYOYalA
RQv0maolp27okwWzC2PjFgMgUrCVjIU2CRtk2KQhuvIaPMKdaHyFnphkBk4VJMddS4T2Mo2tETEV
UvxMJTC+TF2cCb1WFVDo/Ktc0pvV0R518KEgliBOctiANl07E1o7IO9EpIljwWCfqJs7UUXPXRkZ
xwQDbkdL21NqkouzQwwRHcekBLxiw1SxRxSVdUksUcO5bWxiM7nTls1aQPqvZdG9+l1PVhB8IQzc
l7SA1RQk8ctIFAsfA3mwiq2smltcgMWAmL+KSvEqwT8zv8g4gq65Takf9uahi9g1GZ3mafYJyhgw
nrEQ2gkCWvQiXI4Nh6OWmLFRoB9waUWywH6XvuVuytx+hGQLGkeIC7lnH53T/wRLDA6skosOopci
1aQuOQMoWkYq2uGTidLhK0q6h7lBvC27ct3z+Osu0xvSK0MeW/e1oFDZYsh4NSJ9CfF4rjXh2Mli
rLTEibPqQRhspCZhXRvC43YELDw1odrgVkj6bJ/V+d6Am/gf6s6kN3Ily9J/pVHrZoJG42AEqnrh
s7tckrtrjg2hUCg4j8b519fHyG7ky1wkUMsGHgQoNDw5nTS7du8531mFY39WTLJpg0RfhTE9Enmp
DzPWmb73biUH161o1V3h5o9pOfzU2NC7liCuyvLgnWt3HVe0f7lBEkQG7VnNrBzIgR+NTxgePDIS
kY9pi/s0/1ysfunQX0VlPsmypX0kK4aXJGS6YOsPdBEeSL6NNgCZi4AOtOvm99Y4HBnj8z1k+px9
K33odHOS1sF2yt9DDTWJhwkaj2tdMyQqy1GFxA7mtoy4+r2iK7dq5vYBbD48oPjNNutjMrQEPfjv
tfFdeiOAFXtWvJWHAYyXhcKRqo94h1aML+5k3IPAX9lQdGTFK0LNEjGnCzTduamuSY8Kv/Fv2bvQ
rq+lYV2WgZabU49n6JKp6GDSDKgaZlgn25w00KKHnWnb/XVOynlViWvlu3DxMTJ3jf/sc4ABoeg+
T8Cy0SlB7kRkdyVv7GPKDQaiFR2Ufgrijxzl8JpYaxfFtWu9VrVBMTkkx2T2GcDP3bQNi2KL++wS
6xQvmCz1D50WzC4I1IJ7OJ+mXj34NGTRUJTMllP4/YZQP1Ws6mM3Cf/amxqbmJV+6KYNaMan6JGX
byWkaiPgVKOn7MKzSW+FQBMaCJUmXyAioZw49vGh72jmIOw79IDS7kxM+U9+HJ6KcbLfA9W9mKPz
NFnxzbVMfQjbGLPhGFYQI+Qh6h31XCODOse5T/KXbE9DVXVorKAmTUZaACB3zZuXxE985/DhdTDb
gray1rl2GszIVfGhxM8E/Oqbhef05OJU3wxiKcEKDuOxaNo7lFL7LI/cGy3OSzfI4qOaDDRX4Ev2
DPbKDw4pG9cO9EPtx+91ZEVXFNcIvX3vxaJ7xY5iUSiRiIdaDom93eYf8WT5y75T3Xmln76ZtDim
5f8qutg+WCXH/wiWtmwc/2YxbGJ2iGdYTDQnJZwh2pCfIQNzS3cW5YDDXpWr+YUwSX8dQchvPDRh
ODCjF3af+GBOBMD8/dO5dU7KREL159OsKf37VPpEv4zIUrw0XydeIy6z7RHGqRoMp8Z0k6wNtiqx
pgDw3IPtaDemfosTCQMrwqnj8xhVYeq9+JmTPFUxM4mmLu6neP6tp3rTGxj6jUU3ndJkGwT1vgwC
6LopxvhlvidhSnB2BIIurWQDqG70tNzTmPpw9m1dFGRwI80oqSbAxomVaUQnEnMmiJFL5RtkH0Qt
bwCgrHXfFLdCHKyoUY9h84FBMlja509zOt2HWZSBzUMhPtBAJKQMeZr3VdslzhwXJ2RNMNrM7DnN
0f8OvvgiF4YGBC00fzrRQ3qxWvSxnUu8sBh/GISFB1FPtxmlJ5gHTgpEETUAzVtop6vaivwN2oZP
syb2J/ck1YK8Wrn7FtVlv0/xJkGSwrbkhcvrMH+27nxWiXEJe+PLMMZ4V1i0WWT3Zkbz79KzX4cU
PZDo67fALH+nxIIR2/AipiV4yJXvEpHoekTk2Rq2zSRtBJCGDNzvaOpUfROsgIMcK8v/1Rk1QdAm
KT12vPAA6lVjp5+GoEdIZRzFLpFgY1pvrbo+Ilh71934VfjBjkKa2DTtrpRym61ArEwHQK8zcyw2
hRSnzrEZtfYKNE4CWwMZ8hLrExuYJwmkm9vil296sDbtYBeQzpeWSDAs/t7AUuemjb8qZm6GQS4l
U0T2rOJIVxB+m8nsXbrXjKEsQXWoo+UY0zMHmBPTskCfKkBM5fa8A5J9VUto4Bx8zT6JHDlumCy6
9pSy6dx462QYIPbCqQrrRxn9EIrOtqkYBo0U2CtvcA8lhY3lUhsbaf7DJjCR5r9TQLPuN16On7SU
YAY7OvPIoI2jbcNnNe6rpSW+qCwEVJ5BewSNt4d5mOUqzAja8Z1QYcHH5WrDUW7HTyZa3bYXhGgc
LNTK8L9obZbFhgvPtZ2GY64JBQNcmODcAb/RXXQm1pICqAsuDEZuIPpXA4lMZhMwLygDiZc8us4p
ILnZ+DY1YatGttFd+RUqF6weYv6W3NeppRxb5OKTSxOpuQ4+FSVWrsc6wrrHaeXJt4wfeJkPI+je
gVbKgOrGV7wGIc2dr8NrOSXPda4fbXoYEIae40jcx3isib0ksivI7eflnbUlGlzpZM+9iaTULMBV
mQjZE7QNsMHX2mGlo0H0NCrrSP/srffdB8dXCFuKjwwh1DqPzVsc1Uc3H7HR+w+2U4DfSZ5tSMNW
7T3lOnxU2v1EnP4UeNeqZjeimWvuQEbNKCn1h1LTA5gqTKOGtZk7tlRIxuyF4g7y4po1YZ2oudiC
VJrJWzK3oIDeoAWomddjPWCERWFrzRXcMItXF6J1Ea55TAps37J67TD82USgEIcHEo13cKVSQgO1
Jz5NL6aR6jpHSyVbjjvbATfhKg2eTf2UpeV33ncTGiPJoCZ7NCPJc2dN937mrkLHf5EJOVq9xnFI
XaMo19bKIdtRTV0F4pH7udNXav3fubYAtomZOFWDGb3lJA96SO+4+4GXmt8OkSnMLsZj7D12Hv6B
kCaBgb0+yicC4zP8pVZCACqy/tmKHkJtbW0LIhICp/UIkBFbSmnJSwQDhsN9fEqchMEVfB4dFkha
5DGPesnOWe6F1X6lEIJQVtGDSnj46oJGKNkvZeR7t1zF7w3xxnR4MyJwFlNwqCumC4gOEqPYtyUR
sJOP7a8sfuCv08zEuzMp6cXKJdN8rix9pfglMvzFkgjlWm/ejynv2TDfOQLjL4sCY70Axm6QMDwi
3AfXWF0gmg4QpymOLIDFsTJjxZObmZxDzwthNZg+2DVFGybyBeSaI2RwOphiineOZKZBaYYDNu1e
qqwqDgkQEzIub2IWELKKIdzGZvaKOf4uwVTw0wKLOqRRvgk9nrDZKL7Dpul3ykGDHmomdzJ+wAlZ
P3heG996Tz3qsn8kJgDTeiK+OFUXpx4R9tYHdMBhANAlTp9LyPB/jN19FWAhqQJ/naLf6iE1bDyf
ROJSQbJS8XkhkJyqPLNO0+S9mzFjRmI71c40GRZ3WZg/6ig7mcOYrYspXhe+k95kGp6x0DD2JjFD
4sjak0l7dvw63RipE4BRtOtDXHAGh6FQXT2UD7GbgwQuEJ7l9N7o8KCcFF5K+RHP6DdUGFDHOntT
GmuUgQtERe6w83r3RR7x7FHdlCTJ9PBm7mFkncbRyB9MSW99drHcifHbDKoCeau9hZ6Bn9FGFMtU
urVnRLFq/PScnsNJ6PUMSJB119UMQgT4Bkca2FdR5lzA+e1oEP8cydHYp2g/7zuB5CMF7w21kLkI
NK0VHiYGknJWvIyg3hvBQ2066CqmzVzip/TYCwZK5W1gw5fknAqPaWgpqHsitkfx5DSVvy8z7zF1
AI2w/2/tcmCZD1k5aPusPQtBmpf75EfVXvlQ99kvJoDxDnL10aiS5D7PirdcsvG1IZ4dTkJrFzMt
yez5Tw+Tmu5ZoUkasrjc+LWrSwtbnVRAOLVEq9B6dyjughGp0uQy4VZT9l3HPgadEYIabrt7j+f7
rtVfucBoLWKfJTbgWA3sd+3+tBFOIJDTv40aT0ynspfESrtbklXnMo+yi5c3wIX9uCIfD82fNMzH
sTHMM86shiaNulrN0F1HAwnYZNXlYZz2pg6HdQv1yc/1L2OAHR16zW/V6/zSeuNPIKrxxah/9A28
e9J/EEFgqfFpGFgmcWi2vQQH4LHazvzToOXvmOjFtVt7NapIFt+MsSwajFfWsHKHtub3mHFYd82f
I8yORS/GcsV+V5AnSGg2wB/yAzvfoDHbPI5J81TMnnfqigVk5ZeXuWTFz+YZZCeRzrMM6fsPYuvA
G1obRg9Ygtl0jw1U1hWU/zm4ocknXpbsoDJo3qLqlyUYBjdWdfM9CD81Pkx8Fbc5hUxReKXY8EQ8
50xPckJutw29QjPGCW4x7SSZG1kT2rgIVYTfBO6ynb7UyfwO1hnxl+iWQnPxOTmUeelwlNKx1lkV
vsjeCa9aLwFm2HXoY21sw4VmyqC1tXxEs4GwOIpZ8lBOQ4nBDVGDGofmWLT58I4Udlv5Q/zCFp89
TK3zOmpz42lorUUfnvOmTG+1p6pLgAKsctyKli3zQy8y05vlVNmxbyduCih5tz/fG+IsZljACa/N
Hv78s7l8TYbVLdH5fP7zg41bDSDYJgKop4kN0/F2RqOBcExSXKqc4pCg1MSgCBWtSV1iZ5cOHf0d
h8YHMCMffRLBJIoGe1Uo9RW4hgZ2gvoDuKdcBzW5bsB5Pz0yjHfqISZblTa6gC1m6fFtHpi8NZgP
Bc3TlEyxPTFGYp06abZz6IN0rnUy3RIxWR/uBYvJqTF6TggQx6YM7nbRM+wJfPMHwDqgTH37OpSZ
CRsvGXdj6T0W2W3A7+0Z/kMau9uyNH0WyHBjV+bPfPyyykvdddWm9EKfs0j9qFTnbliiYCgb21C3
qCiSZd400UT3kEeC6vW/cnVFWbLNkiUIXYM9GJhQj1hUiTPIDgX7V9BGJGmX4pMfN8HL0YXxZUcu
uWshuCqMUwg1TpGUrJf8VwOhD2G+DA3BKHVDbaLf77xTbzOUa0NQkrEHSmxu3Rto+eLSjYn5Kstf
NXqhfW4NeN3L7q2P0uo8Ju0B3TKqk8rc2A2hKXVY+9uqNM+NRSuCOQYd9Tx97/NE37W5mK5SehXv
MMt9hc5WCWolkq1gk1hMEFyvAu1frmcTDgebxM8pHNjX1S/LpzT1U7z6ZSM+3SxhRMZOmQZvbVSk
wPya8EVI9WUV+q2Ckb9ttMf1zD9lipFBygWHlG8CR3NELnoMqMnw7k7M4f2KLLQ6ANM1y3tt5tfG
f8r6ND/aFnbJzMmbF1nZ9P75WULbT0OE5ae2YvhTOWLiEv/Zyh4lZUXivAzIayB1QfcE7bnrQlY0
Jcvu3MfvKnZ+G9YsMfKhhmLavoUpcvagy8Ex7DFUxntkHzwOOnGu88CVWUZ9RmmMYPSqlRIST3VZ
XPoijtiivOfKn7zvXCwmjjy75CjLqEKMi8VztsPI8i7L6LmnQkM9ObBCMUrbtpJZk3DFCQ3XXSzc
nyN6MxIFaXGqPnmGRfKeVAxJUnzrK6ZH4TYz2axEpe+GAmOKQew0fzjty5Ca0vhldUxpuJHo4Hwi
TxsfRG9+xuhAzsK37luXUn0GzcWiCbTHmXE/e0NI5zV+J7WjJiQHQUzMMNefo4UExjTfBtW0Jig5
vTTzY0V5tjFmz9gSb7wD0cB1BTxKjlgBhLuLd3VfD9Qmgvh4nOIbjl491bB3Eik6n0LUP0w9/cYH
iJA8ynep5rTegX+orTuTpJazwDNGT+G3TWsT4wvjUtXYtxTIEEeVgnebrvCKOPSf/deMtP9o9xKw
X19tW0J6MO2F1T5A+UpQpb5VtdZvHoSYcXCfg1k/uXXv4+Ax9yUs+M1sP0xh3x+J2IsurolAO8ST
CJ6+9HdOYz0ikiopK3n/wUcws4PzUeA6djnELtDZznMdLiVJhW73FDCWwinZ/jJsN9gVhosTFfQs
xrk7L6PCNpv0B+qiZm9V2Rl8IqWsrVmBhIst1P9ltz5e56zuDjTHs+0kqRRK+u47W7YOtznQnxip
/a5yCH51fabzSaOudkJ2matbhI3cloki7MBrMCZ0fe6CYsqgSKO9Vdo8WN59LTBrk6e4eAGeBk0m
/WymD6AHX/OY5i/zeHXnjkO8D4foNcVuScPL4oiZ4KjJxgqYUI4jFbMMoj8W80T8BOJJnEtVufsY
4S5DSqzUKScF5lzfVlA7kAJc5hwl4jgUSRABbflJhP1ldOkGtdJ8Bsdw05H9HGKxRD+jDlnlvTnp
iBQ5o2s8jkAZG/BofDOCoMDV9+aPVzy32c4K4h0ZDHeC1sXBsm3cKqAy6qh9CaLiODf5rnb7T78D
F0mkBNjxLryEYXqOFMsyNYRQ823ok31OH64OrUNdu3eNaO4x18EsxnK3ZJQ2miNm/q7EBpWuj8JM
n1rINOskbn5HJirOfjl7hNHV8bNNrwmiawpkFm4N3AQ24tEO5OMUMVkcmo2zOKl1EmWoDPS47Rsk
I8zIwUZvI4F+uvYK0jqCZ8/RX44g5XEyi3c70/VnSSLsrEwiwWqgteAdW42arkiGZxfagK6WvIxL
k+cOYpnw3FQl4a7Y0HycJIG+o2n/rpT5wBDyGAgiGzrf+RA9BWbj9Hcknt1U4N060NKN4M7xzeZH
00XPnkvgt+3v2Iu3Qzd85kkiz9R4NyjZ2+BT+s5rOC32kGH8AJQEomUKvyTpi9S9T0EJQG2UELEg
4vld9ZJXxXdgtLhc8OFKbodkRFwqIIz4mFs428pPNIY0wfJyW5mOAY2YO69EktBG/rGpbHtLF58T
ca13SnFvV70jl4gIKHqdPqVucgFcXjP7Cl4xosZnxrPbgabYnTk56uClLd4asoICJrVrM4yPJPtc
5WJn19xEm9oxHnOaYoU/fgk9Qod7M7WD6L0mGrjNnC3QXpu3/0GiOyY0HPZlkRdgO8f+00q67UJP
A4NeftfN/FJTUiZheS9Q5K5CwBYar+9YDfdiAk9OgDLnGDZHTBdt/kQBFx/GMsNVxIE2MSN/WzCu
XjPIHV7sLEJ0yppT4SIKm46aEBN+6ubp2pIKiXOOKrhrkA8LhA9UCaFkMIjQoFk1aPjimSZIVxFK
mUE5/NMgm9AKsrYzv9Y2assgvHRNMjNUHVGsEc3kdcz1fAaFjBLZ/kKJEh1loXWcSVjYRorNmi7K
b9udT7lq6l/ZEgnF5KrOHf1WxlVxTHuNy6tn4N3k6JRDTga2E37mvtN+OEHEDN3yjWdEENTGUVXt
Y7Sbq34xF1DmBJvG7gmXRExAdUTcD7cOhSTNxSCNQBB4eHXqtnpy8L1vJ5SijzAfLn/unIqdFr4H
eeXja5Zhd4G3gr2DCqI3GYCjZ0wuJkXKQ9ijuoG5KSz3SlIA/S+j8s7SKqFuQn2Og/Q5dSK9I+Oe
sSSFDp2plrbNxLQ+8Ih+pTZcW8nMY9u04UOV+aCdhD4MZUW2nVxnPChrRrvhhpY39F7tPESWKU5m
fKNj08FxKsorEEFrPxldDKSmBKWM2nvjem1x9GfasrVnfkyQdr9NBYS8rQWZNWAzmRnKfRLae0Jk
6XU1eNtA6N501l9D+1UUnngbpjee7Lve6aFCNoY4DKHzu0gU4Ix5o+0CnZunWLWCX2jLgSb6OwQ8
G9N/rP3+ZiWFvbGsPicw5yks6eIGM2rbHBZmP0nwOsb4mjBIZkiEb6UAI+QkFJNirUBBlTVO3Wjh
SbZxTSz80D1oPRFGpFN0kAJpfDMaq8HekdgMWsKysQD6rGUVymcaFozqQ1pRZg1cwpBjuCNb8BOe
y1qX6iVqsfZ3E+cagbG1TQvcO0pJZhPNtXbpOjEUfbK7+L00SYHi9Oscun6+w2eOnC6Yr0NavwKm
u01kcCMPu28DsBHOALXfj4sJAhnwIin993zndDAd2in5bEpEXYZ+YbTMDDxGrM5ddihQVszR+yTq
7B4pLq4IC7iB4b221WUmTvjk5BNrHcjNDtMoOde4lnE/ZzpsTz6Ry6e058kJmhYHl2fau4QRK1Qn
cdRpy00VovTyklkdQn8MkSZxMWUfM/yLQI6k7BGdA2/DKwjHCYwfVl6TkCpBijgeFn4W8inEm+GF
N87lw6l0qwsmzz7PO7rQEbaiyXzOkYbHAasBfvOHsuq/yBB/6VDKrbyyzddzSqwgw9TRx2zTm18T
1kCzFK9F8wWi5zWraroe0t5WbvAZTiMBeTH/x65rHhtUS2OWvkXZfuC4KsP8LvRQNpEkh7RlEdkl
zgMaKTz0dveaMuVHsIPFW9IwZyjaHDV4ybqW7trU+T1I4h+5U96FHfm01twSyRc7WFwHnDYCmVYT
tQ/R2DMDrs9V4Nxqkght00T7r2O4eSGDUmiEsG5RnjGdoCXWdtFFzdY+aogNieIQI9gZ08mpTxSY
bSsajkQwi1PCI4Y4vAlPsi7KrWKSdM60zSG0GusnAQMO7W1KyIPj772QwGNLInfB34uNA6VGkCcb
PMyY8EaTw2t+FzXTKW4J32DmI/bWMPG/4f0QiX8fi4SKKeWcU8yYBlVu0iZuhg1zB1JxKiZZEefh
uAQrmjXTpjSe5TDCzSuzlTtTqUpQrBtvNraTV04baK41ZiOSlkMg0EGSkIwdIK2wPGqMbuZ6RFzg
Vl2CNj3jAnUf+kYc2AGjfafjtwFJ0zhWd/HcYKNlgOU2/UcZIXfopWJE7/Ny8uZS92yWw6zOyAF4
WNOZtNEhe5oV0UhR//GH0Y40eFjHvBrkf2dKThy3vb/qRuI31Vwe3Dz7iWO1gdsYsvJ4hP1ho7n3
aXOrumtIwwnETsehsZYWto42CnmpUJZ4xo1jEOhm7TXdlwoTNIKmj4iO8TiN3KDdjrICRkJnkTzK
+uTwrDzpEgIcTabkXnFVEHci6uESV175G0EvvTYRvMVu9jbm2NlQDuITnjk5zAKTbMOaE87QM/oC
WUYYcrIkgWngQm+GJoVt0QFZ8NyXPu6aA07Z9NjAz93ZYee8+VWPuCI1f5KaTsNPBeNjrVR1TrWk
vWLN5k/zzY2IUNVycDYtSsZjGUdw2/3xVVRnJCjjG0QwSFht1PIM8SlWJvJAHTvd/fnUGWk2AOrO
z1bg2scBVj13Jiqvvvl028G4/8eHyHT/76fMo1kfpDvu//Fv//g+d8zR5pq05Rw4gPPqz1ewSxn3
uuUtb6ePP//ikJNwbIaYyD3G9W6KdMwNaUoZWa0QBBTLTQWa3yKg8C8fEgIH//Lp8tU/3xem1sJj
ASyHVgJutwWatZb7uW8XjqONvBeazbpu0unZHjkRAM8fkNILlK56pA9rF94d63RwFCk2+dRGtjMu
vPThvSEDaUFVy5Vrxc9NmN1mrEVgcAQ9/2E5EVThu5ZdyxBE/p7nCoBTUk+necZFh0BqOk35EgTo
DYvWTeX3tk5xYQy0HSumQbRuQKlgDKDGizgq5RWuoyaCPUDMgScfkJR+V070lUHf43RcbI3G2E+L
0G4q0GooNcBPoc28Dvpuvo+ieNuVi9g5fmLT8HYWeQztnyx3ojJM3d2PZUVPdOU1L3GVdJvMIIR8
rv3PoDo09NUZz8UWaQPttxmPTzwtT1FePQ+1eMoH/8mcIRNVuLSCIX7HcYLGgyC5yKJ8lqAv4uln
XtGac6rvvATIW0HVqspr7HLKnPgVQecxjg0ezJQCIYcAowEdNKhjqanVsRVipIyAVtYab6493sMs
5hgwjJ9tIoiFl6+J8s+QsPWhU86zkN1KRDGeNockOvjPWzcimzVDHGK7iDAGFDCSKVBbud99CoSe
CAQUi7vAjP275S9ROvtJhxJVQsfps0nCdovHHKVMMwEVjrKbGS3+IFEfcuorgH4n7A/sDP0PGXF/
TIkFrqFy4UhgjqoYC4qLgNAj6dr2QfCpY8ziGTEGWyAsUIXf+2x+YkpVr3JlAbBxK66D5W/Srvqo
8VxPFIWb2uc393LJwomwdxiN82ga4xUTheTOxPBgxGN1/vOBeldmmyJyD1IZ+bGc3epcLx8UiLrT
n2zs/1F6+GF72/7n8hNfZTVB84ra//Of//TZW4zo4PtX/Plvv+v/k/RwIb1/Fx9+/Zw/a91+FkSG
Fy1AguOv//qPPz/z9wRx5f1NCgJEPY+geZZDV/6/AHHb/ZvN0NrzaSmZyjLlP/LDHedvthTKVDYx
IZ7vKiK9Nb2Z6L/+wzb/5rhsj1gUhat825H/k/TwJdm8KrNpUU3wd/LbTSFRW5g+sAMhlG3z9a/P
G6p9zcv434qJdiZVTk87bMUbN3GwsU+TZeaE/C7GJ3dH2IHewVzFMRpM+37EqJhV6k5X4fT3D11V
YAI2yemRmXiMIqbTKZveSXIna5UfHLkECwQTfYs5JkZIyksgq+NfLvrl73/x/0Loe4Eh3vKnSS7j
v7wQYDQuvVoHvpQUtvnPLySqiLIwBwNWlxVRxRFiep8sH3pahUeMm1ejI/pzHmc6T8BzjioZj6NO
up1nboPCN89hYYElwEV66IKCWBnATHXGHmzIYDzV1QQw367WWSGH+zK8ZaY3n1lM7kFpF5sxxM7V
y8h5gg40s8cuWCoUe0lnEzc9mcnfn0IeovAbtsWf9+evr9ZZ3pZ/ftsc4ZPP69PqVrzwf4l8H6kp
aRjb0y4KDQweUEA3s2WPWz6QkD7bwR2LWMRUqhzXFmFuyKrHcN2Cze852bA12iYFXkjIHycPNjjT
BVGHrnxqY3kYUjZOHMP9dhKJOES6GoGfWA/5jAcomES2DSm3nwOQ4Bs4cuWeiHKEVOLuzwdvIrN4
zuxqm3itd29m/B0SjHHsz/rRnD04+CJ7TfRobpmeGo9l5z7WTAxpqZAr1+SjPCQSGE5Kk+4gmASc
ZILGANYIMG9IrW0Dnn92HzzU8//+HvJ44P56VdF3uMKzfJ4GoSz8s9Y/30MVB+TI45i/i0nuWJFD
j67AwDamTS4SuUEsyJM4BgX2I6/4Jc2caCbO9Fuial4dAaAXNRhu/ra5Q+AQb0AoFTtyYWhA6Sna
D0nw3dK4Be6kkeCFCn1eEN+a3myubVlu6rrnlVO39VP1KFykqLaZt0cnmWhkYvqAQRHN99LGBj++
YOzsCUbLy0OMyEur8lqKDh1KRIpplvobZqwcSoeG4NGaeWRMBmtFR9Hg/IJfJB7unKL7qRiX7TDj
QEeE1cMQp3V/Jv2PxPDUuaccuPpxgm+ChtleyCg8VFn7FkZu/8yNLw6zhBxnO9UrYPVQIMXD42uO
8qUd6XrYE4qHf//2/FmL/nLTM+gUkiWP6Av+Q+b+L4946M2MIby52HFX1ltEa+mxLH1vy/0KUdC1
79PJ46ifqrNXkzQqhf4OoE6e7Y5d1onCfg9AHKLdHG1BgOZ3MDKYwHVMRmnh8o7Yk9jHzdBuG5z8
D99u0j7XoDLXgUbpUFuk9BRDsBDsMtxqVRbuCZZieDUG73bSWp8EDW5dJwy+0x5oAvkNtm3vC0Uv
PwuKGgiZtg55zoiBXnSvsaz/+8sjbGUvj/1fr5DyMP1ZLl8xOeN7tv/PN7ADc04rkKt7UtCWbO8s
PpEfUa1h0X6QO5CvBj059wgk5olsnXwG8+0h+ZIqPY61ovhq+29lx7uOnMdLuRjQmKSEnHJXkSAg
kQLqVyOJB9GlR6+UvDoUjCvSR4jq4yjYpcxnF5NdyyDpGpHamKUQypza+ID3jqQ5xg+01Vn4267O
mM2pT5GUuQJCEu6ppXSab7L0T7ALJIaOgUlbWO4Du3prosX3z1WtGe8Edg9fJoR/TuSpy4SSRqdR
H/Bu3TndMsixcXdYKTnEystudpw/zm4Rcxyq9GZkfTwaMIyylNhrSE14Lor0ua9rsSYez+PvH4Gu
aTANmmzmtEUYbn+NBCmgCuywj2Ggra1xkfHRhMSuol0FbIq8KDaUYlfCNuYQOZ5M9n1OftlbK9CF
5IabbwOixAjo4DQz9x8iwVOpi+/BotCGS/g2mCD3hcfIuaejQd7cMztdtprsCs9ZwMiLvXXbwUZm
ThWhr6mKRx+b3cZv1Yei5ieeBdIs6qHLgEuAYLOgGT74FWRZFc5agZTeNTmpzHivD5VCj9OJ6cvK
NlFhfdKYCCCH08zuPEpaixhvo+TvY9xYoHoHbTxQCtcdIjEbaCOsNlr+lu++GQ2Mtvh16joPcevw
g5yBbuOUw1dfIijKQ6sl/x0W6xIBGJH6R8PIOQTx8ESKIfmYSveoi+gehEUNKMxQM62w+eLUENsF
aW/gmGD4mPKj67XJZJ5Gs4xzyOW+vdHM5/fNOPxKyUEMADF4Xgk7OiWMe5heXR++tWuLNVQWFArK
HI9wJVZ+TBq2VjCywpnrPpCKuK4Y8cEmCiHaOdvENcwDJDDUqoiuYUburFg5eEq98NRNP9Q8EJjs
MXzp/5DRFmmmIqFkrMgfs1T81PTCQEGX3RPOF2w4k8Qb363ha3qMJCBI7bkJSDAscc6FseKX6fY1
a+3ftN6DfUUbHlziYtJhShpgwQHeRKROqjDDuPgtaVq4xDr3iLhRRPs5bFqakaJcSwNeWZWYd7Lx
i4NvQQ/2v93uVQU2uODe73aiM2wIbzJeIzzdJbl1dCo3PHrw8sz6A4Gy3ic+z0tfYwYOv4vGRGMb
jT+A5DZ7lod8b5C6vky8D/VcfuQKpBKszoe6MhB0E1qUM+Hb4OyyUK/wPC9oqS4to1UviruelOBY
XtPEj69dh2lOu++YQ8t3theOZjncusBszZUyr0lcE6PUFr+TSaAhcYoTh7wHlbYXe3aqTYu3Eg0r
TictshvtFKtzMV803XPvh0+ou36FiazOVslS15YT/i0LDyyk+f3kOM5DYqF2WEZFlvqR+GiRSxsD
exphbAK5IfENLNI0t9iLZc5f+cb9JJxH1Lj012rL53yXTrjFqQjiBBJ5wjQFyEEwAUcgVp2c49cy
oDuHnGEfNriiyJEvSMchiNSL/HuvUu2uTAy1yYmX8gh2YSXXHKKLC9vVc6X7F0GW6NFjyETzuPnu
Fv9cnLrEi4HXZBqEVTEX+XaukuxJGxJLLW01Uhl3ljTydYPSdKOs8uo7hmQ7boM9vgBABakBI8O6
auLg+Ruc1bxc8QKH8ypj/DG3+r85OrPluI0siH4RIoBCYXvtBb2zSYrNRS8VpCRj3wo7vn4O5mEc
Dntsiy104VbezJNIXiKDeOyAqxzMUIFSh05a84ccSleAVs1AhrznH41xsJ+CoHNekKZyhkF7wB6H
hMaKKoWNUhTXxArufeeU7LKDgDC5+1sai3uwvandL7b4bpa7O/MQROYcnbP8V9TV/5TfGA+8XCR+
Wmi8fsHwKP4L+oaeS5+JZfCpGZiM6Wbfu8YZd4HSbz0/3K4QL+Vkf7YJE7fZI4f0a04P3beuEckH
65egIxCfOO+4lTxnes+qHot9T6o7trr+rQD6vRHR+N9E5Q5yA2uHlBN7O6hvgsfejmAmfkl7OriE
xgALGiR1J4obWUlth3qa97iy143D7w72JCoX/lg2NgMmWYnyVxb5E1Ns+0LF1L+xRHZCAnROOHVx
+Fk4+Nz8oe2P3Ah+A2iyrwyMf327J9mFv7if/rmTXUB6WF78xPtmLvpxO8gQlERcON173sKWA2Ke
19q8ICbqbvzQxsIxVxkvGOFjvnTyUpxjL2vPVc78rBgtH8mof1u1O+zsSuBE8nr/YEUdDND2Jqgu
IqlNPi+3wD6acCtX4jTNS5+u66yJdn6Th0rqkKF2G8SqfJ5YA/ieAqJrknsagFW5PA0uj8Su6TGk
91QjE2HLQmHOFxyPGxkELyPy+dywB+O3S26V1Ad4TxS88//d2j2+Vwbxl4aLxrYib9GDudh2kfeS
dcGPxOXGCd3hakOc78DBboi2D2fbKqgKy0bQJ46ErsOa7cAjPF6iEq5dRPRzq/7SfwakWg7jfiZh
gpK8ZzpmvgEtA7kMpdgHxssIfXYQvJV4X2b9bEicPlFF/BCvwpPXlMOlV0C5TMzzEeC3pOODWWgW
DytVvwkd/57hBHFyS+uYs/ujcDeoQot188Cu4UY0BgVS0sYR0kX/bCVEnTIR82bAP7OpbSxocJTB
CDvTD26Ziobevmb8b9hQiC8KQEC4psxZXiHPaHO4qaIB7HFGa0rFJNfAoKnWRraGfehOI6P5jvHP
ZuuwWfD/btKlZi9sw25VcHvdazNDhPBL5pyc/Rp5avb1WUCFK9e/XQNUZOetNNExV9iXe/BWAXGL
eUkPwmBEMg2R3l0bp/ECW0oKSq+ShtkfS8GKs3LP1voHrLbBJsir3/Arf0jv/LVbkysLe+xt8S6G
0bt1mjRNoimYV+2jbSmfc3D48t9fsWfpeMy9/gAALj/lbn+QYqyfIGRMJDBExCuFUXhPlAJiEFeh
Xem8y6GdCaUTNVCLe7TsqiDRJj3oesBpZXrGHkJiXGAfTvAEG5AlCiy+B1xMvNVNIr1i4o0bw+0g
Fdp6aLAGVZz0S14si+u1vazEoCqSRwIvR9o3B35v6iMxYn/L6IVjqlUqrAiOLsHa7erwW4K0Hg+g
WNoVcjnOxAhKrnt0wahl39Amotrp0HTl3TKG+Mz5/DGWnI0LEoRtG6yCqo5IQoKdhIB6Yqz0EDsd
jt5URHsGRnJV9RsnFet8Z+a1osUDMjlMLNBcE4IJDxdPdyFsXtpLF20jYcYbmsBD8KaXtoHXUQ/x
d6Y022mWFdAk611mN8HBbeqvgW7d+8TSwIXQcshSPBOYYwaMEWi5FGy8pwgRx4olp9KoCLl9YIeR
PzyUlnXtFZNUq94Y6cQT5ni4BJNLxpCDYG5ok7IJGIV1MP3wkvLerOGme9N+SpeqJR/KgRusPRxs
cfPRPXO6mmhM/rAXYlHHqmMnr8iflcIY2erwn4sIRuEw0pq2nanFElG8T11/pGPztUjJZhURAAw2
8Xvp6+I49fcK7LuiBhTj63RANQds7pcEJ78Ga5yvApUqN/r6GSgqOYTWYSvS2XxLC+M9bmn7k2W+
ow+CMiRneuZ/KREg/9D6WDiLQYw0CqjxGDjEsQG+DIcax+om/5wqnI6Fgepvb5yGLzz2qgZYIBFl
HfiffoXxLInwU9N9AvSUhMY+HpiOsAS80UiNry3yskNtxRWOTzSJKBp+Wj9RYSKcv/ilokM+tA9w
7fWRA7s8x3b7M1RkHQkzB8dyJJJM+RcE0Y6AqnHzuNFRucbI0U0z+yeKf5y5gFLtDy+lUt7RSvks
gF57+DYPcW4y9Avx9Ne0sSZ0zUCRVTFYZ4LsPwCosr1VUF80WiSjlTuEhpDl2ZTddXLK52jU7smp
1qPSm04uwDz2T9MrzMEmnHVArq9H9EY0BbVgWy9wD+2dC+xkyy9tuDcYs+540NlUmBeFpftQYbKq
2GQi4w3cD2Hn+Tnn1uzE6vz/P3gORJUYeLRcezJrE+gwGFzspS3Xj6qixh0OnKAORIKB2q/WW2UW
wa8BCQgX0psFqCd00yXZt1GK+JMb5BxwiuzXlW7Zxia2QHoXXItNTyU0QwbVTaP5yAUVeo3R2edi
ia42ONFwIPKnhd5PFVOKg5d8MzRrMGP+v7YlLOw3MTRWncBQ8am1qM9WsFQfdr1y+9STl6r6EsV9
spP2EP7/T+AkZHCzSNIMMO9CZ3Cyncel3sFPXU+Bu5eLhy7rr+CmpEz2w0Dhr89CHXVShJl1Z/8j
Q08Tm4xIiY3O5EPhg0ubZDM+xXShvyN/WxbhA5CZBEqfUZ91yVxc0EXvLLSU0W6wn2jIO0aUDU+2
053xJbVqMS4LlPUzt1UyOEt9VkbBzdNJLn3tTCGVlhRvLII66J66zkXuzLTwks3OCIL3eXLHX05S
edDCl3AGrwk0Wx3INIM+HZlA8MY02Fs3ePSoIDrD44pO7hwEO9Ng7RLr07AiPhrEor3v846K2FSA
849uQkYvtLakZ5Sgv+TZ3KAxGDlaO8w4/ndxXkHWSmps/I0n76AwtnrUJgwRBmpLxscos18LmsRT
ws3XlUr0nJr1kdmyxaJNJmn2P1TW4kYgy0h0Ic4hoKfnHlNVPQcjdk9yK+mU3ApeGNfeulV1A3MP
Rs1Lh5KZ0ulGx6T9DQWyO9m878EPICo2rFfTUR4nk7j0TCyF3qi1lG3eLi4FXEuCIDIBD3+ijdGC
Tk6PvFT4ss0+wN17X/hZa4P2hTJOgKvPH8SZmQtlcFtaMz/P6fhrIedmNs+M7i8UGEHmQ787mnnM
/DqtbRt9gLd56nHfKepRs3pezj6MtRGM10VjRbz8/8/sccgvTc4MayTPyilR35tyZ1Xpez/QUpNN
eZjH+HJy0rdmbnnULCMtBtyw3bwX11kaUP/c0FUA74hgoCaV35qqhL20FoQN2ORe/iW1D+DX+4f4
RBiCO3SArUtIhjDoebQAuGifK6tZ5lyJPL5tfFlxLVr/cCxCEeBbrdofkyg4oZfurk3qKIj7HN2J
lTqz6TYZ00NrGNkuGYdTMvzts+guXGCnjreCpNr81LcYItyUL00Z8+Escfu1GqWNUtdPjtQkfTza
/5gKuvbFSoF9L4KpKaoKrBa4Cko+xoAO9L01FOD2DIf6pjiYLpP2CD8K9oNY/JvAkcc6uxjcdVn/
xEcnSHEtUSNYBW1xgPK2d3zglipj0U9emZhW88/PE+fsWWvFDvQhscjkYPbvLbz0ndsSTKtn9Sv3
gv+cGNerM7qUGw4C9cXeL5JWkXFZa14lAy6BqhMoJxypcrU+pzCMs4V/o0EIIzUwowBX3Tqrjcor
XqWm8RxHyse4LJdo6Z6iuwfOjVzwVnbmX9MajyobMnxH32KJCVXDHttWhEYCxFXeo5Gzx3taDCn4
Tu84LSRPZ30ZpjfROPPeH7TJaVEdtcfx4CfYTRKldiz3H+lchfhs5FNnxkfuYd2m6dvfyiA9668+
g+VCRbL30tJ8spUeUcZhkOeixntYRj2BRmbSzWLqr2hesjAqqp9kZXl7iySfH/wTtjNfC1yHy2BY
18X6ryLsvhuHicd27SqbvIvpJqSlzPrqyiANZS1+0xK27TpNAXNufQ80H2xpO572ZhczhBVCPAcz
zCPfe3PLCWPGV89ceqVjbaMHril4fMaNGJMGikRyXSjmCOLmFyUj6UGmwLr7uvK2zsg8FGfRK1xB
XET2a+Z489kbgnir+HbtzMIe0EvhVRGrs6hQBNnI7tLYde1EHo36hq6e661bMZukrTgwg4YZXl00
s/rbivFVZ1H7uw0gkkvvbyOG5VR3gDkjNjlgeEB/WVPwJHoQsEWl850AVMmAy3GeeJeBSfhF18Wx
XHAh8wyIF4S/gqhoAL/d8D/bMhufKgziDJhSXyKZ0ADv1EyJNuBQaDRsQhe8KCRZIitaPSf8s651
7NYHtA9SCj3FMYYXg6vJsZ8L4hlmWv2yVNKRPaf5OQnwsWm43LuiI2yAxPpw7eSXE4v27gjjpmOd
nZqkOI1aRKfWUNFVRUyirWvXe6OKuaYN1hcrHOOcgAYgEnOuTONtBF+xs2eGw4mvxDQNCTvBCvaq
Bwkvpg2u7SUWb7gru9HsH25k/KgugiMDAy4zqTVcq6ObtYvto1/S/GQ34wgQNqbdhk+KQbp6V1bt
XNnQhokszjOuGUAj+IvlNP4eaCWnHfDLTamaFFPwDBgGtElVf81Ra2MGja5x1YybpmnrfROrad93
3yhvW6h/71McW5d3Zuqc7wP6XAyER7b1n6TI/oIwjQ4jKTR4xBSOgwjEifJhUrBFsDR5KW3QW2ba
vJnF+AuuB9myQWHN1zO9SWbyJ9L89gX0dOwaGQdbQ5UOPcENEnd/SuZJ3jOFmAgJaOV1jhm/HEJA
Q99cODf7owoq7zybZ4UAcAY6/l8n7TJUOBwNVin7scCqq+ebrPFXzbA+Dp1ZhWy1o0OE1N+No757
EsBP59TmNpLkFU0cxHsa+YpdJ1F0/cxn7GuBWO9cRg0aqMKUZg27hR+f0rgRVh7LotkdD5iKxyfN
k7zpLTRlo5lgnTP+bzpJeK+kx3HAwnesPY9qy2A2iNzJG9sHlskoP5HDosd6n/DmH63MedODK07D
kILcld+ZlfwhApJt/eJZYnRnsWWdIAL6RDfY/kXm6O27xeQp4n7Gw0entVM0wy0oH9hRqteaPOE8
TcspXvsr03YcwrhSD3PuxFV51rFviDwJwRzu8PzvJ12TIzNMAmQTN+zOIzMYGKGfLzfF+bFvEzqv
0AW/IliiG7tJIjIK6+rF2fmEerY0aQe8oiii9ZiBtlkmvHNX3AVL82dCPeUxQgjlL36JXuGu2eAJ
jE6l092wVx8JD+JkNZ1XQE9vkpTqNrXlssfGnkPFhfhbFPsuQ97PmPMVT26vQfzVvX7tDFC7awX7
6itVAbjcwI3/cHSDt/dmYy/GipvgphmAKjHX2le7ty/O2Ng3C691bBTjva+9U9AgwjsL+NJS9C8w
lFDpKkQw1dPMQnEkECXzkWS8v/uY2IDb08cwWQP0J3hlIKQZkTsSdhtrjNH9FAJlP+ItbOrL4Bbd
kyQOvANag/TiNWEw4QV1iTeQ/FB/dQ+GEevHK+3VxglJ7N0GXGlgWmZ7YBw66FmJo9bctFbbOnlU
gdW8GNUkQiEHxKb5v7EerYPp4g3ELU3knO1eaGX+sustRr1cBWxLmu8AAQlNyWYSLEaW8LR5k0LH
lgmNbDATzGAY1KIu9ULdRvETTrI9sHTvktZELNO0Ym4Ifmc04xk9M5MPSakmyHPrgDHQleKT02t/
lo5qFjC+5c5OHjVh7YPI6m+MF5eup5m+84znTnM9T10P51PiQtLIOWu11tc4xzA/UB+wyp8dbZDL
SC8Ut6dqwo3XZwsF7ZA0Koewg/DGZdMG9bscmTwgS5k7VX10hfuetI6BCVnenRh3WoSzerPU+DAr
zWMwuES0saAepgac2jJ/IkiWcz48sewNyzmoz5C9L1GyiL2hgMilpar2C76d45K7DyBC6PcpnTx2
2T7cdfih5sAWKHxxE+mTtNCkmtb8xzMDU9Qpbr3brMF5mg/VsgP6wdIIKUBVvBFoMQEtNyvifX5+
zWMBA1wPL0k3foGObPapbYx3fHpEEMdC4+N26AnUN4G/cd/pxdjFqf3hz8vBidKznVNsXFESuqub
+dYTDQFTzl3a9ZKjSyyaxeHB6Lil+YyMxBnfyzyzmBTHTwpJX5j7/mCUyC4Vvr4DlWn0GJoDpw6Z
1M6fPuRALUAdtV+WVbX3pbMu8L54DddlwGdFxm8UY7rJoUgOAmNHKk25kwAvLp1b5r961/20u7sP
Wiu0AgYv1CmdGRtXWXqt7yBGFslfioaoc8ki74zDxN5NA2KQB3z3qa2I6wmCvHU8s42iQyKyjE8v
BYM1ptbLWK/EH998DXIvvspi8XeWwf4yoKqcVZb9nAdsHyvPGc6Wdl4rCA9+2T/6qSevMYuz2w6n
rDX/KDRwFPcOsISwDwl7BGJ2s4Xrf5ussk/eBntXNN9Utse7zPoV2fKriwFfGHX5bknjlqASRW79
b4rSD7dlm8rFAnMviZazMXGtTZcBntRHVxExkGOlD408wnt8EHKzn1xPPrU0YR3FoF+idnkQ3Awp
LDGohzPkk6ooPQAhCQh5mg54SvCEcspkJRKaFh7xTxaAOzA3x6akk51LIS/snL4ZD6UQQ2P+4Ah4
TcAaINBQCONPxVNXuqdRcOe2vYQ7lU1ADKG8PQCVeI1FSsAwzZ8K/kUYQ/iSelTFpeibK41vHwv5
GGLiFVrX+RcD5GZahRxMy6BG45Fm3gQJUAB1YtsMUNXJw9nXJ1G2Syhd2R8oZSJvWsbsmQKADLmY
fhME2Oph2AdxXGGOtX6IvvVVBEw8A6KOcEBgDv+Xmtlam7Y3bINEMBYsIgXbTIpw4DOqKwN7RGVv
2bmJszVFgHIWIAdTQdw+yF9AB1IDimnA0GVyiYjLUZtRb3nsun1bWvOOm/ZuLFh4LVmMuMSyig5z
qmFJONOQ2m2H2LFYtM5UqIAwixZ0LhVFzzz29np8fNj6MgFFvPtV91b1VGUZUUhu0rzSM/KWkFXe
NqPfHhNawk95jAkgUG9KjZhT48Lcz3HDwUi2D6q1Ry8MPaF83b8NQRSDJrGKFNPoHYaU1nLaWvaa
SzrDI7U3GucToYK1LYQfPojaOexdwmBNxGI7NynLYLLtMVrZ7DOwJkHZQXBzOVGmyX5KpHh1EO52
plnxymGtYVU2Yhsc66n5g5jXcZ+neVuNzNF+BZFKQQiSCSJ34SiaEy3EQdF+jO1rYBfcMh331lTp
TyARt/r+A/rCb1lW8c75NQzIr0ZETbFNUWSqsL8UdrcuaL8aqf6pliyY5XOe2GQKpGgOBLRObTvS
r2ChzZLgF7fifUnkKzYTXjjwxvDVJjlHfPVBgT2dXjRXbkCpRLs6Hnwk3fglnWhoHyxKNEUa/9cG
xWmgcWsyxGdf4Ii1hmBPbCeCvNLQg9NkEBQ8TewjWi9Cfgv9vh7krrE+EWvMHR17p3K9gjWC11jJ
sH30I/8nhdc35oZ7rfQoL6avNyzn64eImnqfkTcIa2ALddk/RTliPnFVxDoEIUG0j9/o5oDZ44D9
8+Yk+IgzIDThkjchLq78QDs9/O3R2AEvYMjyAbq2OVEy1vHP68xo2c2fDmfDrquzYDs6owS3bfzm
doarxaWTZYzLN4cBvfZl+5xMy98BapfqAaqmifcnErW9F/OiD8xmXqhou8j5wio7sdjCWMXdbtpy
7wi7JcoxU11bzNR8mNOlaqjDwyr9LWjGAABE00eW+x+SgDnlHdUObwabfIg2m6yD7KCGwxJV185u
BEwhoBZMs0VYxXF/hiVTz4RMKpViZa7Pnlx1ZjPEnU3g0qkQH6Gi1CkeM9fkLyUpO8IloYTX5u1A
HSmSdEFUrlmKU5zS1tTOf03f4mvq+5/Y81kLJ2dBOempUZRqmFN+VMX01orh2V5rnAQZi703GiEV
S++2a/Uvfhk9aIvlSsTnGvWcCFZP/WBtqSZEfWWbFZ1mkp7nsQtq2trbrZh5QO0al05nF6B/Kh+8
TIM/YGqpR4mMlKkda3+bZjkR0X/2PKyASwHnbcoPTuxyy07j5MAK7YuZ/qeBN3CTpg1d0EKqyqkN
23IRCu4jlXNQCWAflL0ozwrwAAHwKTulsg9LbHe4LGgvAXf/lCYOfUoi8Qiy2H9kg6JjBYm+0DSP
PtPHw7uDxMAwk13pr2IpNcXDT3LO5SxDtu/m3uYLXFjBLeeORivHcq3K6dE38DJ65p2wqWnV01RL
pSZ+8jyRT9nC8cBQgyjaAny0aPYssy9v4ZbtZ/sYLK42W7gdVvooGvI1ZTKHhpG/wwZ3N7F0mwMY
EmwH7bjvaxWmg2scWAeq3VgZ8cb7kVyYdniQ2FokCT98ahyiJIiv/Vwj+dGawR73lJMkxFzR7Uji
ZWcElHjvZaPL2RVllzmYcBVMLDEW16IQIcIE45VZfigBWT9FLm8jM4dQRbX2jN8NZV5Nwj6lTr6v
lgSQ8AIWlBqGvdYzZSyCX1vndJuSapALBDtMbn4fkY3z63Mh14PA/wmiwESEw5zjpsVtNKvn2OmK
Zzce/jOSUFtwaG0ksrkjSquAJ9EYmGPKcbvfBteHsMwFM1s7Ap8jpA9TDaswM8OjlgMzZR9le6+t
/usFtiSNPHcwLaK8VMhC5cQfA+G7ql5Tg2Gd2fuzdUe0SuEepjQFKQXyg0fL+CUXWHh5PGK9JsXJ
dW6awyVZukM9wXabLUlnpFqtaQUreSP4FmLWexWVIbLGRPDTIurv0Rk5Tw660jeGoG+D/u1r5MZU
F4+IpAVIEKOm7Fz3kr3DhDSbWHqBo2N850H2j898ubrppiisV2ZXyAOEOs9UMj65BhKoE4SxIK9S
SlYETdeEdO0EtwZFh95xiDNxhcBsxWfCih2skOBO6/tCGIcpcnSoIWgqdupt8B50vFmiBnVbIKbs
KgpyOMu43Hq6e6/ZAmRZfHE7BKVyfgUTPIWNQDrvVEJHbdI/1aC6sJJxM/J1RuGaw92vqlF228hg
+BKsr4r4lPXmcaCn7mpQHkfFob13zIRoJPaIxPUL3tDFc+QytwUlITnQxeWZKZoqIgCONvC+YprG
J7OtLv0iL+yBxl0s+4Gxn+sPtlCuBNbwPfTRcmajja2ZHw4zWgp/kL6FHJac5896a9YYehp/RZdF
o0Wfcbq3i8zZznpmCZk63GTr5OqO805Qzzu1BtcqKrzkgF9iatwVN1W+mtEksUSWp66Lh9A8W5g8
qNNEygzK+hcEDuM4F/951M9tmcvTr6DUD05/rAIwPggijf+xzZV3ObqvccLSp8EncO2m4p+DDZaE
n/kO3/RBToT3/Yxqyd1hY4vxzmd8zhKtT7WmpKZIh1uBznfwCgQ/Z2q/Y2Hc53T58eRAQWNi3DJh
XkcQxIaI7oHDQqWRMzR2X0Q7K+CQG8nOWdZXE3wlA9fcbsnErkzz5VLIMMBzjd2cxvRogSXg8qhj
uXvNCnGmUeKv1bJopkYQnNsbjBv/WINKwnzzafjZzmpI58zTdRSoLTToNjuWJhOIwN4HJApATdB6
MnDZDXDzE9SyoDn51bNlTr/ySQehRf4ZnCH0LmYk+hpcyiXUIB5djU0RC4Wzb7s/UaH++B5+Ud1k
AY4+98pQ3oBvmcu9OBS5HLkfYKVLSCxYJOBHPI5bh+rmHmqpXlVf/TlPuiWXEPbOeqdByNrp3phZ
Pqt3zJeIQc5PFztv0AGRBzkXak2nw5Lna5kRPRvG7EQ7jbd8Q1oFz08c3boabxSx/WSO4SQhCMF+
K9/8CjyLRVJ40DYapEvnxdD/a4QfPTsRwmJkrS4MyFjDOPH3WysIYXd1t74QzCwiOyeMO25TESOr
Yt6t9m9PJY/c7BeARMUnRuC1JDB7N73xxe8fY5FkO4rW8Ev4J8wG/HsHM7gAvGl2Ru8tO9Fz2sIa
jX+baGeHvqqjbQ5ieTuL5jOIQLhZSGScnqaobm7S3zNNXf3IIoivUcc+2VLkl2nVs1n6V7S2smau
aAryGDv9gHswjyqjJeTNQ2CaNMrJwQ7bFrAXDFicfsuHUrXFzJK226wBVBGhgzZmZj9hOjS3MCq/
A8Ums9DZ1whBlTefG6bBgACNPxDXEJq+kwd7SdIGyUJB7x/yPU2A6GD9ZN4aUBhR9xx0fL11+UYu
2Sfc5SfgZko+E85E29LU0QQfmScQWFO02DrzAXWMuDDjIBmh/IN4BDpEy1V+aXX/TxreVeAQpwxU
hR1S8NaKigW6bHClAtI8eWpwQv4J3pO8Xyl+imPCCBHElvQZMlB57UB5bK3kJ2F9w+2huwaBy8s/
/h49JB9zpNiLFC40uu5oZwl6eWnC8UiqX3oiE0jdKFWpMFZmqONg3WRTBHtziaF1KMoAJyrg4Wqs
m80Hmz+9d5LnmA3NK4s/vNNp8cRi42rOdr8zpig+QeDiza6pzyVTQzFJ8zJOxUVMGO0wBSJHV9Fz
J3yYu5Z/bwzsmVrTiuP3zLOd9eS6E0XDHL1tmVOpkSKwcBUiK0MHsI7xBBSw8hk/wVKqi6t/IkIF
97UOssB6EIxNA8qPZWWZo82rAW1WM35NciLLnOA2kGNCW/m96LCcRK0f74XvvJiJBuCPsQG8esLO
HLl8H1Fty/vVLnPW12NbHmoxN4AudABj3H7q4Qc90yDybKRw/XvvWvm8Gfs5aY6TkeXPjeI6rnxA
1zyWKLTOROgw6G6pTXtDrxJMQELiuqjN69xboSpifY2ir0xEw7H3GsB6wZdrueqHWHvocWOCocvP
qTwXXqjFkhXk5JfF9gheGaANqoi+CK06j4FF51TYbEat5maW6lRE/kO1w3LGn4YbxXP7R2nHzdby
U/UYfYCUvEm69ygCIJwmdIW1dnlvbCM79CDHFgdOb8wvvp886zL1XBtEbDzj0DKeYYSdS2k1F0hN
G4FN61UvDbUA1CxjIzJChFb3brbBcs5Mj29B4aSn3iwoJiOUXhJIINjO8yCpU8LWlCEFD218+39/
r+HAmpURr4t1QzwPlALN6/xC1RcjlunDR0L1Kib/LrDp0HhvVlt/3SE6r07j6dNYDJjGKqEeDonX
WlNSNRhezW+25ewKP3vFFkCPUcHtH5QoLCAfUKv/baOMHg3FrqfWyj5pl+xQ0aaIvUobK0gN04vl
8oGsjSPEgRsS5vqTqotq6xhmjyaoh9MczfS1DGslsZYoftemmTeWk6mH0WWX0ZLckHrnu6uxhqRO
d8+ImADso7okqqZnTP0O6vnknNUIpoqyj/EEe+gxO2VzNhBEtn4r5QExVh7mmTGLOfl9rPGOxjjW
a9mCC5rao5cOX2xOcJTWW9JY9pUtsnlK+vxIWqGn8tPjgpqotauhn25mqykDQ10KK3N+Zz5Z8FeJ
UxFM6mFrtwvdJLpaZgGjEfJQMs7qLcU+gKEm7eibNenbS7S4tqP124Rza0KSvCtSYWgj9JMy6l96
Ih4X0db1xnbKVzv14pcpQwRLrfSVTA/TOkr0tZ9yCG+Dfw4C9ptundifTh3/q+uleNba/idyOAVc
VqIJNHvntO9NPO0c+sUuY5rc2trE+N/Ht6xaqxEHLoi0a69UtXlreHwNkbGvPmUOYPH2Xo6VJc6T
4kl2bfH0/z/DkAq5pALlj/wBTaoejFfeMckxWjgfFm3CE5tawmCUVqAxp9Skq++xoozBDDIEf6hv
XEWCj9ziSqoSiaCRTMVBVVxnlrmgKw8kVqBQ663WuYL/QSLOJEgXd2YgxHjq5/JDdWS13bj5HoqI
x43GPoIsfMKRZ/U0dPI0ZN3vKMaF4qUtiNvVSBOA7Z6512fLrstQdXJ6vA+ecUsXyaNQFhQn5jll
OKnt7XqIfxVYe8ZeMs6dVu+lwo5Jo4N/84NB7ku7N6gJVtnJityvlD3bsYt+ICQUh9aDT+FENAB4
x85RLfkKKiWaKD7QuEKhht0fgT2fl7kf8Prkw7lQhGTADuODBRVBz0XHne93j4Jlr4J8zt0SPilh
fEJS9o60w4cdYPRqcoZtMzZCGYzpkQjPcpbaeJ1yfeLG8IHxGzfytHx1s/afTdG3mAyT5kYvyhml
ClAXXEKGMPTCZGmYDn17vmuXZF7cNiEtNCzDKAduYqs890nNZtGmnrWmVeWma6gkPG/lkYSvCUYp
WD507h7nxPpe7JSTioJuaNkgSobgVsncvIyqQDGBDOlgGAph8laAhuhyhaJET5nki4aN1cOdgLt2
bIdfML2KI9nd6QYxlCsDHwta08q5r0kZ6HrQhzzFmWCphWcjfVZR8V/rsFXllmQE5nk2AiTh/C/k
nPmQZl0CM5zQQo867icTViyeFHRq6CMpg95GWO2p6PvpiaZqkO5JemD/9hYEBeoXEM9b4/ryxmi8
6+cupszygv0Y84oJdjgrSFDZE0Fazcs4tHD7Y8GP8LLgOvSyXaAb6i0DeMW7uY8RM4FGnR2clRBU
qyr0eO63M4M+GxGuPZHledskqYD7ksmYnQxDVCVfWbLz83sdm9to/MPab1lX0OtX588IdGlbIlWi
7yxjCNLwM6FD4AJpE7qQi5qoXPv8f2Vuqpc+9EeiEMQs3wrvLaWP79I3TEq8HpnO1MLWjN68SMFv
p0NnGVjJ5BS679ICKnaaemhSDacbMx8coHS5Fln7KVCw3rnYH3qcO81cxieDYMDBRn/u/efRbshn
RFhV6CVo29WE1rR/XfY0GSU2bgorFCc6n8LDTa3/EXVmS3IiURL9IszYgoDX3PesVbW8YFKpxL4G
EMDXz6GmbeYlraU265ayMom4ft2P48kY4RPyp7HXGOSCg5dqgPl6Wldz5WOhJN0p8+ChH/0rKCE2
Cbz9LHBt6jCUWzz20y2WfGtdfJHUC35P07yFLHaysbscBtqaD8WgjjphaZ3K11yP2amy5hNK5IYm
hmwflVzJvNF/nuugOmLPgd0GgPMhrtIXjudiqWkwtjN32iCh6IHJ395NuZOvM83FUyRcG3PberIz
0iBtScfM1Fp7q+ehbdDkZuP72zCyc7rWIcBOgPFCZ3ebGZGa4+pd985bmIhmp2NGIaD3XP+4CbXh
YJ2n/LkrnHczL8j5BAATFhKpQOnIzamC5uM1r15FREE0U34IIgBuQwnSdWzOgTGOB4wQf72W8mml
6zUnFnORBtUPTFof69IkKiqzNxIcd5vsCzK4/02YiAAzKkoJJ/BIh+3WzJPPQSfVjRhfSeR5CRuY
1Scb6WpfTcO7GpsXH/3fk8Nwc31uSpZtckxTPdEmBIAwR5lIR/2p7XvaUKk7yLmInUVoP2dtz0GJ
LfXgcdgbU1TsqI74bbhmdBlk+hI1UFC9hgg1hW9b3OD5LS3nB+5U30kcfvWelR7jshablM3pJg+W
8KIcnhFRkRVkJVfKxBMddsHRUrF9liYkgMHj9ub3G8gy5dm9Dgw8uO7wpg+UTWMTWwdA9vFNEJ3j
4K7XMYU8+yEOvoM5K85UVz97RgqFswrCvSOIGlhp42/UGL/YlZ7uNqG6OYmyR5iOh2aMuNoWbrkH
uXtWPQ0yRWK85B3Esb5PqoPq3JUPDeeatwnMZOmA8DHw8MUZCzre+LX0I6Qrk6nCytNzZDMK1oYE
dZKKyxRLeZu1lrfY69p9aeTtKswSieGn+cRqN7G/049U4eQnhqwvSivIR6kGqWzyd1UZ8EGfnQOD
dHEmb3sscwR+zbgFeDJ4mDGAxg1M4JSf7UPdd2swiOXFIREvWLuSJWFJZFoXZSBgeYFxN8s0OWE0
ffTnocHJ52TbpjFBHbkWe2xgBT3HnLCtEEE2GvdqIE6TcdU64Nv6XfU5nnGHFkOrfk7N1sbnjD7k
Z8O3miHtorrHe1rU/U0JOnBNCnZr6Dg9SWPIdpMVcnnPEHm595lpO1INI70rA8YxlsvYrNv6Pch7
sTUH7khWLijMKtrHYMAHnCTN22CnD23mDfsWDICBOGUTM9/kWMEEzWkqFM7vfmllU20OzNa6Bm7Z
PBE4+Urz0aJDKJwwcLCDnKHy4Q1yQyrdK3jDU8B3kUT2JYdYyEcKlyXP1ASIPJVM/oRjZg7uAokD
AjjvWTzIZ8sf3YuBsV/wbd+4Tj3g7O2zV7T/mL4XPMHy/PP1cczUWw0wfDZlqyg1bvnPl6GZb+vl
l56w8kuDpQjjKGRFOYfVCZCLPnBN33nS9mlJsQaa2P037OqIMBCBtgGMYAJPhJXomTM2VKu5WLds
p6iXVSJFvqr76NkegHXxuZTGS14MTuJp4La0xxXwIl2EmbghY6576xhnsnhJq+p33Ztq58QJN2sc
n3YNPtoL/BQDLOj/puMxwhmYPptURVyCuXh0wvKSZaZ76GutKRU1HklLktbEdlNg9O4iozwaefEx
M14JZ2w378MAm7n0hnsWD+kmg5r1FB2gAez8LHNWCtPlVsAN3cU1iziMLN0aHjWeCj6Z1GoPuwZf
N+sPrlNY7th+j48oGkGqbsRhxFolfAJnol+XnICJ6hMqqBxK0O2eElSZ+KuGP9KqYNdBNyGmRMrY
NiYYFTQv/epBYuLuTOzHE/km0AGiHJWBYxDdR4B+gAANvUfMRgtUPDWTgbtAbG11SAzFLz+r5C/4
C/vRDpGz7eCtqzHxygR+6SiY6wKTPGv0QR+Mv7GFEbBB4TB16hx1dnBfgsLGzRqWxh167sb3yz9g
vrota0H6tdBEh/5P0LAOmUvs0enoXIY+s3dQSr/nlGIxzxhYdWFtGLy2u6eV2uSszFc0AtpHolm/
MlFxtpOLHJqaRhUwe1uynJtOeSyWKt3sfcxggxpPOdUp1HBM4wpb8GkiZovgC0fS5kCx82E6l032
FJvDRfXa31MOdEgHVR3MGrIVT1ZUzs3sCOcCMmiPW2d+GECbPbgENw/5wGPexukF86p4KJZKAphi
N9cJsXwK/QsCyHxPSxhmucKdC/mPvuUQF6gBpnuj2fzD50vezKGezh0tciTHgEW5jt4HVUubYpuB
ZfSne274+JM8/p5imngIhw3dj9T90eFlAQf0yt08gN7HqFo/IKB81FkLXSDUKSBh9Zzb/r+capYj
JltQVC1BZmBpM1KteppqERwjjPmsRRIqcAIAUlabyRP+KQ8jSoH2oa0TLbQ3YwQ74FT+OR3M7Byr
GI7ywnqpuafX0toi5NhTlX0asxo3dRRh0h2QGMfW2UY5hgC2gPvCsbGv+eFaxHm8a8v3Svbnug/8
VQ4M7yApOo357GPPp1DapjgDIOcmqFJi1HUUINJvTPSOjdMjf2N1MDEx8X/XIT5DOfSvQgjnsW9D
Erp20m14r5xDOYIa9Wf+5pYRD5skLmGbswf0ox0JYcoqdPLqmFgLcqy0yBppTbyPzpkUjbbk9rae
haPO6AETSmF991NgwM194gCAt1L/633uxX7IBtQrPiqvsMWqYFreZE3ENDAWksL14Vs2CL3KM6Z9
SJ2MNZzYqQTniu5kabtEEqodAdfkxlzk5svO281XRtaLu/RPkVeG+97sPtpk/NtDS0UlhFXdmCht
aRc9GhYR/7Z5YSULXj0gDWe1EExNejRSv8IChlmEW/phBH4PeSCqnohvj5sxlcTfeUOweIiLa6vm
ytcPHB+aCNNuR1hIPnppUn65JOWjcujfewHcPFFyXssp5wmEUfIk6Lc45SMMEd3y2HJqKitm7a1t
qi0jL0UsFBKyRM+3j4dqvcpcU27shEIeh2z4MHv/SOXq32PMmjXN8VPQhOGs2MoRLq1JXTuOJ4/9
JgHJCjUm+DPSZnUInOkNipF1d+rozeJLxV3UDrdxjLVx6kM+nNH8B0nmMZHpxDc6wDCes0YY++ae
8whzcMqc7KAvdm1gZJfMnOs95gqm0Db7bVE3/Ji1bnsYSHVuqL9S8hfnoUUlLw1pZTjUNztb9Ceh
+Pub/e/ZkP3B5ktOHtA+BxyLGKl96twLdg+FjbqBedPsuckVJnfbLr56FgT1HpV2Py8uG2t5kX5L
tyPJafrv+KglgNkrH3oIE0jP2jmrzBdlfTl9S4iSsI52LeMhoTsqWeRKOmCbg9+7/hGv6ocooC6C
UcSdytAFCdJe3gDIAjPPPg5x+wS1Ne30yWu5xPTJFeZWxQFOzJOqFOB82L7jhItrMtjVPa68ewEn
r2wN50Yu6mAByIcLUf/1lj402R37+Xcs0h20CvtBxhAihnAB3Ru4hvkgjqsi3YqGj1pEPnLdUXyx
LjIWD3lR8RDK4n4fROnH/FgMYbXLIh7RHYK/KafnyZ37vYVUvnZCjoO+ceHhliSMcbjUzIoia+0z
lm78SWmZnwlH7ayoBPIao0eTsfX2tuwt6gOIV0Md2Cm/9s61puHT5IFVaUZ03IKMY6p8KDPnqRON
eShE8AnPZQAy4BgrUcUYeUMhzlDxWzJRhUXFThgWNwJcgCqN6VTg19rVAx/2RqhmZZYF0Yf2zYjj
6ehK/xghyeGwYuy0JfGE2ZF8NIzFmyg/2ob1eqSPeSjXDFQOSr1rnEazgR7f8fPzoAFZ5t5IbeAV
gSj3dEb/nTtk6DAQoJwXf8y7CYfjU40v9LrxY3TVkWiFj89SYsuCE3qcMH5uEkFGb3J7VvozvgbH
OkAKSIFWO/O+c6B8DhXBpKSiOota+2JjlvHN633oY0OKhZD/5260WBOwTqzfLNluesWjwrUL4474
lp9c27J3FRm5V38cjzxH5SaNpkvnuzfOmIpPcdsdhAI7vxz+VfaS+nN7mHHsXBIM4m4y3aKELrsk
SzsA+xRjpVZzwdA0nIKGdsnZ+y3lnF2EIZvdLIje5LK5dpgjmYE581mQIuBPBtjWrGV2tyP2ykvg
iP+qdyiNHscL2zFHDQ80vS6IkPGpwPEJDSvhGkugOGt0hAkSHsbEjZ9LtAVVKqa+x03Vryi3nvjA
Jg8otP02KEBi511I8t8FFeAsJ+bPC3as73miTBrL62qApQNl4xoTtMVQhI9/MpytKxc+rE7vMiVT
4jocAlNpwcZQyuJhwwvOomAjJ3zSloI21sljEY7dHe0cdkiB0YWUons0ubMuvBZ8ENn8kWncsx3O
V8uunIPt+EdziMYzXRiAgTH49MrkZmzDRHdsdQQAJV67Cc+PkG20y6TnAW3zk3076RyjV3tn6yDA
2rAPpN08oIRaZZdBcF1OJO7rofWu5NffPVcJVhxVS1tOfMYkaJ9m6WQbM1TY9KLhhE+E9z2M3GM3
KedJgQDgkLKD94UsoPvkkicTIR5LvebNqVU+dDXK8KD6189Tbz9ZlV+80kpOfM9O8Omp4MRWZX5U
msq/DFtP1bCe8AdLcNBE+mPMK/Yc+NxrDwOMmh4NJ9cHDKhzj73aGg16D9mKUgT4Ofbg/3MzyQ4U
RkSjNT/n1QzGjnMeUDTAAd2z1Q41FR9Tfw9Zk3Pkr2J+tt/pUmlV1/HfpPTZlyboJU46h0cpKnWr
Z7DoJdmIYxk67EJldCmzWh68rJq2THJ4NDHCLDiV7pz3yZPfyf6p9kN6kjCRYEohWlEmejy0XfCP
adjYWibfP/J2D7C3AHSPAgkBQ7Hrxn9NTxpc5eloMBK1VE9XwWNd0F9D3wJGVTtI/xT7vHCjgzVC
anImHsn96MltM3ChHiLv0ar9fz28FL7+DHGR04QnT7P7qxvSTWM14Bmqq6NtNBRW96raZ0MOKa9B
pa1JrWECHf60Wb2nuLY9OK3VP+Sdbd6GuVuBnE2vYaUOuveNo5HG5XpmFbetU0I/XZEeaz5caWvV
t9oXPFeh699rixrPmWpB02e715fuX5uS3Itpi3tfBv05MRxCozMcKcVfj6P+Mgw2YbMye/sisfTQ
sCo/2qLZNI0XHrlTfkxeK/cYqN1rl7y02FYYaT1aLGoEhzYQv10JuTDJsx7vUh1yVNV612qe5Yn8
w1K42zqe+pgoGOKZtc58UgMdidGr23OuNZrHi/aUvfbwanCNpmU4hklcj168vJXEenv5gdWURf5U
EqZL88cpAdmM8i+eDQXn2TL2oxTqtabutrOfsX5xz3FAh7i4WjFwnuOu8X55/pEWCaaIVv4LwKwf
nfnj54I+QazPrPTcUpC0zjrWxFWW1tep1dlZyHpT668sLrtbmPMOCqJjxyEyv4ZZUF714aaTujmu
tYc3pTd0omBY9ON/KVtLgoXfSnrzuV/2SsOSZ0bR3YRe+ValyyltfiNiBGSOGlzLbJBkhO3W0GiX
aWvqDd+tkkVDTNGs9cG0S7MU7DF4/dUzLlGcm8J8Cfy8fv75LcaufCZyOxg4n1Rk74Kl7gZHCO74
JeFoGO8z8+rOlBiB8D/v3HAOjm6An0xW4waug7x6NgWXlmouhaXnTRSCpQji1L0k9hu87R7ydj2c
ucCv0JIJdpQgseIhRnzIc8ysLGAHqNqbWknKqjN5HbPnOaqbizezCa1S3thE0WSlcrtcBxbPXGnY
/c9ceDUFsRAP7gzD4Uc49WdHmsVr2VUHlw4LoHEUoRZ9YBz9wCBhGDjzFm4o1I6Ot9b3KYvMzQz9
c0nuI8W0WzmFf3Tjk62HomkrWx+q1vk9ltAgptk51il+nFnVbyCXvwIinpe+6IJbYpdXLaZbWAs+
SxFEuXiaeBJ3rBomC9ZGTP+3N3bPg+uqbQZR7YLDDyw1Jp48pAyAp4RBmtRW3rlojr5vhWxrP8jm
2tdYRu7GmondDp35bqnJ2dkB4wZAfRd/61Rcau4WXXNwy/ZSNbM6sQ1QJ2onmo12NaINFOFj22Un
o9Rcw9LwCAxMEZACu1lMfGBMK/utLNltJ8Nf69h0aOPr4K8M3YvfifnGMbUeB463MQe3B80IYI1J
B6avCd1IrF4DHx2YO4e5pffWd0eg7lnyFYfh8FhRoJkk2zSB/V4vBT0QZonaucOGpT6KACDOwPhH
LAXjPX0ATdgffDdw95BE+pPlDwiweNgwleHr8QAR0PsAeKKR28KxmnvPchVvxMGdo+eo7eqjdBss
eb6JZq/gMDgEXU8/LzXMfRwLHpF/BdwuZGzrhoEPiI2FSKI4tPVL5AygPqg4+jkDMM3Gxl4iURDa
O1h++WKWORNlnpJK6eUOCxHPYbP4Tko+e4y4EYCDHZp3yvI10490hyVXocXeC5e3iKLvrS8+BMFu
yHCwMnNkqbQHrznTYJPEAdIpPgrmP7U2nViy07OmkzkGr2qpf/cDauCpc/bn+c5/uSPP3nFr7f/9
XJDC0GUK4seSTeWaGcq4mUyuziohFHig73gj7Py3nVfnXCEQgRePCEN4R6diqPfdma9r+j6Mvbj8
vGQd+1d0/7c6mn8NsPu4ROUHeIlyo2yCOdSBFge0P/ZFRvxCoSsRujIaL5h2UDPzB9ZyNx4/8Un1
Rrga48IAntvusoGpgaTeR5HiNNO7kV6bQ5117kb3Zb/kRklP2Opay2FpTJu4rU8NeD2t77nTfobw
FTfJiNpQmwZtxz+tET8v/18iEVQg9oPO7DY2eeYt4JhvQirhqmEdg4LvGnvdEvNtbHW2Z3Hk+Dj2
uAp438b8Xgj7DCETAyDT284W1m9hdyWZikad8Ff269qlo9AdEAARQuiLEvZTaoMD7Cux0UTM6URh
1ecALFnFc6xBC0B5NC3C9ZGDUy72h2sYs40WCyCvYp76+YNjQibULOgqrYeAMqJmV5bOLx3Y+A6a
Qp2siEexcpZeAEQoiIuqORD7f9ZtuFf0zgdV1Z5qKjUPIo0/W3vaT3zY8Cy8Oa3ITj9HBZNQjQ1T
FkffNnZNXyaHoLTI1ceYTrDusd6A/bKLEovFfI3SRHDKkSj9/Wx9UQO7KXU7niI34FIWDudZU9id
9j1qTVCRqrPZMKqokMe8zAMQYhaGNAwOnwrRC1uIzrckK6tt4BrJVpvvJbypG2z1/miAmzggI9WX
ohyPaOoxwDn3gtGaYPjIiOOIicUgt5YDw50FH2Rb+UF7pnrBfEDatmkqSqw/jQBg2GIES+LmE0lz
0+eCBaGJ/9w0A+NCkrBZIg79r5BwF/ZuvoF2eGIXVxP+yJiL6xosCQQ8WmTc+drgk8k0G1bTcJuP
QdxN7TxznnivXuvm+4Kl2FE7tf2k/UU/daCdVEpP19onSlw03u8eSN2qJZHQd2LcAyNil2q8BDOl
BI0yih2s4PRXbQ9vgZ7UNSoL2IsxM6oqR/PcexT/qlmbSBbgiYP5KUvT8I2qBByk9ridUG73xhge
7CLGuZtPcjXNIc0umDe3eeDY0EHpRGsLIAVJQcmCTuavVIz/9EiFjWpIEtI7ui26uMVbYernIjNh
xonFnz+552awvbfQ7UikBL5cbAvyjp2TcES8lnkmv2R9clkk/4n62F+3VaFvaEr+2ZowpCnVJO9V
dg6y9JDfE0OBzopu+FRZTIiVLjxMMXKIj6EmzM8U1nf5V+sACvLyxN7OsUWMq+uu4AT0UcXj6yix
a8cxZ1YVEiWlBnsvhUVho6TO2ZXxl1lO7RsIpWoDwtu/B82QH1IOM6ws/aMGG37p0+yRWeofsdcl
/PXeiNxdu3RV3kbD37X0EWOE6/p9A9DzkEbBJhqG4MvD6rEiR0YWfcT30IOwXrWTb7/VaMKrBrQ2
nB2z2XVqvEFDAPqaNld4UC9Egftj56XpoUtVhNQjp6NnyrcmRuZxbVO9FgzH1qzdf3ZcPVrUJf2G
bDdSssSGuq3B4FeEKh7FQthqLDtfCcbnSy5PDAXyIDF2nAIUl/PY0ac5+CGsr7r86wHF2AkjcR46
o8NTI5V4xpLbrbURZ2+JxPrhBtL5nIvmF9cWd2fj7zqprCbDyV2MZpgBcaKqv6tYfjBoRR8hpI51
3ZGZm9qCizE4TGvwF/JVBLQfsNvFCYk269IUL1NTLfXyHvM3dyk5vvUuxfNkU3gkIj/QctrAaPnE
qHljh1ievdKL96rAjWn3cDHy5COcSeHwvgbwzRd/A99mGhiSu5uK7eBV1bfgaz25z0lixX98t4Hl
0EL97skOe6NsmfDB4/WUrd4zZgMYZNtoq7iJP6uukxuR2daDqfxHghpsbRyvfQUKF6/Y5A/rJmUl
AwsO/bmR39Rg762Qp5VRtM0NLgH+zCJ6oFceJB/2QzZSHYgPSr9V3R9ZHVP71PiXyGc9rSyiQO00
fsb3oJDAlEK+hy6en6+ERK09vtgUtH2RAbkZSBNfSfPqNBGSfuN+2PVr3UL6kJ0jrvi76zvoIxJu
E0Ar9gvUXrsZBB6rLc8GiuFbutCeA8d/YbS0dylfzHXbm38EzVpvBOEBHkG5Yebkl4rs7ApPSnOx
E8N9Q9VCbQmM18yFzeXmdr3cV0CB4nd407EHkoLkWDjDSPd+4mO+NR4K2wEGbkX1a6ZICrjUMYI2
TmxAdFitrcQKz2bJDTbqovZ17Ia3sKDytYhO/PFY0ZbaeIaVOz3G0YTDlQB7F/YkRHre54ntyRNn
Bqj6Pn/935foELHAfZELhW2o8d21ff0o+gbPJCBhe3CNLX14hN4Cff92DBm/htR1rwZspSc0pPS1
whuxybrJoGyNX5IEyiAbsxXQcH32I9kRmAoiPbiG2WyCn/8NRqeTjeVoHbBnf4jDAmE/Njk7qEwr
lEwBcUzj3c+6+8+vWtV6T2Sa1z+/qmWKi6UxspNHDJwxgzZRbtOnmEKfa6CQ7hpPF29KN9TMcD9i
sg+LN+lmJK69Up1+/q1TOU+AAaqVrfL25FZWwSqblGkKh9VVTQ5lbGKJEmGcZLkIICrKNn7XvXj0
m8NtCR88VwZnu62udcd2qzdYjnUD4MEixAlik9g+k2FytqMBaKXFdL928V1uibugdCF1ghVesDv1
Jq/G3WSk9IGWLqfy0qLEWPxYe63a55F30ZAIeeYv5ZTpvDfm+hA2dnzMZ1xImHe3PVrvakiSf6Pl
k3kYfTpbCcPSKzbcrOVk4U+w8vhb4tpOQ/J0/rPMhPvcT1vp0sQwWQQcqM9GIRfBPxfqxdoQSbj9
6Zoul6uHjPZmyX4I/ITmAJ665Tq+d6jru7RZU6zDzNrCivOphxvsk5xz1Cr9ysAys7XKqIqgmr6x
5/6WOJWBbWNQT+VxSln3jiH8ZHgN0PJ5Th6USH/LKkn2TbU037rmwfLMv7aRAoeeiejouXy1qqnd
sxrTyOEKikqE5wBb3YAEBNAlDlda62xPuYl5lW2DtYokUeHiH4KVMxxRuAArJ22ySV0CL+1oxhBk
+INmwgq3GTXfJlYG7eflIUswXCK1rd3WY9EpsEXCSuwxfC2V7tUdefCFv5m37915ByBIPP68zPVi
JUVmPinTI0DlkES2xwoa4dfAXYxUrZg3gYgETiiK3wyN0Nha8S426gtnb4rCwozr8EPBl7xta6t+
mJr0ycC8ToaFbVS7JJoG06QWMmrzM7I0Tfe1Z2PMceiPzuGaVh0bH0w2fN91AhFxTuXBpKPSYo/V
5oMASTI8t36od7xNJifcaGwb5fwubTmeCz2NZyXaEzU5+thOf4AsTJcQ3nK4jM2KeuiDxTn9oJx0
hO0bIeXqloJ2T14d2KzHwmPHqC8sjRh52+EXkBu1rXDA6qb4N3hRfZjc+A27AESMyWZmJ3vSEKLD
88Jp/cBOBy4ltjXu0MtvihwsrDXHbInr5K3PE//YZw4Mj/97SWdjbyW9u4tl8jdJE43xg2P8zKP8
Asbbx63hpgWGcFFRoUvmpqEhYm8mdHKssIW8mNofTnUFLgKgenJoJ9E9UMOdHmZrmshOZ/1DUYYQ
ZuIBwVUSHUSvO8tWN/fODCX7rUQuqWRMVAMKoen/lr7uT73sL7XrmI+AuVhydgqMlHe1w9Q7//yq
aTWbHjl/TGP+y/CTYmWEbbrBdtXc0gCgm6ibj9pl04FoSjaFcfvSuy3MAJIxMo1mfsvzNoUq32oP
J01NDiRNE+Om3PA5ysEe16U9bOukMR5EXQQPiskik+jmjb3TWgXPKLPemVpcVnw6/eyxNl9rV7v3
OhjvBfmSfbY0GZAt0+cZWzQFGP6udMV3W1VfqSbxq8Wsj4OgL9DxGi5CGERWndlMZ13LGkugGW2K
JHZetDnpi6HSlHiC9A8g98ilQPnhoo5/jcLJfmXfC8MnqwBTbtV1/s1FX3wtUwC8bebYbBg8a5tG
I9QLVb1IpxK7aQiys1sNH7RZBOAzGAfzooQjbaLq6jgjy+2P986oVtZIjFk41ZeeW/lkJ/0nKzu6
1WIYzhnJbmtcvH1zincOOG9Ucp1SeX9rDMIISQMMyTYZiFIFuDZym51kVZ5nM4/RPL35YfkyMKSv
8noor0AcA2hw8m8wmTeHv9HRFcxxVZNefl54DP73T6jfkOswJhNC5/dKIwy4w0VvoVVPj15sfNiE
aVdR2JVbZU3jYzRW7YUJ8Zsf7C+es3Rz+LK/51gHVWru4Heca46+DSqB/uxEAa4ufhL5VN+6XA/n
PCuqDXvP7hPuzLOS3XONif9ic4NGTSrwFRZwFgZfR/dK4kIonQVTpkP72AXRq4nScnfG5lK5TC/V
kGVrj89lwW5jPSY9laoV2TpSD3U378qPYHKzi6n/uBYjriq8FxQT72SSmoRATWagI9BIGufW+9DA
KZ4Q+gIMObnC9oivQet3R3r9Dm7kvbRkk7c+j9rHbARXbLETWU8G6GyvG8QBdlKGcuZ9jF2MK8+g
AhfT/Vvfznh2KD7BCJRrwhb8mLIUMxuTNnAI282uPy9V38bbJprzdcq64L/fQ4ltkfkmmFOLkMpo
ONEFArnR4Ouep3Rnevpv7iS0do0dzs2q/Kuk2gnLOzKUY/1LUKOnLnyVMvSBY3cYPShbtsbGuQe5
6zyMbruJFOQBP1rKwjN2Vz8vssn1PrNqvc2Jt+ObB/mT5QrrbYCrrHeo/8avbs5Bcv15UTD7kaXE
rU3V/NiWrJEECEmS1lRO4nWbI2AbkvZJmxPpfWhR+tFI3JuhZPbaAx/7+f3lH6iIzx96Nt/XeWAD
3tfZBnk+PAZL1+kIAgBgi35m3+4cfzBjFSvgndH4atME71TWktsiBHtIag2oMl6Akg4I+i576Fkb
bbGyq1UjANP5lJJd5yIML83wmBoOoa+GSQ9J5FvE4hDkyzUQF2sbqGAHdNnfhpabXlVViZWAq4D+
3V79xdwdUK27htDyEdUJTfEJn/3W9/aD16B7wi2gm+Ezj3rSnMuLb5sA3jlFsiKHbex03T51E/Ca
0naezbi+6iyrzkP2wTtprUBi8pCx5FuWyYMAdc6nw3uo/AhBLzUwCWD4Vc5U7guFHyNg48VNhKV5
X7A4Chl3F/oDy1v/H4sqQpmxJnXeJa8EPQuO8gmRDvd97OQQAulRJqvLQqwA42zOoThTyOCdh4kj
pOJbjQ3a2nWG/PJT6V7qDteiqkKIeaF/SEfPO5ujY5wCmBFZhREFP2Lz5C4vtUNO1H0x/Z6VyMC3
NEX42tfc4e9TYxDvSRt8YyHxN7KelILPTrhdopS0cifbpA/Rv0uwY1WreiI/fc8NdmMb6Hq4B7sz
upneEp6G6jG5ICRFAWqli8+AI1aiL9CRl0KFAc/WBag79BVjfM1pyAJjQph4MCoiL3aY3+gBQq1C
41tTbvkM5e4X+iCX1YJ6aYKo79z/0xdwxF/KMb98QU1LtJgnjZQ/WmHIxxBS+Fl1GeOGN76lU4fy
I1tB8SBc9ooZ1SZHt+MB7GC7W/UGW4I0dA4d22CPCGgW0W2jkYg9G19WJJDKS/lqha2zMNWH/YQn
/GwVzSFzo3Dvawogcu40P9cuYGQZ7+JEU3E6fyR4Bc5xjGN+KNRVJuz+g2LUW2Zi6neHxZjpsjEu
YrEEGZf8HdwT5LszOry/1fwQuTpUAcTgVp8cay1yjxqSBdoVd0518UJB3zYMEPCf3UdugwZT1Emv
0o7GZ9Ga2KpUe8JryorWF7gDazqbCkrpnYdW829qYzGP9Q0tJxT1MM63lLrkDqCi0HofAo9Vd8QR
5NlAY7rE38yA9WjhqB/Jlql9NA4C2wK6BSEO45QtL/Tg/veiulKxyHGjrR0Tmavg0W4dSMxU0QCq
EwXDRRK4v3wnKQ6qXsq4Urru7Ta6EmrR15RWkcxFAF3YbE5n64s9We9ZUJsbh7wcm0exFZUXHETk
Ckoxn6w6bk78eCZ8XuF5zE3I4F1XPCUTmXpPnqW083NWFlc7mfz/Yek8liNHsiX6RTCDFttMpBaU
RbWBVRdZ0EAgAiKAr38HNW/Dme6ZriaTEDf8uh8nHlZNO2RwiZ0ragE/I1QPBbC6tBm+LJyx54UU
JU24e79lcUhWZ4JbOLxBmBdx5CZdtgMXhnGFNQeUEfMXibVdVSfR49hKCBQJx7/O9n7lnV6OqW0F
ewNCy7YP6EvO8oLnse2ctduo+9T5YOphVAadS7e0kKRUa3UpU+geTTX9BK6pr2kxaswCzPtB0Dxb
Xk2cK2QvE/iBh4MxOnThSOGk7t46fv0Er9Vj1CxHEhohJY9VFoeF/epV6Ci1bxGrj7DOwR7iWiOL
/L8vWfeg1iMAe0yWax+2Vfz0FidrnBHhprcxxgTWc2oTGdfRCiKsBGF8zJ0sXm5sRLHwuTls+HzA
1r/WlSOZBLY3Xr1wDOm857+VrNJ9NuK67nf0hzp3q6QQsDSip3zEbzsACo85ZoWIfXO7IzG/ksJ4
DOBT5DXg40kRfEB2xJnbDfd1NV8Q2PSeTV9ygsr2G6f8s7O2Xfqm/+Owb9yOQY9TJaPpK+FyfDeF
PjVQFE3avZ+lqIsHxbkmiZ1sMl6TKDGeBR96aUc/ppmjLzJGEOSH6LQ48y+cS+L874szuoLoHvF9
eJ3nGk08yU0Mm5iH6DS3Y1Ub/cH1mpwQBxqJ9KNN7UDV5eH3uIQ4I711tQ/23I4LJzmDJOGuy/KS
8/IU/iqCj3z2k/X54nCFUnvkBPVZzYmkGQjuVd5mJ55LB3S/FzfHKrUEvQ3bO/rkBiyfcPK/R8Zw
DvqCsXWG79NjmDhCluulDm4qAQlFttMi1YMTbgHCuQxcOoL1MxRRB0Tx3NlnbLL/iWkmTZCL+QT4
lGKWiuISZ8LfjKq0EOlepie7/dWG42OgaTUWVnX0s1UvH4zqRdVUOxGw3VmAIXh80WLn1oqKn6zv
r5JEZr+pg4IhjYuJ8FMfYApLyZWj6V1GSXQtt8ahQyJrDNDKqY8FJBMPHF1ynHJET3syHYHieCIB
GGnniaM+D2cQAb63Wk6qWW8Nk+eenKJip7R89B0v1gkw72kOr1mP6RGmzRMy+6Hf5KSYrknHHZx1
Vb9Nyb6dtV/9zRzxa7FMuoNgpGHFtr2d9sbfICCGnV+HhB5c66IM99XTcBMw/zV7tE+xWXdtOEj4
k9wJYgtW7ibqqwd/WKGpdF2ZbeBvetxOUGfqWypHqsQyPL+FYcAUSbJXjzpv9oZAFr01kUe9lL5N
Lbxk1YItRGgSl47iFZstMOVsY3Bvjd854sOFtg7SvwyYm6mR7SWZp/QtmHgVzzlOLNtlw5CFYGsm
k21gSmtzIOSlzFvcC5TKJLEAts0Er/wYMs/Wt5rPgmP2PmkxpHiFyZCrcXmKBOWOF9c1lTjBBmRn
rqvlEfzWTyMSCuTx4ktoQzAO8cu6Q+Bd8tYtYilClgoalEqaf4TyR2jFu4/W4w0KNwc1CV3GZh5k
qVPdhJPiUHewqPNKVZj517rdQcWSR/dOgUPytCwuphNsXRedxq7hsTDiPJJ9nukbWJ68BeukL+tn
ftntvsmgvdXr1VctNhSCUjw0vByP7O3I2WEP3Kig+lsN5BnGyYDTm0kan3RAyLCRlxQH4MZ1KnVv
WFQ+8AEkrMprEqeQWoSJGX2S4HjkiKOlhz6TVeNbkAZYMJKIiF/XT0B76hklI88pAxnaOwU++uzl
HuK6SbgMM8XeYrvXuSE45Rr0q8ueNvVYD1JSSaZ+nvxr5M9gb3liu/iaae0pQ/D3AU03RngZcRjG
RD2reFzxY/0qWcjzIvg92/b0PEFoGrn2NoMLrNxcyi+rooopNP4Q5ZNnuo/aS5PmwJCnln3GJwQ/
IjNwo6Bb86Z0jd74yLX65k9+YpZNX0hk/3hLOr7JYHxvffNAEAHDr1UjOo2etx+1fG0EAlweEavX
kgpqRV9FHMg6tgzW0g3nFx7p7nniw7lkuiliG4WMQ150pJ5xX3fiyV6C7K74nRXRaRqJm2NcGsA2
1sYN/93jnGBU8NhdDJtJM4bgjpFHojjutllquj6agD9zLm95orEdLdjKJjcEEWeq4SBp6zniYAPH
ThVnj+1eN2F+Lsv+v3DSWLOSIo37aYyTuF3G8UxK7gO7oXGARQLcm7AnWI1pfklZFu4seASbqR3n
vdZCnME2Qe7X7eM0EotsOY/v2JbvMW3rg67yx2gAdxQRldE2PFu6N9xLZAoSl3OD7Ql69fXfFyrM
YqcU9hXcGXHGX43qjWfM2QScm3EFrQ4nUaMccpRcQVNAdpf+F+/f8Zh4eG698DcDmjhDbS8eawI5
BEswSIqb0YOpwD1O+ejI9RWUEMlmE+6N7SfXegFBW/TVzXcF0Etb2rjSfXmz2dOSRzAoxvQU9oC/
c2I1cY0bg3NI91VMQh9h7Klbs1CnUsBrPsBpDwEpn+yaRB/U+SBxpxd31Igl4ANKN/QOvC9I2Eo8
6uBlDoE06Wyl+KctWUQLxRHGk/kNedWkjPoD3md3tyrn7yhffHoMvoTLbz7JIKOCjmWUzhPrMhZw
L/vIZOSugdosRmmf3NSO8/xxYlxAAsd+M9jGsZoMTSRvYZOjiyOqV00JXLQQ7wp3FLZq2N9s1QEA
5ATs5uEOAD+0pwzTlbL2Qq/7MpZxTs2ezGxS/6gmSnoi3vGwOzDSVD66FEHP4FYaoBgHJo2dqBPz
0Zzp5zAyOEdmijkqS6OAClqAmlXEj9nZI2bJZDwVGV4OEhH+1hIHni3sTf16iEtW4/8z246+Bnm4
VGSs/ZplUAiP1TZWPYM6BLsqD7OJ6yVS5lmkWYwVdnz8504UWERyZ7ow5kMEHC32ybLxLkOuOTvV
HD6XpbAe/Mm0L1kN7qBCdW0XjBehMdS3KnTrm6ChNV6oV9zYifFiNBQLwaTYU/JWP+Frx/yBlyGs
CcBDO08BAjJWaNp9ttL1sxfJkfXQGnABWp/jDl7s8MCE0GX3SmMAY2sR7E3lq5s1TOe+8N1DgOZ4
6Mfs3ikPRl/qGldgv9vO7k/2HKZnKLnfSZPiV0qLmxuwcW9GbgZeBAyu03xkR+ZQpza4sWMgIVXI
zmNH/QzXKzZItoN+mvkXZK97OLpvvtMGaObzgU7CF52iaGVlsy16Qa9bnj5GBEER5kgzepQ+LVC/
X9xgedRmD3pqzpKrIkcoQ7nEi0ixPfpEV21reHE8OiakuRbXkNCMfTNxdv6J+lT/5uEVHRrZnJuo
uo+e1HhFX5I6IrucNv2xjsad67QguWfnvySkLHLKwq+uxSWYqegQ5AUQ9dm/RV6PlcyiukKmz0XR
Xxc/7R8o66JPmhqbojoOJpYDQUium2e8PoosRka0kSUa7sfJDI+JrPFtLh6z5KtBcHqfssPaUEDK
XWB5jPzuiOKMmksLBsJ7GRJoobwovw38Ua1EFKYrr4z/PdIycrn8lMFRzH5wrkjOb6oMC64uoM9K
asI3qtIH+DOMQUX2UUI5AaNk3izpZA8F37LG1rtNKxtfAvZZ7Krph22MT2uKzTFgQde/cu0gdArn
TM/kEGdDobeu6QDYM2lJshTfSVDj6XSxCCfVNfpUg9cek8QPkeaTkyfXpaKwvnEo7a0FWJ5tMMzn
0ifGxLYtL/wz0cY7yrx5Mo0wRGRTLIOiiNybYf8RiafOgXZYW/CrRZl0kOMYjzr/QD30iWf0nqnn
FlKUWXbzcjcD3ybFHf0n9HjRaSN+G22IaGzcozDHhpE2D6QbzS1VqnC+JUVDTEQgo8PmbJndEHO0
L7ZL58dBM/XNJmz64PzvsW83lrvNLf1i+d1Xy2B5azyHE4kc290fYxDdxXyJpl7ttBtCz4RAd7Vy
4xqJtH8K1i9TkGEMQ6XDiXTKCfoEUcUyh5TbJmkIe8AcICXGM49Tysx1U/2JnFLe8hDw4RLWp8Tj
5D5Z701OlIKeQrVTRppe2cRuGs3coiTtLAkrk4BsIQyocVkbyVL8R06EdkPQ9CCLYQEbaD3UNHmd
+R4fAjHP9wlbz72ry3I354ghpgM/CHXlak/hF+t7nt7OeJuhZ4Etz06dSUNNDUc7tiaChjja2u00
RiB1mvnKK/aU9SVwvFEMdGo7+uJNpESKmi1D4yT0wVo0sbvWue8X6Gd4u4noX1hNfvdT1p9dclYE
g+rPQVJq2hT2l487MoOYJWbeoK3LCY3hlOY3j1Qw3L0jNa8jLrVil9v1U5t22bGqvA8CHcnBo8/B
bmpsEmaFVkAZxEfrAqAbONq0iC0OxraI2l5txT2jKKYLe4N7s77LiAKpJbBvNqNOgggZNRPZYQpV
TFjVfOvecuis5M2WeE4R7I5KaSpOLIxPKUNDM9Cth/WQH2XkeroAVohQE733pbXda5AIDnF98lm1
Yb4LiDZvS45RrDsD50wJh7vLgvFFGRlnEpRg7hcSBGVAamBpTCLsaroBkXDXdcvZz6f+1EM/ulmp
me+DJvr/n/XfDxzkrbjplMtghs0MbpSAwvod/PuSBj30vNqVr6IjfprZlFqQFmeJFfLK8YZ2T1OJ
fjDatUtr6HhSh818nwNQAnqGr/7vL4f1yjG8ZOC1vZpw17+cNdFlrPZb2p9AX41U2bfGUuzn3mef
b/hg2e00aHc2JqpJpd7VcAgECl0dDYbAw9JWb6qEpALEES9Obd7y/LvPSgOyY8f0P0xvXSLqeLAg
7rUzdgCu+ldrCo/BRCZsyYEvTNRLbxta3PX6BKRg7Kk22ZN47Hop3VuuA6nX3C2wL+hFb5uqWe5B
GRRbFmfjwZwJ8lYmBF/VtOjCFjjtuhVb0Uy3JCm7vWSDRoGUqG6OkxIb9cjeRYt9BdHIVmaeFNkH
qB1Ni9JvFIDffetWV0xcVRQSImdQmKxQPgeA97DWQUUjKbk3OZeVRmLehEQaAH53iTg3Xurk6A9G
tqN6jJk6o/U3l1B9uRK2WhCdMMy54wWG2axNkKUnf3nml/PLB4Z2nAya69yKi8cqx7jh7zEM2Ae7
pxG6CPqDYzmvjSE+BuzyeLCaWNY8qwtYAHCuATGHPlNeaHQXO+hpYCDR7dFPAxspaPYhK4GNFxZ/
co8yPqNuwpvr4cwOTBOTWMPepG/PlIL9h1/mUQ91E/cJju8OQMhAJ/FjwTTHsEXDSZ3Kxz5KHbZ3
bfmC9V8dZ7P6npTxhLfY2tcFL0848DUeu+kc4Od+1oL25DwIbkK0dxpr9qPsO3Rka95jFzt6Tv+T
p2H/C4oUL9NZF/EYoK3BOo6OtauQUkP55hJe29ZtSDlWTpV4v/ZKZPioYvzjjJye5tCty/GSWnQg
9h3PZdaX23RV7v2hRqMOIiBTEwOMaz9lLoeRlF6Q88R7k60LEHWB3pW1UDBcQtGH1HlBNfFePKs1
D97UUGfJvxLAkKP2YTCveyrbOrrS/Tu17nSwluR51jXMu9JvXiWWCQJDHY6be2nXxVOTF9mGhFp0
+PcmGjkt0R4oqETLf0Q4P+tTBqzmSgIqHiXmb7ese4rPXsKJcke8jKPHZrD9qoppXzk4GlgcnSKK
rw4e8Y9iDJarwaY1VOG9GH77S3SOWALEed1+eCU8qlr+alw8EEWdUHMxZFfgf/eQgX+TA6ZPQf7Z
6/1Wr1jCsFEHYOk/IKmafTZXFzL4XTwTzYkHVMbKf8k0q4O8ptU2ieEdvIc8gmJJJ8BmCe9tPjlb
t9O/5yD9TwNqJL+Ep7i3u79MX0+0oXN6nvwc1tiy0qtdHN5zhcHBvHTRUJxMwRJFMFH0xL7OafaW
U0Zw46LYWC0e/aJzuXtNXgqj8j7G2tCUp2gmFiOg4tZSZ8gs+5ZK8rPorBNxSgg8eZrvRCmwH1Jk
5+UsWzIX6YGEGQiFLDd2I02eI7IwTxa6AucQQmW7cFOQcz/ZmpZpf1VN+uCT3OWG1wGvNEpaKd8r
YsZxBnD8r1MyP5YZjWscvd+sXEEXzXLclGzNtoqaMsIUwK+N0R62bo+xNeEJmzbmkzmV94SWibBk
HUoeodz7uCvXF7W5pr17GAcOen5Rk7/0KhsvZmQAT+fw2ADCzDyxlwmgIO4EicYwrhLmo1XQ88AM
Mm9nSu02EfAWa1UCjEVfmnb8lhovel0V0OhDKR+Ru16aSSy8tCYYSCaeK3BQXzLkllcsQrEnczXz
qA+n6HUc7PDW4GLAKcyev6VAxbKj5hrxTMwE8FC7LZkcJM2uGrFXOXiPAgeDDKUERzsNnV3jMF/Y
1sZQmMdmD3JkZw5Xs8DDxH1z0r79OQraqMMahCh4jvaQjPDmPQKTDrZqHHZ3y1vrFD0gSQspUnKz
kTqwfMmPoRzYD7vsBLsq7hbv2FU2GVNgLFdL/WCkYGr0nmRK+k66tOQUBG4iQZ+MaelvBrCSKqSe
xX1bHTT8DzwtNjc+xroSXjqgdvlM7/lE5tfGFHQIBuoV2FTEDM3fo0lygunQ2TgQ5bTD6J/A5kVh
+XIqthwKCye0zrDFDe3zmdYALiekvyYFJOFJXmF9ZKHGYrESx4x27vWCFxuMGETfehd6d2UQg6I2
7JDilp3b/BC4AU0oPTwWmqJ2kzCj06LD6PJuGSbdxnP06JBPhTm2vBlG7ZzgnTy3jkHlADBNv0Pe
mxxczZP3B9C5tcsKxvuZjVZnENN0SDJxjMGs6OQhyAfeJG2AuiFIT5kFoQkjIBOcV+l3uGAsnPvp
PZd0EePqS3feTOcxGe493nv8Mu4bg2q7bVcPfuRRMTZWP64m0hBcIk2+SpEv3idy/rJcFJ/QrIGm
uxFBu/J95MkBYYYMC+iRLSFFj+Qxp3k7JPMbiWfU5DSmhpoegSV6xYKE/5w417RQ5W7Xq//UuNQ9
OdqyGHGPBMdhpIIebwMLCot9lalhYY5ogd4znuq1CJbiUGNmo0YelT0ns6YvWp94SY2wQ8yAYbE+
Ahz9zXf/hwV0e8fvQM+148C8W7vN0esWnBek8nCxpzRfzcS31ptI7Pypx7fEvlNrRi1LsXGSmArB
/YtXijmG2LJKd2cZNb6jZcIZka5cuWqpz579i0ZT4GSGMj8tHAsFxoRNJjqibGdoxeA0++Xmt/6z
ifnsYfG79BQJ9y/cIu5rp5G7avI4I/t0E9M59uTwrwVbxQsoM59p8OneBN6yRv1hmUoMI3vuKMDY
qGH2d6GdvA4WkUY8Jca6DNji8tGP6HKk4wrQcHiaT+WKz6rXL82kTrNdFUcbYxALzSTGnPDX9k/Z
xM7f61gX5j2GZUH0qidLHkyERViqNAJ5JkEm4JDANtEIwI7Z6XAcnOKvNGd8AGTza3bvcX8c6bah
vNnH6UgzgBo4qjZp/SWM8gizIycoML1qPAbbRHCUkvPwBwbNT4DlEG/m+Miy+aRgWm27JaTYqJb7
YY7qq6rq96wi3NPUM1nBBu14buwfa25IetrfnacDwnrDflopXXXQZecc9GSLVH+OBh6f4Nly3hcu
E2wluwNvyfzawIqtJvi8IkhuVZu9MTfytvIj+9q0+d/JIGkiMvdpHUAtOlsOTg7chTNaSe7f3rh9
4u1lyQO+0+MhXW1vxYjmyP8VX8WQtRi8vQPNSq/VXO77MbzQtd2f6G7hoydy6mTr/QSzLhKqvDl+
RslT7RGpgYREdq3HAOaznd60CvdQEEGymap0r71BMcfZYKYM9RgO8hTJ0rpRYcCmFF5aM3EWN2q7
4G/BDVRCfteL/rE7DZLEclA4RF0efTzNs/SdbRsJEbsz3sppSV694adCjtoA/KKcItMHv1PLeVIw
/gf+5Uy6ukPC89pT2Xs3L1vJY0QL4qz940JlvfbZPoWlHSIWPmJB34WZabOC424YojJ4ctgH36Ka
QK3/C1Kre3RNygtJiC/QFdAhEsXCzaDbG/ETk2ZJYHiOUOQLhJ14WQ93hme/KumtO3//yFQoYsLE
WLuH+i3JRtaZgfGutNEc3T9mpNKjkl0Qj+SAWDx5v6L2b2U6V9zwMDPJ9G8nVgFWI/cImxiaIV3C
rEnYR/nTyzjqT+VxWybI7TsQS9Vp7lU8tYoWZfHMaVzsqBhgpTrQClrNp/5ui+SvUM/KL9lpZNwF
ZuD2xzbShwZv3r70p0/bS15rYznRVbdWsQ7EaukT2jVl9hbSkUceSDYUlwfddUzmXR3BXbSx02UO
Jo82Y+8eqY7KuHbJzr31mvfcxmMyGSe1Gt3ctL9xsofX1FoYoGz+XLAjNAXYHzSvnvnMtrXsqSom
4ueDiqQDrIYcgleHO5BiZBMU8gCy0+pylD4v/24sx6RKvXr6t4ZaB3XJz2EI443LrTzb7u/MxBHN
0e7FnTJk59BvnnkIbkuzTzmK8po08K7gQjR2/cQ+P68fKNByt0WmnK2UQN1d24krt3L2OBQzgGDh
xlehdyzsLGVxBiN+JjaPCRVRHb1nV0rcTlZDCLhGmyKMWlChBgrkVrGx88jS6an7G4ZRdKwKArp8
Ymz+qapGgbO+C3LnaaI/2krruBjGbytEa2Sxf7Cn8pH2oNeGBfDWhEOxCTzNKGpZj4uAeoCMTqhy
DSJ29RTuFE2jG37LmkwhjljTyv+ub6W9Tf44Vh4HWdMjGIMxEhsJzaw7hmcbNP7wZ6BpPi17nztJ
gasYbPcA6uk0+N5FcRI7mGW39QabbUdSSaQMrnLBK3dTVjh91rMStNL1c854HUGZQMj3KY8YLk02
M2JXtXPucY5UkpyFN/BgijzYHQFQPoiz9ESh3BLkQxd5z30YT3L5h18QeGiz8dwrd8+UrI5RR09l
mkBiUWFwlQjfJ5Sek61gjnYecgURvvreOOIQ9EbB9+BYV0xbcUU6fNUkCIkZ6pjXPOocMDpgBLpz
P1uvpXOKzJYokBUdcm37Tz2T3dHOIIWw+A4aFyu7AVCHa4aP0suvQ/45FEANVXDDxDzhjjD1dkWz
emrfySijEbaEcYwgc+0j+81pwElH+Nx1Lptrrd9NaOAPipqcE3b6Dxf941QV0Ta/EglM6CVK59jM
eKFZHdO6i+t5YTQ88l5B2RjtRzuxNjZVFnC7zY1yM1K2TGjEmZpjaxnppXNdb5cbnFQ4rJrHwkCr
rJds262Qu7bpv+wK0+J1nNvDCGYQKStCuraRP9rAaO5mK5u7v59Zb2aUZj9ACRw2HVwDgLa0dCQ8
4nAFgSpUAzNVm5pHQA5600PvAgrlhRvTFsal1+19zKB7Qfa9w8v9yloYWy3dB7rPHSr0WIubmkbo
wKA11KVedMwY8NF51ZFsjeZVjVEu0RLSVEBT9z/0X0mtaw0K6tSv8YTV3o3NjPb3ke6kocZr5NdM
+6EvvEMdvmIC4fMxgK4vsOur1jrPyK67lEqRafQx9GXlrm7ZDgmILaaYyisMvQ3LI/ecetIF85fR
b+6qS7BmrGH/7/yi67GDh++G1Psx5pVABa2/tvCCJ+jUwMuX1RzW3nFnF4q7xSKXL5r02fA6iYMy
vzpIPD2jyEO7PEd5qGNwqrTccrS02trbRHKRj6ZOpyPlBiwNqWwYRpqA2lZxs2LHkiFm0WkNK7M+
aY6UzAR4R41kb5tB/2CpGsNyTm9bNlM/2g1pjWg3VNvB+QI8QJeoqlmX9eELajI6PrB9vpsw3PGD
/BAjcjF1rKfctQ+g8Ji7ZxsoN3ugbaIk/GodDdzI3iHEaqcbE4ReNfSnpM041BMoC70B3q/LGito
X+wq9M5o7x7wXk1TEVJa6roILmqdGrEhIe9KebAMqqlVyjXVjcO6wCjpVmsZt8d5MZ4S6hg3wVcy
m6xLCw+GLMkww4WX4L8GLX5S5SOoMDMbS1S+Yoa+mAE1604k/rMUC8UBUP2DG48NXmvm/D+FL08Y
GGByW4OOhxFUknTaG6agdmsNP17BOXqAhrJJKwqDSv+YrIjJriAOUBMAJ8Vhlv5rWOZ6P1jfHDbP
pJnCYz0XMW7O/pS3cOnTZO83WftROP5JjViTe2RHNNKQbAQFeUXFubwzk5dlPQpW6YTZnYL7Q2Ea
iDQRjqYQuQYvbxl92gln+m6Oe5gtlFtnR8czl2cGcjLZtq9YGkxvpvNiWfB2WsN4p05Y3sCVbruA
VcFcETwwCEvlqxuwZmHcGSlL4TRrPuGu91tmujCxlxO+Ohh7nBWZ78tPXijhpdKVf/Z5Vjcuvo5F
kL/GuhArHi6f/ZLs5jJg55phAOgKtzqTIb60lUyxBzH0D6wJ216swr2L1zIYg0Oq6E8wTf+8QN/S
syXOQ+HRRbIuMzrWgrpTOBoTqK6joXmiLS4Oa5O4GDL9ThHvBrkE84JeLmRQbLpxs2pHvDo2g5Cv
QOWW20Q8IFkw2+KBf3FKGjMXthVzNv0Is3h3Hdc59eP8nuX2pRRucq+c16gK6JUvTWw6qlBEmqOT
A36Vk1lbXYVsydpx+aO+2NFuKatbNFnzIwTpr7ANA5qvfpcAyPn1Lf0ztvSrnUbJbgo5RsqIvKTn
jbhvVs2xEvJcAzFiLQHWLhOwgTbZ34aY5jXXkN5M529h8M4QJecdm/HvPC0BNPWwJvzj+/2lI2G5
c/if98NYBgdcLJwHO6hCEJS4R8xr4U4PvpOMJOEj8+phrIzxc/Ki6MZdRc4LmtG7jkS5n0oPcTqS
AACCkkyiGeGnAOPeCF4RAwv7zSxrII8YKaGFx32XgVerWif2W7bP0uybbb5CRqRoST/7dKx3DXuY
MOs5q6TPAWAeRr51D87rlSYfujpSoXYdTMFdazYfJrucY26TtQ0iwjjYyYx4Gpf8klQ9klpoW68q
6+69nM8I69OvVlEmPrf13qxwXZXzop+5cK6G5xyyCBHJCqzxqueR88oh6N5kJNr/2pSmhYQ6hwXZ
95BGo39TDkSm0dEPKTVyZ0K/sAOyjQrN4bkOM8hG2nU3LSf3NEQnxcBHgjqgWTX330Iv24q1WRLr
7gOOaH6fSVDvWp9WkEnpW2PymQX+pYms6FfXgULGdwRcHukHKMsDuhvNXl56HPCkxk3j7w33YxnI
/lD0sgUlQadSiZvGbI2Kavs+X1Gxv43cvfZDJ08aTOApGpwTADuIEpQYbVkd2l7h4ZaU6UmYyNaJ
J8Pj0ARPBRXE/AhDd2I76Lt5+tlbB8Nw6g8zsaIz59ufyHcfO1h2r63b7/ykszGam+XeKuoDJj/Y
o55Hbedkd/z9agIaGZkXEmqoNKEMr13fv7SOPW20oIuiaoO3hhPQLoym32JasI7iCtG0RZ5E9589
jUjBU11dEId2Y+OoE2KGc5nK8AfIPP7NSD+LFvBJZby7Fg1WfijPSRckcalY0UL7Jtvuk6Nk/X0s
Z9xrCvwCfewhDweNgYzhLCOglyy7JX9zwz54yla/MhNSQciDyH4NEnOQVQiQXt1hG3/rYXA2xjL9
diK2MZPyc5bvzXFMm185OXv6W1n3ZuPOKTHERW4pnxOoCc+m4oTpOfe5Ghzu5KH4hYuXF5eHeR0o
Cb7G6E6yaruAALjJpXoIDFoWULqe/30xpPouFUcvyl0wODFN0+rOYl4MHyVl9vsiRMDvK3IhiZU3
d4yHdUx2FdKlqyBZ4ZnDJtmex6zZQ7WE6Qjk4MFGUr1TsQQePKOlLvLY2cjFRFcrLOxcoocaG1GO
1f+1e7ZTZUAXTUSWcRLqg1Fa7RweClinuMQx5C1MYpE8qMoHA9BiCkdd/U83bJ1YWvhbh/qqsM3v
bNnZ0jHN78y6TDBquMnNBoi59JWxh0lxiKzVRAMxZzcna1updim8HbGrh1WqVqpMfS67kcrmZO3Z
S3W6t932R3RpA5i+X7uwlHPO1bzSmThKdTvKKOxzm/AbouAYGgPraBPFK1U9ToV2GPY4A4mghGTY
sqQUTzC9DlFjf3LG7KFm+fMpejSy5YUZA2EsrQH7UibChc+gIzzKhmi0E3lu7B3H/4yGm8gBzmrN
9141Fmd4v13P78HAeoxWlcQTcVpzJWs+33NkvbdVrg+uHN974E0TKSte6TyYOw/13HL7izFRI7XY
HidaSMGIK4yF2Xr9txO8K0Y1N3L2vBDUUzZ6nBcLWNLoDTHxB/+Flw8UCEsc89XOrTgOofbipcQe
5e/qbhUNFmvc0E1f7LAbe/sqld+qCe4uTdKPcEi3wEx7mXnP5iC7hwk3VrskfyrSzgcvHNxNp7V9
8KGdMrdNsPlsm8SxIFsGqrjwvdsYBd67s+TmwTHyYDf3CBIBAeMDTm2wujY4DA4F25IiE0x64hPf
q/WYhckr1mj3yEEWdOPczO+89R/ZqZwTopGcOMGHGzXYDpA72qcIIPzyu+WpS4JDJjVsLCfg5E19
y0Oe1dT3dF66G1KH+t2OvU7qlE+TzwfH937ODA/WtzmzfshPIupMyOqyfMK6AydjUvlBTBGWLwHJ
3l//QbyE6BjHbkous2Ve4CNFGCTsiy9H9xQaI5FlFbBpm4InYdTmtsWcBo2sW+65B5ufeS7fKW/n
858nVan3aiHQOCpKA+ul+rPyIs+W6IwH8tFA16zKBdfZYzkgIrb1fMfew01lq23dmcLSh6Cx2n1N
VRSbZxbUK1l7DAkmS4fnUBS4v8OOejh79b/KbOH46UTTo7t+oR8B3cJ+prWqojVDhhTVF6k8AwN8
EPaCkFBlKQeWmW0DaKK9gnx51Gm479dswmIP5ilzTRxIhXI2nSso0iDP4uJGwPkWcqNE9H+CMOiY
RFjOzi2asD9OEHSTo0zXZknz/zg6r+XGjSiIfhGqBhl4JQmAWTmsXlAreRc5D8Lg632wLyrbZa8l
isTM7dt92qA/w2zzo5gQjzvOtX70XnSXg6uRUcdId3I1dzjXWodpLMNBgr9UXf59MeiD33Ebscmg
4C1LsZxsGW1eocXd/5OEi57NqYE5NrBc04ddxxCbmHl9iEuw3+VHyW0ZppXJ/U9nKcHvcTn4qTPs
4nKadi6gS9aUxQet9eBmyv9WvycBxAj1mHCqwozaOnmZGIighUZqDE/USePMk9AaJW9DxkrjNe8Z
wYBkgkmjQyquUB6cE2mQCLGle5JdNd45Wg6UIImr5lX6dfVRjsqijiCsMDs+iLTrsSWR3CFIGvn5
MvGLjasXn6AlddeU0OimTgKubULThXeXDWtzb3Sd1rLeL6+kQC8KYePuVi/00c0f7MqZUroJfmBe
3GUyp5Gi+ot6EgJnXiskbqSk35stKL5eXVKdy08OoW1eXqD9xP9RpXvEEr5BeCCT6KAfiQ9x3xQL
j6p6zU6F810lg3Xp8yRsTJ1puDPx1C6ISeXfvFT1PWc0vMD1iWoSrlc1lP+BWcGFqPMG4pumvrXK
caJY/j7v+5cJ0HS+70lVCXCxXPRJHdoreSJ6IEhIcbruNY9nT0cHEGEgCVRh++Ip2jQssHqIdIVd
mA/9Un5r/ldpFnQcr235nHrtfVXDixcvxautA5kQLg+lxcdbpsHQ73EBRrPZPa1Oqd9tiB7o7lA1
1yo/e/T98TaLIYv7cOMdWRyafHggNPcHvZatoiLfv6UpdINieq/f4lxJcW3ytT1N4lkqPPtrah5A
seLGmpZvBj7zShMp27CtNaMwmzlS9ool0e0vPKjMszbcF8JSNFXnb43Wrqd1+ztLn3/pVcOTLtf+
q8mHHFlLmSaGJnCXX4M3UwrsVd9J6Tmsp0fv6M/jm4Or7qlkccuM9RNnw9mGRXPQkOQiU9Gcplun
JjO5yjbA+sZ46IIOY0YBGgaKPdTRah65qMPhURzHe1PTdNIwoC+czAtWirXYzhvGBYfLp8sGoVc6
fn6QL4dR6j3YleVVH5MBqyRb28FHjx1T9jo00yZhrZ/1mJaAdIbObptgw5yOlUTmIT7SXWMca9dG
fqKdBLDPEYequ8difGF5kezb3tMDLHGXXPnlg1XxMo6ISGtJmgwiYcb2hkx2UmWnqq4Cu0R8q1Lh
RINIxr0gC8Cfx4MoJzamvK3WHKwgkuzbIqDXaxIfKtbVIANoZLJ5f02WLgH62gCgHqu/wFVwf1HV
gp2i3VPRAexfS53rRB7O6HGB/wvT+EXPtaCEcEAaH+UzWcj4kxm/uw3bLSAYZ7/eYFFYQ9bcIh4I
U4edxW+tAx6lmtF5xR8HMw92tq4ZKW22oZtKdqo9Ye15wTXe+d/WxIRHwO4GQY252WPVGX8yBj/k
NsI84+45TWOAA+tHa2pvDf8tDRD63zWjv3n26Y0sJmpvZLUJ0Zk6jIb7VCF/3osZTHP9qEFIi3CN
kpBKF4fjeyseUuyGWgS2JX3NJ6dFJ6EQw8sasADkNBsbyGRhDHpk+etfIeLsNLKGxebn4KoktFGp
X53Dk0Ka8Kf0DNOdmAh/EVpnSbnRWuX42xcZDvS0ZV2TzqxfRvvu5uqdPIb3YLlVjjOt2YpB8sgR
5rmr+9uYU2mSos+7HT3LRvIDf4ixHI1wz3rw2vOJseh84kjQIN4MNhdqfwozuenURk85OLbmbW9J
LNUIR+HP+3bL5twUkyz7L0PskM/wOQ2XhcXrYY7Hmxhx6HrV8G0AmBzy7UcaGUstcg98DE6thQ9z
4fI7S1jXklLpxpHexXLsj7wf4xMzNNhIZs7ZXJKLU7EysHl7RBriwtq4VLfpZBhak7i93pP+tPjM
hrPtfOCsNa/1YuiHAr9Ba5vXOG3KR+xZZHEcm9TnLHdrrTMEUbsU63jvh5R5EYSBts8S582S5nKk
UW1oZ+IWmNEay/hRHbKqCbE79kb9Qn3Q69RyNymuYzPlrIZtcn8DJV4G5X4WOhyRoDRY234IgyZ3
yGPWhA3BWMYwrIUskQ2Gjms9HGwsOOx4iWNs1wQic/xvtpgR5kIW3VMDx92ilZwacFAeOqubeVsN
QLBdbgvx4LawYCmUjWL9spYv9lpp3DC6Fzpk6Zz1GaKT/seMx+fSe1JthzZasMjHTcIlyToYpRII
Ab4MPaq/j6or+kBQocHD7BG3SR0NTfcyFpp1d5XQI46KsCWfcdC3Jo+841rMjR5Zlf29MYCzruZ0
77lk+7yJHrdxw4oZAszJvRuh3UBRlzu8otgclTM8mTZKsDncjbTPH2oqFbwXxdl/Uchg2BOmKipc
3Q86gRm/hmYVYWZc4AfO9qGuYAHqAkhUTB0Wy9Kt4JwCoBV8AttVlW2uCdogNwTLwB5qVfMj+0T8
OvHKN45EmFg7OSvnYhvEAJGo+ndSoLJB7vYpBggqevPAsuagNjp22EJo7kGb5Pc49U3koA21iUPw
Vq7D3ibYm6XrTtAd28n+N/9HG/KI99OvkuIfvb2IfPjLSnU5lP3I2GLhWdY3+039YVZNeh/T7AQc
9JXXG2NF0gU1P9Mpd+cQ12GkTZN43fDiA0J/YOucA30j82NRZlcl5rfUoJi+ibkOpiMTPIVW6qvO
xqc1McbABRpE4Q3rcIv0aFR++xXd5obFekOmOEMBdd2nVmdFjggx/CeX2j9qfmftBxrQ/eILyOnH
6BqfI5bZhcfTQSmUZTvG+EtTAxnKQOk2hvUhOcBJozmZWqp2oCCh7cENW6V/SCWdC6OzLeB42hxi
DzOUZvxiymamY11hCnKvnmVAZWws+1qbrB/yQXujROo5M8dsl7DbOk0x7XCroZ3RU9F4EaX2vGLA
PdblXmRUkPQYzxpU1I210HtsRmwL9FNNP/ExETn2uiGy5DI9ONiAD3TY1KEFmOqCOygYNdwX0GYC
MyEsPG1CXkJur2MlrIY+WlpWM+nY4l4B+vlS6k29d+0Ca8c0lSGThwht1ed7oExHc5nhSORLhxcD
pBOH02lUBiQUjEtsMv7mMbfSRtJGV9nZxvXgWDEbEgy8Sx66FrqOikms1RMwrxZjflqY6lX4SOis
PH0A9DcHofEdmAxvPYveOHCx0WRQv5uwb4pKh6c8ouYb6y2a6jxLnjqgC8/YDTvuBg1FohRx7TLA
D3esIziDeqRtlIv5JbW1S0ww8FQ7y4NBDJlAMKeyNCv2xL5D7qNMz2tvQzBIv1e6AIoKxc0G48l6
aHoeE1QTG0EG/8rbMmVYBdqVNFIv+eHKcr7b0CiejNm+zXWNWjpPoEKm7tLG439Kg83A1cfZWbiL
EokgbbU+7up5Xk44ZduDS+VTsufTat1Kx/7JsOsVA7o+c1hyyuLiTCysO5G7JpJoWwSf1R8rRdxc
eGgTf6C8h6KthB4XQReW4OBfZMvijbVD6Lbix+E6/KSTX4esT9+3lkr9oNlWdSrEqMI+qdqwrBb/
xHxrbwEVLpWep45NknHPkPLNToGL8L4Tjj99psTczkTqyZrEQyQ7r3wijkM2wfJ+MyX88lKsHoLo
+lWrCPqZYnhxxQZ1s0zyfSUQT3gSQyuKEw6z/mQnbIVbIGA7jHcP7MBIq3mkg2CRwdzljaSZKSuN
SjBXuvbJ0fX2mTZ1nCs6ElFckJPX1UraB5E96BrvebXUt+PYv6YVn0dvz/iEa3le5tKGiU3Ne5VZ
gYPrtSG2tDOn/m9sVx8zm+bjolcPrshYF3QG+n6ffcCx16AKBPnzsNRzoBootjZvsBySDSKCkR2M
9HuYeS50ggNOKOYi0Xisz2b+BSnBiaUfKtNwz0j5B4PZbpWJwGpBnb1lVQqUQPHoF/JoO1yPfTPj
P5ckE3jTpZj49xInGrN6uwSxg5Ee2QHk4w5KTQm9Qh4Lv//FevlAjA6vh1981p22N3s17BZDifdy
5vvjTRMVcSQ8HLMLG7NfaR3fLJFenXT0D3BiuehYuXODiVlHhRr+ivVql/p8w3d/T7PWjNop42gg
PN+vTvWDCYkozOBQBNih0sfSLiCSZd4uXSSKoE08lpo5to1Auq+EIPdO5zlP86RhanXIt0gg09Hs
aAQ++5IYqs+1Egs25KCsEaxCeA7ULhuQHgmQa8uwobc5fD1Pe+FicnNccASz0Hm8a33JuiAhsLM4
QH7iYtqLmHALgKKPJe44elrIMtr6s6a/LHMKTU/095z//9709U/KAOIyE8+elv5oWJxW6jp3jOhD
CIHjoy3b9FU29W8bSkFtKjSF3ghJHOFBBnAaDpZZP3myxiQxiwebP2hP2RFAD899l6/Zgi+HARrz
U9o/lZWR/YlnZo/aZkWSjT/9phAiqzzbmvk2G/3d6go2fDaTQ5aVI3N4ck0bOFv/vlDO7u/jkU7I
DtpPlTZhvMbUey19AgS+to+CfQZ+dnFschq12S9ibONBlZYaQmonR+ax/u5mtXypWpMfVlnkIRM7
bIeXqqpV1C8AGWN2oNHYVCjcNurDAd2T56JEuKqpzQA38Q5VE0oNXByEww0fADYW4/wvbwTvPRTm
x5q2QW+4TqAoIgWmNOfdK2wd5PTU+vZilr/t7LzUsv6dJQYmAq17zVjrgLUZWQC5nXl0l3eE+Nvo
xUcCQazUnx0vSoxZHLt4eM3Y3e7cofi8dYQUngbf+eIDEC6Z94Xx80PV1YjI2J7j0f1IHB5iWrP1
LTnFH/7wKnRMbWs2SM1QMQJCd/1IepuoTc9iiavGQW4+t26fUU+yI095zhBXay8UFiOT2bYe2zGM
Q0m8wg3YvpBqZGVtfqeNo4LSbd8ZaZ3DPFMew35gzyNoumMRqnYU5d1bi0iupev7Gd7XwUqfF18H
Brfq+MJIHqNFxIcEfEi2TJhp5J9YB4G15h7qHwCUoGTOZ30PR38dkeyR88c2PjmuF0jTM6IizV4c
gD+eA8fDpXYWVTndmQTpFAxDDu2SNXRKzDYZ0mBwqzaALjMRfFTo5ml61x1uO9b0SvvNFtQczCCz
eVpI58egASFdWCtYFt7MSUPXr2UMC8yxzjKxsbdOCTGy5GWdaM9zr15Xe4xlDfz5KYsQV/70dJeG
aF3UOLHypjjvOCxALKSNz17AxKWDyOUmBt5f2J82NPFmpluPEQsf19h8zJP+Rt9HKiY25wneghjs
aMM/5GQ+exKiLT8m/ucRis2sPRZ2nB9cJLAdykJGzANEpccoRKNf8VnE2Gvn0T2rZDr35PP9asjC
aoXyk1S8ty1zlCEmtL/VXHI0LlhK8ulGaS5vJTY0u9mgPbVDowvSWrns5rHe5AinVm8jmvSEdUcd
a1kLlDxpsZCWRf/gDBP+FmpjDwXDSTCoddP8kTBLZyGQQ6fuagCJWJr6Zdat6pAzmR4Qo84D5w7/
UuNQNVR/zYoeAcEJM9YJOEr77wS97Cg9rKgJeQPw1x9dzTCSidHa41IgNuTgZTh0hYXR9rlMdfby
HvU+Qzo9zfo8RhaphX0u9E9aMIxrQedZ19vLXuLV3dFqE5sT+0x2u4BcGMI794f2bYaRDXsEGYph
0lBrOAgaKpRPCYlpl0/+6H65k7bu6fd+bTMGlXFxo2U1q6gqKhRrsDdUvjIzxMrcnGB6YCHdHrot
pe6u6RPqBpM17YA9Aa9qK30emQNmRj94jTZm0/g1LavXujdxC3SSWaI1f1crWcXMboLRdx9gqkVs
hk76N4SyGiaAVYQoqOlhsSOcSwkVE83WP9Bdy0R8MDWBWPe202rh42jEUH1MhAYZJLZNcb383aTr
3bH1+5S47oEOTYBDPvMXOYT9GH/mun4rkrUBc/tpkToL2FU8Q7Z9GWwDkrulDiDEqW9tIfpxGbXG
Qp400BnKW+7LZCOfqaOvIdxzlZh3LmtZhtTjtBSRJ7T3uvaWCBDQh973H/aU7RAUQquisKp325th
cCXnFU8CYfDaIjrA63ZmKuYn97E36fBylY6LGPePn9efsprPtf2qFbUZdJgw+Xe7X5BmKYre+krv
XY1hid6XwzJXZ6dM8h2FMGgbYVpYP3iJUtt+KuMNwoS0b7TFzofTZEPWKetrD6HCdihLF6PoTumA
ksKV/YavFjbQrohnHCR42jPqBIJecGuTFREI7qGrv5UezZ+m1L8s4PEnUp+go5ZLkvDxydTyX1ky
iHlDcS9TtS/eNlVpYyUcaNv8pZDTtSUDHBaDdmUB8s6Y/z7GO1t9+2I0I1flDwZL3Z2tK6pdZ1PD
f3IoH+scs27VcqzNDdcF70cvRH0pZ58doZcGW+5+Z1vjEuo1fkA9Ge4xS+GWJ84eqCEbiAI7pUzW
h2o+WqPvh33rGkdIeiLsYty/BfV/LHpVdvbzwXiEFkV81p8F4QGP7z/56rFDRphJNydL5T+MsX2r
wCQdS1qAjsTNr52g6qJK8HeprL16Ky+yGqA7ojds6GSKUNEoQhYHFQm6LgD/xGMi1fiw8V4LJ+Rz
gzJWJkiMCHRLrICvyFr0nXMr/KnCJE9yl3/MHq17GgtctNUCKqdv4CAuLDB2TktanQjBieCtRR+3
MVyZWN6sum6upPbf2p4NxZZFxu0czOLSklqO6IP4m7fVq+GiU/CbPE9O86biNN8E2R5FIJC1YwGp
HmIqqxYeZlIFi6vevIHnCV2/eYi0XoR8WsgMgUI/6KZ6nsz27R/kzOGCxvOsxiyxkc5ANzVh1iOk
zDkAylk3vnuMv/sKHMzdmLyYp3HSsxLmup+ahhalBe0lHQ7sADDxBYuZCqAm7kZV2SRqUMb4De2Z
2YYfc7u8QxMhSqTrL52GzSH3sX9r4O/Adj8SO/0zeIYbsSomE5b80ZKUfm57arYdGh0KbfVn1hNg
0B14VR52/jFLjRdRUytSM3VNXbwcFdKC5J7NGzAnL+iT0U0wV57mxZPneRZ/BWoH1x3Gdjq43kvl
GxetlBjv/P1iZ+uZmrr/usxgX0noXgPGtCzwIrxEIAKdC9X3eylqbmegnFxCFEJYwdAQc0RmU0dh
Wjcxq/bmAzgZjZJjTs/cR4/12GNaa19tMk4Utc3Vw5Djws7TQ4bxCeWr/1l7ZIisq+wzWJ2tABZv
3eCbdSgRdPZyTX7z3jxxA5mOdVlck7ZhRwmMMmDxSkx2xUTTLQ2nmNFljOabmQ98FttKBTjbkNPF
XfqPGcxg6LcOEpdsX2eOr72bWjtFrf2uI1JJnj5PLxl81dLGY9U3Jx1SVqDRQWLMlEWzLu6mJDma
cQL1GmfYaFuQwRbtb2rEBtKQYxz1FV7vyhy8N2n33RNnKG8sBcvbPCgO3AqBKAPvuRqU0bf493IN
eROr/WJoVxsXs6mTsYGJix8kYR/HneiMntZeS9Ol9ZQ3MmtQGch8emgL578+I/XHFEAr90qAqU3i
m51QRmsQn2cbNhFNKbYATwkaRBPE99d5mUPDWf6rw46C1quxUOKhTwOb2akgmsPtNcAg2FTpAx13
O3w88rEpUoGXGb0s9xv5KJrhmte1Hxo5aKIp77lrL4KOlepb5WmJSScJypg/G/bkzYXgjwGOAq7J
4fZYOcX3qLkGfZDLBzEU60gW6AzQ5qCNdIM7Hmvt1LPzW6U1dFrNQDQ9KIrkWNh0dNyHFA6TaSZI
La38yrbj79pgcM0M2Z065mi1TIg36Kp8gG7QE+6+Mf/XTa5+r9P+UY+NR9k51p2MXRf0nXWrnVoG
OZVgYLq0kW5BY4q0tnqmDUScLIdR0DpIa95oXbjreVNe0oxoIDh3+FZkR3eYBJNDaUYKDv8NM4SX
z8/J1OShZ3E7A6pm7UrG40RijwZcR2x0MokXmPk9m3zrAQfhkSKk8Vi5y80k9n1eK/u7tchAjrP7
JjOqcw0LTCyL4oXHDqk6BN1el3RygYSu6dY+jW5zzFjF7huTm5XWiMdK4AaHZALJfeTX0yHMppMW
0eQmz/rAaD/3jAf/EAlAuFU4DvEvzWSMXreawJYd+6Wvs5AoYbOb8XgEW0MKulsNzwAjBPdQ7cOm
hUSM9oeRUw5RUB3BR/JFxPy8dckdaaRXstDLYwJbLlqaDrsvtRKogwkqOWHpfV00XZTxHdN/VQus
0/5xyP36Ps4v0/ahrNJBRFPuVY9r7nytRd9GhodaxFA8hTaU/psQ8oLhkmLXcqWbT/AZaxBfVsiy
7FZ607uzRuJJ3Mrbv78bm+3JFM8MoLO4K/Dh+yrGf7/RmxIw0bt8FOqWma2OkcLSA7SGCbsm0kGc
4XOdG5e+uQqzv+puMavifdq1zvvqQagljpr6TXL1rVW+9YIGGMUtxoih7HSgMAl+jm1IPkA796sd
GtOSneeNTpy7I4hinYcp9dVnpaw2NI2G9U8DHCfPF/vmjDsnN+ubnbe0okgLzpQK4v/KyXlgcWg/
wQ93bsrOIp2T/+YX3DZsapb3jc5nKquyKJcMdrWdbMbj4q9NWPJkkKzc6JwewVKMgkAMKCaDZanZ
QPvtIWj1uLpYbcrFw7Zuk6nzUeqFCBKqXg31UacLF/UBadSV5VVLFxPNtLmKIrm4nIkv7NhBP6cf
eqzy373I/kiSDUmrZ/eKC/e1jyrANvtVLzH7KZ265hofDJmAHfQB9ruGcRsSMi6lzP9wAiVH9J3/
TFbRARwfd0dhnH4WLTaQaQZ2NaeENPMG4r/VeMwndGYfMPdc2pb6dzVjrCZG6OD2nuKrLO34+u+v
SLq95ahl/JqciMACjvdy1chkUCjFJ3XZl7l4GUCSRSTLWAvODCkORodX361F2I46Hv5mIGqDD/Dg
LR9kP7p9XS/90cB4z4qS5J6LxLiTHvscXkRvtmVYxRV6++JDsMPrnPnyKSOYcskkhK6YAZoyRn26
T6AFcuTcE6Gjt74d360B975y5zfTgD9dVrn5ZHHtyyZnPUtjWc9et334OTw4WkA/jL3+Vs013OcS
+b/lG4HmMVkHXrP17Pu5G3otqQ5cMi5SGgnXYbN4orxRJfxeMtLlPcKFXvXAFrr4i1o7ljQC1uC+
Wb/jFthO59FY6Geq2PV4txpRUWJHm+NxAfPtdV1+sXN6/CjcOst8/U1au3latAwelFGFhXS9hzxo
PKU9uEaOqDlS3qv5Na2fVKfzQqxUdKXNF3xkFwQVwT2HJN5hgQdLOzSZRs/urm7VBFLm0FwKTq3K
soqTTZ3Z2YOvfFmzejl2Yj76lu4+qmENWQbxIVSpES2G/TQD8WBqKyNV509xKkniWLWPqtuxaIQm
wX5mEeFIDMAdlirMMz6EaOLxBYy+d2hHEIZug6RSDA57byzK+7VO5sht5qc4rxUZTVkeZN2ve3ZC
8hDnPfH6QOex99nCOwji3nOOXiXmX5MeAZ42P7EjWid3EgROtcqiv4MhNsUR1uF0COpRwx5pTt7j
kLjeoz/TlolA+mtlLb6kVfX478u0/RVVHhiVc0DqBfckYMb0LbfuREiqpUJnFRvyiC11QPPBUzpm
5DM8spexQbhbzw6++haZjfUcvX2dZ86+8TYnAG4Neq545eYbJbAbLpgMufRDQg3DIV/BJDQxNqoM
xIOGhum0X6PH0xn00K7k0g0QLKujRPjXTFv0o2GNEatU71A3DuU3Wn6qGmu5T9m6VZJX9Isl334h
PtKC6th1AV/F0oj9QUHy3il+gC6ooM/t+cLMcUUpmJ8z8Y8KdOqznHfWYv0CPbiGmTiPND0c0M9e
lwXLLkZU0piUHFsaF2wv1XhaUJr5SOsWbvbCOWCAcjdczFb4WQkyI5N7Mv3N4DNiYWFfTSClnoJM
pQ3SALWpSngq9PjYU6BnYa6pp6uhWw8GdM2dYaJVEqVYCS92EWUrW/C1go/OmqZeJYQ184UTfgny
Pn7Iq3EKyBvYLJqIFk1MnWgySgcM1R+lxQbejCFhg0Cnhk6yCEng3eyX3lY36eDB6RuBpGX6z0Om
QoDnXVhKpznFSrHZa0u8h2OEcafnM4vZOPX0Jw9pKzJMF3Haw05vAKGbB++7VVb+hD7L+Zn6LFHc
bc3l+4EtxLlCEXJ44O2Rq9URhyKRjrl50KxCPU5r3e3dAjUrdv2Cac/CBt4x1GdT89vzBzDV2H4j
Eix5lJuAGE0Qz62vHhyf67TiMs/9m9OZfNuISRVWkT1meKk7CqPGOTtaXVZFrTMGmaP+9V+Mx8n2
6BHWMwuy1kh97CR/QCyYOE88QAd9F7jtiE+/zJ7gME3Hkb5CPwO6tXbj72LJMVRMenb591e0ur/G
7jhgofHg1k4wQrvGDIiPdee8Wmd8E9fWTI+DOUJfHsdTUscvnVN/oWoQlJ3j19Ucgsou5CdVuMsJ
5wpX9Vk/mEsjudAw3A/4rp5GI8Y01KbGo45oG4jJCbm0z9FYrOpEO5YA1mG/2gkM24RPoeNCLPCc
5QuH36HXhfYDPZOAWz+Xz4sNJc/Q3YO0JWWm1hjjFzXtPTliSAEEeKS7qS6Fn3xZWvyh0d36nPbT
Cph9IwLC2KJZ236ZVzncIX9crLJrDn3WA7oqhvg+GEZ877YvydgmZ59Vrt3oR7C61dPmolx46SZM
lCXY+mjQuI+3vrFGfJsxsmO5TbDEO9ao1LfuRGe4Z45Gd4TeVuG/v63lJO9YE/NLwg4mrCzxvIjJ
x9F+r/TMuFbTYPPHpGMoCrpvZ0oEMerq7LGUnK6tyvhptYl2HZ9tUg7xcKztk5GPO5eRCiFtse56
2nshDyZQKLPsiPbzpRL6LS7VcEIw/ctqlTY5HF46HbyPrpbRKCTACsxUlN2tonlVreEGi1Gth34q
WKin4/TSuB5pUYe3ga7+2AlGqL74tqcppflscA+VjtxAOR1um0z/7FGYPJW7mGMreoF6LlvpFvaI
e+MTXi2rotbojuWEINgS6hlsuDvGQCEgtbAidFyM5WCgTcJwq/Fo1yVlk3VLnnWmEBXl7XNp2jev
WYYnox2oasG+iRBhRHpO38cKum+C/EbEJS2wY7M1gslFgNkwjo6jxQ8NAOFXnjYJVIzZjViXdHvp
Ud5sd3J+YheMOtqsx1GxYkMiTB5x0v6hYnQvjdz60nQQzinIuxN4Pvud90Goxkk8bsXcrOxHkpVl
2hxYxCTvaaH0qJRZEkAtS95zW25JsAGLvZ8QWcji95lg5nNZcs8y0PwMMjRaTQxr6tCPM7dzfjHp
um5OeZfKnnyhQd5MMrxtiCremH9ItmyUn/B/Jl6afyxewaFilbx6ZE0eOPs+ctd9jYmYYBaa8shH
KX+rULZx35jyGYdxEiyDtyvwXx40ooLIqH5/J3DrL6b7EPv46LKFxF8yZd7Dvy9M0JCn/7Xnqflm
pT6hsiYGSDvqbzlkqzEhH9JO5cO/7hbLJD5qrLYXQFxh0TPoftiN9AokdKQFRW9Q4jgAb+vKPyuW
zhAeRoJG50bt6tyESbECS9pfvjCulAr/0pbRep96OqwwLUFqHKr5YpLzONhNfVjdpH/j8xLVNqsH
aWl/cEvvW51ofjmOT1gxHh0jh3jpELuNu+HTyD2G35bIyTpUNwd4D9zMjTFKDVWTrPYl7Qys31oi
r3IeLr2j/UkmZwoYDnnF3Ni8k1LB99fcl16YdxtG1R0c2lH6HevkdOWcn/dFAYxpqocL77Bjvy71
jXDpfXSBF/iKAVpikmFfW41Hpr4itGpu8Rg8tKAiCbbjip8S9BNvxcajmvIWuydI/YNXO/qj7lFk
3vIUpA+RTPTiiIF1vp+fMz9Gm9EZZZ3BvA5+TnRMdNZXvq1qO/mB5bX4KnDzeQayTdW79ZHuQ53T
nRjT8ncg/bjPAIHjAdBOqIG/Bo3Wka7N1APOKrKW/FoWx3hflvxNdWI4IjWuJyzyp5i8WKTbq3uH
0u/QBVBASEn9x8b2X1qTtrGBkErQfJAVr1+zNM1u2dL+5FkhwoVr4SEmBfKEwjOSfDPf3Jn9UM8P
/Jyxfl2RRMicgGfyPAfDpLcc20X/VSy0XX3hfVNPcz39LgupUXSVdfuepqrwXzFO3eEH1LLxaNGd
TaDHLfaT3j22oe87Z4vfT60+TQ5GxIHhJeO5vx+mUb6KfG8A17xTtVEAHRnwKiAhYSzjflM4mvlA
Up80fYxu6lZ0W64LCxbYIP8t/7qS26022WdaDHIfxuUMyzWeJXSDFOFv6hkY1qWg0iy2aHVJwdzb
Xnu2ty/6uoaURO6sTEAQG1XJWhCHPVaA5GzWlJKLYZw5QPOvxTWmS+V1wxlPDJc0TRzyDREokatO
izc8xPlUXVLfhmShXA4R10TTI7sqyJhHWMUvomdZ3I3Y5NxE0NhLFudZJhystOkmakOHZqwLndT+
cN2mjXwWN0ejj5+WblT3cl1eyf9TbGl9pee+1reITeo85TbP69SPuiJeMdbDV8kb870FW09V6Zgl
+mNV8P3GDLsHQzMuSYb2lrG/T5SXPxBpo2l9bsbXiTuUqKqPCo7R++xzo1acMi6XnU9nBGM0Oywa
/TiKWUyfeppPVvNlWsG2kE+75WwdHzxHu7f6mBG1YIpZx9dq1T9XvMAhK2iIC1L1F/auoc+qgBZb
wyAfo/y9VaVUCkAqZffQNJeEiNbdqvGs5qBjQxcnNm5diwmbDseIIZVxEIkc6Gve14He7EuKZP6n
6syWG1W2LfpFGUHfvKrvZctNVfmFKFdDn/SQ8PV3gM85e98XQoBlyxIiM9eac0zmGoP54iBw2zp6
iyYfquGqcFX/HZhLvO59g7I6CQiulfY/kg9RmL+8cczvQZc4d9sN3sLxPQzr6odR+fEm1Buqfqwz
Ni1ZfntTsb4RDZl2hdRm0PMvAcIUL6OXEyk58h0iS9YeAnX565qd9iechc5+Q38mVq55NaPi2rqE
ARe6lxDvkT6VMDRsiTowCejT4iHei2Ds7zzXZgZbB8fGlPfWnnF8MpsLIinpTmWIGBi96IaJLQIM
prUsullbtalBIA41YHxBJ8MezUeuOy8KcIbRR9Vba3YRiirwDX7inzxavqvQET0KGtq3LHleu94c
9hMDz0XNmxQmyW6cor8Caj4waGwtbedsnbT5pMyIqjwnHZkvDs3EUKdHKkyoDz8m6Qy3nGrcOu9K
KNCYvELJZ9vqQUhuHi0d4tBWjZ7711qH45tD59kmn4VLqbOWwSGPTH0PnviPQW2UZIb8vdHcnyKZ
vTYDX4kMUbDkh67ch+2tm3ndKsMiiDQU2nFjNM6OrrhmlTQig8xA9qhOie7ekCp/upnCd6GnME0y
wpuZ3q3rhjtIPH1WIfnBjPYIRnDEGxkAr8nsQIzxexLVgVCdW1PY+NdOmsKm74ddXjAn7zUNZX78
ilqFcrypyrU77M0OCw9ajge5S0hIw+niunNiY+W/QZL55dffy7JXVLOY2/YoK3Ab7R37Tl2ZDn1G
jAcleQCC0++s4qPVQ+/cY+xdDboGa16PT5X2s61M0gFr9aGpX2SWB6uYoXmN7vpPrzGjzPW/sTYP
9w4bt88wN6hfYcnYEqVwQUbAnH1zH7VKbqGzEjc0ye8WNwcuH9FvmfMPlltu2hb0QUd+dlgwMzRN
wOKi4o1pM6pNYfi7rAdsYJBGgfs/NQwpALrmy3YufcS4ocvA3wSBamey0TP+FtQZXHrPWjgYkDHS
DQrY5DnHXh+uw+SI8ZXK/7IX6dCAnam9JvP4W1CiT+kInIWf21cj1w+k9KqTFVGtXA4FE8U0kKRR
sA+r9tdywpjP9g2pJNRbeRq0CnxGlaZR+WEXbuEH4e7ejpxQirpJ2Z0ptrfnf3bbtpiDOEQDFZEG
Arm8LbADBwRm/vWk5edTeRsRIz85+O9P9Cp/12ADngk+bZ7//yFtPmT996eWveVHo6L+eiJGAIOC
eobDEGzLS5Bho6MbWKFjZ9dDxXIe7PTv18nlJwLr52AZZHuykH1pM3UYMApTMvPHcycSllkjZM2C
/NefQchtlSyvtTE24SMw2nemgcODXMNz4iG7BtGNEgtvC6DDiewme852c9Nn6of+U0VcwRv56Fl9
hORmP4cWPVuaTimOV64NSByfynBJSyn0+lgzzG1ta0qvUcHC2WIGsSOP64y2MPzoaVCta1f/hZRY
v2renPkI52Qd1U72MNxsXHveUJOOxy1X9cbdHZV67eLyyStoJKWVbkIC8Jx7VGrvcc1KjPL5QXfA
2mKirY74NMmiyNP3upE0vRpx8ukX73zXpUOCSPVR2R12fOsnawlupeRnUd+godRNPawi5b7mOtFM
hV3ePLuteCNTDEqWOFZdp6g6W4piSzSSO8aupTRz7eIUI83hju6s/CGDIT+g1Z1WnjX9zAq/fRCg
wf2eWgGRAsTUW1hyugiapx38cYb4ZmaZ+zrzU4/4jPoO3tPK5V3YzAWzHdLbPEfhp2jt+Qx9gD5H
lzlvpqoap6pgqgy3ZdkA9vzLCKZf61D8iBE/nZF4o2EPs5hlMJ4t0KgUT5wol3etzv0XW1LpiYoL
cz84tXbhnrzYJ39cF2cbPO1Kz3PijTUWlbPUJB6b/MXR+62NqV0i0zl1uACNJqbd0BXHMUXTBguU
TJ1hOjZwMZwavlgUB903kPbufmDlSOuL3zQUZrrzqO7fSppYt8aHZOEYeb9D9IrYM6IrtjYbGpHw
4qjztOiy+rLgZcC6ObQjCsu4dJqHX/xwUn8/DA0LsAZXu2PDk42ibDu4IBRXFY5K8MaI5tIIbTM2
xfpaRHgYLM27gI0D2F0YErJLVlwBs7vI2Olk5nMZwnjuwyy9fp2az2c+qNh8sq4+4+UGDVGyso0O
AFXUf0/CYnxEDQKl0p3Wjg3Y0Go1eKB04tY95JqdMpNvQmTT58QnrxFg5Yjp6ufFEQWqsbOtwr2a
XrX2Y8ui/wgAjIKNQoTfDFCejP5QTdqtlclwWZ68HF8eLcfgQJmHDAAQyQlGtCOsJTlTvGn5+gL2
mXSP6vgIy6MJb2Dd9Cta8Q88uzYCTH98BFa8rkXtvC6HummiHNiMz8veZJLhPtCnDIce7bSgif4q
rEjTLzb2yQ7Cz3cvtd4lITwhMzWs1mP7FzfVr6Lty29Ak6897w8NtbG4c3uJj5Zsp0Majj5wSg89
fYrMXmR++WP+SNYhs3WI1fW7g6nkGumgYvypFnSt0MhiU1ZkfMcFSCRVrQczJlfDRbptGK6BCjVh
6llU2yK1zHWLIuIUdpb5zSWgjbT5atvJgKwVfJVXO5YWXaWqBPHJlDwQtX9ZNqjmQQUIX1yFIaKf
Wq33L0zwvfXA8LGK2iKFq0mFwKCC+xj03lwBbvsxYsXnnYZq7ns2831DHb1Gw0/jTqh7vfyPYl1y
oY/+iZu8fakdpjJlco2CjhC8IvDWQsThizJjDf5q77yhlqgm/dPtaDamHU7+oeyLW5jmb4lCTdRb
wXiX1iRQ7bjYb3xkSj5kohGoIvXU5qzNEYqTKKuT3vzkBk6/Bo0Zi7bGTPdap6trUgwODmmC10OG
ergfUj9atroPuXTvKZ0nSeWRXmOG5z4FEeuDVHQo4d83ddjlXGBJXR54h8RZ4Cs4V0VPf6I/B2r8
VSdpjeOUi4ZwLcTolo4fwL9a9TfMufkzGj1F0RQSiOvnNT3QcHhQHEGPN1XFobDzPZqPm2dowc2Z
N8QyxSfTLtWBCc4KkGNDNGppnelshi9QNT41MRCsZ+KzM0NrM1RUDij5Nme3+HCpBZ4Is902UyVe
BqN8eKPuPtqEyFvPzcW+9z1or1Q3miTuCIdwtlbg4tE1O74RCV/A52XjA0lbAR9zUxnfrZCFPrE2
78Nkf9pMo1+8rHAOQiAsXycFnfplxF9G9bRz1xKSxn2kO7AOIRkyClK57JVZcD9jlQAoXLpczlQX
ly9tWFi3GkzBftmbdHrxpAFFc1U1e/eKtln7zlSdTDFm71miUCkLIyMagbOyBIkNUHflKFy40nTE
3bF6cSeJIdxXHcbNcj5W+bpzyZriCIt7OlYO5jTw9fA6ElpJuP2nS969TCw7j0kfvdroAHy3ri6w
GvFBjrAUbfwEu6QmOMhh+vyN6wPswOwckuFE96biSrXk2sDAdJ48vBxtoAfXoo5aZENc2QqlGFaw
If7I7eal1ofoZaCQs6c1dxyEr19HmHDEq0/FtzRk3KH20G6dAnlfRov6UlomK7EmBtOYMQPXjanY
MuW0X2KaudKvouewCu8hLc8jptqCmQXV+FSKQyBIsTdtgqtRj9l7Gcvy3LrdH0ja+jGT5nBVtnoA
VHUOrV1bTIyZr0dRaR7a0HvDvOhsbTQSc76hf6dP78Gayvnv4li/JKq4FpXKj4Xmnphcepc8qf+i
B8PWXFNzB0Hc3eqR0K3UzZ0LRH1kohHmOrszRmTM4JNywl5u0knWTUwL07Qdnw8hIV6mh0pRkXVd
zZNJVeW05ARcCh3YA8ihp2Y53GYZRZX6MXeLDgaXyVuov/eiqy/S9X/TsLV242DVzFegABY0WrpV
h4hmbWXOO6KWnJsT6D9Q9+flnfCd2dwTfR/bsIWGG+uvLNWJJvM9ta5nmy3wPOtVzo1pPNPZNy/I
fiQ3Hzsrywx6Wr57lpqHyCekx+P5cbjzU50ktgqEuLD4FzKCNsDO1eNt2QTkCcAmQrRaa0e0XOoz
Ff07pL3mk/WgX3xWDZq6JjTkTovQrlFlefKtyrjESBh2aRhrWydWMzmW9RzQDyTEUbsGW6Y/K7+P
Lh7pfOsmj4Z3HVAHwMnYz65yGCNSdOtnhOe475wUPKTytN3k+58ORNq7zHJEq8nEPAG3itH3wYrZ
Yg07c6ovQc7cq4F1u0fn+lj20PF/dqAhH0gc1iZsjeY21UbxJCRxDbYexBfMotj38Oaf2krK7xSj
wXi5b5Hshrd8pAoZSerZ4HiYT4IQ8ObCTBOO+LqqGPoLZJO8KT8cRSBE3TbhEadW8b3HC7scl40D
VilvnH3X0gfV6QWAyO5ZP5+qIS72rSPBnPii+qGXPxIn8j+SPgYpZWregWT3/JseDlunqoqnPvCR
Tg54WTQNIS23PICKcDJ3PqP7e9nVb3Eh2t++m94JjjW+uRl50qYZ6CcmBpuOucS2DaTxGkitP00Z
mLtyZi1lpLLcNTO6IskxurWsniHXibPuG99tOogseh3zHurtb0qU5XE5ZM7Hl0dCvxjIadEOiYsj
4+iBgiC6WmBelr3UdburYnSBV+24n6JsxVnpxngcWXVkBTY5Bg8bu1Cy8b3e+mV56pgohBMNpNpD
gQ0KJFB0YYphnPW6pQaCQ1GzsVA2Xe0fNA9tYzPaN6/VzA+lwasiTPLodbJ99vEkr+lqTSukF9hs
LU8/U9FFwiVASoQjZdvCfqeo4NzAF/8yMyjOSs+Cq+iJxdNMWqcqog4uFVCBRhHF0M0bkryMkPqP
rdX70W36V+5R+0pZ/rEIO2rNMSoTOm2mvddN9VzacHnK3tlU+MrF6KRPWEyNN7t0b2gaMmD/rfE2
n1v20C6/lxGXqKcZzX4Ih3It7QaW9LwJRdrua7OmfuEgBxrHTO1EGngnsNufHsmd28pGo0exCeHM
SvOy8WTMmwQykuYwIV4OpW61ExBCL2FO5G0dR849NJRxiHCvrJbdRFfSBQ+gXw3CLtHL1NiwVe3j
KQQKd2808SOtevNYc9u5uw8k8u2jHtEXegYjWjbvLsfSLCTRwwnuKRfYw+lkc8oq4JBEGYM0o/TC
vefZTAz7OkerXY15M9A3JKagwkI1nzBnHfHyCCrWnoofjpfJxZE8aqW6YEpRl66ltAyBn/F9PpZE
HsAVK8Yv3scS+5we/3ZD0e7cbNCPikhZPmJ8XJZASh8oor27H0Pg189RUu4LmYhrN+/979AYAgkB
Wk2U95LH1Ecx/3mGaZyR9tT7kzyOFROMCZbk2EGVhOqTDyM9YpIlvo5UKqt2Wk87W3RwUx1d3kXF
It1Vtn4v7ZyEAwJWiNwMtn0VSXq9CvkpltyT5Wv5a5EN3m4qE2fTeha/PCXTIiLW9xbMerChnu0z
XoyPv0e/3ucS9bseR8/LZvgVd5X9pEQbPUsutACL0cFvks/lImwi9MtFmH86HqRbjEgO+eIDMymV
Po1usrMKu8HmYPQnqJTPis7ExWgLRG29KcnN0nxQdSw1J7OMyWkNnudrcxsmqLCEk7hbx2adSULH
cbLpZQl7+mmGcvY8NOM+77y1Kwt/4+VG+SMz4HG0PnYv18ZgErS3piq729RrNOeEMW0yPSALGWBF
p1nTq09NlkXF27IT9E+CGKoXoNsbH+PRPWJt+bVy6SpNborBCg7Kls8K5dbGIUY8xZgJrTiITcwb
hAOFFuPGspGlX1+odkQrR/em3UIrDEYAhmOq/kbuVrLIeSprKz1odc/FVWKaXPtU185CFfmDUF3/
qa0tDZh6HtzI1ey3BHtDeFKJdaXt5u2zqvzFz9cHR9NfPaD+5+W2VKQO8xDyCmvpDddiDAAGhsDS
FF7ga+C7zqmA1FLnUm6LWhvPaMdnJj5mer5u7jc58n82zBLclIhaOyU3AmkSEbvuuregYCeRdRFl
5+9lqelHuv17HaDij7qC3OxgZjvDtoMtlI7BTrfRecCxR5bsNw+Nbz25sJp3XpHYMMd/TOWP2qjE
N19HNNL5wz0cAm3vzPPtrs2bu6dIl0Gy9mAqQ9SMf2feBAEVkMWaGu1qGt34OSLi7qnSAbv4o3v1
5iU2uak29FdkYt88q5HlZrATAmPgPJNmJTwQpW7lYk2slTbPo1HiB6Gzi+fkRWd+PhYKbmEMZkyz
4TrBIMteIcKNa3dK9VeBUI6k9B5+vjfiv/S14MlC2LDFWgnjDy37NBjVTk4mBU/L5IUkI29p4lPn
RTXenJt5A/KuOSOfxkmATWFDEWKGYJjZU9fR2otIbzuxiIYfio7OjBPrKXLSZOsXlb0xq8k4VVHz
Pa4664kVD1F5PVDRR410dgu36BFqcmenkXnosHUwpQulcTXJtyTZhTR7MIabhhYsOV/id0CX6ikE
s/oUdRg1TBcZGfVUPm4l79RZMMckdb/DAEf5uafXaBmZfym1znxqGy9c4YfVLJrca0/31G4YqRLA
Fr+U8yY08wiHgMxRqWE8nCreb23uUWNlB+Zbuf2lbqxol9lKnEt7LC+hXrhbP220qwNowU6r4NYb
IdoPEm23y3pxObZsNKJYjwTafriUei89FQJJCMErzL85Yz3t/lTaI2vrEByhIFQ3TqoH4hJ9n5Py
e2TQG+6kfH+GIzVye0RmEXfx+N0lC10PAv1dDTipmE3jbg6mjwlQ87VlPnuMac9uzdiufiQYcAHQ
BU8V1c0nndYVzuKQRlucwCSTg3ZqR1zcc4sb+rVd8VWJoqsgtPqqAu/MROTQ67p7CLpqeAp7Nt2Q
dPvQMgJwIt1rhtPpVNCqYahsZLgZIz5JT1+Baow3pSytlxYiAcA6uQIvxbQai6hzalt69Cuk9DYK
Bnwk7dipc2WCEZWZdV82nu+8ydzuLhGZv7GL59D0uA7DEQIYqVwDrGvLsqi3z5t6MBsW8OZfZ3SL
szdvuFsVu3LEvmEXZkXFEds8LKiYSG3xG/it/cRE1N8x20RTiAUrd1T9gEwxtyuoSBeTca1Jz714
QYwDo6YrWEP120cV4RLMeuXFlUK8TQOFo8EJhmtW/exFXV8sQhOPRoHsDJXUL9LjtF1gVuVxmMAg
MOuJL401tGtvgq7QJqN7XzZeLPRVxViZNAB5mqlHStowZRAgwvvexFMJLjCeCPWk8PqBJHi42DJX
Vwd9Hego8mHpA+O6/a6yYfxeZp8uX86n0hobUlezD7Ous+fcLxLKZlPf7bkdQWUKUW8SjwH8Iugn
F4yMQ9lGg8V+lHZJWoc38NrnciNAQpovDsAKbsjp4Z865KigoVt9J64ybPfAUyDw2g3EZ8eNXqAM
kc0ci5nsF393WVWsshJGu9Ea7nV5pFr1FnWklUkMcJtJONmZuErzkRnWp8uS5CeQEYtqTzoir3Od
q6ghn9lw9ypiqx+goIqHsKxfI23Z83LIsBjH8W2tEYw44C1ER/Wiq59hbb9kMsm+j0XmE3fXW1uH
mIzv5Yh1Y5Ldp+HbTKRcdHOWq6kHMoIKXks0vOQGAvcKIcZrWflYVl2ne4PVtA9QJK01N2swAVri
RZtjISWyHGysPhZTFkbbZGiwP/T49QaghVRAJoGWLu4RbVAVTPuuuxoIG++TKnDVMWmGj0NVMW87
/ZZH8tEWZX1MQIJdaZaEt+WRz6pvXUVAXiIkvxQ4tLA4ZkPncHf0xCHs7XKdK+Mtpxf9zl8sD5bZ
uxu+eNZ77La/6WeSL1f7+k5aEAp1YIlgEXrwBsY11YvpKov6DaOjeWHl166TIXN/hFFFclEMXLTj
G9oXREo3FGS2dS3Lre22xYE+t0shjo43HO2nbHReWjRBJ/78sMHenPyoRrj23gTKQGq3CF46tYUi
3THZ11fwM22EB96J+mfISjkC6iradxnYuOPRE3ZxUOy9At6Bl6C/G3AVZFyo7x48vO040IJpdG5g
poG6PPGHD6ZyVBpxKxR5Fh58gN7vxOghDGouUQK01G695kyd6QPRzrhrUyK9wrRB8VPnqOVRtXg9
WGJWYX9baT0whzQ7AKPpI0NuVVBO3pdIwtH9E1aYaCzKUjHED75Q1A2ysjsaZki5GsoEwtphowkI
d7HLrTMROWoCKGJNckNghQefaszaFhO8y5qpe12NT01DtGrnEI9Wlkx5IXJaW5Yy3waZpMdhQecp
JK3leO2oLeLkGoFJWDGjD25DuyBrq2t7zIfFryAshkufDZ94BbBnzxmVRfY3CjJ5Tl29pPjDBmXJ
BnNFfepYiNAgnYXeczMCN0a1J4v1G0j5S2po5mF06mNR+ONRWK17YW0TnudMkdabQzEcyhJlhYxA
VJ9YcwUJJriCDALBMQ865sk15vwDDU3AsCSWRNjuJ5gtZmNd096ZF7OgZVwCcPI5mRdGbYFP1NTp
cAajc+l6i4t0FqlGNq0qF6j2lqot4WPyLbSadOubHiPli13U5mXKUm2rCHUbSPNYazpxjVnSFHto
Pund6tpbHNhib6U2/vESH3rttDEpMkJSFsLKamoKR36qgPYZDKpm3YdHDBE4SAoXOoo2UZrFIn+s
IiQcWeFNGHoNcy9dLbkU0EGclBDvuYpLXxRupz6DwrTpQDCc/RbOxdM5lvRgDdUfHQTqtiLbHPOu
TsxMOIbQ40G7lZDmoEiq46Cb1G7SyDvrsbC+BbD7xiAJdpXL6qCvRPxKtfel1HHDlhUV+DqMkzcT
tm0FIZGOX3xNBxIS+z7Wz0yqktx6ruL+F61Ac5sWAdGfsfbheDI8Fl2qMPnn+GOSon723XkGlJBy
E3t1fpXjeJVUlc5ZYWTbviEWq7QDuZ9M3EBurihFaUwisQ/sg1Kps9XF/W4M1NVqnac6Dx519rsr
pmLDiY6qB4TopA2fSAcq9yksPXyD1rQqAX5V0gDbU5h7X7OvpUseac2UFVTKRSXEcFsaAmJjFmXT
a3hFK0EttxKEuI5VT5QMXn46cjBPJhRFBvqUMYah2GkBXqEsOVXkKe80l4xN/BpkvuYGyx4cR0Wv
iQspQ9uhrJ50UUa/9c7/PhBqAeU8ezEQHPma+bu2KigfpjnQ/ZKnNidNY3DeA1He2i7gwUgNLd34
NagubLJZp+DhxKMFLmOgTum8+Z6kZuq/Q3lsDj2qsw3A4/ip0OyMwI/mfXTs5lszeazXIOzKlplr
1lNUH+h+G8Sm3SdX0gJQw6aPx702v1OlXQWvfaTeA29qDjVVSEz6BP81KdkmrYIPaVP8jrLhhgHm
2ZzMn12tgdAKxk/yign+qEWxEYH1GC2f4J0+/GU0IbQ/Z0/YncstaEzPOfSGQftVIy89D3nSbnoc
blMyZyEWq8IvCioXxUoJbjKsvkmpqAo6pkP9mwKYVTy8AaGISkCfGPHvME7zC3paqi6MtcmYgbdp
0JbWhzz2GsDmeE1adHUVZIRVY2BmLqIRwWOPsNkHMZJOpaB6Z5GFDbhsk3iH1EjsZ4/rhGVlSyYa
RYTJNF3sTNoTuIXhkNtkFWZQLbUkQiatwSiJRZyclbDRvM/H4qx91zXY/k6ni5FQn16eDFGQv1NO
VG9XALBUfvDIQj21sidHl1ALeRrod0wopND7rrrl8fITy7OXH1h2l0dfzzLnZ339ruXosvnXwaEl
DO8/v+rrFywvZ3n4r6ctz/jXwa+n/euFfb2kr8NBNETN+evI1+N/XtW//nS3/Gk98sb//J//vDaU
KP89+K+/gcp+Fv3+6xUvv/frwPLkf/3w159f/tzXH/p6+M97tjxBIWXZtNCNsf2q26Qj9HeDWX6s
MyG1nxuvPlvmyDfFCI7aqCMMAN/fh9g6mMYG+XtMVO8OyemtFM1PKd0XzOlgjcr8PKIOiEvPpwvU
roUd/Y08IcFzEancx/arOelrPQBpYYxxShMucoiGgtGuu9FRdKTIYNKKnMShEIvRPjT9W1rX3qWu
x3UdRuPBjdq/ukC9WGNMIXDWdsl0rd+CVmHIIHIUSwwT0E0SawPpkTkUd73l++ZBjQgnEpRQFbCG
pSE3pA7mG31veNVHG4xU9LQiQq2Y191NCYhI2sqyS9TTPo4Mgo2822gBXaz6GxCn6A7mgvrnlIaH
rD6YWM54J6z46iTBCnqVc9MqqMBDDmE4JRPoFmrz+DQ/Ws4moNTo9hPlMhZiXafmgOPKK3c9IcHr
AFTbVuI+Xsc9Kvk8F+SPeCXuXdEpdTCz/M8UEs9BEspm6OGxhjllnKkycuDXxbMe29ZNGxPq1Q0f
lqd10X455tYOKsGQ9DWr0hCjW32LWTBxr0XzAEptf70+jMPASeddkuYVVUCSx5dd6tQrW2uSKyh2
52a1Hr1Mci8A0OOFrzt87yVsSLsjI15Fs7C3o51ZkoYy9AI+GxF9N6Myw3Oh8pNP5+qmaKIdHEzb
SIqQa+p1dtSoA3b4FG90WzHaoLW151eCZ8/cBTBtGSU7Go0DoQQKR33Yk9jVmW2w85WG33nuoxW1
8SblXdmeeVhmcFHjatT6mJCVsHl2XtdGl5xLZMj7ckU3aeBfoBPXj+RdLu/Tsuktc6JpOjTbZTeB
ab4mnyPa0WqlA2+PKJkFHo6SLxJjPXPaArccq9uQhbnNQLgLUZQzybok8+VCVOJuUuD6qoCrdn4D
u6J+McQUcKmCOpHUd+6Ucn5YKjyFbUoerx22uJRITh5HjL5N0TPDhSO0z0y9umtp0UJxLD6YydEa
Cnx/Jaih05LhA3KcbCNnurqBuWJFPwF4d+8fh3WgVdWTNsLzLBymgdAtKeLF4iwxOqISgWezTMUp
mVX0CJkaQ0FBWimNN8E8MLDrt2VnGtYimIqvnXjaaEOUvWmRZrwR8JKzvPnPjyFcwXr4upzpqRkQ
8Pu6/IIcKIHnGF9n0u4pHvzx1Vh+Qf2S93b/dSbo3wtDb76eU9kfIvxNrJ37WH5HMfwmvC17ZVyo
dizjmE/TcvHqodtNg0zxcKUrSGXBU4f7bw3XZdwHc5CFXgFDBG/8m+Kn2KAxts8joYEXSf24q6oY
Kea7Rh3zXuPxoikSd1c3HU+55a5kFcWnhHFr5QzT+GbgZ8/n11Ma+fiG/WHXYu15fJ2LU5wgIBSX
czUMID+K+qflXO4xXYp0AxEGzwtQ5AalFLevc436MMg2uy3nJq37m0kM+ss5fQB6CzvFuywn8Toy
2y1y+bWbV4ShGWU/nr/OGujamiQJTsuuFUCLTzuv+trNnLFH/ltYx+VspgFKZI0B6X1+SeHUMb0k
4Pnwn+eCuE0B6R+WlxEy3954ej3tv84mUbFNgSLsl7N9iL3IVthYl7OI55Kd1gTZbjkrVK52ZUEy
/ddZUdAx8kG+LGdNMtv2UZkHm+Ws2URY9EIQy8uudI3hoHIUscsu0ob4OMaeu4ahp97GBAVuldJe
W846diJPZioI7Zj/o1HLnVPlYMX7Out1HfSRBgD9fNZO+/giWGt8fa62zrqmh0fydTausvbqpHb4
ddZriuQWVs7P5akqLZ2bWTbvw2Dd/HaY3ssaH8csU32xxgTzavJLJjgOokyKVTJ4zV7Y9UijWWyq
qgy/RX8SmcC96CZ77wRJd1k2kWq7C8iR34mQCLZkemtcYOg6IrNQIrvKE/sbI6YFYqeH4W19w8nY
vVqe91eUzGEhVcevZdf6205E2gW/Br6bmVUth/rMSjZ9pqgm1mNDLJQuKajpPcpjI1Uflv+jFML+
S9/+1S0d43s69d7a6uzhCXcpcr4OLDRu+A93eGRhmR5cYRyZt2q7kZGIfIrWuWu2nxBLPe0CV/8T
anz20cy2ccy3gOBKXC1T8NGa2R26KK5Jq1D3EBG1zuCUCjI7lF1/kOD2Ek4S/bvjPrcdHwVcTg81
MSKDoW34bSh+Tnpnw6+odYsIjoG8Gz1487xyuPqzFl9FfXWg4m9ubZZdvVd62Ob+OHL+O5VvnAC3
2j8dF8QKk5CzavT2ye4k42jqifsUANxFoMesO7P5RoWlf8pcFyARrNq7ocyADpXWvXZ+Thoxlx3t
9PDhhUsW63iC2qa9qkBTiCWqt4x+xSqYpgILLWFsOatStyTXARbHBbtDTFAsN22aVMk1VDFBrPNu
jQMPaACeiNegN/MDdbZvcaOigy7d7JrjjfYz5Z1UWWBvjkf/Qg/TplRQFTaqcv1XaUFMmwKsEUGA
nT2HAQ9DQQhjM0jzQhLnT19PGPCQuG4wfPoXSBV8sjy7EyWSQC88ayl98m5BF/xvY5g9du3QjDZj
Xvmr1k/QctTpVnc8BADe9JjgvB2MkCnbP5vQTUxg6jZUxvmfxBT03SJyngBCY4KJSc1F6Qaw/Qpy
16XpgunY5sMRlHhzlYJETzvwIirJ+KZJD9QumhMNUJpayM8e9YlojFnCzE9dNoQawu1Dwo9wfvpZ
Vu7dkwH6db8a1hlW/UtKefeSz5vOAYdQR+pADa7nBhCCgcRmg7PDVFvLlVRaZ6FvS+QXqd5fD9Nj
5qenNKHtn+vZtzZRa7ca0jPhTNlVzWiNqKfvrYEL6i3P2cdZcC9pF51Vq+3LMfAOfBG0c2PZ8aml
MZgXbQTa5VbZkXkmuI7N8uh/G08Nc5c0/LuowtJ5MdUKqWDvYG/LggnePF1Nh2I88TtLIzFWYU6V
Pty2WDDPQySiczdv0rYlxLOlgJw4mCxS8H+7PoAJWpK3DQ2goljaRt46HZqjZ5f1mi5j/n/Undly
5EZ2hl9F0deGjAQSm8OaCNe+kawqUr3wBkF2s7HvO57eX1ZrZlo9smRfWgpRXKsAZObJk+f8C1J+
wbbsOOqOif9rIurx0HQA9RLd2DTxvMVaRx4g5KOfqD6zTDntuwKYH6DuWc/vwD8QNeCCIQZJ73gE
mLCYrB7V15h2naPBLIEdcciQGkfqxKz8w+BUO2McHRK09r7HufXIzHmpQusl0EJlhh2vhUEZfabc
1VgxEh6ZUT8EFAPAjlL6DSOxrbvCvESj94qC27TGnVUCGEUvgnEs/EnbxZFLuQfncbpe8bqJ0Ubo
Crrao4GxyHJ0kAGM4Y4gA4j9ou6ijJiZ7bgtZJFcUmMw0WPH06xSX1J9h8rQkbxbEo0yOG2b0UFu
o6KfvZKpRvxaaY31VInkg5Q04vsK2UzpUo+pkHtsCu0uaam3eq29cnT0URr8a49FkKwCaMAHyA+3
p9thd0GlAs02tLEoasbVelJOVUiOfJgtYCSqiiE7+WmoYIBJrMSRZF5g5RasoQtqdUFGBEN9hb+E
vk8eda/87MA/vthp0YEtxjADzLQ84aHN2d9BEMlECbpKn5QoRiQDDwgS/Cm3KVHK1+BNBC6Kgd0S
MOfwSVpgOH0UmBYF1TQORJ5YuRX5gTfr50Dz4AxgLgNjHPhPN0w0HW2MvnBJla82yQKg0pV0w/no
U7ck0Ml7W9cjmFKczEQpANVpmAdayL73pV4e55oUII6M4Bmd2tfWjIp7D+VmJL7lnWx6UmX8G56D
iH6fk+Xz2agnLKBBii/ovC8Q96iOPrxytpW5xy7uywji6JyMSbdBIaVb9R7Uu7Hz7sYw+TBh4PTU
4OmmqqXZAaBO0LvV3h5doMK4DEBXxBevCiTtwX7CIQ/hz8c4tNDymjHC6mZ704x+e+yaZBvppvOI
FE5K+VxDg0sjX5sbUSH15yacZCvFUEFdqbSn42gosWenUzNLQ/P6NGeYRuaJc6cHunmhs6NfmvXt
85QTgg2u7F6aLo0LQXFHpsbFlkH8ABuSdhO+NuqTau5eOMLrF6BG+gUWmwJxeriLahjR2WS9vXKr
jRdFPjcH3GbbA6QSGjs5OhuGUiRIYaEcpPoswJEa0/Zz2mKat+gTWDhB6w8HC4S9SBDoQj2H7qRb
KCkZYCpGEG5iY3yv2ubrMRVfE3baAyjRFF1exERad8CGxSmx0NZ9pN9QgK8PGj1VCtgosOh+M5DM
te1uHMXasXNzEwM5WA+d+1AD71tnEju2EM35JUVyeI9NKi/Y5tiLEKD3hmY7XNtEPyD+zc5W41WQ
o7HXdgVwIpYLiWty8mIOXg1hqaUGZeYZUHIc6YQBKAcd9xS4QoQCMUJ9VhdeaFFwajc6lQl4GLbR
hqU8rNPnZlr5QAAMC+VK5uGdKdCV77voM+S/cGNrr8J3nb2rz5fCTuZNv52pRhzaATEdyfoBGotJ
t29CgZWvNSSsPUnvqmtMuEZKB2ac84sG3ROLFDDwQ+fhED69jOPQbxxcLbGU8/fgQT2aBX//4PXJ
tGtTCqO59RlWebtRioqtc7x9oO3l7GbbRRow0463D/3su6yTxgZ/66XnDIEw+sU+6LZMlzsLCdNv
nJO+w1i+V2X5PKbpZ80kNBpy3llt6qdvn/a54rKA3F+zYgKM7AYN6RN+jP9asi995wDDtzplrpbS
8YjOyIanCGr5E+bRGYwnOHiLLGBbrmtkZBCgdta3P7iJvCUEuQW2qzXJdFfgPcUHzfYizHVzJzyE
6gzoOfayRx0EYXB+Gtcn+Nf1kSAGsy2cURAcHESt3NQikIVIicdYqMCiQrao+zjxbI7fPlCZ/PZZ
BZES346yXE7qew0MiUOG7YmAqn+8fUBpI/n22e3Lwkm/5qDdN7p6vk7p0Zvtlc9okSOhqzZz3dfj
421vv30IfbdZWYaH0o16JQrvh9409r09muuCYs3RxyZUFZpxlumQRjZTNz/0TVvAum7QPeD+V26I
6BLaR+YK8/MvTmdVyLSB7aLNYiyhmctt5XuXHIgKnjQkugH2m0st7cngsr9/mDQTqakm+/57vjyk
cRQfAmSpzWWMEdSB+G9wpGw+DODL11Cimh3iDdtkQLMvMiooeivNts1XL75vOau++OlbbFrVHXKH
5564etcVZYmAKsIlUZO6R1cit1VW+deq7T1KKv3VSDKWtRyPq6ybsKWpiwVYfNwFHFNfwXWMPUaj
MK3HOc4ORkFuknv5a1KFX9G+zDZ9k38uhdutZTuwZUm6orYXb/txesVaRDtyPyVqdjrmdEF8zuR4
jQuoHTU5N03lKzH7SfMMMKG4DGW9SijozsfJe85V14b066TTZtqUiC4qiKk54CUNMVVXRY02/Iqq
PVRLgLsLeKvbGhypZ/kfu7haYat3QrP1tS2VFraePkBTUQAVdzH04iOwy1PTe0fpAhR3y5oGZnWe
sMJMrew5LZCT8mEGGrixDx94rDRoczCaI7STuIFkusLkJ3+orFjSjljfg24GaOWRd3Xu3kTzZxnW
SubabJ6yEMoiAjReZL1Bs2+7UVwnYNqLeO4XJQo0yJotqwgNFQ0lzp0vs3QNoCoC1zPMD7NeacC2
aXBHQ7fSHXKivhbdwohAoWtDsO+zOj6Vob02QfYvrHqEkwyJZOXqODvgCG+9dwdnFVXNixWmX209
QYhotuIl7ddzQmsMOmwM6QXi9M6Rxalm98abjVOojkrdskWH9d6Wub7kDGvsak4Zfj2lX/wwEYs+
DfxLmwzuDjkRc9vE2mcbQNzWTfN04SH3C09Ue3aCHG3AYpg3tVNf0D/CnK7uUF+x0fmSbZw/+lk0
nKkG0Bq9Ft5sPt0+VOBxXXOfUt/kh6h2s835mUmyNTMnoRua2xHTFXQx6d7JDOUHOmXFIvYCKtf4
LC1LejsomkpGBXeIsfCUISShiT2GrL56HzjBE2dW9wbvXlTDvMAuFflmMIVrvWJrqz22nlSeSyTG
lpMzgVLwKCDPXXB499O//+0///3z+B/BW3EuUmQe8+Zv/8nXn4H/15Eio//+y7/dRZ9rwsfX9vZn
//i1H35rt76u//QX7h43Tz/+grqOf7wg7/vbda1e2pfffbHGDqidLt1bPV3fmi5tb2/OHajf/N/+
8Ke326ugoPP2y7vPlHDQILy+BVGRv/vtR/svv7yTxu0JfXtA6uV/+9n9S8afPdbRT6eXPHn58U/e
Xpr2l3eu+NlFi0e3DevdT8Ob+pbj/WxL23N1jORsKS1TvPuJI2Ub/vLO+9nldO1QX3NsxzUgq737
qUERnx9ZP3uGYVmeg+G25QnHc979/ZZ/N2j/HMSf8i47FxgfNL+8M8x3P6FepcZW3ZIjXcvUPRJn
Q5cgM1zb5eefX65RHvDb4t/SrAbxMgKp8AqOn0PIKb0P5b6xYGp1tKw5TCdKBC98cumGrHpU4lMH
++EcxMCawswmQcJ4OzbJ18KjZirxvynCT+prKtkGshpGfWhESo2hPH/3eH+7le8vXfIMfrx0gcSg
bZPsmboh5e8vPbG1yahnOa4zr2cDC8QeLM9D0EEQNCvsVPMM9c1QyQnMeDfGcHBWlQgQvKhp73dl
tR2oE9cJmaHhQcew7aLb6RwlKN7zPd9/K8N+PNOnzLcDjLvb/RtdpexYWiglGdEaYcgVFYwM56MI
kMDMmZyTLHtcUlAlTx0e6SOiKhE+QS0lFhQR2JvG5ywLHo02+QQEE3KAet4m6jgwoM6U8nCxjVGP
+fOHZdh/9LBsJiDWmcxCm7n2/Tg3Dft6TJa0bkgbyc2dRzP2ETCu26fBhiVKkfKoWZ67bQOsykov
uh+MyUcrkEsZCszhjNsjDZ1fA3v66o3gf1utM3DN4hdEq30t3E+BACY6zN3nNrFJsDJhoceBv89f
3Ir3B7eCkpbLP8L1PEvNi++mLCVnpAhac0DwFjmg2Tk4tdVeez0DUZYBdIY4Dru0K/ANiTA/RAcL
8HHWX+qUVFrLrLOZr20NDjilAntVVxSQZIX+7Fw2lzGBiBZiF5dOxg7tRrp/KQQjAN5CS4LN2Hjr
3nH6Y9iB1P7z+xJ/MESmYQlXSM8VNp/+/r6MBKhvW/sQbkoEtfG3SiCd3GYdJkwr0SDCN0jjJKop
OWnoOC+mqMRHz9Z3VGQoZ6jhgOPab3HN3vzFtRFhfnzqtm04UPYJWQQsMs3fX50AoNSg1ATRNp/s
jZV1BzjU0z7K3QNInG0zBOn7ER0i11YWyU38HCZ+jLk1CXtgpuIVYdxkV0UR4lQc7Zwc/F9d4yVT
U/rLpXdoqrpBhts6guByH+wOWzZabJD1kbi0SsTd9SS8ZrHqPg3BIfPPAFb7+640T5YcmguavVCv
gwfTooNdlWmxaqHXr4x+8jahi3K+M3wos+E1t213Sfoh91bhGzuMbXCIFNR+AmCoC8eNIN6jJrrI
6+wts/DjFrB4sK3tPza32iRS6JVT3NuYW6YITPcR5x4OVeIwi69kCAjLOhPaNfSlQ2ts1rONXigV
WX0ZmsDQQlljat3lJibNJFNt2aIabzRrBx4nqiPlBOtKtJwaZ9pKRvAadHit1NREi0wuBwj8+7zG
PqMVDZbqI4JbNAvOneheUsc4Nyn+oYhFv8Wdp2FF6pLm1hfqLz3KVDkAohH+Eq71qNZP1rEHTris
Mv9j0CGngWzFY1jNWOCpVBhULgHBAJHPb5eeebS70nswvf7bAMiSHqXelOuhuVpaza6QDg+oQtmr
2OqgYyNAjtssoZGpFB54ESAASbm3yxEHDfX7vm2fIru9Fi6HjpbEcpsAv8tHfxsqVxxUTZGOoweN
BFcDckpq+s6zodprqV4vfHOM7kQ5XAuAiZODtlws4bNJO0WWbASWWfYfBxD391krxOo2f4Lqfgg+
dp0XXRDXvbMGlzPz/ra0iHn5smrLbJX58XJE6PQADttbQxLMNr58AqAEBgLw1gaxrbKnujFEsBkk
/QvMFQgQHNKzbWh2n9Ioe7Fzq0B8lWPL7blo1d3tt/VIvwdOGN/HToDnRCR2TolGoQw0/5JQOjMo
VJyyBAjx7Zroq/P8sEpD37XccSzlNmpbwypCm4+aRqkto/4Ya+BYa8d5oxwzbydFYqcbtQUzo782
yj8ZCcUTXNf64MghfR/DJ8PTYuyPmvcZebQBu/mGIn/WJ0uBuurJHkeP5Dtut3pQ15h76F9lskWH
EMJc53h7P0sNFAy6GnycuxBjl6wtO80RSMQ0dMBjbxFpzaps5xFTEw4sU9pjGEt7OtJtqE0gjjdT
nQ7LqGybbddlxWbok3ib9G25SaRUlH8QYJWLUazM4mA7FfaJgR3PRhY8lxnCaYJuJcLD04vMpHUc
iuRpCqJP6LVJMCI8M0RHukNhtBZYPrTTRZWdoly4iCFR5Ecss1rgGMj0t/oPY6wNG5enjYa5AnWN
XyRqNq3LmTrSqQ4Y8fT5Nl95uScPwOLqNjLRpOKPmseNikvKuK3muLFEFAg+Pt+1K1aFQJq1c0cg
pOs+tMW+8NhyCyzrEdJVp8Aal6eYiw4G93M8+Or/xYMTe8WyrWNU1XPwiq4+BecB72FT4jmu+/u+
zS6idHGzqMsnHRHsYztSftVr1RFEY7isnyxvKLcDzX1EhfRsfbviOaBS2BcWcnYdIIqhwXYhLN5j
6AGO3SsfRBjg6p1hV4Ijya+6bYWYj51TZtKezOgzV2ajXVEgddRxUMbyC11gY6hWfps9liQ8G1F7
ztLS4/44GGD/FbA8tLtNCyV5ywfqgJi2ATt5kO4ADD2r9XWhi19RJSJLG4xn34g3iaVXR2EZ5j7J
k+c6DbBbhnq2Moay3AxqY4+HCdhMpR1uzz2tlCSE5zHdgO3F+jgdQoE9T6zSLqTT0R0N7LvbEJSV
VWx0KFHYm5eb0Yu8bY9o1yYT7EEUvnXfv0+olqy62PuQ+IiKBg72Ro4HXDFDDWE7Wvhp2dR9fNI0
ARdSK01kMQegeuAtL7eH7IZ4Tle4Ts0muWA6kuYhjOWc2EU9rIVcsHsowR9p+FKGq5yz0YhrnLUA
iPzCo7VN+5ZUfxGMyLMWBe3FuQuNRWDJ8g5ZeAhvGqajZZzMy1k4+TI3a2MnC79aIhJRrwF3Z5zv
oAjM+W6GMbXC+BssdTreB2P+2qa0yTojy1/86Isl4AtNuch20cxJE8kYG1cz1D39bk6uYZA8iFZG
HxEa2nc2fk9xE2gbADfzvZHheYrx5RoO5fQ4Bz2ZLQZp6MDskeSYrpk+9ad0nFExRqmIMcOqtnXQ
zqv6K1Yxu5YE/kHEgIvwp6q2qddgMzqj4zwH1RfXZBo7szlRpBoDCvqr2yKLcsS0IzgZ73PEnh3A
19Ae6icUrlUAotDTzST1YuDL2Q27kzn1H0IrQp8zCu/0CDEW0KJfiqxFMS7Vtpphjx8aWE9mOg9P
Q4twMdTnFwfO5nvG0VyjUPiEeFS0tfxpeGhqcAJjPbv3KI3oy9R+NiaNvn1UoMlSJBRa5+Y+b0qi
D92nbVfzvBxF8Ddb+SkarexznGV3cQUvq+uzJ7w/xQ6RvnzrBt6LMSfWsa5A4ra67b0HNpmOrP0s
CZL3tlVrS+o3d2VAR8DIAdlRaV90omy3YZ6jrMQOscKls+KoIk8SibdtU3c0FjB7PGY4B8A3zhZd
ZvkXmAi4XMBo3jDMzt7Hn4PlXhfHkP23bTNUEIAYwPWL7tsK1fpAtqxPzAfhS9xr86fAwybZb/KG
6MpNQhXlqGiMw9LO7HojZX/u0u4AOz2tQZXe1upodC+I72VrG4zwjlIwAU5bFfTU9rhft+ipTRoQ
QCzUgjq/GO7U7gsXXhVjeWHj2hRJxY8GFNdq6RzbNuI4iqknFBEiVUgoZxe2jmWknYXE1GfQGvwC
iLapUZZo+pTv8TQgf7G6uxqLdRpo0NC00IOD7DxTIsECJ4G8qvk5rTT/Q0sPcK8VGB4jinW4JVvQ
na5FzQkaxhzFt7Eqr10/7eGeJcDuL3k9ZLDNUoczpcrJk2JNV6F7HKzmla7WCZvH+Oo78ErN2npM
8a2zkR5x5otnyGKZaZhWjWjVQQgcNgOx/YILsliDtv1aTFV0r6J5AHqrY/E+Ikz04CLwTpG9hxWo
4ps10egbp9K5gxP+yc7RMEpDrs1rBWaNVf2QqxePMWZkREV1r8FSXPYoE01W4f5qIW60Siw4l7mS
PfAc6ORdM28xoHEoVnZi6wv83BDQ3hQoGy0r7EiRdEPvBp21Yenm0lkXYUbPHW4cRQpaObV1RIzj
ABdkQDwYpQ4Y2+01ja16pSFMWLpAjZ3qrFpZ9EDBG2nZsm76c1rMljJRe9/pQ/4AVugwAYALdCoG
SqwXdHmBUbFE4rybmi+kH5AhZmLLLOhtToV4Auz2NujeFYixhOiepLBgApyCPJ3IKz6lQpp7h9x7
kRrIOLGEqJG51t5rRLAK7J5pYyRi30addiloo/oyeO/XFSFEdh91WQADgstzZtc5mQkWIqmlBYcx
lBBdijLfWtkkEdYoVrqcOEOoncWn2wew0x83uAkiVY4C0hq/0DtP09NfceDVAn8dVjqUPgO35JZj
8g4yUkl9wrJXRs4fpzRMNo6Niw3yYRhrB6V+15RIMOfSWsSSuVujZzDnqM9EvdiD0BaLRN2nak3B
IqTM3KBRwGn2tgiCyA52iJpS91SniFQT5tKMooKX6QJghPle+kn9GBfpLp9HZxuUmbaARQD7KTez
tcDFfCtd7YLSZ0XV+bXos52SrnoEXHkHvCc7t8ZdGpUznDnmgvKZ0L0BH3UJ5QfphgPy6OPagdgV
GciNjRS1G0q7+xyztDIp7we9kBvkMd0tNIq2hmnnqk25T6xfpYsGhc+VUb1XKKF0i2hEuQ9Fds1a
54PeNL+i+BTfU05dlWn0Rr6AJ3zWPwGt0C/ZHH2s0aZ0TISsRRUjgarJeX17CcuHhe8V0XwMHERX
e9Myd06KkXNs+59R4oCBR0md9qtzGryvCFqLZV2MmEB0EFzSPPk0S4QVsrZauR6agu2IP0cyQOm7
VX1uR8gC/Flu4FXa0/sE0JKRkRi5i0t9vUWACAvN/GMFvBBrCOC7Oi6YlvDKVzhdC18Hcwy/xH4E
soCaXgptoidZ7qUXnkAm0wGHByDk+AlKX4ikIuK5XoYQpGdZ2ppQglmIlzvLBNA4UYOkZyjQnbRr
A2mlrHy+1XGgCK9vLFUvLdZNWIYPPWAq6IVkKsIwT1Be5tOtKILCyghd1d5FkCJOgkmsUB9E7WLp
z26+y0f3ExIy+qoZrfd+NNUUVKS+S8wGvgVU3Q2HUaQvqcjgHGVvijYft3HrXfRUXi0lLYVkaD2C
0tB6t0WEQJRLv5pw4kva6L6TrINRBulJ9vBcUfiL1vBZRU4K4zPdWvNiTFW9k4hPIyc5rYQLJ38y
4rXMZ7lyk5JEGtMZfJzUub4ivUg7ZF98YH8Nx0o2SrQm1n7jX9J2Bq40R8Ye7T5U/wZvo7jL28Fy
+oVAUPFgVOEnXmxTUF7aGCM5h9WSQlnItE4aeSpYU7m3Q3nnS/gZMwLMrobvhiMNsb5ls7A+h8UQ
FM0O397yk69+n1b5HufjDtO84NxmubEHQSMWlosmWF2f3azzDrdUyPBRWddb5BlxwViaegSjz+70
RWHFv94SXSf5BJXJPnxLSIu0Wg/BJYTRrUhG1rGlr8yIedbCtwfyM+o5C2ET0cnrlehQ/HWEIHo7
rZa2+IDYZQJiL3+fJQLfOZX75tjqLph4xdab/GbNQZZBi3ULxzecRfALmteGMb3ojgdjFdJ4GrXQ
tlvU5nTMhrIQv5m2L/ZUfyAJSoGtdyDFrh3jkwjATmEQ+lr23rCh6wUByu2P3E6JDUNNTzrs3yrv
W/4eoq82wyD25t0QxtBKRu/zaMQ5elaP2oR5mJYZOIhR1V58i6O22vvpJeePWlPbx6ZC3iGtYn2b
tc0mSusPwFrHqyOb4ZqgLLgqQ46MZUPbu7XJ/U0K9ts24oCUhh4A/DjqMaQcJjRm6p7TQUZ1fKRH
aBYi24oQTJABjwi/IzAN0TAld4H60GTwdBoCx7oLLSg8Da6ZcdLS/zFoos0ojG5cJMgRjTHAENya
4WEQipPDrp+ADLujWVifdQtWnAQWlA+I09x47Teae4hx8WrgBAlvBmAO9R263a5R7/BfecrGPFMQ
YLDbmm3ugdd3x7aZ10VjuNtIHZtuA9TLCAagb+EOlzoR8lr2uW/mt6FL/TOpRbcFrgH4scLJse/6
nXCs9jQMGx+Rs3tHELQnY3aWaZVFmGmydnObli3AjuUt4IxjbiyX+2R0H/yRzdxXAr7FVxN95lVD
vR0FqhClEji+rgREc7s1OZz9wMq+pqa5K80+P+tpQA3Gi+yNy1lY9vTERg+0rh6g4pfpVHdzZFHP
HdXeZRDKFBEuQDhtv7IkAWxsovKxiKydWwpnW8QQ0S3f01APLYML58tVld+5OgUNLRjNCzX4cEuC
cp8MXN3UlPiMDBRYA80400sZl7cNP6d3ustR+KKCA2G9mvL97WHKxtG2wZS+FfNwTDtHbDgXDW4l
nmTnxJTJEKJODXNHyukDWkmm5ZRICAKOhiKJfT+MQOSSsL4W9KrhL9CnFi18995qxeb2BqOIISu6
1Xgytf7ybePxuwMgN35fVTeBqp+qrB92xAsYAoIiC942X1G8xaFVKy9WaeHmkfNcbuLtRTbimYQl
cyzSYBP7WrzIkQY8TDJFdB4pOhco7aahALFK5spDJjkH/uvcE+JpGYx46LjNTlppuYnbYh+LfPpA
DdLq9XapMpyNNRrE37A8BpCH4R504a6pGhAHlOcVQwTXh2BGWlh52RjOp9s5nUMLKK34iz5QMI7x
K12beA8s9a5xV6YqIocRtcTaaTn4+E79QJUFqd4+W0dq/iW+80nP3XClx2wMvt+jUxyb9XZ2+oAU
EttQmtvfuiz/p57oX3Y7P0SI+L99iV5+bHl+3/H82/+TnqjQ6QPQNv4fmqIfo5c8CPjvp8f/un7f
GL393bfOqBDyZykNk2KIbtPVNGhBfmuQCmHSB6UnCdnZ0E1QVf9okBrGz6oHiviE5Vie4Tj0NX9r
kPIjorvqajqOMKROy/Pv1/dbV/FbG/uPG6Sq//ldf9SVhhSQrS1XepYuHF31T79rNuVTNLWh3+rH
MOFE4hJYQJHg/1TYr6K5gob5iy7QD03Nf3m/H9ossZVLUZSYzWLVQBogd0FMHh6AGOZASYr43Wj8
drff91D/8N1sYejsyqov+EP3d9Zjgftppx91KJghDFIONotZ99eoeSzlZPzFzbn6Hz1NR1gctYV0
dPFDiwtcldXTCtWPJoTCGiC8naFEvo1tsYxltGhT8D5+upoCa1FloEYolrfaM+WQHahAzoJIHk9I
Q1BkEwHswTlfpj2o2xDXuOpUNM8lG5/6CjUWvzsJ/ZqQm3v2XQT4Tv2nU+ynPIj4CQ5anLTA0R8b
IreLewVeWAZmEFIs8yZaDHazCAaypfi5KTXEjaNFieiFTek6QQ9qvHbpaeYyp7xdNNq1nvkTWkIV
euqORPiSM4P6Fq+STs/qLVEnQDT3GXl49SJO+Tyb2jowr0IHReQ/G8XtR2zABF4whVzsnw/1D13T
bxPru0evuo/fTWRkZqdkdtRE5j1BI9fmq7CZzt51QCaGxHbZD7/Fw2+L/Q+mlxB/PODSk9J2gRq4
P7yrR5tvKKlYHAVV+RBZk1iYqxLNzJ6mOPcM4H3R9Z8wdXhrNCTmxhOos5WBTbNB54gxxjJvGVeM
A4xQySDoKePPCHvJfQzsO0WNom+3YJ4XvY0yGhL4boCBNRwoXQGqobz5bGhq4ebYt4yIJyESsAQq
Rfsaa1As5GfspcvpGvcGzo/ZSuY4lqXU3y04nmIZhRomX9o6LZgEvK/6S9uZNzHQ6BA4XkdKRpNh
mSA5Ugj9iBjbwg6AevK3qQath/JJMCCTTV/fZxokEqlABPfDdptgTSWj54I52+MTLgqm2HRFJYaS
FypSKHdmgF8j9nN6gx1TvBPLsoXzQa8QFhrG99R01JLg6znBwAUIlESmVD0I33hW89TsuLphWoTb
4Bx04YbZrOtX9TyHaTmgmkinwWdi/vlUM1VQ/Jeg6fxz1H/o0E9RnvuFPetHsOx7dX92Wa1901iq
0YRPtsrVrTALuEzXF0sWRELOFrHe6gwwtXmtsnRVcSTv9HLNqHwwcGocsW+tlDIMZjVGUbMmn9XT
D6Z626K50g3+rmU6qdAy5PX6z+/pj5fPP2/ph0gJHDmF/KSjrxbQTh2pITuqPiSxacgXDeXYmnpR
6mt/8bYqIP7rk2QTBLJhmMB1fr9qG1BgHpLVqEBD8Q8pimGasMbdb/vnd3fDyvz4PqAOBLuscB36
sr9/n8rQfHC7JaVejsxqrapRQ788iB87+lra8Gzh82Np3lrPTl2kvkO4rurFVXOvZbmdO2KjjX18
U68zzHVylG1KiQ06y5ztFUk5ZHJZ+oy0rRzpdfzLupxS4CsiAIRQtTT0muAsmBymhYYu0BKMKSK1
NoqF3T83dDr+/KZNhXn5/qbRi7C4Vd3zyNgd8ePul7QeHgiZMR59AiFTsUr2CdVCtfxGTOkbKLvq
MUQZR7Bjb3L1XA73H5vgf9gM4BFAaHtW24AK9C3rUYWBbHp26mSH4hCeUXhZdfhipCt1y00vlkWc
/x8j++02XCksoSMUZLtqDn0X2XOtFh6rbYRsBFdGz5ec+nEluZoJ7VxatvJVTn+RN4gfE4fbe3q8
oUHj3aCE8cN7mjE9GG0ajzkHgSjiMBDg+gNXtorPg7arKtpg7HRqjVv8pGIv1NnobPu5DJkpXrpT
o/vn42nrPyBoQDeZFhw1i39NaQpdLeLvnsRUQa9v0aRA6VxsKMQtxhEqofDX0DTWE1NUfU/tzWon
qoRcqWTj5qmQAxIDmz/4hFPih4rPC3WFuKWvVKy9xVVmAAXDVd+wNRBYVTArdIRpwASXNfG5zlY6
L5TNLA/ms4mNr58ojRKID+4+Tkp0o0H7QmmgEm1JtiND3N5unKGukP+oyE5U6+ECqNVhG+VabRZd
Rc+veU6CU0vVRoV9OzNXateRhMFaexbGY445utow1IVPorqqly6YdupO4aGrSTlp1sJlypoiXQXj
s/ptj+UGXmATUAVQWRUGSpODfEy7zUcunogNLXypRnNk+uZyi/PgykfXC01cnlG9jhX9aM6WIaF7
ov0YKfETmz4Y+xWJxphIyKVclSJeRoeJ/VVd1GDIWxKXZjD9Q4FGo3ksCufeFOW2cx8tKq4xD/U2
Yi1Zm90u1J5PAwqxIQMit1iqfRbX5H88NsVbL+DT4iqiwleDHHNwh9zdUoxURan6a0jBk91iQnho
qCU2CRwWD63BQmA6VW/7mhlbNWttgCRPLb0Ct1bS0Ju84YOjWFUAqBkxQDdLrdeXmnaduAo1d4hN
6mEBk63ABjpc7y2VJUWdEGAj8SDNumW0Kn1pc3zeyfH8aR8jClRZJLv6sxogFXEAsHNSFkuLODPb
V9NkeiTslBJSGZZDLQp8agZ7BZPLhKgLkBg0UK8x77pnXicKUBPijKuSE5UKQ8KC/0AxzcOWidoF
uueqBdGPBkypfOlBKxPkKW77kBUa+nyMJ9fbGv6OFGil4lpJtArGdAXurR3uJ5RIy+2o19eKR9fM
NO/piXYLNVBMMKsxVwOZWDWjr84LWc5VDVvoIWTMk7fxPy1xvXPL57w0AU8+u9MBfPUybLFwD6nX
Fkht29cwzlcuj5G0a6emr18HGzW/UHHGcY2pwHNUa1MNFUj4pUoAyGrCmpmua5A3WFwpXr0KEJ4v
9UBs1HmCFbtVr+q5bGU5vRncslWOlkDukXJFDq9i/QSqgaUM1W+rDiMOVOSGjEQ9TKCVG8nSicZv
S1/djtoFXYPZYldXqZt3Mwhsa9A/QP/mWvzdFJLGwAtsgpSJ3yxsssoeef29Cpk0Iy8q31dHGhV0
XIbINpHKeEN0AgYfq7TFHUvc9iaV6E1lsFe3AsVlZVSUaTwGn3mrsp4xsffqdtHr2as5gq4STQkk
ip8LZnHhABViRvMdlXqpLd1x7rJqo6KRCiSav9PbMz6mmhTvVWKqks0+rFSShRXDXl2jimsO2Zqa
oSoGqr+97Yo8GJLwBe9lcKZRj1FNj9sK1dut+lrtlpzQyBXUQHZc70DG2w/mQU0y9TAG3iv363VB
tFCTBYfKXdeAlWpRvGWtqwRjj+XqSolwC0wb669qHanE2TBhNcJnz6lrD8kzBPFrMVj3oLgeOkK2
l8HqJhoajXVvNsZGnRpLhwhDOqLGSYUvtSeoFa+277mkIvrbNcf/TdyZLbeNbVv2i3ACffMqsZNo
ybLstJ1+YVjKkwDREH379TUmnDfKKSvkqnqpG9cnKUokgL3XXv2a06YczeGWKyO1R5xCoRbvHsqX
Br5f2k/WG8ppz2CwL26sL7jYgy8Vlx604/qkl0N2bkbvR7MG5GZk9IW4y5o+Qtm+B/BhY47BexdP
2UubPZOK2xoEPzsl7vDAcPKtozNCU9EE7yvOlRHad1qP0Fto9bL/GJZHJrjugWF4MphWka/l8UDy
u+SPBIu9UUDa4XSbYD1wYE0gdy5gtJrZlVH2VFJYQSqyfNFqK2pkisjBZsPT/nRo+pyO8Grb0cI4
ElgY9rfF17nXBinIUeB8WvgAEswE+CY34KnSg5dIFpuNMy91NMIRp9Wd+a/fWNdm493EQC11py8Z
GzEh3rp3fYsLs1GICCvU07/YrbbwI6ymrHL+6DpGUT2IZojfbbPZLnjEfYQ9dJadYjv5XAwlb43G
Y+IeVY3Gk1RVeKtJCT4XISAmbzkzRtKDH4njljR7GcULpyQHNaykpRlvZS87U6KwmNULfAqnE+7x
zFR6da9r90ivIj3FkFrmCn9Cp6aghcEhDGu6eisrk1VYLOKRMyWZi9obFqx6Ch2fgxZGl0CgtCcx
4O2D7rSRD2H15WcMVp7HFL6B7Het3dl7lwNzo5VIsmKjne4rTmJv8qt4J+2hxV3dTR7XJgyWt70u
PIb7bT9rDTpe+s2RQ04u8EnLMXX2bzerGIdg7HtnpP8B7W7inHBETPsWMDWMIaqYcZKttLRUqaJR
YOs2efZdJq4a0NCgs/Jb6Y8IHFwj/BbTUa8Ao8zeSUfn7jc51PiwWmD5YLSt7KYOFjDhKz9aMN7r
OEpRAaYABqF2VceDds8r/ZHkSCsi+7Mg8Evb/2YVrJdBrpzNn1bBeREyMaUaOEUB8btUeMJ0avqx
S/CMzCd6boAV5aamJ1rnr7LWwgTbW0bq3t6IX7Irkem6dMG7pFAtW739/96IuPIvYN6GeP5YW+kz
yWJCdCLbpMXxGIOQUPTUR39zbZvv/rcQcO3ICl1Stn5g+y+EID7NoMKFxnRUPC9XeHJwFebV6gy0
MwntFrWiw2wY6A72/u070PjNL3cQkVdSDELo6r3ILfUTvdBp1s9AZLPeeK9RVr5zkqMZfl8jkuRI
hlYoh4RDWB4OxbUCdxkhvLig6jcwpG+INK+C+WnsGPacnoL2qWueAL8F2OGpq6klpB5dmQwq2tga
+m5ISp4egf3g1yU+btbeDKTPzgjkiNWaZ7yx57ef82UGmk32TNsDwtNhJNJ/GWp1EBR1GWSbR5uW
/8Glma64Bh0PlNMeRhoa1Hn77Sv+GkZxRZdGf443oJ1KyP8cRpG7Lzomhmi4BT2RdkitXsACGFTe
3r5S8Moeembkwl0TuqTswxcSDKeKWQXdOB971voSPRmAx2mUzWlviiTe1WcYAacnGm6hsfIo/cS7
2QP5I/cOMPUdhhqMTrDUlCunoew6Md19XBRb22VvYfQBkJJyrneg9x5AN2MbOtVDNRUPTP1tLV1i
rwX0YZqIyX0rtaKfAezahP7lgaf2W/rsWOeFi+ZF/vDOpkIfTYgEtzvShO/0xXVho6N47SNRE0ME
yqO27V2a0lPOr9abVKaARJED5bD2C81GWF7yWJkFITwMou3F2wNxdXMBnToGfuM3W/pyfAPl4DJa
wq5yZFEULxc6ZGZ6igdgQQH2CmlGJoWmRZq8feU/aR6b2EXnSEt4oWOjNmhZ8Y1bs4x3sdN89CuO
SY13Vz23/IpjpsJEWxhbJ8kfasP+kATdRhvFfmXjRMXQ70rK4FkF819IWd30b3LUVOk8DShsWEvI
yA+b7kIqzeo35+F2FOUPX4iu27e1x2SLhW9M9z17cT7Ta1X4+/AMeUkS3Cex+4HmFhycOtwPefib
M/cy26fVAlUi8NBrRAGr2P6USBjME1Dk53w+5gCPJDy59VTPX4vzZ8mG0UNlT5PG20fhFXuia7I9
IYmywHNfHIWZ4jZ4GMV8VLJLri2GU77phQiFqEi5p4xih0KJ+ELpgDluC3bat+/Cee1A2tIzZOtd
Dv+Lu3D9ZIT2KJmJx58vgctoRLhrafyXByWtmsA8DB7VeiIqaOsy4hDObT56BysGfJpyvMwfrBOH
DgRdqxh3dGmz9zHFlbx/jK3gBvXZAbNe3XXJeYObdu0Y1Lryx7cfxXv1UQKmGk2iQIpcLx6FxpUZ
XqJgOhrQOcpCDgyJhz4qg9Osm9T9I63SHH4EeAqHgZYmIABgJOlBAnQfC5iVIeTj76lLZdBIPHru
AHT7nV6NtGF958XQXhkTVJWoEVJuGoWWOViTOA4ahA5R63GgHXYon1REdOtnYMivjBu3anc5xx+8
6K2Gj5yJNMsp30otUHX8TXbMVuXwhcH27J+WQ8v1k0yfmsirQe3HWSB8dL2WOeZ3pGi0METyimrD
EDBOMuqKFCVmihTOBOB63RDRyaOwgIOVc4XH2mfvfZpsKspbH9/eul+zi0zDmoGPkcEChS/9msRn
gh5veIRFkNUzt4BGbrRhc+ZdX6DTfftq7mv27ufLvVgZpj/pcKAb9yhvNA7XMFkJPqVhwBdUGoZS
omqGBalpO/0R4KgsU02gXnAyclzNAYdcaT+vCW60Qjbpv65958aPCsgo8SlSWsaPlrGrpj9y8z2h
dTxylo/k2WcmWBW2K2GpLGDSfGvZCcf65tHGrnf5a4sm3rcf3XlNKDghAZP1WAXfeVGpMf0wzWnQ
mY5wwW0Uk1+q8JppCgK3tnumj1ipKVUyVQAt352X+rpHTBXflwEZG5x11/qmPxhgKExZEop68vfs
jiRXSvsbwWeOFfQoDmg9QTRPtu4CCHDJOifFh7cfKHhVdJAepYAdvNMXyfC5YUCXAZXpaAf9Wqcx
FWxXH/MIGiWg9mGL2NYN6obXeOw6c9LnOpEDPXXg7ZHU66ENpK0IaiDPfZKdk+ZQ3J9kh5G9WPrT
dhncfWli8S1375zsq8l/NAiFWtxJTlUPwnxu+Dvpk9PptB3xCaQfG+ybvrvpqRaR7ZPSkINRps/z
ha6CE6S9+Q91IJdT9eHq8xLdo2akKpRLlb/pDT742t2aW5XqGCr3UPCE8lcyPFYdFEYvr+MWz5j3
cYQvCGHH09VcWR+/tL/zMV4LRzzXBPuCUgTGcy0L/qRhLIhH8nBu5yONmVqEiKIk7RLSp7mqZqmc
nguu69t77r4sMstae1ZgEQzYuMovB8HNqCvsyGgIBJp3jnvaKnOnOq1SZ5LkevmjVMM05qsASCYg
ea7kvxJ7EmBlK2ZuFcntadjUPitPp/8uEYhMVXifMlO15J/D9nTIQSlMXTofu6sP3fhhzRfTSLpm
4wk212iLfL16CVRdfftRbUu66KUWxzegn8x1cRVeGrWqYOoWjov5aM32Lg3E24XQzfCWo3oymMCU
eVfUS8Ggad4llK4Ni3LeQIKvpvDBz6AYbqDOYUYHJHuyPyZJeib6+gZUN6I01W2MCrq+XFD+wJZg
EDjfu4vxp8U3KLG4Fr9I4lgBUbbsh8EhJ3HC3l6baDKDxkZNRVCoXZO/EzVxknO6LVVsJcVB8MPe
VB4qt/oIccyajpVykSKFCPWgaqPSfqqOrDdmAfjPpgwEnL5KI+SMVH9QIT+Es84PM9ARKQRTM7ZD
612eN1vlVJWIlHnTpeRY6a4BLL9tyvAGnu5NwPuu/SM9rlQ0FT6maCk/i0TxRzJ9rfSRv9ECeG13
bR0uDx6MFzUkHbenPeKxyepv8+Vdn9P1ScoyYHV03Q7XQ6UYBcg1aHe2+yH18oOynsxaq0yv9LA6
PpT9ckyMK9UC9UBgmxnixSKDx3Ntdu47xRJdp01V6koNBFKhmAWl55TvU4+AEs4kSFyyd4NHXuqW
+XkIxVE6F1yd5k8VLVRrVWYmnN1NcMghwbFr+wixJElwlylMyvTYwY6dUIa1yR9yJEPdCaqk+eyb
Xi/9NyW3UFABS6x+CxU3pfnPAaMUKhGdKXRRO5X2d2je07Ypq4jgrj0YIJ3tJJKyjno2dcbQHTHS
osE5lhhDlZufHnUjjgWz0kjmf4W3o9IGxBPusWRPtrEByknlrMljp8vLtXWuf1Mrtl6zK57nRmR9
qOz/Mv4OykXFbKwC1ZGwh3EotU1oZ/GiqHPo9KE/UmPVJsp/1GF2HZZYl+JJ8Y0xlL/RBa+rAt8K
fdumO818mYYrl84dlrqbjxk55AnyIGoj8LOv7VBKEdNbwvasbggK621F5ETynn9RRAGDb9wB6YmX
PpqRF7CLOGRfDHhE1oqc4TKA52ykcZVJzptma8KxrfJRT9lL5XRKBD09XXIw18ap5p1qeMrCE+Eo
J/g/QQ8xZMNMPfVCxT06TT4VH9Uuso4cAFpLZZfVqfeaLTpZP+qQ/aNP8Er9iGIaH0qNait/RUdc
9yVVQrEREss/tWsqPCjZmOXdXgUhdTH0VDBj0mjKo0qRq2Yp5bXWL0P7Vqm2IXRv4YSYAAZVdVtS
OqKo7O7opyAthQg5QGRrRpZDoXIus3+Hpn1cLcTo34wdD8dpimefYcbrtdsHZ+lkk73kujoa6HAl
L32yeH572qoGpDq7ctIjmWHVrXJ5pPlmEk/aJT8U+BS07BNXUPRGo0gHlZyh8qEZoAp/VOlF3XZM
oW3jqNvLFspM+pQolPZXuZcikXmydxNAUirsaVt0oLqaJD8BpzZCvvDpAtEH7ozWdPTn68eidPlF
KqXWoQs4DmtxB3uh/YbebDWSVmYclJ50NYVAdh/spA2ZlmLmOSkFy99knmm9kSJgK/5YyCteGEPi
wfm7nk4fVZlkJBzMU8JkZjCfmBT6tur6Oriv/Bxmj/mjxbcvLLJuXIG0SowNVcFuIjHKQ+lBTgn/
rb5LJ8m0yKRklnez6vngMa5awQdvlZomJbAJPe/GDC6MAzDIAcqxZecHYteNB5+fiqrVyNegz6Fa
OqhO5RDvAoOPC3ex7Y1KPXkTfGpIqYSFd6OSCotUW9QCaDkB2n+9hxNrWrj4/v3jXNrvijPUHBRq
yzYHO6bdd8X5Jl3ohAKYVQ0XKjBRUVUBzq7hBJPmpXVSTo0BwO+lX5+1lL6vvgVIUWbGT8D73YRY
D5V5V52cYGJFEX6+6VPjABnSwbSqbdHcRT1DH5dmLxnXJ0ruTD0GORkkBSrawpKqxuxRHY2dW8h3
4sS57YbsAITaFUzIB5V7VkuCl5L0zC6g78mVXhp+ZEvUsyfDo+pxX5bXDt5UHwNSR3tBMajpm1Ml
ThJ2vG6LzWkO1qWrWvtOdsfIGaEa75TiRt3lOHg9xcmFKM3inyT4wFDdLQDpNxy3fY4Pv5sae6e6
qKqoMtHq+5BJXAsaHNXTSK3GomaKAVTNTy1KjL9s1CGQ5R9Kj/E1mPAQxRh8Axx1H+mssjN0qBHg
65TpSDbrFKsw9D/hz2oQRybKGY5E2vX8BS6KGpvU5aEVliMgwTHoWYR4EEcO3imaUnHH1koxvoHO
CxkiOXFyzaSa7OnuHIIdQWPVsDSrGpR1UkHTJhNRLbdTfm8fl/QEq9rjYn0y4XkKB0pnuBbtyWIC
Id9U5wB8Ux57nu/O1e/MhfOatQDk1guiiE6rNWz7KTRIxmk2nXzCVmGyiWBoKvhGhKCuFvcbylpO
QEyWKKK9Q9pVrZ/SGCoeYzQsH+lG9+hwSa2plAmp7HpuaipKirdl/KVbFXEWWQ8qS3olR0bvnU/t
b6xv8FrSAONH9Yvm1iBc03k/PdHJARPEEa6+tHKT7yy6mdXpof0hnyKzpcSBavRqL1M+AYovKDHW
3IlsNc/vBt9AHl9jJe5U50nOaWA9qt0GbUc/aJN/l1MqUzVk30GD0K5TTJOnLHslDa4kTR0Yh7K0
jnCLbai9rL4/MysItvScIvOZgLDioC/L2puls6/6aElxToXC+sEMfSb1TMj1cGs4jYiZbp30BNke
LbHUlKrKMkjKUHBq4+mvNiKp3dBs1jBjzk0Fv3O+XsvG+o5L+31Awx4+x78zV8yYWTbz7eYR3L7N
6W8F4271SOeyAcBiaVKZIaH8tn9jvXpNn35PmtX5v5e4aMl5PuPv2eaxN70PpCdNFm51Nz0KtOzR
JW72slnS3thVWW05u+rXlUI917ee326cMH8HZv9vTpP72mnyA5L4DqLnk9X/94Kc0+JsLt3EghDC
6LgoQJMZZ8BlG9Iuo1B3muDQ8ZtNBLUZKrctkE2E7H9aHtS6QuOmcnoSISsgrUx5WVGPTIrSHF1O
a9aA5h3/tk+rryJ/am5wGZDI1QlC0xKT6OnV4Sn1FRXUn5GVigD8VBW/efTXimEgeNo4nDi8ZvCi
6FouRT5kEaUpDo+JU5fCzabSnfrXZ80tWE9vC8LvLvgiiRwXLvkVlwtODPBd4mf+X0KuqiHJDNV0
3r7ea3HGzw9o/3trHZvBuy5wlrWoSVbI5ZgrE6R0TUm++u2rremCl178z5eTpP2kxZhN9E7AbAGy
TacGXKPyzHqoWJva3lX0WsutoMVVbxMWS6lJ10TZ33F0p+IyxX7pVhkSRfZyWt++w7Xs8csdMjDC
DJCrSZ8XOx4YY2GbZ9B/PPdpgatMtTzHjo+riM+qutlXC+U1JfMB0gE15UsF6xDKk/nlK8nIpVML
Ickc/gqbrOO68Lbf8DZfqPzZvFhX7mkd7PGd//b9fD1YAS0yVMjs060MuAvHBnR41yrwaepH6TQJ
gpL1bz+x/aoI+C7DPQGJHv79e08ozeSmew6XY0+RRLUL1Ssq56lsn1vy4XrgxgDFmMeJY2B+EP0q
ez9OId113cYuvYOymYw87uIS8ozg67ka1jJLhEOohGdcH1wMKpW4t+/ceqUBl7wfCgk8BXKAvzTg
Lm3hO5cG6ZWFWLpbI2tp1PB/5JS890zimMlBwb6Uh4qQ8mq0k2r5UihoAqcmy6YEDMaPtkYqmsxF
rk4sEO/4O/Tr4BgoyqSjjLy8/LZmLjb6mNwF3pWdUvipHxXRKERR3Ii3jW2V5lNHdkYcdKHfRg0M
knPZSTX2MLe0U9uli9cvp2yp8oPaGLgf9RWB/HEAzHsNs6UtpezSmWlrQsZHze1g/cmJk8OQplSv
V2dTJcW2K2coX1kXVX5cn9R7+p2Ag5RXMX1sv8ow7trky1cuxGJrbiQjnqBWxof04ylihXHE9fgK
kYja8KmkmMEMwQ59A9uCip3zGwW8VgR+OY9Mb3kA5YURKAz/ls40Gi5xMXIe5ejIKioLZTukEJXu
YmfUHa9eJ8X9DjWQdV/wxXymRtnVBrbVAurodGYkBLuhDVV05Cc9toOvYb9wC9UApp4shd3kuPRu
HLJ0BAcKE/vixgo+YwScc7d/W4pf1fg/PeCL4xcD1uPZZ3c55k1OrxeyGT+fK0wMQHCq5P3W13i1
MheakU3516SPxX7h31jghDIyzoFngPg6A+L/An5TBJHcBGSb5xt0xgEAQtVAdYYhBDKoBPKAbhYc
OppdOmoNlzO0cqgm9SaYCfVp6o14TVcyUCoUvL1E1mtrFFo2EuAw5hNGL8xGfqHS6ELTfuy8R/ke
isTV06Y8j4kfPhF2K9WudKT8A46LdlBNQDrxSppLbtWT/fadvbaWeOUOBQjX98xffEXO9Gmuy4lu
mcrcpB+N98BNgiG+syB6GI5spcthnLxubYBOyRXKN2rCbKuKNNPOW3VvxCBpH1QWqnMKJemZGbPn
t++TtZIlf3GQfJO5nsh1HNf2ope7ng2ZfwZi5zhE7Q52oyvfow2kez6Pf4UGu1d0O6hudrbV7ebz
U0bh1sC61lWzy4pnq2931filGylppN42AnWOCfVLM3/Ozt3WSAD5CutdMPRwNL+HQ+h6ZHfEGufH
HyAg2MQAfSdBs/Xddjuc2200kiuKalizTTKaDC2cyx0lEC+9dZW9gv7ZJvdplRcIxp/tfNw3qcGJ
7o83DdTbGchuUT180lNk9o+WGUjY6FcMr1Xd0j+TyJRBwOulwkYBX35yIKEAHrwtrYehbeRbdW5H
oqbbLcm01022wJFEdQsbaXRltITbFpE4Ey11+SmIRji0SDJRp9efpM4DUOz849Nxu/Wbdqsn1qdO
JHHAqdpfhk5IH1fR8iW3go2VcJz5kyHLbiMPVUlXf9M3BFkLLKfsyGXcr2tKgkmsPCe5OEP+WNDV
EFG/VG+Rbc37rNGNccOEpdbyJYZVjGQbq1OzMOfoITo3G/BFiJXATOg3wsGIl4gZUEbGAAiNyd/O
zszkI0sM6WCepLcDyxI40x5E141ZprcT/RaOv1yPbFRQF3cnr76KnOGTthrEuUM1T3u9Di/Z3aUf
P8EbfPQ8toWtAAzq0SOeG5iAsezj2nGR57f66saY9rkLrMrc7ozxw0U4TTyo34t2s90t5bxPWBTq
iQfGKg7ufN3TnBWyNm6GbbXnY8MnT4X54PEw4/dscbYp8C767jE/wRB9vk1s514Nm8V4nYYgR6bd
7pKFX+dxeXCIho2luVo6yBRhQSus811RZrf6mCQMYBf2bnws82nv0hlewwPhkYlB9toZ6mhSIiZQ
Am5EPanBeW13l450BusM3M49jaA7t8J1QBIc/qGvDloDcDlIIe9qCC/CuN9ZoMRL5p3SfKgJngZe
k49hRm6nTzI5caWr+Yibhail6eVOMqQd03/L2j908/KwgNaLfxob/tcLNYFwmqj2PuqQ4XLReHH0
OUWeBbQqmcLgk9ecaEs+0Nh618/BfQ30V9MgZgAqSCQTYJST4muefXJ156yPfgMb/F4Cl554Kk4J
gIM7UNtJZ5I0Dsa99g5q1iCiLbocNuZ/GxJWKeiPkd9+jMj2QAF7G2q3/Oy2Lvud9I0/f3UMutPr
vZEw41NuQYPhqRdYZs538QxgY4oUly1Ht9lJZu10PhZRtzt3+Z2eXCtij5wqFjV7vFTLBx0Ut3ly
qvzWoH9Qt9Xf2m26N2gWVf2pdEcegtfejVftmoyhG8QgmB5ONgbMAhaQddP5l/pTif1y4UmnJx3k
YcpupbeGxLjK+4eLBUSFBd4U8qHo3FFOw3AO6yeW7FZ3nfYPlcdgbuDcm6iGCcmMiubKQcQSEEo7
e9zrz3uEw0Uk9ZAWCVQdKEjLtquig8Q2W/ad8xB/9vx51Yv2ZD3oc6fpQwDITgCzjevtpQ0Jm68N
kiGSJYK5TQKNsr55rfNTKdSjwYB7JxE+J9wZGwxC3zbjLJ7PAA2esru8G/cmdwHU5hWw3RQB6ytp
zQJRD1Hj7Qk0H3S2rqXddlNwW6xhs1TzA+kMhs+fnbzazmG76rzJddAQ6zPrLvQtp7pf78yZEW0U
k5atsIN70DT3QF4DX+Rduq30bAyAsHoipBh0hGzAN/ui37loc+lfqaOwGFYVlbX+oWzG/fuIr48v
BALxB+032CkbqTXX+xrN2bW+smJp1JxZTqieZuNQ25ENgBzRcdOjZ1y3HInhfJcwVw8T6a4lECDk
1lH0xvxOq3vBh/QL7yA1P6Mkpb/rHAY1NFDPn0so3Wg+OsBMSh2H7Ps0IlTgumhHzum8j2mDNBNS
8PaTWeOWFu4ur5J95iek+NF+2XQMUgSWDosTCw8q37FGLtul3vWedwD3CykzaSDjtmqQgNEnpIiA
rZF+WODkpaM0SXCPaJ+tHwApvmab47Hd6AEK5He1BMiq2WR3cz/tu344tlyhm+oDKNu6MI99sf3t
gp3mHK/KyGw4Eu1W8jU5HYgt01FKQbb8fDl/96Lucemdd1X+ceF8VGyJHvhC2UdiQn/vtVwIbad0
mYxZFvr35yW7k2HWPQHz/9CQB4/h6TEmqBaH7M7i0EgMB5iWnSW9XQ9KSjMPXUOxebeavZ7eXHD8
GuyhFrBxm91MxeXkfC8R/rTu3jnrQwWIUx6P+2hU3nB8hNX0U9wsD/XsAVuMw8uewxO/6wZSp1FQ
XrvO0fH3rnUTZMVOR7q28zt/8A+LdzcFHFHDh9w1n11Ye+DFK8P7MXS+Dv2CpiE9Cb3CTs+mm+wC
jgqW00foT8J0vsBjbTUkE4Gqhj8zhrNX0usky8OFz8lMatll5KdluD5dj7dFQgtP6G28TzqcWuHY
gccZt2v9a745L1A3TIBiGSB+AZT87mLiiaIYc2PYgJx2mOkCw9vSOhE73+TxVz11P04gSbkH7ULJ
Tkl8ZMulWWWJofGE8IuNRnz1N/J6gHi+k7ifquBQsQVpbYLUupPUJ6hvCZv0yeWc3+os6gGlHNIs
v5Vhy5dhb2t4ZXkyq+dqFMedHdykk3NIcXD0dJCR3EvNFCi9td3TuB0ttLp5P1E2sqrz31YR3XuQ
boE9+xx26R36Mlg8+jE4gVV2Z9My7Qwf9eM8z7BKYcWRoXpsrseJrgUecpk/+dV175SfnXbaDzpf
LA3fY+Cz6KJyYZN6epBBlAnywdtyABqIYUeLzuebliYpBabMEF4tE/SZCx6aOx+lcGTvddLxyLYm
3p8EuBrB8m+C+8H8sxnnnVwAqfC4Te90blIMRJHNWysdr3V2nMuyi87vGywPCtvHRde+aC90gupp
2OuL1wOJP2IBdSQzMkXQIoCgZUTOIQEdUeYnHS93Ps3E5hljPArWezqWgLAUdb9rL6fVEdd3EiJv
i+rvtPXeSSRmmiLXj5+dw/tTbD10gFDqNHZpcSe17qCLgIXaO0Z+h82c7flBB15fBVL5XqJRQl8+
DkDsnfvVY18MhJtj5DQd3MjJwcWunDM62tI/WoDe9OcUvq+q8a/ywlD5t6Q8Hb0uuCnV0QL6Y/5d
D6k7s4hVhnbY5HJVsEoy3iN6WZYKeuD7idKAef5ei32ndg891PLgHr/P7xfUWQDDnx6ti6jLsfvy
9qu8uKut9C7DKEnzriuCCMhpd337QI78XuFTTqAsz0nOl7yRy2mhmP9d0Y3urXKd5EqetkyYxpRN
6owRotmgd4zQ+3PkyUe7vXdivB3MUjn110MHE2U/lhsoRHDjoMKFywL/inziUBz9gHKPVwJC0zj1
ddouAL8kp4GeM4i/O492m8iwbs91SCrdWsCbbK2/x/b9KeO7fNsEmxDCWVhRIbEAl6SKSihPU9iH
h5xROYbNoJbs4vC29WeCMpcWULPZeKRPaIYiSRQfde5ltuGzXrWp0n4493cybSFPJm2fFABvlc8z
LrIWJ3IzmODHxwZoZgk59AaPltGRb5o/WxH5rT7H9QxB/qck5UcknOOxKSnOD18TbMRgEKe11P0r
52tUe1/NeHzsO9qJMbgn9ss34gSKJyh/a1QAlA75tR9O2+xyOULhA5f5afqsO16/2Ta6Y30iOPOf
U39YoHNL/miXYk+CwPfcQ6rRZoRLbpFOk4vL2qPITfPKz+YH2XyFE0mU3soDSbv5czS6sBJjKvwU
N7B90NdU3kOWOJ8NgO2XKDtGxk0BNMlVZ6Z/2wUtHxjNXhI+JfN2hunRIhEeT8lja96IcMFc4Itv
rhp8LandeEZhmdPjFJJmNqNNMn+e+3Qm43x+31/KZ4UjPn3bMhgeeokx0Fsfoc6n7O5MlbUrkNVp
rwBqKHp6Nr9Je0k7669LE9pmoidpKWksfZMOdITXm2FiZVQSly7GwrpqA3KcF/osjf6TBX6FU5if
zan/HiVAl6IZrXL8BDTAlWL2wgPiDe03Dd49c8UAJm3z7rRGeksw7RXCyQj03ryfUBbzmelKOJWz
JiE18pdjZMe2n5+7WHbC3i/GzkznxzW6hMusf6hiZdPrKxBsv4LMtpOlkCOroKrPkr91muVtZHXw
1XbMh7Gstqlrz9dFW2wna9nJ+y1boE2br5cUtzSNP6JDD5Zji5iYYA+AQVoCn+sF8tX0ixxn+Vt9
0D+WLiOx5j7n66syvbOC4k7+z6VNv1cwfGpH6RTex95O0XN4M7gwuFzmzw5fC+k5tK6fYTG6L8Lp
sYvB67vErGi8DYP6SzKbD2lN9lSE6P1w7SlWYpdkfwaLBrtzDwdKtxtPscYV8eiw0fqljFIMaZkD
OKQTA1+6GNmq1CFMPCiQUtQlNUZh7WjP8+cu8uzPywTfAfYmCfGHSC6sfpWxJxAcITYzrqYE06KI
+/LfvhFRWdV9ipLituLtwB925N3YbEJ5oraG8ELL4U8Pcly1OpIjFTOSqmcEqd7XsXOQFyDPvOzn
vbeYn5Mi/Lqky0OUXe5mgmxZ7kIjQUBTwfCWzg/WYB3rNr3Vlk79CUZVBL5qZ7qASDSeCXC75bpz
/XvlKwDaPnhBzYixsYqtfL8C78fvGa+W0HW1eTwt1e5JVs8DOFiLEho4jgSEDc57zJBXT/QpL4py
51G6YKi73duJuFeGWYGACUkU+vSE0jP+IpU5qbEuGKCZNd0LPhk9MWSdVbUfaShJGvKXQNEIfcHy
G+w/lQdV4zlIpt/thSmmvgQ1OKl1LWAMTCUA1eg106o+IuXFB+uPytqGX6FXWDuTNaKqWU3LZ15T
HQHYLVVd1WikyrJpRJ/WTp7G2lF7V3MZzcA3FORDAj5dQbNiFn1Qb6/Gay3cvgmui2nbnicCsn9n
9wNa6stlbpa1T0Plk7XvYHlUoSOilCEUm5yOJOoLb19ZWH6/pEOZLAR7SJUjSv3/vjIU1UNiFShg
kvopGFgebRFMy+R9voWpjyzRwEizdbVY+plGfbrgVQFLow/wgMOFa9M0RJsrBRrlwcshhg+bGSOa
eFSuU//db2vDr01P+D/fs9LkP1VPL355OXshxWE8/HmKdw3NVxM90CrcVQ6HglFNmptVRKAeqRqk
NwNGj3MRhteasNN4gKaLUv6wxWWt03cNnH7MEOtd+iv3PzoqCJyDp2B4MkfqlPOPiaLy6f+gHqz9
fZmURrXajkPnA0O1L3Zh8YN6GOCCONoO817UDZkcAHCHwYdyfRrdcB6v83/iw4wZylFdRIiICw0A
Fp9SLRXGxmtVTX9fH1/v4Nc7RESF9CP6un+vuZtXcTbZndhgmE5bJzmeEnfYDAARqROAHILwj6bE
uL48atYSX054fXI93GEdqXhbcpWn/+WGwKK0LYarPNN/cWTsAso1fwp+jCFrWjZo10KyphvfvpL9
6u5EJrVhNwqYs3jx7DWg/5exwjmQgDl4WYPr7kOoXpiRqiDxVCk4dpG9iXlZlLAKRDoFqbwSTkYN
mYu2JwZIzKOA5FALefsWLfeV1QBOMmJ60App1nlR1YBzYi5NcmQromRGVmi+EOr6MOpQeV+YqDHM
bCusNL3GkDbMFprG99r/f6Gn/Pgrr+TzT7SS/4f8lfffh5vL3+VLuFahwj7/xIz5D0rs/0+GSvTm
T9v1C0XlzYUI7b/t+fu/kFj1mX+QWF3rP0CIgaoKOjYtbdLRP5BYI+8/QKTZQM/TXUcx10HT/UNV
6f2Her8TUQQEQs2Fp5AP/YPEClX5f+iJcDXXbdO6wdDK/w0U63r9fx01GgvsIMJABGHAvE/4AnOA
Co5V9V037cq4Pu3Nucv3ZpiGd+VkZP+8Ymoctkp4slI7uzy4zmRAo708rj8VzUJSpgGb3HBPcN7X
UcAr4onE43+MaPKPqWPeR55BAL5Y3+vU9jYxTtojeMUDeTur+WpF3lPKt/5lMvYQteEloYoZbSBP
r//qo/5vB/SpL9Ype2ovsKlfYP52Mih0jL6ZjoMJ58ApGKJdWzjTBzvOSMqklf/Vi5PPedBl29kv
yWTbJ3M65j7YXI3TMoDkFNbHLoNGZxln+iVHBkQMyzouo2/iK3eP3kwJ9gTG/mlXVfmXi0PQCi8d
LaQmBHCMTDcf1veq0v47AqriGM3JfeKaycfZKZOPsZUbmKu4SFASSbI1UsfZXzI3uVtfGW5z/vHq
f7/341XsOVd11U3MXfTzLhui+dslfca7j756y1Qe1rdbO363XNLIv41bemUzN7/DJzT3sV5BJ/3P
q/W9Oc8gHIVf7V3uPUTpkH1sGbD/1MCrgamp4+P6Y1uQLTh3brm1Ippjunj4fDnPBPBWGX9bXxmj
b/z506ts+hx0f55tAvBY/+Oc8vZ9VxvjNd3cAW3UvJeH5bufDtfDDxPwM7guHtgLZRjSoIYxRQ1G
ISbVl8/zk39gNuemC8IYTPuzez4UVrOb/FP855KFzrZx6M/rqxjM6q76IzMZmyumov1glvicfjGV
ZLON9jjWdnvs9KpaYHBgJaFM1I8wsczRtZfOG7MPiTNACn8qsnPztfpUwKb2NZ4o6phDcdqfvcy4
u0SkPlkh68+x8Q/whoxXNbTwH87z2F61UXt+PPXMVJVu9Bhng32znHrnNvGKf16t7016L9V78QTO
uAMbDrMJoqwJa4+Wsaz5Mhfdl9Fj2NUgRL3pyX4+Vxcv2/RNPN5BGjrfwU+dbvrFL54fX/zahOJs
25eExk1VeQeoq9sbQLpjaGxIvXXQTn+C0mW5si5181RDpZx05wfDzec/+8DbT0vkfvdTQrHQdyLo
qLKBwXUKUH0JerpjtI9GdqaWVCQk5vTj+j+VBXVSOt+6cGxQu2bW5R1pdPsP2vvO01JtUrAYbipo
J2/n5BzJC+uC0c3uMtQGYatbfWLwwImq5GicE/vBSZ9tWB7+e3at//aXrPhCEyanOEyKh4o66j4m
M61Ek3loDbO8TnWgF6tLSLcM1Qc6mqGwaZ2/8t4N3gOE/zfEivPXpqUbHPEixhrDm7EchpvZtk63
F7KpN4bb8sqGRsT2/hdhV9okJ45tf5Ei2EFfc8+sXKoqa7HrC+G22wIEaEMg+PXvQDnG034RPRMT
BGTa7qpMkO499yyIpECOZHxPKAE6w8u/PLAlV8WEKbRLov4AYhnGrY5eGJ0M0t9wwJDI3LJMkNP8
+nK1vC7ksZ1ACU17ibWQQeUPMxX3wuaFUqimuxFkj+R1VR1SECa2y8/pFbMOEs/ElsT1dMhr9dTl
KnwPItkcw6z1NstlxrJ1DtXiXlvGV72SQ7H1bNkfrKXVavnRKmoGEDJgt191aXMd48Id65OI/Wod
wLHzeyvhF4/4mRdNkeBX2qyAwDaHAWU06fNyqCXV59gN/4swGf1JzkNNHHhBFsKvBOxbRLX+85Hu
pkz4fk/cbmh8cmjyjJ+aht7b0QwPUZH8zCDRgJog+ZG35ewj470OjGBcMQzjyQAmnhdc36cH1wfF
bVmDa6N+TtPQACtO2icdJcU9l3nzlFHYY4e2uM8D2sBWyRVmKTVUtAXftbHRT1jPgkcRjUhILHXw
COa9eYS/c541/plKBJWLEdS7NIwmGNm1CEWqrX3I3Twr7WwgkLRUtI/pD4nogtvneU3D/9FeLyK0
/66OM3CEohCGI3B3j/Ej/FEdp9ZQxaQO9kjGdpBZSnjj5SiQrf08mV/xBqSCDVChX//zvi7Nu9MJ
IJ8lMbOzHAHNbeMuE2IfR1i1uBSkdUNhGT783Q2q+d779SsSd8zrWLg3PfgJwM3Rvei6x56ZaAYS
B/IG/n2FX0yO/vHbpahqcEdHaJahwftzga8aykCu0OXeDyzZB7oNX5EZCxBubtQaH2Uw+hU8YMLX
yCGALmy5JBPMBwFkua3oZkca80LnPVo11h1lgBBptIgxeAMWD2jvpn2jHO4Jkj7YTOUwM/S8V5mU
m3FeHDoe/qw0gTm2zIcbFSFyYeAo9oZQJuyIzI0/vICtR1MYBpEKOwXH5WPUbTZclkM1gLMwRXbX
VEBSEeOkNkOWjNcl4yTtczTWwvMupGn1aRSIMvEQnEGdiwfQybth105ACaD4ABBqQ2rXNWJRHprp
e9kiPAnu8o8jWslvImBI8kPI0puQskSdIYcndDnNLqxMfwk1o4cUqQ2Hf/9+llDif34/YRbCqQxl
a5iibfqjYUJsU6EDgSkVdFD8alVY3Klm4a72arf6/KgrDzLJFvqHpbrSVH63/YscRv005HT+UmS4
5mEfItWPo4SIoktkiuGUQz6BELsKgVZ5ED+kPlqayujyKTN+d8xHCd8KGW3cMIl3ToWBM+yI9KrW
yndUTB+Dlhj9DT4qR2kj8PW96pmqws0WoB3cIXG5HMZOrZAK1T+moNOtBaYlW5lP7LIcRizLl72A
cUXW8fJad3WMaa+CBq3I4x2Jbf2McLxmn6Yq2DNEr73qzrzlDsNcEqTNTZXA3xJIrPcx6rL3oNYw
P4qEuSZBI6494iivCpCtboV/XK6W16sQaactNPb71tDkMcnYFoFv8R0VXHQfRPtRtqI5DGKEBbQB
HmC4Pz1zlXzzXNVefXgEvsow/EYnLEYFwxzhr7Etom9UD3YbTMSdCpW6Z4rAw3+/GcI/G3X4Wsdg
KwKwAZ8LnmF/VGMBRjPo39t6H07XGiXPx9TTAmHrergi15JPb7UH2yJKJ/FIhIL4ykXyEpG6eFDd
EO4a4dTdUOdBq2rCbah8h/CRhOFB95BNQ0Kolym7BIJCHQgbCLHPWxuBWoXe4FrO3UhLWrWTnnRr
g+ilc5dVkDRPtUKkShC+d2lXghJWzXwvGb6PXfVQ0q///hn4S17FP58IONdjwfIBd0aoSP94ItLc
FmDdFXDhiIZx28Ph6w7jNiTtNsmHm68w7kVgXguoLSoQtbVSHYYu+RCMh2UZsuM4oaBB8GsQsbUC
wqBXXhYNhxgO1BdEkA0X5GaCQolbFfzVYsKECi0KQk0nLEw4Q1DnBPth1I+ID28e0nn6OpTFSoV9
+xhmQt9UTWc6tRg/QvU9NsWXJS4LLdsln/p5opqznZ9qgWk0nrDKgFLx+5mgVAyz9aJDFBIB95U6
+TUMY7k30o6bllkJsUwcXm2Ts3AlSfSkPHodLMDHVeyQtExYVWBaRC9ZwhEO0Ol0LpnGnYTT1LWd
DyNIkDz4VikQLJWR5xqz9ge19E/It4yPZk4yb2wFvjaCx3eegQQ09oHbfj5RwbiJl2ozhP0mtPn5
2oQV2khRIZNGs1kv6KLbfDVlamIgK6UrPiBqGl4WkX+lHImnRXavzDi+sAa1tcJGcc0rnZ4wG0S4
UFQiPWES5aafFzAxL2Wxw7Tl32+l+I/Hic4gIeCu2IMIKU49+gdUCDPhqE2bwJ5CfDbdvSJ+f/cw
L3iIy0askZi+Sq2OtxWF/qlafv7luicWj0eYXPswwZ9jNt0G1ZDduOE77RuMH3mN76JnBqE97V+F
KMRL69zH6Iv875EgHll67jsMCWEur7PxsRv51oDqcug82d9RlSFroZqa7wY+TWPRfHgVNtskbr0H
eD0EuNn5M0ly8or8RwSIhOySdxzLM4KO+zXxVL2XZRW+6rGDBoQT/xhDVzHokB6WRa5I62wX1Yie
XS5rWZObev/3Tzb9J4YGByrAHKguYf6BvhFgxx/PqJUd0b2rcqh3EwQc6ZmWgUbBRCMDz4Plh8Sv
o3flMFWbX28rWIAur7ecVQixjfs9ph0I9QhYeFye2iZpAtjWF+8mmL+c5V0bwUYiqs0pxnTsC4aa
+3CurYfAIay6RmsvtMkxMa+8lQ7HEtoTb9M0LPrpcu+MgG31oSwza6fyEGm+rt2UMWZwvegfFaxD
X2eOVviPK5ez9uTyfsh37VhXsPtt8biRVjwvZ6jbxXMJFTJcbYh4ZvNZ2Vm5rmnqNsvuMiHTEHQ4
EAeXT7+0LT1EnMi1M2BWYCV9hMMNvSFA++RSAz7yfGi02+RwP3rq5yt0CP3KmLJ9aAMMzf79mwuT
f7YH+OrSudWHUYQfZZie/GnPopUnZWGqdE+LlF2dRwukN7PsLeAKO2ot4w04Exk6eE9cyxAGQp1b
Wa/w6nUA+g1WUifnsY557uqmujF8Xe6VDx45IFAse5kEhCRMoyWMshIhmgUm4KDqmEGGr1GRB/tx
qNONyDDMXYFpP69DGMjHByzVoCfqlu/C1oM3Dcw1UoTfqkPgSXAOsPlfmdEgHZT4WhDxiyeaQg0e
xl346lAB7wKG8RWIO2Lbj0AmYM+Vw1YTh+Xs98FkCeqVSHqwVBjyDWV4SoOsQjZ8ywZ+/q/TZh7b
o3GDoyY6X8YE37LY236iWCk4XCmcrH8YVG0ZF+KLkynbovOmZyzwHG0uFrqB8fQJw1mYk8zNbtTm
f5PCj5Hk4sypdGJE8qEEb2XqEhBnTCUOvcsnpNM10VbND/lyScD421b+TObNIIxatiFbY0yDFoVu
F9wwjyU/97RBJ4x8zXqf1/V0y5P6Wc0ffA2Oxk3S9pml/YjwbwtriYbqB50EYDSJmn7NoafmOpDY
9iJ78RV8d1LsP5cyQGdetoCuCFIbPwBWMHhSwZThn28uD//vvzUwdkzKKXmqnX4DuJJfI1FUD2wA
Q4TxKjgI3qcP/32GpLfPBvPzd6gn6WOqWfpn/DjeOSt7NIgok8OtTxhYE76t0YxWfRKfScv4PlCi
QNamYfdJV29QmMwNpKfuC3ohh+obIH88uT2NzpPD2F+3yJb//CKFhZoF7Ar0bX5t9qLM3EUkxuwx
gfh1Jrz6WMTtsXeh2cescpchyA1m5ziDt4vZm3A4j0He75bbEcGQmB04OJYZN+KWQcAx49TbwHRA
Pgs14mwQIBOrttgYj9EHEqVwqLdd5J2rLB4OJTO3iMUvYz95z03uVZDEDS3cLEN+HTiIqHkj030j
J7o/F5wOHypTwTbEkJYnlbkthypFjgWAaMA2JSRsLb0aMb0FhRe8VmEAilgW3xoZ2CdYCB+W1VD8
46pKlH3SPD3EFSK/EQ/0CoW5eShziK+7MXVfTO8Na/KREdrC0qPH3o8RDrj38/Wogm8QRTbYynLg
yiL66eVkVwwFuI9ZJZDgogtkchbhqgWx7Mhzv9t+fmk6YiBOzF+8mQ/alQpaNPB8ltcEVpw97kPU
s930CgFadS9EVZ2L4qcNUDEty4mGRAmU5/kWmCPD6MxBrTyOJICq2CtfmbeQ59Fxeb1DUCoWDTLs
lhoEgW2wt2bBdbliFkkrA207+FsCHYApaXVZfKHiyQa3WPTxBSb1n2jQmNMdEFG7CqSABqwWkTtV
1q2t6cO1USm/B9O0nRho696UAcbGHeROI4KdNyOcFE6lLWfzTigNQfc7DFGK2ztoJKQoBGQTaPo2
U5NVoE7ig3M0ffnco+DYM4Glr90erE11IeDewPO4vQkQc0GxM7Denov65eB8whHA3YCknIxn03PQ
Mea7Yel2uqicrjyzt3gGMNTceSMDOoOpXAByWG7lPgUfGCJtFGpLyQYBxU251pz7gTJs0Uqv6Rg0
j5Vno7Vpoe+ufdM+LpgNPq1zmYDXMWC9fO0F7AqDJv3RIe5+BCb21eZf3fILF/jAj8AIgVDUcOIJ
fUGPiOxiK68MU2SW9MmAz216ZcoRaPjy8dxkdyY0nsK2cBfP8/mmjPoYufPSv3l2t/xIy8+wHLhf
/4/d9M95D3bTDB7TiJpLowgJdUn2xzAxZ4hd6UpN9nVT5uvRl9+sGeyd1Tk9dpg6oUuQwcfk7hMT
0c7vqvrAkzHZBcoNe9kz/6sDHxt0YYpg7y46TTF418lg/a/VGP1MR+R8DXmu4eqOsHjQfuAX4eVX
x52jGwTu4pFvJnEYXX4lo9cdSBLmD0FTkIchthMAmKjet6HlqwW0E6mqH+GIvVlAu+VQ9pJvnPD4
fiD6sRy89Iowz2RbTg4VCvbYfURS7HzhbF2ecIYEXemiQzxI9ZWzv1uQPd4zaeITgpLhfgPO3rIG
gnfo7VUfZ5tg7qYT5j0xVPhrVubYwJSCMEEYyUEt1JuiZ1Chyq4oTtwQJJFzcbUhdKMDJ/HVyzJ4
hnhteU8DQg5DXNZQIsX8zc/bp6CuxLkA2ru1sYBHS2vEDRHo3dEgLvggXFY+jU3z0ZcCiNUCHviT
BQcPvazwJ3PISnj7LpdwkVJrWVp8hXXxDiOXjQda5mtdJ9FFXzA/mqrhktt221VZ89jPhwEKlRNv
a0w2Pn+ZSULxqxkkF6D2d8em5R9NXzV7pUQHwh4WW6eu/pCZZxCmzGkyfDoU4IOPjKSP3lxSDZFO
jp7Cs9LD5PZ/QE0YP/5j2IOblcIP3oPNbAqAAU32XNX/17BHtknf0IYXBwbx807mAbs5TV/9Pgle
/3OFPiR89QA+nFDZbUHs7LZDWkdHRaPxBcKxvmyQ6V0n/WX5k6pBM9oZbAafWzfpgx+pGJNLGwug
x00r4AFyzGane2LS6FoCCX2pXXNYqsQqB0XD+hYrYtimNSpAaNEKlpDn5Ywz++sMiPETk7V3gB3A
PvXdU8LL74iON09sPnit3LSEQBuSSnmAo9y4TWX7QaEPui53oErkB5jX3RXDxeB1voqNg34eqP6G
pOO01diJ35xD+T0vTm6gD3UUw0OzRWAsnD9Qf2AT9c6og58waZWHYYBi1G8STIrCHO4biZLRtRsH
WIcpvzjUaR5e2ynLVmE1YOgQsT5ASh9+1D6DfLOsXjOjsRPyNvzcT2PSD9BllLC5U4hojI1v850o
LAEbCwfjpuDNg9agsd2D9lCQRTV0INDaFReQPdnngZMJiYGZibZtIt2ldhk9QemwjWbQo5IoseHT
/p2ruoF6EcG3oTXdMbSBCW5wlYPypKzf+aiK13qmbYChqA5DKottsNRbSD3LkbyELSiKWHVKoQAC
xaOvDn0ZiY1TpV7ZPvKuVT3qF8zc95ya6m76OcW86gnkYahOOmfNDWO1h0iOxWomohKMo06tkfT4
eZY7DjlG9sBSM+1g3waN3zCorwFSI/KqnV6BprZI7I7RDPd4XcMXMy6LBqImhHX8BgFDQWHMs9xa
3fIjYBI+3IvaOwKjsR9QIoKmJsr+sbEEDlBCIJuvHh4xNRLHseNLB9hcyUDpjkG79rkn/49mLPtD
DIzRQwSIAhkNSQD/uszL/kD8TOfGzlrCjiYh8dZ3ir60Oc12FrPKLZyr6EuZGnrUflyvl3f9Ro0X
1uTfljfBQEielEUu/Pw3l4MJQUUDrLCLcQdtlpcmIe+jQnDP59+hbbgC75yeljeLGpY1HByx/fLu
7//68m6H8eMxwuRibbPZFXKwdF1IcNLrFLuO396Xg044xFOkSfHF4bXKBeZWMXmovUJ8/onAwmxQ
BumvvyWDcTpDl/rl978xICx7VQa6eciDTtxRcFQnzcW4Wv6Is9VFW9FeU5vcS9iIXcqZHRCRRh+V
x1O4XSAcFpEj0d1PpmSTDWW07Rvio4Cl6cNQtMEhnM/c/JqwTfbg6dA/4PY9Jp2fJyc/pDXqF5Ps
Cwux7YLEFzYgqz7P5MHXXgNhqRccZe6h2IWAu1mlRAfHZSSufPrU95U92sS6C2bpYIGXVbUb5svc
A1XfCPIlGr7FaT58yypYF7HZuxxzp/EkVPqGSbd5QOS9edJtpJ9MYE6Nd2NROH4EwC9WC2xVBOlB
JYAkmmTy3w0ZXhfIyQuxCPVi/KtEIDuwCK1hqFeEwP7DaNiEtdFoeMDj10TDVAtE/v2CkiNcvt6z
3M/PIw22C24y1RS6Wy/+8HqwEVPI/J6ZBzKIHlMCliuMifvslKVlle1BOS8xWCgSTJzNW5sM8AQA
f5ewOebt9xke0f/32u93Z8sYa0T3MnZt+wpzIsIG1NvYNV2+S5ISybeGgwMMsgAofRw7CRvOQsXo
ZtBpI7jeE/FWO3f4BIKhgcGtLGAy6Dh8RYDm26dpKPpLPQ0KMm/M2QKJdq9Oki8izaCBkxLzqTo7
Em/Alwqx3vGzcxCWrPPZ8EL6MWJ7Q6XeQ4aqjo9fPMK+VUD8tMzKnUX80qbkXvcs501eZPkXfL75
w/JSNK1HtPtHk2F4uDTiAxvJcQJFGPdDEL62TpIjBKkdeif9Q3C/C25iyGGyHMCiiLEyvv0+Y7JM
YRTo9Sdv3q9jC3PXxhvhZ5fOUTPYm8g4AfYyqt71dSg/96vltRSEAlBSvpnehPvJS+lXNW372EMf
VVHUqfMYZVk4K5ZihGPZhmUC2ukSGqjl7PfB06k7EmhZfr+0nMGm3mvIOdBFsOlMbNYp6rnLcqBd
6m36CXOoLIbCpqNyExtpnpYJVtEX6IenBLN2oDrv0HOQ9h14vLx1sPfnTSLeqa2KY1F6bqPGWqzR
/yFcvfYkxIywK3dw6fiapfB/R8+Vo6jKuncO4t7yuhR5BisFbNTzR+bl7z5NzctyUbt3FrP6apl8
JFVvniriRrT/cFH5/RiGPZs+X+PQ4x1ISRSGVhwAALD5VTgoTNLnJ9wp/fWz/Kn8rlkJCbKXKZP6
LaXl0wQ53VcJi2vEhcezZhscGa3GR9sQ92iLLrvqCRDbcjUf5ChiqHPZ936B/EkuW2g6x2j1ec9z
+PujHRv9Z9ImPyfgnn9x0MxWY16Rpzoq2UNTwJ87COj6816uyHRQvbIPKu3D96hPNj1V4wvms+bR
z/P3ISzsNcZrG9s0e15z9RUuPXofViSGuBofrwy809BW7YsznrxwAgwbxolEJo1eE/1SCDo9k8qL
7wMf8JtEoD74sXdcQD9RlL8eg08oyiXvHBMOgfw72KYU2Cg4za9pD3rl0r7HEdl1QqaXtjFyByyl
2PCo/PWrjG0E52Z9grBg+iC2R1scd3QTg2V1QKzfAOmNjHeNSkEdiCTYpdB0HJEhseeN6n/OJ0WZ
fJ6Q4tfJ8lYxEFglqJUevkc9eBnR3AcvY2hueXqse8yY89m0Eh8fOolllmwsxeoa9CCxtQgWKSwf
jvCTDt+rprhZXWRPeRLA2FSXJ1U5mJMm2XWZoo+8kafRgQYY9an3WArYaISsXk3zxKgcC3GlKten
zxsqKsUjwxDo3tIWVsganTZcksGgiQN2b8hBKwIpEwCiow1QeK0ES+AZ3dPTADar0vGjnzb81/rY
+wLxCIoIuFNiY/VDLD+Vrso7NktzzqfuK/UDPGLLuxgBAMptkkj9hcQ90PXmVS7RdXZAbQhzyXm9
Ww65VQzmHSH6yNR9k2FAb0Gs6U0GPHhI4HX0efWf1+kQ001Nco0EvWC3fGIez4odaha9Xy5pADlZ
ntfxtWNtsgVCXe/ttDVWgpsBhPIq6oit7HIJQ8GDaHmyWd5tsqlCC5fsYxFzmP3jd3NBWz+6qdjm
jgH3mrro2AcWQYcxE3+nBpPhIf97mBBbqvzEvLZt+KWudHgsTQnkBvh0ggHose8w/5I0rp5BcrFB
/rSct52ITsBjsNfExcDXtBvg36AJxiGwtPSs/RG1NaIJRYx/hmJPcXUFWBqMbzBDOUhL+L9OdyWQ
I/x4M2EhRMOAmSSQcbcyOu/2cVyW2wWpsfOlqmixLXrMdKo+uy1/YnlpgXHSOvz1F5LSTmezUEwW
yhZ6baRn5kpfOx/Ep7GdQK1AndGNcLSyQwJDlnkNVI1XnEB9Bv+aBNNLIzwUXVxeNIU7OwhegXdY
SgdkXOsLyx97JA9sPqtrHiRzbEonzwigize1GNW3OipWUSaB8qUInndGYB1WfYLKNH4FEhJdpwIx
VrIO2Q1DMXrnXCJTSbldkOkZ2cUYxJfkI+bAv5Qb7UlJRWC5Go81iKB59G6EPkb+oJ6WHm++Ch2U
YXWo4qOOZ4VRlkIZ1cV6I0OE1f0a3FHQHDGFX8m2SrZ9VfvHrHDJPTLRFzO48q8+xgTGJejKmd8O
R5+UW94pWC1pj76r0t1EWqfocptH+IvRa5rrn9okaudPWh9BD5QvLmNvHb65v+QIOqCVkOMCKYYW
sijkvmvgS9+r4trMGFkxc5y6GTKTU4yfKTbH5Z8fgOaxtPLAIwSzV6LkfexTCtlXw/cg8kG6PpNr
eEVGmFFBhJVjnrMZjMBWX0Z8lQiv/+ExSKBSBmJN00cnkU3mWw47DxDuVHCXQx1tOcF4J5YTWS1L
nr9wl8D45ZvBwR4nI7MldRkl31I7fA48ltedEMWpLWDIigUV4kdusiOlTfIEdNOuFJYZCy7e8qst
B4Lq/LEs6AVCYBiARmDCaT6Rc1kHGMJ6VfgEM6Ac1XPO8SmPjxEF1cLwTOQwbyzoKXbqtU1qXEaN
mU4IGAPnhxccyTZwgYw7v3pGP735bPeiabsU5QWvxM2bPaDnLRvU8W4fFR3YjUtRHpX+MQxNDEuD
ArcegI583ZQdRiML0y0r6WUBzZKZ4DZ2EvDnmMIvzvlYRIg9xgQ8RqIh+lEhr/bYReN7MUryUMjg
ACzvJkWY/CBVu01qQgA++PCLiEWOrbZ8nJQdMcai7AEPW3dkEnrZ5Wyak1+VTsR+ovKv5bZuaV1f
Ve5gqUdgFFVSftMpmYWfUfOrwZXoKi4V69hdA0mJS0muwpvdjbhpdwITu9sfZ5hmrRsYUe1nuPUh
yVuYD7QGO3LDKHxpZeAD1AUtTNu8usioutE8fFtuOC8oEsj/GwJdeU9fBcs3IgBDmpXDz/lERIX7
yThcK/C/42Az2OLEo39AmBlsgGcw0IbsmgU1Ij8Ka48RIIjnLlYwYqY5NLGwxoa1Ss5nJqtw6x6M
l++Qs0npVz/KERrgnFbiMdBxjdUggx6+DbLXIPDfjEZlT7oo65EEx5Fy5/nTU9LaF1WE4xdsrcWe
+UMO15uoOMDfDmbLQQaPCMBRk1+OVxj//DpMQzhe4QJxnXjVnpbXMfP69eYIauyp9b8BrN0vFWwk
w+4cmV6vfKauy4A67Bx68ABCZsvLbKXB7TvxmTltzcj3kUgtFP6g04GqeYFjf77+DWJ/ItnpxNe2
stVGcvPtE5AD+fs6BvYbmiROMD8S2didIGMu7q2dsociDb73FMrhSInsMul0OgZp6G8W2musMDD3
NdBjNxmYYCdt9IpuYr1MHdAVekclw+cgtN9/g+WF9tQ1Be1+AfIHHzbwn0THSMMoiKdotvNaDLeg
TgIY7Md4bkkONTqD6lJOIICmUEYd+jwszrpueuDWxBy9sr6W/wHsG5lgxYKb8y7xoC4DQXG6VZ72
HjjpkZDXjG+FJxJ0eVj6fH3vZg5lbAMY7NdpDyG+GHeerOzWBveOtuY6NNJ/tJPfPo1gOS13a6NU
Bva0gaFaBIIldNDVWYzhD8bx0esR5LZSwQc2ab84fwgeVMyBY7Lce6rq5KknCdti9guZ7DyUyDHE
2nx+BjnrTxY12n8B6XKOKKYm34skc8cFnMhq/tbkFF4h0KXuaEEihNKh4O0dtKRyNrC3MjwHTZQi
FJgDchfIuGsJmLftrOedc6oRnnmL+F/UduMqYzEgRPpMe7AQsqE6JCgFulbcS5+eOzE+uXQWrgaw
AXVmenaIrU56QTe6UQ9gRuDWYPYIfn0J3CwZt+GAPck6kNWHM4zyCOy1wdEcJGB/cMwgwMbEFXRJ
RKlFmzjEuKiiAUT3Gd1B1gaHKg93QNDh8Y5ye+80xoQu9O1q7G4T5KqbtNIcXhboq3hwGEs/3gV0
juGwI0IJYL1uXebgpZnbs+P472YNplPZdPdGH9whRQG4s82Uz4rzAS53vCPvGAc98brlm97xdJsM
iGTwGPREMfLeLBTFqqAHNF5It9cVptRlCAwGRj5e26F1KsY7DGeyPW06DKMGeKvL9DRAfHOMdbJT
soW/WQunXo+GTwUfmlUnQAws1MjWDhOJFR7ml2YqBzyqBrGaEDLzDxt8CA1f0IrvgtZBHZueJ9uX
G9BNwBLP+hQxAQHukVwQGCF8gOB+SBvvff68PDz1q7agcx74iL4LaAv4V9i3YhRJBjjGMc3xVyPQ
B2JdXyLP9rs6Bv6eIjmGCj1vPN+VzwGb2zMyVr8nsCeLpqxG2exWvUvbg8g0vM3Kj0wnV2OiVYU7
wB+ac4zM01MFpHhNpuEbYDN4ssIT0zQpXHDiCYXaGID+FzN5Ksf0EWjA96Fr30WZPioDn4kMWxVs
LwP4vehh3YBcv6Kx90g1OYGySC4wHD8ygCQonn14xoz9e49Gea2m9OTJ5u9Y4lEfEHoNYfFftpX3
smhjBAr7u2bKX8jUyE2UzT9UmOzAEYUa0rUEfKby3sJdH6qCN+KHDIzTUuGDVptGiscqDvyjuhiF
vayaRszzK5+vUWi2jlIEgoP+G+U12EaRD1ezTN9r7sqrxZJmSvRNnS6QlZEBvSY5UqFK+KeN6IZC
WAT40Wvbg3aS6TCFcz4CqSGQR0QXugt4oRdfYxJF5yxcY+SWrrzZg6SdLTZiv/wuhTpo3jhMu0uk
S/nFKSjMPQtgQA1QOtpiOX6HkvZr0wz1KtTAB3KIpaMS5LlKwG0ww7+5KWEvG9YUdo+ACHoEKR+g
2r/5MQqBriuf2xBMv8xUX3LS7rwR9nhJCYNOoWYU8Xve22I9lSN+D/C/q8n/4srobCf9NyqZfq9T
9hQlSPyJIC5fB2Hx3UhVr2yGFOBcNNNmkMaeujZ+8LIR9mG6O9kR4GPQz4qNutgiYIGug+TcDSiq
3Ej+9tUk16iBHuOuz69lYq/Z7NFRxAIURmTuACFVq3qYfnSd96MDbxkfe8NWmZmObKYMQM3C3ICQ
94SUmyYvvJ2w4tR5/A0L880fYXqcloA6mmybwfZk3Yj8gzYGGhzQtiH61RPu5ZptOg5fMOjA0YrM
noQotWDa+14BvZjz6lHQxjDL0rc0rZ+IH3wlyQRbDBC/4QYBblJh4V5Xd+muauDx0Y/hayrq6oGX
1T6xGUouQzCjIqAKJO0rgx/VwSUbIeA5lUF6t580sjQkehPCwA4g7EcDQx00srtFGtNEwI6iC2iH
3i4P2i+Q090iSyqYRDd/9yHM9Ap4QtQBlFEcDjGyM/wcsi9dnm4n2JysJyXoGtSDFRzuAEDb/yPs
zHrbVsJs+4sIkCyOr5olS7Y823khHCfhUByqOJO//i7KjW50X6D7xbB8ThJbJlnfsPfadFezl99V
WK125mhkJNjxffigVViZPoRt85EjeYBTJ+81Catr+YJCc35dlqqJ/ivQQO6tdCENJ82w7qrxbxCL
dDM31yRxv3hna6mqt3mOztr11j7Gvq1pSA6W9hlR4jO/y+4EdILUkngeOW6Kr9ayeZ/6vW6ZrefJ
48A/0I3WYxWH1iPqraPJ4n7btMlnqcwBaIz4dNwpWIdR9NHGvtqrpObRJBj3NRI8r9ubF12HG88x
efawq12NceetYMTHG5t2h3UXUwQDD9vGSMUAYj1w9mnqHmYzI+Er2E3WbBIlQRBrREKxxNKDJmZ4
lux1h6zfhZH1JpTdrQraqY1AirLuJhAigLp2Oul6ZGFd+iDL5C5f5CD4hjaw1tmE6KtyIns7xQ0Z
UKw2SV4cufzqf3MmH+ecQX7fs+tfIlGTagPc4eI13WMl4cJYE/PRyvuIXL9nBPtlGWW5VUMHyKdN
2dQ4dLeD8WJn9oepknzVEAnTWAghwjok4jPyX6xZ9yvWfhkFwXDqeqrxiS1br6f+7PO+rUQ3fCYR
eD3XjKnH3GrNaiU9VZF6Xpg2AdFsKbNDEkFIBwsRrXlD/ne046fSdIYtG4klLq230GyIeaO9GXOK
0E9yQC4jvWtAv8IDiN+WbB6N1gIW1Fb5pcF3R/+KCbJR9qafwI+1mfHtufNTMdvXwVSL4Nh+64yy
ON0zUv2uSnGNfDZait9fETZfxM9z7UD5x2yYIPZ6S4dmj781YXrBN+bNgQF2Y/QumfsZk31Qa+gL
gHQobe2AY0GfgwRCKwjNrKSXG1yTQ3BUO7Mt701LE96DTJz3kucrNxH7yXNQcb+rSC5R5HFC1Frw
WS4+mEI2y1MxePFk9OibTK4tQCG9oBFEAoNpIL7Kjj2YzKydrBmQRcESIUazxhY7Bp9QHyiffFJ2
6kfuQQuz5BjhPZH//CZ97gCgI5QhpWuYYWOFKflKCM6usf7U5VCRlSct0Dxmv1I13o08mclVsqxt
HSvu0w5hfEx0ZZ4WnKx5aKxCgrbQnc6XQhWfRbd2cugMVdEEj257rq3POCpqxDMUiZrEr7QdtrJH
xga40Azo5DOW+AJJ7yHrrGoVm5L6Y/gQQ8YmWqb+RY7NVY8AaUK7e2N4BZtuzBhslDGEuMYEimlT
2sd9HKymmpQgZu4nidiQtVwM1NED2ck4UGL1T/OdvYybBjJRgqjs8beih8YMlq8DQis3uqxA1rTJ
xlYFu+xw4CSw8t8tIzm2HCP5eUb1K+YNtgz14qQkZ5mt2wGrpcSJomJPECOtpEjEVoIQiGYkOGiw
PtLG/3YKLn0xa/NlJA178ra+kUieXPFZ2oSdNEr8S4swYO7mcsIxkRzZKGwGh2QeJpXU4szlXUj9
TcVbqMWiaBLRowkTq+IM5vJphiNOQelnV6dMm2M/KGBDWUXR3LQPIwk23vKGKwiTCVwkCCXUanaZ
spqaJgJ+5rdRN+eYvfoWlQMXs+396oP4ZDB1P2Mz/UtbE5+TWamVE/LOhZ3zjAwazA5h8c7vsZIa
JKGRbciIuwZFG64YuWXgDNxLW5WczERHpoE3gH8X5Az2sEzr2IC81XTvPdV4bpuExGDlXPvB35Lz
MC9Jdq1txJmjo+lN2oLyKMnXo2EzRZFjxYLyaIfi4njsmySt12qUQcawXm/ajoPWUjY0Lq/UkP0o
iXP/pXaMgWIf6X29v92YTSbSNS4JjYAguUJlL949aJqZ/9qhMWUKB9qn6i/L3dLz47Vkc5oNdgoj
fo2L6iOb5K7i15rZLX9fZO39JNhpVg3AzUa5x7iKY4Oth2tTLsxs5MzexY8caTK4VtoV4MzSin5p
ClZz4NxJVfwJMjZUdt78YYAR3HXij2tU6DXjxNowWbujoEKo4ZT3cbYB6isKShpMszvloM4srXua
YgKazcbaD6y8BgFzJ+gWYjOLH9w4POLj1TT4d43jNXwxNO7hef3xwuJiCJ+tXGo+GjDC2tpQWNq6
3WxOw2oe+CWwgf/d+Wa6Liau0mj6Q3zEseFWyEOMi27FLezZF/Z6z2X+xFHAMoCyMBRpBa85O5lp
2ayrIn/GjXYX96RO1T5K1Skc3nJmF1W167wDyqffUezVUJHQYgep41/m8MVuCInSNjcrezfmGea1
86zN2FA4tIgv/FfPtCPC2OldfFSptgX9Hwn6hucXV+NyI5vB8GcaioOy6NKGtt8VXmoTocjWUsUs
iIq5XOePi7ZnJBqoEcnJz2ZcJdQ8WzxLNUbBe11p89rX7MkR49rsYrc1CXqruGq9o6RDf/KqeDv1
HT45Gqu55LRpetgi9uRTw5btd0silWqi7A6D+W6qo4cqhgc1zawzpC7fdWw8hzoEf2OwNpwG8CMe
qCqu9H6mKWnvusTA9ESgjBSM/YSJQ93xiWcrikoswyT/JJqq2Hlp8ukNjKC80L6GcYuZmFp321qn
wneqFcliyRpj+yvsmM+mbD+MplvbSlX7wk1f8SQb617wc5Vu/MtTwRNCAr1mGDdixAOX11fOGW0z
U3VCvpXXA4E1KHzJS8t2ZFPBjot4/g8Qh4yWYaRs7gsVc42aBzllJM8KSFtmIoaF3dOysUjCbV02
yU5GtOGYEA9mHmFhMHW0DSm54C2w2DGJb+il260tQh1WchS0pTy8QhdXZt7qjybBqZD6A3th1lmH
vhyvVYrxWU79+OHrPzxIOWQLHlgNnZkfIOAcvWA4D14yLNwExlYJu9xe5sdhrHmcB8NL27VX17VB
7c3+p8WyO+8DIl9NgHkG2C/rTz337NXDFhtNXOQrs+CmyIrxOWvJpYPUdjI8js8u3UDU1uvUStGI
Jm/BWBWrWSgWwwG8naLtTm4a+auoh4Y1zgQGSMyprZKIaukPCVAJE0iljmNvSfajmCpyeks/fNZW
NR7jwM3QYAbfoxwgl41J+xiMuGMj43OMkTI4TkWR28bHAseBdZEptDbm5uNqrguPLU/5DrGRGhET
Rrec48UUffrpctGargl6s7srypLBtgfYjefFzDG4UXaZ7XOX764jxKCvPIcCVD6GZHMIVwJ9A+kl
fMietkll4Rn9SjRCE9FXoSuMu/DIDKYF+Wr9g2Z1Ul33NXYQ6Ara3nWZYys0ZnJP69JbZzEyzBGl
9tFh2r0KkgwUBQd6Hdb/yin6tiKfUtVyrmad5SfWBudBeyxse+1vSVmTa3bSzr5YQpabeTqp2GeV
HTb/LPeOBjM4JlH7jqHjCYIeIm1HXWO+Ty8Z7Wuqtb2yKrckzbf+ljndx2iZkEw8UHm6zXYctr8b
lmlEba259BOgZKlgXPyvbAZ/Qxkfr71Zf4e2tfUT7zHuOImWNthFYr71Ouu9SJnHuXEUbrrcPXuT
+ToPPrLi4NGLfaLCGuBneWFgz+5eidTx16Y9fdi64ZZwm3vfqHIwp9pjTjs/llN617uUdcqV/xRD
1jvPh/KwBGQ4tdmcuihF65PE4zacQgiobDKQMBj3toXJFyvzL0IIi301DCvfFucSec9uVOSR2J65
NXQMyd2O7sZRPeZGQqDZYL70Ix61gCt95RojAVOM35pYqiU5968xlKe8e0vDLNwEaMeJguJ3Z4ho
rWOvxJROC41uhfdjMJ/7Roudr8ZsBfSiNYfT8re7o6t3JDXzuJcMoeBdyB5XaRdyAhus7RsOWxf+
8NiLrdbtr8D8hyOUadDQo7mb0OHVAxWrTOoQdGOz0t34t+ohzxkVBqsm6WImoX599GaiL0ym3ZtG
UESiN3I2U5NToVTjDK4LaAzIlie4FAqcdY/ZMXOYGnbjq2HL75Shqewzso5bJQ6cFqhKzlHBBDLr
4hNtkL8tagLiwzH+ylHggQInY27s571e0BDh8MCdUnN6kveSutZLm9LvlMbes5pXO0ZKZSx4XMdw
XpNJCho186nM5t9JD3XVK9J9mbU8qu0xXstlHlO57srsDX7/Rg6NFY7elBjJdoJBRKkWs+byvpw2
nDbK1yd/CFlUtxknT+gNq84bXwbGuLQh33A2iCcJgdS6dWCvMB0CLfhWoExowB+Z77DFjq092tPx
UHv5wq3GCjt42me9yAXJ/8H0yk7XyF2/i4GZANsJXNyczBhEzrTvJBULi/20Vd2xyp4pR7gxokGc
zT4f7wqotrkb67Njxt0qjoiPnRi/TyYQ/iy7Z2oxb7J5iX6cvGPRgksvgOzLGMBXKB60y2hsrLPN
DKSC2VsI9gNeKRqAu0oED6IYPCaHgG/97rnx9TUPo42xBDCJrAI8PpBRCCdln1g8L/vK/O5spLcM
a9WaySFlSZn8Gg1/yySAqfBcoXwbwMbntNja6A5zhUE89xNja/X9s89Ob9XqjlRMammUTwRlCDD/
kJ8/Bm9ayGPY0GDGfGVNVz863d6p+2Y9VfG6ZFDH1MTut17ATsAr0CfkwxHtX7OGpM7UzKBKHLR6
EHjJ1wFD3TPz910U1OjXahDRhgwfZzGTQjfc8sjo42X4J8kwGY8crQLhN3OV7z5QPQaH1yydt0a5
aNKaBP1Vmb4Wk0oOIVk0uqbocktdbqNwnDf+OsJEua49fjtpmL5YVndkKc0owxwf2aNTYeDCoSDo
XnslWFTE8YDG0PVRx0hzO/rrPlOMFAta7kWeRGAdDl573tMHD2nZvpJDsLeU1mc0yz4jyOahGuvf
rrFkCeuFWT9Gau1zhFt+4mwrUIh9Y+CdD1+bfAkXHNAvA3eIkECRJxxG2Z/JcNO7oBAHPWYfpFNN
O0JBPwPpwvX0kvvYoq+zFBb0PsCLtcQs9TVjruHUY8/aYfEpAcHRs/bs6cmgYlsZlNnG1m25FVNI
bW05j60Pp81yJTjsIf2V19Gn9tvHDP5Sk1b21s/eJmlBeJAUS9Oc7FTQxQ99qc8j74jBjbtlpgIT
mWrHJnRH4yYB5dGtzSZ9DWsu6sCllyyaaFgzTtmnjrOr405vrMD4W8zFNVGDfUwFzz7blccgmpkn
h/CGfbNxdqoYk405JRRclfcXuJM61Onw4SboWERsLpraEi8AzxwUJ/+KwCdzmbk6rrHBao1TFk07
hpF/XfhExKHWD9E46TtLYuAejEAyCNsbWU5wSWh2qzGA9McJ1rgh0XGyAfiYyMU2RS1hv8sFBIqB
2Nuw3FvnSakOQqN5reOtPXlUDx0/amvygzlQ6nPxRnbm0ZXBW+rSyTRWUqz9kh2/BLdphRFgDvGp
ebNWfRcsc+pXCXGegCcnw/Juwa9ureswj/fl6HGg9a61z/VfEw56OeiD27XGU4Spf1/CwZ5lxLgN
4kBKZpzI2xE4tf6MJwKjihj5RdDCfK/5HZYzsy5l4CV0edHAbej0nVeNB/AmcpOExh3HBJqHCQW4
So+tHf9q547uKwz+mco71Gg6y87+08K3t2V8yhHLAqkZTnCVHrzFBhlkTrazrXMyUZsGpWh4k9BU
DPl3bYdc/Et0Q13wnIfttPEl+yqJc2tFUC/O/u4veFsM9PveRzAPWWUpmLxzVVbnLhi+SM6rNuGU
33Vl9AlHJ17P+EQ3c+lcHQtpaOJA2o78casaFlIMNn4nno0VrAno9JSzk8EYXWbZ80R0CBnXRspG
9xq1INFmhUh+zhLeGdYZIGON1WxGFzeI3zmOk1H/60vst2XKCAF1/xqfGuhFUTHliOYnLZlidE3n
wQCjSrddNFNeKFc65iyr69651l70HbAGRRLSMz6hkwW5pFaNl+ijYiuHepDtyCDw0jjUTRSayXcw
gFiMs9jgKdcg03KmL5modt/yYw0KqAICDl+qVybyNjO0fWoO3R6hJ9jOCMHxyBZ7laJZoxY/p1n4
6vdLVhRvewfE4YDsiE3sQOU3ROVO3ZVLTECHKDFjR/dSsIwiVYFrlt53n3BedQ1XcdfBB6nN9rcZ
xPQCYfAJAwhETBUfQGLGBFnzsJwjefXRa50ZLdAd9VTf/lZ4iigAwxfbSFsXnmrlLss6eslZsSJM
XluPIiXOzT0X7XJPhuE2TftHdKj9epgIMfWm7ENRWaboIU69Ze3nqmqPdinvZAY8HkGMua8r2nLR
wQkzK/nsZbtilM+EVRAZyTHozZDiVdyePT06x3kYDqWLHptxP8PVWUJoHfQOFuibq+LXzFxnmGD3
Tib+OgUnnpoOPXE8O28gBh0/NrooMr8dJGmOTT49onsSchAeAIt4mHwWSiDJDorp+Vr5JKzGfrB2
mxIvOBxgYlU8f5XPFmMFoUF82xnB2+RdWvx2REvf0TOHHZuhOURBz1JlRORoD70+CWRf6cRT3a6C
gxPot8ma/qp3nfTRoRcZTZa0fcLCwxKpelleYr8+zTXYrnYpCbF/WA0T3DnO4dLaiKZml3GZ0qhQ
aXsVhOIudFEl4HTetf7JUuNHwRQeR6XJ3Rd8++29W2O9zAL95Yz2N7KQHejqeTUqtQ/GwjvkNkix
YHS3nk8oLZrKve1FL1YzHaLWdHaxZtMn9aWbF99JpMEkA2GrTfuXEdL6B8G57lKsnijw1qZ2XyVc
xzv6vO8RhaZKc5/aacCl5pBrLPnW6Rt5Z3JnIiz+H5br76xbPEM25b0sjHuhGamWbvlLtzFtBdrj
Xaq649zd42qOJNJgM94xAqfpeRg70warNQarEMyjEU//Os3SCsaFuZm8/uyElDOuAv6kMySYhXqF
UJZsGK380gtNGT00Q1JXzlgovgzXfvYWnEoGBYDfJLKWsHmuuZGoHGwqJZHD++/+usEuh5ryijeF
5D8ZH0J/enc0KktS1kt+PMYVFvPPPglDyJCoy/rMeZUIUoAffbBj+KpqTXoTOQMIHRzy6+dVOAFW
oGG51Hn56pENvA4HZ4uGGnlq+gus8bfU9Z6Spl0jZp0RszD/H8dqIor9WnouCRvF41DSuwyGSHYW
JBdRYY/qFPowzOl3ETMpoulY0tTBHkk7aH/P3IPEB/FeszRnVMXunseQw8KuJdZalwwfwzCXW8rN
VZpwUzgVdx1eaUUFhSBd2Hd9y/DYznkYt+ytU0b4DDZrtSj8d4aRzg+hmFc0LcldOhjbAj8r4VXJ
n4YtMaCf5RG/ZCTOCwJXmmJrIs4RqZXcjSw7YpvNTmbZhNyobl0ArGyrftiWrOoM6X0Vg6KnmJ0P
o+ZyggVJWr2qyXowKXhkCSfU/jZ6K1iO6tdq2WGgrctX2tbZgXb3ODYihqpps7gjlwsL3Kc1MUAk
DFVfg7GtNtVy5qSq3fnC+LL96iu0xb/S+RKS+aY9kD1Lc/EMumRjQJHi/O9YiptwBljkrFrWP/vO
q5/JiNFHbZhbERX9oY7vOpXLIxohxpxG7TLBDyr+WPQnlcT6DE18qQlwMcZuH8HCRDrb8/vhjXA9
YP7QHF9a04BPZXTcWtE2L7yviDuStATnac6UXlHQHAPbitdJE7z48+9KB7/ZVnsXaIxRuyCChu7J
ywQIPFT5FjDCFegfbZLkKvqHHEaE53P+aRJRisCmXST6kgZTMdO0iVtIvb2/eHIDXLBrh2JQzm2+
y9zqxOD5Ubd+hqKC8IPO+KuWTamWuERpRfJ1VLC9QUkA4tUwzjVKd5gupNkwpj7aY/3LFqI/V76j
n/V9ghnkDpZTsXKtxtt6LXMVt43dKzhJsYYKVX4GUfpYIjr8V2UOSR+ee//Dam14IO2WVo7DbvgN
HojEUnBZySiONxzUsDC6bniiMOBmEjpjKXKjRlkoCikwKrmRU/Bhx6NGa0mnhvsX5wvK7HqhS1S1
HHelXmyGZZ4/WU27QS5U3SMbbddyEqQr+EZ5n9X2XUe018H33Oapi9HjhQYl489LM0dNXiwZJ6Xs
eAIY5oFUFwMmkmmf/+uzIMo/PRNKa7+A0sp+ju+ZHd2bTJQX6SmKiTgsa0CQ9nTJwdCECTSpte9P
pCoEeF7a5XYBH/M+jWWGmEDHZ1hG4j2w5dpzIZYUaMH2tWJLq3GsUA3Z9sUwUDKmNz7QaIuDM2Xm
pUB12EE8upRBmp5YmMH6WRSgZeW5z9J7YCgm0Bf5CzOxbcu9VsNDrcKRvhNtJMS+ctcLpz7mPOU2
vg1I0TTT4YG+vXqYHIRgN7rU7T/YHt4/iWfgOhYTOviofvGli1+f6Di62xySye3fwbnoXQxase1g
1eJhmpH3/jBz2bzZdzBfuKjB3kxWmr4Qw/DzijEXP+DyJzMWNkYWpITeRMM2Cox85y+CjhvhIG9e
/+P9TQ1Y1OSvXJg3/r259TGx/by6idBvmvSoz99SPdfUnC4wzAzyWFO4v1RivP38NUNb2F+FwE5u
WfNvlQHzERxRzx1SC9wuQXPGJ1reISTcTrl/l9M1sXoEDGQrSi2gFkRsd80ld0z3Q6AbkYDtfkvf
wpOWDP65tgvxgCqanhdwyVZnMcJsK/5Th8p/LEdnSX5qeqxOavq1fL2T4ooj9h2jZgguowdB0BNZ
BVIw2rLVtl9FTQ08CPlZdpb1ANJ1OYJjG8go8xWT4ebBJS110b7L86zAu7A35XURKTrNG3ird/tz
y9juvm+m+upHLT19SC5Nz+wyDVS1vbEZkcAXoCaGR511pCXbv0ysPr9mZ7TWUYJxuNMZoUYjBpA4
LIqt6uty9wMecsyCftV+V97w+eO5NceCHXVIcESsjUVKi15cEAqIjts5laaVnQFIkEkpXWP7o/Cv
QctdZyqJFLv7n0mw1bPFDcrnauTYqXkRWUEYaS7TjYyC07Q4VgpaGGuFn463Xu/aYJw+Zl+WW9ao
3oG9Ig67LNsn0D4bI8FEGZLY8+OSz7xFKzJTWhiVG+1aQ4gTw1Pzglg32c6Tct8Cm5qqmKazSMkI
uslTg23WR9k1m1RAyM1kLLN+jsLIjadjRlzvjVLBsObONMP2zpZDuJdltdzBo3GtXO50o0H9yVIu
xuRPWkbUlqy6TfNQT8jDxnipdOIhWfcaLRZFMHEwPthb0fvlZgjHYI12OL53E5VcULw0G1fPAQHR
ZbRRSg0HWSVfPCyqe9/2yITCGLAac6O4ulCgBj8p7ufl1e1LxST+lr0oVhPzpk2Qognu2vTNsAXO
K7xMJ4XRfmeFc/9SmTEr5sjrXn5IKe2Q1HuNppBtly3e8XwluzaJ6n26vERNn62s0Zd7OcxLo47u
OhbZwlrKrgBim7WlkdMliyHdmvJ+pxp0RT/POPGfr1HN8BObkDTUDBJ/eXxZnl0dPR/TlWpqff55
64c6HO/sinXbItHNDEWXwgr/0smck7yon4IbME22QXmAI/Lv9kTxJSJnwhvbHR7ohednVjsHHAJj
bYQtl3bou9PQ9MCQJqoRqwM6YWW843PXvkT9G2EKwERvmJcp5a/sO/Y9Mc9ibAJ8lvkhmclxe7j5
zevFdK4cJkViQLPz8zWMbhu+y3APNZF4pyasH9Bsia1faeboIwVMuzCg0T+secaD+jM/fDr+NhvM
VeW22Z/Q+XMzD3nJ/D0IW7/JcCoJ9c1zlk0sZW7CbTG6n8Bv+/vb7d0lwadrF826DT06qamCI+dF
aXY0XJ4jtzvUCMrHsVHE+FJEX31dfbXhWxML63rDvmEZ2SBNNI4/D/1hSKdH5upDIdAmbobK9vAv
tqgMagsscZJ4a0aOxfeUn6bUXEQk7XS82ZraMvBOypuvPMvR/yVGYBxbj64Qp818DGMf8Y5K+2eu
u8PtEgsWG2BVaYe5K5dYbqLFmm6sNCOIf4e5NX+JWj3DQWpe0De42ERdcp+Xr6f3mVLtV4YxYWvk
9nSsJpY1gG/ro7u09qETi1MwTA07QMvMmRMNZy+fyitl6398QBIHjFwM5CLl1p5TC62NlU0/z0K6
u+7JDD6FK9znPAZj2sdTTgn7UgJt+gqYSGzKNhrPQxwwEaYQOvwXKKBGtIv+DZBvYiW7GyrIQCTh
I13c/hhKgtYSyNuz+t5gspxAVmMA0X/b8RQeSbww9wi6vMey1pIxkpv/rpKQRXjfPQ5pJ1aZE6dr
xSlybqPIe8P4t8r6bnz/ORbclGNswVQza1HNvi4wW4yJ+3CD9jC+La9N33/DbcaRtsB81ETHgaIK
BFGI1GXbOIH12GNTt/wSturyIWoE+gFd+qemZ/c8Mu9XY90+3RAjEKzPbcbxfXsFwq8GOkX2kn6Z
HaDMUqe/pwQNf4fI+17kvXXpop5B/vIf5JztlUjFu8mebt/MTnFIDUO+LX/y9j/c/mQZIgVLYEMM
45g+9b5xuRlPDZIpjxmM3o2hQ/Feo9HZ9PguDFx3m/bGurxh3uwO6WWaqmVv3zn3lg3o3KdmO8yJ
fekWT5WQ9Dk+GaIP4VT3F/zu7rqeQu8NFsuhtvJzxbPjCc9l/aTy+Xx7IPp17h+H2ig2AeOAre74
3pMa+SA7tAhqiG08Q2g4uEpN9KM1QAhT99tqsY6EBk8xt67jC7zz1aCT8kW37OfzrqjPtWjLl3xq
um3JhbsToVm8lLwDdykrgMwJfrFghF+6YEvVRLU/y/GxX14lJlXdMhN1ZlAr6dRVH1N8MQFefZaA
JvleCTa9gS+IQvosdZ5vBoY990YZnm7OIu1Er3Zfm29j54rtzEM6cqOvRCvEf4vfsFmeeRXogdoQ
UP3BgMKsIlnXLiv1Hjr+V8H0759+Kx23/+eK8sVm1/1e0NdvTBEOl4re+841C5hrCIm3Py6/n+Jt
SrxrbJjpfc2sdJGjzzDmA+jKftT/Ltx6PzcLzHki3je1k/rbD+ydGbns2WH4YnVzdjOs/N3tMdKP
XrdKCJ++sGOp2O9DPhB20m0FIoHdzTPsLi8B7BvMt5l9oXSITyETDHwizrBkBs4fRe7aa+m4LNDD
jBxtT1nn2zHiMPRuZP3z4vaVUjJQ/Pk5bJ/m4EYlAc+SbeMqyja3l7cPpks8Yh9awyGrCHbEK5vj
vTtXCyZwvhED+y5Mdz/JEcIcqEgzzi12nR/2FAQs4xQBl8RdnBn8fUYZ9Nr/tH37k5QHUSaQepev
/dd/wJUoG/bcqhu/NUZiVCPL03kYHUn3EifbsQkefp66Itcozas5g4zoORuPtupdt8m7bJ3oL1zp
tTuiuYeG4DJb1opfIzwtpy7yty60iIGGhnD7OrjIYz7jo2HL4z7XfcZWL2b8dqsyb7Wl5+w16ZH1
nFZfE0/LtWNH6RX0kXW0XMqQKsqD9dQtCrzZ7eK9UNOdR0f5EvpssgezMo9h7vSPYev968TCVPWw
FaBgKoe7fCGH173hnoKZUKTby0A5eBWmbsCUy0yLyWFPpN9KLKbssCAE7X/HsIQLZOW/iMMBEBbf
FZ7pe6bAKo4N/L9zkWpLVUandHH8QeQOrtMwHk/Thxi3/q78z88CRq8/X4MtvQkBdb4mVARhnEWv
ZpKUDyxw0DImbvE4xYVHinOBLmsIIqK9IS4480jgoSf9+ueLqCWt48TMJTWD8Wr0+mqylbz78Tl2
iHG3pqOdDfOnbmUqwn7frOE6VmP40N8+5HKm4EWvpYvw4fZ1OU2CwNnwV8C//OxXltw5vYkDu4oq
aI8i2GVWWTxh8n6qZPrmEGr3Gkx+AXmez9hCEFAFFvjSIrncyPYQa1G83D6kDSrNuPbr8+0l+S/e
xnWKbRWxsbhBahNTxJfbZ3ZivWlsn5feBKFvDqQ6Or39ylLpfUCRjW4ZsEZBn6ys2W/WgYmF0nHb
x3oIi5d2YAnmNe8VppKdZTWYhJcPEZFu915g8hP78qXr7I8f5paPJxmtCg7s1JSsjuo5j/4PbpZn
/8/LgzYbtZrlL1Rqz/qfiWNW3/gKTUV58qKhOivtpi+jg6pPtM31h4z0Y9WvRsu/+w/kBfCL3O2K
Y+Sj58hjvf1xlXZ5R3woqDZkDkuLUSRq2uYzs9kGkolFyXe++U1HScUyJQSEjAW2YbvV455NGpDz
epzW9lLO3162y8vESeq1abho/pdBcVJP6dPts9gq0idAslT7VnJVKgYMuuCbAvatV3OxxAc5NtRb
DVeDboK8iIKC6huHvVfx70g3PKtxAnA7N3+wp4TPua86MNsFQsuBBWHs8+RpHZuwnqobqazo9rwy
M/jxpuH/wjn/T3xZ4AtGZlYA19l2bXSl//02BW9W2IKNJe6lJln1TvE22Bxhjn3CGMwV4AXVhem3
/FLMb3gV6ZfA9wv0v+Q2RG4JKCDKcF7qjRhVgJySb7bgtuKiUcFlysLiAa/W5oZ9QDfzq8yJGr4l
EDiWkR9/rKl27RrHKXVWrcWRPRSxeYiB7+x824UAzdcjiqMVfHBwz3X09zZLiPxS0Awl/26jhP98
ZUTSX3vl0JzwAQV3c4+Q4fbQvX1YgiSBPfV3//vDzv//ruYAU7qwfDIU8bgHzv8gTtEFJo5LGPtR
WcMl7C33rYKndqq16NdaVe6bh5FtF9f/j7DzWnIb2bLoFyEC3rzS22I5laR6Qahk4G3CJb5+FpKa
Vo8m4t4XNgGWulgkkOacvddu4523vIrtLNk4ej9gEuVVffIpvVIfhw0bQzxw7PzoSPNdwXBdK6YH
C092IJV2M6BTR8xhBOs/Rne/QVaWT1qwVb7wvHF3dw5rtEi5UW98zmbD+srItV4OWPtit+OJVTtP
fQ1yCFkz/SPLJxsgnpFCgBz85jhiExuCiBXUikgwSBexBulTZjBdNg3pfNDHIyKZ+MmuEEQ3vVwW
Oss6gQEz3qeZhwe4RUExLG3meDnMgsS9gEP4LpZ4pzqeWN3wzeOKhpg2NyHNCwBv6kF3Z/v+zPH9
/zL2WH+DtuFbOgw/AdMTwZ++Ci/5F7KPgq+Zl3RUThbEafzTbKpDzX7XC0JwewvEqh7X0a5P9IAK
iVaf9JiWs17uy2YOn2CzzzsF76j/oXXkvfhZUFittT7sjkY/evtRp+wSIOO6RwxpqXYui9z/kczG
MWdkAd3F7gklbwNRSa7aLv9cZpRLkoIoj5L0if8yHxumglD/nxnZ92CB0T6gMG/A2PzrIs0oersW
W0Hi3YfkhMdKPENg3LrUcFgGtPWuskSMoIgHc0ICda90h9Rzt2NfytNsFWDmF6hqyZCxxp5q7m2B
+st3xLjL3aL9Wk2oCRYqM1IuSrCBN1zIl8oe+SCoP+WR+8U3btj6pjNxl9Q6SvB4oc+jia7vrB54
49XetMIfys2tz/2apIziRq9CPM0T2BWj8alMTao8e4c8x66Eaz0Fl3RZpSF5P0Ijmt+tUMzrYYHF
VwZ3Xx7Wjx3u8/VoaENM4hRsYXW8mIh3oRBITceywh/YIKXsu7SOYd1oGu5EuVNgApEigBBQ0C7q
EDNiRDIyGuK6BnJbt3ZzwtpF0z6cMBPFEZZxnfrNrNdf3QKh3tyFzoWM8vR4vz39sEJha/TJN1xF
q46twvcykj29r/REdwcmM7f8jIcWdGzhTdUu61FyKaaEOocYFHprCIVkdg35mFt+9MI4hLxuaFMW
QWQOtbHeXSn8P1HZY4nYOMb/eZWaIMRJl/Wx1vqPlNnlydJc3B2pUZ/9hLre1QxwyBR2XB5nbbD2
zM/Bs8oRq5vOfLv/Iek8vcdTVxzmwqDCmhkFNGrb3s6toHWcjcQ9zO157DwYzEsGm3pQ56tcnP+c
CoHf3nEkuY+IEyem2EaWh9oQDZJcdeBJNp4tk70/e7/aOg9fEwOnu9FhJ8EhEhAuMF1/8yrIO0Yp
QJ3USz1CbiAOqkvX1OQL6DP/mEyS/2VOQt6V+er3xa7T0dIZkZ/9AISHQoY49k2m+fS9zytcEsS9
poQfY6DMM8gIvtE/2WPQX6uROHhFUFIvoHOKT1ZjT49sgr1L0IySjcyiWg5NgBDpksE1+LKgQqbv
FHoo7V0SBrRC31BWYHObUWZObGePB9zd3C+GwrEwX7mI3Vg9RdtkCj0ih5zRuWketa/oFaC8MzzH
5Fg0ZG0goI5WlZDUbgvqalF/aOvDVBvJi8JqdL6DR6aO/YO6mIsEEWWc1OchwxyGmtQ6sJ/rXwYP
Y7CD53Mf+TDNUKOFVFFlubO9IPxsUXZSoW6xbu+job3WTEM/Avpty504IFjFAQVWWoc5uNVrggwI
WP+iEA8tcK5TaNbv6ggwrHlIG/JjK6vVMAKS8ZjFDvoyrYFRqnHpNgVhzX0WHFF8EaBBjeRJJs7O
WMrlyQJ4wvjEZj/4WRssstWbtVqS08KB300gW/eVuOxtNmkstxVg39TpI/dLWIZ6C4nu1qve0FGO
ZK22Rv4sdoqppl6gMdIdVTQQkxWdl2HO904tJQ7QUj4gySe2PZnaTdAH00M3D4W70b3uasRuSycr
Qk/rzXjO0fuvwmSw7x2yrn1ruPPe3NF1H3rnZ12NV4kl8qIe9H+eWaMEYw6dJijah5S/n2SNCLOE
R0LHBhtEeebOofKJ02tpRpkx7LDlSLUS1REl/Y3aMBhBpavXRsaCdZLE4X7Q+vaiHsxuQGuc4ekH
879NXLkaXAByBglOhxJW/y4v98JMnbMM7He1plY0F4yTsDPIFS/S7nUGl7qeLFO8VqQmrefl2bSc
U69Gdf0rq2nKDdJsXhZJp7lQ5MBdNS8mtRwnAoCuDf6jGr16HdmVrpOp49YwbRuF9I+khzLJz3mn
utu3e6NMvhSuxN4z6jnI9ylr9qE0id4zhXOGvXNVq6LSEP3VJmdFDZ3qAb8c9dgm1LaN3SfHrA+e
/4xFusxBPEjvX8PTM5CPErgdZL88iMDWewYOg6D9ZqamuH+M909QfZhytNuLx3c1EzHKpptLqzmq
O19QDzjfZ9cOetIayxC1u4AbMwnTp87RrRcd0pY67YUGLrA01C4QnTRIhEQbRLM+3STsp60BX+GT
l+s/Tfo816Cer2me5lejjoetGCu0CqrS0VBZxle7qHKby9iZzWfPQ8XJ6GjNhKmNITJ20HrxPVvM
7VAxwDZqLgHLbmY4+iEFfZRtmMf50dSy+CpM8UFexQK3daE2jnm5ow5IpmXTThfpxebWR+3ydAd7
aFr4KIJEe8DS3u+codMe/G6GU1/qN8UUSnwnOkcx7crJcEZMLmgU5uXZFNM0Vc/UuQh9/v3VqScX
YtFybP78sHo2JYWPLo0MZnrZC1wg/tJNuX1I0irfqfYvIqL1VPQeIqaFdongQ6OJjFNY0idaBgOr
mNCwomEPse2YjX5VI4ziyMWFR44Bi/jISRfg6eL5+ufZNLcGVa2BTnQzdVukJX4jx/u/Nkyh/V6T
53HRHMCURlcBpPuKgRiXq4MSBmNCcmiK5CcfrHhOvCl6qrQfZdyAj7DATO+FREYHDQuvgj36myrT
9p0WbdTY9+c9RsyhI0h+7C2DdkBY4t7GiMaN5wbz13aa7oukJsJ26l5VHkZfl9qNHLVbGIRA3lzN
pYoY0duphmqfphSN1aF6mJAAbgdPiitWmXG28i+pb1rnUGCjFzBZ99k8+3hH+PMyI4mvXU0D0WUM
VKeolq3uLZZqRgkctbQudOGZNxJ3tC0qx8ROE1p8xJA19LUekrY/RIVAQ0TOGf7c+oUJhyoY9WSW
YRAslhlWz6yXziVVaWv0/pvObX4CtYjbyouYq+9csyEd0YAuUDD1QE7HKcLBDHmaU2XonH3XGZ/y
fNzTfyBESDLaMPPANKq1b+oDTvwRz4Am/JVDN+LB+TDtyjzXk+UyNvENYSPTz/ogv6lvj81m99zS
Nd9I7ljm9b676imem+XvHM3cvNlzEu1E2RgY1BbymmYl+VX9Jr9or3Hjp6d4RM5eJzok1tTzLoV9
0tQyyBfxnk1hvUnmZPiysMHibgJnXFrWWl3GZZgzQ7ngM1tj25Cyc9SRmO/sbpRveZTegNuhxhsj
494dDdHO6A2O+6obrYeS5n8Kgu57UYlvuC4ALZqWsUNacNc2pFVnQMTCQ7FMNUkcGy8Vba0l0/KY
BVDYxOzZLzIVz2Es0NQuzZMIjjfjUaKTuWs/W70JGzsJIWE2UwKfD+EN1XyHZKA0eq0LhL8V+lKu
J+hG9yuxwZuuB2IfyOS9CIBxMCe8sz4tYIkb81nDIkjLHRddvTz4PaqD+yGy0c+kcSGECFnH3Ksy
EbayjVUXS9JTa34tjeJWlLb1S+Ri3cjJ+h7XKTLLWVZPBjFSBJbBu/C7xN/PHZQp8PZEzAxo5toS
/VmnzfklNNr5UNeQLjr6MjQpKaqqxAeCdVySMq8Kn+lW+ZoicHf50ydTmFgLF/7mzhXtKH5sfawj
lN5iA0V/FFQb6kHtFvkYG4JGqz9Y5DkXvOnRnTVVtR7aaphoJ0Evcq5j4zwli+KbDV90ta3wmhVh
to4s27kOJbl+SwaOB2LzVNjRrulZmRMFQRKbDffKWcBsrBwf7uXwlE3bKioCOqpWCP/p3rCQDj6n
jJbg754+1TRth5IUB7ihfy402lGV5uE/Wq4QR1hk0yTze19n/RoAT3BQWSeasNhiB/OrxdW4jroE
w8dU5HvfcryrzdB8f0a3Dw/MPWWNUN714pl7ERALr60l3qzRYDMdWPLaxCtDaZUwJdmPPT3vLTQT
+2xjNr0FWvt0fxVlSH/yY4GkP1zIvsHC+E171sw2ZdmdnfTyPPgZnARrGPa80Ud19Of8n0NYYXTY
Zz2inTBj7m3VI4CREL6vBUWhXHcSTG4rWOXQiuNH1ItOHeA7k014VoeI4YtdMjCsCwkizcc7hcDp
QT0Id2ZSjCMNTphhdvv7cdrlx5BGLgZ0VGzYbc4qPqRbJq8oq17cSLpnTRbuY1Yd9KK2j5LwHS5Z
grrjZAkLD8WbOm/HYI6pvRJ242gnmWvylWg3pIHOc9vN4vjnOlZtgi6bWMXhaC1rP7tJZN1HuBoR
VKSZ3NoWZZKBW/VbC3zt3sCZy+gxlkgJttD/M3K6QvKTH4PZgclgFPpq0o5uP5DNtCzf69xE37Y8
05clPZnO80q92pNredRrEQOYNhCdmUiTZqsZcXFW/guO7HulWFCO12H3sA8IL+gb2O4CojlUceY2
Hyovtx31g7orpSIyFlHBMh8dKeYhvnIwYeyz//US4skadAIn9XZmuqyJOR08r7pqIk9xBCNogkSJ
Qrgtw1OykNPzzDnazFwPmMgZ68RSpVtuwkHdj3NjE+Ysp3kbp0hO63GgH+/Z0EX7owvo8doE0rsW
mvOktWn9lLCpndqy+ZSMzsu9iZJOFirIqR13Ar3uWuWZEwcs7snmf174c46YnOee7FWQkoF3NYL+
NLt+SczA0FOAWX6fAzrvavreuJKyeYbJ123+9S35kU5zAnXS8p3l4SAfEzajFyvtbpbl7F13bG5q
zAgjqkGeTVLNPGGKXcvY24PMam5MgMlax3OMEghk4bx03iAK6qQ2ZcazHOn1VKljnNQ5E8vyg043
Xb1IomBwzqTz3bThrnlWKo5SVsbrCGlwlximvlWHvtemAI1K8m6XV01AwjffMG9xZhisTSkAFyN7
zclxfg2WSZT5gppVD9SSLYc/LF7O+KMTXZNkerAIwk1BYVDmRKWr7zb3Ttl9PK/DT60JsAZbOCNH
6ALE8XE07tSHkKODhoOAz/M+jtb+8FThAv39CUEAut8XBdQzetQRKhSAgEpIhKzuvRbuK8TueB5X
YRE2b8IrSLk29S8CecP9Xw5xF2yVQNAnpWLrgPfYq3+vDlmk93v8T/2Z1mN0iOzhHBOEclWYYXAb
5cWd5JuqW8KcG3cyhbfxr4vfiN9aOQNiQoJD+4j5oHFM55qU7Y3wROtSJO3tfi2ry1o9aJSY/Vb7
YhjWcFD/xjCb+TzL/peu+XKP4GBpOZYNNDmiNVNY/068x3TSvDWMCJXuW6vfc1/uuecY3dktwiB5
nHTta+HlBmTV5VxLIWjdj7O5ZX+PzC9u42MOBTAVC5eLWGx450/5RT1XZ+tiAFp4kstPlFa3Da0c
eFXhf1Kfl2t0/qkSIza1yNTekil/pRLn/ggwFKWtPn/CqLmZaxZpg+6FB2tGodE1Fhgwk2BpvYp2
pDlHiBmW0QWiiouzTmJ3xC57z95sYqRpbRftxRQKstpIfzMlQYu4C+k+9qCoh5YvcFkp4FD0Uc9j
OVDXWBzQzPRYn5x1T/T7wOvanaJKLpN/7RS4dATNKQqbTMuDmaQnNyo+I9owW238XM9RcYniADjR
UqoN22ELFqc+AYvf/DXEqsE2Fn1yKeGI4jtvt7VN2N+0iBp7cW6nZMbbNmUXt/IfQrcjbyjl9sXQ
ijFyDFjoDxb+TbYoK2DfCXt/ZmEliyNs6jdevAQXcfL96anF1365/w8osbGmjYJXasb2te7w0dhZ
eIj4kPZIip0n1MPqUpqovx60iIYt/y1RoENe4YQtAASU40GrWvdnHDV3vYESGPTOzISsskm00ukO
6hpVK6HMDvFVZAjqacFp+3sBmQ13eRpDAIf/uSNkBP+vJRQAJrNISLNNfemuLY23fzUZfBNklTTM
4FigZgdNabovoKWqFc3l8WsgFtFmLkOmOWSeIw6CNStPSrckiiV7+puTbtRP4H3mazWVlxQ03150
kUmvcTRZKFlIXtsGtKTI5yetMV6SpEs+6+Wyc9bR7EMh31M9xSozyzw54wZhTELOdovQAayq5eXE
wX+tRegxVGoQS6QeUwUpRFr6NMeSUlYu2OhMwt3N4fAV/JeziZbsjA7Cy5RkCTCZdi2zXOdqZdC6
tKQbOO74quefKzc3btiTMPQs6HszaCDzsHg+OQ0AdITB9VahcKe8fY4c7OTV6PmXdNI9DPs8i/95
hjYuIyvOelZbNVXXEWlEdnINwKMxzHsS0ei14iAdSAR+/4MGFatfGLfaFjlBubE0lu7Z0AJmDn5h
4mGqR96EsDT3BewoCsDxgk/V0vCCk9rbo19ForuUpRga54sefAuosKiACOKUrJ0OJ1jvNXcbxeBO
1DONxA/yRx13a5n1ZxR+xWlYjmKN8zZu6rWR+DsCr8kPWn4hJZhowx643EXjtFPbLZLpxlWToKIi
I/Qfcb/heHhenaLOMVRq5YlE0wrdurfB7UUpZ1HE+hlCQd7tI2iSfNO4eUk4ih8YZ1A70wrwXvAp
pdOyjtslDNf0/A8DHhVLbA/5LoipLRQDb1uqqzS1C+tqaYwuXL7Jd5l+R1Rvr8Zm/kWR3TlOXY/T
2QzEjU1BumI3nj/d32LmNICK1DqnyZph56Yy+NBGykFl+KaNaUF734TyRRz6WlLIOWhpJW9sJLZ/
NkNOLNhoZT5AObqGVNnS0vxWTyI7T0svA6D+Ibdye+XPMzYHEs1yTMMPTL8LhXWvVuZ/HtSSvTJp
NcViME6m+iAnwB4sjUftvzSAHTv4W88Q0FA0XN32MCFgn/wrFpnYBLCEXR6fiOMYgrXjZr/3I3pe
9lufDIptJMvhUfgzCJBegHRkpRtYWF4Koq/2tDZqsEQewLGlbnL/JNvYzda5k2H+AMsI88ruy7M6
HriZ10rICTrE2HlWDc4GZcHOdmAGGqgjX5o89ddzgbmw6OvPw2IGUQ+O+1HnY/LkCKxkBGkZZ+GT
m+1amX2c0FPi/X5l34Lmpoq0n05z1brSuhgDcOm6iZNTmxP/q0Z5y+sqapOB/4noURbzcQZRbti6
gghXL7a+A2YVn1z62KVjzid7UR4qNWKd2O3BQWUQhAFggCYjhM9lXUbIFmHqfQMPtpu+pSVAo2oK
fwb5gPdMI6khCgeK94v4z3ZgDMfGmJ+JScVbZtfxuYszCwElHTz1I7OhYXes4bMowVsqiwMEEx+g
InC5QZjWp4JQGzewjrhvh89Vp/8E9jV8CZd7qV6sHCNGHNm15sXN0nrl9ZO9NzIv2aocMHRx47Uu
3iTLmUcWXu2Tr0Ntn51oY+N3W99FIW0mUK8N19R2mKzLE5gt4sSLpMTQSu7NaNhf1Z1C8oSzJsPw
yIghGIoG8dS03afa7qfzP6fNtEDekuk4eHCYRYb9FjuOu9MDOW2dsTwmyzCmsNclFC5qQcu0YoNH
/1dBwnLEXrO1ZlNmdswvwlM3fvyeeqgEy1q+3D0TDsy2Es0mVHP3McW8P7WZfEjtDC+/nw2wTyTc
Cui18MSGGY/9YC63PWIX6tOIpt2eIXVhxFfjRxW63trAUXvyuxz0BDoCkKfqjkQWy3y0LKrSQIIj
Qg4T0ze4mgY3jJXoG7txBgp9QfwyC7qBYfWp6PJ73IzfmPUtL9NXwL3Das7T4GOofAvKs1axZPHG
tZGmxrDRJ3vod2mOQbbLvA+rLadPJVKGhTmfnIrU6PeqENr0AsRG0jhYLb1VieV+yvrquch6bbG5
Wh9j7KwDU+qnVANtoEloxrLX6mNK8RyjFks5EKTNlUJ/8GEEu3kWzUntE5f/n21EyC6i4ahitO6T
c5G52IbdmaYx7QvfoxoY296GtKMU24sTfPgQuY8qNqurCECJkXD4GQ6nRSiBQ5IAZzYovmBUYyfR
HrVkeFWtDfVmStjBK1JaG4Du2UM/OwSYLD3YtCw1yPjuS966bLVyFL5kuucrT+tj4kyD/mDPtXGs
NB87Okd/fkzDTblyzGo4aZj7HocgujgIt1OCnn5WUGmnLBqhhOGom0SfrdVsE1Slf22Wzb3rtY9j
nXWX0p2xc47yURVLySzwDnoGe7Rup/wDBDuCSnfL9ZIime9hjYcEYPe2KI50FL2NUabfawpery27
cXqjcquKxaov00fFWmOdffZI6oSCJRlDYrj8d2VYmrZ0Bxl+WRhH3L8rKcLkYWAooFsqYYiSN1E1
U3Ec0/DQ0pwsEP/71r6WjrMmSTq7kA+Gf8DAUKtToPtAOgu/li3Taqjz6qDeR051nvbJVOxKFySe
FMFW9Q3dArZsJ7kldQvTOkxA7+3+b9M0/Da7qPDFspHxW686NT1RoHXQXQU2NSilcPhwGx7L5c1h
6gA3njodMmPxoVX9McKR+wZE/39Pqx8YLdbHHtbz+9HUvNQCJGlaPKjtqHqAN16s25BgWxLu9n7b
OQeuAX/liWjv9WyacBP86FNsiHlfrUyu5Wc9+qqkVErEyvgEJYfOzWboKlQcAOM+0fsz15VXlft7
RKiqxY15ZZzSlibSNJv1M9qyXVsFA8qJiGTfRa4asdXeoxI6qqpGFS/E9dwjsMK6zcZSVUqdd0N2
w6upYcOxXdgCPoBif+h09tKEooghdXaEJbVb1Qyx4KFiSlryzIkEpTVApKjM8TyZuSQlYXa2qrQc
v01po0GKwSGWp8U58XUkTyFuEkoh7WNTyh69zDTuy7jtNlPY1F+j+Ie+bHI6rWlWnSzlRWrh2XUj
R+waneBg2yinndRNVoiECB3kUrd06r47Vo4dr1W7XbXg852wY583GbcXp7OrMxbolyicds0QdWfV
DCBVrd7o6WDj1KusqzGC3x5uHmqBY7isgGJPTGd0sG+9XhqrfCnxeQk2d9eO5EH5T9WDK4bwcv8M
7nokl84ppDmNbPOwts+RnTUXDI1kgXgAG9w+/dUbZnZSokgHGSeDU7yxJQOU6jCoB9sCBqjOqb6Z
1ycPeU3UoPpcvSbn9gqm+msbhfI4egXCm6lvjgBq7BdXau2xrRrSgAZ4E66ZfLXTmEDAtv21PLEM
1i4TFpMzxh99b1VIv4cOsZI+196mB50gubfLeF+ln3L0O5QXmEEMuOWrkGSuIsj0N9I19n4SuT/g
HH2TKQFyU8zuHnchWL1SdwnGS+P6RT0rm+hLVejPjOvz2baNYltafvWuxdj6zVdieuGfY3NcAcnd
0zIaDn7ldidjoATmueNyZdnNxXPiYOeHMWt/yyebqApo6g2hcdYMw4EJQfGg85xPFL7762CzrPZm
ODIVDSJk6LZfnkXLG1//542o/fc+NNCReAY63ijd8Q3D/CtMuWfjqVsMRKepnD5LGS15z5ZtbxBi
7nLWkmvM4C5ADJOgs4WatPRrNJU71ujfEu/JTIl01bNJp5oa2g/3GMGoAfj4p8unnuGOc7azDfVq
dFsso1lSfm309MEc4/Cn66QH0SOiHvWRaJAoZW2ATS6I/eCUBdO7Oor797v5zInLgxe08V1QbyAE
HbHa/+cPhn34X0v2gN13EJg+f76rExP395K9adH6IQU+aejDtiNiZK7wT56o092gUuIM91fupBLF
AMOyTWCMSZwlFTWrfJcGgPQkRhi2NEzqWaRPVexAoHh2vGfPiIH/dz06FiGN7VCyojYy40qF55cn
GmKTkf3CInDb5uxYgdiSLxF+CWxWzsYhL+OKNWhPzmVVNqeszd5K4VdbtRr1rQxWeoPrGpcO8Fdo
r+fBJcN1GQsYphqMaW53nZviMcr68PvEk5RVtnoSZfsetzzYR7Jf0HaNKOvAglAqx/OZjfStggz3
PwYbe02IuDin+OA3MsVwGTp5u42RFZIoKKo1l7dx7kNkBRrVLC4g/5UPk8W7TmuySQJnFRn98DrE
zUOnu4uS0Nduws+b/RQNNyUcyWxzV2iVfusiWC9YPP21mc7lTQA+iRYH5WRR92CrBR4YgtAnU9CS
HYe5PyvNgwzJW9WsHnx+H2iMrGZcbFO2WQB5Te+lslHwRKfWsNv9ZAzs+P2iQjfl2/XXOfSQFyNy
2VU6KXnqWZTlwYY2JkA6K1jy5wGJuFrmP3aN/+A6BaB7x7skE75rXL+rShqfqqzK3qeIVApuYDwg
DvgdLGLZPOJq9KKL7VYkUlFPpkis6SdSl1ncZXP7iKCS1pgmxGfTEj+6meTByKjEYYxQfLh+ikt9
H7Ra/TKadrDmwK8bj6gIgMz//hFE79BX6j4GybR8gSoNapxri/fDV3vvKvvgkxb7KIKEby1mzFcv
dj7XAHheoFUTpZFI/WEE0vk4kzYPZNAut34VWDunafXDlBv0+JeuUpH08cGjoAWcZBEVhpm+MqPR
pUGUiHVhQzdKlzaESXt8JhYcZ+ky3cK7G7a5H96b+UZLaotPHqCantXsVmDim6MOrUoY/ZRJ+6gk
L+YQ1keDvveGcQQXrqaTqrPMrYwmOziR7ZN6GBINRwnd12Oz3J9VwqIy6cqACQ05/kDMxRrwnX1X
5xcVGlL6IAfFOIAKsBUpGA7llppzeQoMzXl29Dx61vT2oTfQt5L6tBRIUOp5uNvW+AxJPfK0M7Bv
DYCbT/gIMvdgOA5l2j+rcaAcYjpK7eyuHLv4YaSM7Ruj8ajKqAYm0nH87hOB0w6D290aFJpjcUvz
6swS3d5J2/PubZ0grPpDai1ooCqm0hPK5sBn31xixD1bD+Gb0klHLjQ+r3HpQ6vEbAv92WFk6obZ
D8Wrb2HqgfMqtIKGxQzcd9GcNKpABg7yEkgfMoseacMzSyLjMPUa2cCp+0O5yobYhNndD/KqPqf4
Z2i5SFxwUvJpcFmwmTDZWjCxBTi0oN1P7zm+7RPqBeKHgKG8WqB3EtNzjgKpwzadZLRpZBkcCnLD
zgQRYZGNAguOi2uirmYVOBgzivkA1WJdVj+VtF9zE/e6HNVmRFY90gyiCLILGxbvR9xnrzYF5jf2
z7cRYi00HMO8f60GO41VSm7hVa/q6FVwPQQT60TNKMydt3RvVAtHPeTT9Fk0ln3JWDGvOtBNV32o
x40Z2d5hnLlC50GL7pbdQYqPRpj2rRbWj2Lyu6PqV9aUz1dAg8ENOf53ny3coYe9+19mLef/qbhx
GOg0pTxd9xyk3H+ruDurqQVxGPMpSmAA9vF4rvR5XitXpdXGOmUg60tILMUWEbT5qbLIce59lmUT
GvQL5CVGSzMp45NqBkzVjOQzB6IbGNm3tqgg5yGAMRbxVGbf7vOg7aIndUWKtWbpZv556PryzTK0
Q2x4RnGG4jMR28kuWHWLMUxUW9eSxRaaX0hhKEUmi+DwFf3ieZBe/VW2Pd+EYYEPGcgnlPOSrhqL
s58OzttMZptyboatUaGrohPDsDysjLGf965I6OD3SYIpgcQfVGAmmw+zodQ1/S5zDQWYsghW6ZFi
e3/zw+FUGQDidUBgz3+eRXnAvsdrTqotrzry9169Oi5d7rflb1sUPv/Ypht2M4d4tvuVqsApU3XP
5PMoE/O5xnx9mlMz2OpR4u0F9gnM92QGYU2CH1g/pDNXlzKvRn7SYYGOEQKRHv/SoGZZfkfm299K
Xw+O6jeGlZ2eBt9+cxdZVDRGp4HUj5Mb5MkGc858YGgICCcOCSANdOei5jjpUiKdoxKCb9/655Cx
+0G9kBl5XUKEw81RmQR0qJPVYqxRFZAENeo+0oQB+dcJH1ifIuxELv3FsRhde4MQaMPXUZ+m2t6M
deJ/+Qo2ZLFoezZsD5QckWYupbUWLOTa1kvn2MxN/VSJ7FEVkgge0tGtXqelcq1WLcPybGrMlAK1
Zm+LpaSrXlgs3SHabRUx7Wor4qyzdzZM5OJZdb5Xex1Oz5IGohionwzI4Q92PdIGLCTXaqsN34N8
hRQXd1g/3JpwCRkH1o+nNn22QCMfVcuoiLQWw1yvAWukRBk68rM76iXFlOx3wVJAWQNpx2YmSobq
qCaYxiPuozMNrqj0WS81MkJcRzwTRinOled+J+dEPFttZpLlJZ11nk4Bu+km3NtRS+EvGy6JGeER
N4iiCO2gPnXUiB89+Iorq9DGfR/r06NcjKxJXYl9020VWIVUg+mkB860aTN3hZPD/UEljngJy7Vf
9J4iih1p5WeTDseeZERtrXdzt2fPkz1AkBqEfuzssdpriCoAAlfWxalN+80MySr0xo+6DLOrjcbv
dJ/BLRuC6jCMxaqWsXlU8y7RB/3xvryIx59qTZTYFsHmMn93gviJRASoThPeospMLIpK1puHKurk
U+t6dcizVl8oingDFUf8W/6GoJFdUM3QfO+8qEWeWvi1Jgnog2mWwINIakyL8NwR1EaLvBwEXptl
oWGY1cjycZluRQefux2LdqfkldMwOBvLhq2q9ijR4DH34jNXyuimRoIWOC0FpEWpNKeFu/OWQwbg
AwrI4ApLIj6HVGo3Sjta4snT4HFsq0XazAq7ZrHl118rCUw2ysKf+PXksvLmvImIFqxic5p7291q
obRWwZQfugm2NtYJuVUrIIl/Zmt2fnhMTirmMESfCrY1i9cYWZtNHmn6j7nLzP1AwNVi7o+Z46b5
rD5E4ZefEiG7DZidbu0svWe1MzfJp11nSHhWoNDe1S9SBTjq6jsX5OxT0ZBZNHvVTW3wyyx51RpS
syZd7NRPqyVaCcLZ1rwq20Z4sP7YToz4Bg3BvCTQ2+9VD5at5XNPGJcvdAi0rb9PyzrYeblPuIqj
sYkAg4fgyupvaqGZpglj6sSXDmQXNZps0m7HkqM+5TmIW6S/pCG5BoMuroSJEAxKw/d34toO2Wx0
1PdjXRQnf5AVwnlyE9wWqoJRAwYTXv9ES5qm9rJUlJ0RXEdCakY9fe2DkiCyZXlolrq1LxBvqBFP
vQn8hClF3ODQIEB5wsgybvw50ncZ6JZz7pUQtLpe3w1tDaGBFDVg44CvzHbEYC+C8SLM3r6UzLLb
ejKgDS/q5CgzXysyrT8q6b5WWa69wJWMTjMCh2Pl66f/Iey8muREui36i4gAEvta3ne1URu9ELJ4
7/n1d5HoG6OJO/MwFVCtaamrgTx5zt5r+xYNcl2A7mYPAa9N64JLEk3hWgK0tGEatkPPM6PWhi+L
N7dKuHBEdfnzhTTR2T1a3oC/F8dsjD7pVHlfBx9zt54SqRvZ0EQVQ98Q0YscYV40Hbl+dmzyto7s
X/husi+ESpKGtMUUFpPIQXVKNP2qei4hsEuBkxVW7OYKLFVx/8M1CuWrHqBYcyrYWAiHOtldrvz5
7iE4NCuqs95MlO4ZmzS8vdZFLnD5pLJh4ffNQ0d2PxxbdTdRpW2QLRJLPkthdeVdFihyQpbTmDzn
bEGdMK5eSof4EnzFUOg8ULqG89MIhvShoI0da7Z+kvWJfendzrlQUwwnt1dPI9uglesAPk5M7Qrv
w6K5gK0kIDSlUImNAHggCJBeZ1r/prCd3DvWQEu8J/Vr5AfqXTDqldHgtyCvCTyleLOCPD/r1UyD
KHNrHZu5vm5D0K2jV/Kv4K5a038A3ECzZyOFIeoE+20K6uw0R6qCMtej//Dz4uP7R1fD5CawLNvQ
TMBB7mx+/IvuIEi0nBXXcE5dDVbOGXnYhVLOa3XPrMpw8zPGFlUh5jkQTh3VyLtnRHC7wFePB2sm
ATlFb57d8JXLr3kg2uPZoLVh0h7zCk1/SbwB8gTowJNuBNFDQayH5+T9lySgCxf33xluMhKaSnFo
WyHTuV8SEliu8gIihFZdxWH7laGAf1Gzqdl1BolhS9OX9urWdunCwvGRhJ0yJt7Jcms86LRSadip
wBRyXGFepvs7ecrcOVtXk/siL62lSKuUTW4Rx10uFxr7tx1R4yOxAhRpdgskxCoGYj2dJMXCkMTw
euvEffELHWmxYTjLUTC/NwnM4D73Ujf43s4abH8n5ato536GdGcxr3Z8E6rSBgsFLpyY9MerH6j0
BVrXwimglfQYCCSfyJVY/kaGkiuJS8o6kNCOFtDc7HB/BVX0xQDz60Q1YY3zUR+W1kcLt/UwSTMQ
sorLOL8I2vSbwqNKcRKjR6hq2sveXMTP2PRU/l3I8rM4ZbzfZs2j0fjhNvHqhqaJ3f0SPAb08/cs
cwzy/8BTmSUJEzVgoWUddnyw9UH8CRdX+qkaNnSBMapxOM9GA3etuMGtywkCHDy4/ThReOzO7QUE
JJ8glE5rL0HeX/jFjeGB88HkqV9npk3AmTZVbM097QQT8Dpxl2nSfDTNrhn5QhivCuhZx8eJZRD/
fXsdiZ/0K8fahlBRHgiIIDljrjb+vTNo/rMxaNMyZcbPwE3wKPqtZZrie/fyAcmg6wSAAKHL1Fam
fpsPhKcvB2ZUpW9GW3xBywUsVOtuia5PRxCWxtrQguRiZh5CI5CNJY/BY4REfy1M9eIY8yBsbhqO
Ba7/1nJ/LLUUz+ytqXbVI0I3/zrOwSPgr9em2VbPUoyiFHPeXFg9VzZVhUGeJSypEbt+NHyt/ncQ
K90rySrMuKChotnmk/PnzkwdT7vE7uuLfEu+yId1yftGgWXEcSP/P55FpqP+41nkWK5NMpaw2a9y
/PdnETllXoIRPDlH1fBL0YEo9lJF6koK4hdWl08+1cptzSKnRJ/C3SAq7cLEV2ei/0nu8RCTZrsK
WDpN+Ex5ZOjhXKsQXFfueI9i6r3HbGq1A4psFFHze/LFpxe9IlT9VCnjdJ00C9kSWNdtiaqAZ1vF
LGzgqmuKB9lbtcfoZZrPCoVkmxx/I7ujaAQ6qDO49nTMmjOlxmlEeInWqpQQy42ulxYfyy4xLkz1
MR1VCImZbT7CuWlx4BTlnkksuYljdEZzXN4mkMjQ+twYIWHD14ih1fXxJKfl8sUK0AJGYYSRbsYa
xXj9NNUMfkGOfDfa2Cun0LJjObOUhqnY+q0df5poppdNnECeKdVFqeioxZfa1LKnpgGqlyvNJzFz
jLImjm82/6jGUkgUIYxmVXHUiIijWPc3lTyavypS+6uTB9X7/PbyB+Y/ahi1sYkiUWIT0nealrZf
KrsmuRdn/SMoBGVvN/3RYHx2L7tqLT/hzktBzbLHvgdleou6tP0+H0zIofeKCiN06nJ+zx1hIpIZ
pbT5g4N43vNC52qL3AZCPrZbK/upn5BIM3cezW4dGsgrwppqoOgaPK7OsSdBae05NvkcsTibE1lF
EMQrMnFpScIt99qNFokz4Zc/Jg/MQZrHP8lnPtq98i3TYbElPgnFpv15asmHEFnrrCzNJRxQbJMi
/TKFccStulH0ggKm0l/12jpGpYa4G8OQ6V+A2H/zwazsstkYl1rBPEIFpR0j7+tG98Stq7CghUQL
hbuwFHujHviOhUuVoof7Kjegc0V4Pgzs5GvYF9vOaxFXMxQnlqslalo9EWbnsSal8cYmH7DZFWAf
+ZUnn/rGfQ4ZHBxiIvjCbq2YdURQV9LNjX7au+RpEHEvtHLfEPhd+D64X6JscGhW27gHbh6rm7it
sktLCtqmovLG4cX+kwR5gycQkb/jZXY/glSq/Sf21p5NdtosXz2NafHkZam/A494qUucioOf60fT
PGpO5V7sSrgrZwbpki9xCpxuOLVxNpwAgr5Ylq5hdAi7jdETLzuLeyCAbK0oG8izJU87ZZHG0HEs
6vq9pPbj2TqBjQECF9OSLI3vk0FTd1I/G9od3CyBEeGKDWJ2Se0azeXY78fG/t5mLld61DYHB+kR
9Fyw0fb0nLgRFpoAiWmnGcfcH/E6+Wh4UF22L1NunsaspDKx9KuWKd8rTbsTE74iFc15UL32Ch75
bEe4hBAxXMqO+5mAX/r4CsEFrj+eCN06u0pIdF+FHYiH/75i148I0Tmw7sIQHhj7OYODloH71inr
KwOTZ7PXt5ObPtbZTxUvgyfAY3f6xzTG1hbmUTcz01zGiOuWWu5gzJA00cz9oDa4OGr11v+hNpS6
Q6KmpLVaK/A+CifRX2v0PPTHvoVw3mg6QVornEmFSqV2z1HWn/qQvoho42arzesYXbkICDolo901
AG/d5jHw8uKx6ZtXN+tviTb4pz9HznjQ83M9QStWk+IWzM94dPXkkCLlzdNb1qXZppnSPV9ZseJu
BvE5FSTcJWRBsaO1izeK1Y2XcJ81xrrDDOLxKxv4uFJ8whERcvN/Y/fMFhb1MSXn2D7ltnvDTLUG
CRi1YCXBz6d+wrbCoMFzD8PPBTw6TTDSby61XeyD4ochCEyL2N4+qNahdg5+gvcLM3Gq7obh2EEQ
T/z3qQVI7V8RJxEgkITvfeuAUWdHCI9Bd69kgjhxvXVpkRE+pIenUd2l1UmDEy4cb62pysqaXmHg
EOahvpVV8DXjwfPgxE9Ojteobcm5Bz3XU5YrT66T+WevpZPnqffIMX20HqQRa5mzs1txEckJXEy1
mdAFn7OBeqo30h9+a7ob1zOCBw1iRqZ9Fn1T3tFiQc48EnTVExjdETwQZLjgjLh7q7CkT6QPPHWe
tw6c1Nz7utud4u7DMYnJaB3vpaq9dEu3520kbMmvcxTESfepA219TVryVUvHPnP3qccwUMt9NQ83
xilnkVCFtvEr8+DpZnRuNQQvE4+RsaiT42Ap5yab1cDIFB3khDtEtPnVGo0Hoo2gq2SEZcffcpx+
Srl1G+0LvAc0okY0rBImMrs2uaOzP/rxZBwTkX6J3bfGA+3sGM03bO/o1LrEvct+DskH+8ZhHY7J
icBqdkaAWhycAnaXXw4Hy4qDi+rZ77LNRD8VIKFDDIZghHqyzC47TLFL+Wbkxjbq9ewpzQuYiFOt
0lLE2WO1PuN+YQDVMfFNEp7ANDi3xU1EZPHURmIs78mv+u1MmhG1GV97EWGI7y+KS2HkWll5s+UW
vAb5u01qaEd5WPdvtUpuuo0/VGpOlv+VMN/2oGklSZW+ycqQF+BICZlxazc4wBRP19MsTDEKINZM
M72DAUDYKgqbZBawnrqKtoUqSr0WOa5ROV1ramXcuakD7B3a84ZfmVjcvyMI5zX7rWkHpb1+UCYW
N88juzbrPdQX1gBrRE0IGxpC2ABhc5WfOcNDtoHzaR7jKBWDIDvFtHrkxoV3rnJsozqM86WX8e9l
+8IM+yvgBsW9aqiqZbqWAwvD+g1wo1MFW/jEknMDtnhFrTdcHaexNjEdzHXu28F5mcPJ2h1f4AFh
sPFaNepHgQWXz44UsH5Uhmvv9hso2N1zpzbP2WQrB3SWuAx4kF5Jm6H5SNLHh1mbmzbqslegGtdl
uyry71rwJIsXMJPMxeoqP7uD6p5LDdhfmBJj6imj90ysR7wvCuwBQ+3SzYjbE9Mx5tS+mo8Yd5SX
ZuAmgr36JTALmgbEeeOUVCc8yFG6SdMWrJ/vBOuipmMl9xNcyiNZIu63frLCuTk1PWMiIKiR+NDn
Pt0IsyzfFHue6aY2UITWEG9TfgzK0r4lYVffRz3fhDPXNikjYr47h88HC0082CoD4dba9HMxCizA
uYnpWkNPs+Em0KiMAvfK4GvvZxn+abe8yrZ6lZRflJ5sJTkzLlhVdq7tTQxggnJtYZC+tn4Dxrlz
6kevJJRxDNkIZ5oTfG0BidjZAdk9hRTcC3LOPzM1Dy7dvIEnYyp+sNtP9iDq29IWFYnfXOO6yh4G
UgOTJjGfHQaQT6nZHSVweCxrQmnSwXhKkvyXn/TfLz9d+8duR9ct3XZVF2Spqxu/Oz4QtvWVjx/n
1BukaT+GJDvQ81Thp9GNFYFeP7iZPZgr23lo04EAyUIJvxcmtXtrf+8CB/18iaUD1udwlMMeWgdc
eUN0yCuxlZrgX+4mgcOHvNgyqa8i8OlWePZNT6L8ormVRQwIorKl78avPMX5O3l37CFrf/YoFsgJ
1jzIaVoo1kS2OwGBl7SoYrCraozzoiTcyePREQfWCX99UX8sLY5RhKyMJQltUmIsby+d/K6VE6Tt
lpsho5Lmh1OvS1OvKY9VE7v1jrwP89zkkXVu84m4zXmOYnp2cwt76D9ap70uriAx4TlqPDSiSLkM
ZV076D7sRh9wT89WFac26BmTaCE/SxaYaj1wqTM84/kkX5zPy0fP95yoBaMdmLXwfSCfdx83Sn0o
4tAikTK6TZ2GypZxZcOyuEolPSQvXHgd87ZvkZQIxbsw8cKPy1Tll7p3NoMu1KWWVYwYMmhnPk58
T5oB5xdnftEGgW9MNuyNLt+gSURJKqEg5HkVbECHk2id52WOwXrKSN4jQqIuAxL1EohYm0luLw09
UXbyL7His/zOdq/ZLCThvuTtu65UPyragGc2QhAbBZptoGfZMZ1H6cmgXpemOZPYz8XcCuo9s7oV
Op/A2ojJXiLDpV2zyUEkKzUkRY/zY1mNQqoUGkaYmeUL3lAkjrNzWZ6a4UDVViXePhaY8eqBuDwp
ApRyEfleUjbtsWnsz0DVvaM2aMaDZ2sV/ggs3/OZStLGgzyadBN7MnIWGILzH/MUdDiSiqDDQFj/
OXmYyq7Zh+ynlz4aN9y9jUyL0p7NNaPnQoGi5fcbyYEXuIC2FsmyG8mGV2ufVq/dFGj4qWYjeuNo
EfOXKN/mscgukrEjuTvT3GDzlR71QFVaqAZ1moSDH98VQAgI4BRrBUUnOS23Rd1wTzEKrlUd0YIy
Hf/9sWL+DmjkSeIKYUMVRMnH4vZbD4XOuKPlajUDfMU5Bh7Cnj3QP8kjByfcbWKaCchBM1+a0iR2
KmGEK+AOvSRNMBKFFY4bKH3WCzOW7Dz2rN1q3lpsawL9IWnSq/xf7Who1nmskdW2gGlyQFd7lRzf
Ho/fO3Q/LBgF7qX5RVofqAqSfe9ScxTg5okRxg1N5uAZWK2HaslWP1IzzlfgBc2HqK+0O+bEmeNa
aB9J6FcoaAJ9txj7Pafs3nrSiJlHWt/J48KXUob1s8iz8T/0E2IW9f2tRtBNQyWZXKUHahC/9dvH
2QezcbQY81MRiHsUsNNzTE1/85EirKCwRg/5ZIdr1KrJKkjN+iCJz/JFNk76hLgtMYONK7u9/dmx
kXYHC40vCRqVdax6g0BAzVJ2EfKZk5UaT7kyTLeqDrfLohnYKekZhZiZDviZ7plo+30wKcpG8hn+
PJUamHpCdffvF5Zm/GNSwHJlWaB5aXbyWFN/+yiISET5rnj1SQPocIw7MT6NbbzIRiAU9RQ9gKX0
hngtru3XqOHjKON041lp+eEX4Ycf1x/DmPtf5wO/aNJtlejVRjrcsob9nZJixkkHMcsGEapJYXDe
GwO1b0msWFqfhyZ2HvB6EIXGD7/tShyAIqMfoZLz+GR6ojiUmjodmnYYVmHGqpBo2VbaEEOdZJts
6PtVzt+1x2FevBVtT3VuOxZTNCd/C0xGSj643akPEGTTb51c033NlR/SAjA55j2P0XZhLPWf4X2R
bD1fgbX5Vic+EjGvF8eqHpOd1lvi4Ktl+B4ntBwIY7iYVoeNaAzaWztEn/U0Ho6CTLFdlqXNus1L
e1/OfEitd+ond/hiatjnclDO1P4488gCYUSMdEdQL7fKU0x+dhBq6juJ581BRTDujp8ijckzf4yL
NMLTwq6/fVLwjz5ROQybFjAWTZrO45afV/PJIaVmsuiuqYr/xVeV8T0AdETIqfaU4zd8tQvnkeF1
+g2EvxolPyJvYk9sWpg8SYCdkwPITO5oDukoF10yvh9Q4P8vVaNG5HaOLBrFc5DEkilRqcG0NXOU
IYowo7symh8SQ9+5Tn7wgqbYqsOU7edQ8rXFyJvR4R/Fhlp+JR7LPEqJuDInCHmpsvPzMb6FAC/+
ctRPXbIe2QmhTYYLMc4vLH7qf3T9ISr849FgC1NlJIfA1XW4L/7erUZCNrARSvpTaIvwNOTEZJTj
zQ/7R3/EDGlaJ5qH0XemK+HaarLpbkUIP8kgN3e623pcSsoeZyPxeeTOfsijPFTH5Sj44z351YFa
9S9/Dkj0N+ak2tl28/Ey6KD5qrgqP9oew1dlZvm1V4BNxaFXr1pCX1LfU2aILFIrJWYlnk+73J0O
lkb8oDxtRe+SdR5+h9NJvFuqA4smuHQTRHq1iH3YyXPa2eVem74nxGfjUlYaWttllC34bFSOw519
HCZE+hhE9TCWkkxsr4SOLYHZcINobcchNPyZn+3iRVhlrg7klBDQTUQ79CCiIX1xjN4/gpMhC2s+
zQzjQwN9NTxmZf0E0rO6ePSjL/LImY8q1bS35HD2ynOQDye9ztqrMtykL7RvvGjrWm27lg14Tal1
wDcpkXppFx/VjEKdjQihbHTmGG4GKIz1amaEImZ87vy6waLvrSIWWzbRon+2EL+tp9qPlu8nXfhA
iAlGktNrbfbAZqWRoM+kEAsmgUSph7pjuwm+0wzcWU2G7bYFaLAk5chpb+Amv94LXSgGQMnrnY3a
6erVyV9fmoBcO6/JT/L9qIISkkEuOwZTTcfbTxtsJDg4Ex3rOgar4tT3U/5WNgCp05Z5fkK+jk4/
gqCas5IJ89VlwIk/t2ChtfID1kncU0rhMHPp56hiIe5w1KNz1DsvpOcZzTaar6GmTx5UJ3Q2elXW
G8US3rntWu8sj/Q0UM761EznOUgZ7+bKHspMWkLqBy1PXptONU883mCuz4wXDSTC1rG0Apcz+led
R8pWfnVq6UY4YziHs2A+KbtYJz27vBMOQv718CWwSZJoY6c5wbcTT7ZX/YzrBLFJg3BsqOkQWX39
nidFvWHdtG+pqugw6XD9BGP9DsIJU80sKRFVne6ESMjbquNh7wbMu+ucEDyzcbOb4qrxG6R1GaKB
Hoqgd1dhp5qH4prgF9oYIio/aP6d6LyruyxNDUpyJpNWENbLeFKeqvQ8V3PghBfWPM2bvuI2jBDE
9eXHYNX+QRntdBfUtXZSlULdJIGN9NRv3ioG2/uyZwZKP71/N+oZChGpX9pWnTZ9GapnUuuoqwVR
8dTPeKSwuAMRmEv3sU/Tix6IYYW+aOKz0DziEDEdiyQjLqdAGUkS3q9Bce4h96sVAAE9QbEqDwWi
yBAv6Pn0TLWLQkJC9RcdFTwQ/8T0GSspDYm6MdRLO7+kGX4oHaPvVjrUvCHWNnVVD1tLUjgyjfJ3
1mDLL+A5GLa0GIwHtFpYx4P4AWcseKOZg0tAabqx28I5tUXVv2lFhLpHd1ddxS7GYwj5aMQ0ODtL
/zSalbWDutauGhhxK02DzrEtzM783vW4J2gsWIki3pyKoXvgqfWZNVi8EVS6aTqvvFR9kK8pD+Bs
O4n4jAkEYKA3L+7aJY7qXasbBx0tHu4pbJSLehq3W0+oRnn4Vdpr1nR2hI3iTLICc2VKsQC1dPvx
uB18W1jnHkfewaVyMTr9k2uP+wG6xKMcj3vjMGOwL15uTieI07RK1OmZ9nqxEaWGgM+2yPhK1eye
tDaw3AxUh64l6gfUyY1c4s2ybnc5ucM5rGjX3rajjtZh5rI0QVo8BCUXWMFjimKleaGxI6uXpiI3
Dzi4enUJNSS/A+Nx0DPk9wMtXxlBeraRTS3uZuSmzlmYiLNIYfQe/LpyVqXIIYnAlURmqhDoyaAA
3uriPYZ7nUL0AatHjW4kefFczco5UXVrETr5M8qGdlWZLdp/GcMU1EgT9TYgzBxRqDAaovq4xXLl
WamE8lp2xU6la/LsM3l47hnHtmrsv7ki665l6yLkowx8JiF6bQFDRbmVD2ff1rm/bECMNFumVZ6B
q67kxple+luildoloZOBktvnRhgVZ02rVBCtahsbuS8mT6W5DONwYZoLkl9rv0cMIeUBgP5d43qb
JNaTu5j1rSGqVsB9yT2b5TyN9JrI7B4GrsFXYcV7L2P70MXer+weJWPfZLvGAN7f8jYxxuXr6I/5
JUGFTDQpEFUmQe1hsGbaoRg/19x0OxqpE2gq/hjPzQbSvT4cQz25ym3F2FrN2VIMayXbX/Ilt2z7
rEGngBahrFH2k+dc1AB95yIuSLVNh1DhR17h6bK5x2zlDnxbQcTj+c9TOj7NF9tHnpIzAR8wfFLK
ZtoVNZIcV2VK3Y9vOom5G6lCKxlnrpLGKBZm7XyzM1Ps1l0nqgdDI2nKSZvqQx5pif3rSL7X67Qu
I/Uza1r32E1ac9UtZuvB/HMTC/HT9gdCQRNyBK2odB5CeNN8M7346BoK3FRU+Unv/eHWhphK1lkK
fa9M5qgFHcKU79gPbU94Uyp+SXJh7KdX0ZP6KxvtRIJb6A3BLzRdr937uGm3/WBmOLuVcSO1Fp3u
6XcTcWU1eifD9L+j2gNXqGr9NgJht5UsQwPP237pWJcRrYmwZUa1iImbrobWogG/LPOa1Ldo/OYn
c5S2SqNTYddMT4fmlDk3/8q0oz1k2dpxSdXw9UY9FxUTSNWD4MWK9uAjc9AdHVgm3oYyP/ih735z
CmoyZyKxIkGBQYAFu5axMj5ksNk0gUFhRdyPk2gOhW+OC3+RkLjmqfa5Qm37GHkFycMeK5HhBuXD
YBZ0Khak3pR+Djz7VU/L7P6XYp+BIw8ml6XtrrKaXoactMCEkIWtgk3iTcnqe9lC04GZR84WKSJt
Ioyb5lMuGNjnwPK4F7eHFBqOBrc8wLBZidgj3jPLrjwsLL6KhGlMhNNXGfBoztGO8sXSk1+hj44Y
9oM0bbrl9M3zkKHK5yybWhAUsjbLW3HvU3f7/36PKtTW7WgCao5qHMozgsmHv4zJ+klBnvApq6Mv
Y0xw5nzgq7rGjLETR4nUq2Ev0tC+lyi7t4pfDEfIIQR7snkbOcj1+nHplsUmozLL4lE8Qr/7QFBz
H2RcU4Pi1ciCn83ofMW43J/0qiLXeC6fVT9Qdg7G9LU8TVKH8nn+Ahkg5SqeC26RVsXN9ob9lKQu
IAUAU+pQKSsePghrDfFFFoYo09Ij6Z4twnqfsanF+K3FyAJiCYO0anrmzaiyd3az5V3LI/WlTbTN
EBUUAR4r0hzw6saiPCN/84/k7u0kROU35KF8Lysz4uTb4Od/tCL0f7YiHDodQp39LHDjfm9FNPRZ
adkwf1x0NAxku7Waw+kIAPoeyFLp14uZPO9DfS/r88JITtQB/qk2jGojxtHcGFXzammiOWcYhxdd
K4XbhXSvjKGj/SZ/p/JTDHLe8ib3TQZcolkBqpwp3rHt3G9wyYclPGqS6nv0vbWeWNfc6E5aH4YP
eQ3MRemq8FJWOrPLyLI2gYrPFb1yP6OzIjBMKKc79dzVjrWJgkrd5owb18gCk9dfRz+WHua8f3uO
veIz8JvhxXK5w5GAH+uoNF/DJF4FMyYkIivj2II4nTT1Consp/SfF/PZwBkTcPEJHiecvcAnRgEC
qNSCIwo2SRnHBMiG191VTZlDjnA1Zr7KU1TbPq1Enxp+tuzUWTHkzBpzpKpAsk3SdNj7x4RoMkWT
UgKj9IC/dNZTFMfx0UQKuY1GMjUdvyq3TqKqM3cDep7WD5cwyh5DInpvjDen4xTYiOIChl1oG5gx
+0W/HYRAx50159gZvlD0lhsNvdaGRLUDljDoaDM/xLVGDcq2Uny0jjnzFGg+ktResIFA1YoJnHsO
ACHJvTseENPDZOFu89vhMx5/4vVSdfY28QuxP8q0Lvf/ftWC8fq9YSBsLMR4UA0doSC7mb83DCq9
F8iukDAWRRFtajGeJchECwuGMEWhnoTV2iAEkhd/8HC7FuVZznUqoWWbZUjCBsW+dmxm+lmeMliw
DLh6kpccMUmYDVtu155HMEcxBr31hPxmofsQOaazU0uanRdMziydca+ePTfZ1Kx+toGP7yEpgfUO
TFvbtfOYg/6Ae4nFuFPVqDxgK6I/0wG2FFNO5sg4TW9Ls6+ATbL1dNqgEBBRXLc3s8mMG50aYzki
xfgJ30q/N7zuPtdLo2GoT7Jems8aXABP8pqczwxCDJzI3Es3vxQyqg0RbQn5hzgYz06OOPpPh0KM
Ryqd2NfFCtmbkdLqF1wCWEMcHrv7pQFk9u/c98ZhCH95mqphTWiCupVNDj4mkCpDfNCxF18qo/gu
/2EdMQ3X+UxHbrtaZjNWiF1ZiSNn72IMOPqEfN3tjm7TEPDwxfXWXipNR/Sq4l6X30Wexti+8WqE
02teluOu19KN2tj1uXcGxN9qpY/FKohRW9HRy9NDrWo3WbPxNGl20AChiEaMMSehO7vlIWCSQ4JY
H7R2HevjkTGl9opKYwGWm9Rvcqlc9mhDNMEJJPDyLfEBO88UkjAitK6c+uQWoSY79JGG2hiK5X1I
ARkHc6Ua9d57XY8mo4rUXqP17JTnyWXf1TbaTmmwhkseUdlozyTIOzvPIiuLraR6UAigOCgEhdx9
V7HIoBXOBzowdbCPDZKFH1FSnwp0Sp+9oRWUdn1x57J/12wnPXm9v2TRASiobwSAvmbEPyRs6s55
Fbrr2MuIn0iBJGd95x/lvZpP2c4qAZeljbhLzFRDKIaBHu5J4kV8Fi9GISHmIfq5etb2F9+YjKV9
WeTu+2i61Ldq3F9Ei0tHnbOeVewEmeda91ZjsW/dh7CGwj5aooSPwykaVTo0aUuqp0GBux0xJsl+
qKqr3wsCXP9jDOHMsVp/G0NgXMfCpxuCUbFraL/FbtGcRSCvdDYrisfdG6MNb3yLDInSnrFnPjSr
zL2JavQvTYipSz5Y4sD/FIZe+ozUBJXhH+9jVP6kiig8FlCKlvrPZaVeCRcOnQRw42iBIp7iyaPH
9GwU8Zeag3U3uc5ucWPE7OMu3NQUWG6/IuIzfeo6/GnmOEYfvRFBnRdkf4mBFIz5rNbjX++TXiYe
TdRLzN6y1w6D4LFvzJ6URU4z2ip73RtuYeeKu5KN4l7mcNXdgImufA8sMe8paMQ0UtsLtcEr2hGK
uCrULgRhko+bMZ4YOke48YKsgOXN3SCIyVwxRYCEVdlf+0y7ks0wfSeE7beDqZ2WdzQObEEjYXRC
ZdO3/Kg0YvKLYjQViEn0+v++PMB++/13bOgWF7auGbZh8N9vy4PoA3SdqQe23Rn7I15W45yAJ5KD
89AZ8nVatgZ4UcBsZCzEG0f4v05p2yonEnezldKiBG1qLD1syDlJK7/+lKI4VerrIhhpxzXW2nfb
aBmLkrqi7ZzA2Q1GUz6JOL87rIKPuqjS5zYPjko8xC9amZ8ULsoD14d5U+GTb7wu6D+p7FVWsIz7
b7A9ufmt8DlvU+LmdWfCfxB559zwyOYs2uHBNAPAD1nN42I+GpQM2KnVoYrrrdelDaGWpxqz6Ued
peaqLoGFGy2jcdtxj24mIBj/r7vkqd7b6MG4ruY9VDxO/r2jIY3k5qEHaYZhm9t0gTpms//YbbUd
LtvoEs3KdoXI9GTyuyWnQ/KtZIhHO3gnXXRoZXL2Zh86WAydDgPzIE+sW0mQkWWNLHDkyCr2KM1N
DLaxlSZb6pX6QU6s5Isfzj9wYD9qGWCb37SViZRE6d4E4i0Jgl2vBISpxtV1MJToKXZw+Hpcf5tY
96BimU3brvIknY6dkuyRCvTP9hwDMjBpAqflJO9IT3U8O+dpSDMadCp3RNqY1zRr1KfKyCkTC4Ox
ghJuiVIRCFYLdW+Hw8ADlYG9fJlUL9+1puEv0HH5XhujDVy647DcFFCbbChGd9R2BrnDazAO5q7S
m3Aj2U5Db177AcKmxD3VVmciPCZoUuvja5iCAlF6K74qZMPXdFnLoYg/wWf6IWe4WWVvQ8ah/3FP
/XN6a+gu0amz+R0vM/lhf6+4QERAm0QEdiq7FCQhXUKTDLcdXal2K2+R1iqUnaL7v059aHWBRlku
Gvucuw5ohDn764/TkuXSt3RQCSmDy8hu7Gswv8ijUY9sZE48UjoC7ee3J1J9ZwUHas4kfgoMkMjC
iB4L14ye5Isx6MAzAnZU8lQpIuX6748VaT7528phGGTWGSZrhqHp//BU4Fhqal33XHigibMtMpUH
xJD/qEzCLkqvtl+QrFQ7JqXxGTYT2xZV0za56QzvKN5urAP5D6upr3g9zfeg6MZNGGbBzbbTbuX3
+RwDCBKI8JRnIfThHpEyINM3rY5+8+hX3tZX8af4sZnul6QtaKe0Ff2+04//R9l5LceNbNv2ixAB
b17LW7LoSb0gKAePhHdffweytJst6oY6zkttFMiOLVYBiZVrzTlmbMVcxUnKj3uib91Su1D5LrsC
mqRblXu9dVIu+v/FDckjTavMVcegaWk6ZXorqkzfxkUCKhS2Px1JBqdkpPJANOvqJM+N8JL3LmGE
8FLG6nZUtB/SjzdqjbmdtFZfayTjvnhwOkCLV95qLFKoIA16N9enPQlx+un3/zIvMzghlorgmgjs
bVaOCekoxpyiQcKMR+gS0Q4h7XaNHvz8ZetlP+wzDQyivBLkubCHzJxbRrix7N7c/f1r1/Q/nyYW
D5O5WkC7AMvpU8XQN1raJy4Oj6t2C5RWdFLYMziu6RAz1XgrJdFMUPqjAp2zqrbSbxdq2G2sukzW
9hSsOhalLa2uYm3hf30qvejXW3nvwDVqFwQQY6hWAzT3g+mMqJvZW5KpoO1MhW/SGaI7xoPkfcxC
QZsndBueEV2K9zw1nUXq2/ptrSjuqSDDYhUhpb/Phll6ngbJvkp69bFGsCarVtqjlCitGG4n/5E+
bXyt37GhV9vcw6c7ywyIRUnI4uNRARLQWUWFT3rP/Bwh0sFZXNvyOjR2WVFjvoR7BGJoM+KJXU69
le68WDCQnJ3A5NmXhyxpfgaBXt76GKZby2kfKrfAu6nN5pL5bTdG4wlkwJfrO0zmD0Y4PrcTO7OU
kcLWnLLu0cxw8ADfMLf2/BbKpNhVNFeX8qe6WuH9ygkJKHoF2JxNBk8TGA5hn0O6DQGisSmAldoa
dgfHJMQ+OH/Krdf0J4F59Pq2aIxdV2Xj1c9a9BG0G4sQwCzEXWozLJfIGZcagjbxeBvBv2GQO3dz
NE3c9xphbXMKtSxjaXUHa2gi5cFhXPb3S1MSR35bkSz6NjRu2UiqLE6fOVqGndEjdIz+iJd2EDlj
w3B0mctspA5Wdbp6h4d6YTh8/wu5mAjzkBD6eXI8plbEBdLGNw1BO9FNHiZ1FDxSRPoQDM2vIwHD
RLh5Dl4TZkU/td7m6lDXAHf3dUxZGznVXVPq4cFp62hxNdL1boYvheBc2ZxlJpMBfEwecPgoO9Xz
A/xUVB36nFc5xPQInFF7yOAo7AOsLZvi6e+fkyYLvt8+KNuzVbqAMnzUstxPAoM4N8zRFFZ6DOq2
fFItJo4EBQbP8kiYpXI9J48CT11ObvguH3LAGuqjU7km/iGeeczUari3prnggz5dZ9TsnaDjBT22
CK6PrXT4RXN9BBAlOWRG9CDhFpJpIUm8HiPwLU1HNp5zll3qTrDzRiJRWk9VIfeJYf0ByaFe0VyU
LmxBDyEKjM3EVftUje63gIwCV+D1Rr3yNkQjmQmWE974dTjea0X9KM8DGMrXcRe1ADegBfNd4230
tmM9DA9k8JR3fR3ey1nsCKlk30baHY+4biEvIGDBxPfUEa0foHzrq8Lz+ugxokdIpbtgoi0ri0HU
QAhsY6Xc9U5+Uzka9X2vtM959WBD83ipgDKeIoEbbMiwZyF2qX4pDcnPrrZ2ouGgK+Obj+JvTIFv
aGWdrDJaw0YVoshRMxiNWuKfJO9TxlV1eYczHDXqwquLcuGXnvEiVMn8bruNxFqZgQGVXFdXeRmi
wJjnpXJoSg7ki0WTeHldzVLV+eI4rbgId6hPdQ4Eou6HiE1+hM8qjx6UqLkYSq/O7mZAm0YdflWr
aCuMiOmnJUqGGfaXPvKKG+anATLOhzZW2/N1hjJESLvVGUKaGV1DDwIjhO47Hhvpwr01bVNbXocn
f7/2jT9UjLMP1HBUDRcoi8RnbbSLFVMhGANpfuYO36ZiTguzIbxoHJlhz/dt9/nSD4xnV3OTpzxM
DZbWvt5VVUTsg5TS9kKzToWprjC121xxHBU1HUx5dD03/zSX537/PQYpNH2UJF9n5BEspKYuLork
lNTd7d//VPOPB7WDvBB1uMd94rra5xo1VDvQb4bbHUGEOfvMGTeujmZnSdQnI3p0s11Eiq2k6mQz
+i5xjUeLNt9JFYMCzMLdszmLISXMbYo5+SIpnenQ9u1DGVm/TkWBuHDfczPiPziP8ABYxqrxVeuU
nuqdFTBXjIuvsUNgvmifQOP0p7JPivVYVSqNcOfiQrbrQdO8KnzKuZvkP0e3QSySR49//0CsmTjw
27LnWDoFq4WQ1eIx8XnZ0yybTfBoDscCmwoFRQWYYoZM+c6wB0qpvFSe+6Ue+i/lbCpv3HiXNOm9
zO2IrUo7OIX308Exd2fkVrQfumqTmGRRfVjN5FGWxwCjtCZaj7Zjl2urM5AejZQwVV8zQ/hHmuLq
nbptJs9ZyHNjS1pJRerZfigL/YnrsjOe5OEuyCvyGjyB74D+3jVkJ2jHfVRHxlEurn4xdtS+0XTo
4QPaM/hcneoH2jDxC4m9/ToK6v8Ylrj/n4/TAVvJIMOxaT99LgR9v0K2DXXrcJ2ImI3qM/6YkaUJ
FEEpwMPd+hpBt7ggmE4JMa7mlDqTamhUCA6sJ7cg0DstHqgOFWJyBOyHsXjAJVk85G3Dgm6/KOwx
T4WRHERVmS7qCx6jIRiPVcLKeefn0wE6YH4OlBahiKM3mENJ5eP3/WlQX5IcXFerDwcJRq86oiOi
t4LI1m1VeMNrFBI9HeU+DHr0dCUzcR4H1rbPB//UtKA55FE1H0nPlpW0AXtu2IFyHAJShu/XdDQi
QfAFwvWu1r7mPXsAdhiI008xGye4oVY9lnD52cUivXAMDQvsrAp1cnjGGqTebTa/xeCFnUmrAyaZ
Tb5wfHdkLxmtVKmBgGPyML+TFTJfSXBTBx4GJgNMj+QW563mHq+L69/vG834Q5Do2OwDNFdjq4WD
/rOfCY0CIYeoJ478ktizEE73XROuVSfxNowe6o2bEdfBwL/y6N5Az3wxI/ZneTe+1H3zrUBKmBm1
fyNN5DWI67WHenajuDzvx16bCKOjQCh1FZEum91fMBZT8/bKRC9S9hxtS7tlfc4eiaAVR6djo6v6
D+l8A8oX6Ynyq5Q8SolyaRrSWj2soxu9gxf5AeVgx3i8tvIRqyJGScd6SRc9+1ZgmwQjWp2qcPY9
zzd66+rBggAynqNTQj+reA/GKT1UovOZ2pkMmQN9P6Y12mla5ftrE13NCTWQXiOmTxfDh6edD9bX
BvrTOnIbHyf0rDiLDHvAxptu5N3fmsaltVEkD5H/PVVJEZAtm6Idxzv0zNeGjdDsw/URRCesPshm
Ebp65TgZ6mLO7uxXkMWCTTKnO+YkdeD2uw9RVyyDMr8RjejgbnrhkRHnwBbG8F9EwcPO9fnmVMde
BDrRaeDvYGc4ORkfnigQBXAZyxc/jzCSWfaR6Su1g1FsFWFstSZAjKUWd0k03gA5Up4nghGPWANg
KupR8KIparwNWjRbftOG97FXvItp2EjtBV6YatVAmBgzX31uwnwT9dA8r1ex4vlcRPOVkVcuRF+J
PcsLc8cq/jLNG5Up9q3/UKP/CeP1aDR6hucA4tUcCoXfOzt6Frmt6cJCqwYvfYyIxo7aokY9ouE2
zUz9y9Dwl2ltmTwIMojoN7HggjGi2Ta4zi+ZE3KMbjNkkKy0Or/Yyt4o3O5WhsaEc9JnnYC31FXi
NntTHKThBwMQ8zHbIxqFMbOPZR9UWBI8KuwKvskD0Tx28PnuAxcIfCC0+GLooYU/qtJ3cgIyjzvw
XFXY+Iv6DnSD8R9tL/uPJR9UsWnQcXAc/tf+vORTEyCrrWCPCs0jkrR5zXu0vMthUkOk6ahMru/z
miaO0qpohwK3P9lt89xkYYtsGFOpXMAC1J5HEo+N61sMte31reZuNTb5X0hcIE0D7fRFNQpkUu38
/JiFiRZ7rgQmwYvf58qWrJxyG/R9tLtGkytubuNeQ6fmzWFoUqKGc7m7mJeOblu1tq3A/xHlpL4l
Wf6aibRlLI5XNh0MC1kwbM7W0L51uqneKV02e0pi5T3VS1havf8j4T8MC9870qtMNrnyIIVJblVg
t3cbcyGFgEbDZTGFWbX1QKP8fS0m7+5zEcNlqWqWoYGHo2P2uYjpIlie1QglPfCx3EvuBvLGn5Yl
3FsjG5JVnmvBOveqF6cEURYbmbfQ7dJ8MTsbgT7O9iAS9YPL1beSR31KJS6oVxO7qx5My/91/uM3
Po4S8bNgtI0etK1vBX3Bk0jUUzMbhslL6e+qf46YhP06h+rtvTBiMgRnwOLU9MavzpHaiLeJbdM2
xQU3J68U23g+sspHea/bKZrsyH/TUy6V3yZ88Ksp3YC36Pgy8EX5x6uhUWqcKoP15LpKstQTHjI/
mDCXr6y+TV6yZiz2vt3l62uDCfQy9larFtswzA1SYiexFb6rn4We4J1XER7W/r1CmY38c27/JAbT
88rHoFswDK/p5L+1Y7LuLYElQAX3OBZKvTVbjwSluYycErPepqgof4n2MNCG66pKHlo9ohgfM2cB
/+BF6YvhtiRG706PylcpmhaEfqwDNKY7IYS2urZUgiljAczQ4ap5dN/VqBlT2HAE1qZbX1UUZHT4
aEhuu9d5Pt2JsSOYiiak7U7J+iqVRtiWMh7h32bpSAFLpVQ2IhIG5gyVVrxvX/gAqrXEZMojgWrY
SqECy9vJjsnewdXRL+peP2HLhHhYEW4i0/zkCyjG96SCDZjaKN28TBVb/sVsRo2WkGMX2oNlk4tc
tfzJoB/BI8woOFZ/HIW+vowVoKCjTHCiICEDpVbAIniCh7iSlmt/znKZ+OtXjLmtTU3c3iGEF7y8
ym7x864SX4W2WqQOu/uh2ocIow85uoVrO0bnDlkHReEupQGvtvBCIWIn1T7T3kbPVzeOHmPgM1r8
OjBg7powXOlui79Ao608Jy+4hVacVSXley8DZNaq9Z7WGnn3KDVtxCRLo2n1vT0LRiLV7DZ5FMVA
L5Px4dNRntGP0gaVXoBxkUjoli/ggDf9XZlob8cmYklXi+Cl8K84Jy5xaJOLisXXLBoAPD7HHfSE
Z8Pw75NGWE9OkdK1zFJrV4Z8mGR3a/n0locUb9IXmVt0qkbIF7tpMknCEP6+G/v6HDFaIODvWxMl
VEK682zFdnf/S+/YE+BtOws5FveGnGSFAjhNmItjEOVnzQ/qp9bKnvR5M+VVKRhMdyX/+cJugrP8
l5c8ryHrov4Nkf+e5Ev8z5Hdb0RiK8QXz3+V9OnLF8Cd09Zwih82SdlQ71R7OU56MCxUpRHn6yGm
40NuR9o+BLu6CvU5niR1LpanVqsuadi5Sxm+0M96EiJmpZ6QRYUd3ylllCyL+cch6Bli//jnFZl5
ibPCvf/7wk2x/PvCjZyJJdtxDNVjBuu4nw1/VAh5VLaKfrz2zQOVSZvdCgdziBc2N2ZAnK3CPmCd
kbCD2F5BRzL3kY2cgOIk43PpAqpFDRAVkiOPLMSmTE6OM4Gg/l+7vB3a8UaUZr+3XeZqulOLO4Br
eGnx5R4dJONLOURsZjFog5Zi1dKMXOcU3eei7VbSNdvSxYQdvrZSSCO5aC/JjJKvsOyu3KyvjzOT
fT22OvRwEDOLKbCCvayWXRmTbmUTCm9BArCjf0Mz/nEAAAAaqkjwM8VefPCgdi8ZZVjPcdEM2BHy
alMWwnq2s8QBdZe7+1GP7OeSQfVCGUN21aWPpbTRrEPiu4A6Qy17Gn33O7wtOvs13GLVSZttEDjd
WZQzgnbOX7Ii2HOp0WylWK2JPRQBld9s5UShNAx4UULsmqz8gf2PwXfmiWwVOsoiKdCHmHplnz5e
RGpGIAEbZfVxTh412gjczExXBhqtjXCRTkp7qk4ZuwUWTkalq5ore1Kbl9JwnxNG5D98WIAGXZhD
0LOJtEws5bM+NZ7CclHbofqQZjXbVQeHhWLprwYo0GruwcFpoXSsTe+EkyTb28TuHYM+6891mCzV
ipCwfpjwjGrEKshKua5NVpX5rezwBzUUziyfbKiK7Q8ZbpYyNbW65nsbYrMsm+aNMEoS7maTnXzx
56PcFIzhRo2ev2api2ockj2dtvheVCK5Zya+LIoqvshTgGDEspQjH3CN70AihmfEdD9xhKQ/U3uZ
Jb35ExzKlwm12A7qnHElZcjwMESE9EPrca/MMKS8g5eckt+60m1XJ+u02BPawWMUc+VK/kGRkmpb
3RAY1ueNgUvW1H9A5P6wqXIDG47O7sDib6O1ZnwafFHoN42ShM6xzUZ7e1WrjEo3+zrUaU0KGU2r
Ngpp+9pdcqGcD/BjzImGlCWP126xZww/YtWMdpjCSLexS/URodQjeXnQONgF1UPNaKseNnLfILcK
UanFyGKjL1VK4IM8JX/oQH6FTx0twqmtUHeHWM06l4BlQhmzx1IAArbdtj/Kxxi+Z/BaYT2tq0z9
JrrA2QeBlcLX8oK1K2EQdso0zhg8UFGFcC6VTWsuBRZmY6KSZ+xhci7aWCLWzb3Dx6k4Ul/GzB6W
Qa7miwyEfnFzvTcIrKNYOkAe3+deIsBETv/ulkH02Vy5ADGcpVAuzEMqbiueKk6P89bRv15b0aUV
vmUzFSE0oeXJF4KSxWYaSDcEilCus/nCl3KLSXbeDbV/iG1kxNxu2HXrIqBlHumrxgI0UFY2VVab
vIap/4M+pPI+DtECV9UWfeP0k/hECCIcjJxRetHcZHP3zhv17GKhbc1qrQAyxcYuEfjsrmMP1W5v
0zFLToIR1ylFKnLIVdrs/5yyJpSohm3cdQIpC6Cp9qZCAniT24RktKxRX/0bcyrRM3qAhefZbmlG
7u1IeaVaIZssMzb8HfuvcqFr71dQRTsl0Y6pF/K5OQbB8Uom09KiEGi6ta5iJu8sr8PU9fhKUkJQ
Jx1cbNN2/7Vr/n1X4oCmJA7AZSMwN4q4QeZe9L9grw1WeWJtSSEiWUinLGnbc4CKBI7CFH0L1tf+
Sp7HK3MgSZbVqCUbFJvIqHgDocx6oxhniT8KG/HdHMNxZxdckXwpZNDjk2A8WaIEVgKjuJdH8PzK
e6XHiyePcrV5v/ICnKq1FpEOYi+bOjKGjPhHqGfDSqUjc2eQsNFoZGOnVp/tqzyJXzO7OGLz8e8Z
GysXQT09hUX0Wo+Bt41c08AJpEevETP1RZowG/57WfBJf8cHR4fBQ7Rr67pnQ235JCRplDGKNY2o
3WtVkIeGS6Jh3T5phXokm3q8FJA3n+jEPCB/yW6hcnukSPd7gwHrUk9VTCVWT3LsDHCWR/TgUDCp
Q3wY2tdRNSu6BvxVbvBKxm5Jq1GhezDBCXZgV23UJn0ltkHss5l3r9RZikWiP8/7JblxSuzRWFNa
DYzy5lC13tDtFZPUB1kHqzFlpVmHt6TAgR7sWjLH4HPdBwqRl3VpTt9qgi5ysrMA3ebdyi0EjHC5
IePZU5hewsLYTGSK+/oRkqAHqj1c4u+PHu3Eih5Lp/zWhhXAOumxsEafIhLZ0lYpAuUKPy4AiCxU
uFgnIHmkviRJuXe8OicIhprbnrt4Uarpa9+Gd55rTnNwSmjw9VzdK/DL7uMOaeq8ZoYBpMT/+Hpn
0tPHyGH+enXLdmlpo9B2GcZ8embAf1HZIaJqjbS6xL6I28uxneF6lGdxdRgtc/VxqtBzpG8x6rwk
CKozT7r6aqViO/0zdQ371va/y4eA1TJWgNI4Xp8JHnyHPe6md9sUztnPA/sMZcQbnXMzv8izk5tX
2JFVsejnMYL9HSFqcitXTTm0tOw7mOxkpIBQOIwEkqLhnA9JM9PSBYq+lYHTP50G410AW+zTyfvu
J/NzK03Hx9CJDDBkeXcoYaPeeCmb0VZR7C9RYK4bTJvfYfF+d/TSWQABm1Yw2WGacKGSNpjeEwdi
H5P5paKhVS3sAnpeEYp67STpuHNVot+kTEyudFAch+s5tbmEhVq/MzUM+AU3fI38BJwoWQUPIfzp
NQbg4DYSKHKyMqqIdXfMwzQKb/v3b9r585umOqBp6BnmPGL8fCMz1FUIL+iSrYBNvSrnAhvfiNjH
rfMew/C/lS/yfIyHZ3hGQnMPUdB4aYcg2A9uZ66kIZY4DG1Reihb5/sk6rJlaRvKixcU7FDUIUFx
gJB4Pj8V7k3kJcmBGbh2U06BduMkunqTlcJDThxUG/kDeU7+1MoH/ZyO91U3qXtHLR7rIHARxufl
CokKDh99oP2L2Q3ko39P2/27pGAZUPWxmzIcbWPtsc9HppeYDWTciOyry5d+ynd+4eiPydh5CGcm
ROXzX4CftjfbZNVXg7tVDaW+Nx1LWbrYXCAF8TY2rXGvMlFeMNfZy0chexEe00qc35S1zvw4qYFa
t8H4H1+aZuh/3J+oklSPpxYKNod79PfnVqwz0qbQFVs9DduNXwLzrgZHY68+FvfypWqoCNqpXAKT
ixYNKQjK3C+PcDwtI6Fn59hyjLspI0YtCA/B0SHO/KbADXlD9nu6nnwVI0zdIbhvmvepDIubJG0J
I6GDJ+88Yu7SBTzccteQA/7LzS6I59wMvVB2gPNiIIjD+NomMekX0nhdGflSm51yeD7zizzSoTAu
TXeG9rXRSSBLREUXGG/yCECl8RaWEJaHqjtZc37LoI3KbqiiV3nnh15jnsva3et5X10BelkDcVJx
gaRLIdZEl40uU/Jazj7bpKRnAizQXs6ntF41Njk48I2cSEhNaqDZSH5hlMBHz2/MLgLpR093Lb19
BmyS0+AzzvORGi8HpyYt1sCl4zvlo3wnX9ThpCnl8BCkdo0wUvOpxlDi5LMmJ+/bcnEdKBq5elej
iDwwyPdQhMLw1Cw3eSnF8Ir11j1MwGXWUzTceq3jvvLczFZiHMTt6Lr1vtMJcaeQ+Bq5VXYOGhSs
8ijXe3Xbi11kdIRl+JgNYXA/qpPhXpzJVx7GqqZrFsxoWSLvYD9Hp8gArGuYUfHi56pGmrrZbuTb
WK13aFjOPM6drzUxFDGjxtPfFyC64J+vZRegkKsb9OdR9tBm+P1aNiM6ds1UxTsnazG/OFV9GpHh
RE7jnA02ImdtfpFH8tyACXNpprTxaAUqvvXWIcW4kY1BMu7eKlHGR4C0O2L17AcySWjAV92A94Vg
xjLXaniCBBn3Zon8YWpscxe69N2nxl1z5aHEGTgiwQXQZ0DkjKiD/x252XgMqy6iTwUwehDtW9dG
45qeQ3Qck/puslzzKCxrwu9FXPFsSMXHWt/KI4A40yJxs7sc4u0a1o+1VexavLQT1n699cdzNeTF
S5mqCxtz+lMnHIvOB+kHLZnbdAuCm5yQ7rPuwKGe0qbbmQaQtsDNntSus77OB+gbvd1EHum2LPrb
emq7+2IKiktcTN8IfVZO4LJRr6Bt2tkpwLN4bpB46qsY++gtJhqenXdLXlDWYwdVzQfKSPKsdHb2
g2VhnrbcRzSNFLZzxECtOPm2r/oaFmFhHAkWfpKNQAtP28JCs3eN+bEKfwEWQn9h7riPJmd4IrSh
PISE96xTY3D/Y9Ag1SH/qlw80CQuyjGN6pSq/o/droWrhUZWpx9c7nMojPNopHSi9IXs81dvTmSH
14+BSG+/XG/DpGCOWzjOymULePdxZBYWfN7ohZAAdvElVAt8TF26UayfblelB+lJbk3+vJAiYA2/
eilsxsusXwAX5VHIOSyLSKhVgdS7BY+zDC1BW2cS6hdr8BfNjBMitXaedLrlbdOluNLNagnVyQMv
iEJgOYmJDnkLq88ydjbjRxgavIRmaJ58PXCWUKGDVRoD+w/6ee2z08fMzoeTxCcZw6hiGo/PkqOE
dJdAkijFLzIFC434guMAfu8kI04mt4+WUF6Su2Lq3R2JQeGutuJmJzLNviLh5CpYdOlPi/gNvLy1
4NmXFQTQxvXt0Dj+kj/+uVJEcCJHgzzqomk3atB1G9EkxMpbjXJ0kuJZHUS/BsZqPGcJkXRWXt73
CrYZm8n8Anwj4SbsI24ZX4AQrKpw1aSh9/5/XHg8NAGG6WmWBgVUnVubvy88PSFfGoBD7SCGMLxN
CrvdpF7hcUM7UJcV1UjOwlCeGk9Jb1IFwKkc6IdFAHmoatXLmEAcUyKxKfqsvbSGYH+sNOE3v/qW
qRj81UYDUJ1FI3YMTxzyyvuiVc14MeaXujG13XWwEZM2SLLEKRZZ/hIQ07spPOLDraw9J21ngs6f
EWIVke+VXX0npYkhYVEcIuSdd7Vb8qgrCfajluq381U42AKIczGCbR8NBmNZdT/gxUfOYbQLOaFJ
xiQiHzDo951nxkxAynY7zDOgNEtfzKbIN+Xk/8TMZLFWslrhmYb6jPd0WbCjXmSjgitv1t+N41ic
p7S9JbRrX0y2+uSOVn6ghoOVGAhICpwfIQtWivkNbNxN39KqA5pxUxtg1l2Hj7KuQmMBnxLV+sRz
btEXiGQMDaFWxDYYJmn0lUHlQg1V5c3BqLBJaJLsXaK4lkEaTcemgpfHmN49R8U07a++fCI3ir3X
tJBmQXmjzAibDNvmt0YOr0q9+47Ga1j9/Yr6Y8w8k+B0KhsM4raDn/XTBQWnsy0C2xtmbw4amBmT
WHgZcuSkzbdtU1kb0jb6JQi0B3J1yosuSrrG/S5P6uDZshr9biiQKXSG9Sz6bIaTucOimN/qOvHq
QTZR4RXJXtRe+9KzzDAVNn/m1M8GUMU3Z3SAAKVqddc1UbNFCMyezPf9/YfMknK6WZpfxxJvkJ3p
Fzlj+OedlPX9824o67cuCJpLFhOra9NwWkuPIz5L7PVa9jMwsv6Iw2bg7iaaiH3rtA/zkL6uppdn
TMgZlSlFpkUQ0pJkKfvZVEpwJok9fLUyzOAxUIS/fwVykv+x/LNjZQ/jopSz8V8BhdI+9SUYrtst
UJ9xkwrvh9RKyxd2kOFZHo0YTGBF7qLcdswdUrXA19inJWp336WMBXoFRBnhVauSyu3LCOplFTZ2
c867SD2lZeivAg31xiSYR3UwZZvFYI3VaRjs4NhPJcModNlJDgrYllPKuew0E/95NDrnpp7foQN/
po+BRVd4KTg4tIeE3qHiHO1w4ZbBsqdstGOk22Wi3Zfzi6535Qr1gLoJ0BljgYueG9ord+zD1Pum
KmOEaWO1rJEx/EeHjAv3t/LMtS1VRXfqsMnQQT7SDfh9lQQ1NNlZUOJsEre5q08vXujPcxluc8kJ
G2uhbOPRK1eGEtT7ui2KF8Pz30J3MG6FFrLGu6vRRZMgp6dw9mGVzoVHpgZbv0nr545Apv3H+bBR
NmPL+LOy1YfOJQEi0NHFRV1O8rY+pPvaegDpUjy0Wdc9Ggm5SVFu9adQd7rHpGfdK7Os3NoYGxf0
WPNzlOLD1zBLX0j6dM/8EZAE0Krs2BMTvmjG6bayTPRawrYeYgaxF7oZMKs0sVSaqtiHgHsfO0im
FHk66GH+XxV2hsuYnIn99a2NalqbI9nUdrh3UAeADwdBUpngoS1x7D34tR98tg9IW1ZizYubxruE
OqMWQu9YrAtyZUv6z+4IeagxnXBJN5dcAvYKK7rn6U66wOFbdKuyGOMFuPQOX0BikUnuJ0vbMKd2
AUYpOhnwQWbrRp8FjKIG8K6T/M4AuheR7p/TyP8mgSAz891vh3qf1c43uVWSP//nXZyaLqwA39jW
djAjToN+0RbR+MWveh1L2xjdMlXXb63KQ8/pgXYL3IIsmTpPGCJRGiqQ6iW71LYSf2NWar2VjNMB
V2DX0uNj43rbc1kc7aCxlwoP4jfP59kW1np5M47gIxOXMTYN24sRWeUbM7wEMQHbBvm7kWaScTwG
91Vs7xmyjgc/m5yVrHCHLCV0uMieYCDc1xNJHmBXkre6f5YbfeEF+sYf+mSn4HqeT2cmbnZPJVfV
dgtjV5pOQWJSNMuDsVOqqaGCvzXKR1Jit9B2upe/L2LOZy6CxU2HNlW1bN1C+itdfP/uSldVbSgq
8oMhHtSd1CaMqYN9UgV/Jt9CdLMYbTOn90od2kXLXLvBy31boUs4tBDBNkmffDcAO60hN9FLJGXm
Emm7zFOpROqEbY4y1Hf1iMjOG7G+YcjLz7ZS4CeZ/e6T163LOi1fnckOtq0dnkMIJOcJhDzXYK3f
BYND5Nx8BG3/jiZlvlBVGlrx8KOlsvqC04HyW59y+9FBjCZlq61Jj6ZpmxOMn/5RG8x6NRg9sO7Z
WhCmA17aODyjziNfZfTfpSK7Z76xiW2n2YZsW5eRRrR9M8t4zK5gq5SrW9poSysr7bV8fCmKOmzk
29y1yuOYG+mqJ0IrggN8VzfZ3Ufwn9sq0MEKZDfyXBupyv+tTc7iaSNl1x1dczDFMUb/1EetwsFQ
fdtHmyPFncJlEyjp24k6KQfpDhaZW5+DYiBJLOmbs3Cj/x0JjFzi6ePnH0fyN4PBupc5JN1QrBIl
dN+0lhK0aFP/zL3cnVqXoGnZjUt97VWjO7+yFHSidRAdtdm0U5hKsVT8brjR4k4BO+7QRwtB3nSW
inbSDDaGHoQnIHPiNMSty6Wk9LskM7LVh+tXI9xya8tYZMtg2t+MzvAKkmCpQF8Fa9ia64QYiiHX
0zUwE/ecMpHZq0Qm7dzcry6M2DB7ZX5/Ht3yVZrukgR8Db2rdGeWubouJWopnB1k8sciy6Bj6gHd
eyjkvS7gK9ByRX9RaHcp+rJjD+ZxXc/DKROHewXARaKKFDPa56LJX/9+v0qD1r+LDsaqkIDnikOl
6ECD+fsjMsuw7UFEnLbCxR+fVBktwdneF0TtfW061eFqlJkGutpq427KJi4heuvTPbrJnJ6xsvDy
WNlb+oQ73555ek5PFjdVHDzqwEHg6gb3JdiuB1pr/dx2GmXvaUgRzogYpiunsuDATKC/Q+bg3IaG
81MPK+ee/tZjbtfWIQ860pVcMkygmB9y15n2n45kui0ZK6zgbsWQZp6b1NCDF5qdG9ssya5OZsKp
Im4b8sjZV1kPdsm+lOgRe0EGu2Pnt77V1Ye/f8I6o+dPZQh7XQoRU7eYAKIgNOcu0r/WxKl2FNMI
E3+rtxGLMymHixiA5sYjzfkoXwgAIuD2472JrJiG0fuQpF9lQKmSuOlNNluBQtu51VyzeCMqOvl/
hJ3XduPItmW/CGPAm1d6K0oiZV8wUspMIOC9+/qeCOatPKfu6O4XFkGpUpQIIGLvvdZcOyuwvzKd
tSNTJuVkGQ1W2tokuUTGG2LCPU45QeS4zlFgE7t0bdXyKrcwCCIu8KQEjVBBpcpOHGM/EjF5dRnC
f+xRkzylQlnKm3CAEGSdp1vUuRR0jmXaG1rv+cIL1BclY3tsFPlOn8VYmRjblT4f3nUPNteuW/uX
WEn1vcGMcW3iBXlhP5OQm2sxDv7CnhmvVI0bcgW+hJZy9cNqgpr5q5c8WTZaBYvmvJ3BRvw7kDB1
0132lkGBPnvZAWq2y14xzV1FNxLpqPYsdQn/HMl3Mx/Z6rwtnc+Qf772540DX6XjC+fWAgiuaP4l
H4kZxIpHPerWzfPAfoDAHNN/CDs8A8iipKclpLksr/NGMgKlktIsdPsdaCoQ0dRG4WG+2vOcpmWe
sZL2UOmVn0FqiVV1P/g/33vq1cUYJURNKo11RYKRgKIffueW7z7ZUD+GcEQ79Y/hHJEf6FutIzut
hqW6VOFdwXSCLaiFztmyIqDTdpMspAPSKSH53tGWAIsRxSR9fcAeRMTdHEiY6nmMOWlG7bU+Ur20
8RZSpeWgmsDc2a6FY/Vn2al0jOjBNcCpBrTy9/TjyxurEdoliJwWW+pjiBRvGZfV+13zr5BjVab9
SXHNh6gv6EgNtvlRhoP2OCp+tm6NQdnTiBKvThLu2pYEnfv/GIg5BbJMw7MLHH0/6Kg7ZklMUHzd
xaYk6xJq6TXdduic8UVzslvRKMpmQCW+SqoMtz5Gmu5Y6TTtN0ERjFwJntLs3W2+UGswO4t8MQyM
D/hv5ma/azvx8ENgHofNBn7ZQ5u47QYi26TaSrff7j/Y6jHBqCF70SAt1Hu71s6KCHCtAaMkb1c1
LQ1SApyegVD2W8myIl6NqQuPTvrZ9LzFUj8mIJYL5VUOoeAO4ccTHSamAIw/CaTJ2ul8olW4Eln9
OCVGv0VBF5WrKOfzURNGX3fGpzkd6G0GD5Eb05FA5P2qlEG5x5cd424ItrKf7Dq4YCpzmHaynzxh
jtir9gL5XgVtjtGGnGrIh6rUblkAl1wP82rfuep4VKcY66cXilvmefzVR619uveAemiSVZ4+gfco
D1ZsCnS6KIUmP7c3YUFiQmAN6Vve4nagSvFQ9+rEitBhVsIm2FgGu3DLRg+8wWcULruRuU4/86b+
Qqckg6rQmcCnpDlFhKwHMem081ZKPrhWd+wYdrP6V+XRK0OVIburPWRp5sQ4xdG7hl7wS8rgk5yF
V3MgDXilkr0phm+vLZ9x3F/XhZpMP9E6lEd8NvQufRoSttmzt0jItpNFUxkUiLl8FQ7CXFI5heXs
stwZmaMXdDVbM9sGdlA/lZ/3P5E7RC90u9JTnDC0sHNLIfMiNxi2Z/kC/bO7K5TWb/Z5G1Qv1Zsc
+1MDXL22D9YFvdE3IPXS/6SNKlaI+f5fqf1SXg5abU2LSgz2Wh4Wgxpu70MrwEZGvRnQh62jpi24
dbXGSw6jiq6xsvDjPrxVFaNRG6zsVq4zw0SUIait9pi4uQs6fDAQK9GAKByX7i2f5UyAaJvieP/F
xtG4yHZaUgKLsbTsfhTGzYoQCShZkGlgvpmHu1rKMHGy+v8dmNKkmnro5FVhwB0z5559dPWTYfxp
0gNd2LTb1iE1KWE0PTzpKgmrUx5ZGza9/tZxSgalaOC1RRyD2asxTTEB0taS2SVFFMT5/UpiTnuL
UxIAJydG7oUQYVG3vXaN/7ukewyoFTD2psMtJv/OuRAb9jTOLRiD+FggGhxqHJvQVpsdhbn6nnj0
/+Zhq101v+5R6HHOKV4FeP+TziPHJoivtPAvSRCaFzvyuqPT4sJM4t4iqEytjlhe97LWBuT7puZl
9WqZF2AjhLPM805fyV61qnwh3LBeAk0f3+Osfuu8Mn7ixo2biAVz6YUcr7s2hdg2kWKn2rMLmObS
C4y8hZ756g32pYUfuHtT6Yr1GCmZVZIRg3noO47nFCjd3Ep8mlM4GM8Vou963mLddtljo4b2URTB
59yWw4HGA2lWQHRy+MQf3KAXydxr6I3QuuqlKK6gGOWtSq0qGmd5265l6+oOAKhi61yDL9vLExU/
IqcSjZfTkD41ep2eQTNGC4nwLm3BZJDLfEHvLlgkmCiWxGoq99asF5uU2bb21secB8hjKCI0EZ4l
IujOCWriL7NFl48KgqAsrxl22jz4lg9usSiGONwmdGlY7pBxWZlTXKIkw3vCVkICFHXhTqv7adfN
SqSWQPRxBgoiOuj2OTgErB3zTkcoxW5S4nrrGex0vD7LblC7xUMjtKsUBuYdFzkpa+PBYzlg4F68
VXZekE4pGLXN2E7Vd22y5q1iExnOifLGewwsT1vkATYC+Qy/TQqWiRusjy18lRQD1fRQWVc1RG8L
TexXFpPhObTpq2bWJJilsX2KU3TFRHF5G/n3BqxJbFGoVxu5phYFUw1MVcu87cIntSoJw/nnmQqn
cHdfqiZkOwt03rdo/hPD9g7uDzRJ34mSqM6tOu5arBzfrjapaAPbH0USQUQfh34rolQcHC7hhyjt
ppUvyuGhxmJC9jqsitDvH2VZZLajt7FzIGAkaGfwfWeAiDf2jxoG2+swVt7GGbmiek17JE3Zg/OP
zkRefn5qbJWJHZqjGN2W0aD5QGeCS3DW3Q21TcJB6+MUo0m1aNAHHMIgzQ/jSJ9prFvjKQh/elAs
b3b7IdXJ8kBUn9ak/sw7W4c0FWePvdfaJzqMtOZK/Xzf7U3ab67/YgFBnw2qxPyO4587L8Ui2Y80
XtZye+U1SnnGuPtdavXwXU4XiXxE2IW8dBit5b3E1rS6OHo94EV0iE8SWJ063bhBywYReb5m225w
dvc7VW8u/ga6yQ2E3e8bPXVfjTJviR9cEYRsLM0hKU+KXdnPllkSbcINC2UCa1ToFqfOiJxntO/3
1z0KK97z8K5rLU3o+e9XKuSQ63b2kuehdSmr7IvmKSuHk9ePbdB9qjWdcVfF/eTXqnYG2U2zs98P
g0N2le84z1VOnkuQJsM32XoLYqzbmy1sWByW6C9sBfOllY7uJwEUc9m5htqR36DyqY9GHr9WTme8
+WHABss2X3x2cZsKWDR6bKbnwkvbXTMfIuHveN+K2EkHKBZzR2n052IEZUrP9Szl96iz5h0t0DV5
KBBvLf1mrNijUZaKIHoLVaFtyWNytkMCi6AtqsPQwV9UByJcZSuSusld5/lQrazSZKGoGBpWYwM6
doiZRoJ3XLDtojFUO+0RSSv3mUZv5q9wbI7KOUjbNw9j74xoZYY5n9vy9A90mHdj0VuHwcjDq24k
w9GYv0V+tQiS9pG76FpJq5eC2KfHhvCRl2J4q+exuw0d6GHEW7cAP5YC0rZ+tamT0Newp400qzlu
8OGHGY1a7MtPmPCuEq7BGvTv7zJH1T9HE42WwbQRFcSWc5n+eZb36p/X/j4LwpDVOWv/fF/uxwW5
dHwohpFtnWKoD11chw+TRt1TAKV9s7TurUV/v1BZNM5uScwUYgIMcE2d0Uqlj7/NlOIJre/JBEX9
prqcjENH7TiM37zanuVIqLLGNxT89s6UsPmEX2b2KpA/PN/PRcIep6Z3sJWH8q4O0VBbqMVLRITm
0Y2LivtKepNXROkDPvN9O1t4RWHCpUYYlc59/sBqs2VcFPMlXwbrIdXngTvm4EhNk6ehy/48k6+F
82vT/Jp8FrnBJiC+YSEVZxZtnVUwAMaUh41eHvBIGyuyNIGPeVN9IcEUgSBl0MZPQgaE8VAzTw8P
PpYrTMZMItyRNO1en/KNBVr+2ibcne736NHDU+yE3TVNbaBF5fBZqfZ4CsO2u6qw3bblYCP/n784
MvlaMXIx8KOxu5KxNvaEe9/vaKqNDuMhXX9o6q49dm0Hajr3CMUuYL615lSvDNrfj2lSYn3LRpMT
eYTnk5F+Y/pDcukcmleWq9c3PH4VyzYJgWh5nwyn14/4Oo1VN3e2lOTdTDzxQceln3MlmzYeN8GE
hcmNLfMKQsE72on6io9rDU9v/I9oYT3sAFjPBMeJDMC8VOdYGp5FIjaeMGz8ruacvrHqUK16AcJt
szROE/7JUJj2D/RJy34uyJHjETZbquZWBUaCOaaO1knZ9Ct5t5cPrUVXP/HVvQ+69V63FkXv/ing
crUD+OeIT5fF7kDgTfZ4XyjSIV2RR42wkPMw7BDk5M5UrVrNpvBl5oZAJ7TQTbqsUZKFhZ6Un2+5
KPp7Lpk4I4LCFeVBspGCAOfVFOXVe9jTCgxwA78g9lskZRswaR5SyLNj+NZDtTHlaIHCaDdFwl0r
uRos70Iyw7IRqio15gLCMaP5oZr8Z1XB+15pP6QcjVZGuRBeEOykK0C+lpgVWitDz4jqi4olrspm
vr3YmzsQf8pQNPNj4hViY+sIW7e7NrSX+sLpXpNguHBVPcvZg6XlRO9Fdb+xZj33gIj/wBBkZQ2K
8+6het30mens1NENX7LUfPIbPp37uAcL/0MeKbecLe6rxl174+t5DWnCVS7szFme5qFneWZTVrBk
olVz4xKPKK2yyVQIP1Ki5KyPbn0pXOjpRmUZqxhU/sGbFOYhahpfuDLFM0vXi9MX5QddD21dd+iV
GVeLO9QbqNUWg2d1K2xcSCCZkcD36U3uF/rJYbjIUWPpAMlrT12TzcSHVjXBD6JhniK313+3Ilpw
HTIlLWNzpeij/xMhxEeT6O0Hf0LQBL2dP/YqJ+B8G0hC210CR63WA4ZC5nNm99VlyJ7QuFKDzfk+
iqDcHJ0yPMWwCl8UdF30iMS+VTV9o3VUe2nVKU8V0UMg5I3oqGBNOSmE3W4SI8zXLlyTLYXPqZtn
YXSJUegzIzwIchgPnGcJ9nuW7HzuOZNCwkbF6Nq3rvuqffoGce+oJ3tqkxOTG7osM8yhNK2zRqP/
tTJGk6QLheFOaINsL2mToWU1TnU67Cj0V2S67hHU6L/++0kYEpjSo+9QlLma1NLm7GX0XoIgEofE
Ep94qq1jCqbk2Sc06aHIMjT5ZYcLid2gL+z6UCAq3eD8rd9JctyxtUi+U4+ddKhwU8MBidYJKfsQ
zmaJXm230/wsnF+Tz+RrAcCJFZE9XLQdTmW/mu9Uo3NwZsSLZZ1LxedXLJrHFgDtM2kLj2GtdWdG
qsScz1e9xpAN6m5/Gg13ekytNybiHViFgGTakvApa8r7zw5huevh91tgL0ncAcoJhefVaGt/5Sae
svfIvIZtR7hANW/0+zh3H+ic0kKwNkPLjZ2U5uRYVUa3JEbEeNMNX+GWgOso6oxnz0jFSbYc+MS9
NRBw99bbALt8XRT7DBXIMnHriUZm/x+VEfPwfGObgJmMCq5n0dbfJh77Ucv9X1ZrfjSt7b2GhfOr
tbQRPfEwruy5faihq7/Qbt+6SXL/bkbeX4PdDq/e1MRrrpv2bLrokBUnj9ejB0smpYsv8mFaysuo
ccdpX9mASYyiu1kUWtfAI2uBuJH0meLXPqTuCI0fbeunbr0Zxksf6PEHGJZ454zEScqSmZcLL0o+
SjDHWLjHYSl8X+ztn5IyniQ6VguASkpoZ+Q05t0Fqz4sl0pJPjwFiU8Rt+caZSXjSvV3J7QexIaq
47ekP83NZo5uiWnKzs8m+SwQ1fbeu8gMCzld26jJ0q1RtgyNQFAZ5M9OB4xCNk79qS6WLHXZwYkZ
BSL/pnGJA5Zojmy6l55uoxeMK1pxN43i/XL39yU+1FxjR7HAmIruGvCvsmW/AYs5osTmtnb1RL+Q
f8rcq7kQ4+KXdPfUGC9RHRPdJUfvfvRZu5WGELqydnnpPstpWKgHnH5OUixz0Yd7olnao3yWw87d
NdaE8QO9iRoCZTb9G/IghjFm7NA9zao4nBm/sxnOSKLmENTBsCz10dx3Kii9umfkkqq9h0cvDR77
JnSPqRAOjvEi+RL50se59UVIRceSafQnr0Ym7PVki96/oDqckGZ5DOtWW0GwD86xWhXAbxu0nHMH
Icq81yEJiVkaSnFmx/YeDPUOS1j+O7cBxP3XkyGpdpFHuq/ZAmlo5rgHsyr1deoCYQbqBSQmZVk5
dxXUpAzrpp5N52Z2FlTzg+YDP6gi6xiYbkYwSzBtZc0BEq8HemNNK3lIYl5wDdxxUVtJBVwE+/p9
jAaeaqBtTqSc/KSMyKyP8pBaWTtoPemC8rWorUyGrUxTUDI2x9IMQxhIbAmf1FHFqBt9yiqmsBIW
B2wM2bFmu04BfI8JInDbRddOmOKKFGzU/ijfqmkGZ88PPiPrh7po3SNF/wb69bAyZgawgyXwvk3p
OGkO90vViBtj4SK9lW2Vv10Wyx+AhZhau3eicVpDPVVoP9L7qITZH4VNMvC9+cF2byg850SEpeJ7
VxVUxi3mPF7g8qPvN4bhjayefDvN3RP5VbtLxSWJlRM6te4ShPVT42vavqxxOxA4KR6HuADRBKHh
fcyi1zDIlQcSwsdlmiXveq1616lEzjWGSrwhHyjGDoFlsSmKbY72cxtQ1R9K+rCLvx2hUoDOtOO4
WRCV02Ebjvs3wymONSvl610OUGoxYQVFfpQ3QzcbifWKk096ItjytXDcUxZc5JlSaKm1NvRkvF/D
kifoBNGp7Cz91BOIuWWrPBGSGWu7O76oUIwHXUFzIFGWQh82eE3ajbx+u7xWFxFgxaWrQHsZmoZe
CnprSCJV8dnohEvos6NE3ljviTReR68DlGzKgpv2b1N/FmSSPtw3VEUI7V6qEKqiABvpeeGiqNp9
5IQ7KTlxMz1bD62vwKIbw9f59Y7obh0d5lsh3Ay6WsMNTVfuX4NFWy3ZFGKn42bBHxbl3IyLyGzQ
AGndUwoK89E2cB77rb3wkVD/HJOGmF/e8q2qyay8v2t61cuJcdOFbaV11UadTmKCrxtuLVj8RLkJ
l20FeIJmK2Uz5mCDLhLFC0npLcxZbFukrb0RkorJBwAq/jjzK+vrfz8pc6JXx4WYbOdXhjbcJEsk
XBCctorY//xUhuwr73PjXbeinPHa2FxNHWszObrtMfOxRqdpit6hthFnwfDO+K3PSmT+eRbMr4n5
q//+vpT4PRbLl4id18Z3Iv+xINITkFgfvtgZYxIjrNUPTMQfoVoaP1NifvJqwADj4//3E7xWGJpP
Uap0G6h6w27wCITzS2pOR1QN9mbL2oXMpR57n0mo3XvmjywyqTmj9he78M+yIhclKKJhy17Zv/RV
9g7SjOajjoxlGtvsHiEUlfiAyNle0p0cntG64hgph+hbECzZzEgYRSne5wP0G8W56T2czz5j0doq
7J0eke9Zow3Z2TGlUhhWKyx++g9doQkSgnQqwvgJRJf1UeYIxwcXzVgT28UmoaopgluptS+t20w/
JvxXC5Fn4WVkQX9wPETkVedOZBeMl67N55hmBMt76v47my9TktHiT/it+Hb80MNOv5uEyzyhCaDC
4rCMKlp1o8PWeTCbRYeCA1SpWz7dZbddkF7VuUXMVMA7F0I7yiOarM0z28BzUipk2Ge4gmmwvnRk
Ip00acNvKf0CMPcqDmysyOFvn+H4xYjhXGDsSr8zKwJlUisfgFXKNfOb5mj4+Q2oAYNVD5mYU2jh
V6ZpL2qbVDenRWDRZaO/oqWDNaQrKN5Z3iuR6Ud3HtPKQwMNsVNbJsGPTNL+xohFtU5Zk+XeGmDR
JmvI/VjIb5FfiOlLMitN3qU/Wal7e1fbOPgp74w3tRnGZUCf46h1+8LvvZvVUwY4rauc5PDcmA/F
9EynojiSbpjeuhahWW0aYiMPE7eFVUvK9gJCzLlif/AYmf50tEHKos3CeGcQX7q2M+opeKBSuhRh
6E5XnRtGe2ts9xRu9lFrVGOdpR39GK5QSEM8kC5n35/x8ecLJUvVteL7aBCnztCOZVf/z1OVywY5
fs8v6meHNNW7M+7ZZh0KX7nhyOfdJX7+UwMOrbfdz95xzFenDZ5HJ5w+UhsrI3Hp6TOUwIFscw0c
p5t2+7Epu/UwdyvQEBHWW5BX182HLQahxVjiBZUnDJ1sLBCJcpFnTpjBBClIrI0UQv+kzECkLJB6
bnA4axCEk6BEztAlB7QU2cc04Gojf1/3iJZi0RqfBkRnwd+uMZSP2Ev3sqMsH2zHn5adnnnbe5fZ
SoNL1SVwn+u1FmT5c4GF47kGOCB/cjUfFZ5y5zfAZE03sAncpad0T7JONwZIZmXfM+ey2XFkda2e
M6ExqU70HH0CZW1mRwWuZqbXSi+MnZZ41tqjE2woYfc7GrfAF7nMWy19FpgVP/SBaRY+Gm2vd2R8
u4RQzX1sc+5fxZ4NGnvYS/mGfFCVvF+mRSC2TWXs/swwJ2QuHc3CfQV9kTsohrO4A9eOzd9/tmyv
XFptA89elJ8jiYG/4OFhyCvGz4EewVqr2gs3MuPeNLYMGyaCbjTE5tJyAoRCLuLU6C/+yKQ3LPKn
jA/lNEZ0BaQA4J9DCih/l7T6uKy8xj6Fs6K31AflJUf95Q6zRDWMbhIgOh/1XhPd0P/u72tbljgf
HZ3KfS5g0jcu3sJqYg/klra2IM2MuMW5qnVhF2DTmn6186ANbBCOYoxbao8UIGcFWAspn3ByH404
hUZijGIjv1c+8GHs+yoqHqyKpmKG1IFOJCnOcPT3Js3GkzyKrQwLR21XqzS0yyXm7YdqvourqT0+
hGX/WGgT3KU+I8vPRbvKevp9z/yWUJKqpcHVILRcAT6T71r+bODNzVyIoR+Jq/58v6cGiaE9AulJ
4ft7NRUXPybQTXWLhgVTYVaIa4AQPmV98z47M7zIs0Dajb2GBKZyOCUOoiE/qS9ihlUI4uN1jL06
bfqHGKVOG7npY9eo6bFzbJA8FTtDPTCyDwZ8NDFZrhBJ7OB7lGejYH/LxxatA6fqV5ItIZESItSo
nAgoXN0VYzPNhNYCDUt9QEA2HzKN1PdFnyPFppKP2JPRufbmHh2/TMKajEExhmNX19HVc+st6RXR
WneVYiPjNISqinNua++0g50/No9+0gFezRIGRnjhgQJ6XGS52T0qUT+s/z4bQZw/BkDv1mMRLz2/
8B/E3G3M4vABdRLEgiRHeZyQvc2OB8SXnEmLqlzYJiRpKvPugZYcHLiyDG2KAjXflH0zbTPHj9dx
2mirUm3Tz6DpuJDppZHzSu6K2znPU0ocbuWqOGam+toJhcgudp1LsxsbWuPlKUnxcPgB4dqNq7wn
vfFt5WyGrfRRvsXCYIKc9N7EqRItMoFsvccafsx0rdmP8zPFZEUJ4gyg/j9fkN8ydk2zZwcVHvv5
2d+vzm3N+z9w/752etUIH6dPEICmNYZiMURhuAfkFiwtwUcR9d2cNe2O7c7yc2aA9Bx29CO9Owna
HO2NKqbgGY9+f/3T2BwYOXvOozVM7cN/LKG8pBTPehU3v0RQso+p+3cQfyUDHw9JWIpgSPFLc5Mm
+VXekDN3sp5UYyKJrdzIq170ebAnoiJad13e74y4i1aSk5t06tWjXQWTvKH30cMOHuaui9k+gqmY
fmoepCL2/n96r82Yv+EXqC/53E/rGJ68WU30w5pNNTDIzTGASKChRYkROq771G230hbbm5zrgn7t
2ZpNs3QCKCvSaV1HzrS1W0yz1dyy63DgvsBfe20mO/0OJ/cbRuh47oz6JD9ZhrnVhkgZxst6R6kp
X1SzbK3VWn+O5/PTox/NZZ+KczR2R88X6a8gHY5c4emv2if7jw/trkcD8bmqnBCLZdzjIq3K106B
WmfS/nkt0yf5vodieHW6KkUoEjxLsbRLSDuqe/+JKa6+spkOHqLCyla6xwLRjHQmQ2Gla8uLnXet
QcQ094kTLjU2aulRicLiqqCIXWTzjJ3YPRAqAY7j7BzjM1/VTtft5U9WI1rULnMwOLXDqzGye46j
Z7qsv9SezE977hkDDyamVc+jc+Bm7a3stb02Iejlcr8NRR8eJjengprr+aIE5ef2bDLkjUUk9hOo
NyZ98s6u6ZjIq6QHZDdTNHpiUbZRx2919VtPfwPuap9dxF8L6Y7Gc+ysqlCsPTNWd8HsOcmt4bfc
dc5bzLTBsoqGptuOTGgWlq+DlJhX3lBpo+NUj/GCcYu2ssSQbUfMZk+hiUVl7vTII5v1q9Un/Uxs
MvYLZwxWlsVGMXbjL5X0gt9ucm59tGULoEuPVeS7D2aZ1ijyvHpleWwb3UYVD0bPvDkcLDJD3E1R
6fWXoE90/4YBQgTFO4Pn//0NlSEYaA/m/l/fpGibOEma//u/8j/fIN9HbaTBuXHDI+V2dOrpFC9K
tVI+BhMIUKCFKqsi0dxmi9pzfj2ytWSdGpmxJ4nGfGtjyBDz607EdAYWbL5lKNwsh1zX1qOjeU8D
RGV5Rgox1X8WPjy0+x7ZG6XjXCcOuU3fvyo/JpVMEBexxCl2sIZ6o60dTSHYdsPkPtGYlR+7YsFH
URQQFfIQ8fiXYrntyiZv/BInCMCqeb4x6BWhaI6B39qk6W10p1EL/PvmznG1cZsV6Z/DNPFGEsIA
9gh/dhapAo2KGyx1e+g+CJ55E204/MIyvSTok2o4ZagTl2ymxDh8Gq1iHOF8F8vRYpEstdxF7y58
qmF0oZmVem+dap2L0qp+aq3zpiaR9+I1kF2wrdMm4WK8xILJaWyhtxkSIQ7lAPW4bN3sGSRwv8kG
Jz6FCBWP+DPqLX8M67GN41OVETcuT+ey4m/vTJ9a2O18rznJLcG95nNsrmcnq09qEyyswmxejXYo
DuVsNqUKrh+aiSJLjpSM0vCfqF4CnDpWvJbcCxeJemmZO9CMxbqDy3VuDf6h2Gsp92eGZObW6ZJb
Zvgqn1HqB3+eUXGz+8+XoqJ6VyZkvCES30kWuhMs4UY36596hwSXPKLsderhh4zFp0oQOHoiRO1n
yMORkq+TedaMa31b1sopaUuXVHgeag+mY66YV9fo80uqTYcA0CUkWLpzcn1xCLigJnK/VBjwVFjz
V22KBcV6iO1mOoMsNO7nykQbVWkU801M/npUOE0okOqDcNPkYg7Yt+KoLX6kzbCy5ymHz4Zv4cD+
vQUGEFIbHVHqBvn6zsAyB36TROnypUc5u0nLmO71jHRs8ATs5aHFNHCptMa0TYfiKgmXIEECEClp
g6MuoP6uRnHwLae63whtuxCHqTX+HFpOibwKWvgCZ8sPhdjZJ9XiDStjxfwqZ+vc4kXZoCWzEcTm
Z7l0TLniH6IISoi8c+fgS1axJe4/IPT0b5fx3VlWXcDFP/JpZTPnemohq5zNcczQSiGPKdRYLFCx
khaVTda+oMjC/K9WG3WgW3t/U0DgdvFAZ1TexNU07I5Ymv/zMCGteEEaA9TTUHxmAYIHBcbgn2e5
d2YV6p4gApSrFHv/xfIibddbRbZvMp1G7dwXM1EQRKUSPsZ6odArmN69Sa+f5X47Bxa65EpDLIxX
AIPm/8f+Y/7byOXOGZWo2EyV9rqtujN85z9MCy0/NxX22O0tMi0e9Gje3VTu1kiN8NGERKmT/z7G
WzOMBfnzhijWyhC9SxmUYrXwKZgur9j8BTjWArqrZRFhjZdijZSe1PE+1fAbt/M31jDU1Izlt2ZF
xU7CUgJdKU6Rpd57qJUyBGi26Eh0jI5YFgE5WK2Wr/viVsfR9Cwn24OTQm5jWLuTM+4MERlzynQz
JAa+zdTO34ohsGeqTH4Q86HWJ89OTViqPZT29f/t+9Cc/4aDuDCodM12Lc3kP6j1/p0BWXmYxzTT
w9Nn2KT9RDl9DrUhcUop6eGrGYj8yrPCk1Q3i74ivI6+MPE7aJ/J+4ofdA3NWDHv/pM3qa43NKI8
adhEZEsk9QPg03rt1FzRZIh41wwa0QK0vv81hS4rNVvBXH32kBVhboEkQizs+S87SFX7amOWzWtA
DvHCGbz+Oy0ecanYP6UuzR1Fzc0aWK2OM/LSNTuX0vJSGLp3ka8E3iB2aZ+3i65wHstgepAB2AFD
lIXAoX9xZgNinkfqUnQm1HG/j7Z/xQVctSaQT+OI/zZ5p+PKtMSnMyWfFa610QCQPWoxnBuM3/WB
hlpySSyCkH3v4kcioMU2mBdT54rBABu100vqNc1T46XlE/eq19FmkI0aFhllFXTTona8dNGwum9b
eEMElyXuOa/qcU2Kczy91mlVXBDv+KdMRKdstp6C/sXyZpriNAb2ieIhvFatbl6cFAEHxZBKmoA0
nHpN7D1M3fgqj9Iw2fvcXVfIdVvs0vVRxvAOip0vEW5N5KG28cacrP+IvFdCbcSKgQ+G06G83SsB
KrHyQclH0q91CBuc/mNZmsgkRLyW24nQq79aUwufbFURj0GDm0efFGSdQkAo6TTi6MqmOxU6gYBE
cQbbLjGDZ24drE2hE2xDVNs7ASUhHjo+dkX7rQy+f3PU/ua3mb/0aXjC7VDrNz/ONlPf1D/MWqF2
9qzp6GhDgaiQbYPiVz9MHF5MthLtYkzBt5jSs9p43WkIsv6UaOWwh/exUyFFntKIjAQk2yaP8nta
6mXLqD8Ajx+yUeQvTmX2BxFzEvsmqZP3W+7/5+o0/x2wQQCPqTqqRaaQTqbK/7o6I41dXZJn+6Fu
JniIaW3Z31pO4qMMaS3AGSy6GFFtOEUJuTxhfBtZwf1FDre9z3vnaolJAeuHO1xrsJdkVccv3xkh
xAZjfGen6aJ0wQkDuOA17bVy17bWVy60yliFY5g/yNc84X45hfJbo8k43yRLpYINnBpQnnL+VulW
Jm3IBwbH4XlgylznmvOM5PPdhJsFP4FsuyZsSOml8XlWQutm/B/CzmvJUW3Lol9EBGbjXiUh79Jn
1QtRFu89X9+Drepb957u6H4hAGWZlBCsvdacYyrKtJe/RtoqoWfif/W63PG3GrP7XYtIdEfEVud1
ifokBehqBIgwV7JPRBehFyiJu1GahORVI8IblIjZ08y09XRqpGfX3uZSb0/rwoX2fBkM/53pebqf
s0Yc9Q6BjXCDR0bPVHb5/pET0Fl78MO8lb6vfKf6qJkAT+fcAtlZRfnkYZeHSPAXN2rYcbx9PB+Q
U1s7fPM8JdKyBr78r004VB5vLWQsya6cK+Ub+hWLGAy6RYFlU06NEGagN1KFL7NzglqXWQWxn1A5
mI1CbXXvef89oGJ+8ksSs2qfeOK2dY59oWRXsFsuLhaLgRF461MOJkDKUpW0aY5qYy90iN74qLGi
btyWgStN1gi0yaCswyKOz+Ycvz2eV4/HYKMF733RAwXUWDcHSzKF3MhOVOMyDm6aF90y551sUMnX
xuXnZ+iYK20g5J7Y7397MRy7E3an+Cx/1IQm8v9gFIz/UQnYDrmqBl9ggU3UVP8RXZeznKfrqrYH
VxH92rKBDnG3djXEKSSWNFreMkdJd3KiPbqz+1SmS11gzW/z3mjncBc4QfwahAtLrTAoLkl/GZp0
furgOtIgSwWrzDjdJwxD7wxDgo0fVM2nqOq3LBfGbzV+6/wZoKB/kN8b7CnFVe5Zw4yWRB82Q6KT
K60x2/GTpyqv/p+3AIH4PyycznK7MHmQL15Zy9D/UQ0Frlk60SCMA1nI7vfkuVeKr83UtdcR7um5
55G9NZDurSwca5mILH8V9IWH3cVGZwROA/wb37h1qbfxQcJVorqOqAGsaV+4A20aO80OalBedC6O
uzwlzKHcauACGmJ6j8qQOve+VzXwGpP73cAkI/9Wml/B2SbGSTGL7miHEXcjVOtvltVr21wV3qir
iI/9FgjHUJE26WeOl9stBUKFxRoNB44UuNB0YPbSH4WaGN50qaprnCLzHZXGtx777pMWGfHaHFJY
fFZ4iFWsvf08Zfci54nUdfFvdzbZsca9qfmOxx9uj7miMG1cyB7WohIKC/EFr2h1kAGORgFi20kb
mN9j8mK6BjlmRlhvLZUAIFAs06tft69g/8Pvil/oq1bk1rGnH77SM5DA0jiRlJDN03LWIPfNxUcB
W5+5BPfowG4esiaR9+V9arO1Uk/KedHpSVkFDIznTnGnm4u9kIepsLFeEOm6wN6OmKPEC7223ium
6ZczJV/lf3hQShZRVQUks7C/Tn5kntqOpcJiizCwLu0A8zEKD8J1lMMPorcJSYgpVW3rjvdQjBMV
sNbsZCsXRHmqflOiERUeA7FdVIjOmzM46DLPNGtmFdPPciVBMLKenRByU6EVl1KpP63FZl1NjevN
OYx2R7quK+wP1czsTb6a2r5xFbgrE11BpBejjO4VbVxLb8tc0InxQ7RXjRi+WN2E+TihK+AxzrW9
Avv8St4ytV0Y67+k86Bg4MkSLNoVVvilN2uxa0LuRfUY5tD1/R80Ns8GXaYrIG/+ttTMDdpcyHMK
XJjLfxO1jlofKpJsP2ilKKSFFsVz2w7op1CrrAuHD1apW4YgZGaTaIfHP806nNKJah/1BDA6K8x0
U5I18BVi2DZz2oAJLOPNEnlisVFUhQxBp709xraDo8JSGeMtd0x967aNukbw2NwSzdKWUs6THQQB
E8MfFfPJZTJ6tBIktnK6OiXJju5rtbcahdAsS83RrKBZCDtDvzszS8UGSXEZm/nXwEnibRen2kHt
p/ke6O461pUJEr0xv9a1Dg7VoMc1T3N1IByQb1k1+dtE036Zo5mfLT1y1xqxDlGsMg1xaU8phIB+
yYGoFYNCWCMDteQqFUVhWUMq9idkwLr95ubTMxZtcU3AZey72j7YymRfEcU328TOJ2JJHBy7Ug7t
W7umPv3fJZTxT1u7A39MZwOqTlcF/Kr/XCGybO2s3OrNQ26bX/AmQf6GOfnSzSF9xXleSWYOpWdI
MAB9FDd2tD2Q+aOmBtY1LSzfK31CanbYQ/Qtv/58cQXO/7j4rehQlpY7Rj8lznE5KhcQ+9JCVJzx
u6KHAkpnmqBBsJxziXoCQTTxmP/3L4iGZgEE/TsdwXEdw7ExsEAzUS3oRv/5KzY9jqgxj/zDw6CT
QNxY+cTKPrV91h7xCIbEp9sxKjgyK4MsS+6GZf/MFq+e2kTpVp0DnecBh1mqXgfRJlcX74T399k+
2DFAxhmefKmO3zNRDkc5BCs1Btgg1vM1CyJnA2WRqIiuDRHd5o/nSa9FT6PVZ5eE+8fTbChrOZ0W
nZu91I3XBOG8srKqR4aXts8EJNVPVvOIFcNhT6wqPbljY9DKQeXUHlvYVF7PjXaTEHa1z0c07FGg
d7TVMj48taYcDsdi/2gBFX1vraYWk3/XAJpVfMADZMmEB8AZf+yApZqhBWdG2KeL/L2jvOUGtgjc
0IjATLO82PUFUm2GgnrjWqcwBe1pO7R1Ci0TyM1NGEJRI74R4oCVPtb3wzI41YhrLlsu/t6k4WLA
TdO1odzXNNTuLG/jjcqKFrn8/E7FZT37SvgpoUVy4y+IK7kHOrjxHj5zXO/gksd4YBZiD55dCcvG
VeSzKGingyw3YMcS7xpE5i6oy9wrhf9bgmDzSiP5qITqMaVKdreisvYsLdLWMFWKS28P1aHR08u8
ZKf4NK+6DWolxvFYJde5hKXXUdWfdf1zKYEoMluG1w9lZ18mmoe+x72JsPOPXZk8yaO/G8vAD4Jh
typuUBlPcae5KyauebNphXg1lXmmj+BcNMuPnmfoks86yZGykdDou6I129vAUw6TaJfs5ZJeLu7z
Ks5ujgGNWsS3xwy+j8eKMAhUxYmfQnSftRcRL2kejE5cFsPbctZtRC49CBDZvuC2RHRtqY0bZOpc
hnnebhXNpP4OUM94arcAdvJCg5PI1UFpbWMdSAErNUM9H7QW+gJzNLn6yBVK5Ny3GBeLc1yJ/J6V
KE/M8UdnKj5do+XCcpzMx8lRtlc9r75KM2su5seR9DXL11LxphnnXHFfe1RCPy1MinqbO5+Ba+AG
ttWQHkGmXSONjlRJoiWJXs7eZr7Jg6m7yupoQiO6jcfe8OShX0dAZ5fDMTI+iXQ1nxWHFqNd2G98
LM0+rfBYaW0efg6WiazqKhsswPZ+2Qym32KggltWHsoKM427dvvBuOadEtH6S42v4JP5jrSqV6ZN
sJOhqBbC+lyBbDpNw75b5Kty0xp1vUsWFNtcV9Od/jcPFbmijEOGPu7iuJYbe9nLnKzhPrIqYFK1
of8RGJpxCm2Ej8Kc8gtNUoayy8qkKgAajP1NLk7S3vE3qqnVa7hlxD9gpjtlfWHdeNa8TV18D/Kp
/q7RHsiL0f/V5A1yrtT58NP+DlEBTYDN/K7trWIFpUmDCaKNnrzXYVVq7o9Vfr0a6bUM0ITbL0XD
Gvp7Qy4kZhISy8bqghlhhLXInrucK1BrEkExlxvVF8MOrlN1+fvDCCqTnav928///QHTKr7jtUJB
NnYbJbN56pZudWuJwXmi7f5eLNOauk3GpXSx93039+u2sN2jQVapnEiIWNFXoBuVe2AAQm7jhY4f
VspZJ6J7BSmkXNNcna4+HqJLGrTTWo4b0ijfM1KzdkmZ1fuibTBXLAwUnO9d3aY/sEc5q8ynKKWo
6SH/staJxvLnVDQZzk8iSuf2l65+Z0WU/MTUp/KND5sX8G6AXkf/SVRN/CVrPuRIwahbbVsHRbrv
phDHTdltW+lDUllCZmoVXuX738ZEofc47vel0H/YeKcOfx9QVYwFQqU4i0dFvelJER/qqmn2sVqh
7Yj4vdoO7fZgiHBjLNjIuE6fsPRMh6bIaEiSiDedUdqu/KwyLzyPVvUiehgrAMB4lMexNq5zksZ8
jYR5L9SivOpWvJVDcROewxOjAOVCqJRm7WqXlYn4kH+BYH5nEmLZ6IcMLgcOLO/xgToTysMY313O
iOL0AGnqykwsctSTKRtZJRZg5CdS8YSuknjYQehnKjLzPQ0xDndG/JILF0WA4WOyB3Ut9/JsVp8W
DYaCDOhYJzNz9hqkyEnty+n0OM5IIvZsE+uI/Nt/j4U5fPp1Ma0Z4jPMCBcdo5/TPpSjhr7HztEK
jLMLkVRt0uFo2NrPICUPG2ETMoDUr3+5Jjk98ZTW18fjaggs0gOHqDhkLNw3uEYgAwzV8vAQT5PE
GMyZsmd6gQvJUNQXwgLHLVrL4kRfCEiZhjzM1YuvTpVGT4EZXnqyCp7NSB2f05l049AaYPp0otkO
Ud9zj0zxtbrGh81neY6xTKwYW4iPdkJVZdkI3KMcWGlO+wCNTP29VkV4FgEGTl8Q2k5YvfuKEgjr
SZ6We72PGm8Gf7CxjTQ5joulvnK61VwSkqCIrHwd0uwj0hnwgg5EzguYTRh7Q1N+J1ytL1NVQ/QM
cey0bv4210mEsGVCS1Am2UEJ3PyqqVG/0VoRfdJsJxE6H16DWWGpF4W/5ekpJ00JotW4NZafQu50
AGCjr4eZRAox649Ks++cXWlG/Wfoom2fCr07hk0ZPtEP/A3fduXgiR82osxvXRnVWOQyjcrf6e5k
co37qkyIjgnz4PT4RFLDRg3tCM8Fhbl64BAcLTdYvardOlOtcDOqsX+C11m+kMn4Kspu/LBU/9jC
JpS9lbrCP0GgxAoSJM+8h+LbtUI8oVmwsZklv2Ud80stzQyEtsa8ERZpx7LdIKZcX5XMlbfBoHlz
4P7OqDDvlhsVe+mGiYTb3ZyUOj2OgA+6dm8fA2PmXqSJ+IJ0uHgfeZdh5awfJl1jxE6bNm1/dzRj
2IMO8vdKhw/YGkd3LWrhP1j9PZ6jQC/Uz0pDpWypVbetW1BgjN6p39VuIr2BMbX8DeVh7NY8Z2Sk
lLmuo7ncNlpoPfzotSCnIsiEcsGMOt/oph+Rav9Qp8l5KmM9QnUeAKldxql0Le9WNasngqxrFtV9
Vx0f3x/V5z5AGND4FgH5kGY6GM0IO5aIScMv1btNGshZ6jcnlVjC0YE++FcN3Ox79KPP8kSRQHCz
o9Fh/mu5FyVvqHIX+Yt0hDqK5Xp5CxQyyjtzVUGMObeEeB/j1qHHCFjhtU6q8jnq1ceR0nd/2Ecw
a7eynoe12G8zs1I2JKMvMuAhPrbTuCUzQqwnre1uKmTeo11Y7hbnrXOe8DfsnLRFoIcE8xt34VXU
s9SHxo8otQZo6Fa++6oD1Pa0asjPecOlPTvUA1LZHqAxkXvhomKXe7GGyazOGTGXRfglLZXpyp/W
39o0+xL0hnIKRmMf4BlYx6wKX0ZGUizoZ/dFngP2V/2J/lR7Y1jjfFuG1R25ZsFQ1E9s+tVYxtNn
HEGxxUdfbvD1R1cW7oZBmolSA1KdRUmyh61mb9DDbs2iBbdMsrsgdo5e2I8Vj/qlwIyyWt00XURm
WeAr77SF1+MglqV4xeg0Zz69nLbUqT/TtdRXfRs1W73ReLqS/7Lm7p/ep2pKTk4uBuoTZ/hihPEj
TukfPyEWQXfurEK1z75GRF9WELm/tz3wlDDS7IvctD7RwfIFUs5Wg+VmX0Wa0hWyCg3aZTk8GYXT
rtKiOz+MZKIgCTTCK0bNnviXyBpP0qjSTiZClrDGrqHw1YvM0Nr99R3zazCeH5r9EFvxHjtMcxjU
sbxNEZFQPik+n2lT37oq/jaOYnzRFObbpVJqr2XXTZ42z/ml4SZ4RII+Ypp/T5WrHGb1LUPBSnN4
YPuXBcWVTkryykztIRKNXMI0IfYwnR4q/p9mRI5KqlxEbuMBW6Rhugs88VGLGgoh1Ko5wvU0knkv
k7FSZXjPbBvOOB81vTtL96Iua70Ao+4dAXLrRctesJyTe/JcUM/DLUCAOmXdIobCdPlQjc59cpDn
ZGGDmpVPjvC0fRiRZapUU393+wrYoELAI5wa9a2L6s9Ea+OfXZneB1MImiutfnIX8GirwKQGCHeL
ai3dNIZJvpNwnpfOzjt1db6FF6kejXoAnTcy6OHuZP/IX9tOs5FL+PNBxrW02dxCwbdtgpJyuv2Q
JlLXf7M1HhdqMn9N1IL4cG3291gVYwZzi+OttJiOuZjuztqtHUV9ZqI5nP1lY8c5r8Ut1NgQydXW
TqJjzETmmXWv81Rn7rVaJhKoDbjjqFq6tqsRxNPQaV/cRH1O6G8/E1xoXcTADb3sA42mLMux3u7q
C+o5ktcTsmWV2lDeL3Jba1pxN1LtdYCO/oEwXRwn0Ddr0l6tHT6TbO+k4S5m0flb85VtUxfmb/I6
tulyZnkpcRi7t+48nOMFjB5aFAiVP2j3it4Ol5ITfgfF/ZQpL8ZgM830O+e5I9E8sZr4s6hTFO3q
bG7iXIk+5w6IdGQ7wRlFJIMvVYcvT2jRau7y4hWxcb4Ns8I4KX4znXWm8p6q3Kcywg1LQtxTHQxv
8xi8sOjStuCni0tDzXmRe383NdIkvCXiIiL09g8dCjrYd/puN5tMr1+NgNJHs/Ub7cKGqe7NXtS0
OgEFZ4r34oIqwt6oZD3cy6I8gnHA3Q5Y6Y/Mr/TDfYlbcWX3ofI1ju01CUbxzx5METPHIcexR4cL
jqa1myHAXJWSRVPuO59KkaV72dIzLcs66eHMqNhOVxKsKzdGq4BwYD62I2N+viqkhM+po54nMiAf
G1hk3DX9CgpE0z1ns+4jLUKH5jsjTZc0qb6E5ERxsZJfPwxUbFQ2ClmLwmK27rxLzECzrIzAoNp7
KhHzJcr6/WzQw06S5h3EuDiAG6MFtchpUJH923ktTn8NqfWqWhlQi1kqoXQI+WlcXsqi+pWPJv5X
0uZ3kBI//6YXOpG6Mgu3+qC9tWHKnHwgDi4PGrWHl42Q0GzaKHiAiTF22xS2T2v0v5ACoJm1tVOg
iPcIO/1dyac/m7H8QeOgu9V6IR6ng8EEj2ToDCu6tnu4LBoCORmP+IU3j25arNt4UyM+IifQCl9i
0zceLypt3m2CwB3WDxpJoPZouUaGA/Yy+YEfr118a9/GiNV5BCWXMRuYnnFkp4p/KMP5XeTZeLGW
DWzj8JLYnjwjaRbytKVmP1CfBztF6EgFsiXlMAcMvoPHdR9DI9kyrszQUNhi1Zpx5XVLdLYV9bwZ
U7divaif6qL3T+WykXtyYxAce9KINPNfgkX8MeXlgPQrdZ8pxIwdbKPszwSeikn3TBqRawVoxtfa
Iu0W0tWvyK3gwTv9Dm4JVNBJz+4B6S9rVm/zVgZnUq7frNQh/UjRir05atkBf+NwGywkOlUxIcpT
if7LY5ITlo1LcbMVttGt56T7c662yvb0qHnnSfkZhtW7tL1zsc57jax7Tx62AMRR2k5oCkOFqGx0
72nTzX/4eqxS+VcD7RUfjft9zI3HTv/fO8tLpJyslNS0vv7vPxdGpf8FQfFGVeMrrR/r51ybTyN+
2g9RdbVHwmFzVlLVPTcdGe2FRea91qVX9JbaSoxRgpRGGTdmHBfHDMDJZ5ru0+Vbp7mJs89wT1I1
Qnbvig9U1uWmbaz20C5k+iHJCKZ1TXpmau21tV3uBvEuI7jxQZpn0Scms7HE+Igp67ATES1ekuDZ
J0F/srSXbDn4M193093DTxxwcT7DqxxDIEgrR9dXUvoiN51eBke/tXimy8SMGctwjlAFDT26ZDcY
p5ceDOBjqluSSOBkK0c0zl1OjEiQ1bfM8u4UXtMGPg/AO6UJkGNG4DG7QTwr4KItq0ZYZuf+exWM
NarwrHlCMs1CWGUYYyekImFnXckx4Ngj9HG6PD+7XVUcCJqhY6cmOCcXn11raNsw6qEuVAVRwWHw
Sih69qO2nd+YmJ0tout8o6l+epqnpt9Ad7ZXnVmoaE7CYO1iqD6Mqps9o2MsqOxudCeIUPrPvbAN
oOAu52K5R8tzg12m2fNlO8nrT/SNQuL1TGmyeOq0IN63Uw65wi2/8U/swqXb01jiFlkI04va2udd
aqxzmDD7eNG/D3VXMPlx3MvcasUHliw4NUbwmncv2NlHuK600uYxNY++2iKNcoif0Uh2KAeE9qwr
V1k6+yece/4JO4FyakNSWKwR7tkCFklEsFNbYnMkZsQo2olMYjf2gHtiTnKd+g/49O9xbDbFWhAa
sNPml7aPqrv8jEJNLXePpW0z6muA/sfAModfy04TmaPcAZPvnysmOivmSOapznKeWcue3MyzSzug
DM7yfMKkglkCCuqqaJ8T37S81DScTUTw03M2RSlxkmq66RVQ2kbcdL/8Blf3qDc/MsRg60gt7ace
cupOmDwYjLLG4po3xnpKyGoYek0FeyJ+z4Cavzaj/Xsosz87UW5wJdZ3AjrJoC6Y68jmr5X/GszW
f+/jeT63Qc7we+kJu40P4DUnVspJCbueOnFtIa8aWC7YdcZb4Krb0q8oQwk0ONeGmpxR2XHHDlFP
bGKlDLw8bFjW+73/kI9Ce/pz6E9p/zR1vifbfubkzKd8Vr2HZijrjHzVdnN9UKA9SRUrwprmRR4t
1oIkd9sDHuF0xFKg5y8+UTzrOdfGu1oa1aGku++JiAH5LPyTu2zkXit6rppYm4YDtmy6bI7b/27t
7ml2nIjJ8SL81HeJEWwkGDyyoPcJTBJ3Ox9PmMmxby2zy/XQNw1PWyPf9rIfpES4K2oT618Jbmo9
6a5zQYc1X10jpDe6DHj1rD31WUldEhTHankuKWmYbwo6umv85crjPyhfcIsns/Ip1Agvu/bLBuOF
traCOPRCy03VXWxYJwJ5pu5XHavFJlD6q63q9k4kApH9vzYzpstqxcQcemo/I3z2+bqw3PJPck9u
UMLEyMzTa62NyTpP8t6T9jM5Mw4WaZHedm95ycrz8ZZZhd+T5KGYHj14Qo0WpZbUbLlGX64jnaH1
Ia0NmM6J6WUwfLjUk/o1N7oXaXdm0RUzYNGAM+go1vGK5ogmsV63fQWrwUy+W0oXP8+olM7FbE3r
3mEUxewOMNjyhBRlfIIJ6xDzwVG4PENbI7CPOPwQbpC2N4VuXtzIWpxpY8fWyUTt4mnYXFc0ud1m
W34+LhwtVQQrfbqR8EoTr67U0FMhNz3Jc42mJV6BwtaTw4iaHkOrEBTSLvy7Tm/7U7Ns5J48N9o6
5yKH3nOQ7Su7vXW1L45yZjEuk4rZDQHcK3qzl4ML3kGqRaFXIPR5M6lquo38lzWnbC88cDCGUrKr
SV+uxOxPjwr+b90ua3kA68kpG5sTYPeDQRvz8njIYOjfYfyXqEq19H/OsWNzR9M+Hrexdm6t74ZG
vspsuD+6AbS00UXGK92HyWuTOd0vGcDu7LOC6azCI+DMm0JRv/oWqCEN4dMuQLj1atbGp/ymMPL9
JprJp2efqueuWqopkrnW0VTS/6jVeF/TGLuF0SB2sSZyz/X9F9jK6pvflUCKXF/bRyldYLBXAdye
LvkKMXE7IcWUf3+bBQ6EkWq8lyrdOtePDU8pjejL8hPqNP8Efpw+8za5m0KbuiPxCM2bMY1HWPQG
grkGhTn1GzIhrSGHJhheyiIgZkOo+SfwhpUbZvPXQnVyYquCQ6cO2nZilf1sEEm3smNzuP1pajOm
XnHT3sv/VZjAbw7HdjrXeoXMeWmOY1SDR+aWB7gBmziu920dovcMiJeumE4crYo2ecwsuffXyVgp
3+dq+NU3WC6myK29phbhpZuhWSJCBKC/rM3jEfJFO6nTmiBcmGpxxH1IJFq9EapawZzyyaVbEMx6
h/Khyqpyi4kiX2OkxOmu6BU5iSYLV2BqH0q6ATG6leiWUKjhi8N3d+0E5rui+KM3Uty98mj91oAa
f0o79dNcqnrYLt8xPS86I8cFEkj/o8zcb5LrHgOp6KZg/BicZtVXRvhC/hqUhdI2VrObWnuDEvdR
oZO3pZ5NKJ+mTtxVOgThTsT1sOsnP11J0mVVtWKtmcOT/Gcl/RCoDV8MTU12lRjq16izrr3Qb52N
3D5UUoOagySLstB2rFZJgEvnaF2abUK5RNsOjXhykYdTlUUnSfDgCQG5z1er44xibC0Z9iGOtl0b
GPpmyGJ/ndlKfrXS858iPEzqC2A391YJ17nlIEZ2Ru7D0xADhBEjDfjHfFQ/oY+vvaqMCqk6TYN8
NrZBopqowSj1jJrG5JJu6cZx8Ac5Mwq1XxBhX8HY6d+WnaZrHzvqYMafwEKR6hTwdiz9be6y7Hk5
kjbuuIYrWYTh3efRDZSoCR5hb7Kclefqroey28NoXD5osk19vKrh2oFEv3swuGmJ29eif7Vm1DTE
n7k3uQjxtabG85FXq9HwtVuKhbb7JdyKj6uf0B8VSl97GVkaK0vLn4I5ADUduejMl3Do9l+B0Foh
Ei92AME/qEKBZuwzE0bXxuy21cL2nzXF9Wqj0TY2wTbP8hxuAJw9SacfAjFFd/ouz5lBFGzlq1AF
UWSihxIkAKTm6CGV6m6DG6IyI4/lsVcvewm4nrXV9uJ9rMcrYRIEINDG2U8EMe3iHA3845NliPcN
O/MSDQxdFKA5kSw5vtpFYZeN8AzotFRogfXk6GMlWqtm7iBQslejbRh3otTEXe7Fs/Ic5jPzoeW8
MYtib4+ZXuFWquieMKNgTfosh/yxgLVT9bmnKopBP5XZM0zf/G4WrXKpNRQvkMGQzqnMtVMKkJ1t
mc1zm+aA+4WpPhcVVUOVDz8emKVaM7c1lR7Rl90Iqs/HWw1PfMef705BDP6I/OEBVVhi81uWVG8f
j8/AwJQArmH+o17mTm1vpqnF6ARGe7bDVRzmtLw0pafqKGesjjXToqUZGSeF7oVpDAZy2SsyHKyj
0+7jIZ5XUpDAWGPaGaWAD5bUhrXDBKBdHrgoZhatG2lndcLMsLQFZG+gtSM0Cnj3k96dd02XUk4t
ECohhEkAnfLDXqxajkIMIc47yntlVeIyWftKgsd90TAaGsMhx+rtPT1L82UyDfBW8mKjlcJwJZ93
OmDRs9LPtgM0QSHnoEJsaqhF+2pM7U7eRmpd/TNsetija2EQGMCw5LHYBMBcbonIiOhGc2/NQ4Ds
uUZ3Wdp+BsUx1xIIFFhQgQzhDPvHZTZq/DUIz6sLFBibnHi6gIllea4TId+xcswiQ7SvmwgkHNWK
vWlyJT+YUfXhJkt+IPpFyHiMkhsR8/WPoO/9bZk0thaQTj/SJ6VqhofhYF9YbHdu6FzxkJkHSYTD
SlUfRhx4bqZ/Al3O7mWiIKtr/GuhNj2oWRGwdll0LXy1VuTfphcpcLFaw0dGy4M2iHOgzym8Msn+
001mRaiZNPrFDmvFeDRucm8AUHNYdHSr3K1+96LX39Qp0S+L3o1haXR+vF9NBUQi6fcxM5enyVfs
ZWpn/vScpv39eN/U4susddZP/GMsB9SBNgYtGde2iPwSbraXXmxWI9l+xMT8sGYrSbR9jNDVjhtY
aUUb+dHCXeBbhZvrPBbtsrfocoZ5ggmidxQpjaus1Wb+nVRqeRFWXp8H1v7rogOvwV0HmLENyK2O
O3B+kIq4c9vHhz0tqcZbAbYCtqJ+fUwMrZw4JRZEZziMGvP2SjsXvTKe4vJ77JvPuW/0GLFZ/SpB
ARWzZx6cgzJadTKWpIV5e3xwKHzMUkc0I7syb+CfZXwvH6BTYJnruKmKPRjl5iz3gnJqzuFybl7O
BcH0368mrr9+TFy02SIgdfmd3ETbFn3MqBRD5UoUotx3BuTIgZGll5YViQzYP0k8VawvJAC/inxU
f+vua1umykvKrX7dKgxPOz39MLKA+4/8DoQBqdryIsIt2q8bQiS91HeMK7ka/i6M1GQl2lxczYIE
F3qWRIJaiEuqtOGWItcOxzwOsd5PRn0u/7VX9Lp6wH+Nz/dZ2i/n0BpfA+3hj8clKg/kK05PyIY1
F9WeJJJsJwwOJRUoWpoCYREMSBWXobIphuTJSpV8F07V6AnQEO9VryQehk5jF3dh/x6pVb8ObegX
8tXWHfNVGWB9nvO8e48Fmvg0dO5+W5tICV19bTLxX8cK5YIC5xKYW/JbDSLznSuWqw3n01ZrAUQp
fT976pC572XVvebpZJ3JkUNgmW4dvUWMx86gkluJad0bqshlSNi6exkOPOi0ae22usmjZlCHfRFg
chmz73+FJIrP4CKqw+/p0mQqywQFiqqXdCyjj0akzUeQuATjaGZ0rXGCHPt0GNBTEeYW981zAtB3
lWKT+F5GYA+IsP8VJu5u1JEuLNK/TEuYds1ZdcaJnW4JWf9Z+CYegKAmEGzpQ4KkmNcKHmSvjGeI
LGX2U/5JmUw86c23h34lmvD362XhaFsl7aNNYFH+KTOxG3LjtGF4mao4XVmjHx/7OtLvJE9tH9QW
J5tv1hCKq1JZb9QL01EiRkrgXnXvX+X9Msoqa2P6HQr/zNdP2F/jleQuSxNl2tDUnumIdYnIbsU4
KmQasEgICB7EFZZMR5ux4apFOP+aNJsJkM7d8vsZ/oHVbpM6WWgbGvIfkcE27SxuF7pfDo8L/nFh
ax4Rctp14ia/ilkRJRcnyWCl5+14aW20q5EeR2+im4mfRdz0E4XEysmD4Dwolb2xy+q/CDuv5bax
aNt+EaoQNtIrcxZFUbalF5TstpFzxtefgU13q6/vqT4PjQJAtm1RxA5rzTnmtOqgmBOkxnxTx8q1
DJvu2W36fFU1IOWZLuBTAcVYySBfEuCf0rSK7/J+Mt9PFYytRF7Z68QNJ1b+XbA3tUbcjSJ/kfBg
PIMozoV9bLR0LTuhoZfTQ821R180zZSXQW6qH5ugnAfnpGlGi9Eu++Iw1Rw/Dxib/n0pXxhzI16Y
KTrJDMQ9eWlx+qPu8I6hJB6LCVXkQxFn9SjKuyii1odscDdmbrgMUUcyM+YUQnW+0rPeQB6UgWSR
HrGoHFzlMNu/2ObUMRUiwDdEHWw+UWGzdHJHpSkjAihwdgmJiLMF03jVshAFvgU3Sw4en5fyVXSq
v1/VxyxZ6F1Af1drqHKE/tfWK9JLVYgIo0nnfw2xROy7gth3+WqXZNiE++NDTa3krbYD8yPFtr7Y
2sbIP8X1eXQbvJG5CW+zyH9NBoKZNlLgqoCCW8p6x2eZw2SyWBi13u9gKZmYOCx3SSSV+gwcl005
7B551XMl+RvyinLezqVxoUXtyVXAC+YIe/ZllebYDUbjqLvAqeWEIEzqq4Rwvcj7tNpwIOSqfdRN
YHqqn5XP7P6fpN08rIfx0AejupRolaimyR/Z9Uo0oJbsTFdtkJeDC7WauD8DfDFPEL0Nv21Xneb5
28R1F7ifgu8ofWv0S4wkxKBXV0cQYzckQlk4lVJZzbonhoRRgdVUbMTKpizJ5ygR5vRsIZhAiuyF
6OpuP9g+0QsljjaCbrJ9TjGVx9y7h8XonaTTTZv91cLIbkK4wcFBIX6QZ74H5qsYn3qnoNE8i2kw
SoqFxwh40chbf2qKBgcnP9hdWCU0Hh7DoXHe6jyJrgXuQlRUwO75fhKckzbLNrKrk6Gl1iKOnPwr
GSDOJsSrs5FdDiXv0qWfdnQx9UzbZVFYb53A4KdDbrDQaE0v5F4N6XFHF62kxS2YWWSpsnVCGIBz
wVsHMna05qq3vJQHz4V39AVybwG1WUJp5FMCRyDZVCMLDfbNH3mhqKzZiShycyYWpRmMxWNm8ubM
PZnECZPd5MlEuZiyODbd8KyGzcEyxY90nkoMcOEEMNXFSkTDN5CX6Q82+h+mQo3u8VX/vYSpKBh6
875GqmuBu2Q77BHdIm7NH//tXfhfnAuuME0KnKCwTLZAf5gzUFgp1O2ordTZC9EY+fazRRzW8zRk
R1dZWhcKoe0C7fDSUyuKMGxoZd9AdhD+6CUYcIo3kQ2Pm5a7w9pSeLTX+jrYJVX+q2hVXG6zBFTe
f+jOhuhU0bw5FHiO7NUEeqMeWMh1FOMvfcyqOo3vpIcJVnHJcJBxxfRQnXVhMzi3c7hWEfrjwYxc
9oVG2N2bprwyzh0m08Ldok/DgW3WVu4wnMxwaLtmwYQaMayUFcZ/luU+Zqxa0DYoIFvSYdAgADO4
V3rIChcX2msG4N+uHRJ8hoGnCLHvZfAIWd6UHhx6ItjyHUnIID5mxpQ1g3lsv+u3//0bE+qfZhOS
IVUctLaBo8Y1hf6Hz1KtcnyWllEdFGokW/SGmCO8SBw9N5/OYV9qlEKx1UR+F578UkWMR6TtXvqV
nJQKXTWSnJNah7LWnsu+MF5FFyaXuGi/y6suE/FFcfrvWeTd8dLkb7U6O3YYqzmJwYP+IKPtK7ix
4uqj2phjn1iQZSIACqmFGytCv5roDlY9dBdTOXwoBNyvwsZXD+XseK4G6tuKvkEA5ZDYEQ/70K/G
td1Ft9Er7JNq9Fs5IteazVa1rvELOlrxNKYTwnP0MbWjm3spemuayt1hHCuXXmHYh8E0KXBM3iwY
yJ81SDx3Ql/DpY5nbS/0KLtrsRlDQjSa506x/HXVgdaOWlTLMXaIM+m2zQLBVX1JG0e9Q35kofvh
GZZ6e3CtIxw2/ajdZtURjVN0P4x11TNz2w/DSYsX9NIqSki7ekFyr2+qqg2PheNGOwtszKkzPeuQ
afqLNqfo1aNhnCchsOUhl/KaFm2syHIFWC2NMDmtVXbkHmE6o1mcaAcR/EjKkFWd6KrMhdJaOejC
0JehZqaPVIl0AIQTiyGmphSEJAM084YlyM+sHxjGXHf8lpqxu5jmTJXE9Cs6obG+aZVJec4awpMM
ddjriInXIZy8io07zZW2a2m4WIZ37C0vZnPLp6BA/Thneq9uH2fqLByUudtulMc7t3SrbQqufNE3
8XiuUucdQn91JsuzhrmJDnYm9nPtNtkx1ZOVvCUP+uMt6BuKSpxkF5PMuu1QdsMhSsdfc0PraE+5
+myBdJe/lixvzU2O+W5B/BVUg8AgRFZllzI45vdHpScNXbbQdYulZOhw3vsUelqh/PQKwNBOKd6m
GPJVHPvB3qJ5cZ605ouNxPcvpUA51aIeXuj5osC2Gi7qPlgnutX99HQmfWcsEffUGAPcqMPfTRJS
plLoB33+PsZReDSjOqTfwpkewt8GrAQTHpGN0Y/IbWbNjZPbPmaIugDXULjEFCTWmxla0y4AdgsE
oDXFljUohevMRATTidKHKzWka/pbwNx9zSStZGrANjA47vCTgZyc67fyUnRWB85w8i+hKd4k1itv
HbDaxujuybXo1wIR7XrIe/UcttFZVszkQc9I+CzU0KX9nb5GfpT+GJtDUQ3Jd3tiXURWBHvt4AVe
IoI3t+0XtRwq9Vp9txPLWE2eah5Vm3JykaVvpqE2dDeocY9VI1Za1+5aWLtou8IfsmVa25RcLbgX
qlLm19qPl+OgkHDmmOmpGX0WugXap84uX4mbrjZmNDmH1o5KEn974GTUNZGr9edBTYvtQPwNcqvI
xc/r1wfpQErrdp97fvTSVyy5iKEP2r2j53tksRFK2+ouwyY164m4KWsns4DkIVWCtyrEZ9nHHQTf
DtVx0yD2n8/81s8WrdLYl8BqbgJ89ZNWZcar53S3Plc7bE7I6VOsdcRzxu6BBHDjRAnWWfM3B/fC
1id+n4jbHuU2JR7IrqYanhUj0PuKEY/ysvnU5agmtCm+aRbVAm8kAvIBUgLB8rjs+0hfPfbmxFIU
oNjZ/lExYFBJJroJVNqWfo2TqafkuBNDkZzI+diT0YmDa/4SFiQDny7ATtQTCBv/7wxYP5lWsrtg
5SxetGYsHygTm1b7ohUJEr80W0NlYv4J/J/JTG1V61rBrCx37WM9f5QJEVuRa8GlStdtkruX2Cvp
RoTjtwL33nYw4b7UE/Rep+7fieutIXr9RciCv0yHFuUv6L9dxNjzWB8ZTZ+8sSgJluOs0ODXgnVs
brXIA6pB6jIQSdBn9f2izRP1qYma+IkWH2YP2bUCXSahk8E8chb05Q6+X775atvsA8X5DmMvv8i9
uFz1twRi83693kReAdvOB6QbpbReFRHiV1MoNWQ+SuD/nujxyP7hKnVNk8U2yzKIAqalufPr/0Ir
lWxSG+Ry5TENcMhNet8clVTT06Pa29nCnhcY8BKBZeU8DQgPSN3IDuWkaa8oI9d99cMxyuaXn7hb
V9dWDwec8Ixr49fQvzSQms28Bu2wKLcsxIeTFGu3eTe+Oge5FvADn6zJxpyheOyBCz0/tZQnTq4/
BpvAowWttrm7cNfQpPPnULUYBrs5muuhoM/Z9O+ltkpMWUkAzbj2sZSvXC8PDqxt1K9hMC7Qy1pv
ep2TYNtEX6iDDMzwMbuHun228hhwWIAIqMbdXBbAr0AOlo80kTLfDEHX3hKBosCmV4dAqvHWcV2B
2WqIYSeYh2VaLZAeCcPd6RbLSn0gjEQqDjWFDDMrT/cPuH6Y9XvZNLPLvtqhoP1uzt8pqcyT9xOr
+/WofBL2/EfMgedl8e53ihJBEgsD1/mqdTP3PYTtJQvwkC5+BZvMo/suhxVZBq5C67kWghlphBaM
xK6jElqoV3kWzWe5V3wrfWVGKdR72fGQUjnXNpOLDnEOrY9GJkiorQdwmMGaePFfoqL9lPYmhsRP
paPNOn/d4GFidiu0cRVbUf1E0hrL2TDGc+hTcp4ClRdY0z4KPbHaE5I8egC6pKdA0GtvjRATGO7+
pZwRIJ7wc07t8dEUmzziy+Q42tP33tEXpR4n0V9i0Iql02OIsH1+IYA1h1Np8O8cVas7R3RpdX9M
EekgTkuS4N3xwmGDxZamYJT+sumDbh/N2ypLnAXQImvTY8Vd2GmBqMNp76ExY2JkD8dDFr14ZK2C
ZbcekIKSSKo1ga4Wq6ykOaA4eBDE5C849E0keZ7eLSUQQaIR8LGVRIUSGzszEjSGuKXrNNaDEhN1
XU+30jVXRK+GW63Q4TiNHmEmTOuHINV/n9UJOdOQz1fSo1YMCQ9EpJIfMTen+yIAF5qKvdykdMTg
nEn/emMjceoDu71WfZUenSn69vgc5CUCvJnxAjaS7UpoNtRijZ7d7Mjys+z6O/RT7BT+uAuUsUYj
nalgGPhCM16uJR2A2n1xq5Kv6IRfwmji+S8CmhdwEF9qkOa15jGZe/W1U8limcLC/S1sxpYMC/1v
7hFeB3LkazIw/pI6L9EN7rpxynCVljYMYdQk+z6IvziD/iWuIQ0odvPaUvtGmgZczVm0BgYjygco
1dLum5P0w8WxQ5qZKmzAAuPdl25ggJobN7IaKb+uUR7o5DF31PmI0jAXrmnZS/4g8HlStZYiUQG3
C+bRpuCPGfiRPtxjtT5JOYA8zHqPtAVIFjOsPbEPjDcJVNKVOaXGqXVFtGKZt5MDIFrj9rcdCEwu
8awmcg+8ZuYLOFPrpYfNzEZWf6YBCYQ+qsqdzdd9A8qW9BqvaE5qaIt1YZjKjSSscEkjoror0eyO
6ok5c3SvWjZ1jjvPgoH4WLXNl01paujayImdy05emqyZ/sXRHc1g41W9hgh2bkeiV18FWjWelDmr
xSzMS6BQXnjAdickbcvUqNNN0ra4dhggz3EQEghcAhZFXaVfNfqej2JSh4UAUiMam8H4yFLzXZ4o
ufeeYcZ51lJW1wxnKIWRTpCbMhx628KOhyMTW08YdQuJkwHQlJwyVWkXomMfmLC9e51yApDnVaBG
2SwqOUE+mMiTf17qk4WZ1HctbVuwuIjxg7qv9xQQ/K+5hgaDH2XlIgo/eASKbOcN/FrSs7Ku3JiF
+2rkLSiwuVWfDo11RKVRiWujACCdjbESAsS8WIAEHKKV/K7gPqBgGzknD1NrFJTqykd3cDJirb9A
RMN0QZugQza2xXsdEDWuXQppNI4c2tjSSlJEvXlNQOr0BPWARU+36KyNCwz8OVy9Y2wj52LY8mne
Hg0epB5YleYWa5uwnqy8+ve+HJ13CI+l9rbm5JpLk2UJRvO/E3QFm0BqbDRXElLSkL8tpSpTDrNS
rdnGRrF2quEVKQ2NalRd8oDn0Nk5o05h7J97VBqTsyp3akqXfeFRJBmAzLSHlFB+Wqmkdn2+UvAD
XagB60c/T8/zcmebtZn7+yxUr1PkWwdhojcdrRySC7b4hE8MEGv84gtay8J3o4Pc0jf0Ax6Xrelm
q2SiI0E6YftUdl8AAw1XT8TjVZ4ZAV8Tqy+jdZHXr0HXidvEhHyrBCHOOcCLyaz6TYPvfBX0fsg1
hjmP7hBZZbwX9G9PDCyBXwO6NmmjtRx20qAYX2pr6o6f9wM3+tf9srGLFU8nAAoqFRZpzxtPKeON
/PeL+dIF+7KRwkpPxZve9M94Ivg9o8N9j37Kv0qHDLyl2ID3PM3muyRjKsumU4xTEhL9xzp/7otV
i/9eM+q68eeakaWcahgq+ztX1VX9j3peVMCIaSrFP40C4FwCOGDVQU86xaPaX4cYbiQx3+H3EPyt
4hQyD9tfy1FRkphKof6UV3JQ96GoIWdVjxJiIFRrT0sie65AWh4iEtMWPVsgKObEmLkx+MDyaHoi
/yiUcw7KkFXlaJwUxs2P3kPGgX60vXdkJq1ZhCin0CGJVSvocpV6+Na4cy+MBcDk0suGiD9cFaWd
vaU4k4BFK6tRw9YuyyL1PCkYc91fb5N0Hc41Vh1hAk8sb/aGUEGt2Gu7wMCa4hTqPpwFXkrvOxsS
cdWlXDlPBL2nRhk845LCUWUMz0hF9MUDOfG3YG0m7iSbgp3DK1HGHxLKEE06mnhEV7qjU1XHQsEA
b+nJ0evSVRKa7o1gjG6toX5bBm2f7HOLMEi52VFMjDt2LCgYFZuu1o1Xw0AyO+DHlrNNGohtkiIE
rdqF3hvFzVaJTaWiUq6lsH2vGSHR7DLga4xsZyd1Ho90L6VnMLZxIAL5JvczHi4dQ+gB/FzzcJeU
eFq2folKX8lKqPZz3pvcq1ZOux8wuBMxNABCGDXSKMZW30a65t2sykY+wD5/8Zs1qSO4IFvDYRCG
5FOSM3Ad7VlTNDMPkWrrV2c49jM3Y+ghy8g3xM4t0rCfY1ryhiWJXGLVhu4t4Td1lAFlMvvKDZDp
TLXb7ArQP6vJNnHDpHAv6K//Mi1jT3Us/nDZCCyDxq5vlZXtwmEq1jCJxS4JzOalAOrPXqYhitAd
5tjM/lqZEBYGVame2yxwtyRTAQ7B530xsqpctV14BU4UL3t494UbwmGYfSlynZ2NpAyyE1XPqgGI
Exg2Htp/zhynurmQteuMLIHOVun89l6779pKbPA+4eBEuDdmNJdnp4Vv+H9ZUzySja11r45lLUwj
uZuVeAyLSh1UW63PYnJ/CJ1PoUQiITlIFZ7emcig0wym/SwGyUzU2pUVMR0H5gZrKsCY+YDg3VpX
Fjqjz3vyTFRteWQ23muKkp8jZ0QcmyXW8VEs+O/x5/9jALqu7rBAQ8lnAgB03Hl4+teWtXCseoIo
7R4HtYYpNu8awDkbByOlFiJLtvKe3WgL197XSRs/yadZHho6HbtYFVhF54ebbswdBA9lAxtVyzGc
1SCIo9XTYL46haM/7hSN/a316vZgzSAoKIwnf2qyCyUCzPgD2UYOyatUS1hzy6Y/vbLmNjKVLycF
6FKXimwHn10zrf9jLHb/ZAHyWbgmu3aK8RarVuePoTgeTbOlKu0d6eY9j1lnrVTUyftcgHnS7Ill
mNa8eqkiGC1VFYEa9we9sFZYnJt9mmONdR/YY8IdkexNuxqvyEbKbQdSgipFFN/sinHM9oF9qRZl
JOTew1MEJWSjwQV4qr1gRmRwz08pzccO+0Xbrl8zhp0R0uuL46XujQ3Urm5xDlESsI6Tis4RmR/J
6CidxS5Oc+oOJm3EYNIJtG6UQ4YTA0FSgn7X+RXo6NzFHL1SRbRBiMtkfQC64tqFVnQxR9rQaRxc
5S15EE1erG2TLvznPfmWJNT2UTTlJ3lfLeAf9G57lmUcLbaH9zh2UBTMtRxZ1SGJm+JHz625Ke4R
qxUz235Va7oADTIAtTKtpdw3yIOYv1SRnhLTMKh78jCTPVfvsSFsdRXaP7uarqjHCEbaZqw6iwJg
KTy+SjkrxCz/94PCU/EH9tnm6RAqlDvHVfkPbOb/+6gY4F98ZKrWGa7ShtImQConLA5NXxWHbj7I
y8+DvOeEwIEJgK6W/sjWYBGRNHjQMtBDXWtY/74pWrwSE0eyHObTf71fXstDmZtPrdmPG/nnfN6n
YpgdpmjIKaLOf4N8Zarqv//Gxx+WtVaEhyld6HpRHspWQNOfD00YEHmDoC5ZyOtuvpY35eWU98bO
JlKIjXx2CMcpOyT/nA2BWi71sinQa//9qnxLD0gnXny++4//+Y9L+T557/OP8fFrbuux2PeKVR4w
ef8+DCa6dKgk4bqsw2xuIqWHqavseCFPUcFYNCCVkowwefqvNzRQ/reqF21b9qN8VvObTBXVyjqe
f6xJ+0oq4T4lf921R4gugfOTrwN7nY7WNNtk8Jx7USVP5pzDo0QQlCILc0xQ/BwdMSDFHrcp0lIz
vJtOscqz8CnVTXVRRy3bXj88YXD4qWbJLsxcgdjfOaVluxaWd6wbJ91AUyrYIpf1oopgayo16SMx
uEw7BjOO4sBoyHwZ7OxU9WLdoYGlgJxvywy9k81GIh5zQkMnfAKUb+McqSybFCCa7OkLY5GDhFoW
qfaSJ81XN1CgRwSw2vRSX2EVPQ2zBAcyUbDJq+hUayPBbN8DgNPkcqfrhJzqrMneqyouFlHy7Mdd
uesn96BHznPtds88vpQDh4Wu0ostB/+dhLJwLeglu2oXL7yOVHVmyHuaaSgrjgKD3mqsvGpR7d2v
lsnMHngllu1u77nGNnWWFUKyuMl/2i7R1fbJtnkuwka/93WEYCG4V2jHFmOQZauuj67UOU7ktQ+L
wdCPkbYkpPqn8NOlwZy76tLgNUswDKxIaN9B7jm16Uss8uoAo+elDnBy9D604sn8aZXjjUCug9b6
V4Ha1lYJvrJZagAL25ZEpC2FyNeNCiHKYynBx4ojFI21uYwCi3pI3e/7xNhkvb1tlRKlvOhuIkDv
lE/Te8g+sXhrw/KU+erSrfBnMg/uIng1qVe9NzlRIGo6bc2WclKllcsGdgCmx2BhNX63EhohPqVi
Q6UlBqJyrzyXmKc7W0Mlic6PlfKq7rsB+LZGATm66B+oU4Do5NeWvKsYlgdyk+S78CJkYpENfESl
C4eZyGlPVhs0y7jpG8bn8ge40qXVxTdw7C9O4K8pxj4PfjeshvJO1/ovUWhPovrQY3cXx6TNgtTG
TvrFQRyRZeW+FZBvE1dki0nXvti5SiJZV5PZWnwRff69m+h2C2MA60nonnUPe4oRSglnocs3hJGH
FLXCVR5i8guMlhmqTgd4DeEevvq9tMOfaX83+Vrb3vBm1bq+Lkf/pTKHW5RpH36pv2WRclUaZ5n1
6puAvbAwGt0hQzIeVx4wdyfNywXq13jlEFNM8vSyy21tRRDoW54Z2bJLjdXoBkjfrUPqjtmqLMJL
UHisDJu3PBy7BepciAernKiLRVO7PzOl+kvQUVvX6YgIY3SLfpch/rILnz4roZXFAVJHfnD8aacM
yrhFqVIeKuEUh7EY8mTxee124fOYg4uRY5M8yLFRjk/y7PMFOV7KSwNV4VwgxmE6D4lyXPQ1SEaP
cVDelAc5FmpW4yCwn9/5r9PIjpdeqhq70HLHkRV53mUHeYABYvFVTsAZm8KlLqSl/J/zlCPP5Hv+
vPznLY9X50t5lj7+BEg3tLy8FOMkQ/DnD5KlPX/B54/4mBc+b2JJoq0kX6fIzk8hPxd5/fkx4XwM
F+ng49IOVT4DJErZgWCb9DFXyLPPe/LS5p9Aneuf98iXH//359vbzPwuKMGtixpp9dGap+netNTf
p3IS9nRMDruQ8kaPk2JnIjB+zJYI6TuvgPrqeQz/0DEIAmJBNs/WQTdimJRztrz2m/hrUE4w81yT
LmrNTgqJo3jG5tBRt6KErHtiXMkmR5znNs9/guIW4z5QfW3fOuV0lqKd1kcf4aYhI93oM/xVDTzN
iTGdlcCwmYp62uE76UiPxVQAOUK7ueOMQTFf5B1gzQajCTQvec8q31Unry4mHWZkf9NZLiLlcjLU
Mb0GXt6uJb8APd26U2t7rzoRDlkiSaytAtRkEYMHJ9XMn4BWJ8nBEHD6q5m5EDalTU9lLPdyW5B2
ZnymqPdimaMNw8hHOTtr/thVhM3wmhCt8UoaOayGjD3wIn/F4GZePA38u+Uk3tGbXbCfLAR5zwWp
vQrnj6s0agacOVVD9hJk28i3anHy+68JX+Sa7hygLz/dp6nVvSQmtC63NWaWYMhmzgmJJQ0m+zIA
LiZgJkLAr9eUSgl+YXpwD7hm6zWfUvzB7GgTUvFdsaOaoI5hpL4Mjwtfz8KiDbGArOze07ZWL4Vw
X+SVqqThy5y+Ia8eBwrjhIm5z6pNeCtc4o+c+KlTJJ5UczTvieuQVVQ76r6pFfPe+OS+gWmZKxZc
UkU1doQgoiCdLxUn005Bm4ULQHsbQloIYpuM5tn0o43omrRbhgZ1ehGJm/zTLKd60zzdPMu/CiX6
XxVO2JU7Bs8PYEVBn5wJjUMOe4gkocTf5GH37g+1+TGfTIltAieq37G5Wx8TJxT4hrdshAGdGugN
Ycc8lTBjL5Te8WN07vguoD08XqjnF0SL8y1XDo1lz4phz1o3IbYazPlsLkWL8yDvjiN6hWseXfvQ
jL+ECBSv+qR9ke6mbiT2a1SVaIWTZNFOoC+ld8l2homwBOqNn+6mTi/sA3juL/IdbZqtFM3P73nZ
XTQtVJ5Zbtg3Y2gOtMqyW1jiE0QsdKHmrB+gVRFsKZtP3LIzZ9z1ASsIiCHvRGkPXwEOlWic8RVl
SU20mx3ke5sZHtAPqZhJHFG8JgfR08V0cuYAmMTK3Jd0/qqK0rSf+NnurgtAYNUEmrUgVpsoBRZt
F8ssU5XRJAn4l1jQzxxhPS7dzgwufWscYLF2Z0x7yrrUSOYL2oak0bbQvoq6nQXCrrLtG2D0eZYS
NBh31cdE+s/CzYX/3NqmeqJT7eEQ54VCC49pSxnfFlm2q4wcZDDOmCCiAqArLWy8yFAXyCTNOyV+
vu9pD5GyNu9ZY2v3cSNfqVM323dj3i5N7PUaS9ILkdHtvXBBtfSKHe+tKe3ubtR6tI0HZzUOZbCj
je+vpCj033pQN9w7BhP0LBYFQYWIKrOezS6wzoNrJ4/8J7DfEWABlR7bVFlnyzAgiNk8eg899uDU
F+nobCc33vcergAGyWHjxlm8GRjqz/JAgfCtsksX7jaG5c/7dQQwbPIxIFbU55oFJX4bc0UBeKEH
84So5x1tPKA8mi1gL5RGQ/r3VXrWRFPu69ppXzoX0GvvWuq5G7rpVpvuHZ4VjhRyllfUxfyDGgTj
1zYUC4ZP+61R62bL9xEJmd/cctL5FvCqihcCSkHG51m3dypbHB6NVaxICQrsGakufBMVBnhriV2t
tew3gFWeweobtp/3zKRPqQvN/ACz1tqVQQLQMW268aGjBqZ+bqx4ekI4S6hHnNNV9VBx5BXiZaEn
yuqPMtxnQQ6DX7Iy0gLNqVvSfA/U4SoPo4kn3DGmTYMo79rB69j1oWWwokz55PQ2u4c4qdZV4wl4
OrivmIjVHTZi5UJt21yN7DVy0HB7nUfj7qBoXdWoxTbyEpFGvHdip1lmrca3K6aS85Byud6IrHD+
XM3IeWsprTwXtVVeys75/XkHKV30VPXGc2qE+s0LatauvD+yIBbQT0H7E5inUSlRwodJvQkwib8I
EBtENKbFEZVtBW8IM3+jOi95GyKFbnV6tkNYvlkguZcUnbu9WiYv+himG9qx4bes6stFD1TqYkHB
+NKwxwEoHn6jsFwecXnPwVhFeVOU6YPAwps2O8hcTz8TGF9+mzpdWVkNW5u4ZhUf1XhPOjf7Iay6
31YzQV466+RlaOa/5C15mOiQ7B7SkKimD8o/FJiPdSDVIyFTmgtshP0J1duzfMkNGRoD1xm3ZF/U
FHH0H4UTDqc8t2i9xkDQZ2i4AVOq/xnhFZy98+5JglE0t0Kk6Zd3ETcWO8v87FhECBipJcrvjtMW
e39sL5ZFYogLkQT43PBDYacFI9at2Qfm3+G5RQtQi+yw+5+YR+iplXl7H80hZibH6zFOfHGhXi6T
HtbpAW3yU69Exb5MvwRqbsXntg/wa2BA9haJBrczQHm9iUwClUOS2Z+0vFl3VXfvR5JInFAx1vDX
RkBeRfkWuxWN5KL8Ogz9rjYj9rgBMkQzjq9OXhbXyrk6c17Cw+I26QqMStVU25+xh2jfn0L0xyma
KSm+81vje1tPDdhMENxqGSrLikXSgVAg42s1BQe7myAMA/3tVY8qXkJG/GBM4VOk4TkZEsp05B8G
ut3dgYzoK7jX6VbKq8N4oLc4gfWVr/ZVLdYYO1g70ZpaQt/PP5oKsqg+B5AgX0EhNeCNHQwDnYdV
o5AY4yef7GmEO87GEoTMdknbrPi+ZXsxX7pR+oH5aHiK41ZFXue+RXpwEEZQnf25nyO7OPMtW6uq
c9ACxnkYZg3FHZcGFYLTJ9EsqCnvUEz+oLm5GfqrFaTiOlmWcRXzmd5nsJoioh3+uV8aLsTnEQUh
AsVeeYHG+yz7P4of4q7Wpze77Gg9zopfD+/VPuro5Y+J6n0f81/NZNrfWJavZeHUGHiuUHmZK3mZ
MEvrIsgO8koeUmaJxRCN43ok8KiQdm3qGfp2aCheyO/12FP5SS3LPEngT8qcO6pVctf9jLjUEnsO
ORgjMVShQcAnceAsFaqNb1PciGwojjoQTOSj2gm9dHYvkg67WY6fR4L1Z4DJTiGzbWkNzabSlPQr
hmviZpHV3tQuJG0ANeMaD1/yRakUOHvoS01k+idtMAjDmGXkqW6cEOYCM6tN2PJ5gQnbj8ksH7TJ
Z23mjSziyGwJ5rNpvvd55vf19P75PkoclB+j3R9vyK3eXwxDdnCRCBA1itpEV9NqFdmNfQ7mgzyj
422fc+U9h6p+BI8CVkA1XHbnM+OM3zIfI3Azekfjx5zCdI5jQPHIE/112Q3qRl4ORpIuLOI192bU
iyd5YLz5UIWh/uuWRuHuySlXxvwme2C+9RF4bamqp5hGQXFrhlLf0N43t8g6WJHi7wNXcZe1j34f
S1W5G7GGXyz0jmsL8ftLSZtjGXq99VZqw710ffWXq7+2rvqEqCl+7oCtXXNFA8DI9uWfK8NsjFcb
XtHGFxQSdN1cqBJE59k24q1IGx+Q/NglDGJ+Ve6K5E6pGPTf75D35Duymv25AprNtrJ4L/cMheqf
dPbAV7ln0A2UfkNBsop8MQ555icFVbB8dabUbEoflRxb0nqb9bXqUvycCAO3xv7kV6rGAk9TvtRF
ZW0LIYq1vEyTrEIJXid7tWicswnvDsVnsENskL2VyJTIL+zbU+6NE8rxOTiPlMd3UTnL3AodtkJM
1mqc4L+G13Bz05QyszJaWxY42kvb62zIay/8y63DHXQEvOAeS4E8pL3Gv8u48aQp67iNaW30pMnD
MNF3ERWjC/fydVsIfp4wAtRrZ8rZjsunym+n/ah1NAxmBOcqDByFdAtebZJfiDlyfoRxvJRONl5M
z/wfxs6ruY3u2rZ/xfW9b9/O4dSxH9DIAAmCUdJLl0hRnfPu+Ovv6IZs+fN1ue6DUGgEikTovfZa
c46JLTQvCjCLUUW/r3WH+3xy6y3fTTYhsooOnP6308xBaWZc+HKh6wH48DzWh5OszEvEHPAUuKFz
nkjIu6nClsM8kedJB59WBarXUD1jyQ4R/RhSs+9uV0V6r6zqVVtH8lzLKhxWesTiuFxQ7AC4nBCO
2y1er6gLPJA14rIMy2htqRtzSsLNMkDTpWJ5Vk0RU0+1ce1yFdGK1F6CTAcrPs+O1O8Gdm9ZJPZp
cc8vYj3Z2O2208JHQaF9WUaZihE/Zo01XibahvdG4r/2irgu9y9KqIFHu/Oj41B4Vd+az5a4awyh
vBpzZgUb05TCbEJ9ZXTmhk3OW1sAj9BnOuJkzeBIVevU4w29RILDJQVorsxfyIXZXAwYAdH2M3iZ
b8MFhtqKCJQ29Ylmae272kpLSJxDtB4WCZBS6a83ZUAkgq0RGnd1BAVuhNTMRjHGWSz2IJOVq6qK
9KnF0mgiy3qL8kkeB0t8DSbtRaj0K1DuESnOB5CY2+3yuyy/gcpHJEtLyUSaoAW7AODv+mLDeLG+
qU8yCFm3w7D+lihlfsV2M16D5rQ8f7moqr7yarOpko2TwcBcDMJBMeg76aTVaglebWY8RI6K5BA2
xZfCDEj44CvFIjXFUBmKdFCfndLurwJwMRIdtOOVXaNB4CaIH+pzIzLgDXre0u/H5YnVUezqHtBa
mpQQGALGoZvUaR5RIGWbsa4yjByjc9eS5UToZI1jIkc9HZC07gREE7SNSWBMFmmk1rMjN0eko4sF
bxFpW/X4gFb97rcgarmGa6GDqlzRl63khTNN8uNPV2gIpLdb+owUKyXo9lDtBcMlXdwcn+yuhKdW
QuxjDNTnIq9+Ymcc75eLVnG1k4VVWVm+r8ttUnfG+7Ju8BsX4qISfIz1jD2F1asjXDhdnnyzud5u
6pL8QDKpCTR6ucTSuuxvO89PNeMUOlPyBcvU4oiSZN6d2PBD6qX+3OKUrXZDFBKiN2EZGWZAYMZM
qe3N4hluxgzhFObewhK4KYaIpFqYESbzBjfaam7WbmL6zogzMaE6thG9GxleV6cPvuraCLxnwdRi
Kt2XmLu9RdqjJLVzWA4rzGH3jcbOYDY2TRmMaVvW1nrhJP++DZ7qXasnV8MpTguuWFUrF1FnjVDE
jglcLuITCUA08eYEy9oZ0YNhIS7ulXgIt66qfdxgZ0k7jIfSBWfjWq51b4sBXC40m+WmKVdYQEOQ
Z7GJRDqxLeW0UCOGcnx3hNnfjpJCFtsMS816casauaMctRIPBLqODE9P3R0XTorP7voUEkYK9yp/
+NXkHCrKezW2xInwujt/kaDNF2LWodEbeCgc6HpN1P2i76iDCrood4t11Yj2ECWgGOGBf01jFOt5
5g6vHRoaTgv7EX35aln+w7b6jIo6h3vNeaZLs/giRLQVj50jp++1JrV1Oobdyajj+LEr+3C13FE0
wHz0sjMegCV0bLdkvVni1qDGDWzIuFgO3Ulng8qufKvbZXVqzXrfW0r5FYMVAiQ7fB8FnDvNFd05
6ur0vsGpw4vCIMFiWmJ0xq9rv2/rS/QZcrSQzdnho61b07aeADD6ikxOCJOKXSMD8ZBh0COtJJuO
pYKL0rAFZjPoGJod+2CzkvCg1m50DVNSuHra4TWapQermAi+AZ7B11YDv1/MXi0M3Y5hpOulA3dj
0SoZSIjOzMV+Mqqzofjql2iGJZczNpmtBTKmUgiALEayzdxIPjs4g4CSRt0nAjJWYlSIpt5gJfXN
E1KLXxe/Dyu77Y6sHGLsodT0W+QX1Xc1iT+WK2A4/uUKrPJnCLd7MPrRxSdjcFag5Yh5+dYFDsah
jtAOvXWR1dIB2PZdohwszcwOt+++GeXBPQ26fjPURb/Rbau8l3ZwJwr65IyRUAJm9WVxaAKsEGvT
6V9xmA0AahXtpewDQE9Ca2+LQD4fhugqt1Z6h4wi/Qog536gc/I5ymCPS9InEUhMq4nOlglp5SEQ
KKUSzcwPWlB0l1Y42DGbNGJDnuSkuEK+GecW6nJNBMbwlS1pDl6Fa+SuYuKjh+SR3x3tsTQopxEZ
m8f5dvxitaXmFRNIM+kQuRVfM7jZj243WhszV/SXKCzLVdJp6lkY4Ixrn+3jzE5t1QpKcufiIC/0
Mj0stqEQHigDjumpVeoLzUraidDMmGcXIOvb2BHXQPOWRybt/IHU1EsWlfrhBsS5GagyxGthix9o
gX7pQjVOQwpcDIYfgidqJmVOG75FC99ShqWQm1SwtVoiiJe7y8B+NnWjOyzok0UtjNOkm8qLSMtx
EwnfPiTCXzMstH4EFSkt4TTRqWwxtSBWucERQNO52xQQCUM8TXvBeetuF2FgTThqFrEaadqEhNuu
SmK8fY1vqMGG2aX6BRn2o2gJrcbdFh5Er7b7YWIRlA1f1Qnw0sYU7bBZVsF4TpWsQyIWVdOkPTKb
CPELQjmv4+8AyHwvGGRwUVKjP7pC/0YVpXmNEgIaHgn6/U/XilT713uL79jvieUh3mVcDVUfHUNm
sosaq0AHVqyHSd5pWWrfsh6YYb4oekQGd1TzbSXvcROpzC6nNtUuMnIigAN6s2e9Vh+KoH13au0x
sKMESVfee8u1HGGvVzLivps6SbABm/3ejnj5snG6iTeXBsBymyYYQUUfC2gb9WdzgiYarvQMUAc4
ynI9uVazA8A+4f8N0gf6AHi7K6oSOUGrqWyfNpIgaoJOEg5382lIB/dXAw9zKUvgkhdQsxHcO7LE
3d+P9bU0qu7uZi1INc33BjP6yf9IIMJs4XA0tdwrpa4e+pnjYESkuht1oyDE4oR5gzso6B5Gvz9m
Usnvlv+9rkesN3ogqIHocaXQHc6ltJgF8VstF2EqYY5l7aESUpxl5Vj7zkZlx6e5+mLdOKJG/CSD
KEHuC1mUXkezNwOY9yl2koMCy3YHwdZ6qhSU/l3f5ajDs3rfwvpAfh/7Z6re7hW7yEppaZ352QuW
cuuSCJ6NOSPbDaFhPTGGWHel/uxEAVBrdLdsBPN3UzVGL0vD1MvpFBFOyTqZF3r1tlzDiVi/9R3n
SxFjWWSpQXU8r7Muz72HPL12TAERRsXtfdctICdaDM5+SjO5JpGCIoYPdey76tfeGuqtjwx+q46A
ahdzUSVDC8Ob/qgT53YeqibcCE3YX8b5K4mR+AdUog8nqoIXXBT21qkScQA5kz+0tlZ6LSbuDxsj
bTkSz6ur04Z5Ub8K1VR+Wa71Wr1NwDMTQEXlYCYRQmI6Rd44JVhTCdpd2fxI9FtpQtcPSwuUl/BE
aMOj0toYuo20fa0U61LqrjiYgB22homRZnRCpjWzw8maD8MqBv6K4EI4ivTovtVfWzxAMxwfoIS5
xaQd7JebVfM/3tyTKUTT6JorxTNxedFjQlwM/Sl0yArgEzI4+Z/QuA2TCK8urBhaZwqhI2YrXmuV
8KKMknK3HJY5VVfXVt0Jt+O+g/vx0Prws5jvWT9SFBgJ4rDvRmo6Hr1oWOVORYxv0+tgHxzl+fdj
tQwcwRQV391UY9hMr/YEdCt8yk2/AQDca+uc14N5I0MfNwur3ZSWzsqNWOPQpXVeJ2203rO6MBzj
AQ/zaZrnHxaM0nN1m4xMY3So8+5+KRxDg2DeXA1DlMRVhyV4qOrNkBnMUfTFR+GO7Bp72y1PwhA0
adus9tze6U7ByJpZocM5LgtxrdfAZlP0FgMYC8UmXyYxq8dCOO6Lb4TlLq17e59qQck8jfHnYA5o
4YFi7gAEtA+0NtATU9feKlncSYc2rmi2z7eZEDnooQfKNhxGZNHIuDLQpPSAoMoEX0O42zQkhqey
RxWEthjROMlDX9NcK9ctG7yji0P5i/3gxmZ6zFu2QEqm9Y84KjxhEdLhuWx0VST/12ke6BqaDFgC
J/vczCNb4u4wDdMa9uwi/rm8tsvF8lKbLg8dlfD+tqcAWfqt0jVB+aAdxySDOPB71UpiHLHkSq1M
QoihyDXdM81luaNsR9ozH0bzdDjSnJ/LUUBwRD0Yw30DhgIsKbGFt2890M/qqGXNt3jIJrJa0ERV
ZWE/VJZvP/geXi7jwRwm+3YhLfOltC2c9f+8KZPTKTHx34DR/lFzXi/ID88n9PwNrs2NHAK2S1EY
rt3MLH9l25Wpw5RIn+fa83leWBhcAIt/BXFFk5FcvLsbhMLxSfBNRXe3OD4o937d+/txzfyQJoWs
vjxkuSOw3GKV6JV97+j0ZZyuHbZL7dLHQ3LNEUIsR0U5QelVZ28/AzQyC823oZCSaXpRedMY1z8x
gRNLwsg7Lgu25natvMkUMdekDtbTCN99DZmyeXDyGDxLmRd3aRQZJIqR8XCbQw1SAcY8t1jWpT3e
NabVHQebYDLdqtozY0DowdgX1kutCfAKDz5mDamYGRH3o7dUL0AN8yctGT3RmBSXs7MbClfm1aGt
bRYnOn1m/ZdnvJ/meMEk8JY7NNu0jm5FiNPyk2yie26HvirkE2QFz/3nTcsTlkf8fn4Q5pxeXVvd
ujkGcSb82Y7Py0tcZAWTkvk2zWrbHfBrqBng5x6puV+qOZexYoS/6WWt7UXqlmzRUG4N0I9M2X7H
VpevfHd2KBGhtJdGD0+qtvUnTM6IfeAaf5RdfWqMIPwC9Jd8dD1OT3hIdp3l9DtLw5oL+JUs8pFM
AUdpt03qii9hwBwkSod2e4O0sTy1q0VYs0hDiEKeWd3616Ifmmtj9cflNyOLMYWDlPjHQlPlWyQo
vuffGNgtSQlg5fapsIFjpRjw545CfESg1T0FukJ9Io2rLw1gxTFSU7W35s1PjuvWQi2wfIKDFqxb
ymp0I1sth1Fn7Ap6MhtzVs3LolHuk9A9LkfLBVy61tNLAT53+S8BznQrJ1XLN9scZ36Rvk61iQW6
ohOQ6+bnYiXRk1BnDu18KgCuTqY+vi9dzP/Y1FzuMUPYuVA9edHnYTNfcX2+wDlG4SeN3XLT73MB
m5u11aolTnBODwqIQK+aEpR/fezsokBVDkC9/fuKj/Y60Jv+SxTnh2z4aei9eNWroTsaRQJFZj6s
RFZuW4Lct8shBVvpId0w92i5AbY2NhZNyPyLmie0wKKZKoiFLG8ZjSflM9bAAbW41jyqWq3e2fWu
kIDsbdJujvVQm08irbR90rsSQEPonwO7f11gMYkRjasmCax9aMasyNF8bOgERioOWJJ8HE/4Noi4
mILm8tsdk/n9v9xuaOKOEK3wuEg0Cjzu+8wxXpejRaHBVCH9h4BD7ugiwMSahR3LI6LKwYFjMzmp
3I7hUQJ4Mcr0mcIsVPVsNcrxdwyObO2Z7G38TO2h9Qq1LV6QmLaeyyJ0u7bcJuPmgD60RBxZ0Rca
CGCd+PuOlkFDPWhgo3emoz5bjitXCVSVDw2E+mLtaW39Ypdi+IpKEOJUQrSyo+W6FxtiuEflhbIv
08qvVtm5XtSb9UkF7/zajGQ5bm/4USPJUsSRVrRbOkC6o4DO0sw14P4QVxNlIueK8b6NlFJDQg7C
Pyqm43LbctH4WX3vR6tRGPVWz+mAp6pFNZpQ5N37hPmMcMYeQoJroX2Hw1EfjY9xsqIniZvlyNRT
3wQq+y0sqzFv6Soik2DH0mly/tDpDJAIap6W41b22ZbQYn1XsnG4zxIIsjBAahz1wbRbDn/fQXQb
+W2d+xE20+hZ6ZjPwdW/LsoWJbJGRZYSvrKU+8QhBHf10JanUtW9AN3gQ68H7bnHZbocuZJlMI3b
ijKOFS+o/IMBN/2ORh2fQ2EK2sGjXJNSFHq3rM7fW8zlmkN01rrSMMIvhyFCcyky/1gjrvAntTkv
jeVbd7lvcbhgMSUhWGTEplTRO+OPOYoof6WlByAn7pudaeald4sUkGG3rxEisvaQg7XSXVntMzn4
96md/bposiTdhgHA19tJqen0bUOWy2PPoGX9n64VFUY9EQ3qnmFqma1dzJc7WeUvNCrmPjcAQ0c8
BK6DlocrsS5rkITKQzMEDH4Dyz6Mhogf06F/CzVibZYjO0daEk10Teb7Blv7dFvA7FFUGWfAFYpH
pNb4bbTtb41dl486iMhzzdgCPT/9ltsevcpsf6vKrkNQWQr7WKsaVCYq29QMD0RTDU/wTeKtXjT2
3gYZ+ta4jQccno7ZfLs63w6xR01Nch/mdn6nW826bEdzvfTzQ4uO8K/JR2VVh+VFrAz/vR6E9et1
Xl5d2ZFOlSu19BgS/AxI9rn0sRlDxqG2XxZknbfrdljFlr/BuKLtVLpwGwKZCK2eB5HLYTpASTLd
UffK2O++GH1HI6umcMkRqaVoZs+BJeyHpkPOVDF7+d61+g+TpevRbHQdmhkvzvIEU5138dFLRjRs
WtfgXN2qOiT0DF/KcLjUc6ajPSfkjoAeSc0awotjQbU255zHyO6y+7xP7vrM0n/MV4RR3a6M8y29
Ed3lSmn8GLkiAtN8Stzka9hCpiSEJzgtUEY3Ce9QitrXyWqL53gkA20O2al83z7nZow0ZFYoaFlG
J7Rk1rE8KQoHSX3bZauOy13L20qynxEeJJEbd5i9KhqDXXm1MpmuQeJYL13O1hEJjP+tgCEwElD2
U7I7KVEYofoTmEfI7a0NdzrFZFo8tMoIwAbW3XtS1xeXENmXQaT+zqgqc5eiejeVqXnBmHfBN1xc
tY4QzASPfkdD5y2oo+DecpL8dtjF9//d0aRqNoalIgVDmR9+/O0Phz2qommz9laxlBk2+W+Gpk5Q
5DJ5jHdZFw/+FgNmxztO8waByc4P0/5Lbmjkv4yqD/K5Bgjp4p8tK1FvcLGveFXEkwGDZ1V0ifvD
LI9tU/qfpOOEK3PK40tsmB+D6Nl2m777vaQlPs5Nzz4aHiMGq1/axpVwZvPrGKEaCeLxfcl7KnPz
LSRm9rk1CTw1HUZNrPok+PI6Fj72d9OEhu3PkE0Vut0Oto3J6ZjOjVj6NXBU0J9plrPjDQqxHpT5
HW/ZfQJdB/i/Sk5UohMkbAfjtzgMLgyUN2Pj5KAH2AFlZgJROYzYPc2HYTNAIAbnu1kOUQ9KEHmB
tQpyjC43S6aAiQPIrKJnGn0uzaClQVRNBSbX3rmMFmVt5cIB2KLa5AuQgSTU9JkfT+b71tL85Jb9
V7epiRhO2pslChCO1iE3yvpJxO73XEkB8/3jSs7ZWcSjslUMxWDhnReemjJ203TJUwKSbWXPxNEp
6x8IW65e1GTS9qnFXG0AtPOlSsCgZEECbXNMzhYisM3URtGRFCH3RfOh289w0F7Douya7mMTmu7Z
NwML7Cdp6GDZm5euJwhC1xT5GfFZCDo9+CBSlPxqsx6upYXHqa2L6NBQBm2WD+7/+Rj+J/gsHm6f
0Obv/8vxR1GOfMxD+W+Hf7+LPuqiQZbzv/PT/vmwPz/p7/vN4+a/PuCNCUT5+SP6/l8fdfe0ff73
B/zpv+W3+/Xbr7/L73862OQykuOVbKLx8ROUv1x+Rf7O+ZH/v3f+5XP5Kc9j+fm3Pz6KNpfzTwui
Iv/j113zF1rVlX85A8w//9ed998zngdDA5BYI7//v0/6/N5ITgjKXzVHVx0FMYijWsZsgOw/53ss
96+abVkqBRAebtfUOVPkBTSrv/1h6H/VdEfTsRGzL1ZwRv7xl6Zo57t096+qrTl4JlUuHE3R//jH
H/+nN/n3m/4XmjcPRZTL5m9/mKr2Z46mrZPxqRkWW0edn6hb/45KKJAfE7xhhvvY+KBiz9fk3JKm
g3k8Agu5bVyukM/hNXzO1wLLtj301K5lrj24Sf8YVlHECCCx1o4R9U8E+fYbP89Yz309XNeUEivJ
aGTf2KhtHTHi7Rrcz2AGlqXjdIRhE1aqjw/BSrepeyly51jg1qeHsOrr2Nkno3yHKqsCWJigZtcO
eXQmmq0APQfxKUAYALHEHaDRftvAfWcEOBzGSn9J7RhGDYzoJig+LBHlK6vjz/C90VevoDs1j5x3
c0/le4F8dk3c8l220sFwb2wUsvYgHSIekKXy2AuYzYiB5mqSAV9ldF+y2kxWFhKefdOAvghq+IER
EhUTF4CW51tG9wH6UudZkrRzSrLKK+Lmizq65jE2cSKQsVgTXj6cyOqhgHeeOTPTq5tjWKJCmus2
aGit2bww0rG24ei+0pAPdlIRB181j2jdXpMwKwH7ZB9VxB4grItvbLDX7WD1+7Js+aEx4O7WBI+d
+de+Uz9VTNiHVGH/DK4JaaKNWyt2VozAUiQ54egp0q42eOHWpI7E57R4QQQHXTyc5KqM5ZcIpexR
nVRvsoLokk7DfHpWd4niztm7zejBu4dGNb2jiS7Ocij3sjWTc5/XHUNK3AVA64l/8PTaZP04lQ1e
+FIQc2lomKCnogX5GEgvVYxNpQBj1gLm1joSSvTVIAr4HDHO3jZTb601mbz7DayMsur4kHUpGyZk
cIc4rH9Mw+CA8eqhfljiwO8a0mz3n7umEtd2iDYWMkCsOQCMOkFp1pXlxrSK2NNygRaoqn3PzBNY
46rJ4M1oxMnSyyNf0ggTUJAid7Yxnyfi55Bi0R3tsdr0fvkiXC08+TqQ1dguzwoy7RQj4MZOOtXr
jI0Y2tYbJS9eZSlXt+Vn08Hcm5zmVoiOXi2DNXUq/BfE+B9uJ9GeK3bosUys29xPjjMH6JzG9oaW
bbNP86o72gkRPJPq7qxcfEkj3An51IIRcQ1G/jV/hiKMK6T2kdl092WS/rSDjgW7qRLFzuqUp1CL
XtRajpD/AqCSY+DphKlu4txO2fJBemjt5MEGsuuBQr0DnZDscicMT9mjLi58JXAWOpGzUYNoF5r5
seylss/QZRtsWqavecXkB6QcXlQtP7ctRPYO+YaqbgTCS4+c6wO2BWuT+bjKTLeIjoOIz2Mk38Bd
qxhrDpywww0zoICRzAocb7MbBnYbag8kjcnypXeJTaEj8eHXhrLXaZVHPYtsA99mHU9lTwd6ID/p
QQNNgHkIY0zbAPu2Mk4CmGc1zHJrpdU/wJV9RuDKwB/RfXElNkrNLe76ynZ3mhph+0bPqCQFOlA4
5KdkRqxgWn/sy/s2iFWY1Q6x2TTst3HPCWZgOqfaLXP+WryrqriEtkUlRVqZJ+gV4A91LA8mDlGS
URIfbJXhZAtAiy63s6njhhDjetirmXhjAzhskCbHK1M4eyJcYUDbJdwZfk3ofhHcgdb18rHyCGkn
4CDCNJ21jGE5gdQqoeAjRc5Usf+PIfQKxQeAKjZWURKMaGQfIMWfoqneKT3GbszKIA9GMkRs31mR
YK5uOcXGcL/v6rZ7zRL5WjEvQ6tV71MleBe9gX13jLAtutap0bFzBtPIeLS5RppNzyBpr6NuXQIp
PNtXsl0tybsnxnRYhaXxaMAwXFlGp24d5Pdk1h15lcBuofu5iIPTNehnlDlCPahcr7XZHFcZ/UsE
tZAskWB0Jn9e58B1j919MyCxHcvUi9ApgqpLDi6be7r36abO+nyPDPIjk/4Z4bexssNO3UObULym
/On22lM9Zux1uxJOz6Qm66zPjqVMks3QCt+rO6CJ4thEoKFVwSttagP+liR61XqaKg0dnZVbmBj0
giTB+O4eRwNOoNRIu8yZU5YwQPxcfkgCEBA291c+VZ+DSj6U1hNFwqmMukGu4xYhaa3A3qwenEp/
VvTyp5bQzLRpNrdQKUFJQ2JwgQmH5ca1tXzt1Ea0UlS86UyfIwzNqyCrwO2X5r7M6GYFcnzmjQDp
oBW9pzLMZ6CjrcMyzRgM9ResuMGKieZ0MAmRNyVabJDIZ07Kb85kPim+lu84lX5Ec/qFgqO0Hc/E
chFuFswdNbN+m2DHHYMSmmhRRqvJsr8LEr6deHg0tW7CcmBc4bMovBiY2HEWb50iSjwnIz+I4rTc
q7PmTdPt6Yp8oj1Mp445zoHEEkIXZY7Jpt8SxrB24BVVKBd29NdoIgZu4ulpJXH/qzWiWsknYsCM
PIjk3e6k3JaufWlTBBd03IjiVcoP2jzrrkVH0tPWwSatr3uZt891bNHqbfpNoqbX3G3F0R2i9zlL
GTnWehytZpOk2X0IKnmrNEp7FqWG0jLNYYeHw2F+EYc2f2kid9fD3t6qWEfsaDroqhF5epuTCqRj
L2mTtSRdT6lHH10b77MT1ZxcCU9SGvGjdvDMZKl8TaL4ndi4Ygfm89skqodCYVQxDlgQep/sRBbn
mibpN2R1/tl0mjchtbPWjAKoNl72lJP82h360hv7Foh7eh0T6R7wfMSbIu3Wflt/E7XxM0H5g8Qi
1D2JCRMZUU8Z0KHpj/pNVOjBA/Xij8BxUIN1LG+DNW2iBr1II9ttVlfmNhsh14k5a6CzEHqmjF9i
gAfoCsejcw1sVVtrQ/1kOEm5b/zeechd5G+qH3ohTMemLoeVOuQnv6q/tcmE0F4tjVVJcQVDSjSw
UFi5Sqt+a000YT7fJzZC54yUd0bBibt1EVDZfh2uMrs4Vb6M7ntMkKt49F/UDs14TPlwnsYpxCBG
vK6txVRuobFqMts6pn4+QrvU2bPFHVndisBQRjpogmmlaEBixo2KgtsM47VqmAecNhoNCw0MRvxm
9l2wGzri5LTBZRanTqvaSF6HLpRrWRpveSB+jB2hdpNj0pKhZtwUYPPHInrDaldvUzFZ27L/XifK
2WjgVQ+JpWL90J78WLzB+7jn3Y+JH2s/kKhRDEz4zsqc/lwceGRcB7sxZpjVOho0dlsd6YJxKp1q
4SWJWu5ItDiC1Kh2tZo8clp40p1mM1jJi18qG4rLL0Wgf6NCZeVRh9WoRe597QZY7FEu2i5xD9qw
pRC5L5xmX9b1HHts8RqSMbLpBhqchEob0bBy+6i5KPlYeLx52wHmE+PfAkyB7WyULsDIKHILsML0
HCgaLgOZCGbLCmlkbNG9ge+u0+oaSir9JQHqvxdRdE6dagvRe1zFaoVrx3+xByU6UUt6zPCylWgV
ktUK9hxOpT3WmoSBXMGKobxKKNXw5mtzIEyFWAbax7tfNTWmieZ9KPN4q2m8Cn3/I7KrhPjFilSb
al35bXRHtotiTJQ0tTQ5l5gZXAPxQLemXvsaEgrUxGa0c2vOQonRvkud3QTbCuGVmNEq9wmwhsno
i8YnG6hthbL4rJQktQdMpNQ05gRs2sTHZNER90x/sHaVpt3JhBl/EaAWa9XoAYCFHOSzrjcaihYG
ca5QlL0vKHWh5uBVECRvpJFRg/DWqXLYOqmKQYOWcJucBG0NLvK2jJmIdQNG1P4Nqr9+34V2sWnM
4WpL6jo9w2pQ8S8yfZC0NVJKAnS8XIVnpkfTg7DwHtB3YvqKnKOXMCdxmim7oAz4qgftURfZtI1O
mLupb5P2xTTyBsCO0cFtVN8YgQzbSPCrdYUvdtCZyjum1+lOFF+jmKlAXkHTEKOdbAFWPBZU8Nh1
lNJrNAKfct19ttsdiFVyKF3nCdOAsqrK8urUiPYdMwyJJtCunTl3o/Ho0PYBVdxY26Ir7zUFHsfM
2U01AR+8M8CP0TtPKtPwEtGe+m4UB2Gq91ahflPnYPC6apWNJNtnh7MSh0d57HVOVyGeW2pRcyD0
KdLfnIyed+tgT43t6qo0bvaEdilaK3V2oBKhAEUI5LkEhnkqldBFMfzgIg3npUrd98aHoJlr8fTQ
lgr5UUEBQ/Gpq2wwNDVVSuTGaN0kZimBnZOa+qNy5cUg0UBBGX3oYPetnLgEUq7D3kS6+i7NOues
oI8UlulX6VPwt+yXMFv540FaCPX16JtLe+vOUXZEm2ScC0N33XTOExC58S4OKedS+IJpxKYwZoe8
VqWdrqvEJlwoyTmXdbm+g31MPRlod45ZMVpX8nbdOu5myhEPFKZDCUqVyIw6ZhOvjDutFBOC5ZR6
UZkQHIO0lnS4VlOtRDsjmF5UJgjrMuiOfd+WrOfKOVOrEj45AQySzeA67NDtUpFcYyvnJWmBkXSh
72GkoajPYKkU49STDZe9RMAcPFuEn53faJ46Zcqa2Xp4T6gzNSnZGBUaaM5MsC+axpiblpJWadrm
XtMpxU6X5QXF/gHVBm7Swj6WCG1WkRnFe+EW504j2jFhcr1SBJDjIc9TlBAxjCW8w3ulDoipHBmj
5rrBbLpu1kHsDiuoTlfLiY2tGkCiDw3c0L7P6MxokJQp/vBYaY62g0rekhMjX0pFea3pf6N2EQc7
q1A5hjgp++StJgBiQyFieiBVtgkq+1VDQhxhXptoYHeuVbjnUp9XRjRZu/X15mgMDu+JX3yWSeAc
dSOIngg2OLRl+tw2VbrHrlGtikTqK+RhII7gtDLBQd4T6ViZHMoR9IQQa0drawZrt2x2sAdOQUml
DnItXrGDUygPXfY0QXZHRuZamuhH++BJqumldCu5LxR1Tl9VTlDKijELN/6jZMq1q+Io8saCohgV
0j2O2h1ygNKr6GF6WdYg7tDuzKG1YRKwspavkaYHqynqyZ3PRLoCiglcuk34/m3ApsIIyAUL5SJj
SswtU8L/y9F5LVeqbEv0i4jAFO4Vs6y8a0kvhHYbXOGhKPj6M9Z52XHviTZqaUHNypk5sqXKzqLY
ZOZ6SN8f9QkMIk5YP45zQ7Mr8/yFOEXPzWSWqXToLd7yvvsIvPn3Yk/NYxDI82IZ33SyVnGoM/d2
MPF9L0f8dQ0QxY3Q88UN3jd/Dh5uD5G2/3TktNOlK5HV1SbIYnn9ce8D1IEm0eFA9nPnDqtEQFxo
T7cmb2OxaooGczJVG0j5ZkRykMXeMMphwbLpJHDVQ1h7cJOMXsX0EEyR2e4/1AAP6eAswd0yOR+a
ugi9MKAhFzDrT2AD9Ciu64Y07NTe28Lsu66FdagM65UuiPAiqUnWfmUmDuuPZB2L7uiH+OVF7cw8
51j6XLvG+mENZ9gNFUY+hXJUeQ/VXp1cb/FPZKv/g0s0nwwfOEgAe0rT3Mpsm9qb+7mbnUkR3HLt
qNoCR2yHl2WYcyI/DJ51RTtxu4M5CDBx3NPd+kIvEEWzvzcJBhucI9DmoOPVlS32Y+G59mPrZK9t
6ddp2+qfcpY3l8frjiURLoMdxL6zJ/9PhtQG/fM642Jgk193+Rch6cSW7rILdUpPxti/FiP+tB7D
D5gjhsW+hHlI3UtKLe99z/o5KYKuByG2uA+BZklUWJtM6X59yPyHYeYtAt8AcueMUk+rxzYyFFiG
e4cj4SWgJtnVztXJvP9yU9onUzvjPVWsp64W4z2IwYeabB0DsZXHtoaA5tuec61G/Xe381ebkUJm
lUoZW/7qCXJNqFYEq2bm41Nx9I2rvqiMi7uvipafFRczwnJmGvak3WVl/x5AnfSgeIOC7q/WY/r1
/RvA3XH4/Fbj59KYXG5WaNBzRq/oYPMAil6nGyVv9yg/cd/zTxhYQiVjlr/SJmUdzBocopcZ1x20
Tpo3CffzPsUlfdw0MbutHYM7P/892AOqztx+LkV1Knkjjn7PPcmPRzwOJL4SSkoecL9ZV11UV2Zx
m8/o+o0T5RpWfiw8gsk9Oo3cwycG3HjmdsJxF42BpmNI08AEJisYuOD3PAhFuEEtomvQCl+GgeSr
bQUfnPy/YQjy2e1N/9Dz+gbkFhhnrwTfEYY3yyCvX1TX/tKUnjg6o4k4JmeezZEm8KkAkelYbYRX
FkouYL6CYoGx3F9JalyVWuwTN8viUGGxOPgjRlsEhsjwYQ0tAXn4ptpeXJ540BkE/ir5sLCJjEK8
tbgnylirfOC2h304G7yYZ8g+ORvJTmxi71wP5TFAT5rCwThsHoKEwN4fVehGvwK7vAY1/59JwXi0
1XQREOlkYrshAXGVsNvKZDKLkPjA2kfrbPx11ma5qwK6o6v8x855G4JkZMLIuEs6fnCEaHsPiHM9
9pjaL6a5U204KkR7RbdqHlqx1KN38LqFVG6HASWXgzoMXtjcu25fIYX3X1Nbrw9rIy2wE2gfQeH6
MWvHIJYe8w+7jOvIlpuCr+K+awr5aGXuL+i0HOoh68nbJD+Mdzofu2NZZUXSNuV7N2FF//9FnVSv
ZnDJL12DZNYXX0s98ReN+SfO1NeR8vfW6jmNNw/wQIU7lkEd1J7REQyiV4XvtrlkPOAZK34l3jJA
DNi5t4vVa8zclZvY63Bb/1odQ90M8Kzop8S3gWS7O97umWWDNCrv0FZUL6zayOCGAJvz94AvG8ov
uD1w84Q4S4EThJ3vHRDQ8jCvjCNG98f2B/4Aaeh47tRLZt161/j2c7DcN8XyLvxyu1+ncrksLYho
p36YbbOL85C0c5OFL3tQOU+uiQN94x+wqwlWsl+kyEcqyikNTWwYWL7sWf+PBE2WaUWMYmMqw5rb
usoe9dDmz7JXj4YyigQH5fuyzhTE+u3J90lP6MY6+NzquXie4YqijgzZae32T7o466MkxjJSL3wo
B8LQpR+gLA3ZR+e0v1r3bWIVxQ+w/yh2SGyFI76m4q0r+RHW+Z9pQZubVu0RfZ2gJizhoW3nj5t1
PhrbmeX9RowdhMd75rx6A+8akkFFai17Ohb7QU1Ip3g31YWs0k+zUasdStVzfvRMk3YF5o6AFa57
7MCqB9/alfuzZVjXosy77z7sPqoAZQ4YM478cDlwcQ5AZhREPHoYeftaqEtzk8Tbjq3RUuP9sw17
O9bGh9ypx7HDjbwxOk1czsFjs4i/HPLB1fXDmp5a8Ze6hu6nxjRRUyUXFyXGVwtuR7pb+XBQ7n41
Jmp/WWh85dUtjLW3rFlYeJvhREqT5G48roTZedNUz2M1/prx3uf9ygIZ+W0u37KSaVoPDdEwNh+B
KF51VS6nHrALr+g7MOrs1KR1XHJKYZTyjBgoOM+P82sZd4OFFN9hU7skszkj1rXBmu0He1Q7BsCj
cDEjAfO+mtcvLlJngyAfoqsTOwRd74wtS7MQlpdv+SEQQoVjv74RZ+n69kT+6OzGDv9paB41XoW2
9m5PSVXF+ZCPZ6dzvvqqPZga3ko7vXuju5zoACxtXjw2wamhFls0qCw/MBfNTNfckfep13BUATOL
stPn3jReLKajPXT2CM7SsQxIuU0CecTZJBy0MUwxqTJgC/E48OUkleI1UDb3u+bVntXANmtFw5y5
mFwJlfkWICrFQuUsHLfln+HuJUu66q+Wq3X2VQU/LqOOGWf70fGZYcqSvBkc9EvFsj4lh/CUDcF/
1WTXsb01PzAm8sTY+f25bpNyk0sEeF/la+QgwnIOTyYXWqaYwHyUq/zAuPdNJhIG5qQ+1zL0jpNd
YJpyjPrcGeyA/KbFQKGmy43ERSXPWWOrS11gtamuYBQZmXPPgn+L9m1hcuyw69oUvfBZD5to9lab
fzOqJ0l2Guft6WKbAOJXNQzPVu0h4TWoiDtGa2+U+NSc4oyfAKZRhjem+O4b7ryDLV54jLCcEXzI
56Y6yZkOkVrjwDMsbl40RXGADBxSYhCR7WaI2YWftDp89SyPdJv22Akp62jwwxubWhyGCRDdynVo
AawDs21MpmkpYDtaCEDlOcNLnJDnbeNi/R06bfUAM/EH/RLqOxtsqopRR5Tvp50HlTHceMQz6Rpp
VhA65F6qUi5cCE2V+TvkyrHoaoktLGP21F7tQaEM4SJXfthAI8uBWze0EpRgdclWVVEupDjOYfDG
X/IyUAUMbpGG19t/Zp7AowBVuP0uuadhQGRxbMB0XIlQPo909+3NzFhj5c1B9S6BiNZZ0ynUOmbg
+JOb1b99JhlUjKjvs/Bjj+9P4orAi6yBPdfizYQd8IFxFsi4MzU35IoXm1RcQych1gM5sQ0/ymfu
7BZf/Ap51uVC1XJrxuCE2rvxdT00Q/2wG05xMXRBML5o7Ngodg8nLPW4eWe2B9ZnfwO1Lg8uvfbr
cpUU5EHPyH9PJQEVnzlqqewwXTLFHO4LQuq5+5ZPoXUR7vBMAGk/VWzivCZr+RCw0bidhXa3eCTC
W5QDH2wDqA+OzWJPfGSqy2yVD/7obfRIhfMBsfLPbsvTMA5Hn/8Dau8ISJEGuau9LeSRa+LB6zIU
hzx326i0vOw0Tc5js1lhOmgTr6Urx8dSINxbmccuGHNlRxHPeRbiNm4bEa9Q0oVYaMZ1i7YN2yMs
IfyUprgg/D4WTj4fi35T18q9+MUQpKJZ6xg7HN8hepIndo132RScOrUiKpUuuhAXQZlP7gFoA1DY
YY275aaBEDGg+jB8KQxqKcPxdZtL984J82e8hmWCc92Vxl/fp4NSiCxqtgzlCRnE73eBLqPZRYfr
D6f6fBwa72GaA/hp821g6GiFzb4nE8VmXbrxxBv4AWjDGGF1cHAM/iZsUcFkv5N15h9CY/pqjYfe
yz6B/wxpC00SHP+/EuDQPsv+Kjv/zdwblbqLSMbAUxQUI0Heb6yPVLUjTYfWSQ840tVmhgkvvyzy
c+M/bS7vW8/y09xvbWgiS6jBtHhQupkERhukQInvPYFzUNs4WQv0BnM2uco56hE8znq0R7PhMOQ9
Sy10ddpUeeZKIScibnh9PfrpHOKcXBv5msgWKVS8EpxMMdQcW4H/3Fo27kemHDzfZJf67uQZc/cG
/u+6OutL1obk23t5dJXM7zdTxYS95lU9NB6ROSJRQ7Q41H1XNWSyqQ7OBDq2Z8I16XybTkF4AtWd
hAW9eXlug8BmgVSrZOib075L91QCBYo8gwHXno3+TGeATBBNJpRiTrUBl9fJGgDhdzM7bG9CO2G5
X1niPzgfxRsOiZVUIG0dtcs2iUnMtvxPsfkrXdblk6xADC0TAYodWGdUcsmg09An0pQ3vLHXUScZ
0tXRcOQnYNqNrVvzvE3TCCLZAGxBCon3BvXN4C/ma1826pLbv7YdjDz1DFdrLYeIltRre4suZgXF
Lao0z81iP+SZzbTooxdbnxthWrohSWuMa4NAgCJ/8KX1YyHesl+ZqTSHnbkJmaU2fGKufneup1C7
3O5Klhk1EuRdxDrkjh+Vvt4+YC28VBLsrRlvtRKxGKzLSgWT4HJ3NkC1eGNGsJ0NNqPtNB1XJS6u
r72kyasP/K3+81LU8HLWyDA61pPW8lkPGFw3dPvNH54KW8YwX5YozwyINZ3FkIOQ7pdHZXU1UDkX
Y6+Sd6qE1LsPr47wYWFUOg1z73nOPZFaTXUdMKrwRDIPYP3PMWvLZyrngJYVG2YK8w+7GSOykF0U
7buPwEg5Xwz1yx0FT4LfvHj0kmqLXnSqlNDbO/9btYAGMAH1LBqdI9omjvu+HXjm+FW2w/9OcPjH
oVACBM1XaHB2gZ4mY5P7/3ouujSwp75ZYFfZ11ussjw2ZXtcivVtrlmhZh3GmMVuPXgXgkJeTq12
JQnVhxMBnrxMKkvxjZm4/67FyXWrK3zh4dzlhoHivCUBkw+/8xk9+pTPvnV0sETGvjTucroJ4rys
IVdu+CnIwIKZ6qjRGp6BqtBpwmC4IN6wTWd6d7b+izaaDizF2PNQTe9Eq+eII7pJcjmbscNESQD1
EVjbo5l5jNtdeZw4TvamZ5KWqKkm9waaq9DaYO4E6DiVrPEmtT+rLf46WFrQDPy4c4y0wHJ6Jb2Y
JVMzG7TUO7+bggXHWAcouH7k9eKvqv+1lfcylCtOazAMDTMZhZ/1n6K28Rhp1kcrukDumjnzoFGf
qok3KbmzJrLAyaZ+yElHs8FIq1jcGcuFVgg4FwOqods690VRPFFTOtJXq7SQVEcpee1WuFw1p/mh
pLQiDliOxQ5opA7/6FIymI4ELzFkqRlnWAAiMd355M6egbYzSuS1uOzEfPAUPvjt29k3TC1j+Hvq
Hhl4fxqQE/BuaV2QHvH3bm8e+qIW5yAMUIum/2pcZ2ng1d+yCi8wD7Zzg4pRwaWj4wlyZD2fs5q5
3lzgelbBf7ldWzTiiBfiokC/iR1QVtxQyzDv/83Mb8kM8U8N1WXjskmx28xIsFYvEDmemSFh85nL
b2Jf0aab+sG3ZP4klik2C5q+ROjVabitgqseXX6hY3+taz5eZNkvLzvW9AsUO46FFZHCYBkS2Yv9
I4r8z/9Jp5iVmxg9rTkt0BASWMUN+ntvRO0uzCesiw/UDofX3LMosZkpkmtmIi1sFj0AAVFLqPOU
qz0NiuCoh1rFQEyLM0/S8lRTF1Pt/ke2a+MXkk4V38DVDhPHu2tj2WrMjX3TLmZaJvGWD/Ju6UNK
SVkO+SwYt4ow+TSEtDUDOwUHdsGiC2SvvSWx1/JB7lTLyDm4M0x+Af2x/aXn0U7C1qcvnX8jU9sw
xyXmxsfdz8A6uhBSDfK8PLT8iV0vDq7xYEwUalEN9WtRIKZU2ZapX1gjgjmwb4xPXpoN5KtyxM4E
NvUsloPmx828ZNaJUyx22jryztlI7nl0qV4FPnD04/6EdO6+VuR2ot3Rb72u38SesdGBRh/PG6sj
Casuwv7M7S0fferGed3Ak46Gxc/SwP/R0+A8AIw8FGv45S4AHFsboxBh8c98aBwe5hr0TbNeK7v1
U3aOby4v5YRJjJyiXIKzQTpUkHXm8cDHAZQ0GIL1uDhbanUIZYXeL2K3Z4LPZQBPTkVUkJEXNrg3
9WN2JvJjnbpAhJccdeCwOO4/YhT9YTcHBpAyf+KG7R+106DqW2lHFPhOzHCDnXne0qpQXrTtfGLd
kGd6If1Vthw63EA4LQbL4LQFYFfZyrnyN8aiJbk52eByMrAjt1p63TXDxfLl/YYBhFcaEkHleQmH
rHXB8DgfglH/btjdDLb9UEpzTKxdm0zu0x+52+HJUc12N/oR9Ug8FD66VZaT12bLRvo/t5/lGl4l
X1kz0ITL3Bc104r/qCnw8eAzrLVjPwUFb1OrcsBuwVo4Zh4yMz74i8myfB2bLdFd6CcLmtlVLv5L
qK3pLReYvFr2hmmP6y0qw2I+rNSXxVCCeyyFXGGFpAAeXMQHloa7abPAk605Tj/as2lo6KOigh9t
DJYXB5h9+IDVPlFAtqJzid/czJr19H+szxiwPKxEKZNyqtlQFr+avKMiSBsP4wxNw1j6p1VT0EV3
TQ1BZ3s1srC6K320dH+eEDIE35Z1JD3jPrZzRePeGv6t4VikUDczCif0C1/+CZZ2tFBilIz+WCfU
AhkJLV/UMs23SDtvcvaFMMzlik6b9/oyS4Y9cyAmNoxUrntMbxVeEenJXwAthkdzdnn7dfW7yE9l
6DbXKZspFagFUtqW096XC9ZgrjgPmh/9AtEwnUv/GPqefHdURxdy3SE0WVRwalKCcEdMY0tXeGhx
AT89qUnRJ/k4/dk8r7k0Y8Wt21cG4bI6P67UfUVNHAxc8yyleYtzONX6Whgu3cx0jscOu3eeScWf
4fpOuvYljjeqSYLhbHQ4n4W3r7GHO4grjo+agHzfm8ty59hvZXMTnvfyWtXYUxvHKe48rsG8LaAq
+NVv0mBGauM/jNeAq0HWzGcz5KbVDQNYcU36mLbfkLn7ssjwnjc2TXE6aw7szx+Biatjo1/dhkIN
5NDT5qJh5pWB166txe1n16VY2cYoCxbr6spdXWo+G5brOR/ZrH/E7HJghstF5bf+LCc0L0HDGLm9
dxW2RurTMAK1ZeLn/Ue/mJiJHAolw92jabVez46aoP8a7zQoHxc1tq8m7t6dtfvJ87H8zGm4YuCD
wmQigdFtC+mGMGZW4w6man4hOzVOXci2/R12SXmYRsyb4W6siV0HQbwNmPHsCU+ErQCwVECvB1l9
N2Pznoveu3BAexf39h/Mwh+dW09pl8334Qxq0Byn6jGnE7odOWT6lXaTDbTr4Bk/25o9Dx44Kt1C
MXJG/ngTo2PlIPfRPylpWrOya04IytHTH64BZ73WjB1zjbhhM2MFefjXUdz+W7VDnFozloIHxYqZ
OKEdNYqVoWBQQMy8QB2f0gHUAR5OTGxOf/tgLaxWdgZtUItlJpYTV7yMCY7FOIrpnZ5vPSBWUybp
zEfnbFQ4havFtzC4OGmml4ssqvweSIl1Glj/s7XERs/3vfXYbY4dv5EurB4BCiP1Oi8x4anlSsrs
wZ9njoppPBp7/7Sws7YGeAJCoK7SxjnbsBwcwi7BWl+lqNbUIhKGet5+bEv9JbTYjjwb61VOZPCw
fU/RsHt3ZNhe2DM457Uw7nyTPZjM8q8QuOI3NgyQk4kKS3nZQC/SZfuFtW45F+urWRJlcyZcvZid
3HOmmdfF8qeeWxpcismk/LM3IeoLfSRQWcaw1ZY7adKBvC3dR6eEc8a2sKQl98NLq+uVQa/CRIFa
yzuVe1P4Me7MvME6LtFUNF+5NrjgUR5Rr7zYxUKXWOlWbyTRb/b1m/HHNKgaSf3AlSe/vG2bKa4p
u/KdO8+MNfJeVP6vzTHwqHswSSEj6RERZ2vbY9B7gj7OMpU5y6hB5f/5K9VCTGxw3ntYE4OkeFmO
szzSO5ZkuNy+M+z02E3nP4FElejZjPeeN150RcVyG5Zd1DfZp9r6S+0WfPg6FFdvcdqDH2etqs8q
6D+GjVdh5T/7rV6ISdKQzb2EWjmf81eq2bw5qqwD9n8OMOjO+3QlxmKQ/8UHbG2FPIxFee9QX2Xh
8qHY8JWFIr7KCr+L2paEJ7NLOlKSERMQHkH0fW3XqHr+bw9p79rkyAF5PmLYC47SksXJbPHpDiQ+
EUIiAghMlP2l5a0WmSbW9JsJbWqzN4JRv0k20rmzgOCEa+ckNbkyDkLunRSS3HtrZ/L0qCw1u7KJ
OxuHRlCYWGNyWR7nwGHJn8lUB+Vv1ZPq7kX5qFSAXzgs2LHkTMp+gNkNEfMlH4LTgKtQTVgyrGcx
WtXJC/GkQM36o8cMfPJt5jYIm2zheDKG5XfmWDcGwYAomJE42T22To4113dG54t4771vN2RVmhX1
nlRIhK0Z0Irl+wGfCByMsn/d8RXdUB8YUSStAlgk6cMtHvlJHmySKqa9D//ZguVStb4vwjOPk8i/
BjA1iSI0Q7r0XdjWH7eqvWM/GdNJkLs5oG49OFX9Q1Es8Q9TPZfKQhsS2Zi2Yc5RIe0Hs83o2HNn
fHUY/OKwH5rjj6XM8xrc027snCzNvDvGTEu/FY6e2F64L5ZldT9oy4ksO6ShygPiZAXNdcRMkg07
yt94zWbrn2GgBKrbDsbrLx0XUqdQmOW106YZUVNuReYByCCRn2zCN5+z/1iH6gqkbo+d7J82q5mn
tNYp4hTNZyPz2YTmHkw9XAguM7cABptZrNRFzljtVafwK3e3+bQ5YxFD08JybIfUVbb8N8FU+gai
AMgs9iANRLCYN3FVDh8pW/RPqqidS98tVrRsfQbapvsQNLtc7UqPMT3YiAod5F2sV8PZku1DA4KR
m2f7YNvUlmbYT0PXAoMHz4MH+WZ5t4zj5Lvc7MqD6eRdLDkwUrcz3+uM9iqEnX/CPoUz/J6mAUcb
rAfPmeBz9cVTPc7IpNCwygaKHLcgsLLzio0rF+aD7MjHyj6rE8pmm3QKvlnEh08U1zqJB4MVWcz2
ok6o9UIAZ88/lbZgaq14ws0B93SJZSFzx54GxomsEcpzMG0PuyffRkT+ojbc1zbdi3A+0iD5Oqvd
SqbxRu3L+7T0+BUrNJtC46ArqxrLTXY0C67E0mzRmUjs1CCkDkHG27AgDhvNYNyQApyKYq67Wnk0
AdjiO8+of2U5+kRv4dPesrkVNRys1hqx49mEkQfyAbjr1aHrjJ1jTFYHpIMJ9TmdV96OOR1O92oH
CoJyWX10o3i1CAokaBW8oHPO7qLjd4vlYy1CXFAWTFMaaSpJcbiWxQF0COU+6p8Omj+Iys2DZI6l
4BC0SIPrsTTE04wHDpHNuRUR3AYkNy5v6i3yeYC3mjVdYBvvnOE/Xq7/OTNkdGK0XTIbczw5+mnv
m/J2l/gKi+bU5txjdta59Kqtd6vZv9mt9Re6K0iir52OoHQs/a9yMX+RaW6uWumPpUTkWSdrvWse
h5tShH5/Clr7ewXTgh+ObLxDgqH2An3kHFvAPSFsttZn1jf9ycHXG+R9AXKIrBVtdu0C4sPw1jhk
2gXyzKepHxvun6Ijocr4MSnuwF7IRwXnQrMG70jdOMdI78KGK2Nl65FlRMggjJMLaVMjD5Y/Qx1y
TZ+qT6xEsV/QdszGJ67m3E9kq8qDWMf+Mwuwe+OFufeNkla1hZGjqWgRKgkaNyG8FGv/MpfxHPJJ
4HW061RswUU7Vn1E2S3RgdCaG0LJPJC+xdAzjt6vgFhguPJjUAYlaHKGypKT2nNzN/Wn7VsD4o5r
6neFyzS4bRxcjTJr9lb7Wz9Bh9Le8o/IUsNNf2DeLDtQLpXxE8zzh88hRqL7E7DX37HYnMSqzSvr
o2vI1Tka/fmq2voaLMxO2i/2oz1PJnBBEOWMfWZcSNti2Tc8Ea551gyiBy6PJR9N7xwywYxL597D
HVMJs4S3e0dbN4dSt9UvWceM3GWUu41/aRYL989kHwreUeit5hO4rUcK3wBbEIHR/Z7FsDuciKj+
dYTTLOTKfcdW/LW4HTte8Df/Ihwa80s0mADRrDicQD4hnef5MLKcXS7DhmOT7U2QbuJWdOxo+M1B
d9Fm9qWc8OJT+1bVJEg8+JqLrCMBaj6q/vaOZtk7ddl1H14ywjmxA+E0qtzs29U6jNaqB5PUte9t
MB8xxe7ER4ZHnFBL3O+DfSdDfvU+3ORb4ixBBXml/bQ7AXbYCqdkWFil1tuH37Ik06aLCiPbk5Y5
6uC6R3LgokVLSjQqUjj1xGa3QJycybdHcrJGPPh3NPzWGL8AnC/V8p+FxNi8y8oJrxAWnkBIPLLQ
I5yWYf8Mwe5A77P6a9b3t0bFzo7hM8NrHeuncpvdA/Mof40hAckSIzHMGWfSZN65znYvbibWPKDN
gRRnneBsZy9UOvcqAE4wU885kXRJJIFzPUxfyoX4bZkZR+9wblWDFcH1AYVuOemLQR+Vw3bMXXb8
YZv7XmrvoLry0aHcg36Sj3W5wEhoWA7RXRVq+qjdTfLY+vj1cK4eCEUQx9gX/4Cb1I38sQqjnzIP
xMOWhwcTrtRksYcZlzdDrTetquQEtBQREEJUleQ+vhkvMt/NJ3dDqV6Hm01B/ekwygIZFf8q83ZZ
GVuDtR83RxqUIj3X4oiJ5NtbuRJ6C6WmqwpP+JQB+md7eSrIGrMogyVi+R6Pd0VwGF4TkBIlX5Cd
8cQuQQm9kyscIMb7coRyMJveV5EzME0oAeyIeYTWtUr58XO4xVZwi0z1Ic16SC8NdzdsXqwWZlUi
GEDMO4RQjGw8BD1eE1KXbTKTeuAnwftgeqtJ1PGSwbcR5NyOd/Y9Xtm/evYm7lv3SgcunZbz71qV
b3zrTnz9YDRW9NgSTydvzTrB1ojk6WK4ZHbgtR8Ux0zpmdyMcbJbwmx9vwap15QnytS7l74oZvb0
xZ3LRIwbxI2nQPm32yUJtN69n/P6gJ3oV18ajzhgBDa+wUxVVjOqdUxBzPfXqsDnxbEd2UUYByYq
Ep5kFsvM1s+ZLniZUIJQu708bTjBzZWcrDY++2AfE1NOKGJ5T4mDWOnnzLHxQNpURvYKJu1daOMZ
m8WFOrOK3SQ/8OzQmzyxyjAOchfv/mbccyXyV+IKtggOvq90amzjfWCM1okN1u6idK0OC3kBpa3s
AWDhqJnam4mxN17Cqq7iHgN5QtolqGJaRLhkW6JOa9grnr9grLwZ+uzi5AXNeIBaKwjMBv9t3KrP
ZEM79Ib2lwvklTL1TKUszzrrfgLutpeNed9ZX+bKhvQmcDblMh1mk+Q0ECtkfIotjj3cpI18ZgOw
DUTbASyrHa8lHekeb1zyK9Nj45Wx79/VgVpeSpm3ScbtqBVObLrhL38CM9zdBGq8nOwY9oagZd5V
58mHiKl7IpuKqPE6IUJ6e5WWg1Ml4ubZbh2+8cKggy4Up255bD370hX5nPrlaKZ7tTrR5iGr5hpT
JES/o0fHjfCAnAHLeaxq4yoLAPJ6AKLFj/amsPinXrTjMzd2D4WNv738NVlg8zHpfXf87Ud7Fz9C
MYFWM5xGgQ8GnMxzQ5sHQCiAXbtJRY9cN2SUisjJOH6ac/U2a5M11G51eBLfdbYwi1EddcJWzX5o
l5AvVMu5/sHNC78BMCDi6P0dIC++b6WxpFJyB+5tco4j9WLb1n0XrQVazrADZi2wPjd0LT90elDo
8oHU/ABCi71auP+93b3kXLJpk+K3Adzr2C0O52ln/t0mmnvaHnWeBlmsgPO+xW1mKdKeTuLDUzv4
zsY7wXvL+8o55tPZF9gl2IbQO8JpNwuD8gD6Hb0w+Aex4LsLzraf/4dMbR9JRXOY7947iUGoG8ZQ
36q77osRAf/2TmFfXH06RXM2zRqGfO14CaU62BlCXh8VVxJuJKzYETPvb0qfv2FRn7byUu2GGzkV
DV89jhR8X80j1H1ET0FVO1El9NvuOBr8g01jt9lSGM+YMDCaTH/Z9pozBYZb5tpXOyD+UYzLO1x9
70DILiVuizSnLFYouagR7qb+wQUVg5l3fWlJVp8a0z2KkZK0ydZoIvmH5RfbWWzsLLpb9H0p5FOD
qgTObQDwS8QTC7OItTERji75gQknYHZoXS+q5ypnutxJHGIfwAzDRy50o2YlqpJPIOfE9EpBJrQe
/bjmDrHQmUEfPZlKXZ9LUCh/1nG46JDUP8uU67b457kevn32PV6x/grL8NW0KKJdC6L6FeNA0Uov
aRXG+sX/k9dTTC7XIjEhIZ5g7+ArgocQ3CgsPbPSrYfb49UdyPbm0vnWAeDBieAY7pMisogtxSEm
oEOJ9X1zStylZky4GWfAVOuDkqe2s8TRDp9tAR7KDD7RaEiSB1+qvL3AQzEmRf61jMGchHLiy1Rs
ryK3KykQBomTUMzJorWnDAKztvwfeeexHDuSLulXmQdo9AAIyG0mUisyqbmBUULrgHz6+yHP7e7q
O2ZtNrOdDYs8dYpFZgKBiN/dP99psl/SVdNsXZe2iEQQO0ac3RDp5+QzRIivSD6JSkWkoRPCAaj7
kKQkXxSMoIupVI5RMlvuwnU56Q9dtk7wZW5h1D+QYXyZerknD3ckXwLeTVUehYz3gV0vUh08NiNa
Y2kxF8NOVu59pXj3c7+hornYaBJ+dOgSQuZt5gGiVrrX1vmvNcplTDngSvexT+SMdzadY1o7+voe
Q+xIG00vf1k3bFz3Ck8arBaeLn7r1CQ7LiaGbkOTeDaN27SnEhWq121VjgS0OdrXn7QLKp4dO1AX
DYJLeu8imij6ugplvumo8MVu3q5wZxTboeDZPxYGm5IkeHHqrUPGfu1m7XdEK5OMph8HoITm8rtO
hKrXqsV0vk1HhGPwBDDD5Zq90LuFPLeNFCAKBmciN3W1s9JeW+mGxOIVpFoGMKH6lAUywkTNeIB8
zaatGH9FI75EKH73cTMdRGHku6SH1KqW7HVHJfsQ2luQY9pWWtz29qQCQLQwPFvVepirJEXJViuk
waR9nBpyYRoRlRT5hNGvb/HQE0c/YSaVj/pT7Yf9eqq65jHWhmBpESEBTxLM9qZhAaubNSannSKk
bo/AXDPHpyB06KxptMtSKdV5NpHe1cYS9RtsLcUrpmqjOdErGU+/Tbtjn2E8SPxYrLlne4WrsxEu
tgIHDdpkxu0WQITV7oPBxqebrnoaVYgEG1x+ApLHwEkIhL1e1C8YKZpd3yov8SANT+SyWpaJtg6w
HIXDk+PbnznSZakL9Tx2ySlpRL11GxhJY5avhtFmocnaTWZi8KzJwCjCypcsLtM93CK8X1nEsuHv
3KhUT/jm7Lh7jouQSWSUuKw4ONYN0Z6qAl8HBvqvyDB/qdYx2d6lhMDL+qLC5rCEQjLC6k7oCph5
id0a5NI5ki9jy6H9Qy1G7AnowOhdwYQkGIcuQ5g8xZKS2b84gbuLiW3OrnWHYBsnEZS4vY1DqDZx
r0f69BO77Te/UQy1S+FVxzQSSFyNRchRMyVwvqC5SiUGBiKhrVNjoZWMgsLObHdDll3r2g2h6nJ3
UGvE+G7wwCgk9FmQKqwz7DivSaQUJ6XlVEgV4ZH16XmITcur0uCrq1x6F7EwZX5K08ZgvlHEhFIn
iOGaI7nNVpoEPeP2p4iRxMdIP3LAhyUm7SXTr3ipKPYLqcwqK/Bu5JOzjIsXQ82vAcfrPWu8p1mL
jn0t8bhyhSsFNVJpN3pYP5X1ekw1bHZ5tlMCAQp7LgugQuWts0fnevsQ4b3WJkZEQ9OuSeN4LdOT
sUi/Umo1PEPzDUYMrBt6QjBKqVgIokR5aDXH3LYh1I5E2uoGP8BDGijnKSM92COlgDUQbBsjhZpl
juCM7ISyhz9yAnHYMS1Wr35Q3w80jOiMDFd+iv5mMpc4yNDNV3qhoIizScJKpHktLECiILTLNarc
mX5a7iJj3u0jf8dp9FLrdXbpbPlt+i9aQtjNxzWBmIQHIpIlCWXI0+zSZ/4kp9yFSfUm/vKc2rfx
l6XWOYWq/Z7Q6eYp9MPZOuTBjpl7VfjuTjjtpo7ZucR6Ft8XababqMjA0sJgrI7Cg6nVPryDmZE/
SnyTwF4Iq1YbVck/24nBl6WFW+JoK5HBSii0Hi9BYZceK0q7Cgv7WvXNJ89zB8+H4gfHpCnCYwyI
fzV2KnHuXnxguM/2NOztBgRPawhcElwm2XYaIldwPgHT0L/C44L9RK9Q+zYRH+dqajyTjvpNYiJw
jkMOvsRV2aoXReAVBSjvCWFKmNUp2BEtKvd63m7J8r/nwUTsbELyZCOw9BMo94zuOLp+0nlVXEBO
8PxLWzaiIRGmMf2Iu+h91uvJKyOsURGyvuqYj0gmScIXMaNlM6dgmX7RxBu6tifFmpT0e1T57Oz8
quPHhDoFxGe98ogYKopx1BMqqzT8XlFBISrOyprxbHkAJNvcdfDR6rDeiLiQu5H9yEiP2UqSagTf
1LhMo8znQL4aoUU4J2iC+97kT2naBvwQKFsRxUAeRPk4rz6iOTfCfwkyCkiRJtXNODk/ro7arqpc
l3HPzBxUdJyI8VGRHQM/WySb0AHA64KPqMEUCfYxnTtOB9uqX/1m7HEaxDZ9S/5ra6fVqQzaF0H4
ej3HG4wcEbTOGDVZOh0GNYoJyTC0IwZPDJnuXbICRyN9RMi7r1JZUw8i2B8Lr5TFj6NU5pln/v1Y
RR2nLY3Fb2wvvhupqza2p4XN9W5PrbxXUnI4IRktMNL6qkeBbMmlLep0ts7mPFNLRUmeU3XcgmvQ
A8hA0rFbNrfaPYkCHaslUJfRiZbgSPx9ZT0kzuCfhONftLKuiNMp0SnKiXDnfZZQpA36ui1Btthk
L+509SXlOM9+HbmrjvFUJOyk7tyWi2GeE+lNYG5A8YZ7jc0zegjKBnjPRQve96JHDdGD4bMt1HTr
8CpiImyJNfIWHwKsx1wldN5F9LVux3CVtU3kGThCu4y+UmLbHWwFZborT4NlJ/cyObO15+I3xfQY
WsWHAAlUWOTK7ZK505BUFYuwExLxJy/tx7+6OhcD56VXadjt/LrVlkXGg6awxgxNlUpJx2E2lYde
hE0pME/0FhPF1bCwK6obHqTolKNWjpe08vWVM0VXemmeKx+5c+rb/DzQHKa64s0FyLiuJnz8PKp+
GDvEJ8MedhPggrrCLuIwCe+ScYtzFvM0xpitO40/BpukTa6RS14FeHkX2Nkiry+pFTCSWgOetKDa
ap046QePEXdpjGjmbFE5cWL65YC0i9QhPvhF+dUKLv6c7eWQuuccg6vaB6NHAA6nct6B4E2d1Yxf
GODUMXyGH0RrBZ41BkdjmcRrWudfEhHOUgkmuyJQtxjM2MJkYB1zMiJAFvgFeJZ5vqozkAoEQVhf
a1eUQj+EI37qxm+6la6QWxj8LepTt2216VFqWn4v5uhNHPx0aqxsFL9/HswGuoBvo485C8cJoRgP
5h37EQyMxSItxCv27X4ryY16U918qB0rIrfcHmB9iV5lr8IsIgAAr2vdWuznQayVB2Kxnubmdyiq
2Vkf6IzAebPEiceNHNTrgZMlkEb2BUnfEaO2/Be/7HnDcDuAIWg31OGKRQQK1eodHlU2U1rLjn5b
zVJ3EJC2UxjOigHKSVEzxmFXcFJJiefCk2qL/o/+uq2VCVtqMXG5ku106GeF+kZfRWNGvZekl0r7
gkQ2YsBT3O1c3oRZU1lO1PdhN2BzqVfBHsgcomIj72hNsle5kUHFQ+unF+Qu7fKn3vRXZaYNl3i4
p9CWN5DiUQz3+S4yh3FZ9r3nR8Y6H6AzMV6Imfy2YNHSbU02zQNYyqXdINYoXfrNXRZ7FooFmkxn
7tQYI0ckgWoM5fjrMCQqo5QGVVbpratRcZ/fuDUhZcoGGCKLQrdIMF5VFb9a0eakcVQA9zpkBZRk
LlUWkxUCE4BwjgVnpJA7mFBo4a3tDSaeRh07ge58JIVqr7qypg5mYrNnYDeeatykZUjf0giuN6Iy
wq7bXzJA4Q4L6IGofLxXr1UKk6yzUY+iyPpu1Tze6ROzM9geyYbov/7iCnVjqFX40WhkGUL5wrFY
ImTMp8GqDWH2cpAfeLpOfcBdUrn0+GK/0KKl1prE+LUkWmkSEpLKuMih00kJ1VfbVS8gdK5JdMEv
Hm6RTOgQTjNlO9BLGsadtdN1c2mTRDz0On6/NHlj9pysu4mfiLJOb/LbYsWg5NfWgE045JyXBvVa
0VCtTZ+NR2yhWXe24bJbZOcq4wIlQgZeo8MT5DGKv9B6bHRIIBEyvNfsbdGSwnfHBA9cTINujU9A
t4VOqroul75Zdgs/G2l6bQWxdkTSWg9UyC7MlJ1yrlyM0dBkTZkmxp8lAD1sqnLYdbPbydfAmHTj
lpSHxh3RFh5Y8GWmxRrvBXES5ZCVakHnEZwKBrIEOApnSUKWK5mSCbZF0VfiK4AntLTwIhNUB5NE
HzBIU8qlxMTq4Zas9qNU2JKRYVRHhVW64UdWGWIhZ/MklRVFxQH6FEE8JAW4QzqbH2wigR9vqojR
TsgsAtMAQ7C8/+Y++bGbLDtoCQ7z0NoagVZt9czfch9+hYK2PyyAGx5JeJp1hJeSch8wDEI72j22
Bh3SyKQKa9kcKunKhyrLfuOZ62a16mdgc8atRw0rb5ssjYQSu2z2+7j29J2ZLv6lAiq3Xk1eO+II
L6h2KxyhnsCWMxfG1I5uMZdaM0BA32fHZToZRrXyvedRTLN1foFJTKCRLzAenSohKV4p2rNtSAa8
Fab43Gm6TYqBJoePE5K9Zzem0t2rgyTKCY616AJZmbPomuRR3I4Cp8am9m6aVvlkWRA+sm6nUYPR
hhrNQ1BvRU4Hq4lnYZub02dJr+Mm8mu8AdFTjc63qgxdX+ktMuYkC7yq9pldBcUqClMnh/39bhTT
SoY/+VgPn2qDuAm+adEUvEDBZIh5W3zh/aDZi+Apj3Sy91mX9csszy+iLGugdNaPnQblNgR2F7iS
9L9OnljB1w4wBLE6RO3KrEpjuA8wW9M0z0n09GyA3SrF2oSSMds0EUWS7HUie73tVF4uIg04g8Lx
SSvVp15jxkk7JeQGqS34cZhXiwmjVhHu4r7QvUghP10E3bHRvpSsA+UimNMFE8NEO5l+FNK2HvlL
TqWi9bKqale1OoD9MInvF91vB9KUBANtDPjuWYt/HSrSUM8418cTZWmxyiFZieQSn526TsNKLInn
kotgAwYNY6VLX27wnzsLvyfWqiaATSy0HQ+e3GPb5veuK1lQ7eFT63D6IWtcKK+MV3+r7bh07MRx
uaKT14o2dA71qcN9XOPI6Rn74DXCdaqZn5GGByqSeLrDwt3RzuSFkmP9ZGDI4rRjclcFH70dRPeF
FjCnmMzrJLB9Fe14iI2W2op5X1mNlr03g5C/PmM0cXpigSTBRkHLyNDRHq1PR0w0z2epggQSYe+c
508hrcILt2Jb060HEvH7lNBEDqF2HYbJyzQ1s9Lgrgcu2KoELyVrXyyd1Abq3uIC7Pup23Ikao2v
oiZnHvU5CXvjsfbZ0acmDXo1tfDbv5WWnri06gVbMs9IQmMOYBBzLZDPBLcaN2AzsFa1Rn+0iuGR
YOY50zOvDAKmj2Hx25kMz6IUloc5AEtSDUlEJndPQKrfC5MtA8b4XTYYDykW8jWtZ7wMSbSr2dKs
M8V54cR8hy/SpYKhhpoet1eKLveVatJN2jsLxjcIOWQXZVKr68y2h2VWOxdgA1/E1MgXKOG7FdaC
Jtdsq6CTey48v5UDewaljTUShOkCyRYtwEyeVSvA+uiq2zRytuZAXW6SNPxRDDrDT8mfclF6E1te
wrdkiacJrk2c8/MVOKRMdetwLp2KfOU6+tVvUnvVYvjkONHusyx/LQNIXUbuZt7oMM6T1lXVmePg
OBH8QOC79Xy8a5j0L4Dgaocpe64C8y1sfJ/lXmmWsfnQB114SvG/YMybkWLxHAyX8+ycRLNQFc9i
GKpLYjZJUL9wtlUPmWo82oDB9wPldMxn3hSs/fjexIBpvNKuenOMh4Z21pZ+5IFsCcTWCwb8p7lI
fjm0yUctf5uUd01p3ltCwxiWUCIx1oEGzqNTHdPOF1YewzimR6xYoDbNbY8JgEBIREpeu/Soz6wV
0DOUZ4YG8X4uHJP18DQYDE40M1KA7+olI9tLqobJItNr8y605TUv0hP1aBFWUtrqcxhOq7+RtvU1
cKzxlnpmjXiB/2nPY/OY1M0COgYZG92CuQT/TAsUy0tbC1fPs2V1EYw3NkyDCo3GYU6jUVyIBVqf
g90BhAUMMVrd6kur96EdDBQCSDeudxbN51PZnX1FV8+t6h4obb1KUbx1CUnOQK4F3pYFY5uASUi+
9PXe3iEElLtZ45ZSGa5jY55Hlwv1bw1NHqXi5+EWVfQItHVaYLrC/ydoBXF5rqMcbn1Bkx44GWcN
ZyllTHGElJoum1ix/h/Q5/9/Qc11Hdb4//4HN9z7n1Dzh+4HPvzPXzHot//iD9FcN/7O+cRVYfWy
9bAgh/+DaK5pf1cdWzNUFWo5VkAHbPl/E82BnauWbv4TY26af4dOYxBm49vY/MP8v8GYG0DU/1K6
YKuq6Zgz4kQ1LFPY7EL5918fFB4EQM+1v4WgsuwiJfNERziMue9O1/wXBlI1QwSVZtwiVl5Mifsm
cxmzguGMX9p4p+hV+JzOs3zahoxbx7zaleOhSTodvzNgVv/IPEw/t22ln2+fdfOXosDLVgX4HaqA
HVxRIpmm813FhM8/haWUL8EEL9YunxNelYsvxLs66tYzOjx5QXFSJ3HBYBI+tHr6Fg4NlQK5figt
Ttku6/UTwbbg1Fabv7yJ/w1//19/gb3fXoV/VVPwKs35dJteXVNTCT6ovB1/fZUaZLCOAUFDstAa
cdKq8SrU8vo4EdWmTNitPHBk9low7vYk9gMoIj42kNhhWEanMqC/gX4XFPu7yfH9HRN8MH0lqcGt
WdrnJIkw20NP0es6Bf8Kqnyke7kbpX82yXcuBitvHnqjyOE7u5QUR/qwN+Jc2bc16mKXDe7yP//C
+v9xWVi2LhwBPo1hCb89KP+//sIxwKBS5I30TBz6HnhZcbRF2q5Hh0YxermrHRka+DqjQ0fNsMP1
BMaPRoCtm0TXFFM/YyxdHvNQymMDnO9YRwAoOd/z9e1DpMJLQI12XhDsf4Coa9coavQ9ZSvlSi8Z
fP3n3+j2E//7W2gb3HcGAClaADQh/v03ImE5DIaJUqlG6VbY0j2TXtd3cVHam1HoAtArWkCW85g2
jIzZHbvkDjucMhn+4V8fGMS9xwz4DuQ4jQ1FroBMSFQ5TaQinoTmAWt/eOLK7K7QUYgJBMFdPW+x
NbfDvssz7VQg1Z2QAs+1PcGEntqrEZJ7Tv2J/5GP6d3qytdk7uXNbSM4uTNSwJmwA8lenEv05cqK
nXeX8BZxBMmzsij2Av/HiS0VKNuRCuNcqYtnCHKLXOYdA/5KO42A+45O38LmHSoF/4x+gpzQfAt3
eNH8YfufX27dcnk9//31dmxD1YWwNRfP3ryi/fUKUsohtfNQy7xKAddRpHa2UtldMlUi37ZsIqff
qcBUrtHgHCq7Ey8p9tUdsOrEa1vwlq2hpStZpAUmV5keCyie7XIY1GEXZC2x7049ajPBjzywsZOz
7SIy1PDBUfRHw+yfSoqUDlaks4MY6nnjY64MkIRx54o722VqQhCL+XOUBBiWwojYNyoi5/Nxq9e5
eHKJIIN81mowWw46nDaYDxoT612jokfia1NzXQdN6uBaGJIwYi5j1+gXOLBhEjL9SaEVuU20zXD+
37HtRH9PQaDLFMtwT/NBU3zHU5PsAtfQ9w7Trt1gpl9MWKZdarhzG7NFbIrJHcUsCipH4V5uH6Aw
uxcu4hox1cjb94JHOwcCEFVdD1zczNyHirqjZatikwMlzHWjIgh3Kp4x/B3Gq2iyUxXF4qn3OWVZ
MWxsReX0hH0EQtzUVRupwZUDxSCeMqFXG/BXtDlInDsI/RC7yqH+VZrmIcx6tWPAWJVvIFLDTVyb
TwzK5a53B5hKsfPdyFDZGZBXzi6HjMwK8ds25OpjOgaUMB/3QmZ8ixJw2YmkYX2kb3jtZA8NdKIX
3XCLsx5QZ9S23XhRoQOS7zettwQU3rIccC/EBSdeqM/NRhgCn7MsrTsO0pQUceO1KQa21nWbfZpM
9ynVefQCOUBUOfpfC6t8LfAzv4O7z72g7JoDmWVOL2V/qOY/zy0gn5019pyNbL/dhIyMsJDSV88D
oN07oi+fDSOgMV41OZpXgc/5bK4wt8yXwQJhZDRWu1VE1VyTUPcEZI5oDAuAJRYDoz+382zoMMsG
orOvvk+RPZfYiuBaFweVykQPgvr0Asn1Xkv5f1ulNc8lS3LveQmRBT+Uvk/igsI5Rq93wF6Mp6lj
OkNHevwYhUh60NbWcG1R81wnQFIx6eg0/f6D3QDadiwpfm6jfeqk3WZKjGCld5b+dPtSn+78IEGF
nS+C/J9/oc1FezHV8XGybWUFwR1O+3zntrm+q1NiyeOYvxsmEMJkwtANWZZbNq3D5JDkYbqXsfOA
S7TaWbroNjwsLo4JlaI36GdbcMpNX1ODqVQZiRgsrLIpEvJfkLRYtpjArgmLeiNMmkOJfWjRF4Lg
Z4+h8tZNpInxoW4xZSHB580eUk52F7Hh9ppu9pQRkECakMFJmURwstbcnTK0qd+dbzVO2RU2wQrA
17yCkPzHQzMO5FEBwBquc2FW414mtMVlzYq5Ljghere/AROemYSTtPUPWhGz1YFpFCsdxXzyH8Vz
LRZhwgZod9Q87v7zKkt1xvwg/usyq1kOARdXNy0NmoZp/I8HdevjDVNCXQNSOb/akCTEUe9rd4PP
mHN1PHWPKTGbk42a1T0xxxrvHJUsC2N6LPuDScRFylcVy2kftMmvC++xoJlDn7rudCsLLAndBNFQ
4CfpJXGi+Sk1jJV/AHwCqrGAQmoaZyVKjLNm+h33MFGbuR5Q69VsZlnux8QU28KA+VFJxTzgyXuq
ZSOjdQDZAkqvvEz9y58fJakC3ueWKTzD9Ie0KhW8RAl0EM2t1hPMR4hJqcT80VmvU48vY9K7zzDq
OELL79yXxhHJsrxCL3l3Su5dO07OWtznjwanS7BObUIC06AJm4O8PhfP0XMm0KP0Mxx1Y8UBe3zl
hLVofPhUnZvxOvmUrcHgCzxL0HSaxSDKBuhmaEByB2Ao3f5ZB2WsOlx2SrGTEe2DgNQZByqwYAHd
ySseWGtdxxVex7Rf1lFGt7Yz6rhkMxw+aXuxoq493l5vX7VtcAAgebsm/R55Vp3+LJM2sApyEtky
por13ewoX3DrMlxNZYH8WVf06bVdeB90EegdrWReWtAFXpgBmGRbt/cijp9RI0G5Kv6XIHb6gved
MXnu3Jdj6Rg7xynuq6YatrfHcZzlL8lYZGhgvIcxC7fXScLftTAsqsARvCyb5hpXhWaGxEbCbfgC
TSruGmv6FvRggF5pcP2yekgGca7w/lxFWiBeb/dZN/slXY62tJM9jP7QL2+XjZyvHamDuvvza4M1
5myt91i2RjV5CfW51nHeFzHjYNgQQ9T1JpIsBCvne7m3CU+SC0MpmLsR63p8T+vY2OU9tRsV6Jhl
mMcuZmfTvcRW2R1yTTsjy6GaWSmG1CRBRE1F+FGYKSkbI8YhOEZ9tE345vMuoJ6CaRvVHXVOVWng
KeRDXWnlaritY2jO0TrV2VDMN8rtA02g9vrPvy2qrtgB78Azz9ZkHYO3Wfk6MlgeteE2ULsXJXZI
kBdwQ3P4mQhDKn6Urq62KJdyxTaTDWEm1Q2UzAveCopDdRm+WaJeh/GUfTFGAAPlHDt2G9c/HxBq
lm2ByTtq53VJVMupHELCWAYmvxJjoFEYv4EpzjLmoYYdmZhjDRnGAoFrM+lGgTvcLuKBLe9R7hR8
fbDjW/0amrr9lISmtuJQy+wyJF/d2PKukQTBTONHxVL3UVXfzWRbp1Kzu3UgP5mwN+9BGIG0pbFv
ZcNmDNkmI1HbCu1+sdU1nyLsydIhdEVjlq0SugzPLmWRKz0Ayxz3Aa1NCfnLkLtE+DjRS97XecLm
ehCHuVAGJk++lVVvjot5dPHnte+xvOom9xsogWGbNBOYx0Ib1+z0nt0Yy6I5lo8pHLMTjQeIS6Ld
wemg3YqNvavVYN5MR3hKRmvXAPd2WyEOP9Vj9BSP9TdGLSqnGAS6Xkl90qIZWpzSoey3fZSbK5e6
Y1sBs8a2bFgxz8nRDdxia1a6QldGUr2lnX0/2fmVufkWDv34TIfhvjOj6FNR2i8eZ9SGt8kqtJz+
U+m62iMl+FmrrDJl/j5kjb5DMMsWcLjqC53Wyi6T0DOwKzq8AJQx6XzelyOT5Jrew1LeIz6Xb39u
MTNuxjtz3uVgqvvIaeNbxM3r7dkxNba7rRtjWP55lPS87LEdBLjHqRdZ9mr7cFtHM6giXmaLcE3n
8fK2VGrd86QOw26Ifece2lq2KPpQnKuWK3BIGmvfc5eTnkM/njeSrWoHxED1cENlA2+SYizVIare
RoCpcNfUB0CI0TYujce467QVK5rxzNianbq9SUtW8H5eONrusRiLD0PP7O9xAPCoGSk4fhowm8An
3sIlc2lE1V+FY97ZRuG+urSGrUMOhZvKt5zXMdAJyeKqyqxsUeK43MEts9eaaVeXrhD8FDw1fNg6
hzG0GYi4AC4pxsvY/hrx42DDWsyJDR6reUY5txLk+N03k4VYC9sV/cKq31y3oBvBBSOe0J1aG7q7
iQzuIJ3JyVNWdS5GmQh3R21eeVnbo9R/WpB1d6MhNpY/fCUy6FeKNMRLEVoxRr2COWSJXmLBT73+
eTmB4kRrOYA4zGR50YzpkU3XQzPk5YuSNPkycTmO4ItRTq3WsrOSmVJB3GUTWmSi2JWAEVcZC4Dj
fzlpQ1Qx0wUXdDptcyVaBQ5Py9rolHe1OFpOoN+zZ2fzZccWBJowv5s50HsoTY9uQ9bXMXDQBWhD
y6SGxV0Y2FEjocTeAI3w4ELXewYDSeejqb4NE8gJkt4gzzItuLsdVUTA1KdoX5n3F7hDgIquIGWg
5Oh9czGY7m8DMH91TWGuRv7OgRJ6F0zcd//6DE+2tXIt+4et/3AixKOtay3tDvgIfvsqzB8Vi9sz
MDUkhlh5ZAbenrQQFfR2keAvjzxaOq29rkXaa/JkB435UDQEMpse+LPZ+OCXI8Y12PnxHIXVwWyh
VFfMdkNPiSt9oSmWAYuvmLfJDSKKYsZY/WYXKLD4L2qZnQM0ReKEKsebvIUxd9tDFv/cSELxqvD2
A1z+8zQMngtjQQRyVjRRbG6fTRPAnLoAwdSV7F0iRDIAG8EB5A7Fwbcn2rxoov8k0X2ZKrAFKlK/
yIK5ux5j0s9D6lgrJ8Hc6Jjh91AIHMXzSlH69r0EWkJpnI/druwZjRtms1JcE7W2BJzYYBZfkgox
YKJz88ZockvL70s6k59FZMtHrBjFJpSui1+DE6LqKz+OoUisJc7RcMT4apB5MivrBdqcsfBDK92r
0XhopxlpE9FjCLHuAEZprwZyOsvQbB5w3OHyqL1SNY+wuUWFY9HRDrcPRXRfm515SAKEVdMO4Qje
jptNjgk+rFyKRu0pOSYjQWcxDFcnydaWzS+T2UrOMqUWNBgl1j7zlWsWdMoJRTrzotJtP4ogWPYy
8a9QGjF+VQ4Qez1Snh0UBiSUzrizYlwPdcJmLxOxfe4qXFb4OOq9UdX1FcjjHfQzlMf0qWis8OxX
cmskGYqB6QQ7xMjsUSoy2JYdvSyqQ0u9EYf7fqps2HB4lWPtiJcuWRLVqg+WihyUmlb+XDaX22ko
URLOsZaJQmNm91MaQ+mbN42dDkeAIOS4lUb35tCidpIM8zykJo5yKQcVnhSkZsw6W9SZoeyTLrk0
bC1P9EjhQOjHw4DJ6HT7UDpnAei6lIBogi6zuHkqCtw4INWmWW1vezzb1+XZMpQDr3LG6tdmvBMF
DnHAk7vajfDA3M5no0li2irH8Yyr97Meen5C4YznYsIISOSfKQQDs1NR5BNE+AHIdUvOUh3HL1yo
jGHruFilMcfiP7u+zCb2a/VVRwC6nz9gCLsNNKrSP9Zaf2LT+2T57AOrsjCfq/Kp5zJ+IiqXXluX
hoRwXNeY7Kl/CJp7H+OfMQXHimp56oKYJnHQDsjrkyZRoJE9kFKosAbMtzre7/bqp1b+WJPetFvt
0Whs7ZEE1Z0qlb2DVnoXJWWxZqOiHwyFjDdhE/bGTt1vOZhFx0JTWg+5375EKlZtdlacrtI5TYe7
wNqQ3LDAwknjNBJ1vz3zHMt8ksnUHW5fGYM7HJOg2Edl2TJxhYSKOw3Pdsx3P5WW9nobiAUlP7g5
/1YF9ddBRCBE9Cpk2NvwqXDpWTL5Jn8GUm71TFFH/JA089nCtZpr0+Oulk0K2D2E0H67usJm2zrl
cdTppFdFOD0AdvQR+ibYypQDPvT4S/ZMBnQoBnwJL0+QA5XhWmMWkK/jNNsGytGy3gLIDGugJ+Eh
ZmdXLG6fUlPPpwMyHF9ndDDTVqpUrniJwjTfzWi2YSBxeXubDfZWGzetZ/SWNU9wQDaWaagge2a5
tUGYoVTLjNnzQ48nM1naH9K2M0hq2a4HOgQNPHGM+WZg21S3JhSGOA72ukW5pvAbTgLz1KtrjGfL
hPq8FNJ86bVBJfSckr6EwBlJ3Hygu0DtFdNw1JSq2TbgkCFd8R6GQM1xImQLahQI2Wsx9YMDSQok
6vEaTrMHgCt0a6C0XmEHwleFojNwegEuWmb0AMzG4yqs4HDERELcvH2StihJXorouw1r+m96Ekk0
OByrysjuqqp7d9wkPcgITboXofnABgnmHWblP69DmfK9cWLswJOba4vT/Asm5icVisSu7EkfKaKc
65m9KmrASbFwbgY7IU2V6sVZmsmP0cWIz38mMJUx3CWZe3Ib66NJu/FdLwggaTh5lpphAHIj4Pjg
quUJ04BGMw/ZmjbRqW5U6FNMs0ycIAimixon+alIKG+sQ+UTAMmlCZTykfl2dvCDgR5rhsKrNGvB
eGoWbybZz3HJOPqBjWbpRQk5PqtjfF65mD3ivg7WjpPEKyZh8fW/6Hqz5TiZLtr2iYigb26r70u9
Jd8Qsi0nfdIn8PR7gHzO98eO2DcEUCXZqgIyc605x7QlkXS1X1W8ymEFWcxwp3rdajpzAGeGQoH8
jdYK+9+7h35vU0+WPE1xhdYd8QGstx7ZncX11TKl8Sxl/x215onfqN/TxPLWCZRkYCqUY4CUbcsh
HDf+FKqbRXnFq2hLr0NGG3RJA4xaJbf5sghd3jIfksMAPqmIwZDPHQgXEc+co+EfI9SFbaP1x9iD
Hw7sTBIduOrpKn9qY/5Cm+1TUOHzS8JvVvMek/TizUuL9JiP/PmT1zT05R3rag6Jfe3q3kJuDCCT
cMXPylDO2QFLfV72OtrO0Ml0TC1qrB+XDxjVYrhL+hYRqzIA1aJ3uCwb6fmHMK6mE4ytk6GyTNIK
lwMrwX3hQtpZCuu1r+WH0S4JkC1065VUZflvQVHYA80zD3pXOqKGdultG6SLWJYVb/vGpFYzcpGt
s2bgidE+6LSnHoYQM96MLj3aiU9HLeyGWxBP8ilvmtfBq5KPZfIyTt7wXqFmjmHFvKVUeS95QxRb
gz/snTXY1nUr9J4ziqTAV0WSEdPqsIgvk1nl1wE4zQ4tV3Qlf+rfBt3+GVOFuMdp/1PDyv/FkAtz
I5wevjsD4YAkAP/fVvVC/z1kWbHyfKt+ozFUb2pnvskCbNi5mOSZCheX0LILVuppOCQWyk0rCpNf
ntceOiabgqfb7FtOMVSDNT0PTdIRWwvBpZwAM31XlIUQSC2HR+mP2PLYSRA/wcbKHlFURSfdCaw1
301APgwVvHMwb8bvaSDEWdNDnwP4NXswzSQ7Nw7RzG3S+aeJLw5QYZoAA3OQLM6PD6feU5WeKTQY
8LGuWt5VvBU/FlBeN2nb0m+ma+Sk4wN6lD/fSxJhWG/BcrX4OTMyswPpoKjPt1AjKoJdXkzQ+Cdp
GDPKABbU/OTwzM8ApOu7m05kNcyn07CGdRj2KtxZoxOcLaqt8YC7xzbyc2R46iNTbr6pURMdbQQp
60pzsCZPEKLtzj5jIegPBG5Px1wYZDADl3nKakY/B+LLH0N7in1SdLuo+p8CzhBhIs9Rra8j5XnX
eOq4Whpo5MuhMcpLMsMHQS8y5+6JK9q42thsTIw+VLXrMyrhVTqPq7J0n7+rimqiOr3Sk+wgSdGC
A9rcRy6YQfnqWpihv8l7v955FGqviM+9eaJKjzTZpHkNum6evPrCexlLY2J1oemrpUBDyye7Jl37
TPcZDrxHZi6ZvP8aRzkxxOvvLpqFgA+XYaVdcyBlBFpRf2h8ykE1i13VPIq6j7a+I/rvvTb1nbVF
6440yQPzfvs1z3LryY+jvTkUA0qcQr+1oft7CCkCUwM0Dkvjctm4E7hY13DyjRYH1r4wJTq6uZJq
wXi7WI7xjnZbeyIJSa/za2+yuETBXv4o8+o1mb/WhO8jVm57WMbcsjXg/M+j5lhdyrZOn93e/2AG
xRR1qLsnItGJqDaNFzkrl/9nbxj8VaPDIwgb3boapIzDi80tce75lJZzRNDGw7yoLDr1YA2zcqeu
77KR2d3sbxqUw8fOwlD1XcZ0Ru9My17eSOJaSTSzxbYIUYVlIxFxkxWWB08QW7UsPghtNS6FpoPm
agxSJxmXyGFEulYr8xzpibezvU7b2rbdHmuirxA92fVjrrtITLu5jeUrbeeMuY0bYIiOlbAbJs+F
9qgESh8RkbFjTaD3aKwn1+/qTAk8IZ4XfVhdkSrjALkvG90bwwMBZsxc67m2h0TfmNs+eIZvZBGF
91xNzWsSm4+pH+r3pbYzH6GunS7fl65vP7tud06TiFoDYERFmXy7PMyHgSUv7Z/H5ZRnGcHJIc6Y
7LaCikBmP4UjLGCvvSa5k89mLpfogiaBCzCG8TF3tLPuWPt2AEC8lFrTIJyItyC8VISB8xyMNCfq
FqG4HcpbRcbpv+feMvcYcS1RT6iNi9ngIba6Vt/hjFjBLjwx43W/7PRlQD8FE1mj85RZzhZeE9Wm
uXPRmC45RlAL13mXfBkI8G8uUvxjMQh/U/bC+JCl/Cj9wjpTcXlvRBFeCBBxcekH9WeLW71Pi+FV
ZKi5M9rJOwlpkMDs/RTX5ZF8w/QHk76NaaaE8MDzOXh5CVcSO9AOdx3yWKq1ehrJK8iGu8l6ctur
OcnXnZxtaCXNxcnRaH9//nGDUBMnNNlH/oRF6vsL/34iFoE27scsxPyEeuciWp9wwIrn9PIVeJFd
bLvRgBkz6b6/srXL92CVaDYXbsmpCfFj7mrNsw/acs89j3Y3pKgw+hDxk9SJLjLGsh96ynlzXDc6
ONgZt2Zupc/G5LMAIh41myv8fowUHVD2k9QxhnigamdnntMwN5LhYzn319xBEF02+Htnfh7MfoL7
rEd0iQkiPRVwGTWX3tGoviZMw0dsofdQA3ex9C4av9yZuZyeJ4Eh4XsV+f1JmOSkQOGlTMfMHeoZ
VhV8G8laZ5r9mBOdsnMiAQs50o/0P8d3XTTNAbH6uI0GRla0RyVu7SY+UnuDFRoEw4Nm450uZJdd
We/pe5KQnAtki1XqAOdNZqWGg4HgSIwRvAgfmLurtUyxtXHYmyXCTGNsv2Bru3+0IdgSJ/TSRFTf
XHr6asZcu/wht9yOeBSnstoTVDw8VCr50kXpHeuO5KmpRtatEOwQWSHHiwMSd1MGjIY8cj7oonqg
xFpI87NMYFEI5PDyitIPLklpfobK5BlWcEnWBla8VPPDR2XWO3vKL1phi695h3w144fAQYTwVF6X
jVf2//aGD6M6xUkSQ8FsmsfRT58il8SrHZ1ZrgsZmke364957SLGNRAGz1dfXiVfyqun3XIUlDgI
lzUy7X9MTJplMLk/LZd+FEoy0TX4G1TTnJ3TdMXGU3V4JpXjN7Knd2cUCFVa9Rwi5KB5Len6kciO
JODy7/KPIvNbOBFasEU04ZbQDFj/Cm3wdnmFJ2b5nro+JgYJbN0mLYzwaqsi2f+3ZycNJcrUUqcK
KOu8el82cY5oiYb7PTdsdwsyAX9lkwBbttzs2VLcmW3YvzpycrdZVUMdn9q/BVPBl9wh54l2Oynh
+vD9TMMIjJcS+kkXa6dqLsdmqrpSTDLuWDOvoo1cYt7I6lzbqJedkpaL6+viqClOfbccdJ+crbyJ
98I1xMap9TdZRDCL5+b1SHbHXcX2oaAKSx0xASW4VL2mPucJaOjAb83xJw8zr3ajD2GWSLEdaEWm
3zHo5fSRc79+7hKxk+Ekrj2957WJxHbjSu2kcLyfEiuvwHyNfb4XyEUo7A7yVk+OtQP9p2FvbpCn
VHQiywhxQpy1zdUb8fwqrctPkW255450z00NkWmZnSzXa5QComwrhCeBF4IGCGP9WgaPLhampwoU
BR4U77nwtQ6NNBcl+b7y6gPc2ePTRMRrGtnJTSvCNRQxfWVfvTrzHUh9u7rLgTwGPdi606iu4SwM
yI2meDDDMsPiYoaQfQldG3jgrewiH66lBpCc+CKHYXeC7DuklBUriCNBASMadCcBvnk/PBXk4+1C
ZCxnPK+sB5diAWnLXzI2MzA1MdHY895EfCt7bXwYIuvdzhEok0wB43EE7iIzyLpdaByFgtmIS0o/
tbW6iBxdCFlpVb5Day+QmX3I0f5qe+4N0/3j4ijKNM0/9SaEyO+a13dZrFGUfMJ8uExVbZKbVFmP
mcnkNqjKuwmy16On2SPMP+NA0jepLrwDC9CCIjoQ59Kvkn1ALsdsKKqvuVW3e9U5X+XU1temklhJ
qilioTgXhLPQhnU6K7Dw+xGsQALQfmngUmci02N+wIMTRJY0j202quWdpkbcqp3zvpQ8u4xhzXZx
Ws4zhqUWrafY+LREp8mqgpvrTMxSF9mLNVcUWjevN5gdJNnVILHwc3inIPGr42gM2U3zSKyIsnR8
7we8q3Og+Ep0/rnW7fhmpxQL58e/ETnhScypaksfR6o/yu/yF2MeLTgAlJi/mHMXhgOb5vxBtSzS
liogGF1jJ3F1MyMMTgUWFYz+/JiypuG8HJYE26+6flKrZaWb8mfryV4Uyvnjt+ElZX17wV5E+rrI
QTm30yveG4tpGslLxNyID9MyEQ7NLhiGTwuG7GCevUYr4PYzG20zu9jUUS+uOhHE++/bGkSGf7L1
uCQg0jTVUfYSlNIsEKK1ghVtEYUs86Osnt6T8G85VzvImE2f6skeji3hJXAWS4eVCr5GPSy1K4ak
YB2R7GSLIH11FJeUZ0NUTiJyRvVeOIcWw+pq8CzrwY4T+8GuVXEXbSMuZmlmrJKb7Lrs6fPh9x5+
K6wzUU8WrRho5Mxxbon+2RFOtgk9wOCNI7I9Vtt+k1BMXvdUhnLPEKdwXizCnNoW3lidvteP46Rf
PJRKfItky82+BFDftgXHKoHpWVPVWkQ4si+vqiI9A/jE3yhlkS6Hx7weB6R32AyxEBnPyDgGEglQ
qWB6+L5GEHsALJ/qbQQs7r5US02AAIacy2+gZk4RggBCgazxZ9EMh9CNuh+ZS8RR34eHKE7HkwF+
ax1AcBJpkjFBt8xniFZidJLLcmk4evH33zy996NHiuG/JmcAymfQHlxZev1YBrm15+e2aT7ljyTt
2M8oM1bLhdoTZEmXjpZyar2NoHXeYUAZ+7AkUyaNq/xSAqVYjbaWPGG/ILcBZQ/IQg5L3yVgWA/q
KyvzDthF2OGxHIZ9apQd/SFoJDS6GyoeeD+XuzwAujx3StqKKWVWFE9OCX0ELoV7YiIyXAuNBVuX
4nWMNbfcaF3wVDlJco5TrX2I6a0ifi2anZnghv0+pGqNuDh57Rx8xE1bv5JCrubcTgbIeNQwmHJF
qfnaiuLRICF7zLdjS7XJg4dNPK/loNAiHs8c1UnL02ubmQxHHjZFJblslOe/I6xmqlMM40Mcd+jN
x7Teu9lYPBRxI/Zayafzr8zNN72McCxQyHtmrbUd6eOs0lEnGy+sJ/gThK8JPrIV3Cn6m1GE4SRr
JQ8dHid+1FYg6SFkSh1ahoj66qdQEBzkOJbfe8u571cV80xyMJpN0pnhY9fSPhCpAVcmjrXHxqnC
RxfQ8pBsQZ1Xg+x+KKejzysTeSu6kVLfVBngsRqxKzrDuKPO9jaup5Uf3x1cEypIO4/FuA2B4XFT
bTTRaY8DkVL83f0LtMD+RZsykFn/JgWZ+adzgmxjLVoZlQCCQJzi3kile470sXrh4Y2VBcUjhB0v
NzbStYNDar8u6rfvam9dhtxz0qL6hWf14NbGdDbc5G86xA/x0AV3xAnFqelZk4k8gEjlxn55Fenz
Mm9woVBheVr5gxPvM4d29MxS22gZGHzCanYB6p+tRIXzYsc91DJi1HENhe1T2aEZGDXQgCHe9k2l
fhmWSzpnF/CMktaRmHXw22bf7gw3+NEqKEiNC0M1NvlCbVSlOhcOD2py75vQ2LQoQWgnD/RX0Lbo
0L8zt3wEPq5twD0jzpaHMYFyyWOGfnYun+0JA3caFxU15eo5mIx0hdYUVFFRkERrEOBqNRM+X2Na
oXT/BTJ506oGBnMrVg2S3qtDF4uSfrjVyFNvgoiyBm4qjThRAEObqKimlaxZSjD4kw1X810botEo
NEcjVogcKGsMrKWsSJk0S7TBg3vwLeyQQbsqm4AGfyOx2xrObxM84K6PHCgXfrg2S+LlAx0U1uRO
lNe1VTkL04UIwJ7VVc/nf7WSjr+t6f4aGdZHVr7Om+8s8ptxB9Z33GTzlTSMFGIFK5e2F2A5COrG
QmFA+IovjmY3ZwOR1o5WPUXgqb+7Xfwx2zrrslBnKyLNzkQ7s1Wx8+lPJQk5FKLwFANVzv6E/XSb
CrgbA6JJHlxn3DTwwBKxx2Tnrmrdw+KqgRx12+6qi6/GkbCEBlapmlJr8IescXMCXaXadhUauM7u
ZyE2dZAYzTwKcx34mbW3A2AKuY3a0Lb0L2uq3/oQqdrou6fBMb/oMuUPVP+BeswbjUQ0+sRadjAn
zJoDYRODnt6tARxjKKZf9Avjmz8693oE18nCjfw5EgFNiAFF118oSqtTZ2tMHoVqdjZ8h1Vcfxrt
cKvIM4NU1Hz1IbUfzDN/1ZyqE/s90d02lTxM5sO2T9XTMNnbdAxYMSvsxW3CTA08qNjFvfNzkMBO
UoKX9IR2ktb8GAS8LAQ1RHAxqAgdY1jgAsZrZLVptB8EsR76oom3kQ3GyDZ04ppAlugAL3iANy+j
i+xSJ+SuDP2d0w7kVEOFG6HGUypQPQFNHwo8O6ZTAzYpHk5cER4dOUK5Mt1/qyulrau2g/+cY3N0
Nf+PyCfvNhhb9CTQ6AF0n3dpqb1EA19pJoKNofe/A7ULxxz5uVeQQEK1LMyIu4HQ+hKgaNgfPUrq
x7ptnhEweI8JKzEFD5fUod3goNHkeUVwfEnnr0tiBwB+O9Nd9R2FsnYGYhCRkj607fTGFTIeYsRN
sCwQcRcC+koXaLyzMwW1YG55gBbESkFK2jKiddtK954FC3/WyLF1aAftM6SOyoOapDUS6AkIJ9KG
Jm1jrerWd/alF6GJSLAwKtOUR+Xy3FHdJu77kmvRI+Teclnvmrsp6sxNknpyppjux1z/pBD4W9ly
T40xo25YvwidJu5Q4YUy0kcyZjCRAkhbA2MGNjRVwb4poqex0PWNTGtwNmTqxk7VEIY2/DS90t9V
dfY3V5glW1jUkHTTtcrVHPzhtWvuh78GBsZt63X7ITAjTOT8TUbJfINGBATdEoyDM1r6xqP6zC0f
//FnQmDmeMYmM9DCCkzz0WR4G7PvAVlGTN0INNg2ovqhd7q9kVG1tbQeYyq5fIdYZOkpiLwrtnRz
pWy6ig53z6bW+b7j3CqvXv9bDLZ5pjXOn+oYBoEllBjM4oLa8kT1I7yZHvGg5MvfRBXusx6tou/6
pyIvThoJ5askY61mARLPXXO6yYheRhd0HWju1lqEsVuiwa+NTRh5FND8gEBi7cHS0ATMq0Mj9Rv6
QGMd2dxirgVAwiKAFb8s/2ENezXtyrNmWe6Dh7m+c8+2+cJYEG5wU/VbIyR2uox1UvtYMTGSGWAx
ThjcfhptZxyYqpq73kR2oezuaySIfOVF5Nn5Jo+BZPyRAdXZlnGCkKdL8JpBiNfoQxpVcQ7Vh6S5
Tull2IALqG6jd4nzX3rYaEera/JN7zbpLh5NHVQvDA09tMla780VdujLwP+Uf0T+TqXx4DcIMFpc
8yu/C+JDmeIBRgE27DpwI6dQHLokfOpMqENYGSFPR++yq4dbYyf7yTPkA2HbPzRcs4VdRq9tYn3J
KvwD2sraDL5/86sgOHEnbSTc9LuE/wU8J2gPvjZ86E7mb1zmA6u2PQXQRbcI1NojkaS7zNYYHMvR
OehAamxz6vbY+dO1k+CfL5vx6CQivnrzBlTV66THP1tn7D/mGPhOxz7rNPpTqmcXdGL5scuy4Cxr
erhOk8i1jxIZOpKFaxrhjDWvTLCWs/CPzffIE59+RHQygxPo1KIFLz5HzzGR3jjBixeWR7dEgFkY
unqsXst2UlunCj5G2fwGf/FoxiymsWKBfWB4VzmaAjH5zha30kOiKkQyTW0QNuCpS+sG18zo6jOs
Mj6sJgcvl0QPArn+wZhM7iMWJT0MrIfGbOV+8uk3p3WhPdSUnLYWc2ICh8TRV1l4SL1J27VY5UTT
jmTQ8ClRKCz3IsUTaRN1LDvhEFIYqL2onOkyacSftY5Xnfy0/3ZlpmnlbDws8dvYCmht0YXHJJSf
M8D/W83eQ5sEZtEwyW+yGVc6pr8Kt4CvXnjXqX3AL2TtBzC6TJ6ZrLd19UpYEHrXiMksKXTXuIEa
r3uRj6w/lFf9mHVZdapbXCu9ru2CEIC0rbKLa/nVofd6jEvAUyQzPDIKYy4byE1bg9bPPCLcNFWc
mDtjRYgRc7rCP8L6QG+WgWECd6Xv6hKGLmW5lOndUD/0NklNGD3wpLoSD37CTN0w/Gjbk3m3pWsT
gyJrvLtLqOcK7Fa4A++/xohnsKY2HzDqMhnyWcS323BjFBlRmtUoNzmDF2pONQPL4EjRKX+tM0vf
eUmQkHfXv3ddVl+Ax8NdsqC+ZyI/pdq+j3USlRXqMwGQYk8w3tUCTQ8n0nM3ygt2BlGQKy3BItVO
Yjfx30PRqWtrUvw6yqO+gyu/w/VjPXmqrXaSOv+qs5jUEijwO7C1iSSm1F7RWghI/YAw1YvqFwuO
ozA75zWS8IkGpFl7lT/JWiKiVuhIJtw76ModEgUHLgzDX7PqT2nc4FbvHZ1s+9rQNvYcAlkIGG20
dfpt7rb+mWnLOrUK+1Tg21p3TMA2HcWbdeIHfFDMMFG1/SC+Odpk8EcxmNV/PZZ6IbhgN9lmynDe
cuwdBcKn3s6xheWoaxP9VJY+5K2moYLb+PtAz7N1nzQ7gAG0ZzCnHcGmXWvLkueofIYMVp9gbhzL
Edm4P8IlBhXBRXim6A4736RDkkJwAHWRb1g79S/0Q/6oCJCgZYXGkz+rs9EkbSbTElQ1J55A5vjp
9UF2iCmaRWS2HFT/w6+a8qKnhbMBcBOvyevEqURJYZulvb1x4jsDOEGjVfulwuyO9sheS4sJK4mn
29BRH63pAjAAU45paRJLJtS+oeAFlrYSZ81W+drMoVxl9cyNcgcQiprh0DGqKeAFw6lONGZLBkHS
evHI6h1Dtsj8E/2sg9tk6TUgbJVIy5lo0Nh7ol19vsvoPrVjuQMQyaXqInwpgDdH5sjVAQAS/0S+
o7X9MxraX908vhVeCaRP+1LJQwOn/moRkLeKwblfoIuz0EXcgIlbFeNbmZEwiZ6x2COD4Q6fOiZu
ZUFxETnWum7cAc9VzuIY8822riNg0xqZv72ZHQRf+bZMyQmkxQ2fJMOTZ5gtazuAKnrgXPIuBdeV
9HgmY5Jag0oCcHOc11bm7Z1qficdsNWefmyIVlk3DHxIQGoQi/PGsNrdNJXVMc1ymoctqqWwY6nm
GchubM0CrxsOIMD77tlJiVk18v4HzR6yz03GT/D05SnWSu6pZdfK9PKUzI+s/w6XPdIgCWRfdv/n
GPQKZ1l5k+0Xqq/vQ8ob6amNff2FIrv2kiL8rFIGjWg+yqvinXsxuS2vEQvrwrqT9smvSvGadhQL
XJK89surYHap/44A5TNr7J+ysEJOBW6d3LGtVVbNiqsm5Bb0180k5K5re7CufnQzkLpcW6PaSyud
jr5MW/j12GUd/1ZYLxgE9B9DRNpcLqX91hF7YormxcUPeZMGwmVS1au1E7ePhG161z7xUH7jcIji
OLtbOQ0TiHD1VvrSgVLC4rhsN8qv46NPhZ3MPaBmaGHwRlFcfa/dM2r1fGcBmtk7futylxoZg4e8
B2NvPABwFgcjin6WXfu7zpqr4yUIIuKym0Uab6RMMwX09e5JYzXnoJxoqq66wGglBR64/7LpRt28
Z+EXEp1xS6OSyp2TE5YMkQzdiMFfTuBLfKIMcau6vr+pMglpUzhYEOw40EkkI0BVc38F4YOwhflK
38x4oayiufKtEyMrzkTvn4upZLHfBSsKYnLPElh/JLkrPeEbiFaFPmSwRVV7nIoS4a+ibWQPeXIg
kUFCwTPO3Jb57UdbmupU5totosayV6WwrwZRhLvGBqc1aHC8YSWYyF7H60gV4mhYkzOuFoz68kIT
gvyy1ExT4G3/bbx4MK/L27SBfhfqS9Lm5nP/vWXZW86FPV6rbCRC5b9Xlxdgf8HhNhF9tNQ5T//X
L1gOjdrgeW0bkJP5Dyz/4v/8aJtDmxoyVOX//ex///nlXKFZeHiMqd4tv4Gp03Agk+yxE/ocWeIL
9xSVpMpSbi3d03IMG6C1eQDzUmhxEloSxYyQQL3l3PLG5YVBh3VUwmBZ07uWhPfkVGhrajkeqVlC
x7RBc8L/awCxPi9SSzwQEaW26VwM+BSDIH9uR1Hz/wM07On+RTfnGmzp9NX1eze3baKKhtTbkrpZ
ZfuEYMzeIduaaR0t1P9v04M2vOYqgHhmN1AtJ3ujAq9YGxFR7xue//V2aB0bPaCcQkqcjn+UIfYC
CJk3sz2VBcJ6FGTVr7FsEEwjYSBSEPiG032VvpEReVz/zizoo2Esk8caGiKyj6a6K5OkSH3ojWsa
Ff6+7ork4vRpeqykp5+U7yKlN7vymLYxmcMI3A42NtZrYlj+rlMwd8hkcI/tXJksWx6BA9LPYC5W
uoVh4Z7r1iYVhdNYa39BLvf3et5MfY+rS7IsX865dP7vMZfynQY3zPxU/uDJDi8eSQC3FJtwzvVa
DsGPP7n+YGwSSvArE4XDbbCL5mb//3sq+q1aVRxtCr99VkVE0TYZ1ZxGj25u3b1nGTOAyMKmjjZu
QPgt9/i9w5e5BAZhOH+Y+cxaKbxdBE2LEM/Oe+C2Jd64RNhTAh0aBmxIjR8+x6k8sSYIKPKycUgf
24ymoXb/nWsa+6+KevOUmG2AQib56dt5ca6Cu+akwVPqqOBJi8qj7hAxHGOzw3cRj0jO2UyaR9MC
xc3elTUzvxzKRw618b5sqrld5xAt73rtc4xp/sM2kT46An2X1lb5C/Pf03IebfO0o/Y37nM/az/s
Kdu6ehq+ZnEPmRHDEjE12GRHGfzWvDm9kjJ5n+Q7olJ23Rjnr9zBe+EhnatAjuxznCmRj2IvDpqC
+PkgfAXsRtVujh4y8gpLXAgkUQtTWqkl3XEpLsqzy7VDDc8gq+TZR0c/RXp5sBImi5nqyUIKPeJ2
7TEpdplrtniGNRsAmhZ/ZJhWdmOotedloxU0cFkZvwZllq29ZJKPcKbag6s661AErftAtmW1jmdb
e8XyfyzE79aKCPeV8r2rwbNqSHdOXZj5j3HtYj4dTPHbQ4k80NR9Q/Mj9oOrRXDHpHxGXBd9/w4/
n171JM5eB6r99EJUeqh6z3xpvfJ9+UeswP+j25VPsoyOxEV507lsfI0J6rybWma0y4P8mJUk9DQe
adFGHBs7G/LhI0FI8jFuiA30axigdjbtoMw0T1XUNU9GqM/sw/i+nKJUWJ71Tv1ZjrSumeib9DqL
erh5Gp3tk0tN8SXF+kmAqEfI5OzuNvjemYhkYs1oJln8eM7P0vwApxCjXCqcuy+BgUfCeA7r4XPS
6NgXqXAe3MDSLr2QLN1iW37mRCCKgcV8rXcuAZX4YAaz0KkOGulnQEy5W2X5R4nHfO76T3tQ3sF7
bADrbJIPOnk95AD4bMoMYpBgbnUggEQRM9DKQ214zBVhWazC0Il/y0Y/x6P3pxtT7UJjFN4EIPQM
IN4hdtpz53jdM8t6zPQs+XZV7z9RkqmeY112J+kPIALnw7Iyq2cioneOaTPfz8DGkRHxbIfkRAQW
Ih9q98FzCCH3TN+Vrpdh/LInp1rXSKEOiT9+0jq1bppj/WnxnWy0UgcBw0d7q8uJ9lqLwcMKgtf5
W7Y6sJ+pV713Q/8ni6EzhqJ/xRJDGzl31DHDW0QkOe4CRIwPMEHWGUX1Dd/Os6om+VDN65MhITKk
mw+Xc56U8gFq8mvFHUhAVigfllNu7gmYhT3D/PyO/35gAKLjDnl4Xn58OY8WnwtaMLp1Ld2x1fIK
QXY7r6bFsvw8TVKXiV2fbvtW6adlo+cOSNF589/hslciimQu//96OShDzIUkjS5vrpc3L79m+Ynl
5LKxc+9z6tvinKMw1Qm7Ick2NUO+giHZ9EnobLW6MR6WTTASn9AwS1+5bqo1W7faan2bPUwGbVvq
U/ZJ6MN4sj0G3gKZ2qPHLabMwbpHBtgomYbGR127oCJ1zeT2FAUQ0MQnhAxeq9Dc7tUKKiZpQwvP
3qk8Frk5GjNh6umJBv/ccAYRN28GYfzbWw6NZujPcHMohjfxGd38v03d87WsluMhc6OzVxrVETzC
z3bOkdWHXL7kFjZxGsbLgReOnCH5FXwnJDYFEXIaDlMjrSd8WNY99GrECvD+lo0PQxLncTFsJzfA
c+vZ485KePa2oUIt7Tf1g2eN2TUbcTiPsmw/pzLDmCa6167SquPQetFOn88bEKWa4jMFJ7irkWoT
1dERTyWdM0qi4C2xi4MbQO9061S/h0KG6DIthEq1Yf4QzXihEOL+DlL+aT+3NLA6lrfX/RjjNHL7
p8BGsL68Zf5FXayC95r4rG3NQ5rmJ5XgMe3rqwaEZ/ZNNO/jHP/pWuLLE+Ndq1X8LjzEQpFjJcBq
wSl5OlGSvTX1b7Vv/VjeWvOrWxWInwGNZ0Llw+HWeQy3DB/jrtIZlrqk9VmfMg8oWuiKJMuV29yf
Q51jL8Xd7ZEriLzqYfDN6AxR9gnKIldDOb8AJPCv1yKBWN6xvFd06gB+yjsJ+2eVRtYF9717RZBb
41ibd8HblNtxoAVE7eCstwG4CzID17FAmi2TTJAcMp+MpEuO2rLL599e+v2y7+CV2hR+qq0phMKo
D8tNMvb1rQmyPzWLzF8RrRQW8+YfJy+PPjQUPDw49MsoJtkxKbZppVNfL9RnBweQ+PAe93DvZm99
Sw6mPmgXScTr92aaD5dzLNv2yqCkI5Ik6BHFeP/7vu8fM51XgRProMa8Z53vU4aDR4g0p0WUu2yE
G4sLj29YhqPlHKTl0F2g1SfT6Z1wrWQ/tFZ80XQql4/LC0oRLWHnvYbBjfcRifRa8KTf49ehmFW7
sOWG2hv/D2Vn1hw3knbnv+LwPcYJILE57O+i9pUskkVS4g2ClEjsa2L/9X5Qmpjp1ji67emYCrFE
UoWqRC7ve85z7nJc92PgFkz+fhluSdgwOvPedp575vJLonTtUkaVdsmgIYL9Hc7/fj6DPL3weJPE
ODXbeowPuDHUgyHC7MF9QqMybaRFfHdi1OZ5qtA/mk6hf6Cr4UBSN28ElNFfd3vrgPCqenB7MHe3
73DSkvssmnM9e7mNw+GSjyQf9ThrnztbRyStmo+401BZ9EV/Ad9qHik6OnNlsPmA9KbRczbSApFp
gf28092tMAlCy6uo3ukumrseqeYLKxQdo0yfzVBVu/JwlT/IGttsRYiVV0b6FbdEtvGrUKyLWY04
yDI5aHyyWNb4WzPCNWqoN872T3lTFt/ybrS2PYxWtORO/g33Gm6v0GvvGrs2SBdojUVRDdFDyDlm
Q0mP7kEpetgYDDeO3+ypVVJvGlqDW44mIR1GvV0NaE+fWjQ+yxDW5EtmIy7CgEjYSdCMp2y07kwj
177chkwlJ65+BmEG9btq1CmpXUT0RZSsozbuLw6blDn+F4WwlmkUhLPmHA2S5U6jYUWH2mQfw9rJ
yDskLjYNxed2N0VFQnnDba7aADc2A0z0Hk7jOQJCTOiWt0HuEwWLEYlAX0YTujSV4bykVBKKWmHR
AN0Tl9lVI+zi6PttP0sXxZuR6GelOv2q95HNe0rb7PZ8Gw9HjI+E3/miBxeUbl1lmxeIGM0VeSA4
4CrND8Lum6szNeUGb0ezlpwcKBJ2w4qFyltrbJS3bSenV5eK3SIqo27m+KVA15aal4pXQ5FkCNuY
ZBsSnLeYStpt7llb3wicN6zGE9VUoS6eQacxrYAI6GainVVGPQVFzzIXcfEhtPKY9f70knSN3E5N
w85VZu0L+4fT7RugzkbLFmHzPRFF0ZnGVsjLE/kHcQZLNHLZiUJnz8Lp1Bt9Spt9GsXFDt0Bux+j
/e4XFKv1ICmODpdgBtNDk+njQxI79l0lvNW/n8L9wziwi/vbN9yejwOrPyCi4VzIz9weHDXoc74A
HueBfk3Ix4rMSktIGOFH+zENH9r5AfaGdZ/rb/9+Jib56SEHVe0gtbm7PU8WQHhURMas0shsNwF8
1VcdRetidOzuhAC9e63VXB1q5JVGtHNJFbfI/HSDC3tvunW5uv1Q7GU9soAy399+iKbpS9ZO6tLX
dvlsEvUb2YW7QoMz4jwosFgO82kFUAy+UNMnvTQusULMpxrkip+Ww2a0xsi6YVkd3sb2Ug229Y7s
niFM7MMB48z4mFnB1+35PiRuzyVe6SFKiK2qkDkRs8EPVLVGdpZuknESRFs/1klP97rqhUF0sNza
etccG1+dMs1DErKp4ShoPYNIynBiRcG5CT353HkQj4yuqM4WeNFnKgtfep3pv/6yBCzfwTWvR4xx
TiuNDU138t/nL9FxXW09Ume2ddEGlgiANC8c1p4ilKOAfmKLFv84+Rna6GHErt96B9pXSYw7cgOC
phDj/khhfMz+cyfO1gOUnTCLP7LefAuLlhZXQ8mYcIDtPO2uGn38kH6jFrU5ERFVxuvYEiY6YHWe
sjA/UvENOJwd24CDP3YSano1Yq0kBKIum/OoGmNn0A8jA0NOZLdlO58xupscq9t3HdV9WXmYqLTj
YE3h4fZVZ1bBSpgx6Qzo1+8CnQfBQrA0vTFezwS1Qzfl7uOM4SGXaZ0ZJNmlUteWXamDl8ny76y0
nKfRlN/53rXMQ49bMy5ObjZ8yyCTtyUK/caXdJSS4Qky6dppxw+2wpYx0mEy/Dtsn+Wi8mNjlYKf
9iwTMo6WbayienNt4jo7ij1LIOinmimS3KXgIQi1eBOOVMlntsWbZXeYRzCN6S707jzJDp0d2CvH
iLVnyBXHiPjbd6PFEmv30iTXKThbc/peYGSPToQuUclwa6ZRvk2VcXXy4RFi41I24bMdD2epZUdk
B6doVFct1IjB9D8mW3zh6sTHL6ajP4kPjBlnRyXl2UP+ldq89cR2qd3czbYQ8hxrQ8BmiYq9JmDR
jERd9W2JNK9DoJEJPvKmQK7lxjHt7J7KBJcLfiPbVQVtzj6mtSTgo5JFS6QwOkxyagILOykw40JD
QVlod0BEvPWIu4PGXw65IQtWDSeEuiXiqFXYvg2PiAKFjZZMqfDoWgSQCY1SDOhJFyS1Fy7NIaH2
zU4Q9pC5FTVeEyQhE4t1QNAHUqlDYVsrLIE27dcS4nlmkVxMLpRqySt0wQyskrH/rL1+PHNY/pH5
cIYaq9vOscIlyx9Z6FKsI6u/xtAGn5MpvuaPpIqjbdVYMhwBfGFoihw9itttKe+90sUzzoFD0SDm
YmARpls0D9O2Nqh2pgQtYbxxYhMkWmJeCzSPBJjiBPPDiTQpV9DmM6d4X4HgWITvbWH7B1ILh4Uh
fH1tVT9AtWuLwIzIQxhz1C3Zc+OTA5fa3BWN4axrib3OzkntzMkzMLv+xKHJXYoiHPnNwx4UNW7S
gt6P9RjmgMCzwIpp0HI21/upOBh9/EjOzNIU/rgnGqsB504fCSzXirWm7UL6CUKcRNh3JxSvMDIQ
/6GGIQCzubpGSm5baExbCuBPCbCubWASFTTMaGHHs7/YbBEUY3ef2XzJKNUJZk/qFTuHcKBVaIfe
N1XFX9LSdiKMX3CdEsRR02kjMnhDt9NGdle56zR9cnSfNprIr66owl1YYTszZLounRK9RUkWSBW/
mlXyQV0HqXEXUx4jESy4o//HafVHUFZEJYSnXE+MtRRDuEin/tT1q3QENmqCu8Udk2O0BFkQedkL
a12zUA4Bf5rW70Xp76EJL8JQ2zZN9CmmHsVI1z+LnkAjqozjGjSrIA/dqA+dPxwzTv/LKSFmMhmj
jVsqf5knzR2dm9WghU+eHmA+rcyzpwV0mRvxnYWdGcy4jGPvQvlCjlHaKAWzklZjTN5wPPl3xJ0u
JGj0wjigX8Dn4AucfYSlRfKj4aiyTLPmOYqI8xuSAeVBSrgQRTYm+uPUkv9jBLqxNMaAMNryYb7I
MY3ebf8M7JJT0EjyXV+z2SZuldCCN92Q4xYf4qls45JJO04wDhKNMRmAU6UVGTDATrHKULuRYdnb
lPmJhgNXBFm9Jbzb12wGeOz7i7BltjoIt3+t++mn307sacts1WLJs3vvyyU2fFHoUDMAS7cLJblJ
HUZ3MunvTKwoAQ0ZEtk3kLFZ6UcjTWtix2EORBj8z4686y0CKXZmwesYQ+/aFMQTYAhHe5g/NXep
BCRY0GU33JTAXMZCZVIMSmyocB1zMIe+ebuwBwS1M1HbYpBapzC3ApW9uw5iYrIi4U3lKbaRMHsv
EVBdI7O5s1zj1S/GB+WU5ylt6QFVZKUPucNbjLYURT83lUx2pV7Q/u/CF9kzs1Dbjxda5Dzaovo5
aN6pDwUCqPTV9oxd1yhBDhaODrTUoY83oSSfVOHhxwzsL0rzuwlUEOAg8LBsVMggJEIX0+6WU2WT
slGFS1Iyevj0CGN6nwiWdFhhOPuuIZIwGjIckhHkVnuysUEPHb+KOO8VxpU9RcNTOmX3E+3ihv6u
bNrLSFVwCcplSXVlFdlJuCgDDRMbTNAQ43YanAanOIfJ8GDLpnvknuvoxwmA2dlPSJckNssxQF1C
mOlI2qs/i2vJtdU6m6fCPFhJ2zw4RJBSufbwrJOYM+Vw3ohO2qgKCCuxN7j+fSyLSqBgq3+iwqAe
6qG7HFW5jfr2rifhzmk5Z6MI5iYlUM+cZQ+N/852++jaW8SQfDCPELSWYT0efGMiZhfR8jR0UJbR
e7bRkFKSG5dGHl/bViI3KjirSK366A2F79QOr2HdHf0Y+ouX7AfBcQvYTpBcqrktVPafTqada616
16fHoJL3FkYIK+p3WWQQwRJc6vp9MtQZ5NinVWb3ogvfU1S8aUc8oEqAHgefiOA93BoEfEjpv2iU
yBAz73lpZF+pGrJucax15l7gEMEWaX5UrMQIQEczkSOrkbM2nwMakQ6jy6iFDtA7lBxegNDZ9Ama
n0z062lfR5spIwMDXYZO+QcJEsnhGMWpdBCINuGWIb22JvknaIWxUKyC5EjLrRCEchPjArYCNIst
xkXqxRJUAUBdrSYaga29p5VfJQEGTjcNpCuIeumJbVFVCC+oK63LjAoINbU9eNZVyZ5spxy6SSmz
vHS1DzV1qNm8/JRkAVppyj5p3BFwwikQ4hsb+S4blxLS0r0t8nrl5a336svsJVS1+kr6amG1hOX+
Mpa2znihVRPiKU6X41ATYs4KzHuhESM1kFnpIrbRMqhm5uwgk1lWrmwsvjheOWZ20IwC16V/NLtV
8p5DeSRRpGnSdZ6D+U+5oYnDzcuSaeZbpBtb25bm15Q3OwMB1Dt7rEWoCpqNwkdfO2pHLR7s772B
XogK7MinmX4as2/JrLBy5hljT+vdjzwya3h+lMxd2hGW1p/H0hB7peBWGEl+uT2QCbI09Md/IiRK
q71vbH88lOOkrerBUTsdxcpL4AJsgp/8XnQdRMpnTwVEpI2W8zF8xUGc/fA1jzYyWL63UvrfRt01
V0SwYiWbaVpdkD3+Mn8aEaGMWQJXOsk6AnnQJsCDwyz2yz4MuyE/eVr+Ek/9+BZb1vkXwLfuxvpk
6Xm3lQPFYmlPwxm8ZLFRNYk+AwWFC/FEINBn1mcmhjUKl/Gbyxy9SHEkgCHtY2+Vg/jb2rUDtlpR
Pdb11v5ZEqsbed2LWzlsZkBC/fuh7h4mE3SMnTrFMbfhxnXj95Bu09zbx0hHFAgf5Zj09LVGLBIu
Uk5Ny4+tZtA7vNEgygasz0jJuvGtTdSq8XvO5tNN9ek9aIC3dnQmV2U7BQ8NbWxMNK12BvT2Togz
+5S4NF+xPbF4ACjDFhrdZ2WNsRb280aV3o+bsVZmPwe8ixoxrIiJovFES9i+Du1kM4VD5C96ZV0R
JKmNk5NKXOgI62OHmEp3RpZbBsorixiZ0c0jqEhscy+mBZIGuLjasK+Dq6MK51w3w9XOjey5tqZv
fUDSzFBNuERUu4/MUb3ghICSSXxy1UfTQfh1eTQt8hVTPCtNYAO1nCEIqfDOFimdh8YFv9qkdD5Q
pe3bOH9MuJjT7Ztq9KQLfFGrYmbOyMw1DqXoNsIp7+obEyRC3zpIW23HMUaCyjitLMe5qDAWD60E
Uk1cO7JDEgjM16FCR9RJj24EoIEJZcxmgP6wE3Uy4hbBM2gWNUu3QLAHyP6NhB52Id3MUgY9RNYa
gYi319FFg7Wl7ABVr6/7M9jiFyUKccgtVT+ELsbrG2fW7403LLbtRffKGjos2An7DIpTnMBv0n2K
W/5Zi1NmNMpHOM0WBoZaLIlyCT8mpW8dGpuW/3jjiqkwMp8w9rGZ58ansEQngHqcaahVEHcRjl9e
IYeZnEklnIfeVzFR36l5ybLQpp+BeBxj+ZK3Tf9BO/9F6+Q3vHn1I7gFgsdmwP6vuytPygHSkSt2
TVX2Dwblq1h17TopMqRWtzGQBBJ5JRmpyzwdmnuf5v/NjOb5n7lZptdffsruk/oFOgDO7tUMSmsr
ZrcgD/dpY2vnwJ7ViRlRpSE+Sl248ePtgTZwuG915zOFCS96rX8alW0AVi4bymJRcVcgmWN30hy6
0Sm/T6Fno7VM50RvDejqzXibJZ52loH1jljOJ8eH4rPdfBnF6CKhsEpEFCJZt712cirHOrWOTxox
wbR8KruemIDrrzci6Ik7BcNqPWUpuwl6nkSeZdNybPCN3vjoKPG/O2kzXCQBHOtf8KwaeTW8wozm
yOgAXIx7mKvYUINDCc+Ixsb4NOk0R8051DomfIkZyHwltyDbNZO3Fv0wAtSBfEEw0iuxAu9ZKenD
kSb/WNUT5bZigiDawVLz4/JhbEh40mT7Lbft4RE5BHHSqhxfzBCLUznDOe183GAoyK5AgswD1r07
6FPudSijHgKvm+xtVFBrPwo8CqsC3tFMxbiRb7sCSwzpZqCGIkw9rd1pu3As9NOv1WHEkOgXuVyo
xGzWVTPA21ZUNxeOkcuTuP2RbNieKnpFJMp8s/qI7636Ta+0bmt4zjIPhmCXB2181LQdgBfvUhKD
scRrk23y9Aexjy6HzNgetkHLGJiAZMKJtt9LRdizZ9XGnXLR6/QQN9dV39svWms9dgWs1pAR1jZR
8+gybeKWvfM6bzbXoQO4vZWQ81q89yzBREqmNImL+qmfpW0uOnMtlO6hLZS+G9mVLltM5ndVRRKO
nOH0QZYlj3hsYxSpMCzHNJErLlwsnSoLz80U2TuDTKk5FK0EotpDShJFQxLhTuBEIjjTHZN1AVP3
l2nXhQdmDlX4oKnRBhPhUnJvHQymGeQIAdGRchi9NLhmhpDOt0lHuafCj5565NJ1OyxW6binqR68
dGJA8k0Y9ORrryDXJG5UTNZUlaDGQmG5ljqbwTDrUFiHCYs+y0tA4QUWsKS+3kkGqk3vazv79+9Q
VyDx/4aT4jl29a0LH/NgDfawKelr7AAZ0sEf2/YKd1Ffa3FcbgI6n2RIknrLHxEg1XrBuEgjRYaK
WazbYMDf7apMkJ9tvXQGiwn0B+wAt0XWDeTV3LuMo92N6P3vB3A21lbE9nsYo2zPTTNccmyJNuAD
oHW6VOgWf03SN/TfE290h5awY5jSnf/Tf8+H8Rh5yWg42tLyvfIwapRcRrwWN/u6wPZ5pOH9kyUC
Tf4wangyqgkrgk6hLjQUaKG43nmCSkzmERyDgEWHGo++BtYOXIHer9/dpN6SpdZWJulF84NpUZ+q
DVvbx0SgP41weU9qHL//+ztE4ZM1rtfBoSemg+W3OyWdZ5wch5tE+bJ8GwhUW9hG+TiiL7jzpL+e
skTcaTm5H006Qdu3Pm98Jz8x5K72y2kNqK/6TtTpS62P2FBNM783FKlCw/y86xPfOYErPlSaOpjx
LEF+JN83peghqjumi43b6d3GFoNBGwfrluNTfSoN+OvzQyIHQsCddhMlTTf3xFaBFR3LogPBz629
QZFTHvpklo7S/VpWKgvePa1bF2gFfrrD9BPCb/1seSV0F6uNjnYs8jsdo8+KYDf5PTGCPcg9/2fW
t6/WEPYvQQT1IZkcEoqHdOOnlnEpaX212BEOmHeiu0AEWHyG6q51I7Dv4zqTQfGJef2tBUrYSNvb
AadF6zwzzELCWtqAjVincrbWo5194v+wpFVgSRHTznHQoJszPqYraNXOy3ohnf4ohlf0Vo3osnef
iXrtBsDGPZv0DFhWXISfvbeuH0H9eMqjLAU6JZKjxHn06+H2nO2FGO0xZd7RU378JVU36xgVks6/
TLyGYafRS9Yjtg2kHZ07z8+ODkV4bj3SL7owZefQBs3Pwbw2FhVONLI/+4HTg2e5L+0g7FWpSOn0
PRVymIx14uaq9mGC6bHk9E/dPseE2gKe7rqR83Q3gEHxJut1cDJU1v74kXjk05Vpmz1oMoCZM7k2
UcRRcYyK4Zi0mka3ILV2gxTddTKclzix24/B4fRcaZn9MEaVOAythi4vZyiwga1XGPsZzomlnyKf
GvIUNnfJBPloKEydBEUy90aHtQpihPVoFmaztKdCwnGuNCocAVEOrUP9TKUtEFYqUSArVhzPu3t8
Q8auVJ893NwjVtzwWM4PGuQM3pn5j0Ka/PH297Dkw6Pp9V9/PafIOTvtj9kcwrAt6WI3sdw5Ssub
p5w/ZKvpQ1VIG+nBusGNcbphfbwhbU9c/RkPTRuG+Y+stEjPNSj+8IzuRd7qdvsHaZA/TuNxmt1X
KF2M7cT27OTGtb8YdaZRiuDqvlOjv9cYifnMagmVNW3oHtKhCTR9FzQsB/QeSU4u8n6FJQh3rLk3
+Dy20uZoP7IhjuMmmimR8CRGdERM8eVL0YHXj0nxCDJrF4ZV9/TX74v9+1SL4JHQOVtwBvSE0O3f
0tSYxzxQYRVZyTnspAW5T+UOySPOqaAd72Toai/TSE1+SCU3qJFv9XkrVDqq2mh4F7KarkqsGFB1
Vi+HrrKAHmKSLgoqV0E5DW9xgpFsUMIgpc01lu68Svs9TEdWc1JtZFFvKX42W8tnZULhN56k0zAu
FDgOcz5GT+Hwzy9jK2Pb5eBjxOVHcfxszA+JTgZ12CbsYnUN8CRQq8fCq6qrJSzjOKAvITfEmK41
UckP+I/Wt6/8rhNXLXPWRpJWDx6Mm2unCjKCm1o/gr0R13D0zVU4UUjwBtSJtxNMb9R8IJM5nW9f
qtdUVs3fxHXdVrc/DVUbnZwhdcO0pC48+Vta1xAYsZN43D21S46BPiPhGmPs9o3NrvLG1LU9PPC/
zvChpNIK5o6/jNSa1Rj7PCLcvjSfW8+RlPqdOse118t7ol90/EaENRldi58LnnxLx89leQq9muXP
SY/lgOrHatNg5wvZs0b+ZHOinwVBMLtpTCVO6mY4oz3SVreB+D9+DP8z+Cwuv65P3cIafxSYUeDs
Nb99+V/np831f80/8a/v+PP3/9f/Ld/yT9/Pb/znvzjHQf7pi3XOfnN8aD/r8fFTUaH+Y3Dk/+tf
/rfP22+5juXn//7vP8hkaebfFhAq8MeYSd38y2BKHKnh+3/+wK9cSt0U/7Ad6dr0p5myaAf/K5dy
jqzEOGvajA7b4b79Vy6lNP8huIdN1+bHiK505b8iKk3nHzCpKGQLUokstlTy/yei0votSc41XF6b
45mYWQSGM+O3iKNmaKh7q7K86Eim9rIIH7vM6x/Tzt/qbB0HwyViUpUTneIwu1MCGzDRywcfQiC5
7a1z54r9MOXTPu6L9IxVmgYuOy9oUhuPPdc68GqFyTl7dnVCKoyYPZLvjtPCkiWI+PZBleQESEhx
zphQLKnk20i7iF7gBL/Df6HTT/ZXP56IRmZIYujWwmCNJPZ5CtDWxyVxWENY3LtqYDc05pc0iaxL
UE9ImlpOxxivFoWdXcayBB6fqkc/as3NEHfNMtbCH/5Q1+sYHuIhcsGy//VUbMyph3+47+f3lqoM
GAg+JKJErd+WqLgr7H7gHHxRvgOSpyIjfiT6HNEfBnii1VY39ldAxi9JgmsBH21bKwetUjmcPNnb
2JBdlKb00ZTZPcqxRa2mBdveDqr7svhJC3I6Vr7z1kFE+XX3/unm/WMopz4vE7+/dhyYlhQWiyxx
qH9eXgfNHRvdU+WFpEpz4bQUYyyd0x7a63tMlGJJtxtJEdXqpWOk+RaAlEP2zQ+zsxw662OLFyp6
abLQ+pvZVP9t4b+9q/MLMg1BXKgz57z+ceGnnecTAlpVFzNn0xdJHWUoAaMLHPhLAArNpjBgy6QR
LS16VFfkRsOWFZwDrnSMv/mIudl+f5vgxusICHTBlprzzZ9fDLV1huqY1he3awgUxoi2DJEM7eTo
XI1CXwurG7Zg4kvKacOyodej2RTtI4dh4MfqjJQl37f2nKlXVNifq/e+rznqscht+uhJOHq9dxAc
rAPgpIsyYdOQ5ulrplq6oJD+agJBsP3C8soDe28N2mc3iC/ll8fWkwaehGnYVtTrM4M2lz/DAGK7
WbPbmVakZbxW4zCuiynBOzIEL389/K352v80hDwpCeTFWDuHVMrbe/eHHVqPHk+mThk9IKm3i3gf
jMUzRiF943piY1UAKA3R/pj87FwTzIPi1d62Y/neWt+c0t96kIXQ2IOvsRRs3+Ss9SbsDwqE7UlI
73lGN6UK8qitkYfqGHeVCl4onN/ZIj1jUNnQD8W0RwOrSfNN34TfQ18/VpF27TXjLiHWM6OoNcmU
gki8Myz7Du7csBwdcpKANXyb7GFNOAGYmbjdBcpZObh0Oh9mnCT1IU6vVTITy+ju6PtMW5UZnpO/
fgP13+cPU9gOUzzvHaYgy/k9PlhJgOr5aLoPhQ19S8yd+6Dei2SgXlfAuBvy+Ih+BcxDQoISqQaQ
yjUNbTzs5r1yN3/zcuYb64+fp6mzVngUDemUcoj/fcdNwEjZcMzMLk2h3estjWqTVWDXNsm72YNV
cFJScgpnMg5G1LyKkASPxqPAr3T47vhtt5DUlkmXIa6Ca7SgTP53c4P52+bXnV+ia3tCMnXZlFB+
mxv6rAD03PTpxYgJltIxRC3AYOQ7wDjHDrUc9cw5Hr333AUclfC+y5OtOyDKboLsFLjQ1/ymSWkO
9ivCKwKKNog5fMVdTV7ES2uojT3G32qVNxvHp3mRDRGpXwLv/kBSuV9pb1KBNDG4PNEkmGVtcGlZ
BPAKIyA9EZz/99kM4kdrK/5uyv79fmNCdF32E54kVJjh8lsIr6xT3Ur0JLoAcgV8BHk38ulwZ9RN
IhwUa53E9o0C1wZC+UsnIBUzu1ef+v6AypsMnczMYGQzMZmlA4IBHBDMv/hvzif6f4wiQxCoyMLC
VtjR2Q7/ecbE/04TPvOjS4MCmYr9ObHa8NTbGG1CRZkP4HE975HRsCFkcur4e9d1Pe0V/6eTiWTp
oHzcKDfDdK6gvoQ+QVR/PdDnHdmfB7pBoq4w54Xb89iW/bYnGgTuxDzVoktW8w/mg+7tZTVZ3/zi
Jw2qz1F0JF5Z2lYacU/HQka0BLikQ6+qlcAV9BwDDdwEJYW8XOsvoWbp51IU0UYrl7I2tCt1xK+o
k19e3OEs0mRyHPpu+ddXYbref8wfXAeTh0f0Of9nJ/LntzoacuJCANpcrKbEvz7Ls8YpvDOIWrmb
A0/HEiw5BQXq7QEbQC1lOxFm34LYOuRUW+AXimqZZNDXAf0tI9c+SUQqr9jpZp3KjJ6OYFOOWnlQ
Jv1eS9JQqidxT17rrmxsJNlmaJODiZMDTcdrAGVlp3y7xr3MDQQhClqdkQfrutDPSJu8LTwSibog
+pFOzVuRSHUX0hSLyZJZRm31LQ/tA7i5aW9pCVUk/rdSDcuBntDw7BJ9C4EKa3yBmXcEbOXNYdGj
Jh7oNkBKojhO+YPcLhIXTnarW0tH1M4peIagEWwhL3iUdldwva2Tipti5U3E9zVssWpPfS/RmW9i
IghWQYLChaYVOTJJXpADS/dLlvohwljSrJCTXSIRnG44OJQkfOsAJEBFegWWLd5VuWN9Cw+DK+Wy
JGnsrJJ87WYpvJRWfxNdah/Hmla0MipKC2hY6TC+AO4+x5ENkont8xLE41aPB39XRwV62pxIwXrq
7iWabEqFVKAda0VsJQ7Dshte3Jx6jamDTM1xF9wr2OgLnZLMdjIwc3HQ8JYO7FhyD8FlO3yqSyJp
MVvZ7hvTDCwBitgFqCeuiDzGUlbbLonOEKVc1HLFY2LH6r4yLoA56DiMevnSWR+V4+YnqU8QRhwv
uxBgfbL7GoqFzR6pqiAIN1H9VLbVOQIKNWI+ePRq7noRV8Pe4YCPHHTGNo2svG3YDltVy4/EqZG7
hcPZ8rLXrsb+jY5N3bus2ZSH/YfKcL/ARjuH0rKPjokpPpmUQ6+OfxjRGar3vCQEpqxz0kU0sbYD
/33kvBzlAfVSv3KA+YAtFyaiU8NEatRApO7aAkNL4X0mwOVXUJo+jNR3IZJS+EfueJeBdtqGlbkz
CqKn26HYK456D9TUP7KQrDJLz076PhyoKfmis5A3BFRdPJPX4Ki5eyTvzY7pBQjsE+/Acwn9+qha
dedRSVq3FhipqUufxubH4IViR9GFyomR62uD268jNupqbrporlip5HM2FXFlW6heGgpy+YPP9SPC
Qmx3xwySLhDXesWQum+dPjqpWZNphqggJ2KoRrUXgJjsykXAgs6E6FFEzOXVwKe4c2ghLw2gJHqt
vBUI9u/hIF0kPI3PJ2xSI0eNTPkSyJGmdkPvy70+3XVDs4e05xy11Ec+WDRE63has/J7DnoadzFq
E7HaYM1pt2buGqu+blYYqkFkTeYmCOCR9siIWlhdXaxlqHjcGBgV2brqDIX9vZR1R6CF98MyxXjI
SDJZ6HaynfSeMnSERFVkuEYLzH5hB1gysfKFDnrQNWEHe1lyDwH3YUaIbtoSDUGXaRd31KaVHtXP
MAoPscCjnYrhXMUm01bWf1n9CFWQq5Jx98n8yKwvJZFfkfPM7wOPCDp27d1T5AV9HAabtErLraFV
5Pp0gkRsXmAU50+qZLtgRNkWklS3id6tKtVW+ErSLQSeJXJUrsPJL5odOuuHhAY0NbXcXYLAShZu
PrkoWW0AdrUGQ1VzvmVdtMEQAmhoRA8ZmvhaiAyEx2aqRYc7dgQ8HwgsYQ0xLPhelwFuVdW07yJz
viIfLIxQ4M6HZHZCpQtnQlGlw3WRKdwnd7gHrw+biS3+QhfZOyFnV0QONBDK8Fs4EbGD7INaWhYf
y970l/UAZTd2LbTkbFotlzgUFahv5AIuDCPATNSNVw6N7ooUSEz7ct1FwUReO1irBp2pbTpsYaPL
DPVoivu6mPZRU2ZbGhhQh8ihYM50aZ+SseiW08x6tp/YEjpkWQEfkmjOyxDgb5INX55mQRJ0+r00
eAtD2ZXLWEQPbox0w2yAhYbha4JtjSiP+pDMcUsRL1JrzMMIraJBKre2bZgrDvMiAo94pessmZQa
V30PpKc37U+OyLijxB3HdMH4MnEsQYZHIsl1YiFaCA+tRWJ429bwXsOApklaQQ3J5ywSLTr4g4Es
22BT4HbWk5l5J2Ow7iHozATEAjlk7RcrP7P9pZ3k1OJR9JgNyUYaqYrZ4F2ycboWCQXntvNJ2fM9
Qpyp81orlDlYaULzi6TLc9eUHWw1kGCD9n9IOpPmOJE1iv4iIiCBBLZFzZMmS5a8IWTJYh4SkvHX
v0O/RXvRHS2XqqjMb7j33D8V5zoiR5BnE/IQrNww2foIxRWLrsIqku3kFuVWeM5vZHt8/g3PKqbm
sCoLRGasJEKSNC2NNc4kuH2XRcFZ2EkGL5ouvIfgQ2A1pUWGu8lun/C7EQ2lnka3wQNM5Fyoohov
XP5q9J7YRtn8MDcYu4aEuy5zsWyV57ZIyB9H2LNTjn6OmCmZ6/5MlIjG/E5DQy1MDukZj8yM1FEH
8GZ7d+9biMoFB8atRay2WdzhAzsvysqFoYo1z+9uzf04V86Dv8hncNqoGIgThAY3hsoyztJPnV3W
NUfPtbeYMjdjO/8NhnOutbmRAALYJRKT5QFoxL2SE0P6t08Rn7oJsRYZmC8g7K9V3jIu+eENR1Qj
y2DTg3iL0b33/RIcJZ8wDi1FaoYrrFPh6nMx+f0ZyAG5ZgGBbAa97aZVWPBN5TyhNskezPin4mgL
J9Op98q2QRQN/NAqe4rNJuOspVzPgvpxMdrgDL97Z0DkI4qo25sMHZj5rxr4LG2vffYoOV+92D8w
YhIM8AMTobgmZWgsOHp79RyTZECmyjKEpRgiHFHDsVe820ahnOvQTH+8gdCNSAMQEk38LmI5vo8t
N2GHGq7Vo0Vr2p/JSuF9b6gK923uo/KcMZa1ZqlfbItob/hC0T4uhwF+7MRpO0n7CVIFmSJN/GCV
jQEBCS1jYeUZLvNEPsDFZi+32G8ZReHZYnuMyGZXcfnfE1OXaAP8Bd5MihC1Nb4kPJOtNAfj3Sd7
c+NnQX7vC8t8VBnUWQP7vu4rlyXqfzwRgKQQ2TepvzwLY/ROZmU9G453lQQ1vwWkuluoMnMfb1c8
oAtsUQ/z9N5oJmg8XMtmdFI9pz6a6x7w8UabCbMeqJiAM3a8hn7VjiwoIgWvqW9R90gJ8E03cu/n
by1ruFMcGD/xYmM9ActtJfQZ1nJqa8Xg1CFhe4j76DTF3c/IofI8jhHbrEnxeEfJ2xzkfyLvqgmW
+yoaiP6K0iGKDNwmEfxSpN/HyDGr327AgxAkjoN8i9R6p8evj+jlgVwv9HwO8htP7erE+ymsH5l2
I9qVpV7NRWjE8mO/NMtWJwDsdTwcfIERfDFGio5y3IOISIBt8TuJehSMliaHzi1nRNW+FM0yPwR5
am6WYPHPI7JQAHc00nM7AILOUPWS6rEZKdTPA9BBxOg2tYOFl1v72a3GIvtA8Ph8cBBqPsxjKbcQ
FvEgGAfAGMW2MUhGnMeUzF56V+qK5YIJzAWyUnzKChyXC3av8QtF+S7+iR7rwdJGL8tSQlvA07n3
jnPemzfTG8goFBGGeHSAod+b7WMFd8KM6/xWahWcUtwKG0KQ61ARmwaNWc3Xfqza86KJKBjS/JmF
ThKi3f6p8PEyoY7jZ6deZoLuYTMMAg8Zdri96hzrXuBAQeqdXvumHk+Q42A6FYgkR8z9HAd0xTIW
D0E0gzfvmunX4mIz0TalZjB5YPFSXiIErHsuSihyJEr4CfOh//opdMrvKgFWoiDogRnls560RU7y
gjwgwc1j9+ajccSOPpLiQ9UWz0FCjhsJTeUO0hNyIN97Mf3pJHzeLbo2XM21daiGPnn2neSWxdVN
FBDbTL7h+wL0x6aSbQ3/RrziRU63qV9z+dulubXiCb6nIscNH0e9AcpZPZBqm267jpSMjCntNi1R
TbctTBV4GPWZOdiD3XHYSG44vzDlXuBEAUZgvnnRl/BEd0mW5NI3Sbet2Z4fGhcCMTSR4VjAxCnd
qriIxLKRJ890tvMnNyy1YxHh0nwUivFwFZ1k3KTncuaaSlB+7iFsjMyIWfilI7EIqhqOwUJwWtwA
t7K64iHCr3niiuF/7shmj/WD7JgK0q7tqWw/RwfBO2mbB9WW97psgC3btDPYyf06IsqNPE+LuVhl
ePa26CyuPytmyzyhzibQw8ZkyzdR/okI8rCo6P56K/KDwve7pkjdzDofaImMYRPY1z6I35el4rWl
rt7kQXoainFri2mTkCXQyDSiSA4UX1tiLFjl82o1e2nfhCUvGtGFuiZSJwtYgKxfFTP1d0is5DVN
n4gxmo+yMdNTPLjtDf9ozS2AojWpxUpUBLlFN7B8Qagpf+eq2dfMtJEVJ/EjNb35JkY/2IkiI7I4
jzYu6rczAdYsadoU2492TlNvg9fJaXN6hfDUHX838ffkNs2OCIfimljjbxI1k1Mw+c+6Ig+0qGBQ
2a66GVNdP3G+wc7LjacceRyBChM246NnU4ixm3I2HlYVj+xsiIltaIBM3E/sntfWsPDaXwMFK9FK
IgBIGQRbgtg+uSkHIptS0GUiISisKdFz5BkYYexkm14k7LRkMV0GD6pfbCzXykbk/V/uUzcgGohV
hT0GgWvQIdGQZDBjN1O/J8kQXXr50a0GcJQ6Qu87AHcoNaE6zLMYFkaYZOos6aGp0H87oGmIGUUL
EtFwJxMtqmROE2KL785yIpjTc+rnJY2x/w+BvwNIvRuxXuwlovTQpfV8cCI0IhoXz9Cb3YvvN5Rn
YOSMuYZTPsWYE+1UnAY26Wbb+899lkMfrN2dJ9x5vwT6ZeD79QjuMjrgWdYhUjx4Icb0POBb2Xk5
p/6YeSiVE0j/zAiTY/FnWbzu0DQNtVVmmjtQhnWYpHRrcdcuIVJZtXFiBbm90f1+gjr0KNL6w0Bo
wzMzptAwk2cSkaf3i6W97jLExpMesDfjTb3AQd5WSDSAZs02+4+YVqhAHNra+QOjZmKU2uSPoZ6K
yWrDzCmjkztb9/+4/G0WsSW3AKjQc7dbPwrIC5nt6RE7qGK5z7cVP+CGjbJ1sp2Gy0hja5I9raqj
LjQf2d31xnEzCL9DdgUsIW2LJ4jk3MRjIrcxSVh7JzKnvVRm/wYEt9nW1JZZSm82NV56/e+Ppmt7
ZpJYj91VgPTfH/R50W6oqn+dP7UX25AtCQ4lAqd6DdNGAT6y21do8c4TDGyydK+rQo8cKBO1F/sh
3PIeqWIBeAOVRn89PxsfvFyucdxegvJR+4e6ASJEeXvHDY6O0Ga3Ehnj8LSOG+a4c05C6X1Rp8xp
Gvc+5D0c66WWx0rqI8SfZhcM2tjLiWjKGej0VmRcTGJJ5/1/kVRIeRPOjQNcLXNTJON4bR25N9AZ
XiAeNKHX85COc/TO/i3dNSsDK3WL9GSa6kHOLqtkpIrb0lf1rrYm+wJTmeAOs6Lj1YT30W6tyUXx
mPsQakd9HBQuI5SjfG+QSw5d9DuuCMpoWrWnufjr+CK7//eHjfuCDfGLW/EZOP/iVsNFsNWTQ6La
riPPVhesiT20UXCEGBJOZfdUSHqdbLbv2vytte/ca5u7mm0TapWa8Uuc4aLuWS4e8Y3+NvgP5LNG
PxwiJOP2pRnGxbdIFRbuEX2NQCFKo8hUtTpwb87fUd7jlK/45ZzWhFmgnWxLWRZKOvtdAN/8ZHvl
v9Ti2carWbwS0NjvqtTBLDfVL3B76u28mLQFeDcvEOWL/g76P+CknoPrPD0ArPPuxuCvoiPA6P7o
vDQOjXs2MIKQsVY3YHpcMq+gSW6zh2GzTQrchef/S5/S5ibNeCBswwOFWvZPoGglCsjHtjHMY7uk
2HIdggr4n17cmseuypadkzTJxhYkOAyz+TbxjyAmHgYLK47asQe2ZhYZbCK7AvHYea5J/ImJn1NE
8bUVdAj/LUZnmFPMjG1N0FHTIYZbYrAIG6aUt7J3CchMtHtcOOUIRySZj7i4wZ0xxkXQQQog9vuE
2r7jiD33czVtzYV8iClhFV2nIPjjbORcY3s+DOhjHA9BUu8C3E1bJOtB1DKjMHH59cRwp+w9QqZS
b4FLlkPbIP6uAQuvgpsrDoe9ISLrfSC9gZW7uig9bJuZJrq0R1ZDDM23U5C/Oy2e2pyl4167gDwi
Wb4iOjLORVN3u3bppy1jKW56B1dmo3B/VkBajzM4iMnZNxjoYd+IW16jhzQiHjoV78pGAFjCnZ+7
eYgj40iiuk9Yz/xo9a0J2DQ+m90Yh0W/ZmhhqCSSN0DlU/3yrJHVwsqvMTpG7ibM39DqibRp5LAT
aXaWxDRvlwrdrA1qvmkIYxaq+8omrw0dhvChWqyPBAI7+NHxUrWuODoOl+OwFCRSiBnwELi3fW97
d5jNhMtgCXHblm1owkeI1eKzrfosbCXWUHg4j1KK3zVNyxb9Hh8hoZCLxSQ5zlUWTlP6qx3GT1PM
N5wNxDplbUGv/HdKK67jmckgOSExyVXbwcb5M9jOfaqxHAxyupkEgtZtsuswwXAA0tRZ0JoWO4cB
0LQnPQS3xvEanMq+sSll85VV1rsYEHDDpvfjTLOPHNQhcGKYDkWw8zk/Q7Qp3N8tk498Jw1CUews
BhIxpa8964YwqjlfRpt9mGjlW0wghsJLUWYOSxHFyqq2Q7Zd9UOkOTQj6+bN07Tp6sR+9hO8H0UV
nCcIbOdBI8wPlH23GeiLCPdD46ZXRPMeE6Ds02k6FL+JjPjl+pvX4IT0InVsYow0sjW4HgcmU2Xg
vaCwXvZBBZGhKdt/wVj3e28yQRHCu2OSor5ixCa7wO7vQQV3empMehwDjSpyAkVaUf5mOG/jWOmL
a3CpmD4YZ1j4G0Zm4eSj/x4skmRzyMpR3DMGIhKHEeBcbSs/IgKid8q7S0aVXZKC1ouFcF6ru7az
Pvrau9ATd3uy6/71hZdexl4yqZ75mX7kd2ARzK0xcMrmjb1rLNZSdc9WXqk/gd3cs3JloS81yjgE
mi7JSlCi987SO3tlNYziuzWZA1dMUcrPHHaFY4z1MeGLmFTFvSgTPquRUJ2ZwHpZRj9OE3My+B59
dkl5oGHuA6amQUcByse7jNuNqwRciyRToe4Hd5upFFpOl4ECJZ6qd/uXkgplI9yA1C50RPCXTY0d
SJX1iWezwy6b8050WACxonzP5fQPVMPFJyTmZEcvtesTqRlR5KbLi52YQCwpUuv4cYpstCtiODMz
Zis9Y0nph/GUe1a1tTmEUZpbPxl7tFRWektzSB7PTN0JDzdUHmQmyIeMb8RHxJJmmwwAqyqH3K98
EqDZ2hjZUHFvylMCqCk0fKsBFFW88Bci3YSKtW8c/2DIuOcJA1KI0vbZIr6YolE2hyZaxs00YFed
zH9RYRiHgGowVoG1Gz3b3PA1TG8Mcw615exnC/mhn3lflR2LbWfhG+1Ya57gjbBoN5hZVlJ5Jycv
94hQ7vMy0pGDVFIs4ysXVw+ERZu/V2fk9ckrVpcutOxbGVlESQJCZZ0F4rg/GyQdgx95zXvIWfQH
eB10c06EBFfasbrfddXac6WeBXcheVEjFUTB6Dtn7heojmkaZHhtk8MTmxfoCzS7y85N5I9y4vwI
02cbJCUD9uABeFSxIbmB+KpWEO9RT+Yc+tWHaz0h2Uv2COnByvsdC4Y0Te/aYNGTzKraiGT0kT+v
iqi0t/b25AQHjIdYeucqJecGpIQ1LLfSiF/Uamkl3PU9yIsbTBjmziJUVXvpUHXjEge1oHwslS77
zM6q1BZt6WGGYhASqMp6YRIA+/Lo0ktPbrqkx8Km2ru251+ZFMMOXWEGCCbe4RvfTku8NTg6VsRf
snF8pi/dPW9JaBeUxnwplpekLDwGj/j9loQWnkHwr3GpsMRDnROACEhSIqkj5+i2AnGwk5EcElIS
pQ1Cm40vEN9lZJfrD+/LiFM6bh801Dl2VU4wgwFtktOIAHY7pWYDzqJGyMKnr4Og5qEHEZTY+Ydm
IXatDbYHLHIJdNPk4A6BAj+qQD7YZI0YXY3d2Hr1g8E55G6sNvnYbGZpwqSpFCnd/riz5fhY8r6H
Wcsm0q+22kEZBudjUw72pe2bbWmrEatT8pQDDIjuFMjdYfCNpzqK7yDnN26JG4EV0NBdxzVEotAE
u8RQBSni9c4di0Owzh87Njwh0WDEmUXlx+wAq2q66OinAbmrLhFTyMvx4tAbmjQVzbK+tTA58e8v
73ak+cCtlUtThjJY6NxViOMcgzOxn01FtAuEAEGUjbY4JHiXqZWc7ZDLZ8v+xXNOSlqHL9rL9cWq
R4vuj+x5ihckcMj5mUDmG2UTLlW6yYEVH1IobX8zeKWsjfKPoHXPGk0IVnyx6Y09OatcO5pwPw46
vgjGZvKiez+5Q9gN3advX1dzRc6i06jid8Dv+mCn/VlZzucsYeSVjMfyvGKTnb4Fgc/PKpkFDAMV
ODvZK+rCB7Q2aONMSJEoQsmgeUo9BIPD3czLBuTLzA51sR7kwh7AIfRqE5Mvg3QojGwoF7WRpYQv
zd9BzHx6kgMaECJvjBh+tmFYl3mOOTt6rhMHRlMBKTDs6zMGYBTVERHgi/lDLa03NoAGyIndQyOJ
Yyps3vfq4IL2YZqtT0EH47PBnBOWhY96xwTkQCINpY3K2ZxYl8j1q1OVLL8AGk18m3eYcF76xQP1
E/lHy63dQ5ufPaMm/TZDQ7Ysw4nZ6QEJ17TJQZbi/u/YAHrxRx4BK6fEcYaI5ydnzzgxhdp4M0em
M1eXoEWiaqDyIsnoNyYdsWPBPYRKxQip1IpAJzOXNO58a3duHDI16jneCYfAC3bpcxintcn1QKPw
M0PoW5r5VeQ+aqwBQW+MDJ0cFvwowAtsKBXwgeapeQEW0O9Fy14miKY3W1XyxNX45Pex5PLtfwaD
fEV0XZk/iF0gOEoqD7Z7GYs9BhIOWZpq8jX6eceE/b02+bjhUqBdR/Nl6pUw44ZpWXdwb052MS9U
+XVGnBS69dlhANJ5SEzbsaDWeaDIjb8UXpYOmIY4IQ5YjnkyXxWj4L4F7JBBQNDBlK1zaHJZOrRV
BoWkCqjvjNWKQNmLlTIHZzwuxy5IxcWu3HNf9mysaz87DaPLrV4VB5FSrcyl/lPEizyisw0rqmgz
CjLmE1C0LJf5ZUIsBXWVOR48ZwXNzYTots2zn3VIVhQtAm1xVsZyo5RMmSbbxJLN89FjkiIScr/K
SQKMTvsW8EqsjIMQLjazYjgTXt6fhTSbXWsxNnQpA7fBCGMz7+uU3qUml8hVpJ8gEiAwymVqq8pA
PnCiiees9e6RzK9G3FybSPrvieKtUTacdZf9ShNY0dWLsiffTXvw1myrvKbmj4ULQfWY16Q4qLon
rd6ZDRA88kqGGPZTMHJ8zVyxTweI+xkYFU28AhEcdEmSFfY6CderXGNYpTd4SH/6OO2PxArt3cT5
x8qDAN3WKkOCQr5dTY4KNFsoOA5pNpMebrHlhJlrmKFNYNXOYY5fy1V8MxoERYD0G4lSWQzWILY3
0OYTr2Exu8TfL0Oqxud8aqowydNrgjWPOB4yfHwPZkZFzsemy5zmaHpxRh3/q2VhYHlnKesAqeb0
YGiKWXx7oWIBjIfY3hlYR5V5nzu+sODzDhq5DApTyBgMjwjh4Mu0VxhKma74Hmk6C321lSNRyGja
R0iBdI/FHwfS2Db91en275SV5OHY5mO3+HiIAY9zar36kBTrVHwXUfHs4qfDimUzD/SLD2t6jZgs
XDrDeeUgvDPZcCGZxyFJDw5Q6eJsAcf1hi7ZOwg/9ot5JBrUwEInfsVA+lM2nRvQ0i85yago404d
2IySHLIAMIwK/OKk5BdzUuI+lgUFrjgxxWXdkCYdByJLdSKyHlPblfBnyycYgD3/OvQsjCFdwMI2
MpZDxjSMEiCAmhyZTx7XrIuGPoJjC0cJwqv4q/30yw7SjxozjosOR2ljZIZsPgaW9+R0Vz+h8yf/
L9ly4t2I7vst2vyZBQPCRBMwXM8vEQ3Z+2La18FrGUGU8W1hVqa6lxq27q5BSL7ji1O16rc9Evfk
6Y63FlAEDmPjc0onILihWXmcxMQnbqJvssKzjeepE/ijXddmkInA3kdW/sv0VomsYe0QUTM91ofS
XrZjzIcAcIZmh97BjRvO++xpma72CvxklPmxUJiJdswe0gGp/vRqFkcygv5qw3oMEGN3/HJWuUZT
DvLmRMnvYNZ8unTKDe3p0DEumpi1q4NXxCOWQHzdkGlzTrL+3Z7exh51U5uyayXHDWw3M0yqLSIX
GS6TXYskaOva2JilWf+pUVexByq6oSV+xYDb00XnMmYaUVi/asADG2TPaDbqINm5k29TacKB8Sfv
ZZo4QLybCzdkCMLGX75sUSI/wFAV53OoY+NfNFxohKO9M9uPRUtdPfK9oLDos6vd27+lZRjoadQ1
XulbBTfKhgoLKjwiuBy9uWLL+cgCN9pmSRKTSUPlluB53wSp88g06poK5yahHoTEoHLBxbV9aAzs
3FOgwM2OnJAa8UMoweme0v4GSYg6T+FVKwgU3uBoIwqsvpgupQDEUxUa7FRRIrWPRTyDlYmrP4OS
3CHUsOHIz9vy0t5qmqQNG4enYUSJMAT2F8IXkEyB/2li+Ao7d7jWsbSxMuQ5jP6Yvez4O7db8GNs
YkqUz0RUUijU9R27a8XlPrahny/NFph+F+ICIFD4PwoA5BJP469zveGHTUN5YdIAkakWJ0ARBG2g
sSiCFnlxoRPOtKk+OkPx0PrFyDAUC0qlGZkBSkTrxolfk8QmTOsVEdutFLjinJKt5iJ3VafYurr6
q6uJRGXD82EfxxgMQB09+21A5EWf7a341iUevhhMunb9T5eMpceOQUO6Ikl6h90sVLR2rZBL4zw5
EPcaR5/VmD/Gur1nuMvyZrBC5X7BIXxAUvSO42VfInjjqsKK5gcAi8rUfwdz5x+ivOMQdd/i5Gn+
D5hEjsZa6T/khf70nLjYgy/gRfdsYPHXU+/AiRiT/F/wPhL6Ypnzv65wrtpdHlFu7kXiggfWKNQ4
MuUm+LIt8YlECoqHsZMZ16+Qz7Iw/3U2+5CiJcvLyvVP1RGpTe7fvWggSsJ02PW9yw0Vj2dnzJ5G
4SIKrKqvnle0A7C7V2yWLXT+bgrrGQ3c4ilxiYycqRBPjZtHP3h7os3SYKFNxfxhXZuOXzsbzG/8
ey9N6d2DOeD5apcPn70vgEPnyHgO+us0oAd0ko2ZcjGDXfoZHb4fWTZ+YFFBGtSMfyhi7n1qXqH/
HlOfWDkbeBTyEkJZcosuIHW/3dx+aJr0EcnG31Zicun5FYSP7KqZvlmzTNc5Q3DujMV96vk7Bv/Q
L8jAyF0LUQd/dlEq9k5qXFS3diDyAD9h2LVowuqSWDGjvcRJ/N44FjUyl2nUzjc/GYzVvotEmEmJ
L0gnhr10JeDlI8rTl6EV37IHYFcW+JtJofptoN1iOLMtIvqH1I7OdRWs4C4uPke5xYvw/hIKswUO
seYpJP2pmWAEdQYaCWz4IJxs+qHUrXoIWxVTtxJVz8hW3XLl1Syah2qhvMvt4Nkdka3nFWIZSDYh
4y2khTRzrVjQMFhvsonvCBqHA0t3N8VENtg+UDQrQMv+Yhs044vdw17UM7gJcE2MD7n1TTXshc/m
JKudX3L2SoLRMxHKkT0KlSJZDzOytJwJf08gIAZ7dPT0pUYzTdvcbAKyiqlAgZayWM7zn8LhwUzW
SqLQ5CcMGLicqSp26cCXCZBeY6ldZK4rDuL+Nk6KXibuyNnBOTXliKKRiiKG96ePTjGKUFHVHIJ7
C9OkwmGcSi7P7nnwJopb70u5QRRGjvfZJZ/OYm+dWd1smoid4xcwior8X+cAwV+qXVx2v/CtsNCX
wAdS/eh08jtnzk/lBN0w8xzkTK7bH2tXbws/L1Gmf5h6EQDWBNqiSyv1W4HBAiHe6O+0A2q88ocb
udJ/Fi84ejOt/zhXzJsK6yRctReERQHf6dldkrDNvvuMHh1ZnD7X5Yg92mwFYSPeMS0mxrctG5F8
dnZiWRl6U7DPMcMzsYQiwnrpHuiGbO082nlm8zBrhsnO0Lpoa2OA+eaRMUB8bkXRHty5J9mQ6KLY
f/fGwgQFRtaTq5gnoXLadAw3JGNnzi0kcUHwa3A42buRJCmNv03rfwz2n2rty3OFYvFJEfmAIprm
As7mufCyc7OGIziJ/cfPCWGxOexFRCIdvCSsy/V70QcBdi3jhSUnTZ/DjBoPCjlR9XIcjUaHDqdF
GNsjbsAhPS8dU0C63m/Ly1Fw2y7Pc8cBxHIUVgQ1BwMAkPtTuubEcO5aWINzfiGUqy9wMr5ShuHZ
2gvm5KNtHPHXV0u1RyAOGhItxY4cR+g/6SsxQbidtA5tdvth16UHYki+xyho3ypD3DhI2TpL8n1g
90zcoEOa5a+opMkeXmdFqUZYANxhrwhJO+J+z+nJ3c8J8teG1IVXutibcjrWEVFWsDYAEZVGjJei
kn2PmCJ3i6UNhnvZ4kbulhC+2AUoQeg749+a8A7MptXBx43ZUDOhCGEvxHDYFII3vk81U6FzkqAu
1r54TbPkMy6Mv0uT3+tFb/08KUPDVGLLSB+VhVmdFtd/WRT4myDZEsfHKVMVL5RGbPptuWsL55hR
ILCLZsoJVi6MJA6veHEeohr5oGWl4yHv3XtVEMgWwX+I5l80YxdjSOeNPdDkEVWZbMeAA9WLYrKr
TRinExGDbZFeYMB8miRtkISxwRSFTHVGUFso490pIAGqsXlp7XZfj+3fYoXhypjh5JKd8wmOXa35
FpvMSSp+961Xxn/TGkpvLG+dHFetnSrD1rwJxNNsHdDmgoBcE6h5w3HYPxSCgYYO5osyXEYTQfqk
Eo+Ycp6mkY+OZ+cMOnAjF5c1EG5TmDh6Zys6Vm3Gb3OencHvnkFVE4zpjbyr5l9Uh4DufeAAYDww
D4Aenhg7WMbMJ7X+La7KPgLS8RRZwoNX/+v7CCOY0z8iTkXgy+yFVR9XVr9JINRtlrWmMmcYkqwW
XR5oUPhUu1gKdmKkQ4PTwGAqN+owT57dyeWqyr1N6YzrrzBILJ/iu7basyeHFmkEgBPdtjAfmn6P
lvF1UgiiTOPT6CHtBOMfu6heLPUXev5Pi5cWLkJ9WhTuvd7iI1phUXFkQrfirPLraW/kBt+RIHE3
WhVvTNH89a+RoyIlF7QZJ1e+Chk6FJ8WaDPE4dtsYLCDlkBsNE+2Js14C0QjDdl8p9vZW+1BjUr4
5kDJK0crDh3jj419DRcfXYNhMXCwRfSuTcp9GQdgvKyYoX493vKyOFmZcRcOO0CZfo8fML8Y0w94
HTrIBdhTQtmlvxHpvMfzSOnnHTg+sDISqtrm1CKkEhPEtVn/YwCXSad7GfCU5RVIucU0vw1uNw0B
uoxZNaLtQA5L6UoagfxOR5uXWrPgypDYmZIT2TEabtTROgztxRLahqdBdxx18leQlR3j3uHRL4kI
qD33qpaBFbEpCLEcvxIcE/vWqhlNm6cqdhokaChn61wsJ6+SB+3p9lIJKn94K+aGrfkPTOaraXbO
xRXJvSmi4CTFxIglNZ9bS88PIzOVETvpidzAe+diJlvQgKG7W30XuGqjnBUGiPafZanLI3mhDDeL
+qQ8NHrmaL62EK6jRXCuJsMfTA97Mnh/R/zkQ+otgEz5ZA+JYLWEhos43D8MnrbNyHnAnng6Ijwj
sZhUDpEN95lUsIOoTDpvCCQNIvBMIod1GepPrlUd8vif47XrdqH/UxVI6Wc7zcMArg75dmgIUstD
sPkDPTpiTvYpRE6/XrePvI3pXbRQRpBPpSxten2suUsIOSRHGroqy3GsxWqaoQ7XfHVkxm4TInVZ
jyh1Rz89lUVyHJLbOCUxI6ca5Rl3bRIBl9eWRJBFmkynsEbY1Dr4O1wP8/zWMK5RoN0nQCF7k0rt
7FhbBH7iInL7HcrBruGw/WBj+GlI5mh1xDjaawJ1QZtFScUyN8X7NqdYknlF81aMBqZxQWR1tfYu
xvTfy2ILZx9Kx41YKzI1la66g0LVO4glOmTGNmEPOkverMCkjSL4PEyZJVcGh5bNRGlv06/vRkkP
YxbugaV+dhmyKrrOan4vUDDvWXtyUAd62tGDIUsiQezYmMmXa3bDZZwFpZUY94lMP1nsnAtQ61Uc
70kyb6BTr+yC1Tpuyp65E0/PZPETK3NmXaEICqHaTqvxOUYgQ33v9tsqJiXU8Hw6fbJR4r6qAYlG
/zykZvvBjgPacOgIQ1Tpw9plFgkudYaWzNyFt6LPjkmGnAJx4tvIP5pLb689LgazoMbtbXmKYn88
+STEbyLBU0qmwiHonYBPbe1us85cg1QYXhjRm6Bt240O336GOEj4p3iXK9w6RC1gR0f4KwjtnP5V
3FSHOaGdsAbnOHT8XgFLDext/Vdt2x3HhNvtPDAhrM7ZtWSLQ4ArYiBJ5ZzGvP21RyZRXKTLZS5r
ZEQK8Izy4DTkKvlIg1bs6gA9oUv0lTMY3Z5gQHPfsRQyDBSiBiFcZeoeljlhcO0t6THO4bgZC4MN
L/pGUlDtllhGVMwEvLC9/+6xh4WyQcoH5TM4mGNPPSUmHN+pySmaMGuvXW7m2TFPc7oOzVepSebT
xeQ5qjQZRGI3jCODdrSnF6xRB4S7SLZKgUSnN+ZTJfqn1jbz6wBBm6ly0G+71dZfJcDmyce2Hljd
YstAFpcSVIR/wqWIafpNb03JYaVBgM6bAQ27/013UKDE/lQckMzmZ5YyAw5oq7kXFERJaWxawrYI
2J5Pdle+kdQKO6fvvgOEBD5kgXPZ/Y+5M1mOG0mz9bv0HnUdgzuARd9FIOYIMsggRYrawJgU5Zjn
+envh+yytu6yu+ld1yKtMlMpUgzA/R/O+Q6jAq6RaEtFG70oTqcdgRtweJ1HlBU08NjpeP90fIGG
hKzBbzbNiAsPFhWTrMWiihiHs1HiUzXQa21iDdbZjuCoWyo1b6ULObEFmkpJpX+1JGMUjNB/NeWn
wQJTt8tlnOLsMHnGaYHD+9CWLjJYUtYbiOhXKNVogKzmNXPI3V3i9rXSdrwW++OnBenTK1dL49x/
0aNwq6NHAnTRbGoe6yAbM7ZYXXv24oKvksWoeihMDikTV+i3grWlTaZzCoMPqRQy8950jrimEef5
BtrntoMoVLpn0+bulYC4j15Z6Wf1jrx8dTjO+ikeSXpIu3hm54+QUdXR3e3JPvfGmOCKaGgfWgt+
SCuVZMHG1YqahuBC2F0aVBPLF8INiAdxnsJbXo+kTAJefROR/DE3LF1E6j8bZmbtUlv2uwzSa0cK
9ZO1vC/NtJwLNgU8istyRUSE1Fzra95lw26WiGqlZ9PDuMnRkflyBtqI6mEAhZg4Ul/MkXErs2Uy
56PuQSZ8P3k6vvUNIztDaOvQRzXNLlzMLXUvHu50PJUzC1qpZY742zjZIkvOCVWjrrR1Zuqtd8mY
yCPpn7RX8ltMKF4Xe5o3UILSTUM+5GWBo7HteR92GN/gfC4wXiKTLTIJ4Inl4Oe0RPkznDEXFd6D
wc49pd4B0ec+4tgJxCKaFzNMLyy1D3xqiE9880y0I6kUuKGJMxohrE72tlFhGUy5TUI4WWnbv6mE
2DY3LNnFJx/d2ogmmwWjxL6u6vFIBv0LLjxKyHRE6Nux0sSs7FBMjmxoHOOaRVF+d6pdrbJP4lvK
6xLeewtfvzV3JAdW83yyCuSB/Pd4ePxxTyYWgOoscd/H1gC5Bh67hk3zWpnuXQxI3nAd5kGuFOjv
sg45kXFCzUSxXUOctViDswcfzYdmg3eWFoCxeV7w/1jRdXAQxAgAJej8INzrQw688Zq8x116Qdkx
ncoiws0XLSmutnbZYLmoBkQ5HCaPhomHUiiFoh/JadJ726yueZsJDpcdSYxxwwxM2Iys0zmpie6o
N0RsMhv1ra/QRnUxtG8yquzDCA5jqTt2vfNbByZkKzMXjZGwL5OuDpHRJFe0JfbGd3quuqY8Dt17
JAyErOCMx5T4vFXVR/f5m3jY8iblu7BreWQLWe8Z3e0mp3wrYf18oltEo1/HJ6fP3/yyRUUB03KH
X+dxtR4tXSafXH5/gWJx1w/hh7do3L4F2eRWE52zoYquLBb9rXLERTPJOXQQvTZ4rE+R1yD+NhSx
Ep4sWVsV3tnrp5AYc9wr5ugOp2LVHWNg2MSFIQ8Osu2gCVdmX85mpvUZtMSlItt+5PIcIsNBdjH/
8nGU23O63OJqkvuJ6XHepdcxdDXKDLWl6O1PiUfKfFnmO+q97ID2YofhCVlakQDy5KeMPFUk9qdR
VMP+7x+VBaj/MqEqZVVfnHzt5lCHY/e07ugNQaEWkwxOo8AW21Npf3LG4k2mxH4hvHwx0lUlUbrz
jyhfyLGt0P+GcXRUg/xAoD3woHj+vsjLCS9ECU12FUpykqNO03DLnZCE54kr62FY//L3/0MGp2nJ
8nKXrp+66H/XBdRSHhGTK+WpZ20LZKFXFDOzvmzx7rZ3czC/loh6kruDxYSlIN0z0w105xM06cmn
2LD+AAjwL71YXsPEA4WSgmYTdStvXtSDnMBVYKJsm+z02K6fo65CpoFVefEiiOWCoKQoR7Y/PzXR
DEx4ukXCGl9bol6DbuDlEVFH12RUjy5a5tPks1iflp8VTMjVaCMPLEqIPrYE6uU2DjRP1oFpaxJk
SVXusDxrpiy5s7XKyCM1V+3njPtGOEwf4oJfZLa0Y+be0iO/ZrDWuL+sP/dl/VSk6YaqZ2e1wA7d
sfzL4N3ch8T6IgZpmlMekSi9TvrKFaWH8BExrWum13R6zw0vOmMHfDaqmC24ri9LPlyGAcu6O/kc
A6yqAm7RPz5lb8pP5D8IQWKosv0AZjZWFE7kMMnAXHRz+Nt7MCzjjswl2zAflrBND5PzlHUtoh2T
YG05VPk5tdP33Ncx0n/OItFVyGBttvgxl+jWdENgVxbYRm2D3cnIg+8Ixt3icO5RYQyq+NE6LiYK
d35xm8nFj5WhAutrttRWHZQ1FOLCmUzC1Tm2vdVI0rPFnKlr97IdQIen82W+G3bpb3Q0U61XdPPR
3GIRTIBYFMReSksgqe/jo1DcOojpTkg1Bh1fq9S7kSxHwc6HGLguA+YGk1QQWWxGMMW6A/GGRDfk
3SbvSBbJ9BP6Sr56mdHOzENgFg6uYj0dbSOZ+Qghrww1XVZYC0ZDrXyIS0Z0u8gnC8ZsBuKYG9Sp
0XzHQHZdYpNkhaV/NTQTnwK/Q5SYt8qKPqDOf2eW+RuVIJuwYgzmzKKsDcXBV6QrSE3CSeQsIBuk
8+jb8mWGNhjwJt1yXTAJEdMf4Q3iRK9xyxcrD+xp/PCBZrNAlk+t/ewYx5J+Ex5TjsVSZT9Dp7wk
kBYCJCcvwHF/xlbQOKSBzV0lj4a4an7At9j8iJdE7dT4XbdovEHf7A0dnapkWCEYdOzCX6lXf1f1
qmC0utj6FCXeFxrXY6rdVQHzQ9n+OyPe6cBVySADjlSRjgs+tQTpUFugvFTV1uoMrl07zFlgtiYD
RwbaqZL9jyaKoPJGszowM3jM0qReozGbW8Mue7RYSUsPzZ3hCvZX3MtGk6m7PZs4ilrGEr5+LQAs
HCaKxlMvCCpojati2BAY1TxtjaQ8/I09+ScE8Ok/eET/whn8l7/9vw/xF11X+af7H7MHv/4rqvD/
Ry9cv4//hBn+b4ETAgL6P/8VfvhPqOHjZw7U8PpZ/neUIb/6n2RCAUrQX0lqnnR8D9r1f5IJhfiH
8ElfkDiBhO8qOEuggbvo3//Nsv5BfBSFm7Klh/F5pX61yPH4V6b9D+hQwvTBRPEfuvJ/RCZUlv2v
QCPlKxtIkIRHoiwXis2//TfSm1dYTG3QU56ECr9b33lyM4+lcMs+wUEVSjO1HU0KemiJ+1CF4pQ3
cmdE9Jp6VX+2BLTDHQuPaJYX4cAOYLRbzZoNL9j2zYpDwrPOW2ssDGN6tgBZQnbJMhs3vq23uQJ+
PBk25zmReGNCipJfHVXSucx9k/klZWx0ikL4+8Y8A02dZDCOMRcz1TcmLmrahchqKGPEHNFwYgFO
kXSGye+cDruo6x/dhNbYynRKhwfEqKXfZua+r3CkXrxi3jIBJZrJ8tdIOAyy0Vx1DK6iIRiaFkRS
hcEgHwKRN5AKIpduANvwthNU8KXRIgbFJ7jSlsEz3xcFsTft+tPczGS0+UNy8TM8qB2uhhRFE+aw
xW/f2zmDTIsOGEBzElj2SAgRUaFYKHbRqD5Kmzksx+1NxO53nSqSFSX15Zw8k+HFYDFyjyhPWWH2
GaaGLHfOST2+UoYPAY0pB2qTAWFImSGaIUxBrotdiv6eT+JuWhV1egxuf1HNc5IMR7PHCaObgbhT
kpxyA+MtgUNGy7i6DxnYERuJc9QctooxLjsrPMzGy9CqbOvpdM0rNDe+WvAYekO5VRH01Ah9JqMy
zGCHHD8vdGj36JjJYUnCi2EPe2+Gcz2yqLVttWWtI7dQmQ6Vhv6R9tMRmX1C1hkKBJLX7rH7LBtR
bpo+Qc+1YDIaEobeJW5pv0BrrkM1nAzjuR37OShzLiqXeWLfe6itTYN7eiW2Qftmsjc8d9cxtpmO
YRYh0YDWljH3nZFDMuDrYUkE0qX8dkn5jmT2TfFOTh6CqlgDvmP2FtiCDIsJ58wBIwYqrewcmvOx
SD06Fv5YOv5i5P5DucM1GQbKH8mB3RiAUeI62vid+1ukiopH9d250IwiK9DRxpOBGAKFD1diWnMn
VyUhg8qS2AcIxilxd+4761LCBr2TwcDWsEAXhqjju42SR+AH4U6l4sBUKY/pPFad+xfya/KIjFTh
3ZterAWPQWs8ZwMZIyGzE3carpOZPg6R+b2wgGiK7k4GhHUezPZo2HB7S/gy8FboA8aoPdRM1Zgh
uGdjqkjNVV6DQRSrq9Rnq/DdrQM7KCiYmJj5JHaZkj/SVt1dNAEbwrAe9MLqZR6zz1y1A3kKNrUI
9glVsxruRwPFO5TosUDekWVggJoaT80848UopLM8pu74QCXtPtP00IVRum3CFFcd6NFzY/PoMqKD
J2BvjTzRB7KEOIPWLbSZMtBw68e0brMj0N4joUT4o3yW4zQIrW99NJGB3rxz8Y9HXcpQimVf1ZNr
UaRkO3ucEmwHjnm58HaYArUt5CVzmHHE2fLsuNFr4gNHm/CLkdoV02Uu5BVleM8igxloE9KGVBIN
9PKYtcWlG1b04pI9A5h4pgJuUN0TTKrNj9Bs0UBYq6de8i0isfsrcevwxlCzW7+Px4giHRBxighu
8fCxrfRsRTyZBIyHzpn6jZy0Xdb2QHksTgcZHqWFHa2Ue+zcf81jhGMud48jrtPI8l+LKdmlkuwT
2TEz7mdm1OLeGzQ8k8nhPC7ptwkwKTb0K1KW17gBscLtxSTSegZINB5CY5d1aK4ZhDR7Y+rQ3ejq
d+7p1dWCGhN0W0HMnIy715C14Vi7D1Wm2vV+cGvEoiR7RIqlQYy/ABYWwVtV0/n72i2/6hyrJaQl
ltbIbXJk9SSH1ds2cij6cvloGgxzeFtjZKyrHZQz3UeH6vIrN6LB9+syyGtL8RcQNPfKDJ6nXJ/J
l/e3y9zXOxRSbJvbwKJbxropz1ET9YdKUaQb/mPvTCNh5Av9sJEfsV4kAR34mrC1PIw+Mrvpkjv1
nzJrkYpL5wWE1hdVoAnewvkxNna5H+3kBPeSwIGkBYhk3zvw7lKJt8gRlP9x/5N/Bk9x143+nqKV
lqmniEZd38NjML46IbAeMaHeKqypzINWeX79J2G6DOCt9gN8YMBh/YbQwXn6zBk4+4b/OhWIccap
PdVec4kq/obY5T/ecNcIeRi6oq9BhRH4cLE2vZs/jcV0IlmU1XH6kHqtwzkU38jdmYLWAmgWyZ8G
HJYTWcfCOedYoA/CbVy0lfOXdON3tfDMNOD5cBH/REMoQTAgLTOX7louCDPthgtwIaeLLQ55Uioo
dUKZ25UfHbsR9PhVHbCbepeVtfcb0sTbCfGX+571XBEZCGzC/sjJAf3DvFgFczkF1iiWTdtttTWI
Cw0VPw4GCObs7RTSj9QnhM7zfkMI+kYPibDHYPLGSHU7kogQ+BkXOfltXynXUoyMen02fw1pdwpL
sjibaDpFzh83RaVNJ8oCsmag2Qx/hvxXbDPYqJohCdaAZASFd0tb9t5ykKqGjn+Ev0HqBCioR1Wb
R5Gxx4+mGROIVn/sjuy4lMHw0aoW1qDVKZ+ZpcfdW5Wrd6LBGMD6xz7Ve6+Ttwis4Q7NF0am9th0
712yrxceNJtsjr2VG2+ei1WyqFyEq6J56Z34ssQxC3kdXZocOUgSt4IbN3t0hbgswnqJzQpKhdfT
t9Fvbw0LapDt8+PHcuAzOs+9We1Nw2E8UzxG6fKLrDw3MOr0pjWiuGpmcF5hPto4ifnkgUzbxlCk
tpBBERSuyKbC6bdObJ/C3n7pyGPdEk0ODNYVt4QNJi0jzB4Gepu8pZgTDhlgBSlNmyycMa64OA5N
V+7L0ECvFCFsDQnAkdkP4AM1PwMeT0YLZJMN+tWzOyyEWffbdORRZcN37bU/+LdQCizSQlKImokP
7GON0eqX7Or0bkbhyhrTRHm2sfNpYophf+pWP3kTCtN2LOS+VelbIsd+uxh2Ffipe+M+B5vBJwIM
l2I0Bethp92Hv8I8nSoeiYWG/GSqkvA6hL2A08EXWr9y23pfDd+te2KE7wAZ6D/xfh+NCQOZ0b/W
lX/vLB8HoE/qaBgn2JfEc+hD3fLQhUfiPhq0hb7XHlvU/RhYrgmcjsRtbt6wepoyZ4VNIFmdC0YM
jn8nnBHGHmHPYfpb2KO/sWqT7DIXI0veJucuxHg6s7UKUod42lHfSlBtJ9cfzymdI5+KmUJ86f94
7fzQSrmBpZieKgtZqKkGcpMZHw22uYtb8x05dmrqDzsnJbTIeqAjVfYxUncULvp80tZBaF861BeF
27K7qiAn2IwD8YrKrSPYuzkNkdBpRSSH+DJkQzO8pBLMDXFYjJMGxOEJXtvE/OxXYyZlJosuBegL
yMrOS2ARCS/dVc1MfMps74oUYh4PHv6JBZV5759JdV6O9koaR8kUNJhJyO55D0dkXrIzI4KqmSID
Hd4kXvJz6JYVR9U/DtC9WRVQxzmYnCPiSoDSwMi0QbdJ96gb8a3ttNnrpg/3/q0CTDLgczxnoj/E
bE9QFBP/OUtoH8nCs7T4XwpzJIt051DKiomLI9Wm9020KRZahgSc26b0ZXqfRPODHJnp3IY8Ej5e
MI5AdCaQv3KLvOqSsPECEWBFHrtiouPFaXbhhr1nBcrmiT0o6AvrSHPxZGvzzc7BUk8oS7YsI/dd
iaq+Y1oul67d16ANdFVSJvf5NyGN2U6azla28mxoXlCJ1yRv2h9K5u+Tz9w+Nh7Ntm0gGwue9eLa
tBDXMl+oI2ycNbfE+4LIcFtI2txC//EZfGUbR6xiSaEeXdz8HzC6XJlfihyZI8idlshNt946YDN1
3+3ZNF6zSqK8cUYf77XFyMoFZFS/iCrXqGoiky3SmODnym7ZOO1MnLS/CV5WIRnJCdrLA3f9d4hU
QDvsgfslD9CsK+ItBDUl/LSNUX/MU66JQeVOHUZrn9CzscZJd6hloZmVlwilTNPCwiqBSYUaqzTV
SPkYEi6esx9EHOhCjcv8B5/crV1vi8OsAWxJhLwyEV9uT2jqzLKWTTNKUfOs4yTe2in47NQ6gTr8
LKZBY8pf7qNPEU6mzbgru+ED69gl7ov32ea3GxOLVbU1nTJ3fjcj65go/8UpiT1W9Aab2Vy+l85h
K6noItgfPHrh9I6UnM02Jo7az8ItIweKJhM3LUblK4EkI1SZEQ9Qoy6Oo1h2td2rpQjXrXqakM7s
ThYEdMyRWyc/NBZlBYA2HY3nYl1IhLbFwsbS4Q5szduoO0LdMiAt2ObYiIBdCRsy63C9yZ1kmMjy
sGCu3H13HcFxa0YrtCOecyziKaaMvprcjdD2L4lgsL7NoBaQwh6bsTcC9vjAQpPxKEunxWJf1hjG
3Ce/AnhlVsWmbER/zJk0lvlPhlgYSeb+POWOcyHZEJGUEfZBnX8Aq7BYnJVvTSwwsi0c4Q+I8/D0
djvLD39UoGKDcT0Y8d4F6Zw/J2ux4NR8yXra1O7qaxr34AORn/poghV3bWCuRZKdG/uOfDDhXk2j
+l2OGaqlynu217244QyE+bI09o/DvJSgLGc0/P1bXctfVhlfMtfvA4MddjC36J6nD8X/EFemWJrM
39JgDItUf5v7ZnXMGeGxs+DJ3xZdWsJlYjXRx8ktTTSnIop77qr2KSLzJYhy5xW+N4bI/VI2NAhc
rZQqdzOlGKFd+B3bT7DV8aAT6zIeZzRF6Nz9P6bGbsQlQTSOE31Uojop5NCboW7YDsbuVnrmd1KW
sJNIkyiM/NVbUVw139rZzOri4I+IyMFvb4vwNbYF4te+HLZ50rBSq9VRj3g/Nr5vdjD2zK3n4nv2
Zm8PXgOnWWlwQ0ztPic1+WyIBTFVhhq6mMs/EWxsqAlQKmWDYrBl8n7++y8AfPqNZ7mXYc4utSmP
TUtmTpLZ1SlRaMRXq1hHG0QDmG1jQ31YyHHQcXN70V/sssl/b6bp6sXZZTKI9OXheodfv61swYVd
9h9CAtcrIOlsBAPVEtxy4MXVlxmxop+ru0J4dopDLBF166YBtjW8wrDB8DoiGvY1g6nieWRlu2OA
t+/CBKNXIeBlRc7RDQEx5Llxmabl6IwItuuaebhv6D/x2fE85+xGsKomblNhmm9tVDnnuqnQWKfW
EVvSD7fLElZDNvWlO33ljf2X6yhmXgoroNb9vgBjF/jUonZFexvOegu6d5vIJt23wr/aYd+f/LJ4
m7GkHBAV/fCqz0xVpxk6BJrNSgIzWDkHNxFmXxMOiExbeocKxaBOXlXeI/Q/3R4ncnzgZukgQkPK
3tW+LKOLF2+3zERxVzjci5ENkW0jihi1ODU+xuXazXqoVyw+2ta8VA1v2RDlO7Z74dh2AFwmZhFu
85iK4o19/l2MfGgtLNhD2aLv8pN3SmhY3Uzk/DgetqLHz2yU3g9h0pW1yZOVjeGtqHE6z3iYWwM5
pjH6H7GX90EFWfWyDAy34ibvD2Ztz1uHRIpNxRW9MciG3XjIKjdNYv102VBtbJ9LEP7io+p9uRuJ
HDVaNf1Vl50IyNYdb6qgIrFLrpaBfKYkrQNmtcBIK1mjW7FuM7xp+A3Gzs/keEkBwm+WPr6XLJSz
CkliEf2Zs+VF6oXKY4ifiGZ7tQ2qnxZTEXqSudwbxQm/eH+18P3T+TX7oa8blqo5k4TSg+9ivdfL
2ezk+9wbKaoUyQSSfMUjDdl9gWIWpB16M7zAhyrr6ke3VUi7+d3tPq/2mUkEnEhGek9AbRtXkwup
8vbLtpMbSjZYn9aAUJoFN0ditROu8Scbh+GUkCALFcQ5zLW6TnnjXuaJxiLaVTl+CKcciWaQw75x
mWxZHr5TjDq82WnUIidvq+0E63Qq9haM8AC6bPEQRfx5xLJKNFlnrkjPZI7hceChLhzzPSlq4zRh
uDiMPZY9fKcZi+n6sUvFXjATCHKwOkFVHIt8KTD+AqhpPNaoWv8qBo77v9ctHkcMC+BDPfNUTJHB
VBd/Iwc/4gsD3iSHmPyzWFO1M8b6LAv1XFEcbZ3MP/kQklaWYwkLQF56GqMNg8V1QMuXShtBsvA6
CudjQBOXKOS3c7xJFI6umIrOzpN902RgXIhzZ/WFZ13Gdwkdtp0ihaUK78BEOQdwEpBRglBxHVsL
VF4jLv1VtLE6r1+o1d/MNvn2a+Shy0x5u0A2rhC8IUvgVeF35rwLp5cqXr5GP/uI+rrCcEaNVybp
GU2FR5ebQUZThAYNbbZZiCMhJxUeTwYtKSwQxCvLI5iOay5tLdgqtGgCHxoX3orzW7jAzXGqto0Z
nWMsl4vsNgkCFNH8qmrjmhvjB4JY8HM1rpAC22xgaXTIRKlw6Q07RUnn4/Kz8GJlqIsleNJdHBYI
UIqeuqpPg8HhJ2dz06c1pvNKfah2HnbTDHW5n+Xd7iA0Cc94D3s8RKDTQ5vvyQWhMjWHWohjYmBL
HTyGtUQ7vFNkY0gfgN/loB9DeKNBWOl7g+E7miyHFuqTY+YL/hqTJrADoL45RKvqQlK6w0xWLPsc
GE1sc8SPBJugOS3wYM4mRXL6UTfjLquA9RR6RNO1srR5+pcqPEYGtuYIHwoamR6PZscHZnvkUIxH
7MwFHZPv0wbpdYuaXlffZFSPn1nJM+mmBTb/MbmGnQYEbKCtGLK+OIw+cJE+ZYxdEMtLwesRuLM8
1yFANByKYRCFJBpXGVsIzW0oMMXl3bhf0qsTUxM088BTPvUPZi1AJ26BZDCTRoF/igkiQJFYb9D1
Mo+0qp8qRnMA9lol/YfVVO9tmJzj0meDitO6cO+JYZTEaXAe2hwyfo9fIzSwDUwc7NHgvUKz74J+
4NOwJrGPI2sbq/LcNxazXcMU175P3xzoF9kItETUNuHkakJ+WplBOAFlsNzW32cWdVbJBmPyvOnW
JpyddPnNPrJxEMdljPdu/PC0/ZA2Lf2lukG8vWEzqsEHFEeZgKu1vVu9RsXEeoZGmGrEubjx0Qgi
/nSgCSwvCKyOo8e1xjuMalgBNqj/agrrB6qsNZKPx3vmOMS6wjqCp9NzsVE3Bpez19W8vpY4eF4+
X0ABfrJEo2hQoCd7B2knn20VWfcRoxMFc3SxevjiVrlqH5d6n2Lu7nJOxzW1BJnMjWw3xMO5CPet
73IMWi8qMi9AbOqtzRfcu0mP4Qjz7+zUqAXc4amd+gssl/TMl9khBHiphqfMxOhJKASfTGK5eDgX
Z7PKOjbaKNcDB7YyHitdOHdPj1VQ+dD8ndw42CzTwyFlzZ/qa0mYMseA2CFaZt5t928lINBNEqeQ
wPGwj3KA/Av5gjU1RpgJenhiIPgc+wsSofIcAe64uLA1t1IZnz061JOzmAzG/PRQlXWAp/ZzkAtn
EPlULF54jir5mdk8igy5LnJpXyxObbhs+8xJVpalT6wZwc8jR4gBzGi2K5QJ9kQvqPFBaVkdljx7
mwoJ/s6Zvwszv2TsCaCG+BQZPmw/F01lpajhq/cSJWrcrao7G4d7X7ZJQN2/c5fsLWnDm7PkX/Yi
Hhc5zufath6Tof/If4LIRDJtM5XKJaHYkDmTPWw00l4TDE+1FT80ifk4GD6LMpU8KwvhDw7GX7CU
82PvHiFOP2HGQ45mz985GeMEUjJ+SdMn0+fPWLWQdWeTSsrRDtTCBM9XX+l9Na8fY5lvp2GNccT2
xoo/39qFQVbqUOrAV0xAw+RgRgkWIWT4o+g4AJkyiVmmV9XeDJiigetUz35VOwERAz8mG4RkU+Qr
4hN3dmF8uWP6FcNkf0gHlTM5wTFD27wgkEfy7OYnS+VvdvioW7yo9aJvA5peVE9zfRAp49R4Gqad
WCPctWmMOBYbhxIWdYGejHQ/XUxzApPoJ6SZ2/lp8BA1WG50FPw8qCIAbWe2D3ev/6oXGHl13yYb
abMhMZPnzGh3oZ/PW/KQ7xTrTKwSFszzh1fC0mnB9fmIs1n8OLj/TvRBn9YS3fHw66BvUcxEtbhU
cdK86e66kutLjYx+ICbFWO+9NIt30mqgvYNJL3zwahkukEl5uBhTb623fk0EPO+gnbGIP3RJ/Idq
7BRGgG8T7BpGxZkGiJW2ABub51GDhwud2OAS8hueEiEfegUeHmkcH27ghXh4yFzvezWeOvclp+92
ZnhpKrM/0nTZuQrJnqGwkwwcn4GrG17nWN01Osw8yS1otPnOtJp3zCrWxvDp2eqOabrPDzzvI3/j
m/xzm592ZAiYBZncy5iCCNnyVseC34z22UiG1zAvJYQmBsJVyvxx3pZj0r1yvF244YBZArypiUQp
Klz7frrmZNQx1u30NwI7kk5AD6HzYnhvM3URLPuwQzw4HXHfcLFfS798XkgtJNyGMbEH8IzJ4++I
Vw0c6Uj9ggx64fgxEdtRT8x8ZNWH6bVrwPZgs0uoX70ZftaYiz2oMNUNPwdr5oSx8ASVJuvGvmKC
5lAJg48oXGaBM75v7BP13P2ItHwl7orucROXEn2A5+y99upAENs5Vh/tJxZuqAC6o/k3g7JN3pMJ
AyhaZQ9pAaprpE6tGGuUjANORP/s6mU+k0zANl4EgOmAALXdvu9QBBmvCIIpWHdZJLitS9r0kp9E
QShCUbdsuxo4Oo2QW3WeRrZnYSNRe5cPHQsT5spJ81g2HsMhVjCgJtbja3yyfB2gDIDV9eB2THTs
MjK2E9rpLtLmCk3yNvBUSy412YZ1MEWpYCvJKMPxcIJJtmM4ZqHQRParr6afHKHOTjQsUKMKNb7P
6jSpF+MQo4jbciifu5HAWFsz9u6LFmFBSCgJF1tG6uGQ8T23bflRlyWOy5gdj21XF52xJunA2At3
2ZB6/6ktS+w6VYPmHx7I1P0CPoYPwFz3KuamyqO3UlecQsb4W2J7y7RigIBSBFkIT8iwrI0T60Eb
yq/gjLMHQgGMBSkHDtq0Sb7wFcuV/dqe1g+JBMezJEuGsVKIdoSAymNCkGOwOCRgRxF/Dtf6AHCv
cYdTkedh228rj9m38zcydVclmIKHqo55lbZGaKOBzOLArMmmxDyfBtZoyb3JWNjz2Gf4jfgwVPik
vOVxMcyvonG/bG3cyLNDjlYzF3Vj+3OxzWLPq4Pj8m0CI7ZtJiy9Cl99wFW0W9zu2bCKDIl4JE+l
ET7PU/g+kyix7cfmZ2vkUNqtl2GM/S3gt72SMfl3VfNlj6sYDqla6fDqRinTegVCUnc8sClPdjqv
Pp+lXA42r/RWSloFOdl3bDLAj1qYTEnJQGAqmmeG8LdBmTs9eQMvtH4CCLA1PUgnSOEnOhOge8VW
v7EX/01WSwmtfuYPl9EthRHRF5HFG8a66I5/lX5FWds+bUl0WelybaNfbcEOUcKgCtoC92hTN0et
KUFDm6nARLCDVUBrkxrwSQ8JfgfKiZxQiPUcTy/2JB+JmnidnOFbJUxZXULf8NrWT75n/Jx7/2db
F/GLJOWiXLMF5ixZQ0sK6FD2vvHmP1HMYsU3PFhmBFIMMPgS1z/UZIpr09KbJko1pLi3KeP5R+mn
98qcjv16TafO8pMoCpYlK9CGyUMYwbUbmyq+DBi+wPNT5zST6NDLMFMmMf2vlsOapod6UrcM75kh
rn0i/6zE2GM64U9VTwYEgv5VDM5NGv1v2RbETojK3a9RNFAY6+WirYhgZCN+k6Z+85sRgZJJu9Se
FwaYgvUUkirqldWAt6DiXagJTajN5fA8rQuOJGICNVl4cIooO84e0r+65jsY6OLQyKQt7upxTmWQ
lRPYWVpdZfc83AxCZVvzWuh3GRmMwmhHLfWsHP2keAL2VGRbs54jDsPZAMVISF9GFpGVtdcQ0er+
/3F0XsuRIlsU/SIiyMS/VlG+St6/EOqWGu8hSfj6WczLjZi50y2pBJnH7L12YOHE6BJ61frGNROt
6iHN+PO1jIF+gaNuD1mwDqFz0ilS5PYD/zquO2cPSp6twMVjJx9Wmkld0ZXX0W5Ziq//Y03WnSnj
P+uUo+CbJ+Q05pIinqLQX6qsJT+TfxxB+W6o26NSvC8tVZFrcBuNM/SKAJ1DA4MI0cGxtyta5wYP
RIza2+IqPnsdKp0h9gxENhiIKya3gLbuSWdQuwiDZqp3o4ecQEumn2ni78uxiXY2Br3INc61zH54
BoHHOrBaDMRDFG6EdQ36rBL1gMum3ot0pfBZaLwD9SOH+hUyvEHWx5TeQNUVAA/0ePKLBbTPeK07
fTdNq2cI3E9alcGOoAuFHRTBfZEg7M2n6GlRq4YXEXZiWk+8uRgA8Y2XKt8N3jKdmt58Sl1MNqSK
Mr+I1DluhqOFM1ojyz33ZQwxnB6EzpahqBUvBzMGfTCl6c213dvUN3gDa/POcYOWSBxxRwcLlHvx
dry1C5uq/GL6MH7w5X5VPmjQov11qph6NALT6aDJYheFnpyRa2dius0YXvt5bLPEI1WHva7CZbIc
kl5hraS92TTmU0GqyCZt8r0rR2gbS/U3KG3zhtb3cQqaZttq/x5b948zo8OyXO9T2u9ZZCCUGJAT
KcEypS2+E3/qtos/UeJNsAuM+sUwZ8n8AJQQUjRcza39srIcCQiDXag1Kq2iRFDh3Beisa/uvLQH
ih+JJWS7sENkatv/WDJ3zgWyym1GrgLLiPQ2pS1aPz40b/Hoxa042Stondw7ABLMGv9iPTM8wjrx
4LREl40ydRD+wzvpUgztbRfmyO/d+DgV/MvUfemXSB26nAFjNhZqO6RNGtqGAXKetIyDWzt3qjDt
I8KEPI0Yoo95ymqNunB0gMhkI1gDF0Sfs4xvhmxAAMkjDNkY55Wjw9FCbsS4ux+3WWOIjXHrerIa
oqCet1Lgp8qIRycheEJVvsR/e5kzi5o5Abq2wBVdQL1N8v2SmPUxW54ih0wUfwp+k7j8mgL6YzUy
b88bzg+nxnNKN3KqnIAomkk+Y/J4L33xXFugxdAzFBtp+y25PJG1ZWdzgWyjsV8HL7Ze5oNsCHxa
HxKyhWlo/W/ts1+Ge87TFiyvqSKgt7fZzTZqDDOdfWbYnoaK8RC5Svw9nQYmt7MM9rieIFPOjKkR
0iZ7tPgJOUlXIGtO+Ew1um/IaZZTH+2NaSYQg1N14wNVOmMYxFtcHVOHk6PJ3a81NSFOzH5vDfG7
N4kjqrE/NKHfi0EWi4H1kN0uQa+MzcGheDtzxTzV6C04aMc7ciCo3EYmzS3JP7NVPjKO6HdoVg3W
gyu+Wvn/28M25ajmx2ouH+qOQGRFxwfk/XEcPbROmfda4h5iQ8SSnrL8FTgdWBfT+u5zDl2ymIZT
mdrxNmNcUtB9+VjqDkguafsg4G57GPOxo+O97pHAa0wHM8ga0N28AYmR3ffQSrmxjO4aIJkCrwOD
FxuK8An7xFr/0fX8ESLuqK2XrrmYumGcx9AHfcMOg6h1CPTw2coOyggb5a2Vgb6EVUeRUGFuSRpc
gswMvtuJMTYlqmfcObgdabNGtXWmob4bhjLMLUUuVX4BQTyX3avb45311oDULDsMUYx9li5wzxV4
tURgbasOK2YaeS99jfvZR1g/uw+687a28JIT1FqfqQIBALb5rU1qEtlUP0j3FJ9N8pcxU3ouaW0y
sbM6njhsAf5JjOuzFSnAFhZtGFpeiC/01tuEyUQEDQZGlvuCVbgCQrKpk+acR9q+aL+5cI0g/xrS
BxWsU20od1bD0I/xsXFs1zo6oTqHcEGA+vI3F4jKIB/iE1kwbqyUpAtRzWAZ2Qkw00RtRgYAy8UF
Ldw4peZhAb7YKk8SkKPNSwpwgC1Y9aft1CFJWf5gO6WbaXmfM5MI6/g+W6PVGEgyrjdKFQZth8bB
z/8YIwXZ4p295h5QH+8KD4AXcCgJZAPOwBdtova7B/4WCovssgRzHZIHdNudvNeZfy+ceQJwNmL6
YLxtERsfGq04Abr78GljTY/b1WgE+EaWmWVu+Ph8eyvMxMY2dMeyksIe3umuj/TfKsIT4ShkAmmL
wKahpW+ptbq5bKiioydpkm6IfAnKH7SVElH4LJxDgpseALUCLm+cY+l/J1b/0QfUTS4mVT8O9Qhy
Fa4exw1BLAB2Q1slH824LHvMZaHlAcboEEhvaAfM7TRSHZCTlcAeIQgR1XroKfe8uP03RxFRPuIP
MQdQmvvqh9Ubl/ESX3o3LXZWiWqUCTSzynJ5KSIKTbAdKb8jFBy2XpF/xfCIdJqv1ERYB+2R9d44
opgt4xAkHURHwtmICfpox5dhIrysIaBtxzrk120ccsi6ZzcmflGiqUX8XpMyN0NSKX3aQ9tjB9oj
nIsXBlFAy5PA3hfE9CQWAgd/wmtHJ3GmimP6KcrvhiOon/ECC8tn6RAfbCOPT5PXMAPsf8foTiYY
krRlPi00X2HZVs/sPy++GMstfh0GSjguQ8Dlx3REvJxxPFE/PAXEBMMC0tycDCJYzfQjRMlp9nZT
a9uwM4cRw6kkUwVdRDPEF2LLqCyeajuHinZK6Y4bEIoIvxjr2nlAypoDR4QpaCdwZgVT8aeZ6mc0
Mo9sM4qK07KR2bMkJ3X7EJRS77QDMESJ6FE7Jy8WzR5a7EDifOhX9VUDzt9oe6L4yBO4U9XC0s6X
x5osi41vM53q3schex2KGRoGA7Ntr+f7iuI+cEgPcuz5I6hjzEI0GducEpI0kuHkGsH6It5DdmyO
iW38BfwLcoag6sX3rjyf0YYp9MGIOgrWeQ218OHaYj/PkmUkB64tD1l7tXoirLoBZKUbM/dRaHJw
XmKg6+G/RlFKgHn16BjwQhFs2BgnMAGOOn0HW7vsvXlXqQg/1YyeEASQx0ZiGM//L2bsDKg8Iv9T
rRcHkhUjUl44G8UGGR4W4/oy+/HrhOBmvK11ek7cx7pjr05BsbbO7svoYQgUdDZ0mUhZPZO7UdbT
EZqPg7783HM53OcRu0DRjnEIKdYAhwYqrNLLyTUz8s+HWm09N30fkDshyUKeZ5SUeEFt/KFxQJTY
wwRs5/LLTcuQ0z0iSgWSYiPtAzKInNaF2EidQV82v5uChXzGuhIQPJm6RYZVdde7jHuMQB4djITH
JHdJTBDPtolC20Jlxf36l2nmfHWeMuuIpDbndW0dmj9xSezBP/dO9VvYK+jQWl1q4wwAxViV5kUF
rpK8QSgv4xVdbX1EhH4k9x7bRcA2v1eLv4najJoXP69j5Sft8TCSH5KRbYPirs29Zlu+EhBBtTH9
yJVfZNpufvOLP7EhPge3JNrcRUHiEBUTjrJ95rre9YZ8BQAbneJo/MBWAlSO1zAXM6uZ3Dy2krUx
qW+57FBVeTC2uzouqXY3czcYqCT5MLCOWYO7HLoJoVyAfe8QA1nqBI7g0g+1Rqzv+xXTaJNmtkkQ
dKDKuOvRWaw/xz9hQbHqqmKfCUUM4ZgzCLYHwFbSu8lBHZXbiVs6AQ0hL4RjiyZxUbB0U4bJxEFh
gs6dZLew56Ka/lyac0UYwyZXhX3oc/NLNhLdu6OCfQCWCLStj4bmCG37xruGW9RV0xr5exIVRvq0
wuETt/UpSD4tO4KWad6QdRPnIKYv34/o+An/Skr8HsWyXKoUpHU+/6nh2+cLYxrYoBCZeSIyZcsT
+jmkjgaXSEZCNjAswnv7hyCa7L0ezR9IsdOlsYwnIpUJiq7cLcT59QEIvSC39s6C09jNH9n4cwJG
fnwd/B69zBIWDmufsom/2kXaZ7uur6YCo0d3u3OQH4apYP3FlvPX45FfCoIXUVv/rVaOMeOMFkEC
EQp4oaRV7IaZ2L6sfirhGYVNDwqtao78jim8AgWpmZpLODEx9zHP5oRxm91Q7PXPSYHHl7nGNjF4
molAyPCpL9/5LOXe5CkPdReg4GLueiEwoAxJS7ryU3HfmiiKZplnOxgKIRAn7vflSKYJ/h/4r+xL
+03jsRJ2O3Jqh7M2Eow7ROvQEzQVZuAfo83+DNkCJrS9n1lmhSmTZzZMx6KEwdOU3DlK3EadWbsR
oQHNlnX0Vf4cedA00TbFE+CEwrZ/DIpD30kf4oTUQH7mDb/pORQz2PPIJTZhypiBxyXE7JZXzWdb
Ggh2ncPAN15nNr6plN85TjpgdY14zEi53kg44/d18CWH9tFkMx9GPTYdr7mLoGiCkSZRjFEOcSQe
s5dqRCMgelT8Zj6wh57pSiXb5OGrGnPrNCM16KL8X0kFlrP830Jf2aLHdLZN9coKK841WoXAtjZv
RlTosCxyY7MdHIRP67cPxd5cHekoDaVjkKzC4nKa+DGrDqZ/bNhPo+rvp9kg6GkBaFL7B9/hcKlk
8qWsl9KcXowZaQHoupuFWsHye0TvLZM4X/cfOHwZ4s/2yUsKCCdW+jVVKr72hMw4haJQFOIEdeBu
8WaqSXCYTI/OhoUuaI7algGri1z9KefU3Ga9eyVUAwnWlq0ceSI2yUixwOsylijjy4FzZVAs+uih
ln4+Y0D+co2FOBehflNDoXjjjw4Ro69+kG/arJ/IbJipseDuO3Rx5guDQmCW2sPMtSAeJDxdMmY1
XohtQnyBrria2ucKbVdsYsGzyyy0Cpi0gi06AqgTwFHsvRF714jV4zIXLGSo1wmeDPhbnRu4rUs5
RPdsckjnCwRGi4mE2GD+JRP7apv4yYbx3p7yCwuH2PvH4zsd/Kz7pGviqVp1GzldpDEkL8qGxJdj
EU6MtGeIwNQs1jVlg8dhQi1wbkzh7rzCWYsBJslj10u6oeQnK/iQzal70Yn6F62iEjmzYQ7i4kNB
R4WcO2EZHOhwWxDAM/5PqhP3Oi4TOZxxF4rf1Gu7g8iLf+Ss3lWLENgPx1tU9jF4r72dZNCZRvM4
RxCzM4Omxd838BK23tQigK4YRqoJWQ1PQC7VT9q4j6bRR2GdBHvFQGSauI69GSgTIJpwqJ1LDgU3
SyaAzyR7hMNYPjd9vabHse12FXsCB7Q0BHBSoZaXEeGwGFEQ8eY9qiVm54PbgwwV7FjdIfccSA6L
2jeds0YE6PKo0+kZEpA8ZIAVgIjHEoq6sV2q6cFKY2KzFyYtyNiPos7eFr7eBkfRdDHzYr8sLZ2p
UwfHrkEU0MfyOMzGBAynzHc9E8W4Zbxt9+Z9IMbtYGY0XxVaYjU8ek5/TRNQnzCNBHtiFAWsVBo/
OCaU0vsGL9HGZp3UGgFJS5DIaHYQxzhV/4FF66mRHbD0gGvX7k/ASvCSpCu7Pi5fVXxPelfCuodq
P03Hf4nH9yam8iPm9UNzbL8jUvMOmZNdNXGimLzYZKQVWRe0K/E4iFOamhccD29SI+GAnPispPE+
tinlwyz1UQePdsAiCBO2m7XFoXLhoyaIcDbd4CCWZcrMbbNmLnifRc5mx5pA/uH9ARIOIxVC2GVp
mHknDT+RHgcmEkl5FujcRsZvuOLznT0iUfRbuUl95qp6MPx9KoZ7vCdf9eI8oQlkB2/vTZ19GY5+
LFDA33gb+xmqZSUBiFT+W++B6FUM06mKghfXGW5J4WLCRe+3mSMh9pM1P3DsGFcez1Xbj7ampax0
6ve0B8IEYYgbGHViWPvfHf34xr9WK9Ocxi3DABy2jgmQkI74mtqjy7IoBnxBxg5Cy+bBeLQpjVgI
5MGmxRHJ+Rvv0orDR5vJrWr9tyqXD03VEG2oI5t5yroPH/XVoM0QUXNhCMB0ScWPUc6kwNLU7VBv
Fgq1/lEQJHvEk0eIc4Z2ooXbOGTBb+WX2BP8y7zYoKbqa8ckgUtDSwSccBEaZmfJAiYP9xpba0Qz
PGykSorbNHBWcSDqQ3psBpqdLJb60GXpC60ovp2GqinfkkCfPFC9ESvj4g8MrJ3tYRWY+x7PMmes
yqPn1BpekpHw2d5GzzPplaZEV9pVjx4cHmnQoxshliZ0qwXDfR58GmESQDuiedNYHLXW52S2G+Td
a2huPvo0CxDI0An9a/puxujDG0gID3685a/i0EGqFyN7t/JLHEkkLnXxU+LUM0fucb30lNY5fLDY
B+Fboz/QFbSOKviZFftWEdc67LJ5wzruGuMjLAQfbhBDW7ecB2PlkUTZKzG5+rDktcOQ3bpZKLBD
T8MlsjxqDyxQe+nTxg/8LVVxc2b0GdwZv30+jxs6N4QECTtuiT7wQHg3jhB/Ih3Irl4Ki0bV98Rd
LGrnVmvjsVJ4Exth/+Gi/sIP9ADS1dm+9xIHFtI1fbAqjwgtIlcik2gKxldUmvaxdDkkmDNTp5bT
oagBSVKdfhXaOjku75/nM1GVdntrtTzVI14yhKkzM4P7hmhZwtthaQYa7gVBz8YGWthzD+8HNQN5
KuTSkeY680taepiJSwKDzYn+cPVgAkAXjCST8YlYeYikXvMQrZkN89CFKIRB7Yscj2L0EimE0rEn
D3qSLwtLykjxJ6ZIJIAzxfQwD+bOKfCo2ouHuKsTLzv8DlmoUq5sP2W9IMiCKq45Ly4//Fos876w
4C+vZKsXW7+0vr26uSDJ43l0xJanx2c0qYg+mMmBsBk1soFQzd5YSFHxMzqduJz3bprbW8040jHZ
aRROcy7cJH70fVKcsIudiGFaISsJJKwuufNxwYZugPFMTt5Bm4UfGjkEXVvANLP2aqofCaCiU+7k
57BEX2Zno0tZ8MQo9otznvzi9j4JRxsYEYkiTUpSesmX+RNpBilp7j5zIioacnQCkMTZ07n2E9pn
75y67VbFhH7qqfjonfZJdcRWwVPgEXYR3LLWBrpgbfmCO+nNT3AIoR1yeW+F8jCIMzYt5s9cLe5W
GstvXAHaYGZ1V2JSvZsCDySzzXJnSJ8oMBCzGEycu975jqgy5hlbC/Hw5YBBoMKjsBHm8FZmPN5W
0TyMXpSeVawfVo21BnojdGHtva80GNFzV+OdX5fDUQLx1RHW1sLBmGvixVwc/lOH7A6SUo5Di5da
ldhVk+4yLtEbHukVdA7Ay9tmCyFCvlzX0NZvt06ieiS+LOXnt1waW2bm5JeRo8csklmCKohUQt4Y
Byz0J5hdAs0LS46NrnFueot1xxb7ihkLHo+qTpjJqOVrayeSnCP5bLDsisyBLLmhe0Y/9W+SFkFp
8ycuHnQh4/hrYKsgFbLeA2eD9UNJ31nRN4QTTGBp/LaKXWWvv6FLb6Z8/sic+Tik9nCf1dwd5BcO
0B42qLZYkDQYL1oE+9QX2DtNLIYNWejpy4C+c0Pk7AjHmggobByMZ93sNhREnZbeYmzhSH/HkXW2
ZCdwIQcPUsoAcOSIcFdCvMvRaCFDWremxv1SgXCE686mC+FuXF7IEgmV3aIzqziEEyjQ5gDcbmEp
so1SbEaoVI+eLZmYxghEJadSno/raJ1yZp63HRM/c3XXpJReC8VOHKVfEk2SllDi9b60MmM/Zskf
lqbNJQ9gwWoLivhShiYTX56v1UrZ4tM3fU3KJhYctx9uEjbrkdGhJbK/RY28KG/kXe4yCe6AIGGL
BXBMGGfTMzGTgGgDLyKMtJq4Yf3e2EsomxtnxntkOumzjVCLqXzPvmIg62H12BDW0e+HzsOxE/Vh
4gOrYMOxp13LmWnVKy222RUd4hUlyntECjfyHOC1AqMOTZiNtJ5/Sx3By1HpD0dqafJYRXywTKjP
654z1GCBtmauKbxwT/ueyfxMRT9zItCBkr6ZdB9DsDw1i3zQdbCbDUucvSEiTsG17C3+/w2E4R9v
0n+j0oW+Fbd/mnpZz1DGkBpMrVN7odHwHjXJcnV8OgVOWVbOjFQsFBBOsZR7p3gbMwPnd0713+V3
U9Sc4sIA+QwR9QpwgTJyLkIH4Y+sDO4nIb5taVOgd0x8TGinvTa+PbRhdm3+jVHf4YGdWDQEfGpW
cedUk8vwh6VhvzwXcCxYDDoN9YhEmbFGcRBghGM7c1+7xte7Lhr/sdCJQpX1YE1kdsGKv6OEQGUy
5rfWr577ZA2Sy6MXTzGa6xS7Goqvgs10IQhfKQy6Ti8NzaCEBtTFd1Ob+mcU+kAqfHHCZs0AnOe3
rgBNLzMZZVUhbzEgQDa+HAW6RZsHbwrjmSJzJUj5R+1XzslCkwNHIr5bkpcOPF7mcRtGNuFmrYl2
IH1zMWJsoZVAlWDx7FiVD53eIueo/ZeOTsN+35yusLaz0jlnlQ0dXhALMq+YmDlhbPOW+caLWwev
jVjMwwiKf5Nw6ath7ed8LDZDVt8vySND25XPZuSH9CVOlgcDCMXVwVqBhjj7C6+KSKqhCjjDWOn6
jf7DZV9uMkpBYhsgb9gJyi2pzxpzFQ5jJGYoI6DrtXMIMBp9ZvcX4AOUOZP5Om40Tsd4z7i/2RZR
/aIKZCJo0rlvE/dpdDCWTKaEH+dfvdhJUJC03tlO+FvJ1o7IAAvOFjBLhKN8MIRB7N1EEeLY8k95
8mA7wT5jVBEuPtU4VdDbNGt8/wHTOsRjuK6Dz7b14ssanhGVvP8Yt6HWMNZLl/Iye9YQsqlAc9BT
zA9AEhSKPHxwFoa6XexgcUOPOTXyLLpFHxGiNgfW5+5sHFAKMiQM5mdzqt8cLEymH7/hrmE3Yaoy
jBAm84tPPlujEleqsMSjdEWlfdUGh5hRv2rEeluPyfp5Ysl1qCXE+ahA3F9XOCHze89IiaeMWFYL
bdgHRCBqM1EybGsX3DUigEPKCTPl2YOYqkvnsPufJqH2Xl+9z+x0b9QT4OiCsX6t/GOQ4sym0cLb
DwjvxinVIb/dtLQKOBRv44yEp5DLTEilDuEeqkMl1VPSDV+i4ccJqvjBArK/U/yxnTc94xDnG1jI
qs4N3ieARDHAtI0TkLctxCWrJ2ahhvupydwh+a3ZoCDPyBzkc5Yxw2vTmoDH4fuYkPZtDYzsy0KG
uV0mIRKtZFshVwTkmcO+BXA+d9D5JpelNE+hYfXcykVoNs23RbT14pgvlkPWrj8PCWwQ9Vukw/fs
oOy3kpxUSNEeSXNrw+VaMpvYJIP5GcREOEWRffGkig659N8alFoBVsHNZAXZviijO4AErLQrcbCj
eC9bnExR3l4aG0CnMf5BA8vOFwcoVQ7PSFIYmCbHjIUy1xiXC2tv1UInJnfOKinlipLqkjnbIVHd
wY//mn3t7gaEfFur3JHCoYlu4srjLkqOfA2AwjiQ8QPjbW4Rp43zZO1qYJzbtkyuwOZQFnfdGY27
zbcV5Huncu4HNpZD+0b1ukty4+I2BuWgNcYAZO0jJeSEQ48ZKJThh6CG+liN6lBq69GLeKwSk96v
GtNPqCcR70AaMaqqT37sBEdL2vxaMcJqlGJGG6+GpAh+p4+zPC/kBJMD2wq2r7cSbOQZfS4UgKw+
eWb17JH9vfb7d4uL7raY6/dsuvmcaGfbZ0Wss5p4c01SwOhyErOVNeVMykhPUsHc+JeFVQcKz6bf
1CM+vcKe4kOTnIWuWaHFHvJZcm+RHdHET5h4+nb2iUcKUyaDDtPUuMF2nwTEhZNTsOk6gZiJEFou
XYkIOoV9kcZY7hwaYKNiQZlWSJ/b/rR08bsRrfHfsA/hh6DxaiImPMG6W2Zwijw9eE3mdB8P2UvP
yhkrawDJqqtvhEUCUoGmTPey3EhRUmfm6szUMpAQ+LZc9aNyhtKFUR0nOoS5G/PTwJ5dUDgxelz+
ssdgWkgn6jTfkao5RwXjZ56ee07f9OhNYRMAkY3OpjL0FqDEBTDHH1eKfTbl3c4HAzSMrX1HkuhV
z/XJGMVZqvFxvYfIgFpAA6evSYcnTSZDc7Si/hzI+OSiQAY5igB80soMSwdCLc3uoW3IAIjJoT+S
gHZT+GogGpkSvVROfdPT8a1YvpA+42bE2V8PRjwFzYNp7DudNkQT8s0rsx2uMUmJ06Jt9KvZMwlk
v7xdvCe6/9aCGAgiao6NIODMtDjnveloJOaHRujEl/6hCwberrDnpwPbvMGvb7OD+7nhyguZIWTY
yfQX5t1ydaxnrPuOTWOztay/pVuXpHNoJuNKPFcmGg/TKL7ryHzOA/e3rnPsEHPhEBbm8ibTC6IE
QDiEpkuhDTiQccvXGUdEEqtGU7l700cRMXj9H9dFEtvkHyAQQZkAV9fGmWQnAlDwCZ/KErhGNd9L
D0B4qVD8IobETDSZNzMZASzFzsUlJRHQBv8HJtvWR5Zo5j9qMt6wvsUsKZhkOSBnFoaPSCCiVXx/
wj+fAzDkHoKNO1cKrBDVDrv01EVfBzPCD8eafTdbIGdX8do3svo0cI2Tl+i8oVRzIF8mS30ZLGpi
X8LG8g2mhthnQeI77+vMEzideWeACVOwirgsbowS0hM6qpMuaBFGSkmeSNc8kDy1Ouuq928kjldh
4dOoEHzBDvD++Sa53+ucauo1XWeAxwNmLZev6RdXKG59GDf+SSHo31bV7GIY4rdCPhghJwIs0BB9
It5rTql4qPqgDJFmn0Tc/rr/79M8hWNtueKO9OM4DX1pie0UHCNndaxXDjyX6R7VQHxvMxh2keSl
68Ij7gW7uSS4n/2kwxuZ/0zaxcmGqz2t5i+ZJb9E/F4dccDdQbexssDK7jHvce3OrvtTB+ObSH6n
kmBBkNzurrXLp0Rw708ieZ0KHDUYixlkK3QnEg+s1wDwaRVpfvWKUun5HaLK24wRTW3jGzXC+/QF
Swd0GZs4dfKzeXZpJUDZ4ukPGtLrGE4Sp9m+shCH84oNxEiyB7ca3ohTRJ8cs79i3fmoefBQDuef
Y6Hh+HjBJnIwmImWXIcJj48a3hsN6n+eqX9m+xuD+w2BFb/M+R+ooYc5UX9NK37xYusUDAzgy8b6
5wQGrkj2kxUWijHr7kl+3k9e+leK8XuK9Cs+KtIj3UeDrKmQanxPegVb1SWG1wwppps+rS4+jG1L
TMLQIGS36RQhf1k6hSbs7hZTHKJ43pqF4AWIqG3cFYqBvaB35LlgV2oxsoopkTzIqm07gsTAsQj7
I3leI7TtoGAsmXr/Zraly21x5CE3EqrBoGCUYH55pvVbyeIvuXbZ3jL1pfV8L3TT6IdcxqsawEO1
CJlM69wPgbsF+m5MHusURPycWvS/aepTnPz10/HdcEGWF5UH90ZixMEJxvsLr2Vukp3Z5NjwevHe
V/I8zyVr4DWgt+jAeGniMiOZfOQY/LlxjjmHvHzkx5j4Omm0kaaD4Mol0GxqiyPL+1fJat4Fes7Y
5pyh9t8D0PvtdPxJrb/1qvxiq+pZBDQVfWC9+6b+/3eQ2ynlHCZp5B8wn+NtlYsKl+rDEI//Uq/8
WNklO4zLH2UpDhppgUgwwSvz3PbTnbbBnyXjI4AwAgPFPrX9+CD64NNJPaQ7GAMCk5EFppFpI5Kf
ifAW10BOOI407gt0H0cjHcYEGLSv2Uig1UQpFJiUYBgXsHdn7joitu7Z7t9bnMz88gI5vRLVcHWT
UNI6740MVZlG3a0Chl0VSxwX2t/IfKXgA4XFdujmx/U57W0FpYGSuBrSt64m+C4rGU+nVnfpEuM+
cN+gPamtH1hk7iFOI0Il+2cBxmDzhKAsGnf2upZdjPxk2lxSHotRMylPM2Iq+LKrBBp/+pTbB2VR
gI6yvyqhr2k+v2c9uYKFjUYC4tSLm6MuJjwIX0whIde8ZQmAR1jEGe0jq1UTdVOkYpOFOdhjnxwH
0exm5HZdrm6jKbydDrJ/wlseGz96jnqANCMxW4ZJyyeX6BvrKgrJAi0JmoiDiJNjVRRnh00wcVqK
bEuooOfA7I50pfOBPMdXPxGPakbmrD6ga39lcn7sRPWYciw2Qf2U6PyYofveoKATTP2tHock/zVU
8jUPAY8KVPVDOuuHmtCKyBfWtk3tLvQDM3TK/AtiF277gY+ed0iTdzkRjuJfE2TOQWmiFZ2qOzpu
aqWpeCgxjWxqk4bHco6WZc3wFboHNthX9oZpJG9YB9/nfroOdt0cLHHxd0zuSOmYJHuKuj1wqKzo
mKLE9tG+LIoLus8QP/lU0mop7qMGB3uBP9/sPHJ0x/jbE+5ZNt7LWPJot9SswrWA0vlXtzXv6sH5
XqR8DvqB7L8sZxOLh6RYDPNo2WRPkWAL1WitPyfqvH7mCbFyRQJwSzxDosIkbUuwcdDCOtN8dbr5
Tnusahb730gHfZhFomEWYSFOzNe+SI9ZtceX8DIoczh0Pfwht7nYntWFCDFtG4xhUExvcPXJv0OL
vSFmeTwVvedvPZJcsgXf4+L7GIcR6qOwgFcKcjFnRcJwYZOs+V0OARc2I21c+ofBjO9QBlkHL6Fj
doryXKf2K2RmvYhXOx3h6GOIxg/8Zg3Ep4N7uC5GZeCHfSOJQJ/tPvMPrrucaw/ttZFW+b2wDGia
bJ0a42oiUNsxoM1xn1UfvckgyFh8FVYZSWuulCj/g/Y7UDR3JaxOeOFbUXT8CI33VQDGO5ht8coQ
sIci5PwrRh/JyFAZZ6uJMJJMJcw2/u45K++gENwyIotfIuTP8Ux7tVpxLmP24pGpuCOtcQEbIfiT
w7efQzpk0PbMWOOy4B87M8hKWqIi7EzPxCEjhAzwA+OxDG4jF1MHNNCdbbVLS7IulE36Se9+dCXq
ZuBX7JlKb4Pf6HPV58PB/pW8OBvbQnaCR4KlLTxUM5GHzq6eiyNLTxW2/m2+Zgu2ys5+DNKp/pgz
qq9RunO4YHKKqpOyKtbE05HUqxWhyc7U+YHAYtxXar5JZoVbaY6vvdLJ3jSNp3pCZV/GpcFHerHI
FmA3xPakShxWY+nzLMrnLFP6CdoogGrCc9r/qDuTJbeRLdv+SlmNC9cAd8DhGNTgBfsugtEpJE1g
atH3Pb7+LVD3ViqVabpWw5pQYgSDBEnAm3P2XvuIYQA/k6XDQ1TmyOMdC6xjMNyLlh1+MYTsPjNK
8m1iIUeV5BMnIQV0KhTR1vTDy0x5+y7pPpNrnry49cuAiYGelsXMlzwohbW+oryFe5NPD8rcfMDm
+BRlcbsh0AbFG4UPkDvpZ0djRnQJJCQrkH/N/jlAyLMBiFNsp8BbzMhQZCmGrUSX7fTS8WkTUkyo
wX1wyvJB2VJunBhxGhUEEjU8RgmgwC7ZDQjf7ANdXX23dhfJfICaZB115jdOF1QlNlcb3/sWb/CW
NucaX8UVNQvwkY4g4RGJaLJYf8ZJ35sdYdVGg5rIRmzMFCMPZegB/Z7lWShSKzX+2TiEa2bNKO3h
VN4ZCAOCqPjScuKQ6a0oKNU5wL7p00DT4WXsGBORWWyRDhlAaOGJF92XMXHEYTbohHvZjkzB4Cg7
64UCDaElhTetol55d1kKzR1q4OM0QMPjg1Ha+5RlQEb9afavtr7XZvLGrsk4TFwEbh26ZCAgMYEo
iI8VZcgdpSFs7HV5tb3uDVZtdDfxdaD+34d1/9Cyh9vizKO4FkaryqhwxkW4PeYqYaRIP0dIhTY9
LcxhcLYQZY+9kMfYQiOA7lpeI+K+sooIIYOaQwrJcS9JhaUlgooo6Z4inbTXzBIsxLDJld4RXGZx
lA0WISCgpDKw4WnjkQS9kTYUoNSBvnhmTeeE3pXDGqoMn+AXVuu6u1CUbq6Nmz5if8Ng1IUnq1TP
BBCy++uqQ4jZJvTc9zBEva2GaujSn5lmD5ONVe5RXZvPi+egS8Jik7NAUUpWTNTiy2h6NZQNh9Ue
vBWFlnBbENRrOQjmazu7m7qrMXf2p7r/QOXrYwMe6A2F4o5FAWS5ov/sG8y/U1NixIkmtJN2vqKc
6lAe8tmj5TTLnC7WR/ictbkiQy46tVS0yLxlIikpa8niqQpwo/mRdW4SUFF2HtObNqAB4S48J+zi
U2if26xF5qbC5pAETYnVyMbj26abuG3fw/JeJ00boCAL3vKxyClIB6+5iX1BhNX3Bl3kQvEpeQ3w
zzZhXUbUYW+z/J1MfbkdpvCYy57GL9X62P2QhXm48I/nQ+awViszuDQRiAGEhy3+47Y2qIS7DIUt
ZeYRag2RvHvYtevaQbQfe8SlMme8p5hZ3Lvaf0WIrF6G0JnZmifWPsXWDJoXT3+GoaArFSybuqWW
G9DBzRdDVgRObyytdpWV5oWa3HcV2JdcpoSMN+I+M7znPphObgEc99ZZqB29mnxVXGqzYt/+aJPg
eSq1jZ47qsFmlvN9+Vh5ncnBDeFBLUJVIw69Pam4FHy+RX12oR7dAwotk0MBnZQuwfgUGME7Z/bC
faXku6iCHo1qeKC4aH4O/XBTmL57iGC+5aMMzl2GfxnBBFqlBecszp6YhzeJFBELYP/Up5YmBaMV
V+rixzgGIja1ipA3Vz/n6HZIeGLpUnezYMaiLuO6bFbYHm5wJ8Vbz+suQdLHr1EZ4gYg/tNsnozo
S+UZ7ZXi1qrwrT04FWxUnTTXkpGp74EDRG73rvGzjEyJcn5BpJFRcE3OIPDZOlTY7+YpfhN0PkU/
ZZtSpPlqsZCPJlvBEhDmDmI0HkT1WHu5OJlQkCCCCnLQ/Ad81/6pKaarUXjqRHVh4XYQj2Vm7cV3
w3ndBR46sYrqehPOr15AARNEZx3WehfmwCRqJBAC2uUGHw71sBaZP3KcYlPW8bjybOdpnJOrI/WO
uZByamoTjItlmFBtdcbbZBx0LqFeKJ9OEyFdMJgeQuRxvtWcyAoDieL1eG/3jQmG2ZLfMHnO+5jU
7rusmq+qZwK2/HwvDbM5IQn4hHpVYptT7YHw03mNdnrYaqg3GK6TaV0y7a7ToXSYcrsHqwTgNVTN
tyKHCT43TgdaCmhwpfRSIQRUo1J2xFn2WmA98GTaU9CEcUByL94tkntMkNM5HVQEcc5b1JFFlOru
BDdYPtZkDyoXV1hVypOKCOgsAEuwd98Xol7QAoQjBUPnXUdzWLdGUG5Lz6IrFkOlNbFhEhrJ4Qxj
yx/m3mYm8QfjdnHAVdc4NHjb0vwUFC1RbRaTi+HTlXbCdAsNLD670gNcpInsrSOFm81174cOL2nB
ZsAVPiZJuSZuC2lFmdQH1snPqOqz3aBzGrkl8bst303U4l33ogZ8V588SV0DGe/lIRgMqiVJGexa
d0F+c3GmWbVxnXDvEGQJ0CaqKTPlX6Ez0WqIhzfKKdVWOika0BxjeKcfvUCme4vdIZtLL3+O4eSG
H2JmoK1ZYE8NMbBVJNaiA1icyO7j7LjJLllsFbEBw3sJpvNtqjljlI80h/B/IlClFGaB8FL5eeoY
R8AtfgfnMgL+pRDbkRWdz7G70YseiUYhq+qOYCVMIXd+W7P6jACoDp2/82ySJasADFY7AzqLaoft
Y1id7Iyyeh3QYSmj6qibRcatz/XsWet6IT+WloO1AmiNG91bVM54a9beSPW81mXtn+fOfyUksn7+
artN8xyY7KVixP47RHHPY+2X+x53LHx3R2xKdW6DAdO4sJDNwpCGczUn7UsxJu5JV/5+nkdFpEB6
ifUoN0NBtMFQMOyAJKM26NP0IRtrWNWh85RMKKUtqbx1XTXNfhJg/Zv5SZXV44DgEYceoMCaDPq2
+EiaXLdLgat6C8MzsyiE1C1R8+38GTY2xzVH7s4ON03ZuAxQcwqCMmg4PbqDX2fDxteTvZXWdKEY
7TAGRuLRCglRDAfqwknw7JP7XHjuxz4qPb4pJtdOD/sRNdlZSnHOVLpvCgueL/QbPbIp0oO3yjz9
3dIWJYR4KRuws8Drx9e/a8hqRgylqTda6PvqGPOu/yXiqMpK6oOfJq+DnX6MJzDoOSIfCtj1m5D2
1cDKgpXGeLZwVuJ8Ry6d1HvOh/WMw4t2Zr6uGFxnDF/oXOheBoZ3jSz+E6M038cXx9OfSnwhu74Y
p3XaBTvW8s2qUvPGzFX8GObFo45HLmZwDmf0u5SzWdCldDUxhds7H2mDb9GYITr0NfDjS1OSyUtD
lKK17ApsTQQRW5OaaFYz/C47GsobK6ncd5EMA+agfZO/RCGkNIGTpm1t3MWZCdNCUm+p2AyvHIvw
2Bbol51/DNg3QxduJC3Q9HuYuB0UPSpzw1p1VCvRAz7mpiBvtezYeFHFRS5PZygqlgpTFB18lrWs
hDPvyVrm89Z9JaYxXAM0uY8QB4wZbZ6FDjglU75t86cmrFgqVPWm7MKvEpN+zwdCY1KBOiD1Ygb3
ffJT94nDSvbzgGAFGlFW29QuYrhW2gaGE1oP+xnV2N6TzoCCfYE5pUz7CiGSaWafikqfW7dC3ka6
ot1RFw+mqiKC/ENgocOHE4osuQKzgTi6ZQ0SWBuLKgBFoQm/F6JFUDOEYdArRrkiaOVe5pHA3LxJ
a4JB62MaZsycOU0u37yP89E8m2BJpfPO9qlz5q+OkJzOmHPJ8JIWSJLOAo00sEpUVkbw7oCs0YGF
0CgKvBD98wbKW22i0RbiELnMke48vpXID1fEGnxobIdzNJLrpjf9u7CmXhOqc02/UmBf3trtMOyr
kgKQ6WJzZe/H9yvJUaZwYqv+m+abQw8303pHeE5/BK0ic2JUufB/C/S4bDphyMOtYIVKpvdkIpmr
UFXcboKkAWEbeh8pJVNdQyiW9W69a0mcuQut93VZEIwAZm6WtHta8PlbaCtL73xkcjSF4i3YFOnm
asndZokaRv77sml3NmqFleNSIcvb7kvdUqgJq+ZsOlh1dY4sJp7qzajTJ9YMG5x45JcbKqXkM8Pe
gq+JsSw9DMQZgrWHYB+0EEX8Idj3qHC35dBPhE4jvhxZCZgstY242mjYk4CZ4ByHg/XOd9yPNl0z
xC0gQKrkdaRHl2icj0Nc4vZNk2+sARE+VGG4Z07YTiObyzixv07t/FCJxXM0kqsxx9F7SirVcTQF
ZwH6ylXuG99L4sc9Bi60kr619U+UeLxNqt+D7rDZkwSHudTOh4ydYBnSOsW1GZ5KVhfYv8tNFgFF
m7v2w5Czn0ftQ6dg4chLDzF4EQBLBIS+ckLCs7GPZxY6wC7VLaOIPa+0iWnAIw+iNKyzxYdvJf6n
Ic7G82DH+zKgzRr0LhEdfd0fyvRbb/b7znS+L7Sgteq53BDk8oT8iPXYkj9Cuw0v+51L5Bir2/oz
zD7cLb2stvGMJnqAAJJiNmRdS1qsz3VnALhkDWL0a7K+8Z+si0YYm7qkFiiMcQsPH6WLX5GAZg5f
xGS8scRNWQQjgQgTtN0lXtJdK9JLCvCVTmtM18BL3us0g6aHpKKfig/g4O4iRqW7LMODYkX+RyBZ
MWDYLmHRTvRLg8opaxU7CBCeNCLd9YS6y45bHE5w0IVlvOgOIXvrIvztA1KNourZDpnls+ylXw5j
9pJXgl030GXQGF37rr5YPl95OiIzBngJGwnrn1/UyMNoyG/GNsCTsdA5DNox6HOQ8sQD5UvZvI1F
+n5m9uuE/QlWED08DETIGPbAUDRvkSprFJQnVyv/HcvhwoSu0STpVdRyE2rWlQluqID1Bua3zjiT
7gQwyrs3CKTbBSgoW8u40rBco0G3VqPrDFsK3nfBSB0pDMFYOdPWyhxUdi11ACV4Q4v+vDSrR3gN
WFZN6AyhWow07S4GIFnSBR2s4RmcxK5LUIK5Y9pv+/BZ+DiOK4nNXr/2MyCuNkvX9Yj8My8ZWuZy
XnJ4afhiJ9o3iAO384DVLvYMY6+G+Ugs3vsKVuyGtO5k3UXOkdY34zYUuzs/om8VYhjfEH9RXGt3
U9W0f4FZwa1DPdIB0ilLY2ey/241XQvSco5ZhrqN1tlLlL+3PDp1ifWcZHV1FHLYVeyU76YFtjn4
wbuGDj+r5tp8K7rse5Z016Qwwjd6JNtm/Gq6KsdCrB5lZZPlCaHejzs4nxYvHGMWrxHqigj1gvkQ
wuLaqmwvqnTYVFTg6krhKapTkm3KaoUigqGViJuwQyZOv5myG7BhXwuCq9E2Mzjn08adAPT2rjtt
//f5cvvN0+a30XK7b8U94WvNbx/0fyReTijrd/Fy/y/9jw+fsk/5zxlztz/5kTHn2P9wpJKmho3g
IDS1vH9lzNniHxZRj6brKC0dT7rO/2TMWd4/TFNI/sQVCkqbsv/ImOOvmHIchCeWo2zPtv7zX8l3
f8oGDL4V/7z/H3kHzQKbTUNC3ZIgV6QTwe2Hr//9n66Upuk5ZNgJ6Vq26Xnk3JVfPj1hAF0e/V80
sCaZqwGV3YREzyiYC9xZBTvDsKJLwHYqZF0xjVTkYA7iw3N6sfnp0/q7Q1he4tdDoH5vStPTliNN
+edD8Jvhn4egm2jfV4Yi3insNlXvsvWzalaWWF3nbKajk+YA1qOSrgiaJ+m3Bbv/3NjEvj54Zt/i
rHH3vz+6XxL4bp/PzwfHF/Hz51NB0h37uKdQlZNpMpMLc/RchEKFB9wPVX4LFdLpHmdvePj9C1vL
2/7zx8JZJB0pLGFblmdy3vz8ytQ/x8D2Yg8RZJawFvOjBxX1yQ6hPyuvdrjaSeDdsX4l38arLpH+
OhlO9JbTE7sbAN2sfn88grPxL8eDEEt4qDmFsOxfjgf+lg6zHoVygMDrlJfx0xSwtHBAj6xsQ7QY
/glGhXt9Sqq5vlSZADLjkh9Qmd8p2lZvKW5kKinDyhyZKUK+5EXEypqcbV2Ilv6OFhsDvwveSRbx
uBk4e692ap9//0Ysrt6/vBFtOlLy8XpUY5av/KdT3nJLTfQs60de84W6Qwx/JuoP9VxlW4FNae9Z
zUAuqLpFIWPozldBRjzBvzkM8XeHATvGslzBGOD8cuXh8g16HXqAI/32BItWXgXq6Thr3T2WHdIL
cbuMcXrwE81qI9uyzaXhHljJ+n9/IIwyDsOQknKJwfzz55EqmmMqs8A5lOq58coE5WSMtb9k9W94
iX/pY+vcpdPbHLPjo4s37SCvstayCu/598ci/joc2Y5juYxryiFC89fhqDNasxnI18RQyTVfLRAT
TRW/HMfqIXeJdUbF/pZHtWRXQ8VrmGOT3oP1LZEoUJq5G+6GESEhkl5KSsrKcavzZC5Gh8/zkisW
/5urwvnrVWErJWyTtTZDqfCWq/ink4nKcx4PLfWCNsa5EjDMnWzpPAzzQsmshvFcVf37Urb0ZR1R
nvqr187jy4zR2fFK4zEYg37bRWN2LSPl7RwB2nHKKOz2dv+EuqZ5wOnK9VzUhBu30y6OQ5dGH2Jc
oLn6WgXNPVXmkgJVMm1KT5cXbH4oxGsgf4VXuaexbc+Ib6czZruZLUxmbci8zNF7DN86o3bPTWah
GaZsDjYlZTmt1yyV+iO1oKsNc3hfOYq6z/BtZld35MMkECOBQ4FhvlkZ3UCIylil/+ZTtf/yqVrL
ZOByMmrbZqb75droKHRHWrGV8Aggwnklz3ZJIhn5f5BpBxthfQZDY+oR8wWiN85TNpzNWrgkMAf0
y0X4irnnaNqZs9XKVXe6QewaZlZ8J/x+fJym+6rzqFnEs3sIqc/anUkuTmF8b+WLj0h7TVOv2RLT
/Q7u9YeuNxwGivhkiozE63DclkGw9QksOgonQ8xpZevoq1Pr4tUZ63lLzZ/KW5gG1Caqcxk3735/
lVjLpPOnqQGZm9DYoFDAaVdby9Dy00lnhK0YyCNTd/ZAOlnfNvdNy0fR5RZhWb2WL2S8ffEa7D6q
iPgQ2b1uLGm3J7tyH4sSZJpIlDz8/qh+DauV0mJ6UMzglhKmp9QvE0QpOrfu4Xdy7tbhg9t7lLLg
sHRl7p8t0pY2I0lXW3izSZSaNMPafBONchtMVnCBRvBBuxPNQUjOsZPcGxqhbWKSrVLx31XkEpVq
GgIhAjris7tIcwRhagj/Trqc3MVP+yFw0LylSzCjx1IfR5Ar1lkw6o0BGIsQWpDtQ/2aYRoJIgxQ
Tn36/Sfw15mFT0B5jF+uti2iqH/5Xswmr6tupILsxdnXOPKKo19lWP8jTak88tU+w+P4ECnIG8NU
Nrt2aOk7EyP/bxYtf3OCMCZx8TBLM1e74pdVS8TnAw4JyWkfYnWyk5PnT+9BrXXnqQexG6U6PVC/
TlfEFEA8NJO9CuX32Zng98raBHEg/s0lLYgx+stZ63LCEg6jTMFR3S76n85aaPk9fBB0VgRD5o/a
BisGKukgIzEfR7mQ6NSMhxWkCMrsNNhVbg2bp8PQPDUy240tNofM7d87YS0vhZuorRxI9Dm7dUou
udHBwzfZQ6ZGQYbd7D7aNoboaIBY2gED8NLuPp2J9YmxTpah8YjTg5q31z26kYMutUjKp8gB84KI
6tR0xUh4cRG+zrGxnyovP+eSGiLaKLituGoiv/wqiTAHS091K+/gv2rwO+c46Jt7jVIqdtC2qnBQ
7+fBfprsLv5ObkcZfiInXn9RDYxZPmnj6AKq6Kowf5lEs6H16RMDl1zseVJHvho0w3EQbgjPrS+e
zjxKWs7BwLb54/0SxSNtebBNUYHmsalYZFja0r5Qq6qWzaV234u6D7ZBhZUp8dP7IaYoU9HHW6vJ
Y9Ng01NwCORtDCt8qCoTWG8r1JqKQnwa5ENF/aYLEZ/j8WMsscx3BUiDMBifWu3170MQ8qkd3dOw
WGwjSXpoyukdHCnK4kGRHCq2yj41P0+sbZHVFyBnmLsEYq+69DMqDXaJ+JBw+ybOXxTqic1gvVi+
HV/Joqz3uUJxF3SWOmOfIeQholQovaWc1qOAlY3zVTe6QQtno7Xq9eelUH3yi7Xskda0UxZeYwuE
eZqlI6DNdt1y7L7CFwg2LVkX477o8y+FHptdrajcpAOcnrgqtsVEmhtskohCOraVGLOKzHx7r2VZ
vMO4ldEpHZ0j8eEHOj5EdgrKJhattEOxGOdm8JvbaIB2HZkosUmz+9bGtbGnYsqpL4L+KYvK7ilu
Og+ZY9ruihDFMmqr+5FM4fuY6cuOLrcbPOnZXac9VMExGUCTVxx8n9pG1KbX2rKDb1XuX1yuRBrx
WKANB1U53YAPme2+62CpyTTy3yGCj87gvkkJtwwKOW74ITWy16jI45fMaD1On4MnB3vHArE7Dqaf
Y0Ru5baUTn5KMv0BR/Lyt274uUMkRD/F8BzUykNPWEZvfxFjWJxcw67PemqopZbRuRLFtDagtdCH
hv/a2uDYcRKag9CbeXF4eyPXJ6wrPDIaWq1qHNJ4Tfvoz8bLBCDjRBY7+SgmmBAM9wQzifnRYNtw
Cuvx6Ji12jatY70E2LZOZoD4rqpJK+7L6oTvqt8OLS0Bu7C6Y8/Kj8ic4aWFKXIf1AP7Jyh15Hpw
ZmSDB8zOm5Esjxb+nio0eP/EU+ghOJeSPpcHhBPgLUcmE/zkc0LsyNRW4lir4akhYmedGSYKiUAT
Pjyi1wKHjNdhQvcHmQBCnnaOpfdVtFylKbSOO9ck3jmalxdCweL1gXcSXTdsie1LaTPoj4MdGXvW
d+594RLz6I42KYXLAdjjBMAooCA0SleuzAHTcYX4/uLVJXamIXqcIgDRYYXOQr3FrTFRnQ2iZ3c5
a6x6X1caPRE+ppfBl+0J8fSFxI9XMyznL9iAPih8dK9IbsmTL67wzO+a1hifWGfBXk6ycRfkBH5Q
feKGfYgZglnHkpbCCNOATlkqXdJKh8eKoqJttnpH0DfEX6BR2zoJJ2ylvbi/3RAFgPEezhhnfw/w
pSnpirIq5kyfZ5emiz2ex7K7Ly0We3XEGBnZZvicYO+mN8UamfCGuQj1OevjY2J30b0jv5UOjsyE
3ekma+bsQzQQdYf74LMwqOWZaBrPsVuDNPHFXnR1deI6Nw9J3AyHQTyicAjPlZ+2294dvSfc7Uja
OgqjaJI/WwPuBe9Z11VPKt/eTg0yPWZcXUBlsl1r8bqqDq9p3HrkhnQKOYE+09r+XHeFfAysXTlz
aYx5iUe2h655k/l4qXmexTdgdP6hkB79kSyYnvqq/izCPD4PJpNeF5ifIuCFiC8Mfy2WUjzdLegM
TN7n2cEnV+bOfKJI7K1yPV3LNonuXbtODkE9QpOyu/wUCVzNcoioazdpcfGJftmLQH1NM28+jQI0
iIfkDsU+dN9OmemT8CLMVtRXrdQ2LkWp48vk+5cBe8vFIlDCoTd+l3PKgcI02q1B+AHrd+ek517Q
ClHOIbbkx9QMF5YgBaU+wjbrCPxNto+vcM7D7uQYapt7sd42pXXFCzLjXODyy6fExSDWfJl08HFO
F/vjcGrcFzz3BtyS57JMrDWqEix0pGnqoHjWCODWxFPtdQfgeY4+qSqaDxiBabzn+lHLeNpM+YwN
Z37oTPJpx7KIt0onwIBNAO5tjruVAMH4ha7nXofUi03HPQBZlnirFJjGMCEeT1Q581lXneiLj6u8
z2laIG864dSnFyXnbtuIqCF/zd6X6bZWMv8KSuljFuPd4yR4ahbfnik0yu7IO1m29YUh61tQ2dFu
9BHJ6WoGjhj6gAIjvfWxMVcjTVijS/2X1jBfMv8ZJZv73GGEPbceOJqIDmqhGhTNUT/vVJVMW+10
ZGnaJgaOWRyY1II1FwKw+IFmVrkYPlhc5QzKTva96xranFZxdnVf7J0WGx9nHLYPqxQvtdqQvm2f
uyAjYJwtWB8m2IJsVqrMMWSNwMhHi95WD4mHF6c0CJykZdCTsRdXb/B6PtaC/k09gwBzzECvM5/I
WKMP4DQXdEajabBRi6AHlDMe/tkD0DQgZwpaviBbAtIyZbVjxClJTEXcnpXfOMWdHazUcG+7cb0V
YZOs8YXiQZfT+xqZyd0Y5tWldpotAsL6KTM9pCJt9mhnwC2ICgYnp0awTHHwQli7BsMgml2SGNbd
jHtoHyhXXAN3HfVu8ELzisVDGj1FyZ5UWdhmPWJICDcknSkgwyUlnQ9wlUFUt9W+Ze22v41PxsDy
pPGHpV6Us7hpfPPpduP2+WZAELMCHqlWluGQJZLYuEcRG5OimrvpBRUaBAnDfjeknBi0XckP6Bi2
a/kVShOQmNQbnwtjGJ91GO5CzIPXOHZ2yRxpFlWNvpCtDg+xunOhybriMiQZyOXA3dXL5tZyBn00
RHYJZ1sezZF+ki9Kva7S5mIyfj3qxHssOrrw0mVuFm43P3lj5zPSlPW6LUdUB7Kj90IkFElNRX3U
/qTXVpufcDpnDyoB8mGOUfUhxVkbmwOEFhYPW9voolesu/GqKK0lGgXDq2iFfpyO1JPJpnYD72yP
Lrs1/ZHor/65CwGahgLvcT87HwycN0+t3z91cyDfW+GMx0BMG2fO+xU7YOO5SjXdl2wSh0kVr+TI
+cc4ukscxiHQMzXAJ9sl/qVQlxgj7CEVjnmxxt7eqc7+ahnSvcjlBot9v0NE9z6JSVoNzJPh4Oj2
UnFEPdYDnGJ5smlAy9JnxpnR15p+EplrD2YTovONsDk0cbtGVtc/JP9zAx0NdRg+WIpOR6Qo8cNP
N+kSGFaAj6jMniCBluypqaubS95azSWUq4m4r0dlqNfU6vTJapvkBETu49Sk4rr8B4GdR2hXAu1M
5uGLgWiQoLwQGyLQO1aMUjHZlNNJjyEjpGt3MGjaao1Tyz4vCnFY0o/k3ZAbmiR6M1YOesfKxdnb
A8GIiZEoRtqu+Yx4AiUP9RDfVdnGxC0FlaBnqk4i9bGCQ8Gixr2zOjIU20mcqxi0CSLUXaYhbBVV
zJAUfYXVH77z1xPWLUS/BMZ05z4l9YUPMnoNcDay5mruO4mivDfT9olePdWP6IkPX6PMNzWmHAPx
MfxQJurk/nZvNJ0AgDAteZ867z4q2FC02HwUZjYALIwh/V4He1PLT3GJuD6UQQwpFp3GSDAALoHs
kLSp89zMgtFGR9WaWLfplLksTsyAj4dgiGfl+8kZqc93DTfhGDXT9Gh2+NM7x77v2nImIqmLV4Fd
jtR8vE3uzapAV+T1K9UGEt8K6ug0yB6MBhRyg+DoECp3l0eT81CPJt1saaqrMRhU4fLs2Lpe/uBz
BnfK6S6GE/cXRBriRH/+mKRFtI2JHtlj2OjPdWVdZoH9CcCEdVlSASWu8VGaRDkzi7rE20PlQ3ZH
PSo+eXni75zWeZdhbxlcRPVBMC16TzJ1GDnjNTw+mD9N0O2MIfpUdmZxT2MUQVFbXVnkHZ16dh5Y
KBePgw0S1PO+sNQzX9lQrWNSXw/DaMYnneqlP25id57AwavZZktRO94aKkC+H6m4IyUowzXLx+Bs
4bS9qyt7PtYRy7/MZeXWzn12ZpDAo0MS413N5LSVogZTODtQT8Agf4a4ssUY6IJNKOQJa9uGXYH8
QrRQQk4CqRpT8a0gyWWduW5w9uFDXVmqybvIi8Mjda8axQ3gVcucUqJnFcwP+vQPoV3upuy7SXbh
tZKDehRFOx3aCOMxweXqMSXqpjds82HUrdjrirpBZRfJo5nxsFnPMJpHVgF9S54Qb3t4TpCquz3P
DLpyQ0qbur9teELqh0cjKvejkh8tN2gPMswaJk72fnYFaQie3GOqHHkqrfg99oNiD4ybBM+uZpNf
w8lTbQ42zYdAfqcanEJYp5lGsKBXUZY91VXhX43xG65Y9TItN157CgLLe77dCUTwZNIhu4duRRSC
Q11UlGo63u66LfrxyZyIM1t+21nTMr9ASbk9mTId7MkEwdLs5mlLV+kH7WHHdZV6uf0B3POa3s6P
O2Lx/4wFxevbkbhUl+ekCU4/DqNDZ8cg3e1ud2//cwLa4Lcn+/G45S+CaiiOM71uige1OjMgobqu
xXnIhVhNXpJR0rNhZ1J9xxhDBdAU7keC12jk1xKBCRpqklHOGcwV2vqT8dKigAfjPzzefjT6xqcS
jNTldo86CsGbZZofb3ddI3VYK9n17nbX1024qwW5LLe7kSaXhO1FvnKW5+1Enly4mL7ffmnqzLhG
U7K//e72IwREVD3ml9udMVNHat4VpgYOzCwbPAbuNP04Tjekti1csz7cfptBud8MKZKj25NVHpN+
Ey4Jz8vflrHPFFUOJFkuhwHpPb1X2fR2e7MWkbRPQNpAEbSMRzaZUL6q6ufbX/q5eY0pADzc7in2
P6xc/Pl0ex6/Xcr7kmyR228T2k7bKIIZcPstgk9+IWxcPssxiAZOflCAYbn9lk1Q/iCr7sebc/Ck
P4fAmm6/+/H4CYtxpeOn248iQ7yZrZcA7uO5QtPgrbgKGPzt/aQe3qc+s398By4Ktq0h6/rHcXR5
2hz4/vofx5Ei1z+DtURbu/wtqQf1VQygjJYnzsi7enHZeglR3ccKQhZx8GLJhP/njZGxt/UF283Z
bc+//Px2d5RxuZ9T/324bINvj//lYY0xg2X1HfYolXInONw88I/HkNJ5rrpeHW4/vz3LH78cx8g6
ws3d/fEjvey0/7jbQGHYaLbmq/727H88we35akEhr6zJYrv9yU+PWch8F+Rqt5//cUzJAFwDK6gO
QcZrFP1//ixud9E6VwccythIm2I/qPHe80R2XjgW7CfxhZ717SaNVcNsw6/CAPigESl7FdNLhPb9
r8fc/ne7uT3k9uA/7t7+V7fhvQodCpnLk9x+9OvLqdsrSRnbhxr40e0xPx3CH0/90yHilJNruHok
bdyO++9e+o9jvz0lRLZPaE+N7d8+9+0hf7x0j5DiNHvX20/+9gh+ehe4r9ldZWwUfnrqn35v6bHD
ihnbK6spvrJYGy7+/6fuTJobV7Is/VfKco9swB1jm2UvxHkmNSs2sAhJgRmOefr1/YEvu/LVW1Ra
LXsDE0MSpaBA9+v3nvMd3c5e6oIaM4rox4V+k71kg2ksNKUzG54/q6iWliE6YoBlPGy0vloHqTJX
9y9OJk4o5VyUe1Wev+BQ8He5wr91/2LZw04ts6ACLcJnRWN0mFj11/u3xv0Y30B1b++fG1XqP3Xd
y/377pdhoohLVPd0f9Qn6T7sO+P6xzNN3YfZNfH5/kyNBwzQqGPz8MdT4axEctfp//wP1FhjRUYL
EilM9iKlg5oPFBahXTxkCyYrsbWRNc2/YmmM3U7zWdPun+0iiKHT3K7PuvI02H397CsUCfWkjbdw
kPlWTLW7JS1cv0qsPwuKL/Vr4Gyu0bf8Jgb5mzSZ+qUHr7DWRDUe8AhVJ5302iVNDfvNL+Tt/qVm
Xe3jXk4fGDQU2u3ROPOmbPbGlHrEEmUWhqIBCmY8qO+o3avWyr5sDR17nzTJI9hczK/MFXaZ1SdX
z0RdWbTl+BOtNVgDfhWj838WQRq8OkFnrlJRBMcAx+wR5gbd6bbK3iLNe74/Pc3IbT556odHahlR
O1F6mdlfe5IV802l+dmToiB8uD+t/xnPtdpUNDecnnKbwF1Z1DjmFXSv+kKVYqIBn4KnKPXcre+S
kE1LI1Zgg60r6BL6PoUWPIHzjHYwK/2H+xczUQifXD9/zI2xPGWd3z/CUHLAAD7YQ5q/55qm06Jg
fowEI0OR195Gk1KqMnR5AyJ9u/+zbdYBXoxeAMTiq/qA+R3JzuEZrob2gqOAfj//LmTr7IsxsBky
5Ba1cC/9Z7P+MXkFNO6x9m8eu9xDYpg5bBtUjnbavw2o65Aw5rjDKt+8aSHFS64X+adZ0qINPPE2
EAewzu0s2KfBMN1wCcBxnp8DS+5OGLn3hqI3X7PJJPsUQvMt0vFHp/NzgFHa1fgoNoNXuKuktpBG
tkPmrxO//u0YqQieap12ryhSg+mNpZhcaY7aKoekqrhoDv+6sLE0B/Jk6YDd/xGz/P/7kM6h2ikq
aIGtdV9McJQZ/B79zovah6Eo56uNuT1kInOcFLGfbVOd719zv3DY7o/3j+5fJrBR5gRHytcMfuHm
/l33T/zxVP96fP8WGHBqDVqScKE//bx/PWVTw82XWfcV6lgPwFw/6XlQPBWEZsBNDt46V49Ofq6g
OgAbfLP0lnsWfMmqKYvgLY7qgZQT6W5r4RxwTEKCpGEwLZQ+FTdg3kxbmv5Uzo+GPsYGk6PybMwZ
rsOAIDhowsP93/oXBv2/LaNMoo2nnDO2O+sQQCl+iOYOwf2SY/C2ta54bBp03m7qRevKLMr96DRl
ipkMHiCwLVBVjemhK6XbONIsxt4B9Tu0GZjFsz01DWvvUEHsZSvuj1pvItOZwGEYqa1/xJXEAT7k
cyDGnAA0ls/FaAM7Fb2PRcyFNIdwysy0LTywtzSBp+/FnU80Z3rM3Mb+Bb1sq7L8jH69/kWbY0u2
breH5t/DVSlRng2cUZdlPL7pEL/GoNV3hc6unmK1aep2I6rhucAqkQ+dtkJc66wNH4ZHEK3xosOu
ssgYEl0KHLWN5KKz8Yc0NQMN/QlqBhb92oSHQfjKMglf8yZVhxSWGp0P+tPdwBvPUdp733Fe9LI5
S6gHBW1xPp8bWQ9DT54aZxRyYXK8a6KlI9QinoX/ARMYR2ybl/oDDm2cNR3zbs0sn3uLrI080dXG
QtwELuuk+Txd1IbBthqLT3ds3wPTr26SQ9OKhe+7oZBcZVaYXXEvjBhIbax/sd5uSoxzZGwvJp2U
wrr7SH0xLuUYDoDIUmcniua7CjmMF223G9S+c9IEKhk4kalkNmzlcMORb1a4rZpqhQ5vzewRI7lo
viAyrMOuit8DD2NEZ/xooxbJ8lB8j6q71sIMHgOIFFNmjld/il48S/uWXtasISmfAQqbW6LI84Xs
Rbl80SNiKQ2XYwa9vxdpZWsISIyI3eyl9bONHKDg1vSzQ15RSHMwN3Jv58glzYvoXeLMEubJCzXo
Pg3xdHmvry0Ctx9KlVzihLUpHp9M/uwJPVnNVM90CLAKD1It6VahIYH7YesbqAdPhtWCO836PQgQ
TpRySBZ55oIUTPUtnRrcejEsXhHvRWikazNqT0bcuBg7OVkENAkJeQCa757pcVvw3GHs0+9cwqsZ
WMrLaZEobrMQQoSgdsc+06wsS/F28lyqxMKnb6VZyAZJBF8mU7wubOe3CSUcE+6DW6AznXjLbU3t
B4EVt7HmqG2MDK/hkWRNVx8Lp/kQ1XZM2CVGSd3i8P+UZo7ZX/lvIig/Eu60VTyKaKEZJfEogCqb
zv7uTIPu+X9emB++hIWN+TnQ4G0JB4ld/F632c8JTNVmLCxafSIlbd1qoWwxd2ISb68QUY2wzVFS
Raw4pAvSTKv9J1N6OORnPxidXqw+5K/S0Ccm2sQskcI4QyQVMZIBhGrRdSsIjthXPe2qAEHVgqgQ
gr8AdVwGzcQ8ZmmU0yHIDtiAHGN5umhRkFL4gNKDDD0Hq2aFXx+EDIkNpR4PGwdzzkIClIU1g9no
LKPR26bk9YqEki+qzt0MHsl0/csqg0fsbb/yxJQbTH54ZV3cPtBAy6h/tjTj5vciX+ziyCazSzef
KaCfSD+eUSCFu0502MUi2tSeCe0EaQ2YpHhbo0F7aFuOAS0x4jRnnK1uuFurc+j9jpC8UL2X7LYP
lL7FyofsDFz1bPWOv8lBdyxsggd29Vi8l7r57WXvnVVt9Mw+pxB6HzRZouUJ/Q/uS/zjab23sgm0
GPUR7411NN0DjYmj9ek/IXLahKoMjjVgqN7JMeCLdovc/93Pi26f6c3vtEtPAw0M/EWg+9Is3gjN
/qxAPC46l+6eK76wV9fbVgVfdsSXOZp3skx1HrLSXZk+zOwSW/ZCSKx8ZrupBofE16JV26kiMax2
em12b33DrXjhndjvMLeAbg5yB+c7ffoEHPg6Kn1ziWfV2vDmKNcY8WZvVf+7E3unTeVZCD7Ug1Od
Trs4UNO2nZz3Tmdh08GJFWN9HrrkJ8rjzywQH0TT4deT+TdJTPGJ1Mpw1brDtyDyoYx+Bpr2SNTn
PmUiTXE65zk0wzOWUryBmbdpmYlb2hDvWNCf6yoE1AnoYplbgGydGVnRSvFFBHt/EK6qX6qKssyO
7V9TAIFVK4Ei5w63Zt4LVk5mjv4vKQ91rwPfGUf8XBloDEysAIFkGD9rTDr8JIvO/pCdDSVs+tbz
nLC1RjaF3w75j+kZmV90EKpYaJMMqD974krwDy3sTJwJx2IwSfw2O4bwTzJimkPA8VAW06nILHoy
U0wqPaUtQV7HgDLi7CQCNrewT0VT4kwkomfltkO5DGqnW7UhEFw9cd8rkyGj8szfOLZhMCRyFbkQ
HFwwJiRZqcvosb2ioD2Vgap3MiCeRlPSOljZU0lB+raSMQdTvLVLuzLwiXjgAhUaZ8uEO6jFOtpD
Z0SuUGtPBZhILU/niCRahpNw3nqPzMa2ac4qSZunrsW0KOzx0pmigR0xchZJKdPn3BaMwelC1al3
VCYQpZ4hyZkBpRmq9DWPSCi1veSjMpFThwInbNypaFNmBukomsWKGctj3affk0F2M6sxJIZ2WtR8
sHQiHLYIln60QZNyRNT1ldAbwpW7eLxaFSx1UMU4V2LgfV5DMGHp7nQidm5NoIBdAgbfmZiBmf1G
h6jGHZlwjIPCOCfY41XR2ED29ZySMEHJt91quOZ9+B1PgyI/FLOWmesX/Do2gC1AXVYSvMhQ/BZ9
/GwJAWjbJElmMIuLQ+bxZWpq2hfRUD0p3e3WTCZWler8g46SflUSCr3ECKTvtLQdsV2TicRStAF8
Vm60LP/U3yQl0FkhqkfN3sCTnVOuAvrduzCaWZxlNJ4ql7DjuMcul7tiw+iezJAcvQU60/RUgXQk
Bd4R3ngZZEuGolf7GzfNfjsdwRBOULwlGceLCa4g4WGAqiu8wAiZChjoE4soRjzG1qwlXotoc3Iy
eARNtRwGMPANsoADySUfRfI9VOmw6pLPWh+mT9PMDp7o1lqXGx9uk+zHZIb/lsYz9Mr+lHToXuXB
LL3wqapIiE2T4KDMDmunDNjlrRTU6iQeNaxRj6h3QkGzwZ8TS/MLRhMoBPxFDiW6mxxce8MsXbrP
CnsnTOFpP5nO19T1+THA9Y5EbC4paujmbeeeezVdTcNcxS62cdaDctl3AyMSAu0rZ2ZqdaRZGq0M
3hKTurJA7sGXTRQnE3yUyJcQpS1o3ZVZHXo1eDQmPysCRw5GR3aYIzq6B76ebYxyHJcQWfXdRBTZ
0tKCkvlyqjZj3zNqGfVdNGoYEbX6HDgns66LRwVeKakKgAeWFaxpI+xiV9nXsBipSZlgwEIh+Tkj
LmNTGyDtei/y+DlJszYcS+6hU20LmD4ST/VzMh8/zCy69KhfV2kTDZTkEFEdbFYASAhcpxkfH5jq
z8Zt8oBbVC/rityQayfoZksiaTOrfqqoXH4woLSXxG2Yy9rtnqcuDHfAAG5e249nnC0sSmj4tqER
LzI/ti/d0Fxco62fQHKTidUVJ2lor0Bz5B778MBYC/FiNInqmPfNRYU60V+eR3Q2cDs3yKOjb/T9
jszyYeWYrgSCHW9JRGmWcSIYA7lzaGjD9D0reMsgp/ssBz3aBoQO05gH3Ys8Llpptr/v3Wnvd7a1
raX1OZWk6DSeXj8iI8Q00WULCLrtprZB3CbaE8wwb2V51gmRE0bbEUXCZKfGsdGnz4Cym8kow5eM
IMRlFdXtU1Zw7wYNgE2zfbpfbBvKDe5Jw4sJJyzrfdqw8NqaOBo1AFVlim0hNz7irYe67SUK9vDa
AAd+SOzkgvJI0FJGDNyaZnm9X+x64iTZSwQIfGbRjvPBWrYCq59MlllrVOt0rGB3FbANe00V4AYM
Xi8pb3HMUOhh1FI8kNDCHWvLuaNhDL+OkmHTDVp1aObLmGT4LclIXVWZ5d9K+zKIJFo2ZqIh/DXa
F98q8W5TO60sNItxKYMXUzfBSKRKf6kc9djEGajUyXjt2AnLKq5hWU7hps6EeLk/DJAEUockA6wH
M/igEgIjWr5w6LBODV7ma07yu65xMvNTJi950pHSTVjlurOAP7fDa95XwRew5jjr16WKfRi/9TuC
+kXXePW209Vh8EKOkZVxJbkqvIA1jC1G6RHt0XM/1oQ9Ob2CUy5fO635rKc+2pBCuQESagNp+tX0
Pi/fgBSnT5FOELZ7aNADOKhmOFzazgkMY7ukK6YtpejkKlcjBPShJQ+wZuSDQ2Kja2z88NOJNUXU
8gDECq0Abs7zUF98jHbz9qnW3CC/4jSU28Ec4KbnnKNYy6CZpXDfCP4lJ8X0D55FhURD5cmOXWfR
da3Y2V6RHfMKsRNgGSAvaQJcncP21YMqtQbxpi2cgQqmKSq0SoO2A26KSCRNCCCXbbGp0tQ7AA79
N0rp2V34Z3W/KXXBlEMHRWbYuumYf/HjxNy8felJzkhStHj/041MsFbHdvFAWQVMtNG/Oq31yBlM
IVHIaNv3/VvkhCRu7jqUwweCoYF0Rdy3pCrJYGuWJrjFUYQnPzHIjnfkqQFbT4MuNMmVBLRjkM65
toziTNTjxc895Gkh5L/5+0YwDsTOuPu41n/YeXRt4sg4MFz5zsRkbPpWhLvYIQBs0utXqwXjSJvJ
O3oBaWO1N/n7CnwgnJ360HUMu2JSdZLWBJ8BavUwxcFjmUESSjEUkINFRVOmLeOosmgPGfFWZZzr
uMpJ7+qslC5ap73/96L9v/ra5pfbE2SugKbgFefc8l/NFBFFv0k+K1KpahZQQO4ig68hPIQKpWux
kqetqW9MqI1EK7tk/jYRw/y6cZcVebEHqMNn2FPRxoDLsKNox0rZ47tvihn16BQRM3VIblVWO5ty
8G9xNhHlmtxqFfThv/GUCcyff713bIfDqnB0jDOmYf9F+J8HpSSPHoz7XR+bwPDNLESaqekFJ5Fh
dk4oHVf3d4Q7podRQmlG6WWchflezoOgbGj8tTe1xUF4LfLdUp3ulyhblc4UnQwG1ccxInEmEwCc
3Ip36CzFxZjvbZFw2xtQ0kzhTOWcDGJdl9BUwY23XvPY4Riq4ewS8jb86hBxU/JBMo5Gucl7mAgq
t/QbQrd1X1g/ey0Y3jkAD3OgSR3GF6wgOX8e+FOAnsf+GlTR0oM/6k3C33ktx4ooMvR1GpBIXbAu
PowDwHQWh253F86l81ZgxpBIcjCjS5/3DYLbyUOcQXih6ctTXVb1Jfs9GbCRzHcV2Eh/ZRttLJm8
0aly/vgL9w2AK3ZEdW7L4bkCEgtg2ozWIqVX7ADavwLmICGKJFalOvOnQq5huAWJRkNci/eC7BUC
kR/0hoQA4ZrFRw1vc6jM6JHeUwVHDTotskFnr5URYIMswkqAxwFt4K6ldQU4gWKyteLmh71scVxy
Tq2/GEu4iynLDqVNRdM0oBTHEcW+pzer2IMN0zeeQP7a/CqsLN7ntdq0NFOPqWkcErjWqhfxVuDE
wKBPrQ5exyITiCUo5I2LaOVHl1EGzDd4ChqsZGXd50qIZYya4cHB+fSAHUXSEp+uuen94j9IEtpY
hog1QISXbkVmkZn5GBvlK+eDb/qR1R5+ybgu68JekUXw2UXUACYBtmuV9miwUBhzLkjfWf+Hx0jJ
Tadnz6Nj9e91Ve3Y3cAPlKE/L/gEtPI7afyixUrk6Xjw6ENXDV0KYnedLCmfgs4LyeM1rfqatgyB
qqTa3H/jDMvH0SWYqOJemrtZ/k23uvgYadaTp8Gek9Iin7EjStoOh6/7kQvkPkBsDVlP9zLwbOv7
2z/kxCXBwy0saxp4JuNDkT+DkxUjiSIbKiIU2AvKI7M3Dko6ne4qfKvSbvzRxdwv/jDuqsE2960u
ondREtvYekctrNprHfnGKYRwwfzsGSVe+OQMA3pLE51rr2EY7CuyhPW4uKWbVGLvgeYjX9jKP8k+
nHp+QE9pKOelKKnq4mNkQHvIRy86Dzg4SAB+dDVJRrVrhTQBU20VGV56GOhNJP7kH0Sq/fQ94r3u
6+7/+hz+97+s5/Xdmv6pirGCyt385eH/OUWflarV7+a/xQT8W9jA/yccAXaDP21Ny5/Nz//4Bh/d
jDMp4R9/O6k8UOl/vKT1n0kC92/6gyTA0fXv6ETwmFqo3mACsPj333Xzj7+5zt/xStoYeB0HC57u
8YNwSDThP/5mgQuwTGFivWJWZlmm858kAdP4u4X5kYOaR9/Qdjznf0IScKWYDX5/siU6nvDmnw/f
XMezrkt+1J9tiVXe2h6JRNkpVoBd6K6jG47oFedhyVnemRvexVfZkl4fV+i0ncS4lB6SWj+Hh9rI
3yKqxpURGfKjRdJWcuL+9HuWsoa+xoVesXZQfXdAhKXhzobNq7S3KjGGa10LUg/MEe+Y0o5J5Zkr
HD5EW8q6u0w2zggzJOHYnAjimdXyWqOl5wB3g5OjBxTCcfBzKXWlw3NrEKTD1ZjKYyUL89FkScRG
aj4DCNMXTuH4WyyOm8IxCPHCgrsJu1rCQi/pqvnQgES26sah3VW2GT2VTrvTXBoPBLerxYCCWJjI
RkmWgxjmqVvehYhFHOeJ8FXnKepR+mJ0Mw40k3cDjJpzl1r+3u3ZqTQtmh41bSBbAWp7hwZ0Vwro
RrzS9dVPmvp6/0gTyREJdXIMHTPfhwQcBMy0r32kgnWfw+dN0rxb1yOKZqK6phvdV2tDhMQxz4ef
rPzNUxEBxFNTtGvK4RtczC8i4nIw8X30GIyWdSNcOS3Q5d7/JWp1jj52CLc4w3Bj7IvBGJ/GnBnv
3HOpSpphbUnXFFCmvoqYdyytMPJuntOgP7B0a8M8ET1w0eQnGYznEAkB+YoVzgayCgIjiW5MQ8OF
1mkIGLF2oo9jOXJuWpdhCa68C/Elal37sNPuwj1lZsaWMDuKklnHd1fvZeyJUNFDYjw8iNZVEbYb
ZGAuJ/HJebDEaJ7kfAks/h+Ii80VRYp5MgydLKfUtdceAk3En4+ytW2itPR/2mDCQI9BHioyXnSP
8K/5ghVxZdkxHX5v6gAx46XnTkhnXpkG4dhpT1Y+tKf7R6pjnwjgn2Pj4ROTU14NtBo7DnpPheOW
5C/B21HC2BYDGLbGuCpflq+aF/eXjKRFwtImOtNAM3qSkphijaNd8/IE67psq3OD0IEetacAgXG8
MjA8M4OZjkE/NDdin9oHRbbv2s2p95xefxY0lQnhobnHCDy6dN5sZjStyzjCMOaccnbdOT5iFHvN
PdEzECs1klYaujF4IJjWLiPIfQgY3l3hHsSAEUR7L+nNQ3bImijfFz5x23EBTijpMsa3+HmIbgmu
faCH+4jRNCxE3kB6qv2Qs8syiVp7OfVFtkLrES2FWbUXkgPGLfj/X6Gep0dmswYRYeiej9p2npyM
A1OPMUWzmxVVwhtY/+elRjoJ4Sx6ZIu79UnfEV3DSkQmOwxiSTZQNfaHbiqcDIUhH/oYQ3X7V2RO
ydoOgv4AC7c/BAVppQmFi29UsAHlrs2IzOTAI87gsSTT0p68ntxSJy+xW9qtYYUodW6T9bVa5mJO
tjTIKqtK+2TkgU04hm6f7g/nXuFOpOVLgeTZ1TT3s1fZtQ3N4QIQNp5NCc+NaVJSQ1V+NuRoMWjG
DkuDDZucQaiDXTpyb0SYPawE3SorpiDkjdJDelfH7l9D07U3FQrk1MjkxobATkeD9I6kl9gWLN+D
yuGEi6AYOzyUXBpD/c7ccKJlJtXKIEySkfpIg0MCO5a4gPSRHOGsUjqyIyKYYklwmRwZTjTYP3wv
wgTlRuj7U6ops8FvnTCSi4w6P1Hu7QOVOEuC8TC7QAU8Rp7+wwPnthHWiPUFD80qnSVpoRaKE0eE
4tQYy67HgJCY4cnlWbFfcM/wJ3xikF7sqtAbV2ATsTc1xQoVt3w2WIJsiYeW9isQK5c5UN+lbykO
DIBukCxUXB8xeyZvY+NgG1jX/eTScCsB1/XlmtZdcnEJ2TQxHKzTxunW+GJrrJQO3eh2TF7x+ZHG
SSnZGwNCAG+kie61VJeSg9dDAjX6eL8Mwna3FdJ4FOfqkIzprekByOd6hwfSCDC+FbLbN9xjf1xC
SawNv+sr8dy3tiiukUydvWJob8T40/BURrJAL9l4awKbqtv9kTekn1acka9gQrmNvBCigZ0nC6lV
4d7wrHaZVVaz41S3a8dgH3MYWEB8UEvRpskr0R/AHF3EExbqrwls+4UONU6vhJCTwMLe1n8YOg5P
2tNOSWcnt4r8QCaEtqhE+QF+tlpBRjAB2KNEhIrvHPSu+bQkaTtKi9ANSzvZK6n7j6Q4WLyI+ouf
J8W2AMY2q+V9tuDeICBClsTLEuQxyPKa+8a5SMpi7fkY+qRC8RBlZnzipl3VgEKhupq/m7KCIO3h
bxUBoXi2Im0x7MVwEjRyGbQaH8JriFkhOok9nDw0ToIPHokXzxG5nH3XMv4ezI9REB0Myvic6EI7
0MFYmOlkb0ZZeQdep4c6N7JdTmW2wQTpHAg93XaIehe+J17HAtAH2lF9Uzuxe2oDBxI/w7rKDctL
AdaF5kX/5eV+fjaj+GloNQQhVFC3qZpBvyT6bdD2ettpBodb1jOJlPuAM95RNgGH0LAgDzzEUQME
OL9FHDDWtZ7jeW889BaNJw0gzQXJcs2vFjeVUKK5IHgn/UF2yaIFEkb7lYumlb+E1ZiroHLOvXh2
AYZtRtFhb0u6CWme/oomKsKCliKGwS8S5dHw0Yvi0Ws4bUOxClYlSc2IlMu1MEnVTON0OmSM+rzJ
azduScO5jR1zreIYuKBVnlPcVkDFs4jVaZDGsUtC+90qEeSF/rAWvRVtdIO/Y4W0ja6Le6RnzVIk
b3kdk5PiqXdUy4BIs6Vkobz1NC2XLS4wLEVldvYSgmQA3IaO5Tx7BuNoMYoFDJ+QrqDZ3RLLX0Oo
pqXoQMCkIF3YgFHWFuEvVUEmidE3NDL8FL+6hSmY9wBBt1XP3VqT5gV4vWJpLAjG0NPijDgDk8GQ
wAwt8aI20K45NUYDun//I3aidBuWINgJGeHk7h51glL7mvU+LsnlzeK6XuI9zx+kTtxCPOYru+lS
8MMYmGJ9Y0wNk30N2d0wiwHKMa4fmDMudHsiZlsoxTm4XpYQiIVXbK2qt46SxCDkOtHKjtECFH4o
aMsOHsO8Mb4wtM4Aevb1AySkdtvXTXAOUoI0XE4YMA7Mlm7cRAiFFT3IPDtBCEG51zIR8lDPMUWy
3xUghOVUwtyxyjA494nUTnjDCCbTYS7nTuwcivmiAsnwRvwycEM8gCq3H7DVih+TbaxG6e+NRHOx
b4L2GvyJsEljnK6iDK2tI8fuIRZwe+yIvHIX+dGDm6FCr5RhbAjoSY+FzxYHb2VZgtlmObPHhdN5
HzSTCU0zCDfyywsGpEcN9f1imEbv5HQGLtyJzOMRFp+WxNVREBDrRKSrDw0irQ7HLsl82A81JL5z
sv1XU02bzo1SINl0H0IPQHkYT5c2Cbqj74clt4kwV3YY63skBuUDHtFiM6CLX41ZRd0v1Mp3+ulR
dsNPp6vEwm5jGmJtZix8s5XPTo5Otk7Cmxe3ySFVhXjDjrb2XSbWpdW8lBzFb81UoKekkRKobtxF
VRyc+qlGJ5iOe3/vifzA8403rSU6dSRyfZt5Q37Qp/GjsAhcNURUHsoC7dFUTwnaqw6xFFzHJXx8
Z2lSd5xay31jDhYuuqDuvwzItUL/GkpiFopK7emf5Md6vlSxQ6Q9552F35VEEljRmz658sLL/zCI
uD5JKLkLUcBUGVl6D70mmEw3LyYL78dYovyjEH0smITRJo/3yJG7tzKjS0FXbunWqgKrzkmsiuLq
1W6ilSn03UDoI5Us9XwOUtNWHMYY9z5GtChb4WBJpiA4xGa4oyEW7AZepiIOxT6ZQnUkW1Ede0uG
e6FXy0DrvP39osnolZ0k32jRUBynLDK2VeVewh6AfdR56ToKhghWmT8t0rJqEJHxEFkGN2XXI04E
NLN3Re2u1LxC4rhhaKDtVWW5q8Yi9DJR0VJa+rDXs3BvM2rB1BR0tNmTXxSB5EA4tVrZfkcVburD
0TcdotWL2Q4fBLvAMb5l1E/fZvYOO7DZayObhg8pPyapxjcz/da02GMNZRLSUJtnu8HAxOj5bGC7
O/Zexi6ufzlBZa7tKjboSNrRFmACa5edIaJnHo3+zTZemAKFMtplefoSd0w6C6d00GvKrQptsuA1
XKoxAtpQyxeMJo2lGwf9Ik2pdbu+W1daJg/hgEaNAf+m1sKrKDL9ECZzp8pOcjz89CvHEAAJM+kZ
ZysdenpOc/BHEqy8SqLiLnWHpSBG71VzkvS9p5SoOtq1A+d0UnT2idE/aZX2e3JGckzyluKpSUx3
o03TNU2ZeTOCYGst+2NUwlyqQJnjW6PK1KueyJPhn5cos/t9XciXUehqjQkNxlxjEGdZIWIdMkvf
N3qu7xlwhsCumN63MAzYurMDAte9bbSvBj2VDw+c0BwUXqNWmmC8jgsDD/W+qELg/Y2+ZpFEjmYd
6pmZUqfhNYnZPAn6RXxO8G4XA+4lmCIE9c1L2IAkifrFtO445DOnahBG2PyVVaUOiCdYGMx0OGiV
6oEhAR+WkKirILmoTE/WUTEHu01juKuy8Z0FicV6aMxj1VIWZHoRHizDex09DpKjVhNrRajMSsrO
PRAzB5OZCVkR1IiASKxOmxgRA3BfBYN9rbXlSbej8iGOqJQzugsrp4LYPFhzrnNrZD/sjD6ph+9Y
R9jPXAPmDm4kn6y1Zhn2/fBRlM8Im8Z3K0LhEMTWOoeeTMhS0T4WfXzu9P5riiz1aACLOvSRjS4m
cmZcKXLvWFJkT+gCsvwpZxN9HMPpDcUJJbbnENCJ+bSN0vJ9YvRORUFunsM8ifalrzbd+GbKcT2k
SNlQ2+f4wadwKfsxu+ZDCRiASNuOqL4rFC6oAqHdP2edIvLMoGxrzN/AUwqmav3vOQxwGhjyJn5X
LUpMFEVCVkicI83K+zkLs3pFu9WvEPBwiFB2iTpnm5fIQkSWiX1L7NqNeB53P6TB5/2R6NG8+CIm
WKmTw8WtHISCHsqdhFuN9a3ewCCDjWiLj7BQjyAU3KWv4mlh1UOGDhbJIAo29RAYgbmwHJ9cWfJb
Bn9Otcs9exMM5aNVUS06HoRAALJY6kDyj0QIOilRUBUwuiPHsWwxVmRgo/zHxTKo4UeWhe/Rq6bH
0caWwQQqzHYwqlcgxFRG7iYypDowt4HbTgdya/lVOgc2+tzvt8qTXefIm7lROe403aF3dEy71pDN
BHuY0jlvWH1sxPF+cejoxRjkt2XmgKKEFHDWAdls0X2PJ0zg7c6z2xve4M8AMwt1roZiFUH6shtT
cDnO9H9JOq/ltpUsin4RqpAa4ZUgmIOyJb2gHBEajdxIXz+Ld15U4zu2JZNg9wl7r80YZd55qpEn
w0qeBt2HNydFKdEbl1qM7RWz93mA73y0J8e/iPmGSSw7wefI+AwWCQnUpESbQ6gBi88+LbvS8Av6
GFANEaahd6mVnu7I+inxE4nFmvuunYZNIJzlCZ0GoEo6aIwHSO/C2oN4Q3PjTwDIYBVsh8dkD3vF
LkM4F4/FIA552Lx5xG1xiYqGAA+ziRzfyS6FhRnMnYsvKeE5oP2vooJdZFQECdbMcN0Hbst9W/d7
QJr7xnHrl87ALgzLwJ88lhZy+GB9RIvslQJGz7oLbPmPna0TA0aeVBDnSUX4F/6Ps7dQ+yjziD1/
S9VeRpNo+12C4hDcVuNes4A8F6V9gKG9vObN9Jl665+MkoOsqB59vaa25yQDnZg5V8Q1E2I38Itj
azRbXHH5cdb4e5pNiRgeDHr9yNQKDxSQRGvrxY2htCqiaBTPv/zQ9fQ0mEi7l2n54Kz9DVWKAFQD
P2lOJ0r+Uhl1k/oVSHOinsTzTC4ym2AyWhNKCdMx3BOKHCZERIXsG6/BYlCYF5sknYsZjge/ADit
G0HakOgO3pK9BKaJrcXqBMMGgi7DShP/1n3YImVvXxcoHjgI1yX46w1S3BzZ/+Q3SJegsjK0scL0
ors6QoZ7p0EitE7miYwVGWcZozctSXQptP/ceDSC9MX1W2EPr6r9YDlv/Z4Tiye+yogaKsmvHWf/
9+Lx07gYkXZJCFYs7FDeuAO+Ztldq1VG2Aeu3mhV9yBNfo4TJOmCwf/GNpmT4D+qzhOzL6/xTg6R
MjxyXHgVyjDy9GqyvMDT2GXGbEWx3EuXH221B0NNmoZ6NQIgUzUFId7Qp6kk3ImqpSA24GOZHzyC
wl1jA5io1YB2gNADwGRx+xOW+n+AwggV8+VrKvbr5I9n0hnKc63OhV10p+zxJQmXLzJqyt1MeX5G
KhFPVjAQxpSyZK0I0XysmQkXtzgdElIcRlPSKPOGV+CPN7bO5XkKCDMg8dzc+gwDz6EDvMEU1iFb
YHBJNsmbuTQIgKk5XOoZNoce9gvTiwhPjx0J7SKCECQXq54ExXkdeIkWokDV0J99Ne6NWmGRtEa1
qw18ziUA+dnfJpPZkNEOh8oPgCCShweUoetO60oEeh80uGj9nJgUVdDWBjJqVfmSl8rAAU0Bmibk
GlgOGDo01qOVo7uoX8Eip/venkyuMYsstdlDOTf1OVPCPG5D19mKkmjoplYx7oeji41gYw4mMQFS
z8zMUdU5KULuWvZQjLJmYhjj3mSDHC4oLeC3tufuc8P5ZfsF9jJf/SwLTICe+YBFaW6uwTKiwhlh
Rdh2ei7TwmW8wdIkz5/qjqhj6YNGR6LEdBrkHjLCVyer7X0CyAXPi2cczZnsDEhBVwX4BgwIkWO9
vuv1sHhFcRsC/Qzq4sLF8Zhnzqc1QNaVlPqHkxecPw46eJKaGXhq5Op172xGODoNaJl30GnfNe4M
DyzANU8oMlph3UcfnFNoaXbZ5A8hB9X4RYSxa9lFFFQXR7CPsKf9YgYTQQiGDBIYFuJzHfPpWK3Q
PMIaWM7aDt+1aGQ8RaNmc68yWFqN+S9YjQ9GcWLn2UnU+ka6FzX2g+zRzAyT8Dc53W+MtYAVt+c3
OHmIqzFyY+G4SoKTC1MMTiOEEvS14Umg0mYHSrCR2CPNhOcqB2SFaXfPRHGQFGdRn3hDzPqfHawr
d4wTgNyxoNl4gDhHW3+OXivY0c7uY+qFTwO8MejbS/Mg8ThWeqtIi4mwDhLLlNbTpXfRxXgEVx9S
UJhK9+h3HVRS3aIpPW3uLEJ5FS+hW5HUNjYm0l57SE+LMz8Ny9JxZ/rLtg1GFsfeYBN42b14bZpe
YRzBpZ2xtIjgp35AYVi8MZDqCV0HtVhsDdPfG1nb7Wj1PbbXMxXJSIsxcS2XNE3kR5x0GPLnXBRq
Cfxhst7i2cR2jzMCzHJAoOJI3l8NOs1Q/r03l3DnwYsjsDcTUYVtmjXZVbDF1v3jPqqSmXtxIBly
fSTU9W4eKZfzIlwNSMs42WpcsE5/d72OpF33NI2KSyZl3gTAY9u35cdq00CTbvs36V3vMAnqkT5Q
XWznxJZoSRoIdriRzUdsT2t6cHv7o3m8ubrgH6sDsCmBg7PPox8yPOoGIwCpT4BSGxniCetkc0jL
SsUlrAPnyYBG/TQviNWq0nhCQPUb8VVsmRlZ5VXzz4KRvC0xuEaehxfJfaRIZGm1nLAfEeWddbvB
xtMlyZExYY9EaTjI2AwLqkODCjtN+22GD23UzsEkYHEnVbNQf+2DtNQRVRAkM3Rpplc9Fx8tcjUy
GMYPrw6d2HBBPhKgxMZqZPYVZp8Wth4C4lzGpKUmpJ2BwdCMMC+ZM3n+2J9yAgxtwaPtNPLN9tqf
s52k1C0r6UfduPNMfjYnQCGEtJ1qUjKLSzoyLiybJpltVLANBoSzPsCZTaq8rfSDX8baErTgfbKa
/Le2en3N1puwM7Uj6AeMgwSY6LZlfhLY0LNWfEzKeA89+G/EZodRl94GPiZXkRfPQPB8RET/koE8
3GUF9lM8Ki4FrIU0aLlxuNHo38q3sOiQjBner0dfZFq1cU1t94+uTAOJiX93QtvZlFJ8cG6ahMp3
UR+kaEOIvaDJJZYzYKVatH77nrkI+2s3InQYPfic/Ekk0ow8xCS35uW4fUTKF5URgP54txd8GFZT
7UuL2Xkox+Gc+zPlARvxI0Acdou5EaN/1/uB0jkirfCzLcLffqeCZ0N9pg3lcCufRgyV52ZMEMYr
2JYEIzNjr/8m2m5P+YN1W6ALdVR3F2Ywk4q3PMrJnIGx8v8QoPRp18mOqGNyFvMcZAEO7n1OJY/C
xCemuknH/TikAhbBiEJI5zjjStu5jBXICSi8OwQpvVuQhqVK/Gi4jyfpco6yWa9Gk78PXiQ0CAx+
TkGMvCqxMiXydVwZeSwzHWh9axaqxjWxSTMnK2mkLncwg27NrDrQxveRmJKJxBgKEWUHkQ81MqIp
IxiK8zEK8ywOUHDHMMmOZt+O56xgCNnYJh1IxRAIqBHYMVarZFf79IVbzJhbn+nXXqXoZ1Xdt5Eq
qEQtNY9fXBgEy7L/NVvTuvYwvuuAkSkyxg+VkHrC+YoXzNr1RuiwUWb7ZPkoBZyaIPB8WL+sWRH6
VhAdtDJ9Iwtey71jyxePIOAiFPJjMKyj9Gz7lCaVOli+vqTzMse1UaHEzFo/wugnItMCvzZUwaWH
OjKFsmDz0N0Tidvmv38sEqhbX5ef/sxs3RUsHcwVdAUCoVkF7KtUzmocpFuM/Jy3hb7wNE1pEVV1
bm99JvrRKJqjhxfwlqfJzSv6ZpcJMvVyFiWngnkA6orib9DBRKwNTUc6vjXVQx9qTC95Iv6Z6Z9i
ntqnCX8361AnJtmA9aQHSrJhaUVZX/ztHwtTg5XCVLLi8jKP2Rk7EF4UE6HCyNXitqi1isW9NS1Q
E5ehHptgXlbSUzRLFAZYeMdCGn+ZMNmY/f7QD3yblPQ4StqZEAk6aXvGC6t9bces4g3CSsa3bJ3g
Mib1pQ/nx9us45LXkuCZ05IEwVGYN2YcDLSWB1vZwV7gtyT3ushxg27CcuoCAmNIua0XisSMOC9E
xNZtXt2bL8r2OTWX17Ay7Nj1wNDVkvponoUfZSF8fULF6TOc/rlr6VwdxiqRCmB5gk38rQbTR+LP
iMvwdbd1Z/tH4qwjkTmkT5PtEm6KziWgHB1XXPjFYfUKaEi9ceZTad6Ivtn6qR/cqzT4xh4e8bxU
R68i6wfGO+lebrvvF3FSWWcCb71X5jxB3nLNjY2zdSfDZb171dIeyVf+Mwh00Fnu2JuREe+NpA4Y
HKZ8ah6/cmeOY6N8zYTFSAAU3cXB+mE+5pEVELqYZzuM/Czv0fjbjN4Cs3perLzGhRR+6ZzZX/iI
t02A54OzWpyYvdQnxaG+sQYmdipkmkg7MF8sTQ3Q2169lwbOXr8M+99u9036I3sq12ZWYU/q7uYT
pCgnkoax/sbeNdKJq9iodHOtZ8z/3AmvAW5FOfo110Ge4o+sMf3MzGXs8BP+6s4il/C5ccnF6YnO
/u9LqkbrZCa/O2laVISNfcKam3WjceygcOyoEf+lMDKbrjl0Ar1aKQJn31ZLeu46xVK7yvcud9vG
M/4BTJsPotZ9LFvBnLtU9zZ/cnTn7m0mUxXSVOufZDPDvMoNT9aUKHh38ChFxrsdiNc2IH3AcSma
DZgzc8iywx6ukM65nusKzBTHi84ywtLQMwg7eAomvRIT1iE/JXc5IsogYRwaxn5b5TvfGn+6SHPI
XfKvZgE5vXSMG13Pva44jS0O9chr2y/R48ZDpnnohhITjRBHXgFvtGGKOcbfYM7pkLI1QCHOfomV
U5SXNmpwG5DsmAQUd7In99UYD+2Q0O7bpntNdD6xAXJUZCIyeFLOR6a8ZAM9KHnrGfmqAudQwm76
sg6XVo30t36gr0uOGiozrQiTSnlzM6ZoZLXGysmsL6SsHfOzyG41o8qendfs9KiilXB/wBDbh8Z6
IYB1fe0J5lac3xdArD/bZTWj0kjzAw8nuKeq+D2rNfb6jnMCy+ipxzRBRjqLDRaJ7oGcsvDBodSx
b3ldxFRkOOQpPwdKOHahhfCecjQBhC9XRyBn0yvVEJGLKv3UVoVVUZvFUztoWIjiyXOS5jOcgHm5
zOwdHJ07ySb33QzwLfcK952bi/1ievKz9av3UDECRodLUx9Yznmds2UrWnfc1cLIjmvNHG4K+y9P
YfZGnMDrZ7Ax751VkP3ksDFzp/dGuAZkPkHk/Ry4zyu7z42NVeLoBtZbW1c9K9tijtHToQ8CA3cf
vfGnWNje20tr38L+1q4pBJLJsm6rkW6LPvTR38pda2TlIVG4+twhqOAOjOW5KBto10odCHR3L3js
VKQzE2vf4//UHpKFJSCHgvrnC+3UQNBe8UuPbfvMZhht4TN4CtIWoE8RjQor3XjIL7IpyQ9WUaqr
dPSl9OnT5WNGMDrWc1qs7r5rUvPSpQNcJqzeWZOBZ5kkDrfciisyhyhV/Ozu9CwY22qF1Pro+xm4
+Zdq+TUa7X/LvOrOo7wRAmVTJ5y9lTBVLZX+ESahuJTWg2D4oN+RLL2nzyheazIj+QicJrclfSEB
L1ITVpi3ZvDpFDw6pGBE1dBkV15Ya99hy9lOJTfLnJuC2Tto0xKI1L4xsvSEZqtnokVwmZFb8KOc
HXaHhiyRXe4WS6T6+tiLINmavl52AEXEeXZBW8PhiGRup98M7E4hkqbOgn849OuH6Tcoc1a9Ql1m
oNOt5UYVXX4dQcSxmyjHqAmZz4+os0Pv4b7zGKymY0H2ZDqoA9vj7rkjjDD0n1xKAZpse2cxwoxq
0+J91O55mNaMrSnFW0nFmAah8cbj6CLOYhislPg2IDnZ/Vp+QBwweXZ9tsgYj49hOhjXnOECuoAG
F7sQw8GErvhA2AN7ssGolG6DqCkJoIdMWZRDkY/sQBKrTIfBtGNI6ePdJiRkfHGu2hnJfTafW90H
DKeYaCk0+x0CraNX96cWn81LIyDZskbEM982e/I+hbccdBCJQYDQqNGrScB34NBKcQ87wjObEZW/
DrOZeBVmqYFgwvnfL708ld4GEE+zWfsTedPW/v/z98cQXnVZfepD+81pGWvIoOeC7OZj+EiZnxCE
oEIqXmZGyBFyrPmRBUSJMEkyNNMkOLRpcbQMIjADo/rVFMo4Wsly/G9e9P8vUheXoaQxtyuwATUG
8oXZ722wXXaOhX8cg2Kney+NNBjqKDe9BGRdgfqKWf1FF2tIaWqLJ5CqaluM5PrlRSWOFviaDVX9
tymK9B3ZbCfGr5mp57++2mOj+9tLB12CM0jmU3pH/tK1zLLpp1q/tcf2pG6a4t0iOHKbpU7Npwx9
v+zGAZTj0F80pOdloDqGt2o9+YYYt4TKh9u+ytNtU5QXL2sJHbSD7A69VSgcgenU5jcTAEPuG8vP
wH/kxaznqQqq2Beq3dQ2KxuJcG6JsT2Ur42LZc4qxaHProDvuxjBzQvCUc0h1a1oNOzIkqv5g/DB
AuGegIvl+tNhqYD4mqna8onFPqM6he1euwfTIrPGaIgGVTZ4YOK2osBM2h/5QoZwblnU0q0oY+nU
6pvN8YWRaf9aGBgAR+9cNoz6q8UwEVTRstp9ulEDMMseqgA5VXxSeiVCzNHSYR/GWoqg8nmvLW5S
iS74lja8fXNrmN9r74NpH+Ryn/HVl0AMCk6xjS8T+W2sAjJAGpT7uswNFGaZBbRRhgd7WtJbjtOb
yRPgzwVSAN+OLIdV3xLhwpcfu8+Riv3QJoMGejVY32b7x2+Mg+wN9do3QXDKK/3L69R30PfBzxoi
s5MQ8p0Bx963jbEcK8K6H7ZNwpom+T5mKB2Wx3SM9xGdlXHGwF+cdHZFZ4JZO7/KTAZXxu9hlC7r
Nffbf5Qd5XWcJ5N94ZOtLQn9B5qzIMZY0JMNbvN7GDnbFg38rzAgkBbMUGCOkmWr1fhc6MKLTav/
w/7ZYzic8GeAGHPO5frg6uDOQn2fioCjwLnNC7EO/dqaIG+dClN7rndFvc5kFTXzhdkqpWYB0FhN
th3V1vLXN1r7abV+drOlnxqRJ6dGmr8hyJO2zFoXcFOxPluV0xwIGuZ9e/wyLJ3wgHiQDwoxfNca
xUg5sh8a8HkzLUPN4x0DjzvTqRpQU6nlxPM0AAEO3A8wi1AEZE0813uDrfni1d6rRFZ6FGz0Dm1g
fyLs3YWGv17tjt3KQFEbm7hgD1JSF86j7b0yf0Vhyp51N/Oxh0YMjjz9XfV0X5M5H/HZMXVq/HLH
fvAoCta/YBvbyLfeEt+fCBgIJ/44AeDdtDJ06RL7PITzsksUI9gJg/pG20Z3nNnYZxpR1NB5DpNL
KLutJqLXHDBNsugmPcfiTLfMNPbT6tvm/NnzQwEx8CklvVBd4SWqKwAMD4vRdiSAdSum8mfj4nKs
U51f9NRscu2LKwQD8CZ2KHYj93LFAP044h5Ou3Yjx0qdU8RLY8GdMkH5j+ugWpDaqm2oh5EuBiW/
nG5BL64Z5cXZHrCoFN7F1BJMKsrh3TBahFEzzI/KoPk1zT2vhi1I9hy2JhrJJ+Qc5VaGBsHQhoxs
0FlUkzijcDWbrCA9nEJIkbvE/x5U9p5mmf08lDyDvcGhnli0+rXq8x/wEM6rLPxfgUV5zdiY+rxA
Qt91BMEQNnPJbXoSyeD+3lUeCJje3KL1rQ44Rn9YaRAFs9ne5ADLkgqxs7E8mHZwZOiA4tRKuPrG
JX8a+P5bInWWuERg8DTkgX1axfAE9bK5KqeghLfSf2vWorO0y2fzUcr1muLOA/G/47WjhalSBJ0L
xt8lwAJvjAWBRrwf5ir209S0B95jxI86IUec1mQzITfZ8dkM957kElX8jemIpnxVZnVcRHoY/WQ9
NTVb22KgLVPskbYs/++L4gUcrEHjyPz0k6q/wVX4I0f+6zQ2VG1lO6BSmGd4BYwIrW4gx9ZAL+wn
/gEJ+EHr8KMAmrER/YoC9qFoz+3kR6CqhnwPYDoWewyX3rW+Bh664KzQb2FOUjMYkdfKE9P7oJIq
DhMXwySb4i1htxiTH8O0YC2+8RAmHTvaSnP64w3DeMy2I2y9PfgqJK/IdP7rETlcdH58DBmKDuci
7o2U/mYEtUyoEKvUHyGSbafX/XeQ1+VuJZQSNmDxlcvlEzk9W27yfhjAEt7mYVvOEtM6oS+qdtiW
9eExfgd++ZTP8x8/01+hnSXHPMTnzH75ZLEnggXtnXp1RxbvHZq2+CVoSV7CDs4OoYgPuUEd//ev
DSc0UE0PkIzvMUboopKnAu0RRL/laZ2h5w0VOzCidjOuXRfUb+2/h6MCna++ycGsWUZmKfoZhYGj
zV6WCj/lmrPPZOri78yw+1sErb1z+4PNwuWWK8IxlxS6t/UAi/NqhNekbdvXMWQHLeGAbzgpv1pj
7J+RZxWx6MEulmm1s/Q6v5dFA2rdjVFTzuda+P2bYSbT1u9+IRb3Yo0hcqv7njR6IMEXnuKtkOpb
MUv4mT7KOemmG1NjG5wsFKHIgr5qavZfhQ7VBmt2DqbB2+iaXOrKf8yLKceo/gIW4R3bXEWhgyrF
JpvHy3DhQiEIQrZhYdKcUuFxPo2UoH5jTdufGWu8KGc3xFk/2HsDdz/r7nCgyg48EnFacvJ0Qi+e
lU84DtgpZFwDSUmiTbD6+gkhHlVFRQgCS7aG2dBBTCwtrId+uZhtWNWt8UxHfqwNkWwJZ8YgNLcL
2Rrln446PCLTx0f31btHdE+E14/GgNnGwTfjNKdaeL+Nh12HM2yMLBdrJi6pYNbowlV9XNqhohtl
tNg6rzPv0xV5enqhW7c3QxKFZs9yCQfqrksGshYg9/gj41Kin2J2CzeDpG6XORemAb5kRYtsxFse
Ga5IIHr52PjIzsG3LJ37VEYIyPtTkjvPcnGvinhBA6p0rU95a/8srS+zzNK7XbLh0j7p0GJF3s3l
gjgG5z/DD0jp/pwb5wXjR/cvD/L+TSyOsUv6xYikcjo07CbQovE1DeDbRbQBNSZS6IZ5xuOW2SxY
sYB+t6KW6KzVdW2c5mxoUnxmPzJSBCB4g8+WXU7sUuwQGQRPWRuiwRo7B0axrpnRZlnHQk58eTU2
ENI+DrMQ4QZ8l9oKw2fjEdb20Vc3aMnq9AjW9qwL7+/77E7Bnkno0R4yogKdurtxA+8sKkZ8ZGFO
UceHsOKZ2Mg17e+pqvaVO/zqexf8WGUYz+OyGs+Qik6dwl4F0ZC5XY+qmKH3dHbLqGWYdYXds3uk
XcR+ARaXUAywK/miwHVgkkngRHPb5wQ8agZTVFHFsXHC9f7flwJk3SYlcSgYBPpnov1C65QVBqZo
5v6DS5y2JwGElsgFD2U3XHwHL4JMCTXB7jpeSHrYVJ2fXVvkKV2m71ano74UzoX9KYG2g90CfWcM
2jfuTEwWDz2EA7Gdk8F+mXzv97K0Zwua2tFTlo+a2E9PobXsDMOfP8vHT0pjJZNlhny2zYpmutj6
1SwAj3Zc1ijrB+p2VA1psGpeDwXEDCGseADSR3ZHGxr6lf6KBJNh5iGesLMFi8UhPyRZs7MWJNiQ
YarYpqhGq1SwbxRjA9QCD17Zs3Nmee+9Bpq0jwbxARvF4TTnLCWwCp2ENjUjoxJZEbaVTfJwIgmn
G47T8siH8vwYMQr8KrtAAmGLXwECsk3Tt3LHAontBgyck+qtF3jiB5/RuwM8ntHdsF5nq+VofcjF
B/iB6NVvuKWbvWv4G6wX1bEtnF86zL2PxAupX+dlK5MEKgvbmWjw0/xcteG5bXXGY4tnZRLq3UCx
/ij9yGxh6RQbi+QvRll2WgSCk8rnEafTrqlBzBi4+fBa8nZwS95VsDzXbDB3jjm8LOjnboYx7ov+
Eapl+vkGY9x45j4gw2keCaZEIMPc0Gtik3974ZhIlKYQpJOf36tOvaWdORyZbUAXs02EtYRI14/1
OQtyEQItTtflxI4A+i3ebXTE87xfpf9t0SdEmLcwQzRDTk0kXe58p8RhNEUhjr/Ilo11XGT+L8Up
ZBuJeUj8Iu6d2ovlHMIIysOotPV6meoGckqAX8kayHgbxiZeKxMBNLb/Xr91InPOXWs658oFQm1V
Ux73vm+cZI7dJcmDwyh75CASyAHWfTQqHI9tza5xEV1FwoD7kxUj0qECsUugDJjga3czGsu+2+42
QNfuEXOKzRTTtz1MxnMz7UzAXNoGEhKq8KDZye8Dzs2NE3jVSyf0iz8yylVlBsWp7UP85e7FsZuv
kSsLUl55Npx5usM87Hn0035XcMGxKUTdQzLos1h+8c2GwyRzBPRAksKx8mPEc+vYUDH3845UrfGJ
kLES6A+BIWSVIJv0Buvq90Rb2aG7bqXkUB4SxIY869ll0lw7iIf8OAHnFkMRmbZWHqhDMMN1sgB5
laBATx5awFYVbAPSd3q0cJPVhFy4HHPTDJ7ZatjihwVpbwgDdyksuoB1+El31V8Ms0W8zubN8Obh
JPu7ZMmyKwvmORlbMCLoI+pKIJW5+6qJuT0WxBzdy5oepkiGDKnYC/CcahOiSiHcjJGPyrCt9yNh
Ke1S1fuKNZcreVbzqcp2jW5eqsC399OAGLk2HS8q2gV0TQr7rbanF3ldDCfZQCgSp9YwjswQAU2T
PvNQMNpPrgpoasZdMejmWWAhKyeIqVNDnshqc9rTjHv4CVR9doyARMcamH1YWi+r+GjQY/BxMfdj
i/SB5onbAlX2iAPlni2KarfUz+aSPtHDy5MuwPAN4IjXCWisPfV3xqPDHXdZf+8r6x0Vkr/bT/YP
CZnwmkF4hgYXxsB36nhNFRMwW4ZbGHXNoRqbr6ENu6vl2Ol+1Kwdml5hlRjG9EgoTHlwfSiKOjf3
ZghndWrDp7CY131Tdjd6qt0AQXUTFu2z8tkfe5aDukRgBxMTy5U+Y/LOGm0/SreO5wospbQ8iaTQ
+CB/TW3sFZ/v0M8pndtC6HQZHh3AAGUj/CvGQ2CQpvhyuInZr3QoIYU81uw861Xx2iWMst20SA9I
N9BjMN8Lp+zYBn4PpiluF54SVd4pO6Mm562X4YR6FyETXTkDuPww1sbTug6fC3a239T7MWFEDLrH
NgpSzhImhjExBzvyO+aj23th5NnmW7AYWInstN9MCLUriU1A2cstxS5zTBFQgDSZDonnfqugutUE
X0aNS8ZDgqIsmvjYScow+j9wWJ718DkMe+IGHY6x2op7UMubrKS4ou8O98YyAH6Q68vSp9YGRo+7
naYS3EM3c/Kszq4TiNTKwqHJZvhEDB6LjChL9duYWOveRmXKhzCL1rX6JpUQ03EJMdJ9sJiy8Ziy
kzKUONU+s/TRLjYcGuvBmHEb9Aw1CS0D15Eg4xgGL9yzGr566UTShQLpPLVdteON5/7CAIpKo/0H
dRr6sVdjVJX1eSzUk0P7yT5OzNFgrNcK8Y2NW5OqjYYc0Qt3hjybpf5se1/HHpvdwmuoccQ3yTI4
Wo592TkXwGvPaTLnuzb5a0ibXhzkYWdUr/VQ/mHj94MNgQhIBUNf/+KF3rmVoFyziXlunpCpOQ5/
RL8snPDpwySBFcuiQe9K476wjOE3OjRGMyJoObgPnYRaN0VoPesqa45qUc8zdSwLhIBKbzFWtI+L
QS5WyvrUTt5TSaSYaRSfouM35DYnvGaDXvvNpztUv0rark22rv9cd8X6PelNnyPomJ31Lauzo5Qr
9Lv0e3FFiRydD/5i3BDVfFUpsTZwY0DGdhBn6kM69e9ug1kxYfQOOJ37WWFam0gd1s7HnCSvpTTP
ORM0Z9EHAz4MlAxEosWWsJUfnS6baLIlioU0TTAm5Z8pXVzc1wzXDUJbTSJOFlstIKeGtwxfGISc
glG17bz3GgOF7w3+sbC88uY8Xi7XQDVHPuwTXr7+3Rr7VzBBxZ3F7vAOb+kv8pEZlVigI5/eGlpW
98+jL6ImheNpDxD5HLrhHf+GALHrdBpnLS66dsWlf3whfdQ/1ni4c0tsEtqqsxFaIvY0gwnycb3z
g6pF6b4SRcEIGNFZV5gmRgPcFsJbifLI8CprmkWT4LiTzadsIGrkRieT36RT5DcQbL+1puBJKHoj
+C3FbfaG4dC24mvx0+WQD8V3xSGKsn/aA/kjBnEqm92c1iAkG3ZnyMOwkDJYoUsdbgvpkqXjJS+I
PT7tYW6OAhE5YzSWL6msfhXtgK0YVoDf2s4O2mO9LReChtj+091UpyEsPwwQwOjhoHN7ev69NN11
NPrlYI1YX2QPX4upsL+lbkfHqBqIod3fwTJvBV1/3Fg+Oofczs7SY7EQYj7fNBTD9F2wyzwv+zIc
xzkG4L1vIQm67KSprLKHJhWme93r69xaR1YbLibNFLUJEiM0P13JEhwPhllnZwfv4bHr//13NdcT
/vNl8L7KB4Ltvy8E2LaRmWfNthAC33riYOGtpueGjfBgep+5v/DdRqbqWAfPWNTn83//K8/Qwznt
mMJCqPonC41L1Jk52g/JhJWj8G/utMmpovlt8TwcGzubaKa8VxAFlJ42fRp16o4D7aGFs92zzy4F
lDCyfN97N0cer8oGHdT5eAe7pvwi2/jWGngoXZIz65xqT00BW4cGlkWAYgFimjoWo9pnEnpA0tnY
M7tCxEFGZTYWMtsVTWtBYxvhIBCayd4Tzw7y3cd8wtnn5ALepMSI6wrZ7EPJ0iBt/BeoEN5LgcYh
1jMrDfjWL0kG0KOif1qJTXQ8ppaWQn/QXpiNCmx/6SZ3rP9xdF7NceNoFP1FrAKY+do5S61gyX5h
SWObESTBBJK/fk77YbUztVVeq5sEvnDvueppcuno2yJfthJ7Cs9CniJfi24N6OCjyFDbmOhI9sXC
6ulas3E8AG/hNlVMR6QFbVwrZmKWdWKLGyFlnF4DvlDuXDvkURR0dVMcXvLHD1JDcLSgyt2V1ZIf
M6l/NgRMtaGPhAGXcWEyJK8Ld0zkBT9c3Jmk3PPbAAmy1+2k3yQolZMj++ccNPI+aJKdJtF3kWny
7AmdroG8HExGLAQuUJ8rpe1WPXCIDYuckBligFwRrfqGOdm+REZ5nLT3VA5IZyqMXCs3i8nDtnk0
IR7cILlMib3s6c0JkEuIj5zYhCGbHm6TIX44Wei46S5WANWsDZt6W5jxDowRi7dLEmtJeDdIvSTK
bQAOXXCUrXv0NImhlinAWDv9vZdIcRggU+L7FjpawKvWF5aoZh+y8ekrtH2UQSNL1MF6d7EOnvnd
ITXRmTjQxGrHD7/6yuxLTOMQWY3GRmE/p2gRQxfdIHMtPHMBv5ga/cPUmUOb2N42SVldudEftExi
188oPYtH/IAt0IHHAi1M8z3kjv9SeCp7TbsJL1gXsUJ4/GvBAOs0RfQ+xApum6BbrvVsJWsW4wWc
A9SqRK7BfwB6WgZksTf5jCKmfahQ0odTvMQ7DHt88sLdLKyfUx1uqxldjhVVWA9r/GqqxUO4cMCG
vvwRzSH6O3vUBzk7L50bI+3rkunQsre1S5ziSVWupjBFsyS6cpMQTD5TAlw9859jZHJK7Ck4KUSw
OfzrQyLAJ/KQz8cUy2szG/Y1KNmjExqs6PTvn7q6ehFB4O/gckB0a51xF5Nn7NhhB9PFeYkCAFgK
4Ra7chYwpbb7Xd0ggLOLehuIuHhR1eiuA8au2ip+KTE2z2QX4MyPgPUnafdfSdV/mBuVoKmj2Kdt
m4ttEDbv/SD/hBJuah1DY4T//J5G9sjYXfwmryzm7C6Ke0Gy2lrzWaNmnPDVoD9j+njoGkb9LDW8
uiUbkPNgawYfuE+mj1GUYLCeMr7fBao4XywzlYlhHel02HtDHBPEO+CsCVaaRL2t1wL1WGZ0cnE/
YpMKfVI7iOzdRqQdvOQDI/y+w8jcfmsHTupcW+pu4VxWVfImkNxtWqWxAKEpxV0fYnYs1RnSsnp5
NJ5lN9OJGftUeYw17bRrX3CrnZcMoS/+yXgdSrjXrMI+g8iVEPce2357Wz087Fr2RwJiyf0YMcq3
FqXWQgfYEqL92g1es/NmH543UbqovLCD5XEUXOxOniZfXxguOoBOWvDHoTwG+K1Oj9jFRWhUZqH+
qxMJ1ZNN8iqu/4w8S08Yvcd1rXFDJsGRhftwhBjcbfIlxwTCDs6VYJSdpLZOY9tfW3qald/PWN88
OMkKSg8Dc2sTIxR5xdRdE2jfRCte4VUJlQbl+pCAFPgk0KZ4gZLs7VQb/Z6jFuJbNZzoRYoNOL8H
BCJ/XfLRObhN7sCo4UAp2FSjeFJ7t8EGn6aZ+/SY9sQy/68KiQicOO1xbipC2fPo1kVefInb/CfT
EnF9QPjTOgzR8IRMuzQ/zByv0Rm2h3wcdotTuedWRK85stJTFTQ/Bu0cAuwsO28Img0UvOTIVlA+
pOARc2bcBD5vHdjSD7seqg2snvdaq+6E8BlVvN2fkurJQ8tpL/ndMnmDrJiCupfBa+Qx1aXjevUr
hCHBEPhbf2wOViT0YYr0vg785BZph9AHytyZBfBm4jRdu00wbe08bjflgL/ESlJxAVVLV/CMbmx4
HaHVDmrmrBbUL1l4cytGkpTzcj0g/VgzARBra9pWXEI3XIHNXiz138wOMY3Gfbf16au07j8sA5pc
LaS1VFiJ1+xS67U0WH2JxtnbC5ZGj2hMmUKvDgnd24Pafa8e+toqjCjFfBxQU6NQFcTOjN9niZ9t
FlVhWLkUelcWT9NxZCjldkbtTdW8xgo3yVhliIS8GIFqhOLYWC9xaF5QQaWH0KtQFMAK3k0tpX7+
CO2mB3wieU8chShdjHc1Mbpjfu6rgXsJZ/tZO74khBWBpF23zUZNcDsGffpPTfieQFz/2295TC8A
Qcu9nYwnBowwQjBxJtJGo9XTMVa1hhtV7xiTkWrREwKDpyXfZLWuzrMRTyUm4H0fkKOQIF2OQxoJ
p/OWT0w9JKFK0gzqgNyPVgwFE4X/oNiLWzhxMfWDp3eNVi+jaJeDW/ErDwVmsCpUUJcd5He5/xsP
/bgKeltsk3H4pOobD4AEOe/EOk07dx/nPD6qcj/9Irxzh1MeAkh4zgTfem9+CMeE97DVe59cz6OX
FL9LS2W7JUCkju+5TQWb39kQ+VS0RHTYN9doe/9Ia3mvyitfRbUjuvePbTvPXh9365hdy2YJg/lM
yFm0Ah7/J/EZHZtKMKKyYKDnbfk1YHM/1Hbw3FEVbujJ6R2WOjstlF1RW3lnLY13nqNTHA/1Fr9N
ttKaJ1Qyq1xTrt4YWdx8oBzbuBbxBcUSQ1utiSfB73ZufQJXiAdItqTXZ5d/m1TfXe5NM2PnLMsX
lRkSKeYqvVrcnLulyv/IRUWbxmeUrgbs/42TXxIfz/pDSAmH9AX5yJYPZR01EJwAZfDA18Frqkxx
gKT6VDq6piDysg+iJQhOtIRax4F1gNFtkZ7eLXvGlM+sk/yDmHIIBeia3Jr4HbsJ2AOjE69zrpgC
bHwBkuoYx5l4K4gkwDLx3caVf6CanLdTViHGtSv38tj7pEN49DvIBENAP+ONHnrpbJjPop56tP/I
ABLky7HjPOeNsk4p5f3WuMGEx9Yr7nHkDOu5rjG/MtcvfZqSNmIhk6CyurSqSy7TyJU4B9TGqPqP
psdE0xQz65uAeX6WfyFZJr7AwsgFUANiwnsbQzlHrbxZOt8/cAb+QtbBQjCc621a3JvUb55tDE74
wq1xneQbV9iQyrp8ubjVrmtN87QUQ/RkJ/IFKfJw9IYfXdtHF+woXSOfSZdwn+NKA1Zn1h960/dE
kvJGE/5L3Gt/zAyxI17OZG4IOADbAkyUL6u7646XRe/bni+j8yuCn9KAPWOQnH1kpaxVrpx6P+eR
Sntgzio6jKq9MMFa5CU9SWU9N52/HDwSwi5tpJh9pnm7aUz61rrtq3Td77AqM7jXOFBgi8KDd6Zu
KwLxwyJr9ljmts8xvahXZg0Hm9/sbKfpq4kLcl+s8GdRAjXK/N9k+2G/rewzPK75fep2Ph6XiAP3
TkWmSdzOUQ4y8QKaIv+Ofh5tXfMvaRkheqiS/3Ay48aeEDJM6dVjRH+e57Lc+y2gKNDrxeXfD2P4
gjym6aseAjqCw3soEdSR+CIuTlPhvknF64JUecu4Ibi0D2wXYtGArMbxHXJzfPi3gFAtxzbQ15I/
4ipF+BoNjftcqPgMG2HZOq4YN/Cpmap0FRBGF5lAbx3QJYagxejqQ0IQBh0whkmfAm+hHkJPsq4q
gDhzi7M26cMDmg5CK6ziMpVoA2h29mnk3GqEYnvlAII3rCTPqEM46ixacMgAMgT14WH8nSp5eKw0
mzQiCjogiCvz0HQpg9yS/JYtRsNPW7EMbsm9InYmO9FBRKBbY0QoA3N5uME41HR+mTQzvLYiOXoM
a1RWCJ7AMD22YXapTnnao+mcV4VFAnvJH2p8qIlItT4msnJiRmroK4MHOy0VTJaJ+506cdZA9gm8
6YgPKArC6ZjNPbCRAzuuJ5G+qI5SK7R7d5V3PeSgKnxfPLxjxVQgOqveEL2+NnD1bFpVVl7+cwvq
KtQ924oArba0/ZlUAaQUfYCKkHxwObisBGv5mqbhh3KDYrckznsTrakj8Y/lKGMdSuEVzWDT5xfO
tvl3s4pQG+K/J9lq8TysGEPIkgDJZWZIjGvAJjPMdFf2WJx7ZBgrDNsPrxo5VFK789aS5Cgh7LxT
p2GqhQKSbMyU/ukq5E94u82UJTtrTJlPomTmoZvWYaWS9dix9eI4/TPr6fzYZ9KXvdYMwWMr/KYh
3o1+3TKrzTDd6+aUDa8pjCuE0ECHYAsfM4zsMmK4WEwo44qE6a/gTp9cYOcqcvt1qxWDU6tGAjn6
t4Wt310IctHMUMXoUuVzwXJqV8lIbvp2PYwzmzrkyxtoWBuYJADzBxk/+Vk5rQTjcYwr5QUn1HoO
mBXqwP/orfi0oJm9R8wqtglkvF2gwaXr+gyzbVzPSdOcmqF4qY176wyV4tSHZj82ydvUJxBMMXO9
OV4H5Ma1NwPJG9ucfo1Na43k4SHvjXr3TxzX3t1KRHDBVCHXZV/ceBQWVDMEsI0SK6yXklmhnUZs
MVqh4rLzCpKz3WLnQO/mCpmTn/M92zq+dL46RpWzXPxZyOdHfcSM/cssk8Y4KUl08OE9jSVWXena
1zAjUazvMkJlFy4MQ38CDNO+FwPWsII3AmcRzI1kiG+omjEWTTwnNKu/c47gVTnZP21qdRw5UBGy
9MbIsbjNfcjYIJLWTiWL2XqFT5qyq14TQxMSoDB5cTrrlpjqK18qfKMKZw1Mmn3EK78NRhexOVPn
Pcfvh231wa2kYNnjO+XmKfl7htPRGaMZsxiHgjHoVnTVHKl1QoBiFaK9mQEAFX9+dsTQryt2nSts
unuvTepf2Rs42elod6Lcmwh/6Riu/bDOzyNKniwT+Qu9wEr3HgdrCGUsySp4begKYF1M69EAtClK
iew3S64lJlhdniI8IldI7FBJhntdWWDXGh6ovq1eRZbp/Zym4pASqZI14oWdMF+IcSvEgEAM7Da/
qRm8T7A0Zz0IZuYe+3DCNyGGs5ZvFlIn2Hky5aRLoe6wWTiw0+AqltzGZOYEhEsxOYlZNpmYjWwf
3aNKMiDPURKDNsQQyFx9XftztM/xKWkjhoMzLV8gd6ztaLMVTyv2wIIqlLfQxkolyJdzAIkkweTQ
zrDWKRo6BmZyEeV4Etu/gsWXuyQQwdWFJ7cZHuQpu/pVjx4ptx6yRuT1Q7EgrrJEcY08scqCznur
/E8X2c45SRFgoTKxnyy/uLfhIt8TfsmEpe65LR4HERi2D+4Q5qPqICL/u8vsY0Jg69WNpdwxFPtn
kO6fBtoBFGZWvHFt4i6cYFhevO7Fr8Z+oxA088Xj+dV+t/8nF8lavs125m2x9PRYNy/0IC3UoUAr
bBiBs+69kku0bvaJrn52pByux5asRrIu901ArAmBWs4Gas6pT4cJnss3ncDf3imwPyEkglgRoRUf
rUM+/7c0ybSLwNFuzVR/WePANEqnGp9+kSBo8kAh2lT1YZBEq1YvwR4J1Gs/MKuO4vK5j2rn0Ixo
sVFRWixHlnZDYJG+6ewhZAT6h2WqY6IPSJ0Y1HOWsHARNuKLVM0re5aof+jJ0L4ARxC12VWq9HdT
b/2KJBDHYGS1y1VMVB2lNJx881wuUbmPwRRZBhEuoTZkM871z9jk0SerVzyN3s0K8Ih1LWMXwg45
By6FgubSyi+vmIanCpsUEriINQtZv0zJnkt/+UpLTeFU9JthzlP4MyQk6vApAxmASae2tkKrQ4xx
Yk+sZr4dyqT7Nf2FD7gzTiF+zvh/NtHsHOcMlYxUw7uD9XbNROVhF4uvUcACgZFoeJaV+xZaiG8G
s3hHm2UMPtQypIxjT1oNbI2rIWDsA3oLmX+HEIzwUMfG+413FcWHfmUdHrFsIBPQ7gWLW2j6w9BQ
j7fo46DABIL9F+6UZwQEy3lp1+3i1OdwKH4VnqkPYHWdW4ezERvAu5WlH/EI4KdERXiemNwzvDU0
ugi/hsnVsDdn1lChnW1oyJjtkkS1tspK7BK7QoMGGTJK0Sfn1tY4S/KVpV+6dD4DaZuTHGfChBNK
lv6voGe7tozisjCgZyjcDSNGe+snDkABguZlBHcO+QLZJeZQoEtB1FZ+jcP0l/djOs6+eUIxyQJf
onPCrARAsPOQByTDufTsazxX5a6YW29l4eYi58c7zhbarzl/k00PrmYmZwjnyqbPG+oS2DmES+JB
aSEYph5q24c9+p9paZpcPOwdSjgvQc7PuIEz1bPCdYHk4antF+dYp9m7yL23qKvKs/BCRoRlizaU
ISKyKIBGiYU0Gh/rGYsWUXNu814pOu8hI3+sdVNvNYYmeRozlT4BIvJJiZlYM1jsCkI6wQGQ+bVX
40ds+nlHvO18Es2iDp5i7xE3NX5XmHXTbNw1QjEWpFPbnCTpwSfn8QOsBmgEi//jMCJWy6lussnB
ZEF4q4d4TajuWmBdvLts/fnIlm7TZ8UrAUgcUNBBl9qBAFYO/d3O5wNKlY5PasSuVAbE5BXfLZUN
K51uDTadUAw0+v4sx+O/0aX7mF9GSm2yVkcHWAbuiVav2kHS+OUp1gz4g2q0K252feSx7mZ5YexP
cm7b5dchYx3AsoS/vNe1d62K8eC3HrCn4YbFtcEogpBK2Sy8ECrDXSMoj2/bZszMDnJsERd4NiWM
43QkfHrOdhxkuoHeSxJTkbypqf5obFPu5wDhv+TFXHUPDjcpfd+z3+crpntqV7lfU9O9MlpFaKQd
kJ89cXAKtTS3rmzRe37VFeNl0t+wngLgfDHDOGxzTNGdV5EHqsLxKfTIBxYcwDWgxY3pAD2aYqsH
TukUbtmJy/BXMmJSN1eRxupJJk371OVwKmx7ZGmbeU+95zBjr/1TipKPdk5+o1hqkcUOyRO0MYyH
WX5tCvzmncS1DiFW7RG6RnxXxbS2IvO6pBFzxMcf0wZ/R0ltnuhgoCmkvuq6cTc2PZ2ODFv0BxQn
hSqelY9kwX845pIhsC6sPH8EDTIWGPdPo/baU4vcAoeo3E3Qk88+M791hN4M0gJePIMH2GmT9oAa
HkL8QxT575/mgauwAqb/TzJmKUYIFYcVb4u/75cQJqwgptFOCwJP0VRw13sh+zX/2xrjeRfqrqHW
5QmHGQ4gmMXARIjWfkzZsM9zc0CNt3d6R9L1AUoxzTzQ67CcQhzvcOqvde5jWGyrx7ASLwbeTrhi
QWW2lUDql8BrP/370USp3DrB8l/tla8zhdfNAqqJHojZepoXv+HRslQCtu4UGU4/4iPpcea3xJco
3ML2yESiOU5RXh3J6txP1XgmiVccSgMXhUfy2XtQ0P/9EK09E8n9+HfAsgxBO8GGu4g/IRMiixP2
YdJw9xR7qRUpYe2maBsccV4i9rZi9AYBKsJrpNKNmyR3z5mfEI7eE7hIe5ygbIcE+OwkRLTyGNTl
S6hPuLRgWHU8LXNTkZ0tnoXHU1nNmOkRG3VIXhQfWuykCE1JF1pwPbrAKybpZ6+YBppDFLXflGP3
LMz3KrIv80gObysKuUIs/MOHoxEuKtxEXsSIya03BE1+uXx0PFIoZALrrNzkJpF+b0LbrAASDnuJ
FXLlm2I4t+gIz+7jn4Ksgt9JmnXwUFn+01u2Icd2qvBrPFRQe79jUzF1THo7aYebPDd7iTnllkTJ
TzEAZ/aoCpYh/m264PnxH/IZUY7Z0GHqmPGLReUw6ec2nxMmfGyzRju9TA91G+1AikuInVTCR4cG
wAzI0h6hPGIi4Ljh0hVRcEYD+t+Yz9auTTiPGKRReNeS/22+O915UK45ph6DQSLv2PixulqW5VbH
Gbiex4+Yqdoex8IZq8HEWmAJNyplxMpAg8IzSNZL0fnHOWx9zmUUG0mQkqE0Uk5HGqZ5YxhFFFnx
vsQ+RpxOYsYs9HRk547RKB8urAaAbxCxhdiJ6rPB8NjL7MQegZxEjWRIocLw8ws2mDfbgfpV1HO3
kXN8BdVHPm6eHBcYgnr58Gqz78mO2AF2lqtFddWlUtHjvJjfGGeqC06f/p5KNrkjmadcJwjz0BGh
A8tPjc91zxh266EXRFYEL6bsUHhl44lXNz8aByKIVgCMgxRZHKZxtvKPl7+iodHq7CeUfAyOjhnL
eGYdYbcpBZRPIjezbVHyAhUVQgREAm11VC21OHqLJ4w1TLwYojKPYlVnl+yOw/IjKhOasURckS+8
1TnKo8QC0DNYrf9mfGqNLlxinqyAMNfWfzLTwOHeIDkO++u0XAO7jHaOpj8rf8R5b05uZrN9fyA/
Y/fbEVz7+Hi+egZE60DRFyDbhf85y+Ipi5Jz02sW1pN0DsVEepFVwZ1Ix/hTzOGL66B/ZnqMMTSf
f9kgDLaD79IMxQ049Ln87I0N28Zj6I9+kxg/dB2rIoJZ5VVgYbTyjp2dTlews8xcMyZgKTSkNRws
3k70EbuZyIjcaudD6hX1CeAaDnbRsXTGLLhr6t+KR4juA2XRAC99Y8cuU2imd6JhXtQOrM9t5i5b
PTISCEaSTxonPM22+VPX9IZutHMdEJmoMbYMynAsSWwX2dIGiJ7aYp0WnxFWq529PM6yaL6xuBxP
ZFBs+BLEaTKwitBkHKATuBCRk+bYKfcUPP4txH900O50C32u6sn3q0eRdgReZu4LvfGq1+gN0X3t
5iBrltU+MAokcJoe1OM109FSrXXmpNuKZIUnwGVACpwWNxP7Lq6u2yQNZwIX/bInWeZpCQaEZVqj
hccPc+xqnjAdNPzpLYIjspJjWdPRWTDOQ3sMVnaZ32wrJIK+QbLryhF/fVTdfKAqCKppEgGQXpox
szbSpNmB2JGPdq5eeac+qR/kvaNwHark2qTe78amDH1ggnwr656MJcwxGoc3ePf1qp9RqEvCzxsR
lAfBSqPMEqDKeboTrW6v/dj9YJWNHAOvD5vPGDf9SKFH9mfDhzQ51LWJ/zkscGhSzBLUzhQfs3yd
rJZumDHHHV1X4W+9mN21nMSwjcv096Bwp40e96U0b8GcFnhpnGHPACcBax72d0QC21zqkTSQJcft
mwb7xRpfcz855TQKlGLpW2KHXGyp/vRTZJI2sI2cZUrdbYSdatYZKth9pCMsPJGsJoNCm/dvrnk7
Syqim+l/KifGXInYbK2GyOOj9gg4gUkvkzynxyKepIdfuR8m+884qXE3P/TYBRb4LZlZCTgrJAPu
gBZdcbwHOT6qPt0Z6P7rsuavLtr6Vx5I4sstHFRaDNmaL1K+hT0gViILjoTVja9ixlcUl3W3WqIB
BDGBEAz3gVkeOJDny5Lc2aufk8H5XLIs3U1GxTDCtr0mxD59dHGjaG52LX0GMaOzR0b/R3nyKsDJ
gvdwfGja0j8DPmK6yXGI+pvrAXRBO2/GsayveQ87eSYqjn35fzHD8ZvgL+QJ3Ee164D+SpCSF2n7
bosR1+mofjBCJmqe+TKGUrRWmAXCKghhONuHpMYzGQdRRLMYnqcMFuvMMmDdP4RjVRNYq9IKzRY9
doKbTE4A8x/qLeixNr3WZuzBV+6LcGxO4OCLKNnP7FIQtvU/BIYQEL7FvBEZVVk88Gy2zUfvimd+
SWuLcB4elGNdleq/fPh7Ozcvk3VGBNlWWCCgcq8xm3bWJJ+yegCEXe4XSlQkVERTZ8mp6kO+zvHB
ApG0ywRIfAYdDz5777+LSn7YxElfG0tvUh7ty4Bsh99x2XYm/ek2jQMQst6n/fjlKLwDVkZTrerh
Z7p0Zp8MnnvuKn/X9fqFeECxm7vslkzI26OAqa1wv6qu+ik7c4tadcSsaN+SPuIpj/GQjd2fJSfw
wU1LEJ0cWmztQF8LZjPEK7QNCY7ADCjjHl6x2FNXZZx0XTdADSGurBA+Tr7B0S2DT+sB7EsQSqzH
KMKFGIG5RCB1cEjSXCHUtU4WOIhtG/wLca0vmbUQwagYC5ZAsK0ap/8QPtBdcKnBXvpPTl7kx94D
lqUkCiWyKhF0PegyEkzi3hTdm9a+2BQ9i2SmhsjAx1A/12HzWUg0F7mYkCD4HuIgVJwwYn+NCWgb
DTNhB2wOROQDIJyVEmcib5UaewV9sy/XfhJxII68R6JC22qpsdzBIUSEE1dHkOwc39BL65ZsD/qA
jcJ6ti5B4nM50cf5Y2FRcEDc7fLhSkYBukSB8kSIC/KcClmln+LKNDt2dIwEhkauXK4x4m1InHnM
X5B78OIUhims8PbM1bEEiPEKVM85BQhGH8TTiOkuQgxW7q2T7zu8P41V/dSlWs5dETNyqRdQj3O3
neLOe6xOoboauidpUHpmyRNlXfDWvWsFtS4i6KAwA9mRiDUp0MWwYigC4k4MCF8izVYT4eEQBXcS
vbND74Fk1MQmo9o4IdWgoi68L4inl5Fyg/FUv8OpYvDEpX+FUH8xrBH8ly8vddm5kFJsMO3kXGCx
L8RNcrBam1wjgi8K+zOOhb1unOlHMQBxmXPiIOzwd1V3vxbQgOvUxSJGJ7n28FqsnbgIAcxOm7KF
nGjFE1UmqeQmpz4gaDjP6HJ87sTGZ2rDWOoBC/KndUmu9w7q1oERgdrho+Rx7+iokmhYm3H8pSYL
3wOL3E02AC0nqqJvip+h4Y8somtVud8gkp3nbhrCs+poLNKAtGOfiALSVZ6boX9PGsIG++Kv43y+
NBOi4sQPnhmXJo+B55nhFPhmWEqzIvmnzwn86Sc0STjPH1qfB/+nPEIlmV/4Nn9E2Pix7RM8iUY3
7wJo8/b8TCtbbBCNWOsh/IEwSqLV89HaNYYnYmIU42febsk/ICwzj3Tn7zAnH+3fD+Qzin6vPss2
z4+xP23Gxy2S5dnf0RUszrNWsF1toabb767HLR1n6q4jUzBxo2fJKsQAOkIRqMaRZVSX9JupAx0b
uMO0Z/aLAnDE3TwP+a/U7Zr94Ot17ebb1OH3s702pZQhrJFIhYhZ5Kr+951mFUdqMM3r0OpGll91
cTSatmVCFmwQsZOwg8OVkEoe+OHNIughSXnMA1HgLoy5XmSu9S6Bz7ge8dBZEX6yhNK8HAhCq3P1
7VX9T6NxKmsghNeCO2SZAjImyb5wBvRpXhVjZI2iLesJUJ+CPg2ANtntvbVVZJFuabWybVPLQyam
x5kIFyTTiPexaM8LMCpGbbsiy1jHkhhJ7chfp5rm/1SPh1S75al02ngl2xDRBdxMJqrzVjYswJdo
+sEyZUaExOeDXaThzMB6CUjWjwjU7tBllJCN4VDtgS4p4PBAg03VygMPitnVTkxoh7/YmJk0Awn+
lwvw8m9ejpd5ht7id99V1Gt4UIq3OFzQzMFOZimxhTQjVohPPkzCp4vODdsAnwpwm+RpqL16V+At
3zchZDeu8PcY0d8Z6AvyYtnz1iKNKjbpGLwz3t/NFSWEL6AMwaSixaDgLbtgq8C9oUxjfW6hZPJ+
AZnj5fc+AWLZH4CMr3A2n6TA9Fst1u+ZsyqLkPLwYZuVHS1qJQvm1hkLaLLLAHUJFt+CP0rgQFK4
xGuve/LDhfFybP+dQ0wITaqPTt9p8ESjtXKJ89Q+gpOIbc5cs6grFBpUYKnVqvE2FYOwxnz1Fubo
IE0iHOtOxsYz/lwm3M2NZb+NpIPt2S0EvrJe4N0iZwruJWPjNaPOFMmnuqDb/h0OqNFYudzTofM+
RZ55KzngLKADL+FLLXga6v8wsZXPZQw0qnTkxixtvTZZYpOTdq1y6zF1TRl59+GySQo2A7nOyf0r
2BExnQpGfNCe5JLpyh4KJO8tf8OsZUFqFNMyWVeHvqPL8nhnV4tFwYv7YPJwsGWEPtymxv226jTf
qVgRsWhI0XWtZoUbALVRhOCwQYvE8M165w2bKJblJohuAEnllciNlZ8v8lYE+qzSirSxlswpEtOu
EYKSbYzIGMIaBywjStT+zNzV5PCVuhvfeN+6Af8uJZQfWamL9NLm2owhmfLO+9hy47B3BkEHR4tT
dF7bQrSHxZlxoEfzxTdtcRidjNVbqQMk7RCV+G/humLHXHmX1NFPuy1ObU6TOdRDuo0GSA2aT95Y
FqSEDrG+0a/uS2O5/B9YhoWXL3aMZNUpg3NwbkimaIsp3yeSI9+K53GtPTlsswW1Ttq6ZEYwBFOt
pux4aGFapB5c1tjPfHSs5ZB8Sqc9ysKwQ1iWQzigt/Zo6ZuCEzJI3B8Z4LM6q4kGQDyyH9qSSwXn
OZdqaDaizvFWJdGnxrGW4ay27MpBKEC6YwOJ4mD5DO1C5DYHF4slix2P6MiI5DMmBIT60K7WJR7a
yj1wdcHtANc/45+hu7/2ugmuTOmbfRXxJgiruduCj80Gvgx4xW/gY2W/+uwBHg/FB9sKohmx2pHJ
Y4d7ZvAByU0WXD9DDnAll1ey3raRyZZ3iDiXgBduT4lOKFODCgLkT0A6sVOrUxVBxcbxD1OhLHYJ
ETLx3LOtJPXhh2eiS2rQe2EYDvKKUMXR/0kmlb2Oc4ENZHj4WhEa2nF5nTIv2gapjTh2PPaBZpNF
XlnIYbEl9GWIJOsIU17yLPvjezaWK7+8tuQQbhqc9mthW9gzm1pwaccX7IkUUbNsdnW6Dg2FaQP7
8Wh899Djm69zWG9ofbtDEwQJBofk2Y3TCpssvBKMUmsLvfp5KK3/cs2CRCM7WFGIs5+U3j1VLaCY
DO1mTC8d6ctcEx0dauD0Ts3Bli+N3jftzPXtTOM1kC46+CQ+5C7QWY8jwM5h3qW9AVLHqkG5Dniz
asnug2Ht7JM0izcMaCEVDPGDY/PLPMRGEYbUYogxqJPwunMXj4CF6iBtHWzK1MLCaGDTwXL7l5Bq
gmjEUM/FbkmFg6xJ1Uo4oUZYmegnv2YF4OiLndOZGKvAA1n9z9iZLTeOpFn6VdLielANuANwYKyz
LrjvkihKIcUNTFtg33c8/XxQ5nRN9ZiNzQ2NFLVEkATgfv5zvtPuskF9FDGAaUDgi9ZkrY8zadoa
ASBIF+oLKydyAKPuvRsegUgadTFTN0MFTck5MOt9YqOd7FySj0wrkXEqNIm26nEAWJHxE+dgvumF
9uZUhbXDBw2klG5KtOWeKhSEJoxoKX5ExKdGtr/jItjLgY24AhrEkugVz5l+sTCqLKq4pnIkzi4k
MnZgYW0+IpJiejFjl/zyQnb0QB3QyUjV9CCa7DA6kDPDktGmjT7Ox3dEtbX98yBxRRr43Xe+anbp
aL+lJv8+cxg2HBp3ecHeZ4rGl2goty2uzSIlNxCkA22tBWg9LhivWjS9JD5LL1Gyx6HxXcNUImpk
oiRcR9AHGL1kS79C5I27AFUst8RRC1oaQdmA5DHMoDJw46WPGBG05k1OH8mk06tBVKHXCf8UUY9y
a48r0Rkwl2+V6bWAyGgd1ZBgDk2TbBF4qOEaEj5yzS2co4Bxa+51o0fC1fMKO+KvJi6Yi+XVZsJN
UrfCPfoaHgojnw4jthSE7t2UNv2axh0Qpl6z6TzeH3PkqNO1kFYvOTzKWv89DFp/i2Ljaui4mX1l
vFit9JY++LTVSFCTy0EjV3LUTGZDlGsTuV1kZfRToGS5MugxPq3aY82aaFcaxTk0nR4fXhaD6qug
vkQPNCEGJ7to2r2crZ4hziW8u+YBnii2b8/8yFXkrYnoIPm527Q2AD6NOMBcsgThqpvDoxNwyAuU
eYnTZMGbDo/FQ9bsXY2pRDJPLJSxs9znEFbTnixNt8EqwlYPaYaTc/IVlcU8lQM9ApIcQZakJYnh
zp3dzU+aIR/xZhFbGlpCz9hoXbscVnppsAy3hbUb+/pF2WhGYK0XVT3EN3JMBWJqP/j93rYiwewY
olujtxqD6YnpMNYVjXrAo9kYN5mDqspdhChvrO7Mot5Yg5Pe7MaDbS7YerKkZl4PULDLsVmoyUE0
T8tnn0rFlUdl4CUamk0PwXTvj0O+0HLj2qCOX0EzMY1PYDgALtmmVs8ULiPGyqXRfYh1Ckwdoh2T
ZMwydW15VQxuh4H9o21jtUjpF1srP39IhA54jj3Z7Ech04HbLerrj7GGLTVird3RjchFNHGck8gL
GnGC54lLyh0OmE9fET/IXBE99gO9g7YX7+PBuve9IN72omQdnTEF62TRnkzeInIx1dEkJeO07aZF
tn5KpL7u9JwtbpbfxzCIj4xYWlTAW4838Zy4HrpBYwVMLMXGaU21KzuHYXrobsYy+E3fkY7/WWuX
7cROn5XRz6oDkYL2dh/3LKjSlleZDQKTCZZ/fKd1UeQNV7l880BIb6SyOCg0LMNhFMlHJq/NeorH
fK+RcoQYE3LZaOHgh+ztYtvRVtLSoO8YdBe5hPbDjgGeFuPCs3Nr7WFK2xg5tS+McH7bGRPPMDAP
3cT4yDV9gPjxOxI6zbW2ezESFilMnM8IyPbKsXvc8x+1pKqwcuPNwGrccbcmfu+ngLnBPiHIvwit
5zSuzatL98aiDoS3IcsGu8KCoGOb5gt21H2lC32jHMoiKBjmSKJzozbL+ybCUiFkTarQuKVJkhNp
K/hRiM28STmUphTgL3UPLFQEBG936NaTlt7JWEE2mGb5dzTBeEcmxFVxdR9aL4ZQ2YbPNMLCngvY
PrMVPMB1C9a4rKrrEObPaNA/g6HFDVRxOe3Tm2678yZFYwwMAIIDGqUGZAGlPJT/SAoMelk/enaS
bZSEN4tvnOl+CROo5TQzJiEHj6LfEEaUwyJx6g92q87pkMxvMmkYpyxwUGmEyxq7PVVlEWCL1Pdt
A5q6NqdFEz83qPHgO+tNKONmp2neWyWdaAkaAOOkSUqrwL2wdvqfI8WMS0RVsQ4cdGyvuOm95vxM
xpkaDpON8z1jlAKfyWqkwqXqdKYQIj5qRLCRVrSz2Y7WkVmjcYwzbZ+5GS3dA9YiT5m/JcG3S22R
QeQjFN9kYx0kiaNVEJ4zwbaor+C2aiVNlj37RzJWryL1o2cuBG3T78vEtV+AsZIStAImUuYXFsxy
59eVd9dVyc+YvayLrYx3MCCPwPF1BBqNBYPKt9Y376mBQwNQU78ztPYtnqCF9WCuWaLUzTmlDOXc
Ui6yZNNPfGdCb68z6+bk9CJMlJ81bnA/5TOLpQW/0NVsPQnA05QEzSnP4q0YvbshTsyfrgp2/dw7
41JYM1Zw9CoGvDy0UNJTM8PQAKK/k3Wwsbq7xIL5rGcEhbC8z15d7LdOKGEYb2UioUEVtOIJBWKp
aAWEFwc/ZkkXtZ7ajL1LApRRgr05YEHm+phyC7y1NmMFI+yLhTah70xVrCGydvdVJg5pRMWw0YL1
p4jM55vBKyc9UivYK9LutU5akjq9NfYoY+tW/ntPpWhVoTPin9e8qr1Muftk4uln+oUvQJkDElDE
hl9mVHnqZI7N8dxzcsSzTAsblT8VZTJl2KyETsDKaTjpcHkcbVctwrZKV6OoiiMm4TQEPm+JYgco
OHyOgAFGLkE9hk3aHZscUmeQzB30LobK7gknOBtAM8duXVXI7r32GhCVWxQoDBsnvNFQgEevkU+Q
cMC2qh4ihUR8yKyrnHOhqkOtI+0dI6e65aqkVrZQdXFoinDr0Vy0cZV6oE80WWpMxZaMLpAcDK4D
+kBMXGMf7gccHGF4LgNDne2ivNdLBBl7Yl0GcJ5SdKz96JAAdyik3GOa4R1M/GDtjDQs5wyugXDo
CaIQSXybTO8OMxsulOHA7J/qgtiaZvZ9iFutZA+DcbhzdKpGYRLxksarccv2EArufKMor2RvP98d
K5lNSw3pPmI9vfPyLjsM4wjZPIhv0HnSE8yeK6ZzG/PGN6sH2LCfxOUj+yvvkLoaJsnqVVELBEHf
rnexIGYCvmgLNCbeqGn8PTD+veiy7PckXp9ChQUktw3ME8yqeyLaXdgg9QBVRkqyyJKRsxqP0chF
u/a7Y1fg7ZPeB0zefhlnAfZM1iU7NBXAmdDOiRZsNbPpjzm2bPYXHmCtBLNMFAD5QX4Klq4n0pUe
J8XRHLoY7zpDad5qcWfVODXaojnQ0yn/usmEIQ9YHxmOfn/x+3GQU4gYxBBW54FlYNfRerB0YLcp
C82RnMzOJD2KWzs85p0XHr/viYhmO9E8RUMUHlmQw+AY8wYQcM9em2vZwkNqe0zx0y9bGNpkyCc0
9R6+tiwdZg3JVmeHFKf0kWNfApdrWw+5RZMSBJZFZrMGQzlsSMZ0Gc1A4X1pZOG9XTxqQZetTUqc
oa3b5x72w66eaUmaivmQDM5BWIJ5Bp/vzNEeXTOurpNJ3+BUNGg/wsKU28U7kWuzaz9pL1We4qsZ
oG5RfcZppjfoEqA8eMEUJVkYxUR/oAB8UWoRymBvQ36cyNwBM6/WmQY6J9TOrjebQJh21TP802JN
eVHR+2Q71U6f05DNqB61khGwnZJILjtttjgN9w7wTIDiPkUZCXXxI8eHmlywOVWfU9VjP/WpzV47
kKcxsfJb6jILa+LojZmiRbh8sO/Z/9v3IyrRptP19TAGDoPWllbZmQlhasyzC4BJhX4npxQntxWx
tTWKOX85LWPLFjc7ExRpWdj7Nc5Ql0px2mBZAThK4Bdp7sqgsX4qJmCQ+qJVkcGI55sTNtL+uC9r
7VPOjyZImL1ZHz1zVu/G+FPXw+bNC6q3LL44RV1uB6ruNq02n/Usd8BBeIUWnN7PF+taj187LaBQ
45LoLlzzdnzMC7Mh2R2+siAnWOhq+OMr1Ouak40GgWtnx5xWohAUVyGzs2uLfZ4l9THD8yh8+qtd
EGiIADmlc4kFMxQSXV1HXF1pUhn6nd7w2RxT1ihNONhMSfM33xrUbZotrKM+Gpuppp3VNVEQUEY/
gCxNt1jAJzH84QmbLTZkjM9MyZpVqEmIamkLsyhSL4NRs3qJ1JaOYwfM1DM6jbECa1sw2sB1KrGx
LnQ4HMyIxBbqy7UcyfWVItyzfnlwOzJqUSY/sdUR6m7b+IGkhzkbrKBVGNY2Zhd4KU3eV0xVNORC
CB69VO694C7pJuuS+oh1au6jyo2AvpmYE0qYu+aywRYcQIP+Sarl1BhOuUXUXeTt0Fw7K32Abd5s
a/b6Bwzb0VaZGtA9dgqxIB/fDKTdIURDjGSRJ9yQ68K809X9cVeZNqgZa/axDXZyampoRKNX77wR
ekQZd/jeReaf7OwzZJu6lI1RrpnizGMA437M1LgY8G+uKGJD7vRku+6CCEKlycoEjAw+DuLhzTh9
gZpbqlh6a8EcONKAPc77R9GdCu3ey6V/xyukU5x3FTh2Vja6wzr37xuvty9aFSSriBTa0tPTeoeo
sSXQLvhcEePANhjdfd8YY03BeYXOn5BNwHBW7D3nwXBxadpTSAkFlgqOYlidHa4A8hL6wambg9sM
zjlHtMUmcSzwI0/kuo511ARH3/G4KIBw5FzYrwYLg0Y7fLaNqE4U+G0RcfZFPcCupYgFHRIIlxMR
0e8ie2+w71sbLbGBilKXarADYDgOWRG4LztrpGZpKNWr5bnafVhEOy5Y4jpl2hGoSn/tezGxxDOr
raSJbOVLCC84xsqt5/JxAMmAcwH/BCMRhLCOvW9qEa9gDCvEdDXrkbicx7mpEqP9q+JzaHZNdOvT
M3Xp1QH2yEKrQE1AUMkOTgOZJtX6R0+ME6hKEZ1AXq1yFmnMqkx4EpCp8jAaHzyTQzZgLZjEQ/mM
+UvjouN0l6AwrTsuEbCT5oeYthByQixfjME+xwBOlHRa6/B9T2TTsK+dQyFeFCf8cwu60MpD+dS7
SDBPnibQ1kxvvJPdLJpEb3pqdpwMMLj1rkk6BtoGZ2bGIPsGVfu+zgtKPBpl0fLDNhvBxj9Kl+K5
obOu1RBnv1ss+FFIWw/MJmob0uG1LMf0zg3BCw+Er5qBWFKGpdW2b9T1LlTSt2sa8Byg7kAFQq5e
aBkEiXO2lGYRTkcWkSSCciIAnUo+msJ9odAGa6FGO09FnUQQLZgjFvQt5tlHGW4ELTFSOORrYBBu
emWxIyv7bGthjYHrCFxLTyDxDIN37qVRbSIzR7yPqoiaFW4gdixLMHDGZB6zpieQSI0UFrPgqS5g
l7gG+Bp8Voeudn6JHPIeCw+5kCO59TytHuMZzzIOrb5kUxQvucQcR33yDsEMx4l8C8jFqO1aUPNs
qNu93weXognIL0irPNch4caejiP2pRoGLlcfT1EUeEwkmvsxyRVCJklcjeHQ2ZHeeYJ4slftg4aw
AXTvUle810ZsMWnvGpsD1nDBokzZ2eIF2IMNfwAiYZPqrocDOKZnYYFk0kHPiAlwYEw3FDTK+o5t
8rK26vCmRAsnUDD8y6g4j7SEpl0qLbQ4ueeanNzDrVh2mV4fMopPLD1oIHszK/B98jJlCtao0kGT
TVb1UUelvgkYq1JFDKoDks/JWvlsXY9wsABi4Yhe11rEq9k+MLscj0TDmhNAKsEqkmoqDRDiOdFw
ZhpmD0Jq7m+X8DlXVgnOSIhebSodXwf+2+w8oc+gr3mI27p737La3n4XPJLUL0Ft5tfIDbNdqNr4
bAcUndOpsYXZkB89d6nZst1RMbaxvA8MLOaBKmBo8RNXp2MDGvFQoFMYjehPzVysjE872+A3oEIP
lPhR/75J1a+BGN1GFa53/L6Zgl7j1IFLp+QCvQrfsXP4+7wOX4zWi+4tOXw6TEzxTBIuHIdZE/cD
sR5SUGxZl9ZnTbHBA2C6jT15y3SS+woP08AWCeYL/j/SOAbtdMxGU5RwCcbawmJeRZx9KVdIjt83
5MSSI9QQRt7fd7+/aPrDL8BCMAm+MUoAlY4uwcGjEPtgsqkrmR9485e/vyFoVrmTK/rF8tBBSJ3B
BTBcjyOzsePYYMUpQvuWNkl+/H5Jv++xjGT38v0486oUvY0FUotpJMWlMdZdRp1IzaA1JGi1dCZz
19ZQDHwQkUBfZ69eUnevCKMfUNCpWnGS3waFCzvANrtqziYFY4VTXTkvuif6I8cOy+JifuL7saqI
NpUxL35aFsMxnZFWVSlOytbGHYNEFkadRZG2G+8iHRu2MaZPY+w+eHOdzUhvHXO++lxU1UnAAdt7
lVafY4YyawrSsiVSXXkJ6WSwiiJd50b+oFW4YhBqSog9lXoTbAF2RdzfnJI7Lg4Gg1Homf9hjl+F
TEdEYc536+pf1auFB6MD+vaGMwLrlNg5cBgWR/qIAG2YvA1T8VA0dbWDsjAOdrezgJMNg5Vv+wqY
+fx2uTucVNExmb/9+2faAdbi8vuujGN5QFaDHZZNB5y50F/8TuwUNrxUhmgVXCTZS7S3MA4BJgXH
ruRCTZ2rBoqEe+Ps5yfRwUh6Nn5/3wS2+Pue3hHP6lQ5KyPeQTC+A8LNVNszJZ9WruA44ngirctr
GMOSoO2EuiRdjgez+dRnKlViJxjoUO8XVOUdUpZtu2BgsQ4wYEdJMjkUM2sNpusVfgBsmcS0KPNZ
uGEj1mEPO9BAFGTirNC0pJ2HlymDcRHhhPw/vuZIanXYuVOTXDAmZ28HtIZxXZBgRPDSzDn/60ZV
LFgmli9rO0me7a5Ha0rcc686LDHzve+bcX6IUa8KZfHXV4g3480i2rdgo/5Q5/a2Q2fH77ix3D7f
m6UMN7w+FPPY4VZmFUjb+S9h3ZpI2ileR+XUt2lmCaXM24HB4V5efP+dKjMPrW7FR45tGgqx2dQA
rHFr19o5sdPPQnaA/WfTHosIf6bFZ3u/+11V9ZMo4bYNZfKuD+Z+dG84u7Vfk40iRNHWo+2O7E57
56O24QfKJmx/xnZZ4eoLnUcUOLHS7fYZkkZ3THoHXq9d1g9ZaVzTlDJTM6wDQDOiW3QBadbeJsfY
u1V5oIxw2mdWVx9VHxNWTRJyrvme3tPhMjNuD7bWk3ZiZynHpKJc7HeHYL1z5qQQnDZs+HmgX3oX
d1yTZxIh0sw3rsxgJHIW5AzYpMlulglC5SHvNBtBnSeUOKUx+4cQZfDqX8RVq2AUewmZLWgOIa9e
nyZHNiDWlsJ7BlZe4u80twZlUnlLLdNfs5e0j77SjFah3oEB2aLhLNoCky7hWbjvxZhvzSF4MKTM
Qdd1Bj4afBYjfzfsewfmmDAXuV64oDZJ/utljMOuARyn9x5ZnAlcup30t5iWFXINj6Ic+1vZa5/o
2g7nJ57qZmOkx0B+DdFqX1bxeNOdKdwxeaCn15bDjRVbTJd7+uFbkbcpyxg6IVubB1ufQ+hVss10
wCk+g0iurNxUcR7ido+0LW4w/SGbb1q4TIuhzRI8F8HIeomxlS6r30Zv2OvSoLd3Cu+bWpX3o9sU
D983YKyxwWbj3fejOPP5sHv6laUvqQ8getvatj79KOg5eaTAeNK+ntlHN8vM1bl0R3X+vvd9w7qS
hLWh7v/1dZ3z9UAr/CmY2OJRBNmy/yjx+CjnLMLsF2VjhFvmA6ZsxcRZhTpDmhOTi0Bu3rM9uuQJ
sUvhMXArw6Q/ipI7ZlEevm8YihBKbssIgH01oUHOaRJDN3jpRbtNs0/Gi+OJOBEyjGN03sEEK8kU
KzhzoonWjTBJQuF2XBUt6bhQ+xJjZF0CicWIwPpesBs66ToE6dYm6QdIPTjnE0KcYZZYqYqAgbE5
WMt4fsIZ1mxm7h1nEGjU5uMIYGNr6wcW9NnKCaguzmT8CN4NtJTAcyPqN5djaTW0VFfqkjm7rcoa
51jfEiIEemU6xUF54Xvh0jRFH1B/xLvbH7tQ/xxUjg4/jde4zvDKaF1vI4Qz5Sgaylhsu6p2tW4z
g24dkwwVxSZjHuQEFia7OFn075zMwDTR6riQumg3sSlYnXIp8psKoMssF37fBI78+973wwYJjUCC
LpdZCuKcdSxRM2Xlu4IY8sr1AQXDztt4tv7ZuLW2R7uJVrT+bUYH1AEAojfNJgjt4aVIJ3Px44//
+Od//sfH8D/9r/welwAFi/U//5PHHyyvIaoGzX97+M9z+FHldf67+f6x//q2f/+hf+7W1/X/8xvO
j5vbf/+G+d/xX7+Qv/v3v2v11rz924N11oTN+NB+VeP1q26T5vuP8z+Yv/P/98k/vr5/y20svv78
8QEorJl/mw+X/cffT+0///xhmMb3S/TXKzT//r+fvLyl/Nwp/Gra7u3/+omvt7r584ew/+FIy1IO
vATTUrrkd/Vf38/o/3C5qjEHhRnBWNuyf/xBZ2wT/PnDsv9hmjbFtqZh6ox/f/xBbcT3E/Ifjqtw
2eiG7jo2O7Mf//v//W/v3L/eyT+yNr3PwRfVf/4gNSN//FH89RbP/zOF/cnA2KxbpmU6DjZBxfMf
b1c4Cny/8T8cg9V5E+CkFLENLPiZiMubnVIV7QXmo1D6yYNQSaQSQSh+o0sWgCf8AqAquCFD9t41
ecnUpE/Av5km5lAJhJt6Si13NzCV/LWyvxyAKo2MNlWB46sY7vHmH/pGPTusub2Gujfq3wfINBMd
eXmuLpTppkF/SUNjw0T5bA5qmUTqoWO4V+sOQROTtaR5tab7NjsSkblOKB4UIt6C3tnlfR2varM4
dMV48lV3KGNCFA1RwVK+Qm7dYheh+ZjsNt6cJwEcTjO3eei9lX194Yq/jRLvgMK0jJjmo7gvsNTh
fnHuOiTGcsCKDMm1cT/VnWjDjR9ZnK5paaB7Jrh2uXttCs4qo76PqYhU2Jas0r/M60cmgkuny5+n
TUEtkZcoVJ/6lDJaKGs5o1j37YgTsgvXiOArYC875Mi1bfdrWu8WfpLeU+Cxzfy5nfwha+K7jm3y
7OWPwv5ddvotqC2o6/G+fDbSEqZR21ObmTIw5UQBduVEdw/DkPlqZGIGLNI5GrghXBaR8WkuQbJl
9LdqU9tfmXGCM0hu8pjCOca/fHzBigCcxNA0cSJNk3BfdJTfzdWDpCro/0OE9sybSl4haz1yjsfG
xkKNDeLUWO0KPjuTNHvc6ITxMSgvTU+wqkse4o5PQFLV5PDLs8USidOvR0m5+qQhh11s+CT5X0x4
4n1LX47aYxv9RAU+2VTeseJ5rKsQDiy4Z5y++KoxcqJxt/V7HpjoPSq7xOD0axeznDu5K89Jjox6
CeaRiyTEIOeyKn2JcvcztLyLhbWe5XJsuHeqouvcqR46muGhscPEsQ46s5AR3R8H5TGSb5WVbsuE
mUr7VtTxr2jAjCe69FAZsJikxAJNZBwtHsG42oa5RVL4avXjstAoy0vY+0r/ogz9lBMKMkmwrDpz
M0F9glDEpkKRaaQ64Nw01mOEegeUG3tpR09yCRBmWDGyYBxRspoK2dOPj2N5CjxyAq2PJ81idycm
uhrADkHIt/P3dtCXWT2tvImxtqaB3pdPbu08mcl4KBW6IbvmayDaJ7Sk+x56n7+rUrjdeWrv2fyv
6za/AFo5ttiGo6RiREClsqrvyTRu6vFDT+xPKyQLR3yfwbh3KWvvJbXZqJquC7VYaZu+rPaEwqtF
I5DSRouVpfSrp4Gz4bL1JDTwte6MTzmpR6k66tBJeNW8s7qVYCeiGqpRd7U1PHhxto6VvxYQ1RZ1
Zb0QotlBGdhryt8JA7RNE/4SxXPNtL0i0MeV/JkUBR5JerExiW/pMLQnjRa4u5i8lTbdh5X2BaPj
VEp5zulQbyMDKhEezGjnJMHVNUTDjFZuNOm/6+302lDGHtj+V2BjSf8GBw0MtauwO5OSeWpssrYk
kQ2T1WqXQTqiWyhjdv8ZFt5DWfm70vU+KLCql+gJ69zUofAJ/+bK6g1KOeyq0r6YefFRUg+j7KMO
Cn5hYC6Po2aHXxOpqrVep7behk19xNiCD0JaWAfhozOWvtF4lUY5ukWfJevE8R8bLzuU5ScJiL2I
67NuNs1SP1iV8bOG6+qW9VX1gUuRbnc1sSeRntyYxAImLCJRPqvNxSNG86exTa50A60pXcMw6DK/
Dq6xHDhw050QeEYbd1fJtZl2b6aWb4ibrYJSYgYJH2QLdarDZ6mPz8oLTjJPVjZTfkfSaMRAhHSW
vgqfmY1kCOtzkrCSn5nDYRBTb7gaQxLMetkFG80j7z28ZQZ1UG5+aMv3zP90ccL5+T6oORDGW9bf
mpiRMgRZTWO6lU8bIQXQwwzuKkNJzkpCBA89xRDIGy58H/1IORHeqgymRmLTB2KNh6R60XHmZ7Sm
cWazRmMZCMbfRFKroF2lZUsUj9mBT9nZVB+GieWnVZyagYky1S8Ls7BecLGf6Iheq7o6DI14rDqS
4BEe2HBy3wt7/B1bwEloUVhMeuZAMhJb5THXN/koq8AGPhbYy2LYxEBIlyMkc5FCCw/yn6CdFsYo
wHnkK9QRaBGrFrhoORrbAGXW6LHDK5BOQYa/i3BXwika+gB6CIVMQ/Uqnfy3ViRfvkpfoj77oh8I
agOjp2YeSo/1RJ1X8ssARMBeyOvkFQ4xU1MzXpvVqHAeJpsmaN5yv3x3hYPzm900NfJ0rfIaF064
Zyg9LNLslRT9UuQZwPIAGom27aH7uW7whCeVQSkasiWvlaOfvaL+3ZYNbaTpQ+3dYsbH6G0pk1yv
GNaUWf4GmHQOR9YGZfABj6eABrdNg/E97V8LYKej1ZG5mova2EN7wbqkDppzR3SLSQTmRvaM6UnA
uehsZ8Vp6JBHpGDHpR0yEtJr7Y0YstvU7LKn/QRboM/iRx9kN0W4Hxmi+MJn/pk72qmjo8r0+7VA
xlVhgIejqA6WIuIEDEINdLaYXfCW6vCpy5G5G8jZmoCTLd5UY5yI7f2cRHzR5mJzsFPPWmIcdahY
o2WeGNQx4YXaQk8eJ1MLX5IkDAoNgzJE7BzWUSO6gXWFuH2Je6RuCDXBBt/Z5nDwJZTJAmc0kVgo
WqX1SD5z52Q5tOP85nbJXaXLXSfSO0+hpsYp1MGUVqcqJ9miASTwnJ9O0xL4fcCbO335mnPIugcC
dYNQW3ukGLesjnZa8fn1qHgCz7aE4d+SQE1u84lc9Y+iJc7mWYLuW9IMUfDl+PUet8FK9Wpv9tfc
857DATnE6y5GmZAa5WPMKCFdTLk4G5oAkIfLRKSvGOGeSlRbGbe/MLgC0sHgjA8E2pgWPtkaywA+
0nzqWc+yjsAEJcylBx4gc59AcC7DmLYQUGB0Wrnpl+0UW3rVaPL+MkqxNk1SZ2+KapZxqrhyJVST
eeM21ae7OjGwTSJaBt7O1TC0eVn0PFj+hmKd+6SY8OqtE/epHOMnnJW0pcPGMspN24EXzzW8O3zo
S9IyvBhTfCtJXrdp9GRSpDjNzl3RPBRcSIjfbcBsn7OUarbD6D9qzbYtwx0WvGtpihPwgFXrj/6B
TqNlmN+zNXs1oRBR6+hvbJZSqkrvdBm81vhhTCf4ZOtW710CJU6r3KXpaOum37haikFtyt8LQVSi
hH9KpIxdr7axUqQZMMJUdK1zC4N4xG+Mn5S03tN6SJaSoIE2oeubE0AhZBTPLsUKa/b3P4uraKKv
MaAenHB4gsH3ZDc0hnZTcwBSvsKObi/RHaO1rAs67li7Tswr1qZPlqrVYIyFYK9Cf6GKcqcziJgA
ly0LjEmJzSgkbuHaF+z+p62aZqOK7terQIbarpbez1l/mJGKjLasZe34N+KgS5gZJ93Lry1w6yVj
2i2Z7nMmsboTRGqBPzY+BjeWuLWgsmvO+1eixuOTsOoeog8v895j3zrEBiCpsNYOPUoQxCG28k73
yTzKgSoGW7J8bBOLJgdYDssUckdtGNQdif1gGEtZEO9qQXxQs92uDUFDpM/FF5yod2/sAuU85a2m
rdJGbZy4xUKnY2ZblsN41gpWJ0Bnlriqe89/oKps4VCaEMnfuF7ZIrDs6136I2ysTPA8Lc45sCLE
hzXCfYNog4IpCGuVA1Z7bI5D/ULW6Ni8qDa7kqM4JKl1Rf0/iiq4KSc6Wcy4YFJsJvXRMTZV3hOt
LoekZ4owICLEQnApmGq5okKUg8hHxdGd4YVp+WYiVAuY7IBvg5b63t6OHoSTxt6UsnvxJCMStlka
0yl5YEW3DrvwSCd2syrJbMNW5yJQ7poUPnjVkQdDf1yQ634zIzQQZzzQQLD1FRsLei7VgLjiORsR
aFsPc3YzuHj5XgwAs537MdDOHg8objbXI6d5Jka30AaNxf5jaOqYaqu1priYBUhNdeo/QYHagSpc
jN4VOxwDr3ZKHoQ95Rt2b4yhu5c2yB+znBp4J36NH/wgH1e5B1GXBPYCeMPNdCdnoXI0cl7Cm6rU
MfBNpirESMCyuw36EUlGCCjwny3jfcqsHe0kCl+9tY/GZ+Bo+4jerLWgJ6Mc5mV+sLTZ5ApZ/jZ1
cujOLuB8BAb2UDNkw9dtN0+JL/YYIPdm/NhQm75giXdru5pBfb2lvHIJ4e7OAUXcpcU2iagG10em
uuyOG6aGVAROhXWKbf+BWOgefMzZHmx8/dqCY1Ap1DPavfmTrIYnZVzM6rkOl4b7NVocAIwRfvdw
02UZHz0+cBR8raTPEMo8ld2ZMfNCcCYU9PSqOljr1s+KfJxiOdviQnOB9VhSUezN4hdn0mj34PFp
d+1uJdNY+z1R+kGBKwha/3GkXEPToTXj/i4MFgdJt1GdxSxvPWoGDtngMbdozzUqqEEUUckGJnmF
rK4w6YXsUmMYO0c1Q+dZWljNM5to7F3VOg4/peVuPVWcyoHUzUAywOoSNtEGXAzfok2G0DnYqwvX
XE7H1FWy/cy0dsuz8WeohmYXxfhZ4nco+hLWC/gb7X9xd2ZJciNZlt1KbgAlABQKKD7LDDabufns
Tv+BuHPAPM/46tpF76G3kSvpldQBI6WaQWYyJH9bQoRCBsPDDGaA6tP37j33LtBDoo7nQymBKEIh
8joyxhghfnFky9ZA17Cyr6MQb1npwlbJjk6bP2ayPNWzOa1kUWGsd84yzNcklpz6sdCvk5i5GzLi
5uep4n7D/pxHNV/i3NM9BMjW+yiBxC3STgsVjLhCarnqHXhJZ/5SQmWwK+eRPpHE9h29RU18aKIB
2L6OfGW8h2uXnvCqfwQK0LrMFgpmSA/UTtWRa/F0MLJ2l28h65WECAhMClS2rfU5pkPckROVWvVj
bc+eJWedij/bYHh46Uv9kx3FXtVanqERrkDaldLEPmqAm/ek2LlYf2A6F7RmISscGMVn7rwhceca
d+JkpBS1I27gvn3N6HbIkft1KHlRpLgIuD81It+bcz8CqlhsLNV9lbWUEvUlDVmEorEF6jmbUAJa
BtARA7Vh1cBFdf3pllx5kjsH7dahIICbuMDPg+R1CM3HgLGr12s26QUxB6pQu8icODIFnpj+AMmF
jU84sLUrkW8FoY6RHX59SCLIaLPoMlk5kVE6IY/Vb3um4/sIvdK5S705JCUO4iySkC0Kq10Tw+2v
w8rLY1KG3NSgRDs1RfzBzP1hotYwk2TTpKCbDA7+0TLL7KS2GO03iDdv9Z0IfGrpWdwQ60f0eqhR
2HxNEM5aMy118GWIi8RTUHxhunYDWhjhPXLO0OfHyzcD9FWJfl/Ezc4e2LFC1VE+Jqt4+hLoulcW
alcgAmnftSZl4KQRrAwLObWfwWdxH9MNC+EZd5YFqFUYH3GiHSJCiYm4x7/a214d0rsb5edmbKFM
cz5bmVn36DY1R1Hz0AlWCARpl0TX3g3OTBQjbb3P6zszNFeg6gDYXhq0PUb4XML9iGMWI+sVtVyL
AbJZIBnnSq5wIu7gQ8Qu7BeOAOhSVip9Lf23Un/B+QQmKcofxsTcImT0Cndcd2ZGFq+FbJGRBN1y
iieMSKQjhDXRYMgkoszAutg9ofZMNswC7gPJAbCShM6jIzEADcimuutHxsQQxY9GBDUWtfkaEuMB
mPiraNxr7b9oVDgcxrWnJBzcbVQ2iNj8b+OhomOhdWTHODriD6Qi98IMPyu9+6rKjNontoKNjZXa
j1i3yiZfRM50fhy1msrJX83h/C2pAxp94tyVt6zL+3a6RSGPHoyEH5RMBWiUkO7qrARhRYRfMlrq
IsBI5vRO/xbLLA8EdyTVrPME8esDjMtakIaQRcdEBetlPO5o17YLva4PL4lUj1BJbjJCbBnUfokj
Dr+Kqua8iCSghTO1Y2SJI5j2XCxpT1btvuRgUxchfjjOSi3qO/xS17p+4Su+aHQfUHp5kcIxQ0oe
NZ0qhg1BrjtkXFsfkItpU/UTn9jZ00bKSxCAsNFyYgovCicVql1vCqkto88J638c1lc62ixrsAQ4
YVZEbjB60o0HujUO8hJOBAGenqG8ydxxW5X3I3NjQp7p87EVJgj6U5oaRUSYcF+ikYoBXWXXTBuP
xDF/NZF9u0CZPBsi0AqH4sWnp2xO4xFwOFqIgHWdqNA1mpwt2syvKIrDafBG9aoSfzfH2LI1IpF5
ySTMNoNTkZjrPLTtYWhaDw8WhUuzgXawT26imfthE9qXinMYbrpbh+ERsP8F+4GiRex1akVmzKWC
HlLiD3/q0UeBzNx0sUu5gssFycdmSgjMc7Z+R/475P0WEw3SdjywebKPohyRI4PcEYxLAxQD69MQ
xauuw4dMG02rWHGQfc0xaLk53I82YyWz2ZD/RiBItwOcagRI1CTYvKUSoXElygej6HakplfI5UjT
6fV8Uw/PCEK27Gg7ARR5BBg3jfCN4Bbr4VNa7Lgh9xJ4RACY2mDc2ejNts6G3aTfLkNTXjYD/tcC
L6aZS9nuaVLnuxvX0v3wYxNAB3OxQV1J3PXVbZo22wk3uy4/2ig7pLYPRi7KLkwnKXXNJ7QHK4Zy
F6rzuUSh1k87HYM2MUv8njRvMRJimeyYh3Pv8Ri5I4JH/2qIb03ebLTosYmJZiIrliMGYm50WOGT
bjgPaNdLDdVEV99jE9rakO3oyDMpdJEWvlbdYUQ9ZzI0n+hjR+e4+LDmG619qtBH0eraR8iXm3RX
zTom9fmxhUPQskfBfhU6PCOLlRmBeA+xSE8/5UQUm+NbVk/2zgiSE/WPg25FgLiyLkjyiWTMH8da
3juOuMVwC4hcnFHaeMhqICYbCTF4ujCPQewASCHXtaiaT2hLbyyys5l4LiCKKflsAd49YnFG0zNz
sxOZVNC6rmh11RRjYgpuMNf44DCD8tgwY8XJQr1vGZAO/OfJ7977cPDsbMLmU9vpMauxl/XLYc/P
Pg+kWvAJU3ynprv20ez2GRBqRtP2mWN6a5G0ZtkteaowPxh7zEyNZnjIMYKTXM73eYFmaMRAN37O
yKz/bgmL3wrCOMEPbEuWjwC0eT4327H/pLUXBQqtVMlOTlR6jEqEsxftSwFydobWlKFIoNMDDSKi
U4DkSluTw8VCfrHbe/UWyVfKiAMCHOrTcVtEZbly6pieAgMuLYC6TmANnaU4vdODDAR65dnui0Ei
Q1ICnAe7LJmS9Yaz1Qf0Z2Syw6255kG/ZBacCUgamE9JG94mVs08JqxmNpdOohNCVxVRtam16gL6
oz3HiNKPUhPPym7u+2HgkFEbj3MSAo2AgDHLJEAfpw2b/jsEbPFf1NzihtHQzKsRwkuMT8udLXco
qdVJ1OmzMyLxsuiR4I5gCFD3Q7yivgrXWqUbHpzTbu22Q+khdqQdEJQop2IDEAGSujxfy3ksPoqu
81RUF2fk7LT+NFpdfo6Oc1FSFE+ddPJNP0bTXZaYj4OZf/QjhfLUjA44gxDJzsRXH1XD7RQtpTND
6lUWZEelBczIxiG9C8V+NAtSVnisp8Z3Hn1Cxm598aB87SAzR34tRXSJ3RRTzJA+h5b8rCzQIY1x
A5Iv4BOLNTwAUPy7Ob6tS75tw+QjIdTpfQyx5aN/O7txl934va+tx5j1DQo7nduWykJDvlgIlkUz
a3FN6m9Zg8S+H6DOK1r5x3CB61T1xU1l7UUthFgiEVDGFxTE8/1Ux/q+MziOIyL4kHp/oJIevCAA
GNLaQX3uAkbLotyB5vzkt8j0UpSRcAleumbeUOs3Xr0kE7WEQ/tZCiyRcNpIYEFolzT0qu1IfmyG
R0tHT5Mc3MbJtxGioS5Eb0ZgsZujCf9uGF7gssAoX8BhHA1CW1dh5BrnJjgmlwSE4bpKtAZT+WfL
xEheNxZMt/aLr/JToyNM1/McAw9R2CStVSDVniKbiG6ybgGh6lT0hs1ejUz32tU6HLkJbnRbP4Ru
WV+ETcdaAhEayf85xj6JKY77RRclhViZJQRp1xGap/4e452kTZlrWLTKN8xE4c6s2GzHpn+ctdjZ
TtOyY9sDKYGOS2nkLNj1iEgMGT9qLbWXqMQmL+JVb1vGqdaLC5/PxHIS4D3uRspaaKQbM8I3MhgL
jL2NUAzzdbfZoZkjDAAWvcIKnSnpQXSTOr/5YsxsCtVguwQVx1vAFlBdhy1dRwlhxP8KQAVAd1M0
ZyHBt6GXK1F2N51f75ycT4m5J6vY3cy95imf4/EwJ54z5dOWqZS7jglGYFfk50oal1u4VQCfJ522
PMMOP/gKTQmUXWeYW9V/muYQqvp8jhANmvD8Tjh2AMyAGgjiCWyFAQc9G+pha6fBvRlO/aHMd6VO
foCgW0bVzSmG2DbaWAOsctwPS7FUa53XcB9vZspmTa+zPZkjp1y2amPBuYHNQKnC0stJ8D3I9GE9
mC3lzqLygbV7Hm04wzYf5DpyHJ/64LM2c0DOZnfbiLU+kYipUBByeR2VuUDSUyVqSYHa2KhIDvTF
P9wqe8OgfUaqBvFKNNe4Mu/rbumZ9uO5CDUslXE04h5vNyA58eYyJKaOJ1t4WgJ3XFJ1QMxj963H
Q6Lr4841F1/bcGcoYVzMcSvfJLCt27pHLx0lMwIi3KM58uHK1rlC5T/O6BLOdqDtZou1wplqf1Nn
zYMDiZmtkw1h0lO1xbi2FfmI6IyJNSYzg97WOaLDuLYwuXv9GN5EC7xrAt+7oS1ZbQZ+u0KN5e6j
AM71QF/JA+WWneBCYOocYLM21hbzabPGoTNuEsFZpBg0DuWSRlaQzwwsCe/TE3bPbkYfIObihjLe
XpujNbCLPThchzB77RuCEabCLyP5Xc89mDxoHYSiZoaOFAg8zrIIuCkJU7r/ObX5nmes7rabj4eI
6HC7q276Ufe0yCgxIqCK0uIyYBZHegJsNJosUYKWmPGlqCNjU9XppovgJboChG2vveT4RvhorwaA
HEYjT0kpviSq1vBX6+9VPDCA8UllE9bXxKVR001iU1rdJzvtNvTb9LP1OHVKHhXpQSan7IPyrQN8
L7UL5tnaANsJVl1ja/t5cbOxeK/jvpRb4tGdu2CanTsQ+t8mlzyCFjPDyqxMDhxGeRri3LyUxKAI
B+lB47YbJyawoRnacRGcT1e/4nGdCDaMLT9GX5BhZ3vVDXO+dF0FCXUx2tI7lVx7V+MBL865LR6r
wF2C0uS+nZGeMQkKNop0pa09IEvGw+zvZe9v664bz+Xyi20n47kX/bfSbp78UdiY47QIqr9pbKcR
FAT3xX0STjcqx+cNGjze5/oI3sMBCgpXn9BbWF2aMa/TEk9mVtDH+4781TFS0ai3APwj9yNfp1mV
BpoHN4K6rJg+bhrcsJT3ldxpNpxFFZTrPFRkU3c1HQSksWXo8IFQZnSKNc3t6CaHUcdwxXQI4GZ+
6Utiui0gS2Y/flWjcw1VeY7HgkFWnRPDUUufHKasOKsxRL+iRuZSkQLFn107FMOHJEZeG4wMf3Ch
SwZDxtfCjCbEEW89MpITqZzvY3TAdmx7tMCYZ/Z3fgAKF8v1YQbhuQsDWo9qcMES5+cqxRXICW6X
t9NhSludMjuinp7UNhidetORWr3qdbvZpqX2PhdA/mPjnZQicU4SaI2zc0I/qzaAbW7slDizmCi7
gUs5FBEKOupvkkhaArFlSSSYP950NIaukwyudkrEZ+Wg05BBV8LJ78jya0l+qegG4eam/iWrp7i4
IWFxino7Z1IdKovzN7qSTZ+nJNPO32OIQVmIUNyTmcckK/cPFZl64OHYq0ijYBGc18OU0flWIT8y
MB/LZCrOY0yLS8UsLhixg1MSI4nR254m7viCApZlIj4PaMY2fSk40SA4dWiU6fHMOg9Qq1TmJpUR
pJM2aA8ovohENWMCYEpMPMgH95P50I9jCPOW6oT1sT62OA60nqMFOcfV0uEYcc5MveoeyPg+J+jt
90SbPRvjW1hH8k4fXlxSQg+qgaJo40TPUnkw3JDY3wj+pp3AwDFl6GmBJk9UmevKKc7gTtod181K
21m0/jt3WmaMoG4lX0Br1NkpdNGgu4tFVPYEhCkNg18HZCCs4EtrzcBAtyLjrwH87aXNOVwYyMhS
rJ2jOJYzhH2alHWJZ54iZKsYsnzzUctpgGRDOh+NoP1UZ75YBz21C2hE7uS2PFg9NrJySYFOYWPh
A8DjG7l3hg/ZiArM2eAIaz2DNKW3Ct1XbSr1NFTdDQt9wu4GNpcU67OAYE0/oaJHHw/PDrwEwy/e
QVu/FBFpqHk9XcEprhIVR08QxV9lFqJb7hhDi5LPOgbB7Y29rxiaOxzdywSbuTu/lMBM8pr+hqM6
r5Ih23uTx1stNO9TXbLItrhNB+EhXGNqZHthEd4bkYO7dxHtcXMrcEemJPUn6BJEDwG/pLR029gp
GS9X6yaLSO/l0ATILaqPfWy89rTsDyC0+Rn/85gjYQW5iZjpJQ2Nb/BRjQmehizS0pvs7H7GxU43
habSOPWcF9jymaiDcrAPZgfNK0WFnrC5X+gWBInzSpMboVAPccYXRXEZcIFlknhUQsdGtNWzV8Fz
7TjP0G4z7rs4QQYQ8a5LVGJr/I3cJbi2PAA96MFBNJ8o9gmB1x/ssCxvbDyEl7A6TRXnK0Ai7UYb
C/MuhNV8x7LAmS95d/OmOlW6Mp9sEd+4hs8qPFY+QifTv2LpmVa1NmTvCabHVR5qqef3hbV1q8Tf
8x7x1+Z+sBaSrFPs7j7ymAzwWGf6Xkoox9lNnfAcLBGY33/3//4dB6QR3PDO5wM740nAsh03ewHl
Q2dR5DgGF286jbBMt/rCp+hDbvzAHLY97qyNHY3GwUCJozXoq/Rev8ATAcsfQXBkYp+R2bLpLKM+
u3J6z+vZ35ChERPFg4rNzi6tHsf3OoPoJs9ftRkcYDPDyRSVHA+NHa2ToEB/BlbBQ6wgKGWf3JHw
n5n6OmvOVt8NBzMUBBWhwi8TSJI+iXEePPAnYFYVnWvnbTnj7yyCCzg+kkBFcgxvbAa2HfQgPbCY
gJSfLpUftCDc52NZjcaRqLyLFbbjUTeqsxuqu1qM7k035BVwVg4OgBfJdSHuxDXj7q60+3MT5cw9
dabaMMXVrjVHbiR/Hs/C1K8QbjoQVpfvfo2+1RewI/8N7A5sHvVd3WMayZiOz2R/eaUBZhqGrUlP
Q80I4ixLBdsy6w9z3Xq2WSDWoPW6KlGuwDInMNsGQLqrFIGemZDTep66/hhb9dFOQbAoycUGDpYj
MdNV1yJfbTQT/yDHAUiLCZREIR1rH835vlLpW6JRUWO3sjEg7FU9nOfIt05jFrvMWZxz2er7sfAJ
hdcOQlbU4uD1ze6L6aYafVuscxp8iy3hKXfgU0hg6gvIdwN56Xk4SMbi5bOmE0aqZUukmPKNXUIR
ser7qrrz6U1Qbj77ozOA8q6fRyhE+6YvGTg1I5kYsnvDX8yYN7zBk7jXq8Z5zlI9v3Q6T7Hb0ZzO
g+g+H++qHCOmigPtbGou6k48ofEk7y1Xsih070QecyfT9sroqNHMXlB+ZAKssni+SFPb2hnKyS61
7/DcEYSGrW+rEXi3nv3ydR6irzYe2MLgXGy6DE9jwbmyFp+Fw1pbDdGLAVbJEtqH1tjPi6e8qv3k
MiXaZ1cTt7NbJiD/g5LCXD5Y1Du6IuKu7UBrBUzT6MoAuh8Mxpnat6ptyVLNFMGOoPap/9PE5yZv
ARn2FeJWPAnRyraxT7LkrjUA32l3ZNJZrR0r24ZtyO4a7N1iBCwHD20VBsF7YFVbyxWGB29AeFHi
JB71yqOb4mdwG0B+yJGhTbJgNhqVcNkiKEaIEs1Eck2v5ZKXiOSqb8SBqjsOBGGIY25tLJr3TY4i
yIoISECu/y57kwDYxiU2CwFijiqTpPGh2gCSYbzDaSX3y9STfA215WCVFkzgiRXY9pp+ELkxoM5w
7uJwvEelPawJsl2VSBtghY1ocsXyxZAf4zTWajCJy1XsvRXhfRgonkkSwOKTbZq4u8W3S093Bo0Y
mtkrZ+TPjYDJZY7DS9AMPG9z8SWMB4fJJUePML8aUadf7YdxJAoBbPE6FsizbfLCd7VokButOF5N
29CqEYsZpFoT0bClkBt3Zojv3zb0vVaVx8RX2ta3OEf3Zg//pO/UNrTtZ+VHnWd1mUesKx2WfibO
fWBVpLN0rk04n+zc1wH77IPbTlh+9WKnGcV7HhtXJyWqbcp0/TAw9us5/th5Yp2DYLy1Ape5lhEf
HTs55En9ia8JIEKF1ImgXXyXUvH4DHvIsA9YTaCpRW6zQQaOtqYeiQmqB43GJYqKcZmy5T2U4Wjp
ktGsAm1J0Dz5aOvCBd5IjEOdt47ngkZYxa25MwdTrkqTIBzivpj5agU+VgS6eLcnLGfQGOUYb9Mu
nEh7UpEnoluoGQMdUeO54Q40O0m+EFRd5DCAo3V0xF2Sfq2TagKwJOcd8WigAog2ruMPfQJ5GoTJ
W8/7ZzgRb1AnFGtXi64BGstCe1Sup5yG/jbOadI4iSg1TZM7OPlwp7rcl35B30+VF4Ddi0bdBCdq
wjs5hhGT/7QCNEJ0R8QzZl/zgevJGfavsNmn4PxhFoSAQnekAdy71g2JNO29IzpjxRnpzMVhHO7q
cOOUfXFJpuA5GejYUgyDQogTKMJkkBYTCXxIoxDUxWcCMUnCmRnrNGYlN0WbLaguQlvLcjzkms4p
0akkDPh+Y86J/cBDsRqV5q7CHtYNgVI3GhnwZxorUaK5O41V25lrtbM6ksJqLubaaAiwpxcQsOVO
y6U8RRBXtl1L+7ddcJVEAR6EZU63MWnFdUqkMRPhhM3qi6TV1KgGFkgHpTh5bXPnGtWCpb16aov7
Op6JIfhUapTTjNf8ifil/pNdPxgx5RFrqSaDNb1gkjroRydQy99r/93gXc/mdmgIceb8r7nf/BRh
1biB4Xkbq5ny9piA/mvNiPHDwAjwG8Q0JRbA8NcxoN2SdTvXJ+KEL4wPQ7kFyU4VSvHm2ATxNsys
k9042BYwlsK5VQjpqrA53HWQZu3U2QIYwsTGBKVAKbpFXkCuz4bUnJZIJd2+ZI7YuCj84T5cLXQf
0SeToD3J6RKV0cYPzDeHaN5qUXlj7B2s8gnmkceZ6EZJ/dYezefAZuzQAhTNcvnZmOgmtsmHJupj
oPpXGxXBTDc+7sMvedwdlX/bt8U16JhEjfphRsybJQUeTfqrsv7a1/usfk7Szzp5AkxCXOu57uEj
OYwqxHPp2KSXMV0nAu3WSMTWDZmDg0nIUZ+Qv5PGyJ5RJAuGZOql6II9SNUtGghQeMlZn/Chk7CO
b5hIupUmvLDDSt53qyh4dRDCNAl6mSH1aqFtXfV1iKrbICXEiKqj1I29iJojfYAjnptLGzLy1HbZ
UFwWE4XFLCMa5fK8zOyQWBtQHZEzgS7hpqEcHWFfNq+58zHr7cbs0CTXNPznyPSBt+YoMfyHpKYB
3OrI2VRwoBt526Tl0bL6bfiQAhVLKrkMrSUdwz5ByB3tu6ndzYak5xfbb61qT6w95nHItJs8xB/i
K4qITiOiU/T70UVt1cwAFJVx55vMLypdQzphqy8iBa6SWh4HPnjrZ5JAYMBvptkna0FcW9P4sCuW
jMkVO0oWkGb9qaz1VRln7z7Cb619lZRQJZWbGV5sq7iMpYF1ZZmZZNsU3QXRqMAzcUnyR9t6G3OE
zjjjK9RUa4DmaPn1/DXQ0vchn27FoK+HpSzhqGw26YfWxUcIyOe4cfcAYUu2rLsksu96KtSAICGz
Cce1GyFAikAma45iUMqKwyzwhHwIYgd7+ArRELYPJAGeL9kiAveurQh9S2dU2C35G7UcDqSEbgoV
HEdE++1UXOnSblNUYDKbbhs/fNPd6Uk5nUfDA0OBNNcjLKLQImlKUe6Z9MEiZCQ102lzDA4lAM7S
0l4w3n4zMgSjYo90ku4nYslF3VJXe7ey8F7zo1Fzirt4Y0sN3SozjsTaNw1rTNe3axcBa1FDDOxz
r/U532JN0IoneBf0b08tGSRA/DAhRxTDjGwx5N5GVMBZ7zyLnDrX9UFxSnnGx/iaTJ9jQDBVmh6k
yXgRi6JvPPr1cNIXIsOkfUrGjKagc9FY6zmDvkIUDFeRHxpguuIzcsd1lhZeRCD0qGmnHKW1rdIt
aV2MpUFtxPbRInxp3bf9jc7uSJ71Pi6L93ZkatCW07KTQ6trotcffHz/8Mv96I8zrF/ccRbqKcO1
pRIC+8jy9z+44woC5kmSI7meqdS4T+OnIMRxU/mItQrSIJLoU2vx5dP6hSGKa627iBJSWO1yx+tT
5H1/O/+W8/L/F0+lafJZYjv9F57K/0z/dsj+/l/13/+r/dt7+rf/+7/+93/W7x9//z/Te7j8+dK1
7XsYfXkPf3Rdfv9//uG6xEApHAwIjmO4zmKtxPf4h+tSGv8hBSwrR1jf/ZMGf/MP1yVWTd1RynL5
SSyWlu3+j+/SNP/DxjxpusI1GEhZrvnv+C4NDJw/ui4X4KsybdshfMCSWEDNP99Xtmm7pUMSKrsd
AJ3cqi5xJVo49vJOIGrfz1NAhUtbd+yzl8Si7IMygGypDUiw5SnYhmZ1l1I57X/4kP/ZDY8Z9Zc3
Zklpc4n64j/FkvrjDZ+ZbiYL30VPKVJOipHs94a9SJnT+Vr1xr0m1YtuwcKPa5w8Mrkn5MY6/f5N
8Cn/+h74TFwqXNc19Z/eQ1WgFbILhYQ821pohU8Vad302Em1qKMPaKM0SbKY8aKZJ4d//6Vh3Epp
CQo1TD5/vvyubmxryOiQ5FWG3a/D7iFkP+2WxN1+nk5gb1Bjld2d41bRX1z2cuP9dN0uPlzLkQaX
bTuW/ucXryugroDDSsbd6z6eqk+jmy1rLIthTYatsfQ/fQ6zXsNbXCFyGc5uRCqrG5ie0xR/2Lz/
eN7+2a2w3IM/OIO5R12sx8LhiVgeiJ+/BodNOhmmvvQG3VD7LrRuZBlPByxjxiXKi12q2l2QC3ZI
IAbUFwOIEFI5BvBXf3FX/npDuJalC8FgGQ+1rv+0CpMunAyYX4hGbAx8s4PuAB6tq5s5tLY5Gq7D
3FqOp4vuybTxyfz+lljutp8+BksJwoP4hyGjs3xrP24BFNOTo8zOqy3CMAF+fgx2ox9ckha2eJq6
m9+/3OK3/unlbO4BB0O2NBCF/3QHUhUrKG/YzIqAE0UwFM2WxLDPnak/m/109jmbHn//ij9vcssX
bTuKF8WM6QjdXD7+H64w7GGmZGPfeYaYpv13wUrNBBsjQn71m6UxJpL73hbMPAPzXAhCelDM7zKN
Os/HsEFXqL/+/j2Z/+RTV0q6Sld847ypn56FtAhFObPIEEwmnV3bac1pYBDIIIo+eZUj3YqRr5PV
xiJVJXe2GsUhUc0zQ67oPoP9AHpsULflEJM34roBClJNX6wddGO00PeamHyLtASh2d/HqZyBijq5
gRy66TzJf/77y/nZZb80qwxdF0pKxcrvfv/7Hz7i2pSVXVVoZku3w6XmJPsktJOj6DJkQtQeXm2M
75k5ipcwnN/c8pOGUWbXYUBlomvvUzwAum+bzymqJ5x22buqonHbOowvrM65YjcyL9rcuEeD3QYJ
tKwPpi6fXTcJ92aqcziHEkbLO4jW/VAFnNhmdRE+AT3wTTa/v1jrl83N5h5i5bB1l83Ndn96YjoS
QS1rSpllzOCSSgbfaOuyYjvnTMYKRsJU6vxurloOg8l8+qglU4nRnJ/xHIcPYx4VkHJM5zgtAnuV
qkdhigy+9bEOXs2xgpQ8h/fAH4O9jiYhqPBymwVToEkHuNpHJbxMuyMeKPA9e7B2oWEHW4MUKERh
E9HRoDo57g/depI4hEMaqlvpJBkCKDd+Quv1ZeY45iRF8drpEWOv+R8EjX+5tKqfn3E0ebprC1ug
XpD69w/wh7uB4IJozhLSsGZoXttydKbN96txOD9tDNrrYHt4P0gWg794rsQvywsvLWj1SQsd9vLr
n591K20Dy7HpfRsyxqY7hV/R9l8FaXSnEpo4zSqgpSqwd8kMe5Dx83KIZn4XNrai8x10XitTmiMl
OWo9psNNgWXwJEOi6TJCfm+CkHXEXA4tRUbukk37Ghj111ZNNhPo4ckmf5O0IhwzGgmRCHzIlzCr
xDoghT8MnU3cimI3iZk8b3MFsa5l0PQXN6jxy85mU9sZNBGWPYWNbfl+fvj8bfa9yFZTy1OHYj3u
Hjj+zavIqqwtMkidoC1GdpAQY5T/MNzzCMl6kyG/ZxNM/qjp/+W98B2w8acF3xaUga7FgM61HJ7K
P7+ZBuxVjDIKNfxokEYdpfd+mle3Kfail2yp8OaQmZbq0Gsh4PwK6jUhOitg3s7pmvQ1pCcpybMS
TUfvQIH6/cP8yzpsWybnV8ulUuV+lT/hQSbHilAuu62XiBS5G2OM2eAmJYcz9HqXJPjfv5z6pQbi
9dj47KUGEhalx58/DZ/MgDHxWYTdSVzLSDu4I4qQoNO6u1xPonVYwh7towhylIpwDYDkxQDfkHdk
IKgT9DFlSIutV85zpLdels00gYWBTBhoKCmjoWaWhKv69EFI7ox8Se9hnl7ztvBpZ8XWRg7olGdf
aseJwFfOhYiqHRlcho6VGuXTjbQM9NyufjdE0O18K3kW6BlrQjjWWTsyXDTt+7ZOIagbtX0YZozY
bC/zUzaWA/nJtJbjCE/IkEW4sIroU95s2QWtFXk7Adxy0LsGu8XOQpRbOUysq8iM982sl58cDFNu
GEy3BimyEbr2B5SCm7Gl/QYzuEY0lhMPYT45NkpwBQbvgW2fWI5Y7x9soB5roGndmXxdhZsryA6h
kLvWd+s7tq5NG4TlaXbEtESqj3/xtZq/PnGWZRmCc5MwqDB+XvEyGybMELaDV9YJE6FyyFBYmfEm
0cjCTXIz2NIdOjpuiTXVgBIB0ZhBNk2hZtbMbR8a7QVcA0qhKIS85kwukrsiv22lFX4W4zHOadHl
bdjfDiOBK7+/J0Hq/FSSUZCxTFi2RQFKRbZc3A/LhaVcZUQA/nEozNa1zBbsfXzftpZ+NhamlKar
+qBk80UzADjAXTWemuxD4JWNVktsBSkx/qaDBghrvkJEXBqHNAvsdVBKuZmmKjkgE8z2MW3MCW9e
o5Z80hFBijGnNRyS0dwlBXGkf3FZ/+RRs2zpuCj1lvOO89NlpWNLdE05IGCt4qtRqfoM9bxKdCB/
pvNlVAZ5ialgbB3VtD3mc+okX8GzMAxyiIXMmLzKJumxCjM4Ig7HXEe0iCsXfXPvvrmdmb6Eifio
TAxvv3/nhiN+/UpYvbFdwStiFbfM5Rj7w1eSVb6lep/dKO0xvdVRm+8gfui3yqxgMZeufB5HvGC2
sub9KBmPyymgsR1a0QYusN2Az+MEuLK15oZGJ3NCS3yyx7jeM1u4Ua1uM2bFW1WUaObsikSLvPMf
8tj9b+bObLlxJNuyP9Qow+CYXjmPIqkxpBeYFIrAPDoAB/D1d0FRlRGVVteq+60fUsZUUBxAAn78
nL3Xbtirax+AMZjMBeAWaD1dipKlEbwbEtTxGs6ntp9gJ9ZT4n+wVFfx+CN0tIOrSazi/lrU6U9v
gEw+9cFLb9XPQtWzsDL4ITL/Y2rCufdvfsY5MLJAWXA+/fqnxxhx2Uch5V7Q/kjMcgc7htDdAPeW
HywGF9CPgDyJMSG7ITS+RDXRKuRkYNny9zTQbc8QG6hCHmq24sXLM1wyaB8AF42Q36V/djtIGDiB
k24Y8Z4Q3ZFUxa3TcL+OQmdUg0RYIY9cUNP9DGdPCXoge1XiVnFUBjs9esR0jZ2yg1PfGVReFXl/
+RgvB/BT+5Lp2iJ7HbWwuOvCx7qupzsrX6Ztq116H1GTMEW2cBouPW0a4JAaagZ6la+Rf2sRYeyV
r1OA2xnspLmEALlw0pyzYoa6jFlK55JsGQQUA6OLonTBGmM9ZWw8bvDZzrTXgJfa2J+Mzfmw0xYT
qoClAPwXQBNeDMXwisyjER5QzujXIKYj0eW2mKaRrl+H0cCCKGV2u8lOqJsRjdih0+ycztg2GPi2
rYjwddvOOq6hlcjEVydl5Pkye2QFEZvAc0l51hBk6D6avTlXR1ke4WjlPY9z500VIwLJt85IX3GQ
2MVnnngmxpuEGCCRHvyeOBCzUGe2/2LDJP5nHk8rWzL3NplypTSulvzFqrQpG/WgCteAWNAhz+4d
PR7STUtMR2XWJ5y87ToZR4w6CdSE0FnFKt+Q/IsaUTnBerCL0xBSvZFpAiRgOZpEYrg9VnPV3PsW
uqnU7H9q4/Cg6v6Ih6xcZZN3D3WvZyqrTOr26T1vkmDnZOkz3eNbzjxsHZFksoIOtO+j6dbomlga
MbZ5ZeaH0peoUvlABXOcbRf0b2qEy0L7J0Hd0q516Pk7Q99YYUk+REJgOIL0kchZB1lNki81+Pgo
GgBLRonHeAqxTkpgYU7C+4qgqn5ZDtFisrg8yXYgLwwEtYiKNUwN/haOIl8mwDD0eR9S/MPYPBL+
fVb8kPy0a5KyXvmVmnY+Ma4rWr1baRE+12Lnv2vmH1ZoYmTWv7kh+d6uMrsLsn7iqFYAWchLio2P
DL8f1smflV4RbFIBY4DguQpFh1p5SJlJsUI05UQFA6SJK298yOxsaXR1sU5cfztJNozkZ8ILMkus
La4Hjqjw997gn8ETkF0204Wtn2WcvmAXZJn0yZ5FGfqlRKdSajDAsDqZNzRMm0a226iQ3S6Hpr+w
DLOBeYk0ze+rl24qBDGDzLOdoP5OmGbGHoAzT6IGIfwmxkJWOJwmTH0QIEQcP78z0NEAdAhdX9vM
0pO2n/oVtN0QFztm6ojY1TgkJ3LCLwSx1ZSs9Ki3SO7u4/fBBtlRaRBpK5uZZFiYyzA3wDj13SPp
iwkpgEGH0H+AvuR17al22metMD+BOz+2I30nQdprXdZkjc3cK0oGLIXCKJeDsoYlWR2jRhSkk96Z
eRguU7uScM+6PcYAaK8QZ1qXgbzt01Ao8FeS3IS4pkbq5wcQZZsrBnSQwX3IyVQfG79i7N70zwx8
ujVK/3iZ+RwCq+uMJWp8AOFgX42OmKaEB1RcqfvQeG4FICmowQu3wNab1VG8ykb3oqrytQXdlGsM
sk2bcQvAkbEaymVJvGrXg36Y7OLFLhF/mJV/S5RNPpvAcGWBkeflLS0hkkXEElHL6kgo+qv0euqS
EmGLmRKHaA9vsS7R0qFDRVaGFV9P4Y2JYmvK6SGfgrdGogd0pMyYzn9vXOa0aQ+YskKIhWHmXKeo
obVW51TNH8nnRDqX8lazYDqWTvXTtjT8uuFLONnYBWe5zxgjNG8n4xz0KEvaaGgXQ+bGgB484hy2
TazRurMzd52m7Q3OBsLLIPlhdsFn5cDJ6ZubNeLdwxGP7hlnko5kJCrALkAOXkBTQNzidye3QGHT
QM9eu9PVASIog6xlsRXOummwlNYtzRvcSj0iB41jmrVPKqQZkILtxg7ugUINc/oCxGnGyzLEGFTL
siE9iPFY43o21xumVI1xtGu8J2oKFAV2eUfW+xtJItYqmfDVK4f8U1sJvLjGspfOsAUl5y7s9LnM
b1ZrfaCLOMPaA0ucoGIYISC4OHriAriKne2GIf9Jppm1sVDYgyDKVhbWJpRL5cSEH1J1Udw5nv48
1tAtxIvTcHTTFg1NTNB4XhDhlhOTHOBojsEUaRIVYufkK8vIkL+AzsD1s3RD44eXgGMjsOXRndTK
rMwrgVxE38KOH5UMFk3DR6d52SVpeeDAz9IlLT6hp4e0HZjrjitDuaxl1qoiqibXJrEYiA3DGM7z
WP6PjH39gAo1z9Fu9SYsHw3Z3MImgctUVbEcBt+G39ZxPtVcOwUfalFpF67FpxlwaxghITx5Ei8D
OwCgZj8zQ/s2uvZlqPXn+R6piR0rodu7jHz91TZiyupDz1twB5yi2gR0IoDjXSqS0YzW6VdZOcGq
NOx1OK9HjXpQnf/dDgU+aVI4sBGfLOPBlYPJqonyFVv+ay6h3bQpjo9mJDpKxA9iap8HAWo4GyQp
utP3prPIiLS7F4jTHaIeW3wMMdGmPXmGDPaNrdOp02AT6hGkgljyPDhX4idfkjff15tFhIYKMb/a
jEKA+2gSjnGJRYvoTGRKwSruhptoBaoQ3K9CYZDUsS6zJH53NeKwUhLz9J51x5dPbiHZs+Zmc1b6
4O+UD6XZSrzj148WybIURr79+j8ZMaO3REjnpgJL70RYx2SI6cCAnrdSYXqg/zOR1ZTaKCjDOtzA
AYQghczx1E7ykemMdirizFuEI63gdi4Fy34dmoTEhGXInBpKQ0eW2uCYAfq4hAuf6zzqHCcyhZoB
H+7OGZ3hUi9IZVKnOpSUOeE3qqGfhiHjvZPX+c5CJrGJpYnUi1NlNRJStMAvF62A2mTrgBL8HLTu
a0xIEUhdkOKJBcgT+f90ZxMNx14yYCJN8RMVdr5J2SrGGleqsoNSEMEJSVTQbHIQx7jwLiSXvvte
6h4bzYJoVrs/2rDBOFlO+cGvMYAkxFwuJgrANcrBityGpZE45qowia2aPPQu+NYeAiJNTt7zgALl
7OTxg7RH54EcBWwRcATQfnlvNtb9LcGwIjGsKyA2cYfOekVq4AySriI80e6mg7SS4wE6JblTnDWZ
EzPUsPmuHYWhxGvxOZBRUgq1jhMQPtZorlG0V6dUdVBheLY0j7nUhyFWhxYZRJflWJk4iRdsGUIo
qIQNOM5eiyijUk3RUHUT51pY9QUgccTyqzWb0FXTVuuMcKOFt9AffshBuafOn4ZHU3bhMkEWVdSk
M5Uh0AjyuaiosQhjeS2jTVHqCUI2pz2aYXJjG9EumzyTtzYPTgz1HitEfPgOWvXYSKRgoVLvaBKO
OiLBohTeh2haJFGxvg1h9r+M2NeGkFG/O+klibpRcOePuwIOykF1HpnuSTObkSPSUILyaNRTsaaP
gXEqjtqTuRn93jzgCsVELIxoZ7GLWkouSduBC7xN1g25G82bYWrkeFr5E8AuLse9eg0N60jEFh64
KnlNcIWigoQWlNpceMnsDfAFl5soaat12mXmKrJjlBVy2hNoSRRWl7D0qeqohf1rILOjl7AUIaMb
WPMKmi1grzK9hvSHlrPK8JxzMq8TxomUsGofdWT0KB1hG26HLEWhaemENJGqZVjd+BRW450ZTGo3
aXqG958vM3Q4Sq1cereeDuVS4tNZWHlq35jBdqwhwbt0Au8iQbZgXHKISzFNtnGm7eJ/vtPKrt/R
YYVTNlYAawa/PTVNGu9VzY4f1M+BaL2MgSsriFFr48pFzgKKe7IOfOVvQjnGXlqCWMs2lY/kpEUA
F/zu04YJahp4rKO6pcSIeq6MXKfuEyrijRMNczAlzB1FEAP49klnmhRHVwdBxTrpAufebS2Ghmkp
WapUcXT0qlppHQAJo2m2PWyptSoStEY128CmbFPeWmw81iV2SDcv6GNLopjyVN0X8OXRyOuHqi7z
DYWb/4ZzJpry6R2t560xNZwQTtbBbknbVzTmi8bz+5eyvEig34e8a1zqJaN9ZO9JcK2nHXKMQjZT
8qXuOOAcfUkST0851PvmeezLS9711YnelrhGLrkPOVSDpkxuUzm6a5SNi5oF/MkRZCEpOz3h2aJP
O4CFbSb7XNc2qW4VPogUlM3C4bk2CD2t3ZhuNPlJ06I54VE56LJ39q10SvDihAQ6FGkntDxiHTu2
upVjcvYA0a/rHivkkLbmedJYaO0ic0l8ia2lZwHbMu3GBrUhH7qRnVIcENo9xcmREYcLqAwVUIwv
sRXAJIwmvef4RUiFcyhD5oRWibibMwTZzwQs2/04+foyd/0Yrhk2FyODf+sgpRWBPh6oBndtOwYP
mJO/UzJX9wX6jI1yjdJfe3q4N7B4r0ZTpGdcrmD88V+vjT6F2pr1NhqfpluPpVOv67yWi4AMXuA4
7CriNP9uF8G5Dod8WxCVBAhZGzf4ejkNStZiU0+oLLwKwWGXElIUx8kFzh0leSX3rq3519GJTmPU
Uik0hfWkRRBBzAjmRgNdVxFX8446mRTbIr/KFrgYXYdkMz/WOmQCisDZEJds6tA12k6+rts4ucNA
eGdqLiGfJpaeKQaYmIKXrH3RrbsKI1oQzdtje8iAMRK1hy7bIpYM+aZKAYKpWN0jHiJf0NK00xjm
AGPEfWIn/QXqijLTEyzl9sAm96MsafN0SiK+d1Dz2xxyLjJKeO/BaObXYiLeATJQthvRK6RdFwHK
96wdvop6Q9oGiT+CJVBAnOT66GGtqMxh5xTGfUnOyRO0FIgeBHdvYFZestp2QKv60WmyoHxCSivH
jClZT9ivJRLs9jr1VdMbO20wzR3iqOZKtaUv2fZg7AsbpK8FXLOSMuWUhuZA3BD7dS4XlCKz7LUW
cOGQ7LOclsC53BiGVo6BOzdJyo36krjgORrcFpW9b7kCHmvNVOsuQrqrs8JsHdf4YF/e8EnDfPDa
IdtUHaMkAJTU/YQx53JWzHWP0nTLGh+Y/W2kh7jx/Qmju9keXaNtyXkhkLKyMSW37sBSbHGm0r3e
1SVfEdnNgW8RDcKYOn1jtTi++tLKXtt6+mxwlywMjeuSafnqOnaFusZTR1B4kjz68T6cRv3erbt2
B0QgZcbYwRcrOrX2QcRffROKGci0tT4AsfG1mUxcko3hD7XY9lSAqZ1cp+ENZuyTmQ79CufrRzJn
L2GX1yr20QGekBOjwU0yFMldXaUEpMQa/e88ybvFoEMlGPP64oaQaC3iFDZpgJvVUNq2oPkO5hi9
6tetUoy31kFsFAZTfsZ4ShK35bE8eAImke1PqNnp0yduGB97gkKs+RxobSXPxUvtYZWN42wFHbPY
T7K2duGQAJ2kblvaen4ISIy5FiONertqeI9zHo7q4n0XT9XZLxVcnRe64aemG9VlkrgK9NhsNoDK
5t28rx00xdU87heUa9PkkdFp6fixDHpuxri2LQ+za5+GtEHhATC91I9EfBD5DXcDsGX0UeHcO2Fi
XlgaCEzfLuYUSDgpTuF8phkYLqqTKSmife/h19YbzzzX+JJ9r30sKbvhRkRrpx4baCAeEbhZi3o2
jYnnDjTjCv7mNqKGPk1GIvkKrwoqrwMAhI5hfrQNB8e/1DYA46Sqyr1NBNCSRWKgld75pCdRGgvF
taly6+ZeD0EcjFH0KPpHaPLJ1ZE+eb0S46RqkuQJVtDSmaxPT3jkl1tgq5QU+c2bIraazCtWMTEB
G1IO6mcUomUSqgPORzBflbgXrHmPEZqOruvNtR+zRdFTw7jYuo/5GJ+HMUn7oVPWTuV1dHI9yAJa
MVrXPmYA2mtIwrHQbyplzoZAtjD4YGabjM+ebaK68pHu3hf900Ci2inp2ieHvfIThg1KKGNSe8fI
CV0hVx7oN0qmHMRWZHyyqYaf1IgIbZPYSBG8FPhP81QMdN9UuPG+Rny9Hh6L1BDwn/VtG1NVlKQs
gdXxga3KU6G31mOp23QRZBEcsiyliUfyyhEYaXyEfkKAIMhoN5XipWEXCAzk2c26YJ+rdrqAupgu
IiR2shnsoyQl0suG/hr4ot0QdcPOWvXZsZ/5eUNUX/TYLw5lJ4a7SXrtTpMt0k9rG2WusTaygl15
QYRlYtUmZDOGtWMfGLugTbANTxMRX3oDIy4Z2z08t2e/sFPw+r7OtyMGzTJ22mUceg2SYGfdqGyf
hSlPZkoPKA8CuUHSdO1CNrY8fMhpA8uCNpq2b7BTUymA88Ln1rYPYzS8t2OubWEE2ntRDzlVh+Os
hhobUp8rcUijytvahvauAsAVWm+rK4EmhLkR83zEwXGF4su3csBkxxD+wC51ds6p71HWZUeqx/HG
Ql/cZndgX1/j2PnmxEDnQRXRwy/0rbL9AFKf/toraoRMVCYbQ8a1Fk6xXVUy4o60nNDXgk6VKHtn
Q6gMm08Pj3kS4tgzBZm3tIEPzIixE0MD2mpJLFbsy0g8iNuVmNDd6unia4cbJSUDEE1Hu44SlM+I
Qa9h0pGYMG0dey+M9vS74NsCjrgfZ7tDTHvE57JklZ+qRdfPprXbho1xIRgoOE5N9C7Z3W1b2yO0
UPXNuu8gLUmUCYzf9ebaes57aQ9YXvys29oUjeu+SZ/VvFBgt2Q+nFfBXWSDqDyTq+sfeoC9fuRM
uMj5Mfd/Nkll14fCE7ewhlA81CrZ+621H+j9kWc6J9F8/cB4WR/8UBnEIRExyYjiKrux/6lTizA6
ib+3jWsuOrdQD44R1psmdPxjVBf+ERkpDEbT7R8CZt1MN9L4u81haOpY/SyG8Nr4afmqN8xXC0FO
olJBRu+BwKloUOpuKHRr5TrCfcY++TGNMc/JLMcDzJOBO6J71FtP9gSF3x6lfp5MvT7gYKQD1rbt
LZhQ3sPk7t/iMTl+vWLpRFs2beLdVAQQC0J37vs09jcsVglO2VCcsK8CX7MZRIkigvQkhPxsGN59
/bllBU/sKaJvnjWWK4ru/pKjG9hlRujtYk6ey9c/fN0ljKLnbj5KkiBzrbXaT7rcOB/qZnokLhbA
tagEG26e2PJ6H98ejqOvl/X1Au0o2X4dpVGGR5rt6s3NQc0rT7S3r7eYx7I+fL3tqFTFelKl+RQS
pEtbXIofDZS1+cnn4+bPB3DEOLSy6wzqwDiO+yzJ8x2Mkvb6dfBTdyxf58+1SJ/Zyjv018Ph9OsH
bSz4BgCRYR9Uw2mYf7jj8JlXFNNRM+8Dvu749Q+//+TrllcLDHDDnPExP+DXA/x6rK97/37AX//M
agFt4fj7kb5u/fEcX3ezxAA2dJIIP75e1tcv4/llft36dfdy0mhBNO7D7wf7fZe/v53EJeCkc+X+
P76q+Q3/+gv6mMADkOYxJPrXoahAjnIE/nr6r4dIZZ8dDJjKf/v9Hy/wj1edmW9WQZzd31/WH/e2
BjBHVQ255dfffX08fz3nr7f8+53OmiVScik55o/t9+//9mrcyIchK225/v12/jjYv/9OOi1FCjP0
37/6uvX3z7NF4bL6P4lwMlFoUPyw9EWHFD3nXc0Yjov/muz0+FGoe5wbZKEwHycJka5Iq4E0/vrf
aCLibhzUTsmfpXQpkGmYL8gitU82O+8F1Jn6QqTkdAgjmqxlD5zia6D//+Rr+E9RUIio/kqC+r8I
k/rfMqnm1/HX4/x/kijlIKT6390P5/fsfZTxv0dKzX/yy9xgGP4/TOSDLN+GYxqIx/5lbvD9fziz
tM1BrewYFgEMf5kb3H9YXKZ1XTddZB+eqaMH+WeolP4PhKmmgehcNw0ynVwkLv9yZlx/adV+BYD9
51Qpe9Zj/yFpw8/gMDqkCOc/23bnF/GnOgNinBsXOllKE/7WsjbHN8sEJuhDFjjpbUPRm6u3CDv4
rbI1ooV08ymWwd5svYxIIEHbfTLtrd6X2N4i7UcfDuVdC6Cfxn9dRCtThveVi95NZv341oogXdLA
Jn4BlcRRVoQA6EEB3M9Kz+HMI9SejCB1QVw11xH78HtqPetifJsmxY6hk/ZrUzfyEhvRLJAKTjRq
xZ0zB+Fo8C2aTr8xgWluFfCXQ+H7w7XtBfJVbE06AvCmW9quVr2KdMy2VlbJCw5U5/zHp//PI/yn
D0nMssy/H1HTdw2P+GBXIIn+9yOa6zXcJUh528ZznC3LHp3grPsIM5xboq7cW5phumaA6259GNtr
Y5zaJb0ZpvIUViWREQBDa3aXeo35TvnbeKK01kVRb6oHbSre2gIS4lguHEeG25Cy5jHMXFBwZIR/
smleujS230Uziy9Y5XDCRrTYpvZOJSDV4jjuTnaOzZRuIR7t0a1e+wIjg9bE7Lny+PG/HI6/GQI8
l34nX6tfamrT+HtoWRWaAU08o956cbryk+aj75hdh4KndEbEbE7paGR2AaSx6lRe2cKyyyoaIlBi
Z5MjTv7mDY25sjQyT+YRne1oYiPwXFwJ5xzWRU/8cuOKeulDNN/XVskwaiLq2YUVHBaXpkBconD3
nP2aQRNJ02rd2oxPQthQZ9lCygaNTNqItOpzmOZi7aMvZb89XD192uvtfrIdxBxgNXbo7uh8MvK7
VmnUXVIBdiu0ngjltY5x1n/8lyM3i7r++CL5BtpKw8bYYjjsC/E6/fsXycoS3aRumfbMP0yyWjL0
aLr6kDFQtq4e4nVkUhSFVc7LVbTG5lu8Qsj5LvwARPmEL5qF9eiVgF9pFjhkHW9hzstL3zrHRJn3
tDOaOwhxhOPY+Q9k8fEWIHpzIhlvUaGMWLsRIqyojC+RwpTeqHVVBMFLGtmg9YuA+lFCYpucEFGV
zdbFDqzuCKC4f4wROK4JSUL4jjjtv4nKKMH+/dh4mB9wutDPxQphYPT4myAubGOYYQZqSgTPiBHp
Ru9U7fxwBtjczJ5fvSE2FjVdTGYcbLNCPO8QezgT+woYbPIKxw+7PKjcbYWcI21UtVFaf4DojYWx
dzHm9rMGn5ijMI3eGBmdCS82VuXg3FdCnGNJulNY1T/7mo26k9XTIoTdVQX6nNx76MKqWPmMl+J5
r0vCBg7Noca0AYOE1CZ7Rd4nvLlC7BpFyzdxnauCurEgINJeyIAO7TyHrj1zWSBMXTHqOaAo8Jem
I+SRYKojc6Nrhw3k6CNCZqKWXvUwfvQNuh5AEAo2b4FYTqZ5HcNoS0ccrVzQ0o2vLoEBy6ULll8v
8eu+deQC9w+hFERDfdeONGLIzfvhI9iJDMCIPkgv06N9T4YKOHAm9aXBa+1smC96+zP18aG2QcRE
l7AoLStHbPTDuVMtU8/E/FScLpy8Pxu2auh6KhtAJW85Rd3vMcSCQlAAjQjN8uBOAREXFYKZyR+Q
0MYMbjLhh+eKw30AGwXPgw4zbUi1t9KoOJVDPa6ydp5yFu6pRHR1KE06pU41nJuocLdjqlOXz5IB
v3olcKLaA1vN10LGkIdypdN8n/RuGWLIvXEZfrLoxSNHGqeVstgbloQE7bCC/yhrdbMSfLG20gYO
YXMcSic+yWx6JzwVcuJ8UhX1dGms+EoPKTiSYe/dkWUdcWXvp3dpD489eeQbwM7WzrXrFxmgJWE+
PRmrUVPW3vLzEZFA575GBa7/GrvsObM7+YAl5OoWSY3qDzABRC6C3vGM0GP288fBHcYHtqouyzza
LBMNmWWiFwhFFR+FDaRukJjHy6CxOtLqE3wendMx425CvrEE2C6h0BEmL1v9LplvRUGsQ9LCHysZ
BfrdFOw1Pqu7xs1qksa3uub2s5rK4IvSMXSd3xyYxfuwZI1C0i4WU+uVmyGBXYovIL9D596eQgtC
kZxfsAeB00E9tmtl3G5LmF5XrRsqbHJT9wy1MV+k6mwNNBpty2yeMRk3dRW+lGjwzlbCKg/5gMz6
EH86LMThna/aLs9D8bOS0xYIgvPOVCRY6ELT7jsiVkB6THeE6kavaRysJtbsp76pjFM4GEwi5t9L
qJ5JOWh02QpnBdi3uX39QBch1+So40yPcgYRCy3rIJQPsXMMZp4EEg9uxZWx6kDNL1s/6qaFUqDx
gzAEv05PTIt8gdIkBDeU6PaDnY/BCVbra5TyfxRkRM/1OEmrDtlWgXCDRHq3ueWy6LdCE+DIKjom
md5ZT+k8g0ZbIndkAztrlBD9MmBAfse2t7nTBLIfy30Lq6h/KmebxtetSG8l/FXroaZnfzHNLt06
qsTyMVXhCvWdvu6awT3TOZ4WDMw4y/UyRw/B0hcXeB4ZD8XeoTOq5BBU9WMdBDArNfqVuSvCc+iX
xYrVlKgpIGaMuDQEaKP/DmuULkgJHQwCnoUyAPXAa9AhjHJ6g5ykVHtvDXzxhiTqR5rqzqZjeGcE
wWuZV3eWGP37OASRUYyx2NaDW5P84U3oUZA9n/0U5tlCpO1nJ9hBWZr+gcStuOqdwcw2Aqrdoxq8
6yWcB80eiF+KidQa46egQ0P/dcbXXW2s/REFLyeuGdfBPx8fxeR4GAXxMr5HBzT2O/v8qxiR7vQN
PaJ206cMEF9tPIadZTwmudh0mYhvWfsA8gnIHMg1SphvkTvg15+Xx0Erm2828UWr0GzaQ4iG79vA
yEfBn30y4SCcm8yA1+CN4RXZ6KtskSK0NuJDQOf9Y8abvPMj8YShpH+MaBQ9WhBYCf58GIt0uEcG
utDS6Nmlw3wtQ9qm1gdWe+t5TBNUDap00OUwLQz5lr7KgaAnH8HmQboNgqUxW2Ff3A25Y32WP0Jb
73ARct+vGzj+JwhfKdCbf/7mP90lEYN3EjbURDKXgiP08DvbadQ3M5iBTHr0YSj7IWv0FxrSzs0Z
mmwDOkCe80GBTDZ1fU/lKMhzsO6NAhGRM1fzmRtYd1numhskGSY7dUgLsRVNT9lIEy/su+ycFbwL
uxkDfDfmRFQnZ7zlB/1HEDv0953hY/DVJu3rrQpy59Psio9AQhgGU2jsRjs26UaBnxjGxLuUToKP
r7+fTF8SWRQ481Ho7yNCo9d8KattI1HtaW2eLgmXsZ/LiOAVEroVuTqyOOYYURdh6HFUG/8TZo2L
VndI2g356LTRM+OTOVx50XVsBZlf1Du25dRmrs6Mn348UpVbqwbjgXz7bW6ad2aKnsSxuuhBJpKu
IUkPewMcFcHxiOihLKQrvUz0xzw1QUFQ+hZKwoy0ghNwMrUR0vnO1HchB/QGmQ5+NtHDl7r/VlCY
6AFyrxj7/crOabCn7SPQzW+Qakk5ACa2lWVxR9VmJpCCooA3EoOzXiJR7Hd66y01RCw0sl2AYqzk
VVxFCM3Hx6oi5aMtj3Qd2oMZ+3dcjiNCDvrjFIUIWr12XSH2QuvFAEGSLkF5RWmWg4uJPcTZXGNQ
OdeCnhWDgD50d6HHGK7L5IuQlQ0zP/8AVtGyaqAzQDrkYxyi/N+r1H6us+B1cNInFC6csrE8kab+
VoNQSbrqpeQwLq1Bfm/EwhDDiw0tXG9Sto4pIxZ4eMOuZLK3qONx1ZT5G20WsYDfR8yRcUVf0S5j
voBBymUL5fKrWWH2SyFyMbb1KapBnunATTAEhE4GLcsnksvGVAH/ddNPrK9x2h0NSQXSqObNZrRr
j1Akq7w2N7iglrLy5jMBRnMWA3kNg1n2jGqROQOJQqlFXKR/sJLu3ekEmBTPrRdl3bErsXdu2z3m
lTimGE/isXiuoNf6dqIDywfqwgy2XnIhAm0fkRdRNeZutORzaes/rYY+M+qSEKMUIW2pWzxlsgSj
CNjHQtO5IFOLmiHAuzA536tewDsr/AnrsHxpsdqjtiegy3QRDIvPCrhamrnkQQRPztRvQJ6fReEi
I3Yrxvrk8yLOXMXNe5kAl0q5om2TCD6uIgOpJ7phmFCxJ7L/KLXkSSHPcKJCXza8XrCpjKWiqV21
IcacdMCJBTFwkcAviF1Se2QzINYEaZ5TgyH56MulN7MqCXICppOUfrUWPdFKzoCcqGX2CTj82I9x
sLfQkEJtYZdM8hP4IPOgx6hTxWgBn0ddbdTBsLYlWjTK66VRXmstE5fGJgUor8LTkL7QWic5q/ws
PXbYnTkcIuVfnFx+xj26yiAOr16W2RsHY1wS8dRhhzY5zWsooaMRLVAizlKkaVg3mbRPZp2TO5x1
IH20GD+noR0DJj0oBtxL37MaiPytF8VnYqeooCs2fY5BqkocXEYzg98fX5O+fnF8ntrSO7VAnZQs
qy6/Z5FEbwKvrKkJA5riHgaUnuarSWf2j4MDOnnGGk119SNTrb7PyvghQohHX2DolwC8iL5M8ero
LvBxAQWeDhdKFkH31DKcbzJTz0ZNy1Gw9+SjBOAsLLkOZ1ie0OR8hqf9rozIHeZLj355b1bBT9sc
nvsOlJwf8o2b9B6JJ3GmdMMOfF+gJ9UDiRWrviUiRRJP0IsSBYtwN3WTJqegx40iWrydTvwjsicm
tSq4J+viUBZkmAQRWL4CZYjf8HI8UGhVU9/qelQALtXr6GoEahazYXd6DqyGYxXXhBFA0yrT4TlF
D2JU2bXUTFCjiLe05nuzMxNgSwz6ibnRC2hK8IR9255RWsgtK7PYNCUHvcRZiyGm27fum9ebztor
s7ewQ7PbDh3KZtd8mjLr2hQxAgANbYLio+Myh6YlHz7Iy7nVqsiX/0PYmSw3jmzZ9otghs7RTEmw
J0VSvTSBRUgK9K0DcABfXwu6z+yV1aBqkGERGZmSiMbdzzl7r92xwBgawShh0pHU2kRv5P1x8nFs
Y0sqa63lX7KsGXMuylyulrvcdSOd3pMY6brRsMQrSaSsQcxQfBFTQ9wWn1XW06uJveGgCRIIXYGm
hJ29Gr5oPa6wNY4fnbyT2r4AFatV2y8NMz/7gJphoFTDbs+qRgNPtdyPwvggPeqJQn8xMS1n6JrO
wnL9wnI+ThaWLhJH7i3y8PUc90+ayxJudoRBp/zvk66rlWPRqlrSLlBRAQMuuClMpx79kmU6n9ud
ZXSK04d5BP342nSWtcv6+WgypMZqeE1VtmRje6cYCeAmSusH2m3nvAQMXtAQP9st4di8mLinv1WV
7vSy9g7StvahIimsT46G3f66Dux1N6aUsc34+vv2hFoK469mwEkxdURjv/39QYg7I07HQneShQbj
sag6Rx4m/WlZc8yu8jaFIV/6VCHk4TC/gyoLGhQv1+8X7QsDchk3hp69u6KibQ6iZA4W8hgu70Kc
cEGmNNuX+HahdIhTWLO/uATTQfBjIe6+Qbxck6h5B+xx7QmEPTgi9tDVcus7z7/yWNIlaO21Fvcv
+Vh9W06Nao2AbF9vHieTnlDIaFNw/U/ppBB8NO6DHs+IDmS6tmmwcVCctykvOdP4Q4q+4wGCfcn7
43P+BVuWefDiYoRxvifRys3/DFQztBa7ElOQ+0L/eAIMx0s2DckHa1d0pCdxmnjGCeeJGL3lwM5E
0wS15nkrr9D+WVpUAVM/x1i0D2MCShKz5laheTQJQIBlWsGQsXOTYKjl20bOkbLx2DvmzYgL/m2W
m3Ajn/R4CSHqXfWaOqCqjWyTJg10dc1Hop5Pr7rRzwEm5Z58WIEBpwYvyRdNpLilNk4YmmKfoWc+
0Rh8zHSL6Bsro4uGz5cDS5D1nbFjkhcvIWRLvIy7x4tYrUu3hCeV/JGJ9s/nD0GjM4H0rO3sNfiF
RwiSKDuMC3d01QzY3UaozomFOb9kzK17oOdIS4bB1lDs+sp6tfzpo2wyd18a6NN9lw6Q5Uc7vRGP
gjDXTUnkVCQLdEdu+NcPQ8ZrXrFBt/AyF4u0Zmz1jRXOx7yr3X3NSMksKtLcCXtbi7xFSlQN335E
jKrfxMO+nqYzre9kz/mbtCXkjTt/aMBWOBOk3KLy8WBmxOMM+B+KuTvoufEI/GtjxYgpoOp4NZGo
Gsf9Vaa1N9eptz66Ns5FJchohCArMu3QZqpxDiwVneo5BH7qtUSj6Jm5mnOIboM5XllW9P2cinCX
QUoRDbx96pt1GpfFPouaywJPakGXJSTYPvS4sV3bB1aZlqSplnw/ZeF1iEomzGpEq5pioynM8eQM
TPJVCPgvFmer7G1EnED5fKe9IIcmSjhDoJzkreDkl1Fkp/Mq56XZpYKe6mDoqFjzqkEzTJCl3otp
69/nhsYdvk76p5yMDwXXFDjlWD6GaVE+gr4kYCRtuu3vH39/6WfvITTTk9L95mlKRsxr6jnS2wSh
a+ogJlz+DTlzryRZLca2srl2fn+qYzmcegt3EaU03QIDdC5gskPWWvp5ACm1IwTgYE/lJ3MjkI8s
hOYlAQYrncWdIewD4+ECE74I2w0Bc7d4iFp0qyjV5e8UpEvRo/6KVVVf+MfMTLd1OTs7Dnj+uWMs
s277mn5UOMfXLIWdCu2qchb78ApbBTS31kRUSyZt0YjXaJyKa2smPzRh10jCcwpBTV0c4pPt8qpl
yPYNTyMr1nssnHQ69Qg3MMK5B62UN+VZ1puZ8uVaBSm4qL3gdzDTY4dBww99dy5NE7AFMtcg7dqZ
Xdz6qfp6+qRlJsn6nQCvC4v61utfQi+cPrH6k8zWqeTcly6WfI3TgzbW09HW2l3WNopFUm92dZJa
L02F9cpzkgcFWOIhsRrsjaJda3PrwZTsu0e4Cca1pOmQRPMr0wu580two56vQzDIl0ieZXiQzN57
42rz1W+Gdq2sSV5C3/hBqtacOdJje9GSBAEJcg83qx9/r48ROt5utF2mWb/FkCCXhs1hqH9sgsPS
pH82sAcs0OZxOA5LEzJRrBp06YL/3MTFmh9QumQre6q6fTv28gr5YRvrkmoja6oHVbjawcQb3XiV
tZJd0p86bB2XrMW5VyYYcJTlqaPs8206K2ZrzM0pqNzpMAMqZP9fnoHWk8BbM+OUzKb1lmi6dujC
+XMK1UMD6+MyqSrDlhzF3Q5bGqm3cYhDWEVYej2BBe/3i8jMrHdR7UIOTOUrnUOqClAUtmG84JT1
9yHs7rUv450JS5LOLxFkdQ40lmmRcbYlWGs3o5VGzsQul3P+itAj2RCHVx6J9TVeTLc++MY26bpX
zx3aczzY7d6SmrnQQDmeWWEur7+/UEx+ehuEMdHFFJ31ojflu3Buvx9fxfG/MHWmu69FLRzUxczU
OH/KLk2Pv+OdnvwCGjsW+uDEEFuuscfZRjIZ6Fh6andI/zK/2TqWsv/Rg95WJWccopLPmZmVt9yg
DtMTD9rswsnMaURXIl0AlVq2qTklNYWb/5H23q2N+O9o6khso+KuKa24Jy0zH5XpxZ3dFFhnGsHv
Wm7UVM3G63IDba85T6Js3+NQoKMpCGSvx4FRG4Ek7fKo9yC8d8Ij8acraHfr6iEmgwoNe2lpB7Tj
+yzvrEsbiqtsa4j1QzNdeg6wnSHnWwVTOc7i/NooJhgo9jjj+FV+dqzhhRLnm6mJ9aLINETIQQ5l
HbN5a+ZJEBj2TL1rH7s6Iu+bTcpYygYoUHhtx1Y8yR4Bbd9ittZztU2cRscWYEdBKpkKi5EGpiax
6iBv3MdR1mC5yMfbYMzNof6p+0hceyGhmyR9ucJ26F+JJdE2dMXHHaanrabFyQdW0T/FfLakYb1W
ST49QEGi0ph96qw4/NC0EXSlI5+iOvvKI+DqidlEp6ikb1D3/jnWB3/fZXwDLGvtXTUsr3YOC3mE
RriDkhoRF8Rf0KxyER0v1zYMk70HAZ6zfbWu1YBxuTPFpozHgzPY9N8bUswueuJsRG5o286uwldC
T+gr80zwqBz+84JznmPlC1VikraSMPvgLmICEnkR6CJWBArJCvPXoodlMHcOq5b7nWctMGRaffbk
0QpYlObwfNpDnmgtOwBpNy5FwOj1J7unhqTe73aO8OPrf350FzdURw+HUwKgczVbVM9Ys5YPyFxB
bKOGDhTzi+KCq/j4++UNvfDOTTnvnDo7tgg733wduEQysZi6XnyK8/Lv770xorrftyTYcRoKeXzr
5KGpJmMFV9fc61hTH32HCF7JVI1FMxhyNb3bbRFEsuZMlRPSJ3UGGq1fXt0exa/iVS296IGZtbPR
Kk+7/v/faSmPrhaNL72dx7uYqvXFxIxUsv+4HD8+dPiyla61b3kZguYtYBTEvbXPEk/bgHGaAvN3
8c3hx/w+pxVq1xWhVO6hnvt/JnFtWEbpEaFj+AFg/+GIy++kuMiN4qXxyblnEjFr6sWXih6BKrsA
LthAi7/sOL/ZYX/Mh4+4Mpw3y1YGJzXP5ae7Aam23pDZ2lhAMp0yNOtWbh9ZD557J1cnfqeqUHh+
qG0bcMS/KozehcX7Ox78XaV8ciwjKapDHnXP4WLQX8fRnjdIHUplYG0MZ/nYGazFUW+Ark7zE/LB
+mf5jTYsRK1MmrtkWbKUqRtbP142sInI0j7G9JRlVbGZxUiQa1zUl6GD/LqM2ei9mns1Zd8T6RgK
+2y0Wn5XQtzFScPvNDV1T9Xc3TkP90en1//fL5o1RsH/PjD/n+Q2hsILiMhxHMTlIJD+JwCpLoQL
gtJhyB2yd/dUIjDkkuOEqoXF37AOeoutp4c+si51mWzCnDMlycgKq9rQ4juUXGTbgdwGg5jDZXoi
yekpYXZ+07SPSPRng+izwNDJW+1tt9lbWDs3/3lt0YCj4ve3RZWjYFzml6VXcxqCVrMrKakvZaj9
H7wn9sVFnfPfJAIcOBYoKVAYYJQAyn4RYv+drUJzXeXEy+ztontFNbTwKMgsp/VW5HZztMeI0G/0
k9DUbLmflbeePayBBCBOwYCFry3YNuxGnrLZkIh+aGMYApKvLRmEarBSKvppAQEz6Xoe0n3TxYh9
5+TqVnMaYDZ5hE1H2ppB1HLumgE9TJ564AN9N9pwnvesgAWqTPFTYpbcWUvNnbyMBY1bo91Cdi9X
c5lka34Kjyw5tWdWYuMk6c9YK1n09GZtIYxel2OG9mNrVNmTjRCZ7stkrhqAHs0DlO8TDNJTOaju
0FNBxYYlkbnST9bydwjcVgCUnDucjvcUmTf5U9G4I9pv17MqrywrfnGokgkrItG+qkvO8daFpwaZ
q1O3a2eTDstkNSahaNDgpeCbvpVSuJDo2QP0KtqHVBbk+3kfUqMdVlbqLw4VaOSNj3E69g7TwKBT
R5gcOtO0GhI/fA6xvLgtD2p1QrZcbgvMjWt648eu1cR+yLk5GT2MRmovoH4mhe/GV3TNvarXNo4H
uTNhRrADnlVaygw02b40hUVB5Ch6o39TphewTqY/wPGcgDwDovVUAexhgsDU5v1hsLiyac6AgTLI
3bVO3Bx0yWnG6Wh8JYOzcXUSORsn/Grawb7VEa0sH5o9T0e8wV2YQQcn/27CIAGCw4Qs24fBiCiK
kh17US3xU4jGDYym+8dHs73obdLDS49+caVRDrJ/xcFUR+EGRbW1s5yb22jJ1rap/pForGHKhZes
treTZNIbOWCk0Zf8JYSZ+Xw4bYwGwrpKYGPrpX3T8UgTmYpCv7eiz7goT7OdVERwzH8IjENX652z
0gZk0cTazkCHv+s3Vj7+UIQGjMWoSDXiPC0uO81YUBsy9Dm7xw3CjurLxbefIe7fdw5N6V47u6lN
Yl2LfmnqzKtFZwe1vsVhGWYUVXxqzd+NaM5z7ewb30Pg3JMkVaSfXXMwwSDBpqVKzqf4HLZLvoY+
sf9IUn2cP1oq6CVqQTHTgmPjouoF551HDUtrTbZiIuSHiabmGEdE3qCFGuaY/0Ys/RVv3BkY8B7n
BUqAUl2IH0dE5g7FSkp7dnywpHXLXdT9Mmf9Ay/vrO3uZa4X5ywOKZpTzkcsmZPLbjUYGnWlyzM7
WctTPISvHA8P2BBelb8exQxpZWB2w6Qnh7QRbxgL7VBkEEmZM0ifKyeg3SdWufmmpxw6VJzthoxi
VwcDswGQmaf5fKLwAFHEYBTH027QQFwIKEholdzmlLndNbenAqFTzx6Fem82tSOgq8Amu6D0UOi0
8l+SwBRNyBmc2RkYwdO21YbpPZ27ei9i/yfTGOI0xRgHtOyY1goGnHplIZ4g4q6xNeIjMMwcyrm4
4UL5N+R8sCnEPBc3uwK02lommb+JOz4q7YsXqyaKd9Cyi4G9FIJAoDcD8CHN0DZE/a5blFNYI6Pr
ZCXbNGvn1YxVeOWlr11SmZvMZ711u3vtuh+lSkhua9ttz9GL4EH73uaJzpfELJ1lGSAAOq6zLPDm
W7PaVA2remvqgAbV0RtaLEE90uVpgvgU6w8KzB9BA1nyoPdEKPUAS5x22jZh/u4W1n7URHLywvSb
th+5cbgIdsWIOTdLQX56jvbSS42clfwzjnFlk9q25u2ryRThNUCzXJMW0v91VI/NznMDEAXNuczF
Trlz98KETcCE2k1zgaMwuWu5xzE+7LgbUSCyTKd9xWLZRXid+toajpywX/IlyQNXQAU1abzXCYac
OlOHJM2ftYLP5WcRM4wA/eYcIHskMLylLBphLvXJyF7XZy9GXURMNuKSlVJnC36BUAqIZA6/PAu1
qRpJyE7nwMt+PAqYVaJC+G7tkpJdaPe8hTrkewyBFJMql2PZ2SwrvNAN+igayRORYKttGAFlaXRO
702yFV5GB0Hzhk2aYjLDf7a2YXcRWrQrHdHefTX+AaLBISC2sKA4+TtZE6SpOzptYc7zssFggL0Y
/pc+PmE21TDPIiqptR68bBV0itajTs5nIDnY4Ncj99ZOP+1aa5GGuNwN7L2EE+lfkYFwQ83+jpCE
cWXCNyPam9jnzF9oSvIm3P4pNf0/ZqGcTWl5Vxh9J3PQ7mVJ592KyW/tBpwpNlFKRIJekyzSN6Ic
b4VmvlepOJQRehCGmXNQpekSRRkkY/1kW3bFnMPvVqKy6nM41xuv9hRZuMZ5GjOEg1iOV7NRIX0y
Znr32PpT58xDQqKeHPwgJ10V+dLwRXmTrOlsgSTvCUGXiGEhETIwYoq6GokY2teNuZsiMW+H7LEb
PSBfc/TtNdsuodGlfDmg3KvJVszk12DQunLGZyanTKE6yC4OSDeOLc3R6haeju788XrSPjRUiAn7
OqZ+D5XtyDo/E94qKyFWKRc5tYhqmjV0QE1PyJcLxKm1jL99YT76FX0UwmRfQoP7Z2B/Wgt6/kMJ
6QOVYSyMZxr1bD5caVSo6ko2DD7lmQW5RWoFuJsXKvqTt4qABdrvmzKMST+fumtbyzPxoXpXW3u2
0m4dE2EIWPZr7seXCXlFgA6RsSdU6S3xjI9TBCKzrQhwHJm/rTMgJgHdQULaXVxiYmbQaMYugMN4
IkPWrcqjMhX6xEL/0Uy5kv7oQ0glU9IEcLYq6H6tgC4r7JLRKnGHT6pna9OF/bZD5ODyvnVEzKTk
08JGxE04k30aTHi/R9FsI8t8lro64vmgEODIh7F0q9rpKTENKD9WR/sfC2fgajiEEdytXGCh0GFS
n9b6a6hK1E7ihwJwGSSRwOF0+dpNOx7ykYna8tVjfEC8yfXdN8MTMQ7TLnEiY4MSAC1nBGasE2eC
w/CKWcXOa43PMMdqjY79mhIvG8Q+TRBw/OPG5JCwrmJfHsG1UEJNsF0MT55IqfnXOnBksIOczMy4
xxpP5BBN+Qln2kPvk1EGNOa9cxnXW516KQrtOZScLQmFZP20oDsQUbaM93rPOZPpB+JEpGzUrvXW
xSGBTXO6qxzaIk7s3JGKbJK6+2JmzLsRGoxmjX8zvLB1OtbsoeCvpa2dmmj+CzWFPmvsbrvJYsvC
DbBu3O4L0GEJyQml6VR55k0zmyCxa0bUsdw0Zf4I/uyt0l3vQFBHQeytMcR4wjNvOoZltDWHQuxE
EuVr3VTuhq5/HPBNCT9r8yN3+8YVSwJEal+N3/7jAATfJXU3Ft3oldLpN7DbdqsZRTWWUgMpD6rX
PKRPqGjJAG0e/wjboTsAUKeK+6Pbmz6GWvyUCEZokjvQw7CnrEx3eYscAFVpmG9HIqdGel3toliV
pK8GAtiIb/ASDhNBmgJxfKg0ArGwiktzOJkxZJCB1KxVkcSffR6zXZHqJ7K6Qx9Sv1l546wIcxpJ
rjUJbnvgILXxnfgQsdTQWyu7tRVqH+6Yrs0x7u4KTMsqLbwvzaUWqo1qPFBaP1UFjKXOY50nfGDj
xbSoWtAG60JfyTrbyWySr2qeT/5ArW4nIeP0ouuP+OlQpQ3exh0Z0M3x62TI8YIasVl3TRrMPNrQ
O9sjI/5Hs4bNpzMTm5Oa0URLqHgZ6R1Kku8c9yWcGP1W5nwtVupsdj9yM7T3dTfcpnR+VgtuLZ9k
foiQBVJqYzauGa74XYGTzDO0lUegWdc79pM9JBDBnG9Z++O74hCwgrNxIwSr20+JSTe5ZnBFoO57
KOx+Ub+RRTaJO/1IVtsMSNCkI3CssjgL6poOpE9sm5GToQLQd5+HmkP8nYy3LIH+psONSiwumvs4
Bqgk3TrcxNjH4Cajh5EP0IFPI9SSPlzGU1KQQwAzGW4Br1rlwCmBXXWRegNPDlKvqot6m9VyJCwv
JQ69Cx/bOv1sZxRGRTJoSC3zl4Kp3C4tgErqw7uotI+iiV4Rc7Igx16FJvvYF3BHhDPCHPTtm0Mr
jDYkEBm3L7aW17jHsqisg0DsvrL1RRdgdQMBPYr43z5+V2o4KaXPQSJAajq8RWuUzv6GIHKXxkH8
rPPUNQNH0jrq5vXMkHok6aiRYXrqQwYwU/MF7kScPEF9xDw6g8oDRJGsHqbvWpDTkX6Mq845wNbl
c5XNtOG/OqRad2qrRr/ZzYNdZGhItESRdz1znLLiozdm+SfTu+LO3SwXVw2w5dw8m4M0yTtVCJNi
fz+55Z783m87RmGV63BIQ9uhzbXYdWqQhb3FcUdBPPNb/2XccqwsWMKwWwjzxnJPf5t3iF4wyCj/
WS8T7wIiK9tS3LLV+NZfMAE1uOUtSCBfvTZgj1e0xUHi1eEJWA2dXmJ/3Sg/1m1bHaOs3rYeisdZ
3HuhP7nQSnJKy7gHdZNRv4mmPGgTbF3fg5Ctg3LwxF+gVGWg60yYWxDscV2TwMLca26w+7QuidJG
RVhR/O21vvbQ2pTrDNtPEaUs42cxjgQT9ISWRSalzJBG8LqIgRaSiOaxNB4aO3uInZEmp4YXnvIU
EZpdPuB0ZV9Eo430zwAqQGZHWPwAQndPRi6/9SppAl2rvunPnCa5sLAYnkJSFCegVpmQD5nLGNLM
EU+hh4IIUztvok2XUppz4azXa6vyYS0V5s4K+50NhmMw8201N++VFr3Mkvj4cUkrxfzMol8OF+VU
Ym9KgnFb6b8kvA6DVbwZVXober9BReEm666w6y3TqoL+F3sJECjffoaIvNJgJa05nzLK6xcA6UBi
e7UE1PSzgaUGJ5DlWyRZHUYQN9dJI4g6iRmjL8F8k92w6JEFQJ5lkq4qkbx63s8oWXnriiFEG6rA
juTbkLgofRbBSIaThKmvQ9ulQzKr0Q4B9XYBaENzuuj8lfB9pgsaGLGK9r74C2cZbKl0n2vdeaqk
HOhF0UNw6iY6Z37yE3XwtKDZHt3S/xwJBccFgKxgauR5DOfXDCZqPxYNLSsWLyPK6XUUDOc8PV/T
mkV3YnVXQ6GJbA0yQLtGHqRA6oOYZ9LVQTHDYeg+nEYrJPG27pEIUQ44XbGG8iDWhYUkbbTRt9gj
EDia/B0eFzYNnlKObv+8uFtq5visUb5giANw2AVuZunPNg34VZKEX9IX772X+puc/OeZDPJNRmti
pYXFzpXSJmvY6+EFZw1zbPlsM2lpEA32FYVdLAgCN6vqb8qNDMzlRWZuGQeYIrZeiePbq4t8PUPX
YNjHlUtd6tHe66lb63zbOVW2nlPLR4hBZCqqqAmeWnV0nNgOojZDxaTJ/GEkbxNyHEbtaWQoXuJN
DTyzf63HHizVKG8cnd2LqXBQO6F651hFCCoVAQeVYd9qJJh5MiXqjwueDhfo4RvVcAltS7/bKTv3
QP/DOlcORyYbywxgCviY1QdEs4sAGrJqln08luS3KgKeC0XHtok4mVqRYWwsC5GfrzkcjchZYTRp
HBPLrDCRfeTlfBvpS6/HWWv4ACXp1YuYgHyxp6LM/mk1yLsxIYjHTrp7b+TeXjI2Vaw1qYaN3/fy
cOP1ThWMDODgO02Psr2p0KdtaQEhNSs2Un1yH9wsvFuW91xmeDoojFykUdpHV+UxqcsAsSTad7QP
OaYQjs1UAquEPLK97gBKKeuH3xezas3jkIwuAwTHBT4YKKZ3JvFtrkDhiXwyp9I3T2X5WdWuA0XG
07jaTGd7Hi5eQxRCuoxfdXdJCt+4NHZ3/TD8IaAOZZo+XexC3Ain//oMR1Uc21K8YkEm82Wyb4lv
PMpU++qn2GT9qE2omljn9aUpXk/5Bf+IHujWXTCW2fk1Haohc265GjbCah6hlEWUHBYCS31g0Ne4
ZH3r/GCTGT0uBhnNt/2zoeeo+AB0FIYwt2GythNJKdomx2YWqP2EHq2TEGVmrz48mYG/I+nunE80
u4ZB2wJipsETpRsR44UkdRi3DUsQ1zJibpeujJpC3kopUpX27FQ+b0CXPDXsPoEQHbrl8Q93a2AC
6b1nxoREOUMpK/t7rnsXORXMb50OKQRqZth3eprdfa/7V7TTiuMKskcBzxFLhbWxjBvXP99HS9a4
UAvwO6EgsJPrNHBGW3bw7UC+kB2CHOgZegQppSzzP2ayKkUsZV9cXyF8p+7UnOWI2KRMRRSLKCd6
9mDQ+GI/s3PsopTgwYhmXNDqk7ntTcgUeqEhz3VGh+n3DBXC1pESt5hXXKFfvAgFZ+KM0FuHeS0Q
PO3qLv6wZxDVeeZ8uDZ1sOemHzpw4I2pikM0EbVeR75xt+kGOiq+J8Y+sXbwCdKdOxR/JMAS6OeE
dI2F1x+1jl579yQbut8Dg8RNA9QTat3Fys3qFc2+P7sYom8ubDiwwfqPrpTiWnNwaA1a2ob48Wgu
qTnRX+RrYjsocEXxINxBBl4n32n4X113bDd24q/mkaZA5YeI7bryNJgofnq4YTg8GJo3MJR1Wi5r
WnmbtqcMMzJC2tm7hWp2XQ3GxRjx6MSIJ9DQIbJqrppZvg+t0LdjYV+WfxyNIqTYhuj8Hyoj/e60
yFzPDOAGg4TRJKdfVgDQyanVdAeOslO+RBo5rJLBqeg9nGpJunMIFzz1k/WSFBPM4Uh3ufkj3bEM
oJBgPwyXQe6ciw/Hze9IP66R2GmSjTZhYQ3mLn0bekDYExPSQcc4lpXdpkrzKABkzd3NKYI8HFeI
cMNPt0dllnOsYe9cxdk8rbFFXdFXvHJCOYZ6pW8dkaWB0t3ulo5NYHv2H9zkB3YutoCmwE3V6d81
9OXWKpBrp6z0hmjuQCHLlYMEwNdE+GCo9mY2cw1kLfknFaclwzlnC2Y5mvN4YwwE5U6lETgYV6Rt
1xzjndNQy/6I6nQOOs/SVm0Ny8qwmCq4zBuVS9tscJN7JBK1M9v+hzjOM+7l96UMLmOU2QDrkd/7
zpdt3JF2TWuJyhuLATuZyN8Layqx5CaPuqAjY7bDtU9EtLdHc8SUQfNA7z9ds+DFrxDw0Ofz6Bxp
G7P17XVeoDds1PzRuM2b3uPjBSINlsevnzKDdgvifVqRw3gyZpIDmvyLbgzmw0U0awIHguhLiy0R
RGalH1pNwzeuGI8oD4SN21ru2s2UtVah8+LPKAX7VD/7qEWsZNmMmWcMHSErHcbEwYWl3LoJgWf9
E+f8cK1mAne0BrJsK5Nw3ca7HHL3egDmyUSis071JREmORN1davDJmi7sglmMmPRGhivcESYTCRP
miqJlUMbgJbZoWoBgA0KrAbpHj7jfto2oxRB2LZPJCT/Jb4ZIHAKQop3A4PrEf0W58VpeGsb+mDa
TFlbDdOBA2b0MIbI9Dju8zCoFXoMtXaZbmx8DGwtKdTMg/xbJOq3KE2/4sm9tSLCsDlBi2MQwBGx
cNttRcg8jNTlZ1J/iGSGXQv18Vgj8sQRygenZdI6D5GZfJZee+xHyhI/hJOEAQYAIlnBAxjz5WHB
VdLG6muEkjS6Ok9dZDzblTFsjbS8qMK/a5lHI8Bv1SEXsgps0g43XdHjwMO26SK5ghWm8AOF/RN9
rzfl2CRPfYqQSkuEbouzkwIqCWkiDR3REJXtno1yXLcegO6IBKXqM/0EAYcuo5SUN6XCLTs9+2HC
kw7Vac31RanNyGA1+zCgICyv67qcdjY1HzIP4qtr99hMlrmN/Z7IVcPbyUJ/8hZzSdPk68p09FWI
UoBJT0bDgSINK2VQMuLdzlH5nbQdK79Nm1DmzIfGRrt7In4nMFcsE1l73w1xUHsMrOQI5jQxn9wi
QwxIGT7TujvTMEUoifAU77+NggmaPl5osU0Y1MPrvjtpmwEy991g7K4+5T1mipQ7wfUyOq/dpHqJ
FtP23bXw/G3im86ii21WCGoCmtj+NuO70JaLV0NtHKuE7wu3DcMXMQr9SO6x6m/h4EybwagSzm/9
oa30EjtAc3K8JUjARSsn50cS4hyWDMBTspru+EJY2qsnNCkbncg1b5irx9h/dCNB96XvJjqQf+lo
o7Wr0bqX/bCuS83fexZH5apN6EwQCh2bZIYXxc3RSZc3ZkYJUttoob9Ge3atBqY/gxMl2xEHSd9a
+LFx2oR2WV7pkmKK6IElTxr4Ts/J8PC0xfhWZiistel9dnjec2KOU9UYN06dZ7Odpi8tRIjXO2W4
r5kn4gYVtCtYSs3MJwJ4+SWWZK+MOEe9ccRovvicf3/pitqie1bkAawlcaTpa2zdulA7/CcrJ61u
5oIW6ETvX9u8uBkxqCgu/LQjz09u5TDVByo1iT2WvxiL+eXXcFeXOIJitPkdYY90AYFFItu6CF+/
E9YExOlIhsXwiJLE2Smgjzb5Fju7i5INbzn9JIS0O5Ca/ZrY9on4oYp7FU/q0cjtV5rrWCAFzUC3
QPGXDKl3N3Dn7ZAc1Aj3UBM1Cp8vcv5kN+W2Ya6sQ+NP7gVAnnupa+RDbn/BmjozOFtQkNhwHidN
wI4TjEMs3DmlqaAI+/Tokh4E1X/+uPwFzM27Im94ow8yPGuTDYu1irtHRsjAjJGTZ5DRwZItjM9f
yV9iKnlVBiYnSVN7nzhme2XWt7OLgjlmglezzEBO9DmNocE4DXreIVT1xnXSzg6qg+6z6MfusaGB
sg0nD9FvpKN4jGGv4WdLqu1/MXcmu5FraXd9FaPGZuEcdocEXB5E3ysUklLNhFAqlez7njO/mx/M
i5FG/X9dA2V45jsQrlIppRQieb5m77V7lk/P5CM/9I4nh2VZxN8j7qdDWoTThiZ/vLr0JdeaNA+X
o+xU/wGXVAzw+W8bj1lwphU6WkmXokYdaEFz+g60nrI7TCZYAOqQCX8KEH2d6pANoeQR1NTbVvTp
pw4zi5Vg+EqR/Bo2WgcY2jGeoomNo4jBqvRBeo3lwHSiK2FpDO0RDUN2VciT9k3l9Lss1JYDhXxr
TdbRN53snHeNcR1i+1dOS7HBX1msFYayU9txMsSV+XT/nbeI+kzLVWerUTcbeX+19NR0jWFKrUpl
kABmvfqDg/+O1EiYJuhsjLx6YgQab8yxyjaqLhEzxq06tgKhu6NpT5XLXBXBTvfiW8Qx9xy9w+Do
r5Gdc+AxO7hoBSTDfko3Gj6jV2+s1Ab0SvHuF+Ph/q9Fum+TYkA4BjhJrG+FsQWhwhhJBxHnmwq4
JjkMuBl69eQkzWMzIbONszB76JDjzvWDxag4/XBFk2L5Hp3XqF96TipPHuOaU+L2e2JtaV9l39+E
nydH386DVZYAIf1ztaP1+X3XzDHL6Cq23U1eMYtFtjN/J96CMBRcZGNc7iO6P1Qpp85sxrno/9bT
btrgM/6sJ3QxM/XWRaPH4NtTm1z5xRbGJc/QWXmbjqhm0inuoZ6M3Po1H+gU0C0/L5uVQT9hozM8
mnW6rsgQOGlhbF70IPDXjYEDqtbMT9Co+skY24Hibsr42nga1XxNu6PWPduTWaxkmyvshlRHf+6M
+V4YkCHPYCDicYxcHMJw+oUzNXjIrKI+mr27v793fzMGmuQ6h/9YBqa+yXMPLXnWUSRqvavz6NZR
+YClMRxRvIbKzJYj1e62GeBV8ZQ196nThRcuXy6eQdE9FS5UbIwB5GWK6TQBu31k1ra5O/XJCGrW
4Pxs9ndNfr6/QR6Wn4X/7NdBfL3/LWsi8ANDvFkO2YOY/TpizLIfoS/2BYxgNBJFdTaYxbIO54a5
v4t9sD2M6F72wVRqnP9OwwKlC67CE9wzLFcEKlyG5LRHWkDUh2SZDCm2OeWUzCiuhbf1yO/keeL1
O9C3ctkYbfos6NaEIeQRrfx3GtSMqD3EkVFgWGcqte/7sx9jb7nSpkCs8Jo9xrFKnxORthc4Jz+4
7uKq+zBN4IbSJBQDTAYRWK0n9wjz4yV7m/THVENo8MmcYxqr4qOyUrkdOhwejpX6t8riUd9Q7rcj
URpyFmIasvgltImRlIXgpoGs/hPJ0xHsLCqO4jVwIcpUvSWObZYnh8RwXxuN1cH9RWM45x0tZ5MJ
21wAxZ8+e1e+U/WUT9KuiN/tmk8jZpKv+qJ8dwN6eRSHw8rTGw4KFk0JgQ8AzdDvgbVEIxxVXJ5e
MrIuKNFMDwn4E0jJDMCZ7kGCnZ+589OGuHpKDL969bJynSAMWmqIlJaYb/F6+9zDSdTpqKE8/9Wz
s72r4TJKBv9H3zc8doGxnHrh1Q/oun7XmRODWrhBiLBXhdeYJ5qKZul7TnscJqJ0u04+Vv3wbcMP
JSYL1agKKMumpiv2mXJOhR7Wa6q9iWfK7NmuAveTA5puriUJRcn2UEusayXzvUWfdMgGoiiD4l+w
RNSHBGvdxMuuzKOjmnJdQAdhmBkFz9AsSc8JwqdQ1jpWcNciCRG0A34IkBG7hFiGkzNWh67+0Sat
+8QKzGO96xDtNrk/SpcpDsN0Ru8JRw3SvIwFdu6Cd3adh+BHQIrrBp2fvwpMETyJ0BT7VpC8QZE5
LhyPwfzCaCwmxqMXbEYeA7dCKhbyHo3BPLLMROFd55QJ0jB5cOPmfqfk5B7KuVc7ukHWldHL1Pfl
FefJDqw1Yvy8I+i1MAZMZJsqc6uHzG9/qybgVEz8bo0AAZMTNOcjW8t83WRR8yn041Dm3QEoKT+H
b47vmoUPI6KKRT3Q3vQo6w6KG2BhqVEdHLexlvi9v2MVBp/z96dG6RzuVo4izF8DgcD9jKauPkS9
UudgfhNFJUwt27yi6ol3VsOiM5473yyfvOWEzzpXifqVvhQJtRg6i3lqi83AKptLo/vdETcgh6xB
YE1o7PM0ap67zIQVFDyVs5I7bEbQuaVW7mTe3ZDuW6fYRlVbeFHJssZ6t5rYf2ZpGO3btiEIjAnD
5s+vwM8Gnl5ZOpyrIXrQqgl2AQpcRikMavqWCGJ+j+Q/lII8iWo4JwRmaIg591n56sli5xea+eQw
06ZIIixg/lxsXDvX1sNzPtnjAcDJRxHnFax5zzrmmjwn/cQKvU6MQ4C0eiUQEB7SwbtkG0MNfOfz
34PIEzUy2VJwAqiHyX0jruDCmIarJrKb+IcyXkRLuNOfn6JOhmJ3fynK6iXWXMQlVvplars/H64M
kPqp37+oRxVq9c51A+JpO+XuNDhSGz/WrooTiHllj082c+iFqAorgCeF85jCbl0kSCLPoFvf/AC4
mjcTVcIudvZx0z+0KRHLaF/fGMAPDBSxBsIgMNZ60iP3mKC6dKGen12S4qbGpXht8l1eiZeY1eAG
3fS07sg0QrigRVgeOn8hhiK7mIC80VEZ3VvdvE3a9NTLwaL57PQDog6KZC91HhPgUoxcH3Ay8LIg
Oq8BH5Hb4GirFgfIzjVtwbxOkDTk/pxqy3xMNZSTTcEWFTt1wh83/VPGrAcxVcXg5P4CF60hzlYE
ZSL261PKa+UTk3rDMEeygd9dqN0hGdeA75rJqy+27mOeUvpwuBN/BZC/XT3Kie8o/NCGVj165oqI
a7S/XlM/me7UMQ3Vi4vHEHLXtyag62z67dglMRmaET5otUJBNCIpxnLCRkS4wTE1+vrmGxVJh0ih
bBa6c/nDC+KzRcky9IO+DJ7dimGsVuMUKBJEkU7v+FzXuVjB+CGapXOtIxrX1R2+pjd9t7obxBrA
7ZTamrWBvYDqotFCEneAzJSu8doGAWTgMUH6gKikC7RZgDgYr12B4CMPyep2jXITEbd4S+YzrWFX
pFlm+mYdurZDXkyO4YokcnTymXvtI9GeY7s8A6EgYoak1UfnoWim4bVhjXBRFhFq93f1KkFta7Db
Ia5nfNWykMl3o61MRj7PiAMfEj96aGplXQxYfRxRrmJsQP4V4vRhkVhduLMmBdujD2FjMSPcZkqT
W+kF1U7olKaaias6abVhDprhbO6mfYZxBp2BV33qhbYrCd/+MQ26sXPgdMjOTQ5CQ8fWW355GuQ8
K+zSXSpj50PMbv7Efxz8Q9y52OaGQ2yUFt6Tyl0bc6rm/U4i1q4gUoPHXTcTGOdqx8nN4Mq6h2aa
+PXV/ccQAz68P144v327fyZS4mRJpI9tA3RAxLzWy1Zd0udMRv02hubyEV/7UB3dIB9untPdZJXK
I/RkfzkORrwt2R/oU2i8ir4zmLzXAzqznh6xnNRamwz/7NTmx11gH1jhxjVBa8BAouF0cEm2X2Xr
qk8KMB5EwcME2HtVzjgRuglWzw1G8tapPv88I0q8xFpnCCCNfeWdUIAny9JAZ8C6mJySCH4EeHPQ
q3Opts475uZUTvW6cTtuR2JCzbr66kqDR3sZHC0KWPRFdoeNnwiM3GMGLlFQlnBrnjrPvLJXfObq
yi+EL4lDnGPlGecMCrShr7WbvLuxyl9wJb4SPf07rrHTIwpUi5g8ZdbWyM5D6f8sCT3kQDJ5tt4b
3hat2SHvk34XjNZnPrW4hConBDhljdh/59YypZDDFF0FBPN16jFJsh2Qj3dEbTR6st/lOf1g6j8E
WrbGhJU/lz4scUBl//vzJwXF6o58wp8TrxiLOlshWu6wFCJN6US3IdHSq+K5vKMtYwDQtfZusktM
pKoifw+GPmoVPLkI/5AQTtMZ4SlZqMLrXmfiIstP+9DBwnnIR/6aFaLdm42MmmvfEoPEnzu6X2rz
kt2HDYAyWz0K27mZ9bCLwZK8C54gkwn2zvDKZ9KoX8sRV7ZV0eTOqKrRqNT2fhG7EcMhsDBPTIB/
3MtHjkF9mYN63OHdQ2SadskuyvqReMMsOCGh2LZ+smqNsHoi/pHfRJ6ji6LyGwZUSW0ZDxvTz7Zm
XxDpVHwo4NyeiX89FWG089NpN9MT0WCTVpUXZ88jJBLlHl0JlVfvfKF0RVsM4p5iK9b2menB2lob
dX8VMaQaKwk86Mn6xeGYOsVadEbf9zlZRodTv3gQbXhj9rlEk3IxO7ziiZ68tRVxGxnjOw+5CpkP
355dbD3DXKcyxWAvn7BDXLU6KOaTE/l4H/40EOs6bvAqGzde1hb7jxxCXleyZ5PEPTCIjQ7gu06j
IUJkHUlIDcGtbedvflv+yqp6RGlavKqE5bKXiH43JuFelHQp9XhMR59Zr3qiy0LmRy3XY2LgsPHX
I5FgviJz2HWiVcYIg6lVvrEly1AECOUuGVtmfSCl1vZYMbIb3aN0xvokPUaU8+QffuwT5gX9atjy
nWHKOmHne+mC0AFoxpkXebT+Cdj9Ovc5imydNYp+UYIdfFHabxaqyYU172vxQvAbUywliNJAVX1D
sI+CosXpaZeutW5Uz64s/pJD421LsypXfQp60yp2CUJGrSt+VQwhN6IyDvB7cBl1K5FFIRB0+7lx
Mx71brtiZGAVBDYMNgizIvxJmin6y4oCyktZQBbs5shIOUtRyLNTlFxHKFWbuOHMaC9llL0XsCiX
0RQ6CAa17yT7Dmg8EHPZHwqq1arLKD8HXI56WbWnlHMMYsMTnFwwIB3RkZoTrFgIEViqqVtquW8R
07MlwXbxwjOSS2Q45z4ONGK3/FfXRh6D0RsSWW1fBz+6KIVcmUmdvUO8fk19/AjM0polevklcGMe
3+jrWMaFO4Ny+xRlzz4XVBklL34x7FVRdlu7ozQP6/qx90kIgSdTUftcjaZp0L3ALMBVdBsD8lLx
BKx80XI75tVzIEHcsSFDov8FELlfyQwzpZ1k5OUwLkhd87sFfg0ulq119TtDoMhMix9qDOyzmSMG
iJL0V5XoP0sfFXgTR86+ssqvfLDWpWk+JiADyo4qhgCTmZjVI2HH/hH/rG20KU5LblxX06ANcGor
03oeysD5ZdQX9gMsCfhHl+EhnkzuQuTjSTgAmyKSnipt1tI5LWo2arZJ9B/zDbAZXqy4YnUS7/yq
vOSO/auDGxUZGnsabBZGyeakX1Z5/J63rnckeT4rymHpaIaLRksRI3cTrOaET6aAXhkuXnC2fsa8
IuN3C+iDRNwfTuOyRaEXcwgwm+IGJgrSvq2bhxLRsMaar26ZiRcvScTmLGJCM+XAe+S080KyqVD4
+HxL2FwMtON9J8alqGFtoHl880aclTy+14qhq9DpFJP83Yjp/abyENg5+7AaZ58Yk6d0xitQToGf
LYrgAYVfq/fJaup4ffus5hgjw8+J3yOggqdYop/pUuPiBPZsJ2cnnWlFvcnL4sPKnXbDlfSrHOEM
kMO18PJ96vn9DUgRHdoMUVDFwmmyDzjXmHNk+muCIbnjLtrZcf3ha463YG31KWseVURonpiebgvw
esieUApg6dmPAIugiuAr8nGBeI1vbEw9rNblVBXXKUaaiHb+0HM3LzW3Ko9+yXqx1yin+FnCPRnW
r03NL6jAvZYXibWzxgtqyB0K7ndpioFHeIE501mp0Xms5tajtNVDNZApoCAGXKZy+mr7kEkOO+2w
7kraD7Sd7QXSivmoURLCCeQkBxaKiQCs9ujNTw5DVi9h0T1ONmiMCmm6hlJ6NRUOrD0EjHrb8Sxk
EM2uo+iJl7VeaqnlK7vzwhMe7jkKqbu6MD45RKL1pFOfuOxh1xzw0apV5T4N19Q8rolxp4GYuirK
cDd6ibFiAs3OVzaYf+J8j9T9W6NZFl5ybF3D2hseLm2udHtwadwDdAT+77ZUr+yY8vveZ42EmkIG
vmZRMMyQyWzPjHZJ+gZUl6PPJMcHWegp0H7aEMWh5CIECfMCRBo3OEk1bVoc9KJnXTIkb9wkb7WZ
IiO0AOXSw4BAUURNRQlJL/OGvxmR/OuJhUSWy/GEmwYVco45AdHO1TXQvCcgHtF9LLiwMpR78qHQ
1R6Syd4h++5YmVSRgeZu+z55sJzZWlPvwaQshrJ6igy8IlaDOqlwJ9o3jH5V7T0wyL0lUVQT8mBj
zMunNwWHuPNBbWp0/4nx2CLHX8JCqFet6x5JFLZYG11gWNqsJ4O9ot/ktiPhfcIeuPVLHUUFTBly
IJaD3g3w8sbVHG+08MoRczr6tVxDxqzYNusRhEBXXbzKwR3iM75yW9YLjf2Cesu8pslRb9Ra+BPL
x/mmNnFC5OyITy6jH+XVT2k8fcooEmdNj8qbSs9mlO2KkNzqEVmr6aTYK4wsPdYOvMeMmW0Z/S5a
TmE7HZnzESFk8ATAKaix0wW3t/EjLd3onNuS5clK18HMCtZgSxadpyY2YMWhKWOYLctF6VOwqAgF
qKEjOg8m5+L2ZK7zUpBC0yx8PC8xLjxYHlF7Qv3xoFk+y80Z33r/o1Kd5d3MXRCz11Dalp5g/OxF
CXQIXRxtuFBLokVwlAwxQ0yb6c+hkSmy3tTe6HntcF0K7WxL5gwB6fQflWWhBRDEp8Ek8Pd4RYm7
QXB4u/9f8s//i5va2ZmF+9FaenRTjKgWUI1qqoQwvqWqSJARiGwpYcNRpjvZI/yvcjVwqr6A7SSr
sovKdyminxhL/a/S39Yd0hhLn94xyRPMVtYxWkbusKhrAR5EXX1zGsvmICzVl9TfAR0N365E7Eqr
SPQfmGz2vbZxZKvinGqufn7pJABNbnMLAx5nceYVB4aT0yGIzRL3frE07db60nQKSIMR6I381Xvr
dX9DgtizVcs1267pCFhY++GUI71tWTwmytQuRWLuOA9/y9opbh5t4HHqG2sVIFP+LIFKO4m27+8E
FFdo3r6wure0BrLV57I+BBkCkaCK6huENX+rF7p76GvNP7canSBmzeqBee76PhZw4BPurR86ckoE
m37yow0MB1uzWV9CdoNLF6Tq0uxZ2PV+zqQ0At/l6dd770gzyy3aOe1zh61/pQbZbXUv754dpN4L
beAcgjTzlGmptdY1wp6HKULcn7rXGt3ljpazWemdrb+YlpP/eZfSXS9VcsZrZpxDYkvHBXZ3xVxp
6ld54ZgrR3khYNQEhqbW1v46pFNasZmCbsJ2svOy7mmSxUFL9ehhjIDjGR6Egwiqjm4f/apBSOcJ
l3mP5p7v/3d/EzJ1RiJZdcv7u0LY/j7SQX5adfVoDrPTDM30qib97/E//gxlCLAF+tttprUWhkjI
Lp3IhzlVCJG10kzqJ2yj//GBZv6oJ5lZWKLxNn/5wP1zYyKOGjmc7++UA9snuBVINKLg9B9vGDJr
RyCB//zTsiBkV0Ro35O49i73RFkfEvdZRyns68N0NhuGjKPh71onox8iz+zCbvvYQM9bS/ai5xIt
AjviaNhlPjGpZAgGcKJktwxaFfzURn+v2XXNzYz3lIAJE6d4BVgCGfY7xrvfoRW9mVMaAYft3Zv3
xjSCI0ZG1g/G+/W+Qa24ur9b9BF6Iw6dTYvSbR4VTTOXbaIvrruclWTpuPbB0iZ6vwAeVZHruyrv
9VNUeQRv95XERGmRqzrVP8eZdEHYwI+K7/s9Ebv7LIrV68P96lbjp6lr5Va/w0XYuoAfrBqSZ2du
cRfExqYtDMvcTS2h8qiAjrqF5t5mG32sdAv7e2HPSvTaiC+igkTJN275LdF389aAf9JY3m+EIY0B
QfIl/ZlhPqRpRVxxgb838PB2crbxVE6XA/nIJ2vsXdb0nvfkdqgaeMRly9plAt6R8f2Yeun+TqKw
iKbkE2bEURkyCM+kE/zEsml2dvNhb2I7grssjLfWMsZ94IbRJnEI22UXUJBtuh9almP3l/afoziW
neibmX/hFTF+NC0Z6lq7Vg3jBwxq6bMvh01gC+Oat5SqY14Cwm2Icq4ng6PDd2h/Sxw2mjDslbDR
qNyhKlkNG28oGirkyFHbWnXtYxQjVNUj7Gzl1KAcsorE22ljuLx/1/c35jzFHSKseZbrnywk83RI
+uGOXvJxaCxYnUSHuqNr9SZGxzFaDh5e1a51fTwqHavw+5vZylWGdvxYVrXayjpsV1WFulBNlseS
17BvFWnPgx8THOwO/eY+yRCpyZeeI01Q7Y0n0KYbUkHtbo8uV92yvmnPzNPh+g21ep9Ie1+kadpd
chqv059RVz6WeMLLcQ/oFqeOhFTa4Rmo5tWyMUwHpykw5jhJuxIqs55cxLg4lzmgUpTMrCTtJztk
fOf7YBsAhZan3INaOVRCHoaSxTFUF2BeBsuP3nA+ELWPRh48sZ10lwWHxTocAxBVIaUOr/59D9DW
3MrZA0BQRtswkF8UEbNQIQ2C3nMK3TcdT0BlMdc1dH5ZbRM2N5mZJOPJ6Zh7+kdWdIhfrXDmVclr
jzPUYhebbazBk9t6mh6YrkXU4Q4sUhDBEZgrKJzWZ+Jx19zfOMjRNdyUh35wv0Vkj3IVE7BLjnRp
AAjRNo7NFpWLgZ9ENXIJokMuGexJMOYqwdSkiKN1cux9MhvXKQiSJ9RtwTVJp03lqAm9LTZJz6zF
ZYSStrDmHahd4hxDObACQDJ+iJAg2wKXIFK6ox2mzoEccRfoDpWZbAwK0nkkZlXFbpzmLBzBzAdN
HeUOSMphV0w4LEnKW6DkwU+Jn9OuCGE2DAP6nW6iAjmBZy2fvLjt2BMUHx2Yn72hJ8YOVvFqyj20
QMx9WKHgomj1BB0MWRTsComekc43RJQfY2FwZTnGIzfJAegX+KnI/VYFOAqbavpihPZ24qXcEtcF
NFRMOfYoMizKkkWrreDJeqtcDA9hidwSVmmAmTUvx2uJM4OogebmNiZmPn6ziLDOWen8tKeffu2w
Lrf8JeTWvVHV2Mhy++Z6JQLPFNp/vLF7qu1akAozpM0zlUu9IVw2wcPQMWOE1oj2td1qxYVwBv8c
4qGKXfWrHq0csVdlbeOUIr7N3AgsBqJ5DNmFJtYu+Mw9a7OnommKbSkJHJ1ExfXWKnCSLTwKit6p
aJ5kLyCcxhiMUmS4uvFbqvzTNrRPE6/nJgNmoUjaXIEDL69i1LJN37vvRkcbA8N719cGChgClQq9
jHZ1w1o8m80Hbeu8eJ10FprUwZLH2YonblPQXxKTbnAS8BeHyXxL+gJcbGx/RkJ9Woxz8Qo4h2JC
lAL98KxJXogmnI4qqufliCDNQbBDn3D9xCwwnIjBTeXRyQZ58Cvp9WkT9LhHoibAxz1RQc4JnEa9
kRM/CDYpQR2BDjUB2tE2eGBMQz86aYEzF8se2TtID4IyWmJpXwSpD+Es6zKsNSbpkoixQwI3Gwt1
e4UYtLURVSW22HosJbdRBXsv6nZeHNAzZs6xKUwE7PlkLsQIu1kzALBkmJARgqU2edzSvkqnIaey
nQ0U+YgaHl4xaMByC0v+iyToD1RKFAAG/QhHWOfGLxiSzw6BTEvkhCrbYoUYUx+IWl9tutr4ZEH1
FoFvbSPzRfM40yNJaESBgUgf+PHqDuUNuz0SJ3P5GpgV7Bf6m3hyghfT2fTt92BA6XJCHW4AhMIV
0zeGIfkiFM0A/HvWpwrxRJZY1JLZ3viFtyhyLFlZKT5Kd45QKV7sNgTEg7+Wpz7H3sDUNXQbsWpg
5dGZjr+p9V+zcXAWfSv0tWj8B1CLtb3W69aEPnMb20tQtFAbPX+DFBEdgJV9TErHiFi6Fx6h7Dxn
xK8M3a+kBH03jlgnuJz45TC7l1Bdab33jYsACBYQmsDuK0qr6Sgm9SKw42CQDyceYY5z8tz3Uugf
ovP2NXckSmrS3GNx9huEQ8ygzQ0Shp20vefMt7eWSsmYZXG8jpGCO8Kzdn1RAKLV+XKGtmGI9QUo
79OsOAvt5jKZzlcqcHXgLsWtSH+vDl4y0Km7FgELo7f2cJLmJUNDax4N6JZcjD7SRFFjv5myE84G
pAeVYHFkVwdLz7KzLEkSzGNdLVqDqF8CM7xd/jrI8fvfs6jM/yO8SeimgY1N2qahLGHa/xreREUE
KJStJDVR7l1RHJOTuq2liPe+PQlUFaZ4/KMcnLqaeZ6szYuWhCY72nTDcH7cpVN6cB135nF65loU
DhCCbASWMCbYD5rOPkWJZZ/S0W6PGKwXan6OxUDWuGzV9BTOnspuDuNtOh9bR5DHGxmyO3RZbyz9
rEIH1Bop3shO4ZUvDqIb5YUZV3Rt4n3tyNdEImxdGB3OkH//4th/wVa5UuiW7giFlEW3lK3mCLWv
z1uY+fU//ib/Kxap2HKZlO5zQBdceFrDDGw4Nn5OkBZ62JXI22hjIiklASQrXmuQKFZivLmVTtSb
l1sojSpvGVlfw7xqj12jIe2m21HMukeNaYgEKnLIDZiusxillyA1hN1Px9BJDwM1/oNkX81CQY9O
8SG02/zQqtF9iuQn4D1gUik7aw0jI0KfR9w507ZSnfFa6e33fWlU/PDbWKf0CoznPs8PgWNsGaAG
Pz16EMbmjcu/UlC9QWoxI5FfpjQckaEhCLhv7dxK1hfRtduoNOXFRyBUDsFT5kNW+/evtPWXMDpe
aZN9ibAs+lACs9y/XIYC8aPP5tTY3yOVXM9kXzAHmJGt1G9GDdimGXfT0VbaMyfJT7xH2F5K7jGq
dHNjD52zIvpdXBxYCuSpzRntyXBwnIzEmgpgQYOwQ3dCNJg6Y6ecBmU7msSBETWx9YM0ADRUhifL
kr8Dk8yapBTXxsFcakBfgdyePzkM8xyVfGVt2774ovdXbe2BEaRKLALiBeOozVa4i5JNJ5x8AQnB
W3pg2GCVMywdbO/ICAoOXSci4FrAxv/9C2iQtPifCWuuNITOq0iMncn/msZfXsAWEkdhU3/tRe6V
38JyfzLpiV4pE0L48eZwCD0Z7rKqN7eRkB2axZ4YzoSDrlUY9mTrsDXGGo+RF9gcBB1zmc7dGhlA
WI56/ByNlnfL1G23fe5r28GNiwOvFQjKlC1jPFk720PY0FVefbB9RO6C3qnrrObBNFoU/E6iLvef
+f8p4nO3vq3/27+Ecd5DJr/yYqxmzMN//79mgG6/88tn+l3/9av8yxf9/yThUzn/6apYfTaf/+V7
Dqke5x/gH3+7fBf/838kBHre/2z/i0fU/Al/8j0d5++EcRq6Zdm4Gg3T4CP9d93842+O+LuwbF2Z
JjegrVv/TPc0xN9NCm8mAbZhI69yiEys87YJ/vE33f67AWSPzD/dtqVkb/b/Eu5pAAL818vX1AVg
QCkF+j5BdLf5l3jP2sROAMmq2lWGQzVhFNsMHyFuWYxhjrMq+rA5MbZfFJHsdr6dPuSevFkVM09r
6n/GsqY6YdWJXqTb1OQKbAnOQ7yN2AuiRHvyIybrMxAQJZa1wbr3GyFSehDGPkFxuRlwxrEmYJeE
zxO7MJ121u/CjnyRwArgjU/OVxtY2krGlMjmGBJKrDm7QlGUlt0bk0Z4VIH6qkadEt+WD61fzYta
WG59TzMpG4FFAltzgo4u07NbEEfDpg/bhygKvoNBvqZmZa3oi1H27g35a8piFLx2dlbII6akNsCJ
iHYZ9jWCfvbP7kPmOcwLQ+BoesTKudSGpVllHx2U8rCtlnrvjj9kjjykhi4Yla9SG36Di0rXRWBc
DU1ti4D1F2FCLdQP61eg0+ThrVi5sDTXLh9bDAHyAAr9dJtOBHlKZrEm+n6yMb13pvg7fo+Skbjp
r7ORPrh2/cdIuuSGA9oWlLOLps3KYyPDn6pooVQTqykohmicvDNzarRwbXvV8l5SJBxkWHUcqYGz
Zk70IMaC4X2a8/RBTcx+M8IbVK1wssgD2SreoqnrH2QQLv2KaTzwSTD4dIc29hsRQEstO4XSOvem
RZ7O/2xr3+rJHg52mzIjcgn8SEO0SgFVxhgXcMnOxVTPVrPkLcL61g346uLG+qAquIU2sgRzamd7
PZtzFVRnvlSLERRhaK3rmB4U0AYBNTmdkueQNaLsTOJSZQdBOTnXMSueyAWc4tfTppFEICQQjFP0
kOycoE44k/Zhof2PRgTDeAGzU1KHL0BsccKVvlhJ4OhZpbSDKsmB9ctD3SeXOQbjXFUdi6BgOYHD
dofBWHZ6hbYYlsVD2Q6Pakzoo8YwX9sY6xfFvKbPYvXWSYNZTRNebWS1iSBwoTWMUxjV/qqucYtm
FftOTS3IKU1XpWfrC9P/nYdpdSD7DbUBwICNl+w54jQiHQmccqmMgZ48MFX6DpyhPrSae2J9tvYL
s3pWVY2kxh2QOhGfkw3BYYC133mYAmOWFJ1pkZsw1SdXUui2MN2rMub1aaE59W7D6I6p4U5m6CTD
Lz30mosrzW0/ygzJunO1W5LvYmv4Gdp4NDDk05BAxU459op5vODOysUyNQeKHDKU+PbmzADmSOqq
RXAHii74XUbaAeB5t0LEzjYC49jCtJn3mT6GaMBlC/aO+pEq4QFe17hSrOIwgbDQi8rG3ehNse+d
WJ4cVG8Qd4eNq039DknwoVSEXg2BrHfK2Wghjnw7ZOEvGlNbRP3IYdtDgqqhYm0ck5XG6NKpErVx
1PUUGBfGKpMB8KpCB+P8L5bOZDlSJIuiX4QZ87CNkZgUmqXUBstBYnRwHHCGr+9DWW/KatHVmVIQ
+PN37z0XiDhLPrykU/Ad1bo79AX9i1pTyE1xLtcH2lGdjnC2qNgEK77cEgmdoGR+l4FFIQZKVNwJ
tCkLo0Xg/8GEzCQCA2jTjfLd6OMJ5MaGIBdvnMEGG666G5On+c0C/KLG/tPi4TwVPXgldKiEhspT
a4Eq0nw/Cj7Dsl6j2esKyMBUCcZYHEY75cdTMDlp6LyxLQnQtJLD2IhPwh/ZAbrNiwcqA0Rmr9Fo
mxVRcoCXBnTBKK9WYTzWPXfdqHonIrM8jdO4t2b9qtE58UMn77Og2INSK2zXcT6RqqtYGVyQm8BP
LGdnNNZGozC9m5N69xGX52Qi2eVD0eLXfw32oww1fRPwPXtBaV+ZbsvJo4wB1+fO1dGeERGPBeIn
+w0PsGRBP2GWAb8Ta/lv894KkApYf+2d1ffDYUwH8w3B4IunL3DorIVBZT51KVWkNDVtbTWmrwlI
U28NrCSgbuGlFIxX88ixwZuStiv5LvNgF3Reubc89oU1YyoVcTFIbbqgRxdC8nrsGO6owTYVEQ2l
xX0qSxY94+8BQzaFzAN1i2W6b3tafMLklvsWBpOM8tTcw10Eo2E75iuXFLYnfbzzVhuU9gAym8fi
rRLRJuhD8omcdWvRJ6wWsnrRGv22ZJhvsxnIQAJthEX4cPQHSHt967IlEsYpWRQFawG9Jhlm77no
3bjuue0uJVD8Bv+Dhjwn9fBopb1x5C4IzCU6uUG49R0YPvzNnkAtHWnP4DBwCfKI+wi18XWqL5SC
DA9QBK9DePTLtKTC4Gxng/cUrSUonQ+0Kq1hKa3/drBT8dLUECBUFRU7iUOA4Fcxul8QN895VH4l
2TrpCiP2W6DRcx8cdGGE1/ykZ3Rhvkugg+iSZCVmlLx83aMJNvimZt4HTr50MV5QUh5dgMvQJTfZ
2Xe3WNFAGTiw2V5MWAk00hKkmnjHAWB7QDDa8o2ZT4bbXJT1n4+DA2jM2F1ag7U3SdFvrcj3diMe
cGtlf/YNXR50q9Nhoz0JP7PArY77pS8FopELdmb0iTFm3TFIiMEMGaDPqK3c/ZI6GOqIpcCuAjhG
rPXoRWxsFl7RtQn138TmdrM7lyTOWD7jJH0b0xyii9kWR0nuC02mgYE2tCyUomccmv655XK100n6
ZfKCzpPuO103EpXiwttzq4sx0UWEx48kL+hqGoR3mHN2ayrCVFYIEgpYOA5eUQXHxaeJpPfmbH0+
t0Fv/JPdeHPBpnHFU++56WRXqDtOlT3X3lm5ON48lrDmNG0z1rRb9G+NTMWDaZkj0aln3eTyMK2Q
N+UB815C+ddybajMyxJeQ5+bYQndZqvLgbUD3wKnb7/nvI6Os/xq9eSc17YyQKIIdqkT3awUK+rY
N6epntwtNTSxGWqAwjPVYimOpklbw14S2t26KOYWqshOvQ/W2J0QW56qVPCqtXV9mBJIMRMiThuh
NKQCRTyIaCDIjNhu8wTJ2KspTcVU5YIdpsUk2rcUkKZ2cBALZkvXlli/9C6dohDvuW1APwTxEUIN
xezA+7X6Y9sF9Sf9Ca6KUWGrsK25h63lskq3GIU06Uns7/mRyitUO97LHm/ZyuTFW9NFwYsslhM+
Gq91GLskYO2u5zCY0UlEK7udXzfgkY03MirWbmwtHo61v33E1pen6tRlIMiGZD1j7QEfTsYHnJvl
NkwiYk3w7091zU149PB4+HZP9NUy967dPVta3fPJb39b8KJbmAc97An6HXIMM1ly4U2kt2nKSInx
XpXjmXsD5i41HkSff/c5OzPhM5T3kckjV9LpmiJXZmWVXFhEy1NIA3o6nSpGrQMLynzT5f53X7DJ
H32qbrm7KjGIDcQdyr5scWt8n+fc75I/9DjDRfJQAGY2H9vUpbGeDmgLN/fOYg+R2WSIgI3h/Ql/
0UdhxRhuUvaF0Z+ab8KpVSX+JbvwMT/4ASZZ+90cCchWNLuSbEpgRXSpdUnWv2GdiStm0eyetQlL
3Sg6QA8wr6w/eG/UOVT+hrESVJaosC+ptKKsqOQ5HKyQr+1MAtxoGsXLAMhior0HzOflXvMWOorc
eSps0yUGGuH5KueYk6myvHAfgc3fLk5UwF2rrpyoyY5WrHJjQ+CiV8LExt9A58/qv1bGqSC6H93I
r8wFkMpxJ8Bcnqxe/KoAiqP5EEtXSb9n1xvblNxCuEHpKUVeA+yNxB0Qo3gpAPPI6legGV/58bCH
FSRwrOVXUpaKih3rd+5WzaHAEUdkZrmUWQGkOp5NZ4yrBVqjiChPLMjcZlV2wcYHkSlXJGT78lhO
9vfohqcmg1biDNBWSx3+LXKLrk53gP0/rftt174G7m/GJ+9QNMjSiqweQZs62UFOw7IEoHnq6dQx
7trw4MjX8yU31t5xnQI14uM6iiopsYjxw9XO9NNn4olKXuLYwvjKyyle0upZLdVPs9QW7CqyERGZ
d5nJp15Vj9OMfRmKA4gahgS5BFuQZzPTY/CIx/ZPOiqwZ+0tSKLphFY5bys/eLUdvdxZcz3rKvsM
F6f6cIXxTs4oeqUxqEK2ln4CzgA4alyo7ExpasaCBUtWTm6GOHd7oEoRpGwQR8G4X4T7EgAaWmvO
aY6uMH1OKJrbLsRJMAQxG1CMjsL3j43rltvGWCSsrgozK+muzGRPNE/qO3JwDBdteSZPswUhvxy9
lKsFirQcYMy5ddfzlEWnpPWogk1cQtO1edb4SlJHXFX92EQclXlg+8S1SqrjzUYA3D5rGp1POm/f
lwg1LgyaHylHOH9Tw73Sm491gmU4nYPimM8VARxIfuwyolPvnxFPST12DM1AMbjbNGp+8HpG8jwy
6dKbDziJyZV49o3OI4Yrsqs7PMfN4zTVR1ooGzKlwP+LCj2yA6CKneSfmxrJE7YqdIZhrs+23RDO
0tT3cFZfFECQTW934jDL+Vi1A9ylHI0A0OUHVkBdkvDyuTZvi45nybbC8qPJqfNLTZJ5vK1NWBj4
yGTvTnDI4E1Xtv0DH9E5GANBF4fJbChCzqoIx3UZlfkFRPXBF24e53UBYyntgDFEiiviQgTfpQ8k
zqaMw6LW09bAubrU8PNg4lPHJuuvMnDwLsKx3M0FbLxezrDwwzcqLU44XXmZNBSUdP7I7J2ZLl1t
9DO9t2SI//GSrVghfFUTd8Vg/GeAYt2VHUeD/588oYaWvG25TpP5pR3nhU7titAAbXpHzruC09d8
MGdn2acVeKTAI6mKSX5pMOp6hYn0zW5xlqPzxHq0v4TZylAK96U79ntrFSlToqcwPcRxPeXrUQbX
EOj61VnkpbAbzKwzlPF0oTAvdTEd0Z8dc3b+BivGtQSI2yiNA/De7aCA/pnya/H9mpuleyrhDb+D
Xk5xcxdpskDYh4jG5nMHF+wDs+ybdtpoYy7GL5BYXnr1FwI0zRuNMOE2EOpXAqbJ88ffwmv7a9ET
m+18mCxVtzLCKAcKFvhjSQffHyuh7/NyStjhHbwye2OoQbwdMTn9hyba0L24nPW4CmNWxDJ6huRG
1pUynppOS0sv56kzqq2bUiFTOW+lBVMIS9qHykd9qmlYyeh3hrZ3UgJhiZc0WdY+7Zh41bb1ZXK3
e1IpQduxCb/lncpPocjp4nZp8ZlW1DidsaelIX5dgNBuFlC6c2lxjQ6r4iGLMG+6VEkEC/txTNJb
M4iWG/Cm784p3nGVhbu8Qh+mXYtLM+5Hk+jBC+YuHu5U0facG85RJONX7gbbdmZVIrnJnRKS6CIh
bBL69nMbNX863jfJOl2Iro1Tq/oMJ3p+wsmqdjJnLLZdNUDwKseLwmTNt7zZoex9OJ6nd5iX6Ib1
ie0b5ext3DVFDqbpWiQzgVjHO+YqNE4EBJFFBz3xLlzeCCcOwKPQ7nTnP/UDIhsTBCA9mnIxWXoV
KtcqVYbzXrYhWcD579xN1RPVjU9RhVznrkzZBFpHkx7rEd5LBs+0TqbHyIsufgmyRCX2nsp2vo6x
Z+n57Az0rY0KKGAJOU2MYpX8/VPSQIcP/cU45EtwqSXVeOWIHZZLY+/RatANhdoWLmqzCFISoasn
s9DhWwXscEyMJZ4Q1PZGBbQWmNCZAK93GsQU7j3T3mmwh0RIQCz4w3n060d8+iGX/LK/0T5kUzNH
VKR7CLS4e9HCL9eFnhFKN0AHj/Q56nBmdtNMSU5OBy6uPnzIZRzVWXTVmhbqFu2AleoT8WRS4q7h
x9+zHvXRTSimHslPMlFi1C+ifusaAF2YUqDflBIvePPqBlVNAYOoHtqs3E/deJEIJQ/5OPDVBimx
Y75JSdsSpb8bLc2UiTddRjm24BTu0oPKkoq/tdHbj0M3nUqcMOcxc3ltiSeyH/CGRv+3gHd5keYE
PzWiM0QThYTGa6WXRTyh+4GoYWcHrLTidmNzYS/WycGbaHSum+hIui2DeFYenAIVv87AsQVVBmkz
gAQy5be+Dna+bT2PcnGgtw7vhm7cazMFL4UO5H5mB4+lWHp7r03H7RoidgvWlBymfmVdtcGxITun
jac/vaOo5zbh5qt2kE9m2e3dJPuFgT6ILawVyrdG6A6C/1QQ0oq4FhJmeNRDElulSE9JVkfnYzpW
4h7i4Q7KInvxcuYZcJuy85uTrswPt5uKY+HeQ0m9JQ8aeCeIOilxkIKjhwQSrGE8Hltp/27HwHis
liAm9ge6GIvvuY2CaQMDzNh0chrRWhXlNhL7ec/d9Myb5DGVGBK4d9N7qWyfS4ApL7rjApsRTyS1
uh0cZewL4iBEfNHllRnO8ZQFGF6saAe0P9+zpdupSrDUaq2XqpTTnY+1BUBAtmyZxE2NDHE4ygkF
LdxPh+zbWSxgDo7/6cyuR0I8ehySiBPvRRKt+huFzq0FqoBIXDGjEjWmkDQW0HywMyxwqMf0K2mp
VINUxQwNIyxHVd1mA1YIlRTdzrAduQFz5h+Dwnkug+5Yuct0LXHruyYNPjgkD8GSP5uKeaMYu25T
de2PUw6vyaCYoTD9oSQIVtm8EgW1wamMDtRV4L6fTb11Omun0bMzXG7yDz/5eAwltKUAcPtcE+mS
PpHh3Js+WLVveAJZW9d8m6ycMrrKdeMkJK4A8nAkO7l8JmCw7Hzud1wN622gWdKJIZVxZv9WrMVi
MSBssE98z3ibnbFwyUcId7vWaHG1si4CwPgYCbD3bUd4GYt+tHGtFMd+PS57ach+T5scAQgnpZQ5
WxriBlQqjyZOirRvrroyrsTXLO4JXhEHdFjsilY8lWRbWWJ1+SF3jPHeoz1emty+D/PwKh1fHWsX
x5pPz7Dwu9inztV281M91FcCd3A0h8k+9sT308UFQZWIP+SV2suSrmpN4kGhm6NjWi/TQTucXg3+
p0uksgehOodbbvU22WP5ADFrgw3mkU7j8ozs8GmTV+JUMeIKz+DVxU2X+3I6jl0fXdvoB84DViFQ
DSwwaG2eBk3Rp29d//sHRuombmvrTUwry0Qv3sGDG85Ws5X7zjWyk40zNKxpSXPCX82UeadUzDev
bRjzgjKi9o52v6xvz73IH2VgfhW0AZnqM4sWPx5hBLJgpnEUSveuMey4TyYod65Jn2nknnNPa1bi
gwF2KRh2KZM0xt3yXohKblGnKLK0qfFE8qoouVqTPldZRj+WWZ+XGlQ0SJffBAkkrunuH0Cc4TCB
1D4NjH6+mfUYK8qdztklk2r/0mFGPRZpdO5F1LOmgygOvaDq0jTNEDhW154jc3GowiETsqRxBRYe
gG3wMqnsSUbFORpCfQIIbb6oIPlsyK7tQ+JkvKaauDayhyAb/trafO6cTNwHVDIzsv7wudKGMnUn
xyO/ZbT9L88pMJwmQcg0+Pu/1S2VzFgZZdvGgWXxdaXEjHRkv5zMvK4Plj/+eB2VxY5rxpKtFuD7
BuFqCpil/hQZe3gvTb6BzF6RA9XstGfoNlsJ3GAXsjJdLZDPhcNnxUMIGNeObHKf2RBjLCVSOK7V
ECDo2hySYK9oSsym4DnpWGGKAAbyaDg7I1M1zX3GmhG+opgXMTHCnlkJ9x/skiq7seTED+ljmyxh
hRhJ8YI30NzQrozvGv7ABXIAK4+kOxjkxUMD/5NhSUaIyhO3jDNlxl9+HISimi/JsBQx1u8rjbyk
U/mQH1U2P2IrvymjT+Ji3Fjh1HMrgPrWnDCHatBbNk5yGJIHQMy5SUGhT5ACuAfm5xxjHr+X2F7z
kMKqqX0g9n5YFnxhqzqGEtD0mnt5mt6syodr17L6WUwX+WXxfisyC+BIQYM8Fk7z7nMIPNgBpnYs
Agxh5M2pT+ALit+iYSE2+RU4xNYEEeBMDzUh4I0o4DEkNdfZGYqfSo17uehnY7XZTfY1cikPx9mE
ejazryMijoPP01SgiK/BVXsQ1oJaGIDNNC/CupfBa9mNlJfictBqoSe1DD+ynh6Csg8hApfDH0iG
NAORKDyU3mjGGPudbdjZ/yqOs42pmFZWVm+0pPTSdguyBp3o+3Y2nycK6LkirbcwWpFa6RElEscQ
X+meJRg3zkg96wJbO5ZMTCszklAzLEwZXZ7fe797F57aG8P4EvCU76SbspVRL1nU9zEmsudEg3Hm
O9bO80/mERLzo8LD/8YQzNJjM5lD8jBW8Don+7ng1wdctD3g79V4VidCze2jpSig47mZrJ9ul1k9
fa1ckDqbQBBPTJ/Rxo0FdSkIp+O8DwAgkxj3l+4H2hcTUZDjL+3gmGZQB01mqEaoh3bmKc1CXJtL
0lybiGIfqB7P5CvNEfKCXZ8o5GpYqy0X3WZPS6F/KJf4N1b1q9lZrNsr+WQU7Ssds/nGB6cPE8u7
iepNSeycngp+2jG7mmJaYkALC3jTQzdxkpvhDY/zpSiHXwYXnA3r1w+lbXp6ql0hTuaCqFbaFeEi
8sOR0F/WGFwcELbbqKVlte5OSq4aGKROMEHrHnWAdNn+BdbPJVBg06n9ecd+KCILfR0qS23wkV9d
exd1GM7xYlzZndLZFz4wet+CHKEcXNRZUHnRlalxoGD20AW45yrrb6tZEExJYm902l97ypfDSLw7
gI9AelDaPOQfqu75kvJ/mI38faIQhC3ioj1m3WaYootexN+wajepbr29LJBakEUPBaEOp66+klr8
M3haqTI4cc7a7GUd9vYAazfRyq2WUYTdzuj+WJoWER6eAB9sWe2rVJGA7pfYK1lOsMJkQeED8cgM
WFfVRy9gSkt6rB2ihK6CyMWcSnSVOnM3JQs39B+inrFGZMYzd2c8DjMQpbXkThCf21RUBoN7+4dL
D2LmwHaRQjcbOzJQc8pay+IxN5bnrlyu6eQ9O3ZS75ogu7PvfGXxc3CjYjgmyc4pw0cMx08KOxfA
Ufu9CoMH7TivfDjMI838z+Gx3ZtBes3G/i6K6mREAjq38vfLT7+S56HUHpnzd07ofNCDiRHAbZ/A
aTEhWls/MQ1OAxuev80TDrb01Rn/mUSBrZzEAxzJPv0g/gR7vSNF5qbY7Hpqvhe53PwyuTSdyfBU
JtzfWdakVUFzJk8KAEN9DOpg2JrKrpC6/V9m5sRBlGfHZYSTXXgVo/u8aZNGvjVd/VuO2a1QTroP
7FDHToKkKoHj/BZR9XdwkuYpTJ6WzBZXc+7+/w9BTm9TQAMiQOGeQFv9CUf3F/we9yCrkmW9TafK
6lHzu/KsPaZPc6U2NFLiYh5S98xJ115Nm2EcEeyqi96/9p6UW6M3ofiWAIy6mTctfXtnelFXZzNU
4r6ct6ouP3LRnmCNPYcjNZVRHxb7IOTyQmuLPoSWT/9qAwqk7xVSVBF9smcVG0kG1irKfVCB/81M
UD7e3H+gshPZzeYjaw6bxb3RYhkwDmT/uVHKfjqr0N67YXHqxxYhnaBGkdcVH36JGJW1LRxHK4aW
Ml6S4JfU9Ie12l2LCEA21jfRoWcXwbipp5BS0aG58NVVnKbmxmwCj2CMXimxXP/7MvnGlftJIHh9
bbJks1y+gSkH296QKVxx5YOALlO6aJfnxGOyMoKvzqVlYrEr/9qC8z2UbYT1XKp3aDGxtczLg5lM
9wJU8K5xwDO3I3iwuby7eV0encLG5Vo0eMXx62SbISgpEcn9nzmnnT0bvyvVP1KFyMESfriyfiIC
Wu8otPxnD8O3r6ILIzffdh+Dkvpge3bNpYUsbf8dqunF4SVM0lZtqBfv9iYNT1wtud0OqkRINx8c
ydqoqVVscwGfy/me5kO3K+hDwN6R4kO2E/NsT7hu2Zb/y3idb0pY2zhvEBahy22GfATYjf2MU6x/
5J11WeFColWvsjeffI3ObDu2sx2kT9TL/2ia/pMAEJDQbW9i/Snkj2XdIjoFK+L5K/5lS7XRUwr0
Gqu4BeLomIbDc7+myeXm0vNK38DKJmBn0dkVWjCHA7qWMq4QLdkFMqscUL1vndwCp5P/R/lDepw9
iLoK476Z9J+uwdJGJZ/V0J08pS6GCL990/jXWsMvN0Its+2o3lk8phwv0zJZnAbma+bW7+vTVI8h
pUdT7mxsg/N/dl+nnMJOI7xZc6aQ8il1SNsq3I4AasZgeLMGuvBYBB5M5D/i3Geu37gc+L3U6/6n
P2ZleuwNeoXcrsjAf5V4Ttpp5lIY0C9muXfPoG9WldcES5mPbqfstDrKyNx5Zf1rILbfUObZoIZu
m8TnZ0UCtiuI0wGEARrDxS5b66obdesSsU8Fv58iL1+RjX/3ruCWW+sV/LozI/NA1cmwYQTwwQNZ
HvJAkU2bLC+//UkegwF2eqtRMrrnIYAmmlUOBn/WrdjvcMcMCDvN3zKZcTYzWNfBRKfsYv6BLULD
ebQZjDthI8LMURWP6bVwqivY9Gd+78/e0gJKae61DA7gN/dht3bFBp9AnW5jIwukwPBM/1ZQquRQ
KqvBECVpZtE5utqqdy4VP+JgSUQN9wIa+ZoFOVPn3Bw1rdwb3WJeG315wFmyrQUuCIMV5XZS/isI
Xaof0TcbQ0JSsGlXKAzOtsTsgjuVRdnBq5htAg5KkzsQ7ZfvbZ0vOyda8ddWj1iLVSiFmD6XoO0X
F8KICXb61HvYsMZ1LMj2es6YtqHgvZkli9p2VXIzsonKAKc5DO6vOcdpNXQi20dL/UZtZ/Xgsp8+
59lyEF22anHLjRHhJeV/E1cFHobXRJXFJTVQ8gSlYkzbCG78gdcgz7l2FcOtJ6pdMu8D+nR4H3V0
fBX5w4q1jdfzp51RytxxMZDpQv3UUrYXV6F+bOnPqEzVf+ZBi64orDlWI014k7Qo7Ymw4BnOB+64
+Q6Q+DElE32SQ8c90QIBg6mTesi+h9hhEk/xeQmrpdw7AXEyry0WQvHAQwvfaA7LYJpvlj3/DinM
evbr8p9kattDWoGEUpd/UZtfQstlITiBUmU1LlonWT061UmMP4YQw1EAImCF7BNzJ4VtzXwAQiNo
eUb7VvpkFvhG1YAi0VGsPw4+IeBWya2lNyVMKRKx88K8JJPmA5qom7RH+jcDuHeKtlBcYs2zO87d
MZHhu1H3AevTs23RtOTVeMgjpnOdtupFKr4WKhh+1Ni+iIB7ScgPe6myjl8xuGxemBU5KcASVq1O
gZXVR6Nrw61gJyZLk1ZXePCLSXgnC2crxkUHZoGypQhMrmXzkuDqn55l4P+CxmJ9zr2pDqa7vIbK
YPcrFvp9I/E3ncRrYSXNs0THkjyOT/b87IvJ3Aqaz+5ds2Lm2aFfisi2cXrzhnIdy7maZfs44RFA
osmpnuhuIVbS/TgBucgkaIMWNwYLnSdt+Hg0SC7vtZTYoVqEBQfGYMt/TAMYba9lCKY+CSx1V4B5
XVSSc0EdXIndKbGEvZ8QPpqrG7SgF0q8RVnzymBCvk3TvsWKNznUGSUtjMqsYcLXycC7lVIsQL63
9ie+w0WanmqO7UxWN3OIdsEAhUPJ3N0xpyJpeQfpiFtLZwCQ4IvTmxtsOuXOsoA6D8yCRqlJClFN
N5aKUB764Zbf+AvNmb+wDHB/N3w8CzP9TzIwiNP9JFb6TvLQ3MqQX0U2qU/bATKUzrSadGwdeiM4
86F/KCgimIRKilO7e1jlegd/Oh7og21qXp9opkenvWae4wDA/EHQAe2oOfB4rxOn+KzQK0657caD
sjDSlX9MRTcHEcKtaCcP0xbJbpGqC6kaCZ0Q6mkhluiyFN5wDoZuK2xSXlPawbjUOJ3IXOsddjm3
FSSIpo8892nba9a/L/RPKH34NCZyqYeIN/AB4sLfJPGQdjuODaJuW9cUAcUzXDGEqyntSSWTbhmX
EdzWoimjbQ2YHcyjnd1k9D2RZDn6GefNEDbzAQNgBNLES+ZmD2kWN1xSigd+DjpD5ooLLM4NHIq0
zllaPuXeSOAFZiPFDPowK/8Jhil2lTRRxyEkbOdG44Nt90986YstNVavfsSOrfUISgmEoOpBItxt
kGP4kfzoXONrYL7xcR8s+gXUZM5Oe/w7qL/Q+ZEx4eyF+s0clu+kpmRBsRDQRvpdNCO6MlcvXSBo
rx4+EXUBnJVxuoA1Kb+HWvtHWpt3VsGF3jZ4S6flvS0X8qre3sgYle0giZ2UBmne1rcpCM/apgki
+w0oDMHBsF3sSiNblGJBgmUqw8dkuyOupF8kQhqwmwylS6vTePa9R0ZXl3Fi2GrZvak84aXt23sa
Jt1Hu6CWV1HxfjAyP3wRBWe7qCb2APRkMKdTLNy25nSVNfVYcHOurlHUL1oN+b6c//ZCQQzUmHHU
NB261GOBJ0ImemM+Rao4FGMIA9Hu/lWWfg0Cl7t2V0Y7NJI9VP5s1yxTRHgz3TuTj8SMH2yv/O5Q
8dhV1nr1E/2+7VzQwaWP4NNwq5AuuLwiGfajGektWmFxmGbqkjgGwJixfKCBg0VjFjxpHJjzyPmr
PPLdFBfRStq0yKmwvnsypybDL7PAhgzvfKFz5heDetzzRwcsG4+sMpv1QTRgswWYs8xK3zp8P5zL
ocRO3Gqmb5VidrT7O2sbNuukLTdEhi2i2tSD0I3cIXHPs+tD+5iRvGo24GMJ1vY8O/0nckewU2Jm
CMtqfJAOCCUMTaW2MWuXkbfJR67yYdC+EqfOz/3s045qdnzryiY2g/yNPeDBxBeJ4CwfG+6MVWY/
mBQc7XuKG/CVYmroA0SZ1dchWAodGhyfBMv6jZMKF/w/26XOhxSZJPeS7mmg0u/aIHHgdA3FzhGI
3jErYDntg4jth1kTaeqd6pyAxTzBrj76XSCvjfjHNiDZQiyct+VsHPElDGcrCW+wq5MHY20mIXDR
RzcHdrdrs3zGPPXoZsOjgZMmttlkBTbVyZ1RGvu+cb3rMHJki8qq956uroULccchO0bkO0CuzvS5
wllCAEGMDw55T1FByUiB3A2j112mmQF5pkjiQ+Qj1Erkof0UGfxLRA98IH+04qPLa+8NwmOxrSK7
ZTvVP2eanuEJJqvMGCAbTbrOfylK9Ls6WXsrOryzq8QK5RpjAX2i8/wmsVt3BTdUM48Dc+piQ1iP
TtFfo65HFoF4sWBYMiLzqVLyqZjMl3z1xxLf/LQo7MvZBDbl8GUSYc4HHOmpomhZjsHbMFmHxTVY
zIbEOZzxk5VIcbHsxHj2hPOi2oSFXtvjOZR9+zz4uyTiaIg8B9kLNu7QYrvvMfkiGa2adrbrVIRZ
ytotVfKrkM21cyDS1ONQ7LUiVYix1Kf1q4sy+FYTZgET6/YxkMxEdIECvQA+Q5QQGTvrw/R5cuo3
zb4eY0dxt6PqsUqq9iLUpc+J/89yeqBJnnEVxtTaPKI3HiPygmoPCM0GzGiQjAFXNgC4MnwM5QIV
mvRy9WzZ9ls1Tm+cQd2R3atuyvJccj1rXAY8fZs6LFuEcS3CDYuO9fTVCwom86U/+UOPK8Ib/iWN
jYE0U9Q9JXtA5w/WQN7ObkhEsMoFtvY1Sa4+oBENrrHeQxUMdJkkHsJFdiRJnrNtTjm8AGGeO17j
I7uas2xy/xTCxqjVG6pfrLXN9wm50Wj+WFSmKUxse3ekeOT3EMZhXffnUXB60F+Ae6EXTGztsA/z
sXjOAWyaWWjy5RvDvVIZuF4HZkpQJTtvsNlzTYwLthanxdQQLlxI8z7ZwjEY2Sr6+F7bGq/ykLUe
swv73lRyz1dlfTGF9GhMHRlJEvbeWTXeGYP5rvb1yTUCzBoC1Guvg3iNHGGbZpM3ciPOIQhtGr97
MGyPg3n+R2yX8E07xeiAuH6I72wj1/52rPe20/0+G4biIdIveFrIvMOBpnnMRp+V08XL9hmxVf44
FoA5Q9cmbbwPp6PVy/D/9SY1z2FNfl+3VKZG+NkDkBkGlQYs/NWruVbV09B4qN1V+KTtkDeYOkdV
4lyd7J0NUZ/q124ICDz32U1E3mOIraCOagvnG5q3Pz62JoJ6PdZiRzbrxSEwzJ3NeVfUphwW2twa
pcqj58AGHJ0pvLiiuus1kq2n5GviTo8vngI/1jG44Gn9nemjLubHNA2w/BS9ccC6B2T8f8yd2ZLb
yJZlf6V/ANkOuAMO9CPnIBmjGAqFXmCaEvM8463+rT6sF6iqm1LcNMmyH9rK0owZZDBEEgR8OGfv
tYGDozKISFuf4/ulm3XAb++tCxH224RQ8Fo2yNCzEy2NfaJYLZR+8Q4uLWBp/iiCv0MtZuPGwas2
jIbM9vq5qP1qV8YdTSaxzUO9dBYxrSuDQ5v1xatllmTgAcBHqUiQverOTjVweXIA+kQ8sVp/AX/g
bSN2YKYA6xXCswthQq8m32TrH4wHpSgGj4sQNNF3OdDe7TCMr2iR2BkklDXz4LYoBTp5NoFhR95X
FzmfwhT/i45IpvRaVPgB5TjmTJAwQVe0Ow0mj7RAHiLyZWNFyU050veFFdY/N934Z131+b5ynY2N
gcYpbfdARg492aEMOadccNTVyGBftekhVRSyJZmUmeneURyXDyXetbKVMAXrvNtZJZLUUiMBS+ij
ALgRFGEWWj2Fp8gVn6oa238ffJFI3Y5BhUihBl8LbN78hnblzyaIC3Jf4atXvRXs1aDKQ06d4jO9
RNIgID1XDLhhTrveY7Td68Q0SOjOyYjJoktZ5dOxsPkuguqdi90FmGd7NC4lHt5tFOfxhmhc9Bru
VoIfJHYheu3S7A7swHr5P0qnEgVPbpBcycq8YhIux8ZhYzpDO8JZwOKofuqQyONxCe7CPUs3Fq8D
++x03lMae3U96vE0OqGvDeZR18QQQYLhqwen4gy52A60a0R6MVNTbTE6wcKtQVbCl2ARKWErOOPy
ddG937iy9DalBCKatwC5yBJaOK3tgwvclvAQtCz+uGWbiAYyDWzo9hl7rHIYjo3rvgamVx/zEZmM
86EqS4PDbxa7sAnFaopuorzLYIXPchPmpEE06ozmbeNWgXlj5TR/tfA5MedkhihhJGCgJir3U/gU
ksVUCdyHym6PLRkWgylY8s+ihrA0bx0fyF0IewHcbHsxBj2usziXK+SXrxioMe8EhIqZMnZPtmwv
PrWkg+yTW4ZRh8JAaB/cGVgHDj2SGhedXu/b9OmTY9ZiwaGRBMGljk4y9fIDbGb66snnyI62eIuD
kzIh63j6BV7HSuMrwWIWvNIZ6yn92GdSErI9OlnK+STPjHZxGGdvIrekJFi8JkPdiYPodlCFj6iJ
XZNSDqwd/1uYWOV3rMA/8i3fRl/qoin+bN/ajr+M/+cv8/L/k7v5f6Jx2cPv/7+vzuzgW/FvxuWH
//yPJGra//yP/Cfz8vJH383LWv8B+sBVrgfO5ifzsiP+cDV+dwcB91/GZf2H0JpoOMtkopXgLf4y
Lss/tJAWGkr+AjO06/wT47L62bUsXdtGuYuYjhdSFLOW3//Ah5B1mWinKBT2EQK5MeOwtv8Ng+KN
MXp5CdM0kcwq00FncDVO//ASGY4uNVSdIlyu2KqWVXBapU9zKi8/HPEHQE9Bkf8vruqHIspb6BV/
+zp8EjScuLktW//8Ubqwy2ns+3I7dc1tL0t4nJDkV8HoBL9jPfz7QTNNRFmKWinyV2t5Jz98oqFo
p1qKwt52iGUDZ2A5/4zp6TdAhL//PH+9ylseQoDcekgm6EviVvnvW8DSWX749TH7m6/fNB0tXe1y
4IT35pi19DniNG/V1gaX1MFZKvX0m6//1y9hije+eHAzTdxSM2DaoGVDccsFlvuPP4W0TW0zJAqH
ICsulh+/DzcCi+k77CcZ1A9561Knc3/zKcw3eI/lLJbaQbqsuFbw8r35zstwCGB0UDXB61PARDIK
YhuGIfzUOaVeVazfz7qgz0aqDbKeeqa4Bw/89OsP+jenxE9v4s0pYZTZmHZEH24z/2VIaVd8oaT5
65cwl4P1/eJaeAucChBMLIkDmeuVQWEZwn48mAgGMqjv+LsnT72zM//BCKLH2pnvaNyvC9ZJTfox
Cp+98oyMCI0VfVD9QK1yPaTdWQvnDidM582rcTj++p393Rtjfw7pAZSDJ99yfuwMgK+JknaryyT7
NBdN+EJ4cfWhXoJtHa9y1hEIqDt3SuQFep/j/PPr0XNc11koJbwP+eZa8Xq20V3jYOzGiUHWwMNY
PLRN/x0JwqTIvPE3o9jfXC4/vspbjESvfQnHJbS3UTAQBqPf0Z37xy8BJM6yhWOblsMc8+aD5Bjl
pOoYWNi8bBcvDEvx31yRlvnmVFVwODwTOph0gBcooZbP+cMYGadhyBLQHvZhW5DBNCqHtJ/cc50j
iWaI+4zahfyZ2ks1W02p8V5MTCEvoXbo/kPpHgTEZiO48ydBWzikQzDdm6EvooeujyabohTG5kuj
YcAuksXF7K81gaeqE4tjC1SYtWYZvPgQqc963YMfLhuiMuqNaNs1g2gmdjZGxsaqK3FN+3Kuz4sr
MHki2hzHPPJ1Q746gUkJ0PMiNIsqTlOTUqUXIksIZ6WefK9DX9wmCUbIXJjsL4I8oELXlbaKb+NM
WerjwF7sfT6YfXFqTMvL9rmNE/olHwsyezDgwIMiThxvYO5PcXHszXIu2WEI370B/s2wLP3EwLeR
hNN0bBIqaizvTCoF9O4L5Chl3ZApYc2+AOEcZcCVOG3mfLikKYPW18yseu8ceARoI++hk3MfW5bV
7JAFurAXyxLoDyTpxN/FhEAkF0HuSY8xyIF/ZdFVjNgcOpV8ZyDcqu7APqVJveE7CucXZCh2d5CV
W4TAc6l5PmVmJKOjbLh6DrWdYxRqfcqS7wl8yZp1grm/W0GSncp73DfyuQ3ISqOnbLGzxGZLS98q
c2LGotwMPlRzob1tXOVVTtUaCdq2d6nQEeE7qT+jVOeY7+sid+5bq3OJdMzTMdtltQdIbt0NamAV
XsfkEN8TVZIR2ubYxgNpN4kN/QTsEoaJxMjWBAlRpHOx5ke3SdewHU3Zw+hbe8JvdDBt3v8jav4x
eufA+YBVV/cgEjKnQ5DmF+y3pIyIw56NmHANqICY1djlecnRnBGovNRDGNjbMKNKuLU9G68MPZLU
34WFrNoPYAzcZ/JR6tfZhd6wxzDiqrvIG9WXMYKwShjHYrSEt8VmD11/cCriZq7exzPX1t7OKotM
9761i+GxG6p5gpGqA2vjC6cKjil2VEK2laOpQhQO1TDhLQUfG0UY4n6zGuLl3x876pt21ezqYTbV
gViSJIKPFKU46720wbpIiiw9lzSlikuSqi5wkGgq/1RX8JShvVPhoR9moV6yihNorZ1FFBH21pht
RpBwQCBbLwYk6RBvdpcsPmDypobOMtfKK2vA5Eai83vmIsN/D8iY/XefWm36PqzK1v/k2yIYNtBm
FpWFhQdxV4R+MX9dgCDQUcrGKwNYztMc30iTCrnQnJCb2Ge9fWP5yOFhAspy/KREjeAlwjSC0JSv
SwFP0CHVzbAzLQzzCgf6fU/pnOQfggHIV89iKzbuPYtX/RjobKCmWdjOUzZ04qPS+Ezpt/MlrR10
2SkHtAiGvV261MRXFoEK0aOsR2Icfz0JMtH9PD8rwRJELbs/U7LWYZ7+eWA1pJ1bAnfetnCH6dZC
JYbJv43rlFwiXVX7qEsKeax7xAIraglmfRjtIKDP5JX9eMyNyg8uUky0A5jN6vxRi6ZrP418zv6G
nodB+6cZRsJnuq7O3yG06ECZc+UNZ7bQtXOybZLuHqgyeOP7ELacizyYhgYZJjDDqa4jJAfDUsdM
o7djwXAGprUw23bjKAp2ixQNTLigISUPgnK5ewn5LcxPo0giBSmoVtVxMjlVd/D3w4ZoZcv/FNHE
oGU3JvpQBWWW054VTfSKiTO23o2jxTezco3M8t41apztbOs0HgnoTQQNdzMMbUMQkNJzzVdvOez+
I2wQmiwswJ8E1NieZ9/TIfXa90TTWPNXoI8B3oKSCuZ9vvjvfCsaJcawgLNK+/Y834DYncDo6ib1
h82cI/n5NuPgBYKaGmYFNDkTFKWfwLiM/X3g9JpqD4VQl3JWl3G8bhiJaIn0JYT4cyBVbQIKycL4
zhzzXJ1K/BXOkSyInN5uqQvVkGNPCkuPHyWInFSvRtsI5Isn6ayYWAf4KuBMhQFmhhZnWPClqKyp
QvvBREcp2+1yfIFWU6Xo7pBXJx7g6TRBJEHhk9HsfYBGX1Be6TxOr1WgGxT+ltP69UPjSOT7XHWz
ta2sAu0ZitQcPi2FCeTE40g5gqT3sWEx6FX3nRObYHjquWy2YWV12K6bIT9nHmK1k+PNqdrBp0vG
NWROu2ZQwgC+yqx0vjV7gW12iHrZbKjVjaj2ysX1qlOvvwxGmNTPbj43BIYC+OdrE7HKtiTC6mZj
IlpEMjo45Faju4eZ1QPOxjxEa7TFAwZRZiUGs0EEL6fKus2cEYAFFkazW1O9nz5gV0IPEFY5/HPt
hNBOa8+eil3k9iBq65b8uY+Ekfj+wR2hx6wotdZMWoONx1mV3Vg/jyYHfGXYM2SqxpnBhqLgtuob
qdJ0uhLkwMb3PlwS5Tb5tCntmGAQv1DjYxb0umJ6CxOTHlDRUOUH7f+tBfEkdn2A0mXnujP2gBE+
bBtYjGYUl+ON60WNovPQqXlvkXkAGoV0S+xncIrdm5i5yn3Xdy09OhpB2QBow6qdA2rGwTnouLNt
on9YH9w6Rcg6yAUQo4DFy4iAnA4ds2X2n4PcrZ7mEXDyLs6NwT9S6KRfR2EClGjQj3o6TPRmw5e+
j+bYXIWZAz6iHGv3qwPu+F0tC+OlpecEBiCaLMRCkhJWtOvBM9De15NhxFz7pcicZymwgGBAEvVw
P4K+6Hfx9+HaJ4S5PQWmpmQYlghjAaVnZvMlbsbZPSUybdQKZpzxRdgsLgmwayb3DPQYr3rjxTPK
bFZxwyeWqwwlLj3daR9dJxRfThTHgyQPJEkrdsWRsvBfZTvkrU0GFriGPyHg2tRH+CPMVYloGX83
AEXy8WSYvi8Olp8lIYJnP/DF1r1Ofvl1IqxTKvwv3fcJUs2G2hj5mLZYcJZJtGyicCD8Xec0fhtW
tttksAfqmkY8TDcQU6U6DINfN8gL/Knb5oEmoDBgF8Q6geuCaI/alEjnOmgw+yzSKHxNmRv+duyq
3NmlrDJZCviBCby8g5f15FZG22ypi3jOPbYPVhBR2s3+M5xMjR6u19Jaz2B2j8TmsOqAusUKBAaK
/SUnuJUAFNWG4y6NiFOFIYHP6S6wHSrLWGdMek8tDLW7LEeptRZzzHBFaA04KT9qXYMzz17iDPpq
zox3Sa1tWqG6wzFgWSmp5i7bd6JqWElVe+DkprNOWAAnR11acIU0/tMbVoqJjUE4SwXAbQzhWytq
NU3wQpsCF2FHzzisRHHxk6adgKhkolLHvLHhqzdqRjaWFWNwAQUsYqygE0BzlbbZjVsT+rEqy1GD
AZhY96z8yaG5MMPVbFbUkxFUAAIG0+3EZW3uakNmIE2c0rgb+xkNfpKMUuIepfez7tuwLB4ExBf6
vZGxNB1y7Ylbr+2HbpPoegQJX9vxtMNdbOobt5HEcyVyNMtLGCNuemfjMkZi1M3xiS1wT423cdVr
KX3Xp98duvPWGLrZ3PC09sW0moJIN8+uBQVjUJ3VrkKc7lmCodNB8YdIIjLbl6SLoCmYcWFk9DRD
vzrY9K7zbRP2kX6wiQuVt6zRUKH2zAwzgg2PYRvWO3FipWUZxsqSbRl+nrAK9ihMh6sVHzF1e3Ba
bH56PTZV139mC1Jk52CaF9vZSLdwHQNmeB2biJQ2lLeTvGtiqnubdKa5vjK1M9cndsMpDEAJx2kT
WxhPV4Gr9bhn6dIjiMGxigAYUCYgLLqlnfWt9Jq6PvQlw9gh8lQxbmujBHEPvHPQhEjJbEYHk03q
OOrEVWfgKIP32BksSZG8S9pLnau7ftd51Gs3jVD553myIUSlc9gSxKVx6W9DsuHQZfkTAlwrnrL2
LOPJDQ49w9dIwC4NOqaSMo3u0jTyym9C2SrZA0FR7SvxhhP0KQwZa6U6QjWyRKTVU9HZFI5wkpXd
Vhq52hvQ6V6MMI/3oTvKetcZTUvEkgpqLlOVmBVC76yONpU7Gs2x1sK6FAxF+sJedQyeqPt34IX5
V9JLDvWZ/rOR1Qi/iZa594E5wSS0HAMzKh565x2tVH+8m8q2sF44xdvwZbLKwLofGodYUKtyRh8I
uY7uufzn5MazS3oIJLVjb6MQDXqnwiS7hp0Aghoro9U/h0MCrW+FMqbAhJTY4W2Ydn59QogB1UvB
6hg3RChAiw1GUqQegQY12ceU7SLCV643+0HCHJ4funokqhfsoQD5Oqoxv2CBRZWONGhKWvRCXN2H
bmrJR1D5KNsMLpCZ56+W8rMC1m+rom0dI8D74sNI9L5ag4pC9360AqgsG7ZemaW3ClHTfM5QhWAW
qYh06L7YuEEXIX2sm7WwucLArhv9QJNFErtWvatQR0so8blGOHlkAVTXT6zySeS66+imY6wxfa0T
NBFW77fjhjXyALW9H1R8IOHZmu/YfJnk/vV+zGUTD6I9lCTWuSvV2z5yGqezMUejBWEi29RaPmAM
CTxCzhGbvde4YV2CYwbijXEJRDWePgpf9tcm9Mbuz9mH1LWGIYi3vgNFk54nWBIgXmrVZeaTXY7z
9FLEUVZfphSZ8cbw85AlgBEYn8K5ycftou/jgw91BkGiLxUGqC7rZwg+VY2oZiT+KAeYlVgVzbZZ
uw+xPVb5ZqYEu4h2O+ndQ//3IO97lYAmE/UBeOuSDeqH3qJET960Xx3LvgkJ7Y0yoBubsrbQj/sQ
BKZ1ZWU1opYg8z+Yk1OYa2mL5psgxBRVqjvnJBL7RVDvpslQ1ZY9DcrP0mzn7NbESjqizaTPt1WM
mkie6LRFS7t14Qvg/GNTFxCvbHIsUx3XW6ViZKpmHiF9cUbkx5uUtku8rdy5Tx8DvxpISBs69OiI
dYM+l+9moJLoIj3B8lFVuOsRjQ3001JfF+6up2MKfof9gPGZbbNBjX5oVL2hlVynrC06kR2lm7rh
UYEfwEBnlaI/OJk9hismXmAU5Krrz2MxjfOek9TwDrMdOV/9pFXkRJsNKqltHViJ+66ExZM3G6+m
jBIq12x2HZTY+hmLtSggWApDgABwrbZc0XvpyaYsG3bzQ5Bgac+iYgpu6f1YSH/06O2cMjHlcYyT
gTPFD4um3zqaGKc1hQut1549EjUWBrX/Glk9Lv0hK+sPDNbaOVNgwGPOAn6f+MInTnCmPrDWYxvF
R9eUgf2EoZtZgsyuivkn8oN23kSYh3kho3KHS1ghXflcFP6QfJIMMUa2r1tHVpA8OU83MAUkQtQ2
1gj/vQJJWgwxyTumk4vSjFQ+X30KSqsVh6InERqyvYVV21SiEXAm/dG7VdWy528Won/aolLgfMih
lpKSyrsy2+kDFzC7MBVloOwkDeJXVdaf4qpP2CU5jTxEbsLLllnQENNI9wfUEMEr79XkB8UqVViu
d6jD4HGpQuCqIqI0R/KbwerWTatBm9W4cuAPmF21pUYj8qfBlEhvIsYTDFYj4woe8dqp/wzqlKUw
wqk5oC3mIe/xobRaN+E4lurMnibUDLVp95lyvYmjxbSKimmZ3CygHC5EYRglXDKNBUR3l0pBf76i
kkVoQuG4/k67yiJ5sDEq0sOFhwgYolndfa9F/H/qAv8PbPJaS3PqF03eKI2A135qfuzxXv/me4+X
2fQPR7iMPqal6Hlqkgq+A6rpsf3h2Y4UjrI1w45NUQfjypVDTftXUiH3bFNpmhsCqnWDNBJEtQJe
LSj0OJrO7BVu/U86vdbSHPqhseOyXrQd/qNrCUFbX/nrP1Tk07Fv7KGqxrOf1t0peCoLAtQRmbi7
yPfbr2ygtop18Gqk7kWuCylmK8MNvtBTsw4k88ZPhfYnTjkru6s6SPssU6ybeZTbdHCP2pjFa9b2
xMuoNt16Zn3qIVRudZWKnSqlt/vhyP9Nm0S+6ZPwaTjClNkIBFf0Yt7i9hPJIIR0ZzhbpLRD+Rz9
56DxU4wkifU1Qkir5jI4uwT7YXuuzHMMi04Oc3mbG+QxRDKz98RFtu86LBn1NKjbmN3HAc1SSHrS
HNwmygtuA9d6pCpOOVMMzodcfCxMq3wZa6FP80S2g9v6aFMY4WxssfdtKNsHJHjDOZHsXWrr9def
+W1r7vtn1kqblP9cod/2hoJY5W5dQmliFxOf4tQ4+HrwL4HCc5ZlzSvcM2MToES8Jc2lPLeAitlB
OfvKQo0See6nqa++Nr6d3obCZZwjNm3mU99KRpbfNMuspYn009mmKPJLWkyKk9t2wav/1P+x5ykZ
0kKnZ8N5gpRiPXs44WevB1brseUdBqOoVl7nrFvxRRpm/ICd1ruwiAZzxD74TOwDYF4SblYGYddQ
xhG+Q/HGcbHcvd4gjvJuDFbSVDKNCBpBIffTbKKBiUO5z4M/f3345ZuWFhe2pWHI2xx/jj5JBT9/
JHzCDQVJXIsKl8+L4Bwi8Rc6K3WJ9FA4ecwCJ5bduWRejHqxZ/63b683Zmz910/Xu5b1EuBaGBTa
z4papknprlUO+6KBkJgVtcvyqHw0q8GYGlvdE2RW0fR8cOh1TQFLxiE38EyVQ93AhijCx9CgeEui
N5RRDVF13fxGJmC9iRFZPjqZFjZXmk0zBk3Czx9dADvvmsKvz6r6ytqE3U2aVK/WjBY8Kwi0xsnx
AIC0PIBLvfURM9+HpQ1E3nGSjR6zfFsQLEj1AgtQQEdkV0wG2ErdTgeDQvKiYJ2PVYAl7zdf2Zts
GN63tPQyIivlLvKbN++bM3Ym0RFtd9pP5YqKSHMfk/q2aeIFuYv1/n4OoE/QziLjerDVXdqCf+cE
fRxFux5A17PuCt+5qlNr39Lm3pFE2sexU97QxiOUutHBxary4jy1hENbdIBu2iyd0Hy2fnFigzIf
MVXDPjD0c18ACKUN6bH2dbC3NXHj/mZYVG+6A8sHth2UXXgF1ALbXX7/wyCfcRBJcDXys287N/Nc
W5xicfipnEasjEQjy8AoKSGAcBHU7gGNHZAv4iEaaEB6zZR9SwuK1jYWtAld9ZCZ3Z5o2fAise4f
KQPiSjCRlLdPk4RSkuZyuMWmtFh1g/J2zspnmirNc+nW0160hESOhp9uMsMqzhXbk7UzhThpk1OQ
taQcBgbymb4YHuaMbX+vLOeF0ZmsMMN51T3Lr1+fDf8+fnIG2MIEyczYxNC0zJA/HJwO7BmUAjM8
EX92Y8fd+B7RSHVuKKus5HKXHJD4ZoiHbNOxo9qNZk7v19ftvuKvtp6TwrJAG60JSb4lMDW97bVr
Davrj37r/6bXQwoFb+inQdQVpkOEj7YEVRz5dsqGU9QWIib8dSAWcoO8wdrG8eQ/xsTrbdpET890
89TKTtvpFZr7p8CJxMmI+mZjCTd+ct2QmnMtp31JzPnT9TEry0iQSQ1IFbk8Jkijd66YFfALmRAr
IwtEo5ZvgvXIxxtvRvxZ++NnO3eTF6ZxcHUYo6CesN24jkspAmpEwHFzc73LcqY5BQs9MU7rkOxl
QFC2z37UT5OV1zrx4xBp8WSaKV5Hk/j4sWJLGXTSvKDparCAO3gn3Mq8gFx3wBW0fnnrNTOc07aD
wE301qozHeKFy7hAcGk3BAMOU/1o6gjUcmS/el1ZnNxhKk7Xn4xIWHtWW7eW7Ie9P+Bk8CbTvIm7
aPpA9W2d56bzXHVxdzsO8K10u2AeoFTuM2lXt8kQaHzEs9g2najB5bN/3wa6VWuRuuI8LTfa0AWw
KnIOJEjH8xzsPIHtb+pUxJJJd3vlwRFi3K7vurAVG+FTvG098riwvtlrG3/eHlTE+HS9MZIll0k+
Xu/0nVSrsVb5YQrlyGVCthGa0OMyu16mSBAGNrXFtgnc/vzra8X6t5HTRbPH0srWRKcImrNvrhWo
mR28G/MUjyByZa2Nx8EPv9AImD6WkvYNcgsFB8sDWYJ39ELs6vka/jvZuD983ekj0a7x2RtSuS0d
Q5/i6ARcLEecXIKDXh653kwsz34z7F+lfj9fN9IFB0wXggvI1urNTM3h7+yg6rNT7LQuC9R4zoC9
IwywR7t5aOY4PHQSGznnyo3wCCngnNg5QRNuC/xZmxa+ZZI5xYuHX/HshOQX+v1jzim9IiF+Ok26
6S8Sy9CWmX/eqgiJ+pCbrxDYPiAT0o/WbJl3vZ1+iuBoWYPrUHIuONnMCkk/AEZ5U6MX3g80Qbec
qv25sgPnhEIz3U20bS5dz0uVvdl8i8c11OVwF4FmOI1F3K41vfEz4ojpvRYBdsbJ/zAKkF0unt1t
B8Dlw9yB8ynLzr1PVIHiGfWGWSjjdyLIN3osqk+YFk2X0V2YrPHcN2dISjICG+NIH3XWbYoONJRS
dnlCKZBeeqXvvTCjZ5Zl7QYAT3ViY5JcH7eiQdx3PTxSCehL9JLq42hVG7P3ig0AT7lvRAWHAtva
ozFwk4noc4IiSobCeh6XBAXySN0dIOZ8F+aF3lKeD4gYLNyNo4fpYvaZOGVGB/hmucvWxbhJg9m4
sSq3ppf9Vcaiex9bQ70nB27auYN0PhA+eUlQ6T5GY1E/UNL/2sP7zkd6xcvihqGPG3T9yknzu+tD
oWlnD3HXedDSNeKz5WnXm8WM+uur8arD/OGE9tgfaoXyjN2jrVjTLEvTH2YuxBRjTUabfUrGUG0c
e9os7d2PRpE5GBybDHJ7mr/g3/UG+uxm9FH0BvBg0nv3IIajj0UGY00Mr9VM3J1n5PGuFHV4Y6kY
VH5qkEzE5X6+/pSk0C0sFbaEYPCYqHuifa+/WfQdZ6qY4D3jWJ7I2L7AsID+AxbqOehfFZbbF0dN
8V2fAUwJXQu4sFcHpyYTxqZPSfmNcHW9cA095iVXlO023lObOtACeNinxX5jQm2m6pLGJx8mz7bs
HHJdSRI+Ci/y70LyFBm/0+ATK+PtPDrDs5+an9OglyerULwnE18hRI7/vm8oM9vbpnxtkDPc9QnB
Epyk7V0ss2iVoCTd//ULF5DdRnc5ciOnfAJ1kP6Z1OAk24L2XkzOsznU9Z9jjkMdfJrMR6pV8IXj
IP3A0tt6Ul1Hc6/w7e+Ppzye/uvxDo/QumYVen0+5V/528XNW2UIKzbL8gSL82Xw81jg/HySVOy3
U1JAyZjLXmb4H/e+ysx7J6xekjk0bnpfi/u/Hu/Mj+SSjqdShLsuaYgM9aW8TcNIfb+xI+RsI1FS
+7zKMDdff3N9YhtNG7tZnIwopW4iFTibwJ/69Ywjd9d27m3JdPGZiAWwTp3bPOLLHo+t4ArOCBh4
rckbiBAlf45Sp2YTNOJ+CMfFPStbdkANURX2ZF+mXgJibpGhDY1rnDH/fmNwNi+a0rEhsku13EFk
chFc3oD1bv760xlX2r6twJv2jWFftG3IYwVXbnW9W5UZHmiyoq8vIz1ssDM2tIcI10hejED1DPlR
Ie54n9i4yKhIv5TezJBl0h4WZuIe4xogn+vF6ffSQlpLcaZDZZ6tvCXSNAYdBmULDyOMl5bCcvpf
P/CIC4A/skTQ3QwpWNfJTl8SJJ8kGJQKzyrBF0CHIQA3g84OqUVFenX9fRLbxc3w38/Wy7PtBT3g
h1UPOqIhOLdfssBa8H7IEaEk9hZhXwbXstviZC+c8eS5s/WUBJyqYdjMG3x6FeBL7l5/UUVfUCFW
j9dHZlUZ+ynpu/X1bhu75lPv9Z8AnHqrcaSwjrmquDcXJPX3m9ljOkPw/OZxQ6kXvyU15K/HKWX6
uxSznpsCBIqj0gCeHXDFBdFXH/7yJ78EXK8GS96xAE/vSzMeCbb4FnV5iOc1UU8iKO6uC7i26uEz
JxjApyXinVbAD8/KIqgq/RA+ydnqmQEDvNtlNR79mCJXH+TW3VxaOwPjNsa1+WOOoPNPLEdP/eQ9
J1QVbjqnGc6QNBQlZCffktAznCkEQQWUQZSeG1BasqcWG7K8+NJgOsDOYbyfW7CAsymGG6xi1dP1
GQ5s8KDQuAoxgM0Rk7Julm2g0QEqbEScrEejfJ5MTNB2q5tdEYzBYcZRBF1Z/xnQicRi+f2Hfz1y
/eH6HN+sv8XzoayDsNmOxw7JxwNOqhECLt7wPFkkUA6IOAzHlXuD9fekPcv7GA3aYWBnJVn3Q7mF
i3djzFGJuhFvbEQAyqo2Ipy2/7pbuHZ1SivoDySndNsph/0jsKufEMyRVK/JoIHWSY4OVIp3gSFd
xJH9bW6m7YmCJKkRYByYobPojJZ/vMkKhcNURh91ZNqXRLJLCOkICTN0Ln6RtAd2Y/PamIIPmS3C
c5qTW13CaL8TTkswkt0/xIZ3K5wCCandl09pmJRPCsg2ieI6213vXn/R9ONtSMv31hyD/F6Y/U5y
UC6d3YF6rWRIriV3/RHwbNkjrxh74MwC7me8LvtM3TFmHjuyKJ8iHZ3AdWTHphQO21cf5lhK0aXu
qwEBKiWoJj/3bjt/qgUw+JZTEo5KtSf24vj936syqloBczku6CZ68qss21NPsY6AM8tb3y2a7Qyt
9hnZAKwrp1Hfmm4zdXHzJ1/UV8De2d1o+dA+IOTMU9R8cIfR3mNO87dw8+sPojLpjhaed9db9XhB
GrS7Pi5J077xCi6kxkzI1qqm/ZRRsMjHALpcZ8zWmngkCTulTmaUQLUNC6I5sYIPj9eS1fWh609L
SCwuwHfRQJXASnr5gQ03equ6g1Ih0icAg9k3O0Ip4fpk2PjVbYc3/OChXtikUxSfxlH8X8rObElO
ZMuiX4QZk4PzGvM85Jx6waSUinme+fpeoOrWVda1kvULBkSmZWQEOO7n7L02lJlpz4T283NTwx3s
DXAgNbYBNZDpWVR5da8M0d9M1nxA7L0h929JpyNYMElNQ/D8hQlAe4hcIoLqwTBRDwBR96mUfYBE
zFMHd4QH61JEdKz7GLcDtBZ4Z1SCAvrdXvKS0P5KPdN8B7VvA2EhUtWiWfJe0AofVLd8DQHSHMie
LRFZxNo1dNEJFon/LVCibdixStBTgussM7PRTwz2uajivaVqyblzU/QsRtq8FW39Q3Sh/WG1xdZW
oaXy/exqQ7MnyaNykm4ffGtNg7Kn4lgvtGPBpzR+8mD5urUGeB5c0FPUO2Y2oN7iZj/PgqNMO5Sd
4931afVC2+rnUasNyimgDXqySq28I1Pi4VAl5no+DMLyR14n7gpGmXXPyvYpsjXrbdCtfhOy7IC3
mllvdhWdwQ0mjxK+zXVMlQWp2LTMyfn9npWv0PVJCmktHgW6eGHy46xCjcXFYCTZQSlU+FeSFVDp
S4qgohbHnzm8SeaX20Ex7CusEaTmUfE4ZHCHUGgGy4jy7X4+V0cFxkrf/oGYjDWAbmrvZEUMp/ln
QQa3O6UmW20+nH/Bj7LVEHr6zTJbjzIHOvbEIryipqY1hAOr+MH+INjgeyNdClfOdO+ojvJo5BP+
NwnRd7pqtHX6IjlVOp9NUI5Im0v/PKIs2boxXYO6b/YqGA4YvWYJ87Ot7siz7k09PODJlEh9iI9S
BjO6pFZQbPMUj2wqqvJObaGhymf7FAs5pKNS3l1A64x634t8Y2lB8C7GjzFujC+2n5V4nEFaOmHF
eDAq6VI3xNlEzPOjtotTFOXpe5SVxQrhL0p/qx6WSBKm6Tcbm4SGhS6jcu/HQXNrs/5x0MhWJhUj
4gN1IpbqSfxzD0KBOWmZm3WlJsYFL7e97Aqt+ybqN6qpi8xLzlT3KlqvuZSUbTyxa4NmT5YTDrQ6
+qYL9xCFFcnEWrbzmPV7E3X/nulR/UXmlr3oWK7gzdC8dT5+QOZnSee0xUNdUIWyX1kuFQ/zidYT
LEJAcSzS6dz8guICtxUUMbfzYdSm5QOKDmqrOv+ms+mkJ98seTL6Wn/rRdPsbSXK17AT4UdqAbWl
iArt2DTnvKHKhOyguJk8T8ECKypCpaY/mGZAF2cIbgXthjvEXUb/ka+x4INPyHJbWOponcpWnJI+
qe7RtFFk1O219rUJAu00b0ZtBIsADjQW95jn0R0kdLzuCXxc/zoHgyuEJYM2tonMYxInyYkplA6N
oXCeZTx+ZIbd/KDkiF2/bFjJAHYYjZ5MgobUx1plmfOrmOWCpyMzjXvTCb3kaOg+c0ZVbmvMH9xt
kSw3Mfy0VUtax4Mfo75oOsDGLpmQ+94L3UttgJ3siHai0ml+r2Te/mW8JXFm/uUlAlmIlr+6DJkr
ApsK8uA03MzxhFciGZW2oNo+9giHt3jKyVx20/ZxnM6ZE+bdC34eqDO6xCpIbB3D9RyA3U8p2GTf
qdde2cxn8tFWLw35CnpH0GFKbesgY2c8OYLUOi0KkME5joJgT4RfWXcfc8XAmTpIdZlVg/e98OO/
cpc/awyatRuVjGQC4QqYN3q/nQ+zokEf7wzVxjW08rmoe7npkeOtwcxVzzCDyVpEZLOaX5W9LrcG
gohTpQA6C6GW7ktgfmcWhBjc48R7RNaYLXn4Ju+wm15FEDTHNM6tVcaEkuE8K3iSy44pfcLUz9GU
F7LQz4Y3JB+1WbHCRkn30EBL6DRoEHoaOCeD0CkCwFpTEkXBhjqEsuK+BhhTRS1jrz5M9xzTN0Tr
ZxC5zw5dvLPETQmrrBMvqh65u8LXgeUPCRmkxLsfMw94sulH/bUtguzqjAZxRQTVfvn1QgLo/mrR
rF140wtxT+bfp9/49YJsmw67kPH3bwA+AihSxCEjUONdEWhra5YH3ZTu51371oSiYaXAJymt7HtM
VVcBG3czmGSklnSVTrpP4ugYuDw3EL7sWstSV3HAbMd0xU6bijMudNXTvDdvwu6tku017pmvSLiM
YuFmarosx6G4QkL+y2ri/mZHmb1SdQLKUHdlk8SLbow2/u9eZLEMiMZJ1WiIl+osgCm9CocHhW1m
F8dt9GuEHOzgaNwzU9NKTu2rSSp8cS2xiKESnrVpTgrOAy42Loa9nCasXSj8DbguG9gKh5SMi307
loT6TT+sETqxEHSYtjaQ7G1jATNmCl+Ig1XmwVaxp2SAbgSTIWRE7Cb+6UVlpcZ13mQKPWS/J2eg
d/4+lXiNc05cyQxJi2ewwYbkmXSRVqZY6xOPANFVx5LTL9nOJzJzNPcIjw+WW1s3zcZp1w5D+R3o
pbBcHbCF9Mm6RJLti+EvpSCyV4uLN2da2BTmYF0zEzKLA31jHzGh2+Zdc8LP4J4qaLM/N7Y6blUi
fQ/x/52XVNBXBfnHe/cdU4z7Y5J9L+AYansL/M9qXi0biN7W7Vi14LdoziNySo4CIdW2LaVy9vwf
yHSTLU1DwpF+3wvp8517dSQ0xtZb8ttr5xjU0d+bJDScYxQYKjyKuKaIiGV2pWSatgxViLOhWpUr
jcrO61ibH65DVJefri3dwB9DU+slJF3zrVBJ89S6UL3JItW3rmLUh8K9uvnQnXtkdxfFVck9VKBF
95mNdRJrY3CZXwlMBYazlz3acNj2SaU9z/MzUOPYZp2RysY0Xft1OL9q+x2Ja5ltbn8dzj/863fn
V+eJ36ffVSTEPWjkR3Aj8TZy8vHJyIZ6h19Ool7jED9UDmsl/TYfkXhTPdbyCWQ+PDLWYlcLodNB
uoR9NEVbvXcqAXWiUNVrXMvizqT2y3w+bPRw7fZJy43tgMKgdIgsOCFQelfAIAWzOpwjcnKvtalB
UdOqfG2YKms1Uh8z5N0Opn8QnQPPSNpVocODpW9vVlwSLBOBMTNCh4SeNu4uSWNkF0wU5TKzQvnV
9fPTMFjNvTSSQ4Tc4SR7ASndL+MvWUOot0ZA9YgQwO005VyIpj2ZMYhUbSRyIxYlZJKg0MRx3ozT
Scuzdmlc9zTvchJGRZayUO6jLalkzrHAw3NoakMuChF99BrA6Mzzki3EaIcqf02ETTXoChCo2LgT
Uavd+3VvRu2r6QTDEYFmupwPm2a0ML71DTMwWS8liacnKzJuiq77j0oTyfMQ4hvPRdq927IpaLVm
xsn123Zjlj1mqcIpzsCE91Yt3L2GdqeHPg6NUuSoVRVGm3uMohd5tOPu65EwJkuNV4DArJNCnhx1
YjKUMgTCzyxF/orzH8QtMDTZOAxALOvPLlbUZR0XODRr+0UbJErQQFAiby1q7KCQl9SOXkObRmGe
tOBaQ+dpsCzjFvlSbkyQ5zuQdkz96/A7ti7yW8K2PDd9QkRM0T1Eqd4/1EEwPASN1VHum4hDQqRE
VDkKxQ5np4RAYVy3eiEHOPive0oo6p+vKlgPTkqcvczvICyHb42tpwfhJ+Yt7jVMG1GTEkJRZJeE
iIYL3OBupRVhtJJkTaMjDKl3Fw7Ogcgc/EvKxGKreCxqgunQJA4olC60bc++YvjIDj6wgcu8ye1C
IvbV9DUWM3ovYqXnFQdujcaQHFjULH5LyHQYV+fcyskoHXcIr01qfi4z8Gk+o8ZpeaptlYZkb8hN
09rxgwGdOO6y6CxSF6u8r1oKDUrEhIN+bzp9TWpBD+nVHB4rIxfTahIaW1AV4Kbg4qQUBekQ4aBy
re7YG6DD3EKl+TMdOvw7tL1SCvvzcT7qRIJJ3wLoXSYHKyvEwqu04KnsMTP2yovLErZaorKEP+e7
1Fno0ymBN5zmXgblUaZ+mca6Ymp3zOdIiDL3DqvyWqNpmr2zAHe+aUrzIy+s7pHJrrLTQmDxeRrb
LwPQS9GZ8htr435hmEbBZDnvDyJR6eiE6oX2lrEOvxlO3Fzmjcpz5udeUqo1A83waPuKOPqleva6
rLxnQxyu5z3k6X/vzefgL7x3wi83cwc5L6lUleh59lFajU/agsjN4hCU9jvW1/ZWq017m/eGErgg
SYenX+ejMEBB1tSsNngEqWHn7TssbfsqM6GHjlVG4XTv9a95kbtbJw+0pxGz3DZv8nE1HzZ9ahwV
KYvFXLSum4HWtxg3zMtgEQdGs0O4rJ3nTaLEEg5bYy26LtZ/ngMiplHLwAn3s6k8JW7N3eawx12Z
JTSxqujeKTDk0kE5RFMJOsw8chPCqRCN2F07JcjhSR7hZ5oYQpzh6uY917STVSfaxcKu+ugRK7dQ
ujR/MhJyzjvDK1GISPnoJBUOZinfBqMat0RXErfmHXMg4acx6s5U1J0bPmaohOlULhKI+N1wl9pu
sGFJZe2IUSovlpuSNkvS9VEmZKoLtS3vMrDLu8AJqWR3d9pPqQCsRKm4aBwguLcZyMaRRJiNnSvl
abBrhCuZ496B6N0JU6BE7Acvo0TxFvXusMN5DzMNVFwvLfNMsZ0a3/jVc+4ljd8vENQkK0PpwoRS
cUAB9bdN5wTK17z/3GAZ3gcC69+vc23MOgrfWrzSnUL8/LnQURQQiM6wmc8Fhj1umanRpIXbCFqe
pt0B81Et16nbmvg27YDcCbfZRPoAtpzm4gNrt3ivkQa9VXp7fPZArHuu3n0oQfwFT5H9FFvjuA1k
qe20WEftMbrxsteJk+oa29hqTu89c3+SneESZGVmsffs4oTdV7X/5PAsOUd2311lI/KMh/Cl8sgw
g2SqHO1KbZ6YFZ/QhyrvCWEF65CYsz02GwJsp++9VRt9TX51uvNg+r6VrXbIa9xgBT7sNW2jF1Ih
A9gDrnlts9G8hvjrVike7omG5q8gkMoN/R3WoAw06yJz+isOwPrBQ5m8rUyFLBzYVM2qW7a9StFM
kHxJX6386KKqOZZ26F0NWW7DvmNJyYyGFbCp/jyk5WidwkJ/iwsSrQg0Nt+8IHptNYpaXo/YzMoU
spdHgXXSTbHMuB0nq1JWW/Bw1Lf7lATFtJlWh7nxTNxAu0pNlSDZzlsDUuvuaVN466Ar+3tntHvX
6MtTiQLvKYvNVztvw8t85DaBssj6EJkARtFXnLMLKiY0BtOITBVswT/MXHuUasq9SLtyE9F3LE1W
6qoFxras421mZ/GrHbgNy8wQXvR0CMQk20YWcQVY3mPW3hS8sadUFcSotcA9/xrET6oXBd8q2n6r
gtDuY53myV0bOsyTueZ/G9vwq5Ta1N4DRFSYQE4RvZv7wgystyjhqcsMwwf9A3F27BEsmMNTFhj3
yjWxREO7mIcrU1JFr5u2P5UutNtU5PXJJaaeOJ6veWcBI/ed5tiF5niLWxINaix535AOn22KCC9p
lY3bxvaTHYzVnPmQ7Ek8IwnMy4YvApb12o+I3XVwhB5Dw7+VDkvUjH80IPGoBe7e7QZTRcoriU7O
s7NmJQBgRf7XfDRvSPfLzr8Oxx6bXuHtQmy49HJkbXMPYtaOg7RcwqWpsI5a9nU+N29cvV+bZKye
5/OoOvDtKp1V3m1KSQg41ZcwEnQZE6Jx5sPApFFpKwdTEXROxi7PqC83xJV1lNG4achS6VvKatIn
NcyurCfZauJFRL0FZT5z9nmeiZfIIbeiiOqz2WnuvpFWdcxyDSVi6sJISNSk3g7tQOZ6QaE8L/3H
eQMZ16S0EBVY1GgqICcn2XWIr8OQaU9KqGmE820GZQgei2hwyGnTVXvhMaKu9dI0mQcJdQ93ItyN
XazdRshPSzX0AJIa/bknVEbrIFFWrdxlk3Jq3qTDZH0NtRXzWnmhoypWtqOghAlMzHCuTTp32Jt3
SH7+4wjg3FKTYtdS8AM3OYR0fAyxadW4fsDuXj8wC187ld9Q8In4R7r4QG68TwRJlU5aFTISjT7b
z4e5rTBnGtUdlnvy6IOWYhLSBiptzENjsPrA8ac05v87hByr7/UyNZ7nH55fnQ+HadJKqAjSGH/V
94F1dNQO1U/hH1y0mseEPJNl3WZvnqkSX0ZKVBNX4y2YjrI0lxsrqsliGFGUMNJL8rS9v181ykBu
WGAVq/mHWxFFO68ggLfRh+pWj2l1EwQWL0MWcmupGr2zkIwqJ1WRh/nVEKGrQxQDziYRU+qOzJQS
k+PlC0z11YNpg4zIc7c5zIeO4RKTkPTLgWLPwxBl1YM+OvnWVT1zGYTWvSQG94JixL/yWH0z/Sx+
UXxXOWWwf+kea/ELhvDgmDeev5xfrTJZ7KvSc5eYFam0VNhtiqzrz9SgqkNOpGSRyu48b6QAz5Vi
YTp7sO6Dkc97kUq4x/NewDnKV5ybXh3qjqyqOo+euy768GIGRr9NkJokRXirC83d+qFMDl1uxmcv
ADgkfdd6RKJMRzUawm2n4Iqlzun4K4X3eGSMtY9uASuMYmW+7drc2CB1678YLfTgOP1KyzvckAEY
7z3mXKvODqO9GpVyP6QhaXDTVaFPh910OF8VDiMscxT9TihIdy7N7keT5+SmWnl/nk/Z8CLwmA3d
ojE8+9J5eEiNoIXs3GkF8+zpJKmiUEyrredE2cVIdOtSovCNmM/vRs0IHpSARtfc96OOUzHJjcVN
af3+1NP5WcFzqJ7tqmERYH1tVEVgDaA5g2ETaURmfm26EFqOZq9sz2m3/ch8Dc8YU6tGq5BNBeNT
SmP9VlNpkGA3DgXVMq61IPjSCsaNyAicG+4eAa0epvj8goe3YxEb0XetLbjQkDNT442WRln4OwN1
xL1MgykzI6VWDLfgEtR8mlnu669SbyAZULXBoLXKVNF/85lLLj0jiR5QmTcopvA2hMbwVXSePHam
qPiyoHuQxEJ68LRpYhVlZE7jsIbI0/pjvh+IBIdQLfPvOiaAui2+GHjg0q4ujli9cmraTM2PdGIs
1sGlskVvQPpIkvt3O0laxiNo9pnbx19EYOsL7FXmJSvAtg4SNW4deUTm1VgK3ZF8Ntwr6zAFVq1T
FD4ndBgdKrSgVikYbhpZEyA3vVqBNX6gSE26BDi0wwib6t74IbTQ8msQC+tk1O3fG0wIzkYFdEGK
mxNcpW3v4qL3H+dNwdJuKe1aW9JJBKEYqlwqEKQ2v/ZSi2IYZgljZWjacEmmkHfb8oYLaKYfedxk
MODT8VTlLg+ZXkz9TqWOjzTad2YkWWa1g3EAtGs+tnWd7Yjq0CZytPnYYPl6UMq33IDnjrflvR7V
/KjTjj6RyxJvsEh/t5Oov/k0qTuWg+993uFLiEiA0YC1vLceCP0gql6iRBOHEADKypjOd5X1NRpS
bw9cp3k13LhCBddVV2/eqEX/1NFOm9CoiXYurcw9WNh2V8U010hI9F0ogF2uuhnZN6/Pf3ijXYNF
mmamUiaMwsz0ryyqsXrTWQD+7hiHvFehahdQdXDUkswQm8Elx1t4qelsXeZDF137KtVDch1CFVuz
VoK9FbW3bntTbPDGtU+WrkyQ5SknqyJM24qLD9PMybJzRhIuejDtABVh01vjkxNo5jNe/HBbtn26
p/+UP5QeDj3P0bqPzkv3fqGVb2bG2qf3iPGBvuLfWtsHxILH5gMG1sJMvegr34RGI7j4g+ZPTPrJ
3zR/QgczaEodxCQ6XPFJxNqVUTCl+RLlEMfNOk77/tJkTahTnhvBWxAQEJGTgmNBdv+xKSHubyRC
RS026SnbLRH3WC2TlTapKZIAf0khEkK+Q2KLqGaWy7orkg9o+LiZK4RPjofSXYclpg1GuUhyMiUL
qfUvuYtlAktmfetNdVxlldudhTFOQWo1oTNmGr52cF4MAMQfFFvaRds0A22sOj1Q5w64GPX+rRPJ
dv6JSNQSdRh4GbCq8XGq8Kyp6vpfYoLTB9XwPsANUxWLh+RKMT/5A0tQ+2RocfDqGQBPDQMSnq1x
y/6uldOdiKcYfqqDtjG8rvxKGeeUdK5zaxof/gJj5hXmVESIC+ggB4UjY+AfvmDtk8R6fg842PBG
EUhqS/uTHaEXKlkpQxRjEpbihN7V3cJFqgi3HNG9GB4gARwnI6SaB1oo2tGy9I+4aZ0jCZzkmf27
xHTmRv3n5TZ9IrwLjCMawl7Khb9/Ihae2pLZWEh3tGI0yZDltfP8PavAKaTLetfXQrnPTkDCB3Mu
JEpf7qbJ2+zCQPQH1KX5yUA2fTqwrkzbJFBE0035Sc3YtVQdojBODhh065tTdjbx3WZ3JtVrfHL1
dGeWlf8uNE3fChzrG91U95ZvZPt5vUbMY46UKAh+LuaGEDxrjgZ/N79aIZHFyouwldjuc4u3/J16
6dGva/Oxa2pJyhae2SGOk3ds0WJptH53ZP1JhoxqZGsI3d5xiCL/OO8FPtBZozSidahIn5s0QSBl
Jae5uujWbbDUayPdtg0RllpPBmylMbEpx7Y7DhL7879/kdNV8+l7xCiD84cv0lDlZ1m2VIxwLIHv
HaRBtESK5hTcmVFu3SLzlsZ0pf373/vsFJi+KKw03Ek2f8wEVvz7hWPnpuKYQVEeCMKjOenqxX3g
s12ANtE+QtmvIGekX8qTUENgJ2OS+NcqHiclQXrBj4ras21WaoZEPKmT9tgTO7WUXk99XrWHx57b
L0rjx25gRv3v7/y/XfIUZnBQGzblbvPzDZibbcX8tMwOcd59zJcTARmLUFPS13DKWPQw5vLhCQCN
PkmXiSrXxK46J1x5CVck2G1Xl9s/vKnp4/r0/QmB7xczsBQqO79/nI6PVbjCYHbQOlY/ONRXSlwU
a4mCaZtWBcYzackNQ7V7z4VnHJkcPdBYHV9jQRIogqn6DxeUNj1ofntHOJZxkwl18nIyRHx6EIlI
aQIGJnNfy9w4tjhvL6VarNyWXu18VEOpX9KMMQ9eRLJ6hjJt8XNPz9ed7hFiiS6vPJFVQ7J11LPA
inOsd036p6/U+C/jOmMpljMdE7aBd/r3T093ZeqMfpEfRkiDS7d9nuXvxPV12xIQ9E81vB1Ccoqy
cA2OiVokML1dNMov4IDABMGNM4/4/Y5mW7dP5Ng98oviK9UGAPIUJq5h6+7aIU72enPrePpuKpro
z0EgXilXu1zxLNp0zGQoC6uNHpGr9u9XyD8GRr4ODQcq1jAMOqbx6V9MbMT1kdaSmlr73otvl/0R
aLFchiB9tmaljmc+537373/0M//Y0QSDCshYm1uFHaH//sFaVo/yPcRRnJOfPPbqIR8tg5p8qh69
HgXeqMfZ1u+kvR7hfV8CX/+TG+4TgXl6B7ahIW63Me9hPvn0Djot6lqsxspetDTZUp9iRl8ipnSx
yZLPlUmyOkx3j0IA1qH99If//x+35fTXeRAJeESmxfb3/1/SfaiQAyp7s+j6E0jLuyxggBoquX85
zA+FCL9BD20Mv3m0btCiogLSVmKqmFg9eLU/vJ//+mmYzFwEb8ySn3nU9HH0wTRiZQ/TDckWolRT
a4ZrUpIcB5nDfGh1gvnQ9AMicWh/uqRU/+Et/PNCxG7AaCQgAMA1UD/NGBwkb1kfGRamjQiVauxG
J81P0kVW+9bJ8xsiWYT9GHp9+OF77g2GRosp56TTdCb6cI31z7n7uZJuS4SBq65AB/GHd/iP0UAA
IWb5hg9MI7f3863ioeJ2WBVbiDIHfx9Lsp0pz4cbK+7uupKAik9tZeX0vralrkYrpFXBupngq/79
jcz+nN+HUCYzpjS4EXVLhx3/+9XTs3bVW7hihzrlK8uotdGHe+mKLLiiVtEZOldtEnebuJLFo1LA
Q81FvrcK66mwYsB/xqhu+byCZRziyKWXDREoNh/mVu50lDcVzdgq77dNOmTZovMV/1h11JX+/R8x
/vEs4N7Dh8YtiNOEp8KnZ0FU1MpQVOjACVxdtnnrrl1h67ehinXoujYcm0ZhOU+OEGmwYZLc0mod
QWhyF/PPidjzF6aNGq/0SvsEZZfI76H2vuKZ3nTOSDBwbD2344eoWkG9namYrATrvwBd8xg1uLFg
S10dMu8Pfj36KxFIIk2kAZB8UnXpUYHaZzoMg0w/VBgcF/Oh/8cVxD/nPbaNI4tvFZ+1pUr1k/9t
JAZAG+yhPuqkb6xa0ycqRsNWJDJRXatpidsSSUXOvdkdsuLSZqEBxbKrdl6f9qv5AggITANyVT75
+FidAuNclfuLmAXAS4dOcqqFzxuyabOzGdj9XnNGEjp/O6/qJXnbtpYeG1ffRNypV000O1RdgbZQ
8GSDhqnzLR9NdmnrQa69gQET0CqL83hd55kBOQdVX+U2Z+LXNrTWm5vR9vXN8OoNWTnyUVO8r6pF
Z44c5eiBAWXbjJn6mNdt/BijqiTUPFlmWdZslNHwzsRtDnQZMRwoDcQQE0g9lVxj7fD1T3LyWzKq
U0GWjeOigusM8ZUSShWt08p5S2EBbhUz08+EzGYLr7OUB7wFEoxnO17Je1ZOVmd5q4gy6DcWUSsu
1r30nRcvs8S2TIR7j+uxOmW6Soa9rj1Elas+FH8JU3MX0hqQIVF+azrTohFIiaeLq72BhGcZ0+i/
oVNKFqS3BF9gsSmapsAbJhvGTPm44kl9HgaHsap1Bq3OIiw2sfB8BauqgOYIquo0obcvjUF5ZJEe
DFUpML6J8D0KotMcmlsb5rUHs/aH5ZL1j+eTzdrNZP7NQIxz1/40wmDHYi2CKOlohBYBg6VzHWOv
OHQwrgVleu4iMssU7ZEquPaYYzJgNUWdZD5Xl1pAiCdRfTxetUegRaAnLf3UtY636m3Y1RgVHHp/
uCHnPcfrt1VSqycdg+nSJxxwa3X8FU1rrO+Rx4Ip9D1kZVZ/bbiaTkNHFcFTTeUJakpychwXQEYC
Ta5v1JtLii8J8JW1saTXPAP4fHcZhMBqlOZGidUv7TQuGB0pViNJnWTQjhthV+XJRha4QFxUvcg6
1fdVZAkqcSqRjzEIwGy08lOAE4RO3bRbFGUJI161QARy2CEaXv6/B0dgjlKAjpowIernJTSyAMvO
0DEc57u/CxMKfm2I4pABQXaqdwgRSy8o5veQzHD1S1FHpzw37GNdApa1m+HslrIhy1fEh9RgFtXF
4Rtr3XYV2NTyo7ZawHDHP097/yHAYtSbuXwPMDmxVontLbWLdl0XHlPSMf7h49LoyzT/CqCHgECK
trcU5fKaaMRN4Nm9tTAR5F2VEn33v38Smj3PB//ziadzDQJ/obhBGQPakP77Ew/IVkjGgG8etFjN
t6bXNovYzat3V4MObGcZoxVC/Bdb+DDVOJ/GHS73svU3Gdqvd5y3N5SvdJPtnjBMNDRgXUFwK/VY
fOUGXqtWO7ymWI12XYzWZAwt/b1Xvs6v660C3i7Nlb3SGuoTKMUb3vXya0kO5FIhzouwu30PLPES
c5FdYASnG5K6mEYVfXmZXwh6A4mPQf7vahhQKMyvZLb7vWs0/cCXd7VA65wbrCIPoqW9khvUqPU8
Vx7mcy0t69GW1UnJHRcRlFMfFAcpAJkJVrrMRtQ2Y75C3i1Ibiu0J3SoFSltubGdDztXUel/ZM1q
Pkw9LB1UmtMFM+NqH/ZFu5G5aq4CARtP77v4Pm/gUpDo5ysJZWzOCceO7yNV/y2WhIxGoZluPDTC
SHKV8IFGBglTjXyQXaVf8oRCQd302jc9Um8i0zW6fSBCXTW8S2cswPzqSFSnw5/niM08dGHxVclt
9yCKroPFBu2ksDHXQxTJroElAbF7qfVUabSMeQYpWOWJ3swb6FFaH7QbLSNscz7sE/2S6bn97PFo
NJX8ByCmCk0mHqNSp2e4DGDEHFxTvMEN1F/SoinXMJC/uGozHA068dex6PulDAoVdziWvYZa8lah
YXOcN00PJLJtlS+0SMdlkUnzih6KThEWgG3R2/olNRF1NzWR3EGYDGcF9u7Wm/bSBvE5Og75Ciw6
7czJ7dCaj1HYau+xUSRLp0lLujxes507SnNvyZpUvrqgtWHVrUt2uXAv856lDPrFIyJGbfBmdekX
sNvOIutq52Wc9vrM+3tvPucJWC09sROuh5THSetnowpbMD+xTmIzPknQec7GAcWJ5YYGn+00qL1s
ZGfUZbZ2HMp3VPCzpLuJ23ij052FwnmtUfgsZ4V6Z6kLlIREsNcU24apAIma0z+iEH6fDS9OE39o
MtR29hAh2aJffHZQiJLHGGTPDaMopNxu+r7eOiv+wArdgtyHGTF6Sfgm24hc8YHQCp++30/h4vz8
9VmPkNrhXH3P46osyScmCOIWh37yJQjRWoZRnj36lSPWLpryc1AQOY7wxNg1semSeTpEK1Wps7MR
RNl5GKERULALE6SEUX7uokBdKWFS0j+d9kwcGCXg9ENsJ+7FYFjmyp/y7MYKToWK2k1OexH5BS43
yCnXIn3HPJyZhnSPfI/uEdhusMjMPN6UQ64dfXuhm4S6LQpVsQ5N1duHvMuAIUAsWbqmjXpZM5ct
yZ3PDBnBJcCEhBYrK99wrpFsmdj1rkL9sB/Jslg2ik0Cn6yDn50liDvEhUJqYWL2d5/JqWhRipq5
vW/LfmHD7d4adRHDG1HGp1p0Ty5Ol4uLMRunS+1vS+bqrLh8ER4tjcQ+2pDbiRt0GI3EOWghiM1F
kNlYjT3nfyg7r+W4kWyLfhEiACTsa3lvyCJF6QVByiDhvf36uwD1THerJ1pxXyCYksQiXOY5e68t
N3HNJG7lYmICqEZ8Kl5XzhbUDN0objE0zZ8LLx/XOA6hgzqNQp58tgLIzK87swhVsWDEBEn/amdy
+M6UZd2CX38Hf94t7bTrb4HDtWxY5Nd7nTHcPBeTRFRKnIjBcNOcr5brr01f73f+mLefpJd89ZS+
uY51BFgrLZwFFkUaud3QrXIjc9bhtNmkQrvbveEvBy/wF8loaafapDSbBtlxah+so8m5RyX7KSKZ
YKEGMSXuCbcSmKkJapFCcA99Nauq+2gMHb1D3djQ9jBQe/od2mMc7EQ5omjNKfxVKysfhkvupMNl
XkMqzJqfEv0iiTGUafEQNDPpr1klPa+xeJRi9E+9pPk/H63iEplFx4uuaMtVW+nipYtb52naKidQ
Grp18B0J0mGInVT0HLX4UICwCoTln2D5l9uqGl61sd2jqtV2g23Hq1kbLvXiKejVm+T3jjBemIdm
9K2DorT4BHQZAssfJuK+SmJBKHTY3GBD6Yu21droC/3sQcVehm2CyHXaxMzcc5/1iKZM1MdWHpRn
z8c61qpJS0l82qkUpXHKPBJJ6Npm1J5PcloDfP/H2rwPjFHDQI0mZFoHxWsqIvQEeLfp0rHZCudH
BiTrkqjN0RZBv4pTxxsWVWnGFIfRtnhCj19E3pxxTiHEn7YK0/7RN3F6DirQ1sACXdq6zH/RVekr
l6ioY97mKKgZLpx5+njNirAUsdQx+TOwzNdtENzL0QzvJlrDAyp1MNwALXgG6y91kuofnWK8RIWh
zStGXD2cqH8yeJbfKh5FK1v3IIs0wXsI/f0WxK1EssFaXyIaqcgCbUm41YSRXDNdsY1FHnbhUqZJ
tXGqML3iKNNR5wGphYEC5dca4jfT4qsPam/uZQS6Zl4gG4XBHhK9Eh8RGrok1JIT+Wf/gS6DUcPd
WAZ939KhZMoR9smj6tzkgYb1aNUGObkC7KxN3C4sgyTf67rpvxGntCilGX8puxQ3PlKyrZqP6UUr
nTe/78hOKu1mP1+duQNFrHZCBqix+ZyOxRIqwfAWUhjfCxdHShplP8wwq3ezKLF2NblJdVB1Zu+R
PNTFb7QTeftFhXfxVXiMVpdXqG3YDHXN3jp9H4GNgLli65/csG2OXuJwqkTVvna5uioCnYa0VH/E
IFBb5K9MM+wnz3OK2xh5TBorNYKi7FX1OWUCcZ7XCoFZEflRsQlcvT5ngw3dGdA4b04DlIO9K6Ph
NUNKfnPqvngQObHO7VZ8SmuE2lS3IZohL4DwC59cmFtjFDc/ebcIfPrE7NGk9kuEQ+f0w5vm+oxR
xszaorE4zxgIz8GmF5SquymnoY6v+5+YRnsHUHI/yq6Xu8I01XOeB6Dsp9HBvADssc1QUmNu6dAS
Qbx89nuCYUH+j4uo6chSbquCLlIFb9cuGURUasmlXuk3OyBKAVUIvj3G84xh6ycnxNZhOl6w0CYV
EVIF3lQBZ6yNk/YmRtTqibmOLRt7r59+RTyVvouO8YfqECAlalXdF8Ruq37KI3BaaLVLh9RINplG
t0Y4yUMLFHdr6wTMCExgzwm5xIsaVNdXR4aHAjJ5WA+XYFpI8i42XTZoiGqSBrp97l4Md3hH0fSN
YIZinXCuD35v1FPLf0cmLukBzE/u9LCXY4Eh8Coy/44u9TgIrbrNC7D1+EGxzC30CuvVn/tQ8EvE
7pTz5n1qWIwuSgB7lXhDTNi56SDF6tOnuCrVq2fWqwbxxxN5J4jspe5N3cR8qegj6vHQH8g5gYq6
m/9GWebZEzHUS5jJzhI5S7KKw5I3vV294w/oQc3bPaCCoT9RSKbEkJEVNfkk6zgSOKgjd98Qe/CM
jiY5aJNTEvOSVFr3wHjUPTihXm+1Mjj3pkRRERM2IiKEExpmwFUWmJsOZeHKYzLxqnQZKuF2fPeK
nPAvtxKnwoVYh+s/Rvc/CIZ+uEx1me848wy5syFcg/hGwjLxlnD6QLpWC+Olcvxyr3qMtcmMDnZp
42hXYr+G40isF4g35TBaRvhOcgXyjshCpR2YGRnG4TcDFQFIHNS6OsSSIyLrcDMhcF6QuH+Pgyr+
jhJ8xUWanGKvaraAZccw/2IWzFN9U1qbdtrkKy+avE/efK2V+9zQzfX8MerCG7/DbxxAbSnH7pZa
PHwcb9xi9/M+UWeNwdghOSeRetIyqCfXWhSWVigbgZTuxNzLO3n9eO/hBuxmOTxAfe2ECu01qEdu
SjU9dlbhPYGVj7f8K9G68z3jyRwsfYvMSsWpMhS3sMAlisj7KU5IYiMC4jXDY3P1EkwJIs9e+zgF
WOD+kJMyxpiEMnkeaxu74sbCBlld6Raoq1y4xjqHV34Ig8iDqt2VjzJV7Ju0u00NSxiPUt+efDUa
T6mCpQvTWQvc1QVxl+SQIMyhvCpKI1ZxTQJQitt0jx9musIz+TwvatG+qQTjnJwMOtRoFe1eyeIb
71PnBSCigdjO5LZosRqF1sAPN8GcnInwVNGsphEumOUOpc9Fr8hL1qI4XJpTHkvmmuVxQJ1IlAz4
qySiboEH+6yXUby1DXzTOfqSYyCZKqdenb43Pg+JnOwxNVLlegyNeC2SxCbi2XFPIBoI8TDMwwD2
PP25mjuMUsbEzLekXsMwVKNzasOyFk0cvaJ2Ko4gFdyfmzictL1Js305H5VFtmSYS5GN6vhJ03KA
La7RTBLk4TU21TcN3uV3xbLX2Jnid1Bg3w3QPH4+FA/bpfkX23HxyFCRLg0aEIuq0B8+zstHBVqt
wxc+L4y4XrhidK8GeSm3PM68mxZliwalFkYB4qxGNOzH1uyAH+hRzSfIuKghp73KMSFIw+nLb5Pd
GXJneTSywYJZaKqXnwvP3g2iTo+0wcGUFpS0K6U+dple4/7MmuO8+XOBkJApafDVa8iLx8hu72az
sIff6Rg7I5ghwgmZfeAU1byxvsxH6RUiRx98c1Vinrn2WfWWNy3k9tJvP7JW7OiSDJ9MWOtbZIzG
Djxye2V+KRdNUtsXIlGcy7xm+6q5a7L+kKAHJ5Ni6ypmcIi0QHK6DP/sdnp2sIyAlxcB7ZFtdidg
bl+gi4mDkXTaU2H13/TaaY9+Y6hPwOCjs+32d5G2jzHtrwT4vSD7dBmGF7zFHJOUiDSLiA+hOyRK
BvywDhEj8eBB7F3rOyeQ8ka6tX/DSL83g+h71qv6a20r40rE1rBznEa8ulalomAt6tN8NPHsravv
8MFaC5eX4HYoERUuVCAH1ygmJ2Ks3VMIT3qrEXy1aKTa39QIKjyCIbhmUHXmXULXob5zKmFnUUbJ
fK05orUNd1Fq9atiGsdjiw13dq/0qxGR97UOosM8kYzj0Tv+XCAcOTB1X6Tk1bhe8Z1Owmug5+Oz
AfCNMQaidbd1+nUUdvmRyICDk9T6u4pVcNF7YzaRrUoqZJ28JEONhs2xffCzpN/UFuEA2F0SJmoi
PAg72s1bKNNxCdRuwBtOI5udJ6voyLeBZ1pbd4Sbl9REKUcQCTM1cgXXRhevvcZyP4dmSNpC5MQn
0iyqS5Hrz6hiLr01dhfGTP3PtXnTKPYwI+1zlXrYOTNnWWh+cU1dNdtlGGAxIY/KnbmGck8NWa4M
P8g2f+7Lmu4bPXzlMO9CAa/cDXtfK/G2H7AfzdP9sMWErohxCgRx1AO/MfCx9NufTRXxiEpIyCpP
umo7qQ33WoIdQi/EPVUhuSIIx1nfNMFD0cMPN1e9j9pnlupV3IepSmMqTeAlEUJGqkJwlrWf3ouo
618N++CUTXYB8njXsWJdTPQZoD6nKDZp25cpz5SRTmKsNOTkS0ehaJPllMWIEa3ebHOioYFCelOL
nEwpsu62VeEai4i5yqWu++BS1IWyFhhhf+7784CcVEWpLtMD+RlHmDfWKnVSrJGNs0Jead7nNcV3
VjEasqXi1gmYREXbUjBWV9JjU8M/sWeQildFpt4xVS1S1FqdqjCmoH2nAC1bDmNzGIruSe8BnwyA
Fy/zYv5yfhWoy4JiQRt9yzOSHSd5s4lxyKuuNeApBhjstAzDP7QG6Ouh+Q7iZfSZQ5vRXdXe6RDZ
V05OfI+aJrrnnkMdR36qnGxcSamui6bpT7omh5MZ4zGHAWwugqh0l0qIam3jOo44UXunJCuUbKFw
D24GXWhPbq3LpW5pzXsEuTa2GO/2sb3JquCb7IboHE6LeY24jOhcm/beoqlzL3EIMT/Q2wuT8v7h
utVGnJLpzjSnio+PRiUZgMq5ZM/cgIzUN22KvzExRMVjXT+nevkxKm58jkx/jw0aZ1+Ehy2oO3+r
+7gtjaj5pggHWFipyj0GAP9ZV2d/Gp5cdNUBiadTDTl/a/Iqhn+hUdxOnOYzAKsfGtFbt8Z3k1uZ
ZCepxeLc+Wp9G6ZFbOYfiSNXjWDS4tS0ELLCj0/0XZly5b79kJKylE3Qy3fMg9L7bo6AurgMzIfC
qGhdul2ytdvGRR0axctZJk8WVneodf+vm41ByB5w24XGBezwFHAxto2qcVAM/yjNjjcvKtk3R5Ac
XtjtI07c7Ip2BYwkgYlgd1yic3c/1c5qX6zhAjFP7ewRwC2LNCeDKwRIcsyTktSyTFX5geSy68Pq
OnsFBQjidZQL/Ay9NVB4MZQbOZfhHqMbUI1pUwrd2KU6fSBtAh53DTRhI6raTTYBjz1oQmdRdHug
IPKlBrp9tEdyOkA0yRdddPklMaNP80HP0J27B1WgLkGkeB1eTzMhKjEf8uqbFREkVwXiBQTENxJp
T/pk46+8XLsZSnYynVIiyI+DbWJZlNRNrftswPNZ1nrBu4TQ4LtfREvaGenDHKmhMnRzqDxFJpYo
C5oRcpPnQA1B3QeUQMo6J5uxr/FIu+5LV1pooMcoupTTYt4cY8siyGu44ONVj27WKlvoBP6F5w5P
Uotrx8biTI0HozxKqZiSxSapovo7GqYMfZZvPQyjtdawYwF8Rkh4NFizmynogNSbxewBbzvzbejd
4ULQkbEzR9J33C5NH07mfMjA3vYMoMtVPHMfFUIlcnS8jA7r7rM+4O8IUjW4gJT3FmHTVffMew7C
PAgWVuut0GoEd0Wz3+raUH+ydNxOZgyE23UUrOZzP/tELRJpF9wT4TrNMASk505tRvKcj6mh8Cfy
yXn7P3/+5XhmVc9WQ3RboAf+pwR/DBV+k1O3babSCOkw3xD26idcdeqld5Q3G2AwPYMmf9Gyyt90
RVjsk8BbwdigQVJ6F31yw6oy9LeDKL1NBdhwWeNtWIGujIaF58BZiqyBZN98pw1p8KTpPKPL8VPZ
jPAWbG986PT25726uKNVkdmibCprT95XeXS4EdY0qPO3ICJFMHXezEjkGwd9BApSnvxZMk0JKSL0
QcLtjJ8Vet68twafcgjDwIO40GiLSjTJQ8CsO2K3wmFEi/oRUCzUA9EvU04dItTUoHsePXuQE5/1
HjkhVZoOjDTuDDstFR5xen2aF0nsNz/XEHOMK5oy1IRdbDqBc9cjPfkovOZJc1v5goCTtnGpuxu9
sNI37Ktr14nSDypNVJNMS5xrhhoEl3Vrh/Ig/OTa3kZNUqwcSjSPAH/sqRf8UuajpRzje1ePm/lg
BdF9EdYFL86EtLqV4SbOTnbtDuoypr1qS9+6O4fIe0fTPWPMNI/zgoQ2KlcF3UKvJsuziz9ILi6O
fSijVaCJY0zDixgQ1dkVtSif6Fo3ixkcB3pvQ9xt/5lad7AOEeRtAD/SyNNxEPKkemEqTqyPsjTa
hCojk52WLO67MXlrrFFJdr0gc2jeh8r4WwlEZelBEeKjVTMu+rz0tmR5VpSdF7S/s0+0CAzq+SFp
ydMmVR6xDAK9OhAslt4BQ+770nXgPiP9z+38jzW/2HlJ0hx0Q/06Cx98hDdAdgsEcqBZsGrF+klK
20VGYp2DydaiY95fVagi4ZphcJn3zWtuA6qj5A4G24abebY0z2uzo3leI6hI3SAD+aw0PpzHlrAj
vzBpQYR1vipigzchHtoVnnvQoESB75jYpXtkIeOlz8H5K4TZvloJyUc970/qAw+z9N0feR89LC7F
RW1k3sWxQ7EqcYJxPmvvUCkaoywrTB5oKci44u27y0IJS9Ds1XvXAn8EwkbmoTXeU02NMJyEOIET
9Z6BTqDx3BXI4GCS5YwXL2Mnk5ugF7yY2b1/HiBqVbsGwVWN5CcPD+AtntlnNtEOC5QR4QoAJ3GQ
qV+/aIkcNrXp0GicNmlwjluCgQ1gE2z2QW/s8AkzC4Jv8zJmin+IHGyggSs2w6RgIvDP5f9hrXfI
EqFeepx3zYvAqeUxd8vbnx+d9yfgHDFutu5qPuA6Qb20pBVszci2to6GwabC2fZJJ2Vwqbt6fkA3
mH8KwWf7nVqu07qkolEF8V1GxDCSUbHqcpsBGhLi6J49xdPbtLBVf8uoPUYfAFJjgzDbXSM5HpZO
Vo7XeRG2/nil5wLlGB6F4j3jOx43sDyVL84bJXf9S5oTKaTh6NrRz8ze6gaLSWOh1EA4uxWiDdZq
kydLZ3SS7VSMKrOWUVev0d6lTJQHoXiRWmEdh9IB+z+o1dYegKVbMddNQKoSj5YIYsiYiYejEEav
x5G2LCqyfTswtUfgz8neDuLmCbPjMtWBUimetHez5Hj2AYF915azGYgKFROpql3Cdai21Wgbz37B
TYfErTmTWCzWNjDFZZCZ1KErhEi/Eyj+KqGcVBKuY5omUl40ir/K6RhO1XZSjeIQ8to+uYi8+ZXG
9rkkQaFI8uAZtONxgEZ+1QSx2P24nx3CjIwiRnSuuw7r9oudjNgo/apcx1Gs/E6P/gvm3Z1/RNcl
o4pEAM3Sf1F5ZhjwmpSX0cEwzY6OP79i3wNrb/HoWzE6dq+gkrgxFTGg1UqPZgnuKzOS/hMsJpL5
6sq4m0GobLm7Yq1Kb77K7eUOenLrdRH9TqD4iw5q8q+o5lTQErpAC+X88uPqZm9nppGZB93Kog1D
vvzVrGio6eNo8mvt8lcUPNewcBFvl1nyBOO4XPaV0AgopXo3L7JMixELhOW2bhvvSOpJsC5Eg6Zk
qtUmXGvm0sPnu1cQ4e7K6Ypl6FwsBp13GCV/vnQNik/ayi0rEx8dhkuXUYkldiI2Xe93aVi/qDJn
046G6AgJmI4b41clrlFJQeonKH4nassdYTrEreodyJ0a+6DMte5SGGl+8CLKkP+u9Jlkz3+R+cz/
s7AZHBtABujj/OLSiTCgW6Kk35gjpd0aUESfhpZIyIJsI2u09//+v/Gd/sf/Z6uEUDuorHTzV7OJ
KRPfqywaYV5bWFDvUwRGTQSCY17NJvjGvIh8UNyyqqBKREWyhpygYWzSomdYo188I1TffcXRsdgq
45587ugUWz4mHrJmse0I/5QL01vLtlcedgWqLcgq8zuTIBXG8nfNp5Wf5JnxHJbhuMGdke3pN+Qv
vf/G4CX/rLmRs+NYtzbpmGxN3OtrXp0euogyvkFdK4+xSxOyTM3yC8zQZYPX8qs1Jg1lA9ovti4b
dIlCXSEUDAhf2c8fyEreKvlgWDssf89G7dnnhibp0sw77SM1bQSyQ/zFleFOLTXxeQCCpsK7fGUU
/p5nVb/L7eZTXfb22WCGRO4EvZbAtF5qYbdr2Y/losbseLTtknnf6FNyD/rXdMIUTn0uNfPCQ2nR
c5ohIXD9aR3VpksRuWvwUQXZqhCBfC4CytRBRNLTrH33vDi9mn1c3y09oewOfwTqcuDeC9Ud6FxB
WvLLAS4MY8BMS4YH3fkYEdxy1PxbrAzhdT4EEAk3OvWF311Rkw7tlwvYoI4+S9WoQfyqU2swrloj
MR3I51uch4l7H4guvqCbOwZZ+tnLPLGZADG3IEeVZjUMPDyHHOMy+fzv1/Y/8/kc2DMYfnjSYl3B
a8NP+peMB093Q6ER+noonWRle569tIUZvpUmYZyx0qzVVMP3MwkxJe7zmNbrtmYWsg8LkmszMgFW
uW+guR/798a01GsQe5T5+ZE/kDRAJWl2mmKvGuiVH5iRseC4wWdKLOqmCHP1N28N659PJAe3CI8i
l/eGak9RiH/9MrmQNYFzTXWMWmjcaEx0ZzdXVuYFRZNPcM6tXTZO3T8S4S9GYJT7eZ9GTfJS2yGx
qblavyQ8Uxaas8/Kl1Ek3rnww/5VjN5edJ5zH4DNvCJrUqbZ+fgU1sSBzGh40RFuWIHUudYeBBbd
V44hUb8XRWu+WgX4fKsXxSmgtNwIT9EXrd7G0EcGazEwJANLH6vvpPvQoZhu6BKVZSa6TSdpWmgd
Fh8/RIDkaqnC/Y8XnGwgkwrB1GiVz0HvaFPgMC/kaXNeeLwVRh0MoGr658aLDDS1Rrae75F5oeGh
h0iy1BEi7vtOyt9ZXqdH8d+v9Mlnqmkk+uiTt+yXUxIq3qC2ipUfUyrJpGyZSb6moIaWvroBVfpj
QVkIpULdQvejKKYBUG6VWzQttEjIdaW9/Ptl/6uxiDcItkHVdQyhYXP+h6OATA6arF5WHsug1Xc1
luBlXYTJvUH3w3ivctCECSoAlVfv5QSimiwj7W9eY79aAeefAjefJrBnWJOO+u/XK0ZhWVbQEo4B
xVRjKUv9O24waWAVL52lpyiUR7z0IT3fu1IT6l8DES0zPNGPGPXoI++DpRdU5m9GM7O17m/nzFV5
FDjcSDqnzpgtxH95JihGDDhJdbtjBLB8rSX+1eiz4iVtoJAmNdnLpqtHX5zqS+1H4l1qarCuutw9
dF2gPtEQ/l6pg3jXLQoBAsHaTJ8Uer6Ni4iunFkDo5w2kU2yKVX9pa27ZVg6NarMwsX83vl8r1ie
fRchUIJ4eN4fVs2w83o6E3NZxK2773Xq5LdarfU7dt6X3GycN03axaaGfbuusf7nq6xt5EGHWUKF
sMhOEYm1zGbScTnvK2OD+YRQoK+XJsQkmLGRBnc5U4znSoT+qjYBaApTmM8yjvqDryzrkIw6irPa
C9A5b6FJ1NKdwywxqIT6BbT9Zz8Li68uZMJcJtEPJ4Db6U3Kw1g/6jLzdjFV7F1sym+N3yvPBiF3
O9su9K3f2/FLWVevHE++/tsHCIDSV/9+S+j2L2Nuh9hmk8I7KgJdpRKkT76mv5x2I1IgJkAtPI4o
w85GW/gnp5NfJDfkk7Bri95/9U3oJe6F/y48zcQT7dCzivpSuQGvy0Gk/W0tosf6l315qsIRcoxs
F05FotTfeaVborSsyTxDDLLIx3CakNkDWeoZMK3RUF+okYQHHRHof/ZVj7rap6GifrFbJCgZEUSn
oK2jS0HE89IMFEY2zrL0rOFrQl9nKdoWAIM6fq2MKjQ29qAmi9B2qM9GYtWrQ/XDVIarmQ3Z57Jy
iFMuTWVFFapGu5qHp9T3/1hoemeHK3rUiz5CfWn89+j8uX7gbqRPWuwjS1arLnOdPRYJAETSXbe0
Rx+GJeKrp2vhIrmoiXYIJhbPrJYZER6Fw8S30PWlA8XcI0elWSFtrRaycIdt5UBP0gl+/fmu6WQ5
8Tec+oLcXNviEQfuNGDJTBA434tR0zc2Nt1TH2Yt/ZEQ+jST3ysgUodocMV+kOKsLrRoUkt21anm
LkBxLA+9YCjV1sR5N8ChqkXndFDcEDFSwNAOCOb907yY9+NbTI5uCPRCU9RNpyb+k6q3Dd5ztfxc
5cnzUMlJOzWuWjoSn/06/grTf7iOosqRTjTFvjNG9/jH5nSEci2s5OJqFkDNisE+CKMWKxCscpVl
Rn+RwPl+Lpi8Uyh28hfdlFCQhzbRKTPzkUhT4pMW0+OZPkuVoL/8+Vc733fX0tejpQ03Z6MqNdow
HeRNb2t8/+GTp0VQ7TFULith5z/IEr4JqQ00t5N+R4cTmiipqW+lC+xfdVLzo+2MY1xGhr+Isyei
xHj69IfAjFQaTYCvhs4fboB2Dfr8Cs+EQrpPDb/RTouJvJrw0rTavH0LD5nh9RRXZVERNZTafJ4/
G4tjroKzwdLob2p0iHLj5bZ+cNDXhfGl8lrxUhdCoy97ma15PpKeR9X+POKb6Pw5Mlc4/nNknjz+
7e+0FkbjyK2izVDk6lH0wx+L0R8oXwfW87zrz4MDhMxiMe9ErrUd5qQLsw1OcWjbd3RQ2g7EXIAh
DFcoLJEWJ07cfhtNkwz3EstEit7Jtr0Ywh/eklgv9VMIMrC1iBEFsE1iBpOxZT461dl0qdB1Nr/5
fMySD7rm2DJ8/TVqa2ObpUjYEiR6ryEs3PkDmmJFy6YEVUXENCk2NBu1MIMooefmQNMPSY3Ns60l
A7TSXYgSUOQ+6H28ctMkD+jDD7NGS+cH7koDNPY+YClZ6xppsTxiwkdSjE/zfgxZIxkdaId/8yj+
H09iC1U0zt9pLOua03z0L0/isu6spqhqAktK8Rbm9kereNa3sgm2KHGyL7Hro8iquXoAqRDEoB9C
opUvpAtR//Pt+B2XxspLSvHNi6D1ZmpRPbqO/kEYTW9QKx4ubLqrKq1pcHHxXU0b4sSCfsyxtFzr
OO+bF5Ucxt8ML6z/8e1cR8f0ZPCaEYzY//7tBsDgaufhxTEK9JF/yrxzeKurykkQdWvlH9LvjniA
fZwN+BMnOfh8oENwdKPIM++hHGmtvXIwloOkHx5lzMU9QOag60gCmhYpoGKx8LTyi5rHcu+FnXOZ
Pzt/BC+FtukHmyfYYHXnbiSJRk50tlnflAT4opKqvMXC8Z/TdPS3BS3xlTQptEeVNOVp6uof/SG7
+r7V+Qs33IeGxa0JmXJnmlAIlcREVD0pLiPfi/Z6rH1WJJFwAviznzb7oeWe+DlaF213oqb7NE/2
erc3Lr4FvzYh5eZqhc291g3jixdZ2sLpteRlmhyskvB3GYv/jJx2CYWlUgsSjauQiIu/nyCGSFrm
RFF41Ij0Su3i3uoGs/5JUwhrnkCYVG0hiysP1UPgkjhjfZdJQKdf5o8yefx07EWhvHRkEmoSUgvI
sPrZqXrggq3jb2alijdt9ghpNoLnzgo+qb3x1TK8htSm4xrh3bzoS4+8oefcqsMFqlfxIoYITGQx
/m4mPF12v4x6nWncw1cH38Jc5e/femA+3qiIbxEb+uS/mUkGDey5i7AB2lZAGlAs1WcjUJ1NZBF/
REK9WMwSv586v4mFO4v9LKvZpIZG8X6I5ee8/TwX/ZW8+vrvTwntH1Upl2BbxlYWE11o8b9O3YkZ
UuEx6skxFwTMD+h3KXLmn1RMZQiv5fAtHkH3ZcYdRtV9qm48Jm9U75XZNkeT9jQvkqo/dfZvLdvm
P3+b2lQOpcBsaUyvfr2GbEIeK8pm5dFkzGKqyq6rfAsNai32fovaRLVT83nep6frPoyyZxKy6UVP
6CVkf7RQTePDQNC3rINWOaO6Gc9oc7BwTges5CPPpMvUHTPxUBUFmNfYR/SmD/7W5dIDKwy2b1s4
PCUNe9DovlFC1oGs7INGWZvWeB7rK00J/3M5MeVrrY6hdE4dRd+AnwGYrNCI8ouSsF75PFTPGQqP
oyWDYT32ov1UF9GtD9T2m+92z25alK//v7PLWJzJF3egbVBy/OfZpd+aVW5R9QSYQcSqe4BAszFq
TgJSgpEmJZJD3x66w88pVQ8EkMYpU0JOd2NJZ1IOKYvWaPUXneiof//5+BH+fr9MkwWwArylTM6v
5jrTY/4vLykrgUUWjE3LnEacFEt4x3kh7f+s/bmv18lQyb4XzpDuwzmxVAPrjf3D3Y8OoU6CmNN5
/7zA3INOJadRYxNqWAyB9lHbh4QXyXsoU7kupdcfqWdVNz2b8uIa7IOAHgkBxBPiNYSbOYLhh5uT
aStj/S1Mgm4lMUps86kQPhreFK+EXjaZauXpXBzPkADXSp+tWmUsN20qxMbXUTpVdm5dApXuGk/c
em95rXfmjY/JppAtYvQUurvj5h+l6W5boyv9RYciSqsnY1VZuU9l9VwqqvOtASSERgMNREC3Y00f
odmT5fKuDn1F36LKHji4optnKviQ4vwxxmb26GR7MDwkgvOuMuAfNXzf3s0HyaTztoEg3H0+mvYN
A18rvM8Ho9Z096HrjiQmeTGZLGN4TVZRPSbXeYc0sj/W+tSlwOG1RwyRuCIdrQVTCXes6GS4nZFD
elKktw7+8EkG2n6I1OQ275oPStN7V0dTnO2pujXKEvFeLj/PFPmoS2+9ZoaXectVCkLubcB5Pzdd
cYn6KSY5pv2XYOA5DHrrYimxv9aJVPdIvcJbJZ3wVhaYPtW2evy5y5BJeJMqzxG9Iiu0iDt/QzLZ
sI4aOSKRDY3Plu1+ZGMafaUzcwLhIn7oZBGEBAtzcQkMdwN5xSpByuTrjt+hlt41uwg+eGzR3A1d
8Ta0mIBkkmkvXmjZS11rzCcKOc96gWwtbDpG4H5t3Mlt58xyz314on6lBr7uCkdndGlKVHssUMrI
S4YUKYnj/qhWanZ2C3+lNBjq/LAJH3HgDc+iWdVCho+Zkt+Z/0fYmTW3jXNb9BexijPIV82SJdvy
FCcvLKeTcJ4Azr/+LjJdX3fsW+0XlEgpsUYQOGfvtWkRdhT8b36fw9K78+Fge9kIGnuY4+HKbrgN
5skpy1LxCkbtFjPf8NOyghNFQvNrqnnxxuwHTJfOAJg57sY9a6X6oS+GEkEMCgD4lK9uNFSboVfa
cTkUWbrzcwhEAqLTXRjQQV7OZ7Fr7Fitenjgjew1gIbghJTMvEJ/7TUyhnCfaU9E/ZWbuO+na9BQ
MnMTZyQx0zNoaEX1J6vId6XeZfYRcAptWwfpxbrnz9lHVUCcheH2hIvZ5aM7IDc2nYllVy5oeHVD
9ZDgdtty9Bki8QNBj4nPYqGAYAiNvOW8v+4OnePmiZ+MpFIGPmoo+2eCdYjlTT4ejP5XEgbDcWhB
kzmx39/VqdzqsZ1c9bbrj/89CX+EZOlLAxfrv0M/wXhf8I4rxW9Ga7kQZn239qfCI57KVfiCZ1DR
PHQVltuuUt3GTQKdeLH0Kxsf+WhMunzsQvdHcyNXhBWmZzEPpWg+e47vu82Gzi5mpmNxlUAS8D7T
3bGdxAL86h/xaCf7aPAuFAutZ4w6xpZpsd8r8k0O8JPvsZ11j70TX9t5vekPJhQyKEB7ADnAacM2
mlE5637skof/fh8/Arx4jq5twlYxMXt47rvSV9eGIq0sRagJat9jJgJjaxAs+2jlBWVp09iAJCI7
iH7TWs6FwtaDjm2lbIDV5JGs4IuLJ3llWl54l0mxyyyY0Q4D2ttLlzX1Ddu5dVZF2YXr/UNoZ29O
5GkvtgUdYlBdczHiBq6ADI6/zeCoO7TNLCf579cJNufdRXv+MAwDgIzOBsyj0Pfnz6bzsSNpWR/A
57X7/RC5/q4lsYsEN8JnfPghW82M5ZXk7RH+Yjw9xpTf1pNuac9BjdnF1rx7w+qMJzJ5DwgKi19G
4J8mOjrfXAlG2wt6774OipY6vjftjYB4bEsUOubXX9ZyMA/RYPmbzlLhRQvSVWOaw8sAohAoR3Qt
8nC6lrXxUPbmuA/htpG/gd/Kqch7GPIexZ5Wp/vcHKwvppu+KQuDNtm+uW/nMFL15h6RYHMfeE69
jzqDBZDMfbTy0qz3QVuFbJrxook5CKg0Y3INtfYN3Fl2aBVlO5Ms47tGH1LsTSALipw2Ltlw/mbK
J1DxZSeQAwYZRZ2W+F+2UQdNaXdBpqMX54J8JS/x3kfp/uokU39AO1kyX3vZcZgI1lNBQlRW6HR3
eaa0+6qKfhJLb3yNJPkAgQzGk+kl2Ze4zWbJnPG1iDx93+btj6xBW1tanURa2KbarVffarjhBTWS
GHUbaY0Ywv30UpeohDetZjyowOkPqHeyy3KHXvdTv4ox1B/6aaYNJuPWkxVhNNn/boXR8Pe5+ZZQ
jbwvKh3V93FgZfWzNfEACVKnHnNZJPs4Qe0z65Fu1QjBPFUJWWcEfG00CQEjnKufdufLV4SIqG5a
Jz+bWpG+Vk+F28nXxKPbpekFee1SmtuuSAOyKZq/KDMCY6omdp2d+h6io1gjooyuXjF9iUrAHO4c
8WINefwFc9iNBfv8ezE6FD6JjLm3S99E5NVGN4GIuscGoKmeSpAtWitW0MzwBNCRO3R6hOLYAVZT
e7W/nkTVb0k1La+O3lqPQd/uCETsvrDJjY8GwW13RhHIOx1wMN5fiGJ2H9znRnzuTD84LJ1FMau3
l1uJqczjFNjlasYFd4/LptluEcjLDrfrEmeI99M9O6Y8xEqsPXpgZ7YV6jz1tvzX8M+5onIJKCxR
oKd0F+nfpVerGga21gDAq9A1734f+tVwirQhuqitie//uCRI+nPciRjdHEyI+1OPyXZZyDALLMYq
YcQUhrhiX4JljCOhtwYX6uB6TPL6++DWAsVboNO88/XboCFRLff539EUH9suqL9KPONdaLDeQ3vQ
wHPeVq5VXFJflhHB1DpxNrDSnipJ8CiADVKrKrKmhB21Rw3puUgt7VsnSX5TIMBv4f+SEt3E4a5T
KAhULp6l3ySXqAgFhshWf/THH5ZwWyI9enfV0SJ6RP/u7v0O3EQxpOM+yqTcgZU/afChDwk6xnWb
d92T7FUOWIXn2/ZNslcJ9pna9j3kZdEuRt1DwFbZ3Fiqfzam1EOKayocZ99TLlp3lmzG+4UXQFVQ
763qPhdjtPbwc80lOJbWRbzv1RDiBTOSO3jbyV02MnnJprzGqP82KO/bA27puw7n9Y0+C9CW4Z/D
umrM1RT5BrA2DCwdkqBbkxL0bHIJvAEA83K+LOpfgXR2yGKNDfHs3SGpHP2lFYG9agRlZVcFt0U7
DZsiw3fhRs60SaErXwBkmJgLsDiPilSZGjDzvXCERi3ZYQ+jU+mZ2wEqC8xHORuJ/nfUzbCArpwT
54buMrKZrrdO7WgrMUsrKjtxD16nlzsd6EO5MvmJobLXwpum7x5oiOEt+erVSj4tQyAvRUctyPG0
+mkkoM6VCFnWncm6Y9DROfktLtTlFpsu/6R3nb6d6CIu7i2Dy8XJinOFy1F3TkRrJFsaksmlznUb
Mbzq3qCTn7vEtJ/HuVupvKbeRTFxO6rRMBehbSB1lpLdFkCzOoxhi5iUK/FdP1udR1OfDlzA6ns9
JIgGvw9JnFUd7p2qNddFZvv7QcXVIzvY8ZKJ9GE5wiZw5U1w9z0ImEeEqkBvfetLzKexgxr1EgCb
X4+DYXxVg0RZPgz+qUE/uVlQZNjgppse47Jw1VNoT/Ks8QXfIlKLCMyJ8kuqRSTNDBn7I9f6nU2y
xJJEHfq7zuCJ4f6g3uGbbYl7aiSgQE8f8nxsv+ulhdfIVN+0GAW+AGhCMRkyqJNRLWf3Xq+txLCe
CoPS0USb5hH+hLlJKUf6hd7vwq4fb4OWYbJSItKnGBCUyfWbH7XtYVKQ+56IcWBGXBjKQl5AwT5m
Uz0dkkng7A0v5tzrdcJZFWtBYpplCXZdJxdLhk8pTq+r3hfacxRn6/SxB1PwBhlV2+YGNrSGplXT
wHrVZ5yB6/7scCBfqgVrwI8pv8s0dSsJqjwFVfDSiy45LXHHgyvsnVXm5AjNwceW3Z3IALzGVRUe
mppSPbLF4UH3v2aT7z+4rHgOQopsbyUtQIm+u+GNi3dRALmsYP28cVDh7NiWmw+kHpoPdnfNw8q4
evMZx87Ip8T1tq517PWJ/Uwm5F6aVXC75MZLqeQNldEfWmunK589yfIUG9U2J8g+D1Sr9pqy3K8y
BzdV5hni1RyWPIkxD3lnkeSix87clUnOnZ0mp8rpi5OdaFgSSXvl16fNCdGrWDTWxcj5AFSM8cqy
AEmztu5ALx8W0UkwDV9CoyhO7mwpmu3S6Ioo3qqKbk1k7Kaop9Y7D8utbOrSvVMigAkNciyQPPcP
9LjksUsiAsuD2Nng+A/XulGRqqNvXKcewaVzQAoCYEvQBlvYJMY6Lhp3R0gI5QSP0stajNuyksYD
2jkK8i352Lk62LVsf/o6QdclAcZP2KTGHdIpe1100ttB+yW4hvDgaGeKfNONRGywfhXUhvVhk9lj
edXqkFTPMhW38ZBV+6oi0xe4NkZJllogxXEhUI7pLnhg3G0squgxn/lJVTjpX0VnPwZu/txk3vA6
mFdmFHXpHKZKCivGThNtgSg5cl4wtoPhdnD0sr367vqtwkCe8D/7gdiarZa/qerOU334rekr3jNh
/OqtvHkIYiIncqEHb1x8mInimahoik0z8ig+RjqTGdOrxTpVqyT5xb11pwrZXT3UcSqKcP6zeSbt
N/jLFSnQhnlQNf0Qy8+aXTRWOZitbjqR4AAZP+rz7VQH4UsA5mOlq7i9Uyrju2cP0Vmbh1SVfw+G
n93LpKquqXSnlUu08Z3TTeOtIypSQArfB01M65YSunmFc2acu8xy1ioBwIIPxNov1kcyghUU3gbL
wJwkZEVSHJV/GWcmrVtZYhtNrodElUO0uuJiRHG/T1HKMkvpzyECDZoErfNURJJQOQdBeZpI69hX
V+aP9rbqpGIbbc5BGnxnSqINv2kE/NGqEjXAiKm8+oP+E4Vs+s2vqdLkAHENr2po8+j9660ZyvE1
Zr64MROk6MTJhHAOakCUlUH72cbW3c1tjbrpv08lK7w5i/XBQMmxmurG+5E8EBGV/jTIkFpFTu4+
4C8m2hpt70pN3bDRHNN8gi093QBtUStXJtaTbnrGfanJw3LnMrgWpR5dOHh6eICW+ff1UK9qK0m5
0FOepYb8XWqzemG+8s5HlQ5vKx2wB1Fi5NI29eO3NtBex4JO6n9vCpdSyb8aHz57QnblvsM2XVBx
fs9uF1pl+5VViyNvB+FWTXn2A+aqWAQh0dvZUZjx+KXOW/80EBgNRq7WN37oB8U5GpgGKkPXWAuL
i7CGNFn7UpRH3jQiNfJi3cVldNLorNN7VV86yueXsLbyJ6kIJkl8G97CfNgTRHbCF+OS48mho5rw
IYMKwBJgWGPhkjvPAR4ZWRrSWttBzOlrpOIswz/3VMBDziJOwFOTQUafw/2kMfuh9DO/VVQI2UH7
bBfQbf25fY67LnUtR8OhCQRai1P71lD6V0uByQD7pb0NOozdldIu7piaP+KO3VnoyM9kY+96K3xg
ju0TwEUVhBIUKKY/n0VOdBXc69I5xqZ+z6okRFQw7AJT3HQ04w4htqSVXXX3Rdq95aSLf6IUssQH
wjEALrxTKL/noBAIOX8+gbiOkiAqMIDN4Ng0V9iWdL3ZE+Q4vkriVzoRl3Cx9f7eHJn55tOFzRJ9
eVRp2+MrMTn3/dRiAXFC2JAlqjszzYanftxWTZs+Z5GRPDs4qgfDzR5yK0qfIzt87LVIu000F200
W+VDqDR1WYbBcr93bWLt+9Qipi2Bg8NPbr6b5Xewdkq93HjV1Px+9D//jrJ1c0F8UOyZXyI6v1sd
iy6hYfXwO04WAgqwINts6UMRLLtEzEKeoFPF2olXXJ8W52AGW+mKSP52wv58XnyEomzVHZZOWgp5
8gNQ8P0wWNmXqsOj1loNvpGhYmU1YoeeivgbVvx2neVE6fZelj8mmf7gEhjxjf6juwlJpVjndpTc
kNoKkzhrUJER/3qPq1Lel8R+HsJlg+q38j4MM/+2gpwdX/I8Tfe9O0/jwZSdC0xSj3kfTruogl3F
fst/9L1O3JJec1nuXAZJ8msEKfV2OdJUrrZJxfRp0Lte1XIO5bb08iUMaxdDRjsdG7etXswYaorg
B3JDWnn1khvJT+kPiK/98S8ofO7FbJIjkhv5NpMggIUU5bkt2v6aRsG20Z19ZfYvCJbCQz6DHZbB
hhp3iDRr2PzGVswAizDu2Ium5otL5f64nM/QzVyM5GGRqjHJOdscqzgcIYClywCN6YgfarpdjrBn
ATXwaKsh4gfeldrpQ9c1rzB5xRPvibd3oiE/FFWS3wgzcxVQFPfiNMUcAKVVF1BCq3HuzvfzoHo9
Ow9SFmethQSCVsdfUyyK3qiz3vlozZ/iIahOmtdBhZvPW1FHcSCjj95LsVU67wPOqmStuV38mtij
v2EzEhwiwWGI844i9PgQTWZ9ZSOIRMhK1jlvxIql7vBsdmC+8qE4496GdDanPBEy7O5l5vOTmpOf
fDMzwQmPIMgKCBxhPRf7TU97iisaXDKGoL8cTo2HvqTNtTVtt13kRrfj7NVaAT8j+6H4VSIJV71d
vbo0LNe84/11ULWzmwbC3HNbOrxhMgVxO5k3SClYeVnB2ZwN0oPrV3fkSW7brviKyCM9DZRbTkPt
odDSu3PQBPxmWDedWuV8s0brYdnUakURn+Ex2ujEcuOlE1p/qMVgoYcY95PmWZdlcOPCvozeaF0G
mU47ax8Dw9VWhnT39LrVJcodca8Ji8SmoCY4CgHy0lNU2UimtVc7AG/N4CxhJm1wMMg9CaoZiJbA
ujX0rLyUgkAiE/oYqzrOLUOt0OiNpGdvpVU/4W+PXmQT34d+mb9VXT2saq10ny0dJqpfx8k1w52+
a0P+DE9ZHZOybY+t3/pnSiknVwYNxpWs7C4Ygk9aF6cPrWMmD9g/uNoZGMXCkkh4aWkv2BxYOkel
PDdV9qvPEwX4IU9vTbLwbu15CNIu3LojPU4VDVyPlpPLY/jeyT015nwlfLvaobXUUT5jUiz0on+K
UneHOrW1Lq3ISZJU09a1Gih/ADXrc5AxsGxmkzxlp5GfKsyEZgfl1D0pp4IW3wdpsMXRhigNCRE7
dLokZwBDfw/RfLicSyKrWAE4TDd9QSHWrbRvyKrIlSJl6C6wp+m2Lvj8ljv0qfmFlFdc0e7353TK
/HXlDOBKMIZbwC4yUM1FuEuqAI3k3FMGwmvtW7M3uUCkxX072MU+GS3MryPynE0Z0IUQ4oxsFfs0
0/q8i4F5mAcGyKvIHtk1AfRohP09tQzzLmsHbyVFPDxACM33vtG0p6FMtcuY+Z8swz6uLQzbNHWm
ZXxG9sesC6qhJNSaiXmi5+cBaaUaKLCBWygKN6rjY8LFUiEdMvdZX+1ihVqRLp08WyXyvk+WhB9W
GDwXB1e4TgH3/6HMt3msAxHyzJNT2d0N11IWy7i6LlFWZs9jGGwzdCmvaVsPh1QEVIu7Nl7Tzmdn
k5sJimry0r7ZxUMZFNQXQtYjaPVGbBkMVh3WhNS7dO5rSbF9HmDHPrLmn/VNN+bMPRXeNK40MrgO
TY9QMA9SHXul4TwZtcMXE8loCfBlokYEZE2zvkhMQDutAlNZ+FZ8QvJmfJY8gX2ZZc0fC2V6J5bl
8BnRd2R8rxBiE0Trow2hsrZka1SwNg0BQ64zDe/VzFZ+m0+vBAR4TG1YdgLayK9AQgX1EqO5JF4d
PadJS1gw5+kKVYckax0wToP/WqlZ18hmvo2Daods0b4SqaAD4KgxnVVRguzfjE75YFODVbF9DTUe
oloV70cVG2TOzI/JEJVu6sC0tk1SJSgYCiCvXZLdIfzL7pATn3gJ6mY5tQwIwFAjNyxmu5TrRcZX
cBdnMC8nHyNfj2zgmk2ArnBqlM/ClQjVmlx8xV/46gZ18ENMxRbhM5pdS79XodF/9+xp3tEdozKN
zn6SmnfLQHPEvWRGRMWJrTqqf+kfqJJHKy9oTWSaDCEb8W1r59/cYaphSadyOGHiRonQ5qDaleMc
vZCyxsyW1edihYZH+fet5dw/h8u95vyQfx43El+za6G0rf6p5hKVEhzctGcnPsNgg5kPC2NdrNqa
B4fwifuVP1PHlkFD9H1qS9gq6YSWdDnXj/o1Yt462woiWx3pDQ2asnpcBpFDrUZJclmO5olqYxeO
f4pawz3bs4R+GYhihC6Bw+5rIW4W55RPw2JTDGjrTM+6g5vWHB30RmdXTOk5qv2/b1H96PbRamW5
YCmWnSNKHYpr/ztMpHaruqw/IoPUz3lu9sxxCTQbnvYZVIm2DTBBYcbWgmtEv+ykBBKsUE3BdRli
y9S2XWwMSBOKv8/1namBklP1Yflnyx1OGp4naKcX8JjaJhh0MMwz0ZnQWXDSfDHmSlwLDuqo9ZOZ
P9lBka79ZtS/pnb9NZehfTWzzGYVKjFsz/2EKQm6tfQ63MmD6p9sGzMHydCGVTwur0WfX9Byq6oS
4uYrQJF0++JgpeIHi6ZNMt8ovfL3DefDmf94zP/uSo2mWyX8BvZ10lJcZcsDyiWMUDvkRAwvtbI0
KvZOUP7Q+m7Y60BQrgK34tW3icrTZspRkYoxXpPziXa1VWd/vtdLcS3TSmRhiRRa7XN4TXy0Bunf
wxyzTBBxRJMhatOVU3fOhdkjge2Y75wZX4pczf9EzEX+4MepDSGFSfAXnR7feZ+2xYq/kHgz+XKK
MWnvEahQbvRLTD5df23jprxTWqpWzUyZoWiLDK+gVmqXInvJWLAuGZxaxZU0sYlUWB4WiOLQucx5
SCFqlnd9v86r5mDMwHA2FtZZb7T5alrSv0E+f+8kerExyGv7wuL7l9Nac5MMIl5eKdR3NimznQ5P
I9FtiSB97PhSJsOeUnx0VxZzkGNoTg9ejDnHGJLpBX0BKkImBbR9EnMVV7Nya8Tm2Yxm+o9lkuoC
xGQbwypZhUVpnSRt6dNy65/h3bnl0CprsSVRQ63DQHTHqGHS1OzO/TKa4RF5l/heRJWAkhjLe9/2
1Q0MxGIbean3re8y5O/aT63K7ZNljBbNIgat6K1VZTVyT9jF3+fwG1t3ScReRIua8/Iwu0AXBdmO
3TOpKoinf1B0yub4GfowLczXoe0ojTiJ9+877PiZZpZ3ziu2ax1KHiRvNClUnfcnAxQGkoQJ/qWy
tEd9AJnP1mn8nhXlTnV6fC5yZ1ojV87uJOazFZYoeGpTDSJnuYAQs+aRwSLLba/sele7VbCZzKg+
RzY9dFsL5JuYmmPpS/VS5nVIO1fKi9607anuxwzARTq+VmmQrB3LAGWq7PBLXnxfTgPhakEUNNkm
joRax2xZd1YENTIObf0Ywy56qBUaSKeBtx2R/vIAHlfbw77kk9HLIl8rwUWtQY518ny4AWT+WJto
7rEsQw7x4vctH3ENklljreRxjKCNN7Tan0Tk0JSqCfheDsuOzmajyh+/j4BlXokeJYnIawBTx3Se
+7EADdehoKtxLq28EoyCY5bV3ze95shVWztl8ypoufNfQ/qGWCS4yAYlghcAkFMy6m4RXtiboQ2t
F9WFP6yp6n85ctVXufEzzZrjMgXxcYNcX27+HorG3i2qKBXV4cqtTXGl7M2mL8ZGit5dXCnTu1ea
jdo2VIP2OxfvH1KFn7dio6xMwjMkMG+hV8RzlK0rKgrjXMiOyups7G/awR1Lbd6zboxQfltE8ot4
vvVMqDmQ5U8p/9m9o5ubMALCBIsiulh6NQLTsV0oyW7HwlKL94bfs7NXAjlBl+u3ANXdswa1zx78
6vR7Dw7N7IX0kTkHQ4nX23ZedJHzrJ8mVDYbbV5UEehKPK7nrh0m3a1B4AydNm9y1stNksaDE9ai
nxHVSzJ5ouTKUvvH2Dr6Vzw3VHOBZmwltYrVYGYUEOGBf1vQ0WpKXgcftMxyfinGmiCl2zpGXZxW
Bgv1vNzhGBXHCsvFg1VU0CKn0vnu6+4TV5Dk2YTBekilFlOZy/Ubz443dKi7B28esCHru1QAth8S
WHhVO5KwbGpfKyv0+KbwCPbq9gVIJqBVjswuNHdUulLAep1zIzvnW9tWWraugSNtiBe2dhNZOPk6
Vu4aHXtybyRG9xA6o3+0e3yWy6GUqBCjuNj3o5k9tQQfeH6q3sAJ0dYOrfC265u3TzYW72V7BtOf
LbjeOsJCc7lElv1LNGyVlZ3jFwpvYG9tiDsAbOGN7bZrIv0b5fiVKUrjO3lWAdUufbxUhvO1RB0Z
ybE5OJlbbxa/6DSASbDFz9FU5l2lObYLm9N9ccAfoSLlHNWcre279yIJzc1i70mjt9TBsgoHP9wJ
XK9Hcm7zXSF1UitoigDTFv1xWak4sMrO7UjKuU+F5TLUAZtyN/J3NX3LRzc3rBVpbeZfg13DIrCD
n8jc30ChGS8JvUPYs5C1/vttW96WP3ce6KtN/tNFncYa9M+C6zTZOKKrNjgq0MQUMokfHKnNnCZY
UzuJjPmmtBLgr1L72lUTbjkqiHRqCpr9hbMJvJC2ZkRXklCq24SIyjYAiJbV+ZlYT39NWuv4rVLq
JfGrCsJ0A0e2dVhllub0Se34w+dPX94gzJHX4pOT+d4WMExZ4lYlKPO21hBEtZ1NR8ndtLFWrX4R
YLGSge9+srr5IEDkbwrbmZc3VMyN99u2uMmSTpatc/SLSu1TCaiHq1uUG5usztQ+klP+iebx/3uV
SB0NTwjhsEZ/599i9ksSl0roUSmSpVQO9dIoyVxrAkQFqf7kCgU6/LPI1I9/dfmDrsdLFLN77M8v
iV9KD+himJ8iHeZhOYl4XbtWd4Oi4lehuDZ5tdvuAzPJPmlIfPzDzLWULHibZ/yN++4PA81VOj7D
8AR1AVW9TMQWihmlxhYYiAA6uvGnLoALFqSf/OX3Pn6fbxJaRoxk2CV0m5/0n6/Z7VNZjh7YAgRR
G2D2MX+Z+nrjpe55iUttQe+yEu/rF9dPo5ULGeWT3+YHSSVPAeu0QeQUs5vxHoMDgtDqGlaRJ8Nt
jU0yEIDwzwCbJtzEskE6Atck2qtKd8/LUEcZ8kLxrLte/4AvbzjYHlbUghbwrsdfzwZhpmHDqr2t
QgR/Lv24U0SVcKOPOxK94AIx09EBdvTDf7+ij5UozB60d/AxoInFCDb/oP41SdcyzIyUpdOpCjXm
4LAZtiqUwPzsJiIqKCtu08x+k3ZksnCm6tyVk01OG4PXj+qTj9j5f95fwCEeuY90SKlKvfuIPTNq
8PIO6Wl0JkkJeSy+aKa7TQmbfLNjqW3aEsxOqZnyrgh80lAGG9WV3ZDrFyTVNZxvxZqXXPQJRWcT
mOldovxk42EC/1p62Q1CifGn5mtUinv/1aCTw4Kzbo/6WGMtnNEny9DJkEqjGvV1UTnxTrkDa83M
LG8nURt0nMZ+hxSGdbn/S69gRNfxM/6D/r4N9Omqa71zV1PlxIeuX5t5cFWyxYyY78MR7Ta0Ju+p
tluBGDBHxl6BLDeH0UCaOJDsEaPcPad5KnbQtqbPIqnnH+gflxf4TdS0TLqbtPM+0LaKliVQWYFs
tmUMPb8iRBWkdvVlpPqZhtOK5L1yDzBZzpt7Gp/sw1ah2YOdl8HzJ1++DztRngu62dkyBjHOXb6c
//ryRU2PDUNUyUkfcDwSK/6g5stTKNxhnTaJ9yBHh1z4UEuPflLhkCiq5jNoyXtrEzkJvBE2tgLM
BS4wmT9/AMVICbuEkEl2hp5dsqIzzlGFYDAYx/sq9CmbO8YxVK68Dr130ulwnRWly7s2D+v1oJvG
J78B/+MHxOfDd9/w5+AP0or+fEK2YdSln1qknUeNvZIzIt1KbZf9QdiwaelNLLPx3+eWO6gueScH
hMfyWKgENdHo87/IdEn4UkqIMNzhWx2F5M5Lp3Rtz0t9XDDGCXHOS1Rn00M8xVvS3ybCSPR8q7Gj
O1ut7u1xcz/9i5w8ChKY0RFhWPHh/znWtYLCeCXe9q0M3PhmOYoa7c1mswk+Hd0aa2D9qwffBqFd
SDnEJy0QBx7s5ZydY2YFBNA9LSu9CjHO05A8QfC2ECHSv2qjNrntfCjBnjH4oJgL4wBhwdzHmTEc
ew2dkddPBuJNBqFoX6VIIGe8JSjeiELplzFu/Am1pGdf8mjfotRYRAeCJKy9Kf14FtWm08Fxne5W
FEQiNCr6iyWtfYI0wuvUQy2n3eFVUGTd8RqkFsZDI6zeGpnADsSkeu8EoXHpTBuglCzqz1aDH76e
8IyBrnHNY/tHiMO7ryf+BTOFSGAfK4ucu7buC1w6fYQmPvi26PUs5W5F4AiSstkjRGEc7+XkWVc/
G4hZSoxxK9rMusZ1kZ6kHJxq7aaxe6M6LbmdCNz+PWgh3r7Yq05lQ4bFf//MP0zqvARegWHO3kaL
X/ufX2gx6X+nu3tWF6xBXMAkryLjztbacab6qtV//72PDg/WBz4GFE8QHS2Y5P78gw76X5JccvOo
DcmrWnoORnZjj9axtcuQPPvI+j2klefVKwQA2BQUAwKPOxQQzinWveG+bxQadL/d5FUnblInrm5q
mmyWa+FQTmZqdY0iC2TUDqXOeAKEk18gN+WX5ZbWaRkMAWe/HBUC8Ot/v0zj47UbVQh7LB0hK9MX
zuA/X2dISpf0YTAca1Z8903s0Yf1xV0oY+c66lVNFka+oy2/WTL39LlM202ELXhtxTcj7+fAz+b3
oShhIBg6RfrUxRJXer9MP9vUA4nV/eR8QQNtHmWMQWIwR+1rqzt3AwoG5KPhykap/hN2QIzDjVhk
gNH7UER7GPnQM9RY3xGbJkk5s6YN+Vnj9/QudYroILpInqoOh0xky78KbrCQ26s0gKkhQvqgTk0Z
ukuN42BKsU4TREtI4JiLq8rBnCv8PTFTwcWpEJvUhE4ca3OSG5XXj8qrgqM9RzZSm4vullvCEhAm
HD/fSrtILtI03nhlYv2PzN+bdOeYJ90j9CX3xTCltWfrzF6djRqtuHwvc7d/lujmbmjZ0Pefz0+p
n9N+NoK7BI0B6acYLpDFqhc6IXTyRnebUxLd9cMkn22MmjsXfcA2IxPsmdjA9NCihN0s99KW6LBL
RyPWX+RvrMLVzTBm8YnEDbl2psZ8jmM/+n1Y6i6fna2IjjS6J77v4DHZhd+YeBOfMqTO60++ax8u
SnzV+EnhmGflK1gC//lVE63bkJkYEJOQwdHW9OSpqssG3Q8+oSWNPagGA6+KfqPbCIzzNr9ZOIDw
/u7++6l8lLCxMGQPYHkeF2sdT9ifT6XOCPauPcj5YU86yjvvpQT8RN0rblYIcZzdzPH8EjnmQZDI
+J0XGK59A9ll0yTpGdGXuUF+OryF7ITn3k86KcrwZmvvOicjhWxuT0SST4NSfs31Icgf6il/kaQ+
kMvkZje1NjqbvGioW4WpoGNfb0ZfgoWIO/xTbeKd3HmQoyt+34Jlmx9k2Vj3SYbcbiDxbGMn7fDi
tI35yYf2YS/MG0XVgtUVq/v5CvLnG5WhIwIyR2DC35+ZKg4+Ds2tbHV/izB+O5Hk8UnR5//5m65t
eaaBVxOT9nvPGZOuNxmKBOuu/T/izqM5bi1N03+lo/a4DXsAdHTVAuktrUhJG4Qo6cJ7j18/z4Fu
V4lUjTi9Gi0yEmkoIHHMZ16Tdbekax3FN5hQrtXdV0Gun9w2DJ5+PyIMyf98FdLaFBXpYDtyEUSC
7k0Okzl45ZSzNp16rA3WolLMW9tkSamTexMHgj1Jf7iPBrdZx4jNbGOzte+AEdl3Y+dXsj6mHYwJ
kRgpzRM1Sf8Qzkqz0hLcCXXFVQ+Kkea7JJvLTUZBhbXDtzwljtPVBKUPvpBkEf/zmUKl6Mdr/3rG
saQz6u/Frv/mwk2DoADOimU5ti7f/yl+juse0aFe7U9xZooVjRX30FkW9k9VmD9iVXeDfKMl7dBa
2DIzLL4yxvViaR/SUShObm9Ynjl16jsxLL/6r7dEGCrIAoc8WfwiCTGWLmJAUp0xRkV6nkCFdxgl
oVaIFaFd444eiKC5s2rhb6bUKH+4Yy5v/Ou15SN54E+3NZMa1e47AQrzeTKH7FCG48eEq0dKCZKN
qGrzKLIntBMBOA0dnfVIO8dlY+47DZ/JJQ6dHQL2qaaPGssCt9HPW6HPzXmJhpcH2H7NDcW9H68b
pYHWWGveCLzE7ung075K7m2jFfcxy882yACpo1Ah7iPgHNtsyoxtWzQ+YW897ocC5jhmpsrVqKFu
YbZEomqZ8yUy8LXoUb/67HRwmJc38PAWqy7GlaRklNxXWn2d0mH66CojVmFGkmzh908fzSr6DuI7
ugUmPgLLnWNIelYLdquZNlpYVyvo3O3VCNP2uryxHAK94o1EHTeKgYdQUeVbnzLquS8H87w880cR
gUYIwObmcbR3umH0wCxMa1/rr/3c9opnSXf6sn12a3yii744GTjIPiJEoGxHp9XWjmoEj6hrU84f
Wkh0DqixwX1WZZLcJba+zSJl9EqZQodTWFyXN5ZnrhMaW0MLT+EQxeshENZunvvyQ60ggA+YrN02
UvfLETP2Ua2TbpZ3jdQc9nGnx+vlsJh6vI9CRL9VTZbCTZU8QHN8qitg9QKtSo59qWh7Ry/RF4nC
T3oKp8g2x5gfigekppLrXAe7fIjS0/ISIpkxEEIeAD64x8R3bmkSx9/sgtjE7rMvFuiNtYAgNRr2
LaImGujoTJOZo+Xf4H8QuQX8VDE9JGMan5YHfSijNZDw8tOIWqqnWSW6RcQCVOsPWQ6UTHOrGY0N
ZBLRwta8wAg5tFrjQ9FP2o93F12c5V2za6h+la5D+SjSri4llXXURYA1deQOCLWG76V1M7WB82db
Vh+KRgwflVp3UUOM+ltQv86uqbWYwvI0XuIOuYHJRCoO8XOaBnXkfA1FvVq+3qTI+rhJ/tArWoUn
BHLqtXygCZ/sprGlAeqkymlxt3FCN90mjPx12Q1fAxxDvjhm++MJCNCvbjBoN4ngDOc8nu763nxc
XC5dpQx2CDKbW8QSGPrzGqLMJVYb5VNdNVid9MZwX/dduVJL6zMaa8OhU/vwsavbZw3A4Uupj1I+
qdZuYWOGZxR3B6rnWvhiWpWHAjGzthcrLRuJ3IET/NCFWsShfshEgbPhei6TSueSX9baWNLyoUud
ByqPOvpOHC0P+dwDL1Mq/2EYA3NjCdStzFrZ9mr9lQ29O0cZNB1pkt2de/mAtF13rqf0WPv4wXZZ
Y24KtdZ3Ii4uGvjetS1ZxJMYD3MzNw8NXKHbIJyfRYhmtJfB9usmLLdon96hSlV9HqrC92bV9B+U
KSk3dOtHaaCWbVq9E5uuth+6KUBrEUOs8/IQDa1+gN2KTDXK1Dctfq830GuSmzLI16nmivPyuoT5
eMo4Q+q0UNErZXbcBCezUtwv8+gMnp7Z9QdSCG2N6KJxY4+Tjpt82q/QfMg3veoU65jZ8qXV+oPf
tdmThjsgXD8/3S6v12jddb7+uSoQEDQTY9jXU5c8w3b+8b4yY+yi11Z9rZwE9rUS0CSgYvUpqejA
t5MznO04dVimUOfDDv1TFmj2tm3nesc8bx4wKt4tA3NsRiBaaMRsfCRgfgzW5Q3hpP7p968t36V6
7qNuUgmUgYeAqUqRjhMIiw1eQuhNKCIG4JPZj5mMA5q2mJ6x18HNx6z7z2Y4fqq0ePqqoxYYmSU8
TJtGzNKJ1bLU3fNfaN5yuLRokWmJSTI/jGVW3sD8eFhkVAPpqDFoTrKpZoiuC3WmjUw4bBbN/eUw
MoLcc9uanSwDWE5aHbk44cmnSPu7R8iQ+V6HCk7Aa6xYtOaPbVJphyoNNHyBgeqjAkqNKS/3yBym
Kw2+0m2mtPpt06DlFPtdBUSAw+UNtvPk1i63/3pledZmI+jELso2bptkqxqw0RlVfOvoVwwPO5iC
20GYzVqt3eqpJy/38CmwvqL/i7NNjH5VoPqbuRjqr9h04mbfFerKbZRiWyBWgEaK2Bp9nLBQBOYj
Gkm551d1fF7e1HNAtyUmUfvlkDhQuvraexTBDck9UamMzMPDEAEt6ZSp/exa1K1H9ioYjmsWHIhT
CUsjGoLFpzjr6fB2cpUxMDo1ndE519kcHZXRr/YxHqQ3NHtuRNoY4RnE5ks7Bs5OCQAQY1hu3pVJ
at2NACc2GVVLSrm8NuQ0pJvSDzaDY/UrJGyTD8szWgXpHXkA67dWfAQD4Blplj4lNfccgsfoRX5U
ftQNonTDV+u9ADn+cQiK6xTMUG27QbntyFKXb5cibHfqnBbbSkFOKEjV4SbPWnHnqPHJ6jXjaQ58
5ZxaSusth+UcBIcpEvV6ORxGw9rAV413Dh4xT2o4tqtiMtTj8q6I05cyVfJdrhD2jqJ8LoJZ3M+5
iVu5pGHRPhg/Qwx5TnBkvEdvpDpXoyYz9tk64XKk0x0PcPwjLGta27osINDlpX++nrrV5wJuCBv4
dBsH2bApunG6pauNW7p8rQiaYUOGNf549q/PBWOZX5DWw4PbaV+yIlaelUYbd8CNlQ2IMOW5MkD/
tnU0XoYsoX4xKzNG7shNZgHqh2GUuY+pah7MqLM/0SIMt6MWEFpkjv3JeGksc/xkoh21D3qAaZEY
nD0hNV7IoxTrFlH1UAXatDMycP70GGg69RlWAXqePNdwqTyF8PxaSCqD4cfadTkcpvGaszgdl5d0
J7p3+jyF7zhc3LzTz+Uw1XfLA+D3S6XZw853QxFDRwdSoMcjsnvT0G7tMM03rXSbEkZsnBGX/ra8
iThS9oiiqJLCwWXpR2GBCHGb5m5/VZQhxS9Q6DAJOVxeM8XUX03aF9fOeLEaUV6wkAYctHwC/xOE
qBCOwrenOS0Pda1U2RYD97+O8W2A+xVkFIikqDdlglM05tp5sadYHoaWPMvNkkcSEan4CsMutlp+
yrF5HMcO3nqka/sxNL6aBp9UgKF/64SG0rQVf0YtXV+3wggvppkFl2jCvWfO7P5aJ8X3EXrSComI
8BpVrnXrT+gWxDMEOp7EeB2AbEDpS9zGYHuw0ALksXwjGFXKwzjfrixpOr88OHnz1zO3sdLdrGYP
ojewVJcQkai9RBIY5QszuWklzBZBq49VODUHbDzSG0Zvdo0nWBl0mDYC/cqLCrDumKtatjXHAVSg
5YDNxBUJRF0I3Sm3znMXwS1yaB5JDPZtGA5nFzLTje/qOxqE4jiaukDOl4fl8N+9htr8Nxs066n1
3frOBpbszRGoQvb5Plz965ha3ZahED2inBRADFH8cweLnzizXtdhIT5OmuHuZ0i2aK5xmLAmetgy
MC7T4FMsAfb6BMVZNYNbsNnZTxpuWYfhVFLl/m75GBUOczeaYwTlWisxRfWASElwDeAzcDGaXeJ9
ToAIJFopsH5IUjDiETYD8FGGc4X9O5yyymMIJveillQoVPgX8Sy8BrEWE+VIP0aLHgvYLRiCAGpa
3s2icZtymzfw1cSFWUpvFZWBmxjM5sYxtfQeXjIcDaWaH1nPCgAzSfZcF3rvNdbsfhr67e/rEtpb
9VNEmqiXUaOlowkSiRLF6/y8cyKU2tAQO2mRBt7HTMeHVtUnVFzG+lttPFW4aX43wVZr2Zw82VpV
ISiGqrZfQC8s3egaZQXGASleL8yo+BrRprn+eEM+c4E9b1SQkauyi1doN8y4PLLmVLD1alGWybpo
9RHaxPi1CbrqNLsJ6kT/fBbASlsZemNsyxCoP8byUGWH/tkOIKaxHuqe0N3+edxqPVLd1YCQk9qj
xDK20OYyADyhRrSaUUg+4mVSYqGnOh/xJ1vpoxmi33Qgz89lG364gBwsb9wqwe4uK5+QJeqfESbK
D6au9GstndBYnMmmhgyELHzjD1qH+hxw+8flQVEy9qcQT8hyNG6mWBqiQkB7oMKFo4oPq04kpr1q
lU8BrruPy4OmocagdzjyBEr9yAXka5dYZ6fV/deiyZQb5AQ/BwHa9aRvP54gPfE5bGLjy5x9RKME
Rdk6+xo75ddECWJYrBk035Y/AUHbhtBruB7sO8vaM/6VYxRzqYk2DXslaDryP8dbAEaLCoBQS5do
Ur3P9EwQrw/ZxW208CjiOd2bNP9vqqnv10WW9081xXpYOkjs1BmATwUD451QBoTspUO204n5ZI4U
KO2mpIjX+zCdIDWnDS3xQs0PgWGivkCxCdnU1rnULC9e2SIKgMBCvgOoFW2Xw56oxpu0MMddJYkw
rUivbZ8oR+AM5zI1SDoSrQtvnNiqpQR1flOG3apHmuzWjNLpNrKThMjYae7JC5v7c+s2xyGEGl9F
eIKYRRQ94FiQo1sZtGdwDspRm33E+6wQ0fcJZg0eNWKbgdI6UNyxL7+feYbUo3xdEQSQQw/VQiiN
/rL9pgMUl0k75JOdngY3hYkyYadmAjons5i26L5Dgcec4xCVin+titw+BGn/MA/jdCqS/JM2F+bJ
EOw1FF1ohvpl8Nw04inPKXQMQNgPICFVb1YwzHISy3yY664lQnOmFQptUFkMwitnAEkv1WiWB3fQ
jmAeUJRhh38c/XAzYAz4FCLEcNRI7fFzBs6FW+YHd5ztdxg+v9RkQTFaLhVSzbbBRS2gi5+qhCGU
ROoFvXOMJ+h6tACDvTVq/ckPG/8y+kq8CczxnTrwr2Ad1XZ02XMAy0sX7i34b8DqCiKvIo6BWw3Y
9DH4jFgH4ExgMhdatIpAJKJLh0+aVC1CwEN/pwi59BVfDQJOwTZopbsmYi+4gLxefYdRaJlVj+qx
Cmr2/rQE8zhPazRk9C2nXDBCdYxg225fdaY4qGmLD0dqUCVig2NaWtHthCnBqk9moHZ9jg8qjrdq
MIOWZ+ErrCk4zVGZnedErCJZ1VowIUYaozk6BrSPCsRWXMz8DiEk2ifUGCqqbNhszOBU6JYh4VHP
VkODa1Kf4D2jrhCn8aW8AnCtt4tkEQgJ56DiGbgKQazfJR1MSK1UD0L2dCvZ5xUp4qm/nz6/FG/Z
sOg6c+9Ulxbq2x8unF0DmiZmzXXhWFvKsPGlV7GwFBrqTS7tW60xv/ejSO5+///+2tCEa6/raBNY
1I4BjL7ZLxtFpTVYJy0w30D2+G9n/AgeW6OB4tF27nYpZlQQzKqjbRf6GlkL87nP6vc2btkZeTVy
WDTQR4aqpTsupyOb8j/NGDtlYdSNyj3qwEU9vOncg2X26Je6wn12LczUMyLI7Syrm4PhPyHw1+8n
iOfYeKX6DUjuFJQz9Mg+t8Z3ZvMC7Xtzchb9DiIL9AN/FYxXxrEg50zoKkXuxqiUZ5QYs2s+JRKD
BCbaL43ktBwmYxmuSUMQH7lB6b97NNtqN8jCMlEcDFIB3QNfo/XYG+VNBjnyMFhoG/lxZdyZCL+t
UAFUXxxnAFoK0d5pKYWFqJdZg2puKYHoVCSBatAIVY5TFH74/Wh4a1clV26ANFSfEKyAKOm+mb9G
kgm9pfF2cqy8mHfIhNJMN7G6SIJyekax/yCVYF4mKQys5ul4S10rpyXXIr8KM+9zmQ5wTwN3z47q
bB0kH/d+4SqrRYZjOTTSKFhjWTmsUfgFlDeI7ULgB3ibezBb/dvlkv7z6/hfwffi9sddav7x3xx/
LdBEImRq3xz+4/Kwffxv+Y1/fuL15/+x39xvfvuBS/S1RkL5z/btp179Vf7fv85r/aX98uoAL86o
ne667/V0/73p0nY5A65AfvL/9c3/+L78lcep/P73v30tOvw9+WsAw/K//fXW4dvf/6ZrzK3//Pnv
//Xm9UvG9x6iPMAZrv7+y3e+f2nav/9NU80/WBJQr+TXZi5Kt77h+493jD8Q56ATzAKlstIDk4Lx
3oZ86Q+TvQeLG8HINx1HpS3W0KlZ3qIbxYbEmDI0ARxF+9v/nNuru/evu/kfgBpvC9SLmr//zVz0
TH+aiw77C01o8DmAcIl93gb4WRJZ8AIojkCfvPpI5gA+9lzAELtS1h+k+7lL2WsraoghY2pC5HfY
hor51DiQPQA2zYa1rxQLg8gcizVcNt30jJZRi+Kdsm5Tc4vKZo66nNiLIv0zVwCgjJW1CvsKFX1w
g0iVUjtFO7EXKYqu5n7GWbKMCNgpva8ATTiek1py8qyMDpaMxX+F3jiaKl5D3VAbkvtKSTZAIQ5Z
/ZAkcLPL7LMz9vSWfFTkIgr+0Pj3+CFDU3mxHXGdkBtelShIZ0G/xlYwFo4CJh+0h01LNMLrJUuC
La1pgq772tHvDF+nmGBBgbW3uo2SGacqT6aqxBYLuc1stZfezFeNY60qK9s4/JBWsAbzgDWUs53Q
lolG4u4cn08LTYK0eMDnh3w+6PBiNzxivVv5t5TOQggq/dyXYl+pXxw72+DevElc7NH9Hp2WlxYE
i6KkGxpX6zyipxF6uf1higib71ullf4Pntret1TGJrEadfuABMeqCK39aN6T5IDJ21eabNH4j2pi
5Luq1lJau2YKl8jxrHHEI8TJvco09/LuOt1tG8S7wjf3me+s44yYp0aJoZjQz8j19mMECxJo1jmM
ewzThvJT070U6kvCL0VIjnV6vw6Ne9XNVmiwrzhLeeYq7rIabWYFa0ZTMfdo8d32bX47TffyJXlr
5Ben3twFKilPk27kydD+8xzswNsq+EZ9FpfQhn4QY1YJLpWpkPJnK6tqLyGOxEosmdjc05nirCMV
CdEyICWAze+nG04S+sIeLOsaDO8KJ7C0u8+Le5WxJ2/EBGdDDgi1YBzYyip/dCNrh7TzDuedVZyE
JzlPgMytB+r3gEu2JsNhaKqdbe4i2zrIEYO0qReOjOFs1XaDx0qwxU5oNcb6Bhi1h+i5qL/J/77O
rZ2i5yutTzei0TEkZw4y3oM6X2FAtR5qRhgV8Trd6La5skvEFyHIdDldUWtfjNltq4lrHveXqss/
m3N2bnyx70b7UYvC01S1a9PG96hbxkRSBdtiYEzY4xNNio0cH1OG1q/FZii2ND02XRttamm/DRUj
SLnzIV+xgVbBnwK+k+4QdERfTGxFS+zo5KA12/HCwrWNTOohUOxTh2vN7WubWDsLkKO8StdHSga1
SnnX5B2NWn9T6YjgKLk3sHhQDNlMen+RM6bsurW8D66LWl+qrvsRrQNutGNDKRTbQsvObqgg0Blu
p8DcG5gfIhsDE3rT6XL8QMF2aPZRHUcbbF2r3UXA19ZM5WvmMt5h560KU9kw9yvqE7kQKzl2OCwQ
gJWcKARIEHk++ZHYhsF1SvoDzfJzXTsYplTbSFMN3Jk7dRUJu2AyiGElfV5XHd4UXVIhMRLboBvL
bjdm1jlGOE6Y3zA/CrcsyGcBPDrIimmXoWq+7jCLSt1MHHO+g2coeCQ7FGAe0ADV02idCTxcLATZ
tNCf6Wch91F04VajEx3TeFzBqNFX7lTk6z4oefBXipZXtO7LG93xW6Iea69Xw0s/G4dSS4W3fNZH
N8zTgugxypPb0EzAu7k1unXDdGl09z6XxCGwhdbaGnCfCiL9UiBSsmY1XFnTBKYZqkBHnZEyV4y6
qW3e5qxNHqygfd9k0wqfPWtd2vYmK9NubY9Z4FVRSHmRi1zOs8W0AkY316lzi6vZ0zJBbbHP/xQ5
FehU0aHgD9EePuqFBssnw8lyCFXNRLFLUH0FV40wydGhTLR1Z7F2kB3eEQy6MBjCT1WPlIZSRNtq
8P8ceoK/EH74LspR1CWx80DCvaSNaqBzko8rNqJ13CBd58KvWynd/FWbW7GhV/k89expAayYwcr1
TeTk1YYEde2M7raszHUZmvuizYGuRFsUAb9mtXYA77Cac/9jmQabIhvPamSv7YzmlHryq/ig6O+Z
FL1NO37s4rpjaUC8JaXlTdqhRGSQgTkUO1+x8cRiyWUFgebHZsJSket36ZSjdvQSmEg32/5GcTXv
p6jnr8ji50iC2P11yrGcA2hv6QMFEp0O2OuUw8hEb6ddUsi8YYf4x7H0YQp0pbNFGNBb9mP2r9T/
kpTf5D46Nja8P4pwU61fQCWDuIaTlul3SlnAWQvHpyGliRBAEbYAehpN51Vu8R2BdWDunqUhPYit
oFygmbZ2XN3aSMWIBNth6g9RZ+7kf4LG40ql26BS2yJaSD25tchFMZiVY89GME/YWEszX34oc1Y2
JIY7tcwfgOY8WuYLNOSV+ozg4iFktR0Z95gQHXIbWEFwsPucTra1Eg0DvOf7LHSlLrZzax9yLTgh
NnyKB39TjzjbRGKPUtZKHtsJEF7nS6RBxGANjMf7OqVUudim5l402Yc+fRkwqK67F6phO41uaEGQ
J8DYDNr9IIMutgMbBzn5N0wAJ1gIo8SleeVQoJGV/IlK3moJFTTlWMMTH8XVbbC4ZtRiImEl3TkA
GzbWYkTXxKWZwyaUKZsmQaYHCVvX2LeTuQcgHhTjjkjigMjcdGkz3wOeRQ3AnNfSeYyu/F3qxH9G
Qd5uIt2EY+7uEMV5koFUlSK4xc86puzGNFcD7KLlpdREB1268Vm/5S9lEf/Z5rF3mrUt8pcmy85t
k38qUE4xTUwxrKsic/jMeWfEvikqLeNVaAIHXo0Jy8B9PV77MWzSzJoKlHAn1csR4y76sGRBTzec
TqhEL+/MkH83QWyVPRQjCOp6iwnRTzk5+pZ9h0JWsROFfe2i5hQmlmc75n5Qks/QT+/MGWHNBPNo
tg25+eWJspvYzoiS36lTWG/Ki8vF2yqqYTaS1ujfvikvuk1g5k4kit3Y5xDmCTeIRIFiABm3VhNa
wFXElugQJYijEj2koXKcwZsa7ZOpo4ykU13CsdJK7xr69wUKg8W3KSfmpWNRsr3KURl+rS1jJwYw
c2Wy84djmdrXSmDcq5lXX6mPjvHcaua+HsWhaq3Yg5p4wUFsxbRTdHsrCKoa9gYdt7QeG0mDYd4w
T+ZhVQuXNhUJLtRcxogxVg8YusrgOUB3secSZLT9+9v3tiK7/GSoGFKPtbDqYNC8Hi855D5aoUUB
B0PzUp+pHZb7IRg9JA29vnxmWA/py2wEWzkR/V0XfFTpqZqAyFWf2Vi/MNFt4NsjkEE5f8cYUwLW
5Q5YoUNwNugmULRVH2e75mNljutuqjdjiEJNMyAAa67lf5wo9lU3MqTAzN3U9ut3LvLfTQqXxAbe
Do5YvzAdBjdQE7NjI+EmyIxjnMyd6DvaMDLZYXkb8m1aIllIagbyexO6GfCuFychSQlfPMfFGgmX
5sG/x8adhj3B1MhUZ3Att7C8l7dMZlCQezcOKMgJ/eze3qrohpjUER3rIN8NR7ax8r1b+JaY/OMW
gupENsQ1YLzKq/9pBhqlghCIBTtsBBIAIsuClQJRchPVwESCUBwK+k7Es55NosX6x9jqrO9GAtMj
Iy+IWdInZGhK9H6Q1O2N9FwxQDUYLcUoB6Z9Kukr//6W/OJNJjN0bojF3gpTAlPqNyedVoaog4aT
Zt2XKd5Ix8kR1moADiuXrSnv10mGSp+29hV6JXaCAEe+oTJ6NWwW0fQ6mNFBob8EmaSLmICduDg3
9fgSffD9SpoYbWcyrZiSkdbcd2AM5OyXufyQhBe/Dp8Kds1phg/oshrlG9EyqQUJ6GxI4T9cX0np
QmuVRGCZGKSBxmuFtZ2K5qOcjb//RRZr37c1C5e6uGqbBDxAtV//IqmYYTFlKAHKX0GmAzIs17kL
iIR5cvVokRpATYWEbMCHrNZxHs1XMiOVl6gWn4b4g1ytHORWUEJZdeRs75yiXAx+PUXUaQ1Q/hZE
ntenaJUlxSaNUyxHsaQj7AorfnGZFsoctORXlDnQNKbnOMp/xGnknIZ1GsfPFbdwKQdYLIPs2Mq0
kkkShstIVb/Hh15G/etzNaEh2LawNarWsCNen+vML9cjul3sjPA0twZCft0m447aNYkWmz2OsHtd
HVaRvUOHf2Pg7mEgnySX2KSlCJusjSp/Z3P+xWzcsTkp7i6efJwbRJTXJzVUujQUthj1xFxc+Er+
cpmtbCrKB0GQbWS+zWiVC+d5LotbUQUnvOHfqVWb8uJ/+XF+Oo83qz7+AGNWaWyUyVzDCgH+51i7
IKMIA7dzfBnAuBbxVxlB5lSTZbgjB6KjiH1zl/TNxqgTL3Hx+2S8dfhz1vNn0GVZAzhF3ADpYSwf
7eZlHAZUto+leJFzyUkowMD+r9qQwrV99cE9yikoL7ZnSPcEDJ3VPS2D9q8a6qvq4D8rt//r2u5z
lETl92/Rl7el21f14H9XAZbn8fP/+9d5/X+t7ersAP/32u5t/aUNv7f/8Rh+iV6Vd+XX/qe8a/3B
GDUk+UpSVORE/1Hede0/UMwSunAMTWXplu/8Vd7V1T8Y2NpSd5XtRdkl+qu8y19jvKuQXgAK2xYL
yP+qvPt2GcIPlbOTHAaowbbOX3u14allR6NvVFpUaRGjzCOM5+YeTrgv9ahJBq+tW92PWh7TREy7
o00/w6MbFQN488UT5uSXIIFRmZRYxbfOZsanaRtZfXgYFMX3VKuJ9mrXf0BsWDtDNFDPzoS9Qj3H
4DBsGVximAX2tvqcYE1q9496m6m959QmOjj66OzrAVCJNP7Cn6c4JmN8NEI6mnM6nQGYxA9JjSMy
lIlgH2nDO9wT/W0MjOiEodo4o5kQydlb30QDuNaFoNbCdl8McXTuRIeqcOmNrapcaKZ0XjBr/dHs
Y7AC1MdxTyb0w2PgPmlxn0bAvtu6dQuprkpMz4xddF8QpNtaQ+tsf1xnHBO0OZKWVTd1umt6E/Rb
PpTkjiNEAYx/H/IAAsC0PGuARP80Wv9NTv7LFdq0IZHFpNrMqILR9GYXSuj+63kVsm67gOBmG++/
xUmnAC0ARkIxCLzbG4R8s0tl44Pu61p4P2Xtl9rI3W0Nj0yWXIGKyI+6U3jriMr90CcDLG6n3zZT
ClYpob7qplSd6HxOt+2oVghouSPZquaNyuxsnMnttnDNzHeSGENS9n5em7k80yaZYoqBTfqFqlXC
j7BwQaF2Gheqtlbjxti1+Mmva3SCH5oO8a3YDjBa1ZT6Ps9H46qCZr1YmYoqghZaGxsfqANbW+S1
Y/9tirXsVE84LjZ6Vl5BHpceuPbkXkmbLRC8BIdh3SDr1/A2Iui/YO0m0HUci2Q7toV7WkRcg4hg
//f38a1xHq0ZlErgpOGfh3QHOeTraRxUcAjxOO53jkJZBYmDTuq+xnUcPSAnMa/RZCDx8kl/xm4P
aPmj0/jRt262bzq9yp5noN8bKCh4MCm+cUKtUDmGURm/c5pv253yNIFJMJsoQRGxLrzHn8JrzcXc
HMR5h9A4ShClNhHyBGO/SZUEK2U5v0Sox14bpiZjTYnbz2Eb7LEh9b1Y6cfbYHReAlwnjj+mTz7l
7q4qN8TxVO+qKb0qFpSrjtYSanDzg6Yjt69HQbRd5hiI9PcAGG9dY7kigwqBrWM3gAAQKJTXP7xe
uRF6o3m/65o2P1uROu2whaGqNYvs6wy7dZX+wAarZZR6c9W3OzD148WZw4e6206n1jVqiiBqdtem
Qbif3UDs0Ik9lrVTE8rU1oNdRtXh9+PFeBu0yNNe6Ooq7XVJJH992oMV1nqHrs4up4V2VQyijUBB
uRqw0TpDDOGoOF39IRQD8IAU/zpdPNUj8tW+lb/4EGTwOgBdGXZz5BXTVH4u6EGoyNibkkFSmEN4
Au2C6DZ3I0T5eGtlhLTuIJ50CThLe/JvEO2a0mkftGoukCXR3hlrvwStkjBJ/I88E1R5w3k71uAw
daxYsjg182CLvjwbcbgvS18B+BoBKTDLT7jLngrFL1bCmnuaTGG5qfHiXitk6RfLyeqd0uMxlQ9C
P0Vu8Ofvb8Oi9fJqfRJs4IL5SisXSunbDWaKIFzCHKx3xrLtVSvEtY0PbnahyK7d861mMyU5nT90
rw5L0bx1MfWYAueOXbraIQE3XPJU+4CK+DunJpPGt6fmSrUchDoIU37RDCns2RwMBIjZ7M3DgJkP
ZGR8UUK9MwD5J8YpF+XBUMxiH0x5txZG+XHEK8Mbx9RfpU5UbVSpKl9++v2JGW8jFoBeRFJSt5Z/
rmu/ifsD4Wpa18btbhz0Yrcw/mFMwFb1UGIfL2Asi/M0DxQiC12b9og5tqj54mNh23eFMqinNInm
9WS68xdbS4D+6u56yn1yCGuqz2rl1OdSrxGJzIoceZ5MnNREh0lljLexq6MVGLfdOlbwY8jt1P6G
TMo0xZ6vz+MlFKn6TnLvMBje3gkAShB+DdNkPItfopBwoAliOEW/q1vEgYY1lmVHtGsyKtWxe8x9
FJSt8SEsu2I1SPlz356esiSE9lFlBxEm+IRRGYbVuDfVQZbdUGAvdXzvWjWHP6DCearizFP76Qnc
0sfQlM70AZvfUDkQE3FSSzI136my+1FFeo9In217WRE9wINUD3UZfDfp5nnD5CBNpdsseDoFEPI2
e9vbOC42rYN0ph5fKFHf036PV7oqu52oy3tRXz2HgNCMKl2PIV5RzBbPKuMNWo3tajDzb1ZRfo7t
bl+gcNr18wA2IDzbWhFu/Fq1qLVUipdTTj3bo0VbUcdLyAfb5OH4F2+VNqy9CEeutSwa2Wlqbd0o
uA17/mvr/7B1Hs2RKuG2/UVE4M0UU04l71qaEGoHJCaBxP/6u1CfF+8O7kQhqc/plqqA/Mzea9fq
dzCQdtlsjL9nM6rs364l8zhY3jVENdep1k6EVNv3zvZgYIk00lIdclWShjrAd2PYbh393HhYtEsG
I5HUtX6IzN3IN64FNmui7NmTVrED3s4icTApZNAmrpmG1QUB8hZv7iRhgZMPSarWse+XOcw9agrs
tKibrFBJl3os04tQ5BtjnYxkZnY1vGiFHk080BpNvBZqYhXAxHAE0zD5Dr8uDk1hFdOxEfhwc2B+
PW42ghFAluFtshrePaHf8sRj/qK96k7wczDEYSTRfJ/DZSZ6iGXtYtMY34Wb60AC7A3GTfCrgqxt
cMOEPUcrI00uOViDJ+E1rz42JKLaR5Jxeo2FqaP/XSz1pre9iVy4j9pSudwlsBgzF3CZ7wj9LLlx
8rV5E6MeVq19M+nzi44RhQrhwfW9LvRGJACwA77yObi4pcVU9IqHSykb324BGTeTbWJmXMI+tkaP
uOAhnc2Dve4XPXQDnEufpsKGunPjCIPe6EgOzKUCtkcu+TsYnaLeCAtBQoQK9FA3tBdlj3NitEUd
gkT9AOBP8BfrQCPvYHHljyvGp4gpiR1atvzEqhTjWy1C4uaWkywnMzF6lIxu1zOuXN4REtqL+mXb
5CtaTv/e8TBKx/4Tnte1RwcSD0Xz2hnZJ/hkZNHbmVYsYb5cH1rZTKiaz51sf2Ylg+t6Gd/xPbHz
wVXirm4RN924h98FSUdwEOJ1bY71cp8A16g8Z49L3eq3MA3GpFFU9wO69roA+AMt8S7nJ7gsC6r9
DaGMq7/secRshuEvke7mhZvRA3yFAAIN9rTiCoyCnACjlNvytAyJXrR3QnrNUZk8HxBs//CrcnjB
n04mghUbac+bV7GqCn40WvHu2E4ZYUxGxd7SGSn3F1XzcthG9MeyeRi0tEvEHKxPpHGfulY6b3ax
sAbY1LGQGSzkyvC+6lsdC8nPsW5kMqrNQ4+urCsDTATdrhahHzfxADLINHpdnZpU0x/ItVgj1ejO
ixpA2ExCj8Zs6NkoUFeVvfti7A8inhvas10UzPpwf/7e41Qrgll/dstj2mPYduclv5RW6/5w9CdE
vOu7xMsD81RuMDUs98dULF2U448miGGy30YHUR5H2MEYivaYZe54ais2h1nRggKnEdZGjOWEnnlX
a5AQtjJP/9C7jhu+N7s7sWnVjUr901qxwvQ9ALm772Vt/enG19S7agZUM/32o+1KA42HrT+RCm5H
xJ4jJiBroMjMu3zHmWkObL2tAliTg9n9fvVWY/0KWMjd2+wPHoJmcWjei7dtP6iJiVUhh/z84SGY
dljW/po9T0NQQG7JWuo8ENby4sAojMchMx8VTvWO9y7M5bAm7tLD5E2Nn61TX5oid15mh7jHvQ1y
R8c6TBlYd8Us2E379jJpI8CcmVAIpEqW+HZ92U8rj99npZCh1mQltaWMHYm2ANdd/dIhkX3sSR9H
bAb6fjPcZLaJfdFsxpK4yaXvn0dXLudVQ4VgKT14H+biiXN++KMZ3mluFaYtm3Wytwd9ZpR/LEld
UlesvD0C35IncySW0ky59Oeq4rK2U/dhWzp5mgTuSi45Drm8rF9K33j7tl07hUHsxopnz7eZyGYS
klKjMY/sa0/eBql5WRVPBlxtTJrbxXuntrxWHk/TovbaxwGWwyVYbULqG1snVn4jVSVYo9Gsm69V
mVXiUyKTITqIl0bTnr6/75PUhmBoNBF0ZmP4DXT4h3YoKmRYRW6H+Q5/IMquunqw1cfcGh5ME7ET
HR5ilbQfHub9ex31wEUvrHd/s+aoamWQiC7z76r9w/dn6CZKy/5f3+g3fCo8HxBEQVkKZd6aACFS
cd/p238ftgBHIzeJEX3/gWGWGjviakk6f1uvXO/r1bT7bgxlgJ6oGEhW3b+Hye+/P/3/Xzp1Fwek
g9xqwSFTyiDmmuO2Xy0DTgOUMkrn4SxKW0/Dae6pBUbIaKUff1fRtTBob9omTyTVwV3pdM9e1wxo
V9RV5oVH6lBVtIx25izqskxGmlzk/ZzjV/Mxwz0GIMhoI0GqwT0I3R3o0WqcSd817bIDF/e5jdfV
BBQPGiaDjjSTUgew02DwLrkQ9bQUCdFH+pEX3oLiXGGC6KADl9726Y09iz1Mfi+mPZP/t45YBeFR
17rfvNp7CTE1D4b9ikxWPeJt2O6Im4+pEFm5L1osMb7e/vsKiU9zqqkEBtjUQFhci+vcN92zhpej
mDz83QQjZ5ecRYaVr90Ndw1JM55P5kvR9n3spxIB8v7h+4+N/b/xARJcsnbhyONwm8iHZnuVswIr
i19EaVpjxLzjQYzO+8zi4WYWwqOm6f/U+ezf4zeh7nad53RFbOGsVR7PLS/dt+fb9HsgjGv2XK4Y
3o3t35NI2utCYkW2Hpo9LYsquUloGofYnFzzVWeF02hsQ9wgLyNARy0Gys76tS1T3NIhPTXCR3DR
UOIGXTyUfZibJdcZtp1xTx4yMQWxgRvoYQLyudNuMePviDNj8V5nwj1Jkx37GyzV820/vm7f7YPS
Kjpza8yfLbmLZTRckjWGatI+eNyksvhD/UtDORruUYruWe78dejcAAX3tpf9xCV1OCJERawvLE7m
muXKdm7d6FZm2U1nXQ2vdj9sD3LQ/9hG93carfJ+nYpdm2mnd/4MMXVRQX4/IjVMJhwWFxnI6tmw
zc9MCHmyETCf3Ml6HuY8/6G11hzbvfGE4taMl3YCaVF78b9/uzPgLc5SSmDybkO1PI/vTXkvlym7
gBqZKMrJtpoJmoRhQufw/eWU1a///neraYzkO4JbeRuBvllgoT5xJ+pLItervJW3hSp+M5Gbjt9f
safcEix9kKk1fY6boaZOH6rgYvmLdhhATkGVGocnAXFKN0b3OnTDjTL8jQRY1P7nyo7cdSl+NO5v
RwfwjxAOgYwjigecCJj6BkxmY/4wOWRblkVx2xOpkJhynF6gdU/hahdWmLWpf8eA6b8pH+xTlNqW
+9sGVuS5FUXfCFQp7jkt7vC1u8sTSY1ndz8fhOWW/71yej0X15ncwMh0B/fewAMdbfLMG2O+b665
RBNRKkdnz1MbBt++yxtGP/uBCuS0SfcIyJdp8Ytz46CTbTEZvuGSfFA12jJ7asQ1K8881G2iSsqz
3RgIHUr9tCe5AZCeX4EYqtuemzI0PG6YOavSU1Gi4FUN3rMpD64zVb435Pnt9wfHFg//xgmeMR1K
fkoKdW4+bGn3RV9nR3us6vPaOV+CPT+/F0i6iUlghCGReF+dMeZtSSbdhejp7Ky64Lc29IS8/Ohn
q/hANlqdnFwQ8Nz1v6tude63RaSJk/nZuQFtTk0PYtQmpJWq5vr9/pem/tecb1tvMN/6wFnvLB0L
c0pcwvcMhirOCvVxIDGr7D48o1gJ1WjtRAyEuaieIBoc6sS5451GWWymh4yHfPwdBE/dgWALC/X5
+8vvy/P7e8am2WcLXQsao3Q5p5a2xflWKuqOZXpHyc5rsscU4fGem+GCIA71wu7+lNzT/76EXLCL
VypSEWYvUulcvfxfnzFTeXVqom6+z2AL+NgpyDu4drzsZpE/Zoa8dbKWsNYShoTTBflze2/txVc5
O4hTepyeK9XpzVbT7GWoKm/rbn0VlmY9LEHaHZliuCFBWm0kNc9+XbSmJZ6BvIJZKgLV8XH8++z7
T2//PZurrgyOBihKSiurvvybcZdtuSRms8EKl03JihIL4aG1HUqQ/SRbp84POxIEE2yrK0LoutaT
+VjUFBlVb/FeQlO9Nnr9PiPkPlkDEanfWSbTUG5naVW3Xg45OtRXIVFRjr9szgrGirTCtyZi+j3Q
w4BjcTDtQuOA/H8hH+bY+5eSfBk4iqdFrCTosHzidhoyNkOyPrBN0eNxHw5vQHCixhJFyApyl4N2
zYPjl7QME11IS9scKduCiqVNmDZ9+UlLPF+qXjHoCzxs2E52V6VIaNz/gsC/6aKEiTMe2Gf51BN4
2p31z/csv9nARSzIjQIq7ueFZ1Vcq1Ic9UJcCD5cP5sWx+2/K5ye8bEZ5gFmt+/HlAL+hU5c1K58
l1Wh3ZUdrrq6V6FW+vrt6hT9aZIQNNacEeOiQ+7PBL4mCUWbi0MxdlwcoJwzFI8Z58PpO5vVM9UY
zdIdEnNX9IIs7tRB6HkRVxBgX4LdLlc+Bkr9LuvVvXH2o6vECXSRzUr49S4/2pkHYm3xC3p+ftu4
qbGLVaxTq6OYhQxBcTJ78lrZJLz825mU0uJpvW3BfZU6/REWG3Q1hsJ3INAj33YX9LMSn/uoeT/s
6Q9oiOKl8fP7zejgepV9eUD1vB3IXuaYNDgKUX3vQ0sNYe/wve+afZHuspWGgynnDTXtLnHAawFF
XuTdVJEuIYLmvjKG5qKzGgi/a4XMk95htsRD71Q+5yDuYWOe5kOzG/HJpgpVXV3KQTqvol9IMbCa
WIfJC7FhUrftH12T2U/GB2hkpgHUice80Ekn8TA6Of3WkAMEYQ7sq4CMzALW/O7g1AativUK4VXL
9TigLpso3cA/RdP+o5bL9PxvhWfmcdO4WZT6pXjYbNnzGGJBRuyieaRFXZOZ0S74KuKo9rxk3s4/
WuY4z81cHSlDDcDV8As7qxiRmov0nPuK4+771dLnbSbsCiO2Y67P31Wnvvl1TgQnmvISNZ7RU9EO
Xime2CETO2VW20FMhoi/LwiSkT6/X8AZC/C1GdD5zoZoLow7VfLv+N2KSuEoWZ5aD/FZXXdTsn1P
oUHtn4tuctObMpfAxzxZcv2T/2i6wS27mbeG4Fv2oMtP3dLUE6Z3+wqT5in3gZ1aPXGN3wQHx9Dk
pd78v9Pe126MIcMyV2aMwjC/kMPsk+fQn6deaXeLXv1ODeZwW24ssCL2t+l7Lfnv0kmJiuWQ7+3w
+6/qTYtmdPTTU2Zb6yeemyBegkFGtrnoH4OrHWBG6QTW5OO9ExQQ7r3y3UhZeQjAX6m0yIXP+6OO
3v5Qbqb1vg4k1K4goqUWvNTpdjEhQ8NTnecb25q1t9Ru7t06rR4nV1+TAD1MqJQsb+ymnZl3iP69
/FuuTc6BSBssS/Gzy1NxyTPwWJmsfTIGmbx+9xaMoFaE52NCXC5PUag/1rE136VLszgbbvcUqF6c
qjp7aXiiHDSWeRcyM+CYg+ViPeBe5nXbzt+fNb63nTFMYBjYP9OQnSNfJkeg0pl/deXaPy01TKeU
t/Y46SOC9R2Xbe3nD71czSJnXgtwCdb+j7M7TNa2ZUeiCkZp2YYNfnDXazDOGfdso89vQZYa5wEZ
INPNrwJA/JMDEPdcLXYRkdpsh7KpMPTuPZRbD0Vkgeo45t3y+r0HtnAhfx9B/zLoSv6loW5vN4W4
UZbWNdvc5VgoJrRzQ6T2zKz8Dva8dnEbjYzPvff3nIdAioouhnbFR0lw6D3PvxbKt87V1oZpo5x7
xMM9E53mk1fRuidj3SXJ3aloaoT7odk+LicR5NcNV0CChfQfZAUgR38ARxV6yBD+9XykUlWncan+
+AVuAoa5GkMD7JddEODGIVAtyWgk3pYybErW5U0NZVGTnvjvs8xAB4f0PWk9c7nUQtuSduQ4Ceg8
JbvDn6QMfjhF4Z8K3/qL1UA/tCJXVyj8MX7W5a6uxPDIEF6LRLZE4ExoJ2aAzkUKp1fYlFVr/d7a
OQBy358iH+piqHtBHkPWusiqJ2ygX+owOHiEfMfMO70oQECPOt0UV3t+yeb+ZrPGNx5yX57Qyohj
iNGNnp9wAj75KVd5Cu6QaCjk3K4xRM4JvjEDzlkPIAOvtHwL5iK3yLDUdYSgWTSieZZ9sBiHUxTk
0VRbXwR5k/mwpudyH2hYM9NCK6t+bXZzMewy9s1KoBgFu1IVFaQNf0vMagc9wBe66dGdyPykQ7LH
ikjoEiUm6npvYlSdH71A4SLhqxDR+/2irWbkMRLl9M4qtJiCZ3gLCITjTOCYMRi4FWvStemflp82
6XS8BIsOtUarTiVQd/Jk8uKm0dcwCPKcrcDyPGMm7itNXAx0tilBUEvrm7EDXVDT2YHMrRN37KZ8
0LBlFfB3FhnbKcYUZOBhrNYY3q7BGrsD9Asu2y9Hp7AxNYhlw29DVyaI0+IwKOXdkFDdp2wUKAL7
qPC7xEjH45gazKRKrzys+hEXW524AOU5F9XMiJ/JivAIHMr6iXIDNCoz/PPyu1p14zCxHVkKs0m8
nni3nL0VV3wI7OjoiBMTljfCTdJN7yJnHBnjltvTmHnUXKb/Sp9QxNOGz8WviCIG5HEYUTuH/qRe
PZQcerBod3PhsX9Iffj7tYU7prsUpRetdscCrvhJ0/uZqqI/TtZXrXEi6cK92n6gcAC4A5sQP6Lt
mpJ0P63Yqr1PhcnLqQDaas25D6CHdSwWQjBrP3qGNMdhTX86AxlUTsGQGzNOWPTGAuInu7aO82vB
0x2Dxz8Gpe/EHPzGqTLbIqwZ9TcEkVgtKe/tah5MHPv8IgbyOrRPeeBlBz1r35RqD1k23CnbtM8b
9AT/rS4c7CZ1NYa6sLWjZlA3ZdRwgVOd6Lp/r3lzWiF1x6xnr05bv1vATFZz/WAQJ438oQnAmoKa
q47ZWr6l9fjTKKY11jz1Jez81doH57gD04OvmViDSK7w6ro6FLpxIQL2QywpJK51Y1PHS1+rlLRF
bbqdRP6Tndbzmv/Z75WRA9FPNawCVvmDR2YaF1L4eDiLIzgQZvvD36zyWA2p7pxP69eMoG/I5jLS
goG9nI98exyQpZoZALu0CW6lPxPB5Rds8BaBw5AHmluvRwEAZJwK+2VC6wRBiuy6vv3QUfAPGyYJ
us530fdtaJT9k00Isz9l4nltwOM6wUeXAoiQuv4IZqfA2PjXlQev9TJmnugPFscp9woU+KmsPvSV
ksgnBozEnVak/m1mNM9uD5N4o9YpqmaLUxoXQ6bPjjaypsg4qNa53N13+ywmr1/B55JVKI1PTfjH
DLpiqKrixhV5erLM7RzYzZefdYSJWmz6ZGYPez/hxW6enk2/7Y5mVT/Rv0Mjq1KKr5X2fGGSs/Ma
WHh6ToYXxY45oIajMdS/uL13muVAh05uI4Nk2MUeU3dvqc44pz7Og5l9gX/q6IORuGldMfNi4E/G
jbdpemJ0+2iFBVXkpV/of4FxqpZJh1P/mkxFnp3UfwyzW4T92iay0ji7WKTlWpNB8ypP9uJdTaY4
OP/Fh1m65SVvmi+ln3OrWsDwlopp2e/RhD21zC2GOeWxKDPbaCiwPAXDculNk7pJTeo0EZEyjwBs
MzZgTIuImegKLG3lq36ZYIkcTbhoY1N2iWJjFBIBGkQDmh0WSc1MYS/u8xanXGbxYCrKCbHyvp1j
LolBe35OWSvFFZKgbalj5LNPi8Mp2trmsYSUEe02XcxewrQZ3K4vRNiAllokJohfUyFSrk4bUFPX
7YkAKlLMkeJWL6Ne3y2j9dxflSBTuc6d4jgh0kwsa+QymFf3XgT3Rm//1TGs4yV1eGVGuFKjJnll
updaWWeJ/WdPVB+Qrbd3u8lbtxUB0fK344vPRi+aD4hNcm+aw2ot10sDlilRYtKwudBvCNhj6JFG
5p5NXPN2JAHJqJPJ7LgLvCR1tVcOkjXujQk720AH06tTK1vtce5ZwPilrrNoK8iJqfyPYjG1uCMm
SWpshr2ui71OfM750OEPJyh20lvjOOT2Z2U0kZnqlDzcFYvrctoxiHXRFslthXI8T+KYBewkWV3O
fX/MzYZV58TPQWV312p4OLaZisLEVh9kON0NUf9yGUSqDmdxBz4t8hhWL2Px1uN5yH1zi0g6/OiF
qcLeSo8BXeTGSJwVNm4lfS6Zvll/cLon/pJlYdu45cHa8qjTfEaxY/uQofaM7OAOSIVOXAohvYwB
EDQEzhGE93Digjlvkxb3Ra9udKfzk2EgnXboTu2qBzeVVt+68JzuofQeN45AxsbqgTkbMQruGOVb
ah7UJBOhgfXf2uXPaKhkmvyrVc7NmaYxj0stJXPaFlckdo9iDGJKXeM4ZdMW8ZtbF7V+iowV8pb5
twE/uj6V2YmYuYgkLj80FkZ2sLHp1Z32OgxyO+TOcvKaMoirHM12N3zWPCBTh37T8io2I8HCLL02
L0VWtbHfTQtl9qPtY6zoPfcG1yoJEW1/BQZXJgvCsJDXPZLEzYXbiBNVK+ffwoyhUTHRKfpQNO54
BSQYscT+ZCM6HPvehbcJT0aJtgutoFrPNdGAuHfEYevEw2JCcdLt9uKI3j1lwcRYQ/8pK2tiVM90
biMxNTEn1IJW3YaTCt7UxgtR9OJno5hPGIggS62JXU2ah7VTFf32HG1B91jvQpkNblCQ4ujONYH1
JKt5f701GWfj94xL6hAA7woEILdKFX/01HgoNV07WpJ9dQ4fKLGHlBZnN4l1+vsSUA7YK5eqZidq
g2TpTZR8Patbf0FosXVocAoN0SMXsMpLNxZjv4fyrBywehFBwzN2WLmPK51TpXeND6Jnz5zq6akr
NmKIKf1bWmHMFu0Laumr3AKgTVSDhONQ2mDlYT0S5r614h3TsqhkUxdr5u+sLb9806ooaikpfMGE
aKVRmoS0w3Qr0wM82oOi6w/zWn9rIbRFRVBcCZKzomDy+niZFLgBvWyOIP9GwAqvW2ssT80LE7q3
ddlujcOQDdT9qfM45JjlXLppeyXTAVgPGO7sy8ffzZMSCv3KYM8b9aPfM/XHVFwbuoFDz3ztgzaD
RCAoMU0evehl4WNmXEUSfbKDK67+YWr1S1asJFKV2tnJf6EfeqemRzCVtFAc7V2fZxd29WgATkAb
66Xv5tT0x7Yi+tSb21DZ0HeHuvhYXWIhQOwERJgtj5lD6+ECLcDSn8dMoaTPkaNj6UgG2q447SeJ
dV/GTbl8rYZBhKoFRbjYVIiLnj3iyJdNWkYDAuZowGIbj3QaYp6DkCPyRFFK+aqrpwrmMUzNj6q9
14fhQ2MOhztuG2gPcMxVjsmAhWbU2ssayfP2qAw5HCqvuGRDMMFRwCxSewMFRu+zpiDsN5gVsiWX
ZDC4j6HIVJGwz+tOpvrpb+aUgK+pbm7JWkObarR5UntIHFna7ksy62LaG6AJkR1dL6VpafGNKk+c
LUu9MFBxI18o/6y5zofJxjYq2QbFi7EuQB1+6FYNM3da7lsy3sOlXhxevYr2wrW5QCY/yQuOEbjI
8djmLyaH7H7cMDF1nhoupVM3c0EyFv3hytI+WOnsnoQjn/rcnpkhuWvkwmiYnKfFBNe7jXl94gw9
ZGYTS329F0150JxZ3i7udF2MVL93JHUdzUm0GiYTnA0MRTp6+T74YgPcetMpB8UDUoB0D7J6iSUp
p1urZk4/9e/GSjQnnjPV5jcBWu+wW2ewASvADAP/duNxILAx2gYtD608S3o1vA+2GzvK/1mYwUed
ISfxRHBOEcJHeRX0rHPnk9MX5JkUWF+NpsLpaf0ct+Cm3IaUySmsOdwMl6z+wXTNurXUxDWYsYLC
80cpYBwtnqa3ztDdOsG91qftZTDtv073UlK1nnq8PpyA+J6blDnQ6K6HzoRgNncbAZT1pfD12CPB
MMpMU2N+Px80sXih1Sj9YGgkrTbjbxv/TVh8lRJDHo+gOXZa4w0KLpjUeuXyqkMBupCVIuAPQ1s4
DhvFiYt3qgpgpTdnZyXlIxXssTpuPSqMTYOWUyO8CjZUXjnpyimKaXPuw64dccOy1dwQ9xUdaReF
7W/RoDt/NQNdqDMtazgujRfv30JufQr0P621kcRjZkNsuAs4CVGdON+Wq2NlP9mnhG4qTbKkfylX
cgPsf5+5J+40BswHO7UiN9+ijfz4SFeCh2RQ70oi66H2RxQJCErYvUwfadbnN/PgtMmw5GyIdC4B
BBxM93aSZ+d+LBX/oYLDmHcfa7EGiXPth8o8pJZlQskh9DPV/hJQI6OgwzuV66K/THP5Q1/YZ/WU
ndE2bPdlaf8uiOY56CPD5i7PT+Vg1SHAjD+LoH7x25UnazrDNq9f0TOQza3cn5rjfRaz8eakNRh1
vXX2+zwBSqnFfgM3cpiPRq5jq+Pf5yjKTvk+es5NnvOEONexPlL0gokMN6J8Eg827tGaV3YIhNcx
w3xaBd7coNFiOkSe+p26qqHjvy6WX4ZDpTlneRYHKLCp+z4QknaRYJoRDbz4OmzLKF9Yz/MElJTr
LSRk3dK1Q2GSWa5aeS6MH+METsfcCkxgVlMi+OdA3rRPqSY4xN3Ck2//AI4f9b8uhgT9GG9ZtYRO
gdMH1zWXHoDaaa5Jf6sMB+khO4SWsbbjTn8Qteuha2wWLQ3YUd1D09L2J2eY55OFpmWvqMKscK/U
ZDysGG14Y2Ox/nBjlzVhF6wMnkByMo1nrmOeFWGjoVSUpEArD6ZyIUuTdj9n1LEGdLtmFoyFjCG0
DSBDyErYPzBgN63ncW3Zyp3qwn9DQah5rs5M+W7YN/o1skkKHFh6AfT4RthwPI3b3rLiZn94N8JC
R5G6IOs6fY3zIOU0qI3EqeohVrtcstc4fiVOZ0TUn3Kcu8TeU6Sl2A7K476b8/Sq1+1XY0gvzNn3
hAZcVCBYvEka49jzTMab9ElD7USRNLSYUcvdps/6UXe28qRV3pNuthua4+1otWQxzTt5yNY7bun8
t2V0fTLk3evYPG3MiQ9M4YpwrduLcCqSliRE7ZJcaTN4dXQnnuo1eELXQMMzi/Nqo+UspUyZcOBq
7aU+UNpQU8D88x9daz3OSU9MVGJY+UQ0q/wrusViMLN4SDw/WyA1VcoL1PWaxfVpUT7V1GCYtLyo
QuSN5hRPU/MihlPHVvxpq9I3CJx2lJJpgiM2dsqUaZ47wSu2RpkUjeeFewcY20ZF5oP+yi50Opr9
gGorA5dcTWYsBhbNE+Zb9ogUgDjfi0ZSVLhIu9wtWVhxRfWYHWe5rHGnje7RDfwvFtLlap6E0aBF
0YKHoOITbVsF7pHyir6T3Y4gqGQbqYz700LIIboRcAWO9ty3QGRr23zQ+vYddA7P0cWEGizFZw2k
GtUdwB4QtW2a/lIkMaItD5fc5zfD1kEw9rGYuOyqarypTIJMMdK9NoH/N5iDKFh8P6yriUWWNOKG
s8O2zOta1wOZGDsQVGDBLtogbAPvE6wuGIXsWcvn4WrmzF3HwiSOg2Gwbay3mr/aB8IeZ4Zf45kr
VOGJ96oTraqXzE0CQNo7tjwXEyc3f1q+/jHOCqW0nmOgb5Zrrpfj0cRHN/V5IrwxRdXIAdN2j73a
njZzCFWn1MkkHjSu1oH1WO48wQLBqJVS4M8WJMdFTmwkSKqgalysxPErzk6mxUGXntql9G50JJ5b
1R5lP/5YmZiN4JWTjgDgzjETxM8LpJa0Pa14W/BSG8dc72ToeEo9//HgoD6zWHkNyFgFbeST6k1Y
jemRIe0XdyPCrpvOcF5Vj25SUX7HtX8N1CAYlRfdRdE4OnVQxMhwb0TvlOeRvdFuHoIkDTw8MeYx
PdIKxYgVwG7NHlMnUF1Hi4NYZSyL5UaM8zT7SVmYJiAeJueWsv5uo+NHfoYgpqXQFyUBNWWbPaxF
A1Ta5isvGHw6HfNQ2a5KiIwuj4v3OGd2zlxYKy8FBy5PB+1A1ud4cPKPEp25FjQEXKD9STOrOqnR
f5SNGdsOjVwbjN1hEPO7XrU0REPz2wCvF7nphnvXyU9Uh/Rd2J9GTzs1/CykkWrUrIh8zrbP/mIq
n9ICEJYYes77YXCvMyy4xeeAF4NXs180kCKV/XlLiQHIGdVtHlKkFhGbrBjS77kwbCMO+sp9b/mI
XT2zKq9VXR9EGVio04BJSIXzg9b+S2UU94gjhmaS58YfT6C8cRqvTTxLZ4yQpDCvFO167AJm4aOW
tcyk5zifx+BBtjAh8FLwKHdO9sqIDJBrw5hhtW7Qhz5rugnIvLQeKRtuWCCPh6l33mXtbcjC/NfK
RFWruRudBCPeZRynSzYaP6a6fq1cDsceIljv+lkk5JIluuLHkQ7jIbuY/uQdkeFbPd9j6nBuKkwF
cdd2a+w7qDEJf5oPeo8tbsvFeG655EN7cL42kaobjPmnztNWiuv/4eg8liNVsjD8RETgzbaK8kbe
3N4QklpNQmISl5inn49Zzp1utUqCzHN+az0iowIulfNCALb/azr2cxTxG5IjjBCGkczoLoXaRAzR
D0Uw/vjI8JFyOpdGD2hh+dW0QeYcFtxsm74wxp3vhId5kY+EFT9TRTttC3Oqd3wqBGiNGBkiWZK7
ak2hUrCxomVlhRVK0gzjuFjeipYULHppwYvFErdm2WNEtdn//VXrRNcDJS2Pg+qTy7QkDzKy91bQ
+aACtNKJ2n9ahnGLNmE8sCdk+4g4ssYm+MDRZEA76FzRbnwwQenHKEA2QG3sVVoI4bNILa99gqed
k+V91A4RPkQAoFYz4zodvZ1KrKM5oqWPjP4xzX9kwUrm62OuxElInb8hQr8pDxy/yesd9Xb2YWjn
+tQNBDSxaITbuuVBbcwgfFl6fy9JD9nkujoDVduPTCchDKV+dgFzsaAu40fm29clCpluq0RddHmr
Jye95m55UCYNjhnp00QIf0ukWzH1HB43o/POoyTwOafvIzkrKnOmuBJKnsbW1LucrzH+EuEs4lSK
6BgohlQZjQLaYSAZ/kmq5c6Laj40IS8nDZnZpYieOrN5wQjNttRyjnTyHsLqggOl86Uyope57ew7
0phTAGqa9eY/RojbrKDMyF92Y5vNduPOqYXTo+3PZDpiBBnJyrHh0KLA2g6hXDsjPKAcS/ivYZi8
pRXG7KWnGg6Eec9DD0Pfm7Fh1se5Hp+S3mq2ipt4oFxsO2AlrtOTmY3dBUfkU+WBmQTSXE6VQBjb
5cF/NSOmo42naRZnl4FgX9ZWcqBtYGu53YLwRPDmCBUj2aRira7+MRZEcedFry2Kedaj6D20q5Sv
NcSO0XwmdgUo2Dt76aCLmJfmNNBPGE9IYEF+p61PngXVBDBMFaN2L0NjbyCJb1NsWG79PCvhI2VQ
AYObEbOkZxdsPls3/n/JJBsHeQclwZm1jYnWj+iaUEMwAfshEkYotxW1/g592tyEARzqqOaDx/lP
p/+DEXC/luHRad0S5YxnX5T9FZBmT2WECfcUeFfAxDZmVPgJfKfZwNb81egc0KKwIFSp+RJa6ogQ
hgUqoDjC5IbUpGVFg/dJ3tmmb8vmNMn6r5LuC4VO4mJ44b4Piie3q7vHbri5yLliOOunsgUw/KEC
Zb4WE0lxG0UP2FYkBPdlDj2AUyYeCT0iKkWnNRVu51FHmzJDtea7Hl8qe54gTuFxIKmnXPfrZASP
QGShP3Vfflc7j8bIXrZIm79asDN5+4HwMxEoa0fj1vfcyEOekTkK3EukkMi2ZctG3yWO3KetfsAH
ymPH8LzAb6dz94GY4NEvO7HxPGQmDevjmT5x9v0lRAquMQNmo3HC4/pRz/dB1clj6VrD1lfBV2IX
CKyzP5RnP2Ha4QCa8A6xcc9bR1EgSCM3XRV5es6i8jAT1TyibEEz+p35njwU1cBjDMuwjzzyXhFH
vDbyazVHrSp6Rx1W1intix/soKeiXyeikj6hFnOQn5E9WAoeuVE5VxL4r53unRNhDJuk0wrogyYc
TGv33K9xvIWVvXXncMvD7B2Kvn9Et0S5Wr3nu7T2NK1lR2b2/WxNvylyD4IGM/Oy4QcEXpT7xAR1
kjapfkCQTitVjWUcfzs9ew4Vf0qBq7j/Kb9vtpGqJchseWA0SLeOa1jxbAeHIdP13lXUYziy1i9T
IzdGke6LDmwYveV3nUGLRL2aj7jIOiga8ew65XKyMkzsWcpdOHPBbbWTPRArEbsZ9Lc2XkxJj21n
fBlIjzeywm8zBkRMToET20vBLlRTZmEOA7lxNf9AOZvcj8Vwl8sMsQGdu61MU5w8e+AampozpyJO
hDjL9UQsRPnSZi9LCOFil9AXSw/LGEWXKi0NgqAInbRM4xkoS+wdc3hzJNM9bqmb2xXGg/8X0FTs
K83lLscjhAlcT0UKEfSdgJtouog3wYnqTyN/dhabh+jehrc8G4DKTg4ZwxEgxcG1eQoRFHoOxVoO
2WwbhoNfrL/bZJVRBCWLW5FxmZbWWXT+JzlGsMyl3gWzq9nUmZKxg6UyvJHbv7K6YRp7+erbrkYQ
seDLMOf6nCbmZWiDl0jOdeyq/isprDPKs2UXGm2/0/mrTY0EWiGHDxFRDMWY9NrO2W3Jy3u74GHp
RkpyuCdPVV8Z53JABc8D/o8Mpe5iNcVbGQrvQCbGHxuBRmxYNNjQmLJPtMlPtPkKbMi5OneR1Zqh
BsqB6xZjRbkZX9tS5MjkyriuxLftoD8BxXtQAQRF4C9nrwP6dmZIPTd/hxhjBVr0eAVjvw+G/w5C
U+wh0JnbrbeAQkUUpX5RnkPREo7KVn8YzPSe0qgw9/j0LDMuoHc2OMMQNxQGAjF3JpC24AMhFFvY
iVgw+AjOXsx2iJZHDCdMu2wk0dLuvKB/h1bM9lKx689t7JPKI4oODKjvD5wiL+SjhX567N3pjZ0q
notkxDjocmJ51r9eBldYNBpH5zePhksKCCBNsAjyxJMiWrnJsEt4C7cRumwX04UrlnrT9uz/nuuY
xw7gWDcpaIerSKuazBes3V++nu9FHVxnHNG0s21sFXLqZN6rQ8dbMKRfFnKic1BwGhqqJ0m6eIik
OvQ5k4upwYgRCL3SIoaMc61PN+uGODvuBCr01I5aFOtCK7s6NPZwdVzng9j/WyQ5mumGb9TjMuj5
1LakiS05ZX50JDCHPRKKmu4Ku7iLgSzEglwq4iqvHqHHIHYQ9IaBLndGNGrZ4k+HvrkhWgVJPTs+
TNAtW/TjMLn0odQanS4RV4vncCZNU7djAuSzLwh7swm8OKqfCd+APK2eUOo/9bn1J3/PTf40RRBP
QRa8SX+aD5NqjmRMlGdzIcIlQlcdB2Z+VoSmahUdJL4uLLK4cakV/Vp6W21Y6iRgHgFodvhiB8vT
HOX/NPkVxEjqWybMXYT330fQKozw0aY/Mc5D6NrEF5irJXC5YRZx1b6vvuWGKJwNmANvQOO+Srdw
Nlnnkvsg54/Bmq49vp7Boaw9DWykFlzgOgNvq8kYDxd5ItAg5gzk9ZzyU02+JUxMvwsMFku37I6d
yP8hEHFjxmxji1hVbxvzvcGRLJz2YlRYPBHDMTzl6TtBUiDK3YAoUf908xO5swcPOnuAB5YmdXFF
5e9yIQFuCNyQBIsOtSCniypdxlY8sG/Cph6sfXfs6SGyrYeqt+1NZ6XzRtHjsY1WMY9G1QTs9Pbj
T3wMc2n4YHOLI6mhzpiD3hZ/sxDnkMAaDD7Hs6DYRM0u+k+4YXpYLBRwNWFUYnga3QRNykCUz0yB
bBr3CL6ScDl0qv/MC+DZbJCfVLT+M9PHIBzZB3qZbm21t6QXFy7apUj6T12n3+RkfXjk3W/GtmB9
yy4NYgkjSz7DIP2tvMbb8+qd8XhehgBBYhu91UlWHAWoC7liK1GfROBtqGbtB9Mef6oM7zAwZtkY
H/XEdUiNJtBci/rHzVC9W6QApQsuWn40TpiLXRORMpYFF82ljF7XWndtGaBzaT/m5Udk5I+768AQ
qh6mFMUH1zDh+T7+CEJOvxa2WDax5Nq0wd+WapXYNafL6PnZvhX5TxWavwBXf/KoOMEWi101om5Q
0y3ZZ7X7r05RnkO/Q6cmz9y9ClWvaoAZkQC11cGtvVuJ37T37DMH8kb6PoWevQ9BjPHLSKFIKD1b
mf98zncVbJu7Ls+LxGXbA+27dPN2438yo2m5WdJDuLZVpXO/b+GH4/VX4DT2W2rrtyHvvuiJ+0GH
tNd5+5DWIlrFyEc/AjNQzr+kT8EBU+cUTsnL+pTmjf+o538ENCAT66Pbwiw8E0jbTOyBje4/JgPn
OklkZCnb3HocksXEu+JJgHn6xnD4PvnEiVNnk8mNT8tlkItHvAPIaLAdV0h93tx2IKcZ9Dnw8wlY
Ftd7xYiFTGbeRrhWIJGy1yZEXAlbMXCAhJvOtkETfNCDpbB3lS4xCIMNb0apq9hAQQMIjhjPEm+Z
RUQwo/uzzkZ/N5XZfLLFL2DK++L7f7uKP2sDp2HS3SbIM+FRiEuYr0OQ/yKs/VPZQDkTObLVIP8u
3GxbU0QPdRaInd/gS6XLHuNUv0m1EA988Ydw9ImKTui9LFjHHItPkGZxVuyM1cCpAU2aat54bvfb
5OJMy12FOOMpC9gBiMj8kyT+m/vkRuYac/kd4DM9LBmhQq4bnSho72I/I8W2FJj5Gy0w1/u2va44
G2Y/YBAr+bdAIu+V4ROV6ZZXAnUj9aERbMY0z1uHhEwBOFzEhB1pw93MWamNWzuTF7sshPxW9p0c
AlKAM+9joCZwFxnrlYhuY8B+xUNXXyQsxLF49D2M54kaIbmI1CV0flSWB1nA8OVMgOiZw2Fcki8Z
U6YeuIM+BHN9LJzZoh9to4Q8aQKLK5XymSraVcpoIF85SuMRffRkyr9Nw0JsN7XB8evtA/sZIYF3
scRwD0bzxv9Bl7zuaC/SqQENvFYDghrl5cwgrYt4IUm/99eGGp/fcPlJyg/QWPdtha278ZnE9wRK
xM1A67fHejXy+hwooLiHsIPHzKR0tud+LufCo9RZuuSo+78qMV8so/iqOazhx6yXEZvUxvGJw07q
+qtR7mdUHVVLzFk2jGWce9Mfkk4IJqKhhzAuNDeEWN3mcsX+JBUS1lK2F28JyJOAR8rMzyAYj100
74sUUQyb59FKVf5EX+FXXmEvdhLxmyz5S507Lqyrc2pLswcP18i4kGJvzPJgj0n9aHg/gVX8hL1z
044RmyVzEl2kxtaylwO60OA8PrNv30YlqdioZhGXBnXVSVrSx8AWYAXcFDTwjXsFJxfo4Vzapjri
Fct2aN/frJF0h87xT44eViz6PAPKVE5zHYbGvUfoeyVu711gW3sFZ7ak1cXCQcUxnZyb6AqmGVGh
fJR2+dA6fPNl14Uswt0XDyB+imJPWNuP57UzWBnLa2/LU63A2htycSUwbOTrv03NbSRZwGDoMP7p
czBbN8Bx+Nc5gwRta+xD0bLpXdzA6VK8Fna+R170Vmr2Dqk1fmmK2ndlH20FpmdInSA9OXb2MZun
bGXXW2F6m9Vzs1FZCn1jFOYmb9heQ9qptIE8knC5dGNZ083l+EeNNn1lIr1aICTSCbdGh8inYSUk
IT5Ltr5dBLE91ZdGnEt3TA9qwOUyO2r9TVdmTKD0Ze4IA7fsmSaIClOvN/gb5UzmFm/U3QsR5oIa
qLMcb+Vcf5i+YZ6R2N6rOiD+zVMvfpfXp9FEpQoWhdlofhcBxCkC1HE3ZG4bJ2ZSIlog6jOfJLox
dNVoVC9R6kXHzKtPos6SGMNuEtdD9l9momJ2UkPA4npPcw8tk9TqXDTN40IFY2zxdTe9R9JyyMgf
KAR8mTQunixQWjXvQ/PlV97DgLNvP3Tkhmdhd3aJaUAfll3dpSfuilK23RyUDyBMBjOKiVYNuCNW
6MKPAwECLGHQA0u3E6M7bReSTeBMf1AIHMKwVQcWY9SGJU6mytd7t2t5kfFo4r8Qm8heck5e4w1L
HCdaKkb6eLNpF0TfRU+KBCLKi9PgyfSSFAi7sg5lWmzLMrmzPeb7JCgnDtl6U9irQaVODmSjXeCm
aYCPpv/svMaVdRb90MQzzyXGu2brO5agF6b/Kiz9a1aV2HPosV7O82veUojhlDSvyJjfENe82zxZ
iXteWvPW9syfUS0PONp75nSHbwprjrkAaq1a2klBaGifpAnLGW80W0NNLt06Z9C1rVKFa1WSo2v4
/0kABEApE6l7fqF7gTBhM3pQhBihoGieDG8SB0e+BJNm+wFK3aGPeLSVJlHEb/60S/88El4Ifzeh
PFzmnZ5NPq9z80MWfGfIFQIS8AGrvzlTWHM0khfUmkddZvXbQAz+LtPLcuMm/RjDQe9pg6dDi6JB
b1wr43ixFyEOtQxJZ7GZUrhekDi57mEZ64FOWr64kPKhqBHYJQXHDyLBSeFWCT13PtPDSj+repuN
UiL1iq5ZgEpyCvfUDFnXORT/GS2KVtfk42CJqwFnmLp5tcKyfOdYfQm61tnM/Conb0MHszoIVhLY
N8ZF/pokeXCJcoDNbDclKEKDybk7XbrrgwzZQuD0cb6U6AYZgJIyRIef8IgAsrZNQGh39B/Za+yv
Ue8wu/AvFPPwbobwaqRcythN4Xq6R0lp5TYQcJqAd/uuTVYnBm8PuYjnKUuTrSfI2VnmJjiHKZ6y
OrxOazim9uAuR+E/h1VPxGPRMBUn9as3DgrhOdHgLbP8FDnhRlvjKfJ/8BdhZyedKQ6y6B1QfPWL
jijSWtwjjSuOkw4BHIruyc4wetD/922tEuWmaSOep46miYzINVh/Ellcca1T67GhLrsqmLoyi9Nt
bZ6tH6bAYroDR7K4oBKwBU5k3zxkMy9enr1ZBEM14yWcUW3bfYsFlVGycv1zMnx3RjReZytU0MH/
GH0g7p2K7Cjln0LFD2ZWGIUGW763wr4WoQHkuzrkzPY8i1eC9dI7+mneG3y8k8CUgLgdzVNTWYRS
8D/7jk6AVPOCpo22b7oOCaujXKjG+cLmSGl0K+0TEU77tMJLSqzDnSM2OqkwyEBSCnwyzEwUqALk
6qwe0M9I1pYweO2ovd609MAgHbnZ/gIPYKQ7IrNzEg06wjs4wrpk+NepcNoluf8WGmgqCmSz/OMz
z55HGg5hSsbB75aXhHzFyLWYJIt7huAtZgooEXKwANOb9xMiceon40ubqCrDsW1irI4Mt9YX2VHN
xq/tm19hilbVaqaAHxeFwQScqBO8Qic9ZvJ85ZCKd79YSvZqXgw1gwNNwBkI4biPlmva+PlWeXUA
bnLRVYfMtl5Q0qfNt1GSkkNn5w95pH/BpBFFOe427BNzS88ndz/5H9FiPips8JlZf1pWw5G+7Bs3
+CsNBKtIt2qSFEfQcBQAdl12DFfnoRw4KxM60FHFLDr7W0wJ2cU6+Q6diP+Aa9sder0BgL5xNpUP
EMBxr1yCm2R1R9fAPgEdmYY46xZ+aF3LfGMgJt4nybBVi+3jE62S7TiRg2Va6Ys/C/vorH6cNuwM
7KRAOlSWINUhynTTrN2N0ky32PchfhM2cnLcOunewVaX3dIgoM92zuj7x6Drb0kivV1mMhPLpn/2
jYaRYuYMHt1HgocoFxO/YZh/qGjvTZQycjsGxEDJv61Zv+SiL4AKit987KaNkZh338vx63tnHs9D
VNuPQ9199UAcc0V7/BhPk9z1dX/XWr+uufn4Ca7MDo9VOn5KtKHDYIIF+g+htk+zvU6sTXBLqTEY
m+xlNePUBcuyUeCQq7WPwFNtw2r49B0MO6VR/jdNFmhGEP7YRhOjpNvNWXpOUd8YTbEXsolLc0HP
gmvOao2rsPtpSxPBi6W/m5FXLBMH2NhP2RlPtORqGxTard+I5T8himSOpLNkrp0zVHQ8ZmlNi44X
bIqyOvcWIiAWaaNc2LBI5RM2iadFKeMUIJblmAIHozQwBUYPbmiePTP6a00mev3lw1ipj7l1l5PX
B3fg8EMyABJYDTNAUABGIHk69MbAPxeRiGU2JYXB8DJMUGVz1M7yazX7aYCVgJJjd4P+sqfqVAZp
c5hTVbBBY1K0cuY2zzK367IwdksXV1bRHsNgR7Y+VULCsuJJut+R0z0Fc0dULPwgL1ajnlPyr1zy
TmqQOx5xJiWnRl+IqAtEy415bPbLJIYjExnFq902bIdVRXQKZF2cSM9P8St0OjbdPthSgf1ZLfY5
DMKdvwYuhy5ZLrm+Gol3cwZ7Ipv1xZFDdK3d6KUZmLfoanmh9+hqa8ZfafGr11ZFgGpr/zfVCI/T
pN+nU9oB1qcNcpOJKiY1PxUmqFUQkW9Ir07slpLCHSuKI9fbeDlKZ1Uv96BQ56Ay3hK3ufWhRvaC
nQfYcVMNNb0ibsd53gCxtD6/KseOnqSQrEt+urMoiWXv/R1SfU3NdrwM5kQCVASq9hMBVcWEpaa0
5uw9178SSN/tlUJga05wQtYsPivPxmGw2Pia5mavkuV3IJ8T8qunwKmvEHZ0xWsJk85VVw5726Pw
qxXWPnCyhifOnuNEgYtE2BVXOHuKRiyeLs10cM691/wCKXy1wPm3IMh2Qx7+ICX6JxvSNMs6Onjd
b1UP750/y93ctc9k9WAMVopuJAywzY20qUfOJlYdj118GI9D016ynqFZpXqLOey16lD40ACRi/FS
LETrzLA0uBvgQWBJSbBMEOxbV6HxBFCf/dstPiqTMp9R/PnQaohtfGKnmG/NV5osBDFw6bJvKWI5
hAZqc8hSANruh3HSjMeVgA5aAiVk8R/AJmGJ/AcxChBZJpjUW6P7hu6aJLbc6D+J4JzEpa1uYTHl
myLAVWjWptiXZO3YPt9eb30OgiEVS/AmCiOaGMyzrbE+phzyPqaYE4KRO5lrhD6mBV16zALRWIm7
kTVXY2mMfagQjoX5GNuID/DBhFul3A8/IWqIf9wx33D/6YNf7QFqYPjIBYA6/840bkY3zLKN5SGg
HtEGVbK7FoNd78fCPfcV5XL0uJBgZMIlbRyjNan1gfMobNrVLM75ahmW65h25wFy8EaN4yZlMt2a
GRmzZk/YijfjDcYBU9fpbWA+YLf56CY9xrLLCQrHJk4EYAb9uOSnZrYPuQCnrtnrt6nhznEXOzpl
nDTSPx6inLGE58PCEUu+Rd0hFMcuAk24FMXBVTwhdHhhTwID5GU5jL19KFqBA6uUM2AFl16W4PnU
1rEE5N6TLoaVEEW8QY5DM3bPqp1PoW+QxiK7g5jJwsHfE1kjkrbJvxmCIl72NZKaaXfze/e1hpVf
JFJM38CzlbUj/gW0OavMMehIv8kXIB8xqw8W7L3fZ296rSwHT6GGYeJcbeyTDXeL/4m/nmccc0Pp
Cbh0RGSoA4aoxSBWJJyyvAV6mTC2eYE+ZPaLmCp1dHPrrQhtkCCfOKip8m8ZTVxkwfkONXxFLH3U
lL12eK15AbKBeEOrQwHd5qfOAuDUJrQ5WCXCUX5CyLLw0VGx7i663boyX1Oz9FfizUeK2j7yBvs6
4DDTWpJc6yHCe+ZincvtQ9KWTBoBaE0kUQ1MxP+gYSpf88oBjbJ6BmX7GHVFd9CY3kmO/nSKUd86
76ccGZfxZecIcIPCfpqgNFHNBi9V4zRHfhi7InP3Rc27gFhz2rdWSg4Yv382sWfTQlNULtVhTqav
vJgDto//rJSH1lvGPwgvbrNQRKsu3SOdSm9uCkuANejvYCfgBZjC6hbEoI8IHatCkoO0gg3NKeqc
wzhETLGHr3jr3PlPQMUOuqn+uSssGGJbeJswpVidEN5DYop5KzSoRjW66SbJ8o+c74e+LZIRiI94
1iCZCFT5IQhqIfyGvFsYVmo7gmtjXytUFzuxjC7c2EroVgsCZ0a9TjwOY/1QRsbNs5tV6g+KWKNW
KNJgx0ddoz2tqz+17U457m/Pdo5mlDB7EYScNkS8xxEl7JukGR/8ZIi2SV9Cl1M9CSNEArOVbyYa
itkEUCYqUpHjAIVlp5ajzL7qqUs4EznGQv6wiaoCWVL6QooWJK4LAWoGwW8u0+DIsLYpcs4cP4wQ
ukXhmbVpY6XNcURxdODXS6D7BPmGvGkVChUbO1/yI4bYAEC6fc4n+ABBWeUmk4hTApo6XHe6+1jn
0TBhYiqTad+kxQvn5XLIuwlnxbA2bQp7FSCd/RGRbluyFSSyymNhET7emJopADESDI7DP6/InvUS
yAOxDA9NlSro+2HZmXYuV7c1Ee09qjdMHWUbuZuIjAVUmUWND9Pm04Y7Aoo+G5m8TXkYoFcWSMec
6jhaM/K51iljbXVnWRsPw+SzM5VFcyRPfGMBG8WKuP2NOmZr6K3tIzqzLPJeFLBNFbD29FpA81cY
31qfSBF6oU2SOJXfAv4E6gxLc5Cp7x8Q+cLdedGtS51jZvgvfdTYwPHcvZ5GTZs4sL6hkM+Rbz8D
eWPoyYkPcLKagwddJGLTOk8eBQMgnvSme0oUR66qbb0RadFcp3B+MVbz1zBpm7l6ALQ2zMM8kBtr
oJzBkHUyfKRqbWntQ79LYivlT7P8qTUZhH44du/bUoZxZy6HIaJjlSnuSeUGCTIVBicnh/RvgOSS
h9nM6lcW6bBkJW9oCweGaD7cOanPoIIgduTEx/5cUp1V/fFNqlMKfybEqD17TuSzPKhi30wZydzL
cDe19x+k1jMG73xbR43A28XPxC7+5GHdn1oMMJlM/+oZ8zMX5r6wOLpKEZ70TEty3iHTronY2yY5
/cfLP1mBznog/5vGOMHhw2VWybdJjTkOXSJcTP/ZoY1hq7S+iQQdsSC7kWbR2AzQuNaUcO6i0ker
IhFlNa9Jy2oWKME9YEJp+B6pAPlrYvcnGNcHi8BmhKU1FDBmL7iQ/KEaA7KdxUzSxZywlkHd9J6V
MLfl3yhE0yvaJNEQnl90PoQcdn0Slw5DnmEU9/9YGHp3ys2XFbI+MmpGm85vK9K5jPc0nelwhrU9
gYHGanWVm8gMNmNAJLQ5/hIaKnYhWpcxc+6Tn92cHAckgaMbl9WEsTQPsTTYETpRZ6dSj613yqNt
6823siNimJPyL3nq766/UDSs8fhZ7XKtFCHJwnNRGgTup4FkZBcI+S8MkAgR7tbQ23sGHehIJbXI
hHDSU+qrFt6OB8gBpkx9gFVXgZrRZDhmyaNDclwr8XdD+JMJ75XX2vMIfg6dcyQJGTRX3kLTKsHx
G+Rg4ZwVXaHVV1+4sYm9CYf4TsnyJbXxlxQj8t8g+7X7bj8TnA+qfe6qHOVGS7GHrOR/pQsB0Tt3
Tslxh5z4denHHzuz9n6IjNl1CCtYvOSuau0cu5LnRoT9Z2sSn6ao7lgTCSSHNUKZhiSQEIMyxCLe
Q+UZZJKh2DDmZEsR7UsyjcT8WuAMYdsRfDk8WBo4tK1I7PNk/+00ZCC56qXH/7FZSgt5MWscoQyI
pozHCAXutm3JRM6L6uwSUlFyojOy18iUuW+d9B/nPWr3dqgeCTyNB6d8xTyzLW1jOge6JntPrPFV
0toQg41pjm9JN0SQ6rAHIhHEKUYeCb54NasUBbnKg2cVYn2ohid3BNKIJFCKNVL1V0jJsp3DAVmk
89Ho6rbGsQytD4UUnJpdUgzx4RFHFQlejrIt4fxwckazfy9KdAONT/ztw+BjVI+KPPkApCJWlfi+
mZSKAjGX1NhSULBt8hZEAtjgzaWwxEk1MbwDJlSDmj70bkDJLfkg/CWfrMldYxg/6HHvnlh+xoYl
FM2qHUtUwfQC+oiw1aWKgn9os7iO3GrYhe57h/ElFpX3XcsE6bRn7pMWs0nHQWZr81bK5EVOzbcX
KKxq3QYC8a317kQkoxtXvD6Ypx+0JHu0t7JoP6izW+NHhZDaipk8iaxs7sGMesLUyYOuDDQ1RX6x
cuL9ivAxWxSql1A85XxYcND5UK1iKPZMUimdjEvI8VdBx7ERYR7rOn1N55oKX/cDCL2munGoF9CD
kOuxdpZtpjDrkSTwVs5jfxgjmgJaDTrmghrHXiL/TPiCtm4ObqUxOwbBGpkqMrzORERsXTQTd7fH
7EN9sgdP/YBHSQKkMRzgHh2q5u/Uq46BHGrDv0019/GYZH/6qYfe1CeDVXPo3P9C/a8HNYT8o1OR
wzrIZrV1V6uXcMj+0cp6kJbxTS73RkTY/Ih3/zPinFzW0It+IXHb847pMF640Fw9NnFnz+QeCoXz
ckZF2Nc0pLD0IanMlsvCetkv3TYAPaKA72w77S++glcP7cIwyx8V2Otf5nQSYSKJuohucrBnAGFn
q5vkT+dg0GUR+Tek1AUZofPYePg0agvRUdCtGSkNqaqKWIilfAlKvz95ZIxt0s/E40/Qq4g6O6xf
kwwLHj3ge8jNBw9WwSE2w1ck4gR2/k58BLvgQ0eMW+wmbizQaYADkvXi1CQCpceA/2eDUc5DAAC6
MLi/QIMa1gXDxt9ZNo80OgNRptZDKRVGrlHSFy9upVNeRhNHbdc2iImae1Uy6BGDtFe6J9Qf3U2T
RSbgyHztavFtgK2VWGRRAl+k/arckoA6hEZaYXyAmdykafJfOdPohpz7mirxkPCNJgg6jHZC7E3B
Ts79L7CVxugot0TK6bikOwUldf7krwkQHuJYSchL4XKoDLRJMm5YD+Q1fBB1DtGU9t8Vt0C/KJon
zVs3tr8LC3zuj2t3cBPxS/F/ozn/G+U4orDLk58UASN7yXftdPc5MvdIL8+aWNeo1J9LPmWkEHPP
WXvbD+m57jEq93NA9TmN1EQNtCSkTI+tqW61+h9j59EkOZIe0b8y1mdiCSAiIGjcPaSWlaXVBVYS
Wmv8ej7ULMmZpdkYL+T0dnVVViYQiPjc/XnGW19VzHvTW7wBwGFKtqqBt425DtdD1F8T57kuA1bI
qjI0ChgUCXp6E4iQ2jpmZuZZqDlclwy86U+nw7sJGskBAAnQ2mpyDqF14TO7oUuWMLXksXbvtc5D
VAz6utBHb02egkYT59CF+l5Oj8bY7hPXCTiosCfRTSaw02I0mKsECQwhC4ciiP1rtjA3KhyY6Noc
SsZ+XwPYG8oKqL59NA3zEhIACMcZvS+q+3RszoWWvTM9vjGbY+omD15ZHbzERYdn1APJDS/xU0+P
eaiJXVMOm6ZEumjMzVTR/MDLwKB5rlLrm2pCdpjk/8Owf5uK7uy22F0auU7EdJ/Bv5Aj5jHdgPCg
1DozY+ZAwYerDU8ekHnd0PhhioManm8zux1Y28b4huDHnulln+arIp81Giqd6yA8a23DEcPDFYOq
pY2bqJ4ObaIeeMcfIma+g0aFbQFfbSnS6NHC1AGlhfXDLl4GWjRXPH6hVU0SXm4zPDVMPSCEcn6N
JkyV5CFLpx5WGpHF3t1bdb3CubtKffBvGbepPuDenoipKKCrSOzzi9MrQqutey49e+lPjPylz4jT
IfMWOc6zNdivnuuzaw37ryzJ3o3WGVaRH1708mWAfUB5yDKtnV1cp2KpTCzRnXq2OzpySyhykiYf
I5NH0C8r1IYnt6tWlRkifOx6a9qMXv/gpfl1GA27jqCN1agc/1fxTMoR96t4Bi91znX/gwTnvO6q
LTIkO1rUAWxJ1QohVOTDazFxP+r1WUf54TrjK/oATcX23+bjFJKdggFGNHLCCTCyWBnaq1sCge1N
KA9tnpOXKyuebdY6TKq1jpuKNXFfO2AuMAAFgXabRrDd8ZUfonRigxIbT5rWv/y84R1CNX4sLK4x
9A0ZoROY83JR4eAxGUORFUTUf6go+8oIxNn6Lmy/J2gsfpTfyTKBubeIelKbQwBrV9qM3XqWgJYM
NSvxSuunUxU0zGbIEosg2kcdqt/8Sfdp+BoPwUPHAWtRNASQ2qug+TChJhG/odExyh8N2e10hwyC
xCKiI5Ku2t4EYFYWBzPNbts8ojjb3vldvxSD4Nld3kmO8ZzIHXOT6vq7h6kKF66g5nRoNgoV81yK
4YRjCY9wqXoG0OlNnsPiJk2KiUFqayAkSOlkeApcWmU5XnttStw18c9B029GFwhM4WoPWoRgakuJ
VIXPNaKvchz3U1VcJOBJdnHtxpI4J34mHH2TvujSWweBuFIeVjLmeme0nvfW5Qbo8+catSltWxsK
kBvBrTeAGyTjPZJW5NSPvupA6dv+ozMLQZWAg0nxHobBazu0tgQSh0UnxnXgtWQNfuhyEkvosC99
6yYKxpgSwKVQ7pdfc8PkZRUuHUd+aBWMA2YEDzFHl2WN1hoDaxTtOTAdKjUq3N9CRFdWvakqsjKD
7d0V4GSYIXOACrxP6t8wgR85FdOzYi6rctghP53LFMpdGNz0SZWstGx4yu5ri9Z3jgp1C9GiqPUj
SzZM5TyF/UeZBLJM/KYl2U1mWeXOjm7tPLvpdYoVpq2K5FkOznvvgLMbJAF/+UpDMaPAkStaCfyC
XLDZkN0nBt2mRgWsJaYSQA/KVdEYD6VKkWELyBN05RyUhvIZZGB88Q3j3zHui9Loj5aFqA9JcVyJ
lE0btzfGhDwUB0GTK1PW7qVri72D0xciLPUyKD3u3oRPMJkTaBOwyAujY2OV6vLbbHh7IHYaJwyh
i8wdj9WIOwZKkrWIlNjBKzqZon/DfsV+M6i+ivHeHSKm+QyzMFc031bsg8nOOyTou4apzjLQg/qI
TUQvzU+lDXs82miCQ11iYSu+SgySsxuWomtODwlncpvXgUHeQChJ5w5CZvLOz6g5OGPPL3fhZNyb
9eBvOlKZZnVhWcZZH7BbrN4D1PRVzeNs3TD9XpLMe60nIlekOV3pu7vOYXNKhtXrhm6ZtN7JEjAS
WoflgnM59IhgmySwlym6ilgO8WUl3ncguSSwHC7GgZmm36OPeTEjaqs6xFWlgDABjxlN7W5sqqtO
ldqWh/lNNIbrwFYXray6taFpr1OXHKH5Pis22qQrS5vjun2GIzuXbkHRK7bS6c+9UKSR0vro9e3J
dXBM1lVNBoIo6SJBTp96fUNXAXuKxHwfA58HB8YnrBs0r7OzWGZZO+ztTJzzkr4flNUdn0Csc1SU
RnRokNVxzeC5M8AvOk1orqZwZ1vdlhUzWZR2RZAROFOoe992kTYLEzFta2icnag03indBtxSawS2
JSMsWdrWlT4d3RbLezCGKyEgRnBV8TPwNLFD0oly4htj//uSRcZXIczkmIqenpkgWgqm+YvcInqN
VnYYdW3asuujfEUviFxj65F2hfk5kkz/QCJhy0ZwMKbTwDODwqWWxO2y0sL0jA0SQxGKFzAERho8
ZyhsWdZOY9Epnx1KhxYF12q4wlX/FujmfdOQixJVMpviZzblRZBFP9gmG35d9UgyTj+R2Wuu9X4Y
GMvY9QoC/nc9Dpvc52wocrlH6Lp0tnnHhW8AEzZISKfpHVyQ99zQt5AhGCyl9rBueZAu6sgJd0RD
0QeaK2g8bEZ1GHekuC6OdtF1Dz7oaJzayX8XdXJVF32EbYw2O4Tt5RgjbYAu/ZA4JqS2a2sKjsi4
MFqOrpuWy2uqgnoZKvcY6hz6i36u87Lkt9CHBytEn+d4gmW62msEdBdWkuvbwgmO3ZjsiUUsa1Or
rwav21RMgdmIUnTcsjr4CWadjN1pXpdMazNPMhUgmCyH/AnKaLetqZxCz0Ja9DUMBlXhrERWXUgL
3NeOxp6kR06NZFCv8+CaOCXagI7PXxMdn3oBtJdLGj/Ygg4vHEhSPbe6urKnS0fCjh6PMlq1wa1p
z+Aopt/sXbq1RCCkk8aAWwDfWrXlxUvSiQfasCcskuMU1LTldIw1RgVe3C+jBvhBk6gRjVf7wFRO
cZ31GoCwWcvZImhJHOopskGommTvQP2jfQJJdIQFudSS4raF7AUHhCa2qM74ep7hRMzY6HSW/RQJ
sB/ZUMtN5wUXZid3qrTFctzqpfMQYpJbdmAqKUgtsTUTW2BvgMOnL+2V7ibwbwDee6XA4oAHonJr
8OUEEoqhJ85lJcEGCCAtGjOkVdNYGoEVu6kRrXWDDHCSXyV1j/vWtl+ZqJtkQWP2PbLJGD4jEanc
AUsEUadXJ1G3wS7Ct7YIsNEGI5E4OrBiourlrWUCqKOD04gIWhWZfSoKg/SOy8zARcno4/TGdEi1
5ap7y3HNzlmk49hPD05j3rRTCSPD2zS1U2/pDPweO//Sjx0LdvuMjH5j9A3oNtUsvVFkW8ek0Be6
MQR87l3Xjw4d/qeeMK0XVLd57z7hpIXJ2AVyWSzR7GwGw1BpYFdgysm7T7IEDMZQ7y2XjjxMUpLr
QFuyqYv5dq67QaelC4y48WjB7SSzIB24njaivnsrSyz5ASstRnGFyDpp36ZTvgmbDXXoVZgvxc4w
64eOZ9Sqk82lCzyGaAz/+7on0FsZJNP8LxLjOI3Ct0bAa+HZCO/Hb+7Z5n+iaG1VGR2Gur8uaeuC
UhZ/oNDxbsgvO0kvaWOXKEHTG95Cf6NxSgdsFoXhyoUoeqM8lLvK3yXO8KkMv99KPXgyQt7dQHvU
ixI+t3KXUwd/rIJ4thCl1m0sN+OgSOJ3MTs4SxV+1Hpzk2mCMmai743FqAfHlY1X1CZYkrvE4S3z
tdO8Y1VzdflonljwxHNLVM9P4GuKGNdMiW64CBkX4awd7vAFQdTdupy0kf/qiY+GB16NzF6MLk8d
jPnoLYdvznyP2hyhLrWXKR5uWXKoRPOQakZBXnNghmPywxNsMZbvsTNxyi/L0t54dEI2NT+qSfWb
xpDcFWawxW76nDFASA0sWZnWwspgjSsVfFLVPshmgh+CzOn5L4ZX33eSI5vNykAwGmt3mHzVZQKy
njeqigGDceJ/qCDBeE74ClOaK9q1cdphTXipQquFzxCum3Qe+gxAoHwr3Rfyuiy4uarB2WaAUhkQ
NcxGI5YDMoHIMfd6WB6V29ir1mXbUKb+xhKpv7Qd700WXDJ0Rn1bCPd8LOmBfbFw4baaPSc6Ai8c
Z3i2c0lcQ06omNVL/LNgptqMk4QWD8tUTHvfwcHapb27SUB9jfMpqGQOZ6vi1bJ7Ku9sjxXC87bd
ROwYwyN7Xh4u0J+Za0wTFvsguMoiO10xY4GtaNBiOMj4mUImPpkRObhoh0ujo8Mrh+cjldkPhofc
NPIcWZB//TYk1S4qJCROPmAZbCt7vLP8YRu0mAvGyUGZugk4hG7oecNAIaM3U0cwmorwZZqZekz+
uEhhEKRhfFJ2y2SdWyXDyZg63R6h6q7qKdKTXX4d2SXuz/zKFZhoEb9ITOufHmtYb4C6mawY865D
WRdtyae4Lrhuw10LtOeQfhAheREtMdjIniUCNEEQjJO3YQm0wivKQfaVyRCXYTzD1Lx7nrnuCP0L
loR7Gxw1mwcGdD5biNhD5ugKa3ZNuBt8dRcOftsyta6TBKCBx1XWTx6odElYr8Pb93PgdagxR+xl
5KQxJTTb93QI9mXRQOks3F1l9cMafuIMUmSQg4LCR91lS6qyPtrEhJrFhAB0mPkSd0Li+HgNY2Pa
ODUpqrJ5ycPqw52fQIGYBODY6VgmrwkaFR1dPBttJsNrnFAXgraDaFc4d4F8lLTLmPLTFwbeDCe5
8vwjlTOUVE0TirxZbyPY+QbfBVlE7Q2mnBuA6l8i3FcJ/gwzZhSumwouSdMfjOZ25OJk5saLjRY2
9zTHdTtl0jRxMgnqa+zqR2uCwd2aBokH9pYhEQom3OZ7zsGLm6ZtmN+k/qnOKHROakXCI02B5WnY
h+10uCkEbJFESgAuDdstn+RvyaYI9i/Q1lmQxT4ZsJYsAbZEhMT40PDfiojPTrN7bF7haXADa9MP
H7og8K5F8/hTsDF0LQ1dXbEWjTJ5KET/Uk0DDmlnXDpBj41qoIY9wWuCB5CtI8FA2HchLRmDwrJU
N6csDv31aGZPRMZXFtaaZfuE5/0pgwAC/28IVq1fHUcLsQbyF/jDsgXHjejMtY7WXtpkBaBlkpJJ
MC+A9thONlybbj45cSzUPUjYjsvMvY2g/8a23OXVuMa/mizHwUxXrFb86Apjbk6MqJHFrmJow9aU
iwpmWV+F67QvbhUUHCP2r4Mgf4vKmH1bVXxAyJqkq9ZKjx6JUE8nwmarxOQEQs0zHBXqGsYIS0ur
GrHUNabtMqfis/CfK/o2LwP+ctPSbuuq+yQnPm3Q+ppVI68oFE9X/ei/MRN5VO7n1MFa7T3Mcb4u
OypPyB4MnnZt64hzBhspIZoHXa9uexVw3puzZKbXvcyLhkyhBI6BfZdE0cXy0w8t0D8nwIsLESNo
ISc1Npq615ots7gno2NQloAJ9sL+wSSIvxrKcVcm5WcCymydifzWrpLX1gkVQ9MYZiFdWyv66Z/r
QVgAy+p3xVAXB53P85GdlmJ64GRPhh3UK8ciw9Rh9R7HBwrEBrZQ8T4Y3gzW4TDrbsj9PWMNPHjz
TL4y8zcv5ZaopPXYqYHHk+ZQkMmJJFL2wa+fzNkRPuaDDY6SOdMssyF9NkvgJNEpxtKtT9lT5kJv
ZEvynprlIcoQdU0P0crhM9J1x1xyK9I9y2VKU2+qR1cxrS1MPhm2dOSWVA7KnlN2P4UZVnGQLlKE
t8JlDFcbydsQjFdDnUYLOuc4u072HNyK115DSlXE2JhKizUx9+uNjKxPioqybUAkbkyb3ehAeR1r
kiLM+cl+3IcC+mKXf8gULlhukMgo8YHZrb6iAgLSRdbdKVgj6JDOrdc3zzWTezA4NsbApSpCm0MH
VyKG/3BZNnq6xqbuDY27YGT6XVDiGWddQR0JdzYb62bRoWjDKaeiOwg/MnaFWOVzvntV7WobeCpi
oh5lb2ZN80RHv0eofdYJVB0mJGvDQorLi44IYQ5FyCZuWff9h4Ki9/OHPlD4RCugcEOmmJvSC+DL
4lriXgHGjA80LE654MgfjzzNvKl7ooxxbXUGGdeyxOXLS4sBrW/ZjyPWJ9siw9uvCecdS9cqqhkx
CZvjCAOnAV4AESWUQo4daFBieqezcolPCyqHWz1WYJLNuv6aGtT9+YXKgiSaHxevii3CapKss1rm
rd1cnKsa9R6XvubojLRJMRs2nMeY2V6Cbx9CHO70+QXr0tnl4PiJPxj867i4jpHoE/MQeM3jOP9k
3yjTtak0e2V3KygEi86c7nIiPdDr0EW5KA4paK2RiPi6DI3bgDMEgeS9EvDNSMy65H/EVihafPzi
y+LkuLB6XkNkk8BSxTEZyRba/coYeCqzC8dV4iZLvZCPPfZ4RoT9xanQTaqrZvBfyXhCiJPio6Mf
ZcrAN3mpwtUytE+AYNYwxXjgMsTTvFpsTSolvWqmKiJN6z7nSq0s8I5K4que6R2ZbJFM7cFEZpqP
nIF4zLOrZ6SL3bVe6nPEwXOyCwU0zHrpc0hi2iW7uXgnJAm6wdq/sCeOtuyLNB4+6lSKpanLAgEf
J7fn5wiVEVNahESx0Xzz2xXjjnkTBIE2kBs0S3LZ8HNchEQF9JZxggHJlzxCLcNH5kLhqey2fWbc
T6LD39QMdyq3Vq2XiK1buSlPX7htA2A9PyMpahWQU1R80LMhWSo2tJIVfRUyzNy608XSFL3hHNlB
kgMaJT6wGGj0AZHCp+yGbIalzJ6YRoxXoIKGRTW9VnlfbIhOVsxs5wny/EmlyZPbY+73mlmhJKtD
1m6QS0JS37B3ORlHYl0NaDt5/iKcfO/plAjzPFn5Da/Op3CCmRm+AR+yCtxVxvGgjXBCcvrEyrl1
jQMNd/A4KCCCDR+J5aRXKx2i3aIJSbiaLANQaV6E9Lplx9xZtbz3ht085U6iA/Fm61KZDALM6Z0S
2ssYTeVKbwWEaOROrRxZpIdvvErvQVYy9h4C6iAYUDUlr9SlfIyiI6qQlpKg3DD4+7KUt3FEPy2z
TMq4SHLh0lCkvgO6q6psegNHozZGTzmK7L8KvS92Pi6iXJ/gzshyz5Ap41onJJphKsJTVL3X6FgL
Y3KzDWt6p+GrE35zxjMEkQilDc05HOkfTfrmyH+cmVLhQoN8zbPnqijWVUz6P5CtBGbBQxsQKTaf
1GfDdiwdBmIyJ2HglamGvDabjRKDT5vpfYhhd+HOggT1RPci+27aTKFW004UUOWHFxAy+LAmZjlt
7MpFdQVPBSXJWrbDRKaCO2lJzVW/DgVHFZenGE8oe1t6Dz2TUdGCCAkfROvUCLHyzsTsJbpg3WYY
epjKPiVldse5BDcs7wLdUsNoz6yLzU9uLaLqZCxgHBBrwCfbGqcwwB+tBtbyQrEftpi6s9faDJPP
lena16lhrGnlZdxG7H6pmYxwdeNhSvVNZKXFLhUCmlWnFk1B5zo67bjwmyNVu3j9wqc25GQxeV+Z
WbN/aJaCvN+J4cuTNaP8DXI5i6nJP5iQvufd7CA1wV1TEZiSBdhg4G4TPODhnHfrBgR7juMknOrF
mKBwoU84Pfenz3EAqz0t3GAKyP2gDxpz1GqKNUZVUXhJIpjKJgnlpc3pgeNan8Fgr43bsjc/U8kd
6KQjHThTWF4LK7F3+kQgzCpIkBu1ao6OK8prInK3WkRy1srRq7LIQ6GlwKEtIZ6nI4vOyIpjjYjK
RLsfGKX3qy7unG3ru4DpvPCN+qvHqnPae39Crmgc82J6eXfftHHM7YWDFwfjnpNg94Syd2wbrWHS
ZYV3ERZdMxk73sse7tvkoCRUACNL09ySTh5eqbAt1knNiIQS3hdvrk7r7VbuFdAALlposMQcj7EV
1Rc11gwbuzlgMQFSOOhW9GpMbfRZRfqVS3fUUzZOn+6AorRWitOYjb/hwbe6eejV3LrOAC4xCWGi
Fl1RrYXWqFXmAXKltksciCUUtxNygm2j9BpO8O7FHZstsA23/GJvc4eta+reHl0KSSqixBbpNDrl
uH9PwTi+5N1E80HZOPsxi1zroImjM5cl/vwfQ/rP9U8pG3FcrK5W459DE1pZP7IhDyYfzcSVCkid
rTHJ1NsJme3Z6J2aJAzQAy9lrIMjnYGNQS+nV6BtRmG+DlSabp2u/+qYJuy0SfhnQwMrUklixEkJ
jnj+n2JT07YgLu9KyoiP1ZDGx0wxoMYimnAn3nhOtfOMiRxHK7fSoDZK5fnBK6moGi24W5qE1Wjq
VBjapSZvWADVjWmb7tIPQ3NDDWsMID6t1tIau6skc7urCPgmIDePvX0/FwkGYt5x/Hw07DCKLZeS
vWlx7++lQeVtWVu+YPYIG9hLcu9YwG0hhMdZ/6dCOfMh4GX8uw1tjcWVN4JynsibLGO7mb8kwZlt
oaMTDQ1X9COF75mFVC7hpP7+pk+mHI8/Hhlh2/GVSxGIGoNxVzTa7qcJtMpo3Y7Njpy1HXHMdINz
ryzQ7/N/STkBT4ubjFTdCH7agIpEj8ZjHATNqhS6fzR6a34gJYB3bZM6ADskV00z6s5IZsTCXFgs
5h5PPhpxCvgAtgomDzN7ZfOEjp95MEX7wdKmGx0u5C6UGk4hhpu+4XBArTDkjtAQ0Xei7H5Urn+f
3pbzA602qcsiKtU+TYrQmk0tvdU+Gf5QCs6QG4PicgwgrIU/dWm+GcTHusYcORds+vDMVmkVyb0O
SBWOBkbxho3XQTQpRhWt9strGY+Pjcy8Q/P7tZvO2ZT5oo5J9O0KV975VjycZUgDnTVfudhWotOo
Iu0qGapHrNHjdZTW4dl2YtQJMYbvPQrLIizw7WACzHddWFfHDIodSQO+79iBjE2JlfRsUwFFC7Aa
jP7YeETB5vd7HzoKSHsDHxKT4YhlTUc29bvz7y8RqpO3/qmNNEy/WESYBTZ+jhEIpP9nmpjj0wg7
Qi8G8rcufpiavMj550KsVIU5SBrpjru5w+U5RHt0KIZJ1gTWRbZEI/PsU4saVnk9kPf/+1+ZH2Na
md81bgiayvwZfGLmza6vy087ENY6pZ5pafBbukQITjxrM9pIq3I5EYDcBZXvHJTxgYgxnEdRpMcU
PJbIVX0JTPPu5zMCcjOnrpk80FqRnyZdV/exhYEtKIyXzs6bVaJzjAyxAMrmyBWRE860vX30EHWV
XNMgweclIwrPMREuTD1T90NDzZ+ENItp3WMU1YCbClJzaZGKvlC2wFAE8qojykMF7fSStuw+HLe8
IaRyy0bdus4tu3koOYIGabGajAq9WaHQwVGtTsrRkxPlUOCLxg3WZMCfw1jeWbSZllrxHrru+Fzq
lo7U0tN2YbfrsPYZ9CdDfFSiZAAj6+jGdssrs3PdtaF7+Q3zT7IB1NKu/Hp+N9yJXKTug/PmtLvE
HNWfyZFqZB7oKSajHNxWvXNTdXR1FXV/CxnQ2nNkx5wV98VTOnx7wbSWsEoGshd3vueqO0s6HFhU
9Ar8Sl9GGkdgvymvHIP4vZQwn2RzgvSqXTLWzLl0Ck0/MoHeSCM7eYWHoRaixhWsUP3aJzjNxn8S
C7BZnbeheuiKcQcnEqO0CwDtH30mgv1QEVYqLLKKnU93k0Wem/MoHDzd9sdXEiVsbYNqmzuw4LrK
XptjlX70CVRbkFfGWRgZjTJD+UTUDwBkBGPQV9jzI0aydyA+qADQ0ugT7WA7DsGhagrrocRdu2yg
bV33cXszu1PXcdcXUJ6I69t5TqNmCr/m57bozTg8eeOkn3pNH5BrqAkE1s9F00n3NlxpZI9Asjvx
FbMq6iUrFZ5UkNDb6EAcrEYaCRMhOX309jGX7KHJ36eHhmHLQYyYaYJ7nTEZSGSrWk5lX+5tZVfb
rIB4qzKZs1DiLgMpvUUrVLspdpy18ilmIkB2bg0ON1FgsMwTHoycCFJ0B1ExNQeKYBkI9ID+gqy7
DDgbQahilQmjjOG8dOllZVHHvKhdCYI9SsRLuNnnmELuXUINCMaiHIiGfupYL7ZN0+vwPKeL0POe
2xDfZohYusbDzM3UQwLohwmEimsvy4oi3ppG4vVgkt+ySJtFWnVtxyDlHSy4IIghNTTtLsDXDlbx
tgIvAW+lX/VANE54uNxdzHOUjjlKS/Cq034ZkvfgiRpCE+1PDpRSgOFJvEqRsGRSUYZjpsxEIK4y
wglosi3snUkDaT5UbGpTh6NQ5z20Trp2PG9+OnnvWpVOM0qLYVlbr6dS3VbC9bem5aqFW5hbO6vt
XZPoL5kpH9lHpGxdC2c5ORgEXRNSr+DWIJkCQLaLdykXYxb5xjkcaHQZcesjpjkYOvUja1vOuQx7
UaaFbylPKFXji3IMtvVdnW4tLsp11DbGNk9y/DHhCzpYuGBRJ6NE4BLy9F2baq/hvP6NtbjuWMQZ
rJaXMbbOwYigrwf6tBKd/iiYVi1xp8/eLzuGtHjCeTw88nJQBXHr5DRfjLA7aVeS13Y2QluwDpxq
UGAk33SA+DGHY5gUYRgk1SM3ZA5WfiDjfcKSm5G8sVPtO9fgFhqqBALSJ806BwMwNDhBRZjQW9L5
h6ELXwo26pijIRoQZngYihzu/ERhYDx9D0ZqU1fJj+XptIFn4a0w7Z51kyjZjPigPizYh3pPpnDa
5HbPsR3ZaanLAQmvtOeJzFJ6UXV06X0eTIKNjl7elkKc2fDm3DXVZ8W43k4UUzWcSIWlEaXmy5QK
HJqtU3s/GQ721vJZ5t6lMfpPrydEWtfWq8vBLXbUkU+02Xoy3hmDwP5tj4+AsKgMjfuLlnXlPmwo
r+xmtbJJDea1OIIrBsGNom0j6kgfgC0POO3XD0aTO2u4zTn1r2y7LKM4OY4TbDulU6eKPAI3Bi+s
QKCoRcyUs0hXHOiplpi/aVMOj4PQOCQnhuQtqHJq5yghp3OzkmI3ZQWJmTzaiqT5bEBkLX3/NrWG
5jSEslgh45xkntEA0SMYadaxi6F1d9MlTbH4V8Z4KJBdt25cP46mefh5IfEEZ4Z6hsUNGxf97GVG
upKKkkfaQFkmFmFCuJ+RLD3gdXdjx7zLmlNBosQTkJbdDWH8ZEU8+0BN0aMBDGIhOnDnpEgpURz1
u0iMLzUX8aqZcyt2hJHRYSCGxTB+KVv2RnONioolbv/gZsz1/sWKMLxkH5FiCtjFELfsiaCype9j
rXukQezRGnlehmcHADYg8AIu10hPGyvx/PR9RglgLjx7tqcQ0LeeHZsy+qhtKGOjsZE9cQ2puY8t
HWW7gkUN8zxSSIlhI2iDm2hq32XFUIs2v2RFSvglUzYhsdS4tkb9wdKwoXKQYuKTJ6+YHa019YCq
avcZu4NFmTMQyk1mVx4IN0cpDNAOQ3V4jkDbIoa30awO7zSv+qhJkvijeqNxHmJK/fP+OcrAmR2W
G1eQPKv5XeOiZCBlg/9Cd/m5yfKqvEFDgeMxpTRL8HrcQN9nGb5mlY4HZrHerc/sqLHCr0JyhnA7
/76AlUN1OWcQmeuY/Sh6/fXbv//jP//9Y/gP/yu/zsnG5Fn9j//kzx95MVYA9pp/+eM/zuFHRbXT
d/Pzz/7ny/78j/6xW9+u//ILzneb+3/9gvl1/M835Of+83Wt3pq3P/1hnTUUKt20X9V4+1W3SfPz
w/kN5q/8//7lb18/3wXTwdfff33kbdbM380P8+zXP/9q//n3X6Zu/rxFv79D8/f/519evaX8u2te
Q5P/dht+5P/nX3291c3ff1Fh9TfTNIQyLFMo/p+yfv3Wf/3+V/bfXCkJewrb1G1dGOLXbxmg8+Dv
vwznb3ypwh/GdpFZluP8+q3O25+/sv+GcxMqjLJt3bSEZf/679//T5/g/36iv2Vtep2HWVPzjQ35
67fi9096/gUVvWGOtCW6Gw4Gx7Glwd9/vN1CsZy//N+ysPO7JKp5jmK2i6jgSm3SblRkZQ6G2rLc
G7Gzx1h5F1NyYmNtqoPxwq9J4SZtdHg0YAvugbbtpA2JL+RE58voy8I2WLa36TgeTQbHvSUXE5qW
WdR7zyEEB4ptZJxrsPvCGw6MjQ0YMTQCpUSYQJD1M2mLVg+5TXwI7PZ6jPNrKexNIOQ2BytT0iJP
qHefKEh1pAFqjPXg0He+Q5dXkhzYp6xsK7/GW3Cyem3tGcPRo5RnIrDU02E7Nu2qCZwr5jJMmfPr
wHSvZe9dx2F/aaaz1cAratO5gfBe85PrzsHeGgP6qz38CDVTT0pVaDl2oivWxhMQ0qPnyG3bDlv3
xmrVVU0lFKA2vQGoMqGgZdesReSlOvYE3+4EAI6+2mGM3jTT3ogRdK+dnDBZEbVvDnz4JxIka0f0
G0pCL/IWs/hVixqR9WKXcTCM8u7QhsX2D1fvP6+OP14NQv+Xi8FRlkOVsg72wGRIIbns/ngx9IXE
TEPlAeSUveKjNFk2J0VBG/2nnDKwxkKHhqRV8yWu74Cbh+xc3Jq4wTpeewI/XcfDlfDl9D7vnKDY
aeUnfTwe1UbUES9DAky1M1HHxwYYYYWR+4rU0O8L1Z/WqT/+HvPL/OM17ShH8Potw1Sg5y2De+6P
vwbgN61JR6j8XamAsFB+3HnJlWlnr4NPXwiT1R8F7a/fvPmb/tUPtf/8Q1t3mELHS/x12WCJk8+D
PS3KCEOZk7r3f/2jjP/7OTmC31C31bwWSDnf1H+4aZsW+0cANIPCLqzIOTKzBywLAyr2I6w0MJhB
yn+XxTNh1/e//tkmq9K//p4IMobr6Cw/FieXP/9sKyj0fCqYsVOxfJhmTJNOIHvdgNgIJ3+++Y5T
USwLXx69UG1jTxz+i7ozaW5cubb1L4IDiS6ByRuQBDtRlChREqsmiGKVhL5N9L/+fpBvxLPP9bPj
Dt/AYfvUKYlEk7lz77W+ZS92oqZ7a5TwOy95aiidS62+5igf6u4UxZdYa065Oz7/+88q7H/1WW3P
cpgeSVPqy3X8h+vklAwjK1R74GNLfNe0ktDtJolxmW0X8sisVlnzyqIEJ8R9oGC9iQlYSvvQNt5V
H9P/cOn+9cdx2QU8x7QMZIf//HFiezZheZEIWGv61rSkYj4Z34FLrMupuVV6zHi02waZfArCbpNl
+ZeqNJIi85PdQY526tf/cH2Iuf+fV8jzHNsVbABCl+7y5/9whcwCx85sBbEft9y7+p2RA9ZQgKMU
fx+t8WY5yVdedtfS3s4WTKl5DpjqOvYljEzG/ZLBSsBzVppwhayPGXNXkr4zUME1Sa/EaBNERnBE
6ZKjd7UuUa77DXYcW3msw1b2OTDmcsEHtiK7R4l9FaG8ILnG04kT1KSWAv4a2xfgPYxo7q7mnJvu
Z9Gj9lPWeYnYYEh/odHe8xEnmNhIYu+2qTajKR5pJJJIVJw7h4a/zO6FFn3lSXXwRE1QZoSFAQLi
qoK6tzJfhSH+2MvuwGh7U6vmZs/laQrMy2ymJuCV+NXju6axc04D5/u7lI196UpOf91gXSwZvnXO
ZSTeI0x62q1TsOk69dAU9jnKnHPJ6DvtsnNnpV/LRx9aTtnLN4N7/YC2tvVY/s187XTOQc+NP4Da
N9UoLvbkHETBPhdxe8r6PmMEcUp5lhiNsim/9yUSRrsGFWRnwQ+YQo+ax/koVsRYRYF9aPlsLnEX
tQA+Am3TwGUsD7TpPpbk1ElHsEZ+OP1IG4C7dwGNetem9haQhucvQ/6EOGBEWCUkXLSQTBnyE70a
ROwltjBeqGnQRigT1iOqmj+lYMcU6VeMLq0g1MFCVb4aXPc6zPIAX+oCYuTBqOon8sM9BvQWYBbA
isa8p4P0s/LS12AOT7KtUNmEa7ebEEHgf1jpQwfMCygNujjctRbcT5RA40CSWoHXCZQsarz2F2N/
wgdt54yZGuMGxkIdI+sS+HLoRjSq35/VNUa/L2vaHyUS5pbOsa7rp1z+CC2yYHMk9zDmzVXXGdyf
gWBt3H5R+MZoKMGTlN8ZR53H3j2XU34ya/mksq8caTXeBpiMHhytUisv5BMdptp7yhP+BK8ERyxU
hVrZHSRPsMGrkZoot6oRX2saIQILa1Sn2MY5TlUr23EMzi+ORtT8qkBSs6F+PAubmzwQbEvD5DBq
KMRmaV6w13+/FQg3oJP84SeiAuZ9kepWeSjmKtO79kNHdTK94E/hDpajh2vX/jlALIgI2VreqUAW
p6Ql8VpagEF0gx8eaPFX5wV+lhDE05Jzm/Z8F82M7t34At3v1lcYqayIb20RWEZwGg+iDgKi0kC3
j3Q6sTOVw8b0jk6fIgWuEelx3JqU9jmPr6EmUmYbLIHLWjtRyQ0hwSxW+JV7zOg7t3sRUnte3rG6
yL7cWJ6ppQ/ZkN8HmzN3BVu01eAHDvIPUzskaShqeDyzg6YvQsvitHzGqeAtM/HWhaL4aRUZRJvp
007MC9vFtY+8s3Ih27vUciwdes3P1bgSdSJ2hRYcKNhM3AOwA27UfTzJ+OCHxfANNmDz/W+3ZQzo
JvDDMuFjLe7J7MswnUdNui82s3LKTIQD3x+tCbK72ZtPs6CVHaIn8iaEnoyMTnPW3ZY1JYC+wkyk
30CoYpKQnWfLvNR19qU32WmpeY1IHr4veE8Sw1prhoPMSyQPEs9Csy5IxFtpw4WY7F/4Mtk2CCmb
ACEF2tXubJoT8gDw+eziSNVgFU719EaUAaRSSmqGb4cx4J6ZuXyugUoH+TENadEtSz02pi/PGR+7
ZgHZ94J4XrckWyB5CSWWR52r4TJE2kteclE/J5Dtda9DwdWS1zdxP7Cg5acqnPs1iRjX5caUpjyN
yLSWnaYyPN5YmgqejC80tI7jDDovbbaCM+z3A6zbeJuEYDMpKz+d3JgMY25Y59S3GNFZhWIdVnv8
JWz16jXtI4J+HFXz+7Krmuw2gBrOy5CvDclWdzGGDNgW6HuxB8WecUwSb4/K9knBJlpnnrjUDCZV
Ip76wDrHPVdBS2o63lV+Irv2HlvBdZZQHtjTquZYyORB70h+qvh3lsuV6JlPB9sv7WQ3MW9YpUa9
7pqrZ2CktJpblvClQ5CBrLH0//L0y2aSsUKVco8b5xwN4lH/tfyvWveuVdf/rorHRJw9RZ9ytlmb
QBL+pu/etdZluXbEMLL3NTe31655Z1+WGx0HBg8D042ke3CjGwrmh9aGroj3R/TLVV2WDdc5m0Z7
Y0hAQycNSSUqvLOYzMv3JzSc8I5hgCVe8hf0OL8T6b3OAnZGowQ8V93wlxowVXibjJMbYeRIzHat
D7VBf9D8U9OoCBxEBbJgF5g8y5e5/dojiS8VbEY759WciKzsHO+p8eqHTKDe1eJtuezHbdLc9DC6
F6a4oFLG+yic9fJFGyQBZATTK8+1awfefB45WfAHZlh+4bH7qWPyhloK11Fa8ppjvJy7X3KMH5at
eym3GEsj8quAoGXuYdnok9y48MScl3+/bm0A1eGl6nGJoRcdHfHAyYy6wnllS/8UTeAnhboNhXVJ
LyQGsEPy18G7s1vYPKCZNz7XyTmPJT4FHtRKt5iIKSLL5GFaHr3UClnlE2qishYvi0cVLikLe43R
AGh2ydBTmib9m62u1S1kDICEsYJC7qCX2uhtuJPVSOTOyuKQsxKV8dMKuT8c8TfWoL3ailNAjzMC
BeFRWdEdP6RvMJRZaZHj24a4DZgngD9k96U6TxLtk+ndA9GZa7B89++l31tTWWACmp0fomB7X8r6
vOeBsnXhx3mE7AMFg68Np8xuSG+Yae1yEcbIupDutKz7a/Lx8Ak7B2K17vhNb+WgXZLwki3i3BT1
LJBArgCBXNDYIj6cmVtI0EHxPZqL6U9QdX7vR1rFOq251zH2rgQIfHmE92VFcZpidpu613xtNOAr
bVFa3ihTk1UneGiWXTequC0adyTIncOQhD/rnbYIS3hJxin9IuPsDDwS2AcWgaFBKGT3POvptHzN
Jv09F/JTKfTO33VumfNB87HZywgbN6MD0JUEpXPmsYFasek1TnvpDSJEhiD1DdTiVQVGkPZo3U1r
3KqkBcTxV+YFn0BKl9HSe0hxVtnmDrvvV9VQDJgFa9JECJWQLh1vniPlAsTUjUuWUiE0OlQlg65F
PRBAara+04X3bIjvWUa47OjteOd+BR4lmW7wKsORS31VXeCFl7siRzmSKaI3VDAB6WUw0Fv2k4jF
cyzZ2OA6htgRM//7kRUtHyTTrBWcK9zlUV5v7eSCDz2fktGvq0GhcM1XqBDwBxIBsrYi+yV03ceh
YUKBremPbCxtI5ENrW0RG7s4Tr7sqlXYI4eG+iDcMeD5lauAZxyAesqJggwZjAGFfTNEtwslFWwW
aP6cx1yICCl3c4vi5N7SnFXN2aB77gc6/OGsNGkfGBk2EmLQAPyQzq0qQt/tC5NvFpmSIieumbWW
s3kgGYb3xIMhlfC4exPk/SpsubRMiRrEDo7y3C2umwdjNKD7xBW5gryxsRD2g6OJtVMynJ0rZKWC
9kjLqlb0vOKxoG1ENDdEHjKqlkcu7vMRsz9j19I6mvaM4BndKUY7WOa5eSkne1zVy3ZIOsxq6hxK
rjEAREREaNsnPCsGZFV8VjydATl7Ta3ObgaL0e2LF63MeLGBNa8Q4r7ajf3L8wRYbuywyKqzax9K
+jMkEm0TUgoyh/Grq5OPBTuXfz6i4hpr6ApGS9AYQL4I46o77kSzDREKIxf1yCHs7B+wSqcDCU0l
kGvONDS2HrPBu0/KY5Q0BL88xW5HigWmOpU/9w044Y7KFhbJ95/MlAwCu92KzAmkUHzV739MPxQ+
WrObsL9i23hCwG7yYPLOAcd8o9Jk/i8uZs0DnOGoWbPox3Hz0vTWxQm8GJEHa5c7pkeJxX3TyU5t
qt76BaiGEtqhk9cSMhSTXgzIjT22Dy4TWUS4SXh1Ai7QKUB+hAKlvRmO+2njU13nUUf2BtLcIcnu
y/GtpnhEa8aOTDKKDkCWqhCT/FeLEtqQgML65vZ9eqMHdeFBPvMPNsPIChKMAe37+VHpLE5Z3n8N
6BCWpWxaqA6dd0vT4rT8ity1z16b3OvEhi1MJdKGS47ATVH39717DIS6KZuPsewGyxNTm/FHq++l
DZmM0lZDaZZl5dFdDppqeFoOF0u7YsrDfcNM2lhSyOZlGeiK6GtU6Vev8S2WHXDAhro2g5FKdoG0
M0BYa0Vyl2P6blq1nzHs3ET76pKX0UbV9R8nIjstusQlBiJso0OibyfUEaoh/osObV8RAVdryM3I
9OyNt3gOfuutey3IqxvG4hiiZ1gpmnCFzpI4/Owq41k4TEfxj8sg2Zd41fVYbpoGgZpMH4ioojmH
ZI1HNeIowzR1JoXeVr23TnqdhTZmp8VzjZOR6ppR26qLOeaopbrTJPu5s3I0a9PWw0ce0XR0GCPC
sN10eva2zK511DIx47ha74jqZejia9zpIH/Ni/DUFf2vDtyXLbYqzD/YWA8wOV97S3zQV7iOUXA0
zdPA8rvOU8VHTLRV0Ol/InwHDEbttTFQqKKMYoKakFtf/YbJRghdSpGVale3p2Vi0CzF8BccAU4+
N0F0B5hG3Rjmz7JZJoXjRgwcvzo2PMJA72g82TGb+CuBeAU9a9zLunutOh1JNF9exxzgF6K5TU56
D6eAMKNmWeqpMYwqIC0Zp5H3GU/h+3/oHP11bODanoGwy3R0h5cW/eBf+kY5k4linCMfF7avd/iS
0EpdlwYAo/xD0GIpsRnyMl1GHTPEpI3MsYzXpCJxiEQ//O8/zv9o+Do6dB3DWAYYtiMlU5t/7GKV
leRoG7vaxjE4NfdZXrHzOAcZ/QhtCKEVu+LyFvz7X8pA5q/NM36tZOnmVwuugvmXfp7RmQXAnozB
3bKilxh4ca/58dmIKIS/+3vZxPaKSt/lwLL4RL7aETk3HRJqyI5GzNIKmmogsTm7eB8QTc1ZBO4T
xDReYRuDyHKA75L+o+aniKX59n0iHDi3LcfDHKWXcO6TmUIZYipCQwlS8jWXza0vUG3G/YbwjJvH
UpX2bHW5JHap8vDdcTLycG1ESBAGs751s3VZDsaju6wanPvDitJ9OQ2bS/G4lPzdsoaUQX/rOXg4
DQdyW/mQP3HnO2dtds5LQb18R42hx0wNs/TFOo+JfPFH0YzgSMubio58rfr+VlAPyWBkHdM301jf
SIo4yNLeFWFwLYvyRrfzNnNazE33kmd+jQDSiOtbq+mXnp+ZldbOm+R1YBZizUfobDdFqw3dChgA
DmbLX1cEcnLQgocKlmkll7kFSitEyeHX9wmHRY+xq07Q8bINhXk+7UJMR5vWb0ARrEM87DSHxFpR
da8b27pMIQuJpl9ZaRh4ZN6TJwwil00dQxc7pdZSMXiKkjiGI7LSJ+ryydE+NKc99V54CYryaKAS
WsdJ855NHEn6DPMK965hcDL17JSAxZcDqMk3XTpFYVkBKuJo4dAfKWlhFfDm1xbZabPNF/VcDGXl
PfHUR8T6/x9eKvE9RvinkYajMxvUbSxUOi3/vzaHx6lQHf1JajnZPyUlA/01VIhjDNlci2x/n4T6
kzZrT55bH9OkOpY5xzm6eTn7mKB5B+/JuTd4zAYn3Bgpu4BL0VCSRVHVvkanw+L8DPwAJLn+Miht
933HciU/yF16WZ5vowtPrp08tXiGYz1fT/WpIEBeBzSYPAkHq1DqbqBF7Qj5gojkIn7Geh2zh/10
eS8p+ARlxnLUHHCSRUGBJFD/rcXTuZ6aV91DDhnaYIhSlOgh4avQxq8qbCgZoA0gauomYHc272c9
wqPS6ANWOa1NcNnevEUkR9WD+SRwTnoabA2k+B14kQCmDzjFtZpIs83iexfW1Cok+w7OxnY4fNsI
mjrtAYQMJ0facaVLpxV16EOS31KLZ5H6lCqydM79qI5ydJ+XNwGZxMHkTEW2yHVgQEciAmIe+s+k
MvkV7UhAOueMEqOO4nsv7Nc6m7ZxgJROSzqWi2DYhlD3VJs+Nex7eo4vEiGsvkHNMrKhzmQlIBm0
d/mEhtG22Kxqz+Mtsz49nVR4qzpA7H7socQnNQqzbE0MF87RcV/SQl45o0UISohlDy1qYCJANY7f
C+7/Sn/wH5UFu89yGc6rv6oL/lFc8H/+f5EfGGx0KDT+H/IDgOdxGqv2L5qF5S/9XX0g7b8JxAXC
ctimUb2aDPf/Lj5w5N9MVwq86qY09b8LDP5be2CJv+kMpyxdWIbLnuow6Pxv7YHp/M1BIWCxGOiC
yZ8r/jfag+9J4f9dXiQfwCPowFjmzawy4Gz/edduJBuzRH67M1Fx7SM1w9IVAc2A9K2Ox+5U9mmF
wvGP2dHTlkQbSIB0aRjSbI4SizAx/ADsOSBwAjhHho1zJiVHc2i3eTNtpjAojk2/rUCpiBr77lhp
42PMRuSLItJo96Kz7wPzjpVpAqXogfkrqcNWDH3itRNGMF0nRx4JyunWZlGP69IZHgolFrWV/VKI
kIwCGcaXwQt/jW1jrycLYl3YcuRkVoF+u/QOUWvuI1Lc30Jh3wFZV9ht6xBHVROu4UgTHDCaHIX0
9PYPD8K/mORbtrcUH/94dT1hkpSKtJbqjDLlr4u3SKnly8gQOzt3EVnl4gPzf78mPPdmlNYfq6eK
zXrgi0Fog7jpNnouo0cT95JeAOBptHlNWwQ4vwu8GQrwJnJ648jwgeFa+hPmzmNXUcmXlR6Sjw0I
fI7IrJvxfekZ0PworV5So7DWs5l/4jcFJmdMu8or6PjLZlhn13KAkxjM5lkC1djUYakOVoaSIzff
sT2TQC2BoDeZuXFHuPwe2sIih5zodeOvSdc/OVDSQOL8pcT8a2jDeF+FA7iRBBBQhvzVQZSC7r88
FjO6Q9gi+TFkC6IgpxM0o+CMLLhjtZWc7cFYfP5FhuaRraQu0nc5Kw3edeisncjjiEwIy+xO5g5O
JM9KEOU7EP60EfXpOutO8V4ZGCggjI6bMaEDiX3oaYLpdTS57HkfJk85mAfIkVti9MiW9QjDRnpJ
OAEAp8RZ4/iqj3lKvtsYhsjKNyhNGX7iPl857uJnB2CACC3bKPajHvHzvh1BWZdWeE2Lbj7E1uzs
NQ2/M6EPdPdsumUhadNhw44IgYKbQPhLEgJ9Gkxsphmdik4PcWbgvEwUj6ehzrrRDyDSFI9FgBka
jBA7VSYfDZdx4IS2jRIUm7r6MF39R4AG4z0Vpd8j94dLW5u+kbjNMYZPQvcPpKatN3cngv+pMJbA
hgNYW6gQZQ2NewNd7FyUJ9fj1UXZW2Z5gOtfLMhU46gZ9DcDtpDScA7l3KNJMiBCw8duN4UV9weP
IJW9Ssh1yLPkVQbYyAl09MKS2OdpeJZz8zIXqoDOWXR4h9xzO/VvmOv7ba6S9ODAK0I6R7JKG3vI
U+vkDbAUShXSWlO3a86jnb93RrvD5TGivrTmHUwV4Gj5e9agxI3owm9cW8dgqlfJbhbWz0IOAX0W
FgkZwDLuU6a+tvc+g4I0ZR9sDIu7ZJBBQ0rfcZkKHqak3aulHxZENdkRXoKkqYLuUC8hgc6J/xIQ
Rgqdet+BbDZVGzNR5zbFmIap4KUpqcEJvmg5/K21qYz3tEnxNhXZdKg6QTA8jxME43Y3mWbzGJkv
XW03R6zTeHaolxtQBhrgig1UjmSn6erFmtIfQTN2+y62oKM4HGltHM4yMpwN49iP2BqjXW1H5oNh
0wFAyM8HlPPJCBLa14Wbb0Ic8mWcdMe6Bi4RCtH4UUZTYVJUM61O085zXGKdJdy81vRxQ6yjYtCP
UkUCaRjqgkSztS1y/rMHiXrL0bNdVZgn3XmAjaxCSqxGfGgwUHdalfohCYO7uLTJnRKe30rtPUU+
gV6YuAFV/hzt+ClpQIplpkELNDy1FvYq16X1b9XltYowROsmEyw3pT/j2T9s2x02CQeTY4kfY8w1
pvi6uEiy+LTIZc6kBQ4+CwcccjatRE4lP0wZbvhkTllNsqNn98GKZQ0oQVOUDxbHzshZdKyh9lNP
mFZAqMAYuTQXbYJ/HHeEvEE8vW8yvFx7jcRm780vuRYDhSzNTydg+E2uzbueVm+DFuMGM5Jo47bg
0EPwp6d8RdAM/Uqt3iV5CxFykVlAW/FRD5DrhjLVWTp4NqVwrrJHLyMRO7A/RyOGHlgrIokmPLc0
5JF/fAp7PigC/Txm4Jjq9lkSStJG0wOJwmejnjQfn83vRMcuTL4OEPro09JrvLZR3l5AnOVrTZJe
6QAQW4+BUxLzQKigLOVvgqwY6JlRu9M7VMjS4FoRrvAV1SlH9iY5tEbY+RoZhTvUksd6yB61GLNE
1QgXvdzCRfSCLePkFXFGEflX6ja2enxOahhZgrgbqzCGc7ysahWDzzbrdnNY0X6lH+3lLPOpNNbR
QnNkavRriKOXyIi+Mj16ny0Ot1QqLw1mjpPe2+XGiA95wchYWGTDeNWvLNIVa1+FDx9/AOSOeVVK
6ouITlUvzOyIu20H0mx4LEuBqc0grHW0Oly3Ifmxc0OLqCAAywTmZCAZPxkRK3TiHka4PAi/rVue
15C1lHUIcvLcSewqIHLrNVsha/hbFLekZWuadeIwxoMYVt2WrmOAma1syWtZ0QjPFk0ghDeBHobo
HCKeLOvJmDsOva7ZfyDuruq63ZOIiWnFatoLZJL2MhEcw54J2Cx6TIfFttSQjAXG8GenG09hjv05
0+QzIYfjOUmwD9eePA6WzSO8MMKx2qtjljkHq6mtg+VhdiaYjKuURye9ckC65ZCTvXH6WVne2/If
jQyxdVYBaCpH41pNxh9ipjof4sPvYXA/uq595zQEnM3bjFS9xzg0yqNjw2BNiRXysRwiLyraH3PN
IUuGoPY8UW1V+2sauu4kSSpaKXB6MPy50t2wTRMcK4EC+j4bYERjEyGm3pD+7vKYNi34wzRJdao+
MjlKFB+wB4xZ++3hzFz1k70XkYISNPRQkA3nD3PJaxaYEH56jkttxwyys5kjzDYPV4tGe9tK5Bqq
BYoXzy/S7drr0sP1EkJA27rGBu7i/+i7R7UwcdKW5Jg2JBkkTTB0V2N9pCqPLw4KhZHQLXvA1DMX
5jtDh3BXKHUEMMzZMQ5jGqqOs7aThGmcNj8DjgRGKPhDK0erkS5DyX7gPQtd8aPDpJH3zEpch0A9
4s0/0CVwahvnZxU5w7EZANyoFutQEc+ou9rsoYA5jvn9FoTVFUd9f5yj4WCV0VmAFNkY4LtQZy2j
VwXVxUhJsxzpKce9d8lH657Slx0diDBxb6DwoN+vUJE+lzRgN4U2PZuG3r/O7Xg0jebNtZrHqdWz
tUZwAlqNGgi2jzMMkP0QHFUK/BC5HKHPkilqXPxiuW0A+2umj+EK1zk7BNg8nTK6vKHmw9Gj58AL
UED6uZ2JxyERz6NSH/qA265ausfjttbngYANUt7cym+rjLN9X9EJo5Kkjo5ZN7lpDL36EznlQaKT
zqmupjPWu8jqP0yh5p0Bql+QFcicNELYPMOJqVxzx7JGE6hh+ac+IQQGe8oQGB+RM4ImYD2iuz7S
zC1wFriE4i2bn7YGsfNVSnRAyGLJ0Zzb7UTEqS5Cdc6z303Upe+oth4r0peQG1sLLrGPHkNEJkKj
P43MtiF5HJqooyE5IEQcbeuy+OCfhBTrQUjw9F2dihbZW/pHTea4jUjPJS6QfOcx/9mA0bFtPGWU
xKu5c6Mr7WfoyhMO27mCTtbMChM1+V4MWFhpg/rmUinhROZGq7qCWde49QZC67WIfhEFxb42DecC
/dBRbJu6PDZ1kR8j0T/FnvWAdSU92ty2Uhc4hjMqYqXvLcs9gtKIiZjtXtitzL3uTj/ifNwEsVms
yXLHpsOjXZlqp4NfHpo/SOOjTWp9FkDP9o4ZEnvGJe0rHQ6sbPPnlmkugncGL0T07IbOGoiojK7Q
vNCDdNYfInbVIypDk85eli54cXrVLbU4NrS1mUQxiyjtfat20gusuQcWL5hP9pie3FzgR6vtjUE1
tHGujSnxLbpxt03D/hiXhjxwYHg1UZMcXbvcB3nBTFgjqK8SCBLz4TPl9j+5ovuKk/faHTGHFrg+
tdsy+GcOx6jVnI18DQEsRgxEeEVqiPNivqU/CUZqCL/olAIeBFi3iUf1MieYVQ2y49YTVf2CO3oP
rZAYQcrSU5KTaTNNcwNrkeOaJQQytRFI88CgMDAhqavxOJRk1+UY9RnUlGe6bq8RJ65z6hHbOXvD
4Fc1x1qXrWkTF131kBjkPQ0cBSfp9UcBNccm6VE0BMvaBsEzyUSrP+PzNLPjj+a0LflN8BXg/Uir
YrxkFcSm9IRwBqekn18rG16FymZGMOWmRwq2aRKRrE6l25FJHWonWUfhmYAvXnEqqn3oTM993M3H
Ws47TZrRkaplXkNTIhuRFHAgpyUE1bT4MXj1pkxC4FqD+1bSvYW21LLsTVB9ZsprnCHzolFlL53x
+BVVT/e8RbXigpbQM8c71tpA82DWzCOcBhYLosgyrXsJYu+p09SlybQ9VOESVGWKfyzBvAe6KNLq
hzn1fAz/vh0Xmh9L3Y9F0x6zkSE+ZubXiIacO1jec2EHT00WjnsDXyYiC9afLhMESlbD4+B50PLw
WzBI6cBjDw1PYZ2TVu+8MTQzzn12tWrbWiuTRklEsFsaDEtxQE5MkaYAesYh2TSejU7sV0B+tl/p
lSRdhw6qY1h7M+xpVzips+MNqDfgKF/ibCAt1rTHjZ4qfWUOzIWb38y79YfKMm66V+lbF6WATzeQ
NSao30ch6bEPX3MPLEuPdVo4uCgDV/xsOw+IW6AO+OrjbVVb+k6VSETYgdqebqmDjWxu8JIv1KpK
xdlOG5m4Lz+4hlSz4Qx9Zg6Fb1MWkG1K94P7mW3bNCVAXQMmSdvVZB3dJaEVHfLxKhoN67TBNSus
jEOaeozDztshu33hZQcINWGGt+bih9GGP9PwwwCfuTfmap2bEBAZ9dibIfys2VaRh8evqYo/xazh
dskj46md5h9mGDwHwsk3lR0rP+xitfJyijxQ74kfCue5LqOKfoq3xAP5sHgC9iNDh65dKGzo+qZy
MZwkkS/twfWtvPwd9EbpK5NIUTfALqPvddhG7NeA7xuKjqPqwDPJ8lJW6RLg0T0aVeOynxUpkKkk
2Zp5dpBxoK0dEVUrTtHNZRQB09Gs7vfUIw827aiVGNtHSrn12PbkNqhxP9URYSjBm+MoFtIuf29j
DUC8Vu6rimFVbE+Xye4EAbL8flh72sDpiZdM95dIKDOR1UmjURbCIX0gN+FtlrS7p0znxqfaV95R
mpWlk25nm2SQmNEHBx3tIRv42fTfaNT0eUBfjVGvw1cluhTAzwIqskDgwl7hRwOI9GczCC6zK68m
EQ+ElI/awcl7sDXKhVda/pGE1x0YrsBRqhmGaMojnL1N7+1Ms70zqnmL7AH0Bj92ZCn2lv6edC2k
tyaZ8QB7kNfuyrkpN0yWyInyBg6oD1bDyp6Qi77OHmRssYQVDYjozk5P3VjRqoyxE8z3tAOmGLSK
XhWCxxUqIbGraOUXhRE9jfj3wQKER+Tmt1jwMSTtJT8v33BMJScybzbg42u/MhYhdo0SRB80Ci9v
lCs0sIQVK4otcAfwDz/nPLiQn2oCklAbr6k9Futp2DuAVYWT/XTIzEUXQc75gi2ICvddE/ax0zVe
CcQtWSHf8ZttR3cMGO6l1Y6AckAxcmkmWCSOLNJVi3l756AT7ObmIbXz+NWYWDaqRN0ywgPIPRMP
Y+XS7ypIdQWny859shw4JZAdB79Voy/DRt/nNYwkp25viCy1TYM5jhONm/pVPr2Ql5P67gg9SJeW
T8HvbjKvuksnu9CdfsJabO+rjnp6DsSF2qifCbKGEYTeIPsdsrjkEhftXJtvA+pX1YSIa/N+a8bt
pdBNYFkJuSyGcTIT0a9T08Hy1RF53+mCOI/6PlChA4WhTo7VI+/qsZqejF5nPWm4MAkJNdk0HyNO
ayC6PvUSrWVatgjx+W37wpwx8IYzJEs3hpOJedaH496/4vohZ7Xxok0Udy967IpnjTbfqsnwfZWk
Wk0ayZkpTOJaxv22zeDAZGa5M7ucplr5u0f95TuEdBk9ALpOjvfAa3NYjtWlVcFV2iU3mZMK4l44
257HYNhsg3aXSY9+nQOWjqDwPALANtCvgEATt+t0UUfNBqnRbumuvICUD8/sv/KCkEvNhuHBVKjq
v0y7Gn2lj1TDdb34zRY5JrhJ+pp0uNL5EwRStWZ6TBusgMbait+wAvtTokmiFUoD7GZ00M0ZDB3T
U1h2WK7NIf1VsqdDYZ3eJqt/4+tTRaoK3QmYs/1gJjdA39O6VTWomQSYqYFeEyzfVAxioy3kOZWJ
jYfz4Ei3mdA1VEqeBQreskoM0Fb+283Cat+azie1BKiVongKtGigDzaGy3rFm9WgR6VGe8Lxbvpt
CbTZy9hXBRJAtLLjvYs+ZzrvXht5HPcpZaNB045t7Z17t/7BAt8dcGUSe9nTQ8j7txoV+YroF2PX
tMbdqQVFKwif5cWNj30kToY0/K7NexqWHM76GVafkpIDvuJQSFRg51IZMLvECV40TPIZO+NDZoko
IDNUfQxa6CgFnfM8BNtnDlwurVVnlH4SQwDBMcyxB7q7flaB5av4f0Zf/cxtF4bpf5F0Zs1tKmsU
/UVU0cy8WkhCgwd5iB2/UI6dMEMzNs2vv4tzX1KpJJWTI0H3N+y9dmIOB/AaMToRsuM9o9sXIZgE
ehLzHpcdzSy4Wz4gkIFtdqvx6p+z1fqZSmtigeqlh5XPZ9BkH2Q+8VbQKv+ULnD6vq7/9WM4vsAP
C7THM0yMW9OzR5xHca0UOjJtksLdWq77PDC6q4wA6OQ4fgOPj91UdLGVeTE94l0w1CBg5uZvo8Yf
36STCP87HwX8pdQujtUGomdZxEk6dTtQSXmcGS68xjlE3WNqUooT9PhCo8MrkyxaRy7lSRcdyUSQ
l0eJvWJAt25lsWcWByqplr0B7D0si98tyrpoqLr0bHRFsPNq6BqacPB66Nr76uJQNV8aUaCVycJt
DAvBlu6RhGdKsm3MsNA05Wa1nIjWOSeouVFNgG0EVnXnS6YV86ao7KzUvAMB351S16KAm7IdSb0c
WTNTmalYrIOSHPIWz9fBDObyjrdt2punwrKWaGRqdJi09ypEuBstDm9/HdNooRjy163HTM1wZ9ga
bQ9hleD5uu6gDB4K6TLzFfWhDoZ/diFbjo0S3f9qvZt9WR76qoRfBEy28dxL4jN+sZDDjo4iD6o2
4qqfuIiXGhJg/igYKweh+Zjm5gf6h3bP5WRBHtylFkWsNbkJX45AkenEZtmFJ1OlT/YCnK4IrYvR
TdklIbBx58MwPFnZ+D4iv3LNLvtiaHLM+EPvQoryaK9UpbPZEBOUez/K98Sur3xvL57B/Ofn0XEv
tq4zPErTPyt3qzNN/7HLIJf0HeMtB3w50WnBXsn+npQGkOdW8GVrxpA4SsIJcm9OICF5NE+ovqsH
ucIeLDfv7IjmM8uG40oNSLZXK0gcSXhVbDIWQay7MWvRfVYk810BzDRa0gIGmgJQkhvTnvjdyyTc
5Z830+xWzJBXs2ZvBpYHMCTTkNXNf9ZRGmjY6byHiseLiVTsWNPFVRh72iVoHw3ilTvFkBkGLHHv
9F7r2tERoJgul1tXi4WyIeG8ad4wKz1ujisuB/5B0vP2wdg/OQEOtbHO0zPpsjRK4Pcrrtkd4+Sv
hJSAuDZxnPbiu6oeRzdH+7mYLhOYFnpzyMDSXBN937CIa31WrlLV7clfooH8QR0MpH6mZax6pjlm
lqG2lEVsGbk45QKTk4863VcIOGCT3TktbLNuXaYjVRLJ3hgw7DF4H2AHHLNNwqotnzGRB8jIDKYL
lDuxsxEIANqoH6wQGsIKrroJ5AWhTgOgsBUHUTLWJsZpbyYVY++sHc8m46PZlV9un4SRDVUolp75
MZPM55rcC4v7xLA7hw2BhnmLmdbu8Jwa6hcsjS3M968TDhOScNHcZrG+amHPiKti22DuPibDvM+Z
pezmtH1xib0g1hLTnMEaLFIFX5/dk9SSakZGrUYfMVDN+JOzxiTM70oShQ+r7nA8lqRAW0iJrWH4
U9h2eqlc04lDYlvsIPEp4ccnrzHkHlCmjlqkfaH0H+xVyPOMvdto5XdntsWF92EcS/NobuVTS+gc
Ge6AE6ug+urB2TMTcEsWZItkSdg0JNW1/TSwAI345FxhkG++Mjhc7DAmstEAfabjEKnk0LHbsFvM
g6M6gaQq7led/FAVoYgLdXgQof1bu4RtqKl56JMVcYff/ArX/NmdShuXhvnoKte4FmadXwwRUkdM
bPAyF9nVGOdzk/G+pSFip1dJjvAdxyEXV0/f0AsGrFXasLiCbEJK6b8e944N4g9jz9jx6bDvZ+mz
4Wft79xrv1a4v7gQNxV/+cDqvbx19+ZKKzbStESqxiySUronA/FNcGU0ytiY68KOtys30iUCTrL5
2Daykzslnk9cpwNDf2KamDfuYy/4wIZFcSTYitCeJj9PToMHIkygoGAwHYZ6fJoNaezM0SQoxJKU
2fmHFG7wNMp5y1sElFyrLYyzIeG6WI383uQqvrOC5LGguL6X3gt5u8m520xKegXqGi4W7DtxGzYZ
wYQthwcBFqAZC2OofmVGxawZQE+UDLCbHPCq2sdVQyQPBO86PQdM8W9MCahqAcqDfzP3cJUeKweI
yNqBVBOddQtZzT50Y/tXBdHihvO+U4TUyDq/udUrrCiBNOh5GasV9UGxnz025145lFeDgiEiy0xF
ZaEgVZuEvw8IZ7nE7im9f7Ps9OO68mg0vP5jCvV6Qb+GpI4mS9tbCkH6SGg5HCv2k3d8zeurlAg4
LJcRTVFa2MHYEWL4y9rBPKp+VZeyzD4akY0PztEO+1fUoekJcORpWleMlgNkXLOz01sq2KI43oe5
+L90z69mdZFQzDLKQlx/7Ts1nmzJWU5OQO6Pw1PmdhdZUVlBamI3ITL0FSlhtpZ0r9MuDP2OeESb
56Z47fvgO003MJEu5Z7xPuNyhw2e04BbrAuB2UeOwQHdZ7W7jWF2IEjWIrWHJK18Js9OV1/OmA0U
8tNJtFhE4C+2j9MfsczeIUSlhW4TIndOCHWdruJgJtnntAKi0b08qzPxNP29gTuuXRKiZNsUzRnF
IFc9EG6C7e6ciUXZVKBt11yus9HOcQI0/g61PSCivM1Z3dcdfg3oPO5CYJfy0DYvyUkxATwvyv5a
ZhPXzihddNZtdh2QeFyblMwOYo+GP2nrP4vEg8Da+oRICdXvLcIVjjy/e1dk8bhOCdD75k/hePIo
RBrBC2XrXZGVJ6yC83M26C39+gAcnBWoTVw5nc0N0YML5Go8butYrhWqDrek37KQbg/EBKSm/8ki
O+CVEf+SXj7jwBj3yUyIVVC263HoGpDMyeRHciADCf4+71mmDRqFD5wjP3Nv1Y88Ivk7VNw8RJUy
FhOZbQgC7JUWDM2Iv2eoRTwrUuwphbg7ZayTkK0sF6NqiSGGwbSvJrWVJ7egsyh3+jmu/eq+Zf7C
LNEtIjjw9ApzGl4g0qKbUSjXsyB91N78wnpAHOsaZ/CkSy/2ZPbq12lwNyWwbquO1hRXMB2sUfLY
h813wnqusJdIDdPBXKFPZRzjk6+D5/9+gPT2W2+kWfjlLr1Vc0Kz5JzD5ZDI8a1t1VFxTZDTtUpw
YilLVfx/zBkp0M6tLZ9n8c7+IdhA9GXUMsVMg3fo5NQazgiweFo/0tbtj2opWfiLFZCU5XUstFBR
NaNXHHTpcEzP6T/Izy7R7Eb1YPgEIwpp0AeaPggqIuNvRtAy8cwGb+909rnnSYbyMp3dDAdUmE9M
ssQSHqRhvCZrtlNWMlx9Vkt34+oRw2vMnFHB/OmO9SVjWaRxm0xuLyNBuOAB0/W9WSHNJPKnOXCH
I582/JfOaf6oEqHoNuA6y61i7I4iU/ax9vNHcNc+s/S0iNqO6eg4BKd+Law7e2BTVhm/ASjcBUUW
xCQfFDsmpv/WkNCB0lpQg80NkF35YZW2gnsMPABJgcf6zcKqbD+6a61xgGz+Iod3qMMA0nhrf+iH
8SdHCjzNxnB1XfeiAElXObtQs2Qn4/YvIi0fa49TaJwBESZh9geLMabmZdlTbq8H1tET8xd8S9m8
A78C8XXaLKLgw7LqvWf24lfdabVN2tyKPoj5zrI37eWNbF/3MlRsuzxMF74es2gJH5POG/eFIEcY
nilHmZ1gntsSuFbSUbp8hedM5+yEEIfbwuHwaI0BwhWT7KbsiENK3vpcI58j7ROKC0oGe25ODIyy
oyR5UKTV5mjXlzozBBP/ipbcc1gyIlxZQ05iF7Q5QrfpY74KNat7JxE08dvetGqOhV8yZ1z89Dz5
ZF9JfstjVHiHZq9fzVe8cvddhjbVRV60K7H1IWlKelCDWAOM/lcweuStgQDE4ydxlsAYBGC7cz2y
sYcm/J7ZQ90N/lQdPO67RpjrIfTNX6DDE/QcBt1ZkH6bjaDuTdG71MZf1Bh/go7T2dJ4KA3TZxqb
BFBLBGun7WeZGRwQexkX1O8f4cjmLf2Yc2feNf10EYZiPAwsdmfi1zqUnXxgmRPniX1sZpN0KtfR
RIuuA0+P/WJ4V0E80t7E4X4Hsd0q5cVeW2Lw0prj2jmRKzUe+4kmPQV0ERfNPU/ES9Dx9Dl5RXxP
A7mStzoY7PkpxPg7dvpW5DU6mdr4s64qvHRN7x8cd+luozd4dNK4v0PRv8xVme04pOBVFCSVpv2E
C3w51rQxsCUT/x5+/6lcpD5Nc3oMzRkmJAqs58CW9m4KGeOAAQy4DTMwBiU6JBt50zSVj6mBnx5G
4FXSXwlskZExZ9sW+YupsOLeHuCTW2zWqaqIIcvZvzrtb5kX3R0rDcIxXB7wtScII3OTYyvTnaOc
f8LURPkOlPPsLPDiouqxzJdAegyBVQtd6cqaRBM7vomJEuswTaiHMl/EjVtYbB+Mz5R9z35J2+/J
ZmOA9WWXpcsTb87G0qzyi+r11eyKJx2scUo9cL4Cw5RvdUMtPyTMQ1odiMgDwxBlqfcz23gEgPxi
cHX0mYwmnqWJq8+XTyaA8Jj8v5hEnmznHwdPLbfB65/TcSB0NixCsll1eu5NBtPY4vsIjVC6H9zn
SpfG7zI9zhOFiSWKuGnLX8usLwtFybVncRoLLPpdkjhHq8KruIqj0WXNo+eFD63HXBf4+Wsy34x8
FvvWQ8rNRgPmBgJsHEqvinYW+cgHXNT0t48qcJjf3Vq+o037DI2e5Ao8CAc0YVyz3pudUEsaifnk
qmpk/0JGjCFNLDwe0u5ldMDzawROLhkrBPbK5aHzpqOXDuF+Tt1LWBT9wed02GD9kRuaX2tfjFGP
jPwubALjzgixXiQldQp4pt2Qk+PCY/XM1rFAuGk/p03u7mYAIsaYIEXIu7fB/EjdEjrjQBxX72wp
RnMdjWYJJaxkvzVq6jPjYWXrk9V9eSirgg2DeLdIyzsUIkmRxLjqoTQn9eB0yyuGn5sZlpS5q3vY
wlAuTrae3M4CU8Lw3zAs5zIZxUeS6I4xnZ09SrQ2jHjlwSQtlplz/qIhx+LLIBXEDM5LYrlxnmJ9
HgCMka/iTkeI69/MRX029gTw9pHNd3ysW9IYQ6tbow6AF+jT7tJgbCdRS6N5bXRMqChU3K0u9E3r
3FRWSnal+DfYZnl1bFomt6NRCwqydWpuARYLD0tIshyIJ6cgUTO0KAZM8ewiI2CUoY2L4xoz703C
CrctLysDHWmR5cxsLBKGGZm+2ga3tTikao2RANFFEVXDxzPgY8lR2cEzrFNuMRsyxG5cip8FXEQk
uy+P//y+DuBGIgaHacIwCirqQ+gN6EjrZLqKfv5wB5wWCXPQvU2kpqEQ/OlqsUGFMHyexaOo3I/G
8TNIaxhDJUFYu2lCAjcFSP2C5nfYF24U5lCQO8QZyNWNI8SAQ90FGTFB6LSZRF76dAu0KhNn38jw
pzaTG4E/4mTK+n1d0OnlmtQGo0puVQA4pvFDeQwsrINVOFFKYV+0bHZGi91dyk4BNvNiRrKPcjLc
/cBJA/1ZnEPvVgdJegoKK73L0a+2xDe0bHLSFXCsRs1ZNml37HsGzbjLHo16+k3gK+WEI0FJ03wc
3LJ8a/DBkiSD2VqPtX2BVGlfJpp2ysP8GobrXyV5yUtXGWS36IrKk5Sg2bHcQ2iRrFIMA0siHKvE
BJHQuaS/1CjQTNN2Aj/5bgnVffQCZxdiLr+zrSmj/em7R76b/vG/n6nMv1XZ9GpL/B16ypb71v3D
jsI/uut8Yb16YKDmwJ/hh9r5riULpQpp0T6xiN8Sxrb2HiEfSOFfxsQbX3v8RjHDZgOIOKMGPyQ3
pPd6Yr8qemkAJsM9XwGHIgoYz1seYRKwtECHkHpJcG2rZn3owjI/o55jC7qxXidx07Z7IH1xvaxe
0zyQcM5GJ2NmiyYPsQaqjslJedpKPjOE8UdCcrp4xWMO7FPPz6pndOYZMyNWx3iG4xbZazA/5NkU
z4Un76GTYRp2SHLs/ILmFWUwWfcW4tzpKF0UT6tGqdEyYaEwYvbok4OymyzrQyetOGYUrvE8Fowg
FNppuwNj4gi2HpnJmZY0cQ4j466iCF01lqJogJEWLU1dXPCiRvNSb+wF4xesdKMzPgAzC8Y26Ezb
glwTG0LN0jGcVJ62iNMj0lCJP+D0IT50ySnBEEiBScy5FpekZJVvAy8jYnJeIlQu9N2ie7N9qqAV
OV7U24l5HT22dyRYW4ceusZhZRwJGDrgYmOOLIJW3fwl5QHuaL8a1zz4ib1zRrPfJnkAnj6GxHy1
tnYtUHxrLGeJaQcVdHTAzaSU6hEQOBkNDmqEzCvF3ldUGENJippq/N9hRsILd6b1UVf2idwYnpAk
f0pb0YOTBYXbuFtQoymAPDgTIegFrbibdDEzEtznsKvvM/+JNzl8XWBsBIPMEZgb7EMIIgwBOO3b
tDrVKXoK06EeWbZ2aHaNYwo5l0qAXsve///vX7r7sB2vY7FCRZW0EWHXXKuy++69VJ0QroKZYvGB
qQupn4MphuAUKlpvQOYw9sEZALFzLNaUKIw0pC4nAwem2EUom42Hqv717NWjenrpeIVjq07e+7X5
ydfWJ0VW4nyUf6Z2eCXS0T8yoT8F08zhEDL/U98GXFhQM86esBIAKrN9Ktm/AWJfv0C+k69O1nPV
Y4I2MVhe9OIa5yoL+HtArGTd7JwRCZAF1JHEwZLW3CclxbfRpdOBdI4FNqeoT4ShbnM4/QTrGvbh
NTVquR9SmnzDqu6LEkfmuGb+QXfD+8TM2NlS7Mio3CsDz2fJOtuypmPjFOK++1COnK5YX9errWV6
GVZvtzpG8WxrPDDV2MbYkr6LjtDomk68hPp47oN0XyKDAIuBAEAV4rzKZD5BPL8mbp5eWTHMJBVb
+Y5oyTxmpHTL9JrGawIwKQnIqVK+2JOodVwg5EVQpVkNhsyLRzfYBwyPZuS2F/6xtC6F5R3lhO9H
mTYcEbKvZupM2pAGh95wDfOqQynHPwNH7HeiA1YsKnjVeosKzDDtMIT7AaBUXFL52SSY6gxd3onR
FLeVCeulXApAMuTgMkmKltnwD+ZMWHO6taw5/9Uqa6M6mJ3nkO86fzN7u3jBhk1U30ZowAsIIqV4
LduAUPp2ObtifDJWqznqjV/kZqo6zxZj1FYgz5a9Y+7yjGbBty/uUpDVSNfQVOnBb+maUG0xoCk5
MdrKDkk+G8OTbQcESrvdsJeD9SvN1HIWXndkgkA60NTAiRkQk9/liMDYLZoOAKZ1Z1kAwusOtdiK
eCK3qNSYHL3qabxo8ykcqfg8gH08Vd7HWrHJLZEx7JAOZEyoZkRMzIgQEhFXXsRjGr4sy4rCslYh
PmUbFHuYescptYhYDUGpyfVlmIGTMlCamOqX80cvm+8gQ59rWHkah6MtXofae4KIdOI6rR8MKSQf
vJnusNVAmA0+g6l5kov6TBfl7fAyBYSoDD+IJkrCOvAQFR2jwLbjgWpGM3nMh42KvTEwyYjFC3Xf
aDFchatp1AsifahYV0LM1mKL3uBeKJnOe0MCOu3iptp7aayAP1HkDKq1UZNIymyP2g3piC1Bui4u
3GeI1nvFpIJVUKxzDrBCGowgWm5kauPnFrdxTKzBV0Aq2JHBDLjbYcs98DT7/s9s6pM3ncJGy8ub
aGny7Awzcq0q42yHyA4rBucNUPKVeOe2Ucl+nfXj5FkvzhD2EbgYoCy9xfHd/CciMvcqr8jPdSk/
XXKJwBTtxtArSSEO9VG043vnucYuT/2/udXenNT7HIHkMZcZVPYQCnRLa4O+1kb6Ods/tZG+Bqm/
NX/Fh22temf70gL4Oq2XRSDyWJ1iYErbEv9q8mmacr0EAbvpaoNWKGajpU861Kj1oRz98WjhKkJY
b+ojdmvoH9yknNwrvehwz2vWkrZS/HZaus11NYe9l66PvpPjby3XOOz0VzezPMaNDQ0vWb2oqCjy
nL78Cjyu67mFb8Dclrxl6v918MjYyNpf2Ztmih5hsHM/3OC6oinY8eahbfatb26u5wncxKFAmf3Z
Aa5lZnhC47Cea+UZkUjfA2PIr/TPBMXZHgvOoazfTIG2lsx79o2HxLeePHSVzL7t/DKBaV/sV45f
lMLSxr89UdSjsmGhSyc3M6jbZDycNnQWWYSgeDhosgwuhlM9ho2sv7AgoWkr2/LB6OxXCx5opGr1
OgZA1o2wxPnAAkcOob4gKj31tHadmBswa2RMG2GbH/Mx73di4wTqBl+M7o4rCwXMKm0Tayvjm1h+
srDyISwGp9kmAcCAfiNt/83vrPkok+SrR0S4z8rvRet7MmTb7zFNP50x2Desln8tGRF/xsDESoXS
fRhrJt4IVTrFNHJlq4iQn7to8jxOv3Jr0Fv3vIENsY/wflkU1qr/XaIF8LzSp7GtEZmq1Tx6xKDR
MDZ3PfUswDISVPPM+zH+C3NpU/cAI/ScV7V4TuT6bGSkkKY53B7I9BwhUDVbpBfMUOCASMTvSJcZ
DOgN24G+wq6VeHZmOg5tEdk7b+ToNZh2ikDFW04uyAgXfsdrXLyQHoPeO3DvOvZYPYlGRlcWR0sG
ZtxS8xYcVnlKeoEwkdiJ6Q8DoH9jpV7Kyk8iRi/EnNVVf6BVlM+m3sZfISKyhr2hIDn6MjyNFllc
Vo7qBOVuG/uj96m0yCPbMdonIK8XoPcqSg0ExlMSVjCujEcR5mjDYcMd+ppaaGlHj2+IWCaIA9N+
/iQQKrvMGV1CZsmTm+UMyET/rBn4X2VP/UMeJyV9PxT3vs36o2FegY5AOXN1sRtcfZoR1EuP+6/P
eH8VqGvWke2ldp0V3XfefmQ25QQRteo8NwDU/IlYXZlj04dQeSRNTe496E00mwFDl9Qkd+WfKhHw
NI6GKZmqj3Ah+M2w3UdPOunfhl0oQzu0sSL8ZWTavi5OcJGduFlm232yVEPRVKjsODhdjRYGGWKV
knpf+I395i9fyqcDRl7pnTta8OdVrelDTa7IhHLHXBjn9uY5gcsdFvOlyYJ310jCQ1aYDuXbfG7d
Eod63XgXCguNCucSzBOxIO30uQR2e+/YFkvPLiyOSDyq5zb5A1pBEta3aop6wgtpdOF7L5GPz/ZO
KVTqoiDK1cIPGOUVf1PJkrknYkUYREwFamCN152pwokdCboiHuzqC1l6EDsDS8Eq0eyRqVyMkGIG
NOh8DreflWay/XXoYrT1gPEtR2sG1CqcHylNgAwNyxtRMtUJ4TfByXwteCamj5ST6CRHpqeuwxaW
TL0xSirzHVbgo72kA5MS7oem+FeKHjrGQBQOwKSdLl+9Cm//KqcHVj/ka+YENxQr3JmUTx+9TY8T
i1Pf9HNYYs7q7o1uLlgWhJEV4kUhHf7Nt0jWtrCVHHkqEe4ZEMSeOiO9+c0QHkAmcdbSOqFkWo+O
HtI9NNCLjPg1++jX/rtOpLPLgzk4bcbUtKz6uBv7FBNKB58ERXJShe/tOLrX/34YXQ6drrH+LQv0
S+QUv+dsmhkZOsveuyW6NAk6aVl5BPtizL5BVKeP3UWNFV/x9CPr0T1KKYnXXNgrbaFlyBXdgTZg
Zblg3xN5RuRqyzhpNt967D/ROgPo7NDJEH1jpgetCoMVDH2Mj9Su9dJXckCrXc/IdJ/QdCvmLHGV
EOdUcNIejF6+kKb5NWtAWxIo7G7Q67KzdIFfMRfE2pMA4ykWgSPpX5dW+Qy+SQ6pu+RbdGQO20F/
cHuYjxYYkcyBpI3GXC2q21lhxLKYuPlWPKp2vs85DSkAa4o4riAIodYB0erfoqQtlo2Mp8Eq7iyH
6Qw6TIa2ajlgqM321UjJN5ZY7ySiVsgUI7umzIuGAC3ggBaTrT18L1diEcCFRf+J35EEPiQobHA0
KeCIksaEugXk0t+qzfUe8K481Fl7S8JBH/MFS3hpCAZuOGPV8h/QOYjZd/aowwittuoJS6AM7hOK
Ryxk05FkpL+gDIKd2wARL8bfNluPuA5ZLXYkduExJRTJlhNWbWI6fbM7GEbwr67FiFA0RObpsUYH
BiSYQHWEKvJtpMTztoJyrDJqIl0C877VkpQZrX4hYMOiJXZQytp90G5rEpayuULhMPj6sbHnqy6o
GeAJJIe21rcU52urFcvkAbMAOJltvnZXr6m9X2ZklFZrg/eaAPuM3sH1Vf9quqxUXDkgeSK0GdZd
d+9Xy7MFsosIl/LUZM54NDyBYgNzkMp/V9suGmQAxEaEQbT/2dEyyuwO8+bZDOAybquPne00R6/O
GiA74wIkrfprhdN37eA0T0ZNnYpIYU2L+cjU/U6m0uaRMX+KHvskamm8rMqOuo43YRnz4JDjr6Wv
nmgMM4iI3nvaZaQv9daRwRSa5ooQsNlXRPxuUZPhKIsLSzKmfDC+opEWxJE59JpyuWgq9KM561f4
Z1zMCso2vEzuxLF5D9tF7+dOLIgzPsxO0haiwXAwokR2yXxFoUQFAosZuLbRzKHMZj2wNDcyDKFB
w9bfqdQ/hSpnick5i5v2alsuwr8a2/a2vDAQclhz/VlkbGYwUQLfxbHptuFdb02czwW7RiLJ8KWk
BGND4HkotXjIajrZ4m62UvS6HoUAFo+T62723wTa45BNzz6mvsCdeYWHeCifLDc/W/zDioUYLh/b
mSnG1wLSaJ28WESq7QNQ3XdehUYkL3/JLfyGaGEZ1N6+tC+iruE2ZR+rWbMhaieyX9oFrd/E6s9X
ziG1EOyxR5Z7R6Hss9N9No4cQlOtdiDTn1vFWU0VQloUUZTsAVn8AZj0VE08pmsj8C1vkuU3fkjz
YPl4iYUXJ4VmOtM3t3qAZ9AOCXol6HG9zQxAkKU9MO0mBIlDgbdsL+wFEJpETy0REjTYcWSBF7te
/WdOxWaXlRosIQHCnJ2QoFhNp0sfyQVXYu6lZ4vlVr4IBtqWydas8w1GZiHxjwXtGwAkaqcpA4mO
/Gvjk/lT5HUc4uv9KAEPDO0PJ7u6pw/9KLbHfzRWBe2DdU+ZkxFSlewtiyMtmzqiejX2PVtavbDX
MO3MPy6e/ZkihN1Q64ckQwhTIbKKfG1/NjI7UBcXB9QVMprOdVtBD6pQFPbzNpbGtXvsidlzAx2B
RtqxyWXKYJDpkDTolRduTjHhcwrTX0jJ5v08BD9+wB4aM8RjI7a2/Xew6FPWTUwd+UJhQ3rXcXYe
Bz/r4UgtV6dpXkK3OjBr/ZSFdRoH8StMRurDDi6RYSebaNQH3+n+YB0AkeCytY7WejGjFL/ulXEO
pluXaA4gQ0q136iK0grZtcR+Iv3mvhY9HhrxMCAwt6g7x5b8OXwhNuYZRlPTXcHgmll7l0cz+ld4
g/aTHThxTfflUkJhCOj2nYckd07zk7l9AvMQ8oepXQAfsf/iaagtBxDLWN8oWgn5Kn/qHmGgXRav
tcuRP6n0U/UNAZCIAPM6f1BB8GJNeayWjGJ0XGJ3iwx0DH1fh+gYiupFkJkG+kPdi7w7mv2mZuB/
0EoZs6LnyuGEKDZh2PDvsrmNSY1AyyQcDnY7YVmoEfpA/gNOmfHmgC5FnFK1mYhBWH3QWURqJuOp
k3fBZhbVps9Ct3IeAvVH2at5zmrnl40afB7GEfAzKUsMvuSpr1D7qHWNywy3nxA+djQGAbbPPn2F
ffeU9d2bQ0gWy0YcKRND5uoXlnTvrOzFiGu7izt884yym3w3E6FXDCZZpcGvscjqq2+29D9GwqHe
7xwzgCA4OfvVLp6IN4iFX//NWX/sOq/S7GbJTdjE136i2lNnDidUaJc1XPl9bW1zJGbepYeYta1v
ScmBAwnF1CELXxzfhQcsEGUfxBT6fcLx+GGIOFdYBr5mAKySyX1qBkjVte3g7SiTbe4BW98qPnpV
/3LKZWLz7jiRN5Ncn1ex4bUfokWnTvYeDeKqYdN14VtdnMTsvfh0AW5VIAVO8akrTBGlvxnVHYr7
ERs4spjnKVRPxWYTnjL/zaZWo0ZCn4YzFAm4hYjHHiqiBGGalsYaQ7lumbjsGSWsEaU83GSCAPpl
/JeqP8V483vx6o4NBaTpgAOuPd5wXCpNjp+3dv7rUirWGn4FOgjG2pE7/0nC/w8s+8rlnLCMc3fk
eJuvYU3UOZCtwK25JVRu808WNdtswIx4uQ5GzVWZM4ot6VVwVLLSEhXX1pJnTZzBX7S84GiM6BsX
otAhMt4NBtEPGXNbJ6usE6w2pDbbr7Oa5BlGmKsX+U7a+3qel44lCMKLsf2tpg71SwbMMYNEiclg
V+TTdeCK3AncKywExz4qw5VWqn/3beNe5UnKMqv+dFuu0sqmBWyDhCAIjrtq9vODVy+33t1PbNcO
PaPEaCrVJ23y/VAFexQF2ELNYOSPUT8v3m/uNWqOYvkaZoyYrj74lRkbvixRdbnhiUjAQYivjmyV
ziiQdxuclBmPoVFyQLbjoRGGRGS5BfPSOOSJREFWs7r1cJ/3giTEfIF2kPgTHr75d5Ey1qkIIGUB
4uys527BuTv263JoAisO0o5wDFbhSVW+tSqJjZoTc24w3PJBWqtYUH9vWB0qOB6X/5F3HklyK9uW
nUpNAM/ggDtEN7SOSE1mB5ZJAa01JlCDqtHUTGqBt8qMTN5P2m9Xh/ae5SUzAsL9+Dl7r/2aTsxd
jKSe1dPtwyTKYMs07xtahX2cOhsm5RiLc8j8RRE98ZsJRUC7gNSXmzWDWLIYKqpNeSjqvUkX3vZY
V6CmUPCbK1S7w7rUqDvsiDvbJyaftNZvIrf2hlnOoT8ODwVylQWTXa7cSDGr0/kI0YqEffbw40M3
mUNvjslQF/fvNfuqbTk8sJP2bLXDq6fTpNCoSfhhOZp7u4Szgm6TopZ4NuCxA0d1XizaVq1Jl6ba
gPU46DTNc6KoF3ji7jETXZKw4wlogWQgHuW4hMOZH68dq0EvLTL+6fbNyJJHm0OFNu/rFIMsbb52
kJ0YoLWEh0oxeJZOc0pGtP1Z7ryPrQYVKQNgxQuQ5cWsZhqpDQgoEYQqronKwkweyBVxBjef7i6T
yAa1GOdrNh4UUt9mbgu5gv5nwhjZf5CTw2J4yQ1QBcIMNmkyJdjbEKdU9vQpnuW2tAZnYwsM0aXX
VbcMwiTPpvM8JMknxKPAWDvM7uCSoUCJzGXKMr06k/11tEyiNzgvATSa5jLpLQIpjYv4rR7HT43k
Hafp2Sw9g5cIvX8u82vY00twNXQqKFlIl1lKWnjAWWA54uKDxU7OYTF5JBqFwaFxJWeWOhSLyiZJ
NzVm3YwLhLcrFq3D3FoDdOPiZFlYTQrPN0GAZq3csgeSGdyxw35VcPNm9RDaP7YtrbkOo3eZXEJ4
ebC+qMb7YjnipZmKb+FADGJDn2EI+DXsFV5waaP4DNeHwakMP1emWphl/RRaaOLdoqWmaLsl20DF
flZ+sX0Q3UFUL42BsBzSi3tp8LqhMZVG/NkKsbwbZH25bf5GF4tJdIn9nUdzNYXhOkfnO+vO38ua
ESJkl5fOkcNKQx20oVyiO25Wi5qxxAwGOOdoeNf0P9TgaLS4cW62VMD0d5p7o4gpDkfyghDlfHOS
5hR784/cZiMJYDt4CQCpofRZVrtNb9HOt/Swm8VvM3kjYx1CYAuOiqwQSCyiGIt9XA+rKMfqaUXp
nWiqhsEpc/whZWDhIk5IUlwuRpkzZ5b+/UTvRhlsE+jmFuAf+JGT3UdSoYKt7ujxwhZJsMbHoTyW
FjHwfg8PQ3fvEIltWZVHXOEVDkeWwzLPEOQxE6jxy+3JRt9EU4IcPYNnZhnN0qe2wHKNZ0vjXbHo
x2BJBxkw0t3xM84UoEfumtb6nvTJMerafAvQ7TjKr8qt14jovwoGCEt/4O+M2DRhVgl/Zz7lHZ2Z
MsTp34kadAFc0LJT+9S1r1GRJoSKtIwwRLgJCvlCC0tsbae4Jlnz1czGCmu69urgUctgR2xwOT8E
HcnN6jtjFfrePI3zA+cZziVs0V3W44lLPI4dogf4ti1OpgWSi20LbptoXRy8ZruHkoG5Of00MF+B
yve9rfR0UebpV3uMnzt/ojM1FtwRpQEJGv29HSVvsSTWOkwimnJwd7Yq6r5NtrprSv29tMbXlpOu
rI1Nh+EbT+H0ks5PdY4O2heTXPqrPFUvOYsI04kUGH7vbxofVOpsrPPKfo7snQV61XTBygqoI0Kb
BRsrjpL0iJxtn8isOdLnoiEpMWRBDA7iLmCXG+4mt4CYELYS42SC/XYKN8qzdg4dnTYXZ3Sk3wyH
ZlRG3hDaMLw481UvWwi9piDfo6m2jcLCzRQlXlUTa+2YfeYhRSOauhusG2bgfekalwZGg805Ay06
GMnFV8y/MJy/kvy4ghW7m/+KCh5smisdiod1F2SY28/kYjz/+G8HYPcrZbJUNByBcAhM+xJhIMKA
e8Bi1aZ19S9WFc6cOMB3VggHw5P1PrJLuJ/1bI9mYl8GNQFfaBOz0tqhDa1Wns3EcMKDhlsoM+C4
aCdsGveuhk8Trjd93KZv11IO7SZKwi9ZIm8VfCZsHO0dU00oOnWrNoBPlzhXC3RMvs1WN2ydmv5V
MByanjJU+MSuJD28VCgs2tAj4xnR3FT5LsQ2s0yzERKTH6DjM/fkTJVLWFk89HIkYEifdfDUDn6K
Oq3/VHbk39W0oVg+WelHNrdqAEBR9rRoOnJhUM82PJZo2P77PNL/z/JQFQTR/xpI+hz+7//1P5v/
cXlLf4lDnf/SP0BSobv/AUbKiqQEDm+o2f8PSCp04z8Ca7/uWMIRcBCgjmL5nhNPDRNWqYNXVZBh
blrKgBP6f4Gkzn/4Dw3136GQ8u/+jMl0MCNAHrVsYc9nC/4nP/8pAK8loMdr52lfDNAB5UL6UGKW
8VTylM5j+p8ux+0f+ubPwZR8tH/5bZZtSWGasHr1j3F7eqOhJOqxRwifEzEJzj7hpS0ULROpKjKs
x6nPTpWZPCGZfB6qe7Mdj9MgdhN58k6F8rU+BF64imS2ccfs2soEHAPIIwpu2vEIZzpGH7F8+/Pn
/jUl0P7nItm2K12cvIYtPuQopiUqLg7nLp6b7guW7Btmt2dCMrDuBGs/M26cFkgO16q/XK8f//BP
ENP5F+NnR9CnzyBT3fgAdjc1DVlNHs391H5TwqOD/YafYhjfeq89VLs0QD4fN3AbkE7/+TvPz+KH
J8OykD/b0tGFOSN0f30yytwO5FTK9gBJ2tvbsyO4sIp+m2bT1zJwjRNEieHQ4dWAeBG8VsPgPxRF
5x2sMvnqlW5+1FFiAjPxnYPeWcYTWgINPfTbCGvk9OcPa/zbh+WBkoJLZrj2DxrsT4+xNo5YOtDH
HXB7uYdOT5r7JGm+u/ILrBK0dWUKwHLS5YHnbx4A2tfY0Eg9IRqhCCL7QXZtqzHNASFquHr6WAEm
4aiWbCJGJqFs/GOcNXurIxNJhO42zpGAkxt5zMn22NpGmp79Rj1WItPv//LN5hfw10fAsqTpGNwM
HgNpfLgNJGpjYRzt5pD3hcbgwvfvcHU9umxE7ljKey3u/E0eG0AsEozC0dQ90o7DZxxpIRsjjVtv
6E8GIS16OtA+tqs5ybd8hFDVLAcMZOdK9e0tZiNEGjSa/0Cr/8ssWvH7K8+C51g8Q7pC1ys/ZLV6
eWLYJdXggSHxsi3N4AG4eQyuBPWa7M2Fhfn+4g9gSNLWTc5F2/fLNKrGpRt6FjF8lXv68UeHMfnP
l1bMb8+HS2ubpuApB1FlCZ11+ue1r+oSOaa50R2AVxXbPF8THwROALtUmbTwV2gKY6Zy2sWgw/6Y
kIcabtJeCFUc//JR1K8JDvMK4xiODjmWfEaLPOwPV4kaLHYYYda8bHCAnTzdO+jZV0HSNUc6OP0G
ley4Td20u5ltPXedMbJI+b0y81fUkER1IlqhA1Fqm7JpjW3ZiPLVvQalH79qPUcvDAs1tpfWJjfN
F+syV2/FMNsCennsaQ7f6zihFszLbsyKUZLJoDtpfrh1q5YhDIXMxoxwGJNTg8pwiIdlkaAkHHWo
Mm6Gk3Gwc2w4SnmXBjMxjDUykfWYZK8E/Nm5LIJhTf+IVkEgdfoSXXQvfWacvh4y/AMOi0VSvkRR
328sPdf3wvUbarsu+FtUhvH7hsdWqlsK0J5h6mx5v950xw5NNzbaGvVekT7yGYadI0CrZn36LUDB
fHbbWXDuGtNX1DeIABjyjn68Vm1CoNuglRvwNvTyOd8UCqFJC7/2aWBcCUunJ75LZA/NdyWD4tly
vRfyCpJTlaX5KnfK8vnPD7AxP6C/PsAO4GKLvRuxpkkY8q/fRYtsCEOWXh/8lrkURUOy7XU/fmTe
CIq4qhnjET7z2PaadR9iPDUZ2uhunSEnxNgjZzWN6ePuh5H80qOnvTDao4Pg+9/doEPbnIMBoFe2
/fPHFh/Q3A7LABHKTDFNUwkhfyzmPy3W6Fzz1PENxZnfChlbVEVwMp3M3jHvfUhTRlDMzR4kxj1a
fBZEaoipKLy/BQEpOdLuP2dZDIJpJptx1Lsnj+Nv2Q8ftxM+oT0HPAtbwI031IeqKPUJ5c41BFIg
wy+1GW4AHG1dS/tqIXjoDJB0GfaqPPvLNiY+3lDIH66r1LyTScrDH1fupyujy74fwsZV+8BIgAY6
LbpURGZjlmztyE2Omh40uzL1SQ+yNr2qultBLfmXxei3Ly/oJfLFhUkxyhX48FTJxOktLw+nvQyn
bU78gc+pEd+k7ZxUKHSmEhfMKhkAt+7uz0/Gbw8GD4MgphrSp01d+3FBlsC3dahdgEbwxGxkU598
ZfbrQFXoD5XvAXsyjL/UOcavUT62Y1NuK0PoDOMcaZnyw4LgGb2NbLGu98RdbWHcUk1Fbcmz2KHz
t9CdOiq4V36obVmHv5fpMJ4SO3ksLaBORB2f+kS9wgnSzqYYyC2cbHE36M34ACL8PW6IsC3iMXhG
BzoC+gj7A+Fl/V++wz8Pxs8rgSMU24dlUsFbhEF/rFAZcgGJdr1qB9bkbizsZ1PiVB+toV1DtiAU
PehDbSEQmzh1lF0p+NJrWIRYPP3MxqGZvRVpz7g0bC7wrPew9bVL0gSMJ8iD83SnvPiCP4rgvUW8
dtacqAS73J0HO7RuJbmGUBfrx2g0MMoFbrdVOkTDuivSI8LOGwdi99G3yZOzv9S4eHQ9Cc4189ID
qb4vfeHGB2OszljUxBlZHb1dCxEgI+9jqCUPuvS4dFGd4QNPmbsCkXgq/YeW8IGHGsyjX9JPrWOh
3yezGq3pqnoxtBb8GRTlWwEGCWVedCsBS25cluxVldb+CX6Exk0eTmldYH7vyE4mnwwFQAIpD2mT
hvp3Z4QWR2dfJdukBczSOX66hkIES5TQOpvw1Q0SQWMx0eFgIxirRaLr+UKvhU62G2ThcAz1kz8L
e0ksrhES9LDsAocsoUjHZem9jK3iUxRhdaafla2GGMpMNN3hmvbOKi69SxGG4mxAu5xQaO8a/t4C
rCXt47a7YRZ5mYzqbQRht3MxYB8Eec5pEEqW7ugq+r66JIrxRYrl5ZSh8/rz6/pxK3WEbTuGzVZK
p4sH8MNCYbWWS5+CnoVDa5+lfGCEYV27FCoLiP+//LLf3tP5t7lkbxA1RSVpmx9KJCWKFjFXke2i
ciRtEAZ2mU+f0WD6obH3MiuE4ie5ITZ+rzGVQBDk2cPYGYNqf8kQnKIRMpiGj0G9zhqc+x6iGbPD
J5YWAFeIuGVMH5oMI2v7Fshc/eULfCzxHMpM1zYFJSfBIkSL/LpZc8AYcyKgul3cqZhGdRseVKSl
66JMQFB2aOD0qDIWwrDNv2y4P45qP68OVJemZc0F5rzzGuLDpStGvcfg7+aHdoCwhVwT3gK50xsO
nepowKcEBdVh1bFTzhZ6iLECXNPAZoVqMqgARHnrKunGV5HzbiKylwez4mzEa+Qv22FJKKjzAEer
fCSunHyt1wZTAAkgnv+iaS5UwTHxzm6QrVU0fNIFeuUSddwycsPx1OtBiIA0STC71iQ9+VX6Qsop
UiS7/UYwsLGoas1c8cKpE+9tse3c8KHJfPVo5B0GNTuCJloTTWzGDKnyEScSEN5Hz69yiHau9jxp
/b4RQl/SJMQApjDJTZ7Z71NjkIeklvIva/G/HEUdU7IC69LkyO7o84Hopz1ctspSHIqrA6TJag2y
I9q1js6pPfSaE5wPVFJtBu2rM9Nr1Ff9EZ09EjSl+Z8jlMSlzJvnNvGWNWMiesNh9pxRF5NdBNsP
WgTm+rZvt5wK1Sf8AByObHN27zIzF4W1j5ucULHMIDRhMIub8Fnv/vzWu/OJ8+PTxN5sCoNuCCbX
uX746Qu2Q9QRFuuUsMmHGvCpGjbakAMfA91nN+YL5/MA62HTvOkTKL66Cq6KoeBCz5NkryysnT1n
vMGy1c5FEH6xEB8unJQRV+eVisCGxqYfX4ZbJrTaEleYt3WsLthGDhZ+3azJpUBNGSIxu+RF6ACv
uG8a+62M4uFaTNpJeMDI886dljTY4KS2RUbQTdetBBeTqRGVrdsk+J58CZSZwDOCuhnsKHjeYmJw
hesuPjLWEEtJ5sSt9zj882Idc/Qd1pAaCGR0Z8dS/qjVGFVZmLEEpQSs5rDp6Ir7xV7qIBJDJiaf
shLWJ5v/ygyH8HFUucR8BxRR8x/Q/arV0JT0pgt1JvS8PpY9fV9zgi1T6jEGUOFDWbBtFC1mxNwW
U7jvmg5LOSRpvEEPI1AcXOrxElAXB3wn/uZMFWFkHgEUZeDF93++9fJfbj233GCpJ99QWB+fbb8d
SgejUXOwo5IWQ4nouUzRXY2t2R9Kr4R0UMPSQD7arzKzLNdD4Kpd3jv93qFqxs1VX5oGbGXQeFuB
3ZnAdxLMjMQMULnyaERhGF37qLuLrfhq98hs0ZzlSGuKp85OrINvVwsgXB4TH93ag3osN6KvAfSw
J+C7XSbf+tjt7owWWjUfbz/qEXwsPgpm3tw7/vlyiPkY8Oub4Bpzf44YSNLhOLr/+ibElHO8A2lx
IH17wqVvh0DJOLJmuq3eTDenMgjJ7itd1BVFD9UhTSES125+CSdS6/O8/cu7+aMb9MsnYlEWHHDB
ivJycjD89RMBrmrQTXOASHt46SpdGxVquWHKTsaoo/NE74XSQg7yaPg5LdR4M9Dgwkt9MAPCfact
QUsHzUKvycST0Nhki6Bt8+fL9tv5gk3IoqnFHu4Kx/7RJP5p/YimOtTU0Kt9Lc3iVDsFLircZZpE
+1E0sYLfknyBLHyhlvb+sgnPO93P1+fHJuzqJllghG793tT0KVH9KOnwN8AKyumrBOVfvp74vSxy
LVo5bPcWN4Pn49d7IFKFVsGbtWKRsyG0K9lVIZrhVJagaYDlbzBkT7np7NFXZugq9XSXZnCw1Tgj
WLOivQNEBu8MMbaI+k9/vvj/UoXQJbWE0m1kRNL+0E7skBgGbqzaHdKdz8zb86OHdKXMuk3WmS3D
Qsin9TBVf9kVf3tVuBxcdio4x7bIZPt4oi7EFFiVEHilJ+tsdabY8R3tWZOwdtWcWzWMR2Wk+YXk
K5/gxQWQMnB+kWPgQ/H/1pT87TFgfCd0KYUhDYmV80PnTw2Ej9h2TShXxLi9hks8sOXeONYaOFWy
bHtlxi3XaYUMIZbAQ80EZTxB2LSzhuCBK2j95cH87c11+EgcQalj5uVVyQ+7aiWt0YXs0+58H6tJ
4bXhxkd6m4CZaywmfPSAsm3lbEyln2iUblTtd3dMAQCEmB7T50sIQWktpxm7EqzLbuNJTD+hXv7t
Vn58fedQPHojuDK4p7opP1y7KIexPEZpudMS+yqs70XBeS8RJSQitbDrct1JF6iX9fbnB9dW7u93
jdmLLXmjFMub87FJatjNqLTRKnY+CtBV7jJdVW0VHzHoxDCrI07vjjgEbepfIGr6F8peH+dIgoQC
4KreACnBAUvzuRZ3jctgeOoR11WjVty8KRQkG8DhGE1tGVWVtoucVl2cYKDhonOYBJyyGzNyvpKo
gcc+JjXS+4MZ6sbJA32F77TFDK25Cm2r8y0UKSZ2dtCFMj0EqKYkFjeeSWAO0stcfh+ltu0jqW0i
ipITChJ9aqOvTJbzZTmZpywHtftPt1w3crKI7vshRfvG4OWFifSwMglsygaSUF2B84s4lS5gfFEj
foqT+IYcGGe6G/pfGUVzHsaKMEavjQQm6w9d9VBHCfSUeWsYU4v1SS9I3KblTaq5wlI1QlUl3OFO
pZg3hsrDGj3/X1/E4R3pmkArZJQDFK3lUqdQ3NFHNw99HyAktrXzFLbTNZeVcQwrzLqEAwc7Dx8K
8kkTGYXb3kFK7J6KJrBuUacfWiwAx4aOJIqBVL8XKawAj8zGgw8pmwTzm+am6pxxgj6A/tz2fYum
KZvOqV3CFUqgQjRjBJSLopLDvg86Vi/uLPJpMGi+54E5kj6NQsnzGyAcBbL80svsO6Tv2pFPhXnC
IKudPFJUP8NDATi4Ykc5h1EHvBah04rcz8b2XvHX6dxyHah8I6tNbSh/hir3N9Mlg8GEKUGKEEog
fBQQWuX4SfmOs4woOw4FSWpruw6J0wHmjw6knYiyoDDs446PGuEcabMpOxcu3S6r0Nw1rNXbEAFI
zcJIHbU2WdO4yrcEsrGDa3nwVFgMcxouGOq0bvfjVpu0pAPS3ADOotu3kMM6JPfee/MfsEyXdTF6
B0PUR8Nx1XFq9WTdE2BEaIxuUH6CF56Es1Glbp6aXTfZ/i3iqLeAj7ONLcgnCx+bkEFqcqnc4EzA
xF1UAnLEgo1I3zZBtqJraKT+EtqxfsgYrSlWUs2xP3kQYx8QeSFNCc2OdDJ4+pwDXdpHTryHyJnv
kQQ3LBpjtRmtRND3CzfRmOvY5Hv3agQJeKxcvCMLXf3owBUjAMjC8qC4aUNybYnLOGSNBuMnwG6V
d5IRR5xBb0LDsS06X3zWx9e4eTfSaXpFS9WvSq+uzxGJYKrqyy2X37rWCjqyJnPzluTDe9w1zJ7r
1N1aQ48OVabtV3rxSJjycQs9x9lYVQtoT0p9N/oJKviBEtfM8Q8kM2s6056og9urXifBASIRPlO9
0Fd1EYA/sTUASCEm4sCMUaGjHiOtgbzlilLsPBjTRglV7irDeeXwJ+5Y3DgR40vadPps1y7fdH8c
9hmG522wJUHBeiD0wT3UU4S9XlwGAj0esimCXmro46IJreIwwab6xGRgmfvWClLDcHAcEIEx6SYj
8M5jVbfeOUZodSbdBYRvBDhU11pxM4u71i2ybVpRDAb5YxBa+z7p8xM8uzuNfNxtNvRPP/bJHFjf
Xh4dq/U3tWmPTHRcrF4kVm/qqgBEanTxRiTu3p2M+p6TK/aUqN0M1SAO+uhdS785uAjY97lNHagT
uoYhO7aOZgOxirlVfehE3K0sMgm55hALSLMEwwkrJNJiZ4N/FtcVqQSLhDpy72TPiKbqE/z6gCCQ
rr7vDX8F89n4it/xW2aTw1mksr/qerXpnEh/NlIKX73s9okJZ45N+lEbarXtMY6vrHQWX02TOvRO
oA6EVgg3qs+ik/5VTmj2keZjTIiNqMRakFXHBD8MgSqDSRoQIOwcp9fKMOv4QoOCLx7PTF/NFNuw
CPxDjwVjwaYQ3ScIxuh0Fu6yR3XlBnb23I180kifoBmQLnPU9UNU+F+1xA0B04bOXq9cl2lU+kS4
SfAk7Hg/hIxWB4g64Hhza9Wp8I5LYp8Jdy0PRSa+6F0IqswD+4F/ebK3VesVj4yEsfUrQA3h7O1T
mS1I8AMbNY5FDh+KzpRTlcXZT5AWkXFHeyPUumUD7/5CZrh3ROfN8bbPHyKVXwNAZ5cf/08fYW+U
wbmE6LkJzDS5TQqnBQ/0MZzE94ba5t6RHUK3getRWI04BzVU/6mfcyCoTdMSUITuQ4YFB2Me0ZFd
nSZNrkWG8C6TfbqvtQLyQVweSPE8tCjqUM4PbG8BXVG7Vo95h9lNdOOwi0xAFaIGPlAOpKXQjq8v
+NGzY9eVnFC7ozTz5tF2VHUKtfEQmO3NDBitc21aeMJ+ciey+qkqtRLKQsEqVOMOo5tkvqiuReZO
JvV25IS+0wyo2yi/770p1+9z1LOrri8/N4mfglGy2/NolOsaR4jQquGVNsOqyaL+VGTuqbZ4Vjw5
7H3kY3Cs9HTTZ228SuzUu3he+142znMg6F7Ta35TfeDcDzW79tRg5gyL7iaAeV317j6JjQsbGccs
T4/uBGhQCOphiio6FBuPfvms3ey3YWjcj1Mkrm6uP7s834cQfvrFSWp061krzGsutPuhL+wzEaxv
ky66i8xvrTTCQ4w4YQvQ7ZNfFrcOleBVKx1rBwGLoOwRToiDxBYaHU2deOq3JAl9QZqY7FyFeiVF
4nJ2e6GdIz3YUByPD+g9Y4AuEnX70J0zdmaWfPg1pnY0vEsW5ObJgTzqpMQNaWLEpdyCneLzEpEe
KHLS6izk3I9NOHcLcqXU8C23Snlr8hxUtzDOSeZqi4bx81IFJj6cruw/07ml7cnvWlCXtp9LiAHk
NOJ5inkeUDZjL8o3molL2lcac0f/O/s3QZ6kqm7zpUy65MlrqEf7aVZqN0wHC6fZK6anR5DlBtr/
7sRsK0ZXOY0bhrLjGohuubVCC+9T6M1mEZ9nrGrkHc7q54BtDFvdd3ta+SIcnuN03GDKsUkFDqcT
owwitZzx0QOpf4XN1+zyiYF5VFTPjKLKb3LCv6T499uxz941qOi4BE1MJoDW0yk9djpw0SjVUfIb
njp3o67OjJiehZut+Oyep7XHDPBZVjnh0f3uaJV3Lh3Bp9Tzt9q1SjTcebxm1A+xvonObaH8NfFe
GI5L7Ftj/t2KR4YeXp9uh6IdOeD6w9IpZsV81GILasU+itJkm8WvMjTJjh4pcRrffewNrT1B2/wO
1uRuEhQQ5dmfQv1+JMT2NMGCsnx4rKXhdA9hHXcPbXGP0t5FbJxGa6W0/ux51qNRG9XKyUkgLS3e
uyBNN13EaI9xerIWcECZKoHAaSzHO4QuJGHHGTBF6IO5YGRNSEXkpifoCKwVjwMb82FoMc82eqkf
xPSStOqEgp7GCofmZcY/WXj1Bo622pCjXWzTeHj1KXmxoLACto0FbEu3ESAN6qQcwo2gN016c2mz
srlMen+U7URuXJJDPMm671ZNbJA5Sbxo8n2yCTrCD7rT245JnYW3kNPnTXkEZEIZSxeRWyRbaRH/
FdOmfEWuvUtsDZOIwR0yRDbeouQ42UO1FtyqC2gE18of4VsgL8nCd6h6+rXXSYwWtQZW7nvuZkCi
ebMOnJVoQ5AXeG41N9hWHegkTIKPOTTKNRGKzEukEx0yAKELMMRzo3/2HI4I6NPauZakVkJvTNK9
dMbhAcsbs7yyI8Air9UhbHz7FJQOOLEa5Iyj9+6m1r3uiFL1EXGQc1cUsdqwYhV7Zo/f0Ck3by1g
QkLH2K6cot8EIS5jjSbHwhqLq2f4S600xhfNNm7OnJYb2ka5ARNk83eIlrI4JntZRObC5L0nSXuW
BfW6Khqf9Byc4VqONYo2LOVsPI5rJ2D0J8vyTrJOFWFHdFURxYcWCmWdSkIZtY70Vr3/Vrg+p05H
POWClo3DaGBPv2e8OX2qHwwv1xFJu81pEBqN3Gkoz5VlpttcjvmliuHAkscBzqwx6jv0ZaDjgu0Y
meH9iG9Fs1s8U2ESzsHCO6AP8ePQpbBWsvq9aTxJbg2IJJNT110vgIDIZlzhZll5VUfEBxEap7y3
4mPZeHstgBESCcAtoQcZdP4jk/4uBAFNoUGCQGfX3aFkvrxsjcp4wbvMHH4CrddjfUiIVdkiiqnB
DNqvusKzZDf9HC86Rtuc59X2oJUMIL5p9Pq3ga4vQNVxk3j6QdPsT7QlnFNEZHJraBY5SpirnES/
uJ2Qa23Sh701iXyTNqN5ofwjIE2wsrQUkDIw0Ll5Cqtree0kB14dF+WqziEeWfZLa8ceB1kYJ4YV
jBuE3u05HSVU67hdZmPD8mM48tkJo62TqOANwiQlRaimdQh6ozCi5OkHaBmTv7aU0eStCzlEGwGz
ZG2PDOYKZ9SulJr2AVnr/Qhll4EAkrAQjfWe5LppE3WlQT1sYyY25TWrZbbu3TQjzGu88Gp2C0fV
sIrjvnjRMcFgGzLZcpS/k3WomNc77apObXLauPmZcgoI/ta702OHspm7LtH9Z+8BMQ5hP244+3i7
H6uiaXJe1kPjOuVhuArg1yyRaHJM1OrXSownghhEWma3NO+wKZKit/V74nQqqCNiwN0SR5l5bgek
ZBAXo22PgmDLZoyHiMg3ah6AeRr023nAuy7CnJVTkUkUdrBJpoQj3FA8/+gewi1dYo165/4RHex9
l1p9r2ds142oKcYKjsfo0VbZ6AHdExSudQOk2sbHU9gpPl+yOEBxshVX3UAoDYh6M4K3LKysu6Zp
CBmlLG9+mzM7Ad5ztPwQqsmwmdI5ycjpoYX1OooNgBDQTMdowzzlvUgZ2Rj91SgplptgEGvl2Ckz
cwjuNk70SoH6Hm04X904GauWbIu1RxQ9RzfqkDzf/7NLmOY9IxdUFMjYNnWv2Wv8f2yOBj4jlfrG
mp7LEaSRQJREzFzHBIA3ftX3UXtfMvKvrTCD50bwS4qIpJ4udHrSnVkMx3ldB6Kk8PgLaH9JeQRV
1+w8Hw1iDW1pa0riPmlE2eYA7liPwQkU5qeYDEUqCh5ZTuGnUOIMEVU27pXMZ31MACLWrsUx9XLn
PnIJT8SM/cnP8PoTc/wAzpa7azMPidipF8Re95itAeZleMLvSnJSVw72PQ/XUJ+H+TIPyDBS2lsI
MOFqRao9VpVByBkHqU/RJBEo6taX0TgSh2dfIqN69rSpAAWFFy0dws9hhLKb2n2v0gQlYeSsCY0C
N9KSWNxE+LKyd90uqwemhRLh7PRsWgAOkhqXNnilxVQZJ4FBA4+Qpu3NckZMNiwzHTjiztYO+ZiX
myqebrbeP0IxVtQ7xEFove9ssPzAKUu7+4J0tyckJMMFht2rUSYaEZj1NEf8Llqi78ArKPu50hVz
SUlKbaRS57knIHjN5LDe/vgpxopwafF4HhOE5+StABDtteAWBnuX2dXWQ1wP2st0uOGOubSsggpd
i4xD5HaPkhnwKUqUddIoC6HVHhJe/cOgChIRQzx5DiIYIvRGcAxVBgWlO5pJPd6Xk/Xd8gVBvT0H
gahJcI+W6C39IG8/T+96Zn4phqB77zPvW9vR2+nt2lw5ZihXWIS2EYkjVY1xUHWBt6IkZ7rS4XHR
krHdBZ2dMzMVxr602UEGAZa80dp9rLCKWE7U7CrX9xe65fN0x5p2THG9LCyzDR5qlaeLnKz2vCyM
/0PSeS03jiRR9IsQUQAK7pUk6ESKlCjbLwiZbnigYAru6/dw9mVip2N2RoYoZGXePOcZpJMGQX//
X453K8foXMA7Cp02kOzjue++m4Ss3yzb3GaXDS/3wvY8ohIkcvz0KPAXd9TbUksKfwSJZz/e15Zw
tizp+beehBLxmd785YtbG9VcbHWrhn0nBL0jXzRHHnzjmZX4X89pja+hYz+G4TfYVWYaLbikxzyh
yLXBTX+qEc1KOensIWCD+D2IPt3EBR1pFngqpmB5Yk2GFZvBqHYO2zPM6E98FGRo1xYUNhpZpmr9
l0kG06Vr+r9IKyjgoix6RqOxoVAVf4PZufXcBO/vi+nslo0bxrE5bbs0s18zUqZha3r3Y0tCcLjf
cphv/8uBxzAIvjv7xmA+sDlY4VBzK6a5wa3oTaIofUtdOZPYnEzH2CSCwQxJpGDfFF1/ztC9oI4/
ac3BGCzdK9/cw4j78shWVH8JCsbFbfFhVkb6wDcF3CimlTF7bwUuiU3KOiGYy7WhR2hQ7ifQEZZ0
uXg8o+DhemKyih7n7aH08CD1MVnYuv6KIbO8DiYwhEn3xKxyg2349O6ei1xjHXdQgbS/KR1b7lL5
lFnA6QsqTc7Q/I3t5W9sTmSp0mTe89t850/koadVLdCb0rcoeSpzAVjaT3aul1qraYwmtt6tp4mm
1SqubQAd0Ww+tXStHwuZ9vvJ4XPStb1Yu0XlnCiq6uduzL4C9rK2zMLtbUzsdc8ocq179DUxjYUt
Pg7v1PUfmJaAAuaJF/L1JbhHt7Y789Xwg30TvBDdyNbr2W6NkAdHP7gWc1EfnR8rJu30ICFEndCx
Apqbq/RF6bsLrMu8H1YAV8zyFrDLsbuztP8dBP3y2i1Rvu3yqOLNjLB5sBAtWpbKrlYCN0Pxwnfy
xXvJSyS16fDN1Dh79pYih7EObmRREiFm8FZ61fglUuePdxe0Cm9wj30TJOF/f2568Pjhgr4MJmla
P9BbZ5b2YWbv+rkMXH6HY5H8AL27ANTq3mKXq4MFQWjvjZa+Kc//998/MDvVG3H5LSAw75byc9vE
UvuXivT3XoOhPiDKWs4FUYow5+B8iQ320bVX4R2AuV+Ojf3bcyqOjmC3TUB+GJOchq9j/0gyRqsO
Khy5HL4fvvL4Oi++ubPxJPyirI/rHd6uGFBIMoYZcT2Egt033fzkc6QYCQsPx+ZcM+JYipYOokZT
J6yvJEjEJhc4OrEGWk8U9cWqiiPvHbDXNtYcYEUvo1tZ18HOMIxhby12fKuo/WiAmM7PmAaMa13r
I/Y9qGMSPn2ZLMFj6U0mwO8PW6n5bVYDa6yF1l+yt2+CveZfh8C9kVawIyIOFw9KCGwWtp3LujsP
Amg3Io5zFDTdi5vEJO1BJW34LBR/hN99L7TpR1TyT4pp8TGr3SG08t754oZQqvjbr9ImzMfSptu3
WOeo7J4Sbd7STBbvdaq6o+ewDojnpXgf/bsTfhDdzlKndMyCa70I8SS8q2024v9/40Fj3pr+CC+n
mMwXmfdmuGDUJM6BsyI321e9yNt8J9+DptEPhv2ruh5EmdbBkR9UvYZSbYY48CooHkF3UW17HzB6
1o/D5m/FcTAoNz3VbKbfnL65pkPbPhpuUWyHwTC2uGetTaQ7ZBmwA5oh31cKY0cc0KaQLlvCVFff
eMXineeAccOcXe6yzuq3Vp8x2Gjc6KpU1SAwHVMiZ0a3zuo4OJbJlBwnhm+HOuGAR7PKCr3RUEbf
qS8OamTuza8kWDd6ZEc6Y5K1U05vf053qQ+zrUMHjKMAoDu5G2ROObRKuKmFbxdn7eOLMi0FI0L5
dMP6eQ0cY3ili83mfNqKN5o+yJHryn7jhu4kFf+KvpS75n7sQ1aAQ58a9i5YYvM6tGUa6oQ+0rRY
+pPMk5up8cvzuVAKry6OCS7p25SUX0LX09nTaCPpKGM07clxQOmbXzIgFw9mx7QQGsnCrhwLooQo
9GGMqFNNyze2PRs4Fy5lzkV5ytv7g7qXtuYuX2Qf1gTqJVe3oIXwSBVswAanMLHzGK1WNbzaaSP3
dXavuqMoePEMQsCT8TW3wchv2xZvIxSDDrz2BO3zIAvVXZjbTWyzUhqluf9gOlF2NviyjkhxUD05
y74QCCNqax6f2+wL+oh7oMzm+RuNnLbRY5z36ly27DaLQpLiMwcgZlQB+9lsCKD0lrOZaViGZjqa
IWzAsLrHW/0YuIXTauryqVnAnKtvGhbFg6OlWjN1EZu2Mi7N3AdYHwP7+N8aBmhrXgasIAPBibY+
qXD2a/xhR3LyuVgsAs1+c/kvplVEzo0JbMCsNyou9DdrFlUSlo0L5MdyWnYCU6EaB2tDXPU5jsrx
5I2JwwU7YEU8tUa2hex2XDVlmZ0Jne982HEZc80jzDmRht3gb7NfydTuqWX5Dy5uf1QNz1pbMNUj
AGAD/EHTIgn37bKpMXeZ42XvkzL2PVoFYvLVkX203zqYz9r0N46feutu0t0Ff/vJrgN9RSq9rPLJ
nk+d3WBPH/FB51b52eU514ttQxX20JS9Rl44/ul7W310S/9TQfTCxudynafGdtFOca2BWm72lv2I
sOiSGspBrx3AA10cAMrOkxjydh/Y5tlVtnsbWCdZK9F86qg1w55116O88yzaHq9CZDQNm2j5KxO/
7J+DlDUtXP1GRv6y8Lq5t+ebF1lXOnQHzz0XKLcOCR+IPa6kCDeTgJ8xpKDNGSCwpOPuvCVg4y9n
BM8SZBUq56e0k/zVhTS+sdhUwv8JMq8MQKplcZc/tLLmNWi6rwETQRo4xqYs7fJUMj7Z4GIY1u4f
016ab7xE/qosqvKK+rcFibQQ/CNN6dpL9oDcBEkuk566cLttghuE4p4ttf/+MjAsXaYuOtkFjy8B
IwK9tLAORd04Z0Uqb4lW/fxW27lH1JYepgTEnySx3rVNzCz3/kihah6Y9Ad2iPDUf8wEtk1/J607
Vlv1mHEWhiE9XvEQ8wKbdIq5atfZ8wvAs/VIrPRdQTY5N7q9pXNy7Ru3u9ICBph4d40xz7Fe/SjM
C8C65R31p3PGqIVtqrBmaISn6wY/on/Bn7kx/NQNZxpDLwYasZUf5+9WNxavDStbKxjZoOVBiNbG
BAccWKljdfLBGPzTyEddxMJ+UlVOzd70EJv4vgju53YTb2QyOWfgaihTMbCELcfX6r8Hr3Sa6XHq
WEJzg/SCW2x6bue3QAHuEQUKABM2MhS6KXqheXzzQa4flmhhsiCtz464cjE75k04MbsHLiTtbMrS
ByfBLpb7AfLXYjaP4O/4ePn5aznwXEh6BSkRynkN87xiv6WtoVwxpvCVfnVktwtmhV4ksoJTDmwi
JPwwb6FT5AvsBara+dkY8uwPTiOa62xcPcwcaz3dxno1DUH+EI9l8VABeznELtCW8rnuPOelNB59
QlZHJzVGPkeAvtdt3phbz20eAhRfKO69PWMtD9CRS8RUiIVVOYOBslubrzG8L681W+ZQ0y0Ssb0S
0dkHiP85Ly21hz87e1zp7SkZNWGHKgBhItCcGpHWZ97E0wpyIJHEfJJg5JjibU2DpIFLFJO1thJo
sV8/1P5tGGko6IfMmuZjHOVcDkwskYy/q7BOCgTaVmNd5qGGcRlbzRsNBSoELz04SFDY4PmePe74
iKnnTWsvH2yTq4OQvvmAlSRbMbiJ7suF7cU/22ggDAMpL4ggfczJIzySM9haAtnqYlg7YjoM9jWR
fXu0ehiCzh0dY28TV/7phvLhv9M91UBlUQWsBxGwBFmp9hAL0u15Uz/qeDpNSeo/e60DPZ6kCwOy
qNrIljdr2ZbBE7Hi8kFGYthF9d+Gvt6Vcitd09XcAxhedw57X2hHFrAswHX7KOLHV8PWa3P/I7Od
8gkC4JtftunTgp0ZaRDkQ2h5g8uzVsGynSqXI7n4gmkT6cJ8lgbYJby3y822vDe2TwBVNvNVl8Z0
taSPQTtm9qiLO8W6grDnpiMcDQkfmErnsaFI+/ay5G/PBu3azSoRumYdXP77C/DpgxUEMMXzl3Gy
ITFKFe9M5E0Xsyq9+1yofarjc4ft9CmASXAsp/bvRCQtrLMIgPEs9GbxFK1HVRx03H/FlFIbm58r
k5PoOmR9sO5gagG8pHnUB82RUkmWw97kkmwUuQ33V4CxX/KDa9yj13GI2pmpUEJEtjdf86x8qQym
mdPEIMSL1LnpUY1iaaAajOZHdo5warOrHTnTbxY9tb3P/9FA59RFYZY2OFUoPvvgfShn7qFuOyFy
Kj/7/rrAxlw1XCFaRT8wH1KSclC2GUCRm5hqWKXtbxyZjIWHzgSvQoffNblmVtGgmGeil0E1SOqg
5aXVHmcGdqsYoUzIj3NkhEdnyZtuGR0TdE2FvNDONHX/m2luOEJ7d2+88UlLONuZMSctJJ9bZHfv
0p1+IxpoYcRGI6+V7IUAbFgO9UgXeRmQzFYsMuiXsXOrEGoXp4zkmWkZXmWehqbI54wPAav06cL5
0r9SYLl4aEvSRSxObAOCTw40m5UsESOZJWj9OzI8dbOVx2fP4AO4dcgcEHk5y16TgnDtY5xqZjY1
U84qTw5z5/1WOaT3sb40zUs5IzR2Z2jm7vQgJuzufIKCHAnCEmCsa1RY1YUgfiIflz4r19MQsdmf
r+ISVsziQ+McDsO0PFMz3v1bP2jr9AZ1zLf2K5jhZkqNkGFIQOVKl1Tj/PLZ9U6M5qscqD1JHLNy
X4b3H+AY8PuhAiOmgBRnQbiU1u7CfhfZuwWKjU5OU63RTS3vIrEOrqWLzWJmyRp7zVTSnPQ6tg/M
W+9TjlTkSvvCBwPmo4Cvy4TrGUnOKjFhImV9tx5NqfdWXxExQZvH/GsVmFlHn+Bu1Qs03mUEoZ4o
3kxd3+CH16sWkHZYWHADx7rqtkWNvEtqXB4kV1z+U/VCdK0wuH/aI5JMYu2ccl69ho187uPqCdkI
3oBJ/Z1KWFseHQ4wznQmWCcOjGytaHyt7S59ikfxtCgnORgW6oVuKrfJ3ZMVJP4t8ONTFnyOsQUO
sU3oSLnJU4fRlAzswtsy/hlygjTtPMgw2FkjR2DTFEdpVfaqjMwzO6l/7vs4cRwfaQq1YEtdH9uP
+axzxgaF+qe5WR87+6GowKTqpmdJfrC7VTQlYJW6iWpRf5dsGMKP9ZP93bflceXoXfmkmuh5uv9y
I9+lFHNcsSvxRoPI3EWiYg/AleZmGaFQpRMkLRPsojlVH2KyHiuaJszL5MFAIDv5xT9Z2ekeyeOu
KtiAo6XcbmrujiLIWMx2p6Nqt0YOEGT27xHmucHG4xLwhdCYVdP06BUQQoskDZMBIh+uwX8Jgup1
2utfL5cDxT0FfzkIdLhesm67mKl0AVMECsRN5i3LfG0KnVszl0j/jUNP8mqgvGPLgmZ63P8sCyHd
TouVgjKM/hm9mouERtiflMG0MNl0Wlux+CfMICdGjNZtdK5qBsgfDMulcJdmVQ3+Bxxz1hjM5tex
aKtl9cjQsil3scWG98jK/6bEI7RyB/dfMg9iG1TNY1f+8KQ54VC5pEdBzqZe/5cpNtN2P572btWB
NyvjLQqdj4nPBnHZczIwlE4midXUQEzSMwqFIsVXliJM1MlvYk7jFsvzYVD3t1Gkfnv7iy7Auc6j
hf6Ef44hVzaRwiRSz09NM3dM57etFgkRiYnMmWECwe0vmJzeKpQSkCnKTQFXpkuXv45iPiQkcQL2
Ofz20fOjT8PxTyI3+02a8uuNXPvUxSm4RaKHCJ2hAI5kFdslEGvFsLoPWswCoY9lkNgoBT4X7X+N
VM3R49PGETLDSKiy0yx5RySZexc8Tm/mmPyWKn0uHLi/WmJ+9lP7s6TICONCv1cS14aYkUIjTQUd
rDZT7MWhFz3APfWTD9epP1nya7ZFOn0HsO2HGsxTN4BmLAyM7l3ALalTvPi9HIeMBdOZN3/IlJev
o97lKRSPJQgb4resGrEGYybPuYH212bAcJLdNztgko7QPnaCjy6BRkeznorOJI1iq8+6ycZdOXgc
Qxkm2QlFtCUYKQhmIkHPN5TJXZ+OiO8moriTYHE0gIxbNwgc2CsKJo5bSsrAhmrc9qO3njtrJzL/
qc/817nrSQjI9DlGVL22HI/YlPGrVL2nZ8soFqJUmjGbFgPN0hZ7WWl+DRmTFZkDab5vkeRVHSCE
UHv3WLOsxQTVL5mJgdn+yz7xmQbnTt4XIaSNYspGJezp7NhG1is3XBtKcfNnoV1bRr5AFFrtx9ZZ
WxIE5mSRSjHmjHdnQE+nvHsvfH7YGmtpVrFD1WM96WqbqOqz5uazuce3IdSOGNP6fN4imWKU0BcH
BQoFAVOanhs32dc1R50tIpMGAPJYzBcbfzJXRWAvuyLhnjbObsP5zz2axxy/KID9XuZhmQPhnVGk
caN0VuTALzYfY3YbgfLfT28TaVmfxISA2edcG+LJdP36Hu0a1pzA3irwGFsv0T8BTmMEA7BNywpa
opgeohajUOkLKInAH20eM6APK91UNkWtxQEdzI8JTE6dCrEPBIdmxBG80j0v3KSRvwFIsc18V3IH
TfDQeS4Z2hSYmWpvEeO0Oa6RbrYkRobhx1qYdTt59EY4Ta4bvF5wVwXMRAnPpmeTOV0WDNNFClus
+ZqDsjnNVvnjeRbncHmbWkucoxomUz6FVZmfBnMRm147495oXfLAtX+eJvvMgOo1SBcBmTf7rabk
Y6wW7+RaLkSShUhDU7OqyS6nxGJAluBfIJrumFPqh3UnmtV/BjmTcO8W8WG7ZrderHXaVuSIwUJ0
ZrHjZ+avtP+MxPfSp/Umsoz9EnT7ImDoalrRN7BB/lQGcrNYbA6S86j1C7WOv1E9mFCTHlhpkjyM
7WOdq8s4kuaeqL/MoXdYAITfaPQG6hei7hVDRmlevZhaK/E7nk7RJCSa/Bc5kgXnPEtboJddWrah
15g8ERGFM0TdZKR2XhSCv2EaXiah010jH83WUFuj4wUwqfwgWXvc4EAh1V1aC2N/tc/azF33OMQG
+nlI/cAeRiwWoKmi1wrwiBSM2d61PKHrdyQEpi5njPjQjtg6cIv+TWexN33Hp9/0tPhzxMEZiWsB
GKCX6ppPHvv9vNiLqjkGKeteUerRtzeJ6Jc61HdSLVllFgAy49wunVxJdqX1IJn+k51aAQch28Kv
uQfJjSMDPZOkH2cj4M6au2pzYWdGdAGx8v5hTLTxMWaMocBOV3ex3oKkfAFxx7pjpCglSF755Ywv
kpt8Nx34wctIogZz2OB2qpTBm4doxUs/jLG99JlU++Y+3ytuRenUYakaBc2Idr6ak53dB8uqRi9A
Zrr+zWflkmTbDmn+lsfMcONyDL3EuiK8L4/asA7mvFAYOsi/pKXDUdwd8132JVQhCHkzNbIK+eV5
vHagRcSMQPxr178ty8Itn89CzUyLluKe7fRVX5YfkTKupLJeyGo9mT3oy4m6lyAaFqVpYOoPquAt
661nkkygWAY2Z5oCUlYfdzYHUkVUOeJ46vWwsrufJaVhp6yZi60PQDqwkN/F86WcyVIkFuwttlXD
3qcdGwMrzAJmynVerR1fPpVm91oG8pJYbbpeZk/vyr/5lHxVfDjwb0y4OBlSTSUQzU9fSuPAixBc
hcJaP7ugBJthF+M32yUsNAOeZSLQXc2WkWGVkhIa6rxcle684L2BBMRGkgtj32h0da60HaKJf4nd
HyDs8thOzE2qpqGPyMXUVs2FnVxicNVFBsnfRrYEZbgTjA47Oaq+sfpzlJ3ad0ODqp19ijBZUKGx
nTF7EwHlubsFOuW9P3mQbxqPkNjdk+nvIcu9mGRyN7J0XlqPOGbJSEobLAH7iwbrTsvGtYhnTbh/
bU7vthn/EOHbkt5N2NxN4nC8Lsz+qTvtc7kbZjve6CJ9L72ed0WC2HVio5EZJEu7sw1gM1LWU+Ll
L4L3wHqhaVLmSfmQLTMJQuqA2eKzLc2JUqbifZdX5Yblh3BWFq/jCsdFFVSPeSzfLMn2g1MDfVTd
srKtLCFcSbhxCVBRddCEPcYqNxqrPHvkJP30SRjjA1N03BELIO3yiqVAXH0+osoL8KyI5pzDYDt0
1YWe8tuimlNmoLeSHuBca3nuZXmjw2dvEOHEu0wuUF5qrrsEXsPIi261FyLlbFYeK/uUBi9RTXiz
UzkLRu3RL1V9TJsnXooz7zNyUW11Dkzqna6gSdtYg1jVzvLE7tMeuE+98diGTLxaP3Kv1HY9rQ+K
J7mCNLWZS7FTvYslvOVJ0S3b60n0NVKtcR347Bg9cEdvPCKckJhU42dQCyAmJxlG2czfM5Oj36xM
YL9psKmpjk7NCTjtSjZFdLOHpXnOGxjtUHREJcZPIvkqZ22D0XTwtgTmQ9bHYT81wLUdLuSKIjFn
4bg08VKkdgCqikPaiXK51RNHa7ZU23S4ILjoyCnMR4unpikKYyV8j0x/LDcdWDggvQbuNeCmsU2B
S3qBKHvHKGkWPziDiYr1tL6J3kc2A8xkmvbVGFiP89TCknXi36hSb6ypQ58Fe0LPhLtGHucPsPg3
TuDy6RQL23bEEhfZ2juRqhvk8/emqo2QVYFi5QwtXQHTPOUTXAYBI3lAdVP+F+hAnKfmc0HbjLM9
WLljdC2ZIduFmDeOwWVpnASYZ+UbmyACEJ0pcQKpUK4Hy+KP5j+pcG8wF0t2roUmzc9vvW7N4IIZ
Nl/TT2IEZ9G2JAssZ2GzldN+wHGfV4bNS6ObnDysN3kDPLlLG4TlUk/nCnMEzwaazOAa5MMBO4O6
azn2JDJqoAcrojcJZ1+Kb9CSeB9Ggk9Creuu5yYXsRAWW+Sa7rpYu5/kWvF2Xlc+DRA0pRmjEsBj
oxEnj5JTthYGNdXK0nBgndHCmVwZLvJDSnYiSDU8+uJgxDyl9S6634ZhEmQvi+MD8nVpeaFdtOWW
Oe4PZLNjk/TP7LdZ156obJ71KGR0dcpkzro+DkLUrqzKQ5bGrShgs2Ku8/HVmcZyrDUPlMh9ustJ
1K2gU69R1F/TVBdEu0gSkWMBYQMdQ9YxyGlZ4dQw9lPPxR4ltrvKdGKHiKhgJVA/5qhjZlW89wV1
idX2ZGndbmcXy7OmOOHVasVhNborIScujVH+mbNrSdFt7nRUgWuOaMx4Xr/VOdt3dnTvqY0Nsp3a
/5hI/7Uivcz0zAbKyw3yB38VSEaMqZlzr+KzkF7hVD0xslM/BHXjVdd08XkenVOvbbo1rn2LxX2h
PLFJ+WYUOoXY1cwYacJ5ZJ/6mdsLCYzAxgFq3OhmlfSavDfiEcZ6TouTFBwBXSJwQWAuXzVjVu91
jQ4dr4iRti8u5HlcmsOwJo28KwX7KGX5NUomeuTiQgc68RYvQ7QuXIdoDfPamtzh2+D0x6Wpssvs
pp+lwy9MuvjLuQADflTU6+JkxWoARkJYQWhiGJp0hl+/CpddLHru8qByKNHSTvbSHeuz8IJV7i3t
WQ/nTBNNyTpGMLE/Q8u0r4YUyUHV/ROvr2U9SEolS/Ns26RlB+czrxoj7NHc+AlBBxl8T4LtZBty
K/1YLhzT/WXCpyFkM6JfFdaE3WFUSej0C+mB92YO0jUcpWMTE4XWxISgIv3JY/ZIc8UZy5gIS3Oz
61VKVq2tHhUFCKlVSDi4vtd2VlvrUoJy501TFf6xUwpVbcAz4zLWJFBznfKR6ThpmiVVF1NjVswD
dfaUemJXkQLEp7KHNdX1wzWeu4/5/sZPuT/nxhFWz7V69htfXmAJGcRoOAwEyb5FAmAfYSUJMbIa
yRCf7/O+okoeztDqXZvmt+0twzHCNGX7qdpWqql5HjibTBcATe10X2bzBR8tOoho/Knn6hGMEKaz
+eoVHUi8onzLFqQgQ2ATkNWIVgJe96Ty5XagJm2C6slvUdaQeFPHYXqjeUwPIxMhjSJjZeOWX4ng
3hxSM7Vb5a5zuh1r265vbbVYKDUWFh91c4zmudiMc3qKVeocisXY2myGoAE1fpb4vxiEyS+oYwNF
UTUOXcqqKcsJXYr8PFrojpItM+vxoS4iwNlC/RaIA+vgGOh5WAE/S63mbEJQZ/Lm2TzxzcZofTzX
WIjr3JAbekkSHaj97OTK5WQ/6gibxQhNfTPIvWPIfWVDbvTSiifIawkp9WzOsXhFhWjj/cjcE8k1
Oh0tGSw1kLMrfY6V/1A6mVZrwlWo9/rHmLHgaRBc0ZX5ntrM3YIuOOjMevFyFXoGujUvKdOTaRpf
FB60KRrZnxZdvjA3oQ1B1VoIGuSNAoE+8K6DFvWW6+6roe214GddBUkM8itv3++nlauJ3UDZVWGr
m1fLtFh67vlywIrsLArjbd1hPuMqcQY70ezSBqmITvUjeQoHNy/S6RHgbF3NcdjIlFbk7NBSdmn+
L8vdyldCG29+02l8WJLO51m+W5wIiLZYolIre6THVR5nFpv9zP7oBFKiAs2paTK5y6M85H0PaoO0
eVviJ5DeezG/MIdq9vbUJWFzI1rIzZ++i1gMDLSotpyx/Kmqan93hc0dq4FV1OZ0CPBfLYV5yabp
DqFntTa3mOfRwb4O1W8LBhJIFc8nieOf6S7+ZepXqOGSbwuFoZCdHxRXkqpikgjD5+C1BDWytZKm
JYuP3Gw07nRRn4sRLH1gxSmx6KCgTSEemA+up0q4lzIhGtzNrbdu8vGHKCFWA9c/5UHzzNUNNcB4
aIdxfIibmdkubbcpjr6FlaHOG2Y+l1yrJ160m9T/RzuV9be+wp3LQJEJRn2ti6pe9/n0jxGjuXXn
+G9GHMlwGCGazeAzjBzI8UlzvbArKkXP4Tp/l2nGuHVh6S+an7l5sNfNGJJ23R/mYYz8JnG2ZMS6
Bh3wpj70pLFCUVm7pIoP6AJp8bHQCOyLLZY9TISUv+d3UIAw2prcq/iYiT+kEuWOuPyMlv6Ym+qT
WMwKmXUSDppXrUtog3N42QNNZF1vnsQqYQirIVqczX7YS8s7u2TCVqPO2Z00GZU3FcPTwYJ/OlX/
2pK6uaZZFhBRAtEvsUD5vLTHyez2U+lvGrP4Spm3K0YGVHe8sC1wxrsoGJct8NaJDCxtbZQChHiR
SsF/5xVPczjf35uMQZmLfZEjqR/phBlLfGXJ/sOlw3MQlngVjgp7q6GJzd6Wx7b55j4c3xmR+ekV
34t087Ppdh6ih1+PgmtTvHIDhNVLpGUl7wqhwLnbaRrsRin3WEqfv/7MnKbkU74i7sxrRY4olrxq
j7LztGSd2jQFIX7LwGrP4VWHk91bKIP6eNU61d8Ywe5RFeaDVRLG6hyaaqm9l8+gP+dTWhg/Fs4v
Wxh0HCfzRnj2B9BOv1/ggHcehjRyxdRXna7otWsmsQUm2HAWXyNDjMmnd5YFOidLLHcskXaw8eOI
rYuCxnL+p+yYPuDT5tdbG99kcugq3v9ILVwQ7SF+LwwadY0ySMEH9cK3PO8nxVIfq5Uxixr8o62h
3cs4HPOOoLNn1eOeBqBaBS67KSZXppLKbp/mwLrT+41KOV0YY+gkOXusZgb/9xFZ8UsLsGNzRjDw
oFHK4mfIpxmAxlKRK3dpXbZcVZpoOM7kYHj1rPlCMpsWgkEueSBXO0zpu6xNeoOarwNBwsCc48mI
mKslXTKyda04JAZtE0MKbgZ9EYqtO+i9ObVyKncw1JhSm04Ye/Lq9khKMta2KUTtXaxJMs++dyI0
fiLKmJD/NH4yGimYy6aLY9D/itzugMaYQBJVTAIggf7P+MGzhuQ6uitBxgu0UpIpxWztSPy/Nu8e
RxTx8eWuLZZ7lugcJHq1twtGXiFoLCpes2wQQHLbUO6Tf1dbKEGgWp5Gp6FyZsk2fIPDyFV9BsIC
XotrFS88+XRfOfbH4nvQAL/ce6iRj0VtO+jeJLdjln9p1uFvGGJ2NfJ9wIIGeyA1WO9Zunf4iwnV
ldzR0EjJFcrjTRMvjIYgARfNyLgqAYRLotPq6+dojluGnSfCkXt808EGcrK7FgOzeVkAyyyKmx2o
hVz4/KyXpNxGy6PZq7+dyIird/GhJX1moGResU4Vh7i0+iz/KrTN6FoURwEdIkTcy4OulhA8tdyK
xjxny/jB+G29tEmwmRz+soCHqyRr55Gbd6tmSGwuhz34fvfAEuLfwquTsGP7i2fkJajdD5HdJ+G8
WjIviTfOqDkO424ftAgbterQXeTt0zh2LM/ak8WNWdKMSXxOHQOeHgu5q6Xg3+YDvwnnJX5oEwrj
qqt++bBQl+bmd2YRr6kbyFfymCBspkLS655t4jtdB/8oycH1oAjn8A8W62KWm8Dulm2cGWAsBe3E
Nh832MQ0h80atuDGmXZtkLB1b3cfLJB9VSlqphipDx9QOjGYd2tuu4x6vBbBmOUxSQn6+NbMpdrM
TfGmRTtvkv9xdF7NkSJpFP1FRACJSV6L8lVSybsXQiOp8S4hcb9+DzsPM7HbHd2SCtLc795zEZEc
DvqhFRkxaG0I/gwJ/ZFclDBIRYIGmfNKAPqhbRrFmBuvLg4LDAs8kVAMx+Yjaq2T79UN11+HM29H
a6s7j9A/vJvTm4hZvK8x9iFTRPAKkV0JevffYA/pSrQcmCv+ejIHLtpKaiYNskfnSDesiDL/T7Y0
lPpGOWydLkfxXmugUoH5qbR2uK456xQcKCmKYa44HAhK/JdYHlt3P5mXZuUjzriI+zE1qadeKMBa
yCD2M7F4i/H5xgZawhEfQ6tcCOZIlvNjZumKmdlPxqUlLvjtDemjjVe6xtFumujYxdlOEwtkD0of
wGSUx5GmyiwCGlZxQOZey9rP6Nb2XgInja4xs5LAN8uw7cCFpM08b8Z+BVi5HHrsaZSnwPAscgaY
t1dEgJGefS/56XxOtVZT/Y4mZs7RMb91GUAQrWXocJs/Wfgb8lk+WFL+5JxRAAa/gLXAsaBSJ4SV
dHVa3e1Z3VeAWZaRGNjgyeGnLIZXuLyzS6mQGB67vtw6Y1/fo+0OoRNHy06I5JbEh5kuKmZh30WL
RbXMm4SNgaERyxR1tMFiMbMc1u668RN/BGU6Tb0u0nSATsxrFtVclIka23ZOsa1NhtZy4HCpMU9a
9LXCrAkbkv1XpfnCYiO7kRnAVZHPwbYgYVzgbwY2MlFz3mJUVBPdbxhAQjxgySEowMim3M9Th8FC
XfQnRQkjWVzxnQeaRusxe434EsJiNKqQY95rr5E753R+lAP1jJWiQ2YuHwo9zI9O7JLaYccOTYE0
mtLCoDz68SZRPgoZdHsvxn9G5zmSw3jP0BzUiGPhiC4af4dH59VbE+yzgSpuGoQ0newbJNd/VWAf
KSZ7N2IT6uoozpYlv1rIUOBPGjoj1aGrG3m2fIrw4mm2aD7da36sp1p7b2luIQtYJjDekQln2xSP
VHy4W6eFlJm5zOWXftcCSWkKyQSwsNLNgO+YgOJnzfxkS+Jjk+oZsb60X/llFyogeA6z9r4pcpNh
B23P9gCje9584Jb46qSgJ0a6mHFTMZ9FGAh7i0BcrD0nhED0XAf9e2Q5z76gjTtTDAVqMAHdNLDh
k5IDy4VZvR/rr6iJ/5U9IdF0eYL2Wh9Vwgl8LKJd0A10EeU25hNQQ/hof9CisWQWCZna3KAdPajn
UMy0T/o3EWFskTPdGTbJSz6bhVa+WpjxcYydo98xD170W43jCoEDi0yk3XzrLqD/NfV8OMHVliyB
n0jn2Ob+vZ+xkWL5Shg/NZixdcEpJo9HFLBoYCrsvdCatSN1Ki2Mbsx4tyWchJCy0x44MP/FP4BT
iKil5AIYWfbGZr7JzIy5z5JWyR5ICKPGptwOKfeZgdDmXVoidrhgErCkuOch6H6RzSlvzlGW6vzF
nZf2wGHauebuTYmgDE1PsNa5Ubtt4KMYqf2S9VNApnzqsYMQZkiM+iUeGT/IEdRaRQKK0N53Z6Vb
Dii0D0QG+Ez1PnsxjFnJTadOfqkxuA0Bak1ue4+ydMy7ZKl+XFurY9KgEBX4veBvJC1yVtoNfkgI
46B67Fp6sa3QR34HdkPMuDWXEB0JT09TTUeH620ERsSpgK+lRftXyuZexObXItkrKze/RDHAcNdG
oI+S/0c573vLaflKZ3RGfO6z4dzFKr6TUVZuLU1/g0bNrN2Bu/vscZ9n0zpnlEGNgToagzWcEzvC
N+CkD3k5PjWLGk+2Zi2mQTocJ59HqxZPHRYZZiJrkeoTTeMBuokHtM6mmy/D3L5rCCdPIzHZRk33
pIGveTeHVdnoE90TQL8c+sM97IAMs5GxguFXrTacecDF6dKFCkDyYZADvAMx7XMDu1KbNKEcjZk3
IPnV0KxoHjtFeRbtdJrI/chtn4ElNwuZ0pnIub0adhD76WFufgMvnTdd7BuM0UjfF4aEnsMEmxkT
2gcZnzCCr0YwAqEMQvOunz8gOHChaEsCkqX17mSnsvczvrbgqDkMkRKYvhwsDl4KfgvAAAP3aS+b
7D8yXfe1N/P7138BwbxmANGRrrxsW3rBhe231gAFqn41X6QTd8v4I4U2HRaZ2R4KqJCh37zC65pC
ul2jnY1Krlh0oY3eAsiAcIv4YRZ4usB7bhpoCVusgsnOWevpFrva09/x4PAMQgjEwCPfK/jH7tQw
Wx5xdpEkG1qG8S59IyOdZixRjKNSDlkVcX5UZog6EtJWlYBGsSUnYObfVmnavCv9o4dXM9Hms1wC
nsgZYb96xwHuhTOYnNI61332N1mLYtgUvxVG+mZYnJv8qF0uFuNiuk0bfx/UOtgbdfe7UMms0unF
bycDsF3yWc3TIWjVsvGcoeYgsvAYmpiJJJw1CrCD/5qGE1cL136toWdM4+bWaVANcBCaQogJmgTG
DAoSoXzodvoop67euRawHdag/VhgdlrSN1C4nKdMwlhpBl/BXILDAg6P6FFYwEpDRSIZn47//Ezs
me9VW5zE2a7ChoNSyjZZpc+TDj6kND7asn2gGFFv3awrw9EZ/hqnf1GkFGRuPyc4k7eT5zwMNj2R
BHi5XlRdBoKZ/yVkthvRahgvdUcFQy8sBenwIi7Ab6n4hTW2ppFzPZM0FPHGvHymgi0/8QQZSV6B
+OIwO8x8TymdopukqH+dZ5ViUgFyGW1+XIDxDJu6rRNAtPISzrSBvaur5IY55nFYMWgG+MGNhegc
ClmIpwKH/8IyvO0X6GXNYHApVQRkK4m9yhw9xu7TJTa5IEV99rHMKUMsk4IisZYiOvOeKaHcspE8
G2V2K7PV5ZVX2D3jjzpJnrgs8cJSdHrCR/mYtzhOyeOFPKYFmlBvb+e05LPZDTWVsqRqv+MWu2uH
LQBRzbjxhfwYzfLjwTPIfPkwyekTyyGjKGZT1mi7XGfR2BqFgQZrN5PmxL5RF6wbXBy9lXFJQJjw
9NVyV9Uq6jRBhN7dNG4UbyJlfkarWFtF9b2Rcu3TGC2PuvcLhEc6jFvNgA0HmOOO3cngzkg6KOZr
wTLa4Q8aKt5uk6QzMVh75e0VBKzDevYmbkTMtqVd8udMRLT0b4UsG2L6fGtpx7U6TgsRW/2iMtJ/
+s4t6/8S22ZZMoZvaa5Bypo67ARrM+CuC6jdfSs4uppB8alSRpVu5d31GLAOqS2vScotpVxoQMSO
TLd0cCZwsjDnWozDEqyPSkOpjVpxcxmpwKYfPjrPXHnQYM4QFNDsJE6yagrnhC5DjwxISC3hvJ8f
IjfB4ZKQIJoRaeHSGGTMJF3ReXmHeh3RHT26+sGlO/6wxFzyHOXzlrm0NQDy2NYYTQ3l4p9g4t6e
KsuBTpZxumSjP7oVbzqoybuZy3FjOCtYg7wYmrXxMnCVbrC0MgQhVc4iGSL+YCefzw74/YX3oycj
SwsKRadR8yXmWO7yCWNPkiTvpDX47FySQSkz3lHVyd4th3jXZdeMI8veS8Wzn2TLho/ZsV/SVr0W
AE4RONklJ0oUXU08D9hBtnFcmj4pL+jDDuAV9u7+Awpg7RoLyWjUb7+FSDeIgy07SoqW5tMe5287
KeEnjQ3r6sjtpBn/Us3IloDtb8F1HW4LT4hJE7uS+aOY2hfRt8kjzT70MNgdEjkFrcT1VKSyELK9
iZEv/xU+m7UKeLVwxu8SAIO7im72IOVnVgYXDuX9CznRbdHkL9WM0zXiEY2y4YUDBZ8KLjJ/nX05
acWlNHL2PXMbxsvcv2KbuWESoFar9eFQJ4gdqCoeMNeEnLQHoEL3nBfjVffxrScZKy6aErU0a5gk
iRVbvg6NWtv8rInksQlOPKAvlKtCuocghqls484WFW54mLzlJQf4ROvYKR78X34PB3s89h7P6Ujx
zWaZZ4Q7DOBh6eqDmOJT0xp/jSfcA1tJ79FMz0G4ZtHmsuXv4rJDlOtcD9BN8+jY6kYx5i5jOhO6
ePTXxf0M05yn9VqsSZHAmi/27PHYFNSI2pPxyE/sO/eOXTQ6POF63HUxRkPE78gfPs02PfkYGtuo
fAqCkjF1rHfQzByO0IwwBpqJMxyNetI/OW4VLUAOLFWAhctPjloKCjlEeRqCDK+whUFivBiED/cl
0jUzOH7gBl6KDcClDEPsMO3ogSGOBOHxoCZ0NGbnt9jGJgjZTOfNW89ucaKjCNly2SwNzWuy4z6X
yGy588b8x6uMnwSEDYVbkGCEnRzztn1VMcXentNQz46W7Ha3ZXZzekCoEzX7KkxcFivkQmwjwO7B
vljDajuqjAU3hokHjyUOTQicLKBIo1+vumSl98EiP2OB/zPVCOl1B14BO3REliJ/cKwVTqndjWHP
fyPQhQ0XogednSbmDwzv7a+Vt7xbvOwRvBOe8My6b1s7vRvgLdP8irkyVgTD3KzasUP2zHThrNlf
6aA/G4FbwR3xPyzmvVjKn7SLCE8Ub5XA+VPU9EtgbQglh3qGP/3OeKk9VnvlKwMoP4WNOclMdiJn
q+r6ksbjH9SN7DCXxVvNxTGTvPKFmKwtZF2amHV+IdM/Is8JZA3jlDt8j8xorYrJEK1BaIFjB6Qf
bqT7zXks3Whj1swIAcXznX/XNYPIOCD4uFhPfevPJ8czvj3PFdvYTIEnNFUNT0JfdEY6Cr8OoEXB
MafkscFLsWtr3EmoxzfPEB6Rl+6t4I674exv7jCO3pNyi6/BkD/Ywn0WpXGATawQWrEojC3VWx04
ZmqVdkYEnGDABkgNBL1XGeVAyuBqm4M7RqR8iBgp1mjZpRPlbDTdZfIHWL7cWaKAz08M47utjGKf
Qx7Yuol1Efazgly3sTM/2juDjUGsF7fOrEHNY03Mkn7jBqDF7F7tKdUztlylsGUEKIy582RYHrcA
Cnyhce4hpqdMRWYCydjw8lXGbal+aw3YI6aHOSKgzDiMGGljGPtJcvZsIqDVoRqd1979z54ZzGTK
hKNZ4JloCG1yHilj9EZaO/TGqsOxz+OQwR4d4FFJ4FDenKx46yNu0PEqqY7RrTO8mynai6xQPIP+
M0rrlMT5cluMrNurzEBaknK6VQXqwcRDEokl2NM1gS24sVgwp2iLidjZNMxi6f1t7yffeG1Mw7xG
qSeIG9Qok/bWYqzYD7hoFxnQUz3IF39KseYCAJEa0q2t/KcI9+amQvbbquFJzlIdqMR8yKltKePq
3c/0Z+rv/NQtIQI1Hz5CF6GWduOtKLGcmgaqFi0o3Mm2qZfd4nbQLwcsJukqX/tcR4Y9ZGcmP+7M
Q+hWuxjMsmV7uDRpX90vy6PnYpZeHPp7IE/O4RBgpl4yiHh9ul7FRz/egli5YqtJCaMZSJDt+D2m
ExGC/GrjVtlkQNn3Zr9AFPHG4ywk0cUeVkft6L0FWBRZitwOkh83WPJC5snPlwrjemXvGoXW1YFO
iYF2uQmsHMJhr7PKes5O2U727EQ54uZmYQJyqXsQj/jptD05dKzon9T/jifbuYnKwCedPlF2jeJr
s0PXg3NqHVfsosl813JID2SKKzxcJo7vg0crdSAEUaI697eBftRN+rEgnBGA8JHTyVDO3epAtb+K
tp4pEpz2Gos/0QhN7X2lybuky7b0CXI1XBfjDqFn8XFFUtfnwx7utQINGv8xoK1QPZgMzh3ZDq2X
T2MOrov6SjXVEdhppZN+tVZyhjdGDgBhY6MKOyI72YJD414TmjlcwBGTDuvAyeYqQFPUzLDQ5hQr
kPPUNCCilREQ2KE8+jlG5dFV+TlHhsa22GyodiVOYP2U0TMGVHJLhMzUU13F7X4umsO8ulJl69OV
kpd/XTq/GeNzE2PvHmL+VpYQAoIZvl+rhZJIzm9s+ksyMKti3/LCYPBZQzncAC/XGbRA2jrQfdc2
VDd/MlJeOe3zk7MrXMaBxYmcOJ6/tVczvVq1bg/WUi/5jkrXvXRVVW+lMVKZBL6XjhOuiRVTrbE9
z/bU7ERn/1P5OqJeuYiMuinxSngmGy4XG8RZnxVl44/Y1VUPDm2I4y8SbviaMhzS5VJtqVIsAJ6H
MsebMUVcaormHrp3cUfhuYvhb4aeJxLjlHXLu5RIAjOhd6HqKBTNsuE2Sak8kzKMJhUuCY+ioqna
j8j5QEy3XZ50exGtllpp9qERIXpgqh72XqUfy87hTZc4OrN7sob+ZWq9q14RNlVmb/NxGE6Lb/xr
JME3MSMJ+DYB7Xo1kYns5rIc/l948yaDaxzEptUkUmAwK5s9hTKKo5G3Q8Nt74vMO0CPxy0bx23o
scjIhhEMtMZ6S6INRkrvvjfLeTLt94kwhbeSyTQn4bBISOm2pDlSI4GPCReciPFedfzptpHD+ZHt
ix7SBydesg8MKc+TXyX/8mZLNyftLOlTFrF2gsAbL5EkXudxDtISelzjtlef2TU4qrwNtXuwa3JK
btWRtZH1eMOtZIbwOKf/BrZVVwfM7Mrh3g6MJvRs9MU2sz98y6apfA261hlnerGsdp5WMHtRpUZm
Z5BcN0l6SWSpw2gMPvOUcBLaEFWvbXKyCpZ+lT0s1mJvgJe9LjoPtjJNB9ZOJqEFLh98HO9Vh63L
ShWBYIvv29VPGboDh4p71yNZCdup35XtrqGCZVdzVRi7zrosrOuNX2hsPnkWDrF5sgXqWMmgixQb
hmCg/qGf7ebRf0qVy0XPgwkElZejarSZjIoR5zydI3Y1R3TEATBX7XgsT1ZU/IDKfGAZxYBKk09u
cBzvsNw63zWq+Vxa4tAY+ZtN7vqkzOCa8vYDo0HgZoaI07e9x/kXLhAWQqaQ+xq4GBM3m2Ob4f6n
y+EH6gI/pp7Zj29nrygbx2YFuTN5c86LZb2VE5uzl2Q7CsQZuZ3dMvqTOHtRnAy17Yv5WPvx1Ytc
eP5D4hybCv54RDUXrTb7IQnUbsD7RMNTvJ1QZkGmRaDD+03T+XmYRAhQbu2Mp6l5MilE28ge34oT
MXX1udxgkdwsbk563hk/W2Ey7/MMfgr++2j4FjtjcWmnCaUqeDdbRvxGxodmDe0hMTx+P+td3LPy
EjUxEErAzBvNyRD5wpjePy5FdfFtn26sWG+UFXFRWv/lqGL1gzqoHWQ5dyWg2YYQOeBWaMMFS8xZ
Tv8viapxsCuTEb2/92HG7WOwIpA5KS5aoh6zXN+fvaj1KFZQW6GJMiTCFNsyevHKHg4eBgyKKCHH
lxAD/BGnZmmUL3kHYCXFpE2K/c9OwYq2irB3AG2tNpuTchLuntzbTCbqm7IP/k3ALJgwjEe5802T
6zc5zjz6HRWqRN0uTxGuTmC56mYfAFSho5XOS9DSo6fG7gE/h2LlXCvWyuTmxyUm1TmiRG3cIhLe
cFAeyZ42xx5Wo2OgX0OY/u0hNOCC8oh6fOals5cCE1PuByA8aiTh1v3KlX7zE/PB17reFl1wrJJz
5AynLLdrBFD5WI0IYSbibWQCybJ2dmmAAeCs5YqBnSTgHL8EmEiyGmAj9yi18p0LWOADzU/kzB5t
QH4DVi4E/AwtNeDYUALAjOudJHfoEHZz2HBK9VbLRJBX/HRWHqCsgVFbQ+Je5mw8e0HuhpNVf0TL
cUylPvou7XDczvZtHjy0CQoAOyuk/YH6Xh10Yd04Bn9WevSK8axuXhmfrVh8Ec70N11ifAisfxba
OR9kz2VvtTk2/Z+BcPniMG3y4cXvAhV4gHexDec1HhtpeB5eNyDnwn0b7RhJeGT+4gs5Hp1Bn6s1
6j6UIC/35rAw9oDD2Vv9KSZvvrE8lKSufxEOw1ouwCvXrwcTDpYxlZa4Nr7lbl1t7lP6NbY6QoeG
O4FiO733qr6nHQ29p4eJgKr712LhR3qJSWd6wbOd2MfAcN/9gllaQvbQq3OMS27zblkkbZDn4mIe
d6NFhD9K7KdyQngxsux7pKOMU/WdkfDxVdF5yeKfuW2cjTATzAsZ5vSCcbG5NgYI8wD7o9sFRXA3
5j4pIQgJIR/+HfOL+j6IKTOqmJ9h9mTf9dYRbH1hM2UADeW6Aq6gAFoQfGKyvEB/ygI02wwTesT2
0pUE2Hs85WNPItvAEzXo4S+FPXagPDpj5g77WrW/+chEwSxuthgz6DUJUeGmjG85XqYh844cPU+L
Q2aucSKxtRw4k32P53LYj63fbonoU2xYWkQW3PLCCu1pUX3icrsXeKNDaKmrhkcnDALx1hmrm7vI
n07gFJg8AOZtJ0n8VdeBdgNyTB1T1yi+9ROOyFG9x1n7Cq3/GsVshEHknQPTBV1aF4RD1J+DhZJd
wTg6S9/t+zSyoYMs/3DucSIgnswyKIiOz284qx4QQDA2TXVHgjJ9VHHzRI8YLCMP54DmSFfw0MDO
LXdJaZOPKtHZu0wdZ0YIkyQnlEznvmtex1JzrOO8hVi2okbAem4o4PJw3OCZysn6HryV/xx4P3m2
oNq6ev1/h23axD6KfHcAnsRdMFCnBGh1xYWSnMt+nKc/yI2DIqYkYbFbC3Qit5pozQuoWGyp8BqW
7t7vNUV6AwG/VaRrkIaLjjmILVZnod28E8Yn1hJTfzrQCVjwWudgxTAlYCODD4uDTQFghKla9Grb
SPjmEiezmfmMJYkwbFzmW33DqSTPrO9ozmIOWTFKNrN2iGuYXyNXWaQof7LG3kLsK/fCHMngE5hW
4PXXqGu0x1OL2qYxsTiEZ+pjyfmXDHm8J+n1WRba3No0yHIxzz7JBbSOeK+IiOxiw3xIu+VOGBpk
GAXbJy6Jm9Kk7nvR/9LMyg+ZoYrQC8ZzVab5CQPfLXOG6xRoPqRondN32Vn62H+tdWFcu602Qf4b
NzCQkomhsRM8obwVW4fpPy4EB64VWN/UV2u49NZjN5KrmbXWRwAuRE/Np0TyxQSM08msPfoBZ4QW
YMEa1js2TfAEwf0lmphka3Hss+kbtxyHaP8UA2sthP0uF/sLf0dPeSbX+9q4WBZAG8fBTDIlTLRw
XH9mlvFmlRXRjwWeBKqduZe5f0saKtuimlwjFuo3xjlY6yccJIaKH3xHfNvlNB22jevttcnjJ7TP
N7gU177CADvwrVSKectowyCqsUc3snud++4v6Rh7F/2vT3qPjH78wq8ye8fgDqCBKXxNdtwmkgIb
OvmpwEnpVZPvDJSpPCIQV+HDX9aqUhZaRsXr1orxndgkL2jq2jenxJ3SVTzCgRbPIhUnr4LGiVAO
f3MiyWt7M5MJHMojWNlgQLnA2G1swCNOGwJftxiYBOlT/YUL5n7kqmInnQdytwwTZQ2hcMdgxwhN
48niCdZMs61mJt9nPot4uZQquzccJsbCS7tQrfyK1X1rF8nFG5rnZVjNf35NSXPJT72q7b1H6BTB
fN/271lxLEj4boKF8203ihuDGRyvAa9//hW44p2x7VtZy3XCfDLBAhT2iC21n+jAjL1/lkAG5KMj
tMaLF8RzfO/G2NoiJY/a6nkzY1vszeAp7+c+DCpE75Q4eKicz0wN/ziqQPFUdOOsDCYqk2IFGxxP
GWCI/tQvw5fsa9SGab5rc9odCk6Gg4H+N09psYWhDH0LSVV70V8l5a+TB7zP6F+z3AFW+BMTv2hY
g3lR/dYa6RKemMFCC8Q1Ibw/5eszBKB/uc4iOlX8dxP0M2aPo0UseOyq92TELgYkFHZyVHwybK64
NRceXBzg4h441iU7OWyEMDfaHi8Chpce78ASf2BWI+1h64A5VvxepfOPzfuxD5IxZvcTZ5M3JjJO
vCsfJt3QTjpOYZklVPpUzhbww12DGZ/94UR27KFZz0i9wOgaM6gzorGiUPrJDYy/AtWFx1yRjOr9
sO+h61pq+c65PYI14iGnxMZtKQeDJsQiZ0a76syMmcioS0lF4X8IYtw4GeNzs9Db5deiPIyzvC7o
jhvT6OGscWgH+6iPFnni6wo0xZKBOhanHEeWxQA8YhUnr8HGODGT6PhOMAkkX0Wq1Ln3xacPmWLr
iEJvDbE6E/2u284BlLlsPDlDUoS0SiXVd20KlGeS2aihDz3zhEeRsFbhrFiV5qPp/3p+dm+brgXf
gIiPHxXrlZjMlFnfZm1DiLJh3pLDv6O9jbBuKvNz1Nkn7EkLprnpgTd9RobM72aoRzGCRwyebH1t
612MjWyDvYnJB/mdDHLATlU9z+voopekbLhTO7AFLAyJFp6RkS1hR2tCEM6xwLGq2Rpb3zzbE0dt
l6633B1fBnr00ASwiTN/eiUleixlTl4rGau9si0GzGrNHXbpp4XcMEhbnsmrbrM4+vKgPMPKqJ/b
FqBVsJiIVGn1WtSCPIZWyMbcEqOG1pFpNJ+DiWuCu5zzhLPPUIPLsGKsQ/GLXEDOaruetkGri42e
uWc3NqpEZXzFajHpQmvUbppZbwykSS3gx7dpx0urvGu7/PNtxXPnJHRDzWYP8JW/53mSmdxmPAzk
br1wmqYfkCIHBphX9leEfTvaqrT5TVgknQRn8GjIXZFS2eErSPYYCE52iv3O6SlIKMWBSt05BO/+
UBoM661s2qT4hDdFubxrxdORDDO81VKTzSTl1WUMYm1fESfyx2OfcoWxhDeF9MrdqR5vpcTeb1vm
VdiD/zRMkgGVSLAKkba1gRuwf0f3czk99ylXgaK0KnKySfSY1x+1ObyUFBTePC1JftlqObM1tCNf
PZAq6gbyJ3QK/ElEF7Exl3dla3VHm5RShtK9J6qZME6Anj1MzZEIG+8bawxzXDi4fppc7WX1S9Mr
hmFrOlD5AyWxwyZs0JiClut/B34JbzKbzi0hXpZibnVlOTLxRT8yy4JwnKuThxnBEViqtx251nLt
ic5xm1xyLQjztP22z5KGVo7VYjRhL3DXY8mcTQ2WKArsicZyKWVWXlscpdFD8n1qTx0g9ZRBtqYm
ZgE0hniBROEDIlUDHxnB135LiDKGGdpbz8Ui4Kn69Ij5yZM9Pphd3TPqpoSEeHaWEOLDDpyx7/Un
nEcd41QIlvlq9HkOwMtEbvtqZOPVFfGBKqhTGs0Op6eMRFLB3CYd6fJrCr4E5ODF7FL2x9o4l3q6
t2ogqTO5h9qjOWwY5Nbv3b258CBRnujj5sbk4xGwJZJmeHFzlgpvrLvUp+K85M3y4GRPbj+g2Emg
TLKY3oWTPEwj5QelN5xy6ZL/SJjOo4e2m1ilb2XEmNc3vDvspv0uyj0m6nJpgSPGO1riAAJzxJnV
/Nwo68DW90vY7b9c4hxqFyj7jsWdriruJRHSUDgIK3V2JiIHLhFmNImU4goa7eDGgTrjhrvzXbeF
ZtEfEivA1MpJdpMWOMIA/f6m/Q7c0q9t0XVuZCijcu0nnl86v/oQlrylNVUaYA/vU6t6z6R6JmB+
zceEvq+MA+C65GUO/rvcby9R4PzrHUPtdTnRxWOGDgGuEPOct4dxD6whacqQRZts7k6hOQ5KcBAp
zWDfpv55PUyeSBdcWkoRsP1iZG+VPGUgdAzy/riLiq2Xp9NdkXUXJOJTi/y/rR0u2UQc7E1Xuocg
YxArJSEdrbhkquSyfE9Y0I7o++zuXOkrNInJxvJRaoHbhcxEKxGNcOJD6odbNObHDCDEcS03CQUq
4NgnZKG8jkqKjsL5wRnvzMTqnjj111w1ixevo5+xJ1plNmq+Qtuar4Q6n/Eq4rZy8BTw+BMgLs1X
aRJ3athYcfQyA2i4Z1TK5sJqAa/Snfs58tczXtQ3vBOYhr3L4PLn+otBktOzHwq7vivRNTdTa/+j
p4Oyg4AjdpND6o1YEXRw7crVMhp/Nqh1TOJ8zOVrhrIgOcauNG6bGQEgERjIAWzBSktxaQYTP3sA
xbIxzwTN/0u7+bkEWzu183968q/Yjy9zQcMg/2xcL0MUiv2HKFH3UcdVplTmRSPDcxVcHTD2TMJ1
eAAWQfvKWiLXMWHzyVvhXQHjNUMC3XQgCKWnX9nNzsPMY2vYvyknONtvnjtUH6wn6knH7aFW3Imr
uN5a2MuDLOku/SQwNIi8OrkkYRhLiUOJOqKVME8xZ7JaXnqkRS75FpxtjjfDxIFHk2zcLtJ9HNMD
hdM/OWdtJgzY+0TzqoJLnb055ZhsvRFZ3Zsq3DZ1Zm7igT2mMlrUjkX9F9vjrWxujAJ/fW3ci1T9
q13gnmqEUhbTRNyAEd9EPPsJDKBdY4y7tKBtbUr6swubd9NBOeHw0376U/1jmP6/biEDUBYGZ3R7
JIkevGdLDF0HRzm6kh0KG02iMX9NM6U8YBZ4uKnbPLm1/JR591elv42sX7gLfxa9++WJ+laxhEkB
Wkpxg5u0fzWcNgkHMb8PZvlv6S9GkG10aX0EBNjoYX2MybWtOsrbAnx2U3HU2sYUMaVRebbZZsJG
LHlYLnSOGUWv4XAvW21GLxEz/SS2z8ihHwWeMiwvOaGidH4qIPZ0VCWXE5+zQZ+Um39l1qrRNE8T
FleMlv6zEZi/nT1wQlyMl9bvOerMWHjSLv2ui4SmAbGPKrJGgV0cZN2aD7ETG9f/lzMF/lcp5+4t
tzDwNhYgCEFmgWMIM8eYy0vZRhfD7u6Lhnkbus2E/IpN8CEf+3/k61gxMEKQWavvpqJ47Og53WEy
YLRg0YmX2fgwhfWVTv18tep/RgvXy1k49FLsRB6uzo6LdjWudGyBzhJhDfbb/yczABJJ/TqBbLxr
HR8zZ7NeOzQjNdyBuTzRSsGrAvdmmpqfqBeKW470qPUIsMewxh7I9X9JZf1EkfU/5s5kOXbk2rK/
knbHhXxwONpnTxpEiwhGSzLYTWAkL4m+7/H1tZBKyZQpmapqVhOJN9kFEYC7n3P2Xhv4/RDT2TU8
4muKlIW8gjCReqQHFbhYx+yt7yf9INOWnFW9CrGbmpE7dEThkIjnH3rRHosI1ScENlTmFS5F3/wZ
lw7SpyHX7how5XllUvFoOYZFu1RWQCSYoxHzdzQMs9rZRG0zOQmeDaqNcQimW5AICmipHYz14OfV
XuutbW8T5ez1+LPHwnkjaKAsqDYkB3HoPuz1xFQ0GyFhPSYZ5wORo2dPJQeMtDrZhnKljcxekflH
lIlEhrRIh2JH+YTgxMyZmZ6GvUM1UM+0uIdfkvHTIzTJkGO/QXD9oITpbugmzmg9sJEhko+Wru5Y
9MRmZN/ZdgI+e7ZuEKfd2a04lhze69B+cRyakk1YH2ujQvtEXztilr004og8LhFSnupPs14f3CvT
o6zb2/YV9p28PiWDXbqNTA4qXikYO/EO9mK8VdHCTVFDjEhrfqmNaDcNCnM6vxBC6e17y8H33wcv
erUKHrGmGH8Cl/AXPtIM2BsVpgu67yUMHPSXoV2hYBuTS83Wp4X6m25zz4XBKS3td4yLDxNPj94m
T6HW0K/3Hod0WGg12TQBQV90Lbeo7dSZhZZtcV511bAng8MvX3oHtW5p+88p8QfYQDGV+vgBKESg
CKL8j+CfKEnkr6OoOTmajuEink+EKnK9SjK/MsaC+jllhskd61XWsfcbm6zQglFUp1HF2Q1LtYJz
rbrHGcUFbYDFWHl+gn9qLxDcpAl5TPWU0E8MmnU241gfIFMnmz408o3gcL+DLN3lywEg6QVcAYvp
VFxFRwtcAU7Wkrq3jhKl2tJeoxb4AoR6Qin6RB/5XlTX2C9T1+mcRYlmgoED7I90MF5I2oxz6y1R
Vcy6VOpcrZ9DFo/LGgPCchQeZoQAw8bUgLfVUOckQGSWk1ol62i6IvJh3JzR2hPdnUhOaUvyUKjm
LoPdt6hH6ZChbFziW2bGqmuY0ELmGlGD6j/Av7gKnjqvhdkaVYfINvDx0UK28NN7E8qSSVQCDnb9
LLOBCzbvEQkBwnWJzFVoU/+zByQ0xcMreuriFNhCoYGjpmuPQsLKu2PNnGzbGAVvJWB3EDcviudV
z06SLWdGH9fSaDclLNE9EUkueQeRm/QSdZsDmtKPnkahUhbp4lX6jPnysTQYrxAvYNW56+9L0+je
UiUG1RqSSmYO+XOtTi9QM5WFFpuHJvJhtQT5l9EVn1g/g01vq0/IKjCr1a7K+rbQ9H5ZBooLsC6g
4FThCHNtynKTZc3H1A47mIgKgkdYh81g8EBgxRgS/2ihTSQGrjvFxsXr+JFBzODV6JBHlKX1LCcE
SUVOb95jpL4Qsjw26UREgy9o7s3OGjgv6ISYNJpJc3ACccpJ+KREBspT9URnKYFx9okjSxIUdYku
KrcT4A5kySpdAaNfIqNjIOjrRzpD8GcqGmpd+pMxyZ3Fcau3mC2SbOSgEZfdJrC7N70aNPipGZg7
nZC7iAoD22d+TofmbaADvEe2jeTHEN6iQkuyBQ8TXNSC5hV0cnxMo/2mII/LCTK+6/G0EblH9xrA
08YTsoYDjNcgkIwwEuYjeuE0q4SiD99c8ZjWb3Oi1a40Qloto3KHWhSWU7vt++wmmJIvVMCky1Cp
XrV2PGqTvChafwjLehUF406L9Deby7rNlPgd7Wt41LP4TjaSwLkU+VwBe7RKYaJgIXIxBJwUdedF
7UnnrK5JGq+txKWRxvI9Vd7JAnIlJYIA5CWluPUqD+QUzSp/7nDfefCpHGn1sAM4ZY/qiEGljhLr
FKFdNPVnROL0t4V/atGNwy9lQC2LAlWlQQenT7CE9DOHR6/eFZl/oS3yCB6unwsgDwtrQAUUcK0Y
Y59bhBNCj8dj1pEy2kkNXTSdYmBDzdb3tAdi0q+qTlZMfVF9qHoOXiaLDimrVrnOgGob8sNIVI4o
REiiQkc5gSV4S9/lrXLsi5Fgfk2H6bufzAdfInRVQE1SHtD4JykXCSN4AISSA7QK/NGFOR1hwCtQ
mrAHYNKjUTGUG6fN7/zIlIg92HmCwIDHlys414QSrHB8U4ES/bKcZqooU1yM0wHYBf0jVulgU1u/
JJWJ1UctXgXNBfQbU7oeTFLQVf06hm29023lPE3qg2WU34Mwj6FgZGqbqrXJ7Y5078h/6sYxuoZT
edeCgmwSK5rND92mjTr/zgS1vOxrWo820tBzOCIUCz2LaVlEZLAe1TMFZNhUUtOeLTmnSPejAKFN
pVH3SD6wFCCXIJNUDMVJ2EhsIVrwWIZKXK+h/Nv0+4A1kx6lVUAvoxvn32BlIedchU79nA7CwrHN
YSnDwbluCnOD7Q7Y0uQxc81uLK3BoYg4OaZ+q+0pdzhLQlDydHJOLesgJnHOlO4lraednxLoNbcd
khBdlwVFjZMtgJ3dqOUvtAc4rXbOagRi4Hay1Y4+yUGM8asHaciTEoGaIoP0y6Q3A28TuihOMR6I
7MJTHa0rg5B7Cx8OnJZj0hOa4TM4GbzXIiZfRR/rjzjuH4uIw/1oO9+l1Z1lz7YhFftzzER2PDlW
6zwXpJ1oGkH0smb0H9pbUpDybT+NoMY9IB6jVhwFMe5s8n66Cyu/vfSFepRi9FbMhVhJAxpCQ12c
aMmah4AWx7Jp9e6OqcITRByFhoiHVtVsX7QudwFwx2eZVOGpjehvp4rykiQiczmiuBHYzDsatcjU
AvL64qmIrojaLpGtdRdmfd3VNFt9FU4WYJ4y2xCjox0Ifsfo1n8Xhd1t9dLG2892iSX0PdJM9agk
fs/RSiDN18YLpk56Xg4Gbjpfi8jW3zh+OMzYREXJqXHOzCPr2lf4NEaInV1tWJtqDqnJ1c+yYSTr
VBwT0GT224DUR6xFFyJHaPNEdFEaW45nT7WTfYFDMJ6C/ICL6eogbDlwKKJfa6nGazupH2z2KYzQ
7lBqzcq0beve8FMby3BaEugjq3mKHMDvCi9mXOi3qEHIPPY1igSe9FSBRlNa7Uuba/GtkxyBUi18
JTqG1mccZ0eSESPwlQBZtaCEgA5j4aJikylLBVHCEIMdC4LyEkxoRpxUi46kBHT7iTuzi4JLIS3j
1IVTcik0b6LtMrhekCeXZv5PXaiFG0jH/tKcBJucjime8xxOjPmfVqI0ByWom4PBeJG1cf635OiX
mVqymwY9vkMzHFP5RgQ/RKaGgaihBhi9XUDwyl2eZuadreVgBH778Lf/0QobZjiZe33R6wfhjd5+
Djoa+oRBqqQXJ3UpYP8kCrXr/KGJ0gR3Mv1QEtxNmGBOgPILd4rCNEVPmE+1CVyK8Kl3bG03Bm22
DZoJ8DFLOR0Krz2rhLxjaU0YKpA7cq6ys98M5jlWLeNsdeMbiD25y+OHAIuirSQ/a7MYvmiXLzQn
yJ6khwaZ2SjsbC0895TQe0JmJuyx+BAKzMJXU0mvVLYfXgE71Jg0bVOHCTeLN5yBor8DHHVeKq6E
0uLDxTBEf9F6DaZHIDHNKWi1V3w/0lXryoWHme9/Sztnn/ROjlHyZIKoYNC9/PHLf/31fz6H//a/
ZqIMVNvsl6xNL3mIMPsvP+wfvxR/+6+7n3/5Ydm2RgeDEsJxDJiYqqrz+c/3+5Dk+L/8EP9LZ2UY
A6XtXDik1jK3gsqdTI0+bhMCifDlvWeEBU95FB3+8y821H/5zbrg90Ng1XQhHHV+Zf/0m21/ZD4j
OAbIAimRhbyJnW/aW0a3oq/joQWlZ+vE0rurRxbDSYtcO0IF6iEUjGUHw2JGx8b9VZny/t3MUMub
KJpS5iYMPI5mErwInWwvcsBvCWy3BcVGfkvS0D9xVALdBS0qgv0JtK3Y9rI4Aw6FmkH6xbqfy8aa
u27rEfpLZriZP7NbbvMgzB/wVZr3jWO6RrXheaPSBnxJ55iMnsZTzX3GMGPj1TFFRoSS3oZddvzP
l05of750UtWQCemqdGyi2XXnj5dORE3QR2peuCF+q2Vit1icwcHN4t91PlWNW1PlMocg0dAwevXg
V0Qdc18J4hfq/P9wB4n5t/3hFpIW1YjJekZNAuvZ/OOrCVXKmbwlDxjaDNNcjSkeK5Xm+rHyFLFF
cd4ibVKZ4gmsfAJ2KuISc0hBkAD5EE3NKat7qvOc0MaytY5weCndCrW+iab1/vZq/+sPN3z92wPw
mRcjTPqg+dM//3oMPyvExd/N/8zf9o8v++M3/fX4sHn8j1/gru/Xf/6CP/xAfu/vr2v13rz/4R/r
DHHBeG2/qvH+q26T5u+P7PyV/7ef/OXrt5/yOBZff/nxiSalmX+aH+bZj98/NT/jvCX/dHvNP//3
T57eU75vWWXvv9Cief+X7/l6rxu+Xf1V2kJ1VAF5yiag8Mcv/df8CWH/qhuaaaiqBbNf1eWPXzLY
sMFffujyV0PHFOGg3jb5QDN+/FLn7W+fEr/SvlV1xP9SSN0yzR9//8t/X6z+9mb9+8VLWBq/5Z9v
Pk3YUuqOsBydV2Jp5p8eBa/p+iRkUMTAKnpQ6vxQDPEdHuxVoT53yBo0yzwKxXJNz3xC7+DaQXEl
GXSJQgbjIhuDSf4KHSJ06+q5MIhJikr8I6EO607NbmpRbo3Ztu9DXPTtQFnELUpUxViHHV5DJoXP
NjGQrQ6U3c8jOBQjDvsGd4yEwzcp7NMlsYKt6DKo5LSRNWeuJoHX5mlxKxOJVa1c5AE9niCNXpoU
fFNL1jp+u4uZDdeuTr8cR4fB7k3kA6OiJXrJW6Rhvg3N/B0hLoiejCO1ne6tgeAFwynwF9v5K6kH
QxjfRwm+Lq1GPJGF3t6G/bwoY/vV80hxJK8JwueL2WUPdeISM/fqB+NjrlHfDfBhSPzl7GynUfca
+AY66hKrBnawQ4TiblEbSDfgoz/7TeY9qaCaQKi1w1kEA1ZRehjHxrMKF3rcwygKgsVrfIrxm1Jl
NzZyPB3Vq+/4aBwU+mN6z8U0dcyi5SN2BgilgF6ZKSNQriNx1UftNg5QbocGlGlX19GZ4x9eL8ma
4yAoEqDKAhJuF2QMM7vMKTC1zn4lAK/YINm8FwXd8kk+SfMDAhjFmZ7IVWnAzM4h9zvoc7Ht1jaM
wXuFrxKdvQgHlBJtnJN1PmF4T+Rst6DfNNiIoEfv3pisd2aDCGjqY2Aj7Pf1GMcyUl4HAdAGKinA
U9NcNeikg+nZDGml+aRCxjAkbMSJS0BwP2XP7tZgQiUkeVubdFi0ELd2VwtnRwc+qphKJfoX8fHp
ekq956FujhkNppq5O6fAeK0TLeWY2R6mWMJo5pnRLOpnj9hQP/Z3gf5tiBidGaFV7oSgJGhIelBJ
hmst590y0+NoJiuCQp+Geb9SzeZnQbnrNBgae3VYIkz+2ZkpOtzCp68XN7eSsxRGParRBB5YKbOX
qdbQQA+PeRwvLdM5wWV8rurMtVWyo8bp6Azeu0zkaSynGwbAoxMJEpPg4aPoUN1Ix3VGr4CtizNb
I+8Kvdppk08p0QEHMcVnN1PGRfaqmBaS2gJMWdHTtIWvWjUGkt7kxcY6vuCM/a6bx9LpaB/U4KT9
GhWySg9xfjEdloAiiPY6bxCOnxlbn1mo4sw3UnMuVczVDPUCqVhhf/Tc//hktOeIniQb1rpw+jsR
owT0fg6g90KdOjwO0U1k+fDFmWppBbeptA8wDASHUuuOlOo7Ha1bNV2Z528cnp0h1Z5lDB839l4r
Tfn25x9C04SBTrLt6v4WWeUuVz1c5T34r7gUHK7NizDzZj1p3Nh1TNd9/Kx15PphU2N1705g6B7i
kT9Dm95Fx6UahwdOPMwW2oYIJw/11zMXr0mBz5RALZGb7cRgfaDYXidZ9s6xfNoolfZeEzm1Ankp
ln0Fc6S3HovAW4rZroLRLQY+Lfbkw/DX1edusJ7N/A4i6DFtDw45L6qm7A0VDEXnb6DgcYLz1hZ+
HNHn7mA6W9vxT3p8oiW4LWTvJomONMTf6FO1si1cjxJ5rqTj3dWIyaHE2PWinlImMBO/fcXcwe2L
y6xOqyP/FvZyjgc+1CO9HsVDFDLsOroDc2iN9uTBFqNJRiYSSZVS3Q8wdebvFD0HMaxqFkQTowqA
W0SUwuR9iytI66XehctGORPNaMpXXR/dOKuI56g5JM42n9WMFFCz/YhuvAyVLUEIGuithdFT7cK8
DrJpBZlxn3u2S1LFWe3olVBeReO+z/K7qDM3apK5esH6luF7jgle4pq0+AJ9MlIt3CPF0JzaOeuG
Aw+Ngu3840juXPstnETRZBiIadtE+rmtqzv8EYdkAmIKnaJL06PTfRO/W0L68ONL4cPkGP17HnNI
Qr3LaXRHKjTgB4u8KFyBLGYWrBUsdwkNxgpfaRWzgRT+ZmIqPl8tzx52CEe28/93SvDe5v1JoQ6u
X7pSvfMHyiCQQmqsk9bRMxcJt4PpPQwFaUmtubWj557kmbjssWSC6qn5NKKI+TqPTr8eYBgIJoO2
Xs9VN8OGaq0F53ywXHpdbpEXZxPYDaZQ7a4EuGGPxSd1KmQ+BjaR5Z+CTNzpGJ2rqFwL5ec0bHvT
O5YGUYKjgl0qflGTyQ2q6liyEmlskDYoOeZt7Q1p0gsjpJtMmrf53xWSmsQcL4oqz54p6ZkoD7wr
S6OSq6pJj82QXvQhvtAiu2/q9FIlBBQiticOMbcRx7fB44S9rHYyl5LiZmXOqdDk3iEQDRj1hcJw
n4K5CgJaO0N3G21UnSyiWHtXWDBAjnivWsjXTd1NsbQLs4yDb9kgR/MjKANWmSjdIV2sQvEMWvGo
DR+VyS3WzOL0+q0Zkw/Ha1aDNqx84V+HTadFL+C8r/A06ELctyZ50DQ3ANrdM6Z/VjqQ8HD66lg5
GZ/IndZTW2/FMC6Zqe4jNG9FRtIOssFWv+KcWiMihcqlL2l97pxCdcupJ9vEATDfH8d0r9vRVqvb
+06GQCd4pCu5VpES2YBcsiK8RoWDyL67Zw7NIuo/QbRYm02/dpgWeUJF/ZijC+3p44U0Izc5b706
ZV8qaeDxfRLZp6ywdmY5vut6f580p7Bo3pU4eNZ087WqYwCioXpJ1RdSRpq4uSuV7GiViBOMVX5k
fLtnq74nwfp5tGePt3EwUfqYuf7lzXgw0mACVVxKObgTeT7xcmYyIE7k6oujbWkfSTl89wPmmmg6
FMX0ZFXBM63xPYLtN7r8FxTdDoPkXmbHMMcHRG+PCJH64FC2Cm5uEKlbqx5JAPDXOmPRqqtP0aS+
QDgOnXet2TbT0WP2EAOrM51gkba7vOzXJRelGZX7sRiPlYrnhxZd4uf4T5RZFZrflVZ2RFMcL6zQ
Pw86zSPC25c4Qb7Rlb+VyYfNFIFZkC3uhgAmpw8lQG8faiW6wk94KcCiAi1CgjpZO8VK3B6BSgJY
vJIf4Ni2VG6PTaDwN/HMeVCtyGnu6wWb46S39wykOCDbEvAtFkcfWLBecRqQKVZrxSLgvrj1mJNF
nu1Nsz+zjE9IozWDYwfz6tCLX/zAcf26OFPZruuiPtTevZ6+y74Wq0Brb4zu7sM2voyVSd8QUy8N
OD1wdursZYsliXbVCRbiaZziS5+bO6V5YBs70L++BaV9snXe7tkhYBAt692SWrmRK37TgSww92J1
+cYN80A2wGpMFPSH1sGJrBsLyEPic9q2BlSiNME07yGa7IfAGZ81O7q0WrIBpAlFhiNblKLHYu2Y
dPh8/inp8dXBgWTWWnxSrBCvUWr4kDlCGjSZl1MJ7HqMt6J+1DxQTmlKsy5nWlj5wYHYMz5nXysd
vG2GxCKN4mPdXvvWjWF7BWNJ2OhomZiGCgSNELtz0qxpkhqbhhHRgOYYiYq3E7V1rHCLzC/SSMyj
p1YugNOr6vFVeY4jqfSgQtizbILMigFC0IInkFkY/fKIsQlnbqKFYGGB85jAApXafsQ8HSpDuDet
ipvUglhZQkAm7gNbcUs4bmUr0DCGRaSUB7rh0RJ0HkkQQUVvdfQWHdZKDtb9gZh5WvvFAL+ukGKl
citVjAK6IjsAxEYagdExR/eynEDq+2QnG/59nYLgIJPQw4t+G8Z5holPbxH6kkEaHHtDTVyYODeQ
gce04BFpsvQEOzFgnzHtDVBWgrxhfxJFRCtgXKmKVx2ajipLhqdhwppq60m6YVh3lwkLhmBarDuL
DZnGG8Fw0LUoKrp3zyw34dyBYoK8VBssAgLXR4P5YFnEuFrh5TCW+KwNYys7fTt5UXYCUzarENvX
ajKRWaPR3Dq8zZFqj66d2wmKwfKdyHWOFU5yHFoERqqBdK2W64FNHd9dgJKYmHQLZGHYQptDEe4n
HxrtsfU0qmLTYXvj7uu08iny5DeusS/VUyPgxgxTbadl4esphwzrMmM8F7nCnFxxtPQQE7l4iCqi
qUFSw6wmwmeVD0SINM13qBNHAfBrOvcOITz8JQxfga1si2IIcBH6Oe8vpngLEFE0mKBjGHwzivdC
ty9Tb6MJer+giNluPerctNTNTY28RUrW0GoocCCMCQZOImeJleU8Y/Vrc8qAW+Wds47mqOJSao8J
wXxolWSIKIK0l7JjtijuzaKMb3mN2zs2h841gN6S1kr6E4qOGBseZCDgNJBQsDgvsf7g2Y2Y4abO
B44gbyHR0QNeItW+rvc2+GdUgNLmVo/gCTKgXCpkQ6yxp/IXkFcxG9mvuZV4K584p0XihwQ29SjD
+njHm+Bt1L5Gj8VjQ9BdcihCr1/LHD9L78AoZCBgi6nZAe8s3Ra5TqlBSjHEFTEFwVR2GK98x6Fe
EhR6sX+bOroJEv1S2qd0+h2SX0L8xdhNwVs5arNVTX+G/zjyEuHLDaAwuQ3ZzDsPxgY5ZjeTBSh1
zvHgpyy48GBsIg+3OjPYlByQNo3QM/bZe9vl2D/J6bDYTnnvk3RVdsWRc+U3cUbCI/uks8PuuWqt
J7OQX9D/g3eQSIntObvAw0TUzBHrkUeBWgp2e5RnxqGPw3GbOOEXayouFFCylD6IMNud2Ub2vhpN
a19V9e8fFTZJTUKACqttAgcmst4aL+seRh2cUgu0Moty79ApdAMcaBd36ZhdoJWirsyHdCnnvorn
B92TQZ4VYXjarJzBZlfH3UOUXMyUxj/3MWnWMv8oSMZ6sJyToYK/dlL2MTP+RNOXP/mo430wPQH3
5h6jCwvaqBr3IQrBhZ366hm1CjIwh6ls4Rhgi3XY5zMJIJxjpesAwP6I1cqf4M0oGPibXEvdNKfb
mgaRczciSWEkq2+mPKAPLeL+noprPyJrIL4UMwmhlS+Do6du5Jc36JbF1da+JqSZV360pPjRKrcZ
0P/1HpUNTEaCK7L7IHgmroW0EAv/D77EV8MQTxJD3ldJYFrdTU+mjHbjFC5NEydU56D1NnpvD6HF
VaVGWpJjcxKATZ3XbyabQx4qnNK3UJffENN+cdaBgZy+1VBoCj3c83hv8nra5lpTL2FdXHudfMVK
ZYSSHOOuO45BRVZKZbhWpqytAtqtvrdxns5xCI81OIllSepmasFJloY9EgGKrkXLDRdq8TFWo63R
7H0qhoXpjbTpC+XTs5R9aBb3TlR/YaAAK63n/G4ybYsUOBPaJwizFVNZANd1gtE+5DDLkRNydYpc
1uGpmVhSZojapp8c13xDGk8obfgNevSNCJJnbGzwMcqk+wlX+GdVVC9sHGs9M3Y+SjsQEQ8JuoTR
exs9KPmCZpJI6Tsoo89P1fxHJtRn6AmHAEOXTyjEysj7R4X2wnJoYEwlo7roxHhMh/QjNbSthjo5
RNnBqrIlFjA80oxae3hPVUN9LusttPVvMBAn3SJfqxd7JWt/tnp0RJ2+s/AaLBAS3rOauEqUvPkR
MkivRj3i0xNxquC7Z55IMqa8hpb3OP//DGBuG/8eNaKehx/mnODEuedYEeWzaEqUk2SsgksJzZNn
JYfaqDktocdayAGBObUniF38/PAO+Sorq15S8gJEhfIiI8rGeqQR8+Ao1qYXOgxR52gb57TnqXEi
Aydj5X97NlVzFH3mvb5NyDwDTzQ9GSOuoCzk7smTtyTH/EAgqggMmqnR2Kz9KvjQJmMX1hTCJK2/
+UO/ym3thFcUnT9KYMz4I4L2dJeqeb1y1FsCSnIxZXgtJq5JliYFbe7uUVFthEFagVYMRcyqqyGg
DGO8lmDDl2GJKsSCJaQKTsV68jC1zq5Tw4cgtG5jh5MdJ71S8Wb0obnoo+RDArWd/1LLYewbVg9V
Wr30SeUqvvMTeuEryXvEbGcK8aA6FTuNTs1+HCpl33GpMMezEufgkHNae3n3IQLENKkOf7q7Qhqc
NO45GMImoTdmT0eqTtMDLYJP1LQq5WPw0fcG0crjt8VXdD3XJsNTGNbBLgfpOn9sI1hM7WhpnUc4
ypDpssq8qnbKwmPSk2uAfISG4eppRiVnv6/suj/ibmrC2alVcFJso/seWIQB0pwc6jm37sqshpSy
ihBKe1WBhiX6ATInrzXT/FOkAFsq42tsS1fAx3PSR8nzbOPcbnW0ILxQAAn7TvKb+yy7NMYMxqDf
sSiKzmVk/xgBecz7Y2lbymIGqUbhAHqLVOkgg7ht0Q92UgDuGXcqAEaKdWulxs9Nkz54ekK7ezhP
Vfniq9xlmZI+IGPBFqNzmEXyNZ99Hlqfi+MJZBmNaj1WEcXJkOAlI1TAHcXM+I1AJ/H6ClT/sUkN
lhd7LI4fVsj5gdReXirfExYg2jv90zetTTFx2WERlaO9UcCcS9EvGq+aCcpcK0IlUEUhd6aUGgOA
2MZgnDDXExsXfxNL4K+lzFAqJGf6aVvAXSTO9yL+1qwW9WpHFmt7rIPkWzbkUUtyB1Uv2jUVL3kk
SitQDLdUK30lnC/ZIsnqy+xi2cFH/ZHmKpMNhYLR2QMV//AH+xRi89eb6UloQKfbRVdpr3iIgQ5N
T42j7H3F2Zdt9hb6GuhrZe3TqSsN7tPRjD/qmtVVBt0RnBGLQI8BEDzEDPHG6TC/ocZ4T7sBaHdy
6DoTUVX2UGn6lf3wwfHtXdu2m8QOVtnEmqbm7zYUiYp7epgYsyDUe/Hm4E+1jT++c4W9HFWwpyv7
MdauKTcz8qgMiSzX3q+1q61jTRDFHBfSvlr2U/ksMmeX5pQcPQnQK44r4Kjj8GfSDtvOUJaDTeSQ
599VY/FCWMCTXlmngWC62qNOH2yLMkXmF0klaYb9Ezkx9wTmIfXO3hoaoQNy5yqF9DtEFZCbHMpL
Mz1MdYY+VrphbrGJ8IhnOPly5bNruHvJSTvIsl+2A6RpKzwSBL8PO/hppDh+0OVNJfWKJfunLvg0
WySRVs1iLHvz0Uuh0Ih610m2NEJW0BogTzUk+5ohuoPyOI76aY506AI0SrWCM83cvgOjWwaJ7pa0
Iux4esrx2kvP3M23bK75H+OEHNJhuxwMaBIoHIvSOhXS3BW+/RhW+nbevkOvOeqh4faZdmWN5zxg
s2Iq3S51sPr5+UUAhgJfBGjHzy5jILd4eMD6wbvXK9b5wR+fOQ7zTGLF69v6hejin5nqM07D0S/x
dnUZHBltunQKlrguJQ92yGbqMMx9f+UN3AFZabgGGN6lYc8LtR6G65g+4kKnv0MniwJLrLn1z4DV
41XXxYcqMh/NCNYOmSG4U3FDz3TWpT+R36cP8PnrKN4auVdfus4NfQbccVGA+ZrAvbQxejhCEdDq
AZaLEnwZvYayj1PZ129T098HuH8YTv5jYvznwfK/mwj/YcL872bK/x+OjIWhqcx5/6Ej+Zeh8blu
aOv8smvaqi3+eXD8+3f+bXQMRv5X2yFIz9ANXajCQBnw++xYN3+1GabCGDQ0CyEF4o+/D4+NXw2i
ESybowYCEWee6P59eKz/is5Ap+8tHQ5zpur8Pw2Phcbf9M/DY4eWnMUrAD6j/iZe+NPwuBjTrMpx
dd8qQ5BIkx+NyHg01Qovj5XCVAj5qC9ls9Tt4KiZ0XdQZoQKKePGp4veJnsx5Am+yPTQqLlkZOjv
/XhPctPEkutcaxPZ+Ih1oFXyiQzhk+UVePAGbcUErWAwo11NhOOIQW17pwQOzNUR3M9vUFwME9sR
em6q85R2VVpu8gyfXA0Ds0NvAfALktO21IbArQPrlMliO/j1CMzKOJDJ96hP6aHu2HmtZCADKGrP
lH1Q3bwLxed4lyjZXU/DMlHl1Sqwko29flULkOpMurQ8/jA8eRdxLJfw2+zQuYwk2S0HxcMcbRdY
uvwdNtdX9PRX0er3CO2IIDPrYh2IFqA55mud4L+WwQ3+2aufRB8tZ7/JkiSkTJfRDqOlnQQ7WavL
KqdyEILV34+8T6OmxEsmDnVhAHklcj0CStVJw82bUMFl22ic1lrp3zBKRDJ6yX1ngLuKwQHBcIDE
E0PDd1S/AKNYzzsU6tVTOPkbTZHV7rcKROykxrGXYFZ6MhITnW7uPdxweQ6BOi3jj1DYj/Wou2mg
ntA0P6gar3aoOTKzXQl/5rw2xqvMWL0EpMFabEvFeC/9+k3RIZfTYfoGBP2tZsFbGo5nKz+HYkKM
pvWSdKpq3Qb8eZFgS4Lh+BTCi7PE9JZAX2pNDIpiZpyb1rfn269BKF+I0voGsaji50geq24JrP8t
j0rY5wzCl6nZfKb/m73zSI9cSbPsVnoDeJ9BA1PXinR3anKCjwwGoTVgMGDU2+jt9Ur6IFJFRGXl
q5xW9aQqVQT53AGzX9x7rn4TOaxs80oM0B1I77CSz5DsDHwXjz/uVUGi6FnnsVX+uUvzj8AdKO/s
4vKjfib5nOuPfK7IqgFDlt4tDo5yabEVha7Krn52z4V0wylWHHbBLOgSBzwJ+ri7OrjtYxmgt9OI
Xi5IVAQVAIzMG5PVRF4O1Fp/1dcKItoQfyPnFbyXkV1FVAwLzzSuvrKupcI47E3xWyu9W1yyYldp
0Rq3YbP3Z3KCls3EYDLsu3StO/wNSUwnORIQurIG87nE1dQmoCZA2bYNmA9BlocGw2stDWiVzbDD
rT2xTO7wyHcIC83ovp4adgEi/tQy6+rTdobjHUslPFgRPaVWRl+FFn01dfy938UVg4mK+InekWjr
UeeaM/G3DQ2o6MUe2hWcwmD+5iKGvp2qkdUXlyZOx/XYTR+DrcO3JpiKehHBL/X0yYuzL9c3rpBD
UqwVrYiYpQv/POghDXxjYkFMKE6Iv2DfgNsHz0qkdjmxexxZbAxovlGojYuoAMSgJ+1Z2MeEwEZ2
pU/Si/ArlRqez2p8iR7MlojMptAE8hVeukKkBJ4UAYPcO6qFFRgEOrXRIGc3yt6wUT/AKohWkxgQ
2rEW6FZillFjXrvGu9bCIpqo4qGV5Rbt5mcWuxyFzq20PXOPgGI3Jay7qsihRn13Qp6GQqMJrDxq
zLCyroPDRKqqjL1wdQr35BMaZtcF16Qm7m9onTvhTu5OE2PO8bAqayJQ+fDX4yQIlW23HUXswiFl
ccl20pyKB8eBmdOM9RHUVrt2HX5MFZeXaDyiRbuJ7RHgf1ZcMCejA6j0YkYRAG1Cpex247oa9Sff
QpqNAuKBfv8jHWIE4+0WSsoM/OSLcEuk8CivDj8eGEGOfdJYT1x1Vw36LiYoirYEbzvm8YsY5A03
ztJM3aUe6+WKnuQ16JjGEx7ENrwAa01/kBacPIg+2MAoXMZFcmeSDgOP7GARXkYJyGlcdv33Fs+G
2zCX9nNvLzzcaiW/lVYWF6lI4qkx7wPvY5ZfMmaXL1Pi3Bo8uIu5At6Z3ZBR11FEzw0aWbr3asRm
IjvCYdRUvtUtCy3H36RK3I6CxfncpI1D0XO2YXaWjY/KoDjZNj8Byqq+mLA6zhcVC13SBBKdlyTE
GWIlzqJCm7AgwqWJy3oVWfmjlg8hq0QcBoMtIDtC1wqfmQWPB3hXS7hi/dLRIBbO4fGWR5MLZKwl
xnDquf1EfxN6GXAPz8Z/wiDJqC46eR22kz+izP8UvntbY0PgPKHCtDttGSZIqowaPK9RGjqjDIbK
LJldo8MZIcmbb8qLVvU3dcbzDoSJpCa8WctEYKHoGo2Uare8jUirwtCPq4PaqFyxIW4Wjcukr2xz
Z2HkzVzvwsi09DPrSmfZgAxf6FTF5ZPmEN0S45gfI4ehQzM9xi0j6zk4JE3SjR2qWwhm/tISHF1U
FAD1XpvcO+kDtpdo3WLqyaP5MZPuPQ1FoMt8RTa4tQw2QQ9cQczNp2M3l5I8JdB0oqWvaL4Ew85c
c210Ju5DDXSQR5/pu+jHYRca7Saohb9XyX1nNKR9VNHBdCtOFP50mwHlECyE0u5A8ACrR3/KFm7d
vBA586IP3TfHmFYuCaDL2GQZ5RAMqcbi3m2qesHkC+IZoalk7wB/l4rXJ3su8rFlPOqu5lYOMYix
xlLprbCzbxRUDlda9x6WCC+l/ZGUSmLi+psHTDVG4JRHN6oC9DvRV2Bj2C8BiK3QfUWy/GB82K0j
12aIBhxPOQ6sWR5rwcBoHrMEKSGmo12cW3qCRTqlH8psb/SEayu3+HAM/70NaSoNn3ygib8WsgnW
lIE8qwgtcZx8MRt6A0jyaLsvlQoUqojxyZfDjaonUB/EFg0hZ+5Aj7IIh00ZZScetVOd85dSqd5S
zB5TDWA6f3RqQBppgfFku3M23UtPxN3W77wjzqRdl6ZP6JGeqpbci0rysZMfWCzj6TbVBVEIdbCD
HhzoYTvTPQiYLdnPMmcHLmj05APxLIJhTlbIE/EBJV3C8AukP/sCnpASBIZwvB1Ayl2FlXDfslUG
DFhh5JqpNx7rskpuwTUEx5FlM3PFEfEYX4JuCXI5NwTJkhnuKLQxEeJGwSBz4PpcKq7kebLoJvYu
DbWDCKt7Py/ePNO6wjpJ6qAH5Iu80GIJjS2YTKaeeXFoBd8tZOT6wL1nT6m1SjPnVgRQ/yBW7bhE
mSxFoDQF3wRWQVqFcW10SYWgRwNvTG1VGPZ9DSrYn/Vljsl2O/0a+mofNs2W6Qyckp6xIuIqC5/k
uBwclBdVkL1VXwjgQnRDlmJHo+3KeGxWDsYh0g8IInIBjDr+ox7hAu0m65ran61VRsRYBObOxFyW
teACOLEkZ1VBPshywIqhAuchNdey6c+IIdaK4NmFoVMVgtiieNx1Vrmf0FFOVnlRuNSR0c2Kyx1z
Y/a2NtOZkb+OcdQsslsR8/AExZ4yS94koBFWs+NaKX4SMnXKPAbmloG00EXv8UKi4iGfMg7khOut
87Tvom4wMMK0AICyZxXwZg/Ni0yuQ9l+uJb74Of+N1yJnzQ9n6HJFJlcN3hGbfZtMLpjOfuThoQI
RadsGYzFvNSBKi5ZOj6Nhtr2XrLpENR2QlDgyn4C6gH2yCzwoNktcB/f0b7bZbL3AHEF5zwzPkkQ
6NB8MsDK8hybMeGh9rSsTcbn5cMQhZ9ayIHLt/sQaO6bXREbE2OpJQCWCcJAbH2aI30N3uZx1oTH
BNECK2vNHZ9Uml1CfsQKuc6BNDAaHzQudlt+eolQ+6K901LGVoUOowbrLTbJ5pvkKdniN70YMVRn
TkFm4KxCSLDIVPg1j0qReXwSMMo/HoTmQL8aGWcCMOyvPEJfKpp+x6YJi7PDYnb/bKngMr9XwC0I
m/Q4EFilcDlUTJcKnFtQZoMPzOMoa20GQ2bNw5uNh2ooPkRIooP8HvgxezRm/T8+bA0ZXuvBn4a6
NQFGXLL4f+zx6zrCejVoDXwG9Nme/a3NNFR76Fl2cy+2TzEG6smevwZIhos+4VjSqzhFFTJwNHFJ
FIxzwNkxqAkr9TDgaqs4QldNPbsJHRvOtymSjRi7fFE8ZYY17aq+ibfGkKwTsZPFFB6sSNJ06slb
fRpYFq5KjZIrqWdVkoL+R7mtRvCKrLZgIFXpNuZ236UJSrxEK4jsjUBrVb5/H5AP2R5ld6oVARyd
hu2oMK2VEDpZe4x6/YRimwDKp5QVN1vy+Ni7OkkChiJixH0IAeB60VsXs1fgXbuZ10Z8KJ9ZZ32z
6hsYRuuphtdByZRzk6MT8ZDvhh0Ftm2lV4zz0boSZJ2r0PrW1gPZINz+iJnUkx3zfI80Q5ASyIdJ
q1MjHUzlWfuSM3J2IwpjL3kKYfvEdkPJWNdfQODRFnxhIAISS6QMD9y2D98x/IM9AkIKMdV/GHpn
6cal4DjeJAnG5iSWLzXbC80V4drIspNTswxB5jNiXEpk+Zao4GFk2bVk3rFNU7bYglpbFuFnnLYv
BfRlii8EB6bGvLpWdzXbw0Ud0oQXscE1yQZwaY9Nujbaaxw6zoI7w9xg2HkaA+UseofqDesh3ZA5
z2Al/6cWaBHoDSzu7cTKQPhLqBCaf18pH39ejRxa2uI6T40Dx30hLGPY4sd4G8rxxe5owSFvL+e+
XuLJXIyCJWPW3GO5eo/ZyMQI/vKWWyUmi2AhzPhjcrOXUCtOWd767MjY+USBWk4MJFlwa+Uy1Jkk
stK8z73mK8cIqlva69hwEHSIpki3/TTmis0xARdV6Vvf6jdjZ35vfN2AY5PKNVsnbzVk7tUNeV7M
mGD0nEwuwi/4Sm+iArwSI+ABXp33MLldSxqO/xQ6UFGs2NwXIWBrW26nD4rGJobcN6AN5QUjeWfw
q27tcNUsWngEk0vovVXlLANnKQBF7yoLLCqr+SYHKxMuxzJ6xGx4yCP7y9HVIZFgEZveYAnWMvnv
xierMD0qeArKQVEZZD3+Wy/Ult4E2yiH5GWFzWvJBbmkk7OX5Jg++5FPi1VQbI6Vfqo0Ull7rvho
Doxs7uehvj+6D3qmn5GR76A5ZUiMV+CM8FMaquTcJBfC5SBwQ3U027Oyl7kOOMWnHorF1fO9g9QA
Sv/7w9D/msvmv8vI1OEDA1L9Xxiask9My+79F4/O3//03wanzh++IXSPkaVlUYH9Mji1PRt7jesy
Xv1lcGr+4Xm+JTxd123XwJD1j8Gp+QdUJEEMmuVYJn/a/XcGp6aFf+e3uallWfx9BnAB2wF6yH//
k3UPeRy5uUU8PSKlP/vGd/wZhyYqrgnMmUQTz4NLvK5tHnVY+9TIR4fPjhHJ+Eznwf94vDeSaMuT
ucbtfwPwc1YJG8g+2M1Hd8EkNyFjmqEYtnYWP6Xl5EBfKnFnID6ETbezZYKHt+x90rfCfe+P95yB
V38ongT1m5+iZaebGd+80j4WHkdszImdOzjg/clcRV773Hv0rmX5Hf0N52JSzY2k/2Am+n2u1evY
0XaSCwVIeaMvOvmqecazPnjnvjNPynD3ns6YhIww4fnnIO8JT4h3dZ/teg9Nocpf8zz5KEqfWI/s
W9E25FoYlMF5Wn4fiZ5bkG8ydre131B9OM1DqmANAx1lc4TUQHCCDBKbXN3cda5+X+LbwV+Rvubc
0lWiriqO9mMQmYuOa1/mziXUkf3DDsJhzuqHEm01oN1ZOIP2mC+8QXB39ITN8J+3EMUWqdHdaa3G
HrrdDLn7VMbTR5pYDHeqax9CKePC2wJU31hWsPMr/t62aU1misN93TZbI+mftMng2Am+iMG6y3Q+
Qhqn+5zxh5OhtsLevVISYHNu9DVgc7EhsOjNEijoZu1GmsI/8wJ2mX1ZsyNK8qvBQBUYR75UY/0k
MyzcuueCsHf5KaUJhKw6dEa3tzv+G8Q4t4kpd4bREqYQ01ez1k4hOE7bJNLPNYPR2QMSEfFXKeTT
04cD8HdBKAKCEbe9eERjqhDdbdbwDU8tGrpweh7MYD0K7exk4pglAbGGQKkxIXHYi292SYnqKdbM
+gwE4Ru903vnQfj9rWY/ZF11U07tCnBVW3mXOIxfCx2yXtsW38Oaf0LCBhLfHkmIyL+DLgxx9Ezv
jSWZZMXdQpXHlohjSLgQBe2h2w4dkYYqGZ/9xDx1uUVgigEqPbzw4UJ2SxAAEUBvm9pXH3GHlNN9
aNngiEZyPtC7xmvoPoUxriytICexzryVHbAlZsQqy2JT6xBUJN64rAZ7Ze9tt3zKRHcNpv5mNIo7
vaSrH8r8CbqBr6ur4WeEVmoTpuh823lU46W5Arc7B5izzHare1YZculEkhABKzmAkV5JryH/Iwh2
ItXWdmSdfIP5W9ByxdYEM2CvouXlCWqMI4mSV4kmxgPn7YLKC3iyUE58l166Sz19HW+i0TjpMV+e
G3jXWF9p1fxlkErltgHrfMlAEgqHdOvtY1cMp6gbSLbtg7OZoNTnzX/Vkg6IY7ZQ9vhF7uFWGnhN
IQoLEsjjNnklkeyNjmHtDcapH7KrzmZ3OSCtYe5HnVw3p3qwIGaahzamdfDtfdXlP35RrNfQJlg5
2N5XGlkHF25Kk/WnvApfrEE/WX70gbDsASvksZDWh4zHx4CMFkCzi0zA7zGruzZV96LWdhDoiP3l
EdOs6EMbwKwiQRWGeisH70sW2pk91EEYxtEyb/puekjQPqf2+IbdY9ugxUdgebS9ed0Ubd0u/zOP
72wD/8njy6aME59dHRZfbjlX/+3ENy2GUOGgpsfem0dkDp1fzaKdjGxGyuytqvAbLM9T4pIggDwq
GEjjIOc4Idcd9s7mp2vzr5vWnz3rP37a778Ngw3bt2Fc67Tsv94/ObSXum4a8SgADixVzvNnw3YJ
GejBVtvVEmmDgbypRBoYnNE3v+U0iChBD2VjXvOgvwz0IbPy6/+XPf/aXOwKzyHD4afv7z/sim/e
s/fx/X8d6SSz//u//0+bzv+OZ/L98xfL8d//pn+UQNQytkG54rOhNfV/7I7tPzy8yL7jUnExo6I6
+dvu2PyDL5qNsv/XfTNu4b/tjs0/TPpn4bme4duUtda/UwLNi+GfH0DDd6i+KPnIIvRB9c5sg58K
oNFPCcMqRPNIisrWxhSVWw40TmdVYmblD2/SHGhCOZ5/+uD+2YP/Hyqv+Qf7MDx5ES3fBLf86w92
aHvqDsr2Y6Qdhojcehf5yNjQpEYA2EiZgbRPeES+/rHq1Jj2Fxm2upChQSxnMHM7oFI1bayd9nYo
UuhH7cFSzsaI8rdkGtdRXO0KQ94lkKpI12Lw1S17BkGIwNmvTKuh/NCBo7I5X84a0jxLH8rqg5pq
49To18h6Y17+kIzyRur1iSScrTBHglFLcPNzOiProZCLOHFeh7Z5c+M72/IfBFot5iYEOQb+QORw
coqsaiva7HYOfRut+F3OO1Oj1L/VvXmWjffAUAjhYPUah92xaSHbz+lwMx+HY7PInx2JMSh6jrgC
x7RcjwwgnUbdSYf0g0JWPrBx75au8aGihfZHtZ1/IKKHvRzQfbbasE8bDyW85IojDWnVduUebcJK
C6xVnpxc0pPADm16h+AjWPaJYa06pAtrFftL3xRkZAff8mpw6QwxiKlpXwzFrtCST1HQ3emuuARZ
e+ZyNVesA178IFgDanlDLTNSCnl1S4Zapp6E0jbGJNeu0h/RwrIBWLoVQyvm/xrRx86tnXsknZ9i
jUk+NCc9SFec38h3aqh2jxps9qpymEXnJx29l1MS9Bzcpv7WhZScOf1f2r5f2Aq/HMz6b2QKn+cT
6YhAVEEd5hj+bNf/6cWo2xoKMmuKR8SLS/YlQtnHCCO1XzOBie2rNSCKU2sTb5CRxA/SCY+Rz43Y
QJkjmiGmijBsLMkp4UOdu4lr7VBaI3z/9iXk82D8g36wIkPJ3hlY3woME234PdLlyo7JT8iNa4J3
0EL+FqNaH2sCpPIyu40gL7cDSyWbf/mRt1TUEQ9Y4pyydjiMjMj1oF8xN170tMl1USBWTqiEWThP
vEywOkFES0KEu33BRFjp/Z3oiQMKTfukYWRqvBkoXl8y+L4ZVu4UW6fFPhWlHsNX+1S3VCV50W1I
y94NMl+C25zdA/2qH6vXzIatLNNbRtO7jgU2lv2d7+SX3HBPSabOoanOVV2jsgtWWaYhHosvkzwD
I9mZvvEom3Cjz/bvIL+4vMIqsm5TGFjMeEAAfbNcnv08v4SU5TRpAPsItdcx5OvdxszyvVf0B94G
JM3B4U+Oq3/6OOgm1lLbNCzTsX97HGTaNDnWivaxEf5D5fgPiYBwipV0rNB4NS+Tnn2WkqNMV2cM
9+uqS266gZCSprwL5LbEfxjY6pxgHW7q5BR7/hoW4KYiwNmojJsKGvZQVBcn0B6ssV/FmXuqpnrf
m3z8osBjGt9rujo2db2fl62WK5FmF/uRPqnDfwKKE0eusw44vduAo4nQu4I3PHFZIEdvqXeunHJL
9tmBLBGw7MkHXZECUQzTUKn+BVDmqi6Gp4a1TNWb/H5qXcb52mlZapHFQ/eyNUMOV8V0SBgYd9AK
Upxp+ErDihmaLHbJSCRSCjyhck4s53nVMe8TiUvay01oynPOVDBpoZK56oiXCA0b1r7okujDTe4b
+CzRDnSsY+uG8DhCaMrSv43qJ8uRZ8jgEEg/fZDaRJUuNFKUhPetMfhHwbLNd3Po22qnK+2GpgQq
OhJxqsoKKRFxeZd//SzMNcHvVybNkanr3JcUkDMT5OeTgcowd5hMto9OmO1K56XHV46YBiT5HMhQ
7Eyt3aCUneMMULvzXbQ0N25wqVwfmHi17TTU2ViJ0vkJUuXasNN91XAeSiI+D0qbbq0GYh/v16zX
Bba1aSxrFzj0Fb6105tnGV4r+E+EyDy3XrE3TPOxDuJv8wtmcBjQ728aBB7B6O97t9q75nPj+4t/
/Sn8Ljibj0cif1zTE5ZhOhQhv3wIVmbUrpNO3WNhWI/zeWjykwejX40NPSxKjz87kP/pD6RwN3kF
Lds1f38B0bNrFQusR6sEHJ2XG8zfK5Ppihseu9p+RAh0HKV9ahrqaO4ElT4T7wQE2L7VZRDRdBV/
qZH/0ztiLs9+eRBoJeZ/cg8+vA01xvtNdGfaeAnNQQ64LonaTuo91jQYG+RxOahb8XJKD1R0RU2V
YTJwEcwbpN4X90Nno8IBVcirOPGrdtrzLOdPMBJ5GvHjAeFJ0SJkds5UO8JLWUbYbFChJwUpBpzg
hiz24DhvwNVdPMKGEDqtmfA/W1N4lDUZgbHxaCUNN/OS7BnJNqV/zvvkNrcRWAMPaDLzxCplEybh
Z57XW4nR2Bv7G5HZqwlRku29t1QmhqPOkAoITnBWWdoDZNLX6cjKow5JtPML0qhU4e0YhyHTZkpe
B9VriEiOvSJZgBm3jaE9YDg8KTM6YmIa/uSZmJ+xn2tXJnaG5ZlYfsQ8KNTnF/WnK7rSAwtzBJ8/
ac67Bp/GbHP48Zj/W1rY/1njX30e0f7netldWXz2zXv7i1R2/iN/aXYoEf5gIeyati5cy2C4xUvz
F6Ws5vl/mJCNGPUKml2XcLy/tzu6+wcKWQdlLe/TX3ukv7Y7uvHHjAYTiGRhMZpIbf+dducHUOwf
zwwSBkN3YTX5BjquGbT0W7/D49RnUeo4G3DAW05uDO0xhRr7QLVtFSGKob9rK0LvcxfYYImvtzky
1sF6cuwLJIfE1ZM7du71+ByDcMPsCguCFqG4+jUiAqRQ6A1np3XOcj2c4ud+kK92U92ZDlbUrF97
bIcrfXq1fLXO0+aj9Pqty2049cWmNdCPFk+x3W9TtG6Fa2MLza4+wvLc1Ddd9L1Rf0Jg+3FI/fKB
IORipkqVi4Z5noj8+hLFbssq3ZLEg4yNSQAWZqpJEkkgqts4FMZnGMxjksG6Q1sZ3kyo/C7CBrib
9u0tSaDuSrfC+N5O4fwoWZ5xvzwpY9RewYe/ZlOJTsjlnh+1DkA0PsrFaHfGVkSS9AShn4lJzHaN
TW5dajEmRrKLeG84mEjBTP3LzEfJiFq/0L8NR8DfgKlb66AQUykHe04DMwavdAz695ChrYkqbR84
bO6m1ky2jc1vXkgQbWWKYLXwR+2QSWJlkwqxAHkqaKACrO8d41c0EsmRdXmMedPR73InhnKeaP5N
HQj/xsRqY1dOdMvvcmo5CpnQdBhQhDkRetTg8K2hM01Wc0t+mgQDTCbJ6Mp641QaECcA8mcicd+j
uPVOYEmqdQPychumUj9LOX3aSnsznUB/L8fuJXzxC4Q4ONE1C4LQT+/qP2m7LWYNPx2ZPP6cmRya
PhWs0Dk85yvtpyOzjRoAByFjerLL8Iikb4AAyQINUjRXIp82Ss9XY1mrZWuUr55Biw25483vFUKK
ATtjCUy+YP2M2iU8+oV2n2fuY5v17SVqLTQdXeEiSpy+I89zyTH1Oi5fqA1G698zv7fWOhMvzFEG
etrQuYsJXdz2o0+chdGtqyjKZouShhixSJZtnG/KvEm3lijxWk2EBzmIs/6kjvkxZ/jt+Z8nbxw/
P/7fPJ35+ROJvNqQAlXDFs40b+cQ4scy23Cr0etpHmZPtsn+Vvpjd0IMh4DOt75RGMW3mFpZjrvZ
tkSn3BIvvEqrsUI1a0draSPMtqJOP/WWfhvkzWOj0aiQZeTvB++bN4rggNznoJym+pNL8TeIIV8x
CFGmQz7Nq83qTfz2FTulIsdBJfbGnIOFUnUkXCncB4B1gU3S8/sjAAwz7lYGsVeYfsR2SNVOZYhV
wiT11kaiys3ojy8tW72T3hm3gN6gRtd87f/6aTTs+aL49Xm0cEAYM/6R33cuJn/99Iu2RC/VhOYm
D9NVZab3qDfzbRzXZ3it03ZyDfjyU6mRCDj/y3wqCUtxlWI8EVjHPAFlG1U2dH1ygDWlwvWA6AY1
sdbSXtjF7OXfO/QTbtidBQN1/NHMjjzhzmbWq6UheMoQ7PaEnq6Q3rlGeD/Mxt8ogwFkukyPgq9Q
JNAIyLQRk9wSPbxPAO4SSk9d1Yq7Ti5EaTwa5rgp6jY8JNljMJIuonS8l3g6D1UV99t6SJCVhgBF
TFo4wtLbnU/edjh5H+AH76sAzVmlSodAenUfJcMjPTgJP3HAYOGzypGC6+1LMIfV9SOia9xbafYA
jfimH5J4HSTqsf0+2Rr8lRpPBhU06exE8uZiWiY5A5t4+DCtGotneOLTS9A+Wgh2ZPRB3ni5bF0t
XPk800rIj4hhs0fIIX5V+9oObUo0anfpo+DGiy195xGCuohjBlya9S7qcK1kPOx1M3udAOwtawcZ
UKcQJSR5lVzwhJCHBUm6Nz6ChFh1LTU/aIC/ZOm+OwH5kIJ9IqgGNhFEQ5PpOLq0iizWzij43wM4
YgXR14vcGCHHD6HBwkTFCJM9sL2leeP4pJoLUz2QP6PRM7VvgK9pjXAhU0o7G60y4pXVfdhWV+xz
b+oWzSzabBcGnTF0g25iYhPfW3m1kpxGxwFT5grQFNKXqiOxwIzLNdxt71SLNth40RzCgSWdSRaJ
CNwvR8YTR2sS710b3RfBhN200M3L1ITdRipxEyXjVYSs2kDRHoKOzZURXetgwGVtaC+t1O8kaSOL
kheza2nrLS2/Gx32QoE459FVqJaJU1fcerW6dPkc7NnRWUdZne3H3rzx0v1Q2HBlOjHg44PEltuD
jW5iXQK24hztPjsio7aEOa1VIvD4ETu1rBzNJZXWzze99MSimTT+MBj3lXTia82smpCTcNwkMeTx
LvssTKdddaGt74Ou/gpwwo9Vay6rfUnMjS0GBI7qpcIXS+4QjBVj2LYmC4k2MAkpLyDa2dmHbGwk
x3Paq0A+QmQj0hSg8UQ9Ebm7isC1+0RvKeVisx/9be+nH6MEzG0G7WrqfOKqBhZ49jHoihgj/que
ZsWpQvlulXgWoICLXQH8pI5mjRgTXSKErimykRVKeRdS7AKqmk+KC2e6zSY7hnDQNlnCf5JsvJbg
J2a44zrWB5yBAarSOu1dcG9YLABxatl0tXqrWjt+ezFyVNwaIkbHtu6lW7bbEUvsnkTZQ+qO/WGO
OeUBCjdiaO7hokNRqPS1rBsMVRgfuvg4Gshm+gylKTf1Z6xYa9e9/iILOCwaIa1ZmDwjKL7og+Gx
b6cVTMvUZeLVXJzhka26h55mfGuCEeOB+1jl0dlz5W00DWQ9MEi2g+wdM8QhYy/PWw3VPmnRyUHd
bApIWY3E2BT7WoD5I0f3bGs3zIL3fdowR0xhLDUhURMUjZugijeAnMD/2ka9AeTOw6/CVytI7lMz
fgsNmPy5TPf4yhjPTOKxMxLtNu3MC6g5hPQ9YCzSqCyPVbyehFfXZF/uuHl5E49YSoMCUrsFrnWb
mQGJmLm5Znqcb0RVdRuDopBETrwTHtaqnZ9iwPEC9JFuiNE4wJzbI/DC8/I2ZlvH6p6Nnl+9TvrP
yJ7ubEMLYYyGb/qg7vGvDtvehvcYuTpEnITERRsptwZ8G7zNRLkJf2MsIG8q4R4NyzgYwCdWZVix
KwdCWFROtfC1IlwN3lCsGABPVnzVIvezc6CqgAhd+ys/bNndS1Tvs5wMIZ+/aGfB/aSYuZmw6QIN
fUXXCajAzt4sZIPAvipWPWJN32u2qV1+g5ijln3fUQ1P4j5V3UXrvWnbTD0bVImu0ioF7LykXw9B
t7UMcuuKxJ3zrKMnMdgvkUkmASj8YdsI9z0supNR+h+TgpKCCkAiTo080tkYTRNi/pApXkKfT3DQ
MdGYzmfL5jUVwSnx5V2IaHmpOzrvalO7hAfEV5uRN8CGZA8UfBNkunmjpW9EEJBPRKm9VrjHV6xO
KZFKJLO6WpIxrpGkuGd48qX1imTtbCX1ZBlALcKX4797mKmCvLvJhINjBaYRddNe4lELjFmab1fW
kmmSDSqA1X8vX5t4LcPQOBCbcg2hLzhutG1t/Fdpbz4qB4IZLx8m+pB6vpGbrgIEZmYP5JwTXjt8
IZp4gPh6wmXd8y4M58whwauxEMOS6MBbKy6SyLUg15YsX06I1d8bxOVDG341MH2GEbHbquW1XNoO
43CVArw1u54vOu52xEjuad/UKB4xUfsLJbX7rJMcio78TPIyuc6YXSv3l9PA4ETq4tEnlWs59WQB
DOWXIukXfyLsv8TpOXtz4EGzq8RJGa9XoEBY0B1qJ/20i2wRJfk9QDbTrT/cOnnQ8/hQGDBzCatA
mZruNNd5Dr78CRPm2Hk5IW8iXgBD+hJaA0NxIiGF/ym0hgARH9kIGakDnoGsFknoWuq4KRreJ/Km
QiiyzG26YuO4DnXZzAhUbbkOxLamp9tIbGorM21u/PCb6WevOEFRy/g5MyZhsclRNbG8ybBlgPvl
FMk7E4MldDPwHIo7uEpZpwA35TjAJhkWdy3jZ0iaAKzGb+W4qTR/DVIe+48iJMYZXgGUP8+InDSH
bWWNwY3LaqxuIEtGiEyacMlFWC6GSlxSVpZW3e1ME4dRbCOuIPORWbtdbm2XdBY87UAmnf451scn
FwrQIpxTU/3uoFsDeVS5kBe9jw9iJOaWtenAnpEJrNU6b53Hv/MkiY4inh4ESX1GSNOCu+xZacgz
pOUfO2PEq1YfNHErGkIXKXQ3wGVgmiSkqQwalD0Wv8sykegskjvHmb4naYzatu53GGBmk/oRa0+0
9DpwZE1vMNrPhnctTkjpMPSHOm00wLB4V23wpiRLsmhARDBosEWL/jkywWGFOFmJCDPOY/bc9w2/
JUuCwAzv3MGCgTwqHvXy7v+Rd17JkWtZd55KTwAtHJwD96j0lsxM+npBkEUS3nvMSDPQdDQTfai+
ob9vtbo7+lGhF0bdWybJTByz917rWw6WI5G1Zyueu4Uulxvi4JlFAduEeIxUefxwbfPillO+bRMT
+blhn416ehhdtNhGhjI0K31kPLa56my2lsrhVCm1Yjd/YIOT3Vu58V1b+l7QSl73aUVkWvVTOkRW
R8hPtRzGsKlHt8zrj0MLYArp3LTsw35pgIwK6j15UMTNiVESWk5ygABstDbJR2tU+Dil2sqajFsd
mZe8qeUWteyqL1pSKgSY/RRtemwZ5zIkv1ov7GfLn9YsOtLBSaMveRbNaS7ZMqLhxRHYB3UHuYZN
3fxw/HozAZ5fdgWOTVLGP1Jj9qEmjJHzOPtR2OvJczBwIvIj6ok4Sd16N3VILg6dXqkifWklxLXl
2qPXa6dU6170nqXuDAVGC5uMqMY7ehNZWGG1DCEJh3byBEzgk3LpqfQtVFZNuM7Iay+2ZZW+EDfM
/XNkfxtQ8tkcdkZpXApCs/pcAZDsUCULEiBXKg0IH4bCOrNAjGIO7h7mlL2w+lpWDlEBU2j/CA3u
B2LjFOVXV5u7LLI4D4Ej8OHHWNfq6mLW2ndiiR8TsGERVEu/z17bacQsYpU0KsZFLMrXWMXfEBow
mMX1qeHeFNYcfo0XYhQoUGNJl9U+I7qCzxQh/MIq1hDOOH8T5xzZOycLXsmEOqgowCNmp9i4mp9x
RS6Hlt6NVsCeVWEn81vUd6aaIDoi85+qReOSLGR2zru0x1OUhfdZ2lxpxz3k0Q8/kUDE2vEhGsVB
dXepCn8gsv8xue3WcttPLIA/6sZ7DfGQ5om2SQFxJMQkDrV6B6/yNfAjpmV1D7rCW6c6lzZXJwqh
NAcgieGypVe+6DTEa7UnMFYk5tUpICePNu6nAKvLZDYKFXxzhJHqbei+M9IM8IDE6QGrhLH17OCs
28jKZFld0rTeC+4q+ErFR5KRQpM4z9zW7CW0SPIDCQvre/5y400fA9N/EY9bb2D02XEqL7H03I0h
5wOJyeg+2U96SmB0ikS0APUlBYLnWzCkx9YfBikg4oCPv8vatUvuwsKjB6UiKiqBLNWXhVoMoK9W
pNt8U/69Z02K6ZXyrxRkFcaYFW2VbeiqBkvgaJdYg0CBRoPLJS4Em6KqhwOfAzGWBrdMwxgfzVSz
VmXcf+f28NymwQt19wkxBUe70G8zJaSxSJiIk/ARrvfDIM2tk5oh1VB/iPLZU5Url2B1aJDmiDCi
gtroR2IbJ9z5yxLQU6ih6WzhQJp4zFea9ZGGRobVh+yiER2tn3XrVTcRb2cGBnPNYBU1+Nn0/v3X
m97ZxM9pzE+6+J40GLghTjMwHLF+hsp6bseOBMOaH4zKbMVmcYzsdgS3xuYprOSQW8UmN5LnIUf9
mmrmnWE1eKKduQoJr7DmHxlmqhXymr3TqIcAuPe60oNjnnF3SAtWQZoqDJac874kQW+gsQGrki4i
RR7YGpFGj5NlXVwjJoJRe9JtFh3R9pTjQGdH18aTmN0XvQ+uUgBRCW7p5P6scwV0JCA4o4ywZ4z3
9Ns/Ys0UhGDebKe+9xWDcj4Cs/WOKSGxUOWxsPk1lQZ5ceIhHnNvKT3xkaOknSLHx8xDxYb7AFGn
ll1xt7PZD0y94/iKkxKV6iR6urSK4KJ8OMyv1/EYTbF36zP/owrCXeHP+Zh4JBKKPM0Pv8H7ZisQ
h7RJm/ZlNCzgrQXM8TL7rCvJHsPYfBmjRXYppslxp5aDSUgyAbrZPbjNDkx3BmJ0+uhgoi05lh5y
U1jLyEqvRN49t+XMPDNKFJrWg2GbH2BsSWX6icUSN0/jaUuCob61yVm3E2SecMh/RnHwZvTIEfsh
36UoN/RoAjkIy9nznkDJMlRM70zhPPWjvEvS90YOZNNipSnRLTqOs8qDeG83+cL0KTDCUb0E0/Dq
DU8oFqAsadgc2po7T0Pub7rQU3PTE0M0ONYh7gEcES4Dl/4rN4pvJn5UMi0ijzh748DHCR4RJNxl
ODYyD5Co1mytEXsNJB8bL0x3MhRpKeB7F0FdwfyMva/OJLuk6cuHJuqvUWo8EEM+rDANGYybN7Wl
PqwQo0eQG6cg5Kgt7foKiJYQJ0oWx4e3nsmPPCsOfa2fUPgy4DN+eo7Otp/Fh/Dl10tryXBIRtKP
Wjke3Kh/iysSLgPuA8NHlwkWMma0yO8Q+6Au8trxuXEkXSnuuG3SvTbNcBhHMiempiZeejw1Erlz
Hoy7YUwQ13bs/El66ivCnNpeYaWzvxydP5LK+Aq4tF4FKKK4t75Gtv5WNc6H7Jytom3JaYgNlITZ
hrzBlm4JDRJ4TokPqKqRJNIX/TLFHYsbmmVou93VfRvzsF3GRkmqGr7zdZZbNHCluRiJDfQyaBGj
SQ6FnQPL42JQjCfCbkFMJ6Q7i8Ar8Dtd80pc1Tpx6Bl5iBG7BiPdGI32xqpJX8WJSmmt12vTD86e
zCn0cFt5LRjLHhQhmjtIrZLYuDCEruQoNBfoOxy56VTorAzv2OUCzrU33jmNdHdkr10w43dtA6/X
Fy8EhZ4sb3hXReOuEN3B5k5PZWxs6yzHUyrEtmr1EQnBfcbFqAb4u/f7HzgjrZ3Sjeds4OYlbG3j
5gAWSljf1BmKQgONjWEzHJMqfA5rnuCq8dN1m4AsgmBabHCeIs1T4kL9Jg9TlYmTqQdbfXCw1WLM
B4dhH12b/MLKbLXnPiGuk//1wHYoN5Wft4+TJy6xGN8d4DGn0G+bW+oQkDF8F4mLmyqdRhblhaAr
PhUPwHtdB8GucyVNnUFEL7mCBY87Ch9hK6JTMfLjejEgezo17U62brKzHDnXWCG1Z9ICWidXdBHk
Ad04nRb/IoDhcfEjAlSpx7nwcw8pZflY6iX5s00AAtwpy8ciz7QdqM5Zs5EuG1lqaPmAk5F28ulz
+ohWqT3Caf9oEwDIDokWxYtOSeiOt9TTZjVA9OCsvITBWIpUdD0wEKVtYprEkHDpsIv0jgT0/ise
yVk0IsMnVTZCFdCMu94XEdjNFkOHW3y4FOl0GBr9RofBAa87hscgTFxCkEHKKNBQT45BB3YghvMk
rQSE7j3hitNnL3r8JHk/XctOjDtQWeVOYnm8JpoyF3ZtWJ8e5402/u1PisrsL2K6+QH2A/pUGopo
rX0OHf2erSX9qWMS0YfSO1jVSIvGJnbaL/NbHOjJUfd6tvPSmm19WXFSMdKDml45rZbkLOYvv34V
lICWqQEtSj6mjH5x1zs6jdfaC5DBiJa8AWlPEAVvEg37XZz2yf2vL7bqUkry9uhWdbrrNKNdWGkv
bgWslSOxKt+hnxu3WGpvrW9mp27o2NemqN5XMuShYn88i0A8/PqvX1+Qzt27nT9brrHu8k6yTtry
SGeBuSBmT0QP85e6eMCmB4e0d+rHbIzfjb4oNqbQpn0E1QUzbeJdk3YMdnY8P9r8LJ5p5g/0IJms
IbMCgkGgnTNilBgzl8AIh+yDtunZF3QH114CYhJTMxAMakBWTxQb91Xckk4wOjgCQ6c7xP7N0qCZ
PgCf7u/SuNdB5xEHGfhc0rjNkUbR28NaU6QZu0Z60RwqpEnXbjkilWWWGi4QuDx5tSOLgPlg3JD5
Y8Os5jGqZ0qbsNEcTvUNi4M82pUB7chYMrsQZ85G/d6hnS31errrAgIUbGMgzmwcgTvbMl9bSeOe
wE15B0GTG8CJczSD3t3HLnkV9M+3dKRqzrIyuGvBYjhNeRpr2q+FS58t98jrzWlQs7BvGnHj4dJJ
4WomISErI1tmozWE6xEWLOx+doywNwcljejBrC88m4gKbXutRBAf3KB17sxp5+b6a+H41sHCWwLe
0iXRMsUxLi32S8pqZ1eV476kMYq3SzrbwSweRZXJJ24dC9OthztjAkjh+/iCE9vQAMSMxyiX2a7v
PWNW9PCw6OBiHHe605X6RkxJiPIQhOAyg2DbTfTRkGLmCFzL74BPbBEadrelecoVD/v8Vroh0dlx
eBzidI/AidZ82dx55DbfJZAhV7ZPzEjKPRlytLj55uXXkitR7Z3LamQzxdG/QoqWHtil9gjOsnXI
GAOSfXLj+l9ug7KdjnYA0i7swSCOxO6cE5d4cmcad7mj3IOfDfTBMCdtNCOLzgNT1pEO5tGv2oPT
GN4bzayDG1KTFlpvr8fM1lZeXTTUvHp3R0zAs1MFSH366ov3Oj9Off7cQEzbq2GyL5KTZE8gZY70
+kQCvP7hJu3bZFf53QBAewVSalwyUdAO2LMYwzn0wPFaeSdv/mLEyUgOTbVoRxXQhU21HV6Y+Prr
S2ymP2cR8USmSSBldMUSa9/hs1jkhVudeita+4OCwBlbnFuDeejKpSrhHGKKw4Y2NVsa6NHgGogR
NEKKaNOK0CbnsJenOjKwZTlOsENTCqsMGM62rwtxCfSI/OLqjlXBpt7nztkAbr0s0jlyi+yF00DP
ZSpwwLhARy48HS73vZIOnrKo6KMpvq9lf0I826NaEOoYamFyKADV9FMXbkxSX7SUAbEOr7Iz1HgN
R/q56q430vDburdUne3jWBNryrU5FpxM6hnE61YdYfLasLWEeAzUhNsn5qYJssdal8BRl4YBs415
DfWiNyFNbMR3K8qfBU2jjULHtqSSthDQqgcDPn2VGjcd/8mWOn9fJ9qZwcN9nFcQlLxoHURFvRJx
AB5uzwDX2ro58+MGOSLizEJivk/RPTABVTxuG9tI8zvCJmFAuuEt5zBWo2QJSnGSjkn7Iy8wADJT
oHpA7hhbBfoXDPC9VrYHmbOI3GFv+7R37Mpkp6rDDVQg/zhZ4sK6q5hOtcZmCGRyLurwR06/Yht0
kbHNo/rimcQ+6Rr4AgKJbujKr+2UHA4Nj/+qj8RzMvbpmpN6Mfr2gyXlfdWUHOtRUy46LtkRzO4h
LbOV0dBMUgygeP1oX5bnTuNexdrs05iOTFscyD3dRkl8QBMerKXOGBmf1HXKagZm4JZqm+grevt1
px97vW244dZggnPqN0lruDS/EoNmdeDEB8NPwLFV4YlC+dnSZmoCTJ0zVllJbBoQiVD1JCCAqEgG
axVXgftVV9GjIir2xa1I5W29gaE3OeAbsKIVMRUORrAGd7hhBbcyoVUc+U18SrusWpUq2nWqhwcO
Z2BTS7GclDAWVjtYa6ul+1mSqSSSJt41Wmoskk6lL33QwoxwgJclHujkyNfv0iJWX0MxLsAgoN2N
vccsGUDvwVBYRjldk2qq67NS5G8pZ9tyHWaa54av04RFFSqDpkR89EX2XUTILMKCwDCT5J267Yov
ftyXCcz8M5bCW8GTsuB+MJ1N5dE6pW8kCgTEwtC9C9Y7+ouyH2hFT2farGWSSfaTAXZA6tUKrGbY
7d0+pmdQNv21YQbdiJLx2VDG517TTl5K1hdorsXkjAeF6pt7rgWSF04KU5dsDYRz3Uy2vdJarV+R
fHWTNrpP3elIB8jY5WqyfcC0oCCCVvMzdeOvOGm4ZUbEkLCc96mBWLh3h25N9vURNGm+7FIKlS7q
cN4h9k8oM+i3aVeLdGbHRhlTdv2Gzdtbte1YrrwCseUo3Sdn6O87t9lWld3uiCfzCB7hSmpLfes3
Y3mfAwFZahQXohq6rYwQdeswRRZprML9ONKrFq37XgQNnBrJdUo6zRJDdEN5Jhb2ID8FA12T7uYu
Lsh+sNOflp5tqmTY61P+4Fj1O4JmMPc+iwSyOJtNOw0726CkrguOoB5+1iZgF6Yv6KcbaPjcLIoi
2ZT+gFJ1dMiB4X7FIgqJBfCdparq6GpXhFLAVuI5GbJbOLIzVUHX7GiFsgT1lQHwTrn9i9FA6apU
KEiwl6DJaO/Q/X8j1JQtW3DdCgsMvba8WoOMT4WrkW1aYEoIpxBxDI2AhmFIKWzMupLQgRyRl+Vt
p6jXDy2M2GXf+ud2SLJN5KwLFDVb0bnBjnnPupqmdKvSAZYXgT+lX+R7LD/fjmtmO1rYPwzbqMnk
QbeAfoCbfVU+WIrUKzAonNZrHBPJc2zW2IBpaQQ+Pf2+oDD2aUdyYKNd1vsnkjbvUhvlvw2ZI07F
hh25uGWyzaGsMLBzyta4pfq46RID5s+gOausdl+1Lh4f7CDaqyDWTzU9k/18D+4/odEeyjidb9lL
vxizDe/OEQYbdo+UVgNIzU1ikRU5BNE9geY5qQF5fScnBwxD30x3UUiaNi6ktedk1gE6yM5vQcaQ
y1WU2c9B0XDV9XtFo9jpCt4cK2N+5RCe09XNarSwfpYh84JIHko4LHbhXxgxKYZ8sxKJfTw3sBTg
jR+hgjLR1ZV/CNLh+btJlL8sFMppVbg57QEwGH3BH8NdtvAMgFV1AVn/Le8IKWL0njcexwzTpWkk
WSgYNWZdoAYRzyHMtNXU7kyKxWVuBqQXJuG1zplx1gVk/twEeEgUX8YyNn9EZfhmhsgPaB16J2ln
zxo0VApzDhP0OHlN/RmDLlWM1jZ6qhGUO9WLtre/K2g9S8RZdz258y3NAo/Od+N/sQ91CPJp3Ckb
x48dXnSHtnVHM0J62ZNfY8yV9LxrJ6E3KMpHOuu0yo30s+ZCEzVoLfuxvtqePneg6V01Eh+XHbnE
X0sT/AlDqNzgchxZxS3wOtIJEHOHRCpj3J57fD7TAz3I9w7bvx0RN6G0yFoHQMVWseqYE+dIMJ7G
gJXruNAztZVACmb33iOUEYptFAQdK3o1z3/jkmDwMlmZQFlWZY5YMBp+pDEhHNVb4ZVzPE0H2EqS
QZS30b0lt1Xs/aCH+RLqDYA5+wF/xYCUwzymetGCMDFgxiUAfyKSNAWXAjG0/QEmweMwSOQhQ/lm
DgbTby/Z9C0KTi2S9a4Ku2k7tG6/nGdJTFmDnXTpuvqUT4kogievAXgiB+fYG0a3adPi00H+STOv
AXUljdfKaTjRhkfYpPFSpB6JIGa4cj2YrbiS1GFCGkEDOT2GXRodKsBJyCMgvgymtuVSB3KFovVU
FTykpujHM37H4GHK+qvlvZFY1p9zYoKTiA2iQ5mVinrtlbyiXu55wJiMeO7Snql0BjGuIvc/B8d/
0MKGertpFkZLwlXg4PGykzfVMUITisQRPfh0yKNPNplqhvtOfbp6eu0bJj1x7LyU3ouBJ5tRZWkS
K+ddR2hSjAoZtUWBvWwq94SUHlc/qReQ/AZy4MWF2Wa0zhJ0q2DRgFFJzPCduoTzB5JkubGKyTqh
VhVkGhFChBPrjXCgaj1FDEG4DH7rpr/h9rGXvs3lCbLrsoCOOqt9see5ymNwNqww21lHVGV+i7iN
/dNhgiolTDTeVq7yjDgGeEp5fejIHGeOiixb829SH5CgxBggs/LY+vISFiTKWbZPvySax3ekwC/o
MHHAd/F05AHZR7Id9kHR7fXS0bZ0FLHd7euWuaZZ2eXdEv8CIxuru7kz4pWPfdU5AedVyzVQcoWx
i/YjqVGchjWKjDJ6Y4rhLKXVPKEMpsuflnt7al/LVD0SDD4tNPlTpwFIJGy8ZrR2Rk/6RdoSd56Y
epSuHzMssUlKG82gmd1J95a4acJOpL/mFgqkSI4IA5tmXeMi8biC09LX5aZA4IYkZ1Hq0V2t1T33
BLW3Mm7EAXSBzO9u1qQ2fTGC6A/SRWS/jrn/s5x4e+xcfNNCggcgjLU9JsnRveAxv5q5ZbwSJxet
ejsBcmmB6RKatM+hXh/K2iQybFL1Ro9bZpZZcRfHzENrK97EQURfRJq7uXw+CTU91X0+cL0EWRUm
zJ/j+r2wIv2+tDUWiTPQPY8bSpLJQ6RRpJ9OobvXelbnsRyRXtMMQqLp4arVfrY613PLdvGIGjqC
vVqgyxbi0+6NW5FYdDVUTiMlz8fTwEVrZZQcFpEOGaMBkX8OYg0rrWfux7Dldosr0XZRZQshmrWG
+GZRTE119ltaXoF7ZfuHhK/04MF0cVsmqGOZTfBtKdR0oa7xHoFujpohui+q5isX5VssBUZE9Cw6
Oeh6QVWh1eonyRmQ95yKwvpNGt7wyATdo77aOoRerqaxJIZQN2E81GIgKjCRh6zX5Yoj/oESJ7y0
mfFaW32/l12JGiiM7fvJjW9gs8v7JDy0DMaWOont68CrrUWjw2IkjuEjDwjiynv3ZbR1QEpGMW16
Y6DaRIs0Ee21bpVTrjKRHqJGfoQBMzJfg1JlM3E+dG1+DIuM2ILRfY1ZPxvU4g+h4RsbIramDaPc
3nEOBRWv6XTjC2quZWDk2//cVvNveUkvYRwWX5/h++/R5P8vgugx2GNe+5dUJQhtn/lf/ttfHt/j
rxo485+gAv/n7/8BFZDEj9uSO47iRGECjZfmDyD9/DtABQxdMUyBDoBr6g+ogLT/incVwKgwEWkA
HMBz/4fLZv4tybfo6EI3TOw2/1ma+W/maYbApnJgKjHQBXug/y7rBriEZpuc3auffkfqacAPj0Jg
hbR0yYV6naPUyYHK2gkgPs4cBt//RtY/e4n+Tlhu/8N38LusHwywdCu+g7LwsCEPAA79VY68iLzP
PfloK6fEj/ID6PiysQR9pc///An//8w4hnPon/vG/nvyl8X7//qf/6N6H//EC5uJKH97pE39r0jM
lLLB/ZrCNf+Lk8HvSGIUADlwmJrYynjc/nikDeuvEieu7VCCc2kRsy30j0faIH5B4XZxsURYFuQx
+Z8Yx8zfHmnJelGCJQOqzLDYWOcH7u+cMzpdG0mUUAkIlpPLTMGMuu+jlTOzga7dmRYCPVoEsYEI
W4bdZnjtSY+KKnNb+tnLLwgk8slUz/YR02Ndr9Czo3i0RHeugeTY48PQlSgICUFRA2DoMsOZQH8H
4zX231Xah3vkF+ieL5FvXjOaSugz6Ah5l5SLgabJbWunO9tsCS7qXqVCQz6RO5c12ZzZ9a0S2BW+
uZy8uSapXyyRQujWzb9t7P/UEzubS/7LTWP/7V3C5Gcwlpm3mt/8HIgESHpLSRJSNeoAODpyQhaL
VeDfrG85/0O/v5Bh85Fgd+GE+t221g0maX5jWBFb91b5xrpPLsEUrMtFTmFviHBVWsPGrr4bC25G
TYux7O/yyk0X5dhsLNwKvvfh8WFo07T2UGlW2ktQM5KhU6DUBzOKDXnluU+NJ1BFiu5KzMXfPf+X
v32vf0ZM/F9+BKUMnmzBG60bv9mHq7ILU+QlNMvIbIgdvG3urZ18EsbVF4y3Tew6jzF4t9aKTrh+
j//65dWfrWB/+6gw/gnJonIcW/z2UfX42B07o51UIlb3VPRtux+hkf+0xpauSAAKDQTnsqroujMy
Wxewkhf8lQYJsDjWDL+XVWQcFkKymU8ieqsRd4HcYjyLe1AI7+aRlKPq8KVgjUBoXSbS7RYQj/OW
DLXu3qrOYEt3oLZWA4N8DEZQ0MseqXILwpUIs3upKdIYyhQcXP0H4OifPqjWb8bHXz8/4CVMX5aA
Q8iS/vOCbpu8Lel4lytMRYtYypo0gmxY4zQEyt8FNydyt8KiUDLSPURY4CoYjVSCWt8Q/iozJVIa
r6PFW78nZnku9fh5Gpko+hk6M6C3eXF2o3tvrOZLYXT9hWZNYrSHg3iaMuBrsb9NiuLeNtNdNvaI
iNEFzqkWBhIwI9kZhYs+j+GgozgesR11ejenSlNaW6m2GFR00avk1LoQyayuo6YW+0ZUz6ZvnomC
mQmbBOEG5TIN3XTdhOqsOvca3twRWlxClbKO7Xyr0wKiNUw0RUjKFvyyTBMvmnvrC28XaM3rMBj3
3YJkcw/CNLCim44GzpweWkSyQzYy9ff3GnGuJQ8M5MF76NvoGUD31KJYaQTAmpZBn1euDKmt0/LU
xXBNvDMb56ae2n3DqxJXtc7M7nOUVNS0Pnrh3rceb45NDgc9u0eFNAFZ1H1TJSs0aHc6SFDb7/eq
TA9KaIuq0t4CszmNPmQRhVNBGdfKIUOsZeoQtIcx697EoPhZA5wH5c4W2WMAq3okaRr1I019681w
ikd0rNtSzk9ouYlabY2Gcc2gfO3D+Qgy+zDU2ibQ3JcsQQmE2YLAhWOQ6UfOi02lNysXpgsQ2i3i
ivtxFnYlZB0q052goYKVjO3XajoNBUriQ0C+y9QmayefaDTX5d4JySrx5XUMoje3lkcV4aAhTpgn
ZNuQylp5F4O+wzCkJESbcP9MSpjuzNAzI7qWhoYGBjcd+xd09HJN1Yj6mRJpViQmkt+KvWLHaPoC
7vjownVxIpS6GoGCAYhExIAGHI2iN7cZvw5VuSVxtMtA+jQW0MLbYHzgzh1RwXdSfy6lic22Rf3n
rW1wHPzbWLdeyXV3SIQONeILpLtuy6xc9R0MdmkcmoDubea5l6SsN74WHLveuLZV8mOwv8Dvk/Ya
fWuSOUeEQgEM+Uec5A+aUSL+5coW6tk29pCd8eGaaplr3aEtn+26QjfFN79Mi7Rf5qO6SLK2xxpz
d+leGD3uoUlsZRshu3I3huYiZmCjqbL6YCQYdLB1Fao+ywpXTzlea6PfJ3H9RBmEOXXSaVVPd8Uk
b3Uegi/ukMKZ5JmWEaIOLX1LoNX2Q5RsodwGSwIxeP85sCMdHZHuVuj89NcGewVpZLq1cBvbXWol
38p8Cms2HMO839OThmTVI/GWmR4tVC+5KGsIWIglASpd1TTIshzZIBdlP6RaBdB90GNj1rELSNEm
QoL2LKDvRIQ3FikcIQAjCcefp+nVgVf/xaQowEYWRTVv5Iw+HYbphe7sE/gkcW3tGUUxoSvwjmV0
ivTY3odWsiaEB/0cYOYTqGxMDOompvAZldkT8XrrcuhPnu4QPxymb7ZPpEzcEKZnYpwvrHtz3Tfm
NXbHdV3mW7r76ZIM4WGhSJhu0KyB93hGf48Hk4O3SOgtN4eRzocrmK0jKCe68RSP/TKc49qMKt91
gfp1vXGqat8M+TZzrT3qlbNnF4S1yXLfdBCEQJUtWoLVktTZG/arH7FtDu4qDWBsuOSXak2LLmBW
d0SP1tRskl6CG1/rfnTIeZ8XZahoDkxHSJmLjCmobWCmcQ592J5pyWxB/RB03b5r6FU7xzyEGDZY
1HRGAmYW5rYo2pesVLuZfdOkYm2om602aU3xoyG/w85f0GPP6582LlZoOmrrEHVNVbaf8YuwQujU
s0jMguOG1WIVHWlXH3b0KiPzbuZzRQ5SaWFsafTCHNK483RLjTBSvRfgNE1IS+3KYsYjc6Be9PjZ
kPpTqrSLGyIssSobFToizpGoPZIOixflR895xocU0M4y8x2ZPWHDH5TPWcrqfxF6Bp/ZI3IT5JMc
7wuCGjRg54zc8PgwIYtD9TTZ6SsEuV3p5TsX6QyNn7eRLlXLj+dx47UCk0tWc7DwWziQhOIuP3pM
cXKTuZb16joPuaTvhUC10z/moM8cgrQU7SIpm83YF9uU2bZGETeDf1rd3NfGS8ZIQZQfrpm/Senc
VV6BvhGCmpajy9EeVJhtt5LlHnhQHY2Kz4lalO3P3rR8BPM7rAftPCza9oJgwpH8wzbfRYR+Rj3W
ye6RfuuLibpnQQzlm1WZd3EbPc7YKbg0PPd3YRguBTu3wlA24oDRSD2dPyFfpiC/UbpM2WkYrU2M
jmHVGuFXUpOQRhChAYhVYXAlxGNjVdkbeQ1Ia6HGMElp1V7IYW2YFocli9WcztE8UO9aEpmShOZl
07akS3vBZ2Dle0QoT4yojvM2ZvjdYZLORQut29x2zA3z1ATEc4vgnZnmRz5rbQC/lPPWMGcvOsaw
DniT3YDJqx71N20KttkLN26m28S/qmTNlC9PBEkD5gZh44M/dZzGEKz85iYja1OQOpqWySm3z3wO
7w5rvMzUUz7ybgQmc1FtbTT9ssb4mDU/qwnnsOez9bdLMA5m/h2HpFP7OeFrfMwMArWS/OPd4Lvk
gg3PkOn3aWtcR51gkLrcJdbR79UaH+OLFtwMr92bOVEfwxyMQVbIFH6Mrrv2enxC/tzwIkRxU3sM
MoGaMo0pe0YwNtnYSKsRnMQVPVVNN9ZFwcgosCOsFZnPrMXVd43ghmXEIFCc8Du2PpF+JRv0t89c
lBBm0TM1HCadhqKXG93anJPOap2z1wFJJmLiZ51qQHIQ22tZs/Vmwn2vQn2lOg1ssjqja1/TmEYu
CD3LEQOLoFKv/qi9Z6X8aHBp4OMV2t6W6XVo9V2uo+WblrmFZ8PmFxFG3BWz36Wo/OCAgwoVrFYt
ymDKuJtwxviEhRhRXK8DerCIZrpP38XooeEwbKeGaKpm+a8LiT9b+LlHK1chm7IcU9JUsn7nDZA+
HUkfx8iqDeOvmQw3j7dV4x9nGOO/fil6A38u+ngpB+oAjS/MQmQC/PnK7o0+VxYPyUJdfXAEQA+b
4dfFPtQTDBP5vynQZgLln0pM6DD0yygRHJoHljF/N39X8Qf24ExF05XMnhQmYQj3+PMbfTY1I8s0
tsr3/k31/A9v5W+v+DsTE3KOEfp9uUpK824cjENUp6cx1jcGkvJ//VYa/1D+/XotGhk0T3Th/g6v
Qv6aOwPR7KtcEARlT8PKsfS1UV0k+v80tp5zfVwLmNXxHB35v9k7jyZJsTSL/iLaeGi2Drjj2kOL
DRYq0Vrz6+fQMzbTlV1TZbOfRa4qKz0Ch8cn7j23sM59jAa93glrehqeqtDYSbHszTPy4LxHzpZ4
zaj+zff9G+BpnR8wjVzHnPycpgz65w/fgGm3Ih5Tyki7f5G0jswS5W8uw7/dUesnGLLJiIg/zFL/
+Ak95jxIO+gIsni5KSp2SWHdJ+rjuHzFD399xf/0o5hYrE0nkq+VsP+vt5OEtKVnb1G7U0YC5m4M
yPNCfUTmBVlN/l9/1r+NYdZf638+S/utt2WCJjr0PsiXE5RQWsZeYPaHRP2bq/dnH8OIWaxDaHza
1m/PIw4pEw66XLuwSx2eLcQ6naOn2d98zJ/cBkzeIHIyGxRYa38jmqQyYBhLp1Mfhswra4r+JfX+
+oL9Pi9ebzVBBoCM3oygViYCf/x2xDAXSgHG3SVy4KMJBk9iDVxRX0uQ06XMT6MYqCKJolXmNeZ4
Y4/1Ho3i7ziT6xTxtzOHH4Nk2JWCZeq/swUBsZdhaPBjQL8+13m2XfBmDcGdZMORULuPvCn3/SxD
GfkuSUCy5/bYT3/3UPzJwSc0lG7wscQ/p51/vBaKZJhA6nMeu0g8LthdRmny04LA1F+9P6TB5a+v
vfonx94fPu+3a9/miLbstVuUO5RfRc9pm38zecF/WeDzL99FrD/PbXwe9fxUcgWauN6th3Jpzj7z
Tck0EQdBH1dyF+wcNsnJjwZIO4qyHcPZB4Xvmd34oA+zPzfiKRPKs45taIDZ7sTDiBOugP8bvJhz
uc9Kojmn+v9+sgv2MSs00RDMuH+7hau46cxKUDyUE9gHnSy+vTov2Gf/7m38p8/Kv3zQeq3/5aVl
qaG0OgZr15xydySRBi2B+9ff13pQ/X6PskAyeBOr65/fDpdgmEsCjKyK5XHmBQhhA5Ig5jA8MJtB
dLG85uoTGYR/N6/8k09F9cPJpfFsqL8/oKWhh9jLoLMo3bc2vQg4+n/9a/3ZlfvXD/jtfNZFA0dG
/88PqNpTb/zdaan8zScYv104i1+K2SmfAL/piL5tzUdaM9OrhsFCecKb/Biq4brNDskxE55hnjSg
FLX0WQf6RSsAbKHtJNF3fmW7zg4LmdNrp8tXnAw+6mSrnO/++poIa30B/v5lYyhHuc4rUljGb0e8
UumtAcifn1kF4tFAcy6r5TSmXU+sqLqZs7bzikVjGiVo02QVC3NpwuwukCBQA4sMaamxNYV1Qqfp
AJW4BFVDLKm9VaP7Lh3ukXyftDj5WgzwIsYYH/PIPDcK4k/yBGZaztmGkszTXNmYUXQF7bR6CVXF
kdAM1Q3jpgheNqqmUZn9KgPIBMck0grSVEpGG8X7pOkXu5VOC9EuXcOgkFRbCvZCtaESlHugPR7d
367hsMX/6Rhl4a7/nD6RzhyaPXrm50CYF12yd7Mt33QVgIQiP64n8sKP1qWQmAv7TEbjWWjJuan1
Z13SniEUeF3J91uns49rXTNPxiRf2zQ6q1KxJ29gV9vJNuSf6TWU0SJHjkX2UcmN0MpubVYn7sf7
AARyguU2JiVKN+lkyuY9y+VHq7B3hCjuhA5nmARFmf/eyN8qQhJ9SHfl2ut2d9NMAm9KUGcoXATs
Xm02H02+eL2RbW1++UWz9xr0ry6fb4h7txB2YOO8D9l0lwTqRRqDV5jlL0FYEgQdvJr0txBfmB/3
xpJjuho/rBzPBBTqPATOV4GmUL2xkW54r+KNjiW9kvCaLhEqoCjpkEu3PypJZKKmSOBRkBy9LS9p
Yp0Ykn0vVvUCQc4v0vKc5WAZpeDaazF41e5dbtdBPP9oV/KzVdCC82PL2KljX4YpVt6kUl2j9Iu+
7D4ECvI+j5079ujjZAOVaYUA12jTQ9SXg58jIvLm8dlQ6x8rne/KDA/4Px+c/+eGfhER3DXz/U8Y
l39c5NocDf/7/vdWZuQl/IEauv4P/7n6VbR/UPWwCDN0A2AdJdh/qxn4L4pCd2Kwy9UEfND/Xv3q
2j8sle0udFDLMjhBKBv+a/Wr2f+g/qVlsE0Qhyornv/L6tcU+m9lGVIKTaHtZE2noa34N9KvKSQt
ZMNEcmXQXaWpOwJLQhYsHxmMDBVxP5qkMvSe3WIkbU5pD5hAiVQnaECNdgKHdt98d2QQqGq6TxU0
2Xq+mZnwBsbkMylDw/uWGOdwusviPdDETcLdripEbCJTS1kPpao7L++m+NCkC4DLrViRmkO31QwZ
rTahU31F6iNKbqLk4dGIWfnIX4GbsfqUNmm7ziC+aoqBJA+8AX/1ALl0ISgbakNKhCOfoMYY/0Mm
GGvUyfuE6gdTL/un+6p+Kfrk/j0PH6sZYeiE2+WBAZvaHVUGZCY5sbEwncq6K9oLTmcDwZPS7la1
miAj2oDRbTdnqUJV5ZuEqkqmSyfGSvi9yM62gqE+pZIAPlaY86Y0Xyv+UaW/Dsa9raUbFRH3B36O
jYbnvfchSzA4RKjWOFTrZCzIa54WFt9zI+1q66A2FjOufSu/peYRR7crmvtqwVhDCN7A2aVoh0H8
MluqRo2J+PQzNLyIJPW+T3U8K+eoaZislmAPTv20QtvcVMeZshRewfQ/0Wh0A5nVG1pPvjQCF+QO
07/G75hAWcvVl6KBlaS8KWTWmuqegdc8wtmytl3cHuGmDAoKAe0lzr+IVsAIctDNzCXtghTKxQdR
dK2lfbwAuyCmNCIXUUYY2U32fglMB8mQo3DQhTbrMhh8GeG7CzOsoMmQAdzl2sSXMLlY7ylk+Fnl
fazaXF0Senh9r9KXwZ9VAg6jDYDIfROETtNmZ202EJQvBzUn1YoNjvEwm1jd8sUd9OFsY/MwsFuM
zFCD4N7uV3FuvyEcAZv5CR5hB60z2Qs73iTWo227k/qEOOg2RP3dol7JBXIi5LYypgy5v07Nib3T
jby/TYR7bAQwv9TXSmWxomFGWYiExA5aWsse///3gHHIZDZ4MrXnJLiLYtrMLQsA7O+q9U4xlFvx
gZUtC50ZhxfcF3SP1mDfi6TzJowKs2Lt2mTxquzJSrlpUlTCTAwB9Tj9FADqapzSlo4y64GC8Pq4
XMFKjUdl4DTk9Uqx31QRO6Uegsb6ziSeOCetm3juNPwgspNxO/S3YDh3vK9Z2tbqRqtgO/UTa88G
esXzYphefYIftlHewIFgMpkchWBHBWJRXfabyc6PGQaGTPloll+q8lRn/ItsVRt4YW26rUmHx6t6
tJp8x+LLYNkZt1TbkYqsHAIITM/C9mPVOrZV7dPyP47dt4pYEEefP8QvFnoV8jERxlMSmA1DlPX9
jZlNBpspPImsguJDs4uTXD/2LUvBcRPr3I3srId2fE/SQ1d9RcunuUKNAxgj7Idj+zNT71DX3w8I
X2YN4hm3VMX1NsonYqhR+s7kkmvHMZ63qWxiV33Q0cj2RbOlBfIiXfGzgg0xa4XWka6zOGNyJQi0
aA7AHHZx/mvgJDLJW1ebgzylHo7VrVrp+7T6bJEkREO2tdBBT9rgISQ6hMPTqA0HJepcmdQMGSWk
es2NaDvBK19I/dX07KBxXIQNqPMFq0hrEhoOSzFt9nEio5M5NiCcWGeMcGDi1g+a5TPJibQwXxdG
7acGhc5m6qKPdbWa5LWXDAURAxm6E9Z6hVMI8mSGLu2JOEHqjK8bl/rKIhsDDTbsuniz09DNq/aw
CPOs22N+YQrA+pDtrghUg3n1fGMUtS8qEbNXtnDTLt8aTq+NMhvTDkhfcy4PkuSQKgvwQK7jryGG
DKhLFiXkZB4UPX5mYWXvklD6siPjaOphRpiAcmyN4CnXU4pusylco8nA/ej4lYZ8P0sPc5rAz2jt
waN1dEEDbBXoNiTVksCltQTeGNAhxJTUW9nqf0S7sFyAMelUlOeYekHWG3b8kPLqqtlWy7mKg6gd
jNcSMQfe42rDQvkNvhaiKHl11JbxL1LubZ+jPbdQCOMPKPT6RoCvBIrPYfxPDxlMSFCAjGYJhifc
UTVrwKkiGm5Y+gFuH/YnjahjqWHI7dp5eYjAF7hmNzt6kwsswfEvSIO9DbLRlkF5TFkp72sj+Wk9
3NWA6qvYL+ee2n4mGLye2b50HUXjS4fVVbAstXByk6B20wIpBSiXEh84Nd+zZzZS5EFEui3zxIZq
tnM2j+M+AvYU4b79wvlxN87aZ6SFq1qCN3iTYgokUArTijn1h76SfybBWw8ILEHx8yXAPdJ1Lem1
AH+0ZqtnZnXpa/MXh1uNOqyxkAaQDZNF430W1+Y9S/OLLTjsY7uCStv1VxHgJ1ZbKHrZTPj3Iji9
rcErZ8IY46X3msl+SqeiPmTm/J4M46cy55NXLRZf7LCarQW/b766dzO2jwrvLwyiPNFd/twGytMi
pwInnnUfNa9oonkCiKNTYhzQkCtjtzOR18+cJDDCeTg0eGysofErE/+7YLDF1WY9SQPTozDk+bCb
cY8m6RBFcn9M4qzdjpbyHJpmdE5iM/CDIeEA7L7qPOwPCh6blouDG6ZIDv0IZAMuLesbxjclkbi1
eBl10CuSHVAziHyftU3tj149t3TQIRixSBloAwyNZeSUXXgZXgItjK7Bwko1EZemgzRR5xRI9pR/
6DWpGZZVfus16MpRUzi0uEcnVXIaHat+sVLJ1QFzXzYXHgLT8Srn2sMcktRmFFhSYnVdSMGNabmn
9nZmPGhRkO5IoLJ2co2Dt3LobEeApUklu12LkWe0Iv2gz6rm9OADHK0a/SmA69bjOXX4a7OLUnA4
gRR/xpMIwulkNazsmgJg18LoqrKS7tLwl3mjWsMWxXeNVCehBqzLA78dfCbz216UB22UDQdVCR0u
Wda6pHbb1h5PdlIO56Gs97LSbfN4fkwT+6PBO69oww7//y3rWlftknIrwOEqvtYerGDAiNSgD5s2
awiogjedd5SeYZQ+FereUsLdlFgsXicnY99HaQkeow4IrQ63GeGSYb7sRfexVN4ojkZPGNGy6h82
OSemPppuiP5dyw5Z9B6JL6M8quIHg54d7VC/c293JKo8WDk2GXNLR3FtWoVf8poj4y9OtizB8fhl
JHBIq0uOFSCmXlo1iDA+e+M2CJy/oVtVEZO+AwbB7WAR8Q00sCh8GapaJ7SPWW82UzgdBuwOijq6
eE/8WSZ51T5mXfwOGetDQqmh59y8KQAlbGywEMVgUVP0TiWAsbzhPgNl68pApJrl2Eq1Y/L9DmV4
TOt7SmhzbF5KatfOXraS8V7VkxcYl1q0B9Qqza2t0kejg6PJ3S/nB7U2PACY7dDc48+biAhrA+aa
+ZY6Z2Ml+NIiye342gdKqkHTKIlvfS9vDQ1i5RidzFH18NUA8ygxvIym4mmSfGQMZYjyUROguEgp
vM0hXgPs8qm46LONeOPNrnIXLSyRIIFLztoi2QcZ3NYwzJdE6jcxOHwM+QsPNrVPuasUgrT116FP
nYlyIscsKignbHEcisOeWnuyfAA1N4BLjuAZKuzFbYJzRIxLvkC5qnycP+it9kr0GU1Q//jNoGth
OkP5VOOxdZQh2VukeqeV14OPCgbGHsZXlG5VMGET31U2dXQwZ8ue3WX6Tlt906Y0XAssm/6nxws7
LzRJDbxS3mKGObqGtklxZzfHMPwYyJ8LbjJCv5iyMzsPGUtarTyb1i41XtpdIxpKmzuyfftRgjfz
JCkI+YTOKfccGJITUvHbC8AKXnUBXulEEXv2o66lAPqMr/XKDhyGS9ukl5lY69xEg2f5rQ6KGgbn
BsfoNQK+MFTaLtBM5CvJ8twP4CPXDgOLWZvJmxKC81RZnomnbI5u8ajBWOKnWHmtkeF16I8pXWKx
H4B1WszK9Jsob5XG2066yeG9pd2G0aDVkvcRGQake9rxmzLljhxDtFR3dq46spEcxkmDj8OQMbXc
Zvw24lNgGk7e3Fk5DQAguSR4T9EYKFzPysSfXLdUvTCx2ESrLOtwXjqhXN2vhlSjugzadFAFvWFk
+kVbeYla7GUr8qR2crF34qM592X/YkkETU1HVYJYkWxrdDBT98rbi002y2/jlhZ0aN0lsvZaHOJo
Mw5QBg+ycuZhTIwFsiOG9nxxCC724/x1LqBBLHv6ndJE7z8hdoV5G74bIQXBqB+r4KNPbIduczCu
aoP9S5EB9pkQGGEhkuBALO++ViIYpdy1Fqj07FVvhidN491gqlsoo4oYIVtLGDWja1H1+4r2IlUP
TaFte/kc1jSEI3XusuuhXAeWTzLco2I+TlQ+ajR6NslfMJhQqfmStDYN4FFGcMwooqrisc0TN0uw
0OGFA1vktGbsTU310EnaYxCIHYnHE7tihQ5+ItKEqcIitsV0BNaMiOY54JTQoo5TreUmwkkuDD9l
JDFVkjtNOC97NxzuZzR/g/S1tOSIddQ1QBzdiA52tGt/anoy7EiJjf1KEKeVIHVkvYCgJiLNjYmu
ld8muJhBBEGuBMT4hn1oZ2AilHgG6lC5kvb8WcYc7SIEHRKap7rIj1ACObxEcg2Vh9pafDMiBaU9
LUuA39agm3iqpnkvYc2aUaAp+8Zodra2HExTgvoQODaM3owePh96WsjygWNhi4LkoSA1Xg6Em7f5
lhblWY7CPXyKu4oXM7zx0wpyCNNntmtrXPEsShf3tqPf6+ajjjKiwmA6Y4aCjpq+2kQfZVFz7dMt
jnoHffMuIAXJjnjrlsqdKZ8E8194UY4sAA3EpvaeW1x67dpE0tnkbBShti2QB9IzzuchLt1walBT
2evk1zNlJ9b1p0knTztnnJ4xEwoJQjFy9XtCTGj2fMXts4L0Tw/rYxRI3zPJhxMCLBCCd7G53Fm0
kHle4st8S+S70G48vfyejMd2eW0wWidWSv1LsuevLK6YO2ic9jbnRutUybBV67hwyr68G2LtKOZf
9aAj3WBoQZcQ6tMX0DnCjEsygokO7yOitEwK2cxTrKnb5LColLk5RyCKB9G4ERGSrT69rCo/eWLr
1uJgYwfQNEwkhlcUM9dF39kjtx5y2AUBBexCBXK9PJh7wzZcVbuPc9RbUFPX2325SDRMHTUHWZ+k
2h2yQnafBTCUVGF8XLwltuRElMoEsVH7/ky44Qi8DmXVGbRfHZOjorqW6rjNISC0096YDiHpDx1s
74yJLzOUbaOeGKe4NUDueZeChxsyUrTyTxmPe9ZExK/obyKyLwGGgtQM76L1TTa1XqzCRQkROGuX
Rfd1Eg70ibpFwXSY0ZiG5jqa2uvFWf7VUGLHCrRuygxiPn1mZnX5ZGXEFOI2buQtPme/jLgKKRpB
RIAqpgVbqaFA4PU0J8RVkFgs3KBk7Vh3K99wnbL/gLR4LWNfJPYhLe0dVqqTXMI3oRurgmPLpoYw
vbtgvqkIt6WWw1W9VnqOJFV5KEd6xZsKv6GSjt2qfGxdngoeOeJYEBhDqRuaT/BJj5pSO+o4u12l
Uir+6iMfeM8GPt/nUOrcEYEb5CjkQuIg5BxykPIQ10+8R5vkJbA/e/Mz6i6m/Zgro7fMM6GR4pD3
e9jQO8ZrWESE9LrU0UvM1AZeKe+axVXryQ9V4kcWlmN5u0WBXIsDGEkfILZDhgyZZZivxRakRBsB
TglO2s1oryU24KLrnCJkPJo7pTIcmvkhSxl3tBDbrdHYzfyOwkz9Ctc16DcQjxdBc2f2o09mJx0P
HemQnONcJ1xUOahbDRuDIqBQbrqUw0OpN1UUPw8Mq2I8N72yuQOyusuwA1fVY7cCbStwFEvqjCGb
6KMV9eSrvdqx5k2Lgvl4xM7b7k3EpKt+TJ3RZVGyaWJX8XAuDX84BxV8l4Jwt4QvpeVgASE79mvl
xS78blI0BsrUhHDH0dGnwYQcgTe/bH+BKXP1fy7nVs91ul3kFxHEXjbOX3X0KyO9HDgfbaXXNccE
RmTfDkhRj8U4HCeDPfT02MY/stw7a7QuO126dcPVbRhykJJzRQF7eptaTh5k/jKehLjVHMl4M/XZ
BcjgGRyrMxPGDr1lPaPra/xZt/hNCo5U9mZzcne/ZNE+LlovxCGgVfRAwO0KoJfN0JO1zpwzvSag
UCYCI8TKp+FxQ6N0N3fNvQG5m00oZ11wCYfE+eo6EOY5sH5id1hkbRmD0JvLG5PjKLVqp/xh+2bz
Wmpn3cNIzWyImrXdD/z1HgAh6R2VHW/Zxjo2E4A+Y1iqN4c226E38vRhZ4AkaEOKuOKKY5rwmaMa
78M8OqMScaz+OpLA3aYXzeYv264WbgebaV7NWEXrvIbxj4aSQdfOc9qxABx8cEnciUe4MwjWGn9A
1jnOl4rdWIQLv7S+wSFu5p7JXDEyga4BaAB9Wquo6lc2vbTR4idIVqVB2fZMeJOMas6Ofat3K5ko
Fp7SXlK8puspF98W7uVmBqSMNLFq/UH5CEXLswGszcAiVvsrNoJ3NVkCOZl55O/WL5KOUB6hI0uC
issAvXBcZIZw8OLG7QjWE432GUd0PH+YiMjxDG3WoS+K7Q3WeTSsC49QTvUNvAifs7ZsrcwX+nls
yk04H8butKA9tsxXfYLhYIzgyX07u3bGXmKXMcZQTabaG4vB7Z+TcUaWwd3fnXJKjLo8VsZZydAz
o5sOrKs815ycB4tKuuoCv9Kei/Ya6J2vTNKmKx4r/b0abCfjZ5PjS0YURBEikcS2J/KzsVzlQfeI
bg5pnfrsC67lMs4ILkd/7gIn6nkI2v5Nte9CPABqmHi0MhQzO3zo0FabjUKWbbxP5UtdVh4LnVVb
BV4I6Xm4YXvGwlra5+cZmjzoQtAnD4NOCFDth1PG2+ZYS+8Cuq3G6V8dOoNKPPlqcgT0hDGq3U9m
P7a0UX1+X40zUv6PqH5Yms8RfPWYUggJlVANgikGFfbiq2GTmdrFfk0+QXSQSWiN23KfqqEj8Cwk
4IzmQPEgZtKlW45euS1nT2cyqbEeOsJOeNEpnHsx913uhuBCmItH+lkVODFK45gtP8RJOCpcmFl8
mM0ezRAaXnSl42bUV7b/AHomeOrKYYu83RtE915Si67jXgntO9PPZXnQObd6kjwKk+SV3FE7y5EU
xgDyvANxC3k+W7/8jdDTh9jUDwnAsYG1mcGOgborNOJdgFgWBJIdfeRjeTZmBjiekaPGwmREx+hY
gJjYAVmTB2pvU40cFUtCvPW3nsyebRXHTjpX9eNEJaOSrjtB7RHxu6RHSAGOqlXBoL7MlKjDfAPN
tgvkZrd09jpS4Z1Rv0CLpHNvCa+Yju1QneeqcXKb7U0OKmd+Mrt6GyBLU5cQkXHiM2DsbVw+1UFP
CQ5huRyJtyiCyGg9ROnZEhjm8vi5414yYTZlxV0lbkX1qE2fQ40i2iJ2Jp7dmlgeEAPERh0LrYT2
/auCulyPYJDU+sTuE4fGXQAiJmsSz1j5Hq3tifl1GSADIBbwxWvQf6HCsIfJM/SCmM+nstQestel
ubacWZOsbBZteErpqUHZ3CoifEQNL3xaDqP2YnSmB3nSXXrrPlw+RkxnXWkdy6ZFAAEIWMqA7Hce
Y9x5kLni8F6q/HGBkIpTpFzD3N8meXnOIqZj2L1mHVxa0fo1w6AQdo8yvy1l7wbg3mdetZUi+dZI
Vt/0udAuasnzPF5tclmE4c5KfqgFVN2sAxb6oq6IGCN7GxnMEevjyOpwskLk8UP7kOniSJUOC1Ew
oTKQzhK6pGQXUiUOIVE4RRrvO6Ku0c5Z4fNAza9zLmrBS0NLACptl4JnYdrI1W94aRNvZULbs6VH
ndY7kbCpDF6BqYSu0iUA9UljE1fite1NjRgkmFLEH61JremjVZWwwhjVjTiegtkh3oFsoYBix3qM
8P/ZsraLgCwKxt7CBq5mvGoTQvQw8kfTOo8iPenG3YJyYioZX9L8yU2wjULJLaxHA6deYr1l9Uuf
GE9zM331ORCUSyEwT/RA0Y2jWioeA1ZEk4eqOy65yZiazGzlyYwrL+2e7GNXRdc+qrZKfVPkCR4K
4bHYL2XW28FDqVxjEQ2bTH0KlkKgKol4KinoGAYPv1KzRcpSwCGJdhCoXwI+HaXQ3djkW5M9GJ6i
/SxUl7R7t6q/AbKSLN4eG3qfpUmOHdxOKz6ZhC5GK35iPf6vCe+TGsw+M36C7E/dEOx1vYOFGjmK
xiwbMBaDboab+GMOC+ArtaEZGQ4a0/xQvPEi9IcvTgKjvQ/7k7zs4uE62Y+x9hBtBS9cMXzzJpai
axo/mw1kdmu71C9Jdkda5zyD9L3lpXKETDPeV50fRvvO3rZPQtunw1kJ/FTaJZCi7NRBl4kpk7fY
R53BFIfNNUlUdpG2bRXVEV0L4FSnJzJidwbzlxf5Tqrg2s8/udAORlz7ooQJ2CcvST1tSmonNneM
dM270bp1DDhy42HJe3xIOUDdLWQfv1uSc7HqCKr5PkZAULfJhz0TglCXEJixMOaKawpypiSF+eMF
zJ+3Lj5wF26nsfASNvH1UO1Tig32hgeZhUPNG3aNfMknFK3WQ8GNgd2ZjItDrLHU5QVfNNMOv55r
TK3fTjA8QRotxLhE/wQqqDTOrRK9At3xltZ0y5qlqOAYyDEEGqcYj0XETG4sWTlOPUO9G9iZDxiL
WIjuNeVO607aCNqMFXdbMvk0FKa5L1bL5CBrp82yNVTl3iQRLp1nMls+FeH3TOu7QpBw/iPPr1Tz
Xp6YL2pZO6F4l9GPtT083uHMWaCxTK4WOrf00iXXgkZA4YzCzuguAQ5V7LwmkJfYpI2txvcq/TBi
wvWyfieI54Cp54ZZtzM/O2yyFnBmNXwbNNLKrFWPofCt3MXWU0mYTYs8wBsWic0W/Hawv6NyjN/N
oLzGJQWL7CRw3Mr8s9TfCqyNXR79SDUvyxzQcjjgcPvUQav2OuS+58iUz10ZYDQDlaf8jMSfL+KF
6ht5Seu0UvxtrpbRofYTlrRSwkhzYvsd8VbXMERFlBNAqXihs0/F+mk8F+YTAI4C+VgTXHPGYSku
rkTgWeItqaUDDjISsPKW3vy+NGY3kNfEg30zRaCw1phoyZOzBRzkl1W1F2u0dyRvPZb6DKfT3tuq
6cv9yRqeyHVjdMAshdoOLo2R/9ILrsEBU+s2YQbcZtugWHCe3VqSETstY6EJEUpF3UGtjVrF0yLp
ESUGJwBHJF8L7dwIn8Doz2VPU2sKFxOUP2YXs8IHVRmJH2WRq0B5MrXxEGaD30vRQwsNPhtvQyd9
KZ2N2q0/wO5imtntuio7LFW5ETLTPhatXd54oQUX3txKBdTNJsGHCkiHxj6f862+/GQD5Ny3xJzo
qzFet6QGVj+wBzcWvYHFyqjTpqsUN5RSz7rFljsF4BdsKkQXRV2fVTsg2OBOwgIYi5LA+/ZYpRkr
GX6Ll355XBsGVvJvncG1QyJoKnbP/TUw9KpofOjqf1FG+blSPeW2uk3qTXDf94zyAq3a6/a3WDrH
7uNd07UokQ7tpPpj1T7Bs9qaiA+S/iVL5V1aSj+mpLaOZT+UxGn1coLrSLvG5AuWo19SbhDnRpBa
S5RbW+86qJTynJ8YvB+FLt0nyrxvUVyTyuuECqUjM4ESjGzT7+QWooLZAyi7qt8lQ99Rzj5MVh5c
FrAYMjzbTBEPatgfUQSc6r75NRXbLER4sRi7ytL2UbtsK30ksD46lgbTHoJBouocDUeF4yxcY1EA
300Te0l9JDOtD5CzHPH5IkRVtkFpHexJuISpoB/BGxv35ka0bGPzRSK8cpWrdg/W1H+p0PaOqdHs
x5TvJ7lfGl4wYGjsqL4zea3NKiP58TPQWnab4jgyIGS3ABusj6ElBxuLsHOEH33e36MX8Rol38mU
EqrauRLcD4UhtaSI144kuYSXFizwR/LzNmWKWkeSP1gIuHlgulSf+wrtENtJB0j4OBLTE1c3PPsn
00SXJYt9P7R0FG/WCA40N0LXAvvKvz15YED8aqaaNgIvJA7ayEpPT427oe/x7k43CeVGcKulYTNT
MCNRIiMrst8aK6TuHcEqPAlo/nDpwLqShxV+I4TETWduSyF7Ma1jTZoqe8VC0k5C6d4nXGxB+9RQ
bMaJuscuxxHQ+5LOljnwDLZzy/wzLd+9JO2pmNw5C7YLIWXRmo4CR+FHi9a5NwlgSrtvKcmwfFOW
jE2Lt5QnD+PW3Pb7xfxlIV8qymnXzGQloTwqUgymzUJ4cO5B83aWQXlG5OeqgeVOBWEYuW3eBDlT
xZpBtBtpTYKye+/S0o8S4Rodq9ZkV7Uj6VIZW703i8iXsmEYDcPbHyBf9eV2YmaRUwmwKIHpimoP
HRNA7Pau66IzodJuwHUnjNNpaK6B3A5ILQLDRICUe5UVO0T/+DgmGRFIzxyakJ1uhlj3ziN2qQtR
RUcd1RnKiyMX5CIAdHczcD6ShuL+GgZ+K4ZtMJI1GBNlpYQ+BiinbUmnZUTPPASvN4q3rtpqgpcn
GOqmNA6VUlwJ33SbT4sbskcZuK6KmLQjCypfi/JZGpVr1q0vd8YK8XhH9JM3ot+yTYtwLXYPKZNm
OsPCaFy4SE3IPnSFky57SZe47tVD0uM8LwsGCG+a9hYvFKImrch/cHVm25HqWhb9IsYQPbxG39rh
3ukXhtOZpm+FQPD1NfG5VaeqXiJtZ2cTIG3tvdZcYuPjiCZNAP028IDy1af47Qaf3tw1991VoYbn
pq9OnRt9WQ5Pca2bhU7wSNjrL0tSKtmVt5f0YEohtt3Un+w+37fKuNMTVVEFkDqfDyIV5HHwyRgL
OHjWxgEtOFicwulftNbObzDcdmBcUuCftraPBgldKkh2OafIbFf1cBLrnB5CRK6Z2pUcyoo8flmi
Olt/Rv3SbG5tWO2bxCZVbT5l858cAZuWw7qv7fcoOw7Mt8htcYy/DY0UjYIxrN4Dc9rHGZPudgFU
2Bang+S+Z/+MJvBuISI669nQ5mFqbPr56UMTOwcfAC6kxdRbh3V0bGO1zhh7W+jo+vJqDvaa2Eh0
1+WGAMi1Ez/Z7seM31UMu1bxa4krXv5uwifiNA+N664jGNqM+WfxGDePlv4cK5pCzjZbMi/ApxD3
AzQDwZctYVsHf+FMo7/fd5SyveYhqT7rBJv84D4l5XhODHdF+XitUxzkdrNg4OmH9WvbzS7TIH+n
YvxllubKHCERGTUDGO9gMCgxqQT9cG8YV11jqB4QirCYNTMqc0Xt4rHq42qi02NexhSM4xiTaxuE
f0c/+dXRWq9dSIapra5EqD3gS+WcoD/miGVB/q5LcDKyIpNhfszt7o4F1XWfBImZcIGt9ax7NCpD
9F6QcZXwaJZ3iEO5G+Jh1RTTTc3tU1snV1fbYC0t9AHivMgZA3LR4H8O4mugX9s1p3kuPqWe4R9E
Tr/Ol8gr0bHT7IghXddmCZ6E/EJjdp03mrs3z1XpmTiLeD8PHF7R77+OofMnhqwL0OLXIOP6LYj1
tp791ypsodgbbnvArkb3tgeumXnEdXUTvdFKrhYhVfyIjQAssEXhy0NMjbCqO6N5wsHP95RsbX8k
ETdn6NG7H2okV8x1yuFq8maXMxbbwlOgPJgV01UofpGOSshAdgsHle6AczCmZ5mbG0wH1Uz3TjOW
2iPUKApWgyjvNzqyfY5Y/Z9AkZUgnSB8jBYre0j4gpNV3H6l87vORXLKlIo2gTLlJkj9b7Zh7+Au
GYkIsSDOmWdfLL3VSoPZJeuYRK7mLeH5zSV9QHfCR4oUIcQf4lFOzkmOPWE+9dGrcSGbAeEfIXd3
fTgxsH6Piwdd6zOVDyCGlIekOXrRtC2Ip2+ZnZZLhY6Gh38QJSQhQNl9wH4ZxgfLx4Adi7UBubS2
LLRn2VFGbz1xgl6Cw596tvGOleCOofPHJJ9pvH024+kpGkayr+KxeHYCRCnWKF7LlMNi+To5bDZd
lt21GkitkzGv6v2voWcJ87QzvhWerEijAM2RkWwzGoTBRslttBrOhuo46GVFqPtTqjAMhr29H8j8
ZKCp1c5IshzhMMPeemTIVecAHzMJ5zpnvAPglgS2iVOwlrQf0aDalJfM1L2i28X2U4skuTUV8kZ6
4xrl45Lbbi5BBN3JbPXvjIbUYaw7+ml60GsEa8azKVCYQzCd0wZag5kLDnuVvXW9exJMDW626lmj
fJniu5TRrQ3pvh8w4bDfZIJ5P2pnvGkm+x/kDCq2aRsQqSX0dSmsaBYSyHgKCf2AY0mkNlPBEeYI
hZDPumAPbN8OnjuXnSymK4SCwbY25vBdcA7tKhR9zosdY0bv2ZlJpJsfJb2uMP7donMIeLcy95Pk
WJo82Qpwg3TFJnA2eRJQFfzxbUa9ZCURKraeIEgT5UCcuWTtL5BQ64NMT9r9WIzoda2Okfs1oMk2
XHQ54YuZobD3VtqFwk+0HKwwplv02Q+E3nOe32fjjtbnGvtfUc070+bwnTabYqRPxpzPoGEeOO+V
+5k5zJ76OzbYrnkum7eAptEg5HHRsc71qY4cxncPdaKXwAqY0cRahRSxqF3SgYMkBmuCd0h3roW8
kDfBut0wtCvtbJOLjxF+/2C+1TRt7VzQhES+Ej17omNiQ0o0rV02R+nRNZgXxDwbOgbfkqsmmZ6n
1ZkIMY4QBsUBwRETDZGIY3Pn3ftsF7afH4lwqEDcLK1nSDigwLeECMIxHtfFEx2niTNwfxHpmRaG
G9179OoFOQJJH+1hKI2c9H33g+DyxiftNgPRO+3IEqPVsCWBY9VGA8dPwDbRliJ+HQYAPLABGeyO
Dq3n5A9t0XXZA9xgLluR0l6dyXZLspomHQAqrAD5R9mgAqjvo/ZuGSAZDDiQH7ekTpYYD5helIzc
RIFrS65NA4IrBRru4J3m0ljqEtE59RSInfeQFq5K3/Hw847zZ3hXasTP0J3UkAKzoNtJH9OfqCLe
ZprSrnnXyOxc2w1ArRTZNh3E5j2Tx5YwXtipGUYPmlCNeY6Hv4D3mlvE3HZgsxutqwYAhYJZTqAs
sFS45xGnQM8ZvZkfDSIhvaTYGN3Zj54txCI+6/0CANPFM0mBp5wjetI8TSOw4K+5RUZv3drkT5ue
JCIndEb5eJ3Cv9FAbzUmChejJWKNgB3WHl2AbGLnorLF6Yp4Es5l+TeU3TIDPhY8xIRscU6Behd+
ewWry0yTU7tkGP8VCQfDkTQDfgqO8G11yhyJVe1F6H3EdqYSeVrCPqJzmr1UvV65HENzC3T8N0rQ
VRVwbDrUDsIayG0oBInJjgoNjmnN1Lam5ZbA03dRKDvGUbOUKPFgtFsfGmBq3pOJvZLBfkKY1r2b
sUcMwFdMNauwakX1qx7PwtsF016kcrvcOjNTdjI9V6IVG6/51DhBut0SwgcFLKSzGcfmCn0fZPsS
rHf+zUYLJmnYxayWYPg5nnA3ZJJwT0o7k7iWo50TsPhXDoe4+HARfLZ/6jTf1OEa/akHRNyIXuwG
IYnbduLgD5I8I6JqdrQLZKqbW1A/+vBJDqbkVALN7wtaDYxRy/SO5uQWRz9IzU3NrLZdGE6Sk9CO
aPYEa0xmwN5CZ2P09UPOoI8my19bOL+8mUgRF4gxYwk3egrd+5FDkm+mzqsBUbgZ6bVbZCesx3b6
k7hl8CoHTlJR3L53ijFlWtcMBJSgVcPUvA7oIPvlnhSKO0bb7ovqP4j38eF8Y5QeNa2pwHhovSp+
dIqvMBpgzmmWKkgLOJU8ixTyavgum+nNK9g9kYfxDmKWQ1mUek8y6oJ9QkCXF8tfJoPV32ULgqPk
pEBoRs7BsqHnpljwjUSY28Qa410JkG5ENXMfm+39pF4Ej73DN2ITeOhHD2bKw4B8IuT/YVxB49Zi
Ih1giRKgwcWhqh6rHODdhNyTAVPwHWR7X9ywIz9PmIi8aj511veSkMiUaD+P371/6Mbn1rgExR9Y
9w8plxdNtE8x/5qPSF09jE9qq2wacUhpRm/Y+KpfwbqSCElibEpkB6I3vlb6NRycuzD8AFJGHPXP
YHHZHO1ipI/sbPNkJCaRnyYpT7lGfoKOe7zVYiA3hoNsn4pfRWfdzbCoVn3HmXkG/O66bYM0tmaZ
l+jfJAhRULQFlPU/tFv3jqvyC2jKjKyTW5vKI3wXSl8/Y3/0ymQXA+c6FxozJDv/W29sZNGO966C
dx3MvDmx9A5Zjm2VSjnGt3RJq/wuHVjv0BGx+ZkjE6vcW1LKt8JvMaUbQpNz0uhjSBYn+m/OKxYQ
eT2PQNgy4d8KI7tEjDmbicWZZ8FcWfQad609rYtRQgOf4tegGeqrpbpkO+TBuCJs5xLYitYFo/HH
yLljgPWYFr2PL06OG3tRbM0lmtJ6tJyV0Xv3XUmvvCQlcp2mHrrCE0QevRnHxFovsmOpp+ZazMjP
kUcfkjb/HVoIFCiIzT013TH0iSbDiaRIXk7QCgf5fReX9drlVLbNDKieuvwwpyHmkPl7cgW59Crf
GNKdAfe1jLPz4i8tnEWPgyyTx5aBCt8QVwOTD0GrqTtyD9344QBEhJCLzD7ddRH7e9chniExB9O9
UZ9Kxp6rlsvJoXsiMS0z91HiM5qpaEikyaEJq36VtsTchp2/hAoZwHuymCbHQFRdRzt5cX4ZfbOc
TqgUY6HljhO13JJfjgIjKZ4wYhzQS1BHIPycW6QJdcnW35n1r6rPjjgDT7HDzhcnw23SZAf5XsGF
JIQ5JjVCVSU6+nzFOZVQXB+N9BwzmWbvM1PkDrolsGuI0vPP504rHNoR+dNEUCTaUF7ywpCc1pcP
f77481K4/nTKrLFnLLl8+PPFvjUYpYC9CtswPHH4GN31z4cTcpuKNGAsjF5NNhkHdiqZmpmmFBUx
LMsLGWHzPy8/X/v305/f/X9f+/ndvifC5d8/B0MzOQXdqba5Bdcel/80DRFiFlNm2cYw6Gv4dn8L
zRi3QkrBR06ZXZ+NVmT/+VCUPtruUHQ90bnRGkhrc0Z5WJ//+Q2T5VXgVgiKCVIZyYiAddV0+udl
yMhqHAe0wRY2nW7y/NPPR83/fPTPp6nbHG0UeUZGsGGS//cL9GNwikFscLZ08rOL5IrGrLtEHM54
1hGoTP3ZMgzshcuLmzHrs5eX//e1qDWKo1EO9NIzn62WmLmfjzjH04bKJ3oS9DMczjWrqa9sa0eJ
gCk+U7/GyDbJ5kv6/qIKcIVNHVU7cmqzAw3QW6Jc5xzoPO0oX1OX2evonInm+D+fJzqez8nbv3/g
52/9/FFV8ZREpldtZ6GNCz3c/7youenOf5WvVzb41PPPyxji1P9fn9tcA+ajisaBg39hryPx2Vud
dXbdCltN4LcIWgv3aR6Ct6bv0TNwLrGcB6MqTagV9D+MrLsbbKLczUw+OHafnhjbfpCAid+RYJgK
YUuwH2EsbNxOF1dC0IurssLT3JsolPHobEeNIssxs+TiZdYnAh13Jx0hQf71NFrpYJ5/XjB4SrpA
ZBAZqmnPOi1BmxqY1y1VEShlEH/e2ed4lr/zPO5RRyOWQSsho9og3jV+iSOnZQiXD2efARcNK+r4
KhivEfBTSG6Rt8qI865FM5w7hTAGvNnjPHjiUPrzsSSW6iilro+eT40WIjRtvAknck47zkxgHVf2
3vVmBGOi7bY6LnxGx+o+i5z6mI7PXhIYrzF672rgVGHNbrKHF0qqsU6jox+mCH0zYz8wX97ac7gz
Db2pbRTWTpVyNrM5W/WGdR/nuPuEECM8AAN2Gafe1ZwzXAhAMvetWGYZ6SNB095aztAk67ilGivl
rb7Ofm9QtBOrlrp06VMTTWMA/bBrO3mfFASg81+7Erb1TDrOuWrwIozpTEAntsEpYjLl9sOzZ2Bn
QZry8wcnArq2JofNY2WhdrHr3tu7Bb3WIaSjM2FKCjjPbIc2bRny1f1OQ/vdp12YrRt6TQ8jwi2q
+fJXJzK1NVXZ7pKSEjSzDe9A+pG4VQbFqd8SFYX/Z76Ffh/jsh1o0ffzLwj544OHE9JH05ZbcjpY
aNOSOfuuwX7jKDTzW92I6zA39hvvhbWty8ZfJzOjScds4j0lrdpYXo9krMif81pLpJyL1jSKvysx
uWcLqTBp2TSH6P/ntbwSMgI3MtavBOLlO1kM0wehNmu/qbpb3OePEyyHR3DRqyY1fGYJyn/sLXvY
E/SjGy52oi3vwQlb78FHecvZ0C53/36tzZautOWipFJa3SspEEKK/jbMzO/xvdf7jNbI7eeFCJEW
CUL+aNlks1eun9x7s3WJrMU1WnNilRWXiUQwsS8bchx1CnnJ7EGmpwtYrjSN+EyLvNzXttQM4+nY
+GyEfXIpGi++UGEL+zrknsNgmrRyTqm01Kwp3ruh31xRzjTXNqaKqBty+VTR0VWh0N7JXhOat2QV
tn1Q4YByu723tNRk19bXKGpR8/oKQYyLfSWmWb5plNIXCv70aGfFtV/uRiLGmacOiD9MFaBV7O2+
XXsq/m3n9M3iUJlnbJMYUbXFfLYyrkNvyouBMVw7SlxU7/BiQf4bC0VrJrh6bClnuI3+LTGZmkaI
/Q4SiXqIofAhLxKxbjoTX+7yb7WlFWxg7N/6dqBlVDndg0W2661ycScZAiCGI4795Ot3n7MTk1Sf
x+XFlQGiVBlh4aEA9DLl33zPlY+5H70VCNGZTDHu4f8QAYmsrpEY57TNsAqpwKKTOsfXTKUmsmLG
vG12p1UC3kY+yq6gT1SGwV2M8/Usel+ecw31CEtttP2JDi1qkve0GcPGxM/NWw3ofkqiOztvg61F
RbgJzMHcGCh3QFaS4dwV3kNsh69NP8EJrjjWWYNnvchxHLZOcBQDazNadPLog+7RVhhNIRde67C3
DnocYSu2WYG+aHoekOJfCrKJAX7b22Qu588GBPRoYQKPMtGeAdtmz2GHwYaWCW97/kKtVG4jqoij
JfIBIA5KlNYorw0D1BsUKunHz0GYLuHFusOSWrp71aKe+1mkIpemedlkSBkS69FrSSLsg5EjMLI/
hZcQr6HfTeO5JZscpJc/nl0S446F8LeRiXLI7TASOlOdwEmV3FxBks+0g5mBDXHvnHIECWaW/nN/
+bh4DGtUJzqPKDBHnVx740K2T81fSdEB6qhtfo0zYT02UWJRNTwJWJnkmzH091r/viU27fpzQ4U5
7TBRZ3rjEpxIZqh3HIcwP7N9yW3b+N57ipZ+EU41B8nCdd+ZpkFedo1yeDTJaob7fO89xbVp3Mcs
VjuAftXabFo+Xb4WUFscLAvrQxjRLjY9ts/Btv27fnlJ3AKBbDqLf57oaXCuAQlnx14hoidS9+eB
m0fGmFnJPxsMPUYQQ4I+p7CLSetDQhDS6nESS96bY2keOm7OFYMw/EBieI2WcGUOMNY9gAKqgQrE
fdJ6ew9k8V0f9Sn60jT75yPZg3VNFGJI2v7bWEdMS11eNqGRv9mTJI6VLJRNAO/8mIMKiJPOWute
4AIcMKlrPbxrFdfXMUXMFtBFy22QILhnSGJ0vfxO95Am4ybY25kFCJ415kZE6beETrr3giI6g7IY
RBaRJTr9BcwWb0xp76JI+GvPTgk7nAliK/2cfCIj3bVokQ+MwG42Y05UhGKJmi9RUccRA9ARi72u
MUsFYXBuXZortqfes2Y3+FXyLSxotkWT2i9DGbCh0NGd8MG5fZSRAwksuXARK8vcxazF1h9KBAkR
8tw9mdy7qRzvteVswkoeEe9S6EzuDUvUY6vmg0yi9Wha5s4SnPqaPnyc0/i5gOmg9yNS6VMawUsv
wyfX9JAidXCx63Ybpug0ld2haSwTwsYjtU4mPGgVXFVWlfl+7rrdkNs5zbImJ83NfQC+f5iDipMf
2q0RJLNbtZSwUw1PmzmCvfgCtPFW6v7K+VNdxSImaQOMOgY1vzdG9xVX2rcXschwmXRA4mrm1DAu
gnun4UwuApDV4zBhoLsnM4IdrhXHUuesw92NZjBgkx4fOnABD53fuvGLezUsdKT8C/xMfG5m+HO5
qhiVla9AL2jCFduGk7EXVAJtsMzWQGo/rayAvd2iI/Cq6BwOlnUwgmXbmX8PcXYUgo6kMOb2ouzx
zYxRnzXmfDXb8SPwOW31smcxctCvBwrdrWiWWCunJayS0aCD5DbXmN8y130k+TdkxDQCqfX9q+Cp
IQjZs05TDa6biRLNhvwSAms2rBge6vzXSmm902tA7JWoeJ0ZdbozirfJg1SCWKFbCyGdczzZZ4H5
QLJGPtj1eCcdKS+xY97FVdi9ArBGulHyo0/NQxjM/or1zr2Pe9p5c1XThUc5dioQmrJbE4fHLAxW
H3AAjyxhCRWAPmNyTJxO7RhzLGpaL9koN/yVWGBbpry7hG7SQhyD1zqgg65MRcMlMhBZdg9dVhi/
hEz3VtA/FYl133Sg2YpSnkgeR77bWPNGhC7f7pjdU651B9zlxpGoslMFL23Tl2AlRnd+1sVYPfl4
GS9Uba/KTh5+yr+foi8y+/xkBNbvwG6Qn4weBSzwTwYQGpUQmS2L0UD4UbGfTOLXEwtNupsqFKk1
216QMcAq66tGNsiYql9nMFktb1A7xq2SXMHfom9fvQTwQOQTj8cBdauHhyiTww0CKVF0TX1QhZ54
f0JMNZxCB+HBe5mmT5FE8FWE/o1EAN+/F/broYm6zZi0S7Mad1oDYGjk+0ZXq6jgsdgEEDQPcvoy
p64HaVQ+csEVfX2mVQSyBlvJG9s5GbpwbIR7R/q//dpxz0KD9nKRYE2n3rYawLH+L1PEhArWjXsV
ysWOPp1VNv7qKyPeiDZDYDZZ+0nXXG/LwRhLsrgBi2EzZQaZ8BLRY/Iwu+i5UpSo+EVakhJoWoHh
GZ40AP+9oWgtZ+qGUZjIYrN8Tybr23R8e1Vkjb0pLZpbpUB4nyEJjyqU+TOzOYW6OGDFhZxuoiPn
9jtDAbEZMfd29iY5RGz7rCVcjc77n3C6VbL4qsnqUD5+rsrkTTVKN1uXwAS3XcagqyhhnCEh3wkL
5jmAM3JyaSYm8Ig83VZr31vSYqdi5xD7wFB1PyqJJEC11xCC/NIgRoOgOPxL47nJR4Z0WfGuXPWa
1PEmmejWOq71JGeT+TL8bJIH6qJ/F5311yzH4tJj9g4ttkFB4QlXpGDPaoq929rqPAFOUCZoECfa
JnnRbfvW3blDlm5t1Cm9Xz3MqgKXxxB9cBEUjjGDa0jJO3yULIDQN9YEuJ2mPoPHvYq6+jv2jWhf
Za2zEiaYgTD+a+flezoBoggSzFF08Q+JcuJtE0LlmYL42xktvR5ybPCOYf6tPUIMxag/Td94qcYK
MXjFvGaikvGs5GJ3QJzC0bmDskBZUNd/HPnueKNGWt7+bkOK92hiBzfM7mOKKHVMuQRY16jC0BU1
NhXxMAjUGTTBokKuCVa79IyI6ymptki88SLP0U6bw11VglxqV/Wz4XFCV4L5SyXfOfBg1ZnYP337
EcRGtHlwq+yzK1qcvnFBh58FPvLG93iJXZbK/xvX2t7HoMfNDPeZ4BQJD8R8NNOvPPaee9/bO8P8
OuUMlVpZ2nQWGBKaLcMU5+j4OXQ7bzBOeZa8GLnP2LLPqGDqT1clKPMJUVvpJXsba5EZWTvX0cQW
RN1DZrm06rJ2n6aSxSWgyxou6AhZTUxQTLHrGoz0o1q+r9Q5+g12m6BAfUCA+qsDc3XluXqTe18d
ccGncBn7zqDvmUjrAJhBIbqtI9vXjGp0Cw1jX1fxOdJ60+URUR2sDKmNkhDgTGo3nO4YALuNXeyo
qZgze7Rz/QkbnoVH38yxN0oY1IhHnzLtn0Hf3g0BeTwUX/TehvBC1xlj7yR2uTG9NC0m+S4hyjsb
+Q8Db4b3MEHlDzm3FFH35SxqTuuzN4cSU6P/kduIenxaA7r16dPSzGj41soofddD/zyxdQJ+8Q5B
ItptrPx9zbLllZyLcOQDryGiqypvuedfaySxFYd+kd1UAPEnqHmvs4pTW9nEf4qOh0T5DdYNcSEa
Yw2eozilFWrNNvIPkfkIl0bA8WVHI5qhcmgYNNXT2KHYMKq1Mn1xMJM/caK/SrpOgC2RtnP6XFcV
knOWOTSsZvsZSiRnZlM8zOV0qoTYZ1WVPqdoRkcOYVzJlrTfsSBNuGR3YVcC1TO8khscHhO6SzzG
DGdFiYYDtlgCuxvcCfiUM70ve5235DDlxYtTdQeEqh9CPI5989RUFZgEm0TSQNlrdOXLhUGZ2E3T
aahZf6LIOYg2GXaKeE6mBN2DkyW/gjwkQJJNijio6lx0Y7kt08+pyr0tSUts+pN+ECmOBSsaUDcD
WqMe7fZ+VhyoqugDs393UrS7XnORWp+QC1D5QsBZMkLcfX7+VKUOtqWy3ws1kMQglsyl0MEK6D02
DeqRIJN/02haqcVNiGUMjWJDrzDDbkr2nIdM7mHkEQAnjzcjb7+KjMCGzlHQIaInpix4w/Q1py++
IXXBO7Rje6Xl9JBheTh0y/UbfBg3puYgmoTZSYTYWU3vOQncS96D5Oeo8d2WXbTxzAFmSvWVL64/
2/HbtcZAvBK282ZZvb2qpiqB6GD9UX1xQzrX01iEbTcl8V1u09ir5+zebkS5TmJ3Z8TeG98kaVoq
ey+mpASZhOZmcuYrYD/6ZYFJ15AHYD835sbvMLDi+j37IXNQ2Fxjl6L+zKCSjsRMcIoG202FB8Sn
RcECeyo1J3OtwEZMHmQv26F2qH10OHUt6I0gSWiMAmXMiNYzx3sKReRtCBu9ZXTAjdy1/pFN/Vg0
dnc2cmZXcA/mijAqbqfA9sZDrtUlZJGyEMQ5lU9okDqzNJPrG35PHgM5kIio3KBHTZbzRKcN0GFi
s3PnH/Osun1c9ndF57+RXQW6pdpn9e/YaK48qx/tD6KH3mSFywZDU8lt1ohzEFvXIlOkQ423KrLa
bUK9x2TTpVzEzMNPjvfYZ4jioqDCLaNA/rTQwGTurWd/BA3UsLsCUPjABkd7ZDCre8P2vkbZfBJh
vwqYkO7sCgF17dwTqz2eyvJYuwEmmO5tYrzKG+h9Zj5vuTU7cqMV0cMG9fXaYMegJigAbEOTmUdz
n9Oa4BAoSTxfQBWArnA6OcPzLJsXND4lEe+U/4nZilU4B/1JsqtTmH2gPQPaETtAD2gbnYNezysu
wDMq9bDMwltpJ5t6xMU2Bg1MQ8t/RDCMkASlBQk+01uI1dlloS/6+9GyXz0Y5ExH8N0ZDOZmBXAw
5wnnnDKhYjaQWyHBYJz2OEkb14RB4IZoxB//4s4dK3Chqk2W+zxAcHQ2c+G0Z4qkt04zjIcHs639
5oWQwl2TJc0hL9pwNQJe8YuURq6N6SyX59mwfs8Yxnonlkyecxw1CcX/7MQs1EvV+1gaHWuBXzAx
sVrE2BVJbZlui7UXZMUWEEuC6i7ndAQMcXJgh4ENO8xj+GgmOAo8w5/Xo3QJQZN0dOtewjBrUYpK
hHEdXeuc3una8vjLcggPrR0BbDE40qmMsJY+eCvNh9GPqBFBkKxEmKPd7d6CheJjDdGrlOpDtUgM
vJ7ua1Hvcrs/mIX9JG09P6gix+9k8renvkQc72gQur1auwQie9Zdl+bnKNKojMHZbpjD3DexGa31
KBCTdMWXOdqspkG8HYPijT2DG5mID4SZmpux8860KNutE3r3Vquutnx1c9uErDdswoyULIAdu3hI
P7B6Ufab9SP5yEAkM/+qFrVvnepuB+30qa/BJIWFjdQzois+SXGRABQjRDD7MLbQppXmRzYzkrd9
61gOLOaqMY88hCwrmbWOEu8PyQoRu0AMNDFgse5lvI/TJXaFjlURYF6OvA6HWWRwhd0Bh4PbNRRq
7NXBXDwyt8MGFGKNMor6WdURJwKbfuTcQLuy46+StiA1JaQT5h/PLUF1tU27WmBUduYcejx9dLp8
zT6w6BGLrJ9wNA3dnhV2FxphuAPhDJUSE7/hMJ+O9JhfZVVeZcjk05Nlc59paitXIsIO0sY9ZHSo
ipidPenIIOiARpkpzp/JTnZ2XolDRH4cAyrmqI76zOocWNVDiztuTe2CydrGwUhOxrlM9Y6zX74Z
489KRIheCQGqLdqv9QzGrh5BO4SRtSl8BpIVWTLYlhl/6BJGRURCcxm/FqgVyHpH81+ph5JNOi42
TYkGDt4YA/ZzGYX5Vg5oUM2keK4CTm0IUpEpYesG1OjPwzkxMaBEPhxG4VW3Pjf+iLIx8I344JKD
5mE26ks/mh+KNtq6jtJplYXm7eczSIH1pirgkcbMFDY+oxTSC8fiELNkRrboVwRLVihxMTvGRcyS
7nGho3FneZB5GiLt6EVk370cQdDCtSNpZ92myTfoSaRuVjAv5McDepvhRVnNieKuOhARn24yF3ub
1aBpSlJH7YSHclZUN5UiZ4oFerUpy3aEa2Vry4cKOJgByd5sV6ngnVMxHqnKGXf10N+Z6XBCE3kc
jFzf0kl/t5xMqQvstW/57JkS70AUoc5ufH2ecixjbj+GG7Lhc0SRSIJSNqbl9oDd0oC1WTg7NeWe
XfQfqer1zoAO0DnaXPf58J3O1dsQOeWWDMSeEwKP6ThvFHa4xqKuHx1AlU6B2CNDzEM6IqMixg9B
umi0cUCwLA79XyHi1xLi00XO1UfR5BN1U/8QaC8/kyR1iYIWqR3EwTTvyitTsrdW1OPaTRIIQsYq
smmlUr+g0Onsee94XI2sNN4oNadLFeQMNWZOoUFCnGLGI1fb07kYvexGUakLusOTjkyqsUrvm6E8
UEafjR7igzGTMjl7fbLhH7MR9+EOdQlRSg5kUL5JGDE8+yCZ5lTvs5R/2LXnTWZDMncrReY5Msum
dPK1HXKbJX0Zb+mxcIuUp0H4tGaIkvIUnA6XODjsYGLVKaCDEW6s0h8dtHwT0vjWhkg+i6+G5zIh
5ZFll59DVN1T1LfscFXNEQmBX9LMyU0UOFNmLOLxEikjyTBbNVgHyrEL2Ob0bjaIlpxSOEOz/iY6
slxpJYOdx/zhLEzjVmRufEVnCyQnexvDlISc1E4BP+Afb2NoQfg7WjltRpJTsWtDC2S4hnJsSPcK
u4fEGbNJHTToYZLoS2Ny8/N7j8mI8ggWRw7rlm99RDZJGulsI/rommXBQK3zX9ydR5IlybWetwLD
PNrCI8JDmD28wdUitc6chOVNEVrrGJG74JzjN3hreOBGuBJ+fqsJVLcBIMEBjcZBd1VWXhHK3Y//
5xdJSSikFSM2rIIbtoTRzrKrB7sQJj2xcGuNTM3d5FylWXCTpRBaLNp92HiwVa2w2eqCOAUhIT+j
eivjN71qJT6e48qbPRd6gXGaCnmyfM6jyXF0GULlmCjJiLTE2yiTuyaX6Dvz7rG2UZTPOS6xJSYW
8IeYuUFEyKvH3sJ7d10flqFxZSfJB/z7J823N30Rv03sLZaj4V4PfoGjyIgydMpzhpwOe6GphsNk
4J0oeghZefeQduUyLoizTyCrbybSQh9Hq8HOuSDA2wguoexD6O+I6U1yQlLaHHovyPOCwF5WEuwG
N4aPdwnP/TIO7KWEND84YOxRgKy+KVTkIpurHtHCOp0DGOtdv01pDS7NJs7YAteKnKRe4aKxTII7
0essrTBBHQXZuvWRdtW4QDjIrJ5AmzRa3J5a8V3WETzX1H/LovBirtAYYMD5gVwBYin+rXr3Sg9i
BU0Bt2O9E+shsU9TOt5D6EEbWW2qBkqrMd2n9PFXjnbraYfGBCJNfcDePM3hXBdlsbRVIkCd4pXX
9P0+8315DKjTcz+yDiETCsysFtUAVOw5Y78s6nw5Bfg+yAZvSDozXpS/ZjqgaT+1GlMQAXKDS7Gv
yWFtbKOhJNOyStxdBSFfj/N46+nxG3hxiRMEPrYtga1Oia2GjahPH5psiwu4v+hx0BgzfNiyHLJ9
haQIOjmnBJIP/72Kim9CSD08vP156wzJUwUJechqFuoc4yT4OOuoD6FWYyo0uB5Ab3uTFEgGZ0ln
0C4AWTSga7tE2Whw4zVP7Abh4uEGJY4bZujcksROkLEmbDBgH76TMan2oDdp6IA51da1nhvPfQ2Z
s6oMLoXj1Quo1gEI8ryuG0FUJ3RNKK6IDiaYldRdoqCCJCkGXHph+5JSr0RI2EvwIR+1cEiW7MII
IMlorpLFh4TmpcVjhZdYbmjxsTOwFkDpw13IGhgi49GGzbiwrPE1zRN0MFbyYltVvbea4J300K1O
WJvTNetCxwunbst+Z0j9yp+cXVHXD8IAkqZ1iIFCcNmx3UVklH+WdTBiiOW+mpn3XiQSa9vyWnfj
hy6EBU04Qo6FUrqkhtw2JtZbA24dtJXoypMryQyxZGjoqIgQV9LwHDa9XaMechNUMWUMgQE0SIcO
UyYawl0Me10HS0SskPdWi365HzSqPrbYHl1ihGo9811t4pswXpPrIZX/962WoMRKYAoLy3qq28rl
pjrpMkxPmv+VJjZsI0cgIAClxCQQ9W+tO1g49ihWQjhZpL8c28n8juz+o+0hHIbl2C2dotzQUYQV
7W0bHDfJKnmjA/ge6L3PY4fTOWbGmQMtNkAek/uUok11Iuv4oJmFt4fPc20HdXmcWsq23OxvtR4Z
X6sB0wZfkECO8YjLnBdEJyRMT7MRaeiQNOjszitsMnaaU7XPmDnAVi2ouXRZalQhy35Mccbqn7zX
frC+bNtgXepdqisAkXS0331K+CXx38tkxooXdYUJf9HfJvocLsuc1tAAbRrZ17ixGgZuWfdgVI61
aMPxPG89ZplyYN+nDAK/R2g+kxsDp2fDjZBbyAdI7vSJCQzFwzeuGfgWdiM9xsy8j30aSRnQvuMC
rBOEhZa0fhtT9PKD1MVK4MxicwqNKNA+xpi5eRY2Z/I79yZz1fpiKZvumLJ93M6T/9C5rji23W7E
7/DQGOUGK6hwL9vxI6jtmKaa5wC85EvPCft7WPWwxIbkImVmnry43laDuE46DwleCTuzhpu7tJPh
oGFd1rb3Xd02TCfByrKkR5tkiQv4IoZABJPlBixpTygERnoVzt+d3ih9KJ51RNA/ejXawVYbnlLQ
H/zYvGvL1m8TC9+d2ndPzMpgweYMMWZi8Wq0DsJSMGorv1y1DY/N7OMyUAIjUToioLvGIHV6N/HV
X8VdxUzQ4Gufax1h3gaZipQd4AKGFa5MLz/lJR8Qpk8V/VIamlC0oqhedlqLZY5f7XBPTLAuTw5R
j8gzAQszowriRF99tYDEwyC+Bg1ftZxZlFOgb92wnjQTjBuj5hkfZ9wmkJjYM5syGdnrqgaSr5FK
DnTRFbgnKsz4RhCrYpw2bopNZtNTUuCtvqZLd1G6zLCdfalxjkQMe0jmgnErs6JYD9koVwaVVtRD
nM+jFvu9QX/L7BGzfiwwLEhjOcgOgcUdBnCVu4pHd1vP2OkUbDDWeaw9DROT1mzjg4H8BucHMDcX
qkXRYvE1zNnzPG/jpPhqB+dAUCSqD2mSqxPt+CLgV1JkMBuhlaXNdMpaf59r3lFEiL9SyNleoBNX
HEy3+YjfiIC0syDmalno+TO1h74eXRRIMDoyqPZtP4f05l1aipLue/PYRtV9DZ0I8wqMnNoJhKwz
79lfbTtTYAJfZco/Ij+y3QBUMeVaY/cDrIESaoR0hcfKhT/PD8w0ZDhPZAfEzOhNZOs0edTGOEGJ
YJCrM2nMArKW+54ifGn5Lv61+OAsLKO4TYejM2GrbUfXeoyYo59fivB11Iy91cOSM3R2yXneMfos
8zICNaXAwsI/R84iiV7QTFowY0T3nT79xqPXw7hJ3LV6OEq0MnSyCB71xvEyLF6JiSainI4T6371
YoDulDY6wSKenqKUnL6xY2YZrAKf/mUUYqUfj58cxUUaOddKBDyMzQUm3I9VG+DtVK8T8qd3c66h
BAXTTi0Mm+dgeHVqb1pAeZtyB10WYG3pOwW2tvpN7V33oYdpUNQ8hS6+ot59Hg6nBHf9Tfkyx1Qr
ZYshr1PaV0YavlB0lsvCqMW6s16YQQWcyOFmbrUbDetQyC7AztUVg/DojHIHhb2DCGgjsvHozA95
/FkK1M7wLAIFI2jVuAkFW+1ZBa0JDxzJMHBPdTDyE7r5TsuMoNqIjmiU70zlzZqcRjDXbZMX1FkD
Crg+BDHNPQUxDbuoq0zMtbZsmnDJMmx3W0mJnW+LRfFs5PPKVp3GVnsi2clDPQMSFDRFuNfKxzQd
sSbHtdegZKKIwmXEpClDF2er13g8xzMzie5YYICiPQr6i1OPdsocgnQ5VeOFF6R3QSa/s/lYoknx
eMgjkMllHXouZkA4q9sDCG0IvEOFjbavsptdmnkXjWi7I9JStVHHcBEU/+i61rM+M8SJ1ezXsf2h
WVj5ebK6GoRAoRF0D6EJXlD2ucqGRtrkM8fMoK2LOvNXug1m4gBH0gAY6EE5dGkGvKnxR3u3EvpL
8A9ObkDZJN3xIQU6WoVDH+NdACIvBag+ZVay6hx8bbnZdXVDUwIigWt9Zra4cEfP3YDxoLGoUTw3
mC6Es7WaK/luB2gTkeAaCFjZLNGEmhJACRMpVJRjjjRWCZb/bsrcO/PvGlP2Ythp2vQVmvVzHMot
G5u7keSQ0vDRxlo3jOwebhUIaehi3hZKYHDkg65Psn3t9hBXGXnC2AWSgUQQmJ9jah5EGWHMua9t
iStx8T41V2PW35iJUd1oHTpHK6z3GT1OO2u6bRr0V6JqI8Le2QgPg793Zfkx0iLQJlpWcehACu4Q
Pab9dYEwi837iH1Arq2oXzhTkYi9boH34Eyzp3pcGR6Is9MYH7DpbC4S8wERButmppuOmaK2KvL4
Ixy127xI72Orf559aANgwh+FZxTrlsKsbOUO3sVHXHvJHir7OkVrR+B0u0JM1BAibq+NEROvMnwn
FcjBbya/kNiooqEjzLipUa4LZI645k+LrEW90lQYTXtQ+WlkXQb6rB06S3uElHMKcatcB0P/MkUj
PYDwUcf4dtllqDPE/TwBFEhIHnOSYQHdAgkMwG3z6ADxpSlmf9BnkzJ59hNK9BpyLelL4tWoJxCh
/I313XE+87F+NGtKdc0nsiRubkqtO7QJG5BizN9iF7/FTLy6Y5wwJGnwJ3VorisZ3fXmc6Gnu7mK
kgtI+cvOX5Peli8TBF1tg3W+Nrz3pnjN6/baSqynRlBI9pF5gGqNU2ixGpGgsm9/RzJ9L2rYPk1v
YCMqY+LX4cwKegmO3bGRFPoVbYJ+ZYC5rCMurN5ZBcSK/LpmydXG/GlqZXlwBv4CNnQQ9nAdVfC/
uwBf/Fn6N7FEPh5gqISUD4dMMSb3ne7SSwXaHNtH3wM6tYl4W3hp8lIVZFfEZUUhtvHQ/YXov8tN
R8zeEnkLyrJJeUrgDNyn0YUdwWBHA8QEWY+4QuBDspHXbt7TaVeiDKMyMJu0ihePFPl0mp4DiRWn
UYRHDGFyvs+q1kZ3YzskHHU0ESQy61XsYxTjCsFOfgqQ5XZqBQX8GkKU7Y2x9ib7idQUfHMjQKPs
Bcpjtel1vglUBPY6zFHGj2Xza7sZv4lhv/Iyr1oY2XTVQwFbRXUMiCtOEBqzo+EhdKmB3Xk88eow
5SZMkL37uX2tR+mTcw8m6O2wNcUBOYa8SHSUWwzX5djezKldblxKcpP1jvJyRvqvyb2Z0dat4uuh
VsXNFDyQnLdt+968kvg02QYibLdjjddDeHIyqveiir9Fkeya5ilNyjcnbENctrqbwueQsmFlec5r
aTLdVFA1V2nYKuC45Aab3s43xLc/0AIyqnolhhhsK8MFKYArDrFuY3fyHgP6p7LDhwmb6FVus7nK
CVfvo+7NTjIAlWG8aNs03+Rda6zmFkKysxYxFhiuK92VJ8yXUmirjlJtBcnwMdZBaQ3in1YaSZCL
rp9wgBtgb0H/RHbj5Kirs8+YLv0qch1jY8FgShQVT2TTJ1EoFB7t+NBFM9cOEGEBhfOYGnJWhq4o
llNAewdLsUkvxQK3eVs8Ri48OKBtfWU6oM/GRMMS2wSVHaTtW3zQoSGsEdadAqKkIt95lRZuir0L
ltC7TzpQ/ba0aT0WuGcd0D3nhV0uYTTU+KI0T2XhZTBasYwIumjlKHeHFIYzqljYySoVXmrVo6xw
LUHK2Vl4oHSxf8hC1m091liVbOksXIoR34S16kd0ftum28WmcQqGCWTLxHewQnSLEYeD7Tm4wXgb
RcNuiFsAMOXiNUVWhUK8fKtKhxuSV4RiJPIrGOy32SUrp7DJQBzYPociY4mQycVlQUN+mbYsAoUp
PybvNcb2wkBMs8JWSwnIjAfseuPlCENoZcLhX42aDjvGUYItA+e4jMSjlo7giD3aikAHRH8hciw3
DJ87y7FXLJd7Vr1pRSLsfq69O80E40WA4dXWFp8JbRHEyUWpcs3obSClT91HMH04ju3Moyk0UPCh
IqCEWqHpUowQMTSlYUc5WTlfI5bw5PWovFekdbTE6VM9jmlOCRPj+99g2gkS2Mrb1vyURfctuRGb
PrPdlUg+ShdAn9SiZQqTIvLhOrIx7JZej2cXgVtWT64sxqDIzwp9wxriU9fCqXTFyGbJsl1UbjQU
mpzopwC2BDxsc9PCA1tqQa5tJpPmpWnoW71oBC4Tzs3cV8ZWBLgrFLO5bLtxaZnZjQxenKG5xBrl
aGOoF1ePmv8NsHhjGtk9G1jyJ2OwZTuV61jGj52kx1eX0ReakheD2CT8EjviFoSQWKpggOD182YK
6QdFUWnsdM18JJqssLOjU6BjKcOS+dUoyWzgcU5a5XdaveUds/YEP6u3Yc85AnMrGOlz8F4FUCib
yc5puIWPedfsOjWhuNlRq7vPwJjwv+aiFzF+NHB3FvLTLbV3UZrOpo/ibxkb5bY3dIhjVoI9xsye
m6XjMqs7+wqQcy/RBR4gjiJC9nXqfwvwubIRtAKRXNI4Y5L2oIynPubZ4asltZeRHcTG7osn6J73
jae3KMTuPNHUm9novo0RLWiVkMph5VBRSh62VBlzwAeB/mPvXcdp9zRQZu4TXz7ejTB/MkGeAH6N
NK4Cc9yDwXxCbVrnwYnpCxtxZYOj1JPvs8r6Gxy1MN8ptUsYT8+zSCHyvLbWQFMUpyy93Ec4J1mZ
vQ0DSF2ld4QYAXkxKA/U+RxOcegQW6JrwYYUU2JrSYbA3CU3HhNJB48xw1PaVBM8ss/Z39Vdsuu9
7LWiKojG4DjNyauYmZK0cVO4r7XBtnzwccEww1OisQ59VLl9LKPb6lWWwY0Qz4H5xog7DKyCKR5A
+DPSGfQOUGquKIxWcVmfbMwkGpIdh2cEswT4df2j14+XtOlXpasIFRwivsndkL9UFVehYzsgm/qI
lUNipcsM1gGLDNWpvh1b2MNibebexrumN7KWEkuJVNxSeLzVvbV2/RsfKNMLrFuJU0luUjAoVoI9
0oLo/KOfYmccZfcouEen+w5M2qC9R6DsQILP4Im9Hce7zgifZYmNA4Vqx5VhR/pawLqmjF+YnbEN
nfEhIGg1T+BxVjed0X8a4lEQd8RsQlJrso4Thieuo5Z9N+kBe5RpEWruVZdfTRNboH8+h3W3vlv/
i0pu/ShIqIyCsP3Xf/nNT5f3m4ffv+A3r2/+9fzr4KtYvbfvv/lhDYmrJaL3S2WiMg/++OxfX/m/
+8s/fJ0/5QHr/j/98ePvJayqVNS/H7B6/I9/IxSx0Y5//vdT/ed/b36OWlXv/Hpv2j/90bR+sXUH
k0M2aq5hGeIvSaum8YuBu53wDJs/YUCRgZoXdRvyJvmLA9PZ0/k1gUqGSbB1U3TnX1m/SNsEJNeF
LUhGc8U/k7QqhPG7vGmAbJs0Vz7HZp2TxLeSR/1TfjmYGJr5gDYQPB27ftBhMi3nAQeRUXMfEkMn
JGl4zH2MyOcYCBhKaBGB/sPWQKwexi9jY7zkMU6pkrlpoXfalVEkJ58MEsvRkfm35gUU/3glT04O
Ah5NV+4cb2q8IXy9wnAruB2lsSNU62YAzGC80iB3lNWJVjbXmOK5lY6tRM5ROUaN1orOY9Silg8b
LJ+9gkClaTnG+c1gOxpJcRksDsyiAYBAx2RPiRvyVj0dMD7N8Fo3cr4EJ+uDZzcPIOwAoQE8l1Q3
wDVq7yEbwW24YRowH5wydx1jJ7yyfL42xH5XVv0rzPYHu5K4tlZr2gInqgKTk5m8pRAOinff37In
xf9LcBZl0ONcCqlHNyKuEckHXKj57nxo00AXS1fFO1gHXszxqcGvbxULOkEhRGK35wKKCoi2svAQ
MAmby4fv2MH/CeDmfGKEJqKYCLRnByHWoge/XXtImezUzdhcWPd6Yxyo06NlGkL+0IFppMtVbLSi
ZOZWluDeNds0Yq4NvlmK4EuOoIHn46dnfkHDne2+Fp3O10W3SR4qMbgeXI4cTPt2MCIVnxYvKvid
a90qDyA1wUK8yIHsUOxOhh2ZjjZXEvfUtdVSvfYVYak6fV+JERwKmEplc2NOU/Zcc5fMy1Hm63I2
UNPzkQQ2ujR0rS1m7ymORBMFTUWiRC7cOwu36L4u6SLJFJB2unIqpC7nO6FXHKDjTri82/WLHrJF
wxgJK3l4NAhXVI/cfJgs0j7odxyb2sCsO633tTZq24btA+3v4i4V8N0MjA4XY343Z2i8VOJo6Vja
WuBMgS075TK+GfR6Mvh9NWIkgQNRaMW787Ose86VDgEDs5lwqSXq6a1y9fTN3LOp/qrJkHA1+8rV
9yn5RssREtYyjdFMw1z6MQhan4yVkaA3CyL7aEhGgc0QNGuhqICkIXMsiSdvHWu+zf3WXaUlK1SH
OSgi2Yb6k1tvp/TeK/mW0nPzLJyJdPE0kGKSYSOpxmpFnlFmmzdaCSDKz5Fj0Mfp5wvRddtw4gGb
Y26Cn2kPMC5OaLlg6w9HP0MrEfsPTWY/BMl8HwzWYRyc/QxisdCnbJlaLHOhwOuDtE6KXjzNCMFk
iRuskSqIE0pDJhF/nzrpe5BwaVMtOemzjYqYd0KuZuIu1jVuh+uurfdTSIOF7c3i/EyATF/h6tpg
+sLI9CD5qpHbkqpgnxFixjoJCRYkkx6Hf1cHRDbyO2yJCMdN7VU18g9BzrAm/8mk6Tde2U2KAWHT
ocrkOWWb+10DRK2rKv3WQRqsLBuvBQzb1Xk2okX8iCXBQ6PHSIcK/StrQ8S8kgBRj5kyi5pmxbYa
E/52PRivbcAwRqx5EqHLk6k2p85AyBDQM77/V5HNnKoH+pcmnZdMnX4p2DnFU7yruu6L8EHcLZPg
OQ/yy/Ps2CWMV/XwmA6zTAMig3wzOdG6pYCj8w7jDZfHyLvr6d/hjKg9D0K+SOgyW6OpzMNEZ0bD
9hQQa14JB5s/FN/WVhPZ04hqvEHAufWiVjX6mmcTjc0KShVKdhm82kGHOwkLGo6e1cKR83iV1D6e
Wi9FBV/drTR/b0rvUI/SPMofj7vb2h4uo5goOwDUABA3dGK9Lf4wbKhs+2AYTHAzM/V5VmNU9RTj
4IwI/CbzIbKFgfHmWC9DhKK1E54CUkkwO+QajPXD2NvPhFuFI6fT2CQYaAQnpUavrHsejZgGrI47
HgJN5tbIvpo6kGuHUeJYN2bXoQPne8tgpoAvQHzKhL5a5m702j0a4Vzu1LIw59y1qmRH7wrSdlMn
3AdpfPoxqatBnSx0HX+D8/Lpqet6nhWZU66M5mm0rCs1GbgjRw1vrl+eD526F+cIuQT/YHOSCrj+
AXde18T9oOENxw5xJaA4Qk+HNsOem3TODrCYGbJr166V3FeOvRG1z16ex113OY6Gg6WP79FRAvpx
3k24l0PMozSpqQDqYqtgm8r0Hkxc7U2f3W0SF1dDzeLdifAkignFcYF7ixuf1EuGPjydh5blD892
eLZKvdb1G/XiuOFrLbXMYaGybwL5YA6EZCOdjpYmT6NJSDTUGf7JViv6bPKjln+ZgcGT1DsP588l
cJbLl6X3Oo34Qr8TauoWBm+a1EGlCSM4qRRAJPelLsmxkfaVPYiPairX8E9AkzhMh/A/e45vEm4w
zapjZtqvdq+ilpiiPN28qpvpYdKwUuLF6vTn0iXW1XkQ7I9sBOFNiEGgWtbOB5UHnFnFikRRh/ls
d69OF4tCYDqdk5NQcnEooQ2D7iSOHu2e00tdFrTzAdWoOGHiipQOF8Q4RWjnHIeC/7kwu7Ds2rme
Sv0C9l6FM0592vQsFKcFzTrUZ+gAVmHf26mpnFKmjwLBfGZhiRu47yHhAFt2q9a6Je5LnW7G9Ldl
5bvIcNbsEGOMpbck3B0GntAfyhiW7aQeDdEbj3iDvqcmE6WTcIEhoh5MRcAZs/X5NqkLorktyr+w
v9InxVXUdCofNdpQi/q2ni4ahh91CHvFwV7Vhf+JDXG8iDyMbDKQWvhtt9lYvFgZ7yZ+mjoIpX5o
Dzfnm9fVoAspWFhZcxTna51KIohHGhvq1qBkVLKDmi00zZisZynCBAiHcrs9no9lhudAr906eToT
CXfItzgWtYadj6OMYEqHusRpghM8D4le0Za8et/XYidzkM7WVBeozK9H2/zxupEWEvFKQ7vGExKm
m1tcTKblUmny2VpnPOkFYoQI79RgIFLWAk8LoJ+XHB1GVMwe6rk8n3GGLe1ilj1iFB3vfHUryE38
hI12eR7cpnqwK4VCjcNnmTHcG5siNP7G4pmIPCnyraMGzI+/TXh6K2sCuNe0OEeSYcvgkpkXgyXe
majvakhkWp1vaQUcaoXe7nweboiY3m+vz4s5Ob8PAnYT+YcjhYqDNJVLjQWkt5QlTk8taSe95C7W
am4qKYLWkLoetKS493Tnwu+07/MXWo134UrwnfMQtVF2hwPmr1Vxwuxo7ZBMtiqa60T3vpK6e8Fk
y0MirqJxknmTNRxslnQUQfVHL6NmeZ4dzk99gMwWqdxmKLgUPW7isNtxR+cNFMxcQKw+tUmeEEfg
1qzO/PzC80V31CUqQzBD3BsKUMFUVfk8n1Ru4EaBgSdAUs6bNqzAPynNtSTZ2g4qKlsVUh5zCRRe
7gIRs2bw7Or8o5pD1bRXEthGg/gOLRmr75SeMGmNqY3zlWMa8NsLSn74DJcGNHDA84Xvmf4h0TE3
STyeIs8DnrWjVkMRml7MdSVR8fs0kDNrL2vc+WvEvFh3Zqsmm/EvsKZdrxcgtVg4nkctFldsPaL6
AHS3hopIQrdiT/hGwlMxXbVuwGw8qydUPbnnbRn2r3RKsh8DK1ZSsmCAdl4UUkeHSSc51b0fd0GU
/UPQZRs1nBu1DwoCsGW4HoTOdftIwjUwelp6QXZ3/vV5vELTuM/c/Ea3p3pfYmWf4TkHN+chooZR
UyTAwkHUR/XXWa0CeKjAsrZvEMie/IrZblL7u6wnW56ZS8TpMx4luz5L18UkSVzgWXYTiY99staq
aicj/5OYBS76GFB48o7WfVCVn1pdJrXvGAu+xVMUFTXX37g+l+M8hs+zQesSSV0XwaNqnvuzgZe8
E0Njg7eyTOWAvYuEQdkUwWVa4zvEntZFJqTBComHaziTw6YilxSWdwwT3KxdurT2KsL8rDIgzqKf
xpEz8N9LUqAX5oCyNRXGoUpJLkp0+Q3L84AwZBkNPPWRwf+AFCON/LL/WeiqU8IP/BE9rLFITN4X
+2pK6ATfxM0gvkPVxeHEM32+m3XCGtNNKLxGjMxDduidd9WF3jpkj1an3G81hTvUhbLFV1H9JZbR
Sf0ZOFTiQE058Z8oJHiSIbjtJQqqTrhX9mTvz493GFITq457TfBMY186lv94Hip+x9Do3eRJ8wgJ
jcOTr4oO9ckeO1d1YyxVCIWqsE9ythoMLUprmni1OIos32lxh0tqYN38ZZClzRNdw/eGrC9MeC5V
SRB7SMHthDQdDlULO2fZ9Ww+BoO5xIDgF7kobRCpsMun5j/vSg3f3qsajS2LMiaCscsPpSE+B5KH
GLUokgyIAxEinCGZbs4LuHqJFnBwApHOIfbZcyhUYyhx2Ry8Wwf1bzpHp46tg5oJKhju0gwiXAFQ
9M7jMxa+5+88n+CPtwKXwHiBxW6gMLPuc4Ql6qiMsXBXGVE1woG+Eqq9Vekyrjw/ldh7XvXDLe1E
sBRey5o8b3rX2WsmFVw98LK8sFRWcbwIkZ2upKozVOE5vsq5ezt/vs8EOGHPiMntiHkSdp1cqh/7
idDYTZFD2qWPT74WjtcWuUZ1/1yo5zUcmNVqWIFGJXbtNNd7mlJ0Wi1jHTKaCTxwaR/JiyLULgr6
sz1bzdrEQCVms7o877IdW6fRcy1UoaCu9JwAXJrGcIcVBKUOjwYVq2tQwZJ8vp5YFc8b4MaccPMt
MCCgTqbjSHyzPbewI+NTpJkfOMESjJVvc4/bqP5DZe4AMsHq/bH7raZpp8FRxdoISolgXGEBVS5C
oIog0FXXmjE0JZPiR01HmY/X0iHNtB+CajfpXMoQNph6cDM23Xl5V7VU0zFX1nWrK2fEMLvjHtRm
fUe3d6tOQ23cMpi8hJoDyZw39woUqUg14PQ+ZwTwm/ODfwZOzlu3n6DFmwKbxiL/Q95lNwUi1eZP
f1Qo3I9/3X/+6Y+OQU+MykAHLdQtF8gQQPBnlG6IQmGNoSeZzMRlb1nfmMqAFo+Z9ZEUPlaLcv3P
47iX0QcAZ/Hd/h6r/Q2Y+/8L2it0oNG/D/feRv/tv/75P//3//Rf/rAN3+f5PfwZ7z2/9y+Ar8TU
zfJcS5i6Kz1u1fD1KxRsCGi6rrBszzFsaf8V8BW/SE/qsG4sgeUOcPFfAV/xC6CxjdWH9EgLFtY/
B/gaoMq/eZKAnF1gZcvmD4cHioP4+Ulqw1IWRkF3pMKaBv95u2AIwhA3etOCYAz+1pXFqBLZHvB1
Uq3liq4umNGS1KAOIEtUZb5JfI/5fgtfn7E5nOg1j5sSL/o3f8YS1YYhg8E5jGkVOFzD0/bDCzwQ
bn35Wtk02oibfUAzcVVmfr1sQxNZSEvTKkvLfYDlyaw/mVLbFFV5E07VZVjJhwIToIVBgKM1gj4I
BGpLYzZJR6NqTvwYrXw97iYr0A/JIN7sjqZyFRDvgl01hBxyPrIltNylobqgcY4mk9EcXM+BvGii
GUZYzsqPwci4sloUb4lRfKIrweSmx243QGqNT5Mo3/0+2MiE2k4zYvicqF8qPfOOo1/uPXowmWnQ
VqLeamqK8YUR1/GbpsEZXnjRLC/tIglJYRH5BWr7jYehU4B3fhJvB8JCMtlsfGTmTTESuYrWCGJ8
X0I0uKAC2MWVvXSG+mSa2P55WIka8l6kSYiFv9M92t4ww5oKaQvNrofph58SeVi2Lr4mqTnLtWXU
zhIyrlLadkTyNCVoS3GNPAOfuyaCXIXbDohzJcfbfuzxdZ5tvdz835xS/h/sD9E7+UczxqKOYFqG
f3iCKBTlf9g36Xv++Zs20fkDfkwbmm39Yjg6fAzLNU0mD5Ml4Me8oX7lSqIGHNcxpQlp768Th3B/
cSzPdBnINHAs0+RXv3aK+BWZwYbh2qbza3/p3IajVfbrgkOXjZn8rz//vAAJ8Zt5Q0qoK7Z7/iAT
ZrX5+xXIsvtWg3vpryZkqE1afCmsF8e/QwzxKhrFB/GHl2NOmdeXTzgj3P106f7GAuj8ra93dRMX
Hb7f9lQb66c2ledLFKQdhhcWETMKeib575C73tqv3f1Q+Nf/+Otoo/08Tf44Xc9kpXW5qq6hmnM/
f1/Y2i0TG5kTMrXuGnHo4nQJ8/aQN/WdoaMLt/KvqhabQaLzyMRFkzdbZ/J3LuN87jFhEsYFWe1X
cB8fIre9S3uTuFfSfMp6PdjiMoWp2j5PUOrdVl7V9UVTw6QHPxkra+Wkzt7NkKr70W5i/9Er5gWp
VYG7SyMfOJktZZuuoujgJdejM3/4CA5dDQJ0cNtcSDM+DEZMfrGzVy83ADQdR0f21xIIT8/KSA8y
PzSwRIUR7MnL23Z6decQI9MGe3oPt+2sXcs421WlvzOKGsUDZF2EJkbXbrGGOCRwh4no9jT9qD60
cYyjNQNxYp82EYD+j2/F37rznmUYps0mGvdd9fuf7rxwJQ49hFYCu1+V1rjqE3MVNxc+khG7Fsv/
ky9jATdc0xO2+7s6S+vzpLB76ZGBiA+aV28VgYWI9SipaICEq3/8bcbffMpQo9CB5Rlzf/9UO3Ek
ZTcIb4XrynbGV4TzXw528Vj66GU8LLUyf9MbEFQuUx+XU0c/tlG60/z5OWix56+g8Epv+hhm83Ky
ULh43nen/68GgyoJ/lp8/joWMKCEiaqbVCLq9z/dAXyrCokYxVtNhbv5H9Sdx3Lc2JZF/6XneAF3
YQbdA6ZDOpJJkRTJCYJyuPD2wn19L7DqdUtUBRU97EHlC1FPzEwA152z99o5jws8iPtCyGsx589/
uCLi153u32/m6brFfOcKyxG/vpltdXboZrxZ5uS3zjjtqlYEPqELOf4LuMnr2oFqwHGiSGIyAIdr
pe+oNN1YDMppGnaJ129h1OE8Lm8tyT+vho0zJAcwaDWOFYG3Ju2nXdj3hEr0x1631nb5HSLQdmzS
wC9pWBgCMeu48hHAeryRwrzdt3AbqXAWHsBiIgVcy1lhyr6a1bw2CU2KDAKYQrnzSJ0nEAK2Ovp+
4C9FBPMWb6ocJS6naKM1Ak5KtO2o+OvpkzKntRisgzWN24bwCby2G318re3nsMUq6gic7Ph/+WVp
Me2sWW7MadoVhghQi+IAoGRiZsSlyI0DxdKDhDWaeYBbdJu54CNcO0Dri4m6wxmGGE5HUBfhiA2J
sIg/+9plrF4EMWpJ9wK+YVOCS3FBBoTXTsV5mcgVUctNMkc7+KibHtw8iAuwx2CbZrKKKCvFEGit
8M4s5C4sw5NDOiEwpACAGyfL+BABP+kIKBwqEGiWv0Epth1qRKhzYBrY9GTQdtFTNPl3Dr9VJmjJ
aJ2ZZFFXQx5oit/EtUooRxoOBivyM2e7O8YIJdPh1aS6DSdRmtcG+K4gTkxod84A1DbZlREMWID2
R63u3D0C59t5orI5DghIjYlwE4F1x4DUeKzQBeJ4yvsd8LcVFtf7jGpgVWOQzRcbXXmVEUpYcT00
APb2SNh0l6/nXNvmMRo+7kDCzzPihb0optRL6YzaUqTUsS/lgSL/ydCG6wzxjldxpxLwYl6L1JrK
A2Eo0QFFyE2XhaeutQ8RBgFRTbvGt1FLdftljlclDyAMJ2yoXxruGxK4VeyZQcLlTgXx2+GW1tW6
7L0HgNv7SsJT1lNWDStQM9fP+4GZIUCFsJEIYL2hXvlUwFVFTkDE3laN1zUwqZjsWxCxxCWtEIwH
LfcOMson4guv87i49Zob9NWHtnI/DZDkJ24C+/WrKe72COo2yzfzMh1VARTOOty5YYTmE4wMHXkI
yFKXgRHflgUBwZE4mC6e6GqhrrCCKevQxHZgsB+2GU4SacPHE4ohfhW4MKE4pgVDwOU/TlaG+W5C
GaSWsLfOySdo+qOLkLeeh61eJYci3Jr1tO1i+zzN/qkY5h2f7SQZCdUkDyBX4FF4DxxO+A2Xtupu
/MxYvyG5WA9NWx2TAVcdj4DAyoDlBKv3EqnofkIHuOkZ2mRk75af0QW4IlfYBVBRm9kpYozhv1yp
Ng08Mz6YdnyoFeHeaOJt8SVbUsjq+sYU1iEjGLnzqF2CAQADfMo59/s0YfDVHsxUwwgTYH/aNniG
N8Dmj8vjgjwtbNPz2M07acuLM/arPG2wLg67hpys5Y6hIw+qbNh5QMimUR0VklDhcw8IBXM6oBrN
vFPYSD0ydCSEHCnzNT4UkyBAvabdbbMGNcMmDE2ilzjiiXZPkMnJhWOHymJn9Rt/cKCny4NrRiAs
7bOSNvMVfx6z9TJVF1STEhfzmY9pPozACsnN0Iab5VcXOF2WiZitHiEyVpBp+FLxbKjsLFxCRbgO
XioPcSrv8CxsIxJNJRGleJQAW5PcOa8R7QZJwX/8VqJhzhrPlS0TpNV0bZrxeoR7hKj3Ylv+5zJq
XmVa3gq6wNoe5e/R7Z9L7IjEfdDTGa8TYgLzUjslTX8d4Sr6+AG1l+fvl9WV7bRp+bQMlp26L97t
b3p7cmaSEHxiu8sTkvjAIw42NZPDqHWYlJLVkFNlSgnmq/gPqxwOqsRFCrRMV5xorX4rfetciXDb
JtN16qcvocxPrpQblcTbGTR9rvZuR44jjg+X523ws6DM5UbEM6oXa4NItuxZQhBxjfCSEQjCZIOX
hWK8S+frFF6hqTOBDMwrWDh0Lws+vgbOb4v+cg2Ertu66wlOLZyrft5hEBmvD0VR+cSXx3tBEgyH
ffCkyG0HkJmgDeHt1jD+YoCLPV7rzJekrRCDZ6FJY2+wzL8gpYKGg3PXPS2jPNX7KxGJ8ziJYHZZ
ezTCeOMEuB+/oudXT/xvAvguYwhkauMW32PDILOz36IKX7leuyotZoJxwJdIiEevbSubWStKg+XS
L3NxiwmtezAJAwMFtOuMbE0mwhtsLkbeQcbQutZItCE0orKOoCRxzK6oFW8jRA9pC0uGZRLPw86U
3d6OOnC2/SYjDO7ji2v+toF+u7hwzhwXDZ5tUlv6+eJmULf02i3xpiCTAxWEh3LYCkZ5R4khxOTp
EWmrz2u/zgPHSy/uhGN0zE+0CJhrYHl5n2DcXyFTvIpURSYhz+Jy8T0SsRSZcEMMvad4WUb28r0/
/vT/NDqsRQgpXHr+xnt5IvAJSd5Kwu4flAcZNRvTG3FV+H84Xi77+veDkDHICZs9Ltvxd/v+po5m
MqoybFIjk24mgtBPXj7+Jm+VtffvYesojViTEHD6y2Hgp2205tcNjafUX+eNvEt4DHUt2sERY2vP
nhSyZ1kz47JgNoxNve72ZYH8kZGgJRHwAhvcffGHq/tPj8bPH2lZO3/6SEXFh1XYvdYqVPtGF8EQ
lbez45zMOeMo22/+cAmWU/Nvl8AyF+yrz2nOeXeZhVNHYQcadT2U8s7u0eIR4t13zFQpfgdDbagt
3losRHqPHVo5bPyRUk32H+bct9P7758DDa2PfcGy9HfzDUc/gJV9iJCNfXmvoUFq5aYxw00MUYpe
CjXAYLTZvltoDjXWS+gInbb/+GqYy7v89ilsUg2o7SPndd9d/VJrepQVWEq7ttv3OQaPcLwuOTH4
PknfPAwTPmSdXtxUlrc2hFedRvgyKgtsZVqp9kX70vY97DU7WCZvu0n/cKGWqeGjT7jcz5+eD9wA
lWfEfEKCPhI7vSHEaVe2T1NFYrriSIYlbdm0fnxdjOV7v39XzmHCgm4sKIq9m7Ao+Wquw56Jlmu7
KvLF8UrYQH1Uy97TTU/LHQmZ9UMC8hZbBwv8x5/gnyYdVNvUfXSHmpr1240Z7TqfmQ1CE4ZOv7VG
erJQh//wLv90ddFy8w70BOjsvPue8MCSQXNiJh0QPOTWrwZhB0piO3dYbZvoTuTxoeN9RU5yH3Fu
Jffd9TocCgXxUuC92Er7i22HRYOkCTBi3cqLaCsOggaZ8xBJUBbTDxckXiLzoKvkoYrBFhnaloxg
O3lUdviIVZQ4Go2zDZYVkZ0WprocyGBGz8lyf5qM5ibhwyiyjNoYMSdvumw2csUMhYtoJJ98+f9C
T4MuMa+Xc9Fyohl5aA1CybTUJPOp/sOT+U8zl2MLg309lQkKoL8+maZbOTRpuXb6EsATkQu7bKyR
Dlh4CZdD1Mf3yv2tBsIiihJfR/vLVgUh96/vN3suJ01d8/jq+tcEP7DfNK9qyC5QLrexdKAzOqtl
Bpn1+kZyxHJG/0RW8KoFQTam4kAOemGRaOcQq2nQOC8Y3yiFV8usR1LaRovndT+ZB+mlzzb1jAo2
qMc5O9R/xIAXvRSaRfzQlfNZM+ygIftU87jQun010AZYZgSrzSHf2sFyYO9d64BXczln9Zz1lhli
hDEy9vrKKF46wJSJHI+j9kNW2oaV+8Q8ySkXMz7IZGAF+xQcUdrRqrdXCYv6JEUgkU2TlO1TRUBl
8WWc7UPoGV+X7eDIFmBZ/5cH1Kj908cX/51H4e0Ix8WnPMYkCWFEvJuGZDtJIpW5+MuFrhIOq+O8
yxkPYffguxzHZ3FlVmzBtOyWPJ178l/PzOPLppEmO/WcdUOHOqY9kpIm2DT2WW/n3WhFdx9/0H8a
0K7hLjOGiblIX7a5P02XZRpF45QwXQ71olvBuJvkHAIJPeS6VA42A0p6iZ39aYdnLRfg/Yzpmjrl
eVPXfdt993QOwuztueaN34o0gmKNITetnqDFYXdrk9+QRHfLdkNVAyXr/sqxIM5FqzKy6OkFNTS5
hvu9mUvzdnmg/Tx/Lln7HMXK4uanxmeBYplUdMmGKl5HaJ3fzlkeu+Lh2EURESTZs0HKlNaLszft
7QlRO9s1D8xm1CoILmq1FM+Wh0njmevSbh+x+KY8odqEwJtpD+Tpvq62HAkRuGub3BWrWYeSzdqc
UDcbckYID/PYB1jrt4nNrV0OORzrl/qZTWG0Y0O/3PLcaAnbSg4Wi2ZFwvvUnCyOtiGH0gZWYFdx
ZmIzHHbaA5y1lzoXh7f6oRneLQfAZd7VOCyRJ45+k+IGlixMVEm/zHh4yyh/cppchVG/u24kvrY2
Zxd8HaqXZd9SAukjiHSKONnz/gnCFZGASTYOPZmSEVElEKs3S51M4xc2uPAlvULOHLMxoY/qjigX
Vrpy10O7WWaIlMKEDkiuAKnb7kODGiAOgMo+LNME/OOZAM0qDZzBO+EhWZkOdX3NCibASkJxMDSn
Xc9j7zUbA1KM191X7C+VHKkCUWhrnJWhwV4QlDLqcRe5/WbBZaOoP5gULp30WzZqUMrCjYAk00Kl
TXi+CK5ZKyp7rEbbRYQJJ0p3tPXyrxy2jXO5MBlulmlB0TewCjtYZqkoGTZ9qDZkDwVho+ECijcp
XGACemkrgbeIsCGZpMH2Gw7Bawv07rIyFdQyRUakt+7ee4120T0vADcKL3XXYAXpKztIk37buERa
U9gIaWwstwlA5Qqy1JqGhcWzoWb/XqnqOWo+9Y46mjGlgpZpsbTOSTdsw5mjm/Fc5zz1SPIYKHiZ
R5D/uLJx4udv85tgyyp7JmY+XaafXRS4BZbHMG+3H88kb1Wp30Y0GyA0BL5j+vb7vUFoRYDFXPaG
wB8Lzw76GIqEQWr5GBIVV6wlKSMJJ2DdCrohOtStdXAG2kjteLAcDuqy/c5hOXyNjf77Mooka4lP
3sGyUVxKccse4uPP/E+HeJcKBkVShAXWe2VBi/C/85ePHJsvMxzlQdzX8Ewk9celMtihOfj4DRcb
3G/Tnqc7juMJXMjO+2kPYlYNm4VprwGdXDQspmgzWStebGrqLSfdzIPxz1OudPuge1Sk2NcvtdgU
bpJFtTul5J9ZKZg3Z5WH3knj2LtUSKKSR6hdTURMN646QsjaWHpNVeSSISJDDGDVGWguuR2171GT
/3Uhlw72/zZb/2q+/o9D8t0f/+uPqprd9/L6Nf/efqjN+X9itOQY9tOdXyyffxs0l2/4n/9xi+Zb
Ra/ZL4qb5Z/8u3X+L8OD/0N7CnYkOxKHwfJ369xCPeMaSLUxWJoYDlkY//ZY2ua/DJsTKH/D+PI8
k8f53x5L/V86w87kbwTlEvyR/yeP5bL4/jSU2eHz8XTPNH3fQsLz/rA5kFww2zo5y5GfxHtVfQO2
ixlgtm9as3M2mY1jQ7Zsw1QLd6OsLiFnqz3gy13fVvcFuHkQJSRJejRg2PVOf9g9vC9AOtBEPRpu
viOovpm/tbrJ0I4LyXDGNOmkW8w9zbbVR0wix06B9ywWZTbgo6BvUCDD4U0uTWTgdtbiC30R8+DO
8F/zeAEwjitw42rl1Aqmja/uU8/EbuXl9Y0o9jPr/XFu85vaK6Zrx29e69KCv5tEcp83drfpI3Ip
9ZIgcJ0NE+2Q+FWfjPGaU3j0WGcJQXRLEALF2nVpGa+RU9t735qj236wMHgULovLcGfFQ/6nS/Ru
f8UlQrRl0aB1DFcsEq1fN3a1M5WuMEtifbjZ24ko4uPbS+Z05HkNHMXFgJvSaRsgDnaYfdadyNkI
c2DOgGO2KqvYO6ZJsoOfMB7lBB7ESLPoOEIc9eNYu1Sj9tSKbDqmygwvrqZuZg4X96VDcBM5tLt2
jAjRrqrwLIsCeozHRqfx5XQy4m4NKHfn5o33eeBT4Ky33GOSDe7nuYcCAr33QF4QfArqIGs0r9Xd
tDAsfxqQt389zT/LQ96fj5YrZHKCtRC+mVQC31exkWS2eSQt0BW4y0cSo9Ks1RfY9HBHpFZ43XfQ
MJRIjmRygGOBCwwLUO+ctaaK5GirITn6VnfuenFdjTbhk6pJNmE6Lsps54ZogvTsdC1Gktx8yZIR
Mvnyoy4mswX/Pr1LMeoXU/npOrM19pC1r1/G5QWKCHk04KuC2ScdRdh9evHZQOE8dn5MWXsrir66
NLN+GpaU4QqT1V8vwqj+/qMTVpsCUSd9stS+bmZhXROkHgdD1wSprMpz6nolcrBOX6WR5W87LA+J
V6YvgkTmrZ2nEVV6YQSjXo2nKZb73mMjiC1lPL39KJYRXOKlOC3dbAOukQPOkjLcVXVxBO0rwmRC
zxrZ15UbNqewZF/28e17qwH/Mkc5Jg0IsEH0xyiDOu8ecC3124zhO65qj9RKk/SAayndWy7LdOUT
BbeL9LJbl/BNHwaL1h+LfXaft5Bmpd5uQjFGW3hG4lM2dIei67y7ekahZ+P2zgorOVVWlV63KVw4
7zrr+/qxmsjdQmpRngsTGJgVzfmuXuJ1K3tIdh9/ubfi7a9fzmIHhXgIauXyFZfR/dOxjEDU1IFO
NtD/Hb7Yvhw2YyHHc2hP8Z6c9rPEjtPTPvokh/DZnorH1jDii+aEX2Xs1Qcd9eLl7Udz72pXvqMs
iLH87O0ld1yIGjgH1+Gk7zLNih/DljNVn6T22gvT5FFrSwf0PVtdmxqN3YuR0icvbj/tK43oYCiQ
050qe+dQm8B03v5SNtl0Z7m0cztWgJ0FNcLx29s8mvVbpwm1dUeHbf32x7cXt0ncbel60bGvJ+06
HIi9CR3LeUUadptOnqRPUfU7DK8wjB1zo/le/Iw/+tkIh/qiG4pijVXh5a63ke1oyQb9f4uWGwVU
HlUk1RXlQ1ZmyaaNLHNPHhss0CxbQubn/DhbQHcaVqut7qo7h4TpG6I9oseIQDsFNOqikjp6JJxg
AzRR3A129e3jWyzs92ssX4UShcnjy/1FfvvrLYaL5MR6iELkzTraNe4lAnJ+X05IWef2KSpc8czh
QmsRpTJfu4e/XmCeYpsk9oUo1cNow6Xti2TeUl6QQPfkRXi9d3p7MdPcO1mZXQY5aB8CKaJ63Wfm
C4mEqKroZJ7yvikOk4s+oRlbjlpWvXday3iS802lfPOkHGKw0LcRz2Z3YYBu8zHKgCdiaf+Sl8L+
lpZYCtjNV2VxjkQCNLSuEEW0+kFqey0xGgLgfeh7kz6HB1h5/37BL/aH6QBkzm/XcxEoE8JCd4CN
NTugX4bMqBkmDmHg9sO4kY6tDuR9gokbBtkfchE6tLwmDq/S4hBSCHFHA07cecY9qjz9kvRudK28
OlD85uP/vtRDt67GEGFK54ToadE51emwKxPH+IwxAKBSPsA7RWYT61IcJiI0dkyehx7hFXj8TSTK
hJi9cr4Dvu6uNSukVzLO7tmwq9NbzniTkhdaQEJcZZb92TcYIpo/TEuIBjlR1jci4J2ALRQuuCWq
t11eqJ0MtOIB6deweesliNgwpmjvzc2FnBHKzsomT8MI9S1Xaga1Q2W6HPNHkwqaZrSYmwbZ3aB9
OcQ1bKK3l3kGD55p8kWMC0wrbLWzSi3t3OKBhZVErmsW3oJfiS8N3bbJ6PSzgJbntZMR+Fpt3rrL
Cwx5ZNedBUi4nLvt2BfiJpd0CRO/Uhdd7/W1X2n5td1o/T4EOQlrqcle6UTeiAWlWYkl1bu3h+Ps
krjXZkX5MsTjk6rG5m6MquIsfb1ezaFdvECVvyfNYMAIOyWXt5dyngj3qM1D3syglUJXHIfJIuA2
0b56ell8/XgQvz/OsS+hnAv2xDWpvFPOejeI3Tkzi4lkvxVW3FH01R0w9SpoqlAnRU26Z6FMjE9+
Mq46U0+vZK56NpXpvod1ebTGrCWAtcC0n4MOkEQQB2nsfg4Ln6W9kd/AqWo7qdmXYrpQqUPiV7Sk
coNqu7OnYYB1BIU9nvzT20teS2oCsdkS6OH0DxVBFQ0B558//so8/e9PB7Q3lg4Us5cQJu2odyOt
9rtBefaEf3xZ66fy/u0ls0iOk455N5g2jMfRe24z7CfU3agyO16+N2L2m6JP40dBwMhJC6kslv0Y
P3okixKU6iLoWP7WCZ1+n9mU0trBko9jKMOdQfLNTJLzhD33wUskKIIWIVEd3fV61sEtQ2ASdeVI
IgR/JPbTRKMvfRZJTG2jbdlnavvReuq826byNPrgrb1hTw+duxtXBQEWRj8O+2oms65v7uskgggS
198SUpDZEtYvZXq9b2X8jaI2jrB0Aj7mv4SCyLx6viL08Xmy/KeWHe1Kfe8070dBIu5ckeEzalTO
ZTq9jBYLGvi4VUZYF9LAYcm9m15rjDIr3Sp3rkNjcbQIHZwde+eXkbmKyTegONiw7xy8G2/vhPOL
3xWUeYoYZiglyby4RePxTK0xSN301SMu1IdIArO7z8jFRb0DMpQ53MoNuN/edeMhfhWhBi6rvsTD
TGBgIeOzlgOLSgCFSq0zQKqlnwwBELJHTRqJ8DGJk6dGu3ec+lM/ufaeOmZ81RQdbq48XffO8Fkr
ODtoKlslNSAKY9RuEizQK6U32SJIeUjsBanlbEny25n9/AnLx1WiPUgfqbAs/HNIuGvqdrjjKVDq
RkWLoKVm68AjLWG3QyAo823e1CSPGOEO9sln8jystUk+HKZcDGq6qCeAw/SAwWakK8X6vrJw4FtN
vKsNa2uQA3A1E82ESRNxJvQf0DN+vbWq6KsO6kVzvW+1o+/jSSVbCm2Y37o83Ed3oW+3WzvTxmvR
E2WQCaVvjPKGMw+zE6VyN4GJZ46b3Nc3ykbO6KlC7LMG6R4I+Z3RZMO6Qaq+mKK1AMsKQS3xTvTa
CQ2RPBQC57oCbTNIHUw5vQhkkDsFCZm4VhJlqjE6aVWKWDlzN52dQR80icyplXlFHIC2yyb9Rq+M
H1Ijxqw3o3graXqsNEKXGqXfJ9pO9T1QIK8KHBM8eMEheeyJJ6/EQfpQ4ZLRufWqCa4DbR+wwFhB
EliqYjKNazOdH+emLzatLRRcfn7OguhuHWa9QJhgPkdytGwOu0E/ouwjxkiLi0e/817z0h/WcRBS
qnQsGBRdp3e7cWya+1x3f2RNeKRzKG9GygbYoZmlbW4nSQ9noKEAa0yp3Rrzp1oUX+AE7hJJbs7M
FNJC+Q8jH2EWRCal4EyYxrkafSBiZGy0ytx1pJ+rmYwveK6Pmq6/avbAWhR9Rr5OT0gPepoa6T3u
NPAHXe1fqdK9geR3MxoeNpTPIEoZhpX/PDfOzs8nBGsEuVfLQmW9JKP6Kgmm1Vq1joepWkU1JfLx
O5EF5XPOBx/w1uKy7t1LfkBWpt/kE0FhAwlOV2bNYJ5EeYcX+tVJZ2I6h9pfU8eA3gQcgawZL1pn
Hs1bN9awzOlwTcuxvCLaaHoQMRrHaIF9+CyEliKqpRx086A3Ef4mK/1WpdI+DAWS/DnHNz6EjrsZ
pvril0OBXaoPEMcCa8qIw0tGug9yS96g2kDY5ZQXZbhu/OLFiqc6SKrsca6c2/wQHgaPEdgMY5DX
jDRCosyNQcXiqq9x9CBAduL0u0cqOm7+bT/DXgmLXN8JsG1e2Gw7gfaMCMkpWOSeMSkn9WDCtgs/
lZc8BSEZ2bO3avPwBdwt8KQQJO/gmFs2f49sPbSzPxjaeUQlBa0CmzPZlX7sX7V6uPTx6qfQbbwT
JRioOvWPJONztVUMYsHU5vVUw93W1GUYoYs7oibUstlVZPWcXWdiTjcrboKvAqHiDiHWTtWiOTjZ
rieq6kql/JrcDZ8i3en2yVRvScED5Cn1al1A/LiK6+6hDZHkpYtVNDKdtW5V31V89o27eHJ+QNWM
tnFcWJuowdFk1KRWGGF+Bv00b+1w+txVGNVmcyBCIBxSiAq4HNyGkWtoZgxvvLO27UBHzsq/e16c
PeW0uLFkAtOM5/y2sG5FWzzQo75rTKfeRQRJteoS09kYrPuiNEHEVvEnt7NPtM4I0UvmfW/O7U6k
2feubeJtPo7DWnPG6CZ0R9yjrf09zGBleS2BeGR4K2+YUHpCc86rLL4r3IqpT2C7MMcjsGr3yk/I
N8kmwhcKC8O6vzUz8hSUZdxpMGM2JajgkWBIvTa8m9q+N3Bar5OlITf72SWZdGMfJ2sbtMG5amk1
ZqlRIGgLiLJ26fTE+s7UoPjG34j6qvcyY0Ic5jjf23WNyiuk9j2W+sYnWWfLUKjq/isC5RFGdubu
qlH/IisUwB1Cz4Sn/J7F9rHuRwoDdJnPTaydBclFV5UeXnrTHa7tIs43Kkm/V5JukQ+mesiaduXa
YoK/wwFMn8YHjyPXNrfKr5aKcN4lxYM1mJdwicuYIwJ32kcBpoTEPZeOezufFd59bjXSBA1RjIJj
So+VmKssWluCfDJhk5YqfeTpbgmnm23xsdWqp2HANFy0/he9VkGT5OBl04L1oWyxGatTT6WDfjD9
PbR37obIEuCxMUh/T6KrLrgpMxl0iP+QSA0E/wUlehzsGH0+nRWn55WZ2UOAYhbCuj0QwzEaZLmH
d/NY3Kf6BAOVvFOnITNiQCKcRs1NCVYPQEHyJZmd2ybR3MCfMlKTHPQswEmOflvPxIW8ZrlpApEH
fVCO5rFLvfmvF2NSLE0sflWOVtkBHnAroSX7icpPpP9QhSyOUdrnxyKz8yPnCpqko/fD1VnWfWuN
pMLbug3WkU5iCcLxpYh+cOiSUsBbVyQ4NjYpPo7aha/kKqL66ynaFL3f8TT2T0k2PbmZ1Wy93EUH
GY4PqhteQjtZqhb5vi+XI26LPCfWRLFqkrTexllzBdAR1hcbRZ9+aDN6T21FmTBH++1mDmRrsnX6
byR31FeW6OagR6J85dsEP/aq0g9NSXvfry8OqPUNcqli1S0Ln8Na78YAQTpaxXxk+oBA+dtk/kK1
z1nbNnNmM7kkcaVhvMmLHtZ4GoZrwu/IagrTz9YTqYVuYKP7W6NC2tWOjVVEM/GkL6SrsBpuq0RA
yW0OVQtYXAk9BY0kn6OpvQa9SiUaJXlf5Wc9i4mriF4kxHw04TeJK69ck/3QwP9hGtjHTMIl50IS
C0xqV6u+xYgCtNamOlzeD3N6D592JFXZevCh/4YjUaGZ8jaDo/0wu5ngcSS4ronVYzAAV7kVfpC4
Xirwp2LuCIbtSBaJowPMsjkwxu5rOHonyb5rRZLk06h7wNPmQ6coHkScaLK2h5k2zXuR9Q+0BSsf
qEGCY6LCfbPNakUEMiIar+cj0SLZzDMSJXr2WphQvyKtbodef9Ex0K2NIaO1c2dv04qjPojGdd3N
xcb54RHKygyFcJFInyQ+EqQTH6O8DgYl3P3UmqscINK21qHIhJWRrtg+VYlF55lQbnoG+PnvzbEh
wLagvzyPoP4bS0P7Vphb3/CJg8IdR/o6rBw/IzscE+ZVbfBPW/q/28kTNxxf2aUWbI4m0OMjz2Af
QZ7zehJT08TA2FJ/jsP+NGQ+UU3hbZ7H5iZRFpac1o93mo9GYs7nm1QzP8/1pmxVE4he3pQF9w10
AWSApKHLTKlAJf3BYZVCc+HsGBo0nnNDMSPXL4PnwPWp2MhbAkNRbaPGGMt9otk4UFKedi0Ewjrp
8iuo57usrICPdA45JlX5ytmUCSeuRzxGbGiJvCJFOS1I2NDa7ZxwTMim5psly3Rt8Omu0iP55Thg
Eut6NlydBLA4XJsYuM/zAugvGvfKYWngFESiSa/XHN8WIX7NNr7sYD7bDGMjrxEkSGOdzuMlEcV8
sOb2ZvTI6CMei9xSCTVigsKnRHysp/k1NwbE95E618LdtH7roDSQ0Bxa+NBuzdmGzvMBN7G3M3T7
eZrUOidm3M+dS6+g++LdduiPNMSNKcJBfNF3J2Vn+6lvHyqZbbQJJgZRseScNEDqcNis21R/wVWT
HaAigZmI65e2MGNK1ANEEBOuH7HUN+H0jAvgJqlh1GmzdBFMVkiB5teMXEe0niZxpfMpNseYbCWW
IrNivHXyuonqaeXMM/xvTHurKCfFLI/OVtx8i1EBkLXmb3VLRijDXRgMiVzRdIkfcz1gX3+TCiu6
xZr3YDOpVGORb5qCf+W5VNHCy0jiUarLOyClIpks2HyoDDRH2jvIWROmDk7AbuoPd6LAzOlTak/b
k2GYr2bU7w2RO6x+5Bh3RRLo9kIhwvbdkKzJWbbrsHbHyJdrUs9djQEkLo0mn9mBAza2X0KaPiBM
xENqopbAzrbWavumHz8jZTBX81O4OOYZFuh5HJxdYJOpJ0x+v5LmKU01Y1eGzoOC2xcJc/6WRQNg
fE0hijVvZcfHKGR0rojNOhCpgEvgrJtKclG1aQ/rXfDlxox43zlu1m3huHti6+imw9yCao8spHps
K/uVERavFcJpcKzNtBI6SB9I569ZVLI1H1YzsMgYxktbpe42U+FBZCFbTeRChWFoCA2IX1XyKa0w
PA38Ak1x/u40wgHKgXEA+3AViflbEsGFskoYaIM6EU9ewWDlIOSg/m9n+xO6xqtG04c9LNJ79GJr
mcijnZLD7pltupbCRA4bzZ+n0rof76lZlbATdO2gOek+pt+FOnOot9qMRsPtAZVq+rMBnYzubrjy
QqarWeXfI7akTbYVUZjvuqH/WtpjsS/bhoA0fRunRXdt3noKChYV5HZLY2OmDaOYJGmZ7jWNLkTX
wyMtJRhDTC4rdEcF9dHbetY3HnEwfGAMjCVzXpNAOlexva57jlhl5DFNWCQXmbkFI7DBB9O7JzY1
n8KSHgwuuU07oAFSlHqIYkliGjaiTrdEqXwK52s5aZQHprg+VsPCSWgIuTGM5CZthm/9MEOEH0Hr
Egu1SsHjcfY1juytF0nhj9YbHuqxRq3pxYRFNT8knL5dQbxdH+r/zd15JEmupdl5K9wAngEX6mJC
M7rWHu4eIjMnsMjMSGjgQotR9y7I/XAlvRJ+iHrFqveaXW1F44gTt/SIyBDuEL845ztf6yI6alkD
8nK+FAUNmJbKINI7IHRpofAmrSGMdX145HhlIqCRvCKic+xT86eR+W6O+bumchYNXUb0GecZMVvd
xC6aZYe/kYPFVcnCT2ppS8vmTXLaYsmfsGnI9VplchKgT5HItUa86qr0xTUbhIIk3q0Tgi0pXjrk
aQky3IiKYVTRRCAQhyNwPO5aT9TB7LAs18akwl6rEfnGEigm+UJ+XJfcKy1ZNy1ucZF9xbnluhkR
tj7kTR9dVSQDarNgcNeO82Lj8jq2IxNqvTBdPmfxq7bFRnmQt3wocE6L+Szi+0wF4284iFSk1K9V
D92JvnY+TrQTuS3kdlVMFUu0Byet3HqaQh9cAlNMg5oA+Flp1ZEckVMMrHu2zK5GkEc0PAV5dLDa
Fp+1rq/shBEBEdjjsoqyXwO1dOd80Zz0mOCK9rEsNEl5RW35pU/yhHokeGr8WetWGR+p8J5iMmmI
7mofeh2W1NQlAJ0s/YYaCIVhz6HDqI73OvkWhtemV91KJ+emrct+643WilPhNbGCOeq+A9ifmqeh
saCcRxSjxoQSOTE8Wrw2WdmT/53tDcTFPAxPZegTwmE/SPCInu6q0/ODatVdRfVZE3lyHILmnH7P
w2XqDx4nm73v0pFMBadGSFfFJM9m+jIPnovKeNZS2MxiM5PqM2YaPMnfI6/E9tjslIUnLeoT7n5F
fcAyCpQ9y65TYpEea1j0JXSzn88SACGkDWhnLA1bYdbBjuQfd4nxWx0IPHrNiZlZzasjkSXM6ILo
VVUmLk0YfoGLBp7MWkFz0uG+C8EjhtyrYaMczWYkIEB8DOBdDz0Bn33iY870y61mIzHpJBB4imRz
APKK0KmQ4zpNUmsRCkprpxkgCuPz64v3qGcsxO9VLtPBID6dzAwvLompdN7NkA2wMhH7ixRXZxmI
W9DXVODMNtiJgWmF6p3FVDZDL14sp3ojBI8BsIc4L1PxHKNFJZfrHzgwuQlYwbQQk3CZEOebHq30
ivH3Sz6SvTR1zjUx7a3XFaj9IoAm2KTrW6Xr47FKSm/dhBnQPVAveud83UZ18SXRg+8O4TkLE+Fv
6w4uh3s4ouQSN5DPv1KhU3nHwRefnIs4zZ6Mhsxbr0+Ituk7f5cFzqmt65+J8at0AyjcARcRU7xK
F+AkLm84aB2XiBjlBfbrtaXTCqkyWldtk90ahPSDF5HRt4jb4KAPo9zbNdKVznQXySDILZiqbykJ
Z6sTxjdm+HNomoDRmRnAsYYaSldoveRZaZN37IY7BY7gYg1k+AEmoBMadX+RHEq2ixL3B4sQIFdb
YWsPMtYoIaP0rHp6L1Ib1kWLAtObmOhIhwTm4pTZbN996b1yI+UqFSavbh+nYMUUg0CdGttnxA/Z
56qNXMXygWkSwwPE8ymxBXoxkG5MLagDI+V6TIlj9BMI1/o97nX92M/NYNzYW2fAJMnEZYGRn0SE
8DxMTbqZLGmtK7+2N3ml2sXQm6gEmE6YJq18j0ClN5KLFvvFkpAbwsDYO+zcqPxRpDUj4roEP495
wXiYczoXhIc9UTibusSNgSunopxNwFZQ9xUCsx+JTR9APtsFupQdgwC1Tnqr2scwVBaZpnDwDMM7
YXvY0juynZgBO2ZwTeFNtqTwniIreUsF6YxdGjx0a9j3pNnsIwtEbqiXX3vNH/bNw6ys8hyuBuZl
S8fSuq3sSftovfESGsaTZwiy4fXgo1w5Hm9Gos9OgJgiB8XWB0sMommyU8vpxe0i7TiPZL31PO77
GcnBevXOtYwfzGJ+csVhzOR1xGsd+9Fj9iMOkgPI9rly9g0nYFohHaqwDMjcKwgH7AZojh1o1+gI
Hd/cl4P9VZvf84m96M6eNFx61XduBxoaYRyQhaEt61qeqqL1tiwLfzXa9KGYARIR3r4bBjVyFsUQ
lOsnPNHqAHZ4l3rUSvmcN033SmQ2ABvWgvKc9va0IYv6i9uAQy3i8+T15FFM+ymm8YqDM7q7V0bX
jDgK+yhiZnR95b4PLt1yRMLrykgLQS6cDcaE8WVDxMuiIzZwGwBYFDIsNkHMiqEMjRjeFDgoX3ev
AgaqMGxGd9pasbB4+F77pMjFKf0huxO+EQd9+uRG+8qlFMICQHQj9hBUVAvGax9JjXhZwp9d80Ju
O1nfiBOUi8RrBI2z9pJpkVjUPkGtZlv+YgMRLHw80IE9iKdeTiC1LfdXBou5ksbVTiQBIZUi7xMC
04LVJrqfEkRWz0gLWrXiXua/UfD7BBoRCOXbKfDu6IdMRnj2ic/8Zm5WtHrc8Fc0vDpo8BrTeO5l
aTwbcbEVVMyLXB9YL0l6dALUC7Qr+vjktuOBZKrgzu2j2bOt5xiA/br2a8TaqBH9i03hAll+Ig8u
n/plrAramNE7IiBpLqZP/jAQ4VNkuNVFk324TXo6LO0179UvoAvRq1HYzYkLd4th2h+3I5Ubwcne
hx3GR0Ea9ynOiOlu0fUMBhlCqkxz5pSKsp2h+jowu+8a/IXcGfO9CCPGdYlRXfLMsJcGoIIfMWF8
BdhD3cz1Ldk49oZUSeNcgZ5mZJRXq0rq/bkv2+zuubh7qArvqthmTVnfWRQS5Fn0zMByHKxujOJe
8PHcuDpVA/QxcLprZCf9Fex4tWskNWsbv7dZYz/FMLnuEUys42SHXyQWovvnQ9zJdBNaNO2m5+1D
J0ovPgXznf4A2YPld4eu8NlIR3bNDCgn/CsKh61vqPHWS2U+tSmthPG1Q9VwCAs/uiWTim8ahexi
aPx2N3+yTzProGk125iuU6uuJBJBKoLemHXNWv3EWQ1ztK7W1/XG9ZL67s0PFSp1DM/9RU/sCsf7
6B/5479kTUbeF/rvQwQV4OG7PwJFz8ySHK8it7OTYWvWqjKt8kRKDYjYlt2Dn5+FO5z1SXSPLH0Z
pSrv9NT9I9TNajWqKdp+PtUnG/eKFWWb0XN/Fi0n/lIHNCJzMiat6tlKil8gRfSTLOvqWebCRceY
eZvPTwLf4KodTM+jGd/1MvTeeowQDKQxGHvAkZ7tnn1qF+kbX1KC6rE5kJHtDAstsvKHCHgL6UW4
Kgd1/nBFqy2JH7agNXK4JGrpfCkGWfwSUUI6lXSyc2iTKkAMIlC3OBguXohVOKzDpymIaxboQNA7
i0QeNlzLEoZrlVjyllssOYbO+enTUc83HYuT5n1Iw28Bfv+XyowMtAHuLZYaEc1FU6KfIhOsrWoA
zcxPT6Fdxgdr1uplpTipOFMIZAlmqiox81f1uySiKGJ+0ZHZqsZsY7IlPlkmk3JL6w9TLJ/DwMxZ
ltpoh1pO66G6uDFr5Yal65LfeNxC9WUCVL1UTVA+5iBwwzi30QjA0/ALlJQXnXw0bgdZfxgDD85y
KYLZjLNxcoJ+oPezArOfZWxCxC9okM063jmae/cgO19szYf+H8KOSbDonbW0A2nPS8+LQhxwnzWv
mW0sS3eyObYwpXYOaymrgMXiK//Nptw66DZEucj+pWKArCoutHsSV89jr4EVr2TC0C0fZtp2CLdC
3cjaE9jZBrGU0SDOyG2NVRUjiWNNPjK9SAskWPm2snHdFHZVbnvs87fRSfMrA+jNUDbeg6jee54o
99iR6wQ3PN3AuPMX3izyEG1was2sXGdjc6/Gz0WKYO0hi/JkTlh8SsgXVWinCEizZQCI7ZgRILPO
BaYdM9JCVJpWjlJ5+sb119+5iavt2yjGLdU420DzsrtBZNaumneYhfPFrHtnbysk0qoZLM6E6IJI
9EtMuXApKtwFXp5JqE6+s63r8ilpEKgEVfirr+Htfj7khEa7ZabtRiSCa19+1NytGhA4rODc7+Q3
UQhjtbVzySoWsvwp4l7kaW0F5UGuR+EFh9GJ7HXl4ZTmhreGKtBupcOBqjTXJTfY2ZtB0GMchhTv
OU+Jlg977nXkgtElKrwT2JQ0bIMNc9BpiNVKsyK1nDo1Hl3NTZYG9lRm77OU1x/qTc55vI8ydxuo
0vyR5eZK4fDAbaW/pcY4ntgPIoKIh+RhF87KMGN5/HwoInTSWvBWdVl+c7PAuuci0GAIfQkQsmx0
1iiHSBghtLH6m164Yimy+KdFcOEChopzkygqCeqYBzsTg9rabU65wLU91UgduwSXktAvHq6wVak0
f0WWXf7k6Oi6XBtrm56y4KfZqt6F1/z0rsbUq3vCXdnqUyquwowYe5JHNo5uioZlZvKPmbuJgxYJ
X149suyD3I3dmEzjVSSOevF77SdkoY2uAdyIBpoKmSR7FYnwlGKtBDoen3Uyb1Rn2q9jk9unUtby
EmsTp+iozlMYgZVhw9cngXFLGpIDrckgHMOUxGkPgbHF9eydSQUlgDBpmUW3JgMQpLsoI9QNKcx0
C9Ai3zs5HKuCNGsxNyiJEYXn3LWCs4syUQK1cERnrxMz8MkdFDkzPNEv7FDvMbU7+paosfE2Ddae
lAv3Egx1vynqtDnFsU3dmfabeP74YOYVOoiFVSfWU1qwSAR6PDGbB0WuQIoQfTlDJMcZrURT+RKo
ebYeW/1pzC33OFTCYDUDUzKqLQ24iT+9QriBZiOi92UDfups+CBbogDnlwHvhFWRxknZjglcvzQ/
fj6kPrSvJhesVHsEsF6L8h9csPRfWiNz82Xmsi7nem6t0xIgVR75HhUHgybDSzZdFnjPRFV4z0X5
VbBlu1qTvE8Gl/h8atNNNygLzTNaxlGSXR6bgEnLmt6wLKNbvZvY5wepadyYi2lnQ+83bWuYB4BJ
Jiv96nViy70NgW+dTVdm6yxqmToRCXSSOpZ+5D3gTrPnLDDyI4yheuWngA0cyyquftKqq93G6hoY
2U7Uz2E2VMc68dHP6sFb39jjhZP01mEG+SVpRMs6WOV5Te7QZNs4qv5a5xS9vWeL/nlP8KQS3/S2
hW8Uc0f0MxL25vBBhRH1wLply3ezF5Wj0cVVUr24PWyXCbjiajAzC/9dGrP1RO9n6Up/4j7UcH3L
h2dvoEgBn642juYc3IZpI+dVsmpKgr8Bs/jbLHXHNbzqesN/CI4wst1l3DTus9P5W0QNGXIbO34N
po3u1M7BLJyP1Bu32RAWdyMEzUMnp1b94Gb0KMSep60+rirXyViypd3ZH9ZOJx8ey0YCSe2HOaPC
QW++E9bMFDDIq1PpI3pp9auljGA3VvojM5zg1FMgLasvlRvZG+W2xrOfG1wQIQhuqinyDiw9lw3q
xEXUEcZq6cyylwBu18Ck8wOqiurkpnhPfZ+knwn3yYZZPpsGA0UchH32ItIv3WU6KXGFJ5EvJoi2
OysLup2v4BPgj0yekL2x66+ay+cz4ZfGAu2l3NZ5Hh+KyH+37K5FfjbgOO3DdteHU7FFHGguma+C
qPaUulvdT7Sh+dWjbjinIe1NPdmnQCgeWDPhH1UBipKgexIIjZ5kIpujNO2nwGrvulsZF5jj/XMf
P4tQFy+fT3LzoTxNXNNAPNvUx2CEoJSLePK+knGPQ7cibyCL0m1tl/6ttsfs9o8VkH9GcaAA1pF7
4t9DG2nidvwTFcXKvbqPIrhy/mi9p1r0bXAsYBgQX8qJ/ITE0A5izqcmftzWcLJbw7uVwjnomrbe
/Se/y6fC9O+dAgAHXUuYzCukLbCN/cl1WSZhVxNRToAEIhyUPLV+c2LHI68pGtZWrJqjNxszIgPE
n94GYKxG8qD8cNw7XgaG3NdB6WSAzJIyt5nwTj0jPfQzofmaxUHKgMRwibURqBwLZTMFKnxGnZV5
ZDg+i0c2eABcifIfVNiZXql4Akh/xT/VnT8ftIHFXD4g7fl8qsffVYRoIBNud/QDct26ut7BgnOO
CITCfRWF0dFzLXM/5nF5yOpvAORZr5UOske9zcONFTdfMnxlTSyzp25+CGvOs8k0BjI4JTU5B3y6
MU2mrCYkCvTT+Qu5bPZRhjbKnaJDZOs7r0NbGYuM8ApG6ckO+y+UfActLQ18hyqS3oLvY33FPbrT
XDWvA/UjckJjUchYbtOuaN7yocsWRZJC+ewnMBNdMRCa5hf3lmk1fLnB3XyeBWb0JMmqOpfB8EX4
Q/zKeggvyZAGh8Z8GxD53D8fpEVhiMtHbIpjAT/gAi2gPCVhuGpcrXiopnQX//j4+XcCZnc2oeK+
d4QUtiOcPx3LZR65hd7Ns5rBZbNZRQULcrNYf++SSfvaOo297JAErVqdr4njpj9kHhdaIZiYKSw/
vGExlLhB4dGI7XMoFTnsQRQ9jS65gWbYMWiyKv+qmdb3ok0H2iREHKGPGE8ZXzzsjaSNcS+ts/pO
bKvaED/KmLxkW28Y5lOIh2H/j/9k6ON/NDfyJ0sPegm6EcPjLP7Tn6yXsm9U2VTwYIqOiS448cQj
A7krxNo3bGuTDwgua0Grb/hCP7m5vdJrP7oSE0umpD5DCCCEHyK0ecpz6jc84xokJD1ZBdQ6X9tg
Xr90l6xNEOePJMPKgv8XhM4lrN473f9G0EdzMUTFTrSskbQWw9WkiH0LrVY/+GX2JhP9YGSsVfDD
+EcjQ03KBi0+Mp94ozvLHv/4JZmvEX+4hnBBEy7YYJdXBcvgn9xGgRIijDuOZc3skgVDrQ8n035F
Bj1Hqc3LAgOlAqRedgOmEf0nh+D/6YczoIBbY8CQhnn4R98Glx4tLuCLcafNfw51RWUf7ZMutFm0
4WMOoS8QFdjuCqDun3/2/1vT8lvEwujjZ/T+/4VreYbA/MeBAV+junr/t3/5Hx9/9C3P/+n3pAD7
NwDDpgHczJyDAv5G/CY0Fi+eRaqAiwh0vi3+b9uyaf6GzxJ0PyBek3d4dur9blsW3m8WqwELKy8M
EG6q5j9jWyaj9g8HsovkiSuYy6bMwhuIL+lPdozM1rwcDCn6Z8MhJSovSTtk/yvuWjAOX3xN79p9
ZpiyYD3QiXhdjWySu6B0v42DaIZtbimoK2Y/NE8BJQgORnTfltKH75Jue4e6cdp5UQ1IN011exXH
PoVjGYwsqCov3ovBwHuHBMYiW8TybCS2hfpqGWRJY79RNWAhnENLr5n8X/qIFGLdFaUN+xUtFVfX
sDc1lMZ5yEqMIoShGqr9hqssJhEBB89AGuMaUfzmMbe4OYGaA43S+N1kFvfOXDERa7PTGKd44LOR
L5PsJCrKlBH1P/5/OrsUaRcqk6hsrY/Bt6h9S1ibLCKzqVu4XV5lyIVsVtqt5jj+RsMsHBGGNvJY
NH1h/vL02MhWIT22vcxCJ2lPgz+UYhdM2bxro+zCQ1AbZYfZaoz1TSZV1CxHcqdZA0+2lm5DlZus
LxutIqV1GmPSGvXprMvOXvHH9HfSIBMun079Q9qGuYJ4Nh3gX1a7MpXpaoIS0yJCUvJJMnJdesBr
uMv0+VFolNZ4/5JNXvooGsJhVkYZIfuUPOx8xveN9xoVhX5NvSr1keM3XrHAxpT+Im1U/MTTEXxD
rBvi6CgpX72GDJ9K4d5u7YTfdSCp9qtKOhKxdRvnJYrVRDDYifUzExYs5To9HboiTAlpj2RLSPdl
RAa4nWr2tduJzE1ueYEenqpQFquIpc4c5Fs3m24cdjkjGIIkbWTN7jOGhg+79n81mXZtzDZcWtQL
6CXwfBqje25jzbmT7H7H5OYs8sx/45D8CGLUlE0Rz1kLzM4t7TtRfvyZgvlAyHIuqOKacTQhPaWD
1k+bqrVZO8Ru1pG7M/tix6oohLALVjjAUY6JYxw/9Lql6xxabVuWcbKt9ay8MU13r3niTLwPgzQ3
0xQYaFG0vD9rGHZv9gRFxnLUmQGsfiKhNH+QHnTPM2skoS7GqOXl3Qlz5AfhpflCoZzcxKwETmYU
qeOYRg7YZ2xBGy0jk4MIsYnoCl5b2ZDox0lFegyCszBxLQ5sbz48fTLFWoJGqVsWkYh/yiKslli4
+xXXMPQEFuHOg3ozQctsEnbyXo/Ixq8sEmdV/6ja/FnP0R2MM+HacQz2/4NFtNTAFtrAP3QoApew
uSaTC5ypgiiKnhD0zrAWJWNbnrrzuSM2duZe9Hp48Rtxil1e+zR2fqR2cfA1vkxjllM7Ie1t0pyq
rDg7LUpZiERPMu8HAu3BwvSpm9x7B6mLnuZvdMBw+xW9G/dIjHwVWbQDNtfEjsAiD5FJoFSBntBD
ppTmgror9792WbpPDcLxgFNqoA+c71liv1Pzo47zfUKEUfavRTrpD3uOdOq94dX2R2cdG+zTNfI7
d8JCsYBzCSOBQAjb1zEcWYJ4F7bpsUWbrxEKZ+Wiz7xpaVmQDi1gc2dcCiCTehYOJtokRrqciWlb
o28vSjRyrLs3hKYAIY6cqyjtgjzMsXrr8GxdizgiJ2pIvmAA7BFV0s1LDutkbYjhW4arc2PUNURS
SfA3anOuWhLv5kr4gfoh6A4Ik405ziC/ZubPeE4siVVZrsvYa1mQu18z7JKLJJ3sC0R6GEX+WB57
nCnM+PPpiSvopxwgOYcuEX9hThor71h+yrBGkMUZleCDuozxfJSeWC/MGInRrlcubi9GD7W8lWXp
bPPJoo8P0JyAQsiPNrObn0ZBMCrhn725nlo03myJzg02Peqs/BGPCTNzt70gO2Pu2Un3rmmVv9IL
JtOpm5EXXlhfVSuDpabIhJORg5ZAtCbU0zjY59iYmWY5WAuTAdNOP89jO6t2F3ojfuBB4OXXEgAP
k2o3SYmGfwidBzu7ae8IfbhpWnPl3OTIcREaNq3+nXo3UOxnGrGBfLTLypHOPH8wczjIgWt0Q4SV
fW3T66TTnVx8j+3ppuoqcjGfi+l700eEOu7d+EdupyXKLsQIhVFfDY8uyPqlxHsxXVr11sKkYBMh
NwKW0lI024S9M9f8hiK7oItwdyppX1Rbn9MoJ4cM4+7onWX1GKb8jPxt8h6VvzdKppSboLqZc5OI
+a9ABRfgfbE+8my66Jax11JuqmWM2c433GbVRaV6c2kB4REhnD6EwXPfJMnJxgm/sNuyWPuDEa20
BpWLan6Fg/ErsPMX8LLEbxnVri60c+DTXXu3Tv0wnaUO6gYDbMJuZdE1P6TxEcxYWVQiMoODR/Fw
BoE+vyYaEpJW6Qs725cMBIGhL3Jo7dFDS+CD4a4h33sHQ/Jg20cbcV9flFwCnUUdvJclTrAQ/X2B
58xgA2e3W9v7juLzpDOGtuharXz+9vO5bdL2dlzFMzFtAjsDnmd+S0siiN0Rv2S8aM2706OpzC8e
s1/+Lq0pnzJdXgTJZlOxs81uSwidIAl9WSsekM5hwkSqqzVPA6nV5C05jlpKIGUbxGnb0Al2akB8
WZcbvUVc6eMI13suPySxHhvdXdrJl8T+KLtdLH+I+Cm0vmWIiyvewan/gm8BL1ZalwtfsmmX+7i7
acN7on2bRl4/923myACPKrQS4OTz6LDCVDheEe2qfe/f7fbaxkCPo4usosWIrS0qrDsW0qa8oBPc
NiDFTXzt/aUq6rNRG998evvJ/maRDeWk4pKq8i2QLAD0iYkJaxE+5mkXSYGopS+Gp4FHLk5GpzCz
Pwr51VJkMnH18pe1F3tnVnc45cIQt+Z07DO4HzhMwldlEp1pLRwDECEJfa0E3eGsp24Xag9hoePo
OM4HwAKHOEb7Kou15gZo3+QliqzrZNRoxxOOtfw5N/xD3tc3e7RqWGcgNazgxOCVtKPEPeqRvg7C
5Aol7zjMDPcmfqKwepYmdySkoC+w0++90h5uHZ3QiZ7FkG/MgEBPVcT2s4YJnAsa0uLBkY9cxK8N
Sa9bHVUXr3YPBcfkpUeHlLgRvw35HpjN8I+wGg6S6AkD1zdcByTAUPO5/fgzabufQhfw7SxSP+RS
yxItuwaJ1Ny1MEjqHKrRalce85JFaA9yMbJeI/oORtrNzp0iXbbRFLHZ8HLLQi1Kzvho6BV1Jj6Z
MWakpiutghaqrFvd6NUhNbwGRkwl9l5sdES9t8pG+Ka5b1ppIC3ixo/qKHb65OiHLhNxr2o/tLYM
af29apyzcjPZPFmlyEnIU8gqlzQVgKa7POsfrBM0aDSab0ALzXuGo7sgS0PuKWAG0nRrRQ5xvwqa
T7+y8G4zh/Z89x4UWX/skVPA5/Y9LXzNQpOKeNFVtmQqP/Ne3CVMh44IZd9hvaLSFOqQ75M8gGcS
fyq91O9Q3H+q0/2/j8abf8zfU79+/7Ez9Oq/fnbFIMLmJ+u8wRZzaz+q8f5Rt2nz17Cmf+aTv2O0
nkcFRutH0ebo8u7zlTP/A0trzqX5jxvZ/5b+l3/7l/++r/7nv5b/7n/9pZO15G/MG8C+Mb8zbB18
8l8BXKb8DZayCeCWiYTN/pQm8ncAl+n+xj4E5Dvt7cyu1Gly/9bJ8uVg3UxoAJ5DN/vPdLImvfEf
W1l6ZRQkUs6TXUP/92g6dBd5z3A2XxXgKAmY8Z86hp7a5NrnSbY2U6O0J1s0a8a9b2nDuapdvI44
qJ0KiogqQoxFhjyicSuunY8WSTdjc48U3n4SsbcFGN7OkXBEM+mEyrqJn++xC7rb0dLLu4cYFLNm
ZP1kmD4qTIOAG0fGYcgMGumcrMFttrHtW/tpbIdrjU2S+IzWejRjcU2z8TL5QfulEdW67SC214YT
XoLpGrEYOHAPZfXLNXGK8DQqpqlH0QCu9owwu7hRt4VD4u3NBPtSTnrFza6JFC99rgt6a2kbYxDx
CwrEd8314p9d1p4nQ7ffZkdxUabOVpdNsvD1JriD9gzukMSsdds0FjM+EibqYnwxEqQxbu5U66qs
zPcO7mbk2d+0qc5XacodP4iR/Cd2erPb9GEMiTi2wsq2Ev/3Usguu5XzJ50KXqohkAS2BFs4hb4b
TZ00EUaJqVs6Xwt2eFuLm6iZ+waMXN1Cw5i4C7BX5l5hKTgRsbrLiRBd9ZppEHBBEAZ+F0J0Ckdd
Mr9TlxKRtjRscn6C8imcbHKtEidYdiyDCPlrudg0DSTApqFF/utDHIrm0OHTgYGRl9solAcfCHY1
yyhqFFgepIk6gRDK7PGQl1NNYkf5tYtTAFgkEd00C4yLDuSbjW5vHGSe/BTR1N8QSeKnT/NoL7D3
3D4/RprGLy0smwPjIhNRVrz2RmO4DUX5IIMVsEKrxStQ0Ma9zCAKAcIghcMh+31I02Tdu3234EJZ
XQI9ehhIZ7jCVBPQ4IattGedBAfcThtqcq0yBHvk8mQnpiaSMO2YBHE38y+fDyJJKswdjVpE8dyq
B1HzXErHv+vDDzkY9fMAhn5y3JEAQiTj/dylenb1In3t4o21A/2YItmbCREsTL1zb5oljIXY3wSD
K89j7LqHkdk0K24ii1An/OXBrwPOl9ELKOwxmHVZdO5cxISMjsXFpi3J1VtFfsdJ1BBZW+XPKWDE
7IxRxibQ1rZ0vHQYLU5cpijjPq14ySYFki5IbarIIKbwDpJF3poRzQltbuk69DXAVznbItgMxqiv
mA7TjQ7cacWRAZyPlp/IFFSm2raq8cYE6FyEtTY0tNhQR8ptKZt061hghqrI6XAOvtleh3sxtPhG
k7MxMfYv48E7FlZRb1j1wsV2raPuMoDuKg24aUj6lzeFJz9rzGPVV93G6vvkQVF60Gr9R+fE/j2p
+c+4zBCTVWOx0kKvwD8ejKsh9W6BP5KIGQhrn6PrZgaziKlwFtYcZCR5eZiFGQ/Wkpm0Zox5TD8Z
ZfExcuQPJ/3R6fFw6p2mOtGIzi1sh+4GJbhb4kTsYP7ROVxDQoafjBT/4ijkThY50oVB37BC+6lX
FrbmOGd7XGUPaOm8klSsheOtrSgqodZ2lLTp1OOi/Pwn/s9CX7ZNQhR1Bwv57z4VFdjGP58HnsL5
hz3tbx/6/Hgyf8Xnx/7yzcaW8lG2Trx3IlUcPh8MWXRYAlixMNFQh4oEZliCTvGXf7VwgSmxhfVq
CGJBCERXB3v+us6leFh4063jAF728NAONgqQQ2GI8hCOkUrJE/nr889PC9pBZNTzBz8/8/mgZbW9
1jXvy5R1X30/sNZ/+9znl7bTV7YjcLRH8DodeuJHKcL2AN8akU2aBs+h33oPwcxF6XvyOVHWd0Pw
LGvuGTaqkQMvbfBskqy+HfWgRYnE02lOG/fss1EG5+wu28F9RL0InzsFSwpl6PXzGVv+eDWKbVFg
3w+Ujepbb/yVrXAuF7gbTNUbICLUIW1i8zjalbZMRlzOhtTugZZmmyrHpRmSDJiFzEsbrK6a7kxb
s53kRa/UlUC7Z4uR2razS31ddmoZFSY+5rF+1dXo7pyo/WDdy9uaJyPpQuBTjLTE8/2/eDqP5biR
LYh+ESJQ8Ni2947ddBsERZHwpmAL+Pp3WhPxNhxR0lBssIG6JvNkuwOUxKQC6kNTk2QNqZIINzAz
D+VeHfY287Gnyer0WeNWKNrJY6/L6DH11j0HfTK0ctk1fsYcQbvU9XSmEJh5XbcscOd2AcwldyDy
mmWllr7joun4MkU5j4GlFAYmKbdc2J5+GqH/YRLNfsxW3oQQ60GzNw0EJCTclKdZD0gBFpQo5R9u
8EeKhgaBwZ2G4tRO3r3zgVWnnj+zHHdflOOVtffOMWDAZ7GcVaq/xUrhI76h6WNQwSmFkXDmyPzd
s/V3lYgjUnTpxudOb06wzDiT3x296clAYNDa1lcBCiNkBl1Fch00qLNVyzq1WEnP3Wee8x5rPnSp
oP9xngVLCb25L82FEtpfRoXpzK/yC1aEveTua+/4+JauVa+7xP5EP066bh3/tLx4mse2obFu8hfH
7BZVZi0LNS3SvFsRKXbNem0TFurSO8Uti5JFUP5pYu3+/DKEfvySV/AA0a7P2sAEVAyvpxb4yCUi
Fx9MV98ECwy6A1qh7maWOyvvN6JEpJvIrY3hJtPydQZ0Dy05TwK1VHt8xpsJ6WdvtLRGWvZmSe/a
91gcGbmlMgarONxAe1zDdFck6iswJg7lsr/k1n2aeBZ32nh3JvM7lNVdn+gkuppAD+3AzPg1K6zX
wDJOQ+78Zs5ASXMDbbho9WEXuw4q8EHZM+6ygfmR87clGl2HzDKULzZ7vpmss+nQ2PoyG+pzjAGb
uTRzmtb704nhYzLZ4/O32gbHbjXemelguIyOQ5OeQxdoYkpi33SZTHGJR52MNu3PEDcXB2IL48up
Up/B4DIKr/NVIOMfIndubmgzOrT4S860abP8PeHgYzC/0aEClE6r8VMzfLwjzDn88VdBe0d7E2Pr
QXLAUP+9BWGaMZfyBOy+xjRwPNH39r7xUXAF9cJ4i3XFVjSZNSrGrxN3LrgycrdM/zzajLDkpsM4
OA1q3pnDoxm5tYI625bEoTpwPUWa//ZCezckGfEAPcMZ3LB0iGGn5y4awvwjLt23NNxY5inQJJDu
gJMJaRAbGzfXsL6DwCjkYxiaDcHmnwErqDl4TIaykXMppuw1H1AbtDPPTIHYOLAiPM8lpdo6G5WF
0ZMY7VmByRJK27WWIKAdM9oEAeIxkzAM1vI5j/iJQTP0qlnPuAO/GgCrUCDTFlj+8KbN8DkML0ZT
MZ4bdx7O7JJwKBIKP8aQ8bP9MLTiMUadAnkR31Ld553kpqh6jW0MIwyLYARWJYs/rLwUc2PMDnlC
7QoWfUg1bV4zUrVL+ZhS4x0j1kfv+nAi/N+yV8lcI4ysT+QfeD6InSdMR0ROz/2ILl/X0vngpp8l
6TqrhsA6H6WDaNn1gruJkzSbKdspgF0UePOzdmk5xWngA516/g2NdBXX5T7RudGpqufYmG95JFB5
2Zk1HzuGO7a8GTJ8ty3GLVSwaCpGkFa87ZAqpXeSBJjTNOAiWq+b53HasgsSczuM2MyYL//sZJmG
X84DPDdmYJKgjB+YQr7RHPBYiztcV+G4KvPmW+qDTwpAypIGLo4hY7hBLV+5p0q1ic4DnLugK3qp
STnFDaxw9ReZIxeEONpLRCmcIxYkD8N8Fu5/Ez84KuXpaCMcNa88Zn2BFe0BMPKjsH6IiyvmkyHf
JkyYuH2XdQv1qPjQa/9dj7kCY4n2DR/TJ8mRmEm7i93zBul1ujW/ET+GF6wt6EzPryXz4IH4kkM/
ix6azwGRct1jZp5ZIb7avvfwSxtnU4s3cArSeTtU3wAFfqaKuInCO01x9AhJ9Vk4bXobieDK6RFq
3JL+2N3UCAggeZ5ESEbyjsFK2t2t1vkwJwWmYcA+5lvL1hPoa8LfvGIWa3XyhA/hp9IwThJohMCx
IuBR/wqfc0A9jt8gTsd98t4BAB0m46dPjBsgn4UH8nk2OPnbKOyHE4WLPLJvqhuDuZDV9xBRxdVw
eSePNFDmf35qf9c1Sgbducj3KLQ2DLE3ZkSt6dXZOXBA4+QK3Fa3xoDx3kQc41b94UIqfT7on45D
C0037BcjZPJJVujntOHof51i5l8uhbr7Q8T1J0I6qFjxuw5WZKa4WXxruAMj4DK4ZEkKUu30B1KK
Fy+ZFlr9RPV7b3CV/xLsebO09u+0agfr5gu5rXofQB4mjIVfk3wZ1XhEUMNiF1kELaLqpm22JvGc
to19HNKZ28lbBrZx1o3qbzT488pUJTATAM2u/pXG39wfQP/z7MfLEHAESfM9c3VOts51rl3X3Iyk
+KPpEUEfxYjYtYh/uBGzZ8HCPQi36ZmWeyzt4ZO4L0B0Uzxvpf0rq/bC9no71T6GUcx9VftTK2xB
sV39CdNrQY9MN8HdRuf7qEywBVHy5fEtZaPxrSZ5DVs2UuI0YAgcBucIAGFbwWELXNjh6UHPxbWz
6feJugxRJnKyaDAZGL6E9AXaW/OcM+ScF06eSG779J1+qjet38A3Xk1SAY3I2E+DxiyeS41w8JAm
7ZXQvM1IOgPblrtelscqTiGwWUupe1smukf3+XaWzCriUxeaJ39oiKhsNpyNKt8q7DMzzTrY7DNM
8AJ131+c8TEp7J3PL2iWniAAxIah8GlZck3m4yUxkdhpamPQpY7Ae0BwoQiCLaGwp45KX/cDo/m2
3PWWls2DHm0XWeTZTIb90fXvrTawRwCfq7/7Qv3mhvcH1dFxVPGh5KjBwemdPObihZOvTZ4f4RT/
MPn54IwLeQxqOjyP6lCwh9WditBa4Edmipcv8v3kiUz+GC1Mq6lGbpp1dnvxUwTY5Qh+LuYRanlS
evLZFMp9kicbuLJvrcovGeROyHDAKLOMAblfLYNJv7Z1zaC6Phf+ABjMdSj+TP1mT+q9huw0w8N0
G9NF3HvXLL2zxafVHMVPzXx7lni6RyL0+DK1QAur1mA1MHocBoH9R7XZo3wOTl392pu5fc7q5IPz
peKvgL3oWxzT5vqJNNpUZbi0h0puIS8SSd5zwk+3ou0efW3dg/JfH4gZaKfCqT1A0TJZE8fhW4OM
keV4eBzSp054qqFKyPyvNiuAHGITIEEU+/mKqpqNIufeOgst3nDoxGaSYMIlkvujgcVqNdrdm4iM
dytqo1m8VoHeHwxzOXp5tipSoiUMJ8NflvDjtsp8Y3nwd6zkndkkEt/BMBeu+mS+beJCNw8uZiKU
pc0fcDeb0G8WyTiezDiK9qOOfFfTpjNTgLndihOmT3BulnPuXWpv6VKX9KNlLPzAH++iyC/t4CXH
fCh0btTuVUqjevX74uBkgDHSXHzGz3xOzUFjyAAl7dTcdeIR4xWYrrEAi4KThLzTmuGCYIHLRsM5
5WZgLPQKuWPppij5uozsyyJPZyIL9ZnD8YiOr91nUkZfZfrNvDF/LohBuGV0reagvVYO62tpR7M+
qusl9m1/7mmfiZ0UDDCh+vFndFWFg6FIoLTWPJAO6TTfNtJt1oFTF3uGF3eO4jQAFQfVaKaCo4iz
7NKOLMETZmZaGOuMkbKcrQtZyMgJWBWm4wqy91XKeZuWgrzm+gFoA0+Ktsat6IyBmEnSwmbm86Xa
1PtDUDe4J0GfiADDTpqlG72W5wxk6LJ1y09ROTiwu3oOaTpbxSoGYArtYkGqSAi7Iv2CkzPPrL+i
YagV42/fNsD6EPh0q8Ypl4bWLDEYlOx+AyhOIxfzuV1G7KahmMFtV9I3DTZlkNGY97oTxqHULB0P
OESmUtlsC18NTejYeu1lbIe3GkUMscXeofRkchmTUjAkpigakrHaWRJ+A30lGsUJBUvXbJt3aNjO
DFvNTx/3C0Zn1IqBOLUF8sfMU+TVp7dWuOleZM4OJCO3A4y3FQHYjFRpxefo9hR1fHppmuoXTwmc
J8ezV2nenKAWVAvCDMGEPAdNCZb1RBbzhI4gK3N8eXXy+bTJsvWj0Qwtj9ptyI6a7ZALl9QT4Jfg
l2ZxfI5gbjCkbVICCN11RPxTifzX8rlwXb7z60FfjF9GiRdSSxpyVbv4zU8j1qJE8zYqn5axqI2d
rJlS9UYQzfyYXNMs7ndsn8qDJ+o5fxQtJKPxeTIoh7rIX9kdwqGhLUH2WheLbQBuaJCwPkyLdRB1
6woS79kX/WEEoU+RM7xjtU1JVermE2UMNqq/IVqyOZbKX0c2W0tHQDGNJnTqUt3abuKtl59Mzt2j
0QU/cSbFTNQpAh8bTVfTXH2z/1sI/0P3kHhYfs0jpymvI+z+lVuxtA0KVmTdJeaq7hwr6ZadKz68
ir74bTI8gCdP8MuUtCTI1pDmYjj/sr3YcQ+hABXOXOSWix8dEb9BzdLGk2BSk1a0FDhvG7feu+Hw
SBX21bFI30pj3DteL2f1hPKJuLRlJN1xFYb8AEP5LUPc+E00hTtT0zmpvWblYMH3Y/JkVTfUC7N7
CSkZjnJat2FBvMKIrXlV6YKUZGUCPTWam1cG/S2MXWvdl+kEiZZBtQ1WThRQvJWtTyvb4emQwt1i
1DJsfbbzSxwNzszOimsx+sy7D2bTHlPAopDL6p07RB8Og1aCq7SYhxd+wtbV5RJIy29XVa8T+iXK
tZHA27Hj2+6xbVCzv+oI+EnazkaVn/ivp3xS2RpAR6Iwvuqmw9KnuoU+UFT7OT0C4cTEN7CBBCtm
nLEWvbUOOLh0ws7d++cu3WVqzmsd5gD3aAFDgyGV1t1qt77CRYsnYADC4NDSUvVjVu6884dNaQ7H
MH+X6BYbm8dr2stxQQtR9tHFr7yb14+vjbmTMIGAFD9f3RvA2mSRqu4JSkIjP+TsdayesqJlfEWo
KBvuGs4wgkJ4sPnKV7pB94ZI2eseqq2LtWgo8zC+XZ0OH3+lYxZsYv0wJQZPk4VLqcwjmfKK5W4a
KDiRXUND6f02xY2+EvPXBB2OjE/fOnJKbHDWrnLLwj1ENe0udL/fkymx9ZL+RaEhEwnZXW21Naz2
YUKVm7XeGnsPMJrAJ+YCBzSCxY9GP0IdEq73qRXBL4uS70FDtcbzbz/17dFKh0s6HOvSvE2BANga
nmI0bs9f5+4I0sfcIGM9Bg2S/ao++8EAJ6/Nb9RHKhtnSe4clZQb3xV7qdmvgxvtO+qvLng2xv4s
tf9oGR556LuntnFWOAc2cWoCIaePY5cAImCBRPk5apxJ6aEQNc8U9ofnt4ZzYxHz+uzUvFhZdULY
PpOVfWW2OUu4Idtk4BFSZrOONI1ZkAH86bL8U2sYUJlX5hgsMpqNE1lvegzKyRblpxvI/dg1F2k9
KSbjqjGbB4U1FQWYreHYW/YL07fvyfPXhrpK5npN6G8Hj+XJ8ypMmrx7Y3mBZY4s0d6iG/Hd6qOw
c8Y06Oye/E0c+rN8oO0RFrKaPKGKBxngFAAVytHcYFpYM0fnhHUug5N+jjanttdfEotnbO++MRpa
YZk6yi44OZRX0/gXFs7NMjlPuwTlqHF+/nONlh2ycoRWqFY8nU5OeSsCees7btSYFxToRBFmKWSP
lq8TxzONEklT+nfVqwnEHfigvuv/dNWXVcYfTxfH2I+CdVZlbrvh2cn7KUbSHhWAYX2gf8jnLPuX
8UhGZOuQJQrqAtYJcSDbgLBPl+QiSxEmX+A2r9VTjF6peTI+8xtFj4hgsr15xn1T2v42D7gWAjSW
LzjIbOsUmnRPRjgdm+KSQfLTJ2erRHKMSbKkI8+5bJiV1lZe/fbWFmnSK7LPDUfJfXhlVbjVzQ76
bkJWKkj8Tlw0VlO43rY1Grwcg32ojqUlnivLJe7IuWWHJ7eOPyef4IphWCui6RCX4X/b13l09urp
WxXaRfeQI07lXnoXPTdPdjx80MEte4OnZlQd+5R3epR/1gSeRC5KR5sgMsvFuhshgbXklCKqlGff
Di4svPdIRntTgVEoPsvEuqcGLYe0hhd8hduwJVTOTfpTFfcnRpzEK2HoIBxB9NaxiopLmA6nvELu
aETZhaf1OiygB6Whdgid5CWPV9n0lEwWV8Oxno1ef45wP884ZyezvtUebMu08plNWGJhJCPe1yfy
yLL3uWUwausvVpp8QyY/B3Z4nez0ZfBMSOLWNR+8O2FszNJL5w6A/ayX2jzLS9poeQz06hYV4miX
w3dkyhPhOeiO5Tfupk3qux+pLd8zIQ4Z31PEG64KO2hIyQUS6Nb0+z/2COydQ+pJEIXwvxtZuwF9
uVEQm9Z0Lvhma05jD1ikN/LY7Y6ZQc6hijbckHfPC05pvUL5s4eVv3dlt7ON9hNa3C6O8n1Udwv0
034UfdQZS1mG0txai1F3XyHa7J/fh8Oj1aGG1OVeQ5cUimFlGWInsuIXA+KtMf1Dq334ojhjZCQq
6J0H70n44aN2xbUU40uiGFMX8gdAIgeIL+59Mb326XMGhOu3hc8yDNCcwhfH4a0vY3EnCeM9QLNl
Gx+daplLBqjNijZZez75ChBa3RyqrgJk60c7MVbbqMoPADZGb1pbffViuQOisaz87jy1yVD0DKr5
8/x7nTPslSivzCFPvrXLpWawQgDpmY7VJgeqS1TF5PJeKZNXb3Df9NC7NF55H/v44DLpYyrqhWCm
hLVNnWbzvIrp0O/xGVLSNnNgZrOptteA2JZ9dgcGv3p+h3qHHTbVzjTWb5RKC9ePD17lbGiL4UU1
mU1qKB1P3p4TNWyaXK2HCOOySSkCY65z74T37N0W5ro1fUVAYjg8q5end1KVlJXkifp2dDRq92oI
58WPnpgLAW4LOTqZNiOezSRN/vRiuKBBOji1BkEOZg4LUWxqio1grflLT0M2hLcaEJbvz0ssS25k
/OJt97AhWb96l0TH0LPbTSbfVI+mvarj05AhFhPFpdGfmaB1vEOLTLSq580QVgoadLEOcpTOdVh+
t26E4F8wIy8E0zSt0FbP+C70klvUI+FiyoZPRGiQqv7JDuLk0iLPZiLmIX5rcww7aXPVjCp9aGXu
zdscoTSueY+2qEq3BeygFZvCY5BcMqPDbZvloPi66gOp1WsjKeMVzcBaFPRlPqPfMTZ2EzL4eSSL
Y9CKpXIRJEtOCcTsJWp2vKbztkIQjOhq4bKEnzel/z6gDq3dxlu2efRG9tgNBfLv5ABDxNHyVN4r
hvblW0NBuEhd5gq6ly1zCfN+GPiAqZsDzol3yNngSUfldyXuaQxK1oTzCImoe/Fg+gZBoM/HIetY
s5TfQdCtTXKCwO1zQXJJdnKPjJ9dBO05MsepTTE5KKgzqRuikQdlNEtSSIO9Q9mTBO6co2acEcGb
L/rw0IwMGpVeAxlxkd9JfB0LHkYsA7pqGxfZeEjlBCsTgEY2iLeBHfwhzumGqfq5IIdwcsVcmJty
0rQNAJFDbatD507lMtPze+IP2Tr7TqTPY1WL38uwmuYh79w1zhRK06ry1y5YTLcxpr2R/nUt+xvn
RzMHI6Gv0ylqVyxVgR6VLB0caqIc37sTgZ+RFcdeWazKmmB1nPGgj03Khggk9Ej02cQ2iAyIZDmO
5RdCh0uEK1Mz/Y+81vp5MjVvvk1T7iP7ockmkaAvnEXpsUfSvIPl9HvRDrc6oD6pBlj5aUUuQGgz
Ec89As2IPJgbTfLa5H2xaDu8/uTRPvWw2iLDZRdq+t4B7DEb4xGPfwmNa6z7Qzeh+QYJuxhLjr3K
bJZFAHvBzkIbxV9cI9etwDObfr4ckgaQHfEHKD7PHYl9woexaGiosf8JrHl3wqox4vdnFQKLQt7A
/f8U9RSt3Mlgg+TqS8hpR1PRL3S8VXfEUEBlDhuoS4THLCSLVKd79aVfLmj5Tqhf1hQHv2bV7QKn
MncQc+G5PwkrJokVYeacy7I21jkLlYq6Qlfmt2IWyjIBvFgwLlvUNYssDEjTqYJ7rrJbSU/4dOEc
tFj9jXPhUmszZoM0XM4bncYilQdmvP5Bluo1kUjOR0bYx1EbTFLx2rfe9tEm0ZHUDgN/r2F+XurB
obeTQ5EUcpMHPqnBDq1GHJBQwRc4N+S4u6Jel1b6EoXgxOwaJ2utbaFQXuqQfWngRkta17fJnnZd
p5kLQhRgRYkbbRlETB2K/GDasKUtGBcOz4VZFqQ6c4q83LQGeEJKsxcvmF40AXMLTne3ROY37uKq
/vWiaQE3lCW3CjYNK5tq6PVvCcAtyewr4bQBRzjMQMdOnxyVt8oAxsC76qfOrddwpPgMA3+VVG50
7nVjH5rRuKp8+aWxG2f9/T5ElsLbmawszQYLJQBBkhHS82pPo6dtp1Tpd1jRexmIj9CD/wQuGq5c
IhZatdEbOiA/qb+C+Kfz0lsZuL9Vl7BSsuBcDCNzCKmrkzc1p6FpDmYOrz9w6OO1hlVYgqAeMQIK
lVbyjImpkDyzR0OR9BvJ0b62E/do5u4NPCzdXl/tAognLBXZOT7Z81qK+aQKunPs2QdDNv+8NNmq
c1ivQnVCpceCSdmRs+v68K+Lsmlshm9h2E8Tc/Kp/IrDQnlL3wytBUHLa5bmhB6qpdZUjNxjcDx0
asRTVS/IKyf23SSKixRETN1p1qW2Ebghw9irTvxajTpmptfsRorCVK+7kyIjKCT1c5t6wqEFpV6v
4vKjaJJqnuv+o54r6kVDavnRHrOtZ+QnnMpPRNW80JodAurmVauSw6AX86aT43texXgSMp8ME8Zh
hfJ3jRV/VVhqlkXufIGw2vmQUGCr/Q2YxlELo5owzXCdyVDjHwpOkcl7GmcLKZqvum3fQoXUIFdt
yjASA4UZddfcbKlXTDdcyggjTlEW27DWGXN6w29ucsUCdiZpBgRJS9eS/2td6rAlws490ceXZCEB
4kRVwn8RkyXh3gEtv8jgXUjGzTPB7m7us7Xfhpa5DOLq22cjchCG85UbpkmPmD10YqUWxQRdt4iM
dcgrXXiIqi81J9O/X/AOYu+qA7VuXNHPYgflZEHoQhhrENAodgE0evGCXOGTi1+PXVU3zOrWBcYM
oHJ0SEKVObdMSXbVwp/aa2TW00ZnopgXQ7gpu/APiD5tiVNyRxn3F7JuIfpNpjfW1UaQxKKEOpvq
qxfMwPuIFPVwZAMXlYAaGcwucu0x4gtfe4VVr9gIZpj4hl1n4ITJyVObFVrF6pw+YmGW7cPyzkOd
vyKFpWgqGX9XbtawfkwpiCdnnzf+o62g32uhPIAtDMkaqV48Lf9BQYvJSI1gBkrvoU3+XKSxeJQp
56A3ALN+B6Vtr0qfjaBLOsTe94NDaUThqgiDK1OUUkaI8IL4Yavux7JgNaMJRSKi1WfISfMgaIt7
YHwDSolol+Ue/4qAOz/FNs9/u3rn7N62LtmHxgh2hZwddlGd2igdORNR43NejLEEzlAu2Z+966ap
k9ZDTpLA/9hmZr5+g0j14pcFEi+aNBmUB3scXoRw0V3ZfKWg5w0KOGfJNBZZQcwdB5an3Ed+e2U0
IOAksWguqqBdl2hCNxAY3kvbaTdsbS2GZSHvqgL/xaC5MxtUP3GvPNP1dNM4Bf0AS8rROvQ+iovK
6JZ0gfqSmvOz6OMjA6R6H2fqZhvNtCjyBmmjn7Jw8l91g3/KqFiC8IMC5NJ079bQFYsuJaYTTy3i
CljB/RgwefPHc+CxAaloVqVen1TjEo/CeJsRNgpHv5IMvrT+YHcVk2S7olqVeyFUdrQqG7QqzvlW
xH813znYeYAEJ9S2g00bSQ7pwUqIfAoYd+kQlVd+UrDJQTNCTsgpd/10OaYpg1IkrlZpBZwOlK+K
9teWUXiKEIuylXugmSLwKjZvYvguG5uHV5kSqqd+6yZdl3FD3ErT/8l19qiZ5K5yS0MtHHcde8Pe
yo2X0EZZ6TfuRqO4TgsSYJJq9BddWFwmYHDzsXBNXnC1qrvkQ9PGcJHg3ltEat60GmP2xB1wCEUl
QsKZbk0rw49w+Kqlp/OET5RsODXrCH1UtImqxF0mOsOAvlgrg6FgKC6hCY4/N5hLlkbyOTTeRvQJ
gg2snvtJ+msHicOyHZM/NtqyxTBRmaS+2gbvMc+rJ9QR/1/TY4wjFdEKYrWhYr9ourVo8ylakDep
r2x/JCAmgodVezx9dV59a8ebuHemXSAMvNd6R6AdeSsyH2h4rFtklacMGd4ijE9jsdJQxM2rbsTy
QbiEGloNWeFEpAIXyjAOus1esy25AMpRNJDmsJaj+AbV/QKYJp21PXq+MfgdSgjSceqRJKLiN9ts
jrEztRi0UGoN6SaFBxQVfxT5wMRDMeZh+yuoovzPMdrr6WR8EwnC2hSvIGUn6cgKefZ2arrx3Nfw
ZxuGKF+NiT7Lseex6blfQc1zLts1/PctqwgjI9RN3scQarc/Jfol1jt6uPZZu1JutyJCiJVTADca
Ik6SX8dD2KIBKxJNfbgAosB5imgZ+sLf9qJ6a6GS7NMYGnuPiKtCKEcp0Mj6dXTH/jMznWFGbp6G
XWmYlxmxa0jbOkb5AcPA+DYlvvcQOfvbatR2GaSyQyZztfcyFi9eRtiAJFbbtMbpHfIxNZlu7qdW
DzedCstFJFlSsoPvcSrpD2Pyim3QP8+cagLRLSsWJzU3YdUbNudEOS3rvvPitVPY5kGGtLJdDhXm
HFp1A6Co9dqFCeT4SHPEACJvAKYZNhRcIx3Xtc/eqPCK6WsiB2kqo/Gmgo78BpKQWCYb05cvR7TO
vGtNsNtnzgFtReoV+VUTGoAmYTY3JAWZWP//4NfIj3v8brPOKCGxh/ld64EgasMYk9bDbyHIJHmu
H8dlIkXJLaZJUlUtjK4EguCVsmN2rwkWKYnk+ImSbqsVORzdmyaYLpJaVGxSMXRvXfaMg0l0/+Ql
Q/rG4qQ12p8iJN1hKAd1KkuF9/eJkNF0mhjLxlHMhVxX0hm2VqO1BHTZJgTx0mj3/z53nr8ZyoLf
7GJSmSCYql2eB9pOl0Ow1PKufMugI+cClvZAbbstiLkhK4SuHFwt7NZ02HqtqK4ZszXcYYhAcp1D
Ga3U/t+HciBsJxgAKPYC5F3ob4JaMpko7UeeOjXCGpwPzSQXlvywoiI6GMB0d+gSji6uclBX5YT1
Lzx6RpYejB7QX0VVrOHvYBceLdznS9MxOe5hPnHdQuO/z/Qirff/fl+lrvzvV1pppztdx8g4iHw3
2Ha++/crxPMJ2ng9XvS+jjDz+cF3MmhUoVyDcUcv2rrNLb6Ioc1/y4aSGsCe+XAZB9k25l4/LVi9
P8kIwH+9VV3WEFrshCOTer+yH7I0igemU9I1txxXkk4h9+61uZsYej5cgk/vTXJDHWg9VEHGiRBP
PX3+2TWG+YhZu/XUBHMncN/7KLpXOUUSJyNdPng6E7baqkj6CJlSbFMuYPKQZfViTOOAoQZxS2Do
LTM4B0Kwu/UEdmlqSuM1pk/eoQxAj+J0d9PkORib7lq6AU7uSab3mtUjLLUIUQAAtTtpbvG1UnT9
FtVW8vxQqvYFy1J8+vdboiUOopH0WFZC9svQ2Hcqn4VyjXEJBs3nhzY693YiTjMucXrDb3XuWTsY
J6AFL//+kBX4CoJbcrGKD5Rt7r02Uu/u800aACqvTM+9exKwMS0BuB4GIMs5/IMr0LF2HsV2u3Xs
JLj7fkzqirLGlZmZPii5QsPcigKfHIF1Z9nRtSt47cLGMJuYlXZP7KY9aZH7+PeZZxr1LZc4Dfl3
S3Qm15F4iYcq/5KVpF562lDqu+iEIM04//sjc7AWyuhhrNFX4dOOH0z2a05bS992wo0RahGVoVyf
xun5p5Kxb+lwFIuAAkS2XfpQHOqbzopcfjZR+qjBYu9riT7136ctl7HQ26OtKp5bevZQkTFelNPv
/n3mSF+9dMyTwef7L433wIOWPwr5bQO8Wfcx7d+opvoxas6qIk/rGsmweaQdWRxJIhBt5utOz9uH
IaACEm1y+veZbJlvsNJ3D8q1m4fLHTJjfaitHJE/pG2z3Stov1qza3f/PpXl00if8GPwtaZ71H3J
ghNAAUUD8to8bIdHq3j4l9ge1/8+JcoNVjK2+HXm2MNDdRMIT9e66MoS87gKx4eTA8FP2jJcqaQd
yWi1SUcHuur3MCeBEIa1Svn586Hx7Bc7Ksd9q2XplQv+P/bOY0dybMuyv/Lwxs3EJXmpBq+BNq3N
pUV4TAgPkdRa8+trkZ6Z7hmVyKrXPelBIRAGN6M0QfLynL3X5nUVMVBbJDUKHl6bZ1NEGC/V0eu2
76/lrV+sKq0zidX7fXWi8fV1bkCGfV8fwtpy21JIWr6/lsVltqdoSw32j20UeUWCQe8/v79E1dc4
52rMLdTvW3B9FJaK97Zvb/s7vY98TJYj0PPr+0tCYQiMcPo0FJl3bo22WPfwa7u8u9i5F13nhwhA
xtXE4h0GaOHeHjzbuWJXW7it+9tLOuPeuzK+m6fnRmOe+grEStOp8XUIIvx5zch9fNfbaCAMnupW
gTWfZgYxHGa9nWe0TIxeSOmKdax46X2dGevCbhhlTc/mh5SiDxxC7cTtziepiGxVGVpxlxJPtgjN
PPvKnfX9WIr8WR9QsFWFiLdUR+VyYtvu7by6FlorvyWB9S0rve4piv1xmyBp3qUDZzmbksc0dhrP
ObXElWwkctPp6fxAK3NE0eaJt6cZAXGLSlHB0P3x2k/ziTx68ZIKSOX7SqZ55zXNr8WUmPlBB8ef
1qEwZDiHVmme6uDy09LvT2Uea/tc4Qv88x7Mc8yvRWHkb7E5Un7+8y5AkCeFrO7IDOi59n54m1ox
DtyNJ3q8lIFFQPo857z420KYfl6REqnExZ2LxKg+CfJYZVmXz5UtuzsHgN38csUoaO/l2KnmpwaX
lBW3UMpufpqTDkx/Xr8GdZbfiErSh6T+lNete4ZIgX5zWjOOanVr1u64nqcqMZQjtBXeEU5i/amu
5CHHLfigQMp5zA2O4WkhqDnjMVLZ/3khWUhvQ1st2c4LYTPkthm9z7lQxvqTRveiNJLmOVYK8JC1
+rbvJbnFezennDAvZEH7XzWN7u3nhWB7vlAPNK9QBJNbnT7M242yzD47Gd2peRlRYNyB1qGu56cB
2blL8oKCt32nvHloqcY9+H0aP6akh8xrLlQolki3XDgJO8T/sAnq4JvJnPdxqsSPdST5LKq0Xdel
njzWWRk8gGPNcqxh8wymptcrCxzDZn4tV2BmWgrc8HnpaRnikbmqKaDL5jnoD3fnIHXvk2kd80uK
ncOIjfzgML8WFGN7jNHKoTViF+aHSsu/Y0l2j/Mz1xkFadSIfOanb2tK7ItlK4+yICqv7ul80fJq
Vj6e9NcY31JeVsmL6es6PkWfPGh3bJ5rx78OZuu8jkGBdT9xrQvBmQzZzJ7Ky7Sk4yh7P1XUG5nZ
Pu1/s9oKz7U+1W2ymWeoVEwOSTAqpzioufuNA2NqttuvHYLyqC+LJ2m3HWY2GW0irWm+qPnzPH3s
qIpofpodE9jPnOgocs0TENBRs6nC8IHfC55C20OFN63RqK9eN6Kptns4j40Q+5IeCFf99DZPx1uv
L3zTUq766FmnPEfJBePEeQ1UUFp9REq1meUo1OnEangbb66lHeYZGFRAFWxL/6KjBruQhZdQ0uJz
oYx38SJffbbJztk5kWNukspTPjeOtjS1YPhsIJ6sIrRvij6E5ypq+0trcXijkdK/Oi7K0H4cXhj9
0hgIs+pgB0g86P2WqKiZoysnBmk9PnuZsLaW7nsQVtNq+mIei2kG38GzYxamcj9UKrE//oglG/DO
iwUS20e185X7D3p4UalfIvgwJ6XXOUnPW4eqMSTWK7lEpB06GooYi88Grbf7tnGTwuYQ+NonTPD6
RhR5uo+DoX7URPFjXrWfBl+HrrGBHbQO2U+5BwNIiz+JyDnMM5SoXxZ1qNZ3AOeboyLJTOobO38N
oqd5Bo+wuxXvm3a6X9JDb/rx7aMZMCDhwbVeOGXo68px+4MXlP29xY0Mojrel+CqiibCfhamp2/1
REa7QcuiZ4bNb+tOLGDzpAikD5ba+QcJiWWDqMp/UTxutqZVZGx0GYaZe0lMVT+pQQ5IyLW1rzAd
+WSir7mpGqvBs5Qp8di4Chv3zbzkWEU7LHioyYtu3KSDqKYTUfxoUCJ/2z3Hyb+QR8PwWsOnjTU+
2oZ4O278P86raCOCLaHCiDsv5EdOHQmEjNEqX1T/+zxDPuBGLITTnXUoNJcqp7I/f3HCVRYyGuIv
IjHxy2SePAgZF/eERXLPOb+xIb22/AxwbYQGsH/uwhMjJRdw/hN7PpIvf3T0Yza/iobYP4QlJfL3
mT78OS9kW4k8zn9RY1M95BeoVvTCdFYfVhdO65xnmtf+NmV+/rY6KmvRdBu5GSpT81bzlL+c/W16
oCK3Ih9ieHsL85xvW5839GEX37bk2E2+Cx3xtgvzPD/vx9vi85pUjhrqmGH4axW76eZ9P+a/MkPm
h38fGPl/j9H4SNH43+fHzdPPRMn/LzkbcCn+lrPxXH5vfkJzsMhvuEjwjkIaEDZMQO+WaTCl+1HV
//onuEgHUqPg/saekJDTlN8hG/ovUjMESAwb0MbEkvwI2VBtw7ZspHM4EcBQ/juQDczRbAWI4ABd
d//9X/+0NAuWhwrwlEaU5mi2+RM8ObJrcF/cFuFwy+k5lxTC6rx2VpUTFV+Rv/kkWr2iS03WGYb7
I7cG3X0mQs7t0wzSLz/XYA6fMqDve5Vstg1XVPNz2QM6j7T8q9TB50rbHs+OQvRSZnKvOS9pMIIV
ajN8itsu2YIfb0kZSXOaECp4vGnVRocgWLE4Q4auc4QgH1OBTRdGL+vLqAXVdfALBgdwwqHKOTSN
7Ny6L3U1hbGHbKCCHfk6CJILtUx99mBi7xvoNBQMWaA3H2wYfy+G2aDcIQhtF3Fe/1y0wdtyjN7D
tTQoMKGuDZ4yx31opvWZDZ2TsBsb0oNbrp8urS7EmGgTMTloE/vf2Uo1+OYmnk7veJrw9qdfaWdS
m7TlwOgeABDKzN8WmZebHoTlXqDCNfthmvltfdPr8wpQnHfHMCb7Y3rpbfn3+TqAHZumpUbwvtj8
17zs/FeNa3VhoCncGFkebXUA8rsyqHCdF9Zzz6/gmsbdLa90niVRfbGt6HWepgIcPI9h9us8zZOU
j4BGRBi1WVAwxEId5tERn55WJO0Cbp/gj9NTYzTaI2V/viV0iMvQcNTDWKjoULvQXdlqmt3oMcEg
7ON6g2Mmu7WUQla5h81gnkrOycBdOjolc5rZbzQ+tV6kaNZ56ibuqyt7cZkXtdXh6Mksv5+nKb6k
EwZ0PkHPvuyduLsw6AON5Br9pZejulGcQFz8GqkJtWXt4ifhuHE9Tb/0odVvAP8blx56AVMZMbpK
3256M3MulKmbjSsHhT4tsh4Qcf4145K2YZbw6oai2PRxGl+pGeTUAdL02sOlgyOa5tcsUXAFh0N5
dWEobMhNqa89jqVN0jnNtYfVz1S3u/r0Z+GGusOVZqHP1hRxpS1BYjbDhGtmEz/pKlzLiQpw1n0t
zWvSCXvtysi5ej6R6BDc3GumwTl0yRm9owRqIAZUgjsEGAgqPQ15lurRRw0l7HDbUim9dvndBP5j
LXZx12sDAboFgWJ9wd0kW2vv/FijX6Aa3V3iVR3zQQ7s/aBdJwSv3GVJ1LC+RmdryND6LDGQ6Nvl
upe5ddfXU15xVTt3GbvF1mzlzg2R5eCf9+97lyZsYtYhkt8xYWt9fO+XXcz66uzeN/wB/oEBXaUr
66sF0HRf2fGX+ZlGefg6/9Vahb/vgvH7T6+PHHaUpKGj/TShU5IUjRDd//eVzLPUDAm2JkE7P0+g
3UTEum4MbxPkH9vOhE3tSg3JW/zjtXlVFFY1chUQPfHGVIQ10zsY2rDcRFJLlvPT9wcIot5Gtkr9
8wSyQNQ15Tj1w4R5S1kyQUxz5N7va5knOLHw14wLGLRPm5wf5gmQ0uSK7m7z8wQ1IiCH3r3+NuH9
jQC0S1YGEerr97XMfxWmTecYC9PPExLbBt04xIiCpo2/ryqVuEOkRot8fu39A9RdM+FGlvT195nn
Za3KUQhittWfJ0DqNRae3vjbn5aI6KbjDSeAr0RqtFCT4KDTGH7mpLIyFGv4lKiju0Ml5W+6FB6e
iSRGERjiqjFQLnnCVTCQNob/sgN8jheVfgmCHtwkL6WjECpqmd/MAltUwgiSA5y0LtAmQBojcyfq
bNx6VtU9JdL5Zlqu/CaSBoQCjStVr+SyKhHylIVody2KU+qU7b2OC/FrafekpFh+edeFDNxdKlHJ
VJJCbH1KpkrV/FBOhauGCtb8zJyKWoqhRCttqntF4Vhv2yLukEF78bWfC2TqmNkH2hzn+bX5YZ65
rlBeFlNJLZoqcFWM/HIqtmUerm8PiU00lePmafODRa1OIMK5Rm4RvT0QXdld4nIHUL1Yj1Oxr57K
fir1P2WqDWpTVVNMxcGCKuH7S81UevT8vTKXFKc5/anMWFBvrKfC4zznPJNOVbKcypPvLyVT8TKf
ypjz6ufZuqnIqU/lzvfX4BNWK3Uqi87Lzluop6JpMZVP39enTcVVLDx4Oac9eVvfVIRVpnLs+/rM
uVhL1TZqg4HIrqmca1LXhTf7CTKFTmuDzsFcBa4aw9wUwyYoXHLEZDKS1WIM21y6Ax2PzdBW8SR0
UzeyIg7K74z4ZtRKua7DKt+C6Yhu5Bulq0oQNNxm5pdq8NJbZA2A6NVBPzTTU66f6PtLfG59Pya3
yi4/lVyFOZtOesnp2ihc+qpl6eGq5lnSP4own8zkNU7MxD15VL+hq2kreiPVrssaNE+NuMWmP9yk
rOTRzOl6dG4z3GjfdLvYJw8jJj9blEF3TVJk+boCIAEd0HjDSDUsqQNkh6YPxY3iD8blrghOPmn2
RYLYH2j/VlEc/cEImoQkilejjLVbodI98XrzcQTuQvY1EgC/cbUjDW9sJ+QV3QDhKNugLklvVRUC
nAxxzb2wXodtxW897IO18E1zC/gFtbadRwcv8bqbOaLVVpF04B7iqYZQqtAEVfe8f+0Y21668BTa
fDEtfMoHSnxYnnjfpMVAbauz70NSlE9Nyz4kg31gcJIt5/fZqTkZT6OarWWajze3Yr8sgARbCifZ
kQhfRAvTg4Zz8SgsR9wAa3z2Cp0zgFeqNx2qeKxq5VMN82GVlm2HtsFGeqloN710e2w7/Y/5fdt9
WxycEC3jPLHAaWfWPmPTOPM3aivkrYjxyMvKb/bzU9s1ptApXTtbU/SQhV2VGKStiHL3oTOV9mki
mjt6aN3KUTKcQSXgdpp56zrCzkip2ZgR1l9Zl/aNb67cpEo/bDBTWTe/5hiiL7HofcLHAlmYj21J
GTkx7mVhQBjqi7MlkEbncU6OVReII62haEOiPLErgb4XybVOx/JSO15y0EX36GHhJVGIcF00+lfj
PqSmcLZpjZqVtcHbKh/NKRurjfRDzpUnkE25Hc2AeFnsjn1g7jl/G9QIe/M4/zU/EMVuYKtCpyoU
Y4sj1ViGFiXaRh4oivXb0hffXLrcK/zq2rIbCvc4dCSu25OCOykJnJOPbdoZJ7RLAp9JtDVt2B9+
iMq+o69KGBsUFrQNDUl/uMgU8wvaFTzM1J/LwMg2eA7ah1CYV2wanxtCRZ5gs8T70o8e8W0g//F9
vBWKfyfzcWR4CdLQoW5bjuOTpMiGMjLdlHCv9y1triUFF7RjcK1XOjXZpWcP92WEH6UtnEWK6GDr
K9oXryOHo7DEsE5S7aXzcn2bDa25tcb64gPxVDIzeeFEuC/yB8xWA7GbdkPpJnU0mFVklCPgBRE6
lvvGLQCFexc6hOMmrOxfczfjhFRDCS6Lre4rOQB2k2wQN9sMz5Ev5dboTdjLSfF1xBOWEnxD4Ocj
GamvdVobm9K1fwUhhymHApFDDLarYv+Wzhc0hN+N4Vxb8h7OUrGmHfraTaFwEaYmJTVJvDfs17KI
DsTIJRuv6LeZXogjjfijSlBzrOXp0tWpCmOhDdEUrBtSrEnY9MH6ACIvFybYKj2hSa8y1FU9/wQo
W11INBDLzgz5ARTONQ4rfPqlSQWIjnVc4gG3sXcWAUqcBh9kj+FlqwnayQQ3co3lZ5hRENw7mr7X
ygF+cIiiEVsHeQaClj1t9zbpu21GFgpcOC08x+34PcSRVIB+L3RznVlcJf2sxsSo3eVacg2QIIL7
oRAY9/oxL8dDHqG/d7l5RjtUroyC4IMw+I6mI10SKvhcjD0Ef9BTwsKCWYQoi/iYVl06WktZ5Fud
KHhtwjAAdR0I+7aL8jJmBXb5dUEvNSJFsuuQXmbR3lGxLzqN9sCZdhcPaDO8htAgD7iiapXRomuQ
lrTl3mkYYWDFdZDlBpcLsSwvRmyojCuBXeqVuoW7wllcfAJyN+Iysx5ImX40lHCZyOKudaJPvR9q
a3zKF9mAOXJDsN5kLx6hT+AMMA5R7IpFq2VrD7AXx6IHDNHoN4M6VpuQt0e+W7Ek1bVYoM0NtjkJ
jSnyS9CMOIklioU4pert+eYaH08upLeQTiT2j56NUWl4sgqZb2HoJ4vYQtGbwLtfeGjdFJ0ejRd+
UZ00QksSX2VLxIDBPi7THoCmB9WJIDpEnm6qK2vO5BZ0oXKTEDEPFmt4GJ10NdCqgCGIWMfIf/it
qND7ioSjRsawwdEyVH16gJRBDuAg7zW33EbkgO3HdgTlO450G7p+ZQSldwK4H28DleFCX6hfCk32
y9oyu43e5ZNDmINcGlAx/EzFw6Zwqg1JwdvQpWXAKfqTZ/c6JDNsxUN3gRqd7YuoffaIjtlwozFB
ncOtCXfzi6GCzvd4D3rOGNIaijReaik3Z0PGiMB0nrmz4afImfU+dZaweUKSDNZJRWxeJNIAQemL
UvcjZR44E1UJMjyrykNnD5SJjJbTka4dM2tyMebnwTEfgXbrp94sftU1Lb5IL7MXtUiLfTMY0Neo
Crh1ZCzA232L4ZZsLV+NV1EF1UXHhWkbyEaBuZ+c4lJENvGjJPMsrYpIwl1tpP6vob+jWI++orL1
Z0i85Dfh9KeKvOOkjD21PHWqQqZ5FvDNEzd/HFP93Mhh2BFrdF9YxssYH3xxFbJTXxOwe8tRcRkT
C3lmXSKV0cmHOa8WNQUKjY9KaflOpMsPEK90zNW06s+6N1wHbPdJptzckZZvZRE2CNtoo7TEZyH0
r29uWWLwofC/MiXWrlQz9077UMdjdsr0773dTZzZiCjejl8jCUP2oe3qE1ii9KwkNB1jOz1EgRWu
0YA8t7FzZwjYgdVUClN9MlVDhQxokZpnI0dW0dW92FFP2ZldLRcyj4YVgqjg5Bm/BpHoPjdRXW51
p0TjRGhAnnxTEkPsgqopKSyUoHZMop0br+fAwMixbZMWFUc3PsD+gLRXmxsD2w+8pmyTVTAbDB1r
p4uHa9e7QMmdyPtSKGTQpT2DGwi7yyiwfb7x7Fr0cb418ijatmnxBOal3LtkI5TjoO4zAOUco/gD
XU//gqpaXO1idA5O1V9N2xNXggs7AFG98jXEqvdg2TTW/b6uzjT+7WOv4Mn2nFG7qVJ7BreVnjFh
KyCoNGPL8fqjaDiU6f/dFRTJzi7eExIaLISp5JkegEhlSz8Hb6v6yqQTJcN3qHNkqNK/s9q+2uYV
tQCPdjjHtOZvGj61UCByyj00cKVUrnYT8CBQr07jbr7ZcaU3JRIUO/bWOSkRFCddxgBxT+hiSMJL
Olxqr8bGnv7IIxRYfZQE6zhv400tGPKrAPH03DxlZJvyPbgIAh31s1uFx6pKrVVB4OBKMTktBwL2
U6Z0K7BM2F1H9IKRxt2qjRzGKMRr5yCcdkiPt9AvT2U6aj+vFB5AtihLAoLIWoDlRKYvb89/dsop
wCsznu1WfWruyEXIAItMPUuJM6I00FWW2KUxCHkZgNTKYV269T1syDDhQ1mM7vgqyZNuK/NZV+tb
O5ju3iCiNx314Tj4dX5WXI2Tw/QXI5jf/nL1iQuYVvHqbQKFGfhe0zzzA6Th7OiULnKCPyZ8+FOb
AFxloTWbt0Vsr3hbbn46b6/X8GjI1vz8vs2/2o8wc05lNVYUYP+0f+/zGij11tjEMQdNm8lNPf59
T//YrCYodJLd+tPecLdmrv+nFzP8PfN8YoT/bS/m2HSvQ/0n4vm0zB/Ec5K7iInk0kzXU9Phmr81
Y6T5i2FYhsOlQQJFV6fEvN+bMeIXAdBcOqqlTQFe+odmjP2LoUlT2KaqCVMY0vp3mjGGafy5F6OT
ncOGhG1oQqKpmGP7vr0+BKlX/euf6v9K8rTwilpDH1I0YkevmvYDuayIpbgm9m536DL6G8vKVLuD
j6+Vm4OYg30kKfVYAX0TDLBA2BUthPEBwLew2sP704LM7RUIdNDCScd5xTclANtp7rfnbmJuY5/S
J9nm5NCOBWYNJCvNQXfkXmk+Ry3utiFaY4KHkzA46kPaW3uF8KKFDWdx7WjyySn8DuILOMAs8tZw
DBmz2g6GxCCBgswFaj2CWV8ORUjaUglgQG3iH0aqRofEa+xl+yTw0a2jQi+2nk+1WbGJo1fSlR5k
30238zYA9Bgbe9Wwso00uSf99CyoYKAljEFksWOpY996DIcvUElGoxSHNkXWbuZlOwk+1UWUMsBj
FIvFuyRcuRKwxz1R3xF4yJhZGFTKOCNqXnXv42bdexNJ1xg0BgLCTVdJzg1vpDwpqkT9nJ1VlBK3
ZEzbS1TIFZjRlaZ6mDJqrI+tAoWUgYV1V5Mtyu0zWbsZMn0ysBfVNEr00QgtvKjEk9q48lQXGIAM
rz2Q8wlOCButqOx2idvfXvjOWF0zfx8mefug1eiVkWJMpzTuGJpuuBD/a62sCN+u5enR/XgyvQq2
oJIF0KuLx6zeOlUZnazxHA9kpCY0s8AkDuOB8jcoxKA9I9YuHPB+aIjWDpRiho8PQ/Kt8TBS2CrB
OEphYLKIvJBbVcqj9lgi365fUmFHu5j70mXXUXaxItK1SirJNSXSFQ2wDabbc1krq74WN4sYXgIU
oF2ZzbaqcPFqPQNsj6AOH1dMARWUiySIIJzXpzz0R4gi3IdYYbSyTTM+DZb2eRwMe+My+mxaidWK
gd8q8gcbqGD14mXZtuqQ1mRjPeJbkSY/sOQW5ZBrOiOnkjy/E4ZG3DXYypohfrMWhMQ5fcMNJYzi
umBp8NLWRBTeyZBKtWzpH/QU/QpdbFRGiwtuKK+KhwYuKeMdctJPAxWnlRwBHmdFedQDQ1uNZolx
lmw7qFiY1tus4trcu4wEsTMzvDT9DQybU1pKShwZdw9tZvRrCczrADTmrHJQb5WwvUtRQW/cjMwc
EBs9zNFWoRpC0wJMLKHlNvU3sNunYLSeWnQTd0ZNrdmPMpubwuKakvB2T84Xvt+4brcoMciGDREU
28MotqXl/WjN5jBUiXqQAC1WpppjV5RnI66d0/yQQzqSRBZfbHXEvJPjiDMSc9eSj/hI1NWG3na4
NaxUO8ZWeqMQ7SBbJvuoDPJrr6184C9kgHG7Wq/M0NP3yM5afkaUcRUH1rufwUywM23cLfyKDtwo
In6T+NK7JhZrBrjBNoq/BRPlPTQlI/lugM9Yl0+uRemMI68hPSaJlvPvoA49b+NRn3Ei9BZ1CwdZ
bShmG9pr25Jlp6pdvB0tRm4aZZ8+KfBw2ZBOZO2CTjfZHa2AAiticYe51z7nBFLlGh5WK4EH7bsb
jYqALDhRuYrmbcqK+1AGVSaiYTulKBjiKjeitezW/CIRQtbFPd0WYIAhgKdmsFHuCwua+6hbGyRQ
ZM01hAu10t5iiSBaKCZa18oMsQkM58dAggB1uh4bQrieYpgvXkDMAIORX/UpjIDqf39fTmEEXNRA
tk2vcT/7nfAVCBhe62w9urEksAEr7aZog9xMX2A/VQeh+NUB0n60srC8cIgRgNCkkVLszMY8aClO
AmsOSijr+tBNMQofHqZbi8AtHyw655skAnTuqPSg6lzN73grmwLuWCJg/cQu6Q3jqBlYyoOO31Cv
rktTB+gp4CIRS3tqLcqDUehjxdYaXHcQlw4o3pcdDNFNLm3jRbpcP0AtrDQK1ruqi+XBqDqa6Pa3
QtbxfYMDheaFXSzxA6LFxG59VIvwsZomFpZTrKi9PZdAJZFMN8aXMtq3pAC/UlEq1xwp7cFW2mfb
D6MzzGK5wjcjuQnXlHttSs6I7AJ3oesY21yzj22cGp/CpjqPYxN+b3Tt1bDyEP1fr2wCj1DYeMKD
Iq8V96NfwvsWjbMnkmGb13p8SUjeXNAeQuwHTIYoNTiwoDV2A7TaA8lWVdMRKCaAr/lUijAO1Z8p
vF98SkVJQnEyylpwgPQTr0pFaEBWiXqrqHiXcq1+zsYMoKYU0Q+lBFY0cFvZcn9tKlnxoBPgsFU8
Ld13VgkOq2brhq7CmjasbdaXBtcaS9tbHskiqaGlV+FZx7oGKmYqZfTEgkT9FcZ9ySHlUBk/hdxb
1fDqSFg3I9yeiWUCi5+eDkARF7EHim3AynTiJ4Wrbf5zflAdiD6id7aukPWSEVW+GoOg0zaMv6qT
2zGOT2Viw+ap61M4avXJ09sfme7C0JpeIl+zOUW5bu4iyzh6oy5rbnDH5tSyf/AAGZ24U0CdcCEo
oXbc5Lbd4MMh7WEh5keZokWPZH/vxFCa1Ro/uNvqwUlgVrYG9wupmBfH4CeaZtGLklsmLtmgPvpF
Q64GyZJ70GTqMsRKcA5bEPmahd8/VMybm3Ia84OBdNIkabZROzF2Fa0904W4y/nmkzKfdb7RJZL+
IS81ubXFSfABnmqjQtYRxMOybhv3KCpocXU4kgpt9qTFE6W5HvPsTriSC2qqqscELspg1he366z7
3pmQvq7C4X0HDUBd+7FhoTnwoP6lvXLHaEUBEaKab0IwFFpEGZH4NymE/pE2yV0WpDXDT/lT0CyD
VZPRKswshquWCVaHweyHwaqIOJjHmN3MKxPfvkkmkpLc1yMmRNKMTyUH0CZIDBy6Q7GytKiFlW7B
zYyVYZPE7isnhW+Z0vQnzat3pErhjash3rZWf2Cr3Q5Yzmffr74oQwq5b0giPDSAy+I6OYQ40MD1
K+e8Hr1tXRXQbvxm7XQK3N9h4XvCIcuivGPMQ5wJjXdIxSQ71OFKcbi1/HCL8RcfhGr852G7aQtU
WlJ3LFSk0w3Cx08CrZNB3ErQrIjAqU/A4kGiZHgJe9rFMne5mkKewl+uQOW03XTXmdSTpYb72y04
npNYuSBVKVZ9r08J2wC7GGTslEQoLz4RPZo10KEuQ3erxLjRgmhYjLJptmGgfyEFRu7wolJXVrPX
eQRj6IyIyG6PNkoPZ8UKzXTvy9RZa3b4KwMx60Kg7E2IJgYBIn41TB0rvg1xJtM2XqTr27ZVjYOn
x1etiLKXoKt2pJ08NRU5bnbQpBe18D9ZWPVXMiDbDz1+ex1EszVbNTjmNtUyqC0N5V0Z3FXOaw0W
wfVr86uki00OWj6xcvipRzCJyLxfJlljbNQus9c5nxHBhQss8+kWXvnCMQT5KZjnAj2CGweleacP
E5MEdA36FDQPmnGpKm9DgRYTFVUWMQh/GVjl1kZuunEiynRECe/M0CwXiqJ/hc9eLcw2AT2UAIdU
ISj3hU4r1UK3lcnJPKKYS99pllotwkPQ0PfgjuQQas9paeZ7E9MiwN/iEe6FsUUQ567NrK0XXelU
GzgqHaeT4o46wrAqo+gT0eXplkImegT6CKuafsESJgLddU0rH1Or/1Qo+dcc+lqZpM6Wgsjn0uCc
5ElYV6Yhn2IlfJYu+9zFyldFXkKHhF/V8h/8SbXgWVREQy/UYUjZl9SIfDjSDHfc4MUC3/uUArnE
XgC7I35BPYeGAMzbqJa0DBn1RpZ4jIYfiUJ1SbpldBvC5Pz3h8YkYfwoLuQcYVuqLdE+qhJF43zD
++EcEZt5pLfAilZDrWaL0uWjEpZ/p2IQGaT/pCXkiSSePWL65+fAKKGljh3YI3cL+BKPIN1vZJ0s
xsqSJB327gZV0UMOjZDOiYMmZW9MZegIV3YT7zWANlzAs4Wve09gd47KdEWxRqqqsVYNh6lxrmXJ
i9Mbr3HNKNBpbUBTHTB0rV+YGraYQdMZDCZHgY900eUMiFUDKWThQH4qxHeVU8Ai1GBUxSZEXwyA
FJZLLjPwphtygPVIl2sXlHzogav/n2LP3xd7tA8/tik+77dYvMtrQize/yFoz2te//Gafv/H4rX8
2nx//Vj0Ydm3ko9iqr8grbU0YumsySU5aWnfaj6Aan7RpaWho+WcLSCmvhd9VOsXC10sJw5TtW3H
lPYfClzV/IVrnq06Nhc+Q2eOf6foQyjex0PEMND/C8PkUsqeCUno3p8vHqDL7MR04Q9RdN52h/A0
HOJTerKu+HqvyjW6+HfJJblk/Csu7mE8ecd+HxytXbLLDtnBODbnYhmviIq9FufijBjxrFySc3Su
j8G5PJZHueeUu+HfztvjZt0nJ9LET/6lOFWn8NKcmhOJEyeSlBfDSTl0+24f7/ptfjB36UEe40N9
1o7RNT/n5+Canr2re2mO4dk/G/viqO/RPWw/fI9/cT39iw+E40hO5TlHt8gI//MHAk4H4hqi0dXY
EV+jhai0xtX/2yb4cj9esFUdN7I+sAkoINQF8OPZ2X85KvjP3ytVRN6EZZi2KrSftuHqGuKHIJla
fNVVpN8xdR04SxoE/0IR786FEbwmEaMReFat1t3VxFmQ8LU36m++k/Jj/6MM+t/5TG3OvzYFTo1D
gF/0NJb7cB7O0ClXqU3SLl2Ucx1He5S5x7/fxJ8HQfyO2QSVU4vaB1onQ+cI/LgJpXFNjD4a3aaE
ThqjACWkG6vZm7/fjKpNgvS34egkWJ83NI05pSFs6djOdGR+3BBkLaruEQeMPlrfU7N6tOvi0dDT
/+DuPLJjx7bt2hV1ADkOPFBRASY8yWCQQVfBoLvw3qMk9UINUkvUEk3kczfv+//leCpJqmReRwYY
AZyzz95rzXXWGIQv4jYcOdtDY75NU/3LsLvtbHdQFTDCL4hdO9MGOBpfg7nbdoV60AOGm+ZGm4h4
IsYF9NrMf4pC20DF/6hJDNtERn7M8mSjthCWjMKafNuGrVWRCJOKtT+neHNAxIoZ2k/GbEC8Rlzk
mBQRnTwxFbUYWIOSoN3pyHX7MK98A02+rbXgiCes0aDyJRNh6ArdwCZYOaKpthGZCZeEjBWM3T9A
AeYO3py3Ppo/OoN+oBlxvYkGQRJRaS3GPYd0zQhfpax9YFL9QGVGxRQQWZQUZHMMzmQPD32vfIUp
b0RRKoc6Oob5OgCWbIqg7i6SmtelNGHdzanqoa+YlyFz9UX9Ulg4/YAWpqU17IrQlZn2giJr0cLI
80AkHxqKotcklwpwkyT8yRjwKlOvkCBkMjrU2DCXsXIh2JK4Oam5h/yAYyxjRGxkZsn8SC0EGzmA
sg4kSplReBFPgijQF1YHfwdJnk9ZSvw8REqAUJVLCgitPu2hiPoHO4+vsDb4Vo0GW8a6zRfycpWl
/5Ol6Z/vcUWWeXw0W1VUFuxfbj1c0ugg03LyJql+1ed0EwG9p5X1+q/vcWV9Vv54i//xdX7xZBAx
XKBLWV+H7o6dJ+85LdO1uVf28a6vE+TPzRHqyq6PSLLq6JvzaBOe6aUViX76q15u5aECqqaf57yi
V5++w4g4qHq8/9dX+sf6bn0WuVCTRcVUeB7VX9+QEg9E3ol0gtMab+GfrGEY1wkAJw34079+Kfmf
9gVeS1PZydmxGY9o64fz0xqmoH/rc1sdvTIhGFJae5vDc9SFPALpdzOjZqo6dxCTO3DoNMfwlgjG
h6YVVzUt/uQD+o8uBQ8OMhlUfIq1Dph+vpRJRFZF2P3oKY0NjQihwqj8yY9Ljfwf3ARMg0xKFoXB
kPlLYVAuYRK3ks5olw1EtZq7zm4usa45tJUeJtEdB7m7wbdJI3iqIKq3/jgm+3iEEpXWlxBiuBkW
3wufP0v3dQoayalMmj3Dm272my4LHtarR38FfqLdhZF0WfI3I8je9Uk+8WETEbbarAfNg1Jaeb2+
lK7WI7fpMH7HqzdUyx6Vor6jJ3QUy3LK5epoligVh3TTNeVh6eWrmSBXG58njSuyk0NuCi8Ksu8K
1Fow47XN0veAUAxBgmBDEgbTB9itthfk7bFkwZjacC8GAg/7bCMIjmCRAJHIcYkOCK3fY1o+WGqE
iAU22vpv1Tx9r9RoW8wkhkHinln4sZtMnGO7CqrezMHCxJ0TL2im800KGT6FUuoagszDJrogYs5m
spcA3KzvuFBrH6/1lQCevQjpPsCi2GmEZYSSz9z8Yo/iOqxsZcLhFafROPXN2hlGCbgL8Kg2mU82
yBo92nWGfZPb8VYPqks65od49YDIEetmDqe8AyFA57rOY3Rw+Utc3pnxBsy3N1j16yJx8Cbdy+9r
BZlZwO40QyaI9fxt1iqQcXQLpfU2FKd4Vq65Xb9l8y2E+8Mo0KVJVvG6zOF+TohQ451p6ztQGDT6
4x3L9ed697Z5dbekBhaCk6HyWTLCYfXDqQHZpx6fWxNMXatcjbA4FArweYgF8HeQTCyQKJ/yXN/A
O37gaCUBf+mfA4Bvo2W5KFlupr49ZlN1yUS2wap8UWdHEuJkFdKNLYf7NNXQv/G5V9AX45rPgIzM
tHhf11fRo7yso5v2vlrFajYdUpTgVXsEtvxqNe0dU4PUSQDsXOUx3iMxJUS5BWaWufU8A+YUp4jg
FaF2Rz2Pdrkc71W5uiQxTo0kA+FUPnbp6BkSn+2AnobkL8LPskNRhbepykeFYmxQ1IMxrPlTIU2Z
uH+um2o/vndztFfYXsiroN+KVcwb+vAodfEW2/jZALeTacup4JOUqre5W+Aza9ckVMC/m19pWui4
6ybhIYID8s4uKGOKI/PwEc2Q30UaedMytv6s5ANND1qEsK+P9R0RJN4iakTGDRX/OD7L0oKMDucb
DXB/mOmYhQ/reo8a902xhm9raHyiDH7fKUhldZq8fCD4+V5UmA3yriHPIt5Xlv2wjGSapqQO8ulL
abZhHnfIZaI4UjP9jqFHcrWnfhDXhI75WO/rcTgvwymaWYy4GR2jz4iEbBCzt8dGTg6dlX+GMGjM
9kXTsvc06C7SAFtlfZbm+sHuG1D05MlMBcIX/Wy07GTchxXXGormuel6eAuEIAycRHiq9RnClTHi
7onKV9UuDpa660KE0ws8mEg7L1OLZnw8JZeMxnRQVq+l1mIvzlrdgax9IVV5awXvtXbtqosVazdF
pM4g+KbYTajKIfA8GxSug5TB+0QMGZCKMEUMZDI7f9XSYrP+C7MRpyBLDxRodDP7Mwb+7foVxjif
Itk4Y8g+NGV5mLkYO4ZKzJI1W0hDeU+VEG2MUeyktMD/bnzIWFeSjJ0JXqLZZJ/20B3H5gO1807R
9d93+SnO8dE3d5oZ3AxF9yyFpmvYldcilELiG0TKUyfJJyOIJiIT7PN6iZoZPoZUJLUdbTXkcY1W
3yH++2b2eEzTyhUyT1mbbGdyL0lTvxl5c1eECrVU4K5PaEc5ofM8VDPUe24eqCh/2TlX2+4/2sbt
76H3nyXm7jiMul9++193/sX/1ff7B2Pw9rtcD/ntv/xH/6+4h1WKt78f1f6pjXHqP4r/+d//aB5e
v+Kv5mHjN0OhcwFIRBPU/3/rXKj6b7JQV8EKU2/DttcC8m9qFe03w1YMnFeyZiJaWf+qLfsuwnCs
/sYk0BaWoqr063XT+ncaF7Iuc10/lalrSwVDs6JQjlEG8etfymEkCmpp9qns4oY8RBGu+byGxmuX
NxC3ybM2CwIjAvYyHZ1HguMMg1P6zdTb/mJUXRwbI5SPUV+0GwZw00lAu22DCdOEQAVQa9a91eag
MgnO6Dw8UIvfGU12Ygyeo0COsYpJQmZIEvygYEZXh3nRTSUksqSERCGvEYjLoixIpNGmuSACf3Cs
tH3MYOjhunnc6LNk70o1vQXstx97LE7dEL/ghj6ATNtZdrcBNQrD3QR+ZuUJgQF6daDJxIgBXnt2
n/aGhLN1uU6C1uOgJlDTrbTf871bz5LCzCfQCzQch3wq2+g89KD5cqOfXTi0gkCVNROnJKoiTUy3
TVVG8xbMemIIjoFCFJIDZjW6I4ehepqXCEsXqZ8PrRpijgyrmkkHDZLAkN7EggzdEMUxps/uVaP+
KFhen+SoU3Z5PlnPbUQ0Z5QraLzNNFhFLdUZ2NW30tQvZl3wGlqRrcP0G52aUsOGTbtTQ/c+1u4o
pvCeG+rbIpN2V8iWLxpOowgTF5i0fcZIRTBRSEegGEThFtW9EkmPs5DAmRe5huaBBKRozL9xY31O
KgL8pSrY4azwvquH00hBTz19TWpa3glq/bhKbIIWFhJsYbOh24+gRifdQ0QIsCNk5UdbSfA4pmrx
s6yu6OGTXmgqRK5r6oG0klXHQrGkkGwxArV1FTIfT4iKsz05PJ9DvEyPUPUfCYsNd3omJ7s+Xz7K
AkVEiXo2yeLrjMrESSt9Po3lUu9CGUt2qIzvFtYv5EthTrIPWNi2MwhmiulOB0187vQk8SnCy5s5
ZfYXGCGDUovSldnmVzFX0ikXExhWW7J8ZDPkRxABfQNys/NKeUEHQX9gH4cCC0Z7gkuxH4WABKdo
rwLt1GNuGUzM8Pw4ZdzPwi9onJ16eyE+MQ0RV1e9pd/05Vh4Am2529YWBBaFtAbdLFO37ITuZ5zJ
N7qcl9ukNKnOEiA2SdRXh1ZGJWogAtg2/bCGyRO0IppW3Taznnv9WD8aWXbkZrUYmY/LVoot7agy
5vWmAZk78Jb+QO8pOiZ1+oItOfEjHYmHWlJwm/LdoIQgbYguGXHOAU5H/t6GwUfXW6RNLOp33+Kl
FCQjMe/BN5Uvau6aBMPtq2lkzkFk1JKrSJYXc41q0gmLklB+KGpGPUfe4sFslO9Mnfd8Fl4nzOys
6/lEdGzaPZQglBxVrXsSHfg+NqTmXYC6vhqBkpAvt4GdDb1mJFoP6lv+qtad/iqpdciEMb7AukN4
XcbAumWbVog+GLQpjAuT7repTT/7oTjiqsDunZ2HTiZjT0JeHTPlilQkpP2mKJa7yp5W/5/B6WAN
nZzNASSwcRZN+t5GgWdX7V2PZF1VrKtCsMJuGqH3ynGgMFOy7k0oPnCS8cBIHZoBGt27QZ9NQtbA
4StFgTSNOCWnn8Ath+W1HzVpP/UU1VKKl6Eb53sFECmqsqaFk4MiejT6yM/0ubwl4XiXd2uuAznK
DoazBAkJgaAtxdfUthQ57ZzsFFV+bJbiZZpM1CI9sOZKlkpwWYmfN8ZTWo8Ha6SKSCtzPxniMVlG
cmQJq+hr8ni0DHliHSr39ggiOo1UylUVkf1cVF8VgDmSS8naK6WdUGYmLCJ9SppuryvxBVTFtaJV
17fm5LUlwgonb7W7ap4Hp1SIUs7LHL8otmEmwmpIrEfzYonyuRmMu94YbS8X7UdYlNe6Tk5yyviy
Tz6sKWldeKG2M6zz+cCSTjOPDeaqU9eDWh3LOHcGIF1ul3XXaFDnkwFHFt8Gc23ceI5hM8ctG9bL
vnsrSkK96iAh2x2cArQwBEUp/bEZFVzT8P3TTtsko/4wWSrln1S/E+fNKGoab8rcfFhmbss2ATM4
towcY4JeQIcDhcZbuC3DPt5YBiLueij2FXkePkI5/pluP1dNz4OV4SYbZI6e9awd+nQkKz03/ALf
ldeO9gmn062aRqyYEXqkiPcrFm/NJF7kmCYC2j634Ehi1e0HtTWCeHu3IE9ehM672Dzbnf6eZwa0
rF5XmdBWRyp3bt7sVYNQilQ7gDMcVru67u7BnOqePZiXNkWyGkSon2amalPyPVnpdzVq5yysvjXS
h5CYiwNLRn7RcXukfRERRtVDRVSVqwyNYdfFk3IxNCn2qraH1DBuak4I8dTv01ps20ngai1Tr0xh
ScyGdZnMZnDH0ErRjYv7IQnBZFWPcOEPhF9upthECmKeAUzspiF6SxQ+4jYa72UjvAWD9ViYOCV1
zTpryGqAcY+ELcQZYRABjOzIX1rb9MsF676R5rQYtB9pJgqCtxiuFMWWOvmlMhbaTjLg+zGZbnoY
UA4EbxQ82NI4c77QhthbI4mzWUbSuJ5uc3SrpNe5DA72jXjumE8Tm+aXEQqnEjBAYdPFbZ1mzXcy
/Cjf53J5MVCCyoQMm3qGx7Odc7SVeb+LF6oJrRyI4YPfPMz2XkNgYPQaasEFjFR8vxBUOKNB6PtH
o3mesboqsyumM7JQJHRfGTNKteeCgCiO9H3SLjn3HTiByNwVOqPskSMYGVQyPhKCTjx1DZOToOau
EA7lW5dCRzThEdkSsmU3pOMBqnKbYjbtdexTWuMqWeSjhfeIgE7GG3N4B5DpTAiTpuJcwuZo8uck
IGmhOo6I9qQ6cav0uSPtETQumHvLUdrBGZjr9xJp1ATV26QTS+1HCRMgmyvP7n5YdICIgFBA/JeJ
8Gv8Ypn2OOdTxsZoOYE6OrJMQjtgebU+dGO4t+LMb3BCmOnroig4rWDiavcZY+YheDJREFer/hS0
R5/rWx6XjVk07jBZziwltM0sT8+/6c7j5cSrfzPWNz3eHSNRNpAyvAUDiV4fu+wUplcU5auL7AQa
YK/MTyhL3bq9D2mfpeN5JqpXBwZfO1a17Mcwd3tyCYKpuKT6smvLS0sLOx3FVoZ8XtYniaNtxdsg
rFUqWtLq/mK0SA8hPS5r5KaItqXcYEuLzY2dsRoV6uvQvsz5SR1bEiMmL7M+CLJ2G3zoEtOFHiEr
99FhadgZy1e9IDJJqsCx6l5PbOqA4hWp49Yo70PpGOSk1zPlHnR6vEq+m1LZZ7vwzfpThlgZIdvo
ow+tu1q95ZcyhT8qh4K0yXEmulrVXcv8DimfKkpHQVcximma5c/W/IG2w7GU0EFT5g6EbmWV6ZMs
is+atThhlDAn3MS83Ul40lLNrSeU4y2GlSxTHJF80ppwBGgxLexv6BsvUP+5oCAtErfVSEOYEjcw
P6QeYl+HDdQGWhlR08c/QN+RiIMqgUCHrv4sY1ieiNdzWXbNaUUVmngrnyC9oLqLnY7vbFTqgzFV
LxNbap/hx2flsxhDZII7Wl5rYrbP/qFgl0Qiy7CHMqVT9oigd3nTH5Thx1A8RSkxAE/d/GpLxb1m
j0cbtiNuUSeM8k9zCAYH/Z2jz++xCfacFAPbau8RC0Frf5ptbTtYDF+x3oYjQU1SAJBN/YSh8tLJ
3WbuyHsdU9mR6IqVIXnyxFqQgMKd69Qg0immndFcU+vOSk0nVhtvm/IjXuV7q3Q7gdhJ5HVrkRgn
Rienn24QwhRXPEs9XcmGuxnrTzW+csZ0Snq1SXKsFgnOOS48bq25RCtOEs9MJLioebN3hX2XRDya
mQmDMfeMCnUtBiwusWTNleielSgYJ+FmSMNWoEyVWxtw6m8mje62yb+j8tIvzS6p1z2l2+bZJbID
dwQ2DJ5zA7F1o9Pun8zBRc2HFeJ7RUMsBe9W4M/VY4bZe55vwiTzsxz+B0expTy0IWHD8mcKgy40
0u2qzyN6GJYN0iVzO4S1MxfNo10RVTuR6BY/d7k4m/IjU2N3DVVHNLAxRxDcI+FTd7M9ICQf0J4k
+0bjfQvegCIRR+Suk5F0bj4aDZYu3AmoFLt5nvyEYq4cjc2kVm9ld4Eo8qo05SZKz3GUeb1UP8uL
fFCVbivmU1+wySFNNthdauvRVBVPHd+6OnDjCT8WcW6R+CGm6WSW5b0pYh9JmB90sK+y5Zz2g1fN
xq5eqocuUcA+8TYv6g85VtWbYpbwtWuzHw5IHvWFnlhv+l1m+IC8NkZdLPspDH9MZgFDGkj+olQY
hXn7Y9P40WThoe6h6syZueU8ekEiP1DeH7LWNeV8Y+SY0ZpW/9JjypBOGt5IId9xVAU10J3aSn+d
ySiqI19gHeC4clQM6UFtohfDRMbEusTecksmy73ddtwRHGxwUZalBO0SULUUfnSjdLXrgmlge2JP
vc7W4PeRRcmqIG7CJWEWj60l/EQyWQIGE8F3NG51stmjUjkrTdhtajP28yHzuxLYQcBRbxEPSLmC
HSc38rzs7pT247MAhW1b0lFU4zGs+tsZM0HQKfiauR0mXfFztb1yCPtQE/2ZPOBDWRt7mhRfUg8G
oVHec3wDBVODroPp3wcvZH0d+ObEWGUrjXlXDKlbdIRdt72nq9XRVmovaaYbIyCKm8DkiENdQvgm
CjzPltiB4HdeJzVgK7E3BNlWgGWMFDrUEPDQCifhyFdDqm0r4iwMNqu10F7Bo/lGabKzQYI863N8
GcR4YyPeBB/5IOVvAwkyZqJztPtgE3GMDthNPG/TRttQ5Llxmh0mYw02w3svpIsyYlwwvwdLUKaN
Tp1FIOLJeKF5gF0BZwIaR/ze8OSdQvwwySBBBOfo9uTldbBvG7IigtR8x+Lrx0TVGlFzCWFSsGvw
Wlb0PFSktaotAsOQ/2PKINslJ+4jBceZy5ErlebLaIW7JZqDO4biLEEEgMjUu5JSfuo960dVIi2e
HBXY/WwVeG26/j7o2q02fVUkFTYlM3bS3aIO1EuoI9Nv/L6JUKxy+hHvZk/mkaK8j52+7WnIR/H6
k9Uuc507e0y+atoTMGW8pXyOplerFJe8CraNGpALb4cA7GsQ7xb5ZEnsBrp20Vq6xKPq5ADYpxt5
Ii4J244nJ9UXlv4dh3W0Rl4Y/MjV97UOkZSVHtd1D3lK/MCWKcEGFUKd4zkoi8vcSXd2zKygHM5x
cg2DcCOHFHQDutNpS3ThwV6uav1mG88iukzhg45UaLlomFiDltBVhYVGJaf+0kyARB/V9tvSn41g
ozMnlLsXky1DN26HfDv1fgNMx7Lp/pO7WO6C+Vmutkl3R96d0dzxGkmpoh4MDsQ4+2rKMpWerVDa
kcqjkI49dcAZOrcqSJu2fCPYZZJ1FOukr+YWqeH5VIlLqC7ZGFu5Ig8Dh5fWLhvouDemTUBZ2Xut
FDmahrS0CA56ruBdPpl4YKDCOBWlqtaPd0t1MrsPrf9haWuM4rAZBUDpxrKew1aGgjogLq8chYlk
uejPZmg9BVIOAGVtgZ8ZbYGN8ifxWhg03qUV+kSokQHNzspRJyjtLYeTh7rQt3bxZCkj3SlfAHUl
NwC/eLqPAmQWbAQ6jUBF8QL2AdooVrwhl1guCRVvBG/NnQGgLXm1GeKp5PZEGWOn/mj1vBftZx1n
BIkGbkPDSJ790XgvU3oceuG0yovGCCGokowWYbav1YAHbpbJJWIEh4SCXF5vlLCwr2NeTwok0uXH
3K+a1MeUjuvkSOw7MR3k2Fh+gb+gx3ubTBSBSGmTktTXIg45hsR+q+yXOtrCbaKCZ6cykJOhzNA1
bAwxI1S4Lc+LTARdK+2zNDlBC36wdYKklmajjzJd2BelfkxgXBPL4Oip7Yw5eInuJespEa0TIgKH
fAFh7gbF12wiqCUDUJHi2VZOVMIgez2LZ70zkV2G980kObDqIpE5aqkfSsvetAE2tnS+I6tvNaxj
dYcmYwSvorN2BKdHa9nI6GZJ3qt+ExJaBFEDqzhuHRhB5LN7S/4pYOy6CLNX9Eef+XWBVVC5V5KX
OLzaZntAcnvUeLqlIWZETWeile4x193TLVKBa7CWWiPeEiH4VSmPJPLKhHcVUbaDJIjfBflzLdMS
FoQzqKr+Lje0uAqd9lshvaWM2/etEV0xvcM00a3aSdPkieHufixUlt1hTyrM2UyXGyspvaZLubOm
7ksTrKadmj5qJoGJLT9VTBTuvhhy8W7NZL2ZubVSmbCktRPGt67RFDfARXmIYvHVBlCdwY911S4y
2BA1tCBtgPwnYDAYxXHkRokRnGpJ62nYx5s0EPcoYKb7SZMJNYnTiz3BPgQFGmWd2yfNi1ZLVxgS
zGZN6yYFMc0BKWTmFSV39N4u5jLioWtLwyc4lrByI5lwTU3aN4MLTsigqfaDQY87iMNXMyZJ0lw7
yhbYUjkXeKzTfZkJXEDZRk+rE0IYRPylFvI9GtCRWgkAWuMQ0SeF6dBaNj1txIg6mjSzfh/I/Fsj
q/9z4u3/hUBbFZnrfz6Run0f3tv2/b/s2wxt7c+a2vXr/iqqNfXfhEC2CtiWsRBuoX+Iate/Ukzb
sFWDEZWMfeDvsynZ+k2TFVzWpiUs5LgWA6W/zqb4K5UJkkDvotDFZNT1+wzx15niP37/szVFlrmy
nyZTOr4UxWBCJjNWsZhNiFXA85NWqEU5p/NcEgo0AqrtWP3h0t9ihaQ4KfRT1N7ltNIHCZqaR/27
DJz0097pQcyuLW2R3abDh7HC0E+cLIhbi0r8soJTIalAMwfO6KvDmwVtiK/EF+xKqDAU811K7rUa
ykl4k7ZvpnYYsCmnuKo4ZLsNEeg/KlBk8RuNwUa7y8KbSmzhJNCi3gr8WNaTSadw/TMAt4HumAgC
yzWXaiPKu9DYjdNRkl9GICNsWkVzNbS7Vt+riW/l90N3J+TZSS03JfDObN6s5TO0DkG8aQ3VKYhu
NvZadqM210Y54igS4duY37RQfadvtfho+1tTxtT5olbXxTjXHANZgI0DgqFa2Rn0W4bSRbcgWMOG
hyVWnco+6OnHv/+oPcdpXH1/xe//X0x/De68//xZ+1//7X9c81/Hv+uX/OUx0+3f1qcEnRnoEI7U
4u9Pma6szx/uCmHhhbINKNB/GwArBk+SjmJMNhBpUTHyRX97yBgnm6pN7xw1sAlA+t9iR2uCUfJP
T5mJshnfF8+sULgYS9PXv//pKQOVYU9KbOieQld/I0VZyynK8sOIaqpv2GRoOJMsLNcaoSmT4ndt
fAXcguMplgt6ejXwHUn7aqRafe+LEUM9IwldTS9Lk0wbhsW3HFnzoxRnwlOGtaFexPcjW/Z90kJe
ey0Yen6UGmy6yqj3WoLCJ+yAM7E73QdiUR0R2+vZRef8Z+t72uvs2fW0HIXSPxNlu4k5cd0sGJz1
ivDwRcabieOeeYHyHWLmuQHT4vH+L740U1rnhRW/gwl2845IBXy9t6WWY0Zu7NLJ1UAQnUZ7QahV
SFzooNLNYjoak9ldhIR4Kmn2iDyVyqBLCZOYrMJr7EVyq0W9C6TSvqslRqiasmvD5HMqsTqHTXoz
hRT/c5T1SEGzs8oQo1UiDi+Nr9XBpzZPsad3DN0rg8OJak37qKjOnUB7HHZQpKz4ksxt41WXpoAv
JwX6PUakEDM9TtXAiJsdSU02h3oG0RUtlqZTNW+o+ucMKLFRj3hNkfXqkEg5183tqrEbOaAtoAZe
Z6ypp66i+Q88et92X9UsE6nONNADxvmjr0BRTg3THjGSzyMPIQU9HdJ+yRVnegkIlXATLKNxcTSM
6FAgLdosVso1WEXgFWYFpqoMAobItWcFBGIBJM0IcMYMNiUeJrn4LJnl4Eu24S7wwo9t2NfHMFHe
FCWHssxNsMXEutVmOWTMY9SOZKheqsG/05l2rcLHx4bultGFMpOtw1wAoh5qm+a+MxDE4CQ6WB1p
rIDbpX46Gcx5NJq1JaVS26bywY4a3uUBQ57gxDqm/VcjZwkQKcRqZMfaYa8yxwgQM7aq5SxTdMFB
NmwVu5CcRa5eV9XnHc8QYw97OLU5NbRQtXsRTJCEiKhsEhIoRg7bfTsEBxts3Q4I7VGZZO0OqN+j
lSTtls8gY2dpPCu27ou6Uc/4T4nBHuyPvqzCk6rKnzE4ZcLAFzY8HOmbhgTt0yBIrYy0CKBeMDW7
OYt2dri43Fgc0Ud/jgyO0aK8idAAqs1zrKnaphKgUlUhuUU/Dru5XJatpkQ0ThNm9Z11mCt6rmmu
Wp4kSbdFKj9pWRkfhl7bq6O1Gquk5EVHd5SRKgpfmbkEJx41K1/pO6+JtrrCZqUETFq533qmdhwd
A5kTjy6ozwEmEKeWbIpmOtdtCs6SsejIMFS2Q/XamSepKjnzB4N6XVvkqUXCm11j/odN2KS1Tgeu
SRPGCGL2kAxMyj0wlexgsVA6EjzILc7iilsQztvEq/mpsPdmKWnHJYeZLrhUss+kU9GBQgpUQ74t
21MHTp3rvIIauOvi2ldRK1B427TPzYo+HSV/n2POJ7CcZv5j34wxJl88in02fU/w3jNWrRuQesd4
suzTkiI1nLJI861RIOVCB9NnTzmglg2Su8KT1uHdyJ82Q/ODKOAfSj0dm0Zqt0YrSfje9DMCaQiO
/bIdbRv+VG8/TYomDqB600BF5VfQWEgqJOPjGq1nBsUpKTjWEaOruz2tkQlyuEuaiC9T4dFCQArH
8D7Zmr2SuYmMtkBWGS+Fi+4Zc51uGXNIQ5bvM4t06kxTyn1k6ndRSSHD+Fy9pCntwrB5LXqwLdXb
QEw3d1rEYXbuLFyeAm1MGBaATUicV+nW+8nYQ5sRFSMj2UcIkh0LgAoxWZTb3upuK4PGaWQsmGA5
mt8M1Vjc5OmUg0lOib3VN6oZEztfV9wg8OSAp6i3mlWp5Hnt5FIOt3VjvUkiQ3a58GqNPhsPeh4/
MD8fbsynHsLnqdUV4tmAJmKnJJckMRSvnCQCaidQMG3nF1mMF5bJ+04pl5x2Ml7FtDa/a7QDqK1T
8ygFxFlFdz8VB+e/GAB+rmsVtu4/bLj4ahTdkhXZNLGsKdYvZW2iGZlWoIHwGLnTVK+xO+tkNx2m
0KjvjCKhdy8ob611Fle1Znec2h/oHEY+LsnlkJnt4L4kLoM/dT1z8ttGKb0wu2RmGT+iHK/yJvES
M8nhCA7RnzjG1/PCz5evKajYoCUZlsKlY4xaf7yf6gV00Pmi1WbkVRPPUBwrsOa0DKAYmsZSse+t
svue9WjPSfCF+oEoF3W9PVLk7XX2YafLazXemVltuHqdUJYXAY1ihnzc+qTXVM6IkZStqsI4M1SO
rkaveAaObPtuFw4+MaQ0JO+1NOr+xBbyu/XgH34Nc/3BOINQA2HfsymwfrEmUKn1aqaUsTcKeQfH
8UOtVsJDIXkj3UsvyOjetnXmljqPjpoJNM+0j3UtzjeyOl96JZc9TEl+rVqyh51M0HWYbkBBofdU
0QRIUU0ptKCXj4NuVxL5ZE2lV5URPPhubNwsaFOHATKjaplo6lRNT5mkGzfNGD6zHGRSnnPvih9x
I5t+j4zMgXSH1GAmSzHBVYtt7DGdUfNmBtw/1fT/5L7l8PXrR29ZpsGBz7ZxA9u2+WupqOVAoZZJ
cy1dsmi9EFkfcSyCfWdLJCBbhaOxQ+7+8vtG+zSavnfo9M5bKajLgAZIVu4iINxOn0vTmcit+Vz0
KTl3o6iaE7GMjwgqjtXUxWcee+MRyA3PQDxMRwAWHkej+Lm1XLNuojfWXtrNhNhty1qZ3/DiK4sY
DlX1v6k7syW3lW27fhFuoG9e2fdVrFaqF4SkLQGJvs8Efsff4v/yAHS8S2df+zr84gjrgSGAJIgC
CSBzrTnHNEGz1AjLLWWUD/GxqQTt6SY/To2uA/3R4+5GxjV6jKh5JZSyu2Vm3lBPIssiGQLr0SqJ
8dRaquszJBQTGSYYmEr47FOkZXqkPZHQaZy7yPMfW2peZ0K+7wgj6KAt6+ALE976SJ+hOCmlv/Bd
gm3x02oHhKc6DmUyh7pH7SYrAtKgQw25dFL1Z5o7F1emzaHVwujS5UxZJ38kOANN10noY6+vSQye
Nj5ecK4aunVxrOGx0cv+EBUgNVxEZF4IXyY2go1eCU5QRPAPdeZtDHsC1uKAzxuiBkAxkiXXIIiC
azvZ5jWYc9pu7dmsE3qcY0KPU0vxmbuvGiqeg6uy5MJNdzM6ZXpaloLG7FZ+QFrr8jUNASBcWN52
BCMJvlL4BLRnIoamGMialymXWjM5eDXDSALUpguJ65J7hffd7IBjo5Nw3kquBVTNyh9wbGm7RZM6
GDDtN1osn2qTG1xmEBboRu56TICxhByTirLGIXRScqkZQq5DQU8tQ6EDaGoIN5TvipdSo/QYYju4
kzJ/TGb8lk2S9UNum8nGj2cGf+GcuXuDAdC0l1xPo2Pp1+C4MzoJJFZLYwxJstWeOWXzs0HTiL4H
Fa141PqjqEpGrSnqhgR30cVwqPFJU77lyKpaLaLvXw6HoQHVHDnGpqwM9ZD65TeCDOVfbdtqzyqs
GNlAdbwacmK36+ACPSngymqk90EW51ijT0mEEJxXVLRH0WsfPUOCpzox07MXh85GhRnirxFqe9ai
OsVVdaow+RxrE0aSlPHZ7Ct+i/T8U795DiRmlQiDwEtKd7bSJDVQgi6PY4B1dvT5MXeqZlMCrvWS
1UKZrzkYnTMy4u+Kt0CkBGHoQwjdJbxCzNBPSNHCiUJt3h2aOvzacGSuv9cFDhWXMIYIXrSefoBl
ZJ82+lCN1D/G8RyXOnCWTt+hQ2xQnj0Rkha/hKb1bhUmSNCxhlRdCnedGqgfNzVEnoNbgKItYvou
paGuy//8PtX3dpZ+hZbVkbfCpc9WZnZl7GDf1CxLHoVOYriO3yVuints2wggC/tGJ9nfNUPh7ayB
wnbXuj8MA7VhVZZvqUXTTRntw+9X+rQGxjqCppt+AMrSv7loh7bElOmnRIw5Pk35UYg0+Yh1bWPl
+j6AXnHPVd7epdMFVz0Y91GURces6pnm9np5a+aHWhnBpYhQO2RE3uatvHV50DwbeQrER1ftxvUy
Ur2NjAOc+folDyoqTH3XAcRyGRWBNt2kbmjs+jFQ6WHmr+7Sgjz4IUrSW5IAJrKBYB9zC+h7WJvl
jr5Z9NRJWCoZ5b/3sAv/8vSm+vC6ejNFw6Mfj90THBHx6FXdL8sdzS9GPkvSWsYZcoqsL1gQjrWH
R6EXwXQTgWrpzPGyIgyirWHzKwXE3jMwNJ2jKAL7inFoK6ZRwosI5CO3XvnYDDTkG1vI4/JEatrd
sa31L7UuIDYEBc+aXE8gHGKx6CAh3Vw0gzcnsmqY564PCdqwuPrPK4f56WZsZjgrklpupPbZ0bpw
Y81D5zaf9HPi0gCFYfXY5wzKRWlx0nHunpaHsRdMCmpTYfpY/rusXZYbo6I9HBAIO8NrxjJzDl1v
ywdz9hLNUkHQi4hHEaxXSg1HQLt0bSwbTnownHswRxyxlYOueEOIBJ1HM0hWZm1G3MwiuiqNd+2w
FVG+I3jZDJ3riBVq16APprnSdMZxIv72lViMk24V/UaY+gT6bUoe8s5ob212XhYIa1BnpxcnI6+L
x7h1gnXF4J0xN+NqD0F33yjv6uqZf41icO62YM7Dt7Cn85vjYxHT18L+pqpweKDz+JFaY3QN6Mii
K/DJGQU9lQS+dY7nBxgo3dH3QfdI230zijRaGa51dkFD1oiysPmAta208EcrwmJvuzkJ7kbSnY2h
W4seFIKT7MxspI9b1va+j6toRwXsIWxMOpwhN+7eC0kurdCn2ALqcE/owTypgdRaRpNxdMfxrbGA
3ZeyfA6FXTyPpv6TWaR3XpYIYJJHoxxdeDBJcRGF69mHoONH0fe3Zn6wmIHvcNB4q2VxecJBCuqC
g9snsvUOy0PQcp00IX1fewKHy+DVlwhH2uDZV1p1F3AvVy1z8VWlvGhfmAs9pDv4Eq1PIMrvXZxt
SZhZERfarzLhcSuss8ceDcgrP0oSeETW3NwYiHaT0KDMoafhw06TZ8Pz41MJKg1jl0YpjWnngX5k
vp0y/clrioKaQDeel4ehRwneROxyVl8j4BevkOz8TRSF3bodGRharT6cZY213JoZ4bjyqkc39OUx
KIrZIB6V+7Du5S50hw8zpY3WJBTSLYoWrh7e06xzrzV3lp1fizn4wHUguRyRwXpvvpZuabU3s75H
2yKw7AEkneWAr4PKUpv2aAqIy4KY1BfXCQwqpTSz/5Z67Yr6FnkTt0hXJJ3Z03vfRmuL8Bkm83jC
C7251jFmKTUEpJpIHTPhpFU7jALmA7GiP5lqDl+kQuiKMvFiNlSUxqk6+9zouU/28bM1Bf5aJYIS
DYPPu2HGHIcguU/Ci49OVlGRcNwtHQGERx5fu0bUPRms38wBlpomMKvqUl5lmvY3IouppyuDOWZJ
0y2m1R95mnlxciINpqbyVkGim/eK28Cx4JxV5cD4UMUZPg/HPHlJkxOfxNQ/toFnawFRH0VsgOYw
G7Vu+z44GU59xOh2s1szfES3EILx0upLEair3cMAa8PoBzkbR3SM3fcyy+fqZeW9mrNGERpEs+OW
aqzhrzc7l9rYTW9ku+8cifgqRsZDXpqG8zeGtds/pZHaWLogBqOlbyEl9/wQ5dWQbN0J0BYNy/Cm
wx/dB55mrwub3uNEsO8jImr3AGXbOMRFUz06vgR8b6bFhx6gEgrQ4adR4DwAqXuzq0x+sTvpMWcH
SDdZJKuk0XAUTlNcGHRah7bS27NICfHrEmM82TNcPxxK90iTPzoD5scB6lruWYZRe/C1Xm7BUQ7r
MSOkiWFwAauPSVFaqFfbauQx1htg5cIrviX6Y1u5uDjqZjg5jsqfZkcvkpZQbkA/wYkdG2aThcP5
5Qexe0KLA7kK6P7BSsfnuS6dh13xzRybcZsRXMNkTdtWNbou4GYMRasW7ykKyCIWxldGoBC0q+w5
DrL4YoZ8RdzniYRSrX+HaXRE7XNQSWnSgDL2Y18Pz22tEWAeyJogDL5+gx/Xr27Sxrssf03V0Hwp
C+POIfogi7D70DgRUPk39rutBEJacwMrf7oMrWm9lmFwSJAm91ElvhoGd8QpLoY3JRgDg+pjijMh
SXUypA1lkocH4dk/LI8evaZNzYmp9ltbOvFDZrVi65sIDeibMbxwqi+hTkFUL6vXPKq+66FefEkS
ZaFvCXEVNGN0KcK5hT8hVm5zrrRa0Y67qgswO5nhF8Yx/osLgYuGw75KZPbe1saj0/vHEQESCAMe
ImgwJ1uqJwJT/MvyMFbZCrWos40UEpDIDinOefTinQaRRUeBhgS+ve8X3NGmE3E0wRm27UvuCPPu
klN8QCZRweKkxh9Lb9onrQNJFiXaCRU9nWira8+xXx9af+zOiSnbh6pCep1Nh350J4hTo3frtaQg
/dj2oJZ109mPpPPYxAldAApdh6DVQSRG0QvfB1VunLIE+Azjh6qbh6SU3V5GsqBtiBElcgGopr2R
XHLHOwtAKhs9dYsLQsfkFBWJeUAYWW2RlkLQSvz6wbAE2A6gK18b00e3NeYOJb2q21NX79fCCqvv
mjVtp2Cnd7H7ZKH1e20VksGvjQd3rJRDdMr7QMcu5v2064RY7gxciKna6djZR0VEEUDWIni2Ue1v
6enCLkXMs2mNIXidCAnLiEt7IRAPqI2DlU5wx8AJpi7VQGnW5Yq+6gq8Rliw/Te3Eky1JguPmSyg
HMUmE5+J8XriAn23fTTaoR6tRWYoPPl+ep9Druli+Cspldq2onpXRUAsGgjVrYb6eVOa5DF3RdVA
Kg2qc5M4CdRB4jXzBq7yGKFkHw3xOKEAz3LYq1mJYimugp1nR+6qHRRBlAMmG92dJtwniuoBjsWO
dPUvheRPd0SRvUWJp4gKGhAN8vuIQ2ESvtONRDdpZKlT9Xmxst74MehPWjFYp6HS400JPOSEECM4
JXNuhAU9Wtfy/ix7lM+aB3GaOMNhk2Hjo9Ijc4JtZpOYYdOJ9UMocrUYvUuea8zuqvY+ONW9tJLk
sa79g+OJ5Fam7UNiIQLMo2Gk5WMmt8hokxv1XHlSIuaSj79sZei0raSZjOtkcmwksRSmQ9dSL/WY
tw9maFyrhibvmNKESIbY39acA8cokcBuTUSzZoJRUm+eW2MMnntMO/S8+5ADyVQlKPxTlpreKdFK
fROVdmLP8w219/tiTa5CfHLqwasZ5E4YY7Juq1UWgqQ6t96IMiY5kkLfPpuegFdYT6UofSBIjbsP
YAquMVc2+2KIjmLAAtaUQ3hWOR2jlLvWtilSeYuQQiHqlPoaqtZww/ZXoyQrrKM7NfXVL9tXwEvq
OS+T8TmvvHec1NG11Sr0ZRZgYkoV6tE9yrYyHvv5YfnfpMjZrjJL/PEEZIV4Vw8uzZ35dc6oG49l
pNqLIn7Ky/gdNX5EhHYYNPcYWfYNViaQg7G599j6DrZNo21w0LdBT5FP2uhQOcqtaN/zU3urMvPe
eqr+0VTQ7PTeH589yf0CNxDE2ZTWSpqQmqMlwD9VWjyXYVGiDCOWXcnpqwE886eJvH6anILoNywm
5DHg4fN+FLMFYmza7LGwMUbROnaZpgboY/PiB03P5i+l1ydZVe6X2A5ifCpCXRiPFsH4mAJZQW4X
W1+VpuXIm7PkPHGXfWvQT9dV5TxRQ6Bya0c3FTnivbD87twZYbrOhKXfOttU66DVdoFVx9/ayqQz
TIDnPvXsh1FagpGhQxuo6rofDtoMpYv2K+TzDrUy0fRMFoKVRRbUa5qgoWgsTimiX7NXW9FRTUdj
omRT5a+K5MLRSAWMos7eiwxdoUBmtI6cejzWRUIuLDPyld61E+gNvTlOlVGuy6rTthPeqs1IDxPG
cPxMjnoHDoRxagz39SnQAvuJdrCdWkw7tL0Lb2VdlNl6Cq0fVkw7KdLg5/ZjveIIHcAS31UbhpvK
aQ9W2a9TGnY0cG0NG6vcFQNEWvwTJG5o1kdX/mo7/9pP1AYDZQPAt/tLykVl0scReR/CVaDf32Mt
OPbHumvfrXDiljbKH7YNrFLaqB+r5i3Vo+chzXHaTZIoNFI/fSf6mseYXRCLmygOn+OhvtAmfnAj
mKDMtX4U6XM0oRmNRsjGFvMDrBvDRgpMCphN9gzPWhqt1J88Wn9+gCA5ejWwJwCvxZTc9MxmGAmP
tf5mROZDP/hfivYt112mBamGakzDCjC/ohCU+rjz0o4nFywCZWI4/WpUgbO2JJldnVOtuOiRI+fA
Ri5yvIAjrYBcdD/tAMhvZq8D19Wx/Uibcj8X48TaELFLewAMnDMeHMjgdrrNRZ2CwPRRygbZQ9s4
MY2gNqRKZW/r0YeiXZmPPscnC+UM9chXuMx/OmawdkJ/ZxMKtg57rAhRJy6O8NIVDS+TesGXJC8o
VOIa22Tds9cYzLPf6TLTD/X1N8erby6FKj+EgNNkaIQm7lymwSyt64W1kyr/FTrZIaGgs4EHUjVc
CiccFStvrFadWV/tzvpe5Xc3fbMbGqaY/hQxyAbHRdJyl8hT00k9AVOiSd1lHxivbhQV1RbQZ7JC
wUrWnXdtPR+5fw42tWnLZl9FNHIqp8F6mkeYSUXx4XAGJ+pDjkaPP6V+NQxqHlWigeBU7PWAqBaS
8ehu/RHrskicN6t8pEeeb90Ci6dRdJdsSdqepcXBINYCs80maFZThcLVk9a4TaK7UeTdLif6pc7j
n04uawINmntHQgw3a81bg/1vY49wCereyui6lakh0+RneyW/r9iYnL/0XPnq4ujdtsCqFW71ixL1
2fTBCYio43aTv5DEZ+MIm9I1F6Zr6aptmscwoiXwtzD8DlCNMWVjpdRuww+jnZ5dwy72Sk9vjlDB
iv45QzvI+pGjPkhi3JYlgi1dn+wVopYvwinOgSV2OniRVRXS2cy9fGPZE9FmwNbDwrsbLVKNos/e
IZFATWv58VaK3JuZGS+EfQ7dhJrmnHORfVW68+A0fgyieZYY15QBHEEAHMavsq9WbgNqsDV6kwBv
fDQmYnkxzQJeEDWIJ1Fj9BZCa0O9UTwQuyI/qyGKtp0d1KsBpRn1IFywBN3YU7zyahMLV0S3m9HP
ukdc7dladIir/ogDssVZFZGJl97A6DQofk9SWogvbS6D6ObQdfdRhC0X1avUcBlqlCPwvLx4cvqr
ls0bmLdLF9GM70KaMGCWy9U6r9qX0gS2FbXCXDsavCTbxaDElO3VCrQPu2cGS/882gEBPLWcUQiK
0xWdXm5/3aYFxLzm2jhsdMTEtp1G+5kdQhyhccxnSg8o6Vnciv82jhm5g9rN/BZZi6RboDUHoXc/
7KacKO7hb1Re866NGmAzz2to3gTMA8KpP2hQiD2t2LUefj55pCbHkc7yHHUOlj5z9HHvxzdhxe+i
t3713smLe5T+KrhOBRdeD0w4/VDQ0Rg6yGlHFCO8AGVeXWzJIOJL81Az4FWqy4mLRJNKMATpQbN6
DFyj3HQV53XW9dwjDOtX2hbrVhjfxZzs63nTuHm37KZ/0HzL2BI3+mXypmcITN5NzQ92NyCmjmKm
X65gUE6jcJhVL4kA5BL1tJiQu9JbRn5E1fxZIXLBiVVV66rm8Dlxsa3xVnbsEBLrlChPXFfcj2lu
zA5RP67WY8dGyjKkSAOGpvE4rWyQv2tCxA9qdPDmJXxJdlSKs0nOxVSWB4A828qvkm2pER5vdt0H
UKJ4n5hwuiVxKVGenZyBO+NAEWndRApvrTpiNEfmY0quFE50r/34LW+94OAX6lvUUJr359sRPuAn
GZHoaZvMrvrhOcEeV9d4j2ztbpUFwhytFluFgS11mSjRaJNOcUmlG25l2E5rHcAZQh+Xnu5ajGN3
ALLTbRF+XlqGYZNQ6a6s8btZ+YD7mnbJFkAyt9nE3yT01tfGPMXIkW6Rx75hPP3LVBWc+aG/OlLv
t6mdnjw9QSGecIOLneIvwvbSr02ruyCFsbF1GU2CNH9q+V2hwMGGUzsQDlVyDD092+N6t3fxkxwE
57ecIGv1mOQa06HiRfauGUXOfsz0fUYBGkrYDOqKBa2H7pB6MBlUTMit24wHqyH8FH//WkByQuKt
EM2jnuhKLvrKj6jQTRM3M+bnnQb7LtLNv0hdw8JZZ8YmGtWO5haJ0D7CTSZP7clvt95AZkYUJijN
TLUXQbpX1WzMwVZRUEXf9pAQtH6CwqGZhB/CFtw6hO2sibOGDkEJlCurdDh3yTyzc9ROxsitioKq
md+cNwx13FOl0o+5F5P+WxjbFnII0/L4QluRPsvcE3OSawllg8K0s4mgwG2HSfuZzdebCP8px0pu
QgE50yqzeyi5Aw0t5ZXZlUDL4BxaIrj6lnxJSyM96EY8rro0e59Iajp0CSEU3i9Np1pGl6ujrLNN
rPqhL5O7HMgKJVmFuDePIUgNncTE+iagvVhh99Nz/BmehTdApOWvnMr8Fhlxspvs6S9rQBdjZcF3
zwl/Rn5urHqrfhsH4p9VYlGaTH8ZwXZIS3wTeFSCavhZY6CvKZ2uhyABe+bYZ78bHwcFIrV0/XU5
Rg9WSLijKHWxyW3tu8cFYh1M0YtTSwpplUlOGz27ldfxo3OEuI2+VxPWbHzVUkMRlNPcqljnZ9wJ
jJxkoI1iy6QDZgtzlbUZA1ZXhXrK/TR9jjtFQHcUgjFLO+2ry10ZOkc5PCAIanDAzylAHqXQwgyi
B+5tyBd9KmY+r3mJpH2pfRl+nVoGJJmt8qNho0S2W3xN0OuqWUucmkiokeYsi5EVIMJwxbsa0+SU
0uibHT3mNTIg0iu/fDKFkT3Xka5dpIk2etknC9vASpIq/gBDITtblX7PQgjd6AuDLaMXC3+HpsNM
QDYI/+cBP6J1E01+FbnvfRXxNG0DFYmjmRHe4A+7Ti+/6VSf78B6/D1EQnMXyDb56BGQBHafXfui
/OXP/TZS+/aSWt91WXL04feqSegOTSh6ccsqwAC/X7UsLevpy/9zFZXBPZ1Q949tza/SKRpdlzea
Q5gfA4maMpbGPtWT4DoyIebHSQroZEY9Xli8NFqTM+JMm3tGgomtNP0cBO22HPWJ/qMzUMJKJRVk
IGXGhwrg3uqAOe6q1HlAFZqWmf/HqjbO9lJ53caBJLT5/Jt6xyTs0fN+79qyfl7ledK71qEOqmDe
STm/4o9jwyuKjLbQ8vcs611al8uqz03//cY45IwsfN1Y90cyIpt7Ers7riXitrzfmw93xFSEMTYN
4OVPlmgyda9j9Mt205rMxiAOiWi1/+fi730z6I4uzy77sGxb11EFzsf09yuo9dL5YvH3++dnl8XP
P2Z+hZpbrb/fECXD78XPTeLC3IehFVzFHDTT9HmzF67W3avI32rY8m/Lkh4F0TE30KCMtLhlv6dj
CFmgEfpjXr2QMN3cEZ/kOwaPyWZZTOd1VGKqnTSBJCzrMoD2d8qFjK6dOFyTrt4STDtVatemTD6X
11SBUd9rtzTor+D8XN7ye4O6cDCcUtj/3FZvBsx69BnWNH/c8pmcE9G+zXXM7vO65YGJETFkk9b9
sU6YabVPuxaB0bxby+eSBolawycx8/MzSol3MdRJqP9cl9YV9WsafevlbcsTY+o7e2Yw9K3+/lx/
ioGJKKRLzVgDiWGUJw7hgCd/ed/ywQSc5ofC90nB/Pt92LCbQ9bboCn+Xkeq6XAIQ9v8/d7lCasr
9MOUtPrq8zjha7IPXPbG3+9dnvArj4aZB//oc3/rhM6PR7/lj8/oGj0/ynla/Pm5GE3qY2VBDvz8
jGRyhyO0TKTh8/4tTxjToB/hyiPTW77XFL3FkQE1HYTPvwGD8NHMSQf6XEd1KzmhW6XzvRyjTiHa
gKH063PTupl1J7olPz/fxQk2ngoZ/PhcZdOGPzG2/P65nwjN/VM/WR+fqyxVxecp7r5+br6STX4u
3fD9c1sFjZZzT1ngc1UzZjhU3PJ12dZyHCkLmWfdDp8/N9+Gnnd2c/vpc/NT7CFVxnG2rFreaKZx
cbGC9vFz8yTRtZe8KR8+t1WkgyKPqLxZXEXWDIqZpaPI51R+yYxMe8EDdNKwJj7a1ai96CV+vZQ4
NyRBPAlHZlh3RdYel2dDhlpbt9GN3fJshQh832TBsFmetT3XOHG/crne8t6pCyDza+b78iTZQsmT
wRQAm3Aw0CClXJMP7fPyUrPuH4m8Kx6Wl9KfgZMCy+a8PJmZdgjOw1KH5dlYUKWi+xf93ofCKhRd
aKGtl2ebkBkyNQs6w/M+CFEWD0GhPy5LgVs3z1SKV7/3IWXWpfda+kTMjPbi5ON7EypCmOclWUkX
WkponpZ3NnEJJCAg0GR5dsgiDgG4zu3yrIHK4+gCJV0vi9TLxstUoTdcFi3mp48yd39vyTft6cXX
/7ULtN8PcPO03/tXhMmvzizS6/IhSWcV69g33OOymdoc4y2gi3i/LIaR3SAQp627LOpEUp8YHNF0
+Nf3NgGs0b4tS0lcy3s70wDnP21Z5VWXDtEBI73JWtUAXgGalN4HYqgH1yxp8uZMX1XAbGAoIMA4
jXmRMo+Pltm4lzHD0q1xkgCViAwK5G101j3XfbGjxNgkDulOquxdUEP8T+tKY7MsLq9b3rEsdgoQ
stHRGDVi96UGp/FSY8afF5aNeUF2KT3Xf1hejQ8FIJzu9Odp2fSE37ozRqxl8xsUHUeqkSbavHnR
qNzx1GDN+b25SRjeTTOip2VLmqYjNUD4O2/HwRT2Xys5Df2fQk4LrKRtm7qDLwljkv2PJIGgixpt
zOgIj+BfHke/d94UhK3o29A3/OxD99x4nQF2WS/3cpuEDla1BKl555bjX2bcipWReD/8riHcq4XD
kOu5WEXAU6TvIVyv7O6A5wmZjVT1u9eafyVllz3EUeNt/LFH2DFg3PPBsPp98OH0PhY/AN1Hoyvj
lzwf3/y08b91GNJXEpvUg8a9eRPCimP6kuVbXabegwhz+nhqtE9K/griRNvoWjnsbLOh9FRU6U6K
GkMwvb9d2YzpUTfYscGbLr4nkCckg7NVRv8wet14IaV5q7uSu3cSOzt7ygJIX/MprUcnBqpileZO
c7MSm0y4IqRtwYyt6ENzX8/ZgRpF4UtG+utWH2RzpHTjH/ucAKCR69B8SgVbbU5+LGJ7T5MZlb3p
ym1jkwCFXl7uYqORgCYb50qzt4XI0kaPIAc0/gyKTCBVzEONxhT2paYB9Qr/apOi32WFqW/8JKrQ
AdoV2obQ1E5edCrqnFi7Qv5cfjP/j/yz/waG/f+F+RqQWfK/d/3dv/33//at+dNZS2zG354/A+Qr
GmkvcH3vb+Cro/8HRlt8LobpGx5NPVCr/wK+4vfDHojjFae4Zc5u3L/9fqb9H7ZvEpbB5cleYLD/
V67af+BeLc/G62bwDya9r9v/tPuZVZ30bsClKezNYiUK0KuIzZvgW6o3gFA6KHyD9gW0UGe2K49s
sVWE3QqAk741NKzmM9SLatQ2U8XbEmrlF/3jHwfyf+GQMP6zJRFXsu/iMrAcdnj2Jf9pMUgn20j0
1MYPxc1gHA+dFf9K4huRTw6Z5/4R4eNNENSxyg2IWwNAwFW++a/3Yabe/mEGwBXJxXH+kmxq64QV
8H38uQtMZQclUGFsajorDBheEsN/aSGlrsw4xHIGr6pUONf/6081Z+/Hv38sv4oA6aVpwwSG4/Pv
H1sRsuFToy83Y9ZQTUChk+S7vnBh5UOpktou1QgonvOphNqQ2rVyK3WskjeztNfAojHXa1sF6xJP
/js1hC1mx4OytQ8/SK7CyzviV+P/07dlzw7Wf+61YxC+xE0Fg+t/CpCYCqU60leLjePXzYtfQdwB
aP7REdAJ0ozECy6p0cEIElpmRZsCHqgV3mgwEaM7Fu+cEF8HM3F+ck0uM3RGjrFu3AnxDNfhyDyJ
PDtO2YAITp6tNr+WvnNJKJZopL8kY7FB7/yUi/JRG8t95YibCy3GFM5HpVfH0g12yIyORZbvfNXs
ZnZeXgFZsQ5hYB5dF9fXuJuUP/vDoWhvY49uAGzJuUJdaYeOep/f9kfTKbcTvQs7I4yvLC8GODYU
fHu3Tg6hhohTWRfb7nEZkDMHQzEenc34qxXTrnCjh8ocb4Y6lcirppG5cJVuR3xRYRHvjb6mPQ0U
9TlqIbwExYW5z9mKZnQTIyeRwYGTdzGFdLAe0AIe4h6JnQ/Vj5Bv0ozLlwm0A8LgrUVNwNOLlykk
d9Wi8gidYaUE8mLMXtqqfdYb9Sy6HAeXe/S68KM3QFhkxbq3xY4Z8JZgqz28PsDo6pwDpeil8VxR
YO7oc2DYuYGJuEW5g4Gteqn8CXDk+N0OMeWbQD8SkGVQpEJCrECGaNFJKyG0gXBcoW5aY+G5Eg1K
ozHj9jlhn0vXU6KONbxyYSDogDlROF+zlozlJrwRZ839u9+2ICYxQz85+rQOIMWVJAR24XgQ0lnQ
LohHTWXum1bu0B2Jgaq1Be1vfM2NYWv34r2urb2Kh9e4rq6dFETLeY+U67qNPbP6In4KS0luUC2w
f3p8ptf9iMxk7zfNR1zO5KeALo0avE0gp7ukpbARAk06eMPm5JLKQM+ie46Y+zn+HqbxzTfDXQvj
J4Wc5xX5jqDAnZsBDold4xWX7i2rxlf6QHe61T96nTpuGz3Yo/uUZure+Aj156Ms9fzdm8ggAkhC
O8UmA52yssuxst2r5nxQItiWYA48BQZ/ZMPpV5kHGyuaHgEERyvC+IJNNyEzqpufAPRxMNFQad/8
ZDw7iOHcTh7cjvJqCvTL39PLPSPUpXXWwwP0DxWm861r890NPTTK3sHfVXTlJXS9lyHwvtFWwog7
M2ksHTkTha/d3Hv2e3LNKmvvBv2pb8Odb6hj78i71uLNplkUIVSSeDl7kkkyccALeiRca2Vo6SME
Hseqd4RbHfzW33W0ZbtanWoIM4h+V7EZb3sLCKEDU3Oay5K5Orok1DoJzT6m5/OlcZLq2I6cellP
JQqVgxpPYZc96rE814gM9ATHIzo4H/yrz3zGg5ILOU9cTHBOlWYebAZZHWnmcWdzYUIn2w7MoANI
/DNWG8FQ3d/7bDzSBWUCpx/m7zenUFtE5VGIdyOmq1PDFk9KXIneLcHp0HTDyQVYRAbLezTTKZXr
PSA0xJ5HTcV96/y/7BJgumDXGc/6Dt1DykvzdzQa/4O9M0luXMu27FyyjzDci7qRHda1SJGU3NmB
yd0l1HWNKf1pZM4rF+jv23/xfmSERTuzQxMld4kEcatz9l7bXYG+nsWZwj4WwaGWJ6dq3TbjqjZJ
Ug/7i9v3W0WPD7WyHiwLQhGHv65Z5tZItVpj8iAAm1Qfgqhyhm09vHUkLmX1lpzmTefg0pHhK9Lg
rzjgo2w0/VdnZxdRU4iPwnaB2HVYaQl3n2fY767OwbTWLmotoPRlFPM7L/oc1YbPkZ2+5xXdohpx
6aXCwLIbuLOAyghkdP5Uqh5GG4JNGk4O0Y2VG998kM0RWuJ545C1lRvKB82Mq5tW55xrhue2wxXp
0YRGpXcy+vTLEhi4ER8dlfzFnrxlclj1eog0038ZRo3kGQ9EUa2mV2Gusl5fR158FYqzFKSih7Ck
A61apbpH1zumMhruUJiryDqi90CV9xzCo2pVyxbZHWFbb5USKzOlBsmd0MzwM4xA1QVj6z7qMDcU
6ZTN2nzz1YiJ39tgSnwU1iJomA8wK60VtLwLO4f7RC70rhvtekmpCH1CYKlzNdDJb/a1RwnFsvBu
CCQy2uq2+KYmyU5tAZP0oXAJriR6LK6suZzaSaafYyvAgIjCf/4ceoqmvitxyYdoV7NKkZAVKLbE
OtYxcSOU+8tN4geGTEyDGUpAVPNl9mZV+QOJ9Cro0muaRN8KC/dQawD7orzKaJ86iSa/yotyOpO+
/E5zrwD7I2bOwKlo8ExSy/gdBtrsWa1kj4G4IbuNyeT+GDx/FxMaPpMJ7yFsQeBGukv3xwheFKe6
APVBEI2JQlGTs6k7NzsLv8jOpRxeok0J0mPp1uRVY8YfaNEW/pdVFJ9VDV4vspAAKsFXI2uCMvKB
uc0AIQxyAA7b9xJ6Kp2IbCG7AG2f1qgzK08fqQWLv+YaJ9kJXRUU668oXXZZRRIZVyrVILlO3iWv
r7m2Frd1TLzMLEztWegAv04MsgZCAHfPy4K4HSe75gIG69dKNiybjIDqNpDrHDfM0gy9pTdSRxAG
7zJAocwW4wV5ZTmnw/YmixFtVOK+M3p+FL0DYrhmm2bQvQ/YqgkFOGnVDK9mG/60oJQCSw3noUEG
E3ly9B7Tn2kbk440QDz1+VW1woduWEzOwqY32RpcwZK7EmgwvClIwl3A52kKgLpeWwGYlDHHX6wT
A0Ng1ngrVKFT3z89Ix1iSqV3Lwio9QQzPbW/RzqERK84yO+l/UsECiBcftyU/NKwCb6m65flHBCI
673j+/xeJbXBGEEsHFhr1+oB1USvWIx+AbeLoHUnj9RNjqXtdDPfSs6+1X9rfH9h9HKDJQPtMFLZ
Sjd/6Xl7zqtwi/5tjrvpppLjOmNfsrLMLlj3jndU3K+i1+KZWiSPJHGuAWPHI9uCM3rycIgOmNm9
zXZZuZSm/pU3U6MTwyj6irsm3Q0Dbx7oxEnQeT5QSWQT5GChTU8liss5UXoHvXVLdAFXzSzLbRtb
az1BDWRxew2Nnyw7ttWLuDVXIdr1VjHHmRay1vsJrDhcTj8Mgp+x5uvAQRCjaGrGzRhJAG72KfbA
Z1BhRuZkBIjf272hBR9dDv+7Q8xf6LyCXAoVldir1XUfQr/jVAVxy/jE0ngb5TBTkXZiFm/pUVPM
w8q3SVqepdNB6HkZgoZr8bybWwRyvZe++mN68FF4zSQlFJBmGkz++qrq2bkT0VdWohxq25mVdfve
GGBMOO50K800H/9jYobDejr61N0vy3TgdJawwqhVXFvr0oelvxAoB3fSgkUhGFzhPoF1M+dotWFU
MqOIgCwLJ9sWVMfWJmwPuPxLVaFmi++dOzTtb8J46CHLlxnj/pZlWMzbNkenl0XLEkw72DkovcLW
Xp1KJ5POp0asSO8LSM2iq/UZ8QwOEMjk7NIpnmt5aM45FOyQ5WRZI5dSpW1ognCakmA5F8VfkHEx
U9jM4Nwb4zR8APRi9cw/HORHc5MNeuEMLdt7LqzW4f1IK3upZ95ZtPF9yPkrdB0wAFjOmSCKiQxl
KcT3iD1X6EqWYrB22zSggYUYeeQyO9NEnBCPWNG41VLor+0kUw7xLGeBujSnYdwZ5F4M5Q8EvLwJ
YQBhnZjHomOx7eybqyMuJOz6AbWdnIUQ4Z6tpmfXTr48TqgzO+ScQrgi9nTIXDGbZUg9CMK4+QOX
zb56ii38DxDekT1idtAq1hOZhxhOLMaSwou1zpQdVXxR7SL0lZ+0FI5ti+pIAWYu8cO7n5iKvzLb
//IE5UBz4lGnyLZIFOEWF9BJhuICrQTJuBhQYucdvmPJvsJ5wQuH4GswbzIkVI1dVmQmZ1WwhGAP
UWeBCwDfGR6KEhwQ+jzq3rplfQLrAZ74dHpA2v3R5li5pqWpLBkOqq7fkTWeOucFc0iFd5WFplbi
s5KwrmhYXsMfUqNSwLCJc77t4G+KaPCo8eQpoX470Qj1IX3oJkhRAbWvRKgeMbcleL1nqKJ+lSkq
sZFpBqsKG3wUppSD+YITwTKJg6+qdG5THVOthzlht0eZGRuV5YqzAKBv2ht4/6Cj0qtm4NO5irm6
MjZu1ACXVRG8Pe+PuOJ3D0zr1JE2ufQfvUJdQ5jh1zQ42b49isJ9mQYrtBIKMuU996pTHto3GcSH
3KAOMf1vzQmugE4rM3xMn1JNYZpw94feTgRB2malOAbOjzRoVsL/fYHxVjziyr5Ns0M0aLfIm9g6
2YPWqUTErmwKFQ1a/yPI4Ho2GbN/lHP1M/gooc/l8kGLThenGqoXJ/EvzytskDY0E22yTVUycga0
X0T5SSa4hVSDRwDdtOgQALvx/TndPv+PlTsvRkiG4XSvYzQ64N49R1xf3A6/x4/OZ2gzN5SNcsMr
YcxFm51jNTtTAIHIOE1gFfdTlD3Kntc5fS5KiBxdUSgL0EvyzR++xWLFWfdRNOlDCflXafHAZ8Xk
7e6aye1bNzmQ60m7gGfATZU9QsEjheSjdJuPJLmye0Kaa8tx5pbhgYvKsRqtENPPh6N5JnJTVKu6
u/BD5x2147uP/Or5Dp5vJXZwYxeb1Ah3ZPfEaLbSR27yMhxH/xWCZOS2aLmFi/Eb8JAfwchCMU0f
z5mC1KRHY1Dt0vTdGI5cqV9qPDwK9pe6qL9lo3YuyZpxMo9/wr4HouTvAdEZzDXTyMzS5AdhCEwy
UG1Bbxo1r0GTAjlXe4g5sqflATPSphw1hKErPyGJ0MZGqGe8L33n97gvoHrOjQzRvqpuY0Wf0Uub
d1a9JxIN51wC2rUa82MXgKUukmurYJ01m890GG+ab4IaMC+jI5aCokVdHcaA0VZmbCTz4hw63hfr
w1mwLRKDxB6ZL22Ui9MSjYr+4RnxYdorSltZ6kYFXdNIlpQInjtc4ny+RgLtjGQ/jf/nxiiYVs3A
5/UVb1DNb4lKCJThvMOOH2fc1mgr2GBXXr/MTbzGvqOz3S7HTaq1zAHsbXzmyqRk9pmWvi4LH4kS
fhkQFoyouNTcRkbifVFGmXdmfIAf+uUp7UuwnSb7UOoIuZD7MPwqiv+zsJw+DosxMFAXnsWnpml2
GURil63dwms5mpTVT8wCxQLi9haK5yKq+m+JhJsjio/OYOaKm7kOU95a2c74YY/VJcbERxzUssUa
jmBdthVE0uSc8fGPvBytVM+uwZ0yzRlq4d4UVfnMucTT2JhGbZSU2JQr/ndPXYc7wO0roCz9q12+
u9xuZZIcMHjfpuGSOg3WvOAyTS7pqMGDYIvy/M1BmJ6nWa8s40cbsMhFABlOwMa+ge1+RMpRjfJN
r6DFsJW35/3tuAphGUjHkwxAk98gtc7pvTjK0vCYkKdPcGzSw3MzmqXDzxgv77RDma6/z22SQVTI
EuPR58JhWR5eDI0KdUYczpCXPwyao5QTmIMwv5ufCA4eie+RYc1ACwYFUo1F5ELPSTUt/Mf0aUUk
ZgEa8Feuip+zr6ot7ZoY/nS7MBPOk5gfDxiKaX5n5+l6kBj0hXH7xNIEJgY4febfO9//ytX40Uy1
EgxuVwRwl2dlepxCVMzO3HtZe58u0PMGmVaT3nt34x6WvBxwz/XFr7ZjKW1srkFfM5yGIaI2z5rv
GCRnjaPLgpIhTm1B7qEgAr2qclepTn71hbjghorgRY/RavrZgi7oB+ftaMuMMk9xQ23itF8qhjdp
QyyOqJnPVbUBYfbxFCKa+LDc7H6faT5sKd/cgjxJZ0pjvpWI1BdNxOvIwYX4Fa/R6DA6QstaJ9Gh
VTg0wctz2Owmw1JhLUA1O4JPYBWs/TR6sWpivBXcJlZlV6iFlbk2rfZIymvmUBA406xdYwta401A
JJYTIAMrB+2hH3/kEWR7xXByPDE1NcSelUk25jyACLYLG/VSGDV5B5LGegmCHsPIIvhOBBkJITVZ
k2FBGEXfwQ6VTRTsCwNLjWC97BGIEGBZ3A2vL3/6IaozKmJu2n9TS6BedQVHp3ISWEvtWSptdCmy
OF7Z7A+OCWVgbCKJv8f1gm+nSz8bwnWOaM7NtZ9Wv6Da6cdu+lZvYk8GDvr8Dn7EvdoBAQEoplBL
S6lF/PPOgZgaEn/pHFgECSJ6taRlqeZfWrquQl+zIrVvMVVm45ag1sxY6KDAVdqO6O+IazuwtmMl
ClfA8bHQfW/8Yq108miAKnq+mv/fLfxJinldDq/EnGR/l/eooaAg+/n/3i+8fgRprRw/yjr4R//x
DySvKf8GP9ei6YWdzKLMSue+o8bxP/+HYmp/E4amERRJV8zUdYMuzB/dQ7i7gqYhzCoNmK/65+4h
P1INCc/BMDQgutCt/p3u4d/fZAb3F4oB+nF8BTnOVP/SFROqQYJYYWmLmtJKTKm0Z+3Xmn+hT5ii
Mv90L//xZ2xTlRqbCBuk8N93wYJcq8oOMjCHyym+hXLkeAFrsBIEBqhjBCczXrVTtGxGJGwwAS8w
biUb4BRFzd5KU9Zl6s+15ur3IfWcbdb+HENSkaNVVHcLytrpFL1jULVJslmeZHNOLn7bsIHRl54o
NxIQqgVXvXOIFCjUjc1JlTbW/E+f//n32PwzCO4fXEwb6YW0DUNHLiL/MmKxoUX9MEhtYaPD6bQj
2piZ23/+8z8CkO2/X0xbGCq2Rc5p/72T6QlSZukXcDElwoeWOo0OKGudl2q7Af/DAjwrY6NY+q14
K3rjR9GYL0GBu80GbFK6r1SlbNe723AhSFjozc8m+wrte4fYUWuThWUTe0j/StfeJ0JO3rKfClbs
ClZxCWgBWkBeuvum/jEWVCUhhSN8CvQfY3epASI2jraF9TDrAAvWcpIB2nMb4KpHxdFANKlG1IWI
qMKltm4I08WTckKGs8AxOUvyny2A1pRqmTk0c4etOttUDWvE0HSLXL2qcTkTWIhsQlymTPKpsJ1B
XHdLweq1hWVGawvYRc0BE88EZa1gmNGJonqIh5Fwrgqhv5JciqGeDy0KcFltO7SVFWEjqQ8jAOSi
qX4KfNRpbVF+iXcjgChUpTMY7i4rO+pv8AOXjlDqCoOonywiIihwjM4ihZ8SJtM29xHSjaqk68r5
rMpoUzYSOI+2Cqcscaz5XXaMsYEU8AjGlljPT7NXFtAr8DTUF83P90adLMUFq9JSq9yl07rbjheb
gvfPLY8tAzkLvqCiT24MSWVdwdW2kmUfWhd0OmsbhGfn0H3DgJ3Jzyhs5jYRS67yY2ztfQtO1CLb
oyXayKc0CANVhMT9JOnSRKbzIxuJKCqWQ1hutJDc8zTesJoQ0knoUF8c/eDbmHA9IYXwAYuph1Jp
yzFb4/jDmK7sCga4BIuTYl5i22bb3n4MkAwOr+DbYMYXOMwh6yjdq+sP+3aQwO3qeUhavNkh6Gx+
Btwo8H/5HNjqlbMIikdgv0fNxUBbb/DnMXp3vMURAgosqxW6A9q8GhkoFa3puwEuqhjlSSvTb2mm
H8IMzxscLWUULxrm7n6yJROEZJFbS0+DjBmyl0LUfUm1Ddxmlq65HNse9T5ehpYYhrSF0Gp7sEvj
4NES7kgdRzRLR/T7xiXy9J+PbvEPB/cEYmf+l45pTUKvP8EYSSMXrPnMIWrlLWVwVasVggEbn5uN
qLaiS9xPeQj4G2mq1Mq+nLi3mUNp9xZ2RFH2/2JO+wczN9KW/3o9f9EvtDgte5kyc0fDse/gk+LA
cPYkH3JCdNZoQqEU/4sZ7h9OozaqFk1i1tf/SokfkzLPRTdoU6gOXq0vOtazzKp/v7F/a0fz/1Tk
tZwyp//JduZ//0f5v/5j+PD/rIB6/p/fOxldTgBzdVre+Fw0bs//3MgQe42wxqFg+wf0HA3Mf8Ze
W3/ThCMQ35B/pUtho8qp/oi95vcJFWgmuwE+Y4nW6t/IFpjWvb9bFskncEzDZHPhGIK4Am7Zvx85
FLarEDKMnFf9Sz4W2rYYbaBdGQQuTs/UEgb/mHakX2R5ddSL2LtqeEnLSBxNTzOvjqkph3CkO+G0
E1CutN9CATgSH365yoRuvw0GM6+BuoOdC5GAWmhNKp2fbRTaaI47682JwnlWVPifIuG+mn24Tpvs
RRlJTKlSXzvCPcdIKX3jTR/xhJoRwVHPp2rXgDSANb0IouYldirtLRd40qtEL3ZRaBLjk6ifoZEN
p+cPSZ1dWIqY+B6KueghTt+ATc3zRBdvWRC0L0affbO9Urwlqp7vBwve0/PBLtQMcPsILCzsg2WH
4P2tbKwMJyF+kroP1TfVIF8Nl4W9k7HLLCzLG6rFX8boDKceusqbA4A31H3jVZHjePdqBLOac0Im
+hEEHmEsWoaWuO7e8gboX2BAVfvj6YB1DwMbpCTfWpemDGjOjvW6Rr2xbPgcsF35b+b0uka9UdbP
9w2XEk+fTLV9lqvRXKPTuO+kfS1oHp8Ri8o3w/kAAJXcSyfXX7HZrukIyLeYuEDXGYODO/nncT2q
b/kACDHXbSQB0/sslTpcT77VZcUe8iWvxHtfR/Aw/BEwb2gPb2AhrZnuS33/fN+DLt+6wBhf0kar
NszTkoa6Smujcw9Z1MERFP69ca5ANbI3yHbeq12IzfNZHTrhQqGrvoyy5r0evPQtCyubam9SsnjB
YTRbS9upPhnL1fSUg+EDMOmIzMNKUatU8VufjDm2xLhaCjhvb5kI0WBM9EakM9Q3k7UTRrA/DW9c
WyMfTBFircZ4EuWetRrCeriPrj0sofWxttTmmqCe4a5pdA4H7BC//4UdO6BrTfPsoGxc5moClslJ
wrVT6ukyMY3urg8aYT5eoi2eT0mjrWdmEeAU79Eh5fDBiAz3IWlaMSCQIWlpxGv1Li618PdT08nu
6NGUVTs10mo1qeHf6NZhQBQPCHGs71Lv8hOes+/PZyMnAkWvxIFyzkkENbIeDUZ4QR5hAOwVRJpB
FSWU/ro0fpL6mN6r/M1SIbtNUSJmlw/XlLLL3Sn7HVXt8fz7WVh9CMr2BKuT5NNE91RhqdfcJEXg
wVOqHzCvQtvcDOg67rnll8tOgTVItjstMCu41y4mHBP3CwahLLybvSe2DsiR+fOnMpHVobb6q9Vi
m0QffvegmFA8CU8jMqp7E/X91dF+/f6R09eXcmDvHDvzCMXwq1ZK5RaWzl2j8MJWhmd552m0pFRl
lxCGfsl8B1lURuNSMFQsI3RvZoq6w8eytgyazr05GR8D9sV6LuvGv9BYXGegJQ8a6W8zkFa0oMYs
v+T8XSXv7RtBR/ZNF98zUGlnOQ6r0HbNm2kF19w25cmfng0hI8Iv+373/GHtMQ8h6R+WtdljDDWM
G6R6c52MDfUlftZHdnyL4hAWjmxBZPDs+a16yJcUi4KLGIuIiGQAM+zySWNVZHQbgthaBry/UB2o
LuFKvsW8yCDivVvMnfZoIlxvIgpG2Fvd2G9uXY1gxU1s7LxVeYXnWkCRJBbFYnZdl6UFzzkgEaEu
ASfEaXsp0/AW1O63MpVAmVo4CIQz3gf1kRvwvJy+7RcNNeR71L5qtjvelKjT76m3p3hv30hQKC6d
P2wtapRAI++c0ow7x46+7DdtRxx7ByhlVUF32PkU2o+UlwHfq+rOH4V213OU9VgPk6/gtU/T+rVX
bE6LYCNcMw53nQNi/fngx/hPww4wOCrZZJdVAfjh6SuQgnjMjWiHwbbYD5FFXNX0Fa6u8vdXDZpe
9PE5ZU++bxdIn+SIpV7GwNbofYN9gJoWtdGBHPVjA2Fgmza6c8QDeWzyQN11TeejfvyuduWCQL/k
ItOw2uu9dUdC2J29eAsmNb3AphKEYAb6AuuGQGLIQ1MYZIwSdpMDcYKE4BWXpqq6bYlRY12odnQP
3eHhWXG6RY9Rro0acNJgZe+RKt1lE3GZ43rod21A98QHIARPoAKpbEwPHbCDvT4YfPP5vJjemtKO
a8PokHwgnaB7ntXveUadoM+6/pTRdX5BZfIJDMMhUv7dDVXn1IJTwSnTNe9BoKZM5py4Irb/702+
wj1Oi3Yo2jUF3nUnw/ClTeJDi2VwApaTcAjhDzJ6T0JREvsGgcxDcBxLOyDPoMk34LVuz2+FoW7P
DPCYiwyr5e6/Huy2VBdpLvylPpL1IWWhrELLVF96k1A7XxmgWMTqR2DmwENgYewVpu/XNPM/aeWN
H1pdgZN0SxC0vUNqLJyomZJVxYzVNTlqZuFQys5FdVAnPLE+GXGJcgz0g+IKJ8BvCivFyUxo46kV
H4sOTbLMMY3lWYD1W4uyrVnIu1bnHRNupa2kilQClaBHcqCxj2HELMbOA+4KF/AJz0XUTWptB9S7
1yzz4ET+3gACwim1cO4RpEI+S2QtZnPvxrCd6xzkbOQ1Nz/FuT5Efveo1PotBEJjKLrya1zZ5giy
CYnfPvSrd9AVDjOZ6SNMVOmZcDG+Z9i0ETVg9bAzyslB1xTzHJzFS9bpIBqQkQUZySWsR+qZEIYR
QNxQ3Pq6i+Z2aXTvot41/vizqLClGMLkfWD2cNrkY2SimKeJMbzUsjO3QaQVa0Ee8TUdajKA80D7
yZBqIpw1nkb2mW/Y80EzLIr7P2JkOkMXbRyAvQEF8XncNUdzbEAreLfSAYxJb5ZOS0hJq4TA0RkV
GTaqlc7zLg+WpRnWkJlMZJUka2QFdpSxmYctnnbFCA8K3bU5c/beM4MfsTakK9lZ8dwEZTCj0UY3
1DW2IfIa4szph7SqtVRi2Cii2MVKzXYojr9JGkKkQcQXjIzhU02FQhrJc7IacuWLojwpH2RP6hLj
YeV9eUF/H8x2T6/vHesLFY04IUDRIly3xAmfAPrhBK4EzcEwL+SxkC8s++vgWxTh+YdKPnhz8GFH
GlztjqRPCC9UJSa123vXGuoLooeuEPpKNTpjZWXU8QgVDha+PaZg4ZKFP0BL1mvI2BbSiq700RcY
kX2G7rgsQVgnLluBNkCF3PfDyu50/GNNnG+BWoEkISK0Yx/ABqTEvgPcYvTsYNn4EC6Nic+GlzE6
qdPD86ue3NiZCRiGVFa2DqGjRCfKltEJi3R0qoiOXKg25SkQ9tUO4sMCpyW4aL1kJzK4Z6scuj1T
yKqF3K8oXrVG3rvQdKEs0iFXF0UY0tfpundWArEoGpXmcsjo8jOqRciLwsPvhzSn26wlVIskAOOq
/uPh+dRLI1rW2NkwvEU44WA/onmI7XTnkWAsKHZqBcWc3tAEat6R0I7BJ2Vj3CTQKCiEqeoqIxax
HWJ71qs/QZ241PfSbyP9FLpydvla1qe+L1tEj02zDFpz3KHNa5qk26imcegiTTkahe+disSEQQN6
amnXCYWIvEMJCNf6UJqXsllZjU65wJ/63SZ6US8vUCwMjr9qLSAewciSW01c58gNblqHtXZyMth5
AncpQLCG9FwwE5GV6lFq6UPlKP0gxcWmvmSjPLh1Xm8oEMQkQu5IgSiOsiJdp8to9pq1oS71vtz0
We3CG9F/+omQM7Dxyc4dTtjBPnJds3YOyLrKdotXK6pQUO9dQWqBV/TmTCoEuBFDwGJTp6D3Gnfm
UtC0e/zCEWv9th/QJ4PeDGbmQNXYa1eDlpcr6nJc40qIA+REolJ1DOUSFO8K4yggiS6gaz+S5x3X
CXcodte12tRbfewUIuDhvOvlvnWdmBjY0jvHTMUBueJb5nU509TafTNqQmqkGZ3tqt/xe1l+x/SV
nmJ0FC1YMr/0K5Z/VgRaiStPdbuTNEiuVHyLkHiNpDw5hvZyKKY6LzyDWTtmR4v+40tRqf7KEEqB
pFLuvNFK5tZITA5EkkPgWT8brRXE7YzGsg3A6/qJ5KCVlPfaUcXOBDlOLvdkOWpcfcfaFO7xtL4Z
VStW2pjjk4+HdElyVLbEYxjdNXbVBsEWBFau1dH7bhrRNUCAhvAXEfqIAmypWrLdE/xAHivm5b0W
TKN/UGA8KwXnxdE9kiBBbq6tH4YpbkGGTk4xzEVXWTVyl2eUJmv8D67biHkaVe4p84dvovSCzZBn
zsEPiPHzTJUy61BDDwvaU5RQOrNTFXNkTiTO6JMdH4+IjG14t2y41OQlSkZn/3xwewzpVqa2qxyk
xsmnWAIQi3dZj+Q5UGRouYv8nchj8+giP1orQ/7DHqNvdtNGWyWbhCfN2KxVeE4vquN/JzE+2NYp
96T0tY4oWDxKMmqhsUtq+lXmH54PStFt/EhDj1zqi9Gs652XJdW8ECqBXIovdqmeKSs9Mk51I5EG
puBTdjRgLZ3TT4QyCREIIkPHs+ERND6pZPWJ40C6NZ9mRfSZMxb7dB7ldbYQBcKvJEpfE8W9JSzM
E8aj37oKmZ66V5yI3DEB8Ul/wzRfAEvob4oPLjTMc+vM4nrSCv3Qd02zRYieQau2f7RFcsrBaa7J
OQFVVBPFXvTRq6n0q8CMyp2VgrdQ7fGMp21fBAquHEdbNk7tU1IZ4Pya1ZF1EZqVasULPGsYp4o5
+FrSTiPCGdnArPVCG/bcpXVc+Cf0b6ewaKNNMWQr/KBsI3vZLkRiQoFizEiBfjVl4KwbqwWe2xug
CllUq1T/6qY5084vkcidg+FQnzeDbMX2faqCj+yGpXflGBVeR8SoNPttWO097QqydHYZJ0rqGLms
70lHjdvi5LamA37qJ08q2j5eQrgtOJvDYSM8qyXlGDgtFYmgHwoYNDVJcp0Bj+MSUhB/MXL9Km1p
7iPVRlCGhUcERHFI3y/2I3lgIqpMBFQDcROR3BbuTqCpvno1STd5HxEBVh7yQZIxG5Nnj/sMUwo+
hJa4jyzzgATmrBX21QU7CoWKnaHSkbrmh2lETyZRDyBQrzC6cgL3OKpx8ZH9i3RRRXCEjQEsgYDU
PQvD/GxxVc4hG/5jMqHWIAtOthJ/0flld8p7mvikJS96o1UPGHNpeo/LoNLVmahRONtGdJA+mKig
6rFE+a13DINqJXqr2JEYunbtEetglOYbBES7BhAk2HENaYFuN/jq0mhfJS9O4Tg7q3HFOtOTS4mw
6Qwy7BibREupgrQGl8hOup3yWGjmlJb3UcfU9Vz4XqyQ3ZediW6ptfmnrfSLdtT0fREac2mA0fAo
euW6NeMAAIMxjlYVDaldO7Tv9FnFxhLGTxE2ay0lykhNg+9JryJ5rEg8SEKwPl4mTkjmj0nYlQQ5
cXNLJLdmcqs95Ufro7DoRO9dmi57pRy2KYSfL/o8wf+nKx9lwEazZEQVBm2ZrPXta1lr+YZ8IBq3
RLvskzICpjha4EhCl9yCKjgZhfKrDwb7lPXpHw+vZo0lxyyBIA1Ywwgez8Wl0s+9ypRDJaZYRlPO
VK3ChqzIPNxiqDynbbTEQwMd2DOp41T+HXcCOIzoIEpsO/k3LD4fTDtiIpwuMMWdy0yvP4Zy4dK/
fSMX25lBpQpThz6uGBZ5Y97TzP0UEs7uEK96gSrFsKp7Uo/5rLHhndewr3Tw8jJyzZ3m2daqscd1
uQSUrXyr06XSm8EaE+QNpw3Iw0C9ioaosszOgeSq1VeYybc24VXmYkNFlDDF0vE2IGs4STTZJnKt
dYBbbKZawp0XpKOvjJwTRgnqmfuoU1LqWg4Z30xJ2XqorpkDYU5tKnVJLYtPymTHZDvNHSNgPWs7
j7gDrdsoQLYQ3W40g2Z2ZsoHebHhLI4w0g+yAwRHeLV0fDb1+AS8sdv7NdvNgrDrCjDFMi4aoJI4
ALu6Fsyd2iHXkNcpvbHyQv9eR/gtSQzXZwqT+TLQonrOQtQ28ObUvI3nTRl/WmZ6rdwAwPBkPOF1
4t6w5KprdWPG6a+CBj8bku57QtAAgThMqM5WSP1iOt1RwU1GSbTZOoC2ZXAf+4ISMGKeGacYF94p
NSgzRl+cW/rCFUm6KwYdBtZItVixcGE0qPCGSQbeNc4hH1PzPVFei9F9gzFurdW4/uY5gzYvdTOE
Uj7OR0nyWy8prA5gpLX2u+aHP0eOXyB21JcRe1UXGQdKwKFLKIoC3xRGTYaUXTbQvswVgACyQQwJ
g1m9FnaRrqDrr5ALPyqouKGSwhkRDvnw+menMNUnk01RD52FbEZladscUtElbgIhP8GV7BWtQ1hv
QX2MiYgX5bAzS3tKKPX2lVaQ2ZIp607Fq69w38/bAIePW2fLwAS0asT0IzWPk6TFJGEbWGvYsCVI
t2ZREMtV5I310p+YXEPxq6mNBt1zr89KKJxWUX/XGxN/joz1RR0w6LLAw7XG/FtE2JOGsjgOas7e
tCcYbjQb7Giae1VN0m+EyHeR+D/cnceOJEm2ZH+lMXsrqHFTYGYWznmEhwffGIJkqHHOv36OZXW/
JkDjTS9nNoWqysqszAg3tatyRY4gIdWAOID6V3pHuDijM8LV8xe22h3xzukr9ofLjDNexqU+Qo9q
N01aZTsHQjc0JAz2QUhjo889PsBzmZKlK5z0MLnFAVir3HMYCW7TgNhUZWwMp+ItI7VlxRpDN71p
7+DlJreBN5PRETucbYCng1EHQbyaTrUYWaZX6cs2GhqSePGRCKy21NzMPFddQI85ZGH8n6xqZEle
q3ZfBgsJiblOATJrbyI1ur1T5c4FFQEnvdHBhNF67CoJxRbBzgsCLFtGyAqaAzhNaRvvdL1lFAIX
q6hiZu/+gJd+3idHCdEsxutIi3eB2eQ3J+yNlV7B2dNz8+QnpJgnrVNr30jucL9/9JE0d/NNCuLk
MUyK6Iov8FdT2i5VB+5XFTbEd+jrXCuPRTMrowH/Dt1aIxVvdlHh3C1YJ3fBtBpDlxsC/2XNCnrV
ZJnH/+khyRyAu3HMY13Q4WpM7O5VU2wMJMqFqNtt4UGOFEZBckzWH5ZbPQ8GP95oGAuw+BlLuiFW
dg7fFmxxveZpDLYytXae7X6Q0jEWnSzsY09haOATj87ZHLiI5+DduisR7Jnil+8p2AYtaGtoRXd1
5lXMR0NwyUb3ko98H8dCASUW317cSCapjLIXm9gGF3NMi3W3dWntSmKQ084E9Te25mAK37T1kDY6
/a0Y9qMwR4nCCh5oD4GELTzGnBEGaTQFu0aDIvQcfkcUnWz7DMq147TYAL2er+jUFEsDV/LOGuPy
FhoJRCj8QWrM38a8xTBSNTDieDcCBwl32A5z1AO7PKLHIDNj0g/LNt1CArO2/URAOCUBosWeRMSc
n7WmXGsFJT7ertO84UCqEyauqINNnD5yec9HczdUvaTm1Cy2WGzncArvhGaUR9njc2grH57N4OS0
+7VkNltgRPAwN+2t6KsbejOVuVocHKTn7OuIyHk6lxLHCA1RP9x7Bj1KXLJLVcqNB2tn2bSps/En
jfYcqGa4cxFxRlyfO5SFXyqo6J2bo5JTPl0chzasHCAj+aBkKyTIfs3KhpWyd6Mw1oHnChKJClZl
IJhmGi5YTTzkR2eKv6zQHWdnyBKzO1liuCfJlLQPzIvVPrTq9wqEkZtp2lOi1calN+RbSUUyj42L
0dgy7UNJk58m+luW98521NSmCVub4KJn3hJohFf07CU1Di/jgJ9mwrtL1kj86mn+YKqh9YqPiAup
Ya2ba3tEM85QEi607azpCCiR7Vm05oUFJBMcMziNTW35amE1xgDVmKc2817CD8rVxoWNGWuHhIt6
adG70eKoz2p5ys0mOCrKITLbHxey9AsWZi6JOZqwl83UnajY3YLvsnY+6x4cvCvsNG9q3peVoX91
y3Y8Z4LwlE94dBl704fWBZBfe3OtIQxxNex2btyaG7dXZ90CSxB6eFE64wFNAHip7+mLILbZPYwH
5sxhbQIEIH87fncJHpoo6E8NQ51n9ufSHrHNgCpf+3X4oGCdY3kqH+zazdaEVEdQ0c1LkOvHMiXQ
hEOEXzlnVR2U/HnqGaxkknVHk/E4ySl8BQZnd0ZzjuO03hBPIN2as0g2ZtSpJu5zYsOj9p0V1hso
nRO7e/QJJzvSi0yx56AqHuyc2snKftfd6Ae/OGVXufEwkoDDw9PQmMM7aIim8oGu2po8MNJeq0Nx
btRbHIUMr12CiG7g3+2JiphNvHTrHsGpe9KTeK5Q8ha0KuebKI5xtnB5yNQOT9uMuSPckjU8UT3F
p/NzRMYiP2Wdg/EmdA5dEO7IE8/Daa72IKiihQXZeVWOprkklJoDQ9CfOt+PjmGH7pNDFQtxS4VS
q3AOznSUyF77bUgYeJy2nU2FQkyqJUGA9Zg7EuetMhG26QanJlrJUzTyG+JMY7YdsCZ5kOWVdI4U
hbmLxg9ozQXdbAYuLOmpMdfEJAGLt+In0Rhl/dhQW1MBVxawk6xwj6m3XNh85yeqANjimOYC7y/e
Hkjf8cSfCrvEShpQvqDGYdwS2JRSJRaO2VWroCu3kVWjxdfZfcyppNksGeccjLLOZK/Tg4TU0FTl
tOTl5O5KuGtQmItdW/DOVLl/WAt4CLx4BAmgSjywrOt3ZhK9VQyUSyNj1OAWQYqTMhfYqT6FlbCQ
thnbdpgSFhcWvVxYnftJV8HO6nP2oVNQor5i2Q9iabBK54WbDv5jrB8JmzrXpAsvfZk/9KXVbx2L
b5aXqJXOGcss5t8nfTYjMek5AJIpWBJeADBVi0LO/ZpwNZMxoqxAXYKEvtakoCxSTsYccAlY34zJ
Y1UYxmPtx1sg2lTC02QMEh2TZ7yS3AnRzcGpSoQnUr1E1AZ1R+IEYvLsMbNddelzU+7ilk9GzKdh
O5javgO7uYN4KZahMz2mddnSuu3eDcJZtRa/NZcGrxU28Kd2ot4sd4t0WbnmGrVtnzeROoVBZmzQ
64PVQHiGdoPXoOANm04MZ2GMlE+yaZmT1yfJOT2RSIg2mqeRLU7zVVDaHy2DIAVQ8pEGYR73qTl2
InM2o1YRO7fusgTHpZEWq0yfOz9R/FXFk292TDANBeJSG+4U+iCY9+mhG+eeFBXfIVxAkOjqWTC/
oGI9zqSH2qfRZxyZ63SIr3s2Ruey4c/kADgbx56CaTemg0+zCdWY1YaKiveO+DFPifRp1K7PUZJX
a2Wkz8LvcnRsgCbVRLfdxGUXzkMMNyR6jIn1ztpUcze4PKTM7p5WnMspvW9fsgx4Z2Pau6Et3oNE
Uc6rhgcps/ow9v5aRWRdKjsYHoIxmF9x8Ows1taOcRgScN7JCBFPc17MBoaEZlA8SvrWZADJAJIa
GzWNap3awBjsCM5+6YZISYG3DyhdQVhGqtFKDZ7psBlaFNLQi14jy3zscaJw+RmGhduPOvcqCY7Y
Du4NrfDvW963qElUbfufuo1HwJwyKikQ4ThEuK0Gvc1etfCo3NbFRksoMnOyvSfy8T2iLipXn2kM
cLYvxR0lBAEoGVJtZur0J3rpGRNEVDJJAJLGGK7vGpZ3a90DCyzdmvYOE6+0Y60Mh5KGFvEtqVz7
xE5/Z8jewBzAHEA0POPHtP0Y2uOmKUcy3lJ8UTb6rGyu9FqQD0vmzm2YGYhI7HoZiaY3Fg7qMOjJ
D25RE825uA0uSXNf4PsYi/qlLYt4gTD3aGnAyMOqflVtfMONenDH/jTaiJruSJsmuZaF4TU8IY79
C1PYj8lFsodoqA/+WUfYPjUR/lhBzRMh/bWnx+bJrVqTigqlHRwr3SoyWTLX86dKn4Wk9EZT2CMF
Ie26IS8qnDK+Cdm/BJZg/WNl077qIoimBsF2trTbaF4UdRH9hSzSOMFDTb5q3AYYKXfI0+KnpW9j
mqhbEwl/E7TlCh3zeW4gkBUsKN18SCnxrY11lopoIc3MWsQGXzi7At6tVRSZ0T/JR4ulIKVxZRkf
Ctv78DO+L31MiXs+ZcAy5IdrI6Ugxl8JmVi69a2Z8p3YDG03/NIOjO3ONHel7/3UWcPuKx4/PDe7
pXFzRlbd5Gn5aQ2UT5CptbbDk/TzjZk4pGUCyrGKqtwGlYCo63P5rL2fgdfcZvLUpfHLVTFVe98h
GsNoDP0drdmjcuEYjlxJu2VRPFh+TUmdk74p2W94aTHkdw5FwoW5hUH3VriC5E8HAVtpxntqTN62
xWJM4y87IimuVYQF3NWxnmsB4nMbRfqydLJs3/fZxjRwXJfT9Ggn8dFveMhy5UxAroL7ImDlmc8e
uTKIb+mQJ/umzMLHqKD0QTh3CM/dQxnaOWBvDxJeTckluxh2w3yk3PbCsTIuu4YEroqUd297U0c5
RryV9FEc4OPZp8C6WXBJcbCzA4Nij7249I99Sm+S1HpG7EB89XE0sFa1DuDGNkFbzewNzd66Ub3O
LORfgWJz/P0XSumcP/+uoR1jTxE9N9dwF1httc35lOldbB5szdhThmfdGNVmpMGemrnmLG+YqNI7
3SY7xJUCUb2/1VLhds+m6vLbpfkf+VjP4ReqR/7T/M/5p33lxdzSEDS//ZR//6f/1u36/wjHz7Cx
nv57I+sL6Zq/LD6y+J+MrPPP+dPIil0VN6o0vN/pGZdy+P8yslp/QNATNqtMiaHVmd2qfzOyGn/Y
ZJ1J8DgmERb++ncjq/6HibXV9UzLwoU6/9B/YGS17X9BeeJjxWSL7xnns8cm8l99rEGIQlAlHtzc
iKVmkrRH+taDhS44l+TkKPLphdlu6QOsjhRyV+6hNfDA60GWHXJ77pc2cl7z2pj185CbJOrAWwp+
jZ3iniD7mN5XlF0vEitmCAmbn6C0zMUQoOVHYKQuXFXstRx9Za5s0EHPkxP5WzAi1XNYNbwWp7ZL
5o5IhxUC+JQAlYbeEmk7tzYNf2XSDBZd6nwLKeBKmPROyxxPflcXb4mTkvwBWk5Uh5nbmiFEU/Md
iP5jXu8gmKyG2jkUrn4Zc6pIhPEApew+0hWc/OIr4kbsti7EN0xoU38IsFcyaR+DYHpqjfHRKI2t
Hao7UZonJxOrGd/k8fpvo+bMS+7FKYOD6kOcPAYXr4wip6B6L/ssB//TvAZG+lKpipik27wrU7tP
k/K1F8G5VM2hCigi0qJXOrIOkRKbtgv3BdiYtJEnaknOhhq3LQ4VFOIKV6PrEEwsuuduYrmiZLPL
QtLlbsh2i4thnHtvQd9c6kmC8gshj3balWKQm9Cbkyjriyf5PSUhyuHo4XnztGOR6Qh8gSDzSVM3
BQRsuAERMLtYaFMJSaYiabcGjZNJOZ+K02dkeI9sCld0kD91sc/1IAgW4cDc3Tjephj7h8i0Xznj
9lYbsy2zMJtUNZKDSlIU5X5H+8LWNIcfP5s5ULK+4xK9N9kY0Yc608dvvQj5/IkrX/ojCtFZqP4V
ZNOHJJ7KWvUs7fHqjt7ZkP4RG/AmF9oDvRHE7bvol1+pV96Xp7ZyX8JBmXtT4tezClQpbcIEhZt8
b+TqJYtYi2CyM8GyGT8Uv78GfULiXlvjO39QFfeABnfiOAiuVmwZMNJ8pbkOXg9hco5naGlyg/3D
YjNNdkPTsP0Xj07q4DV0z1HM9qhHPQX7w41QREPKwrmn0BIVrQ1OZaV/wMHSFmJUW2lG3DeiPUVd
tEd2P9iNoIgX6dGp7VtOiTYuoe3o017klns1uC9altNAKOnYas2n2nEOU+n+qtOCYttWvrlasG8L
+zZhA1+IqjwlYwMQuXrWUoaGDnW3mL7aMu8W1ly15OXxR5rNFjNF5Nw0x5Wmez57qeCBweXiVPB1
zNr5bmr/fkoBBzh+u4uNgFerPDtMWFra0SUDj4aX2aLz+mappHYcyvBeUpXDkNNR6zZ3slRsz4ty
ukOA2WXK2KYFLrko2ntJ/hJhhiTDg1PCr+ARRkK/qowGQCsMiS3BzeHgqFhuypAts6wvsUZGG8h2
dypd7acOIJQlJMPTNF5yyrxUEFkQzbqHweVkaAfx7sWqx1LSiNM0xYfaJv4CUeXZGJEu2CO0Bzul
4MagrGTVVe2MlxksAt9ePIK9Ivl7h6O4vMasjmnzCO66kPHclKjZdcjOzWQStNLE/IWr+5byFdqG
AU8om5md0O05uk7cfBpLrFhugBvZ544w2v1tshDOdCNh6pIS2hBRKvrBgO4F1FuG6ckui1+D5t66
aQrhm+n9mxjd89QhJKLZ0WYXdx9DLu+a0f0xEuOXoduPVmeCjzSr5YS5JkiMu5KuV+Rpym4izbqr
nPLHFLW2avJ67QdmubbIQKGHg2ZRIma9R7de4HrlumvhOtfx0C29ZCBpjp/R7dNHjKvZ2raq6kFP
bFQ0jBl72xGndl55W+hC60wmYuPYBh3mWXWJSQ+WnrzhGw7WKSh0ikfKnOY/574xuULONjWjRq+I
svoaed2NtdOzW/aMiZM6Jy7OYRc3ge5vGxIATh7txq7/HtyKTiyJ8QCbjTYoVKHIluERJyHlkS4K
vkZ95ipg2XASVMAuGrz1VkN/Ux85/lnjFrDyGuBBdcIn1qsSknh6pJadB/68o97zCMk6W5LxR5gI
Oo9VYBnQ4NMOx7ajmaLCi3FuzOSsV85Fk21woJCu3Y01sgaNyLAiEAfxmbKuogTwR1Ys/ynsqcl5
RObGCUS2wj+GBJjSbopz1FgFOi2Ypuito5u7LypCxPJhIK5S17vnAKUgWUYYO/w1tcdUpjnURpav
deGfZcFehC/FTSZQq3D26WP1prnAo3RtYHNb8RUx4+jZzLDfEO1cloLuwKSvsfJztczdCAXXggDZ
m7gUgLj7gI7KhJ9gzBVTCTqkzNawldYMGFd/JCnGLiIyu2WHk8Nms4RIshiG8mfgpZgU3a7RXaL3
BX4hXJV8TK0M+dbmMy3M4YhGyUcNkEWieAC67pkN0qvRaS8AZy9+FF/G1KI8jNu7YvlsEZImljl8
m1V5V5ru/VTLranRw1Ri9dK1tYv0y00AbJL76c8yQx5yefANh0d4TJ/1xu4e5o0gdfafEg/vYkhB
HNgtJmYVtmeUGp9i0Vjc9b5A40vDS6HF6cmsKcNclqEUFNNgxm94LPY2nRSfqhis90gPQHaVwtjX
QWw85cUQIAuarz4L+a2HYfKcCsWhqVsc8hDPcA2LGMtJliltzcY0o4TIQkjz4mBrm/17nseHNjW4
evtu9Wf07z8a5P/bEf0ljMPi13f48a+T/j8N/vX//v3D6le++mg+/ukf1llDj+C1/TVn3us2+fOS
8Nf/8v/2B//y6/ev8jgWv/7X//i3CXoLHD1xwn8/qW/z5CP7y+7XfFep/3Fa/+vP/K95HcIYg7CO
HwLp0+HX/DNBzyQPN4QXvcm//D16/31eN/8wiUe7uuA3If4c8v8ePHM8Q9ddvHrAuQ3xH83rEK7+
NXfmSe4KhoFGq9tz1P2fc2dFE7e9tMCQmhrJCqBYxsoXtrZw+n5L1d12mN0HY2Ldj/Uc2Smci+2g
8QXKYMdlPA1FjccWL5JXwgEebblrB+sFF86HX5rpwoBx2ljhrrbSvYmpDfxHdWmdsqAGjGxHoMCv
Jh0Vco0d06jgwDRv1mYqhw8mhXQTmkaPixVtX2V6+lybxPtjEvav1hAgDltyNUrtp/LiTTcbMcLK
nkDQ4EFaTeaw9ie3LZZ93TMXFEKz6amDmL0svD57QgPb+aq0Lsao4I/p3tCj2Pn6K2bfYEvVKxw0
iFJ5bvb0tRbQEBYekFdkluRc02m5tiu8IjxZ7Z612zWT5bAcR76MsTk94eLTFrqtxVetg5S/KHS7
OHSDG17NwjigVnlLYdUbj4awCsti3YWviULkjulYSGwB3Kw2d0WvKJVLJvsCKxF/pIILMha3rO3h
/sbmduxDzF9jfV/h3HyrUBth5Ym8mSWzIf+qTUrQKNNk2MmGah9YbvIcI9EuRV3zfYnraiOM4d0n
svc0UnpWK1C1fKW0U50BSfP6m8ny1GrJ6bPYVll17wzxK6E5JHpl33SbuWkSc2ep6txXv48VClJL
SVBi3eVZjFvD77aeqSWbpE5gl7S1vgomA4Ck8Mn0sfB5mKA1LHPJWJiHKMpKkJyXZe0uvEbdBR1S
YGyx77RMaW7/c9Xh/6vD6ndlxr8/qk4fTRdGH/94SP3+GX8eUYb3B+lW1xa6A02DEOrfTihD/EGG
WxgSPiKoj/ms+ZuiYMPx8ECrc3AZUojfYJC/nlA25xrig41AygwCPl7/TxQFzr05+voPKBnYeYYt
gY94unTIIuj/ckSJGOlsxn8wP1CYnrXFsdJYnNXEAVhlNjSpQHM+ajQZjWlxmOQVb/Xswl8m3hYX
DPuIfUVJGJ+4xmcWquy1ncXlBoqiRv6A3VI+s3BxDWDioFtDEkhRU+usyaYZyxZX01InNUq+8ZH7
0n2SJARTHePOUuNy0uPXCYvJinlYbThK6cFtTyNsIho3aV8V9XFszZcknMQyoYezplx3hXpRclIi
V2b3AauBMTEbbHoQN2Ltpg/OS2JM9LNW3shzaut4Z/pTR/PnyuIuSoHlquVeD+SZiaVc6UNubWRl
vrqOhgtsNCwIEsjNgCs4LrlGzJi9/GMiGxKZ3/Q3byzgs2Y1P1chJozuyamKvUUIaIl51yYPFW8E
QVjK+tjPMz/6ya9UfxsSIpCFnFizB/ZyzDu+/on/QRPr0Sk+A+CtreazZk+uuaaxUJz2MzO7Ll5c
N+CRryGwGyuwuRvUmm1WURagj1unGVhBaOfcytcqBFbcp+ap1udrrLLXWa6toFzuSDpupfOkle6w
pouZgvSYrrPa2UY2p4/ffdYUG1G70zscaSFDf9k1WynSZ3SR5+jkReJX6ALo44tcBXTKy/GzkcTp
gvHQ+sUmA4XQZcY6HiHocW/STOezEwEmDYqXe0Jz1tkKcaK6qlkE3IsTTe5tEz9sSF6OpQbaw54d
2rWjp1ULJvApNLUwJ241PnWQ0n2PUZdwkOlMVCPxH3ltE6+9jPYanYvl6BArmeyH+EVmT2wqVzMl
PYjAgXM18dKjCkHLs3ADNKGR58n2kurZIEM9t14Z31l499O47kYoo+zWtDD7SKi8cQMb0PYoH52k
Mo4FgdXUcL0VXh9E7Eo/dvAquy48sPCIiws1i2xdmi8cGCvXHTFs0b4h9lzKvqsnlasjt6/HQkSg
NbwIM0BOlVGmsQPgfutM0Z0t2h9fy7njBdoCVX9hOPmwbmpqdqsk3FJzfvUBmS8sJSiVVtBuMXaR
LxLxK9GXeFnp1ntt68BNOhnz7IlTN3APgjnEHtMOiyVVjBiG8uxYF/TW9NuOlQbpw1UOoHp+xXNp
n6G0bfdh2pB9Vx09znW/zdMk2nc44i7CTk+p0M19L5Ek0rYbr1kpq73IYC3X1Jqu/ISYlg5BXeCt
FXUMINMJ5Ipy5eriJuGTsFLrMVWNBdfy0rhtc5RBd8W1j/pBbJZ4RC+Whf4gaSKJ2YXy8+P3ST/V
GPMCLT4OLcJJED+2rbkIuuCryx8CcW6gy2Z4c20Zg9F1dqC4BbrIhC+HMs4nRbhmBq6Rfl+MzU/J
rl2AJSNlzp1vXDvdkw0SyI6mRU94pWa5UvXGhYsAk5S5YJOojNeeBtGRFZa7bpD5UpyGHQHRxGeR
b3/4oiK3i+c0/sqyfO/hEixaYyGMfO0Dj6QZmBs5hyOGj8nx7/FbOgVdQTnmVfwzMSueAYYaey69
nLZDBg6e7uTEjda1cR2yVwLMfALezRx/C9cxkIJ+99hMxyL2lwkfmEhcfCXup+xaX4HRYrEMDnbj
Ec150uyOVSF+vYtpY8Gaqbg6UeFAbFNdO4ZMZbl5h1qLSAuKvn4LBp1nbbzybVqG2LFLfn+hMln/
m7uJm2NYXAPh3eeILqB4A1Jn9oRqQxicVqwge8nK4TGnKd522ajGWPkac6WpalPo2tLGmmdqBGIa
aT2PUbIRmXcYcOLR7R4m/tpX43Oq77pywN34U1vdgYsyrguyDVEB6zxYRyjPdfaaVxRtVC8hPZ7I
oxE/MGwyDQAadHOCwxePhNfgEXIc1TNa7308yD1W2dY8hPFX6a0byN4TlWopxTPpqIGpwQcPVhnQ
2rKr6iXvRXw9RClraw34ZEEJLtUQe1r88LatC5ZiZfrSe+GtoZ0ceO1qMtRbCk+0TBbkYqgfoTnD
m6GUXbEyrZOSr6XKSZJ2mzR110J/V8FPObpLxIa6ib7KOFrgK9mShaYw7LHKOA4RJTppXCuCfwM4
q87Q8VTyYSNex3lS9ynCCXYbThMr/ZnYsDKoQqgnN6CjBBp474OIbmlBwKDOrxH5oiFYKbA5oK/t
BvbNZMifyMbqNP87rL7wJMcNFS73DpEd61JNIdB0AfRIjH6xJIeIzml5XLPNEh9rjlOkB3GpBejb
5qGS1W6sEs6gmJZfwEpCxTc7IaOSxpe+B3/ovPv6m6/fDUQCjeyzacpVyDt4msiXUADutZ91+Jw1
3pJU6cI2OEntfj47oPyBcU1QEEtMsnhy8ujWZe1KYgmujAe25qs0ARjxyhO0dghAxs10FsUmHJB+
g73CwtDq+Se5ha2d0dwp2xXjG1LvM51dpzwc1j2C04CXEdjwqbPfCPUtAWYsZiO5aLuVt85+G8ez
uxCJfEJm81mKo8/ynkvi3eimB/i0B7yDmPt5kdKrZ5IkwZqZOs2dGK2VOw5rzznW2rfkdGU1SB3F
r4wjL4fM4JH+G6qGUWJ8TSFxVUaFl4kyeJ5p2B4UfC/UXCytqlWO34bX+7aNkJiHYpfMO2Ig+Zqw
UYaLPU7Ls+7zbRNV/Omb267s3uxGrrIJf1g+gKvo5EM+6KcS43VO27KChF3y9ozyOZ0gf5Q1QvG9
RVmwym2xcoh4nbU+JcVtOdjJ5Ucw9hAGos++5QMe6CU4NWzEpiHPKejI3iU8ZmW3xOODivrMlogy
gmWainfmGAZJOkxgl9cNx0DX3ptB2K1zIi/k6tulq1GVniu8BCR1Ftk3NTLfibTUxu7sp1JZ99Ah
VwOfAE+MJBlDIm2+fUiomCTJAmlK7x5UiCuu3gYjICSlTjT1huuk8F61gq431KBd5U0rhcMv7AF7
66CVvdmAH4zfSUcsV7bzNIdnW8onIyrvmB536NoPriAFn8jbAE2kG/plxcI8DiPiv6tywqsEVcY0
fpTpfTdZt8bhhqtqPFS99l0pTsmCRpCy5vwoOQ5aCCaDB8vqlRAoI85i8g4NTRiFQ+08aYHOB6IV
fdm0R0jKctzR4E5dIgR8t525m2MAjT+gwOLe99iUdPwC7bBubbXMk6M1kmRooQxQbNHq3HXTu2H8
BLu7GINrMhZbPyuOrQVfuhtwJxV3EHQQjVNe5TjtMO51umDlntpvvvzJZX6C47Dr43ANZ9wWzR7y
MwxxPhsUVHGTPWrTcxgYR0CpnNccWQVU2IahX9HbhUdcYhxyffPcm3TZ8gfw4uVgFNuSkvcyv+Hl
3OXa8OwyH/quv6GybBS0UOT6cuijc4Bu2j6XdA118jucvbw9YaCx302loOrzvYwooydF7GqPhhfv
hjLZ+/q4yZtxl/BtTL0UthuZvTJ5JCHHWz9chPZHzo4+yAH6crrqPgUtwG1oRl7FE9VI7i3Jd673
OMUZX12sIAYtmJ0FY85adxjVqzB/DK3owE/cJLlzdXj8Fz7R5x4LbcHNuxDNqrSK196m1lB98Zge
tEzDQo3Prhc7jTEeq/lVtswPvrXP9AIJNy3uDNHSCmHEv2KoLJFHKbhJMLHnZRKmwLpx/5GvGlYm
BYVLTeschkw3vrbh2M2BuRC3CcdlZFvWwUm01w4/p+dSacAL/h5D5C1yipXvEzXQiNwXZfLkkfv2
kTmmr4aYbTrdqZgwB/JN7xgbNFyWNtoiAOEWEtloGUWZrfPg25mNLdziGHLkUHJii+X8tePoJPt+
tUn3qR4XOo7S+Klxm4VO6nPC2UZmbC+8vcWH93c43CZgKNRH07hMGlCV2SDLdGeUD/FwaDpcdJ61
9At3HZMetmG3taSA2afl3sUp70uBy2jE7WuT95+wFPrI6bS/xw2jC2vJXi5i0Z75tK/zjCcF7H5N
lC2PjJUce5LzR4OwjWV263bwn8qh20yyX8UREAOuuIb+O51/R68wTiJBcrg5p2evueNlyYtlroUK
sR+p4yBeGmcefnf91HzEaPq1D+9mHB6UTQ1S8aMifJ/+gfLZdc5LDZzMqst+ko+JZzPkDzhFj4Ov
dqYdbEnJLwqsJBXprHlFoOQq1rhyEvpM9GanUwmSRvaxVvlSdyjiYUhJp4Pbm1jbn0PMKLH7onNZ
SvxPTHnLJu52VAY9CcFHtSdJANcR6SnMk0uQqbWbPejeR00Bg8eysDC/KiyshvzI9OPoe9t0ESbM
/RvcOiZtsfZ9lGJXjAhnxNw379vuuWAGs3GcYTLFCrD27ddOBZSo8camwXdq+KoSwW2hXkiPomSo
ChpO+uaxY2wWVPopjopau9FJsWQts0gKY6OP8bKbQ9E1QM7kBRwML2UPxYxX6vCmacShO2ADpJmw
60yC7g5fkg1zlnndc1tSmyqAfCnSbQXLV8jPbmJ0SdzViG82znYR45UxnotYUYfyiNMLqiX98p+E
TXmff4Nl3Wh0YbNzCqeKvrFwj2tiM7nJ2qaZpDJ6DPLmIs4fAEwcE2dt5+1hAtzuGcRYYFfxYOA3
/HAZ4Y1EJz+Xbh0GLHqkdkE4h4eLZdNw66Ehee5UmtdYECuyB7hdu9jMKPtjISnvQdQAjjYvuj0j
MJKLDORbSzht8GNeyex7GTtGDYfxYCC3VpuY72Gb003XthszeTasnyqZzixkWCBV2yIwV6E1573x
OoACWvYtUCBiH3tDVndRTrSzKn1Yn9onWcJrohVblpTkcRF4fdtqECI0fx2m3m00iLAH2nYouxec
MRaqCxjEOf+F9XtJX/G1IjKJ1Y69WN9od2PbbYQov1L3KcxcuvY8uc719Bor/+hpJfOhePLhoTi2
vdW5vQwtoXzzpyIZx2C6qd15w9ncVwycwJc2gM9JOo+7niQ2kEPwKKcmc3hxNhuqmHhh11sVcr/r
Ja8W+g3wpCMbXEfePv+HujPbjRxbs/OrNHzPA06bm7xwA44IxhxSaAoNN0RmSsl5njZ55+c5j2H3
e/ljnkK7qtB90MeADfeNgCqVSiGO/7DWtxpkc11K/Q2lhnnZavrRdoeZuYtFd9V25MJi4beXHATj
hyt63lLZ0ZooDovqEHKEVp56H3m2moyQS3oET5wMOJDz/MPKXH+GwmMHWEkt1rqPsc5xq4pTR1sf
BmpTFWrVWNadruWvPBNQFBzMyP1idr4bbfSGHtOrZNgaOBOwLoMtyU8E6S6Y8LVGjmBnJnj25uOU
sWeb3pyhTLDqi01RvOmIIZKO8DECgGCcbEMp/NAimyNH1mphGSaszxVkK/Q7Niko6N89+2vKPic9
2WHu3bdCPLQYFxXIaNFjCoAkGrKRNYHnjvVVLrNotNNG6V5irf/G2sM3GXKthqnzx0dwaAR/sC33
S3Kr4vHbSPfaGI+usfhzO7FPK3KuWcBvR/ij66pknRcWfqCNP4sSZkXW1eBCdWdYC6M/TihkT5eY
B9zPofNDTT88O/VLIj919u9QXJynxuSoaE7gZyWNK7JdWPqesXdCDeqrlZ4jt/6y7C8rgdxlp2dJ
q606tS2tyY9DdKg9fb8zz1Qj8upMzRojDL9t/IhL7SYSlzdDyJMd6RNvhwbCpWPselTcWXtUBIKk
dYXP6VANd1QYvq4qiuJpp/X6cWatETvDzwj4ht7YB4gD6GA2IdsanWHomF+h7T7hKeXgPc1FuTec
zyQVAMr2wnN26FQw0AvfHd4dm4gOBJGeB/8/fnS4D5TNS77CwRNit52IUO+Lgs+Bo87RnwOz2mYh
JW3muR8TS2cvIF8MVK8sj10yf9KurxQCVH30nhtsra2+lmyZetxVrxWv/QDGS0FYe/AGnmBLi/3r
TanXyavWYj23aTh1eK+FxRuYCkJ8N2MMqdmEw+UrVgkVo6RK1DHzt/O2t3+q4eLg+2SCZmxiy9hR
299h9mEgS4sm57eA7nmgzDdMTDh4zGiHYLs+mvC8VqYPAW7N1XDtKiwTZaS+eWn9Qu4CesmY3+Vq
8qVJm5sFq61Jx6+66VZWQ2c2Y3StTsTurEX+Yc7+qGHlzWFthOvcrra6gRQEGxj3StAyysDRls75
cRTTqcA7aFJ4MIZdV6J5LSrvQkjkiR8/EfpwG2kZdXNvKm/veGegeWcJ83fuLioXu8kwKWhjTEwl
Quf4wQ6echGfBDVw1L2mPhJZyulaAoTKs0sz3uxxbbefddPeDQ0ZMbw76Wlzm3KZOL9U2U/5eDFp
tqwoOJlxzfaqqCHjm8N6CgQq6Cram/Cm9qikX1ri6cNcXKMmP5m4Ae0MilghvnuY0LTM23iYhgeV
fVZMfDQTWpHXrew49NtLnfzox5BUUlZvkdwaJWMkJgDFIcLLPODK9djDcyA2i44LSR5FXkO53XPS
KGAdi162WifJg53eWnwsGRYokxCOSO5Rhj2rcuTe+EGAQ2uWd1X2zuE4ddjBipuwX1LBnZrYDB6+
5QtUGBlWn+BijepVq+uImYdLiMd69NSBLjkY+6dlC5aVNkFQaOjTGiedifFuhi8ZSJ6cH4kD9QS/
TPMjYeiRzCz/+24njfpL5MbGzo5ToPajKVZO622BO52Fga+VU2R6j20DekYbX6xhp3nkhWFE6ShO
2LRhLCFDiM4qrjZT8hGmt5meIxIfHilug2s8BNqwbpOvgoUCC0VsncW2D9mIuNGTV+mf8RgfnK4H
MwRmEHqHaDapAxcqT1dNK3ctGQ9un96iTIFiMC/U6NfWbEhNCOW4lgG3vVU5R6ATNLnmrG2zDEsK
gFFnZbSZsS1S1zwicadLsy6Jq93V4RLzwxaCRpy7L0culC2UqOJSDqCTrdaV514Lq0PieK9G0pV3
MWwj4o/fchnfun6GmR4WVzvdkj8XMciYvo0QqeemOPLSnB5axQMekPgrmfGo5GVCOQrXG1cwqYyT
2lkmVXMedYbf8Qvc+lc5WTMWYoFaGlet5IkM0TSeSBVqgT+Wq6KJd4QVLT/t602JBJ53jQqHHXur
XehOR7uUK7QYx5yJE7btTSstGlD5yrS1bWYHccaITyNYhcz0ZPI2mdoBK2C10oqMcUUzvwJKWKtI
i06/vjBNDeBp6+ck8B5ia4EtmWc2zuk+tIaNBzuAhfQaCt3WCOYlEWifDiBYrR8jb3zWNOgKmwqP
ayK2lm7ee071TJAhEbGVrNHiFO53p8EXUqmWpDeSd6bwZwLaO0hPVV68NbH2I+2Q24XUPkxwTUai
ocYKI49Yx1aJelHKfXWjvlybw5IQS3B3WGHqwaztdu2+d2FjEClFPmBxEHVPRcqL1Yo2OHuantdc
k5wih0dQpRYbz5kDf8Ya68fxW8HGzQNYEWEAwBrsx33h1wyfTa6WWu93qHhWw5BugDSpLNI3QhM0
PxmukHjihmDEc2nAxaKmxMtp1kgyaZatNA33E9oZ4RQYssXwYECWCMDSMezm/aVFQXCWmBGQLHln
bBbZCajgfacRwRMYXUkc1yWfDON5Wu5ihZOXcb/YVOKS2W7znJI8FlkpU2FjYPGWehTB4Qz0XGNG
rUifc4EMrUbMgHsttx6TsC23Zk5M8cTAcF7It3EEwSg8K/JifJH2igBcXvWE8M5hv61T+cMyWI4p
Nkx3Ka4DOEWo486TgnoUTWdFGuwSyoWr5121TbutG97mNVGmI4yqX1/0kttdq2n6gBg86ogq8dDm
L3YK2FNmT7o81OVcEXAqILjbyc7wiFEzLtY4kO/sDj8BNxFnJiByGpm1aXv5y7CMXBWlbYdGdVV7
TIwIeuNF6Q3NEfmUiZ+WVcXEYmPAZjIO6AVat/AN3AnHtKyGtZQ5Kk6sn8e06zdoOnnam1G4K5BV
rSTHYm3j18H4Fu+UrF5EhDDVG+pzShj12bRM7l5p7zRVix0f7dZ3pOvpuCMrgidWiTRwkyEK54Lm
ts7oantQDy4F+OjMrh+mTb1pJhBfY0y2DbxEtKOwkE8E4x0yqYi5toCpkFrXly1Wosph6qjKb5Lt
ZpIXFWyVkfgja7wXeeceg0yDgBQkPzx0w0TQcCDKAd34xGV/civ7Lffs4uwtQ6iMgq8bbcqrkSmD
wTvEoVZKqTZLsnSvQBrKA9kHq8BV0pejfsuw+W0aw9Q3SrKaLlBzbobI3Jcy4syZ3s6r2OohRqwA
IXGXwnp17P5YJejhMkviLEw9b9f18UUjJCAp5vl0teYgukvyeZcs6644jL87Co8ymp3PwfzGqfBu
KQk8LKXNtRsWxdkOP7NQ855IDQB8RPmdN9siyN4Gy7xIwRsgrW7uoNk7L0re48Ho123vtBvT5gMR
3ttxOPmgdWxd44bnrJ3Y6R5PMrGlimjC9BLRepJRxM0vb3E+LGG3pwHNINZRY9h5bXbrS34u0LUR
ClQU49VsTipBxWMHxiYtos+yJeVr6rBxhdRgoQyuoRd902A10Q1VMwUZg7maq7C2A1z5VnSfFSzO
vMgkEHEe10IhDlDQbQerJ2yxFxc2LcG180ye+0mf7S2Ch1Dus3ALw3xhg5J3GLYVGUf1N4DT/UeL
/L4SFVtqGVb7hfRiSRhGpaCkdMz0rBJMgxIFTD9QuuNxhPHtPKWuuGYRoXaY8bcqNPtDUowk62Fr
3zR5FKyqyMmREspFHOtBEJmmn4Exb22u/ENWzRt94skS9dZPmxU5leh4Rf9fbqu24tlZdrQzjCN+
fbEiqXPAa2a4NmGbyj51y6yzj4sfEP9+qtUYWU9Ty2oqjoIjCmrK0gO9Q7S3IkXrTjQd722mE0tM
xdBBFJEq37Sl9TBqzKqCjPGtqrsLCI++B9bmuiAN27y4JpAB1jHutjMcw9wgEoPHIW1sP61zrQO6
VYbaQUub1u9s6QewgH19bADKyFWqkvhk5dqxhOayJxHwC7KDZChX1I9urzF/rLXjrIdcaxFB87qD
1Y/YvJvVBDUzo/TY6Pj4a5I+NXatqYvwURNEVxHboMaq38yT3m8KW/C+jfNw5yYhhQq5FMiSNvxV
ya7U5pdSDPdWGXiLxN9c5Zp+GppTpqUFbIg09Ec1+Uy88uPQ1/ukKd9R0I2bwA2/s1mi5kADZ+a5
H0623KIT+ZZXdbAN3PoaRBindYDia9ZJSEVFSblEI21azNCzFA+ww44K/aDEj5t6W94h3S5oce/n
uDSTvOdAV27pN+0oVmlGfpsVxm9aVwHk0JpD07ivilET8ni33Pe8yfKgD+4NVComY4hN2smncGxx
7C+RWdV4CMn2naUFWMVLkWSMjrP1SktnE2I226xJ6BZViiyZVfoeKg/HOb4DqXHQI6iicdwK32nc
5d61jGeHbOImGM2DHQ71VrPlk6YVX+RX9Y+lhH4pJwjfiAvAMUzS2+auVjyZcWA8ChqYdd2xHhhJ
19rXpbnDXSFOUIcPHEGyxcGFZ7xnoDq3LyQrYlBp8gkxnMBM4pn5XvG0Ra6Ti6OcHc2HXr9E6Urv
gVRSvxbM0Bk5GM8Nqij6wPS+NnXb19pZvBVim2A/eodUIva5hVJnqMofwRCE73OSf2jlpxzK6DLN
9fSc1Vm3MIMW9q64dUMjn62JZ3aAyX/76x+ryYNuNYHy0+z4Kc4tnjB5QmkUt9V+QCDISKwpgLdH
b9xNzQ4vtLtN4OI8x3WwoyhmhWa01dFJU/70dIRHo9f1tVIw7lPhgVWyjPpKhbyJJe/Z0rTjS6Ti
5CLyYNoEWoTIH/QGsxcGGr8Ie7++4N0wjrGTa5AB74Qo5VFvCmbExsBYELH+1sj177lZRlAMCnYu
LSuAye3v7JkI2BRoJS+V+CoTc6+YOx9DsFerhs2WH9eGgHkbDicUOnjuR1lc8HXWF2P5krcYOK1E
j/fB4tTok0m7c9q4ex6jYBsRdv882shrhPMNKWpExCxEoBZenx9XVunnBRbW0kgZzzvlkqC+oBMm
oXYjtu1TUdbXwdDknWBtorptkJmAFBvGAlND6xjPWfpgROau7opPDS84aInkCGa6fJJQbzuknue4
S8BjTBmBN8NwZ9Pd7aw6fZ8ZrwWTmV8xFSDX0qPiOlfqZ16BNwszk/d0XBS3OURgj/kD870p7EMY
ub2PiduCUbdw2WyybRVJBLX9PloljVshikPHa+QmnITsmKQzDk7ExlrPy8dGS5KT1zEdwn396KZD
8chSFhovEdyNrTf7hNSrZ5f30tbqxQCbsmD4iB3+UMaEGzemG0LngK1uJf02ixsSEpnCbsuqIpHH
cYxjbWU/ZzuJTkm/j/FI37dmPW/Ibb6A75u2jgcCkHLtIR9Hc4ulLYeljzo1ANt25y5fnMH6mJU5
+RFrqbbRgvu5qrV7Y/kCn0Ws8YG8JLQGa0UJdcX5pa5m4jB7YpOEnHO8/vr3rsTUWw1i3hbw8/2q
TUFkCvD/qNhtYx2nnkuLL/ILqrUT50I9OM6gHoQbjidTs2/zoki2dF4iaeV1F8gx/aUyTDRRxEPu
EMQuHqFpbzqSacgCztRRobIC6HOfEKzWWuMWz8DlTs62mYV15zkTJJwpMLf47xbnz2TeGuBvzMfy
fVEl8mpN2pdkYcpbC8uLUNBKhwaVsDWQPM8Iuu4besNkOkfK685Gvfi+mXqyZMvx6KRz5jt628Ol
5htDFr6yYWhBT07ae0c3m8ztXWVTyo4j3iwmL2zu0QdAjOz9SkKAVS3Y6b4RiIgmQq2pXkm0LDyo
o7CHswmC0i8vlNuaB6OizHb6KkB8Z73hZG7vS5c5V5inzpLCPZ7Jfm1XlRXm0QYBpFxzycx3tdXv
QWXAg26T8b6tAE+ge4vvLfhpaSVbJLz5/C2aidwIzeB1hsm7Qz0Gwtj2vqOTp0wby3ugd+NNzrxG
eAPtEwuqBQ9jeZ28Tl69gEF1mGgM+BLB3hql3nNoKfFkZusyNUiiN+z5JBbEf5HYmMBIFSn0i2jh
VDkIxAD4gTEOiUY556U9MdBTIU23C7TeoYKH++iYzIS7+oqDpz5oAVFRVWSwHGIAdETOXb01S1Pm
se5WCCnnPJ6uMmWKwf9y3Cl3si55rHYt/MBjrJPN1VjNRxRY1kVjQwdgEM4IGVH5SxDL5oGS/DmM
terUoVvbVkENl6Bosh0IJpasPWPrKQju45GSNGNmovCM461Jcqgz6ik1g4fQbZKd6F32vHZqv8VA
QAG9KLT0jUH2SMaoxwwaFqLDp6wzCYJuvLSBc49dhcyqgR1HqOJ0T5qIsQ5TnIpZndA4+g4pCBd3
sDepgvQade5Xk9mPueiSbT1nDnrEYZPzSgcFL66jN7/mFa2rE8rKHwnq3GB/aTbk1sODQUGxxIPz
lB6nN12N8Qs/CEZKv6/i2L63DflqBiWwLv09JmKFAxSvkzAg972wzpOLMCQsWY2V2XhXQKR4ccAl
R95of0yDsbxyeGmqgml5mPfeA1Ytf7bAtPZlpa3stuLvN6qD6c5n6hEYzC7EbDEM72bZz8cmsE0k
ZuI5kkO71nJgS47hXBI+o5aAsCE9V+wyLWTxapzdNKWQqvUlYX106IsYXuQ8DfQ+GOjJaD+qJb2t
a3R0bSZZLQIs3o5gCt5m2HRXXm+PC4s4P9uD1+0q6lmbFVoQauxXYKbQuzeQdEFFqbQad6buHGAV
AmoeRv61S8Rb8Op5nXiIwm9IaW+tnIJ91bvnSS+HJ6+v0Tvw5mxCfYHiWhSop4Z0nGMCh4fKWkVX
ZT4RCZBDr0F4IDuJOYxN2TSX3aFycxS6PZgQZa2h2YiVRT2OFg9SH6PyENKPD/vIzXlWuMGrpD1d
gzmxCFCBHgb4B82JzoQ7HwbrnFY0j4NbYIooGwtqIzNfUdcnq0zmTQX9ltz3g4vEDLS19RjVrcE0
k2a9L8gzTyK4TyHucKQgOAQTwjc2bvTcNEF5UcgF2B/lwocqgKIs6nU0L2g4K4mZVWRczpMR3+dT
mNz37l1XcwJsRsMr1QsQjhpJeKU3F4eYfaXIGNcIe7qrZtf11SxP7Cm2gg98jo1vE+HDd2mlfet1
sCd4F2G5jrLxrXlytyTYfVcZ5IW8mw6Zp3ZVxgC4K85y9Ab6O4fJhR5Wu1Iv8oMXDkdreBjIlGXB
bTuwhQ+lqr5BMuxOrvooF9kMYMIvMzEFuiNmmEmCBrKLO5P/8F5PIaloAVsE18rytclO7CxryFwk
5iVQ7lVz9FRz1gfvPi/1r07XKtL6WOR3DCzV5N2BIzPRgfJiRB4nNk3Miili9uEwyMH73DMtityX
xOU5GDjIrQZGImnXEZnYKct3Y4ODZkzaE6OnVeLhPxeFnaERKBfNAc5G5mcdOmCmuaNmzFx7lN9M
RmwZs1mbDbxlRZ/s24J6lJ79rm0hZzncQIHuGduZNnqvKcvZ1k770qjpZ9336uwBqj9ryxfP1LZV
BeelBhm6Sinvt1UC3CayLYzBhrOPs7je5I71PFhA6CYAFfZEPzNi3fW7vjbvZsOcL236RpqPH9tB
slV6+sjOAMvNME33zdgxJ0hae1e2Hr5eS1rrkiFdUpiX0KhOQQjkS9lkZtRJizvYnn7amSYfZlG7
D1oJvN8YFXodTd31bRweRhlj77eF7RuZ7u4YZBzydDQOstLXiuHm0XoO9Vk/i6z3S7t/N8kBRhFq
rJLqiwd5sa3dFiWPUN8Sl9V6UlmfwnmJPOx57Dbn+9k9JDj2R2xUZurmm7ilIGliA14UhFVniIkS
0r2E6q5Alkh7rIhj3CzZA4eEV3hdtXc8zldIf9VhYoeeOtQnc/ADi3MJMNZYOQbEqzk3QL6adctY
n367Ip3Ksl91sh5MfJA/MXFtzQ67gc0IL3aQj/f1HaZiGsBU0bM2CKI0xhyNsOmsRg1msgV6kxkk
840maJFyiK0q0RvGSwS8VpNsZbckSNtG6ttFEjDfpMExsprBbpvFfm2WNlKB5I5n17iJc9bdgXb2
3No4ArR+Mgvl7iDjc24zd+uNEd4Mq8rPIOOeWH8SbW0nGjRM2j+A6ufODZ4rB+wefhBn66LBcqgj
tSjS4cuJ5Nr96Ekk1yITdPL0wNB27Uqpdpo2q0PtlDeXkRLpKCg0rdpiH4Uuw+yWlzSFezGjpCyD
mHsrE+pcmPnL0NmPZhJ39/Y4nCwVXnj2f5jt/D3W5/gQUNepLDm3izvBWHD06bLjTkuNnEuKRWiK
MF/irV188pjV/DrEbZENTrWnqT+XDBWOAwULsmeWbqZFFJkkjwiOHUgxBIkootHiJCfE2jkEePib
jYH6QE8HkJwOYKPis0HeN3vNxsqRstgxr3djICuu63d95QwHkYWP2djw8jJgPZVtG/servmAVoeE
+5INPub/cD6rOVI/5fBe9AadcZKDQQi/IK8xXiQ1fpdH+gqCWbodM0wIMQOQtUf9uTSZE6cMXb9k
hTB5ot607kOUZzGVdPQCWZ/ellCb9fJjPCL1tmzP3pCyH7OCr9jMSZkat7zdAd01ybYaHc/XcfBt
uqD9HEOCPisTBrG04Zoh79V2bX6IIaW6XYxSyZjh5cdasim60vBHya4xYu+0nux5ouirLw011QlS
LBofYlDxMsDQfa7juliTCkOyKr3zpnU4+WqSM0qVRG7Hdng2aj5gKCe8s3P10XQ4HlCiiI3uqUeX
ndlmrJoUT0uPtXoOvwacDpAL46OtG77p2IgRvKq5tM3T6HLBM9SOtnkv7nXHyfxRRxvk0A+uIwf9
hdu9QAiGGCnps/Sh3KV1wZxp5LXhfg6WbHkcQbidhh9VqrV+UiO8YNNB7w1L8UwMwQiIPV5Epa91
3ru/HgJukeh0AEs/y7A4SvzKjcqtfixHNDXxPD3H5ewxS2WkjPgCuDBO+jxFF99W3brmUQwehWFf
Di7BMubXYHA4x0wJ6N/etQiWaBd+tU7YnDXNQPicuePG1oeDGQ/fO8Opli2Pvp8ezdKcN71Tjuuo
Y9zrZmwXBQ14yO5JjkN57MeBZWlbUhJG+odu5oC1SgtzdfBQd7WgEAt7BhGcbrASGnu9Pr8L3O48
RmkLI7b+ppsttqJK89Zgkbnzp/LZ1nhWMDbgAA0t2HLEerb4gQ7hFntZ815a8cXOJYyvQDt41pOX
lO1VtYF8ZnD3feRBdQ5xDagxe5BaaO8z2EeQvHt2kGP6FNXjtccFsJF95OxUqySeVxa/pKt+z1Lz
uVfx9NAJaqDixW3S6Zksdwd4NZPrJhGPMm4AQvb9hnFK+d0uirVMriox5r1YPKDtskF3uxHpI63g
erbJeKPIjDgljO28HDOE5WggFcE57s0GU2dQuSfDgQJlexKcTTOjvDQ4JP8XLJP/SRBMBHdioPZA
F2GZ/M3hvljN/6MG8r9rPf+Puct/+wh/N9P0v33/l7/+0+Vf/tr+z//+B+fm3z49P/o3+yZ+S97a
xO3atveb3/I3h/nyHcP06PDROjEtWkJHfyNCmeIvHsshw4W7Z+jCXmzpv/k3+ZbruECkPGkZlDnW
P+TfFH8CQlnYQHUsOqZnLK5QvKJ/NJijcuxFGsfWQoY+OUOFKw79BLIfsKvX3MkA9zD9HSewF5Su
ctriVDsiggT5pu+LtIOE8b3gmQbUZK8ye4t097515HNI9htq6X0o53uyUe7i9mtW1fcewO40vSYi
POpF81LFRE9l+eNcMa9xpl1bWA/dLO7L7ogB8EYs7El29glJh5HnT0Tf7UYePBUr3bHGZBUT6K7N
T8oDU8rU4/H3V9RvkevQDH5PNfvTP/7z/zn87P9DZoJh4hD+923Ix6+m/Zr+cC0vP/C3y1gzuVil
ZXlcx66Fgl/+a0Qv32Jq6jHykY5umhaZu/96IdveX0zHQKTnWaaB2VjHHfzbhcy3DMgGglR7rMOW
Bc7hH0Cb4YL+nQtZ2NL2XJ0LGKgZGAdb/smF3PdRJ7wxITqv+DKy+1isZ/YzLZ6qAKa2PcSr3x2a
366Nfyr6/FrGRdf+1//yb/0+g5cpn1zaluUQS/z7KO1UtUZSKwYTUXKezc+RQIHhNpmfKj8NOIz+
/i8z/hTc/euvMxZetWfAqcBy/cffJp0GmqguEe0RHZHNt3CPzSLBvxWw1BycrxonYg+HhHkvOwxw
zFlhbB390dLDnWQe8Pc/jjA4oX882gKSHVAKV5iG1OVC4vj9X492sqAQYzEOdeWp0c8hnRExTWti
ouCHo4cvfjDB3dQBloeWnB327RiYAn28UqjdchlcUopzjd1t5bj4OpGNTbjoEnEs0vihFs7dstxp
POc+a5zvRNqeKZ9Zl5qnWnkPEdQZtHvpMO2N4bntf+JOAuBU+zX78BJqAXlQWwvJlf5ltcChmXCV
w3eetOsIEBdzfJowuM1+2N56fFBBdz9ZiOFxRxh2tyHfZKUNwyY08rVLlljmHsgrwxiLBn7ERROv
xOLUo90f+xlZHvLCTjJVhFLMTy77SgLQEkijicHYF4ptr5hoOTkTc34XlY9NNGtChqkAgNugDpn6
DX3iJmHYFpVYwCByu0BtTP4ojx6tUp9YnpoSQhLeYymZLm0GAoNEdM/Y2ElmZsuUU5B/vfje7RGI
N4jFsYpOxk0gA+dUsTBmVwUA26IhpJwWjLL4p0bHYVlgbcMKM1NVgqHGFCHq24xubjl+YXnfdR8x
wjQ6IZJf5pU1Z/vOCf0euFIvEazx5nAnwxcccTe9xTMgDn2LyJiR70fltquCO68rb/zNQXod6xUg
VSSKBdrnL1uRdnbLQhQ8/OkaQEF2Q+slbFC0DpsH5t/En8QhORYcPVSFtL3nmNEDyIp1HlBQMolB
fDh+LoyiuvqYxGflAsJ1rY096X7IqVg+go28YIzhXeNGqkbWFyYk8IG1Mi48Yy7olFCE21vStjZW
G/qure1NN3lY/tyZ62UOSFa2+02cmOscRXg0TKjZP7P5XLYfEP+84TGtHxj1NJKymIW9WiTyDIGC
+r7qkeG3BVDcz2FmNzaZm0WiMqMX8sZ7S7szyw+xOEU5T1OAu7y9afOHkSEMLLgSjdo3wi+D084+
vEue2pHLhPPSRjntN6eT4Y8G4w+h5jrD/5dY9q/vjU2Op0GD77KMqRgV1ljj+kc2Fhp3pBM8ckkE
FO89Uy5lwu+yDF/DbeHkNQM4SlguEwndWmfwJAWmVoytRdz4gcsaE8JpPe+9KtgL1I1qhLyfa/jg
qGu9x+UvNJKviLPcklGJQGIdDMgF2nBXof61u0XhRaAFQWIlUjjuWZjxIMazjSCfuIUTMDFRAUi/
iZKvhos4b3faqLHGE1w6X0a5E/Wn4sTqYPaXsiXgsuFQ1qjq8wx0F21goSN20DgSc+CXsrrr0hSE
drNJsKjVwr3xRPOdan6pNPUDU+uqJNi0axTQGaJmU/vShfYOwwQ94YJ8zCFzQZjQNyRczaTbMS9b
Ld8lAdevuPEb+T5WjPq5PCthrQfzK0WukmYfcWgSYYK/CpzeUN+MxSXVs6cvP0vGpMR1F93RNQx/
eTcp9SDtJ/KdGGzo24j8vHL8MjtiVog+bIiMjRF2IYL2o5aNAKB2HAbh1OxaBgwK/6DguvRCjOoh
zVzKANs96MwJl+fiAGkr5/IaiKAqOEJk8XKvcC3KJSmY3LH6K204zfZjYH4k6TfMPKjr622GDLFo
7KMYnLu55zHEA49ehvCDj4wxUPSWlR1aK56A/M+XG5X7QLe8tU6uTsNHWt5ORsnTDqCkZSy4Tx5g
TrpvuIa15EZ8UNsSccogXHAvZvWnVOR3qVutbg03Ucyz1My/Jm5AKQ8JH9YeUS3p5np5jqMe2KiB
JxiRirU6RAodvxb6JeJl9FDrxOEJiL1NLn6TkQRm4BEaZlitvq/JJPdwGo8sl5jLEoKjS50JFQkQ
MYafTP1oWlB50jS3pHodR7skiilr3zxH2/QhATTIzQAKrhv2hvGEv4xJvM5njfMvfWgoT7mCOSkW
ByaXjyVu3N58bNAycpGWzrRKJ6SJ9dobwYfzdzMHXo8dCpQQaOSY7QtWCRlzOiVYF/ECKiI0Dpy5
lGeYc0TsxkXGBY9bu/RCIBfNQdlqr2usFTSkno33XomWCHb73CN2XVB8XNrh/1M+z+/L7X/+T9KS
Uk3++3UzI4W4+h9/beI/EHz4kb9VzqbxF91xEbcL4Di/lcB/Q4wZS3EMLNizwPg4wv7f/B7bBNIj
KJxdz7EXUC/F9m9ls+X9hX9lLZRhg6+2af4jZbPJ/+h3ldzSYjq4bx0HoTHlPQ3nHyu5BWY4OgJ3
g5VFJxQqXzA3mPK7l3m5uFN5tqz8ShDLWgikgl2AgT2Nv4K6PQ+x872zsdYR8pE44YPNsnvtqcBd
y5Kc5vg2Ws4b7SBiNEvUkAfmj98d5X+jBIcuZv7508P5dSmH6SP4M2zrT1U/s3DlNaS0c5/k7wSI
nTFfhCtMonaCs6uwLuFosJcKh55CBOFcE0/GRkOKrAVfxA2mR0zhEcrYAgGXtjwbHmSR+AR1fgWV
tw9AKSQpa0o9LCj+SvbhnC5jnbbpzV10vp0kloANPE8DQkJ0lyCU4sVLMJpLt5CY4PQfkebUu7aW
JeWYvJt050In9Z2dLJQfO0U+mGLTGZcXdJd1H2gJY4JGCF1oNMp2autMQ7dgLaFRLrVRlj46qi19
KAXuqgqKXRkynsP6pNbRdO3hsKzqSOEETJLP2qDX7v8XdWey27qybdkv4gOLCBad11BlFZYtyZYl
u0O4ZF0Ea/Lrc/DcCyTeBRKJbGbnAPvsbctmEbFirTnH7NHIlrJaI6lSFE1xTE5hsYuRHJO6RPVi
e+WHzqx+pHJvghzFmgODo0xSZiys/CMWipVKvGnlx8Wxm7JwzVgWe6aDyFD7MpMcukqb11xUbZV0
/Jph17oUE/6LSIundKzKS5EXx0lUl2G0VqVOJWp0nNcdxraBCcjFKTOB/5skh1Eqa5WktGQFxgGN
kXCQkdPbmXTwk5lYoLcEL+b+Ma0RIoR4FyOS7eOa3rxng00jIZ3/7PIA3pFnt6hpB7Wxgc77YCW0
nny7mnjUxTQiMkw2npwujaLDPCmIyODUDr5iC4oSjlTz35VmtUWz+VBRwC06bdoigGRYZR39XP9N
ZH2OW1rDutg2df2lE/HK7y/QJdhIq01gMyjsFm3uvumi/aGrbbJBW8zcjYcgIU8cMt6rW2Bp6/ob
xjra5jvT5ykq/NTaml5GE7g1XcSWdYQYPAf7/JUD01oGnWQQC55habvZXUsGgkXMc0kuFWQeIuVY
8Rf9J7nfPwaT4T7yv3Or/4w87zKrUFDZ3TL0Z/OzVWlfIvCe07q+Be2IIAh7Rg/qe4puo4V5g4mU
o3VMKQafZ7LRDwUmdVWEzEVJPJJF92jXJaeNnhKKkfGh8LUHNzCezcy4WANI6YifcqEZp5Y03bhX
b2bpgm6omGxo0/g0NN1jE5UfvlWjO7PFXzmqY2QyehkrCwPKzfZaDvAlIRMIYzHD5YdByz5lFT6O
HDw1aR86Iy2Wokm3Ztk/+piqEnQk3vjW1f5f2Bt8cRmu/vk2eXUeKaVws6/7UvsAhvhB4gbZiiBf
GCl0nDJIhIvs+m0A6tSRwlYaT3mjEYo26gBHwmphV6c+eNZ6BD1VJh9JCkSVO9TrEbUkBfbRBXhu
DdQnHVid5QBNkZIENLnV61ws/yDLZE70uhR+cEvnbIUWD3NodmcrIxTXipo7+SVYHhBREXIDJ9uw
HylNmBd5AcOITnY8KjWH2faoTf3VJaucUwFCEHv8s0OqktbydqFL4mhV9rzAPCF9+aaH2FdBLy/y
EOgZvJDROPSqPus90JypQAiQRRsCI4+umfZMYGaICpwLoiIRoSaIsMqB7knhI98yUZ1leGRqrIgk
LcA/GZ87x79pI01ARz2kYN7In57gX+HeY+TUF8F1FJxb4z5m3KRQwrOqNON4qtpqDzPoq0Y1hR7z
VaaQDyO/4oWOjnml3ZivvE94mMkCY1SRoGqIHerJMhRIAqJsHfZkyGW+g1EFyNoYsgjZcbyVRncr
LYwIo7arJ5f2xEhQhjRDPOb2J/jneyIgfECXuKoSpXiMRyU0ubFa1i5b7CmLysWYMY2fpQUnJZvl
CuW2Hzkz4Qa3G++bq8MTbx2gOhJFUWe4BjN6HyF8ED8M9xMJx1t9EMBTiK4Cf2eV686yf9yoWk2y
QuviQTtAWzbuQ2CNuA0SCEKqvEQayHQEvCjElqYeoX7W2LOc1vnQ8u61y2oKPGmcLYsWUJNfmphh
f6uofu2A8U6h7YdKfDfayZcN5upkJKhqSTLkvhPFuZiGRd767SocOVhwqYuVDhBk6eLdwLE4ES5C
taubzim0q7/cVp95nKK4yW2CBmFRxJN+Iz/n1WvxjpDLue4TbTqoZvxxepfCocgEW6Z41OJU7nkv
P2EXi10ZoerJCZKpwsjcuPCTOTrQiptICFxGJRSjTONU8ASshVv1QzimXcfE2vjOtYwztZVDw3hr
iAriNEHtq4lHJ44mRpfOoaL9wDmAxCdDmS9CdsAo6s3IBG1O94r3TcXySNbmNoH1pWvaGnEQfq8N
iCWqkbz7CLrnWBA5OUNxrJLc0QiMSkFXZTnb5GpnNgGb7pcX4PTv4xBShDeL6zqo5Om7GHkDQmXW
qIYosaf8x1flIyYfHEiRWBiuQ/PCPCc5wjxzTfBNDbqo/9U80npUQohzz5fluuqXueQkMeH+sIOt
sj5jq/cAPpRXzd/BUv1DLIzQpW3ey4KcdFirUi8+nDqgy4EfpTZ2oou/JgtUSFDx5k5F9d7zSC6R
TKhC7u0QNxa2aqGPR6Q1T60F2KNI8nUVpOmaz8bGDHZshrUUpInQyyvqladbf+ikYeacSbG3yIWK
P0OLYWxa8LMag3kX8SyGGziYBbU8Jn5hgYZKN3VL3EnhAptJUmThDafmQsE6moRzqeBJosEQ9Vr0
7rvRVCcx6y4rywN7NRkr10FxlI0ZyDgyYFplMVDXms2kmNlKT3soxvjBoQulu3axlIm2LZXY2IF5
DY3ixbKGdpOLdkPAfXce4/rcWvLYTt5j1shL6CeMaKsfKNpnH+FIHkIeq0R20UbrHgnnarTzaLq/
eLCHlsif50zDG8NCnTc7cJbl/O8liBldV+ugdTz0GSgWRdevioHkOqjsamH37asjoj/XsLD5+cRE
ebggkyx9re5OgqmiYXiKtgaPUyzx6Nhdcmx6HXRkvSQXwINqVDYrwkoPadfjjrJLtbI/ecpdmN76
1daMP3xSzZKobXxt2sbsG4yubfGT4STD+UVzSyochQ6SFLMef0qlnggbZr8fX1RJ7To6NY7Ryl/F
WdRz+KwcepnRtVY+DBhSMFuM6ZTBNVGYV6dO4YH5FPYMjR+CcLjSxPykwKELlrRowkoSEHt7gYms
hNISbHN7+Kta2EG52+36AH4bmjySBSpaMyhPiBqp1GIaqgyZBTykycfciF4YhMKMectLQG21+U0C
wnoqWtKAvWkkP6R8Idj4PlAOzad8tJYxMYloaFtLdw+RgdZ9MjV3FWrVylSIRCIpDpUHR14OrraR
5CM1FihRRUO8SAj0GjzuI87lZ70aCa219HXuupvQIai1BvuojEzbJAkShqGRTJRAqtsqO9rNe6zL
el12yY1V+K5l+o2G3UDSZbl2JyQIUazlS/uEFLE+cLF2YXrP6vgvouM5wIhHnpGs0mkCd6O5W8PC
JzSUWoYzQT7BjXpKcuS5dClpBw879AJIpGnyxNso9l4I6v2IQXnquvmVm3BxAlf9CAj90N0LaEdC
36bZHM7lcjWACUV+tEr8/s8vx2fMkK8VO/Iy0fN+Rdm7sqk711BIH7RaAs/ziDpo/A0ycD5He7HL
GP+h6531gZqKKpaBYKjWtu/9JqJ4ZaVbq5xDhyEFsMwEup7vEp4EJsxIOO9A1tCByZVHUHoEoVk3
O5cN6k0CrkR7sHAQ0YhSXynI1X+dIpOkIyXpMXPs4Vhm0UfQAxAz6g6oBfbg1MgesigZ1mGR/mo5
YmGp/fWDc/PpeENsWEaZsU89QIIh/pyFR++wLeVrADgkNGl86cTLrcBNf5pks2xKI/kc9GhN2tqX
MJudSCKdPmNmLN/jGzQ5SFptA9mQ2crUdC9mZ3wbQ/upI/dJ2uaF48QTCQcvjcgVuXDfTWL/dCXF
KSzABkKNOGEfM1aNq5pVr3srgEy7GG6zJ+MHBf4wsFkra1P7S/13gZkSDq55w4SPAzbcDGrA7L9o
9PpQNvKQWUhjusl+zI1X15+WTtf+kkkfwITgmxitiwjF+Sn9dVOidIJXmMxSM1vcEEA3a9xGX7Eo
rW2dMAfAUXGa7I8id4YlDoCQx9+ltAvjfZ9OL3Wdbw1tQozj4DWmWbuqPFK+pX3MC3JWTBquSqV3
LXQOfRwdVY8EKCeCls9nemDk7/0ESbQX37E1YfLtomcja3ZRRMBVKEhPQH003/qEh1TEUEZ8utl7
R5RHusdXkVpz7OJXME5HMme38w+TDurm2t5TSdhvNLzqNRVqZeV3nJMBSirwB6OG/MVVVyzrFLd2
Ngcmyp/Z5i7nOY5nGc9uXP3gr66WlYFTkVdPi9JjWzhY0OHvNspY02tZoknPtwwR3X1a/BWBq20r
CAO7lrxzJd6ANpDcbed7y5ruRpisq4yrmYUDuqMGEA4lb9pn66H4RVKtMy96ilktd75ivuBmExuR
Yz3oNX4gx3EPkFd+Op+VNU5gsoQKyyLIOiO9DWX8PfSY8WKO2JLnYFN5+NzEFG8IXwaHEVZHu49X
XkBwY+teQsMi1dpfs9LAgLXQj5lW0i6wS/KLSWpnR72F1pk+h7sqM50rxKZCRik1jZpHG7Ouz6m+
aEUTrjwsYtO+DI1XbgiyeW8NursNUvclUEAeUBCH6yyzUQIwVSyjbjWJMH42GuTKtgsNIFD6NYmm
sxQ1LzbgERxruKeC8WVs/Qf+J914eB3IyEnVFFn2bhfsq250jaLkw9NeVB37azNNXyTelS2Fd32U
uZKbpo0R5Dpz+HOd+29sELeK09chsuejZNlFj4MawQvw8jhZ3L0noP9W4J7UYYzZBAubWnmK310P
Y1H64oblvRCK1PkZ8uG+axEnPadz94jH2YJSFDtNEF0q/66a7N2L5mDvXmFrqtN9iNkkDNB6hnbx
maK/i6fCp5zyHgPJaxIPLtMhPf61M6THMjkFwwS2jwNjkMX3PHQI1+DylSmBh352lVWH1Zsri66+
ncnCJEEVoF5J56ZASp+6hvi6uqXfpOXxlYMQ/eKwW4d6cIsqLmbtw3Spw2vgMbEhsYg3l8haXmoc
wnCJMWNHCuAJoVwYT0yE/1YEb9cusQwxypuCTVmJZR3m52zOJym9N11DFhVJgA8C1dLNLVvUfNGh
srLHTsU/E5bNxZQOv25Y9btYw57Y2x84u/dwIKq9idlpM2LRLbBNZ4YAH6mwaPU5/AROMYtBIhQR
Zv8Qu6HclXRo+NG07hjS6zJEAWMgI0iYjuRHI/q30A88+ufmr8UqSCdol1aVWHmO8uH5/1TJjX/9
FiXjvZwGJGXTh8MaD2UkQSMttnCzFVsqobOREKhXoJvhl9rUZAQDO8aEYeRBCUaEg1Yg1NJpvHo5
MdbVR4AksyGooHSGPP1EotOvgDH5YJH+kpn8qL4GEQZzzj++YbZWjWHyoF2VxLMCnRZSSCFvhqcE
vb/62Suye2gDncWaSsom0dNzBLX37TY2fTiD6YI2ITslr506JngZGmIluQRPcSzPFZNkNkkEZXGj
cTqCxBuUYlVVztEznAUCQG4AbKZB8stiFFGLlkzYEchw5jCvwfBnkyzD8SeYYuK6HnLmoIx3m2e/
r59llJzrzlcLFulFmFpfAQ5fGk4kHNvY7jBiJXoRrZCAChzc4a2hH+f1PKe2EaNb5bSC69S+JCP9
XSWwJfR+cagNLEIMPgh4Ce4Z1MgjotQCHru2AzeKGlR296ngPlGMVCufX4GRlVARiJsyOufwJWra
qYqrIjrtGR31KU5bc+EkLCjOPK+aBovZMKf7qqPECfzisXUIpJ2w+GBf6sJ6Yyhr18XNM0iGez1B
/jNZSlLv1XbmqMj+TUXDHeb7NuITV2kW/+omU15hXsFwHEI3+vW6uIZTDMh0rKgUITihFHwZVHUk
DnPb1v12qGeu3mTutJ6M2UJeKo9xtSNubfw81gbklxnm7uoG1s/+2yb3xyNGwmM6aMZ0/+hxrb3B
fPTEKoI7sy3rjFQoFIZkThAaa5vG7p/P1pw5cU0xtcUQQuAzOcmgzU5ayTYDSmTGeoFdLZwr/JSP
dtqQ8bwVrf5KK5bBtwfiLmjzJySN/IhkdHaWWgZVtQ/1bWPFECf5VajDmKHlzvQyG2DKanyVkf7k
pcObMFrOjmXzGvfvenUbtemV4OVfLzYkDVSkDlGwyt0heiRKYJN4jAVyi3lvSX8jsXMSY2nMWGZ0
KBlw5uH0ig4ORpNsENznJu+D74RrDYJy7yQzrKclz42ndYgCtYqRwy30erjPmeLMFhRuKK6V/AOO
AAMNUJbuYZTOwUVpzFaTSr9So0CqzeQu1LNoRbYoJQG0yAibxTpUyCnKpP2uQNihVCLUR8avUY6V
hjiuah2XPqcWOuy9Pb+Ng6Sdh8Qcg8ij1n71rv1SzhxFIQzs/hIP1T9R6WlX0cNBuuA1ASAuzzeX
8CgWHuFAG13weiHZXXsTDf0kGm66DV+8H2i1wbd7SlUZPLoQ3yvynde5T4qTBqvDjO2nYZb/7+fX
zNTf4EYh3qkep6zh8adZsgw1zl9acFS0THRBnhD5fkRzP5rpcHftyHoMniOOvjW80Fhw/z2kKS7U
NZP0sc0U7DIBvdsNxbUlbJwWffFLQ3zv69y9uePiP3TGuJpXiKxoT8w0JAmpy6q2dvOKoXuQf7pE
Y87MRzthd0T1RUEZoYqoXJf5sYU4fHJezObJt3m73MDDqsED4ySgeEElXGpj3LE5YwzNgMGLeTGD
CJ9ZgVjCC+3h+K/smJpUS79AxdNJYoJs9CzFTlweSq87+um1a1ne7Yre71g/9zi8VOYe0UufGd0s
2orBBbnLoBr0din4uFg+TXl4xpMfL0PYxNRH3J1mfC7pjppaJwAQDvfOI6+6cIg1SItNZ3b30SEK
AltkQ38DohDoiNJTYCopnl2S5qYMez/B1Xn024r6MQSq31L481LBAKt6HhWcX4eJt6aAYmSY473K
g0NUOrSSgkMazGW7/YBuTd+XXrrFJvSeVn6zxi9Ojz+XHzGZynzjNuLRWxAOcdfzgRZ2v1Ua/2KM
n/Kkbx6CIdsEofYaG+E5r8qNYUSH3uvf7DLvIDh3OlsMR7zIZ/AQ0BSOceXbRIRzvlcsFnxgkKuX
rHvNJ/HVDz3J7KRHYPnWTfk166ox03x0UekClXoO8uesj+9YDRAun4au3grd+WCmNUsz2KrgJyLW
ccJzmK4q4a0NbA2eSwXktzVBtbPhnCcpYHnrm5Q4RhbwnCN87uZvLW8EewoLEnAcbnkaAHvxNr3Z
330n+NWdfltT8C/zJDzXZf1gDAEQyf7NMutHhig7w6g2zOczH0E5WxgKuHj6aGr93z/dWEA7gNsO
QoZibIMndiRlj4mWF0pYm+RrSwHek7/S8uidLuofYbpoqXSeXTtz7XXnDpy9JSIvoi0CO3yI5pDI
KLeJP2XEkrP1xvNKyikTXYVhXYVPOzKOH8JS/7B7zvmDzL7HhLc154Y6lCtDwrgsvRYAF0x1Ht15
r8V1hC8j5fwOqbWI9W/fgwAb892NIN53caEtnHS625G97rFBw1BDZxMJYimkPBHPDtGR5qcX/sJS
cJehNDeajevAnR/KzkEAM4zBi2vir/H4A2HC0UrDLoL526vHX8+fPrKWi9dNghayMe7zyGKP43OU
vEz2BLsM6Y+oNRzU4S/JBBvDthjkWDvLV28NjyNSpyn5Yt86Wnb1NN8ZHC18c/Wcx8OF7VFa707U
wVCpHo0ixAwMK8jDKd3yDmn9lpnsuuP5LWymMPn4Tb7HqjSiX5zRr2S0vxWufyxb+8v3edSC2r40
A8iRPre/qkbcOxoePLQvcRTitq2etem9aYq1aYlZa3Gzq2Dbs1hqst86PndrTgPBlf3WG9F304mj
bOnnQ6Q8RrYF+Dem3cFB6ZT74UH3W9zXSTDwZgBi09XeLrmoMIeod9hel125UY5FwKDlvqZW+kiw
Ktfc7BAZ5gSasxAIM262dNzOoay/kjnKtjDC39hA2aJLcB7NOuOJFr5+TBhH612P9GPqdvOlsYP6
0VU8OAo5qc49Qr2WnQBjXOBpoX2RxWvVlUtD01/zyJ/bEfqrU7TrNjc+bCfadJr5ADxuXYz8UIPD
tZtXoTiJ3unCd2jZQoB1LnECo31MJS9qNE6vg+EeOTr8RsSze5W8MExchll8tlkrmW/zo3oWE5jq
ivL3MjnYgEIkc27av3lMuQKOiJ0ZbHKNfoDOSGFeBMbU3HnytZASjCRGug5xalyOyzlBc6lJc+Vm
zXOV9/d5oYglRV8MajS3g1dfbY06xFwSLMqm/Yv4zrU/Zes2Fpf5N0snsO+D/KpT86Fqko2d1c/8
JhxXeOc82W0HixVq/vaSYfpqDKaPSprQuxixZ7PcKJeK4MLFpG0pDC6SwUEoPzXa/nKIzrKOzxyG
Xx2p7UeX/k/Qv9HsWo3qq24GzFmduFiB/GqqrFhZBgc6fTr6XfdGziCVkpLeqi/a1VyaKsVDW5IE
qY8f1jC8zVe4rbmijBfYqJYJB3BAjfRv2atRNAUH3y/w8bvLZMIpqILs2AWQ5XUJJaiKpLcGdlhH
FJ1d5t1DFagnkH/9jIDOIzdY6XhwYCK0m5p5PfEWdn00YnYNGTgUX3mN5A5FItLLf1QY//Zd/FuG
8R+y+P/443//X8O6/j+R+Rgu8pj/s9Dn9Fl9Bu3n+D8k8vOX/Evoo0mBEN6zqG9NEzW8LpBx/0vp
o9kIegRKaSwgjuNYwvrf6d/aLAPyhG5hcUQNb+k6f/dvsY9mOv9l6y5aH5TWrNSm8/+UJ4hK/38q
t238IlhNZjeKtHUDqdx/KGboyROgFc0yV9Ohoisb1IwDdm8JayMsOMhoLcHgXQ7MhLlApHcHr2ZA
qjtPccVsRIbiUEDtyHr9lOvuEw6Vx7Rqj6GuH9yQkaqdprdRloCNSHOlFPhojWAXh9FOL/qPppm1
s4NdPqBt2vdawTkOSVvbmP46p+3KtB3IVQ/QMluJ3rzgUv+yovYFAf48u8+Xwi9/A2W+xa7/3Gvg
h6d9oGoMb/3NFulxsKx7Wo4MFEsoW8ZH1Je/JoReZqYEA3XRZqC5Rg7OcxAMAps9YH380aCWMw6q
nJ2oZopnIJMfZJUwJapxiuac+ak1mKQJe+0hanZD+pM5KVsNLsNlpjzSSnq10lRKTy3jLDQ4NVrC
WC0sb474relAxDQUGxMuVCLxyifQpwP/5NczvYOkF8uiHcE8gRWIsOaEhn8vzXdvjpAekzuj9W0j
MvotFr7cfnIWUxgwP/OKRdUx1w9sc92qBywEIBVl+WNpv70vTz6SQM2x31vQQEsqSrlAGMlAmvLF
Lu9JUH32jb+raPH3oX4LsuBglnT2jQ4fXFtoP5rfLGtzOIk44/J5AeQL2G1FfGxk+DeU5qfV6u8x
7PSkiw4Ya6+BQxR0Eu4tCYSdUl9h0HEy+y3REA+gSySl/F1puHPR+Mq+2dRTuNfmqXAT0nKvmCF4
hX2dUufdLRp95TOx8IrxpwGfMaMSYZ1N3U05gDgRfT3qLit+3ON2jhSOuqlyiSRkfCliQNYcId14
erc9o2LY0S2kW0pio2ta8brckAYMJVcCVe8wAEvFLXNBhaUdUMhiDJbm4D+OkvCHSYPsKYlPzxH0
jz6NpdkNjimBtyDD8Vcy7PW09swa/gQuwVjM+MCCtm8p1DuDzJO+bxPjw/dGSCzhoSr6byMhI0FV
KFV97rABprRV/SYdeOVIX/6VNBaz+nMYghgsUfU9xo6+iF1rH1qg6rGCuk0OMlhYF16irTGEVwDw
oFw4K/TdU18nZ8m8wU/G3ZT4byIv6bfyHTwgvIXLztOCLTAM+ol2Jn+Y7tKmqfMdFf1m0OpdNfCU
THZEIS6Po6Jc138GwyoXUUugW/RY0elfxUF3adyzJ0pekJIeWx6hujYsAN7M1LPhRwVEDEfgBizn
L6zk21iIbRGODPUZlGqz3ibw5CFx8Z7a5h9YiqNJW32REy3mptbrZEU3Q74N/rQyagtBBhyWqQ7f
cPN/GPZv2U7npnI4aFbOVxeR3ZIN9sUjLxuMPRhPo7kMLYI8dyLCxDTvEL7fqh6SZxImP7GhbQuj
+7Vy/sco7GvPoGVw5Q265kWa6h1ixnViXGu62sGAtdPHxj3Sqs3UvBLM820J55f+AYpc2a2q2t9r
yORWvdX/6doLfY6fBGjoA1R2QAxNiIO3fxAtEqkqdJpVPlsD+pm0J2zEMwCz9RLNOIdgNIQ+REak
fmuPiFFAeeuipyIaOX+uvWrYWMK/6SAjyKe2g/irMykL6xQpiEccKdpysVZMJ5bVGAAYzAlukIJa
fb7ff4nTXMgSuOYhMhFP4FqwX+xCo5CZ5O/Eq+zXn64tznURPSWshwy/w2sKq1/6/mH2cjs5n+Bp
dAR1Zz+BCAJHhHrN9U5DBA9QdifhWK/kJR7LgRmjxZvSmVfbHr8r39/VhnuycrBTEMUg5QumuOq5
49y6aO4pJoa8HY5iKC+N3V2R0dGBoFkeq26DFn+N9matevchR0sWlDjR/fHTYBQ9GDbDagPzNhXX
bLrAwM6VmYJr+V467ZPXZJz3PFEzzp8lIoOHBMmkMBVAMRKz/DRGHpXcCFiUjQawkdja5yFr/pKp
+Y7LgumzIWbEwFOe6wwaTOfZzqdbABnGCXgTDYW4xujbpx7OAtqIQ+iw0CO3IwjLyzaW5dyLZBg3
EoV5VJPSYHSCnontIM936cAjOjFKL1jq6iuJxbdTV4/zHVMIwqCz8zXeBO8DhbsjCMMYtYC1m8Ff
LdpbnJYfWcVWjeuDvRcY/EAMHdEF5hD9mOnOSOJbYAzGQo39R9xWJ1CcVNjntLSxTBjuLS7yG1Iv
SP+Dni87XRzNbG215ie9poPeaNdgLG9dAI4KyWSbJp++SwqSlQhQJ9TePsokU2urVaRHdxZKZgTZ
C1bBv87Fc1bg/wjdY410o4oTwudpD9RZeS2r6RyX+XFOPLJMujOjVu8hpzDU5MxooPGEU80oK22D
pWH331PI+TbsydsBwLw26pkVisgkoqvX9UC5LSh7UREkqzYtcfgoCOWBuDbGjUX4VHXptBBjhGNB
yC2jgm/NT5BGkJbTZHhkwkB/piWCSSEgOd4pCga/5FiRZ0wUadtcOcMvGucLNDWypBJUDAVKYUP+
s4Px4mo0iZOJYFFwRukQ00tAYslcluqnKK9DTnpWWcB50VS2AHtPQlDdw8Wme5gGPmAtiSwi+nY7
j2rLR5DsOT+ahkQniks0DwgHreo4Wi6KSjVeFGBtwgY1pu76jBwbaMlPH23DekM7aKGKDCGOzhS+
7RAj4kex9fhd6c3JjHlEaIASChLDeupzfErQnEvQhIuBoRSHDnDwSC0ws9eqOAHm2VqGw0bnnBqT
d4bBx1s9lzfVt1W8B1pxbhETxcSj89UEuw85SsA6NPdRLb7Sot2bKt5ZA++YK9ERMnS6mP4LfNR3
koZ2TkGSEyKxBjKkiWQMi9tvFEbkViKkMAWn0HGa0McCgw5CxFTWT20QVWaZ5CcE6toobdM2/hNh
FGu+7FuTzgVvxptpEucVDMfB8XcBrrGo+6574wPI7ntXR9ei/6QipfPU8UY3vbdyB+1DFDPWW3pX
NwzemFEvBq1/1S1Fn3G8u7F19UZ10h31YkZ/g8o+AYDQbLk4bX13alnNxdMRQuV+AigCva8jf3k+
qvWPAe6NhR8GJMy0OEJchkZmTCwOcVtL+H6PDSqwrumfA28pMDLFafheJSB8w45ABY7dCQJCh4YY
qgfeC7lvM8NbJrO3xonIM6GbXsfj++Th4Elj62SWTzapak1SPWleTpybeaQJSELAUGIDNB5TkgRx
5ZpzoIGJrw7zNOInz2G117OPpq3Rwivthd9+GacjKHADQVOWGRtvnsrDekaNpS/D+FM01mtlUaX6
XY+qpjsT3PWPrOwc5ukjQiKMJoQPSPdJTM1z2mUnvOvHofPPsUVzuEYKRlRODTqVmLaQc6nVAPhI
vo0KjVmfqw+TVif9uhRQPBCRRldvyJgIObJfhG+/+Z17ymrztaooNaTOq9ZPVyOnlCOG6UKD+cMe
6AVZpKG5VnwdtfyLg8e3CQ3N6rQNtUNWPfphefR4p12XzLIQVkyP0XRuYQRGfUbfxc6gyxNB41ej
xzosfErLCOld1ls39NbrKgx+/N55HaTYCP1D6T5kTBR/s2PPS6pbVuq7sM5mAXr3HjfdxbeBImfa
yuu0l6BrTo1l/jBDvhSR2ruoeVaqHW+yq2BruibhAM0C2hWj/ygkFHxsd02L328MqpEW9gYbLm1g
vx/WTuSVJ0Fh46dvXkCWAWKTUm/uA8oyTKglrgFDPlEjP3fz7B5Q0DrjjixNGexgbpBm5yI2ykEf
oZ2dU00pM6vJ24x+C8pW9wz2vPDI/JhYmYZOkUs+k6Mx88g4zSR9eCK9YSCXnSn6yGZodoKerhcg
8BCzKL1xl57BuJmpQr52ZlOgbpms0YiykWsROvrkC8H1wGuJee7XixARCTFCl/Oy+TEv/qoZ70sV
QyNTkGSuTRK0DfjnTeYbGN009RTkFVpeh/8QwzdDASg101M/De8jJzV0y+gPS6SKKwseiAyEvnKU
eosMcQciTEFU6+ZChNrVGbWv2kaPDuyRMT2VSjhV26Ap33rW152T5ddk1Ehww9Gx7puKSA9Vppuh
S4EsCw3wW6s/VEwkITqDI3YNd1rr6OEyVIu90z7i7UD4Cq8glYW1yM2qWA02W20vTPlg2Won9eoa
VWb8YNINW45YHJCKMdYIdZ9xtKMOaRZQiHK3gD+6I2dfpK9OVTOIIBkhzABA9zgRpeeDsQ9m2dPw
kLohaS+U9zH6jT1R77Sph77Zh70CBNamLyXFaKoqBpTiYuTDj/a/WDqv5UiRdos+ERGJh9vyvuTd
DSGpp/GQuITk6f9Fn3Oj6O6Z6SmpqMzP7L22iSlPetYefs9HGuMYNVmerHJG244DxF/13kPWmrde
unzmO8dbArO6kHNmcJmehySHUThSq5jb3JXZNhkOWbV8gmoYa05Pv6vIOQwxa8ChywnxRdNsFGIv
6UpRGqHRMsN9hTqDKM0/BDHig2iTaVugO3crPjIdSvZw4qoJUxbHbo+mPUhjtXFYR/AXVY9GNZtb
VtgcccJ9LCZa6jlSP3KmQtYhN1zCUgZhBb6YPGrirYryT4s4HYYSD54k/G4mLWabPOeJReR0NO56
tH0A/wk2G3p1w+mACLvsr26ROwQjmc+5TlF7E3WaN59umH7lmQRmwdVheGgPmOO1MGwRWFq7bES9
aXuUK05LfGyj/s5LbthcNPvJSveOh3bcKpH2u4P1xyKf1Cj+4BHltjDUFhoUTna/d9e23z4h2qw2
fVniAGFEURDxZXZHSKybDue1FSP+9rpnlP3WrmaMn5VXUmHZ1FgBRVvN/VNFINMVscJGY+LOjZ/J
QN77kfUtOf4bp3iIuRsYNq8jDCdl/4KO70/WsgJkWf4ycSnVlflGjmsMUtp5mQtUZMz4IWqCyp+8
4C5M8XdOem8dw3I7NCLxNg0KTUTCNA9zw4pXNOrceHDj0SBax4wjeh1I79Y6c70vCtu7yBq1i81P
oyHYAPwdrRzbju1RDYICWYr9FJKSMtg3H4AO8Xv1vO2c9FEqTZhiucConRKPEwASqj7c/XbgHUlm
eR2C+Tj3MPXdOj2onM6sklG8mXsUzZbIxcFCn7DSGaTg+DLaSNYLa2RZ4R6dCjGh0zNUWQQ4UU8u
qxVwKaib0XUY/JfTGd7F5xiPv9rxoZZihYpMF9qzic0hLnLEwwSQUMn57yIWT9lUPYe1PM9eyYhF
wO4NZiQ74Ei3BZvD2ACOBovCAcY6/8m68NcjuC3OFvfxEn3FAuIpsHKWVwG7aw9vV4kwQ7bOHwt2
a1Kw3MEnbgaW3pTIXFfwADRwAooP8Q0Al90MGWMQm5vPaEKooVtMRVrNezQ8BgUvUmY91KTBEU/5
7/vScfIfIa0rJcd21RgKFOL4qyrgS75DOl5KiFjgZrBWy3A8j/Stg4u+SVG6uKVLKYpmqGlQPXvY
7VACdhQwyt+5iul77PhqPerhI8jFxEqu+SnLkJAFPdm8pOyp7xnDkLT0VGE6xvcOiw6wFrmmvfmZ
c0gIV8xLkGVymFr2wIGAqclwpIsRmRfhzWDzXYsQHj/1MT+cgM6Y+V45q9dQ7KMoRLaqsnd7dJ+5
1KiZBiC7Q1KvScyhJ5reIOXfWMxRpzrD8O4PRBMkxKxXzFPXvhZ/eiMH87jw3zHeLUK98bPCKWkM
wWeZDrCDWV+nY8162CPhCmxvUX/3yFtOotPf7vgrwurVxW2di+Bxant0hsCa923QfPi13Ptu426d
RcA1NdQ55LdSuNn5L8K19pjn1mvet7sQUt3aCovnOttkY2mzjrZ+IOT1Zz/4NXLzs5+ls7XL6eqy
8EzspWe30BrC8rYNcphya6d9hn+28P4YNM9q+BOJLgeBybwTAgXUKw4zRshcgUZ748TCKYOilxAp
4uXLPDrmKFa1Xdxmg3Cd3M6x1zQHJ4m/BuushPFS5C0ua9d6rJbAncw4W5b9G/evJir9rQktGFn1
wa6aM/1niBHSDBfPk5OZ25ZVmvT7ekefAqA9zY9DQIg4Nv6XUfvAoEmjJNHsYVZ/pYPDvWi661zY
n2Z2ZNdGw24yJ0ZfhmOQqSnnOLp5OOUTZFHAxEa1n3TjHGtBczrGL2PseFeRpdAIkOojSUnHC+TI
JGeljvoZZv88nUywl9vEYfXFrLwuKAzartt0Q1EcScRFaVCOS7SqMbFln+mnc3IZzHNn5w+9CD9n
5Vg8L5wKeVvy4a3Ld2cJg0h4tyEjL/i+wNuAPMMWEg1vMnNOAVqO0xxYz31mPAxDE66pIXCjvvgR
PtySny+wTGQ3DA61ierfZ6C2asPyydYtAePsOmFUUJ458Ytvg7vEMW6zBp7QY4zMRTqONjK+V7Rs
3/Bz60vbGrtexO2297grEv1b8qzXU5nf3a54TX0PnWI0hZtp+gWXcW4j99es7HOYwK93ejZeMyyR
qGuj45FzKOcN7rcWM+3j6Jn+qdPXmLd6RxhAgGFO8K5ylaM4/2UgjZPAwR5lm8a9vuGEV3ax6Wtn
RiBAUVCgRpFtdKgq/sTQv0ltAf4YG/Sb3l9rIv8tXMgErav9Y9fqNztSBYbf8bkfIrJgPGc3Co0h
Fk47RYivQbfzLKGL2KRbFjWQD538j57inN3lEozhZ8NN8NmT5jwAyA73eVcs4moSdA3zlsdzsEo+
5RR15zIL9xOkcIe6bW0zTlplw2I8WGgpif88T8QzDLW4jAElmDneJjvqjjkIG7finI2tYTVML5M/
eZupne9I49hgRvWhtrqzUSZv6MXjBOWzq8iYBfYYryyTop1YaSyzcXgKAPAcYSMSgQj1yFXUbG00
NSAw3Scgg/IP2t5zDs0+wGL8XqpwGxjJH7xU1iFGEcEbRlSEa5bJrl6Ub2OkCDGsw/du6NHJsLYc
lpNcjoxBxFeKpyWhCNtZCWTEObnJyBouc1ZMe90RjmLLE6pm+vqyO1ZuioG2I8vBde1XDVfSpiM4
GdFnIArQQKNw9uQ+fCRtIU5ZUtZ7vCA5/QOzowfGcOFaYS05TdUhcqbzaGePvWyfo7DoNiPMnE0Q
KOTBb6E/O7eR1WiUoFccp5g6TwXuvnZaUJFDtOUzsA3xoN8z8a0T7yWRDlEZCrGYl9OC2sO1LMto
q4welbR1B14d3YbhGPbWHRUoWjYRoGf0UGXYzORwA5+qJf4QV+INsnnIDaoIC6dX3XWxzPe11X7m
WYdcgxCEAmccjFDNKCRPNg0Qe0L05C8qjv86qqdwcW1YJcLmGYefg0Bx3RXmPRyMbJdZyIt9VjGO
3T3pvDP3CWtF7KfdBYfCScRzz26MM7tL83SZ6UUbtzpI2iVOa7kJbQwBQRS9+IP5nDhMSt0hPCeK
RCzdUZipUL71aJzNmdlL7idMhEe5z/LqSSQwdJuQnJyWR9nT1NSGeU3YR7dWfGA/zUK8bh/5P9v1
DAmxqN2dcqZtOedbVCgvLt/hPmhwQQWoCNaTh3sX5wCf5eHe9vWng918NRgH4PtM2Ab/yQyDTduH
75GVHy3toWXYtuzUdlARSC7OSN2LckroHu/XrJI9m83jnMpXMyXhOXFblhJVNSM5oaiTLSxmUq4O
k7R3Xht9zl139WRLKT6AKZdt+YGGYocjS2+yfrqntnuIeHFs9W4Cu1OlOUh8q44v2PZ9kvqw4IKu
safoWyn8d+FtlhnDOZ0xxYqLA4uuis+TkWzFiGt0+b9x8bPwbIejkJA44iK4DgWRhh3ET4KNJOD+
bJKnCZqT1RnnoKzKjQ7lh8ZrIdMPDWps46TIAjBhH4bcfQubB7bBBMSGP72btyg7HjqX+F/ZjifV
Ja9pIcNVXka7zsuGq+z6VzEOe2GNL0X3xCgWkJTbedsGpT5S8/+c1ngMVPM5l2G6LkkTnLv5K5AO
Nu2S81Owk/UWMWXo1lvtscs0A6/Z9lri/R5yeWiUeAsWH/YS+1AMyUBNxyZnUQnFeDnjwf62fIcA
6qT7cog4lta4YBHoSBmX1XThZIraEUpA+qsoxvFCuLb9z8M8ijcigD0wUktAtXpLRLJfWLNGkT8z
ALiKuX10nGDaOE19D5Xzw3D1cSgoxeemm1Hiz+fZPvRQVg+eGXyFOgg2vf/YxP1w4mw6WRbi09l3
f8MqWfudf7AnRqZj4mZkwbDDcbNLFiLKHJgw9YVHtBAUgL4w90FoXE5FY7FESQDaNrg75uox9dA8
T+xZJavcppfP8MdfCuW/hTPdXeN94znmCAs7NkjzZ1fy0LNjXoct4wW6loEBRqLQkJaNvTcg6Xph
eIaKC0ho6oqNYzNSkfAB8E2znK6piUjc/PGnpRvLsz+Eotue+wexzHvmo9t1BTyjPr75jKHIo95i
uFgwCn98RXmoGdtJV33XWrxlSjAnrpM7QTq/FSmcllG5lHSNwWfw2wj7lxwP1y43jWvp6Wczx3pm
mbs4Tu9OzNMi1W/UOB+GYR8oK3plfnsW12RvNi9iYqkZLGvFdHEneB158QGQoS5DDzjio1QGm7Hw
e6Rzq/3irs1R7TrL+zQb/6gai+PDpBJqXdzYWUcupQoYFsZZSkKVj9i15WLLjkNbIUvLFWJo1GWZ
naYANIrDTK7jOmHAyRr9yx45/OKtbYuLXuJqJe/6CL3BStKTm8+/U/SshHzkWI/Db0v6354Z3zts
UaSbsPYo0gd7Gq+t6ai9U4u/fkIACodNBu5VKIKLjCDZCK8wEWcbz74RPsILn855nH6mLv1W5Nxs
3ZywbxtbHRYFOPLhGvc+DvRwH4zBxe2ijVJo79T4gzRnrw3rosb5iESe+MWAGXhSkxJVjBAcWEpN
2W/RBTf6SEOdS2LgeJlkt6IOWjtxTJBqMmLkKwtCvBj10/hah4gt3LEm92w1/Pp5SNpFg5LBrlAd
YahYD4N1CUzrXcc5z05sXHPRXhBKf6rSeUfE3236Qt+t2WYA1A6HlpNgP8DVbjqbnhUvOLXuxKOt
JCvMLCNWwG64mzx7qXUR9UnrOLXhI8tDcg/9DbYVvTjXrm3X32KeFVx3jBriNDgzcPlpSehOhvwV
nDJsGaNnHAMlJJQvHoS2oO9ewrp6xuU3HbwhuPqBPNk4d1d9UJ18wbdkxP4mbPMfS9nnwJ53AixS
AlFrLMKWYZjJXHJ6aVwG2VZHMkvHTN7X5YuBH2yTCc4nd3iwm/jI6PS5KgusBnHJ9cfuD2cyybFU
vZDbcHfalB7ph9EZeIKq6r9oqH6VAWIwYVg29yiygtTjTsqiz4gSDRs12rscP1Ti4QYjUG0nbOQB
Rkp+fZ52ey8RzPhSLg7dev+5E+tKNeTRpnhoggAeO9mEe+Uytyb/be1ME6YlJ7jq0R9Xqcl5Evtq
N3p8NwVlqWmH+LeZSuOgZMnURRQu6tN0ozNcHLY5+UWwV3Rt+RynyxHGdAQFEKdpm0BmN8IvCX8+
FMhpiwKZXTDRHmTxXXnxLyjNYdY73/qvbGfG4GbNQxN5j5ZupgeD+f5qN4VjxMwo/w/1zCtN0LCX
kE7qIjxWIbrHgmA6QwUvhi2eezm3axs555rEn5Xp+ysV8nEdBhajBDmspFX0+CaI0hpJTnU74mz7
ZOE2Z9Gms/wXUSUvjaUPAY0gU5CY4aPJAlf8IABZzwsHQrbc/mgI/0ZVt21cUvaE41F+Nc63GwMR
KM2B9BTXKYBQKGbgs1D8N8gXEPnRa56xjuH3KpHT26nG5oLlMBD+c5eKx8j32p2N5P+UdzOi8G5+
hdBEG+N/AEpyIV1mryiXmJ1K8YzL9x707UciqvdCZfklzRzSDaaZqGcsKINrzDgqbIwQzbiZAt4y
1yq2kbW3I3ZvtuUu1HgGMm0pyWcmzKcV8BDi4l411ZUcREHQRHns8oILWqDIKbm3sWaTZVB2JK0U
GDP4rzToJULisnEr05rlXPde5x6zOjKVZ/eLhpG3z1MgF8IR92xqO+DsMKDRQDIScTCTILi6ixFj
mpMG7ymzR7bK8OxKBmZtWcL2700gHHlnMdJiP+T13orF5j3STnkI2SSmChClGR7GkXkZvUy9NkpO
b1sqsr9qku9xVaLTqQ+ltAlA1wn8UMbcJhnuJVGZG8Iv/iFUxqAoj0HvPMRz9xr3fNKy0kxv89zR
+uc1M61UbqtPHeOUyiIfjQcTk8gInjtNyCMpSfAbqRP98MUeA//g72qDmSQrK2dPkA4JBxCd7GWn
4Q5nQ5L4lIUfNAV7S0nihMKXxRzgFWSdayLiVlmdmuQ459uMOcDRGVP2CNh5jb4lSmj6A1gFT7e8
gxxiKB66rzivXkWbflr43EEMgJecoQD1xU0E6lkSm3WE7/gRWiR4cMd8D97Z0XN+TNqrEZKfWOBh
t+a/MceDoN8iC+HXaRnAGemI6mcaiXus/oSVgSqUmD3IAORxxMaFW57xcKo/rKC/EguZbfrGYVTK
JjQ3/phh9NM4w1/IHQ9jNbyhdq03bkbYcW9mT0UK8gow1rYVIW91p6azGOc1gEgudFA46xDL7b7p
3I8O+ULbc/uXcPSsEOl4w22c+lW9lDUsqMcHJ0SfRhHlkXSuXty6fOgn52gTJICvivInTfVPkhOj
RPP6CNz5DIaPdWRVfxoT8GcSwZl8RhfCjx4qn0WwbVDPax86rJnWv3U3HIJFSJcSSoewNjqVdnAv
geWFUv/NFIgfL0ZhWyXnzkdVgaszxJEFEMVNQgaafsZoKmFvxVy7b12XOYr3aNeSjUycQy4g6WFq
6ZMTwhvCNLA2Rm4/yFka68JmDjYKEg8iqqyS7g8ojjhUjlSXgl23ZTfPoIVhqsVRv4nh+GNuJXWX
+OltKryvajDY5jumOENnqzdEk5v7iFbB8C1zPbnuL5VWdIi/Yg+qIAzOXcr9uS9r5pUhcXR5QdcF
I5HjoxF40N0fy2DFyjznMeb8eMpDQqWkQbhznXz7/tWsM39deMxlw0VlAv/+VOfOrSWbaNU3RE8O
04gOScL4DPVz5FHaAV5dcj5Bek8oKL1Mov40kSUVBiLqYjmDgSUaJgF5suYejO0zddN0IDuGuWnz
Ovo3fjLUYTh3W4dPT+Cr5yBSHx3y07WVYnvJUh47jrKRvZy8tFPzZhQFUY+zvntm/ZfUZFZF7Dr7
ZZHBJL2t7FM4mJjkfL2Oi54KKf9WRL4eW2LKlxkIWDGz3uyCxDB3btX9rSk/vTB7DC02a2amrtik
hc9vzM6BIJay1pqlHS7+z1dMBn9NNJCbHMzKwg97a3u8wLOrTy0zK64YFFQ1Gtg0oTSyco6O1OUw
zZe/1fhuixemwQIHJTEIcUD3O5nz2USnzRgx5z5jHzxUiEzqzIOXQPZx18asFTnQCLwItiRe0NyF
HV2qbg4VhyMjP91tlWefioKsBkrDlaiDE6duuCMyOV/3Dl7ZBXw2FdR7WJ5Y9LuAEAhJGYjgiRIV
XsD6pXvXO1VVrXeWoW89Bpx3ivXtOA/2c6Sq4rnyAlzg8DFjR7GImD+yIcC7Rl3QhQ5CgTC2biKZ
2neXO1R34dvQOUxuMKEBF70SJZa8dZFobnY87LGJUC+6tFhP8eDwxZ+xFUGddZskP3i+WXy4kvDC
omTcBH1tK5oKwN7gaNgHrAXgw7VHymE2vFbEWN4Z9aV37raQ16BHNJHn0VccDc46cHuLLJiwvUYR
i2TtEnjTaTKgSFACttHo9GT1Yu2xkDsxx2TIOiTFq1tXxi31EhBzIn/FLRM/NRng6Ckj29sHWtUU
Q/Farp3qW/pt9sLIZH5V2KzR1L8YnP0PPCa3HAP1YDcvhMGI1ylmuThN+onnjG/buo9FexR9Lrat
hj8EXHs6FEkPvaZkhM8EaqjPcrLrM3gbpl5lMRNTpOV5nGN5tkvH2IiYpycRDi96lrniDegMaB/8
O77ny/O/Xw1ojfal9h8swwA8wgd6Ffn+wCku+/O/L4btmXL175dx5tQY0+m/285HYXhMc2RrzC37
878/+PdFOksynyYKxO4W1GHqWcPZG/P//1JUMRTvKs7WYWTAdVj+aWb53jHqUffMmXk3ate81/wt
Gz/g9pFpk677Dtbqv3+K9Nq8A2kRd8qBJ9+Z1WkEucykhB9vl2fibka9uKMtB/Fm3OLl3/z3J7Ht
PQjCqfYskk+Gl8/ZVhV+fvBFyuCmccgXMECw4/6TVjrfQU71W89keoNtbr6Pga3vXeoXl4LEQ4dv
mStUZDs23vEtpNP3llxKW2MNBAroc+JFDoKR7KGeq8w+NQYvaGtJ7zldQiwBPfVXQ849seDLCg4x
MDphs34sgue6N7sroeZMt5PO6K7/vrSs11gWZz+IFi9WMKnjPLSsK5Yv5fIfjKgZDtKbeHp0dcPq
vHE0SXEdmKxN003JNapdG2+3IbYWuLJ1FprgXOIMSghp6msG093O4qAn0IW9pqyRKKs+iiaeNhfb
5vKFMRANo0nGjGU0waaY6K6M3kLTHleFutqlUlcPsfR2cjhCLF1LYGCU+m3lD1e5fEmIneVuMfJN
aRU/mTFOWHC/U8QFK6sQn14GArB28zubsofAgU1VxhCR4kEwWZyji2IEuApGI0ETQfIr2s1plzWp
sysbN37yRR8/pVm5K9Fz3/79jrGufQVjmWNXlZnyHobW8x4aP/MepIg2+tL1WXeXkQ86S7MbsSka
tnncsJcXxCuy49izM3U3gty4Xdsq55mWT1x8M/ouLCQsKmzxyzgAYPKQrYrLYHqTFWP8S6zakPni
J/Qgkud4ei9uDLXAZnCZoKhxfcZqbe8Hq9Idf5jkOgf6mWxrGuowSPPK1Wu+EYDlrXp7Gh4gaFTn
OATPASqSt6p/Symln1LzIX1gwhxwGbO1yOvxzpSBTmgRqgYKeV0XVPVjLEFqE/pb/VBIv6Iwdd3W
eC4nJDwAKibEZkmwwaa8TWZRfVih3OcjQWOBmN7DGKE3kmD0MtT1p4RUZs/HXiFZVv1MNgnwI9Ns
YBL/96Vo9EE5Oj4Q/NDtlDZeCH9+8yx+4/vxx+D4YsPbuqGH6gDWqA9HsuqFo2ZtpqpB3ZBm5q/Q
9rCdkve5Y+sTBU8RKpK1QNdPfY6HebIp793ypuIpPtXJZJ8kqoOTAtGqS5wF3EFYDdk3m5l3JV6P
NQvgaJ4sSv8DPKsYCmkBZjuCrlBL6PNlWJiPmDefSo/JEwFM09ZuSBSssQ7r4FAr5Ce+4/ME9hEP
cLcNsDMcx+CXAV6/qHCHxxwSHgmr8mB4CWmgEX1XafVkw4vyI2qqYm+I6OI2dL+Jsaewj9dD4v6V
qplO6SDj2xzqPXlq4+Pcx69TApirCfoPx52cfeKC85b6zlL8m9ljfAZ6YqWlOrBoUytZtv5xXMhX
+fI6ik7n+whk9DqngJrnPNnOvfBYgU+oTjnUJ8M+tlmzrND7fqdTkW3G0FhXRZuuXRYGu0TX1qM5
TObjqDXaZPe7CZmpdLguN1EV++gQY2tj4YQky1JcW+mgI/IfSmsESLGY+PRkeSRHRFQdrVvvbfmj
pEUEPPukOsuv0nDxW/r2LvctHkRIQYeypyCMYS3adTRcXaHax6mg22sl0w/lfLIBmvYJ+a7rtM/J
hytjHBcBaQitqo/AaK/YjpBs2tkhi6FcFmxCAqJ6mcnHgkBwY/neRhHtczsZL5Aqd4Nf5NuwUg3G
DdRkBLNeSibIq5skP/pBUz+tQ+0EO9Um8iHrd1WC8XCqFjHX9F+EAHztB8S/dkg6Ro0wwTdZ4JN+
/lmYc7m3dQ76vs6JSeQwHRbA1TTYeyn1DiL93zJJnip+QsgtzHI8xoDvSF3YAt5sj2ySiHt4TP1y
CfKKn5y6eXClvcdf+jFknzqLw00xdH90jTzUkKOxMWnGILshmEuLEamaQYhXrcClOPZBi+ieNOqg
ygmIuQHNvFxIY1y+SU0IwzhYzAdrVueRihEArbJjtPVzWEkV+imWQum8R0K2toaTL+mqQ2iL3GSv
zLkwB3jyx7OeTLf+GSZOKbe0ztpzDmMjnwjP/V7IliAi/tp+BlmtoQMSQbtng7JrS0NTr+kUGY9P
kOiYnfEc/uWtvbDdI7iAzWWGbMCxRHiIo6bc4TJg2s5cB/2Ef4iDr3iamLqBLdNsEVpaCksAM/on
/MA2RFWOTEDRi6NAOJQCaT2rdHj8bM2rJP3IyXfoZ8PalLwifFGH2fbOrc622ViYG7fVH/nY7kX2
0RNOuoui4dVwFyEyKnE3ZbFn2a+BcvawSe550/zgyPqoF41714NpMeNgG7g5hX7u/YfkBCXK3o1m
tS/8mL2UVMmR3vwW+eW+rjHW1qVxUb5HaqLZ//QINhjFLiRMtbUjDqlaqj9ZZBZnh+GJRLW6n7ZT
jNmlivuNT8xu6bEkVu30lMbiFPXRQkZpf90ljLuocMCmeo+YS+F3GOr30g025bfNcbx1/OFHtf4W
fdeiLDf793yq9mSXdpu6LdAGBgFYUEaXkr7HjCxnW7jDh5SFsa7NinXFlCA6my5BDAwhHGxecmq8
pB5SF+HtMUYhzxMSCKSd7DozrMBvMB2DW5dMJdKItiLJfmKnBXSMpSahp7J+sF2sW9288UokVZVt
R49RC3SQwWVTxw+j/q/rm/Sh7l9KAH9icF+ERiyvgluXqWkVeNObDnClOVzC3HYoMmGew1iNeJbq
oebUJm9tigMGOrZaW7EuKHy+rIogDFH94j0nHHGG/pdLSP4zbo9ssM9RMODCIru4CM9tmf0Vdedd
45ogBrSCx7zpyn3o5h+ZAyoAfudXYCBUUMJeOQXq69hsKzhD9OKtgpg3UxFn40zlbosfTuoTl/gI
1BCBm11YIdqpy5jNr1kmycKGToKSpcH1bI3Ab79ymViMjOpXt9DnIbY+pO3UzDqqt6b0tl4nfuNn
v4zUvoFUuypbxYShKXb+ENhrFNiE0NpWgXwahikqiN3wbJmFd2Gbu6gtaEpZ7XGIlKgDWj955Zjc
lHPTn7X1GmKERwwJnLCxR9ipPHuQFpg+KsH2t01Ab/iIN2hlUxBXiJ2n5oXId6bDgCB4kJYd/YNp
2S99Xj+UDMqyIqRlnkF9MoCMs2YXFVjnmrgNN/7YHQjDaddBGGRXqAznPJnfGNc8Op5cxEw4z5Ej
bnKaTwR26is08XCGEA1NdgdgeB8Tny0uvSVKSQx+XXxuABlepUniAoVoC4/VmWihcG7BaR3QO2H7
0iQtQEWW6ZlmM+rN70mbkqcYbXuS0cJHpedsvNH60v6U7SIFeVda6nE08L0xCU7PhiM/zFQ9CEv7
q6lfQszi8miSPY4WzTJpROxnE7PSvubF1f17UkRfvq2fZ9eeGII1W96lHbCzBXLDTIa40ks07Gzk
4z11+At6mXerZqRpyYm6Jz61cR1umnL6sH2eViRj3pq0lVezdKudN6TMTRJ64diMmXK13mYOtFhE
THIDKegq6Mk2Xt9uWBfA8/PnY4ixXIj5hREfibBxunHwU7JdIXJI5pCejSeoFh/LHpGP+96C7RaQ
sqjUY1/il2pafTRi72CjKMLKgoxXIo2aE3AtVVrl90ROx6oPTq2xNXrJOi8rLvbo2JjeWHoU6kMU
oNwV1ChOInEIo/pFgWMACwkgRrZ0dxUCnDgoNWPPK2zdZ0Cz1JHtoMETJl+BiDcEV+vVcx/k2Slm
HLWB1wuDdZwYZs7SO0fAJnDJTXwPLXMlB69QER4Ir7V+JsPaYonXh6lGd9LDoNzo6TJUdXZrZXF0
cMfWOh2RoVst9UrB69+aHi75oMGeaxjTexxA/jdqffIb3ofECdpDEwKB05wcBUc7um6IQx1qZOEg
GLSNDxTZVIAZ9KbGgQKvJvyMQduRwmHt3H7gUsOxgqMSvbqVs+nNwSCoat5BKzsYQOXJJQLnw5Wt
jPDF01ru6DAu6L8BolgIrALNKmx21gSi4lR1YDWPtVvvJiYArpz2YZw+g6G+ezr9LcfyztnTscoh
BFSLQB+IwBYd2pSK+r8vn5DKEP9O6wh5UIIS3PqaKHanTI2Dm5ILXqh7VM2v+FTC7cxEDE8GbsEI
h6cyK3M1CnOHgp8w3MxhKdjPAzOObtqZNPVs5iFIeFV0L2BC0J+hGqX9gJFqNKfJoDgi64twgn85
ORLvUtisAyY1tEnBAVOSus4BlWhbU7Tksz76PWznvOwgxRnRqYejhBKP3dkUbRyvJZvVe+xbQBmE
9I77ue8OeupcIDDVY+8FHVM4indCLNDn9fHZAJJ//vcrAf30XMXdOuVqP6kGMPmI6WwLPOKvhsW8
Y0phnUu6UL97NIuqvsipbe+ji6zFdpPDEmlqwFodmv4tiFrkoVae74iy898JOGSvycu4diL138cV
DEb3nXzP+6BlfYxqdIsG1+r7wCh9F4wOINC58t57dJxsSxv7VntNuzWjukcM8Gnpie1rNcwX5J1L
B85vR6U8Hr1E7KsGct7sOKCRpPgbUtPf3cD3X63gBbExOasJlHdXnNNk+iAgGidKMry7RiLPyhPg
Sjhn1tgFk5XZjy6hVLiUh6K0jnYSGG++IsK3i9DfLKLuIvXpJhn+g/Rzm3+S3OIEv2s1zcBD4qQV
lB7GXzuhKLJrfNmMQzcAaJgaK10TUGSDHipS/T/mzivHciS9wlsZzLPYCNogAY0AXe/ypjdVL0RW
GjLoXdAtRBvSxvSxR8KoBQmQBAjQY3d1V2XdS0b85pzv7GZKCzZMv4TD7q6CYxqkMyOsxmVKgvgq
sqDUJUSDIbNkddRpHC4pv9MIfo1pI7dei+LTdUlAp2lLkJQvKcbdyUGSRWhEZ2yoM04R+sKVnAG4
oeMCnKNzsSmWHqec8jMMEzLDbSJ0RC8sOLbpr3Iq3nRAHGtkvA0hHGqifCHXV/cTjedm2fqjjKuO
U+eNOyLG9rpHiRV0t7yXJuj5iaKRleIMgJIV5Iku4+IxxkVXy17Wy7i6ID1vdVdf3GoxD80JMtvB
/HJABNx2s9h2zBI5i9rnjhQtn7yI0k1ubSXXTNtJi680yM46OkduDBi+inpG3AGdFB8C2BowoWl5
jgHjrnqYPniSkpdEWNdxnH2sTmTIOeZMIEnwpU0UnPPEokBVEQ/NDC6p04a4jTAFDvVEu446esuM
77HMh6swkr1r9nfJYNGySGYr5SFQ2RnOdH9TZIpW06p+FAn4JBQY4pCO+bltaVS80JsPPKbHzLKn
MyyvXesim+sm/7Oc2MaOesOcbp05s/9iTPmODDrQ9wgd+sh8ddkHIl7Rw96V4pZ9w2bWAwA3hxKz
YRQQZfJpLp1ulwB83SWmfCtSGLtmYHDo5tY2d7150W/CNhiZHkxKIhd19SGDMkvos+qg8F8qGf+Y
KgxT+BGBuSE7TKpLBvkPZSHRYVaV/kgzJz36Q/vodESbyMzvToGqNrPXflbVLummX4ZZO3stLlqn
FzrVu3hkAzFJCu3WaeCxMlWEmMF4wessMgMR6tL40hhghTwgwKGYDurlVmht2G3WnSvjA0BVtC0l
FvXRKF5pv1tEvHh05/RUES2RgYnaxslwO8x5tIeK/qhNq9/iEcFaXzKfz601piicUk18VxUM4dgW
BMT3ORu7aG6w6f+axPwQe86pML3uoOb6kiuqH9KdaU7wKezCdj5DIzkyR7Rw94IBA3zDHpyg6YJg
5RUM88+5CndObpAeL1H3AD4qtEqhHqD5j7MAJXQwfTF5AkqQ9BUVT2ZtguwBne+yJrEfG4t01gEJ
Ma184e7sMXkd4dxTvRnvTAaSBIuMk9zEkhoKdcSmG/t6VygoGIXCBZNHyQ5h68UrESLW43Qh4GDg
mAm+lWGf7aI/TniuDt7WnjqAGXUmtzqaP43gVOa8+UC9zkXuETY78EgCfOgzTciPMOK1mEP3PHT1
g5uZIytUJMBTK5HYOrzt8ndWjne2s0oxknlWy0KzLaAB4Rxt17wbbjSIcwifV/vIggzFCqOv20Po
+d92766NamKGwNCfMSxpZPV0cQtEXITSG1uFpn2O4ZYCZQi5M/DiKVjJZVWap7IHeOBik880Kjo/
/BG3kyJC44iPkGKNLJ4tsinEnKCxBNNfr9DPLkUj/gc2aTEATwLt3cfEd7/53WMqQBPCoQdTxGeu
gksLtqYX7ccuW/AbihUVh+ewdCeja32UVQSFd+gP1EiUU+RvupqQlQkq2bpm/uBE2ZL1s/Yyto3a
iyfUBVw5pF0vm411t0QCFSYveTLwVzChIJPkYegjn+xLg9INqbz/DteffZpl0crgyX3wB8AlQ/Ee
ZM4nJd9znFVPOs9j7FH2DC8U5epQwNMtjaMSQ7rtWlqJuAu3CKUwCHAQupnRXeLSbFBb1ZBIvHAP
h5Hjsn43Ex/rmOwBE5suktLlH4tw+jFNGMlD8hVRDoCZFmGyIaIA8QohpQgDNLvATBEZ5Y3Fg3dL
+Ag/786rOZowrRwoTHLCoMAad801i+dPkw6QDfD8Hkc0vLupkh5nKBsKVCgbAWYbZSm2RLNnW9sY
TBrcoNxganPqmtgVm+lIKGnVI4gHU+2FG1LPi5OXiPoS1NSt5KOsPdzXazSlDFy5KxAKYUD3UPeF
6AjWscCZGITiEPuO2lQgjOlVYsZW6pAz610nM/BN1vWIgjhZK0TJDCfFuo2MR50jESotPNelwa7f
jUGW4ez1et+g7ILQ5UYdrivsR0TgScZDX4NrfBQO6RYDOsL9MlgaPa6/0IuPQe8NFNNJz24WOQ+p
HAjCeHY0AmQ8Oenev9bL3pFgVkSyPoOqsqP+cWx0/4n5s43j9tYqij1Ku/dgkM4OpeUxmcnWqyBY
bFVbgzrzJZvzKf+KC/E4Scp1PDAvURKTg+mOxsrOFdVug6e1hX10k6YzAZfQNaUDkvZS2CQy+DUr
sBqv1yy7Yoel6z2wsHHJFnlxDoY2c6tT53DQNj6X95SMNmbrWaG4QwloCF6NyRt/lqN6aR2MPyis
W9vlC+iZzulFYJRF7jYI7EdLE13pJi+VRkMEgA4zg+eM+yiBMOiN8iFcUk1oeAqTGzJp519msCRF
yvEIs9JZBwiREKJnD4nt7nxZoUlOcffCeX6cpZjXlhWjxgKoOwSy2kjLIfI2Lb8y6QwHo//FKWld
kTDz5q8BNJD7JfhA4ncT/avm8mijoQVa5CJQMdiB9ElvrHvlb4uBVTwCgQcuw9fGwlZS+uYXSNbu
6KHDgM7p0rA3O91ENzJlz089dkkYGm9T4nlWddrcjKarWHOXjGo8/TwmxbKIcqKDiqyvwSQyZ273
mIfKkeFxVbbBuWZZFyzHf2fQOyb1Jwu9bU/lszEZdKl2zPYjsxAnZDGeIFcAqET3G8EaAY7BD8jp
YIQG/IYm+Cku1qHK6rcxhi7qOx0C2qClxZG/PMIo1uURLiulUfpt+0KvMLVI5G5iHyEt3TmdRzww
Aq6hXlxwlCGW7Z56TI4kh4UEDjCpwrZdF5s5snejzSPsEhuyzIz5sUW9ETCdO812qldkM3Qj06Q5
Sh5lZCEmgDzO5o4pg/y9kFZIqCrXnfbWEOMr6XaWxjHa8W4EPlPLCPgSyMDgi8nTwPCamvswLXjS
sQ3uoiG8Y5/p4E7vN8AaEIAbC5I1DdpjNN6Zgko/8A3EO1iKQ8SqXIHZp1TFJclmBd+SBZxDLg2Y
3kX5hkuT+0x4MjkPHhokJyeNpOqLAzkCp9R2gx2ExHbnhye35qJpg2TcRMMyLeisF7cKQGTVI6M3
WDabOGdavVxfzmiW6wSL/77X+GVVFwwnjogDvExUe8vLOvaFx4GhDlL3+ZZcuVtGoQeMYM/myBzN
iNtrQ7b0xe+JRLPEg29yAlRGe+eHww/5Gjd9u0WodoLH8MGruIgUyBjoK15yRtbo34c3Dt+8TTFS
h28dI/mzyrEDILb7tmRwGsf2WkOF3EExuAJLY0klkaXZFUsCooOl2YB+csvnClLHSY8WUFvF5npE
wzG35oPbfvhZmB0rh2soMxmZKssId1FyG0hhIOWu2hV6Fr5vdtL3eUrN5JvjpSwWhS0QGaTL1oPn
pC6fHtCTsBro6YJgLUVfbayNV8k3neE9jkMkLJQJUX8ipoCrkc7cjqnRfbM4DA2xFnTsOFEaCh5G
dpk2UOBjCoN3PH0mtfhhphqdhW99+0wTV7mWRCUOxZO2akbMy7PrVBbsqbhQezWENWWDwflutXdt
UnZHS3UM2U3rkDnRj5xD+ByF7Z10dc2bEQd05PG0HuaMLdkcfZFxne4Gy/VPRvRc9DhX+qT6RmFi
v1mOxCIQk+VqoYgqcKPardhnLTtpsx6fgLsTSKMsfGxQFIHCzDeVw5wxIZGj9MJrRVDgSgxaX4rC
c1eMnCmrx7u6ccS5dmf87ufOUvreNofkVmLiFDgUb6ZOc70YPHK90+hTNZKlAO65njwQpD5TSzzK
b0Q8zP1ov9fhBvCIvQ5h0eEm4rwHI9Swgn8IMiu6BQ1bbPBk0n208tQVzOmGeEoOlAn8bbYFyG1w
pxZvtKtmkrAZtg8uf00zh5jE5wIpZ+ynG+mONE4BCTSph7vKlqwoo+qAlobvpmb5E2ZIVfE62MZn
Q0TUtXOSfhfYNqwWB8R9Glf2FtpQeicFG5WUrMCEldm1qu5dUWRwy8evrJ/mHUM21gf9YRj5SpgI
nlRwF0fWcLDq8WKKsTpKdWd44ydDi/6RAzjb6tBMts7EQzAt2yaQ38G1s1+H1pbnwak+6fijjWO1
R6Mcki0+UHk3eibqlDamriSfhuAQNvyEj43brpzzK0fdsALRzDCIsD68Ji3emGrHg/7E5lS8N7p6
5K3m61CPcYnHD5RcjUkRX4I9MqxqhGGdDDPCCBvzsAWcdF2X09hJdfIsdkqVtD494Gex5x+7zPJP
tkSLA9V0uPGr2llH9mCdu/KSxrF9qYcJ/HlJqkdFNvXk7yCtsDdWNdWzv4BrdHLs1YR0pNk5U/cR
DiiUkzF+txCw9TShtrTvQdMxeG/8p758ckEdhYChVl2LLxTO6FZF+tbo+x+o3j8sb+Z/X8Q7jr34
Y5fee7Rf04g63OLRdoa3QMEltlP/w2zzHX8c87KCicPUVAP8i9sumfa5xyyArGCWAZrLlzvyXLjX
tO00flJO1pB/s8l1/Iz+9OC0w5eO7FPLrY6Pm7gKcjxW5jQQEj4xa/Nj3a4H1sb1cFebOIIN031Q
tb5QLrx+o3Z6UQi/K0SF2qlRMjvhTWF127Ynq9Bz7uI0eM4rkN3KmZ96SxxqUx4Sj/iAmCF2EcSf
YydhR8H3UQRNCb4KgECYTsL4Z1fU/4sM4lccbtXXp3r/+4VWSpMyNYhDu3/4+z/803/GHv3Df/Cf
0Uv/8BuCO/1XHOrmvXv/wz8Q0q266V5/NdPDF37fv/7h0Ve5/Jf/3V/809fvv8vTVH395c8fpS4Y
Zz58Raos/j1pFCrof40m/cfis2yaPwQQ89//lUtq/iZ9YXN9CCeQvF2m+W9YUvM34oNFAAtNBqQQ
+9YfE4hpDU3BL0mYodbfoKSEEzs2xiJ+I5N/b5Ip/PtHzt/6D7jYv/3znwqd36F27dq//Nl0xH8I
8RW8rKbFa+AhqxGW4/wxgthCvdw5DVuF2sA1EpY3RTgT0+fYzr5kPIBWE2oodolyPQuNqAFN1dFt
T4STqvtwNva9RAqatNaW7METe8TyikzrkjQ+GJsK1U4AWG9iChRF0dk36go1s94t7BvKZZQ8Fcsd
Owe9BYhFbRkzMHhz5xuVjMOaQCl/FzgLQG7sP3LR/LT75lcwX5PafemN6T4EgbiXRHjCcCATjdFS
A1uwRLt3AP8fDigmM0pz1FGjuGe3+tmY6qfhWPsCZzLSpXE9NB/opFkh7oVM7oUX27sydu573UXc
SM2ZZtpY1055GroEVoupr/OQfGGHRV7NSLuMyEuogPP3meHdpLAAc0tSgaBNXgeIWegVGDLzsQ8s
j4gdM7Tchj62XVX8Sg3f2DvG4mzyp4es+BRwEQh8RnhRAtsOBoDHpmecp3bcg+PPKiGuEVBCLC1o
nkNXz2sIkSFF3+xEm2aMNMQoFK6xBmM8oC00nbMp7EMjR7CARFRscVlAAWtPfCbIVwdAmEraL8p/
alo3pD8lhTB1872cknWtRPkQzOUdCzLVfIep8VoMGtRhojGETrDQWuV+g/7bj4gWj01g0O6iaqC/
Y8qVyuEQlKxOk1mbSD1oJFGFn+beL87/B/zj//1J9f/wIDJ5Qf/rk+if/6ntvprmS33E//70Wv6n
fz2O5G8mb7wVWB5GPNfz+JW/UpKD31waChEwXZCcShCn/vwnEkC6+C9/doLfhCkFdGXLM1HmyL8F
ojvebzYHnCNsfDWWkOJ/hEi2bfc/hIoLyxYBf4Zt41ggl0FyKFYf7w/EPy3H198lkepi5HkQ5iPC
lIUo8l2FVGE2ckiAYT6eIY4hF3m1RkGC3jQdo4ne1R3PYW/2FOLegWiJei9r9GRsfDZT1P6089jZ
O5hpbfA9J2oNssFasCaSntxUlVrZM8iZKLyNBNRwrfD9utaLdrMn3AGrjpDadRx7AhQVTkcsGxgz
05UeMEEGtrrvnfwevEXEboThRar0ZYoG0I0dtMaBRmvs00XjMGPIrpP1mbwaF3EiSC3pNwxJWJay
VCavrSnc/Zg+037SNETmzir1a5YzbWuYu/oWmsjEi7pjV94Sk4pJpzCvBNizcg6DIyobjO12s1gv
ABJggoVmITsYLctsEqlhbGKQbqJnwhRNXz0MzBeL4DbO62ZXBaw/gzhGBsLkW3b1TVvND5mY0KXG
19HNX/KiDvdmlJLH1vNhobLzhnpr9NPaZQmDZH8Z6ZkkfJuGt2ODgEhNPI6c47i5m2KPNnSTh+Ev
vEVwAJuBFQ2zEcP2600ntKbfZMUbgRzuGuZSmY162B28APXAHK7oOQALW/MFHVB5tDoW9RkETVOr
4qCGdJOAIsAVlYl17w/RpctJQJugIAobjf7MYJzycbrvRW6yIZsvCnMCnLDPIoNR4nas02awQ+a4
XG3pApaZ0B94dmldJH0RNQZarDkqPpRiaYYwExNOjOIp0NgUQ45Rwm64ZDD8bO3xVCdI7fveQh2g
xLOdo5NJFTq3sDTB6iMJDOzAwlsJfBOH37zv29Y4cNUfGtBCKP/W1mz01L9JjmkWYyTXpt+D50UQ
ZmyKAjaup4Pxipj4aQyDh7yTDzLu2PKUTCV9/j59ihR2PkQWbOReuvTskEcl+aOrPpL3vlUEO3sO
TxCgokNLabWSBIqtRBcEqHUa8kkxaZe2H7NPSb9CK5iOZlTXZJ8pjCFm2e5ZEay7jtlFlxbODlAl
vX/Xs2BwmjuBfZcOlFLCSbN+PfrBz5xsAOJvOvOZodprLNsJXKwyt8EF4Y8EuAtiJ7FH1lVjE+9C
08mOIDvXo2T/poMOBTi5CeByMKiH4OpAvVhzRFgEF1wWEKpggJ+Fy++kpfEQOIgdJm8mRbFJyx0v
DrkddbLp7Qq9VAITwQdCkLOxYqGK2gNk1zZijbCp3WERZ62ykZolThCwFLJ9moh401Z3rzWtPWRX
zFkwMBoF3tBiMjp5/cH2EpRwzOSTvCKuK2CmghX6riTQek3e34gTkzk6W+htKUKYDd0QnoOqQ3xo
4RIULNoqY642LYleeyu1xx0zkbUPl3QKq4cRGNurh00i4eujiVXpvhHq3kPAyRuI6DaYSYmr2QPz
XV3RFh3GCGlfpV2w20SS4pX1S1Y29j6dNdaCNCXXl2MQuRleOkliY+1LGErAGIhGSt9AYLzHAaVU
YufgEhlYF10MazRBbqUDpH92cEoCo91aIQM5JJcnGrcIJp+4BXrz0NfMCUWM1imV4U2dvDY2kugm
SY6VFX/aXnzua1CjM1przPcsRlyCNGSUPAG0RabH0bBiAtAtk74rdiIBAY6JcYfFDja1OngqeXFK
5sfUO/nKp5BcTWnyHhIPc7IIwDRBxtVDdVUWLrIkNM5lj3WWo/BoteZtMtLF410fDbKIMPBIxgt9
tedaeM1Sa0HzMHqA5bcp7PFdh36wDi36T7+MXut4Ppm9pdatiB9GDccnNSOFR2EdMq4GQHcuBOLW
XhnsUBtF8h2yrrLGih9XA3qwSFunMWzOwmeRJDikfR8XVFcld2BwqbUKv1lnCgdX1sVkRsdAc4vE
4AQyb8JlXN868tUskZAHVOO8azW1eZUfZwjqis6wMcMDyxQEaJ15kycVk9esVzdmftt4uA0Mv0jX
EwlIDRhz32AJi7QTyRrDDMvN2hflvbqk7DmYVVc2XqAja7O9wvS966boUuMX31gJiSlDERH96z6U
ff0t6hgCcadMoqbFpXcYtuQsJOfR+FWiCdpELNxg7+IBoBJs3JYHKdB3if79ycpOgsGuJYD2FM10
axRcmxaLeAQZjIaGQ2jMVxYm7uPQXRAm6RN9OI+rZbFvAjffdQmQ9IrA2QAQ44qDgYQ7SBAyazAP
2TYDIGwSLbX8Dmmg2f20o3HazpOMjni7cGrb+S2vg79ncvfdOVm11ob5I04VOuDFpNNW96qZmYqh
aCISOVxHIMUpfPYpQItNF0EEyWdubrdleNf3YPmX1LSexa2tXMQOBrPQkHgTBVnnWM0i3nBwUIp0
7IcTnxx4cY6rH4MemZi4B7M0gn0uOBn0MhDTtma+yaigS5hvZeWzQAq5UwVPQazUQ1wWyWky2NPC
6oEWqPZdHrUboCzDmofVbHyy50GqWqzejHHeOghAoxoZIjp7M9fPDrMFTPPp3pPxL9ttofzXdHVp
pDET92iGHXRmGC9xfjvuhb70mSorNZJX9pAjU0lS16kjKmEa29iUVGbuO0BERKQh0uVWkCPtg3OX
7QHKCJpmeWyUf8zIxQ1V/d7H1qUlo+ZOtvGlK83XqUmCrdsj1SBP9lj1cBrSZY1UFleb5Bm2tea5
UJwBQwiX3CVvIJ18EKtOyJnkZEwVgSmtp/F2tFgzYeaxNgyrU87BzVRm0aFb8sUG7y6tcX11yk9X
9iT3dTxB6E988H8OWTSIJBoS4tlds7RG262OBpQ8LiWDUol5fCj9F0EsbqYO/TD4h8BjtZrW23BW
Am8Kjlw1RC8N/PhdkmfhdmDHSQ3DDiwCblwl6nWmBoKMt/Cmi+TADrJcqxa7ri6+rb5/jCKCfRFw
PIu2JV8JUOEq7e8IvZrXGrwWspzhbR5yf2sjxF+B+CEBF4/BCjEcwk4yvC4zD9hkdSRxKOxTA4nb
RFnyXg4Oqol8TJAY4rVilJScmww1tzezg0M9swO5jU6dxIf1BFVhbRhgN1DeXWFbWwfHARqNrgJi
EccDTYRxU7e4WoYZ26yFZDGmb0cPbAcPIQHOjibAxymil64Qz514EWj1TqNkiVaAVBoyA7p2uyrs
rjqOEDDxZqY05p57wtGK+qKsnsqWCr5qkEFlRFvumH4QrM0ZvKHBLyopFljLSxANn8YYXRzGAbvY
Y8INu/YYe/gvqxkeWmIAn6rZoV8tp4L40LW3UAj3QFx3+T7ky7ltSbCGvwUbpM7TPXuDqM2OrW6+
sPtcmpJUBY/hAfyl97wT4UG24aMVY80NpnRTCm+xBxDL2Livggxz7trizmW2snYrfK82Rjts4Ksu
hIviZq8lCkyq01CtRIPq2BFQiaNxJ4Oyv3WYbPDQpjdAIW2Fpt2fOWrtlrGpYRKumY6Q9HTAfDfM
8/HAenmCYnEuuNzZT8lzPHByhGxw1gxorRMiyb0PkrCjJrNNASaLHdAqTZp4bSUcj0NgQ5mMiVDz
ZfOROswFjXkeCAuDaYE3aZ3wS/kQ1QeUV3h24vMkkOkyyrTR/9mcJV55cpZxSlKdNDOW4xDog2FV
JD0Dy1qLjg8txlLVUiBveVNIcOzjt1IcSXVj1duykXSK5jtxwbmrjjRY0uwQ1I/WNww0TAq/Q8Kb
lAAujr5UC85lhKvE960hNYG8SqGR9nJ6wweA3M8P2aSWsHRi8jyT+SkqQBzAUWA4OiWnbvkUApgz
pgolCdjlPiqK3VDbH53hPuWWP23CnJ8Xgsyrk3S/0prbcDAPNn7+g52H30ud3dTdd4avn7MGjq/L
LGNTLpRaGRy0jb+PIVLBLD15mLsqPFioCFCn8Rk4/otVo5IuQu8kpwiWQ9XTsZmPyGGLbe6A/psC
+y41vplD/hzBnyT0B57kNLcr+yqRzk3jtPfzS1b26QHHwIWPszz7rOfzxgIgYDvvBh0ye1v/KJPI
2bWDcwvK9sGW1LN9k63NFvZ6MH/74bgHFz6vs6b0VgwITRBEVOBwSQdarQxpOvWgIrFvNbaIuj1g
TFzCCILi+WfWGwfTMbLtpM2TRvyfDkl97FM/3CcVb1kTPhutgy5kSJqVcdOnOtkUjSBQRtrboF+U
WHb90FL6bOA637ID8A+DFR9KD0B22oBPET/sHBV5YVeoXhXfcizdr3GY+HOhZK1cc5AAFSSW4mFG
cVOxJcinuDv2eaVhSooHbcI+dWlro1b3O8QN6zAv5iPxLZ+NsCCKDei2Rhk7TOGNN98lMRlr9dZu
HK6ilN+tZ98RdfeN3WmchM4lLb1rFEh9m6GMCE1WiRUHxtp/4jQMNsRKc+HMLuVniiwbZEC1ZeC7
GfrhOWTXviFBA2KNhyPPahqIjRNdMeCn9Nx4LkgCPX5OcVMC+rKuJlCxc16xeu6j/q6lwr+t+ycz
wpNlJsbTwAMF5BXGpGOPH1r6V8Mx79oGl/111t14slG+AUwtzQuKS07QcHiwDfHsd+WH3ahhFdec
KZrjjNwcQ7B4btzmscl4efzc/yglbnM3ezbmjvOm1S+UMdC7LSoH1irxxlsmhjbIDmT/crng/eOQ
YAcy5pF8JmOD7jTc+479btBm2Ky13JgtmmMa2O/zXZPxpeYzQmW5OPAMuWEJsshCspMtymqFe4Tg
hihMgDPs59mhs8pDtB0OvSvQtNNoFdUpIj5nP2pE4iYRy4u2W++p2x5hgnbrsK1/14Sjwkh/mLZX
HXUV59tEPRlI5A9RhwSEmOvIzMONtMd822XpqeWUOBhje4pFBVhvvMgxx+h8k0jseGXRY7epgosa
44qhsDR36jSHKPuJpruv1WzedJO3q3CCwU8KWg669KZWCPkRFmMjcOuj+IziULGExv4RI48n1t6L
jWRjm/DYHJelXbF8KR56aJwrcHg6dG1rP81Hym94nAqecDwAXKuas93BTSxrcy1S+QqQgMAQdgVc
lPG0iwIA8Y6E1MqedFtQcbFFB3pZ2RfH8y92Yr0EE5XUxMimQWq86mF8UpMEF3qRY8s3sAPvciBL
g1vKRD4xQ6ZSJSNl8ht/El+KUDyLThpNI4JQqBOE35G1bgDzpcPryTlPM7ThWc2yWwzNG/It6Fej
Sg4++iMRhcfR3xHWdjCCEJ92+00gyY0jUEIA+qF9Yx7uyPyaTVijVX3M+vFK2imnvjOTQdJV9FJJ
+AYtCdRDiA+pH6ajDXDqmEzGOfOCd53pm7md2nU9jied8SMTJBUz7kRs1rzmJL6zRPcM/wtFHvYU
4scdGj0gRwxdcifYZ/haCA5g/OcG/bk1kWYmZXLyTTA1cslTqlvrQHv/rGdg0+rQsgLYOLPiHu/l
vafGU8txtckSI9/NTY3HHXfwJKiEpTlaWzcaNzhWm12NWIOxGn+1kMvcQDSBZsV86Bb1fZAx/0+t
cROrFBtqaj4WJDbwOJUy+RmQzxUb4r4sfPcQOGh/iC7+0UfwETR3XDg1OCsKtK0F4tu5abIzMvRd
yPZpNQfeu+seB1v/9HV8KJAperQhVGrqlJQQJjGSLXwZBwbmRre8sfhxNqnpEZNj45UX9me+UBhc
ZKvdG/MijAICrnMynvjxdvh6EBE7Pl3x+MufhoDbw9u6HVi0mGeJRgujGEpUvMkAxT3kc4a8MRYr
IBEF6Dc4RXN/X3oay4ehrX1rJG9wMb8nliPAKbPPPFSvhH7qk4uS0nDkyWD8htnrDZgaReQcgl0j
2AX1axBuxgo1XB6E7s7R3RmSA5ITxaa7w1rf19c+Bo6GpHnY+ZiS9nnaSMig+VnoSDHJSx9kNDor
yIUnO2VeGFRVf4s6dT2PxS7CAItUhuxvZ6Q+STyxlh1IbC2j2wJ12qqq8T71BIqtEzIDVo0fUo87
iKshzle+eE9YzGx4ZBhMhOsWxYEjrCdpsNgdSg6ABrVrzFqWUDN25KlGpkuKG9uX+OjO6uz2wX1W
jubJCYaP9M7KiuLNpqjy4gebcRTYLJROdZw/6i7YUt/DaJ5IHMM2wkvqHI0ihdDiQ2gKBBQIAKnz
lnwGUDEt+UTJvRfofjP4frlzXe84xMybuejyM+Rsys+y5NbKilPoBqSd89/M+kPU7YvVh/Aa0SEz
26vN5fX04k/kHo+9Mf9yNLnmHgv3Po/JaHipvYuwAchMtUH6vKs5u1r3RgTfY0aobmRgxWOtCMNp
4JFnbYbakSUq8AsLNZwejS3s9+YiGbUaqADQmuPs8xMyvOKqgFKMCDw0hhbL3pG3mIx1w//Bj9Ps
+fI3llnuS/zkKxt1sHTMo516nwEox7gVK4GkYWVoQtWKwGU3NQznLuLns03/Av8634iapzktq48Z
RNZKWaQAqEWZZ06f8IfJd6ntB6KJCdOq9DeR2BMKffh/Srr7oZhOYpzrvQmCG3NNwdbTh4OAdGs7
usZTPOO3l+m5I8WHEi/4nCIbSVif7WuU/IvA8KBSDgEJoe4+axrrxFsOb7p03oDd5FckbJdOOciq
TU+jdFynJqPB1u3rE/qVTdt5kFjKAsXT8GNs6p8gRA3jpdZrtnPDHgo4UTBFuZrVHdhdxUkVXrFQ
PEc5Y9QM3IvND8EM/C3SoMql/0vW049oxIuNguY59V76zqV8FySYZ6665J26b+GwbFEjMI0MipsC
qC28XiTfPqcxRR5v62D9aqovCBZMVzp2BcCzl8nJRrvxc6JRSVhD6qzD5oeO8bbP1pJ30jKcXiI8
on6IGF2Y91UnPqGfrXMH9ahZYGhN9p0xX6ZePMQYM8ewfG0d0hkA+f2OCtqMpgnws4mOy3K2LgYu
h8K1eF7Y+HTFcHb4NJ6czMs3uZvZfDsnZswECuMz0lDO24U3OgJTzUf8+IQrpij36Wxy8zTYwXye
BlhXrFSBU7KlTZVKYXduxNS89qIwT6QRrISJ9swovHs3TY9hsXy/C4iy9MYrA4p57c95trHAqY2k
KENAe7BySISk9Ig1AYfHMS23cCvu/cexhCHJdO3dN0z6lOmnm0znxZzqpvHexZgUkALD5/+IjxyF
p32XmcOhsuj+qURt7exTRjdl6uLv9+prG28UWYfL+TPX31kJ8H3IkVvZNKTMXY6u2Zwt7izAhrfl
vzB3JsuRI1mW/ZWW2iNFFTMWvTEDbKJxppN030A4uGOeJwX+pr6lf6wPIkpKnPRId6lFi/Qic5Eh
kWaEKVT1vXfvuZn+apOoPAkCIEfZ7xT/sTorCjrwNGQxTBXbQ1bstRmDYV+u5joSCv0oQp59mPKC
zgugwEQUP3JsPEht7XOCwmtDpZmfE5c/deoPbl2Ia2dxvyKcJTh8EjrGP6ND3EJ2Dt2U+1LX/YXO
GpSAQLN58poxx37YZ8AKvWvbHCY/JqVgZ1YIO8gP1dhfokND43czbki0Li+6lsHzyF1dpYtLI3O+
SRn/TV7fHIGcfFmAK9y5pXnXWlEU5Hp/AxmFqjrRFtyTXbmPneXKKwge0Vznqy5A1rSVXJGpl+Wa
EVW4q5izS79OyGkbC3czNwyRV8ZF4fIzifmhdUbjKUQxv7L+MWXxMLpBHOwpvg8bUcCnta6dOgqW
SjfPgzncqG4g8FQn4488YRCPXrqPvtLxJ++gCukhMmsYMvUam82PSurIfDp1KMLpCUckyHHju1si
XMP2txkaicFxiK8iIhD8ekmPzJrkeVH9V6erL4GWGEEeqW+LG54Xh7AJTauv9bQ40NNAFxwxtWtx
2tBfmw+Er1bbvlLX3YrRLqxpX8tyDIrUCteW6YNChnRTQ4/bKE70A01tIQDTmzR07xrIw0MK507o
vKHZRUTRxgAWBt2QQXDEI4m9AOUSs1HTpQGe55G7zT0zaGdXctSv41XjMKHzZer0xcy1l5mRB66z
71roHLXZOORgxYkHiPdCwNUoDO5UYAa0owG+JMgGx8LSO9C/HXNazazXkWnX671OcPCFhmZrVxnT
qVyhjiWGyLomwg6GP4HS6AEnUuI2E8ebz2F0g9EWwQmG9q/pcHYGSOvxUNzWxQS5UvHvRgx+jdye
INvEl85s3yEMbYOqjzi4URkHA1lGRFTSl5Taj3KoXrAS6wcbcA+pWB7tu6w5m2CBKKnML6RCwkWZ
UveAe9TYkliGO8PW3wx8iUGSz/oewze2Gkd111I4jPfwjOWFdANPDtzYOvK9aCEHWIXhe8Iq41vW
NhPaZWrGo2FlLx73d1m0ewkqCwEONduYvIyWjX+A05vSIH3Saa2v0teeWhB+dVtgk4zE21w5+zqV
g9+1RrXnun1uoM+z8q1iZ6XVZcFTPOL1OvTQydEI85dwVmn+iiVh4bEHEgGDg8Q8mAzqh8HZAZ1L
rvAwHxM3fJCWi1OtOcu2pgWsp9fMzzbDEBV3vSWuipbdpFXTiT2/9QH3WD7t2pfSnqyzbZaXlRlf
F/ymQSLblFFy9Nz0Jpf70NyEHuhIK7oqZoSFltadKS+TYxLRAhmE9XUi/m7TDhifQmDygG9eeHcc
LAMcKZM0btEXvCNp1lmr5XXM16pY/4m+IuqHhTfcPntxN/o25v/a+RZNBV0qgxFBmKRvJalTAZh2
NqYpolsgcRUbRre1vJhlNiBcJpuak8chYig3ofkLspg9DFv5HeMK3Gr64seKlpuzoGW06D76jcTX
Fa9YwLqkWQvSHxYy0ySGHVyTOKVz7DyZHjCJFjs2/QO6srPeqe4WrMp377aNrz0g2tjO6TFm6Tfe
hXE7Osm9lhCuuHQ2QQvWrWZBzrFYo4Ykj/dvz/4onkZS3fxO0QyNmB6YceJRPVTwgfrOvuUaIqdS
7nAAPwPQo5npcT2bYQVzqSbW09OfmSV6ARhZSHnJ3WClsPMGEF6NvqSncha4+tv5PBJNRNFaA0SJ
Q+MGS9/BVdrX1mOfaJlabfVSIHEit17Qwb5JJi57mUQKlfAqkSf1g+Dmb32IkgQe2TdbL4azvTIs
k6h8GQfYuguYSZ+RDrDwHp3sxCGpeLzoz94WD1VZ7o3nRKtBsELdTVABP3usjM7MH2M8VtvEI4I6
qZ0uiBIzZ//1NdNlJO8Mwp9WbI0mmEdjrEPqHX01quPg0qro0hPpTcioaBnXoHbjed4VWvNeCq5i
KR4lMlvTOsC7T0svJtEUuWsJqLnhoIvDs87ZtWAdQkfNrZbRdF7VMWgP+4Hs1TDIIGNuwxlc47Io
bl1zFDiK7IKUwtNpYA/nwPwcccwbI92DmL9vQ43xdjmFWzGAtq+pPWN6ZoDEw5B8s/nBSMHD8P2K
fFX1VW9tNDyUWGL33HRIiyaggx6vsLaLJ+470N7gkrQAOwY93JUAUKcQ27KCfp6wrOLk2lXr14oZ
eE7u6dLSdmxwkas5t5nBx1WAPoUmB17I/h3T9WYiZZP+yEpXaVQSZAUM26an7W6Hgr6R2/ZMKvNj
mNX2XldM1a09I0x2lbQXSEqS+7kZlr2ddnuKQf3AUWhhfRCtnfmmGV3M1u3QF9OhbTOOnLKDu9+v
MACvXKAyxKRPwcvY5VG07IiyPuXYybADaB39eQBWU/mm1jBHW5s9MI41996BNJfYYiQ+l9opE162
q1xkNka+KiNMOo8xWTeIW+o3r0hAwWMxpDeEoGicO/rJ5k4iWdh0coZfts4eCbIwQ5MbsFOwPjFX
dzb1XIQSITTl05ThWanRI+wSRbCuY80lKJPvuGqmk8TpynzvNVxYk0S23FZrfOnUW/JSZfOtB2Fk
M17EKr/gCoyAILHvEs/4TlgbzsVIwnE8lUtKlBV+P39ZdQh90VCu51Fx7ZbOO4IetSvDp0TT1rQC
7UTkCXwNQt93DWGKbQc0EwYHIPplZEDn1SholM2fFl0TvBcfiWjATMKtSJE9wGDsZUw1+v8F+Rpr
0hhgtmRbrwNyFOebhSZTVzjsOc386lWYhmQ+X2rrpSSf1Jm41relrPTAMbh5xejGZgb8VJXaFT9B
cyHwjLDSCM7hVR+X05xZJTdb9uRyjZxtwpeETIOqny4nBmW+NzKczYr5NQrV0+j02IC94hDX9RDg
tsNHo4sh0JWCHJ8bAAt6CUyz42LTVbctTDT6d9Vpscxkr3Dhkq6FUKdOHX07grJMVLFjHUF8w6XH
dChCMd89xZwGvhvCi1UG4SuwO8jrNet7a6EBnEWKPgf9ZcUqyBzG4UwxjQSFbT/Zz1HBlDOvWzQA
C1wvi6IGqyeprjpGVTW8eExu/DaHHc/Eqzh6EfeqLrcJwiBXuJ7qMsCcVwd3Xth191XzRdXaOV7i
szmkS4ABrozq69ktrD3w3B/0rJpgCWu6wQYX7Ww1FM/he9Gu1gFv+oJXgk4Rio9mFfDXQIIQiICx
Ae0CMIsSIo6fddtqgQxz4pMxbQmaND0obo6xpb9otCKYx0eZh4QGQ4vHK8YST2ViHdFHnJw9bniu
YwhioW65NIh7966z2ztDJhdp5pjbgbM1MFHX0Al02Kd2Tawd2rT1iGqjQWmjrYqj+nbqawZUkk4P
lQIdliq9gbA57yTjvm3iMBU0mEJqlRkFjQY3hrkqEWjEPAb1HEToJny6xa3fglIW6V2aArwSprzU
bW3nMC/fQjWPAi/hZ0bot08c/XZMppYOxrCibOcLyQYk8Udlw3IZtQaxcUPunKzYwkE453fIacnm
aJYX7DnzPi6JPMmKc6wm6wqNoVmWeNRycT8N3nRmjnpEV9lvBmLNt72x2h/S5XLRNXM96sYtccwH
Aq1dbDYEC/XilJk9HFKuDygq1jFlOgauDBGdUF85OJ+39foKmZKOmgZGcxvGyatXOI/h1JHjG7rc
W7TqQkRrtmX0Yx4csMTFqAeprJ01zpkHS658qE/fUGnBVG5fzIaHLEqDozJrmeoY1YtA9KXM2CBL
sUYZaH0nzKD31Wr41sL8toM5uG9ZRHgMUzr55qWjflQmTVSuvJK2nMYkFeDsjtBrLP02HN8l9oji
xCVlqeoau3G1sWESH9LqkM/F3TyO+8zLd/kEF9TsJGdU8lB36EK5r27ZN0bfsMdTY8WPSdaFF1l6
JUaTa6+djn5OnICe2uaVzliFGKlEXkxi5NbWkVSLyOGbVSgwVx34h2qVlxs0lkMbuZydbdHf0+2q
E6inZsvJa9df9Ib6nUjY+wESlBM5ELTchHGsMXlQ5JG5DEN7isC5YZ26GkMbjSclBGA/J+h0w9vK
jN/AlbF+kTUT7z604lTctgm/JiNoekR15Oxju7todA3ZG1/SD91p8RkOcPqusccNSSxbuvb4OxPz
yDB32JM+lF0MnH6jiZgu7AeDdaCTdKegzygijYExi0BwhfTBxJp+1b+Mk7zycPQjOjMOuk361GjT
2jOnsvIxoH4pqymw8VyFJI2ME3ljySCATUHE1txFntPSYNGqkQQi/q0kISIP8tbVkBp+7UK7kb3x
1W7yk4UGGOnX2ywEqNhC7UVphuDsM9+xd2a0b+z+ntZt+aRL+sioLElr7ED1D6QIMGtzScBOcvuJ
FYBtJlvevUTdONHwjkuK2YMQ8VE5FzX77iXFmWYS8Ts5B1QygvvBdJnWDqs+pkrUGdTJNSOXDKun
KbFP/BVMyl0izwcKwJXL57YYcJQ2+kxNrjWd+Zo0E5yDDFvcgeZ4TsBWlL6mxBnQGjX3AKK5ncPP
2NiZwV0GCkbteMdkovGpPM77EoKnixkbxzsdIb8zmzWqlWJhAOZAtLm2tVvVBVWLPNlxcVWoKr/V
kZgt8dwcnbk+zLwPB+nObB9CnXrjihwRWj9EbTLUcl6ytuIOtqBXYMhLLV0IaIUHEvtIXdHIysTf
/kKDdLqIcXjSd7agM++AB4FOnbGDYScPtIFjnABndH42+WzCu3Dn2CLD1b3BinlJcAVrW5rNedHS
YLYuw3y5afI6hnYmDaS01NXIGYagjuJTFxsw4Jb5S+7ihhi5o3Hg6phhx1UqkTgvdQZLEkHyaaLv
TXhDY1FUYrToaua0vV2d9dlsMRR3WQDqTEXq65gs9zl+e4gryL21GX+FRhhOz5meUo3tHUmMKeLa
TVcX4eU6ZnUqsH7IRZaFa7daj7NKK4eHep1GWt6KhklbQPQl/j94kIIWNKOH5CL0YCjjTNTgQiHo
s/LXPluvpLbqt8qDWkOYIc0t04FAjmEOeAwvFuNjv+We45UCYNV4W3jOj/Uf5GmqMOcN35WO1Teq
XP0U6xOBR6hDliTy+zIz9gvmedz6q48QRaubcWi4xVZWxnektMu+VHhtbecllVwR6FeXR6aPiOiI
evXtVRXkxt4V/fFtnk0ri9VAW8/o0W63ervsDTsZn2Vad+t+41es1K0IJagaeHV9Yc6brOlZBQUJ
St1sXCYg9gyXQUaZ+5pg8LnMXb2LUEvjRhOPiVJrLCv1V6TKozHXVKoWwRyjztsCNOcyd7t8N0nz
IUxQuC4R/rvO1C/orlcoQsnktlKcu1ybuV92V3VUMGkJgSwM5SlT6YXp2vcRrKRysa/mnuEAvvaB
mfZwjBGXHtB+8McVer2rTCH9RnP3XJwdVJT5eyL3EIqzIyEJO9NaU0MWpfYuZl/XA8HlDc4GU4W2
E47EezqKvZH2D3ZYs1E06aFGq7jFhThtxpLZBPdyNojG92LRXcxy0A9OY51SizRZQmPwPbae7sfM
ohR8/F079veWmmsIfGG/Mywsp+6KUWvadN+N4xMarENEAbd0JGbbc0vfVvrMNqX2lpV2c2z06DFP
yvY25K9bHboaXeStnglGeS5xSyG557U2cgjIojt1oRHMJfPJEanFrtevgExEZ5bvbWlla0a3bfvW
7O2qqcTUPzBBZrbwRkY0mNaIY6m17eaS6yxSiBSDxGQQW2oBGIo9ig24YDBAFxMbPgM4JjJvqXNn
jgTfYxPdWxGcu0G7HfgFfWSfy5biZfZ513XbPSS4mXWngwXjYnyMvAIcgx2iHCmOsJSxdTtHeI31
1VBAvWHSG+8jDFMx355Q1qqnHMvvOMRIQLPHYI7qo73UEJjDTa/S51aXE6Idl6OsmZnM09rdqFTY
vp73j9jREck4jOocCFQVU5NqQERWW/qtNCssCOOjztD7aUAz5XjDpTEzQl0v0rTe7adhlQcs7VF5
w9kcOwfhhq4fmFcQS98J0DmC2csEohRZ7lfqjHeR1/URi3oHRupLSLbhJilUhgQFx+mAtYvLI1Sj
Fpm2NGvymIrF3nZeNR+mCPmgEsiKKSDPU80kitmddjJW0phpefel1hbbujlS15E73k7vCJ4RhA2B
nF2aprSEyq7a6bOOuyWbLibDuoE9GAB1p9TQH2Dl8JmdklfOCgxyMOxwq2pLRI894qVV4jO52U2L
8nir57xLNh2PggR6UlWiQ5RO3/qsZS81UHCh84XENvihoZk3ad2QT6VbdAFCg42q7O5FOTy11hsO
YdoXkdJ2Vf6SgXKlb9Hs66w7J56HeVoo2ljRfClV9CpFdg5xOgdUCq+FW7N8IN3YHZnaTIgaWkwg
dqqMXs1CVt62agUeDB1VeCbZCgpb/zqMqGVDJPF2Bd/DSr9V8cIoDafBGuJCMQC9C5U2oHNSclJQ
WgYd/x3AhYt2+TIYGEq0MG5pRV9NvVvscHpcSSERrJfu93Qa4r2rU0YvZJvTNvFIU9XaC3ti9MUA
vveN6l0jNIaCryZTnYYh3dwF3AvAZWpVc/YTFV7PhlGT1oD2onvktkRmaET2DQgCHh3+mxYqayhr
jVMup1aH4xYhyRzk8gA1BL+RoRiVwQ3bVsn4RhPLCvIY14zMV79A+8L8W6Dmf8mX3L6dShDf4zJx
lNDaBbP1umghchIt/mqpWxGb+pHmN7YYDluOlAtWWH1N8/TRNuxnXdevE7f5mhRNdp/Z5F7PvGPk
CTAUlU/RhAWLGM4gCl0o+bG5TRKvJeAH/TgOdLqU3aQuKRxiytYksS+dEJyqVxRktJPC5Vsc3KFV
HBu6DH4VpYcMkbiaOlZ1RkCSRZ/S7xcvPlCflfhE1+4YAlSkYv2VVnAhk2JGi+aSAVKERrJvDDVQ
3zgR9FDGcXLsyMpySFTNbZ5uOdFBXpC+4xpR+25tcXhLX+yi2bB86hNWVa4j7DNxrWK4XTbKWblV
xJnRSnq1c9MOtDKhsRIzJGs8/FfSEv2x1MrLJKNznpkmtWJjUYwqSP4ee55olvewNaBKmB0zWuKx
ZZ9fQ8El5i0R7eUynUA8LJykeH3mMCjibm+G6/vhtnJjgzA/LIzEC02PLgyywDalHKrdNFdIk171
GIB2R7KUT7BcCqiceBuzpp1syPIqCoGbWBk6qcE5V2schgHQdzOSyrmPmv1YUNzHHnlcutd6x2ma
d8w1eZvUmAdWnf5wNfSI42BloCea8AK+BFQr57pvnadGd+qgsSEsDdFa2XUsnDRNHwmnp/BRyT1n
Cv8L6n2wePBolVEEqozpZoIu6muLtLihuTCuJQ0mWOO2PxV1cWjXnpJZ3buNu6BIKN4tFqnlEidb
So+y73qeZX4TafgCQh1BmUx9PUluHDFZ1DPEqmqARrwYIJVuMS0ZHiHp3KhcdKfIwTEQCUAmCaYS
EqzuAdocFps4RzEJAxqQlweKgBb0dpzqpos8dxbWu+D0niY6BXPD8WKKgiemqYyWflRcOu+mVe9a
WIYgjLpuz3Uc4FxIIsRxqbzhFJqIDPO5Wb0WCHmFgDjFKJYirmHTqHa0JdsTeJdTBjYyQCaK2NjL
aKsPE6QfS301AKBcgByniVGhYu9nJQ+5RSBRWRIroL0LDdlqNDKLdshevoMwAWKh4TqfWfgLvPFm
MLz8UM6kr6I4Khi6Pojl2ObObWHEmh9mECK16ZiG/MS6VwWJQiWHF4ZpP1LHQ59OGkcX7OlQVfM5
GpkHlp4iBHkUDPOHOWjEgO87AloiidVlsMp51a1JR1jMwNWWuzgrDrRE+nPOdPagz+FblBL/Se/3
EhfOe9QYgH0xW1NDoxYH24S6vUVVL5yo3GVVd1U5i8VQbCQAyMojP4chyjuNlYtMpktdKoAYzpeo
TW7qGtWtoEu17RtASTAAaR8P1U2TFJdm76IKsEtSTXRnr1f3RSpmf8Z2bSMVw8TFHUoha1CtF5+p
0bihRo1Fwx4c7iCqA4dUs/1/YGn+J6zC/49mZQ977793K9+8lC/F//nPD07l9d/426qsOc6/JE5l
kMWeJD7ZsvEC/+1V1lzjX8IShiGltBydRqH932Zl71+MbGk88AIieFwNy//xv6iDVx8z/3+eo8Ni
MA3bszDYmf8TdoIJhKGu8jmqyuP7//4PtFEYlR1j/S9GVQS/rlbmn6zKJYEkHcM5MzBxiGCdQcnN
ZBLRF/CmxsMDT1H5w9Rg7SwL9wgChGO/WeF/Rkc7dHDBFXmU7ZP9fRwM/Bkj2b4pA27EbfTniA7R
rPqrbazQPIeNNwM1v6PtT4dmrsGLhLx+dlQ9NUtPyFzN3kYy1DbtE2Q/BhfeQT+ar66iTwC0saTN
BLJkNNHvLq5+JOrLo0E+IYxEIrfGmeibxAA2K01To3tvP2hVOfk//br/RZ/4QJsQuMs/PzKQFUQR
k55srQ/t4yOTuUbZHHpGEBlIgQuvvpsTCqKyt74OJFdgiMapx/FNrItrFjbXVL5ag3ZoCTvkggor
Rj8tB6Wj6InJjNmQZoxgBnUofjBa5qgv5IIhijFv0NbIoiBEUX2CTnfdm4ZUnyoyvkdCPoCAVYfZ
kI+y0r/rbumzpvaZfUN7ACwtLNvUJaqWSRA9HlRBGrjJDdA1eqAqhSds92+N7dzL1PJdZ9nN+a6K
2GMne/hmWhq1Q7SKu5mNNi4hiI26WooYwF7qHdJiNLf16Ao/J37Uk8trlwCBpUiDnXUGmfVNr9He
s6tfGC4igj4xhD+nhBxS3LL7RIh6vBSYcZgFkNJDikTh4FiYNeOUaK/WIxAwUZe+09OjbT3zMuvc
3SC0B0EVV0Z0taaxucNIAYc1j62gaR4sYPW7TpEWreb+uy1uUnzflXPEHBPEsF59M4pfMsqIrSXv
f78ioJV8XhA6jhRoA5BOPHphnxaE1YqiItqWBVHRFgTbjDIxim/dGNp3Tb7UlgHOExyee82pLzzv
lkgR2IBaHvsSFDpjC/RdLSBENvKapjEiahoknEpD7E89psyGdBNrpe+P6Y2ZyeEc8j/84W9Y3/OP
+4DN/mTr7Ai27Xhi3Sd+3gfysuDdp5PsUnSz3JBPjZTrrdsgrjDuAH4cEgxbpPsuBKBP0W3NhUrl
zY9EQe5Q861V9/yUc0qwIYmpXDhPoyJElQTYcBqfprLb/f4by1+/MRuX69iuYfLUGQp8/MZVXPfZ
qGgnzvBSQ1t809LlR+dAk7fW9HVRovtSA/dJJC2iCppqHpAyU6L8/nv8+uM7rmV6wlw3cGGtO/XP
D26sY4YEjcNwZ2LaQv3/DI/gjvylP33QX/9PH38iPgnuhWujiTA8F7bFz59U1sinrYVssrRCfKOV
XKLLHqFE036LreSSLuvs49WrKN6aq6Qy+TYSM3aHDX82JraNEMyByzjem2jywJO3/z71QR39GxAP
GKBPiwh4OceS1F3Lw7SwPqufFtHAKKIrHa8NXL07VBOX8KF5jMrq2pH1Loyr6ziIbNQuXX5t2N3D
73+IlQfy6dMd1+O80g2LHwMEx8dPJ7IDlXA99MEKg5+7r3GFjBPeFBmsCe0EE1ml25FklIuW7WL5
gXj5rpPLY2nM37Xkb6jLv38WH5lE68HKt+EHM6AiWfYv64LcHTsLxxY13ZyscqmjCKsX1djPFGQc
tDSEOA5719vWaQWV6b8vIDd/L4mfj6hfz3T2IQFXyTZMx4Gz9PFBJChl6UokfZAZi0cnn7RvXiBk
LxGOIiKT16GndSxs4/L3nyvXje7jCuX3Z+ooBDdLlz3x4wc79jRlTUegGGTR62GiyUxkedNFwey5
xLqZ7ySt3IVe+Sg1/XLSz4Ud3qRx/dik8tKpW6JGmz8sCn390T99JV03PcvlQuWyLD89i84kKYAF
0wZKwoDsmRt3RrB24YRqvxEVh7t6OMR9cdYTdW1rw6U2p5eDfusty2FdR2hJhpRh91g/GMklKOmj
Bysq7ofXuZvuSjO/zjX1ulQtHciO0E0Qawiyfv9cf91iQGr+9Dd8Wth9V8RjGPE3OJZ3gn9x45n9
OvY7/P5j/mGD4XNohtEOYz/lMPj489laAXNBX+A2Re2jW813br6c9G1v9gf0ZI/w/E/cNt5pg3IJ
c3wBU5CZk9kzMZXja754pywSf1pT6/75yw/IeSRZzjQcnXXP+WlPwUfcp9Wg2gAfAchwhhaacYn6
GEhNH/S6ukszoO1x+Txnzg0KlC2Oyod55J/V7b5hMqXKG22sn3//rP5hpeu6x51ZSKSprPeP30pU
KUY0EsuCJRV3/VI9D8AO4Nxdr/Or33/UClf75QmwqTJ5Y/e3nM8HHVRxD0H/wHg+ozko2+6htkrs
GzmV5EK/aUPbgtY/U+5wLbIJLEcf7XLr/MP3+HVHA+/mrLw2y7DJFf60PLxWSluleLwNL7yRuLhi
uvkPnn0JhuQO48Jrj9lljI3333+u/s+fS7CrY/GhRAV+fNaNRnMRw1AbRLP17tTlNxRmiuayuMQx
8KxVxfWs6mvYo37qL2izTDP9xr5IdrweUl00EFHwh9LsUukPpGo0httHHY7vn57PP201cH95OqZr
CpIOP37PYQo10fSkcoSRd0MWxCvuymfCPLIlIhivaxH6CP19kPZNJCJGOpP40gpSyrGyBUvfvZGg
B7wj2+NavIG6+pqMePh//yz/4dLkwslbDyTBwSS8T5emzIsQfcYlvPOw+lICNzXE3SwZa8r+oZb1
o26ybgat+taSgxsSXu3Z8R+2GeOftjPTdNl3uTK7vD0fnxO7RzFEHdoyU6DAm8KVIk9mTgjw2m66
22kkgME1MP1UZXfRk2wUAveN9OiUMy/bEvt6W0LJ3tRitNDqkzIj7Q3efAzxmvyBBB6uQnrLRQjW
EU8Bj0tIsGyLXTzbL+SJ6tsBqMpGgObx28jZtmSiK31BrWeFhv/75/3r5uW5AhoId0P+Tml8emUE
Xd94sYQM6sn8YktLHStITann7oEE068eEdz9/hPl+gt+3C85ee21pndM3pm/WIk/7ZfdpNtDnxId
31c2Bol6TTlaXiJj3mmlgTABReFGX6bbgimGrxedt3P1+LzUjbZx2v9ibP7bW5D162/NvsUXAv9s
6Sh5P+2TKSF2mcpM5IvxeHYq2DdZAn2Ugi95gptyNZcdlRoRAuNkb/hp4Vmoq+yqMDG76B2XF5E8
z5F3Wyj32hq/xzX6mCpF/61y68mmM8Y0bThnwtipNNr3XfuaNyBbppJ5qx3rNN62WRG/FeNydJP+
OR7UDQ6NizKrfXxHuPfHuz5ib8A0l2xJnP8Swy/teERZyxBZTS44tiZ7jEFCbep+RpBISztiCOz0
/pi1x7RIH/Mmuvkf/oiO4AzmGs29ca0rPx96S6rrRhU3CxoLoF55ibVRicdoQIHDSBeJLYKSpnZX
oUX0XuDXOAgtvyX/xd6MyG7+8G0+H0B/fxsXRoygUQUo7+MLGxc9FvAapkwEfH1Lp+ulrkntSKoe
/XGSnibZ69ulJgNQGoBalmlgKOv233//Ndab2s8Le/0WppSuKzzeJ8qgj98iNxNZYMNZgDctOcqS
+JUh6T5Szd4zqscKgkXbLH94f+U/fKhBo8d2uMwaFMafqjtVTwiIJRA14p2+OC2pCTbmNkPR5Sjc
RzRoe1smOG2dN62Y7/jNeIneZO8ygvSQPJOyt/Vq7cGJjNsMWdQfXnZ9ffIfnwljOTZz22KfWa/6
H58JDcK2KlU6BWRE/FCzkFeDPcKON8UjKmTzNA1pA1sv29kEF7M9gZQL22RfdUWyZ9Uw70fICQyw
umgNSG4Rfyc0061GksatSTMqhXRyYdn1dViHT0Ud5384C6Tx6wPmTJeuycoQ7BPOpx1yQLs9RgM+
kC4YulGSK2Np1CjQLkynTva6kf3Icafi7UNE4M6zwPvbXsq2kQ9hHiK4QC+ykGENy7NuDyLqN1yL
pguy13xTT2dsvCPefi++JZEu6FpmrWNbDL6Q1yWbzBGw2nsZK++Ir/3JBiK+X4oC506mSSaSE/t2
EzM4QCht5uqMyR0EW8bUEp3PUVTK8ZOCNqaAOLEyFauLNAfdLxpxM4vY21TehH4tKRmFY3nHQQEY
CXBPR/RG5e2HeMBTOiXnBrIN/DdiKNwoCTwVHuh1nfJFdhu7te6ERSqlA8dqU5vZV9HLyxx/WaXF
P1AuPi4eSTIW6FXLuqkcSFxSL3aOnr5KGaRC5bsa2HIcVreOMz7D5d8aqSHPPQaK7ZLmtCah4QyY
jTrSL/Y9kG8o5zi0LMJXaWz7+Uxa+JKT+6HiqQii2rtCW5pjejMX3xpLnyaMFxD9qG0NOPOaIcKT
R1QPFwzxagh1p8yCfzdnh7BMdTF4una0jfgEw+SqHlmrdob1Sw+r9trqIZCwr+PLoekVCqkCU4MS
ZWfoIEhyanZ6Fx+jJiJ/JtUxQBV4dKhFq+1gV0mAu+sFr6/rE4tTMc5j9fTDjJ9/jHDNJ0zFhxhN
PCabvdeR6MIMZnj+/Ralfz582aPW5oOxVt74ff7qtv90+Fqp26e966qgKOZrl9BifIp3ubp32hAt
AC2+SWCBnrU23aJU89fpfjH3u1Az99ihmemN1+mMDiFvXu2leNFE/9Sj0t7ocmXsm7h8auP4++/8
+dbKV6ajxDXMMYVl2van+krRV+zKqJ3BQWgGizv3QxWZR3eZn6XnPrnJNRGGfjnH3h+q2l/u9Xyy
a4m/GmceyrrPr342a0OfawlENAu9f7uUJHXqxXP9Dr3vdi64HykoJQd7kS+91+zdRu1wAr0W5fRs
jhA3bZc0CYuJLC1I+l3uVSwj2tPzn/aoz5e4v74nkQ58RwilmKg/brJDY8bWROc6AC17Syj1tb4I
iFDJbbQ6dXFIaok4LWDMjKarKQiZgCgD/ujgA1Q+0oczIVtAJi259/7pPv/r0czOSdFBZwM09y8L
TpsRAVkIp4OoNB6syPyiWue1cupvFoITZZvvXbvcOanwKSWAzL79fu38Uk44gjum6dkuH63bYKw/
PpqlSV04me0YaPmAulgZXOBmq0EGTBDRDXNIsB2x9X8JO4/mxpEw2/4iRMCbLQ1IiqS83yCkUhUS
HshM2F//DjRvFjMTMbPp6KqorhYNMj9z77nNuSS+aDPr1opbCyfmumf/33+S3znOf70J+UlC02eZ
Zq7LtP92j1TZUodQtIY9+L7sUMF7QDiVwDHd/lbaKiU32luwlg018IBy/AQJUTuhc7Jm/nxRcY4Z
Jy+RxePAnyrX86wfpbprNBK9VjW3mUTS0EUjVuwJmU3YYFlqI8PfBV5LMBc54uSbG3+Vv66Cfv/i
cNK3dv8hQERhq+dyGCu4mYuDp8KSojlgVeyLsr+MwgMkuPgxKbv39eD0t35/SKGHbPt0IFTDnA6Z
DPmmhSX6DL8/LZPpPJAsubXG8Nw1XbRvo7bD4s2F4SKXOPzv7+3/mAutnzI1l2uyy4tM3/9vVQZF
zBzJcRz2idUlexebUh14BFA2nLcezBo7/Bflojg6jSZ71f5nMsXYuz0klwJG2G71vYTudDLGiWi2
sR//j1Grw8D/f9RBnLYhlRg/ZeRQpP7X76GwEly+CQOhzuicA5oci0zrchWCRTU53+NWGv5DW47i
1pHHiESdGx3542GY5/HFw/iekbtzZyfOdBdweLtyKq/T4hC/YBUHu+/UFsl4dU5luaGB5kiiBrSm
LnoeNZjUCDHTgWhRhD3MnI6Np9G6921scnptYFkQylEVmHKW4cDwEVV733gQ0zYL9j7Qng4WqWLG
0j/k+1ZjJawF4dgJDGTApen3vNyssqpI9LeqZeIzJrqMa4MVWr5IMrrg3v3WfEOfV9s076N9Poea
8EhuuZ7IBfPQNk13JQRz2FSinGOGR0mcEC+LGsPYBWY73vp+u4FuJe79xQWoZ7QIikLXhmQKeaRc
P0NrxSLY5JQsETwg0XAej1F5QDGT3HaYmNPAOXRJFF5IXmOtW4488vm+ksiiGjT316ZBVNFOZ1vD
RUuGCuVBG74KSDT7YsZelyhSpVoQimcvs39IpDXJHbrUVfgzJ5ODXrraLR0ZvpWdMzT508moekY9
Vz9FAxu/As7ynFu3KvKuU5u5dx7hzPu0In1nLfJQy+4DudKkRAjOhprqpEj0RQxTIta2wUuquiTd
yU2r05wkQ1yMyJLX/10u6TfryPwRnjQOQiPSntPsYxEfuvDmBwyrf2qlkFtOCO3QT1rbho+ZfAyy
sChnVo4kAZoQ+qI9DhSKti6HDermb6TgfjOoq1/KwY9xPt4Lc9ZkfRf3w3Gi+jxVZTnxTTDVNZ8X
rMMZlp2qIQPHXRC/zz/t3JK7mqIttpJ9iGD3HC72n2DI3ViI9LyE7nhf2ZPausZ4R5QIve5qvQTc
05wyNyX5lm4kDMg59Mzy1Tp7JBBcWOlIjNARMOps+ZrX6w3Bp/dV2sGwGYNcw3BsIbgSQXixUOuy
qE+I8kwjKCc7eAr5DYpBFK8gxHObz5KmiW+gEGeE5q8jS1l8ZMZJmBCXS6MLtpjlo1cYffPoX/zS
f8wbcg2KBGpEJOsTf6FDOrg/7iutp0MFhMtxe5ARXvZcjWF/Jt/mMe+Ch8ab9Ue9INMpo9uQxJB7
ysDxkWE2BS2mv953no0idR+KpryKFMoRZMDkYtjwFhO7RYsGtuQZnepOd8WEjz/wr0kPpl2uZ2uY
ekDSpA8WripB+YYAGlkmVNhV8E76h2IujA/QA/cDcTCoilXLGsAik7WfP6zFwdfVG8tRoPa48ztS
IPvFv8FRiUfeEZeusR/HKHM/eMbtMWKYlRTgIJ0ZJKufi1PtDx8ViZBHj3C7M/r6w0INnDhAP6Ju
wZALIiEtvAeIe9i9eMT5lMSDAWUUaJxxC7Lr0BnFU2ajBpgjTD6Ic99Z3NuPPbw/zPnP3dQMpzGp
7oZFZXtjtE9CccTRzl5EmRONY1oXF4/ARvEydn5D/jH1mjwhXfyPX1mqelP5bN04iskLJicjAZJV
Q6dn0biCVDDY4dslXRGa3P0ICKThNH5EEnBaOdGg+sdzTuuK7hmSj2lzQlXo3AUsvKDlUM3WlqpV
UKMaMd0bTXBfVx0IOmDfR+3wCbTzDIrL33Y6VegNmuNv7T+vAMec3iN0u3AvmRzgRR6so10fZtem
/RUIYFNHfEpDMGLRN8GUAPtScMuLBM2vxlC9E53o7gjneHFrfVwGXgjWoeaoxdjFAOQACmNJnGf7
os255yrOAOUqHGDrP9wsIRdnqo+is7yzE0TxMjcTrqKwOlp16l8peP2rndve9YdCA6gE7rlAT7eJ
zz9SdCc3SWFeEZxhjakt69RxYJDfjfN9rhaIrZW4dyMEFINJaGq75hqXxJL8/rI3gc3O5G7GUwDA
vS7S9kM20xbYOM7bqL+lnoRsNSkzdrnf4pS8hK3SZz1edUqBtmrLD0tLiaFHF2t2NHGtFMLYGvwl
Y4JcqG+RpNq94e3ypItwo2ILZrha1NN9BZZz0wzKZ6DWPnRB+hp6aXYoZe6iw8UclS6odah8cMiG
Oeg3nDQH19RqN9jSvLVbA1hBf5gYaSx+4+3HUKNjL5MrxojAp/kOM1AMuF6amD7gA7MIy10wFvjD
3EM7kbjQEbO7Cb2DacuBDNhkIckViSxLJEacH54mDtHt6pvGeqnmAP7nEJbbbO0rZ7Tn3FD4wVhU
kos17ZndY3ty6uk0EepABFn3E/rW6bcjtofhoTTXHlpGw11llS8Nju21Hy7z7qWfa3D9Eb1Uq5lK
VsNBA9NDCyOsjTL9h5IAtdChWsuUQv3ZpsxdINjuZqGo1a0VV+l38kiGMdaQggwqfHyTNkbMSVQl
aqGg6dWFgVtxiYYMhWP3qAOExaOXEHVp/XRVega+zEnggfGDFP+UeS4oPeCLh3K0HVr4iZVRTqAk
V9SonccIWie+smgvWwgTnNBbLwmsQ5T1wyaH1LNjuYP6uBgvQNL/2UoRV4y5we28c5v43kbJQBxy
Vs6OrQCGLkd82D+to7mY2+pXh2vE5FPjxcoYFSxqSeIuACMT4Hmwy/baVvUrGvmvgMSIzTw1eAEC
hzErlH2vbrF9uBbkTi/yUMPQXbWkZWzmcA0It7BNTNZC8DHSIKOKeEzN7DKBSzdl5m6GgTxU6cq3
MknPuK3RTiLPgVK5dU36RxiLhAtE8IrhaBh5Qz9AxkbcNnYcyVbsfUA5haQmkviVc/fNCyt19zu8
COOsgPq8gDWNWTWT2+b+9JUFs8yPTknQ/bWXfmYSXQ0x9QcLrP5LDCkBdgGlpAng6cbRJMR6aj4H
XnJSQoMRExQ7qip2ZY3aCaFZDwEV1XY/O/kpz5fLmontRUH+KEL7TZqBv+kGEus6YiePlVHg6DLT
91Qp677FCHOwEn/CaDOdR1X4+wKE3O2YfDRF5x5txkCH3nnxIQCdn2rmy88d2LWsh7Om2xn8t17k
nesUu6jS8Mzsb+Wup0x6pPzg+lYQFY2sHh7AghC0XZrXPjCaJ2g3z8LwvV2DYByTbDUfm9n9q+ys
OtmFBNC2APr1RkyZYpg5fNduK4hIxSD2hUxYCavbwq+1CddiG10+KUGTexF5ws6oflijNSPzdfSM
dj/7Y7NvKQcxpSYrYN4FLKmPhZF1l98n0Z4Bo6HQK1RznofsIMZ1UuwQRGmMK9gfhljfCbzi7hts
sQ0TNWx76/Ar0PwZ4s31To7945QuTyQPFDF5q3cAXmpOfju2bWtbR+1yCVKyF/pQGqdJ+PM5lD4P
b5EAUykPephbJjssZduwGGJHR+9+klQM3lR+6Q3fOWFBAUcifXFh/caGsx/vJnzQxljh5nGEf2/P
PTd3LeYNMvb5wKwhug5+Fl062RL7mDlnKzD+tlLz+ir0ZjJDJ9C6fazmnAgAUC5Hh42xTEkhAAjf
JwUpMYlz5P4NoV7M8lh7H21QslQvPNwNgshqCCQfxgh4wJBudR/6n52LdawxS4x6EWzNoj/b4CGR
w4uZQ695nUw3xRRJRKmXLugQQ9zhwTDfkB5XEckC94aakFEANL1jFMqPOiPDhqeNrqNtsQK77l1j
lMeuqve8d/4FfWh4jVT2MXUCtyE5w4c88B4FGy4Q52w6aCW5BgwGU5Kh3IYTcY6XJQOIJ1e3ctE/
/n4DOheb6qxffUN/W+nwSWK2jJ11PIjf4ckB2TJwRDS6mLaQK/HipCFw8tSzL45/T+8nGeGUIo6q
79RJ/YfZDR14BdPeaiG+woF+dbK8AYR7FAQTPQkXJ2sz9nc+mo14UfbJmpKXLicZxmkGjGXr9RC1
KcyBzv4pFt7BOrMwt3rO8bXNAAwKRyfbbGZqMmoeDiNvEYavd2dYl3AAF4CwfXdYpJGeyPfotmMn
03O29B9GA5VmqBlnEDj0lhqsz/wBo6allhQjf1ah4x9k3EiIRxkjXso5dBseIq38ybB4L0XqTMfG
rG+CeRjPMKmyI9ZM4SDj76v+HMGnTU2XoGk/4Jw0IMRO2oyTeWzfsZfOibyMbGgIiB6bLRK217KC
8p2H0cM84oDJhbUHrQS3shMHLu3gmjOqecCudF0M2oax6zipVUaZ7tvOg6qReZQwQEaH2BSSI448
VeZDaqbeTWgk73MLp6AXzitiVqrIJZenrmHUNsRB4Ho3Rpv+SQz6I3sFEqBOTVm9TvtuiDBmuMFX
UhVAQDz4A2YXIo1XBY7jgFfvMQGH2Hlg1bDaTm4HT+cXlcFT9K362bCX8zPwzDVxCCDrUsMnAE3v
onXSBCbGS91+gps38bGY6mCHa8kcZU8Mfr5zAk9J2g6vlbI/fefOdJvyBBmw21Q9xM1+LP74qINv
Jux6F0A7L2Uz642fjsGDGsWJ7+AU43lk6o759HF6YYwPXJG4NGLZV9O6/49dor5hVYm/WNcNdOcp
NjhoA9tdyA3F6mdoHffOl8r5lHIIckMP+B2H6i1Qo0e5SCrOvMLc3f4FzKm3bvreF1Z+ijL1GMpO
MGhI4VuV+n7x28PY5sON1SzkWjHp2PhavsNPWmlvDsZ/9VpjlzqkWO/Z6z5wNtxwNRANkNrtBgar
2OdQZHKh7O20PDk1zh8nQKE5NyZpNjPOSNPCiQxBE9SUmg/Ak49WgpRZs/zfTsI+BRCJdr2f/bSV
/nLFLAjOQK1lWfqJzpUIAcvTu9JLuWzNTzJEAgYv3i2eTHNTighV7TB8lhZVFDPxGyx5CK1xkrey
MY5h7z4MEVmAWUQh1LfNLW7z8ZRO3+QJPKmhsOL8I5sbjOfRSM3v44gHVwUWg1vGmrXE82odghxe
g2N9lzrkXakwaDM/oHDOP3yxusCCCmeOhTsaTTxEIF4N1ygsoRnLjzvGtcsgMnLDGpVn9Dp3UOjs
Muy3ssMm7Szk5Eg8kMzo8XK2+AfDwds2NnHMXVDi4yz793rGHdsMTkOWZvlih7AeNTKa3v/Q/fQe
EiN5n8dOCzstSvv+EPTyS3XWvIeCBncp7KNTMaQvFYlIrVHBfsB7vgshui6tmZ0FTr6qdpo9W3MS
PEwoYQw8N40N6bn3MPbmWn4EZKFsHW1CFEuK8pzJ6VTk6gPUzS3wvOzotFO3GSUYimGyAbIxtNtM
gObsoeQMlCBNZQhfoYFZkUNKa1ISslYMgXT8LTgGIHYltvojd24dSwaSsU/0MxfiozNY+oDNF+Cq
F9wkYn4ul79oxbMHbRe7CVE7z2cTIwflLIIJWwMnRZMemnyPkS+PpcL2Rz4h+nKS2cocdLrW1yIj
EChZAVFwwR+XXh4y4UJySz9rkqY92j+pxW03mUdz1Qr49C1mc2it4s6T4ZU+/46M2QskpxeY6RN1
IQO2FnG/o8YYX1q4I0+O83wYX2s3f0xt1kSIWHmKOs3AOUvvWdR8GNprNkHWfvrwJY5WdLCakQVj
gX9o8DgVEpa8rv4B+n0WCydhR024oc95lQV1wi+REjEGA8iR8S3zjQSOcCyz7h6IbrTH2dZuYRpP
rEb9v4k7t2d59nAfPDSV+14WfJdUMt0k4RLcJxTmflSgF+yA+TeTD8UUfy2RJxSqrGg3OjUlYA4v
2bJ/uzQCS76Nn+x+gBVeK2x8qE7e9OR3B398nrvFOsqOqsHoEiARXPGnakIL1LjzdF+wS+TqWi6G
GYl9xZid9Fj7FpxNum/xvtqzQaHdtzDQ/LTFln8TWMnZrIJgm7PcwtDpd+JU2X2CB1IyQF1Wkoe5
LVxpH4Yo242B2R9cA0z2ULMusYwfwvT+usAhCbQxo60ug5+2nhww5sXTPMzQ1V7MMH0vSzq1UrGG
tmTzzxXWp0ruJxzQQxddIOWahKppEMuN/8loZtmUffGikxUXqJkV47ibFLHNDaCcXeg088Gei6Mr
uRWEHqpn4kn+BITcW56yH7RPD1KthaxfmN+nfOL3m/6uICAM93F+9Nle4aEYD8tIdRMU7WvpcIby
Oq99b9HNFWgVSIUnQK3IY3IT9wkx568LSBz8dN0bMy7i9Nry7+T3wzbSXEYAozlC8GoS/+WFhxQG
JXrQHM4TAdl3gKVj2kQSk7GWvQzFPO5lN/71qHHOQWDOsSBQBY4G8+OMJQgrmre8aIcd2GHG8Eb2
L/GzQ9+Sal3j/CiC5h9RojxYh3JYyVBuqTaguEsSywAS6MQ7M6wTt7ln7V1ymt9oUx/KEC9Ebcys
U8CcNZ0/3Hr4ceDtWLP53TtkJChBBRWUjXsexh8m8w28IMAVoCsVN/Bgk4466Ilvcm8csz5StFP7
xiPNMNEBe0kZhHt24nhUG4PEgFbfhNb48SuhMCJmUJFYlm0KEvK3Im+Zuh+YW2FHKhJ4MuQAVENu
xqY/fjpuRraheEtspveimrNtCb90m/IAQlLwHqJ52RAwBLuND8Qam2o3Vf3BK4fvyWhPVc3JN3SK
xpdBhC/okRvEuhsnZAchHqMgJllx0zZZyfs7wkgvTHvDUdWJlK0TOmjkAx2/PRLhzCRqjwiOj/Yz
bFNJAJN9E0g2EWScNqvT+sWSvK0uXWozc01JvjBMgQgjLKdY9k+51MYOUb1gsW7di8b9SZlZ28i5
HU841NEuCi2iyaFubIeOV5MWXbsNZ8YjifeFRwFGtRw/7OjIMyg38M9YfpMDQOVcHvIivavw0JQC
mbZhAkDROiQLDtaQizqGBAa0m1VfPHNb3MvcJEBGEo8+O8aeE3vao8Sjk9Qp67zJPwzSvCjaW5z9
9JP6X60gabQr/pP45HPhDSzrR1Y9yLDivoBYbDHvQ9FB6JBNw2NV4QaJm+JqdRMcOh0KLJgYczqv
g11GyWVm01HpT0NqcydMjw+k6QmBYg9rOSrYp+lzkYBtBNRPcoXvnQExdHHpUfCYPUYVRzpiX0Jj
Q5928c1Dt5cVwuq8ARNTK3jP3HFHBfZ1I3p7r0p7XeNUiBX5AewUptPKghrE9O5natoT4fRYBURa
LElexopjxELOdlKBePERzx2g+JTnvnlWsmuuyKgC/TV7tnFpsuLsjsNwY7v3pRcP+SmVWr3IiZKh
z8RNl3ikWEXyYZA1OsyBRqPELzsEfDr0t+1pIW6EFGWmfzXFasi51ttGvO6HCS+0zlNpfFoZIA+k
nl856fBsCtByOOIpyHLzBF19q510Pske6snY8F8TyabJgwAl1e/SMfypxgy3dJrAJgga78v2nOI4
Lilc9ea9K0aXK47BjpFBxiW43GY3am06gp8RFqSvSdXeFeTZxBMFr5US4GyM0GWnXLKVjhwIG/dG
gLYtbXBjR3aTEgeyvEzA1y8o861tP2gwRuBPUhDauwI73Y4b/KccJZUpR9xIZ8rsXG7nWt+Kpmog
UvcIa53wsljvPQP1uCh9jhALr7oNBE4Rc3Ie/pkj1wYayCeApwIuFjB/svzsK253ls1u+uPyc+ey
OfumcbS5wQ7F0NkbnVUO8mv+HrdZCLtonOc2IouggOFJASAOXe+KWAZJGWfqk9yBc+r52yobuaSx
VxIV9oQnu9uqaYI+BlXG4VsRIgIiObSEGsk0q/XzF9tHhVXhJaK+3OJX77MppBhFh3FJzQjjvm6A
ZHfw2IIft2r+TSYWME3HS1Dyrp/gDnlMqTdBcwo5hwF2jXXsiOaxKXM69XSdniffmgAUwguTcZeq
mZk0G6RT9FDl65YGgsLVtsFFESrGKspCW2/WNAngsRgLgww5FBOlNxMIRQ1MlmzPvo/JYQY7Oevr
0+TTB+AR4KK1Vps91rpd20C0czHDbtsgwB2OiBEa4lhvi+jLXcbkQdjkMLZmdNJGQLkqxF2z8t7t
TDvMkhlNRWEDCq8CYaI8y73RhgVXEO6qEzW3lmFSk6UtwXSmRZh1Yaf3+LI2gXLCs28k+5aUxTPa
qKuXQG0z5rey4weQE7ZaL8fbVcsAEz70oG3XGxnpYCs6ud/WSTPdwzh4xVBv3EyoA4gaSnq41QUi
aMM/mottPtv28EqHr9IeFCjf9gSG8oUMAC6jbiz2kZgTbAOJPka6d4GP5e7WNtdMDBIHN5xf1pa/
ytmwhQM7lgHR06I2KRbIt0nSjKsoI0M1b9FO4ck4kxGxCQnEuC2HNdjUcmMo783LPDKMk6omeqXh
rMnKJ/bx+SWcCeHEHilcUzzBJv/4PS1K26d/SkLYO312NAP8rmn1oVQgn9LKuxhWdCplO91n4Oju
ppBcB78Q3XaY5bwRoE9GeIDsLlOW46yCGGVl+ypFCqGCJjat6itzc0X3gleRl/wVtWF5k6n+6OUE
TvVSgLtoMNZG2DXhd/GN/NVplL0Hb5yvTt2R0qucQMfmnD8M5tfgxu3sOUwRUxauwXS0vTo6iEa8
6Xx5FVFDjLjVfbnWKCj5rVM7J2iwcQxvmUdfCegRp0BChLUsqdfZY1xaWXA/z9ULn6h/Tb2ejtvm
jjaLD6L31s99hfjYKwoCD/XeXxq9U7Nhbuu8zM/Jf4zQlmpfD8K9QwFJPqcHrIKLqTwZ/mfLFXjn
pClNttd5t0aa1at+d0OPM/8AEvxXzHQ8Tmfe6akNr15IIg+lLIsdskl++wEhSWactDiDqfsKgU8b
eQ9Dq6bwUQqdwpgO1q5W5Pem1FF+JI3tXWGP3dH1l3c1cecH9obIIlA8/pgdah086JkvhyVqY8st
eoCTk6OYFCR2EGpVtA3ndx6+1EzlyP6h7EoU4z8ncWAlcd/B2CN91dDjFh8BZehUQ/rJ535fFmmc
OT2yVtBeWc+1lMIhIpLDr3VsyfDAdqK+M4hTjYMa+FIyJDTe/s6BMVt3CAPDMXtLMvkYiOFp1gCc
2Zx/lCq7L+ph3QkayEIlw+Okz9+6tniDW3qe69DeTXYWZ8OEhZsoMLiDIhZpZ+39jP3sCIYmK57x
JXWg0/x/E0k/cIDrG0cSWuF2n52nKKqyN5MpIBcovvUqZeHq83JVOj1ZjUtlk67eltT9Glr33e2C
69Q537osz0uLPj3vR1jLinVHbkF6aMXJnHwv5iR3NnXpPLUwJmJRqT/c08hCiKNCdGseasA8G5Av
TG8CYG/BY1V5/2QAhxTaXVZ44oL4+bYfWMyWiEU0PcneaOUdeCmq1V1rESjJvRvthKdOxZqH5TAx
2xj2aaysxzYtnuqRG9WErqtZe9cDul47qCLwbMgINCKLhQw6x6d7ahGXb1KHRaVLulon+70TgMCk
bHpOQdrqKfjX+eLNlPzZwZmgCNttf1OGxFbUfL9NPqvRV+DziC1aVEUiuL+m9ZTfYasuEeiPjVBn
09b9jRq5lBhAsfUqr7jCHrN+jRYAJnDw5bvTl/5V13ShmtCWqUCI6UdlH5ttZO6QRR0mShuHXdwG
HWK3xxY/bphi3UE7Y0JJtNnWz1LEZfMhLclpb4FFC53fKTt6FBnxdaigYfrzWVZ5X6MCHSR0kKOT
acCtLsqUts3vXPxPu1/3PMBCcHjQuncsOthZsO5n9HU3eS9CewuMAxQJnmOeSXggyQkjXufwkHrU
Ny6602XOjlE9XwhACLv81Jc1KhBr4qKqdgShEfglUfMIYAQW0SvtgNXfaBhcpYy4Ldb528qgGDFH
UKCBxXb0Oq4UAiD+G1dyijuK/U/LSKpMSVfjcSBQtC/fekmdGtnMmPj/0QDvoqRP9n3Pk2omqKHS
Wb2TBbhXsMvJacNikQ6C/Po6ITMl5FUuoR/3Jotfi0edKsba9Qk/NZsGeDsOjgyigJ1nZkkBoyz2
PzmBQZzGhJ7RsBuipYdmtuNOZHxOKWNosUjNNBREzDgYjG1GfbLs+lFa4H7yOiWMvDTMXZClyPqY
lN4Oo573ZW0hR3n1HIuTLkXS4P/LpPHYYdVAQzwzP+50XMvyb+QAeHEeJ10HrDQIasAWvaG/QGqQ
6luCw9xtSuBuPF9I51WEPjQftTWRM+U8GT7poTmx8j1BJIsdmxG26PZssVUnB/4vqFwa94i2B60D
Pu9qeMwW/28AJ2dK6+NgBUSahuqPb4vtSIAQnThTKo7UyePkWBAVuWXH9MjPoUH4QJPYdw0Vapfx
BWPWkye6W5IO2TObyMz0nF2h4VGGzfXNL3raK+R91jdoeaqRKfE6qVmW+4C2fBMyFbfcz1nnWzTb
ba5vZd/e5hiwCPimRYKTtreWAneoOIqqvdakhlcDH1U4N8FuacQ19Jb+NK3BMx0RD+wo/U1Qc5iF
702PMqvxioNL7srGZuTRAz/OWGM0d7nwCQkEssRJP97kc3nNFwc2dut8FWpIT32OwtpBANxikPdZ
gll5bXK4kUrfejPLQJLzSpdHpuarXtbDj2pfwor9FiST7BhkJjn13uySnWMC4wc4egLQpkMkcpEx
Gki1l9vCMpJdRqU3D/TMXD/4Llq1h6twiz6yOBpAMniIQRhlffYEDsjcqwooQNnhxHIzkD82RTr+
QXKCmxnuJ7Wq5DXInNOTDSqAH/lZKpCEHDhc1CTTVd3w9Vs/tKxrG/Z2nYlNICox+TSwY3h4y+Dg
aN8m64TOp7CC5WRrdnBZMI8/hFGxyike0KNRSjjdX9+wnPdAQcnwtBieMfctuzKYl3tiF/aOojyR
U5RvVdBhqmq6j7oL2tV6AAeq0LcQne+9bLnWirYlQSVFkAobUMOj7LdHAxGw+yf09Sd2j2/aemhT
Hpmps4ApMtMNk3dKsi3RyUn+XTZQ6H04BbnZ7YM1iqoFRUTRlYEjAu0xTsfQV8+6yClWLd5WIFrh
okGr8vEGbKHHsb3ThftZA63U03KO+u5oh9NNmgTexoi8+8CFbIQRYe3gVRz1JtVny2gsA0Md/hEO
F0yElMpUFsKFAGYX0t5Dkpr6PEsYWbZC1NgSvOt2jFYSn25hhvHQ6zcb+k0bWPClAG/x5CLGYVGc
fw5F9DB29WsHuc4335XlP8t1+5+66tGJkEaBkwH9ZFfcChgUoCiQqgZ4yme13Mt6neaj26j8h1HJ
q+wJ9qpSVslt8u2mRCTAix8IUVYA0LftzCnCvbZzR/mSm/SKS2feGnbhHycWoHhD0OOw+r0xVIl6
x+5fKre+74z5XQ197Is4532EQtz+NK5Jm+d/GQwLR2CZ3hCS7EdvuDGA3SZVApt3LMhc4cIS7XRi
US908jVV+pgN1W5un6zOxPWhP4WyXrI0em1n41ovbG1n57LkqjgSLHSsFF4UGhc6enVLhkl/4d3a
5qFDzgtBzwRyH+BpoxMkTbcrR7V3Ridc4PdaCSY8AtlrpoAapM1x0DbLpiBLqhu/Lv/zXyn16///
a8Z+DSwOgLD2XOXEakFjt4Hsd4mF+Ky6AdhMwWVVz2YKh6Hwm78OoccbYpsBG0b2my0GZ+fWSbAT
zlqZjj9IsruPYRLoJcCr7QXsL6Qbj3TGG6p3+nSrGu5qBoLsx4zwJmTX4mUrxxLB+BDK6sYYQKoM
FPZbSaDg2Ym6XdASsLMQbY7Sh5RKaTbfDqyOSHOuRXNvbBXjbpjpD1HC7StlR93kolQM6GRCywPR
NygYwKvrIBM5IQyjZ7NNKx8gVbOAd9DBQNTmB3RpmX5/j//Q8WyOrVYPF2D4MOfsDVahmennxMel
W+LuDTY4UVEDHPeBqiGioPY0Gj4opuZZAOXd0dz9Q8UvJ6SYNkbwpolutdEsbOi9c24jmrB0dWBl
LHvnfoKoPhH/JrRt7eu5aK/loXGdzaKHBDxQ8SeoUI56vABCEWBiqmarwoXQhF4AKWXn1Its2qU5
DYwXmHva4oIwZ6I0MgTl25zGxwRR5dSkB1noR2AMTc+dNfGlyzIirMKD2Sjo8iqa905p3TvtXxuV
Ka6lJWoV7jj/nPVLHpfRHKP/6m7cGN3Ms0DbdtFVj7BGDGZsI4RedMSkRC5IkeW3gA3qtYE41yq9
wZXzUaRUKy1iNOyQJoha3Fc1TjPM8iencSl5PFzVtj39dTwruZORk26cFoduUnTP7Kxf+rEx9mhS
MP5MySMDC9qsvvkjCuKmp/k7IJG71n1xMHk6t1UkyWMPewypaKoHhblcaaEfMB6xyLPdv0PuM4r1
zgDmWCXA8EvrObytl3dfJcs+jLJ3UeAbmCZvV3js57LFI+jP7jBnZf/oxYmLmElfsQrH/n+UndeS
48yZbV9Fce6hAJCwETO6IEHPsizbNwiWg3cJn08/Cy3FjP5fJzTnXEihVndXF1lg5mf2XptPoH8k
n43lLWbTESksLsH8rQHpvWYzR2gJqTU3Vc2thoABirV53wy+v2/jcQ6wjaRrn51NILNq3A6W8cUT
6AV/N1cwOgcEWd0w2Tqaakbi6ccIHUNWU6RBcaEMwBtcm8gtghuhVyIZZE+IXRt/GwKI6Diz7dkR
Gko/yLKKlHj6KnDxajBAwObGUTcOtgePPWYvsRM6e2qSe4odyl3mE9FNUcEH1qR9m9iGuQer/D2b
ZI1xCiVBwQDc4ptPDeOTUmDkjQ9007XvbB8ydBtCHTeZUZcnM6ectuOKJ4/S6tQKNhYCHBRVUP7A
fMameTNy8zCn1lPNgq4eh/KSYrB6mDr+0EitSlXubNM2/THrMjvYPfhNKw7nYxPzvnYvKALnoE7R
9hd2/pMzHbVnXW110Ff2iqitmSSdelPL+TN06w+z9ZZAphg5gOGhz0L1W9qoxr0WVWQOlJfQ+Imf
AGamerCvLYIRSPVzgKbZQ9eJ41Pp842T9NFqQKVLKlxyFVH5K6/DR3CE/sHXSlIhQ5lepM/pOHXm
1XAp6OfGQixngRlP3fgbzba5KVT8YOhArnrK3r5t94PyO7aNXccin0VWEsl4axEya2PqQZ8ynOk/
AheSUjlFe5bfN00nynVhcHgry1+7XfMx27wsLbO3BjqyzSK1F85jPcqvKhxzxskUswkTN8n6YxpO
EXXoOoXUG1Qsl0fbe8mGottICaJVOv25J2ca9Q0Dx47CM5m4YQH8BkLvyp0+XVmFM5WuKCxnQlJX
qfM58i4bgh/2aBOd12kdOwRs6Fnfo3JTcGWieNGvP6GczTaV2y2pldNjbG+x39LpqKAGCRakRGjv
XJOfiJ1XKaN3bDNj63DPWOY66Yj4QUmPowh9bG3xR+cYXv+sDLIzBvb/jEOwmI65CCZXZyiFFlYt
/VBim4RSNa8oIVDviW2LgUJX5a0d1Z+u3iDDsE4dEN9NbygfP7O8Id2TDw0GkhEyJcfceJMz2g4q
Ba+/9XgFfvTMng/0abywP+XNFDWHqlwGZoX77bU8Z4vWsuNCZ6KadahOm9uhMrNV0qSMySN5Dfv4
iGuT9GjyX9cMf6k3QTRs9NbfTRRN5AXKra60ZEOE0t3cIx6IKmJKSIhZJ3Z7z+vEImufiowaUIdO
RzneMyuaLKYQLEA32RR96T4Y+9YjrkxPfhyjPti8rS6lM8Ya1a3GdmQpY/nXJSSVGTnmBOZVzYgL
ISKJbaU72XfvOXVQFn65zkeFhLC5J1aHbXUR5ZtxnO7acP6sK1s7NAT2cJcjRElt3SKwgxiGIfZW
BMAy6GbdFoXzs5bnzY03wo9l3JufJCnwwo7G42hP92mFwcSK5LlXX3FEoJhe2RF3fkt9A6h0zGZU
BIWi4wgNHWs9LaBRrq1lAx9GLtiCkigBxbT04BecezNtOaNetbMbvm4RJxC3R/ljD+6pmwbjiBKZ
ZKJIv2iix6aSsYPSl1gh258epZNkwO91/6FvsYZHSkRHAPUt0aGA3hahGunV46UhWfyIAKLg1Ejq
MroZOUGVzeZ5lvhVQ8B0VtIOW+TF7yke/K0I0U3P+deArHydMaFF4gF72O67B9NGRyJR93SSgYep
I+03yJIfIu9BaWC1JwsJcFh+JcOFVQ3gQtA6HYO7VaxQefWTb6w8isl2zj9EOx1y1iDaubWmd9O9
oEN7Zao3BHFhvGrWMjV3WpRgFukNi21h0Uj+1m1b84DecjoZHrA4JosSXB1LPMQuMBrxLsxEXRy0
anEPNeDauXJbDFJOKiBNL3LhvD0TuYb9wWSFEmnkuLc2Uhk+92n200LetSVr5zhESRFP0Se5xmu3
Kd4LIzoqKtZw/PJd/Y5UK6e4yRyJf7kZHia/OjcJhU6iJR9JOj1i+TrhlnxxPO01w44DWinSHVwA
w4nIi60WGU9Sk99B3WAsGsEwV9yW6/YEYlFutaJh+je1HxOtkpX9/E5SZoMUfWgGwzF7ROKCUq7V
nnr/PYmbD9foPudIfuqTfrQImLXExLNhVADU8CiT37ZKBsD3Jjat36yMAmmcUsx+hoQfpFNpzxn8
0NIzVmjKdkOun4aYPPYwzD4t0lLDvv+Gc7HJUvwUJkuvKD9Go3oyre4NCCorHfZHlVVvPZNgQH3x
m1NH0NLN8RzY9r1nfyUMg9yiftbNulthS3gwIoLlE/0DnAhnQy3fpsR+JNEEoLZHwiB3YRAbeIBa
xoG3PkN12p3EKXaxSEcYvk26c3nsmRNNam1Pw6PKocQt775Gyhef43KFKyVdl1Vq70pSuxvQPpAw
CDaRjItxvCXb0uE6ombZU0tEkvo8QpW4I4XwBWbEbZMmci8cxH0Oqn96X5TlY57eKb23TrYcHzOg
sbcTsT2Dif4hcbXDIM2vQg7x1h5rdmmiolAfJ2IcbZZYNlqlIlKBmHhaPc955OLBn1R6l2YuyfTK
GVbFXXtnip7IQHDT21K1u9/mDS1doJmVfWlLzzlg4GL2J0sw9oOCPF4Axeum7mIRU0FiJ2mByKdq
JtiPRsgQ87cAZ9L8b4PAzh2L6RBbFtILvHKbaSwj7iuGLMuqIyUUbOexgKyM1tiXmQ/qoISnkOh6
vHs2ktjbd4uSv5wS/vDskh6MzI+U18jaaH4C8FvJdUugM4dJTvwLqbYbq0L/TToyEigzeSRqY9iX
RKpZUvc32pBqG5/ZVVAjNg0aqAy/j5qx9tTe4We56m0a/YS26US9aFLZJeb2aJssJVLZulu313Cu
EMPNs+BtG81dJxn90Nx8ZkO+9dLiGoJh33QRlQSx2NqmZaxOWhFXdm8l48EgBVmMkqgZ6c98yjPm
MlnEBQl5fNOUlrkhWOIpZ2m38vqkoh0FeVprEzsrbG6mC9/cJbjAx2PI6dw+h4IZXsI2dGNM1klF
SGf+vZnX+ldkyIIQQ97iuI6+QKD+aJUdNbJZ4VA1m9FJB8bz5lGM1QXydLka3ehXOAB2sd1zaHiX
As51UDjJ91RY2FIlLkYmhM9pnt0yNtku/wk1TpNcvdaadG7kiGAzGujaEsJyk/4gY+bmCN43Q6sv
c8rko5c1Np8q03Cf0MaRzkCSuro4y27IspKBz/89Ggp7BTrp2RjT6tiy4Saduox3PYc3X8leA/3I
/hcYwW841x/947Zr4XtjYiuwWhl/elssVNohESBo2QZP2+dVKdHN1/Q/1a5F9lDU+o+yxyiwUQP4
qrhl6E39WwDXH9z8tXYqnoyKUX8FptfJFiZBvAQYHOI8eZCu+WvUiMWNEd0xw4TxhfQCoB94LXTd
onQrxvHOT1Zbn5ato+hJc/qzL28BbRDUhOuqLU9hDSB3kP+Luftf4Qa2C0EVJYJv8bKNPzn4hV42
kcK+sOkt59ZQFTtfL7r2uYe5CgXTqoE6v/73jyCO/H+xa7NJFCCsF7++4zl/Iiq4ttJMb1mhRP1j
IevvQcc0OTfPnOrjusB7ANpjpbXDowzNksGwecpzipapLExiVzEZMBTQgBCvLNPjaCwSkmLIfrOL
46B3S2JzUEnzW2ucNnDL9AaCE84GS5Jiqg9nqkXFjF3cJTlB2aE7bDtXTI8kaOw6xRGsN2gIo+wj
yuqd7bMjpjput+78hmfq3SzYJs5UdivdNUueBDpqvesKBrqyAf2L1z2UBgaiyZgCuwtfwrw+T55f
nKPmGagZqUGeuMATxEzlb6FZKQJp454Vfv3Irsknu/6cleKh8dwTYcL1Wr6ij2k3oY+maZ4YelCC
xDwQXyk7XNwo2K5xW1GRdqSvTtovpgGpWbOgrJiNOOFdU4iTn8KoYZwybDB/3bkjuU5IrYClZofK
nCDBJ457vg2V67848oaVAmGWThtt2yrdF4lBB1OV75qNK7vsde+kWa9T3tJfM7z0vckh8pk33pqB
CM3dFQFp+yzl+d8/M//CWHZtoHVML3yDNSnuxD89Mv5cAYEcm4prAhn9VFo3UZW9emNbseGLCXU2
MYMlLlll1vzALIe8+ohDvsSIR0xO6ghEHeGEoRu1TtHiL8pb0sMz8TkkxUaNk3Vw2CCvY41ouFlN
G70mv/Xfv4blW/zDEQOlCWikCUjKZL/k/eklDPxOnTDl3thLm6KjZGys5jTWlEcYtC+21kDviKvD
7391AeX/D5W3/dt/8OvPqp5lEnHF//GXf/u/kfb/+c//bb953PzHH9j7f/vjL/mK//gXg2t3/cMv
NmUHNO6h/5bz43fb593vf5zvbfmT/6+/+Zfv31/laa6///P/fKI875avhgKv/Gew/vJU/DcId/ny
//hrt9eCv0aZXV7/kvxl/y0/v+mckvL657/8dyi/AV7fhGjheSxTLdvz+Un8nclv2H91hU4viBvb
NXQYPv+N5LfsvzLhAZSv28QeMT8DZdf+HclvmX+1OcWEy9fzlzvV+P9B8vMs8LL+6UlxzYV0CTwY
AwdGQcuy/4SzcM05n0xHIHsgtf1BL34QetQPCUcIidu4mcrmLRI0Wo3Th4c6z/FYjePjIKW40UN7
m0SYN4oW2XA/YTToK7PYc5oFGAudQPX6ZxdDkU9nIc/+jMWQDLc9C9b0kclkw5iIC9cvIv2uGpNv
xZ0ekxXyyEeEvl6IieQ2eRfzEYrwHL+4TvYpfTINHfhFrOmMbrYvuZQfTT3gJJwzccjy+6TNhksL
Xh4KNAp9p6RDieLhxeqIWLWrqVhLvASBOdb3U1Opk0opR1JvCs9ks5skNmHvTPXh4sRuTtwRZP0F
uFB5Xn9ocCMd5Qwlfl33B5vwbubMWOUNY74jGOx7yhJ8thPB7tKIoq1moBCzK7u96/pxYqtehger
CLAcxle7Ft9Ub6/A94fXuMBmwd7HSrIfGlaGJXmBl9yigVZ00aiMjm3SXAuvMFdqjpD6p0D4+naH
lyklcFcWRLffJ0wRGVHoz4WOYz7qDlQW6V4T5Ld4lYW0JF/S9PqdR4Ano6s4WqPQmLdmLhHdchOy
93A2iDsYRxL2qnn+U+G3Ga88nALHeHAqKmEa+EM6e1B3DNUdrGlm1etngVll9DtUkjregLMu8EKM
CLRZ4obb0WNE22DCjpab1GS8U7o5u81ofshQqVPNInIIS8KsSTvK1hOyYHK/PW+tL7nkLNTao4kC
ysQioCrOL9QlVE/EDpF3vlYh6nGvSRChLkMHp4DPzo9Rbh3VWpucjMx93aY9ir0me06NRwPDw9mo
MWcLZh/FQDPRjPqTNjnxKQI4tnFxVQUlWcSbYaiOZDjjQ6uyfTvVJuZUVuId8tFJkJ/ptU4PRgQ9
tekaJM+VXbgVIk/3YmoAE9TJvGdi1x5i2DsCVtu6qqd4OwyLyzmlHRrYuzL0b9RdbDU5jvifcgKZ
VmrAzqqqhfzXT8am9erynHZRycTSAcYy4Gsy+sy7Nxh88MHujw4qH3qXNJCEXjB9KJmiWjH+nnA+
xSF+FmbX95aIx9ttF/rcPajB137bstzuSZ/umX/huyxIwayb9sTE48b1px1ikL0eJluvivARYxjQ
vMx8d9yB1B3Uo4q09NKfxU6riRNshLXiF9ldwQpX6SQC1kICwW3Gp7wbtW03mq8xEr6lGfRYo0eM
ApWJCQaBCfJdoh1IU9hhBfVWyvezg2eoVx9ztjXQIWjEtuMschgMM8ct2ts5cg9zk32L1OtosnIH
Gd8UDE3zAVMpOk3jfdnp6r6vSP60BUt/zDcYXRFh4C5dYc97aKM5vRojAgSN7DpRQEy3de+lT8Sh
buv6BfepgwSEzlvL7WoP6/1+jiZ9E2pUrGN5LsxqCU1ytQcvL9+RCh1KN1RfdqEeLb8sPpCsfTvE
/oghaR6NqW8JeCpf7LisjlpUuoxrWjx2JYHZOhV3Uha/PJF8WjnIfHWpY/r7ua9vKOmYKiEdy3AM
4rDTJGILsg28JmQM2xPfA3GIFACySmblnomfAn0aCjeYtU4wW8yrbTIRRr4kIk2Jiy0qYtop2gcS
3bNNIo3vVoiX3i5YSNkEbztVR/j2WB3yNyG15ugsapjamDHdkUK06n+mhd2HkoNH2V/OhJSAdJLO
CSjv1NeIyiMbA77aBvU3rjSVvWSuS4A3P+X16OmosLqzDhWlKvxuP3sDAbEs4whYTlak0z/HDd1L
RPNH4CdB6f0exs3PHM4X104CPVTlPsuHfSGzfSa9L2tKkgDH35u5rO8N55L6KMH6WzUaOmVxGcQO
CdEzJdAqljwdMnl0aBRh4+5ZfqD3Kdkyy4rkXDuWT7rAbEPAg3HOIxr5Toe6ZYwASaiso65AV9dW
R+62tVnV7Bj8N8RPOjoN4trMEggg4ZwzClQ+sgXYm/g9nLF2zCYqSkYDCokEmwp+2oZx9WJMWOMS
YxyiduXM2JU60h+vcG5TNo7rohcoZpPHTNXLNkrMHIPZ9sAHtIaOlBw1HZFcIfN9jhp+lsActYjH
FxnqxGFsvFo9OTGl7NRaK41rS4RhIpwTyoIo0BqMFKMoPhHkJ1x2cI11tk/b3pf0MXXMXIV9E9tR
ucail65GIkwwpKcss+LmfqinRZTorvDofcQjYi4E3WS8WP19TWFxsgrrfkTzwoDaDjR0RocoVd9k
zhC+mH0Jo9CCNIc2oQQ2jQKtf2FPtPLsDhp1QRSs1rlX/DSd/1VNDGdysw/Y5h/qsmyDDBmAqxo0
o2FF4F+ebJA331qxhaZKY7fh15IhrHuYEKQe83cvsb6cDsiDclih8RZ5nNWBmbXvaeV7K8u1x7Wa
fvd+NUuNBgF/ygM+NLrakIF7mCSAOdvRluWcyQPsuLh3fTJgs37JqW6PuO2okIZj2PJ4pYbajQVL
BW/Pqr84miZLG2f+NG351vtqIR/186EJtW/diu8hTJ3Thvi/FgB6YJpHfOgFo50xDwy9a88YDSWu
bn9CcReG2rOqMzY7II1Q2W1lK9ldFn26Qdbur0xAMYzwS5BVLRApfcTVGCmQF1V4TlOBImnme6qa
MgBX+8I7cdf7OTa00fos+9FcGSJ/IR6m3tOwI2Eo7JScwQoYhC2+Jx/wPsNDjLjlvJ/08Wro3n7w
HcqnrvsBAQ8O2bAvUm+OqG0JVhUkzLFgXOExeBvD8l7o9S1S8GiVOPGL51VouGJdXZqS7CDZvxVt
x2rAACjaE66Hcgb/T9jBZVQN7eU0MIGYuuw5jEn/02qS/DwXBWArf9B1mFiX0mFHjYWqZR3ifCfk
os3w34DgE2CYCF+YdxrjDZ3k5cAil3pDPhHmngX7w4xzlwwNIWsCKXXfsZsXp0FW6VF4bL9tUxwo
q3ZtPmJMi2JchW31i+HVZo71dNsY8jtO43Hr6N+jgIGvz7NCsiTMY6Hj6UU4f8IrUp+4AeU2LLtf
+fKnfdV/snjRti1SE1W8hxRkE119E+rN2pEpKqAJdZDB5gq1P/e4NFUQlhnFaO0ScJwNH7aVfbhx
bN42RfNLKG8v/OmGCMKvbJDRqsx0RMYlVpZxepJ87EAFfsCnfmzlAM+zdJ68GEJrbxDOQYTLzOSi
+woHmnuQy6vK4ACUbfOMbUsuC0BKPbGVw8ru3jLLBuMLwMLzpldbpJfw3OrlsG/d9k5T5k/GlmfH
NNOIoQf5InzwHB1mcq4HEE9uHRnKHetIALY+rza6iTU4ENJLj86QIx/GVWSZ9k05DtZNzxxysNP7
VEjiiFGlOfHNqHoniOfiw49cj6EC7XKZ/vQdFo7eJ14cCprT7CUFUm6A1qkWL6hf2Pey9u8EBXc8
ejNp4dGV3IeeHbB6KDPnXvO1rYPUmN3eKglRTtUSdSPZIL/aecWwFUUK7lLsbA8RcYZgy1C3dA92
mwS18D/zod3kjfoYu0UkxxgncW4TbLnr0cCNaQuBkFx8QSBG36T8D4WMLh7sYyQLga1o8sHMxi9Z
qx60Rt3EBOyBGdIS8EiLchhFNHyS7Rx3dyhFq4q7hQFhP1jwL+BVFPo8budUsTAyb1jO8PqJZajL
najYMEVjRPhfxQfKTeuTF7LJAYKGxiyltod5DrAi4TeTBARz8lT6nbsd/fCQ+nBxJiyOla9+DSFt
U1Ne+9L7mJrkCd/Vzi5sSJWL61hr0fFVhf6LU/JhrhpvBZ3LpV2gNgLMc9A771fvtslRD3+VqZhO
4HghAeEhw0rtf9iQZfBlDNTvYWBDp6VK9KHoW/VNiAuRFXlHqDVX6WCBVeYP/wDHOudjOe7mbDda
GvIp5HErGrNH+NLlBur70cWFDgdHP2g5Fg8bScwIK3QtdejpS+U9GfM1NyaAaoW6WEN2MjKyswvG
w0ZvmvtZpnFgoOKqJV95zBH9A8Jj2SJgSlTOVjb981jgkfPKdl8g+VkPo+tswidmULd10honuKso
l9K7aOIWTV3vcRraXSHYZyT17TJy5aYIqrG4CO5Nby7CjS55DDgnbsd5UYQxA94MgAM4Qe3bkD0G
MRK2t+oFR5sY0nwXt+oly9r7eO4+kKVPazW4T5WKm1Nk+s8SJve6AxgVNCHynlrjhXe0xLpf7Now
AXc/9dMWD1eVNreoPHwsnwvRluPwdnb7hHbtVWUMhqqciyST/s083c5WxHp4mtFWgpEa22WgSNLQ
vhX2jnROIArt2PO58LAOLSmVoxQsH105MG7EHUqm6zcDZetlNPzyWBBess5upNKmnZQkzuXhFG/K
38WrjLG9GxSoSj4k7AMTBxQPy9FdXBuAtVw+551nnLoyzNlHsWAHtPNTaZgUu1ugKOl2FIRUcc0E
9ZxjwODc5zsLUje88UojI0i4uykm6Aql3R9mPSn2tU608Ey35Yk1iJZnC5cbr9sTdKkuBcuknUPT
jVZmKvCYs+rsUkTQqpGPdk89ithOZuk+FNE7M12xSPMQQ6KyMxz/Ky5nslp1P0hB4+1LaS3i6mRl
THhWdGP6YjP1ClGQTSy+S+immKD4TBOBFqsPIbmAeurj9WhZv8zZL7aQXhx66PKe1E521BISCsuC
N22IVv2imM37Q1ozlWVHB36L0n8rSd0si+JVLEpzG3/dcuRjnd/nOvvKDocsTvMfVunc1Za3tYeZ
Uq3YFBlD8iwm6bfQ5p8KUQQCWn2NaxsrdsjWAPPu2jNTrOViuefqq0HumEue6d6fiZyyUbgznBmI
DLQPRpP4qxpRfaApY2PaZnwD5WOTknic8mDGlfurtMChoVirnkaHoNPBpCmpChSUUw5h2/Vge+p6
+xXFNhK60KUOphXiu8Z8kNXtOsNMh22R3CSvnE89/QpXLKK46eQrnFSpZrMscv3LwMFlohdB8+sd
QoQlLnfPqinCHzweD0ZB9wyW8I3+cI8SWSDC8clWz4G6DflTmcHkbCanpMNu3pyJSUVXMCDqbFyA
BNTeTqr+6h0S2gdcoV2Jqxlr7Jl3YSUa7dynyGMoZ7ln3Sdn7C12cqT9DvpniMFwVfF3ymZGwZ9k
n01h4gszca4oOR+ntDh6g/aaF0w6kgzXusEhy0LwWNvTC6LIGz+HxuKY7AQnTWCGeBgy7LqcdNAx
y4kn3OMJmxMqCQtpt+SOp1fBQ0ISxqrrwrMX4pVUM9vMbEjJRfa2FYTnVQjkYKumj6n3xpt6qU/L
ZjjJWO6H0sBzguokmbIywOUbFB4wiAaB3wZZQHQ3DJ+OwxyiHHjeIsXKHz/WtsO8QCblLzecOqYZ
4xTENTmVOuqbbvqxHDSDMcUTuXnw3HTtKcrdep9jvTPVQWkdhgu8RZ3oWhKpbES9CqG7kdMDNQ+1
1PVTaLuMtTzcSBG8n5CNwMKcso6k+x6VMH5V/JN4+LiCQowJCqvulrhQmDq1ig7sPPX1VHX2UrHX
wTmaumiNmatcL5lLK0MhdOVG3TmK5EcvF90q7SEWzkRYVlP546lPfTDBysJkeIz8YWPZn43WjLsu
pQlwdLbRHXlwAainzaLZ8IQ0af6TdxHHj4WfIUuvnYRgD4PUXMdAHcmyp2vqcC3cbShDamPeh1UT
ppuylcT4nBkk+Yxa8PaPDEpXfEfkPVM8RmbjMdxLNtLMr72PniKs5UHXaEPJevICtK3xqsr962zw
LJlQWGdU4h45q6uR7zI1/FdaMIrv4oDZy8OUJ7gAGVWZEFQDPWvrINPyMxb2tRviCtYH7QVOvFpp
hrUrW0RcYj6PfvzVGFARyv67H1uKKie9QJhCZYhiD4c9ucgjBjJgQwXPYAepI7qkzl2eQYLPLZ2l
NkRBQnj8MS7ATIzXiAz6pqOHEIn33Le8YqkQGcdW/qaPvOKyqK+tNDeGPVw81rW7BglpgXVL51xe
FzrDRpt053KQOIPyR4W7frMI5lDth7eIBpOt5nKXmureaxbzjlO+J5H7leAxTVSu0YEMSznGyHIE
Ku4OQNIA6N4x+aV7GludnU99mmeN6W3nCKY12MT6HhELP6C5KJcl4PjjcIdgj9o7UbEXqbObXYaK
1oCAwvWWkSH/GHuWeu8W5VbjCQk8MaHQgr0lSi5eLmCPIInoiaTdN4+nB2Df/KtrxCvPLW9I4ap1
rQqWjhPDN9ioZRihjPHbN4JjKPdKUM1+EWRUdFPJw1gh9kh1852l0MjZxk7OpZoT4UuG0xwD+ytJ
2BTDj3SgisedPrMVrDaRygjqagjF+V0IapSvwYU7L/vNjiiShALII6YuGB3bWJWworgz+yvCcdqH
mllIT7enoF0Y0n6rovIVNx03BAWlB5gJXBz7To3ig3LaWg/D/C4bDYBScwfkJ9CL/lx03i0tTo1V
kufU71J9hdBoNeiUYeir28r/EVCaVl5n9BsXqutoJeBfK7VNAehAukRLmY75ua+jcDMCUx6RsIN8
mBG5RrT7HrQFU7c/cVDq5sJ5WHBME+SO2qRFCUvNJOEdyQHSut//lTqVx78+mAGRQ2uVJN/5MoFp
zIyM+jYMpPUKFyxBpkIJNzH9ibCerKwxxhOf8MCYnI9oCvuBiI6iFgCzXPap6HYYSCkaYB+aXldt
KyvjQm7Gk5+4BHJz1gdFab65s7h0XYmokBB2B0XFquoRJsbe62xr+W50BjS2gtRw3z3ZlfjMEHpj
bEVf1Yf1qeE+R3vfPSFWuYQzA5/CKtJgiI4g1+jhdDLmG9x1sFh+cHzcM43kNQzUthWOfExqQPy8
6XOSLiNognijFMZw6pUfOIYW06qNct6+8zMbgSuqxVXX+vfxkF4SrXQDuv0cPMy9yKIHPwGuy3cE
RiFq147Pw7gGl4zXkpTbAJdEU9sdb35arfUBe31uLhROQJglgTcSa3JkMjNG4H/0wJQTZYGLAE0F
SpB+3SSWWqPn81abfHZR0A2QBkXt7jvHfzCrnASwATU69J0XH8dfojjNFCoteikNzzBMTzRq51oh
1HYVJXyhhg0MlReFXi7CzpKkvsSuTCUCMm1VI3xY23Vyccr4omrjyFr/krq8b6Ot4Uyqd+5gffdV
v/MzPtlZlfEV2ZJLc77VKjp/Sw5feEJAmlGTzqa8xuJVm/TFVtFdHawcyqxeochwh7XDdcwsrM5m
dUClzzxxn009UyeECDU0GKi2xNHT66ysMnnoM+DokY9WKjOCKOtY6+MWjiwskv5Yvqc1r9aN9Z9l
dGAxMF2lD5HNaNNijUCOM/1oaO9q6V/x8JNo02WPYTMFjZ29t9ROZcoWA6A3GRlUyKxRoPELjpyy
876moqrv5yV0LQrTz1CByKJl40SfvquKcGat7q5hzoLP4l3HDsW2HI6k0/KmtROspUhYt0bTPdnh
o77AP+aOJ7VjMrLy8AoNyfBTeMtZEJssER377MRsemo444z9Y3yf/F40J0+jER+zKvnVFGqb9TXX
nsACBbGYczp8n31MaG7j5TAjojKo7pCuMz2OOVUpKIOBIJ11nXsf5FPiM2dMWXNv4HPK2rWWMN6e
rb2yUzZYrZ0BmmATpEN22c7qpOn8oKmVH508vKcYF+vBz89K/hJGbq0nNzshXU/pxU2e086sEWXJ
k1HbW1uJLwhIHlPAUFunU3gcPaPb2hp2ojGxGiaYD7rFLQcW14A5Yu+cYVIUFuToeaq6aHp6jQgX
I7sNzPjMPWlgjlpJN7rBsGVY5XPV8wNu7eKnEPyPuOZ3zZQ2XM9v7IgfRl/zQwPMCG5j+O785UMx
cqHqqXbjdum1c+750ZqcwgsGRWKqVDgwmWS+sgrH37d8fkQRB/QeIJnZGTTlV47Ci7XTSEiwK56n
iTtqCCcIKPDt0HysJuibos0eUv9HRsl3BvogCGPznnC+j7nOjlrvXoCJvFdFT+gJeFkkOv2B2qJf
BhKEikerViP0zaoRw4CJW3Ux77JfMsqIliZZu1ZpdNfz+KyTZLH2aPmtn0IA4ObqKa/M28Rx7trU
DbKUt3bOEXrwFHKALT8sNqFwhep3vdbeZsOCFLwY9U0Q9m5OyHk/V9CrdW+tNHk08uoUNwQBiXp5
rj1EgfjRbkavQSOPAtbntJ7ZNawSmRwnV9yOOVYXvGlcxCLbQGsJ4kHj8gE+5pZc/n49nxrYQ0Ft
X1SjoUupWa7l/NxJavuFzTylJBZTYC1PAwbGA8uCgA/PezOyxpL49qulgRvrGL09ry3W8FybRvFY
2PPADJZi030KY5DcLZ+kCgLSJtP0qz4h2dbdMN6SfsUhw2nFZOYS4/RRKScWQDURlEZ47PXo2uX8
PzzDuRIfNM008xmZ0f/F3JnsNq613fleMucHcm+2g0wkUa0lS7bcTgjbVWbfk5vNKLeR28uV5OEJ
EuALfgT4Z5mdU1WusiWR3O9613qWPUWcoWyUK/4jtq0fQdfECqpbi0zMi1ME3t9suCstBVDH5crW
WgD6IZ3vtPmzxwrVjoJVaVs3IqRETh2AB5J4Bwt6bTvr5EMUyjkK1MqasWuzJ4PoM2h/yozrZTTL
LZwcbR1MXPRem+1mg8wZOONxY3iWQWqBeScq04P3YWF1Wccyeqvn2S+ZztbNAK0p8JamO3c39dcS
1hD3MRiFwXgzI/uPngbPxOmvrgDtVkesN0q++RjUKV0KoU9JULg2HUbkVAu/QA/QThEbP0ZJpHMO
ta+krbaO7vGphffjTIHFYYMcV+jiwtZHqgdskpieXo08PfsEXUf99PifdPYO28Kd3kbFbE0xGMbf
FU9JpqlE7pamoKDzTqYzbEXjLFgtfd9oyd3BBh8blS8K7QelYj+r5BH6xlMXpxC5ZP1QBZt8Cq6t
xxlb2Go7crrdWPGjUEjyuUlcUpFHamhfUMEjLIhTQRMP2Z4LxLN1EouPCnhkHGkPTVqIE88wv8nN
v5lnOasKVM/a+MhcDR2X/hnOqB89zWrryHt1a051NBis9JbYsJi4iiOGRqd4cjNaMMhr740GmBFD
Hu8xMzOkTwbGLMZAl2Ksn1YdSH2AuWpcT628IF19N+ylNqaVPM8qK9ZliyTRz86nQXNQVz0agnJB
g9DkCrAHx7yor4/CkGABM3drJt2H0l8H5vuV1lePJPoJvs72lyR/VnjaxAuaXcdB2MdIR+4wnZGr
k5NaInrSBRSXUOF7NfJvvBgc5PiYch1w2nfmo+aphoihRgCdS2bo2mnftIw9dtxR+8h5mhAYPPj5
vQFcQLrF4LPfxk/4CMDfllQA5twoaYtkCQSCbYluLfdc3VbcfGP7XuFdKKOOURl7+Sb0hvemSXBm
p8yObf09ehxWZnSQjeMFfg5AFEoou/gsLpgwyCX4EI2Bv7zoril9r9QZyF0VbTpaIqjMIB+zhz0I
7R5DO0cVY4Dtrj9aYQ8eeVlvRnQjh9Wxwt65qkm2F6H+WfQRp7HCZjdRk1kMOHOapfbVAoVHn5OL
ZYLfhxy7YgY7tB5UbFAZa6k1DPQhv5zSfjKR9AWQiV8lK7Y68wOuvYjMDCDRySSiMvSc1WnTARRs
Dwdm8VCj2S9dqFAOlB5Z9peJDKQfFy5XgFbvzByDpgqzxs/Vbzwsx92AzRXkZsjw2JgKbHtbIkFI
gdW8nxxuhoTVN/agAVZ0TFr4eILgwMTBM77GEySVCHbUJiJj95830/1HXrl/M9P9R267f/PW/X9i
psPb9v8w0/3Nvpq+/R//7b//m4eOr/lfHjop/gXB0fEcR1D7JRgp/reHTsh/GViK+WXbcRxpLpWP
sCS76L/+F8vmtwwcdrqJ4CtRSf+Ph84y/iUsm9JaCp6lgedN/mc8dI4h/70ZDV+fY9FzLIh+Gfym
Yf5fpVW1h3Mt5t/Z8KQnc8929pk1v0OxC818DqE56grDvUufxzrUipuTiZ8Z5jkm+Jm1gZWeOP1R
+6i8btUbDQ7kGcZvHH0SF0IctsZuW8XMNeOz1uDVtQaowa723AXdlS4Siz35k+BqJQgKcwslfhXM
MREEioehghir2dK+iR8CNCi+RW8cxxl9uERa8yaS53Zbcu4bned27oRflxJmSxUvcF0ZsFgfEuI5
RGYSLHe2QP+wWIQCtEMNMdo3QRfXNqO1IjCc19LFBDvkXU1Kj4upmcgipboJEwpyAlYJ7PoMUOpP
fZuJGq7btjzUANf2pZXspDsEO+gzRAYNHNAtbdtIct2f2kpepqa9DsX3YPeE5Qg+wlpeEe5tffj6
vqGTeyU9TwWxR7qAh0hLPhfCtdzPlHyu5nyB7I1HaSIEqPy1s21MTa18KGuon7q5CyMd3TyVGVCG
+djqPCTNZDqGJRBTNf8Q2l86lP/GwULdrKGsIIit1MbAyMzmMDwMVfm2vCNZFvyaBfsjjuLJqjPj
YxOieYTO8Gm6J2yeOgmS18KYf991rTO31IeiXxEbnHK/L4dfY6QlZeyBHlXttXFtrDfiChaLRTNi
te9pQG2pluqCelcTGge3RJlRXY2n11whjhYG4cAl5IK6dKdOhvmXU7zgfg/dYT0NS1usPbwFdvU0
lsEpcpKA9SzZI7cd74yK+yS2WQHyByGcyvvYsH2V7QNeMV/vra8oSPu92dRHYPGIS406wYKGpgS3
iU2jdmUtU/pgLWPwpYxxtCt6AQtPyfAPXuUcBO0VZ8JFajFZzMdyLvDcNzh4xphpLgaDv2vj5AcK
P28oy9Ygnr81l9jzpE+bfiAj0pX5d2XZnPWiazFgJuhqjnFhPeDWsxR6Ceb5gNvzwxjxrwuIzFxy
R6aPeN3npbcOvOVpZ+KzkzQ6DxqHh7B/dQEs+1HMdZdF1ocM3HeDT9surnUI3uSGXYMth47Tqkl+
euMwTcmfsQlpSzHDl8aFg5QU8d2AZbyiGAG4wew+IA3iAbJJ3ISD5ZEIx0ffJdT+TH3MaipbPk5z
f6N+A0aMg2ztgg6qCHFZQ0eZwmjuZhd5myB4ZHLV0ys/++3yPFaRNW8GPf6p4alsCW/jxAe7utUm
+wfwinsiayBO9ufkxCaZwWGkEaKgRk9hGGipgBOz5m3LSSfPW8tHvTyWSaXDOjfgL0WoSrpTc67d
dnZcXpsGaKuphmRTovrLbjRgSxY3JYvWt6pkkcdZq3ZDBAe5s27mULMd4zYQaSUOCahJuj0NO61A
NUdif9aXzLF87BEU47T2gBP6c2mxy65+U5gCj2zMIIol9oWpmhim+cYZXSd+0580bQpPJbvlaZ6G
u124L1MHWNYsrW9K7qDzW6kvTZqB4MC9V15hn0gMwj21JHEM16SQIBq0Uyd7d88H9oAVonuoB288
TomxsToG5lSazabqM0Yd5twN7UFHLdVulVeVR/bl+aPX1FsUhmQncsy9CTSeIuUbYorQ1938a9XG
fKjwieUoP5siSPptPZybEo+eRQUbYbc0oeR4iUxUZDjpzX6rl49uEdev7L+/cJ3OoLmKU2tALneH
/iEgGb4yIN5Q1NjvkxxXrQ1GurY4acOo2cVGc4/MLb0+aqeV+UPZ30DvVVveEAnXJk+Cv4OHWKgg
Mq/Qz5aRp5nXSMdbgz+x6ZzqIoyIAoLQPbWTVW3skdWIZ5DLnyv57npsbJpkDnZbchLhieUgBjmj
hmx3dDzu3JmFsMfRfO3O0U+DBEfAdX4bkoYbYF5u3JjrbaADYQRFwnbYJP43g/2EDWCh/tIa3rdr
yRKAEeUzTkAvlKGcdqbbv83l+Ea8n35mi+6+ATJlj+NpFFi0hOFJnDhhtu2m5k0fKl4Dr4b6GkKr
LTCpldxhK0O+hrUdnwIw2JkbWWcefpdSieppyr4Ld+Do7GTDhe7VpyHWjjlvLVYWPG8U6dg50e3v
ygHs1M7wPIYEjjCm+AHisugPIIX2uPgfayLQV8+w/8Tw4OXoHFzeakfr83MeeJxuqQE1y8ADylms
0gj53AUh95gvPVIx9e51y9og9Jioain3LfUda29CPrO+lejhQHNtFLOaCNLwf/mO6YItpSreM2d0
tknvnYiIUfjnwSzFGkbfAdNCnwyYU/P0LETh7CyrvPZAX2A4yU2buPAoYVsyBU/wvy16BXaUMXff
KVnGxUxnUqSVP+dIizvOtzQroj5zmJ7A1JQpYmNLCFSED5VqqkP5Ce2nOQ0GmVWZ5bTT1ECfhb4f
y0mse0/dzCDMrywfdo6XGbsQS+wGKtMPuF8qRDX3r+1CaDey/igrSB4Km6cIEmfHwuEjaMB1i2q8
8Xwj8ia70C96NG5P7zWmZFB+uEjXYRu1cFn0LU/k9jgbPIURMB5aJCy9XnZtaX0YjeFvtcj7Pef3
+1zLp2H5gSwdimsYkqBsyvZRB8Zxply0JpQfvUOa3JSRvc14pGBdYA+HIeSXvTPWiOxTCeNBxTyT
ncKDAW+VR69S5Tm3A/j+iUuKmRFW4Bal2RghvZGgKGoR/IDLnrZZ76hTUFCfAhIw3FK0COlN/OF+
99EEugm3i6bvBs2BwXsjnM7eBEG9r4vstYQBeajrujo54XQ0qqG/sLWgbKA0gW920ti0ZmJu+rB9
Nwbu0ZCVRwLUJC+04qlyoRSMcq4PVOzsjDgzr+64EItpdeFVSCTYeCHW9Tjwx9sq86tCdCuAwoBU
ekID6eJGLZtwXcWXQUkBvwjSmaXpj4HAY9uxBfA1ez70SFVTOtZ8znuyaRMmiP6azmm4L1qPxD0H
O9L8nEZM8Uvlc3/wJn3fg0rVTJrOTCdHdhbWuO2iut4EEkPRrEXt0dA8sU0mm3PDjCWj1u1NnR0Z
QjFXWdNdqWbahs60uArXU9xPPO/Fb84gzw9YQyrRb8UIike4ecjjWJ83qUq/ejlqKzPR8y2tb5gF
7EpRF8ha3A2bldMO817lwGtn1l7cj+RhrB4pG84fOZzRAUQYGQl0P+MpeRglbedz0z54oe7X1oyh
ViVnXcY4GbI4urIGQ1VGP4xNgJBl6W4BwEXHedKz3diYjt/XWEvryOnXek88Hnejb9UTD0jV/bSh
xTJDYyGs1/UqMSE8GnWboG0LqJcdGrvFrQmbBNaBeVKHubpPPOfXoAHRa9KtLDgMjs2ICs2anY4C
qgBG87fWhuuQFg9hYz96JUgQlV7aoPoeejPzs4alCXsFZ/a5xA/ERpDzHesQwN/g7Xp3k/MMomEf
6wNvcQSruwzLjUdKOmM/SNtFxCOB3S43va4JDhqpzFU/fgHezPdWrO1nkGR+4fEDmOREcM9RiBKr
03g3pzqAOlNHEM+smw2rqHIjKrhnMkBdPN0GRxsAIpCTjJMj3pKncOqmbUvJJVVBve2Dmv5uyipa
S5ENS+UVbEEdX5g9ZkSO6eGLO/IDTg5Fjf0BVSzde4MBfoX5WmyHxAEbRKBzDlzUAg8fD/HQaHQP
WoyZmTIsj4oq2zunu0KFAUGFCvB5WF8LKMxXo0WZIHPS4S+vj7nmFsexxIvThcZEwxHn0BjEmShd
cSa54ENIS7bdiKCAF5Vse6fWM7VmDzk+Zy2y4C9G+D0bygrBPQi2TuD1+6h47FkIbHWFKWZusFmK
gOrBEK99I9pwN/KJa6xqYplO9ZecvI2OUwd7WDytqW28zO74EI/sAKQFnKJRXX8Ok3RFg8F2kkva
E+kco0z92dDHs2IdQxmK612E0kCIiYrVIB81GjbpgnOncJca+Y+FnDXmWH2RG0u/30EiQo1yA6rk
CqpIusrYKHJRq9DU6AEs3wKqHHzdm0kL9Ol3QsX7RBaC2y5GuxQegOwYwxJV7/qwecktvdiG7iBX
7gjDDlpuAsnRwdm2VhTCUui7T4R4pKAgpHwZ1paJNcxBm67nenial3oOq0M0raEFJpQrkzHr3hrX
RcC2o68eAj7+Tm2fF7W27yxcEWMawX11u3te6uPBK642dLw95y/KWVlvZEIjZXK3GDpQAi3OnrZ3
GceILh923xGObAK16hKD6Y496mOZ6dnC1/ck47ov8qM1hm+iKeN1SkreRwf2szAasXwR8Ur17FE3
NzXHJ4ADc7/rXA63APyYYpfmTmrI7BQVq8/jF6+KeMexOw/C+aORJeN4idPOwMsns/TDgRURkG6P
1PTeBahjRnWeimoLqO/BcnVunPPd9IJXlwY2ZMjuydU9pjtg442SgOpkxaMXNTooLuxtV6H9j12u
fmtDCfHW0XbQfHZtDyBumsrAb9j5wnywFMfstH+OXctZK32g+LWPPFa4SYhnjfkrprpWRuaG21KA
qwqCBM/CJJMQdcOI69QxoMBSXJURW4nc6Z2NM/jpduB8nVlc8tCexo20IfPCy3zFGPdqOyymtUHO
Rw6Mh7LHq1MDBy81gyVV6eHZT8qvLkGKzYrR3gDcN8e8p5sHAKki050Y40s1TxJpUPCCqvzNdtMn
bjvvg3qA7kq8ikQeREf2cLyje105x9LNf7iEGLiwjCIV4BvgQL//50+XCW1zQcdHNdZhXsUCLwtr
7eqMH8UDeBkrqmJ6voL7GcM5NFxqSfyD6slpa+0AUV73sj0pOgZDPHPGCA7YiqGyiSHhaDi7Hh73
u6kzkEeuQ5oiaM9IYFh2VH4JYg3VMjPfqXdoDnnZ/jFc4EB5ggjUDtV+KOBetV0h9tgInrmx7Cxl
WrsYu2EazNYNwmW6axt0KQ+V+h8zHs8CdfkrcnVJw2G6on+nGWs/C0ZTMYTjg9EnJxYKihovdhwG
e3/ZkuRS/JiOVuJ8Mh91m3EwysiBVKFq+HrzpnvFjpyhWsCKfxwTXL0Rx0eS85tOY3MVDZC45qDA
9VLfyhpKSeR1tzZQhU/3y00O+dVz6csQHa8Ay1AEZyP2B4DKfl1xE9P8Mi6yfVhDb0RaXzmBdIEP
yY8q9fK9xsltq1sZfEnh/a1s0lEzBTrrkc5zgEWQizz1J0499zJrxt5KWT0n5rlVPAFJq3wGzbTh
a8KHrC/Oac/qTcQQ+MvknjPhrYaQ4WmKzoaRXAJLvOBxYNGRei/EEuBIzAAt056DEOdoitrpJhkp
HuCeoicOcBKRnGG0bbKcIJjO9nhrDhNWgVOXUOucTtQksp+/08n7q4gsLPBnMwUTMRCA/6feXX1w
dZAqN+vjwG+k9I+vswZoYzkb6GhfbJZQo9KldrezH9P0RL3MKlWG7TeJ8+qKZt8QPowMiXdwemQ0
3Fi64UfTyHa3ZRkYzOT8FKgqoZgnTMpq1E0GgcmqhBxY6h7MCON8I7kfmZmLMka5b1UcShg5m7jz
rRLwZYMjp3RTOKrrVrRPCeYMDH18OOeGmtfiYdIOM8ung4leN2IfDoesWWsUamwEDculZBCPzaVX
4+giPO6dtH1rOy+H1onzPywAseUhXUG5R1VNggSGd8+C954wsutsgBijQ3S45WFjFCliintjgI0u
MEBaDDkdYdEyvEJxLC+6cE5Zn2ePg9bcMvCvk23Y5znAeSs4QZ9saz7ooppPRsPYw5o/HM4yxkhQ
9+netpKjgWcEQhFOWUiH8CX4nghGe3yUl07e3sNtGOBXhErMkSNuvntSANvR5aGUOeLLCfLx2Roj
sDTzDESohqxpmxc8F8QYG3P06aEY4QKx9+wrqY75ND2C60sojKDlfs5AHCLYslI0ooUcgqFjCe44
NX3hRUL0BHEXSTjvsOPHHMo5mzit/RXVhXrIupM7YrgRr1WV22xjx8ehr/lb8HbwcYC/mtiCMWVy
g2PmvCJvU5dhRe8YdnHzCO1G1iPHW5BfDR6LfJ8E69Cmt4ngxe8pdfAkeknaM95Os41fpQ03Zs4n
ggXQ2dWJfszlqZi8VxRlcjoK8S2jCYQXNzrEwjiXtt7ymWs2Fs/BlXSqGCc+presveSm4wAhD468
TPay31vPfcgOsQlrklExo3UxfHFH9o6UHoGS1YGJ4lj0Z54S2A55XAl4PF1kDhSG4vCFAErNJ90m
mwKzE4nedo8VE4kwtKFOjbNDg9lC87Z4S+205dzMx+mC5/4UKTQO4C7mjvX+V6kgcfDtbPiIPfPF
BADNkAljmNx1ZlpklrTRIocpd3bezZ9am1/0Jn+u2RieNbwyedjATvZ6fTsn5pOi49P3PIUJH+Rp
anmg7GpQwX3d+0jHJ8ep2otl5ve6e9F1jCm6o51KpcX7OI+JUNHfVuTBaQKDQEMWxoUAvxgVCMBE
wzz05/RrUh0p7ZjwR1zTlCx4AsNuA5MF4uoEJH3LD9SedZ0DtkDpxa07kpdz+gHxtVkr6RHhMDvL
n8H8aMZE1M0gwIEOaVPiZqk5wmdJ4ilialvbA+6WOHCJjxMOMzqWE+V4oAqvvwalyUTXWeu2KK+k
0AjIkg4Ba2WxLMWZWlIO0pMAWLk4L7AeIZa1MduP2QpuYtRv9a0x++GgoRUSs2abrRfzZibuBmYg
PFaa8QcXyt1lJs4G+QvgcZUH83C2TPEpHDvfLJvDgFKxZhlaVc27X5fWmYiJOk7N+K2N9VOCbZls
oMah1PPsXWNqT1PHwrIDx7LGheRtW/FeFAkBlhEXFrZQauQSpJCGsjDSqWnLIv4uCsL0uryGYuSI
IcWhMOHfRCMKWzPB4I27+ZwZ5l6P4YzlqnD9MbkLV+iHqzVxDGbMeoya+CmjfFvB1FpjfL0AzsR3
WznveaV+cYsZgB8zaDFuyEMMdcCc4vYgwxSzKnVn3IiAJ7qqQzqLo3hvAI3c0N/F9Djr0bEpiNMM
OJF8pmhYmAlBsax9GR2Q0APzLXkmQEz9U4y1fCtS6yIa7KmYD+x1Y07mMunpgGcyYyvEWzOmt0Zh
KpSVfXQz2sDkwHGsQmzkuUeEznOPFMZQ1NjNq7pMNGjVFgrSUHN/nsHiFs2Oo5zi1teZe4s0MzYZ
cHpuAVyQoAPIHB/OcOtXbc3qPP9L8OikzGMMZGYVESr254iTm5Cm2gzpzJHQct8RoRgAaQXKoeDs
4kGniVRiVI0I6cOVXLWbuptsH0a9XPfYKN2c6jHpmwtXyfaODS23K1PnvsCgWOwtWIv7ekg+QyNT
J+VUR5sDDc9E7ydpnWzPmees8q7a5eDZmEcqTn8Zn/QsHi4V+QdEYRzBXmVHPnasGoAEu2rIBdG2
KngQstQ6F9h0IClUh3DwCA7SiWsaqfHqdX96YLMMvAHQ5JCmbAygrpUFfqLCr3iJWbFsj8dytShq
joldBHSmyU+oc5ZhRsGG9jvOfxLjpy2/HZcY3AfnpTS/2OFbTefAOnFR4Yq24vkJyXTwtJTm8jcn
jb+aIHQ3Us4J51aG2FEk1oOuz29FyMYglgZBy+ZPW4RiZeV0oZZUNoNMsF9Kj+tbJ5c2KQ2eJ7sW
fnQu6ZI4xIZo+rbJBXXzerqjrFKF3Sl0xr1R2F9Oq34qq/gcLainTi/e7Vkm279QBh77aWro+qUq
1CwwroxaZKOKqWrfNNWHEc/DzUvfq8VPqhnQ7dIqG/ciLnagp52jQ+4kqQzCWbb4xl1hERcI5Y5k
6o5j/Sdmq2YbDw6DB7ysjkNzbsvhIUvwyjkGWUlVVRL6BI/dHAP7eYwrv5+gfMslK9VgxiZo/ZF8
IfPgVLJuoTB+kO54HczPiaKXkHSxl4wg23nmGbSAbxTZNmxRzoFel01YltkDtxPC97P73NcQmZz4
uRA5lcHYzY5UDOEzD7ULAjq7lzB8EVl6mnRzZoES/dYRMRWrpeFnbGu+Qap0ABDpO6fu/lKh9CRT
8wK/9wXooE3OdqrYO3p+Lg33KOv8iYL4hXYR/qKP3zkay21JkuTkmtzZsAbt2x7bqpLVmZ/xpnFA
3vRCbnNgBwRKCAbrWrptAXyAhWXxheIbpmbxQ20GbmKoVWNQHy1yB7OLfdOoH1VlIeDTIS81vFgc
ufaDgiPj/dOLh5UlR1oAs//SeZNzFqZdkDHqOOrpZXNWMZiHWQss0qI186f1nWWzYpmDjS5LWeMW
cOZoWhifupGXY6CmzQbGsPXanLhLEk2ogf6Qu8R/0FjvY2s/dbQHLqgXNF48QxpSyokXhXBcYz1r
KBcnx/B2dG9hocE2ZY5QDMqWx9gY49A3axIZqXOjinFgqcZo1thZdnEy/Zw598Ixw3Obp82xm4vH
VHP1QxmVZ9Vz2E6IAMIS7dUmUFjVKMlyc5J/xSdiy4NR5juTDFfJ39qb0FzjVyxMq57RYqkhyiLq
Y6OcqP5EWCs8YLGZK5ZG49lpYQYWge8k71n2mqMS1+Ip6uUDO4NNKZ8gA9c2ezgNHygN6QSJI1xF
AxQAjixkMYi/sKh8TcPvVnIdceBdnoQVm1iDLX0Or6Z5DIqPwf4sSVqERXrBw0FYO30eeVOpet3P
DdoyD9L9HImjZmgvuRwWzsG61hKx7XX2dtDYSjyCASsv1uXETGAnWhcHb4/CkK4jdHGlEaWerA3P
6A9Ik78ecBQsgrvl1wx26wOyYlve2iIm09Jter0+R2N7cTySvSg5u4mISyj/dkSWXLqJXHIYg/rj
YWVXGJcadg2sflfSxhHt6rd2BEVCgzTnkHspr3aBKXopqjTDn2n6raXNK/Hbgq9G0Eo8HBthuSvV
ewIEDnyQThtrHKYLNF0/ZIiyQvssyuDdomugheHDshqp7NVAnsZO4Y8pgYbDAN4wAcipVZKaNlwk
uN4d5Ju0AHU7RMBvdG6k4NYCjNo0hbUOuwnXj9If0R+r3G8jl+xvfB2n8HUipem5sT+VyaUFQVFq
SJEokqEPggTe9Hlu3kzWlV3xvvRjdyxfaqM46G27dqppRekSt4HfHud33+2FUK9TxGc8gYJPa5lh
H1kpba1JvLKOo2eBoc9gz0N4fqsgYS6tv7ZDpy6dymU93qm9ezMwGiOo5RN6C9xlg2uXGMAcXCf9
Jgvao+Q+CmUHiKZfoT1tynbxTw+3DrHHbD8aNhkR6bpKPk7ka/IwoCqHRtsm4I6WoQEagI8vAehN
lwHAeLE7d9noHFNR7ZrbVNzQ7a+yuqTYaT32lVV98tRd4mA1Ol7Vcl/ID7ioIKvf3fqWO6CsnWZD
Ae1Or+ddbz8NGEt1TiOEBlfwpYD0D/4cn6XtXlNWGgwRlPflK80MNrpR+GWPoFvPeN7Kg5H+kGRA
yay3Jg2lw5LuZiHs6Bic+RFQCbujMiCOGnBG1viREP6HTTuISwrmVxnZg01WAdLMKk5eWH0sqaqV
gW3CzmE+dL/LqsBG4Q6tFl+leuEAzCaSt0Ou28baU6N8IoHFkEkHSHAeyqdYRT89AwlfdB96Qsta
ekqL4oTnJBIfxEdXKZsMapeNJ4a4gVBhikMpgvQXUQZQSYZHEolUP5jPAHDlvQi0O2jD5lIVrktN
FqUetG2cKz4jvaRmryVjtknbovLz2msOWa+mGwKY4nXvYHiBkEqAdF7M1IsPNaCHWX1jpRfWZxB+
zfC/FpFgBllueocJnERfYUiodjpkFKrCTqLhJFEPOJ5RvPl2xzraRbP+wImJjYJlWLilzc94JMed
6+l7idS0joGusvvHS0jlNRpL5N40L0Rmh+kt7RKE/eJezDwQC3xgbL3/dWYctAjo27BmHJ+jclPV
QA1q7iY9lho4/af2JRvVnzSbIYp8SZoZKVDf5LL+6cnhuwGflVWjwWlW4qVojFOctxXoxKW1YAi2
NrdbHjI8IOQ8bipj2iZj+kUHNZqUhTg4T36UUJg81O9ZoID1wk5PiwN51sMgenMVxRaKan7KHQao
5CqjHh0G23vxkr25s/XUTBTh9IZ68ApKfvouZUJxVqbN9KaxrCCpAbeLv4eRKXfgknrrMJ4lfV7E
UB15Y5t3GKRcj+hCtqQXS2lQ7Z230QnxG8QaO2Nx1vJTw7F30CMc4+Z3BQXd9SioTA0+SuOJRObS
cXXsPWtjV8N3i1BMj8VpcvNr24x/1ZFF7GvVpK923u5Q8srVgA1hxBbAySCPvtXSbtHHIJPJkU3S
tFdh44x+1L+MrruzqFbFh4GKbPkd8esVmbsHNu9kpeSyH/IgLFEa2I6c8KAZUZeUOS5Vp2LD27pg
fLZd9dbj0XWm8VBppAFFduNcDroUe3b1bXaYNibnq4YwtgJby6s4cIKDHg7C46PLE0xjxI5c49KG
ya10km1eT/AaeugyNjiZSHYv5Je34M2ZIeCuT+1WT4h+5F9w+r/EbH/ryzw6OIhJHXyZkWQcNLlt
FOjvo4kFxKHpLw/Jnrjag8UzWHrByYm4IuqAxoFYGWfsE+y9l46dKjPfCg18c22ca5Lzp4XlY5Xw
8tLJ280NQ7TTcqfUeCt7DO2x8ZY3TXvKoshe15Y/peifAwO3kuFWb8lV6Eb6boVwwGzxmGeZ8Uq/
/NWI7sLT7KPKOC+KniVSNLOko8aX955BDIoyAPuyZRggaT4rXFMZysHWayw/KnmWDcVT21OefkCD
XFv6jpAfvDV8bd5tRAGEBnYHUsrfYbdPpiZfZSCoDB4oNC6K6kzffe0nNW1/WsBl0iQwbUzPJDJK
YCSUmzTmrpo95Og3rZk+2jEOoWE6DIbD5t8EG9wSNsQSxr9dD2+WScmbme6COLnJ6VvCempNbTvS
gCC5VQwOSDInH7ZZRjxutA91896+x4ApmnM2ULZNSaVcW/TV9DarNW/NTmeqjsAitqJ7A4TYKm/T
jTWet2TnYjMK+/OkPpK+2YYcwDKHPhiLNXMy75TxsfSLBIRGvc+Jo2FjAkNOxPhE2wi7BX2z2Nra
zFn37rgbkH4ZIgOOnps4r+yHno7bDUS1/ZQJjwU9KQkbmJkX5D89G4msgf6CHSQ71hWwhTnhSNi2
X5pwXrNAB7BDeIg6NFbPeLxH1uC+OYUXGgJXdkENVgsnpyCfOqdnSPYa6lzmHssp/TEwZPqy1vms
2PGF5suPKpjs9VBYF5vr7dg4mrsWtTX6+eht8t54AFl+cR15nRrricTGPQzmXTOJs4MDCBI3i+8u
Pomgtnd9QrQbQl+efAhO2rW3s812Z5LBIRlnUSzT6tjM7flOYnwdEf6Isisl23sMWOdl+Awuafld
tg/AySBsw+dZvFk8e96ziLM+icIpJg/gdtth7J5K9mQ8zAkqPJsdHMGOZykoFI567UCveHxvFmNc
8av3wWMaki+w6VSwxTpPGV6NaVOi3SmCIcQu1p05/0+OzmvHViTbol+EhDev23u/d5oXlO4QeAg8
X1+Dkvp2S1ddp7oygVix5pxjrociW9rlXVXk0UPfqzXzWXCqDuEE6ff7edExeuU/PQ0LbDhhll/y
dq+07jkEBeNF7Oab7wIhgSljNcLE0kbEzrrA9vo+5ZCT4GYrl6zt16pFnyyx1KBlzTEKztV6U7QI
eU9PVZZhKecdG3I9tNEEJVSkgYPzNU5dR/V6QmxL7J9kFvXiPpEWJGCiHO+aGhCY5y8NmrWpBGvH
mBbloBNGsRkYKiSxa0Z8/gyfRm9GfvCM/AQIVrJEgcJS0zhhU2TmyE3cAQfnIUH8nEt8Bty9nFUf
S6yWS7o5S1yAOKi6iZvLiC6dZ1AeSoSlafjCt5xVxiZT4200RV28bi4ieSna5BzYRzb96A/VwVXl
BvfzUoz2OkCuLJJtazr31inpsEqXNnKtz+qNnnNkEWVdlx/hgC6IPbS0/yASU1rVzusMxWxUyQul
8bhDOVuSWT+iFFG02TOcEqQi9kXeRel3VX9mPmZLlR1MYpdMXqBAQq5u1N3MKp+rJX/LorglXr9q
uuKUR5SdtpSwZHwZR+0eN5GJZ6MtF26HozKbgEBC0knIkjYknow/wigXVYnXwaOX8BLguZyZ1rG2
h2WVxbzdCSwPWEvZtIyA+Z5Txc1aOiaV5nqruG0XEnBY1dXHUhIXRvVp8dWKclp0ih09NsvOlxsv
sgyyq+Gw0INmT2sgw5VPj7whtYOS49/l4PxNYkaGIjollvugjPHATYOAiXd2PNrjMSHodFahl5F8
UfDGAcB+eghpMJDAINDxmsZfKY1XRE3yC/z+mUrhY1LSRFppCw+PZSR9zE1UGWUXNt8bXi5X0w6x
ZLrIun+hxF+dc+X1nUg9AOzldZPMAVmEXDcEy6oiGqW68o+m158iHm+Kx5M2akjVhYPisbEi9x/Z
xwN8Lm8lFPHyia7iS34nZHdu/fh91PItdgXKtVgYKJG16/pKbsyqvNLVdSgEEjuPftDaaD5tdavw
3iyD8Ekak3YpWPsz+HvlYtQILxLrpH4AJI9JwKrVYW4WHlyKEckTEKDrxfdA4o300jev/fSSd4ew
uYbXJPZY/nUHvtYrsDJ26XKu03UOdRcs5HscOcsSeVIXrwrwBwbgIx60yUrmKJcG3WGjC71YJio+
06HR8GFDwmHT7FdynwbVI3HZK6gyl4u6/DGaJt1VHWMjYb2oqiDCTrTXaPxuTZMvXmg2rBSjazy6
v6J+WWNBRtFWbmOcgor4KtRDmeOa1FCuhl9M/Tzx9LYRnFlIp1xrhv7SK5bQbvEJfmkZm/Q2I0HA
PkOJ++kd45mkMTVzCYpDF61y768jT8ZXv2bA1E5OAIahAmEaI9WRDW6xyyL0HVmuB3hmvI0Wx8tB
69da59xjLfge6C6JfHWDR4yCq3IhI26VdFWvSd4nQ3hGB0IQxuvodsEBnqmzCb3hoqgxYSC/CfbU
V0JKiXdkernaq3zC+m7jtubaqfyn9Oi4iPmTTbDo/8c7qTpg90LlR84nAllTf/C9fQ96IB6ur7Ex
7ZRLUXMrs3Bh1bQYMRKxKRH7Lq/3WTaC+ejkVRC9nkVFQVVZs9XT/FaCcgXw0c+qKt2krvqhGCbX
Zu0HsGpG1YnAvi7f1Wl/koAytbS9K6pzGBuwzWCSdVsKue99M2yEOqyNsliFOY6AkRayPtxje57B
vKGTdsKW9x/ZUL51ZbIEsqOS56YNpS8ezZhtDYNnzNB+ZF2vndp48n9MPk220uhUQGxcoOntKpSd
maZjbsntHO+lU37rXZvsscTeao9GvYLxxhdbVw0/IXFYoICsBzPzwR5/XTv0F64iz2R6zlrsU3Bk
GRd+rWs7Uhfh2B5GDKCrGAVDJac9UYQ4jg00pa7P1TPK+V6zsrkVeQcpig9YSkT1LCB8GTOESFiO
Ouc61Qii2OeiaAFiVtgdpvUrQAkfZc4rY4blbadgAOlr7zpCs2Ircwvjb/wAsKR61pZB/Dsb9Zqi
TryfAArYCdHGrZ2wBePUqox94PJ1tSw4vB7qm90a1zTND7rlraPwNwY7nCMVSPU1YJOmXXLu6Pz6
uTCqApa8vWzM4k6Z6W2kDbtHYja5ONeef7NLiFLUh3fcj4JmVZsgFEMA8x6MJk2j89W/GQxjfUHM
UH5jkmqnvtV0PtrdSuoQL4nW4+r5cslk11wUjaGeGyM/QOvNYAOUshA2lABtv5oV7dFoDlFBDs8O
Fp4AUmKE+1wRu8rkheQv2eGhABNq+s82oIwWTFfF8RHrB9dBxJvHChSL0NpWiLqF0W+ZZy7UyR9q
k+dVqjXwBlZ6bJQiuWzSggYX/qZOeA4oz1Vyua5h60l6TArDxVJg3gROctGr21A8Ixxxc74GtbML
mUQKFUcCgSc/+1fWNASxDRqmMdI2bxn7qiUNE9tweCWhuYV15ayHzNqY2vfok0wZOnZxllvtooyv
lVhRqmivMsPaA6h+tEk12UqRKKm6fySYzgn+hleqAodFdFXd+CNiLmhFfte7+l1rwoNmj/mqoDTk
Og7EIChWHJBbAnXcuL73CCj2pSqW+Q7LrDDVZXD3ewxKEdKLOcjXgOS7jBD2fWUvmx+1VlZ++47h
iJY7FjtCWee+u7L7DhYn5xNNE2lYrRtJqgn37zjWX05aks1s6x1vNUuesNhwl95TurLCigZFww32
GRs9J9B3g2n5ex+k+cwu6nevtmnlYweZWmt2CvW65r/S0ndGlHTVeU3/njTurqn96WGEml71zG1g
p7cFhQ8sadOd0j/HaWVa/XgEXDxuQrYbHfwE618R7yl6v5We2NHkeBMv0YZ7z38r+pz7GQmXgLBV
PyEvzaHjSt3pP7WHfYFoFqRocGYZ1cMNcc+CGvWM6Zp01Wg1s87nkSLk7GGYXPjFsuiHI2NmibEa
Mxq6n7PKGkWBuOI+eUZi/2JqTAcFnq2lb9XLBvrjzNFZTdUOC0lL39YapbBhNgUoYL20Y7D0nPLu
iGkXFuOHbH87Qq2mn4z7wfJ2VdTyADfGjlzx9+AGP2kRLQwFCKzDiVfrNjhU7Cf4Z5kccf5BDkmN
fukl4ujlCEquRfu4z8fddQ78TNA3/HsPBGRuaPTS4+CJY/Gu6TgURzuh6xrhkuIb0v5FzG05bmh6
sU/MdHjK7Dl2W2oY5SZNw2kZwmMIfsEAqkwxDyQcLeiXDk2DOtGUpWFw20P8JRBd76za7m9uUT6d
sH/GLvaIcFwyIUCjTHHD+1XCva0YaVs3x4ePsdKx+4XeYwGk1uab78ezBfZlFZ+9DZjT5/KVVqsw
EutQdPMpFJ0TD6R6PvnGBj8h+VaGqyydBg6oGxUcMhVKtCt+JU5A1LaPLM/PlgX21w+wZwtek4Fh
3DvTN8u+q2BRxpxSmPrBsL2brwQAk9Z9cBe7NI139JkcK5OAE+Okr9fXwWJ7BqeONcyzsPXTED8q
B9hNzbJfEtPOGfVbWgS6YjXU6l5DBh7K8Fl0T5pyCrvfBq516axg5WXRy1UGYA/wb02lOshEOze9
do6ZNSpDOEi/5cqdkK3Bt2UeRa5xSf2LaE8NqR3t9b+YImAc3LaLqm4inXRPBZuARHaiF21ugxji
ml5ys7eB88IBZSnEeopeY4D4sTmPVIk313gARX3GOuTY1DvoaDNqDv/TxMbdlMgUooQcETWnctAI
IfmvILnZnbN1YtrRByIAlf9Lt9gsdbSF0aCPGfGd2z+GnOhBshlQUpj0c6UlJYHmsk5LiddJPWqV
vY4JCrVXqK27Mur/Zu6ZwCg+sMF+U1gPdXLqGsLaELfWAQRMx7aMbiLV2Pjcw3Irf6hmQX9quOlL
625rMfB7nJrQmEhIlCOGbntT1w57CyLdk5MmXSQE6CgR2k+dDLNM+3YNA9dzgplIAESqNQifNEeO
lnmgsHAfpBrRqfQVdCwowLKc0Pff2Jke7Mr6AjI8eeCXda3efDVddoIVKjduPjgbrYadl9sVZhXa
UlM2PpypS6zhK666x8CXHJ04ygznR2hcL/ssvqu+v070fku6aAPYQKuULyfkaeLDxAN/7pxq19Ci
lXZIFbwaWvZiy8iDnzxoiWHs98XS4DoRcDPrrXalVQ6r3o9EDN+xXOujxleuFD8sbra0ux4Z//9J
nztASD8ESX2WsrX/qLT82pb1XCmqf200Hg3LuA2YBzFlrAtdeQDdWTSRsqb/hUMn3+s0zqXahxEQ
GCpdYHNatgsiYLJu0G583dUwaZbfOIK/MGqsLIm4ZxEHUEIuu0pr3Nic6LLYBWHyCRF5nDVxee9j
DjN4LrO4y/6CJn73i+TPdPN/bi8/TJ/YYlU5RDD4lFfBKeqQQaqbECO6EgJXSOwwDdjeE/fQySRN
q/NU2zQhi1mRv6WA+8Kkwz/L74l1b5pZXAJoC+giZaOQJ1hEmbZW7BCDQ8VbM/Xa1UEHKt7+NpCS
KoqH1nWu3hX8F7Jm8RL7B9PR332zoTArHD7COD8MCIBdKKHj44bDEom8vTaiGhaGMQs5bgh5zztO
mIjFG8yK3ntL835Hxo+MLpffZOQKG0Mf1C3cbppDckwXV2cy8OK9lPyM6UXbt9hagsDhvWIpjZyQ
E2EcHhSxLqje8WlUzoNf3UEdzneSr0MXfo2sQMHYiBWevGCmpkCUc7eGFiaNX8dmrW6pKTCCu6cV
6qIzAFDR3ELUewb6ZIHv/8Be4MVacC5b5kU9IDqmz1uX9aCSrzq1+iohPdTeJg2UGc2hG5WlSV4o
V4cSxMiN1mUyLJGPbrGTPvFv3ONcpeOEmFmX4VvPVjlamzRrrtIOJPK8vMk4vmrK8EZpgywoqqvK
Y9RH29D5IV25K0z/Rq9sstQnSSnntA6UOw6YzZgTIROiFcvBKrHJU1Lr6x+l4Jliw7CBErzEQhjP
tNTal87GyosfUisncmu4VZLii3vVHVBnvqyDaai2qrn0/B8pgw39U9ex+a2wFyy6zNMYrNlceSVv
Jskuyu+eVdgeB5HM+zang9GGjFmH/i9e4rnWjPQ0+V8VazWrQPrBNX4lmyzJesOnWpoGFi7DOBJq
OoSD++ewtiCniXHW9r29k70ypuGS9ozS8qCmuOWrol0X//Rcd5+F+tEIY1LCeDl5lAMn31Se/q7b
Fl51pFslzpa11V9FZ50JyO9iDxvMQEsBNKaZycYiqAW8teHpN7ArdGRkQi+jmT97C1tdpQN2pXAE
C25JfGf0EaZ696Ez+ZBTd95LhAuYlhhA6Yvna/pbDz8ZfFmwRBePBgEOqy89clYipkS2yU9umC0x
SmyBjZM0DDaMbqDSMKs1TxJmt8JhX2Mkw86t3GdgPH0lOnujQ2ELPucaldDKv90CDQz7Z6rD1EGQ
ddjlMEl3q748eEl3NzWxaN18naWcjkm3SGU5b5D2Mt1/hNw1iBbf3ag+EmknolLxGhh4saSyCmrF
x8OF3VdTDzTJnmSC11EJGY4IWxvXUGc0Mws2wj6YwnwemNjzydduUiXeZZSrEiuJP1XlkypZtI10
HRpfaHv7vusWLnsPzEe7xCOFSlWk5sqrLbE9Gc55GsNMdVbiFPec8Y3FspQsuMdoC+rkQoxzBz51
X6guy1+LMg6+bKGTnQqBTuc21XcIrlwYDlpK9Qj5zU5NhXZh3x2XPyEc6BV5UYZAHmKuIiNKCxuE
AhFV5x/aMn/RLyHcFe6KKC3RwxQeSTugbiQYssFrShM4kDsjZkIwrsZanqgo3yHSNl+lsonoIdBo
5n0Hn//I+bJhilmU5F+ShNWtPkRbMU7rUQx6dMEMiftRw0gPMlrzJrMPQE4/UoJFFkSLMCHyU5+S
jNrMKkKYRPcZPQBtcICvalMsO/Lcgs2zT8cGEKwYumICi+aRdNFW06fy4uFBtPO7zkAbY9yN+vA8
avU1D3acuWzq04vKtsc2QfZUIF0sF/uPxxYdX5wGn8IT25JAoo/VgKY4niXowMSA1VWcpi+L8AjS
H6se/6iQT6hC+swjMtpmtety79Zq12q8mJa+mbj/Oj4q5dh48MmUuYTJLWHDOhOiAEajibnCkBh8
EwLLg4swKte2VhIodr6kbnBgXMNCPi1DfW9GNsS236zL4kMkVLFP5lSzaNh/dgcIAjTQZjQrRM4m
6pOHwRq7sdtb4++0/GKl+s2qjaWrOgs5WcQFkXodD6XO79kdV03anHqJ68E6KYa9BUDyg8y8SmtW
7IzkJsYRM012YdleyoLr0AjhAhZ8Jv+gPZNlQMhIi+EQGcWKjkkA58EjM/HVd+S5uZRT8QrGm/Xa
fFCdNSLdV67aM4U7muGoByaEe0gocuIhfbkM0BpCZxW+j0Brm4J9b9MH3mQk/sIAqXFTm3d1e8KW
K+ZJZLMxJWcxKItSZOCLxEpTESGGdpkl+WJKllWVOAyqra5NCwp4YYaszILb2DjHpE8f+aB8aOA3
FdntfV97KFxBveAUgqmN4ccnw08jzffKsg6wyhZRAOOnia1XqfPZTyQYDTQR0n1rjp1N42KMt/19
Rl9Q8Sw4KhqfmpoW5p+DyK0b+xYqfV0phBjNDRBtF2yG9zTqkK9tuR8YNURuLIl7bGxlFarYQfwh
WgUYVfQU7FX5rzSVN89AhYkZVOCE2ua4abh6xUE6AVIhmkh6zS19XtOGQQCnBkM2PGvgyGY6XAr2
FwovjdDTc8KBmFfKNvYK9LN2K/yWJTTzU9FBund9+6qzzPQDdqsg7PicwZ/GtaHQju0mPksMPDI9
rQwBdPuexAp3XVLsWr/pMDYkoX3t2mumEfagz5gFaXKQfBiNioj81NeCHdbseAyz4SKU5Is05fs4
UK86CUwxu6IhG3mibPPTblLizOs0H8DRobjVsFaN11Bo7MOD7FgpysE1A3pGPmTw7tHzlFNy6+kT
BaKhwLFYhKq+LllR840avzNbOw+VR+smqOVgnmsHv2tXKevOBCp4aLu/UiUTS6JNzCh/vobViJG+
Yq0im41POZbuJGLuRBrJgtI78YhQX5FXaPTGJ2hYY+4XuAgisfFVYGxZbCEUWyGt7uY8uHNrWMmE
OTf3L8CNN4KraxxoDIyU0yYiXcPM83HycqxPuBBlYEtVsUt6S/voWvsk5nEbEW4oSKfr1Q87z4kA
DC4H5Xf6AANYPbrKumEBrAjzWPT1jvjJDn/pxsU+IJKGR7i8+O4fvjUW4Aml6GzlWN4NDFduPQsb
AmzmAnm1Rssb1H/agKvfDw+yNnkZPO79wUbV3lyzJ2iDfypas8rFWYQ5Kpn7AjU+ngyZwaVnzV5i
HZhRwfeKSnvBBGbJl+CPHvNDlPyk/tOJNsgbfyEjUxbnd5W5N5wqfdJsHfXpWR0v0VDt4lb8Koox
x3A675r6PTDljoSnPuCIyTILLInKTDIZDDP1BRLkEufeKY6jRW8WT7cc5iWHoKJM3D/9Mxjkknf+
0BhTG/RHUO16cp4+R1xGcpgYjoiseTo8HEallP0RW/x2jUzCCEhZLQmONlfmt5C8Oz63OQsO6nXj
nQ0zL0zNfR0gKVTVbsA1TcvLNgRhViB3+f5fkgJlbVLsUr9Tt1Ua3Bz5r2d1atEyHhGmt7QdxVxX
12svqlzqdr4J/H9e03DMggMbOXurlQGTNfpyvHgpea3YuQQ2JHHeJD3S+PPuZvuhDMo8kNWm5Asj
808jUQH/3DRRPoF8M29aZyUmyBdvoooGJqiRmpbwhpqWx+XO2xq4SWaiU09VqGJlTpeZyrfLTJzu
EvVkpQ1BM6qTLVCzDhWcaydrF6okwhae+CECcsBz5H0iYJzS/qXGx4Ajeeqrl7wZdnxXMAhRicvN
hA0WkMjIapcgCjZR95i+gvDy4EYOc4P6NCf55YAnRNEDSOv+pXm2VpB6W+qb9B5/QLHo8/hhFBcn
ItH6L0Tv1I0et8o+z241V+9I/XbtDaiDuTDvtZWtNTjfnI0MMA/bv0YYzDmdoJbmC1s8O5O90HBm
5tZRYmUJAo9TCFusLlkP4GU0ZBqvkk5lOhLkXuhI+8Zc+BE0Nv9N6a710L5z3szra2Whn4cRufmk
GN6irP2n27ozI7bSLMCfJHOXrcXGSH64eVGkAlQwZRuBrxWdra4/9Taynl3vnqAWrFsibQenIzzY
NepJ5Pm1bHJ75gXlu2ynDjcrdV9tOfxqZdBjMyYl5oceTYpk2UDbbF3rHDeWfyeR0ZDD4Gerq+bH
mIx/EaAZodT8gXS/+BUpJTaPYi0zHVuHk+XUZgB9dkHPqYOVbDNds7c9CzIWKu2PSsgc3KZabZz8
Bk+ouKTJA7V9WCFRYpgtpUoDWpXCVnhafFwH/7vjAwi1Ind+2E3n46dsN0r5p8ePPN122K9T76lj
UhwyrsN+Sk0NEFnWF77nzDL1X6K/N0O2YlsmVS5M2dz2ttIGGxavoI5YxdfIh5+yQ5inIOiR2SlT
WzqgdMYVBiokYXij1L5jbOTHHtj7wHonnehGGz2CxFGebfgSPkvI/NrxNCuGsh0sd6Xpa4iTvPe7
pJgDQ5mLGo9TviLMy6B0lR3bwXPFxb60/vAUmxHSPbFwu33iFKUvvQYxoVP2PuKRMJ8ZAT/b38oM
sFIACaKDHoz/XP5F2ENAVa4Jj84tyLRKsyrBHsR45tICKaviuf3rM7q6YZjZG1Pwlqsr6TDj4oOT
OLOnG23A5xibT+/9Rd1RF8+a1qsi3BXit5YXpXQXJk07VFS195htMJmSHSujyMMEqAEFcH3+tz18
uS/pP/FRDvORpjsDg4LKAmYfdFuX7y+1TaRXFl11jAjZNFQ51KdmBLv9V2p7768duPBqO96UuRJt
8+I9LSQWrPCQoeRBkN3X8gTJEXj3GxWDqk4/VNTyFQVpVNI6ybvFKpK7Ojj+luq6N4B4M6f4kGQ5
lWGRJgePsdsMy1XN3t4S7YJly3zyEmgo1TZX3dy+FSX7Dazjcqay89eDU+KfmsIDAfwB8gAozCzg
jUcpI2PoNpi0ubToEZ6gYk7X8/TksMzwO5KFar7WUqYGdwqUb+yyxdtlzPJ6SbvRgkBnx6qzzgnO
azfb+gwqd9GZaw/22FR4anMgeeOZiwSYvMI42NratK/x3SSNWEoMOgwgY7QDcEQ2AcK8O4+aaKtw
SiMeeoSPCV+hkUPLQWPE12Xh89upI2FvfjQp0ZqB9HY14j0Au69H+sLhRxPn7/YU4PUfXs/yl0Va
wDwa5W+0YmM//0yoRfIYE6W4CueQqdXBqbjDlXwrlbloP2p+yiaHlM5HquA/O7J6jXMNLJKuOaQv
Z9ao1dbFTJQVb9j82Lm49anFQZ5aXzgFfJUTomTq7CCJhaR8CXjEMCC6cq2z0Q+7VWivfabI0txU
BYITHhguiaDXiNjResCQ0z19wAQSjlpa/GZ5s02IGXTWJxRjfC+bzoo2wUgtCvDfHuPoBLl2kGoN
riMZ6uf0wJgL12ZVTKUmEhOx2nlofTn81ApK+orhS5X8Q403OnNm4AxkRQek+Ww5k/uIZ6b9h00T
pwkWXEQmdCDgtktKL3mp8VqjVOrIqEYTg2MBgTiAKKp3TgtyER1/7DFWTW1cw9K1uF7zJQl5h6d6
ugSBeWBKI1Sks5QWtBF4uNu8/JGL7CG16bkmVmplDCFarM7bDPsfag3vNf0PZqw8MgFSiJoQBHZX
sLzSm+9asQGCDOOl01kY5ouR/WWBuFM0Odj2uwXPCzlixXgXSgovC3IopQ81m7zSnApIOgIiojoZ
cN7ck9MmkoWrL7AY0EzbrCI6NVgNpca6jGIiUfyDohIslGTbZaGyLoPgYoYZ3Y20EPWsfESQZUv8
2N0bLEsCn9VPnhTM7UpZLPLYCk9ho778u18YDdJGpL4C6OY+lv5HwzVrbznt3cCN3IEcnGAqkc3m
0kbhxTWLOcCSHQPrW2wJHMEg5i3aSogppfi521EB7HfQonPWmpjynbXBL7ZBg+POx6qomA9uv4Ra
tR0RrPiYYIVs9wLocvveEGT09ZOR/5KMmwXHxn/hRN+p1AQ5Y7X12eIYeMM46pZUnIwzjdigalF7
pEEGSR0RH/7/N2oGcK+3dHRxgdNQyT2D/LGam//ivKNl3sYhHKhSQDbUvqlPa1dWiYQU+BCQrM67
qbbFdB/KX48r36yhjbLX9PY6jWfIA+soaNW5UUPOUGj9Lalknwtg8yujFBeHIviiiT5iG59FYRJ0
JHxHgrkxljzGzTH12CA5UjE/I+hVMmTigT7eEwcJ8rG4S/pDKLRIe4fcUw1YN7gMVFbZquQFrNlu
OgNpAeoDK0q38E0NfCyqdJh3uQXYsCXuOGZvYvTfu3o40Kz02/H4vhSym1DkgvVgJ+FeKYpLFFfm
m1N26dJU4gN0JKaBdcfzFGHwIfMPlnBCWg5jgtV51zTEglSSW9WiwqrFO+wZwz42Kacw+CLn4liP
JT1iw6VkLrdMfnfNQVOBtOEkVYX7DvxGI6ajwUpPm7lvWfd/SFsndbzJLD5maeDCdqy+B38PFvmz
HtpVmfhXYTTHzOJ3WSaIjVSsZq73h3OnngWY7fLYOJSGsCfMyTmxzBeB0WvJxW6qs+govHO0Y8vE
UPMPRZ0U0tDG7HFgkyVRIb8Jtfvo2+pbtyKssjX1C+rcJOpBMBq7AkoMD2uQdnu9te6ZMKA+flWY
KsuS/3fLwc+msFL+pNlcW+7YPVnxmsR7xonBOc3W+C+NvpT8Nqi3sD75Mlwlqs1BFmy14pE53w0O
w9Kld5eO3CHbknMwgntJqIHE38ISEXhBfV6lRy1Gm8BHXQQYsXJEImybxaIwIuDm1qa04mvIIU1y
CuLFM2G3SOHkolDRpwSWRBrZujUzXs5HfjK9u9R0Vmz/6+ZlKH+9+TYG/I8CgGSr7zV2zCgzudz8
8pbvcmFgV8vWL/qdCfNoa0maxJLhMx0kXYTdqvV/s7hc0tHC5otCtmnuBxsfVLD9rW3JaZclw8kA
mUDplbEyE+uL/j5D4w7K+RjggNQLHAwx6/EmHjc9x2o3EKodABFBKCkHal1VdSn5yY69s24S1LRR
tT5Cp7/Rmr3RTBxWpeX/5HW2o6X1ETnWrJRHBM1Fi3epcKNXru+1ki0o9wQzVBc9mmOJma/8GPwP
+vc+WrWf08xzlz6kGheRj3APW6JFdk1JyycGRRNxOB9ZhBamfWu5jqOZwqC9jhW0uLgudz4BVKm9
wki+hxZ8Lhs6OR9vByxG+U3L/SLXs3OZ27up4C2ntzZgYFVYexkhKWK3YaPQMjQ4OJgDssKYEDqH
pXu7CsKtUNpzFMPBG+hC5nKhmyfJMstEljdJeLrBya74dGndMotJ1TYLGSgvH+VDL4tNzoVYAKDy
bGfh4KdoKI0B6tupbO9wSicwdppaHEPzamUVlHw0p2aR8C9FnDtKpZBdm0zhUQF3W5Hpq2oGKu2j
JTGXVx3ZjrVVs2wCqVlxtutW+9mawzxaw6fg2G4XiedA8OVeovskhbHvZrb5ivkFZFxjLZrCR/R1
U/Hmyjhg7aUzSI2OBpdwrkk0Di7SlHZEWb0Y8T1F8CPZp3rFY1XvJv09ahEhddbPNLaTp/ZJJ1Cf
pJCDGX+H4Q81c0dxEM6Po6q1m/DfPxEZ/MWcBNUTBsFSpAjsuXFIsZIW5l7Q9JNpPGzYSJK2WIrg
12q65ZCxGYNKNURPvv+zyg2OOMU/6uje0dxg42Mk+3HxubPYen9p2A6YsX2F97pUBLE72yeczrw+
5IiuODIkp2NDuwc9zxDC4o/J9tSo2tZ2/GWvFAc/yi5TfDL2rwWEx5xvWSe1LRZaKj5APalfWTzw
98WkqyrjI2z5HIzdDjTfu8YoFCl4JigHG1VnVerpGnY9kfLq1kOY40wp6V5i3cSapELgMgQ7O3U/
uaRV8d1DEbBb7jaivFJvvmwHYD3GlX6hGRmF7RoA4cLrmx+Ryfs0WmkYTubCb7Yl+RtPaXCHF8EM
1/1CB5PfE/7PQAEo0V7HrlsH7paPC88NwETF569Oef/bPQydY8U7nMEidMQ+tzAHQUbJXXOblhY9
AN6cO6Zs5D8Fw2BUV/tY1+4Vd4HBPwbZ2YXk2qvJF3U9K/O3F2ezqrdu35yyDNYh8SSCpB1vHFwN
NBt8YfqwVS3lZrb9Hp3tUBGuSKoSohjge5+awqzMtxkF4L56djTzXKtcaGkHVPu7MYJHiFv3T3CJ
DZs326IRDugebKgnOYpNiFGirlY9i1GLSySNkIpZwHtCuVRu7PQyz1jRYvCMumHT/eSGs3YIABHD
3dq6x486HjaVDSbSkR+Nxy5mRK159erG406SmuVeaDk0DmMVymvUu2/RkB9Lg7qe6fcDF9l0d5b7
8hkre208O1NSZtJ0eD1c9luoJplSnxW3WyTuu8jX5viXDOmqRa2wBRCGKP2Lmuxh8PArpBt48RjV
t6oKJQVvtABxEw/VelDpwXGanVZj0KqVH5iqF4BKdDHcaSre2Ga30xo8NGAwtTbctCam2jY51Ql1
DojRAbZVAiDHnD2lnePKRfWO+PmUK0MoD9EBILLadWvqxMGIBJkJtnwx17JLSlNvWSUrIkjoXPAR
dhqHgPEXdBNeYmZwNacZfBlHTzKEruFs4gJCERkVWkweXuetq7Y8tcWPK9lkCV59rgflf9ydSXPd
SJal/0parhNpABwOwM2qevH45oGTSErkBiaRIuYZjunX14dXbd0KZXaE1bYXCrOQIkwgBvfr957z
HXg7fXqw6X+FVLSie+yq+g54M6dRvXFbmCiWRdLedJdbybd+vmto1Jf2z0Y/p5ELryZddAisqTs7
qo6d08GNq9AojAhk2a/R85opOaCcS9Iq/AjJJwwoflQ+fw3nW6LXfspmC/h6R6YF6rAXSa6HslEs
/0CgAUAouJ8zDe45+Eign5TNa0G6BNM37MkResQ+Lu4i+KQnOvT7Lsxvkhrd/ZaDVIEHOq5IX30A
LgVglXEN6iM7fPWm5cAVbtwfRtrtNNAfE11ZmOmdjPm7rTdKvreaGh3jIwYf6OF4HwtanTn9UPrY
zPzYim7LmaYviRgo93Kno7n9lhJ16uRvdomvNPG+mh4kzelbE/xsC2tNgiuYtL1qf6TVuDM0RbVp
PlKlWgya4HAfPPcrQq1tUzLmV2iIKXvL9Fw2D7OXPRrul8E3vhvufTbqDYP7VagRxnifaSHPkGpW
uCurOvxeIJO1yUc3KwOYMGBtY1hNLFLB/GmzzY/ZQY5od4D2UG7vaudzigxcp8bBxUaX28+ifAJY
CcXPQAkbgGdkWAvaESYR8kLStjiHwl1DfZ5sl/F8jxNE1beLzc21rI1gMYvQLmck+fkTPLo2+R7Z
0Ojz4TEnJoikZ+CL0d6otsHASGHCXud+aa/Zv/cikw+Lb6kgrz1m5j6ChDDLdivjeg8G5jj+DCpA
lRrwRjy26xBLgpbN2kRGt2IYCXfG2SLlOqShSatveI8BZXDWw4vcqBRlIYhyiIL7pL+YzqF5ZtBi
UIBm+/6BKw1m8zTejriCveQ+zh4QgiM/NWpJO+YliO6SHhDeh0nHLdzSsx3UU9TfzQTfp+c4wu+2
9t5UucC4XkuEebph7mnXG6NhpTtCLzwIVhr30x7V1mG+7kDwb9mx/OncW/rGBbHct7xbd1G8DOsV
IWo0pMb0zPRyapJT7agd+L2T39JPkh/IAXh50N8rygNDrPqGpmTrPvBNUR/3fFfRjnQBGjTtndN/
FuTBNeLisKfBxOLsIZ4jK+pXQ3NHpEIXtiePDb0escoON7Zx10XVduyMW/+UdM8uEI/Ufg7pa065
d0Cr7+VHgItrQjsZHZ0aRo45I1H/tuNvH5vxnfA8gmsiu70rx7c8hHNmjOEtMomCwLPkxtUNMYJD
cuqJazvGkSb9GRAv20KQQ++iavcQJEyZ3JgoWPpp6l5CrgRvLe15yFATmWS0huAEoeNIk9zeW0Px
RKqLcTLreE14c3E3h635gKpuTd4t7A0sNxuZEBATphakRMcn0GqiP9Ja0K5SXOIkTjol+pUbQxUb
1aLgzjOJ3x821gR469msdnheSVZeQDut79nH0QpvtQt+bITSxpJtOPE6CuvvROAurNn8m20F87aV
B9g68TaIxCczoe9aF8mlgErNgh8eTfDo5wCSIsM7xakR4DrqhmMM4OvUgU9DIl5Vl8iQOTkUbcZY
h2OuCPrwq3R6WIBwiXbXf209kGOxqlCGLn+KN2BvJZN4JLshf0LX7lLZt4hn3pMSLYDVJ9Md6Cf3
lHYOmmij4PuR9MHkEtnhdcVDyjnlgC/G9I+RVbl3fgqNq+vmZFtIUukdt7TWczf7u3JSdDAKX55o
AX/EzgQ9TvhvFikNlFeDvzGFaZzaKgKCmBJvVZNGAV/MSmCh1PLH0GTmiRij+aRK/VkAyty22szX
2koQj84DLk9oTbi/1LhvKk4Rkz23+2FiljeqXu6Vl9+rcar5SyWMUj8Mtr0Eya9rFClLMrBaoAB9
X9Wobhvi5tqkwulQeXRehHHMtDb4AfuHRozldklujiMAj9HSmzN90KpZN9nHMCvcfQOOLs0N9+Th
XZg05OTSk6ccmSyvYXtfF1GJ2Rf/JPUo6Jl4uAM67B+7hu53QI4YtYft7PIojM9RfCuH2TqV+iUm
svoMgtHWMaoZITT+VvpkVgEU27Ni+g7BjPRN1/WhCPfQ5HADYTbaOkX7puIevCobrpuAjSSpnGxq
lxfbZBZ5P+sHbpw8mc3NGMfNYeYFhtAJUd8mpcpG9URiprxI8xO+CYtYWb0iM59RwBj3LfBNSsCQ
yZ62/f3ssQ1hDrrMmHZmY5tawftoVnAwO86SUTUcIydlKa/Ktxip1aUxgr01NznRwuXPYaIjj14b
YlAQn9rROLoeJj83qMtNYjsbMrTEhqMqbTUjS3dd3h/Z2r50EHGMAGZGZDI6i/o0OjHYg3kDBkcR
1EraHG7OVHOurRajjZ4UqqjdHOhg3xlU7KVzqmcJ2x7XG5N4iQorD6gMRoQQ4PrGOV1khVANoiY7
RHhksH0NF3zSGJ44M9SHJqMP5hRLuz3GbDh4GDsyZWIRYRI/lYQNgnUyzSnA+nIXMqvcezb4ndx7
7RaKt79YGJ25fpJGvaB0erEb6/bZF5jZkry6g+7H2KAcyem0C+csi+cWOvahdxFu0mDclRnttRL8
Yl2C0QudS6bNaV9JOkiihxQLB57cBHZREi5Yq3KH+asBIHWeqYpcDSRiBHBK3vCW2Rs41Cka6dpZ
yEBjtOQ1qszACZqvLgXN3ozkeliMsLHmsJfm8RLqweg2HMtbO1tEMCzJZqSjrTfY+q6P2v4OWfG7
0yTpYQbNERb2JW/guOT9FGOlQuUVs2X52f3My7BCp6XIDkXG28ZwBVXpv0ubFT2NrOXkGFIq5YTp
5B60auBDjGTdZXXInhqdv4BtY7KJbb6OunHr2wP+ey8ivMMYvtpR4sJsT82t0k9VbNa3Iop/OqkT
70y8pahaDW/dagmQLaVRYZZAADRB9RPGlecU86HyhnltGyVu09h9VAZDNLG0LDr1EreNu7Ed/VFn
PfPo3iRMZ4/4lQzg1JJrE+lYkePfB1UWb0dSP6idFJ9vro2NmRkfJDbQLrDxEgKriFHWI0hpJxMg
bACRbRL+N1t32IWAjB8CF28srb5VcjSAcp1ppK8bzQBHFUAOnc5+Jm0PV4YaxpU0xw8rFhDj4sJF
zV08zxzCMhq1UI14VkXY7Iz5YuUc14YKqR6UJlzY5P4IrbDhV9BJr0z7QtenKhq/+62XYRrneNII
5Kv5Yg6dy+Fj0GF5YdZcXhLrcwxH/xhYo7urZu/eGtP06LmgbA2dnI2mpg9kic0EPJwQWVi+PQM4
KmNc3HoaDtAgTxNNr3ONGCFAHRK05peI1vdBdelNU2FwrwD1rJwfmJf81fKO18HwkRrWO7mwRxGC
F/ZbtzrMzKhTtEJhKr8g/ZApfPLIwwzkGtMjojLnQdVvU2jv6eM5mD9hvoUjZzYdWaRA2s0GJ9YA
9ZEo7Hoxr4cjW5POd5boXGB35pFnZm6UWWRrnz57V5e3QVWjWmdz2XiMz23B2SXKNTFX8JjjAVkw
1DOHg0DTHyMX9kWOaI2sc7UNMwUb3jFwlAOOEQSikpNAVG6cDqvILY/LS347S7BdBo0tVGkEJvuP
5EmGewNFm1cB9y+JmfQy44wa9NX3KlrLmSI5scoutCJ7wqjvYiWzU20FDCSnusawQLpHY8JKML66
o3PMi9LHbuWxF4Qd0Yi4lydDbxSJtCDn8opTbeNjENFQNj2bY3iJtkl5ZnfIFFrB7q2rPOfilOTU
tCjWAq+6rX0CW4VPYcb+VK4ZQOX048NwkxmVccxJdpdWj9M3Y+WMjcUuVtrw8RjlNGP3FnXdZyY9
KujCAQhctHtzorIwcCBtQK6nNjiyVrXHPESlbYVtvFGc950iiramcH9Wofc1IeycP45uWPP9XWCi
estyCxcn41lcpK9Z4w+nufMfEeCR1d3DG3V9BWJd8i3p3sWHiAJQ1fx+x/hy8is2T5yMTiDdVZ2O
4CqgceBTwS3v+y3nv6j+oKH0kGYLQGkM5V7nWNdSo3JgLngVPUUcrhEE0vcJ9tbiqWlyJJJROtz3
uup2UWo/tVUqLwWRCiBuEMLCyzZpCTFjvEeXfwFtLZ6DkMnrIAEg69b5AZPKOpQt7vJxDtVlXmTY
A4cH2dv7rArESaLSSfg7zhXKkxuH/564lqkjrxb7HckkL0AJ820N8xdHWnhn1pAf53Tm0VTwdO32
h6mMb2HSU9ZAAHTLukEPQR+yqcdtLfBvJB2iSPoWQKbJmw38GKowZ+a2l90jU4eDRSAWFiZ1jBIA
/KT7ljuO+6BnOTqu69wd4CuPxrbx5QJvE2cTTQiT1m4FNYaTtGcduIWIzzrG5F4cA4nMiVN3xwDH
a8rbA+wXA6BzZ9E/WcUZSawQZPOtld01deU8Nz5MthLAamwbyYYAc7zg5lskx/GV1r1BqsDaLJGf
NVlfH7sCtYRj2y+YAr7U1JV3cxofJWeHW8D4t0x++i2l2jNqeZLcbHRYZcsVVZO3nV3UAIC5gea5
Xsun5TIDaC+9KM+zxE4xgV+98UzX4iyaCVTRBv3YYBZvMFW/j9PXvhvdS5d43Zravartj2LMzcuE
iMGSjC+lGV6gR7QnCZHLcmvk1qUL9IODQTzGF89n+CgzdbJM4zUYUe1xyKSXaC2GBPU8aRKdS3+A
rjilj7R5aGya9dlzA7iI8OKAratjFZqH3uDcgg5Zb+yMnWhIxWkcu/SOSetNbQSvFWR19DhkYMLS
G6BTrXploHOOUcvBYVO9oltBKt69N5OBic/udRiC/KymB5IJQ3QkSzCKR6cp50CepMpeO02Hc9aI
+kNMsrQDEgud1xmzABwfq3/FAH+Y4kxs22D6KExD7rz41JNyVTgMcjpfrLR0GasX+pN4FTwtMV2m
Hp1v4SLZiTXKXx4fcAi7PucwV/FOBsNNKpq3wXc4YJQBoLPwzfanZ/bOXcthfO9OrF2DBokmOsLf
7CJGfN7BL7V7DK5DWxmXhqlhMaYjjGv3kDUTKxaiXtOfv7hWqe7y0V6DS/TYwCdAvB3NfIAlRD5R
tYRFg4gJrhUC3+xARvOijYhfIx2KOw+BU2VEANsaa9rjXYNQIoaXqsOUSUg7WsxF5+hb48FPAO8W
fj7smUl8dCYNfQQiYKoTy12nmHusqH1kAgg0CVDkfuBB48HPW687e4HeipjLJXzg4mhb72YtE9S+
CglNUk17Iw8sbJ2CgYmk5uNVJnzNFLtCJ9vK/oLaHQUJGthVWqc/EIozoTcUEXO5umtk+iVqkKkK
Fpl15GZEFzQmyMARAqDtNXrnK/lhy4Y2ZlTAb6/Vuehij/y6dF2P9rweXeIe6GaeQtFVrzGavFTV
DYeArEQEoO5tw8ALfxgNTA5dBw5mJpNpbFAU0oldx3zPq7xYyFVp9EnKEeySBJHS7MHsHXHjDkO7
89Dd1SSmV2P7YoYG6T5V9OA6aBPT0GHgjGa388bhqw9pv4MDO4TMUzgEkWthtSN2q2jYopXG3ls0
51ajX7Hd9mDN7mcDwW0dzrjaaeyQLdv3ZFlyVBlHvRpVbW84zyDjTE7DRAKyjMpboJABkIUdKd6Y
XPBs4nR/J7tLwTIsT7wnYvsPk8wCMn76cBNZj5bhnSvsiVjn1g0Go7U3d+hi4qPT6GE7sEruS+Rl
LZT2dTghpIQ3063RIY832az2/yizxAaq48yksVKFt4qiovKAWEsw5S76WxypnYdamkzZwnisAoQp
ZdwSQGg/qcAd9v/z7NZL/N6UbfnZ/ccfAln/13/8IcD1/5eEV5dM1P93wuv6e5F/b9Jf412X/+G/
410t+U/bsYWnCHaVwpPq/8S7+v80PdtUpuX4CnGIb4n/G+/q/dOTtvKU7fnSdZYM17+1JVNKkl+d
f0pJgptSpnJdT7nqfxLv6th//xul5BSWxeHjP//umaYjaX/BsPOV6fm25/Hn798fWfvb//y79Q+j
baZmmlEEcHo4hU0cHTRVTOd4uzBz8UpbSXLblYRTaPeUR05zcFOG4Ir8K2lypBhLZK5irE/WBF5z
6NmJwsBnTIQqPSmCb7VY6OsdnsI+ww1ZtMGjrlCyJX73YM2cg1U+EtacJmfXLD5BdTtnVRlvXYSS
iKrt3p3JIJrc1r0kvn9T0dYN2hjlgHcbe9lX5RKl8MuTu//vn/xvhc7viczo+BF9cnh/uSGuAs1h
SeVIzFWWo3zFnf/1hggHPIeDvYBp7Twd67J7GUh02bcexE8qcwuB8/wdlRSn7MA6JgNaftt64nZ6
+6Yz1gyBQPWbmIQRfmKxYAo85PqMb4Fv1ktPumA6njVs7aOuL5J24MatqVVWOX2bUJTTXtf+wFyb
RKYfkYLyVqf+sVfFwJwaj28QfhUuyrZWo/mccFH31dTsOJu/i+IFo5w7UdLYft1tbEXPAO7kKc0R
HLSty76NcX6d9XiS0gaDVdz4E9N4b6Zt5u7MsQ6OkuWRnGmCawrRHpsxmLa1p/ufOkCHUYFndJLu
W+pr/+RMtwr8Neon41ZZNpk/2TyuZhqpQK2c90kXAzlp94V6sVO8USIAxiwF+LSYsnma6c0aRDna
gziQLYqrILObZXpBXCziC1qM9yaEM5+0AObx9v2fP2RviSz+9a23TIfXXcklWFlIVGF/fMhdOVlG
BvDqxsPxBT0PgK40JtSug/HD94lyMkT/08egcaNwJxMKxEloimkqE6QFb6JjZU1pSrLbAQ2emY9A
oIPtVardwLRzISRtOhQGcxdNHPTDiZhjjRiB9pKwtInZSKZrrbIziQb1xn8ayhIcy/IPzooLLjfl
fUh7B+v115nNeiM5sZP5YYf4Paf8LKtxjeJg3rrxBNXFrRH0zCC/UseM15DeUxd/AHmk7U5EfLkJ
BjaPWLU4TGbUKTVhqWSJObVzLhX88ZaE9PVU1h+aEotKALXWEE83xtCM59rgGI9aajcE40Mbes0h
RIPw6vaEN7h1U+/+/MHYy9f1+4OxlCtc5dMvk5JY61+/PnhrXF/kVjezlyLf9GKDuOWnaMmuq3LK
/i5vraMzZhEd1fYgNQABb4H4ykgtWcfYApRiDx80XbbwMpjiWFsGhIySg7rNaYVREOuXwMrB0kVo
9J9fvvXHxcMzl/fKttF4eK7nYIL8LSobNEZgzfTbFhnlvLVDKM8DIYbrsUDAaxHBuiGAEvzb8iq5
xjzeDsTel0LtmcrwOQf5fQ0Rdt0ysZ0SWqaJ4yy9/e7gmv3hz69VLiv7H2+1NCVRFsryJDHd3rIz
/LLyJ63Qo09X8CYgMpS1hRGaRisryhLZGCEoHFcRmbYt9maXRhcFqWfXr0HljfdYF56CqIbtas5b
FVeQFmZDrI2YhQkNAmlfE0FfEq1pXfgMBiWtBxmRnzdbSc75kdEniAVQTONcvWYByL7YJaSADveh
zCtCAI2y3+Engi3NS2CyGg30RNIuVbu+/9FN+Rv4OncbqerRWtYNSxRf+jGeCZ/S4UZgrzdl1J0N
33tx3Qb7uw0YEKzbByhjVFOm3ll+CkcUo8Dqz++qxW7++10VnudKWzBAcYhz/uNd9WdJPEtAd5+M
Ibp/lYnXZLbxgacpwCLdwJE6BjTE8Nrmdb8RKap0cFZvGfae67X6go+U1LrTvIhaCrn+iwv8N49d
YLV0lqWP89tSdPz62GMHohijHOb0y7XVASqJQSKbDYwBeCiyFcdmBldhGAvcCRM7U34phX0kHp4l
LsjFqm3Uk+cXOIvi1yoDEfcXV7h847+9mJ5Y5lsCublvO/KPV9gPra4yGAk3nRux7Lbp55BymkuZ
XAT6gYAyAUK6QZNUQAbx54GgtiClg5YF4Q6tX2BGE7GXEujUMP3F47V/L5cIXOfh8skIxxFKOb89
XmwpQZsPAUKWsr5wlaQeFH67Mfuak6/H6Za7WJuoKkpcs7GDeVGJZNoIItRuiLys9xVYyRWpBoQx
8YJPmQd1KHLV1k2ew0ifesGBEerCy1/cU8rP3++pb0shKRctXk/z9w1PTV0bIOGEckPuUNQCRlia
UwNkMAoOonCqyu7pXxvVXij9SZ8M7cufX4P9b948nymLZUnTd4Vwf3uudTaXVY8DnkjKp1GqnJYS
60WlradAglR3tX3s9K3RWw2oPbGrfAmjaeqAxItmZdtjf8M4esm/ir55BMLce94QHJeXsVS5day9
9mQ5GjUDQUfL/teJlo6pI1As/9VP8q9vgeuaiJ15GVjxxbWG/GXphEQhaVAgHcZSgL8bT+roTZ8O
TeoBsmc2k3t3LYSu63xoo5qd+5euEszqemxudmd8anoyc2AcQke/dAqVZDHThq8x2TeDmzx6s/72
57df/esrQEnrO3xVvAY28qA/flbQXYeuyPis/MQ6RAW0cNQ6audo73bQ5TsV4cEN+A3aitTeRcfx
duaWS7vbXH8f0AighhAnlI6+dSES0CJiQS61/DBYx2nGUfnaJHStrICa3s+6Fo018AengRmyTCqs
nsGN4eyMsXrvOPSg3AXY5AYeR82YkrZkJc9852wu3RS3Q5EETvVaVZFb/O7oECAECezemKibnjyY
3VSDbpra8CEKrHTTja2D9bD6qZHqFTEyyThNyfwqzKfrurUwgbN2SA+ev+RzTjXXN7Hb0KkihWBM
OUQTfrbNh/klUP62MVNaImRabaelFsmqkFYhggMcGw+lwfbuYWc2IqLJcGwYVIbyreiF9Rhbc/BK
7vuuJHHgEjLf3mWSVzEJaIFpLWvshJfrG9qMPPdq5odVokEIqUBkOY39F2uW828evM26JWzBmsop
87cVn1ufMCBxmX+lsr8xScU8W7U6GRyBzvnPsA8fa6/GN1n4P+TgREd7oToiAB6F6BdX6ZJzx9Lb
k4ZcmPOTSNW8TWEC9UjiockED9JS3+gvo+cizGmb8hNQxw3rejI/rD5F9pioy+Q0bIeStPhaY6Pp
QeKC15wQrjIBmpd9vq+8GgwxPU/aJjd9sLB7Jghxf/4ZWP/223XY+ZTL5+svB/Vf9z+dlh2IRSJ5
cCEQ5kErmz5iw0ZMoohhDTtGBT4OpfKDu8DkQ3LfNAdWXO7GzZ9fiviXS3E9k2IRVo5yHQ7ivz2Y
OppFETMCu4m9/lJVnBWYxcXI3JOPwDb03hRv12NRqVo2Ycu3Hq8LSlxwLuFsco5jb8Bo6ApGWu/C
zJEEoSoOgh+ov/1dVaKeCuWdbS0ULQvmWVV9z4r+SHZiQ1oazytjsLtCnwO82CI54s9/PPtf3jt+
POHZguXGIRjC/G29L1nVaGh2xCJW00tau+XaboYYC8gc7pyK+apsAV52cofTgq8fpQq+LVYOL2dw
FYdNiPE7SfYp0SqM7gfWtZ3I+Wg7jzYiBRi9sej9z6/ZWvbBP9QeXLNDnM3SrmGv8n47f7R5rmCC
57CWDbknRPSg55I5P+MgQ2XNvlrAMwo9JGRcn3pXq83gTOUpMzR7FyQlo0eS9xfXtLwGv10TZFPl
LkU6BZFaXqNfdpvazjCI1eUENoWZR2fe+lV14G0Y7+OwVZsMmg4RfjYrzDRX+8osFgxL8GSETJ6T
uTn9xeVQXv+bC3JtmzOOpXh3r+/1LxeEAAj4sDnzYVStje+RVDwUR93RQBGtNPJoMIQxSjIa4LW0
EA3SBvtxPRGNLZ6NiHk4i2PPIJWJznpAfbBqiv7l+hr4uU0sXHAnWu8bLjQ6CiH/i/TwUcYi2iQD
hxGrJiCeqZs4NKPxkGpWehH8CM2rBKA6pc0Id7iY1UZApWY6Vh5sq/iZNGEMWIssVn5BJslZczxI
Xdi42t11K0xKICZL4TZ19R0Y6uAO3NiqFdDXC4NIywDpEj36nET4HqJUTgywU7OStmX6HX+YeRro
jKxSuzCeJuU9M8h1T9Mc9Ps6GdqvRTS8lvnQQdGh8NY2IH6LcFr6B7RMElntEvlId4V0hxpNftMV
mzZNypNrCb1tLe94vXcUbcy8ewv8vls5x/anCjOBeHno0Ry0LzkG1HzOvtTIqWC/uID6R4LPCClz
vO5UKlFstZFXK1IO61MjxSbHUnQmdq4412rGeowGCKIwkuHZC++d0Hosa9i2Jbb9olOgsRnoymIk
6rxBY9yTV76bSlwolZG9O+1746vs0oT0QnIzTE6+Yr+XkLLAyhr5nubep4Eagaa8jRh3OTS6aicd
+Jpt3bR3ecPZzeojrB+gOXrc4fyLWndh6K+jmJlyXdvx8bpvk5ZnbHBfMQPV4y17jd350/G6qZqN
sPbCx7dH5cfsYmQAQdkyWrAKEljhHC675nAtG23ipoacaZILeyiX8IH4m5EdAPbGehCThkukzYA9
Z0MMOUOrhBjgYvnPElxLswRbp3LjqRf5a9SOw+rasrj2SIdW4NlFuj50zg8LWd7O8RtiUiakTq5x
duyeZbBjZKoQ9bWbHhha0TFlo43G3yBg8/TOx7XyCvEklyURj9rsOQIF6HhjTtr94LZfazYMPVbw
sg3VneyXNK+t1XWviPE6QlLlVRcRRxCCMdAS+uCGm8K4IKF8b6xkYQ/zG0rO67YrrRsZ2w+kWPab
yqjVyqM1sJrC4QV8fXrjZVCBlk3IAIS0LuPhyHq0TYYILK6Nn0XJYNvVoMYg0/LTYL5p0NTdh+ZR
2Um3G7T3KkvX3df0PMH0Uan15jsGly1T53vpgliXVX0fam0erQgrTmzIremm9D4Ny9zW83yZ0Tvt
SLyWKGbFU22TBZw54b1oyjOp4eRzdUAmUjd0trqpMevWxBAPsjlE5bgn8GPJ4RbFHoxnusHBfe0r
xDbonRr/DTN0d5tp5zVxwKKANy53tQGucdb6JaoQJAkneM/Fra4n4hr6tt7KdBGZq8wA6AUJ12um
Qyvw1djSOmvfNw6ICLYyiR6FVyLmDVCmuW58gjD1vLRoG2c4OOWSODDo9yDO8xMUaqZ68aEcDBiG
2SWKvR39ufE+T6Gc5nP4hUx0aNc8/al1zq6oxcGi/ERLm3WZ/ELt9xVcdHRXOlA4qswgLwasCNzR
+QsM5TPWM1CCbUE0xwJHlN4UYqsPvjZ+k94l3dltOHvGZYABKOAY4lG8rxCa7DKageewLk6oA8KH
Xghsv56xdahg88hKngdrGs6lFb2YMzJMsgW73qCpWuGWc3JrOvX6BxsCS76LELgPWHEF9LnHvG9g
Ri918nXx7kjH6TXkMDtOX64fcV3VP+e5ehM5imawwOEhqeLztT9SB/LdNJgKNKX0d/tirnEopPn3
a8+z9qwtslfyG2CHHofO38Q50MJyPk6WWa2vNQaav0WRlhIesvRDR385Alj+E1OBM5YNfy9BzZlo
vbYZZtQNKA4YcTtzyQbTvT44yCOilEhXIvQgLtT9OfD78dYe7cPYh8+647ykhSYHhOdAZMOMMWJm
cV92KQ/Tr2vgMrxuAf7gPSSD6De9g3kOAXJC3B9SGqpfM/UOrjtb+8ZA6NQuq1KxlgJ3++TS8b3+
HExe2UY6pBQm/IyVrwgqSOjWqmV7uRaKWenu5rxINlHR8jzrn0aOPYCoVX+XJywOie3SlWYFPBSi
fAtqc1yjUrjVMEyPM8xf6fNlJS62RsPhpKfRhboS4kKSErORfOgaRlSAv8QKw0s+gZvuOPB0XdHv
I8CKA9XRzrD95ga93+l6xCeeiFrfhPSpUBJ0pLZcF7nrDCiOhgkmUbCvA9rriMxer2fJWk0X15/D
dW+zDoej/pLalH8R+sib1mbJuR4EEzvK78hP484JqnqGpvM2Qam4AsvDyGrpkhsNbbUhPk+VPx+u
a6NNTw6KVUnEos28I9PxHcQqeH05jjKaw+yzSw1BC3x1rTttCBszwHbq1uI1d+iFZ0aK0ybnW1o6
GUZSOjckMbMT+PHHzCl0g+wb12nlO/umSH5MJkavyO5PczzOjykQEIOvnCWfcxtBOMrDBde1UBVy
cYKEoHZmAZPHgFCeJcjq0aoeJuhNuynIrBsOLUTZjAH0HER+44C9yckIV6md5NANxAdU4NHW2unr
fYsRBl8yhAX9mfTBU0cJjhBJ3lROCGlQq3NWGdP2+s5AToBwPoc/Ozc/9N5TGhTVrk/LjzwNNTej
MlBjUVl6ZkQmTKWfpfPdHHtvA0wjXcfN9lrr5HmHW24RbxfiHdVRfo9+78tsGta5bgvKKXt+shLU
QNdnfN04Cae2sLwbFiHOCaJB0kjHYT5VNqFFZREVKMBxv9e4/aAaH3P/TsaYzKU/3lGUYMiyGMNL
QUKBNTX4y+wkWhOABTiHSC6LbDYYaNZtkWfIiqN2vxQc6zYkCCfws69tRYbdGLtA9uZuXxeoZKu6
vylNUT+YQ/luJMVh+VWb5oTgV/jHXOD04VdtpuO9GRS3GdsaSew2jmrWhlYlr0ZQFVt3GW8mwZGH
K/f5ABtpHA6Zwy0Yp5j4PgPVTxMUy2XomS3DvBsKf+Zm4v5hjey68WcB3O56sO5Kl+KkEygInTI5
DGHyNADMx1FtPvUtpdRQ0T6bnA+do4gK6cHf1JYfP+LokaodbyeYnzsamCeX4HhUscuX4cc4i4yG
qHfEy7Qq5y0wILSn2gN2TgOnHYxice9Ft6GMj/00P13/P82bd5x8Qxxo/F9IuiZxoQj217ISowTq
Lc8B0J9hp8qiJQguy2jImTjBKU/VJvYxA6D5R1Dspc2+dJKHwE+oHBCNOIyFYS5GMdlBLiJAtYR7
wBitdUfvhRTVbSoTdncvxFWyFGMuEjLbHPIbTCLu3t9YceLc5zlZ6DNNnVVXNbSllimBQ/J75rYT
pQ6jB2RJD0SBlLfQCiFuwbpDPstejkp5p7poV+JZXY/LDETzzgofYyrsHKrSZRWCgxAfZGn876lg
ira6Hy1jfV1XVMUMdQ7qXRxM+iTZzq0eS+D187Jp/76NXbm/7mVhM+9yqxXEyUQbRhrAJxzaLX3D
iWMiX2QlWmPlp+b4mB/KmkK1q0Oxlj2a0OvTKZhJx/9F2Hkt522kW/SJUIVGxu2fE6NIUeINypRs
ZDRyevqzuulTMyO77JupKVmUKP5A9xf2XpvUz89Xtx84RbIsvdNvM0da0GckBadE+SbRtY2M4Chb
0kxUuTmFsOHGgpLO77zzGgAfc1zjoLcvbQKT2BzIn5+9d8w2WMMZdR07GG/6v3e98jTX4LzJ0i52
KRIbD0/ncSpJEMNPS2UUhpeB06yvXftzr5w61VPCuO/R6R56N4TEX5EVnrvOe5dY7YVBKJUAfWCR
gVUBznyvaympXP2g3iGxfXF4O3u+9TvQY/t5YLzvLLaLY8ufre3E4GaQCMuqzs9vxhijTHfgeYio
lPQJ8pAzzfmK8e6IxIBiOymiIyL5O/1eBVnZ7UazXaOtxdfoyFo2XPEJhdBbo8oy/bE6RA4BAnTI
v+q6Exugmnq2xXlhnHHthSczsuDFq4dm4bEby3C++fjjXQSN994UA/ZswmmPx/W3Pk7SiwE6IhuY
nuFyepyHmHM1FT+JDHUfGeRT9Pvdm8g51Ul05cMJi599/mVx0Vvr2z92JtBxQ/Oc4iu4tauBYnth
tai/g4br4iikyhsGp4WOZ4dM9rFx/JsewwnwXxsnjO7GJn7upq7Fqua+tYW7bBLLbM/2gGA7YsUB
KFbPPolziC7G1HyZ6nk+p/V8b2RFuDO9BNBBf8rM5dh2s3mfQxTVe+m18kBXdFlBiscEX4T6Rc+k
HAYmXZffJ+yd+ayzL4z1i2suVLaLjdh4sJ9M13nrSL2jPmUnGIcLcCxRKNBp9bzUTLE8nwM2dRd/
15jwgcBGwUhbR+A4OQmOpmDTUtcVTjsvaC5MJCpW7BW34mH0sv7QMq3prYb0mHV8mb00vg4uDf0s
x7Mw6uFg5O58ZqJi47BATJjmyas3UzrMjiBxuMfV7zltSBjYFG5lUVLKTdI+rGGC9Lt1GYSo1QMT
DXlaQ/tpdRFYloRB8B24BVTz2dkhitz39oImNiPkgHmPjeQxXTclV4+Dw3sXtuW803diYsXewZ5Q
c1UGNhwMFR8ju9FTO6IDp4W/NbQwuaPwKHxsFiyivfDJLkwGpcNJxp8jLI0MLOFRnysmXhPcR9c4
Lwy6UV7wziEfh9nAleSaFSxX+Qadm3DhZbmrBeemrjErhGpmijlT31ujvz4WKs12SFkNIvZ5WZyx
oPaPrnoGnLfkRc3ya6O+fliGLzhP5n0wIigvcQie8tT+Scv3SjiQPPWCo9xFGbSbLCe/o78Tp2Jq
ULB1NKqT9XkMeHMoQU26430JMB7jHNdsHpTeUdS86E+q7jsmsQUlrC/kdUDcG8BGvgtd7DMeCp3j
7E8PhajxBJrCY1IfOycviryNmIZqJ6KkP6zpI6b3lI0BjbqF5DytfVyvueEcVvJOCaVDSkkfxPy+
3eqipR/s4pCot7xC5OzilFKvTpLR7VQZaMo1/SEjmkciia8mQIR72qt/WeH/3QDZ9hFLwKSzTDZS
v2wji6IdwrnH/4eOGRNcTlmS/BBCMK5m3XeBF8G2/qAvf72xsAkdVHaYk97ioyf9DhivkCUCE3Ig
DB9zq8d9PGe9uUF2m1zq3PqeltyNZjx6+4R9OYg9mAf9ikKls8AO9G77iMUeso5p/+vg8+8mn2yr
HMcMACc7v/77HMRUYnLhvc+W/y2GOZo4xM2aU/CSCbo2ltvWQZiMY4MVLY9t4gcrTOdOCjZtxAeh
Koq6i1F57b4ac+diBNQ9EImIMsDdNOOrmvsSbGKTxJj2kSS0SXEwTq5HBI83Qilceve8AISwmjTG
ckgNEXgzcclpof4OgHxlgPT9mrpWtLOZERG+gVyDxsAiU57Zozj3ZXXl0pT7JFBTUjoes8VzN+TA
VAfPuydD7FUOJh/SjIzYHEvKucfCj5g2LBn+EQOrT4YQqig74MsjFvQ+xtxDWM0JRk9LjCKHO94n
rvh8LK+kmtyquaL2GtkjczPkT3OHVwmrAe7YHpG1xUvdeS/GEp6s2E1OAB0lRHDwCrpHVymsbhTA
Cx/e9booT/jxOy3pbObYRbeZ5XD60N2mMpyeJ5m8VkGE9D1EJxaTO2AlU763VbVjU/bUFlkXiyDz
ZmxX3Ep4WXZBBQ2mC5Y7oru9retJ975GULGVY4j0LXA/BlS/G/3IFhkuosIyjmJkllf5hJssAhSc
kc3ces7RsmsJk5Bs+5G1O6wq7+BjcmUZT8EdO7An44IcrAnauTqUU7WJ65cLnChn18j5mw1Fa/vP
w/G/6gOUqsJjpeM6No9f8Msb6ZQcQylz062+Qhg9l4zY1gToyUCh70QgoknU0HKlXOnwiGFC9qaq
c+HEZ5J0YYeYPTg4v2MPNohbNo/HwlywQrQmgJEMlDetgkoqav5lq22LvwgvqAI8ZAJKC+qxH/tF
JMD9X9HtDzQ+DG4fE59kW0Bz1NThck/g4a7oguZL6VDdDBiCNlwguMCC9bDKXuUW8hyphooHjaCn
tsf7N8c/jbXwKC0xqARmDKV8gR5TMLhAM+ofYqt5jtB6nxL/rPcDQYdEawhSj+TRad3bkOUr0fEq
rRinMRk2KUESZt1ikVM/uMkr3o2V7pbuIUEuYj70NUPNjnQLyi4ctoXKnbKNE+E38uY475ZRPwYx
/u0JT5zVxK/kUb8HHZZfvexGgMu/kmJox7N+zOtQIDmFpNijlfzDo1DdIQ35ksz9HcXQYwNsN6n4
oMga0+V4DfhHEfYfYyr8XTzlHgFYXsGI/Kv0xGZeOhxqLVaniAi9aflthSPMvAyxUv6WNRNtz9kP
zR4cPjOkOIealxM4pabQZDWHyd7wnzzM0qXNO5+p2ZVdvxW8yXu3xXUDXh5kGynJtG1MS4FlhyNJ
pVV9ckfEUp9FGDY9pnwDChBWb1lf3RjiEsnB6i1ORXuWGbv6qcflXqrNuB5B1i4jdjteMG9x/FTZ
xOyghs+99sZPvET+VYIp2sXJ7zL2v2dxdB4LfAMUiDMeuP4Iev3P4Xpusbtf3OXkuO1bkvvlXtfV
eAKji0/m7ZrnzFDV3n7qgBU5dfo8qKFPZsFtZKJElrEPr3HJSp4O5rOsQGlNVJe6VK8Mp3CUEHrF
bJ0YTB/WIbvX5QquDUrEQqxA4j0NyCFPuoHt7INlQdD4bKPqqDpEgE2TkceeC9BkG46xm7+L7j0v
M4t8VrUnst6DbGqPmddz3YJX1l/N8pyJUzu+YNeuev4E5AsbUpe8c0jC5Abs5lqyW2YFxWAlgTAb
UXURypEK+gMUoC4h5aZ1cVnmAhnCwBPNPAN1C86S9e2TzVJlH7bFc7wy3tLiXWPgPPTsEj4mLmJC
m0jwCQ+8QHdasJsx66H8AG7ateM24Lj/FIRm6rnxRcPFpV9DFChxj457rTFmetQteQb5wRzmXUOO
qSrfIa30drIzxuh7vKL8ypsOA5wKL5BRC021Fcl9g1IFQs/L6CLf0A9ZJIKFmxU/uxNLbP1a7Ogk
14Ur6mBU4wsG433vFRif1dhJPwR6xIlRlSz4Yog3etdlMuCWTurBC1F/YMTUhgx7ChAmZo4ZYaiL
4M31nOqRVxEYaoSPc5yaR8ufxlNnl8/NWifPaxW9mjGtYVd48wFE/l3cu/WFXQ7hGaO8VrL7MGbQ
g+h3s3qTqWi7QHCYjUyFHteEeR8Zz8aLP3Y/IWHm1w4XlK4FMJOSMd/7w30Cj5l4TfgUSilSp97Z
BKP4XCnrN5SyrSwb0MgLeKTWJhHK7Xl6kwJ+rjsy64xN6MddMDyspSePSSbxhzRIS8qxB/6UnOXc
ul9QLB/qTA0fSZ3BK03k2D9fXey3/7LWDW3TRvru2g7SUPMXZcRaW1NhNzyv/RRXSIAZ3+aLI+6F
WTa7ccCxkgxhdyjVloPU7vekscsXj0Eb/NTpMjU0VTEZa1RD8GsgOr4IpyMaKZn3awmGsFwz85rb
zg/fmPf07/LS5TBDTct6lQQ2pD3mAiOneQgd0jLdjNkzNLtkY6Ctxjc7tBSp7qthvMdpSoqrmcCJ
LxOoFYxZjrUf3whovx/R5D70FuVKvvqXHsfPxl8CcSIydK9f/DxxnIPR+u0WzqCzzxSUVk1G9H90
RpVrOObtBQjt8zSh00zUc2/br/VkFFwzDOkILYcIy/SzS4wMfTgRUhOkW4AANNVqRuCXsIQMPGxs
8rYi9d6l6sCRFVQ76Dld5z6zbV7hovIn14Ub7dsGKLOMl6M+T6aSNl4P8QdCIysrfIB37m0zAvzQ
T7El6PwtVBPqOCfYygEIF/5ASDlKvj8tfkTjiVtfIhHBh2W5zDL1+Y69uby6ESwRSw6vYUZMqB/9
GMRrk3N5pATfEwKArX6H+5ExdvMAsmU5YIVg9aC0IgS/oo9i7NIzqWu79W2Oge+LtgbMZcQgnD6X
PC3v8D2qu+G6OMmTXj/qDapRjyhtjPyMMOejzvD4VhpeUBDKAf/7zl2Y6g9syzd6YbQQxbC1Oriw
sw3xOGc/Gbv9vgJBVOUQ7RFw8+4NbGX1iA4bOZFfw0So7BKQVFCvsLij4tia8rAm7iP7X0aPKYNf
BvuIS1Ly68mOBA2TM2ZH6HRrTBuOplLwA0v7ObcpWo5YqJCw4MdqzR6Jom0B0S/hm0kZR0R585Nq
h01ExA9nsge5bcrDOoFIiyyfHIWmCsGaePntn1/T4C89kW9j1LEBt4eYWsNfK8yJlLZ4nhne27O7
Xjwsyff6f5ppKRjr5fCXDPfPX9P/oceWeXBEQ24Mr5eNsI4vgeDj3EXjx3++Xv8//aX/+ZP+819n
3hj2IU5/qBDFgmGumJB4UKP3ooigJHmt6IB+52IhO6Qqbp+/2tvvU5qSs6N+6fMLP3/nf37PnM5/
/m6F0TYrcqpAT3WPArPjZqhFcCZrsMpw5vunwmsMsLKV97SQG05Y02NqT+6T/hWrt6pbZzvPn789
zsqRF8GkW/CvhmyOtkyHu1R2w91UhAzLYgl1M3XEMVa/pv+D/i1QIwms0v/XRi6CpO42VtZwZ1cG
3Yv+zYYV3y0yGsE+8Wf+11cNRvHHP3/af2Mo8BySiyyqcst32Nn+r/Yn7PtYhlJSyqr3augomly7
uY/IKdUVq977tFP8G/uiAYwbRYM3++nWX8qPoIRVXM/uN7cgCMpTFom09I+Gw1MtU3/3z9+q+zeG
Ag9xtMCZ5rtCeMEveq+Cf4ATzZStaw+8hSscUJpqvMIAmq7Hnihx4odVEWTYOl+ziSSl0IdzXa9M
u7PhgQS23z4F82SHbAqj/NkVJ33TAs+h2F/vPI7mIxoDuekNme8cf/kxG47czCtb0NUc4kPn+IR1
Nv5O5K/S7RETGqa3qQnS1HvCFaw98N/1Z+xy22hJA1hGu62cByPt6xPBVjXU573X9Sddg+CR/c0j
Z+e4LB7ebzMhEts4xnhyjlkWE+lQLgfSYCVh75u13Jp+BX+X5bnVIZtwXfY9XTA9mUBaUSNgAanI
rBbEae31rAyWpICJvhh3ce58+CCGwGdbD9M0i9si4QAujE0LqEJeDflDEZec4twj/bp5JafLUk73
dbUJkbPtmrb6wG87kB0MFJbYYRjWM+Z8NalzEEjTYEfupejkl1xxz0heJdk4Zo2haqucjbEEf7UT
Vv6RZDgmtDpqLJx8CxDhnR2yczVs8meMEfV9l7sL0e0sAOLqD9G58w7o3YLkgBhEVTROGUDgIv9h
sTyBDOAdmyJdDmuBVzkd2TszcHvD5/I65V3DaEdgO0vbdr9M4lVveW1ZFRBjq2Fn+/1J33WJMR2Y
jzs7xDvx1esVRToyX0wHH1mMoZYyC/aCulErC8IqLuVW9aLawjWvuIR93HuwWmxjnL+mwGdHwHVI
PiUifpgXSlaIdE8Nw5xvev1iqTZKL2lkHpj7vge3P/vKlE4/uCwY2bAgHPSyPu+pwuMFsPrQAlVV
j7zeKxiVwRY2rB71TeNHzlPToyteO5AKQ2KRxZJmzWHIoquYMGE0BNLqm1rvmD77GmVRKlSkkmid
o36DW7Xzhn3oL3m5nzk2AEN9yITvQDd+6DUordOfulkQOTbGwFR7CjruzvGezQIMlgprqJTNhpb9
Yygo0lpc7tvSY+JA3x92zHU/N2tmwBCQXSYkFKYCsWnSI7RUIE11o7c0z82Y8zMYWM7qVylY7Vfs
GeD4vKl+wKn9Y/D8d1ELRYDKYAK0417PRQZOK3BxqOPYYGwgsNiv6CduAMyMHcNvcmL5OJ8rrG8P
jcLAT8ED2p7ymXD5hjiYH/hbb9is8HU5JgFU7trts1BOJDjAwPDGp3hhE8A/vNg7dv6tVOvWYG3u
83EQp9lhhNC6U7vJIPsOVQKwJIUcrE/SWYBltYW7RcUxXo2EKogxG80sYGjWmPm4IFFbHnSt5c9F
dQyjNNuSVEWaUwu4GFTmx6K0YrqpKYkIJAZ7xn2pOmxj7JObkdGc6cfSx6W9czLCF60cFIkRBh7w
JsO+Yz304kO+OGZ1fRAz3py5B17Nocjft9RK+x4vuwEoCbRhIicoQcPPAURJEO4lqVlNRlTdReSS
Eo0upzLdH7FpEK+uVAKDGpEQ7ZR2YbAf0vguj6xHvW7TlVc08Pq7gBCI416f/HX9OSyWQx1K1Y+z
19jbM5LPmKYrgoBudSYfIJg1UiQU688mnTR0KOXAN6rZs54ITUp8PNomk9Xkp7Ogr2L8xCM8dh9Y
FngyJb/TMa6EUx702sEI2suw1v4lrOlW9UZpLOcKzs+ETFAZ3Rm0PcHRoaQBJJ7laJLUAtvtu/Vk
LlgojZETGmmNSbokTNWgPOlicZTwnUbZ3ZYhdEgsITOD+TrnfWG2NzHbX+xBXKgqSWZtv+iWAAPI
iMCfC7hc+l09hu29HWB6NRkZqREMGaZbw0wFw2CLn7a1vK8l7USvRDYEbz6Hs7wm7uif4nr9bpIS
CzZuFgqrM+9CuFcHYXS/B5X/nDLvYtrNHR0wCWbEIAgYLN9SLyWZFlaeOs5kF9w5FuoufXukqzhj
LjksDgnVejOrj4A/++2Hak2CK20Y0TNJb30KFyvOAQMu+qFLWFRWYoBaYZY/dNuq94Qz2KpF4WCO
CKTpza1CfHQtGr55xQ3MulgfdvpwrEfvBQCtD3l4fNDliVUSRlcU9rciqe5kg3h0ADkLHollJBQ4
SSDK7DowI5QHUp8YekTVVlN7TtnbbZQqM0b/xzqrQ/OaxeRsBj+0UMzMk5dSDbV7fo/Z88Dpk6RJ
OW39CPWlLCNnr/uvhk5lamqAXZl/5HUfiN40GDUz4SjUCGTwx6+zN8rP0/bzA1ZaSX1mjlZ7MGvB
QFqdkL2JkNOcHbKZWZwoK6E+nPWoHHFs1IZke6p9ZINH6ZzD3ECFn0iIUVmYEB9JnvxuMbor4UtE
zZj5u/4hawmrqUwycxarKDiCAMCRq4tDr5bmxSZjesqPJRs5/uoZTKBlngID05uZKaZJ0uCKV8tQ
1k3kXHn4WWqlq7EDH0D1Ju2y6oK0BIC/nQ0Hv/A9zBZDu+XuYEUg74qwUSGY5a0I5I2z2X+0elSz
I3NO12EDx89M/ygxMS4cakuJZto/TRZZa7GRHmCCsAqh4ALd1qWfJv2xb5wDOij5L3XlXyX5ZFAo
3bsA4uT8Vf6eF2xdCScjEzoqrJfaE9/wsrL15OMZvAS5YxMTLhwjU47LnpC1DOkNAt1tGpCkN7ns
3H1g8f9c7Ao1x/8fTT7fFE0YNgFcferb+9+6POnsaAhHtVHBXb0VuBHYmsMkBA5JJDa2bzJ4xNcp
YJjY+SkhleV8+Jdv4a9OUy8Q+KSFj80UU+IvrUG3BNPiLJPaGs0UJ6Q6nIZ8DPdVUEFOL90E34XZ
bL2geoyMCPk1Y8Nba9a3ckjvUraFd0GKQBL6F3RkvzyU2RiAA5yf//n79JU94ZcfVeA4oC1DG6uc
b/3SFkgGO+y3oXoKf06Pa8sV2sqG3XPRfdqgWNJdcdt9MeIMs59nyt0E6x6ddkRUU1sPx8ln27D4
psCvzhE0J4zH/Zn6bGjIdg1W9PEFs0Jv9T7f2q6Blx6507PWJDu186PxrnVLzZjGQb/Xp0cTQOmd
crHXPjVAf3vbQoTDlBEVM8w0ZyDpKpS8RrmEKVQFL3Vp5bt1BBLcdSSh2ql78YudLxkXrvG31UDx
Fi2JfZlW++pQ4hOShEksRH3VZcbey9uv+mZK65xRCbrkTRDIndHGLKSq5DS6EGHVCaBydEQN50vM
BVI3OgH9y4waycux/sWjgw3sL58OPhcTt71QJh3XUU/Zf3k5mk7Wc2B2wAFhkU9mPewW1agE4hg0
jKUMaX/T3gi6OQautvNbOku8cUX2PCmVUuc5w1lU/ftk5z267QqTUbHcRQsBBOWYxsfCJn/Y5XxG
zCffcpvCmb/gOxJC8Jid56GkCMAtkrM75dJ7a1OJjBVFg1BHvFbmrG77x4BXbfvZdcXtMyK+tyKj
StWn5ZiWjIgBKe/Caj3BknguDesCOhKtbUcDUzZ3WgDfK8mfbF6l0nfqyb6uyiyjSo+O8yZc+xWT
jYDIJ8FcmPIlaf3fVyIs9302wZhvKB1cox+3lnKOOOTRMn9c4bADOdLKuSjvbo4ANisJTjuDiWu3
U7W+Fr/rbmCOiK23GW8EdvrYSMvfO94U3Hx/Jqu2pbHiloSIYR9iAUKp7g76qhAOMCO3pzPJDSO4
UDx+a6GBkXBSPgRUervEtX9j/D4ccMf/bNQks0l82CGKh5TP3+2qrP5lx/l3B3LgOoBr8Gi7wg7V
GvG/HplomNIqCXmhtddBquGg/iDAR9EyUY+jGWPFfp7Lj94drmLgaNYzwDzv3q0sffznA0b89RHG
1CwE4wVAO6bz69wBhEeZ49UGzjGv7i6Us0HELfRSmrMDcleC6qwKYsvQnwYSpAk0+L3DRHDH4H6f
SDzQDmGZTYI+9p+/r79hWfB9oVuCseCqjeovd4QKIZ1X4OjKJuXsDRJf4hgcqV7340Ul+lwi/VH9
t+nUxPGE+W+BJBU77ooSlC2DVzu2X5lXEjxfE38SvLmq1AhbXLHpYsBNC3P/iiziSmDSv4ovfPFX
v7Zv2zDCUJeECEz0vuC/PmdsGdRigdVsK2l+FQwuQkoU1poFfp8gGG70aPN2DEI4DWH/kZpgtFjO
9fdfTbDn9376bkY5DEAWQ5BH+pMlCMrqO/9TJGebDlrlchd6FOtq4aXhEZmZvZvrSKYPBoVhgidH
XNU5zSElFChHD5wqbk8ItL4M2vZOqJxmT171rKZmSe4hSASpSfeRnVizosNUG5nKWCGG1fj01cxX
S/Gxc55RNAbHqc8vhAENW7sjFJjNx5kkkj9k1BAEJx22BijedRtijyUDQOQJNBfxYxUzjNAlWz0N
+SGLp+eR2D19m1QOgQUB4U3JMGOZ4oPk6uXy4c3fWV38DPRVO1Ba37xPU6jppVp66pbbCbAa4o/L
bjOU7ikjmmWI4eFNC/v22rq3UkRTNJph6pBx2YvvobS+lz7o2tGPmz9vkIxWqhPFfgBhyKVOgphf
4R6k59/pH0CkXOsrsJGZ6nGzTriCW6iD2yps37pWnKa0v0MrZxwSH4Ah/cJt8lFzG+ETeUe4FcSn
qNZc131dl9FOzzcKD+/BqipUO3mg4hQ3U/nA6iY64M7utnVOCa03IVOYXtLVutF9gKpWK0BiC9N5
AbNrLxPLV7d709+n49bX2caAK5O1ZmnD6xIC1d2HaUem5zylCnioxDYGOR4TcV5rCDDad2sCAOv+
3W3ceCdcwL/CmRvok8j4UNwOaFCIerCFT44PAwfZgaaUcbo33XA58GMkpY/E+alu0LNPUXXNU5i9
K7CpurtP2blmWLlQviDqiq4F1mAJ2Fqra9oO6Q9JUVTdc/xk0SyRNQb3yMIrtglGdDDa6RAYMyON
xd43YjYPYAChu+RksiTiHqekBVNxrL6sCVHn9smaHPPZsuPuywQxu+mZb6yC2aRq5KH815sN5N/i
0JJYTwb3yF1rDAvb6OCKry68xeF6Wq2MmHCG9AyT2n3SE5WMNXPnerD26RmIr+RQcUdgzgsy+21t
tvk2n0xymtQyyxgQIw5IrEuw1psZ7+vZa+EbpFpcDfeVc0mi7tBvJDtCKFEWkIYcTvZqU8UEBjxf
k6Xa2m5HtdnS9ruYdNGydvutOU05zFPlPlDtjGoAq5C8DmAJPkFpDZT3jvQ5PdgwluHQL3mNpwfP
jx+SxpczvdvrH0aMaG0b51z6uv9dsXqQYbor2vS7fjwJd/iW++iv9ErK79zDuOLAYvJwyp2M9lFV
llbVEopkhtSCj4gt8R5aprVPW/uY2zLmm3IQwiltr7Fu2MW1FExQCHpFyWKkfRIt9hGn5zufHOMs
rWG6x7fqdnX3NMoLP7ZuM6GG2KZK0bFm0RMjHwEKTWCtkaQViYRlPOtUWSNA1BMkyyvZ843VNmlS
at4gYu4zUloSgERarRnSvmc9t91qnJn0fmo8okfqxPpTiq6tg8pD2BIeyVVebQNQnHruIetguabt
R7eAl3SrYOuoitqtOJbDFuoGsx5CRQEokb6D8LN61CNhPZbMSjJQUMGUJ8Df2Cox8Y4Et2mYCNwj
yAFeVkAoJGEThO9mKP8YZo/QR9zwPHELKR0M6PMGpDLsFLHt0qTc65//QDLWBhn5S+iiajDSet0b
tkMsbBW8efh92SaL6jAmMHa5dJnU4AvSl4c+iBsFkZhWJm1V1b1Ke7SYW0r/aKYVoV41DXqy3LuL
U13i2X8hSeaHu7JubpXQ37NQ7OQosm1uGS5FHzNNRyoechgkz/ROwUtu+vTnHsMb2JYbIlw6CX81
Nz+KEo9W3iX+ZR3oTEHzovVWxXEdDc/sF73DxCR4l2Qo6ZVp1LRz4i5xzS60Hbuk9i6eRWapyAMF
C2PVafXEtwLTzWS07onfPNGMYF+Y+uKLLBlzK8lLLSwPqyhGaaVRcWAIst9O7iMcb8qAkgfW946B
8eeNl8xNesaz0CH82M65ocRJsJVdvJ/eGsnHWm4i/3HJf/Zpm2zKxUOk5XfPcTS95sNM2KUFjCGb
iUnXaA/E9JexFACj6++xZ44n/cqNEbNROf6sijk54XKyr15IgLAGodSc5NaE2LZXc6csbSQLi41p
bov0frD6lDGNX/KhKnqI3ot3AuupbcnPwbI+uns2NNtwdBh4gk1Re4baW6d9bYLWd1QUoIsQtKtJ
FWuUZyhL0t+iSn1SaUS4GB+HYXgIgG377Kf5Y7t8y4o45AMF/h97683O7Itf9ypys/r03hL/8xI3
RFmVlCf6diatEJqBl9EiNsgT0O0hmPXzV8/gl+SALQPmdn3nBMndVMlqS7LwxZlKbFthgWU/M/29
XVsFbS+Xpk0+DrqezxfdG6s/Fs8KWCJRwouBmqlMAC5ZkU3uqrGrJ5vRSxG1T0P4x1iZPBMxFQpQ
9W8NMaKdkv5nIdBc25pxdyinZRsUZbthE49K1K+enCL8lsdLerHkq94HaGOM/mfVs08f7ZrTxoVI
sS8lM83S6EjHMVD96QoKGmp9rnq60MbrjIPo8LEaffwYYa862j6ilmgJCvwxBYqfxCHV1/9/r6Nn
Fe98xrje/KOw5bQP5pE8XlrvNYMjqOIIPFqq+7EQbwYBEJeCShFnsA/1S31sSTqVJ5X91JFcikeL
ERbGdRn0/sZvMfOKCoQSGsBWjQInqOQNcXEnfZ5oNZ0+7WhPETlApEAFwI+HKlCXDrrh+1RdFBhi
IhscQOYJ79ie9FsWPrRQ444yI1wtE8V333815s77MU84yxYFbE8oAhlB60mDboX0MqDGzr0ZJw7N
lo37GhODhWp0M0OEQ1hDINDnBmH5WPyGZYNkWLk4fAhza49Hk28Wfx14IVfQCdtldM4q7qGVjTgR
NfZGL0nNmlWFa4PKG2R4NV3RLRR70UtSpapilyCHx/HbOIwEyvrMqJySbYr+RxM/pJLMSVUnGxIm
U7JHDoZnTU+YteLCwtvfGl8T/eBLBIS+9VvCi6Vmr0GAqYvy9VQEbJX1ewiXkABr40daNfW5A4uw
rdVugGQksR+n5JTbA2KxpT9Y80ND4Oxnu2i0vMLMV8vNnLfPjTlMn+tiiU5qv34jh+ZD6aa2kK95
JtRoJME81KS+R6SeMHf0LkfrKxrm8MbwlT2LiaxxFykJR1AmT+wsVfRayXx1LB5pD0m7J4hN/2l6
I5TK8NG2LER5ajtWdsbRH21yWxEF7OKo+r1n6t5LtEMVk/+9OXkv0yJwkuUu4wL54hnykiq1/4og
aJOoYeOfrl1CYCSZwSXJcA2ylAHGG8YquuSwlT99Ik6Pf36K7DbM6TVbS0wcanuC54ePwahfcvlH
l0OzAKuA80QsfwzJgr3Y5SL3zeln5ZqEPSvlSs16cVv19RcxZ/d5n3LwGrDTYXOw+wQyT0yLeeiA
NzQ9z5VqfvJieJirZT7NaimjR2GfXYxvlBt3au6R5uw7VdFMwv2QvUW4LCg45SnWlVOuJAbqJK3z
oD/orw/X4doHqJ+02TH2x4/GE7/p4YrfgU/yXROvC0HCbOlTDrgck6iflCd99sAT/+mW3fdMuSc4
S8WutYbf9SsJB+HD9zD21dMab9rBw9gzdoyc8g2tXXwXlfOFFhtWEKfGsQ+m/SjyQ9nX3ZsdUuG7
g/W6UPlrDY8ej0MfzAmwJESRvSqO+vWgJyb6hMD0dGuY4l04k8fdQsaQ/v7yxJYUsSOBtzKS4Bsr
kgRUobH0OThbHJWJH73oEjNVtYMuRms2klccF+CF3jMmaoGRn7SfsEuhU9Zxd1k2ruhJ+/Nx3HvL
m1lLyUgp/4rxMjiP7fRTt4SeXz9EKVWe2wXRJUxG+FYdjqA4xg3ORiFiNrCXKdkfJlE7+pEJFBSt
nbLnoqSlyTzmSCvrlSFqvmVmVW8tzA7sQjCMeyykZ7VgTst+W4MvqAVMG70wIhWsQHeFzJZBltMl
h3QdeEYhgp71WkQr5oq1JXu676+xlmJXvRIUy3PrWwcYCOkxiGBYkyeDHsRqazhvA65ucsPSQv7o
Asa69mTsCDDqzkNP2IDh5ZARSH6MmumLT7gubT+6EAD7S4moAikrH5kZfbFEPWJeCl/TgVGs69RH
jPLTVVawRfgCY5qJGHD7a2odMwtucc00vOG6OjlcrEOCJMQl3OIAPG6bOFXAzok/WJR0RHE6BzsB
l29njwwNWpcx85DiSrdIN9h0Q/waLPDRtAgQlyzBBTZiyWE0621mZ9/0O0L0AHFzhnjVhVJtDD/S
zB7PwXiyFgbtRq96EkU1avLyy2en4nYr7Xf/FE6cI8C6acaW8h7G08M00B9aSco9APvJIZLJW7Fm
pLI6GkEpbvExlNAaNybFFpGj+dZsDKwfofTwgUqjxUpv3GQMDNV2DcD5fu/fEYYoCIRHv7tfeYT2
0uYCEowLd6M3G/t1LexNM1A+LEZNIxnUT4RCBOzY23o3F1Z2dfEko0Z6SUFacCVDbjISfJrRzJ68
Z8ZlBcB1goHw62aB/ZW1K6+B2sBnkIJvsTue8qGdzzmHn4TU+Kh/zKPVU8223g8C2dQzxr4SNA4V
Kv88KBbji64bZV1+QXZAAuRK+JEdoecdx/xSTM6L46T1mwxIeyyL8v+4O5MkyZE0O1+lhXsUMagC
igW5sHl0Mx/C3SM2EI/BMc8zbsBz8WL8gGiR7owiK6W33GRVVkZkWbgBqv/w3ve25USu9tgNHZk7
klDtMpe7pX0pzJGvk2N7U8VkZTlZgt4wJWgCEG++BpMNkZNdy77zlbax8xRjPzGyTk4iYaficI/0
t0kyAo/nVWg/e4Encus3BgLvlacy41y5kbVtBS4aZhYoI5n5vBIlfQK4GzxFssJpr7dXewTTQVG+
Srqw3KN0Vbexlh+yi5gRppq4Sod/nkYBkQxGvXJCbtO4N+sLdoDeV+qY50RXN9Ee9w1+HZ6InR6X
BlpaZeISiOxzUAynCiqd1yXdaUrNS85E7YBD1KDlDX/ZJfT4SEfuXU45RqcJIwC2k2NzHEdRbkyb
mbgWY3Gwcv4XoBq9R4igpdA7mtpA1F433lQm611vga5ISBSYaaVG1Iijyy5yHMeX2CiBKkNTOuES
4Ri/WkYV73rVy0PmuXQCKc+zqDNmalne37S626Innlai6kmAnchrayBZO9KUW2vSknPKFGGwXODQ
NpFVzZQ/0/H3BB1wX5E+gVxTgayos+axFxXTvqrq+TZm83+ctbs0tLny6v7ojG71WlQh3EI72Jre
BO+Dvmt0EvnG0imN3xI3bt6n0sWMvGxkMQaUo5PtXIKqREPaoojaYd/gTdkaGrucOZBP08oY81FG
JgXkbRQW23YMUkbfmqLUYwwlwNPu9Si/NHnw7rHRJnabe1Sl1RfHIEeZqD5z6lExeM30rBOpADD2
ElPWXwOvSb80JUIxR2rnJNb9Q9pO4mXKzv5EbqOqqvC4QGBADQSbMBmStd05H4QtBI+d4ihAmaDW
aK7Ce29sRA2zNNEnH+cUh3Ecc7BHDHnYyXXemfTeH7AZ4p3fkVHZ6azRgi5nj4G0GzfSOcbUXfvz
yxwxHbSHYK8qMm0TA4uysvi/n5rkPuaZdzSz/OJ3dbVPMnK0Jyvt9gWTWwh3kvfOHMsDDmJq5ClS
M75lYp2PicgOnnKTTW8X99eoRfzd6knz1CORcqIjUWXhJTXcaKPb3ledU/9CI5Vtx1w7mFkT3BJy
PlczjnhjdELb9XXYr0QcDQc9b9LjgINWOH0NLbjXWU6ItavQpLDPsi+FVZCrO5ojDuvBxm3XOijY
mgPTinrXGIT9ybz56mBLwbzg6HuSo8YDqLJg7TvTeMZfc0k027qNDI1uU+Fd4ODMQOPWuNKWdK99
F1z8MFH3mc0WMpgbi9y9dH2krYlVItWNQdA+j6nj5iE5fNi43rWBC3ikip3T8hdSfHZmRVJpEpNR
glEEvkXMXjQcovCs6RMJKlGdIDOfvPMUwScCaJns2WVxmNT+hSfIOixf1gQJ6pD4IZd3WadHS3N6
pPPBUz0BG+55HnYZxubnOAEorg1Od0gnyk2fdMYjgt/wzlJuvgAS8qZs89GbBGyB+dnpRPmtMgd0
er4EONboP+s5dIToNrFjJ23viAUyiKiW/QNgguEhaYNus2hsbL/tdgPPQCtM7a5qLV9Pujs9RFEA
K9fzntNI6e8F+xoy6g0SeFLjYaqCe1/a/rEjt4B976wX4aMHAi+Xaht5UOFkz4/GsQ6j+s7w6KUZ
+U58PzKfLDzpo/kxoY64LRK+tirCQ1mBblGe473GsHLXUfocQeZ9xk1GZ9Ib0X6yG87GaSY9JWl6
QQIbnBM6FKZ0xrrUlflliHIJyGE4+NgZ0d5WmyH3il3uY9DE7ABKalaWYH4/MRff9iFFOQiAnQph
svmN5l0HRz82rjeDcSrt3ukhcq3qBzNiC0iusdZHJ7zaufYM2udXEEX5deyQQ7MlZITYXp3Om65p
1oVMekrcJS2qiUnxPpRCJwA1Nk+MAySmGlx4fobHo/bQZbM9uCz/Lc9oPKskiPeZPas8FoEHgmhn
NhEZV0kS3NVMX/CtVudI2umlqyxkbdnAL7BKcBVB4E9gCAzObvqBCy31DkUAi3a70PcuI4yzVlY0
AyhaDl1FLR6FwQp6y3CPmNABbjqOReNt7emHZHP20MZac8x8/CFtJS6G5B4KVL9y/faj0KfolnQO
6SzkO60DaTgPBobvjahKZ+20HoZcSAK8gs5wYUPdK5J1CHN4mop44xDjR+z08zCg4dH88YiYZHYZ
IQCuc1JSIVMHK/ImYvz4RQ9Bo893vebP+rUh3FbS6/Y0GPGNp3otHDEPFGR2SJkDPyCk8B6s2UYS
xPlwLAmzb+wyuRtDA0out+Oz0NicdkTA7/CfIvVlK17E4fdUKkafMGDZVoIadD2MWXPOQz+A6Ax7
Hk7duBLmrdgTDPFDYzJriWnyqy4n1ZiWeeX4VXVcqinIU92qac+YNVy6yKhIm83iiU4NJqGhnW2S
wR6QjFARY77u1iHCgA0LdJldspn3aneUw0t1uqzhWQS+lH0kr2JsHiaXqRmCKw0ii/59iArrrSfv
Q4u3YambT4FN1GMGmmdLBB+JIG12yWcDoVvGd4dOpoah+JObmZnEVq8Q55Sz3nOZ2BXF+CFUpy5J
Oanfq52WA35duTcxewRjfM2rWTvGrltzcZ8VX4XIxDlKQzZ0NKj56B0bM80+WFMGGFxXVZ2qE0Ec
gAFcxCM9WIUGZVDb1dnB1fQj10FJ/8b0YOltR30GCzM7WRVF+c6aCtx8BAUpRHamTYhfjVQSuh0c
2tmsnfmDD9uB8Nu5TJg0+6UeZk2Cq9cEs4/3HEPOOlN369FrDO3Wmr+kerbyL1GO1StqBooq7IGj
8LyXTsE+6/pjCwTjFCRs82jq2A0XjLaaUSg0eaB/6k57Q0JaQiwAeyDkTPaZgpuvWC7N5B5CqKJ1
InOXY4LHVhYwD3V0XfDmW5Bb9gDknSP4mMYvyE/2Csa/NZgZOWTDlr5j2EPRuQ4q2xvUWo8z62jm
9njbvNPVys19/6IJTFimc4MjUBytOr6V1Vjvdb37FU/GRI0hUOGzh2Hrt8bvZJyJz0UUOgbeOii6
aM2I8D1VcbMLWyyibRAOe0PLzpnfhpflL1LjHiSCMuThZs2GwnHXauhnK0OkDzFB7X1FqLBvW/oZ
QDt1aCF/0cI2p5bxi1YF5Wlw2mzrNCivvRqbX9Mar8pI/LuZYR9mMl1u26EN92k24lQDlrTytV67
a5TOyZe4SeOt6ZbZ4V8rAQz7n1fpHHO60OdV+v8FGB6ZjNp0NJ3rZaJj9DFhHmkLlWAm9UmdGM38
oeJX3evYujp5Xqx5LJ60UIQMnid8mh7BuiLp0RIR0brJuw7RGbUmd3v2YlS4QaxMVE9EpEIVT+Js
vfSRXtWBrxiK5+UkgVz2kajuKxl1xjoEuXAwjBotcoAziBRa8i2rUp8NUZ+VR+S3L9rmhPmaMDDf
Yx4Y4ygj3A3zVBcevKStb1r7TrmC9nGiwrNVPjFxtLR9nGeEzATG18rXuhNDg0vCrmXlFwxsi4rN
VmoYyXEZui3Sfop4s7PNL+iqu9r4Zgg82Ivwh5AC6sVM3nOStrEJkADhFNbj1yS4YtOAqWWps1XI
hIMHOGSiFSix0vA1UAk7fDwiY0Wc5OQG/GknikbkWi15NXHP4R44yLI6kyEidNV9aHZfK4wNK0q7
fmsLm3kLm8da+Fz+EFsEXtWbk80Z7lVyQuNL5tqsRvCoAndw6JpxK4bAPS8C0VqZv8JkfF/+xq2m
d+x0v5ZBdhZ5L4uhucV5CygedRVcnc1SgHgzgwhNMVqZ6veSxY8ZvditAJMzjwTs/Kss3Xs8VsGh
L7SDMThfuI9xlUPqI/R9ZMEUVCzn6QtsJvlZQfpfzbW6uMXDOCO7c2RmP88XFN/lKSbmW1nGsGUQ
+LxgS0rootDNgrcuMp760YQz5pk//Ai/0CKl6JzinWXKjjHLaTnzNA1+OVZRCqThIZbZCxDg31tj
co+1gyPqn1IbxN+8TdY/aS9t21JgpWfto+4QPPtX/ZEd2E0QiGBaW1F1Mqxw2KXxDHPJiJMuHFxH
UI/fgE1klMD+s+mAaZ2NIYyavUMS6dU+t8Ru+Xr41rawKH8GHXBvSXW8Vi76dUAFvXYyUAwhoWDe
vujiqUOYAeI/7KTgXyaml2WdvZwUc0Sa/yu//5ZF1n8NSfvjb//n/zeZaUgJ/9+ZacfqV/KR/fy3
//5v//t/hdWvv2Sn8Rt/Z6dp9j90HbCNqxyBcBSiBv+o/1U3/+O/AX79BxsRArqEsm20ixYytJnK
OEekyX+QUittSBw6ojCC1/4jPc34B78UQ5RuGkIJ8tj+K+lpf9jzJBkqMyeDKRT/HwiBxR+4DzeF
fOfWDVEISsueUc7fh2BK9hMuOAT/ljwva6gpLNmcmiWHrV2ED7rr/vLTZFZyyFPvjN7e11qIFjby
69riefPdtN+H1d9oPf8IgJg/rOPgGxUGKk9iiv7Uc7EO1GkBYtQDQ3wDkMdpESQnvVaSTh8dw9DG
2NSi4d4HiUMjNMK8owUk9+U+eKx6u+bRc0KxaRrx7fe6XmuJPtQR7GrGEsx894sacp5992WrNjKK
STP1DOscDYHYuCn0coJf2r1XYvQc5BnrxbbUUtYts5+uBTQS1dmxMI2ba7GChKhT7Dwt/KyJUSRo
oJn5kAByV2aPMVd5KOJzaa37KP1lz87iyu7bw1LIlfbVHEAkGirxz2HgIec1qjc4tt3aIJvt6rqm
+0SD5R4mndiHujG/ufHIIjOwHjv6+KOPBDYtnfyBLq2MMbu45Vis6rG3L3JAYJ9MpYI6EVPlOEhX
WvAClizkuZqkPNtlejUrpkVeOIa4iFV67AMGggWaq+GgxcJ5rcfsmz7Ep65x5TZqsaqXccWiwgv+
ayLE5UtXQrddiX7VwLn0x2FJxISjuTFfusHlusK/groJkiBLUr8+L38xCxbR5D+dvNIuziBuQVBa
mGZABK5VYEcHb0ZhID5+1wNfnhv+KOlUBkdslDdUW+YFwgsXquNd4DL+LZSAs/w/xOP//vFt9IcU
piY7zz/E46UKghgBE3ojw6qPeZJND46MwgeWOMBwJFSgUGAeRT41do9Q6VkXq7jYOZr9sGwqIsbj
DEzwWGHO3ZY5QW+5+FtFLOfJP31Kx1E6hgBd2ghj/3ojsdWoRpMmfz2U010rM+ycjLepwQgQGc3w
OOgfU0iGEt7YEAb2MTMqefYKO3loSmB4Nc6ixG9eaEceEpiZZ8sTzeE/na7/frH851zDfz6qYJ4Z
81FlSlPouvPnUeVqDFuZFK+zQm8OVmbqq5YjcsVTflFZx7s+DD9s+utNQAhckZ5GnCUTQW8r0Ini
2Pn9XtTI60KtBFlhId3swKPdugj587/+qOZfL3i+9PmjYq2w+Y8Z//XHjxNi1RhZg8eZWfs/+7ol
u7kTaBnMLEt2sTa8A8ml0zdZgEZNp39fzJ/DKNDBBLy4eTlHU+cB3Ei1caOKSXpmnbJKR2E/JW9+
6yZ/c7QuXou/PKbKlrYwFUGHjsXUcH5A/pNUFo+ub7nGwDRWOJ9lX5D4HVwlKlgj6dEWtptsZBcv
ouR1HiZu5kyrfGTb5Pd4aH2WFSGKCrabOT4tZf8ypupTWh0iMQLZOntlNe1NzELc+bnpzfno7NwZ
4oM1M2pIFKoJcEEomocPYQbkO1D+i447Ufesek/pyJarAFEGxAaHh5fUtzRI70ncjrtM9F8IHhKP
btzLezqzzHLrYLTkI6hP6TvtUx1gxpUikufAZLSfrAeN9uxff+N/kKeWbxx+H/cyXuX5mv/jlMLg
Drtx1rkRBlDuE3wvZxViTF2uGb3nS0VI/QXPHly+pDykcDWL2FanXPjpQZfQyyasc1uxqyttfPib
D/fXUL/lw1nUGPOVqeumLv94HB09UiU8jxzkcmDsoEV9yDb10Fzq8aVxZh+xgRdp4DLDlB7wgM7D
Poeuhw3xcgiNMQJIRRMcRkmz90ukoYzEMqva/s0nnT/Jn4+hQ7wWVz24PF38oTi3tErz2GRl6zxD
ZcAdnBzppsjKMG5dZjS7Tgc2hKRxp0YHPK9wFIDMuLmOMeuWf/1ZFlvPXz+LMoQgZkp3Tcsg2/Cv
rwRzN+DSvs46siU1vUyr8DaZ8XiEV/W6/F3T6uZZG6KDXYwjAy0Dd7nUX2WMdGZ5lFOZfPYjYd6R
RwBrIhK4TjrZBPrIOhnYb3v2VX8kHF5tWttwdn2pHQST7L95uXl/Z0fDX/8sQC24QU3T5TV3/0xQ
kkS+KCSNmOGL3N81AHIJdJWnUehHM6DnCUlgYEeOwidqTLy1ujybEhWszdxlmF9Xq5neE99HwsIo
cwW0ImZe3BY7kPgmDeDaLsHVJ2N1ztqWBDMfypBuFPe+SI8FCBtVuOa5I2jjWLhlwUiEuitpuOcw
E9GBxiDp67nysMLwi2S+wo0ofvhpBN0rcb72SFopprJtaX/UxKlzLCBdCgb/uzlaIfR254gP88md
JnUTDSOXJI8+ChH8AHgFgEFlVDhBe1nkwD1MWBbzTfhQR5xfGKHQ8PWAqSSIzJ1WjmQZsWX2VApw
i9fWdrTia+5mX6MuD7alYuYb1+FzORBAmBCKuqrk1oMlvnKLXp5HrQ0fcJQSGmVetXgeeYBr4orY
EdhUbPowZefWM72v8vh5KVD70Q8fIq++OVwqIG/Dt2CsxcENjTfgChpYRVTX/jzrW35A4QSPT3X5
NXYNotoZtOk6eWMwinZdghhgEaL1WfwBswrFeaHd0FSvHKBnB1gOlIGp82jNfDjHLX/wZwiO0zTQ
MA64bD1QsWmTvae4+VHMsm1avmLFuJ5KF7uz4rYN8uz78kn63r5ircG6QXUIc33bJqjPS5l9F0Ib
7rmGbrxBDUJ/jebAtR0UjZN8gYzbngGEYUtgUuHxnaehd1muPayazSb2yherSfU5ngJpdpMb5l5z
8anlE4wghdyb/Ud1QOTOWlnmEQHP/OuxJaPp7zuYg/OtFJXj86zs2SRN+hqaMJ3KkO2yGCQrC6hQ
o+dYz+0E3zjpj4tWiD9s26JlTMm03uLVREveYEVEpmEfYn6Svqx2DunmD6jjil1cp+h5FuyFVMY6
R0uBR7smwnEoj+7oabsijdjYV+rQWlYIEHDgywCAOQwIj7Wi9t/7z9Ip/LXOm7FfRNgdymGGAumm
1ZA8IYI5A6/D+mOD3/IUZshMjcU+rSJxZI6G7Naz+NmWP5yOlciadl+3QzoBafxYqsiI+RBnm7Up
CFpmQ91jFtyVaZ7Nugg+zKS+GzVEkOUh97wqf7Z1tQvwiJ1n3/ryzY+xfSo84q1Uf518coGpzSBR
sXpbwWGUZ2Z3vCBMpFHQW8ih5hZSC9hl+qnc92p8M8tOB7Bu3KpkcI6p5/5k7jeu7LxF0B1E9jYO
6NFGK+t2rf3eiPRLXlSYgGv1ZESjc0N6HUKZIwMq2y8//UKkm6lIsxWeumpfW5X3rMr8I566h5zs
FKYnToWBChqBWzA7U5WD6JyFvT851ikqwP63Fi884Tuk6qUvVmG8GhG4veX5A1384va6gBlpJasM
pfI6YZuwt3wPZhXmjDosT72aE42M4jb42zRq38rY+aR3uCCuzHZw1bc4jrYEAQ5rRRAbNg6fu5SA
zNPvnw62bXISwKIgEsQ2IsxXkwy9W3JEmZvu4iB8WF5TaNLEcssqhreowwwkp7Bfd72czu6PMtRX
zRBGx9CcxBaJM7IVpN/zFT5jPc+tDrwXfjNLgDF/tpTalllqPY21emCeOdyTOp1zSNnWmB7PclCV
Mbz4nlF5+n358S8n2eTZu262wDuFp/OmefeWbTAQuw5WoIcqb9V4aE9MO+qvoJH7CCcEx2WU4Emb
HyLb9QhCr4vd75eZBJP0ocbuF9o8wFDwdhkcmzwlcHS+Rqq5n8XFtpzOSP12JF+rbVRH3+acg1vE
1drMvVHtpw+tztB7Ubx5eSyOCKSx+iHuq8EqzDcuigs4C+Z4hAbKqszm8qaJbI9oE5EBWeyZGOHa
Xsh0Hpv/qSzHFjN25+3kxNyZ7ubmcgmuE3yRuwkEym/DRUi2yaGSSIbK0DwsZsflRZIWkkVLkPot
gr1TsUksHO0ELrxORnkOeyPc2EbF0i2uxu3y2yihxMrt0PXXyJa2ym/JKNyNfsS5AszkqMLkc4yM
rYgx0NNLLffvcmPaBaT4Dj2QGt10I6YhO4WKiYfDTFtrUEWQaLPBN4WWKfJQqkhE6ip8ZoaLJWA5
U9vhyZ3BaYNHjITPY06mK+NnlLMvqqnS53T8EUFi9vIxeg3l9BLX1KhyjvAhPctELGsA3y6QFxEC
1aZwT9lt0JWGivpwwff2YOV0JHyrQtwRTnWQ+fPLGLfuLQpfTb93r91A5nUpPfPReRdmk7BNRopk
dL2+MvwUWWaNGEjTjY1Tadzt3hwaEE/13sm0YeU6Jd/fnJ1ah+LDDxJSWkp0KG40DddwyMSRrECC
Oyz3R6gX/c7mtTHJ9LCDydtaFsj15az1RYgGq8k6APO5d5AoiyqiRzDnsCmXSUertnxVHVEVxARB
3y8zbx8lAP0MzkS0JeKQuhzsQ4+6qSxYa4g6LY7J/Ao5qXkYgkHtSsdFYmfwJ7WZwQ+F5uGonihn
4oIyqCVF049wRPIl92i0AHj4V/hM4UZTHs69feKaH1qky2e7Sj6tlKQGuMJxpne/2TdLh748EZIX
uGLRdeEnRDHj1kc86PFJ+YBFcot+2WZz1aSMkbkpxmOLSp8FZ/UjzDvS1MChbxFHdseoGN+hNJss
3KfbCIVpv/zblyFAjrcNgg/MrtyjNCwGCCi9sY+Vwn7X+iT4aCPx7My7tizdv+YOqgvhxQdrGgiC
b4fmCW+xznPLVKFw0afAUNkKTue9VMc+jKK1EXBeL/ckiczhuUM0kQzyWGa1eRGyBj8d9ccijoLn
qSSStQablKWC+I7K/6ajM4RBE7+1CWdJUlNdx3aGPNJkFolg8lF6RrAjZorlaAK3B/MGa19w7mRd
b10BnMxUPvu2mdHVRNYuZv27as0svqFY6P1nmK8WGG2w7KZtvy5XtmZ8mC4EfYa70IPT+UIts01f
eum69adwx6rC+U2gXF7fWPkTa/jxsHiN7GAOWZ37ZavuN5JV/qqQbkCGmEkAPB5LwCEhUZGNgTZh
rp5t3vIO0fROczT4jZZRHnO0rDcksmd78gGHT7d84mILUiz5eS45iuZiJfB6uVOgA1ee5WrX3+d2
OQWfBOkVK8Kyy1XWOOi6xzHeLgex7goPoUP7UNWclgsWYj5TlykFQvVPK+i0az4Tp8B4bH+PWF0Y
xQT6kH7gsraXdviIRQ9lItG6czFmG+rNRUqM6oqNvkxoGqzsMuTEA3aoJ0iVpa/3+vtyB1s1jpsk
teL1cjnJsduapLrvp9o5Qst2d43Jfquqznl49xI9vS4fEWDvhfaKPYc+3uaBa5znZ9Njke/W9bQp
mro8outZ3v2a1J4dAVGw5Q3Bmi1ukMU/msxDH5SNyz8G/TMfJMucY3nc86qVG5xaW3pW+uE+wE0q
Vk5AGcXepnrIpvDqzVdG0/q3tKjRqH5ZChv0JvHJM/OfaIF0BpDh3WHeeJQt+TLdQDi5EYxkSKaQ
tJIcm35bV9eumF41lZRHRPWrwMKY6WlwbUWyy3ge1o2QJBsoTGmZkRW75Qsoo3FVdkA7DT22NqmB
qRJHqI+asTgs5e6yvBvHfF97OuiGrGRQzfC5QWMWrgybHRhzaF4CsmmAxnbhsa/B/JTWvMmFBlnD
W0Gk+KOYWGetMZriYGP+QsRekr2LSWJp8F/Grjrj6PG+DF54NUYErYP3TfOdYJcz5zGwLgQkCnad
eCKuFTFx3aJKZ1e4YdDg6VZxJTT11hDetNN8vrKeQf1K9G60Ffhktg2+acf+ZpZUrLCb/ZtUL2VJ
tBqNx97E8LRqyvJTxmxeM/Yx69EGo2R1DRwoWrOgRrEC1HJt6NWPvMbBNtnFke4HOyOMoV3G2gMS
grOz2q7aVSHBIwDeVy0apt7cRvqQry3ja9vYDPpzBJOLklDLqrWMCovlLWmLkZUVGx+zXUzniDCV
35Jg8RhYMz4nTbhGXRAedQ85mdKHN3BY9UYo850kWyKzLBFtMQi4pk/p2AGNQ48g6YxGhgu8aM9Z
zXIbzTeucvkdU7ANgGi0kR7ixDS7bBvbJcAUm3yZwSrfAi8LTl0BhDj1gCEVjrWn2kvm9eAJaRrb
k+hihr9y65wQk7GuTX6zFtrlWh6cJFI7RZvoh6VH4x/LVenOaYOdXKV1jxkv97/hs/oUQ1efw3Zg
dIQymXfCRW2Dzqcy5vvZktyAXoimkRSvtCXxWjg2oU0EiKASXtlVWmwbLMmB8C+pqVmXMbEZNNKm
F4YXr3M5shQpK7QYkzmtDbAdTfzE4OIzynN8z2PdofBOPejb4aagmVq7voK7gieNHPUPpUZWoARQ
KdFpxMC5X4NopJ4Lw3FdVfLQWxVPXRXukNThcO4pWK2+PduZwkOGu6KlUUcY1axEVH+N9X4zDBCd
FM7hleWGX+1Of3Xm1Q6tlUfRwsz/2GRgKc3ZLZoHFrb92OWipOdvcM9WkxLragre0PjtEWmMh6lM
dmjGvofhXVQd2StaaawcMauqMCserBrqEf84Y91+KHP9bAeOsUnroLxbVUiURP5Jtxufyf/YVVF2
g9YoiaYKfy06iD5x121cNKtBB+w2pEhUy4TxBnL5xJR8Hcb4TevchEKXIBIZ9GvLjtArSH7tng+8
6Rp1zozgmnQMS1WxH3xyw5ht0sz7bz1/ljFiAZALJJVtiH+hodEQT5NcS0yeiEWLU9h/kmm+t6vq
ET34OqVwWDVmLsi4jc/BFSnIxTA0/cKg9tl2CcVxj8HEKdGm06cDLpKBmzcgfJPPjgtZMYuTY6v4
Ysq4PUaok2Mn+NmUOhhqhkQm4pEVLwsRqTlDg0p3v/dSfCnBuq2dTr0VhEAS5bqVyVcpC4Z5mfvR
Jt6rb7VMrZR39FKwlwlxhdRKX+xmpqVMwwtayLvLpeSl0SMFJnxV//voCtKqe/dUtvi79QKjngHz
HnQPQgNH300qqNeth8UwbxUfKpOvgxEhRW53nUPbNMTJzQuKT67uW5yigGJ+ZHML19nKRNIuWr6r
NGY2jForDvLHYAo8LAYuOY4DIHxSrjd2rJNzZNavjZvj7+DPmCfC26QpYbS4a60NxppVEvblupAU
95lZfpgEl26Zv8/Mi/A5zUgViKtemwUfcAl8qrJAqFeACnOmCpCWcCBukMwOTwHQCS6VF38KFxnG
FBnPVRTsOIOPDUlf13xUP7E0oWMj1IFYquzTj030YIRdbXJZw+oykbLyNHsghtFEh7r2zLbtFOG7
OZNuMWJHr228KdUDRtnj5Cc24C6qmcIp5FZmJGIBHkum1Nk0gtgXLX63kNmR5V5Qrrs9lzhlQpqP
b+MgRohFyaaYhH0oMhxlg1Gs2CNo8Wc1H2Wqz7gGbJy3TZs/8G0zkqV5pUQxIlDIErsJBIBhaRUL
hICeIqGvP0VMIlZeo5DZpNPGq70vbOQJZCjDXZwmxjZvoOoH3XjOvMiiKEXAk07FO6KX9kD5/mma
5EOVEQekbW71aJ871be8N09uiOtxisujXnssReiVSSzKR5I/h30W9x0GKTGtqtS/xUilQ5NztnXU
O847nWVriCUIrEBlHGvLulNv9NguCSOjkDy5TgDSabSuzJmBAGQ6RcnYb9mM4y9O2HHn5R1LCN17
StQLsstwbQ5c+FUDLqFmCuBY2afoGqShRDYwqwEnlWHs3wBeIB4sJFX0kJCfwRndPycOIViuGvNN
wdSQyOAjPXh+6fIBPihdFD+aguMN4CkNVEmWpZT7TrYcg0Q1+66Hoa7rvkcgFAhB605dzxokbZ6Y
YxOp0hxkHcc88bTcsW3uhN+JdRhW7ybvauyb+clpwuyA2eWgFY+QyqcDcNpPpzM2+Vh8jFHxUjXh
Jyk62IABbp1MbcanupwkpakDY9INrqJEFttK/GKyGT7mjnTWwOkcor/6EOlshCrvxKxvLtQ12CSR
/ZEqTrQ+N5/0kOw81XyiLvjW9OBpO6OCBmGz/xLQPFOwMOvB05pz35bjaci+uKEXnb3gpruEDjEn
nrZDjVFRS75NTepvQIjiZfeGdm0PzR6w4YCY1YDqGZstjhGP48M0uYnHc1zGZNIQcDQYPc227B+5
K32IkvK1lph1O7ujkErlqSR3gWKY00WwLx/95lIoHSGjw6eW+Nv4ue9sfzrHavzVT++aXqoj0SrP
I2wVdABb2ZOA0CD442EJ0Y0HybllONAjFNjFiU765tlB1nlJifZYMca4aoKyxs5MnFq4tWzOP1Ye
CfI7UlXDZroIPIClljWE20Yj1mMRbz2RwbvRp61jJwU/MHNtaBW+6R4YCoBr1NwEoYJQeezEze4I
Ie2+x0HzyzfF45h1JrxR9daSUL7pRfeR2+fM5nyDag3FpU+hj4y4C31zM1S+vlMF4FTbtVnD6TqZ
kKv4ludW8eBq/SxMx0tm12iubGrmtfmUGx6eDrYYG00zwIDQUG0jYCwbeQu4/dmC4UNkNuZegwon
gQwCAlvdehtnBE8Ppa2fiqD6CXhk2jEovqdlMZwBTz+SDkQQWoVYs9ee4iKUq6IUn21LweHFPsFI
sEhyZ/qgbLp5AJFh5JZvoseMn0YNyIUu/1U5NfC1XIdKhQ8gA4ngtD3Fi5bIfdRhO3ej3j4msFjA
OOgfUetNe80pr2paa6bcwD5LQDMwHiFD+KNQR8+A0uM1Dme3r4NfhMBrffhFSsiHajC86h2+BEpO
zJKqRmGeHP4PZee1IzmSbdlfGfQ7GySNEpg7D65VeGiR8UJkRkRSK6Pm18+iRQFVXbdvY+ahqzMz
pDtJs2Pn7L02DpSPuTYf8bxQzgTUQyFNgCa0WaxYr92weekb2nzRYzLWJ4sCDCdZteH8j7m+RgYb
RQbhkFXMqlUCVJC1IDbE4JwA6w0oSrCdUkrWIE/7U+fkt2OW5JuMB4Eorx9RFB8BuK5r1Pr3jn/H
TObZiMbqVIKi7SvielxzlpgokOgK+HCbFFQlMwFH7g1vEJu6l+7TXNn2qYxi8gyWvzKv166RV9+r
DzKn9R/bhGjzGou4qxdHN4vmO/WZsiSzEWt1A1RihgBFYXPXLP+RwHVRGVvykODnvRP+bN2RqxDu
aqPZjhjuCeDK3KdiiIYN7j+48pSKkIhpBeNH+j7H6hlLnO/e+K7YLek80ku6E4vzgAccIJqTLjqR
IAgODf3CNSbp7TDD2uq9XZyE1tGcqrfILfwdSxWpCQ7BoGAIUvZfpNBJ5azVqb6bvH2aV8Nt0Nnu
qimIMvVExS0xFvnRSN9kO24J9Szu/B7vspFNw46Ag+a2EN7ue0TPuButNfELLEnTCLkhT0Z/yemr
9yks2U3a1PaWNccbl4zMGfnRVCN9L02YtQpOnc4+jnT+6VvtlP+MBZm5lLgpR5i5hyUthp0xUxET
qu2nvInQmVCnDIQ1z1YL3IQZDeCJ1DrM+VcLF+iZjUlpz5bjfz4KSpkgq3d+hYKJpL1iPxjzjz7h
VdOa45T2k2OUvWLkk9F9GBCPlOM57Ud7J6YQaXm4eLEddurmM5SxSe3k4hwYQyr4aDrOLbitoqbI
K4I+vhzM2LOPDmnyC8DgazYFO0Ynm20IWJtikOXRSo3iEmlFt3JBWZ4ah1/fyvVoG2NqvzOlFq70
yGkwHj4QY+nBUkOFl7XtM8Vb3NdAiwfASgXeqiKb4hdvfOVAwASMcFQGWckNmv9PjC/h1s/km0aQ
xL1oubdVW2nBFKVh+JISXYADwiRjMjZP4Ww+g7Tyr1Ud1XvHT75AE40bLQuWuNQOFsz46gXI2lTX
hFwraz1GpNeQ1si8LfBDwC7djerDTw5OfaOM3KPqR6iuTxEj7XCDZNxbFiglRHI5NA79WjaC46Ud
H8PIYgC4dLSNvOEWNgPjtklx3XJ2QINr5IfKCEd+i6H6vm3DiLPDYEEpGjRCUxaImtm9JZ0vn9rU
vXKOdG9mNnGK0Zh6eudjWZ9yscn8sNlrNcO2WWAhM4PfPq31M5EMXsicG+hLJMOJKFGPuwA8/K53
2nYXoeLDrcr5Pxwm4knT6FRBPM6Wm5nB3HhHivcbDJCnwPGAl84Tcb2W95vW9w5uX3pWg7oKxe4u
QzNQm0Wyo0Jin1xaoB7BdpxjKW/Q6X2izRBHSWWO7IWROB50BgcpO3rgu8cspkuddR2Er2bkLo4e
PYKnVqQaQdns8MvZOm0M9aqpm1e1x1QQaXa2LSsn2bb+TDRS1fAQoverbK/j3SOFcPk5dkK0ewuF
gYlGBkpL0M1YJ3Bh4Bn10GQWoWJJ63XvRv6qtgLvoO6EaghfCEiyT5JJaRt3DxSR/qFdJvo+7wdp
heGqGgyGWSNRuMJuzB292HHTzJQCWMgBlrLgwuaW5SbG6I1NLaWe7+healCc2CPkKsjIvdOrGOTc
xJxX6HLZvZmvIy5AOQFsJILxvwtS96s1dILe9B6vVk7z1ClwRTbLLd6xDS2qMMuPh01IvJQMpoud
zuPO09vXpigrpgnkfrWRfm8xaz5mSNvXcAzvWlSIZ11aV4ukXY+cVAxtWoSJGpTy3Me4p/vUeVja
omYkk2OU0uzuIC7t40b8li3cbGfspkNMCl4QBcmuklV0Qa76A6flYvKa6Ie9wY8zbycTvEbT2WT/
LTIw+lD1qmwlUeFLDzsIYxuDfGWTAGTF+6I0Dk4/kX+mQWPjuHQIprLa1RqbaFIO2Z0dO/0VCzGT
ZFZfP012ifVNoGGiW62qmQ19xntABO89IasjGFh6vO47EX7TuTSJAys99yJrZFsp+qR2cCyW8+Jk
L/pKtxEJlQNeaXLx2mlIzm181DwvP3O05/bwPUAPC1CEHHvI59vExh7Si9zeTo3zaA40S71afgJM
xc7uaLeekJ/qpulGom5lWD/Tu38N+/zFH3p38/0kSJ/87Eqrt1KGsDOi6mR17jWKJXo0Epajxybz
CXnLgldL4pXBiWgsYerhSiC4PYw0Ada1sF6FF8Ig1aZ6B+i12rViIVqMiOkSEryCZZbpNxSkxAJH
2yhns3Vw4yMZY3pZejlICfuXyVz77DshIcl5Q/65t81Sy+foxpmbw7e9t/vMxvrukgOEzUJWwa8y
5ZFTTe0iRfxgdk14K6r5PnLMnwa179U14u5U4G36vkg0TQ2QEr2xNhiFkBbJV8/Jk9H2xY1TyE/R
xIfYy34MJaNvyzfAu3f1URAZsAMAYJIVCDu7sczwLm7LTw/X1CJVmGbAehKhz8WLQIX183CAPGyt
plD7SoyasCXPvEdnMnmC/mQ8oBnJNcIJaQ6EsgIS1LJNTnHn3qiXEloeUetUMKGecibzIPCbdQ3N
ekqcQ00z+GDL9i3jWbs3bG871QXRpR3S4yjWjp5gmN9P1s2YNtrZ1byfJd5PdReg37LPQIrezNJ+
GqjnaytFbJHmv8KeRM60PWHCG+h71h+5JEyqT4p5A/8/WY1IEXWhP7VcId7NvkDKayG1IcKzAy9y
AICYruOI7CoNh0MJh0CbVsL10mdihC6FYEJRAyEhnzY9m/5JrUFk2wXoDOdpY7vlvEmJDVuZ8fg1
D+nvyonEukYCStHN2DlCmgFGxZxXqoJTGxo0U7llOnTM8vpWFSVlo8mjXQHZ6koMoFCUoJRhGsLv
U7SHJawOIKmHrokNScbBje5Pv4mECn/oPEpKNKkKJbXMq+2i6urfhuf1d8PEqMS3MGR6wX1uAcEU
I0+NlvSbpuvscyrJofILerNLaJ3j0VcwZvCidpBQ3mehvfU6k5D7qnwbwaRTVMNjcHGmVXb0o3Ow
oPD+Ji04oKofN+pa5dhLD1EXHq3KG5gJ5/dqucKnS2Egik3RasaK0UdH84OpfmHnx5DRyaq3a/xv
ZvKq9pFvAT3KKO3dIGIJTPX8Y0agQEGHq1O9j67tVfTYB+u28M0f/kRPTfe7w5BrxaqXsXYAX3+h
tx+ekgVOq4F53Qd99Bl3+krGnQnaWF6DykuvneN/eY527BPrSTMHnnjLRJ6bVsRM+3WHnTbssEF7
FiaBBdnltgFjKMmKO1gdM2YqMyvop5c4ZcVVMlil2rN17SHyYYOOdGVIt57G2w5yQshdxt7MjYWP
dudzdk5oR2yC4D3Tgi81n+yWoX01yM+RnK5h8Oh7aPISVjjA4UPd9cbCelGqIQoKkm3wRDV4cl3T
GNdtL6cNcU7DsdTDqx8SDpNpWk+SKTZHdZ+wx4R7t/Jvy+HVnBqBdszEDyBJwRPMKsliJ3p9iZpG
ps0IcBHltl3LxKPXOdukExiV5SJ0gn7T4FvPQB9XdTLI7VCBTQudZq8+vmyBoHCqkAYYzve1uq4O
pclOukG8Rf0xbJbQnas5nNPkTOr1YpsoD/2Cn+TEFm3VKD/rKHOIEbm1RvdEXBSa81mCR8Egrb5j
iBhqX5jcWAugzo0Z8pR1CFYF58nBaaZoh/mpCtBPjGWac26KsJIZlUW9yU5AE4yxKHck/absSlDi
fphr7YSK44pa9lmEmX8IS+3O6rBGhTYEHgtVnDVk0V5daAdKx8UdGc2IZaEbo+pg1lO5NkwBmdEn
NKE0+20y9BpFJhpIbgR1ylKlN9cGx/5Q/rS9ctj47ZjR2a1RWNoUkDUWEyphMiIb/60s88cOz8W1
cJGh1c1Iqrzblut2xNxIpBc/ISDa1a6J6h4Tuavs8toGgiBg3kZl3ZhrSs9Ip8WR1e5ZYy2+Zgl3
Iseyajfk/gkKbLiWNP426uqVouWDeTCv6O5nGyWSt+ZHCPDjXcEv2nlwOYJGizfBWNNMt1MY3ksZ
STZcQ8eknyaNRJroFPfGUY+BoXybBMFSIZRBtViBdFg4L0pCPKD03BKGeWlYMqk+PQxDutUFO/Wu
GlkGL3/sb13UpenCHHFR2HkzObgyzZFYGNZ0WlBJHHlJwKm0+4bd82RW1WuCRTRu63e8uDeG1ROq
tcg2ebwB2yGB2SIEy9dQhWqibNW46r2WTrRXn+VzVtTq8Q/lTJLRxCXGD50LXZnUGR791NK+jzjg
lUwwI8JA2TvcqlNw2BX72k47+jf+hT6Of+sl93aKwdolxHdN0qS/aeiNqidyArNLWNi6FHZwo3bM
/DhriUOyFMV/mMiO87nfnHLpxftgzM8WAYPExsPRXU6nIxsYHUbyBKbBC9YiK38OGi/zW0gLN0ek
7VmtXGofgctp7/WSKbWyaw4YcB295mgF0mebFT/pG4tjVw8TewQ9dhGHB9MMYR203bBTy4ES57J8
7fVa31qGPW7r3v7wwmpLCsOxTmJ3PbYBQHLygTdVOQAqyAwLlUaDczMa3uDfdGw0hceheT9OY3kU
WNnw5DAIj3K0T0lIEVKU3gRa22PEGIdoP8PwlRAGAzgUJ2PpIMblXhd74CPXRNT36k7Wycw2S36r
BeEfz1X9fdQKtXKlLyn1gzx/D7Y1evCd2d0oP5S6CBbDVvrWW790zTMaqmAFdIgzO48YKkJta8oc
y72XOcTm0Wlzg+oIFvbBrftrHsEvDEh0WXvx+G4YkdgpFSxSbBPMqIdj22agICLUcZl/RgZ7xS4c
fK+tma5p27YyQS+zvCQuQQOTByBpahn9REnGM1+QoCbLd73pioPW6OImz5JNtQhc7Azm3oKXtGIg
WTbJU9siJHtUF8yFCjHc+NNR9LSqF/NEtlTM7nJqV0+qkw4jTBI6fS4IlZWTuuDHLbSJ9XLaLBcx
m6zjA/oIczXG44sfIr3HGR0fsPenKEcoR6Zi+MzKGsGkTZ+PyGyUj860z9Ix/01f3obow5+Kyb9j
Dski6VP+Bk3xZWfpahDM9hiGTdj4YSHyauCmPUdJO10dxHarkhMPpSNx8m3zUz1izlJ0L/sKJvB1
PIifFSvQjYT+THO4rn4QQ2Oc9TtqYoTDNWTHIsHw0wML20h3JqzYS6fzFBhrl7XgROP4TRKQSuzu
F/pcZr8j3xVS1iVHurwR0txE4CMvmiFA9oTyJiberCqNj1DDyiw7pjtqx5/pJ6xGD6NfPNEQxXDP
YVUrbsbAlWcxEkqjGz1k5sq+R277hEObEe5YTmvA5jgYMgQ+rczu5jT5YAiTXctaBrsyB4Cf0PqD
F/0seWJ3gyx9RvFQoR1xslqtgoJrJAedIypEbuMjcRIaRuigqfjcdJPlXsYZGGci+Fb7OgQ+4isL
K2fq/C5QIzWQ7reNk7GblwE950X+vSgyvxcNG+xt3oxy7QTGm5UxsqGd52xMl5FX00XGZqA5znmR
1ScamUvluuGvw7llxsjtj8wnWGRx42qg2brpZcoy4Qs6O4sua3GT+MAnvFHuGgD72yhNh0MfwUx2
SpDWSEDDFkfzEGRg26yPfAz8W81sacZwZAF5sOphK2yqMff29G0hq3Wcz76Pi6X8o9Co/PjThhd3
VybvSEDGVR+lkD6LzzrqiPqxooxcrpBWSt6RZdO091M7/9CExmbt05EyIR3booseW/zx0EYJh+fM
rZnNTmSMMeNFQeA7BdMkI3/IolZfd6K1drWVvfsDjo0ZlJ9Fel0r6/Km68ptl+a8rA789YAKlE56
tW9zB7C7MVzEOHmnuZ7emrKMbihJQN2h+amjR+uErcsjbCM1kO9KdGxDsmuQkMMLIw1mHtqNMOm2
CvYm0hjsg5yrPWC6+ynCS5S595NhA5dy+n4/m8ODyYJ8bXJehBEDUuDiaUkIP14inKH72ECCbTk1
I001g5qTNHPVKZ3btaBaPCWkBjekkGAHZBFiYWV1vRA60DndsYvs8A6vp2PfkHdZH2uUaEBYNX9l
kIiS26BgDJjep2+dqdL8I6dCeNiPun+06yA+lQwlNAv5Yiw+6TyaW8kWyomVEQszK+SAk78sMlRq
Y9qhYXJbJEXmdNJ5G2HMGd4pQF1zcmJnreGBPNWuV1xMv8SRQ4XTivFRD1r9lrezYjJnQptCxkEY
84Cvo/feAZJkx2hki+X223Rp7N10JZu2N4YnMq5v2sbP4XO34RbAzDGoknLLAH5YYPss2ksRJQvZ
nGzO4munBdCWLKflyP4JT9e5qWlG7xoDYpM/oMou8mSjvsana3GUIQJhddeM3UGfkVDWufv+3SBr
gk+odPsYodJZlcOt15+QZ2obT6KrmAew0o4DOdiOGNYGVfjpB3cIBfOjkhAWXjicCVWPL/UY3Kf6
NO4rHVRcZgRvBJrilkAg5JvBL0OvsKRNxmFy7d9kzIqzOm2Os3krq9K9y7V6J/UOj0WCgDr0w9v2
xSpEfafuItH4KCt1EBlGi37TDYrklLkVJh6alcUL5tp3pBLuY5/SORn7/EgLpTnEDV2FsfrSyvMA
1AkNfJofS9qMlocs3rUs5Jno0nYybm2aHb694erLYupOI3LmUhsFGqFy+32/ypyJsEhuID3RQQ3N
z24xOoMPest7UW8QfJgbILT7mQSec5ma95h/OEUgeFJrUdwGG90NrZ0gDGPdm5a3z6i+KFsD9IQr
JeZWlWqHExjMQvjcWPU1t830qt7oqOsCvCL9Dz8lPp6guPoydOE6WXT3dRT754oShYiv+LGsnVuH
Limc4aNha0iElj5kPNpyz8ToUVl7Y5xDfsthFt3+XrWudQMua1ocvbKln+toJJMsJ9EiRvmLIpbG
oOon+UgVGCbtiQClmdxn8zm0mdcapAqoCqCt54TzwMTkPnK6kwAC7+okfGcZAD7sc1jdrQQThzEd
l0mJAOO1snFxHwMb5ZlaYtXLTVv9NDIf3E5C0w++bm+Re6Uwi23YYGRC3dD2e6mhGHGRhhvUn8NC
ByasOhfJtWiq55nMc/jxB4tf94RS6DUal5KeM9S2DcLo1hSfTt6bp7jMPoZsTtFlMaYIjF+o2erv
S567SbKTC0yaVjJkJ6ggCcO+jUY3DrDFTzNHLq/Ku7SD3uMbpBGioYT6afnhjR2Wp2nwi4uD8XU9
N9EFe6HH7KNCrDLrt0HzYJe8d5D3qIVm4z02MMPRxu7LVhx6TxZrdTbBq7guPdCF0SK4SiUDqaUV
HaCLXGcI2w5kS5B6qa0xQfxQi0u7rK+0fjv+PUQIvRxIyvQtmqLyyv9j43jKwWaxqPOwNDmWS2XH
N2PXPhI2uAndQJyq5NuN0aAThMpe+BuGlcVGz4iu9QXqDkcTjPCDi3oDEBTEV/Un2esCQhLnnR7V
vbMw+9DJP/qdm55gOl7cYLDODjyms6oDOBGU5wrt0RqgFeD1ss9PKHbPaZoiDFf3Q92LjapAkTxu
DLObOOh35OjETnmZrfJq4vXaa3himDvzjPju/Cg70ANGcTJck9ZxAltSzUzUFhuAW7qOePIZpiT2
mgSOTx7JnnooH45p1F9KDylRxLvKGQ4VfUtJ41dofio33qj2gJ+xijSEvtByq9HsMd2zHZmyUvOc
FREUWlUGIn24kLQSEP2oX0SbMlG0iblrUP7Y83s5+hsXD+CPcqhXcaJPa8ZnyWHwSR5m4Es0zXIu
ixmd0AZYjx3IH88ev7wwRB3JfVQQLbEOxtm9rxZpu8EemQx1dC7IKl4FwzydR0vsqyxuoL3O4ybw
LXlB8r5R5X0cQOESLrO62J0PqlfQS9u4xf52x9TfJx96uRMDk9Ep7N5O99lJtSQmOwIhTd1Pxm60
uvKMKiG+zhzbkIygKBsLYR2DQXypGkur9WLfjaAAK102WHrbdBdHxZ1qI0Y+ASP2XE23PNxQBaEe
qxNN3XYvDBGbA6OGdwQlFZMbmz4iruCtzXwOwTaAfuQDxsrsWn0XRfY5JEr4UIHZdIGs1j2vx+n2
ytfhlOGHgiOlfUanGJiWC8x1LfqYk5Y+T/TfQVyac3OqAwe2AJMX0hzvVIOi77T2bgz722psTcBn
Wrw1Rs1Ye5rVnd2ZQlx5/ya/K4AA1Kum9m2QcXjj5gjW5eISyemLHYYkJkd6Yu4QF8O2NKMYaRN9
qzSzrh5VlD235rOfQw3b1p3LhrUcNFjCxFZ9xM1/+6DlgM2Coi4xoIEE0wAEAxGIJJluukc7+F4k
bYhmm65ZOdb8A/MQ0w8PTZAyHDJGfCA0EIo4dM9xrCcPVjh4u2aZvzS5fPE11uWuGX6FhoaPrmW1
DxGSI6jOe+QzWraxBkdn6MWMXzYGDUlKrZ02Zk9RU3wykrQJ+pwOLiCuduDClONQUGqheE/KVzgF
5BoVmn8pol9VKPfS5alh39UfS5nrjxD9x5yGFjx+f9X5IUVXo4/XwPGfbF0Mp7SlOCt1hApMVYCi
+LSLB4FNjhJdXsYi+amcA0sSk+KL1GZkb9Q/hVizka3X+lnqZniNaKUzTGUJXurSvg4fWuzeiNmw
EE+Vd418l4PdoknvMcudErvmDNZM780wA2vOblrHf3coVleItWDlBdnb6PURWqqeSFynex/Csj2G
fTTs7GjJb6Pi5o0A6u6EW23m5GeOgoagBie+0Z1s31aQUpW/bJiraK07DBDNUHoXKIftzs4FCeS0
Xgpvz9SEPNlqyoAz28M5bg0X0XByHxWJf5v/Ep5erlKDaaXFbENYoE87JzjHT7mcumOlxTwYKbII
KwOVCQPtLbKqksCo+HdAFtqWtAqEUlwiyzubSU+soE8sOc4X+0C/2LtgGtpARHwkZnbY1wBsHdN1
H4VOLAeD9xu1r9ZN5Z4z3btjKhXe0EYAeeBKoJqjz9DMMQ/NrJ8aI7Yf1E1XDFOx5Sq85sxsL9KN
zJPtG9WGhChjA4ol5hBXkDNbCgxCwQrILjd7Rn8BnN4+c6frAnpOjVw/ickBH00lt7VCY95KpjP3
cBZnh1phTF8Rbn6oOL0ejX4VetPJzSvoqJ1GuEDE6TPStijTMOUYVbMCLU0Td2DlU+tak/G9s4Sg
KXUKN2pUvqKYwZ7S61XHU9tZMs9KJn4wKmoqEPwCVlKdPFS/dqGLZysz3rOpekxwT+zx9sRb2lb+
KkgILA8F2cCDbWIkbbIXYzQhdNYMnWrzQ4+s5NCa7ch3qXaN5nR3zKXNe9mbzCiNYmsN7ntInqGC
USSVdS4krZCZFRaFNXpGq0wkpjZBaMjsLLHH8zqcioJFFau7pucYniYSqkwUCjwJqPAXMg8WMqY2
CRMpGBBzJMLbZDY+jHZAyZgibliSR8HPsh45tK0iptyqEikkkmO3O5Q6BxxT9z9Se0LIaw2P3rQW
FmptVYDKqHn1apdgaov4EgeZB18n7wmGGi4WM9wJSXw8EU254jYF9dCxvxmt25w5IN33UzPsnSIH
s5xBh81FRAMQo8TBnRGVG5i9t5j007M9AKs0RnLvmiKXl2QKHuKjtdRd0s3rE7sVrnLIongWBuTJ
pnfvdj9RIJV7fCtim2jG2fGYVUIyZNRK+0mBmIqseq4C7KcJm+umisyGQypLE/nIdHtSqJC8boaM
iMfyp8z3xuPcwVmwkBK4HilrU2KPGwdo5tbqW35Tb5AHLUxRMMZwq1H5YnSo6NRnldXfan0VbAYb
fvIiRxAi+XIRe55Su39WAwFt4DHsjIYcWrq7ZcuDp+Pt3ggNNrLrmEeFUG0gqjBW1rqtAYkvDHDy
4tEreQ7DX5bblIdZyB6vGE27IjZoQtr97yHj12KaQFy7Fu6mQhj4gHcmRKyTPyPSIZUBDoJg6a/r
/JaQPncvquJBuegNbOLqwOnUwS0hgulDwix/2c6kqPbDMh0UMYPTfMrEDi/JheYsnqLFss1Kid6B
KavBRnKo0rykWh2KU4tym4E16tU2efOTLNsnJFcgVPxQX5ab02tgDPqppLyF9xxcCwGhqV8SvZ26
72/QH5ItFXJOaVvmz3XBnYLPfowcjvOW7F4GnA/rOCseg4lpLRpmFo7MI7hKzzAFdn+cukeT+pys
h3rd+oRDVwDb7Q5bdjo1j5mwravTpeZ2aAnPRQl6LtHw3wQR7WeiZ0dOr5t9wEz/BnsrF6Su7HPT
eJclEu9GWoO1jjrmczmszX2kk+6hdmdMbt29ke+9ojs1MReYOHlxZmx4nkQZPdaadgkEPRwJ4X5r
dV17Ny3ZTTJwwXnYD0EDt0SaEvZp0jOdccaGRhoyTSkmHknEBr++9zkU1pj+66FnNoC8AuLb935U
zE2/H5dvyd7dMc/vYAww9hqQ/mzHYPZv58lYi0XxZPHUijQkYYNF5aABHtrAdSGJfWkZe/q9Im8A
S3GOCFbpWk2tBYEiSTbOiGKzyMIMMeLKrTGiZToCeSZa6ZGscsTbPp4Mv0/qA5aL3IHyizSocAP9
gcv2rfjox+RkWHp1MrT2SfYedg42LTzJ4pR5jKumN/I9AO3r8kFVygF9e4paYqFCLaz2aTC4u66E
dxrNqJbS6DcANyKobFFuSxwTO2taWaP2bpkxECxsTYw4mV79409q37/jSv135gxqThNDB1w97kjF
TvkL+gigxUCwIgZ2s8HS0eQW9XhNvGpeDCU+F6oXn/juO/q23mZoHcQdkx7v3WE2zuU34+r/i554
E39IAAW/2/+9fNlHWbHuhlH7r8jF/3PzuHv6j5/w7yCM//INoTb+8XttfrY//+UvmLnjdrrvvuT0
8EWp8P3DUUcsn/n/+sH/9aW+y9NUff3XPz64iO3y3UKyPf6KSlwoXv8zY3ELKTH++6d/kxVN759s
ZYgiLNsz7QW69I8/wIqm8U+PHp/rU4l6vo1i/U+uov9Px/EhdnsGlCsy3/iipuwUctH9p21wsPVt
V303PqTe8r9TL//8+19hZebCy/oTuAMy0GX8C37IsAEHsRD/jQc1R3OipVRnGwLrOIb0aCarHrWi
DolO5ZGNFie7BilqVntfjTM+W9J7jeiesGkAYS56+3ZiCgWNxi+3GIVIaFqSwxT+1MgB7BNepM7U
lpMeiSfvj8WcXQKL+g1SHBK1JUHtL+/9v3lSzH99UlxUNLCRTcdywSE5nuv+LbC9ryG14uqigIet
si6WRKh69B5DL+g2o2ZBrkHDP5l6gDwgAD8CjUB3JnkEkn4Ev5xvdCv6AcUtOGFr/z3X5itehwax
G0LgNiwOoS5vpevJ1X/+vcXye/31YgjdIeDLEKYD2BiC3N/gZoM3pAnik3jLUCBYGW6PHJXYQaR3
Mu/OJRXxFt/atkyCK/rycVvJWVuZBvOKTpeE9izI2SXY0yGgYpt7yzQNlxqTe/wYnGjxjSereuKv
Jv1f5PDGyjpwfJRHL4MAkPho1OBOcPT1DCK9++aRENzN4Jm///PrBDX5txequwsT3jJcQ9gELnh/
w2cNblsPI+6eTTLqL2bVExVDFObKirhcKt3HJqXk4gc+Ojo6kgJekm78mG03+Q6MqYvfTmkguYNF
Xmu6syqN+FHlFvfsPAuAxN6qiMMkBNdNfMTN5JKuWPmIOseoXLDZJICUZGqSmoMtsDfCnWt2zQrO
brteiFOpxZtd4PZZq29rLwmtdUumUb1kmDmDXh1IO8PNy0xNpdZQf7vbTKe1gf4Lc6YjwS4F637h
fZqiZ65aD/pBN6unAFTMDqY5B48gw1zJzuY0eDRS3Ychh75kZdaSigFaIQhozB1N4T74lQ9CZLS/
YgM6V4SA/vtnQ1XaFIzf17zd/K7TEn7WhXukZ8snkBnkOFx04ONfaZ/+iJa5roQXM2UUfFlRYas2
yfXCaesViLLrKn81mZZrNjHJScVwww45iS59QZXRJRsSf6eKweCMBgAV9O8+2bqT9jTLl/5nMVCI
cYQ4M/qqd6HRvnh4/dbp7KDLXd62qbn4E/QTlS2IooTMCUmkfCW554g2ok+mZai3k4noAYT1+IL7
R33W3iPk0cBh3C91GRKa51TBDCSjIGTaCSbES/17yTq68uFN7/U2RmC8/MAEp8o2oIpXsY2ZpT0U
GHOC3gsRQxJKpi5fEsqlI0K+wpKJ6ESyOmdkzNpkuEw6xM3C7z9UQA25DnT2zVcs8ERBNbl+tpdQ
NE8kx3CeP0SjoWaFEUISBaf9gQYAnQFnnQzL0XZ5D9vlKYUK/owVW37nIiY6ti/LEB/q+nlm8svh
f5PNg+B3HA/T6JvPr0KVTEmLsR6YTJqou8ParDC89s+5C1FbcUCaMl2zjkONxhBmzPVH7IRPMXNN
fwhQNHJQJICL9VbFNeodkm8mDyoUWG+iF3Mk0a4bOBNFhNLgsGsbAkeKlZEQwpe0J3Uv4wkekuLq
9wQohAtNNhqHZpMty4Z6fOMlqU89mK1zCOnC7r0AWy+zDKA7UkNOXnvcsgU/3Q/tdSyCi5t4n+qW
IATwOCBI+/76xJy9PdN45haoYoB2L4t5ZfDRLs42ChUdBXyw7H42Fhpv6UCzUfdq0wCw87q7Pz/n
OwFPlGSPpZJWacgDry6+F5M1p6GpXDlHTpiYD5ckwIqeSZ4JsSYwzdrQ07mLQROtmLwR3NJhjpBh
z61isPzE0Tyt5oJ6frn06oWrP2Vo6pm5Vt3Kif0btRgFy3ugwh7Uj1avTH2apMuxTnvSU0UMx26J
nNZNI76HZoykmkCGsrYfZqyRWKvMjaNLjbMgtEEgee1Wfbr61m6KlQFVR8fP9Z9mm5wbF1oiejkw
O9oqC/NPLZRPnaj55zhFl8ue5y4vQlQIB0fHI4Fr+avO0gybxgTqNA793gX8CqaNFoh+DW1r3oZh
uMXYxJg+g32eNt6vwEhepyXibiifw3aiWbY8046xNE0GertotUh2IHZxG2a/ikwjKL5jBMmBehVL
ooHN2kcThpevJg9rcnSM23l5HPBSkjItye5xRESNz1SMwmHlCGfLeKQEI8xTVeoI2IdM84BY7jO7
cG6wp6lQxNGlfTfS4k2XJcP13UuXeHf1snQIv/+Z4tbPlslr8OoEXFlreZqzLn0W8/REC5asSpy/
r/QF5RF2aMC9M+3L2C52s0/qel6RMUZs01Tdkg+CDaI5F8uTyIGGPcdojIv69QzZHNsw/B07DAkF
Zo2uRelhRcOLEz8nNRayYvy/hJ3ZctzGtm2/CBFI9HitvmVT7ES9ICRRRN/3+Po7Muk451i+YT9s
x7ZFlqpQQObKteYcM/GZ9XdfqdK1pB2PKAvpdTNgmrJlHaUIiVlOBtEiidEkQs7TdwPKTSk2YeGS
G38wEHySLPVbgdp975YMDN0MclnG42kTcryZNRLz1IfXqn1FGBEhAXxJVTYmB7APkMjU7YmYovcT
H+ZHyTrE9ZVZp1PMf3bqEnZKeZIlhoojLWK2CUUrbC0bH3M9PVSgizeyvdjI9XdyXW+P5viB0E/M
zb1zR/Qc7bOeHA+nmI1bMcZXy8KxJreqBo3jyjC0g3oy1MY1DgvxKTaeXjY2+fcqCL9SW2L61leE
p/hEyLv0AzcGT+0ucMRVBSE7pPFtwgxfGALWoa4n/EPQciiESF8nuZpVe9n9oHHcbNoIZ5+UcC8G
JiyyhifMD1RWARscESapc2zqfu/0YKdo9x2SBqOG68BGIdYlJKYOtSKd2JiuYGs8RPaV57fm0aBi
HHIHr7ETHfvKLXhkkFLJB6ly8uQIE9GFoAs2KvHNbptZzrOqnMt50A+yQFM/6ra+u0rq/CY8S5xG
3DZ67b7pVb2c1N2V1fN9mYxbvX6bzWA8zDQst5pH58sW23qaDyb5Qcjp0ZA14lMtTxqa/FUxhngu
Vq7gO4csTDVPGj1dbLSzZjWQacWwZZ3rmEK1tKOdSHB1ZfAdye9Aex7Tot4yvmst4gybsFygVrCd
YoKrORZ8jwQx8yKxx+MUg5/kOWOb0BMmxSWhRnITbC0rwgPUJueWNb9Em3wR7nQWOR3SKa0IkvDy
m24lt3Ry3tSFKB2CfMpZvKi9T3MjSB8Ie1CWQwpgWc24wIGFTGasCZFVV7IIsCc4TbTLA+X/1rt1
h1IMW8D0rTKGnejrA5wCLD98KG71di/gImJyWMhjzwiayvhe4pyTtOU1kMXkOcJtuRsMij75Oyzx
5NG4RFjKf0MciWweZJ4dYQKRVZjjus+xrEDTGlRMFEkdgsOtnxMVvWmEnaC28p+HCoUFst0vpad8
CNX/iyK9Ys0ysHrIA9U48qwaY3Yo/YWllvBGDPMUH4mJ16VuCsReZr8rDG/YVIn+4JbNcMY/UHjP
ahd0XRbH2DVfwvYpdq7kzCMel6UhpJKUeQ8am5SBXdG4VODe/JKbgGqDFPm/+mvU/qnSnL/yf5D1
ZdgUbZKUST81Nh2OynYiy1bdYXaKAhCLQwtO46kd57vaa37WHpL/gPvL1kaSu0hmSa2bDnsZ9YXT
7RIUH5AeNnVB9qklmL7ncfwZt+jppgxeJBfKYKi+NpP4Gi6szequ6OU1GHvnc0z9+StISS0ldgHx
0GyIWpO5vkmscZNPD7X1MUdoNdRnqCPzR2fGu9ZhaVOrVZAC7VBrj8gMGY6pn4mSPxfVr5CM+o1K
wDVVJcJO3EuwiNok1KLf6NkZ5jsrMC2/jVq7VOxtUEr5UZef1cFqdJd3L0Z7iS6o21YlB6C6htfU
W6d58Z5VMHQR823/+4HLtP44b3GwNNjeTEHviHQH7w8keVT4FmNlEW7b3jpXeZHj1UDgTT6VvIA7
zV9OaYqnNzTPqi6uov4xrbmL246ZZRW1y564Gh9vKhu2DSCi1bSr4VIzB/aYHzhRACLqkYjaHmGd
Q71Rcl6zy/Yp7Mc1WXJPPALDxvc/BtbtPZTbd1VeLmD4/v2zGn9HCMvDv8NQj5aJB0WYlvMfIHuf
mt+GG4yIZmZrVMnaGqE7tAGoFbVqJH4h0jgLyvdLrb1SR0TG8sEqtLQHVTekOprftkqMlZquEqS0
ckIyvwDOs5RiDFBLgS66I1XYGhBNBrgUcJA8dv/7pzHlu/2jJcBRmTQBi/gLyxHyJP1/mn5OQfW4
LHGwSQnyjO3P3iLMWBjYoUJ4QuEYPoimp2Jr8VpiGkIIL8/Ele4de6d1IUxk97E+vuQaMgV1t6rH
JtP88eD4Naw54x2gwMbT85myKax3cmCStJ29sscSC6s/sUdR6XU0lDfoidRFVWTL2toP0a9//7iy
r/X3jyvofQjboulFcojn/fHljZ2+cMJKnS9xPB5Ugo0HFuCZVR97ZUZDieD7XUSKoTjNfvpEWty8
YmZXbkWmvf77uzFd2Yf429Xn7Rg0yWxCEXy+Avlc/Z+rP8a664ciJVLDER+MnKN9vGhUspWs0YIR
uRKjASYn09yv0jpysGXO864uQmdrB86Dr4uMyRsZimHAubkjURReV8e6Oh0Dy2qOkcUvDu1VHW2C
NP7eJpRYhe5fOAaxO8sFmpON18BAUtvvUMspPgAOwmxn7ueqQpje94S5ytpVVRMaAo6jG/SPFjxN
1mP2k2QkO8wGL2HoNM4x2uE/5ZXVY+FxesccqTe0wUPZ1guZZ+NrnoCe2N6P1OKcEfvDjjZ8tK7l
EUvWg0mSyiyrz7aYbtxR56+zVGdu2fB/qn0CtkVCc4G2SYMjt51ATYWODK5aOH2Fb+o+IrGTUKuJ
c5MvPHLQ544VZxn3Adayk+ox6suIh9C7qAukDrHGEN+Ckv0OCMAqzcAgJTWS+m4gjmjEvFWZ/nOm
6dvJZF9TUeABgWirJeCdgJ3stnLLDUdosFpT7xgznEZQ3NTF7asq9FXfgBSEuyWhUh0Jb0FnQfOs
HOPfYepcANu9mzai39SlV9omIfwK34CjHCB4s4eOVC6HOZqB+7CLXkJnjzFr/CqxplJss976WdAn
vuT6LC5NHj80IQ5PKDZIg9Mbbh70Juk83S0zraSSqMd+5i2Ar/3EM7fRYRaNjU10nRVtDBmBC6K6
A542wwAaaV3JkNicUnIQy3NoUGHIb4uCjjBovmlmi6zZSnGiwmVn7ajFaK0YSq+zQRt3Q4vHwKLe
XAd6S4n3YM+sacJRcJOSBBhIp9WwbuTamHXIxcuoatcGMQErBhavao0luhHmxZJ8qKUodWd6Flr9
V8phwMv9JtyLdFuc25C52FBaFxNgoNePoRY/uzFYQBNBH3lb8bJy3fkWEox8EjY510VCREOgszbZ
IDClchvxecITRKilQIykVu+x5ERAZPpRfdiuxaVLdOuOPOLpZHukHlofqgCINbT0RG+o+kiVczPa
rJauKzSlc1JEt6++tWz9keNbH1lorAYQ1jSXFDHonLN82YsOs2DvuUe1sDpRd19R9uEHofxHlMT5
SDbmNAT0lHARf1vpGXtgljAiOOanUwykKhiOfVk/+VFq7QKTM2/YJNjGZL+js7S7BGndV56Y5sFX
r9DYktQenMaoQXyC724Q6e+8XjSc2KO4BIsBUxd7AdAOvhoOo1rOluVa4RWiHRQPgnTU6YSYaPK1
CE9UJzqdlvrGJXxVNVVC2ES73t/0EZGSFbm3hh5CGMCb47ZM8XGO8qtygy0CoAllTan5v13CkN4p
5ok3UXfRapHh5NZsQiNBubMAyOChTygkKKEIqxf+C2cjiLQcU8vEf6xKe8EQHyBShoinKuE+Y4XI
Y1p8HbYHu0IzQiR3fmTGtddyFGBOM3F1fY2Xsx8MIi62gua86ogRcl3LkX5PF9U/qcxNjdoXV0TE
w8/7Tz1MmH4ESLvyff/kyT0c+GWxxj1y0Rf3Hsjyg2UXn6qNBaCFqDK2vtBrINCQy7yFJqU++ihX
CRheBeFK9l7oIUO5YPq6u0azEee2f2h/DsGDlzQ/45ynlon/25R2B3XXqopJPTFIHmlEU4CvHGOy
dqMmDp7tiIs6aFhV/A0M47I3avtnvwz/FbAiVILKH3sexZNP7eR5QIb+HDOaBa5LowA4MLu6uBQW
cjMv3pTy8NOVhGOq92jJLcfIggvmtXA0vk4sBfRv0GHQbKws0i/BlqWspI0Lg4/9nJvZm1t+gEUa
ju/ViWHvGF3KDXVXc7C7yJW70WAtzVF1Ua0J1BVIhqUD3hdUPC0ZT075oh40PPUwZvy1PODQm0GE
zWGvl9343h2aI/75NUmOGEHlt+JqeEXyqVqJWnCzaxz/Xfk9a162F9MUrNQxojA5EoELQb9cbQXw
LgMY29oy3vR0El+hDBNgftdBJClEeZ3E+IQX6MWPvRdV8Jsyxw5BwV9dSFXjT7QTNjZD29GDPa1Z
5tpBjnZ1jejgEkjQm1LMnGl7g0p702B3x9mwkVuUvBrWqH0LY2/8atL/zx+dBT29neqY+llN+JUL
2l92H7MecLyLgV09NjFhjWjzIdske10WiRyfyMixze7273WS+GeZZOq6SUOQIBTPFX+moWBtmrCS
DOA+mQussbVu4ac+W/ZEK0l9JfKURt1HgAXamLbGlg8krP+PsZ/4R61MEKcrlynHph4jsO7v1Rpm
YlTkWejCJZ1YTGS9b2Txk4ttUran1S1MLuf3QZ9/aT0UzKBPzkRCyIMLC3Uc0FMgnfL4H1fnH5mk
pjB1wmiF5TDjxav7RxXpR97SZNI00AiYL3l6NRJsGfoYfSvjZpXLo7iqOhBRMqRr/XBV9IiG/Z59
jkPXEKbRerQF4B3GJLJEUz+9TOJoGh4QXqdAuv2haaiXCbP/nutLtMq4P8QL4JFtO65rY3wPZANA
mzk4N2HATKa6Ob3xwoGOlsUVpzR3nVuiQAJebvr6XeexO4F3Pg+5qO4Qh8fSDAft7wG0XXFGkgjy
RD8MPU3iSRsh1dqxfRLB/NILnRW3QAKTuBq/wclZPbGzbCEmNYfDkVK1FrSuY2iFO3/8Obudg+Z5
fp1y88UL3xHghF+d/KGspPsuuU3gWg7Ymeh88sZonb12vRRJlub7xMn+6/zmFvusZWMa5UxZ4Ewo
JosuuHw0JgmiSyPwAlk83+qRrg/D0WeUSP7XGLGfp0huvmBuPfRuPts3hEh7Y9b6Tuj6byqOSwyq
BEbGaqQ22vMfqPEEAHs1uiEahcTbmWxeeQBzPNPeuxdjok+s1oYqDp/tqH3PCutRnR6/HtFq+DmX
4oc8/NMK/a2FX7F6qgJUY0U/OvnhxCo70YvSAqypmvvVllW3cxiRfngpdW5mdb/Lg59UitKfpMBX
PQddrnkj2nmUxduBQgUPGN0Z+bclzgV9E/T15tDR+ehGSNzySVATNvW2W2fcJuRwY7JjONDW1p3a
63o3/GnPFqd+Vio5Bmw9v/iPpsU/p/hCxlS5qCZslfX2x5AYvG+4DDma21B2zW0n+bak36HuvSXy
tjHlN6S+WrVVqDEm4T1/9YXUuwyX6Lcx2ReMKt4r0Ny/1yuDD6sZMMfbvz/u/1BU8LS76Dlk+puw
cNX+0WsJCMrTtXEwwZsT6qEORkZrM7kn889voL24PQdINT2x+9vcyYO73FwNeVYyOutm9NWyjdzg
WT0x1TKcfTtodl8tO9qPLp7YlS1XCZu+deeP95VVvKAd26pBIPO//+pC/H9WVksuqY5h0i23LPuP
LgRYoaJ3bIB5akSaZpTokXAeMC4sO3vEY51a+MBU27ct7P04SfScsB6gjjMWkPMIbTZeWgqu/xBF
mX9PsKPbw6pK7hVhzzTA6W79oV9xMxnAlY7OJgzKF4u5zTLz7PuemsCCYMLRcNcxWU4GGiDqvJkk
NPpTOY+nWFhGFloSVGDZmOR1M6/cZ5/y/KT2LdUwUVOyym0fxygxt7Ps9qpSUHVlha1TCsL4bxE5
XP7jTuLy/tl/MBBI8KF8QzaAsKL9fUeDEDT3QLzp20Geht3eMEIqiRdYAkbdYv40Rg52LiMPHUci
UuB9F7uPTgtWJk1PYVPkT+P04rjli9f5/rmU+QbI/Q76UGKUtHXrrP4RAjJiXk3a+UQuURJ9z2FK
3gviz6tmvtTWTterCwx1+6SDvejdO9cBbFI7/i8tIxAHu9EtGxiOCgKanHTeWldQStGOS5WAi+Up
E7lziENYgqQD3waKAN5z0K3QLdjrYdCataWFy7GlRbCIod+GZspZemRwQN/9ubSvzHuZzk3scxiZ
N9ksxLOeXn3Rcd21Zjl07njvW7IDq3f+BcPvFlNTcCkBK659LUH+Umsfwh4eLacICUWNzw0hFgfs
Je4GhE9jzPZK8+rkOGvpFYpduBFZOfGubCxElLKbukdeDrEBS1eqbRDKnDh271NdOzVadmiwLw7j
a+7N+46uYuzfYquBMAVF3A3Yh5b7tE2vHRIbsQmQd0h4XBwWH2YI48vqPxcWX9TPm9ynBRtFleTu
jLDZPz1Ne05C7z7qt+7IrWmCkGBDISiasBeXwVgZ4f/hDiSVA13Lqs26x4LoBabk0yrC/cIoBKai
dilm876Ns0OMUc/ZLI1B74ZAjCQ5zNl8yrVfXX6sc0JbEZh/92CCrkBMbYAFfmO4u4PU+MZg3o82
84tJ7IBDwwwQQv7U4pBJhOB0DCkeBlnsRWhzjW1VIVIt3WtzNj5727zTJxQgbfUQTeAZPET7zYG3
utLFFbVxTVlfOB91Mlxhazr9st6JnGFZaq2uc3L1q28juiVk3uZdoAE4JuPRnXbyOmbh69Dlm9Ep
jwX1/uLh9xDDpztWzDMvLgYEY3FJfJMSUeNgwVlcRTFuYwsVvkRYwfTlb8TLzu1bvKTNPj9rpb/V
x3BD0e41d+h4L2hE72ZMnlE/SCDbyk+1A5cYJAy6nQBQa8FLCgcdfMe8RmT4Z6eYEs31r2GdX0Bn
nRmMMKd1zi15aikvXtbWTxuSida7PzIExUH5MbTYuqz0OMNBGVL/YdGBzCJQ3tb2+DRZoMPTymI4
PxDaG21AVV/dJt910XTvGB0IZ/s1YI6gx9mZt/VOjs3N5tNmAak16QPOBCCQ9ivs128a+VBD4h3K
0XNWoN32YTmciwljaV7hy8rJBksDi/N5QXiYdZgcDvBGd1fT85+85RTlmNMc3WCWawDuINPHBm2c
Y+Elop2Rz3hi5rg1Irq1dkptWQ/RoYRy0DfxxjfqGx5aRCYXO5vAkfuPoaEfc+8BNfD9OAZE6nxD
hbS27PKWluYarv+7bmkX8rDg9oyY1Ui5g7w8AerR2odqqcjQIG5dQgwa4jshyaMUKU6TU+6Dorg3
CLBMy/baYaUPw8c4QPkNYK3yxL6ud2WsXyLPvI+z9HEpo7fJCR78ogd0KY0t2koOiTG6sJBs2OQp
jINdit9JY5ob+WwmGtz/EEG1QdDwo9/E39NK/PRjkHeW3t3Gyj9P/kWLaKJJWkH5VBL3ZyZbMbyZ
0W8RvZyLolzFfbuVqKQ6szb6U+w5j0W4uTeGH7z1KcBKaNLsfumtl6DA7uB+lta4gTG1y8LD0hHj
1pcMsl3KBnNbXZg/wAjtV961w8znG08YI7A3BvPNaH7p1YOOh0czCNfike9mHMnTrgLKUGCjDubs
EbswOTxy/QzXI71eGWBMqRKADPAXRN9d89TTfyv69J5UwVWok1Iz7ruuOAf+2Whw7ZQAEXFVo76a
SdDKQmjE0CxFRwhZe2p4oCssTa4gCAsxXjr87NCg4487t1a4A96Aqys4e3xDnmuik3cPUYWMzHpc
zF8TkJRpaG42jvEWIALm9dVoVdCDslMoh05ovzQxXDyt3BfhZ+3PdKIvS+1vxCAASnUbn3Qlz323
YCd4IRISo9/6xD/Q3SfN564lzGawW2hYwxqIxj4rmL+jYW/aYq0HD1FwpQd1qAXcVyPFLbLX8fEC
X3/o8U6bGN1au6Hn+XOoDJxmzRE398Z0LCoOrkGTnqYJBI+5LSOtWo8uAm2f3gG9bXZxa49REf+3
4R2bEqc3c1BNLJvEawlH6zg9tMSqDfTcbA1/jH4z7LcEWSakoNU4wDMK4XV9lvXZlysJlqEFe7Lr
feBGWBsnYXD6Iw6JVCOAtTEGB6Z1tvOrNx0QJ+WZMz2e3VcReRzgWgKc78VIRxwtn7Pso/mti+Ho
pFsz0OD96kd3+rRpfkXGIi2Ha/Cab7FPMWoHW7Tizz1vUYRlCIdbRzxAY6VsbxZDXQ3lwESLDTXj
dhbFS6jPT42Oes+Hv82lO9nDchq1aYtGjWeMlmG2tnRMJnUSoa+r4LLo9ySa4CCo96KJ1zrRepbX
7nMN0+Lw3i2BQTYBcbBFNZ7hZ93rpvELJPtFN6sDVEE2Z/i5PtuLCRXKPwdQrgrThUZjPVRR+gt4
HIaoskMuUrivqRuQkzkJ0OW0b8sPS5eZMIVMQubz9O7b6JcvbtqfMBBBqk6fllgmMiH3FCJ5MF5z
INCOdlu6aWME5h3GNGtTxc2TJcKHBgMLvUrroxRQ9iJg1YXNzby06WXQ3YNZJrd+vPaAXiLzZXA+
qqE4G9hPMmpUw00x18qmMHUNyDtRndrirQdkCsBiHxUGO+eOsLb1nJY/zEHsSF95bzxnA7oUD7BH
4mGaPmJUHZbk7DHoM4hxYIz7EFkWk88MwNeygTjzIPhV79117W3KeubrJOOcUWxdYzPdO1x66f4N
yYHUGIHUS/mSet2lJCCQMsj+WXfezzroT85SxtDghtMQQsTD1HE2AAVvqZoWmrTwNptQ3BhMk52W
6e8LCnokh5RtA9Gsj4l1EOxBo58SIydkIoqhs7Yk4meXTSiiQ4gGVtFQB0QmorRN3jj6D5RnCICI
VJ78LDiRqYy2Zh5csqOK5jLCq2DtGItz5XCqjqJ8PqaFiBGVhPXB0ALtqfGmZaUt/XTCWBE+O07e
783MqzbqT52MPAxsIqchn8N2rXXY7LqsYC/iVwPbJ/a5mEi9kv9KqqF+rsw5X339cDL/dogx2wxI
Ski3XNJnx03ZgL0pO/l1CMmLYyVGR5zqbQBcNXXOmOiKV4jbGTQR4N7mmOev+th3B6+pJnKHsgoU
Qqetp8HG7l+RraJ+pBEt1FmATXv1AhO9XBaIBdDMtOSvbsKC1pJad1J/akoxOEEP4qL+1E9QBhMX
wLmVtGL0WMGbXxrbdCT3xbICooIckMereTwkJhVF8D4H889W590Xkk6lv1ZlfDRxOzn5LQEcy+Og
EciNNKx35wNzI9yhBfnxFPwDHukx+yUTVupHIiVbcnGqvUPsGVvWsBtboOfkKBdes7EG88lzF3O1
myxGwUy1viWomphsxW9j+0Hr+KRPxVPkBTXqC1ZSvLQoNckmHOGzUpOsmPfvLW357bHTyv+Jpgap
yGxi9IZdrRN/m1WkzoH4EmQnoidCA9TwZrNDNBrjLgNzahdkH3h9DhcZ/LMzw2ybdrBQGMdF4Ytv
trveaLcFHM/YDW41oPXVnCynoQReDgVDQ0JQQLhBbRDuu6U/zUb+PdJ3Qb84O6l+ilpCPHGVrr1y
HeCec1HOrt0KFSDpKqgqxaMPw5IYnau7QuZJcJKhIQ9ywnfYwKhaCYNCGhlvyE/F2e4td0QXvLPm
nPyxeDRzYjzo+RNO2fjIg1ijCoYKS7Pr0NnEFqstuJ8HUB+GPg6Izlu64JVzZYqJJIxRdz+SHotk
PDnp0ZvTeOz8zKRQak2/ep2hrZn6lwkjuYPRX6sfSr/jtiiXfaebG6tFYdfghJwqt9lncI1rRswb
SnjQNySCkvTazN7vgvLAr7HoVsc2ym5J7l3hrq+11H5NUfPXI9LREqO44Vwa29zMow1VIVq5evdk
1ZCVPypeNKys30yXV1AbMMi5Bw68L0WR74zEDggR0PYTrFi0ovXWxddrGOa66+hrpTNJo125vNo4
whu9/m1Ikn3jJnDRqO3GZgD/IiHwFg90aKNHTSJGVmxoVp/ejTHqAzvAclqa1beSjRAwj/mgzRt0
lNvAy7Z0vQdygqhsgsEHEgIXa2lvyxxC+kDyONXRiwuOb67ak5XAaimSROyrVzPTLDIcVyAly7u4
J/MpjrZ5avhXzWGNqNGpXfGRPPT1o+ksCTmiNhGrMoiWQ4aa6zmGs9AHyDZ1ZThnoVUEfEnrfye6
eC8KR0J0oyM2e7I34LUfmK7gHps2aCNvZaeV89Hv3I6liDwhI6pPaTlflT5ykWMKzVneArAv5wwc
+SoITWvbFN4I/Dw4zSbZDdnQBBs3NfQ7JJfOOlra4L1GxwZFSgvPemaubSqqeJ/JLm9u2vV17Im0
hGzHP5Hzj+ucZOiTKVM9SDXkDDkHTwti6X0oqvpAuPl5nuvgTKjcWTBB4czG+Jt2k7nvat08G73H
vt0TbENzbThEAtMe0xvAnp5lgxBx33KSmYkPoOkb6t2DZ/q/U7htPWZkNMPU5wPhBxctZ1uMU+tx
FNRB/WAOByWMHbLB3DdFeFbXtDd2QMlXVU7afG9ZBj39ZUZ+ayG5oMu8qrqFoF8X8ru3nSq/XH+J
olUf02t7olrxXnNsKNHEaz+K1nss5uBDoKdnMomybgn130tYPFGb2Bt1KSvEv9uZTkvJFMBBAmzO
pcGaNr4ou4PquisBA+leOIPRcXQUl5bL1FT+tJc6+OQDbRs4HBDxi36NsAm7nWjuTObWsYhdoIEP
ED/138fBokxZ2uNgILAcervd/sqVYj41xWYp8+FrsqYDgl+HBAbuoT0FpzjLeQzT4Tz4RMub6Bb1
Epm9DhiGhDviQVB/K89A2yCmRBTQXVDR+XI8Z0X+gVSk19zVSOHR2m2tNZCscu9FaUhVgzqPcIXO
hpdslAzUp8O0otrZ+wWaNDuCJyAlK+rzwsr9DdCsOE/C+hLPqvk8BKPfLjZ7LCVAT2MZySz/ciXS
oCP2VwtXNQrVJy9zdw2iWv8aKqlXNhZdYxI5bNX7SoxCe9bD6Wp3mKKlvSbzfMYuHK/UV4KCK6eV
jrGDcRERAM0j+xPDqC/BhfqRSGAeWDxUlJ6UEWvSuIVxoWaBm9aulMKTlsNuSFQ4xtdVllTFpnKy
t46Yl1Wdt4+D7PGrSX9p6ocxippdPB7tnrjOafrVyQmBYObw5T7QV7NcwlJhk4vAgEjOVCuBLQzE
2yq1UgsSWvuIT5/6WY4VQiN8N/J2rwQYLk4oBqQybyFeNz6hOd6UnlwkqRvm9tUqcXXCyTwltdQa
yBTMOSeWKS1Jj6ksal0KlLH9phQJbS9el3Y5A77LvzQKYIbQrWLjIdK0fVM2imW5OU6yXOWIVn1E
1as1mgr2taPv1fqkJgHhVD/RiXCUBgaw7MeQsPqrKxaafrMfY/hNUiCqFCCq2x6irTeHOaORgwJU
KQjUtGb2m83ctBxifJ0MOxTMSkKiIQ5H9k570EUMs9YEx7TKh4g22q+aRoteKVXV5Vaa9QCGTpgv
R0ezHIJ9dAeXng+2gVaDRlwkG6qOGYz80n2QGfOqHTTOfn1+mXoo+EKOl9WwQ83Avnwf2vJJRHRB
w0t7Hvz2S21fNInGcZG2N2E9UgII+MEgTpYsk6G2jnKL2lQ6s/wwZLIfIH8aWEY4iDmrKcpcAjO5
6RS3gvqLKYtXEMFjjmslL1G2z6BnTFQU0XHQ2T9xO1NByFftbPPFjhtWQNldpxMNOoCRk7IfSsKZ
aZZwfAxaAHLGrSbaE4clYpY/URIxJOnJUxK0p9fqfoiI6eUGRDo9CFo42v5rsucY1ToKgUS/tXFb
bdQsUY2/HL1kIQAhqeGEyPeNF6aHuMkNbhjuWxIOvb36HqYeRU0TP6vFwfFlWdfTp2407jq9OMwE
IrUdZ2IrpqdntPfKP9IMTPblgA3cI7SMsttldXiORuAKGY6RtWH6B/X1ZPToMJWgd/3ahE2jXbGZ
+V+Pv11Rs08u5MOQ9qmPcgXcscY8JRxXdls9NhVrkdGGxg2OBqsMy/SX0kbNtNIJz150UMMgf2o/
+iW313IKV/r+s97bz17s7kCdUwpLfVrqkvWjpRNmkhm368IdFIxli5CL12RQwrgbz6fU3kA47TlW
p8POYkGR8/KvRdNHqKKxE3td2RDS01MbC2BTuNHXiURjqkXeapqaWDm33asbvgEbCtvoXr16EGNR
tIdU0iIcBswDHWQjGT7C0nofQ0cj05BoKilxTxJCZawx5zKUP4W53FV59S5oWkV+862MsOPGBhN6
W5BPlppPJuGuB92qw1UbVhtNr6ojuAmcZsxfyzqPOPC2oKJ4vtUDplNBHQ1KTnUP6YC7yL4kTiVL
+l1D7deHxtUtTKYNhvW9Dx0ArH3OcKAaK1RQ0r/UYUZZo5BfqVVSScbVMqFu88Sg5gqwZeqeuFPK
swi9xaZ3KxIqMhBlxKEAkaivQY5ECPY4RRybsOtM9xbcImXCGzLHJOeIQw4MYo8ciqpaqyUvJUIa
ZZqDbYpbGGfucqibiBG5FcG1qlLStmpS7JF6Sh3CninieyUL+dRrCGZhtj8N4nN0X+qhocXQ2L8s
jbDaYOy/g3HeFY6MreOJXlmoPOkqM1aEfQ0XZnaKNUyCcmNHDipAk3y8haMEGlpabulk7z1BmoT6
IOrxVw+hrmFKSw3QD9KaNO8ZZh/8sCy/DBT5ANm/Cm2d6cWy6aS4MSHDe9VY3JaTtJAF5o+8X/ag
ZIikl88tiFACaAhqkcoxffBpu/O4cT1/qgGdGgKr5UIteep7MXARbM2mPqnvn+CWD03AQFWFmtJe
mQ46W+O9cEbiHmTV2HUI3QzcRiiz3Dv1QdRYVm6Gjm0cKxQwKDDi345jo4oi4hw+5ktPWDTNZHs1
QUi5tqCllPAvCUgIiwtaeBho1PKvNiQ9hT4W+kQasctGho1OAp8OVxsntCeClV8wsynlEFvN6BVg
UHtkonKLy/it1/RgZyHpVCVCmtrsXhEwdwJe1dv9WqRMZCPjrEPV03jY3bLihs8pakL00St1ldTN
qVRMWQFsmajX7tQ3B1VSKtXuWITfYrv/VNuMWnWSzn/UUW587T4ItAB9xJCb6fcitZTfswf1F+oX
GIFVsfjOLlk450rZD4FZ3wpWUbWrqW9QSRmcLPpZhLQc1d6rTzaLvHNHlX773824C7zNTMbPPmno
trrNeFDmEFNKyZz0Ox440rsxci/EoG1D6QWWkko7ti4zRyZO+cgb22Ih1be0rnKNdNsQAzfsWtCS
/K68tzR0DasiTE4p7YfAyd4HTF37nOe4FnNxUNcqqYYZpWZwVA/6QA+NdRORL64wQkwji7E46dwr
JfZQ6saGqLHVFPbBX0bYcujX49y/KGmI0iBmhFCtnca+FxFkx1TathVIRk/wp4UzuezV6B4wwG88
UzuPiXGbcY6rpc2WelTlXlO7S2YDMjLuU+kIVtI3r+KLRgv8AZSSIGQ3R2mHzzPKSSsENTxx1Xdq
d16ank6xPq1jXMOdy1pj5YaPCZHSEVl7S/2vHdUThpaz2hq/+gr5UhjEr6aWHMWQ0F3LPDDKplWs
1Z2hrIDKUhaRX7lXD6+TMbHU3fEhIUVSuWil7mYZqHbg093aNHqxiLlfUlo0UkFqkiFKSQCoEXPD
Op4DUrt57P+nXPBQQCwI06fW38ZD9sInJXvXco62PT23S9JRDvA2naB9mzl1Gz2fXWqgyW9Gvxru
LYNYg6FB5qyVv8zO7B5JbZAOKFbJ0ENXX3jhHcb8rS9gJ4xG3HETfCipheInqAvikshCs4Y+U/pt
GfvxYAzIAip51EDNe4ktskiFlO8qT5i60RRGQClQfANvWe6GC+jtLHgPF1wazbIHtMFsq+l/K51n
H0l/ZoCy3dSLaF+b+oPj0j1N7IhRQeNcZkBbdcC9WurGvq3KSwrtZZskzqaVCin5kc2uwsEydF+m
s65jJwxr99kGyQB7vVur6235/evQyqB11iT5kCjZoqqSivDZWkrWMNH8P+bOI0lyJ8/OV6HNHm3Q
DixmFoHQkTorReUGlpVVCcAdwqHFGXgJnoU8GD9E9aI5Nlxwx0W3/VVVZQi4/8R73zOIEvq4fjOu
pcH1TbgW2t3atV2ftLnynoLYh1S3/ibr3cZUj8n0P5VJtpd++4S3XP9NPDOFnwGvp0NtHbmhyFFc
jZFkwKx9z3oTmLQtzbQ1Q/9ci+7ZtNKDJM3rqmBqShN9SdN/GxVl6EzGepLE/WEc4aAXsWz3LAJ4
hBENr9q6vyfY6gAOendf9aBoDdO+qfu53F/VmkPDWhx4k70peLP+FvbjFDA56HJ60/nh2geQsUAC
Sk3K2fUJvJ7hUhTZru7+ln1t1t8abdxiX8DyB9fkhgbvxpfFXbz6j64dpGvLVwC27J/81b/dmxm6
SOqV0fIfkVC9V6q7YQ7wV7PGuvG9jr1D7Hm0kGa1vZ4OXd/8un5ydjE+5ZN1dKxa8JxSi10loast
KVwqF/OD8+daV12PnWsdITs/JPi0u6taFg8zC/JVRXXV5i5zC65hxI+9Ghav5hIPtylao/KvmOyq
wu6G1eBp1pdrX3v9wl8vsLJKHtbQhdgzX7OQJLzl9fqtHxdaGwBO5JHk7t8DYURuG3fl7qWeDHvT
rN8fpWl3mcAelFMQjOMgN5PIabLWfBvj4Pt6a2DVWkPB2WMERrG7du5XoXpsFg9xWH4sJUaArOvC
B9YgCTLCtYnPTFhasV5uM7974iuvN7nx3axeY5Pm8fo5zsrHPwEEhnRkKhUjujb58SCoqNENXt87
+NnQnx7JQ4jPfW/AhykZYUHXu34x1qNJWw2AXoWoIJ3fl2TmLMHDeCSY5pH8OLzJOehVmavL9aWO
RvDDyeWrn7bgHDXbs+ufVcncPPeeT5bI6kkk5mj9bDgTYcF9N0ZI68zM+nr0X/9xHSZUrlJs/Apa
BT+bYRhyawzuuyEvxmjW52uD5U055trsIBfT3scuA8e+Qi5x9cm6HJzrUXH9sNa/kGsvcOVQk0Ge
jey8Gjd5LqaFjNn1RzFt3BPsOv7aQq+3XT/nFXMI9c1A8hY1T3kyfUK91jL8WkrOhA4y3dAsP2yX
PL21xOGdTQyDmTgmB6T9nL3x5JQR0pMbk3CoG2WDu4avxVSRK9tDMxFwXsbVNINIfx5on5jilnLX
eYOxdwf9Ixl0fYkD6ylYzP6fplU6SvqWviXj6bqIodS8nuPXL/3155OeTigTaVAC5TKLStv3WJOJ
PDMML4nOlJ37J1nUzzqPradsPCRTCL5+7aI8v3qcFtjigY+0vEGQOKJSos3DEKgaQleFST6uR+Hg
I5xiLR8TxtXbGckHBaGNZNmAfl26HFWDv2i23N3WTBF3TgmLjUA/XX3utArjxcsZrl4/LN9ALgPP
j06dr9xVddpLetIBhqtyxe31vsXRR9t/NWVgNx7hdTaL86N2s5e0tb9Tk6CM9YK/9sxizhDNZ0gL
rscHaSPFTqTLJZec3irgVcBAStgmGg+Nx5zHUPrRc/lA8tJkH6C5J32yrldSwlSzY+fmdUENi2FT
Se4YEuoJbzoI/ZqWlrcrrOyQDvzOSc/Ip2Cvea3HBBj5IGS076HhmKjLj4ZTYNAY2ifZiWfGVLw1
9Kt53Mf33Sr5qpU+hs6Ai5YFVQF/9CQZjS3cxW0ZF1uHyGe29ICSSmfxAeiT/O6MDbPmtD9YEK72
YkiCrQ/lx0NXQAJ4n++bgkN4ZGXqBIPGK8KQzxZ+sSNm4iGHPb5ncfxpTK7YtzaT/lIcYfZzwYzy
FzG34xaz70/hNcQ62MV5QAPT16BnlKHKfd9cMKRdaLk47gIZb9mU3pMe9TIaqTqkpBVJ0OlmI+tN
mnTJQTo8XobvkZsJsm8LdHORRMrJQJDTiKVnrvv6UiMV80t1thtmwHk/sLPGBNUbKmG4i+SaKEGS
YyQkCZAQT0Hii5Ncmj/jSBRV48HHGNvskiYkzM4thBySxTwR7JZsYonlVMbJ5psYxcS3Jx3oCBtu
RsRAikwPTWz6ykhS+qEtQh31tg52Mtn1o9ndxg5IRi/20H14j3hMChp/pktTSVZRR4OxtcjsttMJ
nPGUHq0TqS7Fdl6Ms0+6CbkYzjPPQ9J+E5j+lTY8JYM1uRdndB+6qX5fIHLvhhFEwPX/NBOYqtWc
wrZR7QnzeWDCxMC6d74XKKVHpZetY0z1KRbmvmgtdHYoVf1e9Cyj+WjbAsgW70yJt5bwzjmx+9OE
oLVISUXKA+/Bd4Pn1tMCT+2cbBb2490wvtVtcVN6DIdsgYq/tY13LRJoUJ6eiH9cU/2C/iMI688w
IcOkESXyppxab0EhbfcK7IHs82Mb2j0bQi9m68bIwUF3MlbpSziDUApQhjBith9UKReCwVIEvjGx
IjVcFaD8UTBpfOZrP8f66TMRySMrcdSAM36Ysi1gyKa/cZ0SKIu5HhD8pQnSbBeiSsbBM+abAIps
PfUD/YKcNnF3SYuBeWEfsm72kijvDvK2IxH5IOmzd44kyjZt1l9XZ866IzlIOQCwFxI+sWVgnAjx
5k1j/pNmwzssffNqMGddRiAgTfVOXlmzR6e3R3bHoCt8dpLfAjHFDTkEyAeD6SLGNnzt7c+wdn57
U+js0yT7lZmTfZthsLOXOL17RWm8gKpnBYR1CNwToy1HVNsuoPdGH4/IgMZFsW5HbUR4Bv3bImxS
CUT63LMFANiC70BAKK8tm+DuygmBc8yvvQUmv0PvWAL/OblagiKBfTY21rCZa2u4tUAPjHiSlCT2
RKYI8UMI/0K77xMznEs5rHOhlhUJwD7ouLH8CnMjO7lFF5yFMxIxCjoyo4pCEELLQcJaoe0ksmvG
eKZisZxW30pMEE6L/sRsTF6meuBlZNBiazIxGZqtaXj+Ah8iKEGDodVau4KqKFEzJuRKDsq8qZyA
CBzSVJli2LvW61+JQvMOrQ+6B9zcDlpQfBMwI3JTUZ9GoV8YxR0ceLeR72FSK2Lbx2CcJmT5je2t
ZEZvtM589kXRoQljc28y7Tg3QYmzh28hhxsaC3VpM3PNykWQVoQDKh6PN0KHCZkoBqFB1doZidr9
awz4J+Tx4a8XDerjv1Il/9Pf/sd/RY381//+v+RO/v+IlcTD9H/HSv6v//6nVf/zf/y3pz+6/5Vn
6vP/QEzyS/8iJq3gH4FvmnglQtJATNfH+DT+abt//zfL/gcNEi4KzFAOMZsrUbBkhpb++7951j9M
DyylAJXgB6G7cin/iZh0g394rh1aoeXxyzzPFf8viElwBasI/18thcjzg6uVA1e/A4DiP9kHoJvz
o8mgjOp0gOGKJs3qyvIyrqlOnUZa3MLJ9gvEFIYpH6v2rWAsEJnZsOy002cE8S1MRSrFljIguogC
cQNj6tW2CnWi4t/ptHjuDFwqC/km+OyfpIk93zPLd/WEuOrL6ysLrRajtEJdwM+eRJcI2jj2cCqw
SQUoWSZTKQ3EZ2x8RGc03faPhvRKy1IQpvONQ1wSNaj52Se5jEgzNDLYSlkK76+3oIEA6BoYYZbB
pney+6FJvae1REpsxhwp0vKtEedNNE+go5Y4CrQmQXCpRsBchM0gxGfzoyB8IeSGX0hSGUNmARTw
4Lc9FMe4IzBMt3dCdxP+pUtBEAHndceiOvdhOHCNzyH6IzNmGajDFCEfMuVNNznviVqzG8XZD7xv
u0Z40uscGnL12w8ZtC9t+t22xTu9r30Y58WPbJIlFBkeiV3cCywyG1jmtywpMFAEwy7uSCJD65Ob
AtinF6J5XHPvSS851NbyS+bGm8OyHDt7i3lsOrfmTKYPDkQoYO/kxR9jd6/KP6kcUT1aTJLnBEdD
i9rWCfEm0kEiTi6J27YIh5BnkpDQEZb9S0vydl1NH653mkP/kyfBW1O09jOo6ksxhZRCEtT23Iy7
jhB7prIz0J/gZ+By4leKsWuXOI/x2O3HpvhQTsNa7DFX1nOWKWQKyib2Ii9/sarKNkRpPclxHR0x
+piYrG6akGsSamm7D+NpW/ocqL7CAOeiWcc80t4XksVRN2TFVmS86Cl89BbCroccx/3iyGMc3jFG
eGlatMLoiAiAUehfK3nuLARnvMPDpaADHpCIbMcC4OpI2E3ikaxYZzTVecW30jX+VL6k6jijTXlL
bDYFrH5RPS4ffracTZrFKA6HW90lv1jM3SxGUJ76cT4hYJ4jdMjE+0zJT533EAndBamP5t1Ww0Re
X00rPK1qH0Jaq+4gvBEhAvEMgQMc22+/Fye5iz33SBSEMpMY22EEGjM7EpfI8kXqd73QB8h8irmQ
y6hw3Gg2iUeA+bxad01zUyxEZRp5cq7IOLAcZkmlhVU3XleChrvW9Nmx5n/wDYhvSkhu7GR409dE
DfVAP3wT6c5srWgC+5VN1s2QeDc9KIliCsQ+n8myBam+q2ZOBjYU0x4sLf32XOebRYk3Q/SIJzv/
ftHNJRn1bR3oKKlhCwmFBAHLkhGhe4H9heVhU9SMfRw8uyizRb7zUprqFO3khKx9Z2CFZwS6X37n
XorOt13Z7HydGqVuk0TiogsW3pPZ3+tssW5jlzi3GEsigq1GWHvKXmYjmoiLkrirjDoiMm78qcAo
Od0kprZupQTlDYoUh4Q6+85U7KDwx1urWjO/nGdCcZxjlv3oOPMgcPnsvCz1c1xiYg16FvmTR2Zj
HzwPYdgfTLFKQ9ea03BK4Op2qc+y6c/Z2A5Hz4OfNiwhyu4SzXQsLyyY3WgR1G6Nl59NstM3doNW
ORbzPbHwxLnkQMHNgmBhxqewPVBQjcd4wmDtOp9lBk+3r8DUT8v9NfZaxMHJmfCpCMOhcMM7jGUD
cgZILTR5yM4wu/av5Pq4Ue79IE+WcXQRfA0mg1Uj7J5jc6FsHY4dDt1k/VBEQK5u4CIbdOaXKR6f
GGusMMfKukF1ufDCu+ns3jX4qGPXetBeeOc405eTyXYz2CPBJJZcpRlA9IcfzSzae2tIBvq7bm92
HqEAg303pU11cJ3+d1GQCT+g10JjhPKU+HdW9gAUVkWcz96Wc2oYxhffC7YSORKLarCMtYMJhWNQ
Rq4oyO35waANKb6FPoRTZ2sEor+XlX8XL/7N0Fv9sUmHRztF81RCSbAb90bJPtgJL703Z+MdUYHL
LJ+Td0CQvWFy/LsHiXdalprdvTXsQwmLAS87OlubW4+1jO3q7lRXmI1ghGBrG8UMX5QiVOcJvLHR
N47hEvyRPSpH6vhlaxc+HeZPvhflpqTgux/wpiepExyNVt83pPIgCaaFHIhVbBHmS59hplQ4AsT9
5CHUilvqY93ELxlnYq+C+CBHWZ86TjTSiM6T4eW7NIuPYhw/stbeewY7rLFlXpmaKRC9TKMol6hO
J7rcrsIJU2YrnqqpUG5kOAVEPGHMX77NdvxECpPTmVtwTJOnZnTvjaBw914YnOIuDXa6Fp8FlTic
GT5FMM8Xy+lvVDWoYx9ewixZDsZwkbl3V4tcHjLsWqGTngp3+JDGN73HQ+6CBJmYfO3aynr2/e5E
rB5hQghSe+J70UMFr5VRqU2VkyGA+e1o+emT0CONfsF3HVpDyWqPqEY7344uwVnkEaubbEFdh63r
WWjvR9WkPrrdZiUqxe6xmTjHW6xKqpibI2EQkdNZy/6q/2nizr1wMqPWI2ExoPm8kCwz3scej4IE
lSED5X1mQux8iZ1o9g12svKQdyWxY51xJrAsqm0V/GCxNO1ocBiU+ChHXV2WdPr1vA8GMn2SpTR3
BfrRYirs4+jwM0xgXqHLjOQs1h80O03UZ/jOSsoSLukxZyOanaqxbG96IAQWeY1R72KQHhf8OGUV
38Umt89gGin6Sg54NKXtNFqnJS0/gROShphjPGHreztkbYmyqS/3TjYR1DEON7OFa7+UZI7rEa11
qpvbHojpXseIVL0h+NQOdjZLQf5clN9vRwIWePzBZM1BfVl4BMwkDE8ZacxLaM6nFnEuwy6ubA8H
R+UjdWApGem0yajikJtkXA9bT1WkT7bdqoFgXhukpFpMqfnE2vTbnZL8TofOR4A+/MAEUu2nBpkF
lyq4xu4GEJW7D5l5AFNW7b5JZ+OWNfehXWr51qw83RRGP/k+q9R58VC+Uh8OsT/fw8JlxF9Yt4kI
0ca4O7UociUsBkNBPhEzkIqjlUrMOh1jTxWuSgmSAv7+EQV8WlGt0tDJH49uZ7lP1VLvFmKZj348
IrIX5NuVAhOki5qhmF9ktg6rzHNelA00rTF/cpsCWXWZ9qtaPowmBn/HcAQzppwM6OrITKYYw72/
LM/+HGOSqXN11AZPq1HEF03251EEdXJW9W+/qsMIiUBy9sr5piK37lBK8t+tZSAIOGjhahMQ3I83
NCnlbQs288FIePTLXtwsDmP5mvtfxhKEbd9hQyK49WhpsDnohj/pLpbbcLRu67Q8q8UtjxUy7Q7A
0M51zJM56CczVsElMFA9IBG7QKOvtts2rvuLl1kpifXYkeK8re+NLLllXMAAieXTxffxU6GmXal+
JMGaLpZB07S9vRoS3pMG0YpGddDkn/ygOE4adgdFW54ZqP/JLRnswpKBg6vn9iLd1N9Yjo+B0cuM
Q2z1X+2YgfyyDMUAPDiWkGrBONUWCyGC1jptnu0KI1Blls2uqY172XQS+hN53Nga+lFA5qv+mOwH
l2L1nTClLrubomW1NoF+20DDi6aZOquSxqtucYGT3EIbMZEGlRKCPqFv2VROc/H8+TQBjith2TPq
ND+qjIEkvPlh78xjNBWTt/ULZBpdMh3cJnSixOAYHnyqJdKrEp3d4IrNdh12lnANjUF6C+VzPnqA
xvaxlWwEo1FKB8qHxt9nC8u6omKIPhvVGdMGlv0GjJzATdFmBaPKltQg+pgKJSCbe+tPjwoZduAf
6tF8n/P6iNZDou+qc+3nitz3+jgYHaUBBArI3uNt08X0CPkrGgekK2H5K7PwqNZNT5NkL92xMvoY
lp2DpZGBReQ2qNFBd86fCOLMeYO6Bh1qTHJuz+kEGnCbWDbaPW1O2znhwZOkVgNKQDyBJ+NX7jYA
sLz5MdbiXidTH/XG+Bo3Vr2Zu/klbLW7iwtSw4ypYGIaBBKSjH9yZwNb4URYPFt7nBLCCqE3Jduh
6TgIdPPMgHCmL3OM0I9a3cudHtmcZMtyz2KzPmCd5Zwe1Y3AcxiLdHhe8jXwEb5G2hA75XfTl6hR
4nW2ph8qXTZU6JsD0qdntt6SlTdN5KXHhFkBSIF9+e0aNuNKquTGqshjMdjeQyRO2sFiPktRzW7g
Q9tg5wJ39XZhw1BxfIHB/oxGRt0ZZKnSJ367Ly414nbUFSRZgt4Oqfb3pkOojZLzdjLbnXUoyLPa
uKV86VP2+tDZXWTr1J4t1In1J5hY5YP1qjAwQy2JHFTDU86aqeUD2K1+rr5eaNIn/3O1cSdDYCDb
YHI6ju6f+KccXseJLXI78hp6hfjLQ8pdSoapVTzXJ3fBG12Ln+GAPNcq8HSO8as21a/co25a1tY/
/ZPl/HUyErjnDI9Lx80uEhDw6VjeJ24V4nlrzyY3q+PhDUoyJ7L94nH2OYozzYNVxfumqz89w/1o
crUnQPiQTdXO6eo9OkeMUylJOvMwf7Wz822QhKhTft08YUsyTIyhPhpZ2lSQVoJHqFB4VxODH+oX
YxaCobs6iNLefg0wkCxAIyIkLI+DJBJKJeP9UEnnFJa0oZk5xPiH9FYLItArAQI+DvUpmMTB8auH
WsFfxvBcYsFzvrSlJZM+lgM+PDMpSJxkJ+OiNSyApFBMRYBPRJAD2K4A/YaxvJ9M96AygkRhYBKI
xkACA/iPBAuuVh5XS8j01vjZCDVxGqnfg8ecuqiz2zRYuwi7vYkVyQdGcHQ8867tNGGDIsaKzDoI
pMcBm/TBa5NP4dbNKXDV+7SEuP3c6WcdJ3RywXAxFv3JtD9hQUusd2Wz42y494q8eulS63cSUs47
iYXKPYVGlhial+dVP1DHxcQAM56pDaYj2ZiDz6TjJGyt5vkbuu3UYBoyCsSvxhoObpfJ3suZoWQV
rvW+aRcS7+y3qXHvPZmaO1R5DzMrrsFuPkuiUhnXVz0/xgARx2+oYBnJWoAT/dw+Bg5+4sU6mF7v
47Ht853jetu8gsAjuocpCHvKVmzXpC9FnZS7lLaanduwrl5hCvjFa4Va7TB4bI18UX9jUmxaBlCq
kCaer+eytB0eTLRIrH+x4gtSQ6isD4JBk5GEBB16w+/JwlfSUrNGnko/lErkobYJjm4DcfT7HA7b
3o2XEbqMM0dVSRWwaODXuCtAS5U/bSu/F16LsTRxdwZzO1Zz/Gt/3hRO6e7CbLQYPfvOuSKHo4zJ
jO4GQl5cHKazOYCrT/IKkXeG4s1d91xxme+q/hwYjzojRs63sYIile3rvUz5YZZ8ep6U/6sxe2vn
SYKcA9uIyLREKJNsXSe/DGXy28kgtJYZY45lzaemOe6tb5uF8R5lIUnCY0iYdMtlqYPmMrTVK6kq
kITFfGGU9DQGDG9KOW/Y2I0YlFhkFCHb0oKJ/0Hjt2qSzNtd/wu7rXBFI821E4AYpkkX7pPf5eGk
wau4S8cGGbCF88yeeIDIfnsJeiYsA3c+1XarzxT9t1gk5xO4nCe07f1L3q9W8qqrdwV+rx5KzA/H
2i22XCKnrUc8Y/0lCxvuX5Nuswcqvhoc7v1ONhHL+I/G9YhgaF6FUkQW2ndtinMexzgDZCT3CNFy
Rw9oCe+oKDhB/IH4LGZoXQlCCj4UvYr7kSpP7cZS3gUumxkvZvu2VFg3DftXvPD852IkTrVCd2L9
bOsPVVenIZH5tmnJp4OusvU4oLdl7i2Hokge4n4Wd95UEO6agp63HKqN+keSMyPy6+QBv6pBUSAL
XuWwgfu4H3LE9HlbkmFjdwc6684v1CvIdtCGAD7JUM/YgKXTTeouCLdZW0C/TXb+MhAPEKBXm4B0
DPzznW7nbaeS+Ohbd23APRbIFcxsa2ePyu+Ng3arpJfcIpB/IKEpvYw9SIupZMkyL9P3lBmXGakZ
ScQTkZdNsLMHzrY1uttgeLOpFyQxC5r4hO/FwzQLlqIVKWlTRtqk1M9+z7I2o8lhlwnKdTG/VA25
DzRQuhc1asgYhzXWnnTr+sxnXCqtueMst1tSMJbaP9S5LjDOnNBtG6go8OhZKdPrZpUq5uBvDY2f
uyMo0SHZEAl7Nh2AG247m8xAsireegs1OG5ZaUJ9sac3J6jSrUhGM5I9UW2hW106hZGxpqrzPZL6
cs/vQJDQWA3yoZITByu/MX8yFwR+1r1g3OX23XwzeMGbu2Au7LNxOSj4LZveZ6zJPeqnKfFtZjVG
vtu+SdUUt6WNcdGT+iAa0ownX13odh+1C4WrW8qPsgYzChTxdRy6P2yJO6vilsnT21h05Z0Rxrcj
0jUvV6Qqr+R6lu8bbvvPCmPW1uopxGSxZw1a7PK6fevV8N26EwP2Tt1Jpj77Lmw+vIqoXTxm4JnJ
4kEp30aYbpn8gcqgOFeR343hdlFxBZ6D1x3rMoIXxmKTgULkE/fRdHxacp6+RzTzD7YyT5xbZy4J
lKmk1MYZUt0Q1VJqkPwwWoy3RAEKvWJhDExlj7qi2Q4EqK98tQfm289WP3GNaeQ2yjNIC4UNAul0
YnKWV2cxF8ML3cgxcQIMZnYCJVBIZLdZRNLEEzm7lLWm/OYrgg68bRac0viffOY1KQ0LKxCShU2k
hoZjAihRftRxvR2hJjP8YUS21WWe0WPWZPZOaRZlofVQxtnMLIu/m1L3wzQqGBj6UfUCZ2zWG1Gr
jN+LXz4UgssysZh8BACokrHYT7a+DQY6FVF5yBzKH1iLMfLaMt/N3qWqyVXMV4RAlefb8hlgFAN2
0IXr5UiK8qvt70PF8M8sOgMrJoIcJZKOcBj4XkQhH93FRuTNiGFjVilMgjm/TYZPUQdqW2bTPrXZ
jM5sHYiWMvDBInspHhVyuciop0+7p2zDR42ssTePk5PuSS4wNtNEuFPGc1kkfn5WkpF5pr2j3xJM
tn496FgKfd+FEFy7srg1scPfyn62wEBUDUrXOYqNEEUs88GqGahSYOAxhGO1mfRKH4yKcK1FWcRU
drfacYYD2vP7zIp/eJxRUWnw1XWTLydF2cEEUG0GIJUHYeQ/cPKsUEdKBnOST12cc6yMpY6QX9Qo
GI3waPiYTosgQP/Ruec0MxHqtAmPPgOlrsQhV6cVKpEUcE4n7aj2VirMcioHmLmyXeyTQ2PvW/OH
bskntDOJG0aNDNvHG+qBHmc2M9i+moktseIn3uEGh48tIkOKW24Aa1dZ1dNYs/WnC/tI7KzcB3JE
9D1tu9iwzsKDcjBiBvXvufCoERv/AoczQFARWgdObiTxQf6GmHZnj06x6+zsK3dHzD0K0Iu5OPfk
lZBbFnR8QweG6haz1xzXDLOYNsd+ucDMZy4BczdXVdQ50/Jo5w6xWN2R3AfRrVDlGoKmCscP20/e
cD9gFGnerBCnCSsxVuUtv9rWj3PivwGjZmulkbLMAtpHRh3qo+dvqeWxMgsCkdkeotgKI93hX29J
Ma9sCoG6c5bIJnoTKlD45NnimOesTSyDX7xgjCaBitM24BlQE90KHnQLSYPEghPQpZXAqbZWVz+l
v0w3YSqzZANz8GRNQAmbjYliwOTGra2LHEuxG5ALbUbQNEFZYOOTqT6yvdxXS/niIg1gfDbstZ2/
WSCqLqch95qNUtxMRV9u/aUR++DG0ibOJaZLS8uSElPNU2cYiOzLeOdDs9ouIwDOAaAYBoOZay47
4FLgo7Kd16K7x4ELgFKDAJ/fhiqPma2Z6EFs8YSrHMQa723EHmAbFzJ86Jjmk2IbdqywzDHvL1bi
Fvu4np0ILtyHiQwtRrt1zixWT6SC8YfrBnWW2bwEU/fDmm0/quuKuZiGZG/G+KUNzz5wkICVGJ27
hRjcLZ14Ou3mnjhZxjNb8D30SDQbzKnAXzRv2kP4UBangBLtrKnQJxywJlrO/ch3cfSLT5m5X7Vf
l4zdedxS4X8E2mox44OE7Tgyh5qvSqPZT3V+6WxHjDf0SKraDkbY7ySLJAp3/SzSiSyeZHxgPn8j
sApZFrWkh6O/imPmoKmXHhrgsUSqfQB5uVXVr4XcoXoo90Uj3tKiuzNRxhxsV32QmPzNKydgZLKf
k5LeL3aGp5ml5nFIwu+8mS52zMiqFO8O+8s4bhD49Dehw4RP9eNTOcsbw5q5afvIy5GXKR89apwK
5I0jjXCIEilpnTcTIZbrNTqq1utqnduWiMU3paghBrkTEX+1icU6te9Si5jWrLdYtRMcd7BaU2ws
zE6ZgYAuUyTjMrLeGWOGpy8k3Li0L35jYVi3tkGBkKgMLJJyHBBpvjHduppdhW5D5PNm/NbCCo4W
03nLMB642qTyWOR9jnRwY8xpcsdvsNGT7i7QTx/wAwF0ALvrgDRijua+YWXBmEdmVaRqqIK4G766
pT2Pcx5v26n/zjujYQBAURIK9WKK2j6V8XOZGQRTeX8KL6zOxLK+oaQpYKBbSMtHC6PdvIakcvFR
pjVcQQZhxE6n1LZGV0XyiPs+gAjb+VbL7JZDYwh/o/06jSXf13z2vhpEv2v01zvwGHcry5XPnwaC
xkBC9XDMx8QkFF4IwntUjGRcNjgxF7/+lFXM8CD/sV5wDMWJ1cnA/h04FLb1phfdz9LFGS16Rp7S
BsqVjs9Ok80HhXVDC3HDSA6Fg87OHDBfbUmITdogXvcD5v8F7k+fOAS7hIVvuBTo1vja5IbPwMm/
12n5iJ7wzfUpvbVdjweyv2XUt/Y5T2IqIde4DdijNNguzA70QYMj3EcxF6QxA7qY6VezeM/TZBXg
JtAFV4qiycJWbLfFa9kzW1Ch/aby/Bs2+kUv/WtWVMDbUkJbgETzaufbliILvvKuSZEW2CY1xoTx
kJHBb7NUJhP8k5z7r1Iw+65/eyTxRF5Dp+k39p1VFxdp6OqYLcWXFt1NF6J4nEViQr2FizrMdFEZ
6iy+5W216ztzz7HXnwYjvi+D4DWlrPJ6472Jw2WXo1KJvJaE6CJ7dzy8M+AnGEhURxPd78Y8+bU7
YYfsEXbRVkfdpLeOyO4FwZ0bRqrnBrtfFVRQw5Vxttp53+kColQgBCyecBOO+XYaxnQbVwBX4Dyb
BZlKbc2gZlunhsVviEHNYrzUZ6ekW6xocm0ib0rxjYYu3TqLxUdY5A96crdjobEl5IKvHmsMtswA
luSWKDieQKgs/L75aUqDL9H758ljOzeGgPgUnf7OMdnF9yAQLhYiXUUPhXKMlL/ZMy8iTk5zgsCN
aA/QTKOImonqgviNS+fTEvgGW3PLkL9HYXjYxXEI13n3PvHd2dsu77MbFhotjAbIZy6fSpOvVKZl
zgqZds/3DYHGtmWd2KwVZ0DYQgNUDcMQp+t+qJFxtorGnWDL5Wh7X9rzRMTJqnYFE6md7yXuwejV
W+uY8IqztIToBW+rHLh3OHx2Nr303i2BwWel3GZ5DDiEAK81z+wQGAQlOpq4cqehhM1/NWvcGSFL
zDPZBjM9tlk6eJrIQ/Q9JPpFLicTr99ZtspXz+UUIIobESUzaOBaL0G42EH8E/Ca0G9zxxgo7CjC
Jt59a+5gfiXO02JakOMwBG5KEzZgsh7PCRf4jrCmrf7f3J3JbutKuqWfiAk2wQ6okUT1smXLkps9
IbY7Bptg3z99fTxZBVRe4A7utCbZIfc5xzLF+GP9a30r8V7SKhfBiJ+AJSEzGcDJIHQqG1n00jZu
tw4bHeAY/WlkXTHmpdKn2pN3UjJjbjFA97Ca4aEEf7mCjUNHtiSyi8s0Wgk3fHFYWZaFmwfIgW9K
y5GCRhSG+joILP2plEsYrv11y+qSO62LsjV3SIrzPqkV7lc3iYhp7XIzmte4Kqa1MvKDwZ766GjG
ozGar3E9EP1X4XbS+i9+szvhazo76+Vzi4K67/6GGcoEFAQS8H0qBBw3KH5N8qcyjMd86s01RUM6
htYR0yDHpRqOBRu0FqvPxu/EO6sdQhoeqZzOeBnCG0pbup78b8M8YG6XGjFyS3vhF71PtfIV0tf3
3Lsbs1vYO9wmzYq1ewWrdoX9CyN78iZtHj0BSBgtw2Q4gh4xjta5IRFEBBn5sZg9GC6EKCsLLpze
pU+5bT1QKcH8Wbg8fs633rDYLPwcv10fPlQpnvblOtVV3FHEHdAcDnMXhxNfQu7pm2GIEe90mQcm
jikIXZRFFpbAjmZ8a7wbsWPkb8WcbXLBhmEece0oj32szSVYzt991Aa2UhjkDP7R61k/J1XLCt26
tyHlPI0GMtNrfirewhjeXa6cMWXnUac9A8L6TWZnl6Wud8xDCrX69sZNym4gy9i4A5ykXLesa7Sm
eHR1pE1zcK3bAEyidYAuhuZZVUqh+zV/MclTYONFa6cX6lTi8RyVk2yz3qUoudxKKNcaPxnRYB2E
mzDMQADOXwsbSdUfmWwLa/p3heVK+k0UzKNLf15ykn1Wbl12V6TJ/T+pEX0nlvs6YKoy/OLNxsoT
Od9YzFXQm/jmTO2YlBnJvqK8Y2D9wigynkCX+RvfEl+aJV6wCxI0AcoXzzkQT9s9iFgw/Cwtvjx0
vE54x9jmqy3g8LUlMDkpzWY9s1kThqVeUn/8Rk8lRCush8zGTctJ+j0VQqPWTVQ4dXpc2v14TCKF
sT7qPkcNVRyp+aFefkG8/OSSVMh2Xjea9FJm2c4sMIWRuGd44iVUe5W30QnP76HpbIeyv3Z03OIG
R8gmLhEUuarXXu/4xxEYvTmj4mN+ZHzCash6a9cstgzdXF73pGBkw/e7yGZ7ZUTNwSs0bVUO882i
MyeqhwPoKZyArkMePOmXNyGSoiHa7+HDbnBvTJJYo2aE7q7jqVoRJ6AHmTnjcRohTkWkX0ANlWpl
2AWvqKwk8MQ7f+C4NXSDkTGZCHNDBGcB3979QY5MNOmw8tJmxJ1pr0OVa0EWJ5Ku8BQvPGF98nlX
MxH6SjqRgamnM1dYLwEY88Sx0LoQRzplJbs03+RvpYaIklUuYSF5pNX8kFX9+2iyLslxg60wcYCa
7SiD6yuQXbXirVgCBqHd7MsWGAnTfL6obBZc2Id2QbHqtFV+6D0GEH1udvjF421JPkfv8mTdMnAg
2vqBgo94dnQ+EJO/bsDNmmQIEX+bEMCWEqTYkfvSKb9Aj3IzaSEsJg7Oqdbl9eo34pHV5VYWwOP1
AueICuEWSIWDyR2rhzSZ725dHKrE4dNpXvo+eUyYBJxxiM+4UALld84hjhhfLJsLk6jlN8acN+Wa
YKVI+BchHALdzKgMwJKhdCyTnh/SH0NWNPeNA0kWWoZhAQZLvzffx+MYvxkSsESVowa4UQdyCnBt
0augsIeGO5J7ivv6Hg6kt2u5T13EOAUSSXJebUeqNyjYAS6lsffnySavVPjwcyv/M5uGh3hEJazw
oCPd3+1eLqjOMIZmVbzToMJaMrIP1IVtzBzBWLgxxLhhpK3QLg5scRxjQSnwC3puAVtU1q2c3kJa
EDBA4B1AZzVGnG52W9HqAuwnl/I8xB+h55aHckKNyHG7aP6V4s2IRDLhB567hGHvEBVIpxRUIK9O
uO1bbd70HZD0OIw32AfVRppuTjL/IY7k0wI+wdtvQjVbBodRdKckZHtSldyn3THd4KKNQC7G+dEz
KoqU6KuzOsJI+DA2pVi8Jh3ZUMDDuHSZsELcu+QWcRqy1U0jHMEsgZeTsj1WWuehkEXkUXOXayRg
D3h0P3Apr1wZmOmb5gDbYEVC7JrNmO8wIC1BpxwaVn5oh+JZ+XeEvIVQprOA4fjQQtu8oBQyzI1F
tcax91Ob8qsecM5ii1g5Awpz2nYEMiyE9Sb5jjQ2zq7Negi/w2rgf0bvHDpWQ+afyRi4Mog3oae/
WTZCWlqQa11XQyfAwpD6RnTED/syWxT5slZPbMIIpKDwOhNSR8TlQlboMOqUUHtooNwTFJHFATp5
oQZ+rkSDcKGxwqydnRNbPG4AA/QB/svk2Oy/h/lYto67NmJsH/WcYf2NwWyW+cFM/f6sTxlFXrdB
B0Jiud18Zfidrz6gJllDz2RnkmB/m/7JcHkrie4RAbXYmvbwMHZWuHaSjL+AtvSdgglco9bCIm24
XnZdf4i98lPVId8SrHwDeBZ81gBZ2hE7d41nMtIK8DxdsRs1UN7xu981Z9coPW7r8m0o8aY2Kvsw
nPrEjvE1E3hL8nT6dIGRtYBco7l9qDneLFyxE/xXGp0PYdgxLHV/MpdNYxiSREpdH+rUyN0kdvx7
m0TPfU70QzWoL13mfHeM/JBlJHts70819DgPVclKDwFzyfaVpMaOxKGDTmjXNE62sMTPInVBHhjw
T8D3RgoalmqHB16VIxeoAxZu/NjsaHihNnKPmzHwk1htEo3bYJzYCARz8anZirp2DM2V8G6uHV1n
EVN2PMIP5JR/HylgPeeav6XIvD0AWlgOomXlUWO5tb/bQZs2IQGfQKaDvpOa+eZX/FgUWJCwC7ks
x82T2ZlkBOU0wLbm1pyZWKe65svshgcHvxGmPIwHqekezbihNUYHp5syrnIvyAPLQBKPsochy5Ak
OhfynMd1qBqiNw2ENpklHnUpPsaGL63m6hxQjhOkwGSO7Vz8hokV7kNq+lZJqVmbmV3n2nKM7JTY
dHv1UxeULa8sfGI7ZKMj3/hns2JpXCneOxXbNVlqqIyeDSg9cXlLm1A5hEVU+5pzuxWZ++OJkOC0
50Bva/iXaqRg0qnlWzsAHwv1S6db1PeZ7Y/I4j9hPLowJcQxNHtQZ/hEpCOwzHLLQb5HtRLN0T8M
Kp5PEbbdAAKdE45PvuRpTHMUu8knA6C7oGXJbhKbw0GJ0ppS5ehg0aWK9TkiNUncQCnCfLG3m1y2
ava87ksoGo7CMwDQEUhkqD/YIcawDjmDVUsWsYSv5c5PR/mW/dPktfDomn+WqaCm7ZgrLdHuFGax
+6IGTuiyTK8TfYqg/2k5KyK5JZCABtUfY7vDzIVb3xNkDUW5aKmbaYQtqotr29SHycLp61km0YVQ
B52oqWo/afIP6kmgau0cFf4xSYhAGonBbEEggB1sdLD7oViTLpP9w9i0f6M4vmrkrQ8KV/S87E4K
WY+kcl1SuZKJFb0aLWNKD8xmL2Wh2n1Uv5B5pkwO6oUUiwGaDf2UcleNRhphTIcbywi+pyjjR0cL
JRUA8sv0DFZfO5h2KkBu2mSEhQmrJZvKk4iM2V+dWpZ13HOVgl9LpY0TGDlxA8tszEdzdLYhzI4j
PjIqFthAF2Tf1exemy7djaYPUBEokdsmc+D16W/sM8vnBm8pf7H4mOatmme6B6NdHa1b7TU0cD6E
Zgj/ryBFHsZsXTIOpaniV8K2ut4VGZVnMmavppsXZfzDG6UOxyw7Jgz6kfHO03ToVjylFV7EHv7q
HG1m4ItBWbqo56n5kPoIcvH8alpwvBXShYdd0HC6TcPYDRrVPbsA0B+zQrwznfGOYgg8Mi0NzzLF
JF+G4561Y7+Cy5jtuDNvMEl/N2VmEFpNT9HMEC7jO45JQp2uzcUXnpqOhZSLEpXavBmPEkpAb4KX
L6lbCHhefvWIF4NXWdcENwq34285cPRYORYZEKRc/ovyC+ItRxpUj2AOnbOcjY6+BxTriZMh7OIu
mLXFv2b0mD7Vqm2tby23DjXVm0NK1MRs810BzDk24YO4vfbRJszK3XzwNVZ0zSKTkFXaN2Y+Q6jP
wG0nFMM50ghoNGzO7ahtTBMPEiSPcV3oO8eAqVcYMd2qjOlRa78PWexsZv93LBr7wcTjqtd4OVKg
LbuSzkn52il5rDh3o3GBSmnzp+OCvHXkd7nI66rLUNvXRh/Sl1Y1r+Q7UEmLLUn9P6XnqeM/KbT/
UQLvIf6q0dF+2//1H7G6/4zt/X+T0zOWzNp/H9R7KLLvov+PeN4/f+Lf+TxL/xdsLFfo5Omgf+k2
yb1/5/NM51+O4bme77gma23bIYT3f/J5hPAY12nWtE3boPrFo/vl/+bz7H8JxzMdbrmeIUjuGf+T
fB6bPWtpRvt/A3q2AabA1Lnc8jfCh/tfmtPmYYxKFM84sIYhOrEo1QKz7XUWWIy5ug1vOrcS5Aej
bja2j+RG8sQF6EsEq61Ql6wW37PqeOAZAPBMjr21NQGDrEzYPUdnMrYkYzn/fEttDXe4+rpu4J0B
C2VpHdLO4ofy2K2PthmEE8bI0XSfakvbty7aNz6WICl9xql333WdYzThKvIK6EqCmD47f8yWeeDZ
UP+afjxoYVMdcc8tJO7l9Yh8Ubjem/Yyy3nEjb9ctoSuNlWf4fRXSWARhYLjhPmI3xPEW23cjykB
BhJKTj93j6HHKW3n2laj3yI08m+s/7ztxnIPnfshXe7b1Th8lAwnUcY/2tzeHIBZjtG+QihaGYac
90USGls9fCzn6Z3PEzSGViN3VvE9yRtn22Uv4BonpGV2SJrw9iQHt/0oF/M+G8asBkifGhMrOw2o
lajFE11/F9NrrMBaHIQafaF50e+KJH9vZPHhJXC/KH1eS9dAipqbbNPp/XtfYlfKh4oOuGw+WnC6
JCGbjT0CGTB63kmdeczdH+Ft6M6SRIoQ9Tsc2F7NttdzkWTIwfsxHktzqCGN6LeurLJ96TKx9hX1
oSqEmZ/X30YYvlDZ9mtZJOKLYqL9vf07NRP961m36WAOh7rB5oU18QRBElcbuyNZYQ+tOXhyzOc2
rFtWEFPOzn7r+/TB4puoMXygXCVARgLs5zoTS4+auAQ3F0+OSrEXnGSFDUyv6ahKjRijnyL00VD7
oncsdXPnAe0fZEfTYJTSe0VD+Xjoktk6yAlfa2KIBHqdSvYFcEy6ixt7Q3cre1mXKKfumOYeERKD
D4Az8picGr63b1tlwsss/RV52ydn2Zq3UEN6a56PmethRMJOYJsa1zd+rMUPs401722a5s8cKyyy
HMFRboSMyxpfJGGWU8AkXpI98xBS7C7etjb7iMSFF5fp7b0+RyI+UeQ+H1JnOU+T9m2Yx69EH7Ql
qoWUIrh2jFyQTvQ911cRdn9E8ljNY/I3ZYZdut54Pqi5afMJP4uZc28eHVaYXf2uWvW+7B8qnRaC
ED8HbbbqrVbh21wz/wOxqoNcl0f1XEW9fhQyNJYs+3zllr6PqKhdCxjNB9XryaPVm8+FPmzcUF2N
YXg1EWySPmbmNkmNZHQOYi6mSUCOfRRAvWGD3Z/rqvjlivpi2y2CTExk0EINX6XOcGaAa7aD4x2x
4ybbmM5BzSboqBO7JfF/0AYRP3otGuVo3yTK9iYLqSJKMWvPAA2dAUh0nvOK8twMYw/Jnn//S9vS
MeFOyN6hqAnxuv7ezDGW5py8xdoP6c028O92qrwbUfyThanaYZ0H1L/YbBLfo8wVdEKq21z/a8JX
1EH/aYvoONTkAczGxo/kU1XhWltse3hRl5Lrhmv0WKcrMbYB5EfSic4LlPeYNViUs1RU+N24jqGq
OfTYO38aYri2Z1wKHxSJ3QSNPp5ngjckvVALGcRnFMdN9Z00KDSMgWEQsYgBgjw8xqzYm9J+BWH2
6TpwDxhl+NsA6vXa6OiSqxWghULeHlZrfJo4EQusji2ojmMps0s5SZQzm0kaSkhgaOFecTStmSx0
/hB7wBCQUZbRplRmC2+/4UebSzzrXn/gkUMdJzcRdIU4Eku8APf/28chatfKNsDzlLE82WPfrFpb
3aQZ/7FKwOxF+ztYc8EbLD3UNatMDLp5jP4iLQg1ZftgRnT6ZN4rBxIzPXesLOO7BHbts1uqV6zk
C6mYVq1c4hzPfYEUqpOBJokj2v7MIl6sNOIRuseSRztFUxvuVOd/eBabcVBPAseZS2po0JCa+ujJ
nMmfNxSQbCi/7rhvhEBVGfuOuSiGDVb89waORIgKtLKUmFAcsGKO8VfrtxKo2t33x+IQRiyFhMf+
e+ACmQAAWvd9HcQWkm4I1X1jtgpPonkLrb3jj9HVE8YutMJP5K2GHQsi/VIX3qrsxJ44RimpBKUW
2X5S3bOGLnTTuuysBni8peD6PrghAHivfSt6WllToNbbpnRfy54UUtMiLImqeCYFgHDkauhnmkd2
sHjqfkjJAv/KoO5rnWXgq6dVzCEktZ7M9kPrTVw7VcodxP5yQf/Rddj8GZ2JOFSCuhkTeMGOcyvp
70EHQmdmbbaTlvU+GfYzG2f2dSzfIZndncVps0wLYUurkDpqVHVzP8SHgiuIC7LUlyChtRUDX0EP
e10r/beMipy2fRr4gflu9mcx6V9VWu/ZWGZ7lyQlTpJii8XmM+rkKZUn12R5RkbViRo8M0p/ayoI
qS1ehN6/OqrtN8oHjvyd0JFyiHv706vFzko0ovrSoYpNQIXi8OUm/GTjZLoo/4VXv7qMRA4EXokc
pm6gHDZDVZn7+9LCVp9n7IgGT4N3IF8m6FYrKd1nqnMu9tKrkTfufixvU82SklRqiG3DQURIB9jl
aNNwEEc61V3iMrmHktVrYl3VQp0tYjs8YMMS7bCPVRtv4+oJfXLZ1aNwRFa/kfC2UkpWtL58TET/
Es+Pdh2DfxzCZaIBFQNsOARtRFfGAL9JpuRSCpZw+CtRzJvi0Ezd3pP1c9suJ2wk34oq/mzpYkGi
FesILGXcwgQUHD0KSDuy/bDvubqtHHN+jnDpAhNnG5+YNlIPNCdOdbJ3dv2Iz8TgBkufbYPTjRv0
TauN2+J4p7PE5Uctt2Orfxqx9l3P1Tn1+idKJb6xQByRfSjiAxzox/WFMMC1wPsT5O3c4S7BaQNl
K82Ia0aQiRCFA0TdvdGyWs7wUph9Z+5tVzslPfd5PtoGUWRc97m34fK9kFTouLEMh/G2BsU1uLyF
CXFxoKOXNAnd23dMwljyPfnrQwvezk7R0YQWfZQUCCo9gdrIcOl5WsK7vaOynr73IqYgbWbHuBmE
IVhRF9WTx1ZoFXpDuBcJ1TORtZ28hjV9bVKwZ2+dsOJptZkEtSG5XeyGrNZoiHOMULkaoguHXs2R
FrNeiCaxA6aGemgm3zhpKR7Up/ho1zjj2tZBIdWGvZPjbDULAhHV8JHHPv90ZXEHFULKxVlmKxMb
Y1+ULIy074KY0tS4927yEGMhT6rq029fI9PDwZEQo7AaFoCQiElqyVUi6P0Z2bbWg/vrUEw1T1Ju
IbOhC2NFs1lwzRLrHvaXnoegYbl06e5dXN7YSH406dsICDawx/JlyFkEVeZHsSDgAND9zPlRLivq
rNPLdeLH37YLLqrI/JZBly9IlRCEwKT2XhKqPiTF1ziK7FQbfhboPL9wNpozaPlVzj6yarqc+tvp
ZCK1bqgqwEqBJiUWQECjE3DT3OcQeHyQ6KS8R2NeZIo3BBb+PR54QczVLYNIttLBnO18wFDLmeQU
07rnfjCnnRH44+BgsUMrjJzjYlU2kSzIMnV/dSTVqrzpAmEBNRae7FjjLrP9lS0mjAeQnrCS2idv
jrdj2iVkd3FN6ToWhdoddG777cqJBhiTXfhloLqcJsvFeZgWNS3K8l3EyctEAjSpeClMnaVtaxNW
BfVPnO5R9Y61O906bnIPG+dsRw2EeV3/msTTUOfFemxGsCrNQJ8YP3XfC2ep+jkQcn+LIo8EtpZe
XN862EmF4umMr1p7N2xgqawfHuqG87P1uD6hyGFK7r1D0UVXuFFqs4qxilHA0gegEmg2aMtAmdNX
LNBHKkff0ieUgnnm8x5CfmeVEsOawuiDDomBt9R0Y5k0r5p4OA+Wn140ttGV1edPdilfW416ptk2
gDXl3tZ1q2UH5BxpwzFYrvDHQIsRDekZlTp8ww7aWec/CX/6nHje2bzfKFMg0ec6MiCZ8qqbobfG
865R8mnTe5Rjg2mSbuVk5S0pIZj5pZWubK++y6YjIFrRXuSLi2VN+brNgTZE1kvecDikM8vLMSkP
46TxVYUFGsEJnAfWU3WKEaWTVCpi94ozZJ+aaQf2wt9ef09ShPG2tmZcWnG6jfGS6y2QEM3mpmfa
/St7nSdsm2Tas+VxUMzsA+wWNZOySNo9gWLWqwbzb3H+5/+BzeFH921yhDtbVNfZm15DMra6b75P
y19mxo/Of0vXtoXdxbU6io2qyNh1aNRbRR2IoLhAT1yyv3q6JD1+Op9fp1+yEkAaYGlcRIEWRcQV
ZXqic6TbUZy74EOAHCgylrB3HbIh6YXa4DLwnJ6kAuuete7wFrTsSzGg3lqLWR8n81fvGdeqtiR2
PG5BQ8m8Tn63TKA06Cl0yBLTPOl4e58VJNYItvPHiv4+2fAjhFc/tC4p5YnGdB5R7BVyOo5texTe
iLul3jbpJAKTiW3ly/mIbRy8YgjGwlLRX+wk69nXYMUWBbUP/Md1mTIEhQJFbRR3kLHvE3Iraod2
lG3EEgjjCAd/BdX1N0q7H8+uXqYWDXBUkAxSeWOX9Tzaw34auoNbD3t6yGjiu7lT85jW+d98sM6Y
5Chi71EJ6TXi2ucdsbWXtAizfHKpduJ2m1ygkuisVlahnb5hzFvXXWxvKyNGnXWnaKGj/CBI8HIp
wMkaHnlQbjtGsk0a3Q7s+oPLKH5mLOAszf+mQqsD24GkVvO1k5TINhmcVRXdR8/4wWBLNc+QFGsq
DTa6X3ylrhl0xoMXIv02VG4hQNfvThPRHJaom6YDQM1cKirmhAkl1W4029wd/F5sRT4MlSB36+G+
TPXhgLFhBzVprdKqY12auRu5uNq1IVBd+4TMOxyHZEFtxBohWnmTPAH+wsAHNYexhF/GUIBvNIBQ
AqA0ghxDaRDxjoImAMwi5V03SuWtnJZtCZVoxzG8VbzI1yJM5SHywq2Xhl/Cs6AmzlhrJCV7sxtt
kxvmLrXlcNSov8I9ndTvbcQgaXgm56nxjLnko3AjfNTlrqUrAGEF82moWPx3sRFTbY8c79qsTsbw
1UIwZrvMOM7O/0lp5E6Gvkw2mTxpCk+95eJ7piYwsCGxubo8R5b1ollcmcwykxvrxIWdDdGU/Iaz
fGHhtInTgaiyDo2gTPf2yJazMPKry12RAqFDx/dTC7sL9tkHbscE8x6kxiYd15XegJPyH1Q3JXxx
H5DCzj4RWRgdRCVtvb1RpAGAhlwmiKpV71cXUaNhJBnWSVIhDDAXGo3ZAeuQY+YGCIORsz+ns/dI
7JBmTAXQLXy2mmja9Viot1E8bcfmJJfsL6jpmPVP9QPnlF0Fc0ZhRNssBXSQUMkkrVubMzoOvslg
X1r3dDiKlEUU7l1FsuwFpcbeGhmfI5agkRERf0GMJLUO0+krSvPjJB47QmxqrrOnVIn3xGejPg01
fbV8mATYv2UTW0c/Yzc4Ji8O9vUNVNUJt4y+LW3u0tNUmgFdbltd18dNoeN2cWg/a+b8tU0sfScE
gU7FJd6nLHfdsONgovc3fSbCnZf1FfGGgqnJtZ8Y9J111LvELayOMlPHPLSN86Cm/Hfsp2qD6/HB
qsdfmZHr76sRPreDy7P2f3PjKyyLv7Ct/mKU/iKLq61Vm97oM91HMwUIoGPzbaHzjemAwvjUhJXt
UoLisC8p7K+8oklIi6f7BBLaoYVyNPWnVtFLzYAYlQTb6Lqx+QwpOUybcteEzlccMp1O3KC7mUB2
QeVfUPNu5xtE/De6doO42a56T4gT7QzeDXF4ipLw1Fbuq7TjYVNVA/c0T+zC0GGf5HH3Vbb7nKdM
+qrnsWzrZwzH+2LihlhDCMTIzWRowu3nkvarTNiTwMYOJMPpuQvVvInS6Fm3Hf/gFNivav/Ypgax
zvFmZGimUTa8x2N1sQu2pPh+Xh1Oeha9OJGpKPll071LlXMf9O6lzpeucZTNLSreO8JTTnp87g+u
Emt9URV8MKXYMdxLXli3bpAbdBNvnYzVCKuWR5H7Oz9Slr/HQIwXQRq2C8BXt2ME1murWo2+ySPU
apfeYMzqeP+qcYK/MZHYwZi6azS4sbAdSEaRTCzqism3VgAhjPY8TxZ4dsI4K2UWf+kwjzcj25l1
4w+w7mdkw9QZOVuh59peyYidF6x29WtXYk9s+bKyF+8OMR+rT3xray8T8UiZspcZ3bVyOf3H5JS2
yYPH8uCI1+1Zly0ldUmab2xEHJb4xQnAlL2KreipDxE7dRP1DCGd9RgH+YwhFDSsfemjBfxbGSss
nmsAAuUWnpq1zOPhyU7Di9NpHxiRJd6Bgso2Y74OkN7asdOf6XnxNhP8vrXuRiDLdYiwqJCbg6XU
E3SG+WAU4T7S8Rq6zVhwJxJWMHcZH6Zj5Sdj5GUa5r6zm10rOyC+pSsDRx76brzD7MHcpA0fDgnR
iyOdM/Ea7yxqTIhlFS212SQh+xECRjviGG44E1QFqYviVsY1HfU4j7OKJgZeMja2BW5OJeEudmX7
jLXn8j2NeuIrmrwoCuGX34xHnNo419qUHLREPsGLHo4xX6CqBOoSVu0hASx/WJiGyIo56YHyDXfo
zldV9YhV9LGgwI7XHAeL4WsXEpo4nbI+oOgW1GrGcnqnaDFbYbNExIvmXzOlChLmFop0CXqkUSnA
Kz/zcNvF20qbcPYJYOZwUHYYcSsMy8vxYKjn2LKNHV3IjL/FO9ANarpvVHABDO2oucw1jZsPqS9U
qho1K7umFQfENFQnpAp3h4EKOIkCGyf9jZmhNA91eY0JfvW2edL7+Z3XEe2huf569qrU5DC1CeoZ
DFO0p7Lm0fHqYr+Vh7lItXUxczrq4qsX4NG7WvwalD2RMIfHYxCQGrWa/UwX4eJwx+k8td2pD/OX
XuJLTTyMzYUC3TeGU3xggXU0lLwaqOPk7cM1Q1RF/KcqNABkAsfaJP2DFRGKWyB2PnZgQp4853k+
7hscRJAiGDU1rf/bSfw6evQBO7fclHSYIOIkGzxPGOMsjJBOcXEglp4ULsOh1JDzYQisMmGpNY6R
p7oIz26XCyYYfyAVbZxG89nPfSgHlhEtsUq0QuTwNG7jY6odwGbA4oLaS/zA3Faz/4PdfMZupCW7
xKT0KUS31SDSbutW2UER75VGG1o32csQAixliH2uElg/bG96HKyOoW3yDnmJ8NO4uJJH+oo7XtKW
Px3xpndbbo0bs0D49A36KL2WOVRXloupnN5SrHJOQ2ehadS4B0aOPqsLwq56Sgj0upMb0HvNtxuv
i6c5aqcnthZQXtEEwHUI3YkCu7kLf48Yq7XXI28b6pXFtSnLCLhhFr2Q4vq1I35LGM+5FIwYceI8
f+D5Z3mTdz86jptNRgZry2wQVKnEd846K94Sp+cLa+CRMc3SCvg0HlK1APh8ZyN8TI9LynKOWGv7
KM5d5C2FKvy+2e2H3HSb18lBJOti/UkHi7jHJsGym8LZcJkefe7g5ZLrqEhhOOVPO9MgzvMdphUr
kvCvMsW9bNwr3MDQoPerUBzqCM+Lj9g5zob9XrUmLlIkNJfLpGdM762yXhuicuQDySlTlohhYi5f
pKyJQCHxrDP1d5RfRf1SzVgYL57+OXvnpL+k6UVg1KpKdBjvwyfw1cUrKsUj8+akRyvapf15UI8p
Sql7IryqOdewekz3AJMG5wUWZcaNdQHPvFi44yXZM56U6Hkwd/xZvgU9WyWD5g3vZVITbTpvsrgb
fMwlmwr8gmoWAApxl8U2N1laAkd2XxVK6adfXQvnYe42VvGcuxC6aCJr9A9PwpTM4ExRNuw8hGGD
pSLG5Xifw8MgDZp7URrCxzy+Noigw8uUP2bVH+AA2B6/cmGsxvndGm65ePGm81JcP/+G4tV23+P6
VqQS+NwfZ2CZ51w1F5TZCVYLyfuZ2vmWHvmOxvR2Jz0CFUeKPeeYa8qJ9q9aXHUCIw4uXeiJW+z9
UwiFrjnoNKRj9B+grVg/ZXonfLly03OL3lM+6c7JrL704tU1fnLEowJbsqMep+a3a++F/jyLa1T+
JuI1tyGf8hWZjcc2/yOjzzZk1coAoZGkSuecsivOPRq3Bx7p6MNWn3p4M2ElIAGF4m4aVysstiZi
JXw1fuiemHzKVstITS68ayCeq1jN+9TjMQN4M+bI8AYfLFsCshK8TmDBgFodJg6APwasjTa+K/os
3JRvGeP46Hzn2r3IsMIfTM8nTUwt4ClV+6TfifZatefJfwoLHvAHz7yDaanEGYwJtBxAWYQeomNv
4TxbfHX4xQbuwiQmt9AZxnhvRYdcPPInU/voupfZu/QoRAgB1MEMgT/X+7giot6DliFcqCGswPHr
uIka5OgafNkzfNywYpmt/cGbBxemDXyfaD4HtEC+5u4HPMM50SZF5gWSJQLSDLu8QXNakDdmss9s
FmYtKojzF7cEEymPdPUxkqOKaSA2GKUkIM5Wg/OF2O5Tigh+DYz5UneGcZcvH18Cb2rpIo/QkGm6
oNGc+DpFECzPtrPx/r9JOo/lxrEkin4RIuDNlgRA70VS1AZBSSV47/H1c9ATMYup7ii1COLly7x5
TSN/Ygurn8T4lMTnpPryxWA1GHtoys3glLha0aGNmBtizxjtuvBYjjiwfST+NdU4pOEyEn4s/JE8
uHVI5ocLYUN8z1rJUvu21vDpiORPEUO/HFQigAEvy1cfDW9VLyuPf0GG9ym7+BoAhTozhb85IsTY
peVNKr7M6DaIf2nyJ8m/uMKyQ/mCnUaGaoWVx5/IZrKBjKlcxv49lATMQUSUuNBDQFhEYKSj37k4
JWtbjt/Iw+HaAi1AfUvm1C39a+zPJoA6utkisCl88vgHlW0hJrMlxSGVr9xvi15ECSfbOSRsqpmN
YRXBXVh5mBbzD/oX3M9j6W7YqfkRyu++bBweI3tim0eBvWuOSxlY4hQ9lJZcNYEAjpFXvv8Hn8QJ
h18Tz7Bo8LYqtineqLlY5c1vecGXNJ/LmprT8OcSEUkgsS8lXWmgNWtQNnW/XnIwqjvuN5r5aYpP
DAOT8lGMp0L6iDJ8U5+q9654FgEI9WA9i17e5eB2hMws8KaHAe/ncM+zC687YN2ylb6FV12hRdOw
jkfEVdwNdk6zQ14HTCuLxhrDCA5lQJ479Qh5as9cq89axY63+N03b3bwDtjWgpZAhewIIxK0uwiQ
EJLT2WY/ZsqqoFqJAnnplWV+lMquhkoRTE+TsI2Mtx5nFtz9FzRbuJrOG8N32PzhBbFIMDeSy++u
WjegwJpM0Am1x5wpYXDYx8FaBSivy/HaRE7M9OLVqPr5XeecHhLP2W3S5kaqLQWmraHXZeLGa/Vf
CR+E9XKuON2xA6JPFVDIAhlbznKDqxk+O65cipNzmlS6JAGlAZ5tYKsefonEs0wlFB3salrIkUyN
Ad7Z+YQYABfMhMdXQpqmF9L/C89cpyO2St6AMQJNQSdgXVDgwpJuyIxbNgamP+3EsythgFta4Iji
fZTHrdlnvPoYwrHvJyOXm02xW71wG+WJWw7KZM45aAPLIpLJ0Mdxq3pkUgbYNHQwNetUXYBP4O3/
gldyV/HXxfEeAqqjCaWDc8OmYuYRRC4IwSguaQP5MQ1RnpSELWTIUrV4FQY9TKeXj0lkYIxOg3Fl
DgiRxA+tZ3S+CvVXDEFwImJcJ6/P16C+3Hr6Lt0TMOYeXbnm7R32IwKjnh1g2v5a4Q7Zrhideu1L
4Rzn3e/IBoFJDYluNMuMnBGi8zi9RnWHa4VbKhthCtageTYvvw99E/9bx5owG7Ne2EctcoaejotW
pIAWmLIMGGT29bccLHWY8CJAa4o80vKhOcGzR0Ptzj1CgnuPleCIgmAtLKxlQ8pk0QZub+JnDkLT
gQJWIQfFONY8kcG6zv8dM/lUIHFwUubH24y+Y6XqumkN+D5AszTGecd1gn2QIB/84axWt5julUTH
hfVbtS8TRrKJpiBnNS5jedab8INiXi0MaCxeKY11YKf8FhjljMaHJ36L6pt8jaDg/dF9XgnvL4Xe
pFCaPWBkDLpneI42NLYVXvCQKSaBGdpkCF5Yofth6pYVOLjiU69UN/faixjXSz+cLnjMwHhAj4it
2jSTtD1lbmf3EKpuvT8c42Te9n3KvcxdTY4YTjxK+tBCrLWFg8adWkOLSAiH6UuIJAlgJHGHKgxe
H9MbPDAPra6dSXznk6TmPcpj7qD5zMluA2e1KQDAZNhvmm4PAgdYarc5BAjRh0eeksFa6Es1hyfW
hQfByPZ5GxwrvCHFFKJ6x3ZV+qzl7wnriAbUDZPfFVYyO08SP+Iw3+Y9b9GILSnLCR+4RveH2fJ7
W8jiUiuufh+wVMJIV3L1sFgNab4JcG7q1Hg1gtD6CY2OrB7M1LqYBaFMVf/bt+NOQBLbc2O3je5O
8OnEBpOE9MakfjTD/mTC8cpNA49Lde8PE8TY+Ip990EOhH3uh+cST2q5YznciRtyhK46xiCGVh8b
uT46ciFB3sdyS43cBvl020V2y/pPwwY39CBZiZmj1lDDsRHFYRPd5gypoQrnmoGuvkBbdC+8/tqI
+P+F+OtMqXQPxPazlA22pfgR1fXeJ5/XKA1M1zCaCcB7TeVZSuJLjK1jVas3UZOOaqZBjf4ipvxb
m9Yo+44lQmJ0+1Ig7KQo38kBwDuNKWYXPSmkkJ9V60wA0t8QsxVhCDiognQWWIsmUr1Otk1VflUC
rj2aecx6/yPRbb2orqVu/KtNrny8puIoOuAusyFdADkBrgCJBYpM+UiAAWGp6VAW59rem68yzZje
3hKQbwq9UlL4njdlnK/z8hs6McAj5tnRcSD9Mu/+VSTj1jtvQleGnQuEYgBL1KCEbgeX0doQKBBO
t7BlO4JD8DWSP3JaiXpfxTdcMlAPLsocsV2N9dNnxXFJZ1K9D3Sg7Sa8boB9zOILw2nWBV++io3K
g3TNRchSmMwTuwdQE5Zs4UBVBpoF/lDJJ908SNuFtJLkF/iMneJm5QXXLvuHGgF1Qu2QcbWUR2tx
p1sZzmK3zcRTpFzYrS71YJWmp9Bl36AvZ1gi+CuGS4GiurQVhFrKPaq/ONUU4gPePsjQXfkQcWlL
DSC3crTCs+6ATK38+shRIrmrWqg9i3IIpXA+ncyH0YRtW0erQP7hQpkF4/4dm37V+MDY1SZvbtEq
d7naSgCk8UbKVj0ZUggQiPJV9jpG1trwVUiYz7qMI/mfEj+rEG4nNvBraAdTtAnKB3flIkOkilVO
eagWPcadS5ShGCJs+wWMc+1AdTGxILAVROv4+m5T6ScBOoEM22EQtgdxUjIHP1F76DcRDg+GHeJj
9c3lZQvBsQHAwwoqKQ4K1E6puxXWVmdjLcP5CMe9RtQozlL4fjhYWQi/Mpg3ynI0Gfr4rXRozJCb
4aJHuQgvM2TQ8laI5noY7v20072NJZ2wxOPGONPxm/oHIpo0eOFdonaPcmIO/EiFV6g/mI+qyWnE
9WjdC9r5TDrMCY4LjFbCNZt90hSu/OZuoJ0xWpKhpEbbwcV7Wd+Z+bFRr0VRYCVPXvN4IjTZFg2b
QWQcTmWx6sRd3z34a7GyGTUMHc6maGu1q42n1tyINmRQDgJ9erqNHIJ+UeqveHGyDR6BA1vKAt1F
9pNO/wTtVvZusryPkLD+Bd6jlq5B+Eez3luokS5xsx61a0svdffV3350c+tOH74oy5dOsLO+EgY0
gZ+ieTFs1K7CL6ooRzSO0aZxhexklAef32UJ6Jbc+JnLhsjU/F/I/SflLx1gHK8ym0VxaLIFBmnm
ym6Ln179HJt/lbAyGltSsdLbYm85lW62xIxDubfpoW13onfJlndMjZdK2ztN/VVodFcbzECa9qej
UTOaa+gluLhjKdrdIvUgl+vYevP8HUOCCX0ZpM38Vaxit4e4HH0EI3rxeTu0Q+yzEjJXW9CXspf3
Yvxy82fnaraZnScaVmNBPcIrrTRsef50uE9V+r+sW0G38WkWW+spteWy6y41U648QMeEkoShWL/S
MeTryr2GdkVcs8dZGMWjQecMmVVHsEQbZq2KP08KkZbiXAY+EnZPr16h7GMHhe3/JUaSk4gnKVlr
REWzjtMR0Sb83wGdeAH6N1UPrz6gUcrq9/ymYdjgmGFggybQubPgWvJPaUqK8kuudqGyARtbaItf
WOUMJp+ZeiZyK0RPpp7ws15k48XqT7V/DvCaNQTHkb23Xx0YiZibSLwd7brcEMgSNMcWhiV21uJu
tK5NMbCURFcLqRFJbdpvRuHPgIuB/QRxNr89xq4rFEPGCx9GCsu5yX/mD/g6i/ID5dxSg2I51Nci
O5flBj94ljFkbFssLXdV9VGX54q26RM2dmdRXja18AhsCq4tdwfmRT7xsaPqxu2F4Eh7kl65d5Cr
Tyg38P0WDbx9OhdK0TFI1i15qebdWwBvKQ+fzCfQA57XUsRdxi6upOaCs7kJY3HpbQLhyFMIxvd/
+2l2evKq9N6mvFfYxkfJzVf+vNFF216tYIQmnzlYK5hVg4+lK6LS9ZzQNRoa6fDsadtwXsowU9Ml
L7KZlD1evfBD6i4B9UXn3mshsNFw0+zl+jbENwuhNJzrSN2BTyvMgjBKc33TtN/YeJTt1vIv7bQb
F2+xdKA2MJxszXqHvzlLic8uXnkOpRW6uVuzoLLz1ImZLOP6r3YKuwrIPYaxIWisXbHSwFBzgrY7
7gXtqGsb/MHadlsyRfbqL7OSGFw9qkHTXk1/VYjwYFke7oxkJ3nYnT+UGIBrPWSrwTpqwTOQtiKc
j87p3SnfRfkKzr/UnRLe0EB7xiRRD8E2Gw4WDz4XdmK9E5ibo+jHn34yAVRIfc7McQaUpW/LzOJP
qnN8QbzYWljdL+cPMNjEJyzp8/YJZwLXXA066mSqTlZzg0sJY4a5nJ+mcqdB90OnL04K291uuI8k
Mlurtw4mTte2sjbFSh/tkXqur37vfHeFv+mgPxdXCw8JpLz9Xaaa+z2U6lVXnOvKNqSt76+OZz61
v+RCJ0mDLDNYmAW77y3au4yLjgxbBGimgzExjGUBl6s12SvoyEptY1XHFEjZWtDnLIILAF/J2LvQ
8i8WNGyLC9tANvfR51sObsMqiByG+DCEK0Jouh+IVAskEGQlLIbFt2mrLF1PtNF1gvMF+RRYYSvA
6BvBesSWmyTniCsHs4vUrfdk6SxEF1aHxzrIBqxjtormZqI9S8beohDDwOJJ5PkmTgBrT4MBCpKX
C0V7Nsm57Y4KDY/x1BU6JOLkGlctX01DOwvWvoJw8n80BPt3qvGj1QBhmagm/BCbeZTFsjqtVmF8
UjCIQDjyYdBRrdFbouYgghUGhYYVMBOHTcorjLMzsQ5SvNObW5I7DOwMMdC5j8lwIc6tgdoFoYpR
4tvjkdfKOpffUuAdTVC4VtuK4Yc5Xinw/WgjhROVTWU+YDAOVIxs34RnTibs+lTpmdkf8lULdp64
xJXSc+ZY8HI5txqt8RKmXe7k6WYy9lp0xDHdHSOq827govAoWCO3x4GsC942ZCpatYwFcr610zR8
GMFWSDZB8mwe9DFOZTm80iRF7fEuxz41Fl21ubGYBgVUSG+mnwG9ECHU6VsI5mWxzXAroDohUkiP
AgdG44CwiFdofYnXDORbSr9DKE2vrNGR0PRa8oqXMU5d+CZdvjOHY29tCV4CBFhBCuDlDHmyBpFk
HQld/vBrDFvL2PsZ4SpEEKu+y05l2Xj8EUMzH5Z5gkV9ChF5olCVKuNscsifUNAtfV+Xq5iVqLJW
+CG40RYrcfjJEtGW2e+I3i7FhQG6BIkf7bJsdkpzavF202Fh1IxYpeNhFfJP8X4G+Ym3K2ac5hYu
IOuoazqcGhfzj7RCdwWzSk530EcqPkPySokC1PNtyZLLwaDN/+Uq1wmd6N2sdNUQXSZxz9Ey6N5m
/xRpV5UZKGNzoqpXjswSd3iz2kwh25V4bYiH4W+gmgfvergJ0wELndFubS29zU3c9OXXF4yl8AKN
bfA8Zyy3cnqQpXER9Cc9+6Rcaup2PvC69xJb4A/9az5QbYP+YKlBs40w3ZtvXmJV8JwG7OqeVrBP
Zmefq6p9dfHcQ5bicRRJcd5q/kE3T4inlHGdZDvEytgEHhgTFnXBMr+BwvDEDpxrD4PPFYinyW2G
B0hUUV7lA2RD2vTEke2xWtEN2gkwN2VE2UTKc05A1ljitOFpnq0M4HeGhAg3DdF89uPBLG4DX/bQ
Hcxhb7ZnJdq1BGCxcoJ/QtgXJwsLz7HBvkiC2cZnsxigvb+xu+DWwAi7lknVulTCORaPRbKeH6Dq
uQgtEGLTJeFJf9E2nEY52xodx7xNNnX7b4ZOhfYVTz+tyjZ4eLFgWurtkbFHle+FcIWugEaJt9Im
BofPRlgLl4OiXAf1qms4AX6q8odMn9Zlr6b6LHtybTZTS8FEEB+d6v5IwaXHxdAhl+2Azfy4bMez
518D62ahpiN9Z4G5uXfumOKlPcNg7W3xxVoYwRN/qNYGwQVoz07T1iRiotnjvwEGvcwxTLYRQlvu
XIDG8NQn/3XIcuvygvoJbH+eQPuHI8NizS5VZpet0VU8JH/TJDsR+atwJJGFYIgP3w2w/j7q9KQY
tjHwMiuPS7as8CmErWkdZ9lzeSmUX5UdQMKeYJSA+CA+y9aNgBEZb8uo33nFd6GeYyw4uUbh0fcO
3n5aBqyH98N3JfLqPoZoW/7oiwbVzkY0GPAwdaRVQpUgKv+AEntxoN0j/weKgpX/S7V/uX+0JmzL
lgxrKIG4yi3/nxH86up6QHfWbZMCIP8SVpcy3t/nLenBb9aVctFQ1MTJiRwe9r37sDtawS9MAPFb
5YaYJNzq2MgAZnBJqDWTBOaor0nBnDPfs0qsE2gWJ71GGw6xMXlinCML33XN1UXJzK+0D6VVgKNA
cCB5vrop4idXVKbTjg5rtV4l+pP80oUgXOdbBs5AnW40JnqWB/dORYUDJ1wEyhaGoyDu+/J71t5F
IIMo4EHqr+qgbNTkX2md4/6nSq+6SZtw8Cw31FeAy5Tyt5LConYwo2fwsbslm16ESMl7SgnU4peM
t15tY9e2RM9E0ZAn1wgOCLycHOZacBv8jawhBD/jD8v+hI0OL5IIioq2i43EHU9n2XD1CM7bDrSq
aQ9p8dQteOrweXURUsASHA2NdCy/JhsyiTInAFxCB26n9eEl33F5b5svk+ha3Y38naL89dkfXKWO
5SJ9rKb8zgNbmmyFRWdn3iqpD326Vb1jNd7i+lsrP+v20Ut3vhDF305kN1d7ScHWYOaUBISXH9gd
qOI5hJtQ4oiIaGm8h82FEcjPgU0IINPSR1pspmJProsnv5VFiKgH1ui+smnSlJ/W4T2O7vJy4Lag
ZiiEg5ECKAkLlsbE0hLnVv+Tuz1aTxb+f326YzBudbrTMbYt4g/L/jfExFxpcwxCfpmullPDE1n8
CvqDBCGb/LwBFMRf6yvykeTwosI6yf0bQlPyXv6xPbJF/gK+SAPYj3rqOLHcJ6zF4vcAEjv/Gnwd
UuAkE2id8T3lL18499JFk/blSM2izUeOu+jAjCXc4VHIkFqyMJJzoLhSDwP/WzeD+XNDzPqOdc7D
cxpAqOKcLNxrDIdnHtYUmcoatMu8UVfp4k/qybMg1pwjdmy7h8nbkeuYlfUP04Ptkd3xmFGTPUMB
NDiuZTw2T4z5NMn26DEY8RNLtoFl+JGqB2sdFQcDcJE2GMKFDsmUpQwJZAGOTUQgeLt4+OVcZsOH
AEDHfK0ZZ6JThD9zcuNXigV9sa61TYLDwYxCtPtSPs5+fH+puWYTUSkHToJEUqO4Mb0TNYCqMCLQ
kJhYmb4KjXe2/JH7nWHe2uBqFgfiqqtilXAlGuonTr6iBoeHUU5ImWW1T5NNVp+fvGHHD+t8bNLW
I7NcSQvq/7Xg0mGHAagFrcw4ANhgtWjsRob+4tgCSUqbwr9AeIYmKwGevor6rCsogRYGIYgH64JR
IxxuHFuslJWXU1X7/344gq/h4ackhx2C9Kfsj3OTrPkhnOoeXiYe/Pld61cxK+Agu1pcMFqEaz9d
PltyXGkbg0jRNanwTkWRWYB64GCJ0yCmydRZHpOwVVMi2I4hWfKk/FVfcgid5anKTtmtauv+xomw
JKqHzobAcfPCFGkX/rqPPyeWchm10ki++7Wundhi5roDL1mJN/GHnrjzM2dhEZpXxCzLQMQSBrHm
uM78m979a/hduTeIhGRKWPwGOpco/p790+If+2jP9P4uxpuWtQzeo18tHqgNlJlPWcQwCNh8kbdr
7tAi3rCZQ7O9md9mQd5V2+4hfFHNtWTdSCelpslUVrCnKcmrJocHuJ9hTUOGvOia9WZKboH0olfA
lk8Od2O+z9ozvCVWt/duyahYfbfaj6kAlLArmRcYsBcxk2iUy/wfFtkfRNOLb0bIb4a1Z188sgJV
LoN4gmPOEwFymats48JYhnb1ZUDoaZovrsHB2KXWhoyBgP3PGxsQ5BvwDGhVbQwcUU+NOJWiPRWv
qnqKijuAcm7ALB3OiA1D4TSO4HGrMd0XK+hUZNqblxlCKuNPwDpdORTWIZdeUvbyDjnIAQ7GgeFK
MCPr6StiHytVH2b8FKyT0azk8VB1OxElBx1yD8cnxHxT8+ejQkBAVPyOasgTfChAJUn9XSLltEBr
rWpPRsASG+Hhi1sKpuKTr133d/OMlxz7deiO5XOenAfwNnqDAKwRLhliQnkDr4yySqI1hNLhq47W
KVCCkLyj7O3JsGcQ5rTMwcYW/z9O3LobLlzX/LD55qxc3emMO8MO+l910XZMPhhT++JpLo9asw7y
S2FOTuy7hnWPpxN8n0ayY3mtI7Oek8rdAopk/G+Mifpu9zPqogXbdl4GeIc0fNXtgqWZSK8jvCv+
cVy+zPQLcjLrSKz2T2nwrcOwGqIDcWJcPh81DHfV+BHETS6cdFZ7AXsUOhWxxtX+GtrvgZUl+rpl
XT5rb9cuDdvzTx0ZdtwJ+MZjILKYWo3N6Pek/PO0z9B76u3d0jelvG6S78anO9oOBabWXwKGy4hQ
+GpmLHugWRO/NO8WIDif0YFYes6jvKLefKyp/BtQM5FMO+ZDx5xpqm8oYLNnIA0lfQVRFyW3bdqH
9jDcwOXzdNeCQZQrz88XWsl6nvcmpPQfSwxJ0aEuUyp1ghuxgbK6o9P1wD0Mgj9k+W/eKbQD7aB1
F8enLlakgewryDaUufK7DwgHKu4bqz03xVYOYNskHwLHFdLuEvljK6yaCnbmvxhXUB0rHS3j3OAq
4ZEtGvm8nvx4wT/0GriSKyeuXtohQudHBwe/dBFHMXLM79uofsnFLa2PefaLo/2SzEpoyzdRfGno
+Tztwos2QPqRfX7h7NrE5/gWTRdj4AoH51wPmFAVrAnmmQcKAxw3HzSf/3xBvIALTAJtnbo3/MBm
Zq0KvAlxsYhWqnTHchbhAJzp7gmzi7bgZATXUERJuEED4STZJbC/Ew+BiMBiFgkAJT5xKvFowHga
hoQkPfxnc2upqfICR4gYX1VjOQRngCGmXN3aJczbeDIvqx5BIcYc40FSqDV8rmHn56/5JObiUbSA
8Jg18VpdxOMTN0eSq46qt5lH7nlI4JrgReTOB8iZs5bCNWKjhSe9rHIzCWQAWsv5A8igovh7LfqZ
FD7eI2vdjTeoygulOE0jRQOK74a5ICV7JnIkHPrMfTq3BHATivY0+1Pm8rcS/wDbG/KuzA6ptsbP
FxMkMoe4Gzoi6IZgM0rXAbzBdLIV02FGTIq+F79qh0DV+gp117FoagsUOSkHnQ7N0Nf6uCn0OyE0
i47HH6cXpXkoOiJJNymOpvw3PwlD+VD6e+Z/Vu9QJxyj54oWDoyEVCpB2rD3wTFb2AFOPv6GEJnX
ZcRSWMCrWTIYPPxfX1lXaF7j5HPK9jy3iM1RK7MBWPQQLPdG/1mqGLK6dBa6RWO9kvqjWR3RPcLi
M7BopimezZ3iY4XIt3EHYTtuRwE2Q4HvKGL0GKGQGl74eiU4fDXjA7v4CfJlJn761sWrbiwZbB3m
crfucC04mAerdup23xi/eGcPH2V5RohvkgO4QKDI35ZANC7qbrhnS4AwEQAWIk69olOyZDoyEVnW
V9rchvHDo4WLBjgHNK8Zs/OqXPcU9vl7h1w4Y3u5QaZx+20YSDObC6ETorlTw798+Z31DL4j8MKA
SvlQihtt1usd8JpaVGRQSwzSCeOO4Z88fWXuuhEvr/FRTW9BebX6H6x8r9vK3rdSoApZgP5pT3m6
6t1j3ud43ifwsKKzeYOS4uQ3UmAiki/K3wKNERR3btBKhSRgHhoLaj2lSp2XefeWaB7uZi+l1XRb
Gnhv50UXGHfzzofIUM3bjo6+gu8mYqmifgzpvQz/FFbDcP8t3hCJ/c3EFiSuOOYM31UgY9GhXaGY
LStp3yLbli4jtuOhk7hz5vZHjmmFoUyODmwmThWt1VdWvObiqjdviQumv8gNJwtTNxHxcFvL9I0+
etWrqYFE42QawZttaZagQMc4yppLwTa838bljoj/DCSsU2PZJmZ5jb42h1Mg/5bGQm5Z+xysjsXB
m0ADkGe6j5TYhIyD6r0k/BO0AlN+fOstAEtlROl99zG/T5lm2WOgmEKO22wkNtM49gnFXxV8WP2B
35sVH8AyeOJtcCt7iMPtrHjpEImmHI4WpxZ/Gze7GDZdbB6oiSK69rHHtNX4kaH35DqlqzjWRg3w
thrijcBKUrEbCJ5Irtl84o2HjtFQni2biHDmq4C6Q7rgfyzFjAjQDthUVCCbTFf8MTy2WZ1mV8Mm
we0D90F5K0kXlbFT9b6E8ruauCb3RCG6hEOIXIrc36HLhaL9N8uAf2mYx5C2FXfnmaDtNZjQFptS
f3TSNNtJLtXhmXjPsWOG/7OETyH5JHdPI2ZcWw+iG08rWuY1wtca8tK40Vati2GZDRkD+QZH4Pmm
6Gr/YAGyM8fRGrFXO8uoRtRfHVcFlCS1eqpig4XZWxs/57kQZaJVnea5s6y+67+YCqIBaU1whar8
pFTMkLwsOyG/SuUuqf5p3hEsKscVKDup89U937Vmz+VW26VxZf0mlVcTEq+DiBX4AaDKMPEb9n/k
MlxKPlEFA/bQ8PH7Wc4HaalRoPx1P574Nq1doMyu5t+ZfuTJMMOE1FoUwPZM/wH1iyZHtu4E+rAf
JK4FRwN5i8mJjYJFfqahqyqnoj14Pj8RaqqXP/HdQwWcYwNAOy5yiwV0gBIQZI50dtyr+laRd2YF
pL6CFKfCl0XpDpKIK7Qe3pWe0U7/YUOFbcS/O3xU49Pq3qH225fQ/rRfkrAWuMEsR4/7i829hm3q
KVqNpC9hJrdSE9atDgglzRW2QR0Udk1cHB5NW9oFGJvBTsfrWhjJN+RMjbEfO5c1vYRUD/5ZOx31
4Mp3ak6s5GiNIguD3+aQjMqifGVUrIEMgBJj33L8p8OISUBZy/ZcMfW3UO8kk0Vs8q7Sk5eeATOJ
jbED3CgaqFD9AH8t68hyOM+7sOijEf6U8o2XYMSFKC1QjgkgNDHtBuarEShrJHFLx8ESM1mGI46q
Nix9CZB0V4vH/IM+KIZUIt7qjsVKse6FlxSwQWZ+yHDwmC+qKKcwvnR80wuEAxm+3N3oRFTqpKQD
wUYyhtlbOIG/BlfHiyuQ1vRT87dRKJcuqKntPuMHs9PMhTXhVLJwjpo9P2gV4oZs4sn7lVBIFh7a
NAUbr+WoreuPgZFWdQG4LW3X0HyHZwO93qQdLBq+Eq243m+FaUFztjTKHeCKzu+CKmYJ/5TGTp29
TJgwvPEo5ef5fU/w6UjLj5IvP+/xueEQFB7vEk7xJ/8238sz34TdlTxu5i+/Jf4EF7QwZ5INehAK
TBBAdqydLDKyB3yNBqAO3Q5XtW69xGmvFNdS+Mixm2m3XvaiKCjKSg4fE7uNms4rym2RbMMG3/Ec
OW1T0OJ6OXLaF94IDHsQQAEzZ9ULClqlOCPHI1VtN3ddQastW35ngxsacsZywlNsJmH31SxN4oPn
GN3MBpPwLlH7aVm8Vn3dEUPsg0VhXajTKotx/a+J8dPmpR6EVnZAGV4+eMlOsS03MpbSrG+ZsvTW
WmZ7hEkAY4Wg7zwwVIueCc9s0abAA3+zBWFnxhpSkGBGX2XXWMn+rtA+xAjew7usVuQaUiSo6zN7
BbDejLHYD3CHm18bEEXB2HyZqIHk/FeXLuV0wLJJ1egpusSeSamJzHcEC7okJwG/yXzfRSuoYSrG
NSVLYyL7CMVyqvRcqdsJTNfCaZJTz+gAW8ng4HbmrYn/fK4FVgfa2U/OjQrmCkcVLVNgfJVI9BUE
Kdb4PdOi+tahOjM/u7mwJT1pyTtZ+KcpXYcjBqO3EVpi0LFKYx44x5QA5KoQ8/6mpUVF2I3SoyLQ
uqp+8pdS3rUCaghImj7Q5EMP1KZkg0OvTVD3UjTxhIg55VgXD+eKzAiSuDswsw6EODMMiCktWNk5
8b40YMee7FoD1NTYYm2ettuMbxlhcfbPS0TkU2vJu83FdP5F7bdYVyx0xKUoTWzpLCBDmFGwq1J2
3NRSTraa42r0lkHkhfz0jQh6Aj2UlxnuTTbe/tF5jB+qdBrZMs9yksD8a/BGEIIzF84UDGtf+ZIE
lK3VV+25ymx1datheIQY4Ij9LZz1BKz7TTgSIFtLDUr8DIBVYbVolrJbJCuadELnDgGb/Up+cojX
pXVs9c8KcsaY0M75sMc5IiNOulVExr0VOnANYCT8CTo9/DcZ9CwganVN90AOIKxXfLfFTT3san4J
adnSE7/LGbIzdorP0FUte0aJnn4B+EnVL2X/w0kWExtZtSwsCRQGTby3xgX33JWINUuBsK5SaUYx
tZaISUZNiIkPwi52dUbK3uFQG9i5wFaBo4tRgB04XefA0apsgM5m1VvPKmJIqLWFxW1Xrw2NJxl/
0USG05osylw7+CnLKN4OhY7GmohhKeofH0K2yTdIOCUWhb+e47shYa9vbeZS7hqwZR5nBM0P2oto
kNPivwT4xYbPJ/Ts9Wwq3QrppoD5b6JHUXI22wRaJmwIeocxKMUFecE8Zn5SAxfC9MCKRQYwP+NN
N9mDS3atyiFnpT/Z2Yy57eKR+Z4RWRIJXqE7HGgNhfZgtg9i0fHu0alGiSQxQluONgqOBABYlwLJ
84kdFftsgmvyIwcOfHKhOkYoQgRuzmS4kuqwLEiw/vlX1WcWs/ysV4ICpMsfo3WIUabFtwDilQl7
Q2+3c7WWI5fraKFKSwFRCQp160/BagirS5p1f8xcy/vNxfuMDknVSGdVuVYuO63KTcBvJ5LOyaUQ
IVHK9wZ5Us2lz4gnrt1RBonGHPJfZrzSzqldf6Vk57kUBMEBP8dqCdXGcrtxi/E8ZUEObTE4zhAb
GouZHwMzco0nN/2YE6YrcEeyEtPR7sZdaXzWQMA6+dl+srX+x9J57LauZGv4iQgwh6kSlbNlyRPC
kTlnPn1/tU8PLnDR6Pa2JbJqrT+i0bazh5OhSODLR9LkXQOUyML1kR1U+2Lmmzy5qhVFYMo1tiyI
a/QniOZ7rdgR6DlnEQpOuluhOV+rzZ4/iU1l2aqHlCOwZp5Ukz8t+fSI1fgpudLE98AQPsfMNhZP
ReHDTAleWSiM6PlJnBtNfnPKvfhgi9i1Xjxv4gogNDuVL416LKp+YdnTJijyjTXJy3iixjqoePfy
Vc/dNfubYmvpZYQAlDpDE4pAITrVf8blQCkwHMJumn4rVGSWsan9p6/dKwTPpNwjR37J2geis38f
HbgSildHJrN03LC3aflniTmFBAsJZDr0oPHAlgaLBp9LiMkoT++WOc9cXr3ire1+JQRCo8a4RN9j
8eiX7TIGfMNLQnYWdOmpKOTZYF51cI3COfUAGeV75P9lLec+OhLO6HR4ZLzsCVmYQ4VJlERiwsqq
jEzot7zeKtEl6P40XPE53Zc5No2ISsJmHbFqUGg5L7XQBaGdqSPdePLAUoU4v9mXPdqVCU9HBluW
u1m77y40TnASF3PJJkVvAV0DJF4vCf9QZu1fWa9MeU2imc0yRwd59FZmP2ZAI+9zxKkwgR91/T2i
gSYYL4wPzq8if8jjsUKnULyRD4RacG0T7vqn+274bO3LD5Ye7eZbF5J6MHsc6/GaxxeCKfV2WFDg
RucN/Hwtr0oTTGH2YzDd0UoxZg8uAEXaAvdxWKwg47Dl7uxFSdAYLzHrZjxtCdTI5Q/HPnkR3Ysn
DeId2zJmF7YzGSHWzfNwxquuEW3UaqNB+aOSR6ga6xuLP73FBusMT0PFkQAFJh6v0Ta2OtlmJv2T
HSaPfxsvJQ8oxZFCGmgmgrkxyoipybM6gcFRN1TBQhcvWtAEZuWY6KDEtnDGxTYrppNH89b8n1xI
Uld+QCYMqaEXcYJZ3odsUsiLZ1LYPRBpsGZYDFcmnvSKIzCJfqrhIgbiIQVArDqghxgX8Asu1vkt
5m+TSTbOsmBimlAyHB2kD7Rpwq+V+k85na3skWF+LIkur3npO07AjKkHizcAKTP53CZElRStg4qb
yUZ3wddCYxcyGbYTNQVK2qGcJInbwh0Fs9D+2PUL0t/B+D5jygP+r4tu/kmDQnggqGrWlPvxC8zW
okvMq94rrAm6NhuRq1H8u5DLdDFCpokl0qz/Av7iqYYDkpy5P23IoMIChzaGy7UdzthCk6vW4uhA
3Yk2kLRbBk7yGCwIYeNVQd+KQ7ArMZchxja33DN+tHHUx7SYVmp59jAdiUizsfwui281XQfazeY3
KYBv8Td61aHTDlgDud14V5CCIvxRiw2LYJSum/p7wkbZQd6SBah9O7iRzeqjz69+uDbytb3wl7XO
FjTLEO2u4k02ICyiUPq/02wAFSGRm+LDOwEoUHExYfVByzCk3Ev7FOpnf6kOQCMrufpUCHhJ6n9E
qpFvzYU0b2EKlvqCepsZxcozfuySHDLwA4pu5yTmYdaZEWqG9IYhB3cyuOrATLIxkFWJWmEswfGh
rs+xsu37PWHA5CW9kYxz8MLLwLFaFnOLhcVmQHdwETLKUwvGTYchDBJdAe/eT/Vq6N+w8c8S2Pyg
wYsLDbGi1U/S51a6SlYp/+6vsyQa3n+JRYgtKMrWmmssdWnlRftaWhFMH9ts08SVrAIAPCAjCFG5
hXnk2IIty+1lHrweKvAz+wnbXhM+yuI9TZ7ghpm0FsuusuTiM/H7gsooFX9KCddkMruQtNdBiAr9
cs9wkVTfbya+z2wJdtqzh312/Weq/TlEuo1L9URjbdmupfa3hsSLjA/+kiXhUos9tPjN9q+AL4vA
eqr2mjYDMkmX8jsohiGtq+CPrJt5r8az8hbwfZShKwfkKP9F3Y+MmB4MKNVupXluGbz5RBaJthmu
qb7kUAM0Wg3yOm/WcnUhNo50zfsI+CFmRUc9kM87j+sbohHuRhPfFbm58puhnQH/ImYgNLnk8hKe
TDEYy9nnZ8YOvtTNb7ZXkCkqTumEMsKj/9dA0U7SwJeCkQxNQzI+UxpbnUcQPYLgrzFvEgWg3p4C
Hak+ja60Ko1doe7bFPsl4xcZSBXQu8nG2cLpSPA7+rJQ9iHWVO61fi2NbhGfTf2kyte+JjXoXAR/
mrMH3MrLrQg6/ipLl9gujHVrxtgFHK0abeyUk7vYWPaV9k1c5bQ9Jcexu5IuYtvvhbXXSPmD8IRW
wmI5PQrz7gxr1G2GcTcAuYxiZ/SfI8B9qZ6tdCv+cOaxPrsIKR8JvoV+rDRAhavC8TwEPypUqqj6
c+gRIScBXmKOM9xG5do+7OwuNZ/dslqmQKaxaFjgSNHYtHWe05DA1ngiFk4/TAOh4wviYRqebX/W
9hRZHOCoF3gR0SENpGsvxMQYs5gBt/QFIMVpSNZopHjKjfAs0PiJcACGPy04qu2I7apahtjk9Z2q
nhzqIACSiIgB4WyuxMcC8t4i0IlJvfM5LCT4aCb836k5JeGPSsxTJ/053RqhtNBEZwA2dv/jpSDM
xscA3I8WkGZWPM+E0xgfTvdSDoY+c1DNOMQLHmTSWpG0SB9xJt6S+cRbzbRJYyC3E4xRvhTUfYun
CwlVJP0lTAdgs3PL+cmXdV7NW5105kMhS2J2QVGqcmCIWLzVGHzm0Kwo2xc+IWl9/KbZTyCSUHkP
XyPVZdLKz98i0tCj7574H0db405cYpIjgfQXlQalouscqZjxBLtCF1Y7zKbBIYMbY9wh16yuDghR
eWEGwjd0JFHc4KZ85P8jU6Mvmcg2kfPyis9o+ommX96/hVPvfKBPtV0D9c4V7uRVgQ2MEQAfqQht
p9ieH8grlHzIxoHe3jlbMXxdTEgvpX6ikdlhrkdMqnhz8leQJG7U5F5WHJk5uufkFLab3NiXBLA4
3nHSLvx6ysFCIo/mIHQuMoy60jt7wfwWEDQgEWa5U2EmuNACgQOVDxo2kat9OvZX3zE2Y57Jl2Ti
pjaZBLOpOyDF7IwXHWYwxA/SomaRstbCQNxdiur21YEQAaSKu8xFPq9vynXkQrM3B0urzrXyxuMC
sx9pWyHiN5zjWSnOhXySkw9IJMTnEke2Fe964PtK+qMoaj5KWCO5WBR0xqV9t6QN2Z44ojEb73rN
RhndITD+1o1tH18GulDiha4hfMZoNeSfySFhbvbmDbEOyVUcAWP0TvdhbT6damM4mCEXdOMSYAMm
zt+WVefybus/ABwxR0/LU4S6BUUp5cRbVgXhQHOhuJ0X/3U3JCWwQ8ebJ4dSpeK328T4DXIeIwAB
crpFVXEwkdZrpC6FxvTvrBAdp396flb/PI5aZ4dUcgwvIHgzTWFPci5x+FsnOy1c+rkLw+LnjxSB
/zRwoJdMxyC+SFPpF/BBtK1vD7ohq7A14+zVjRNJPoEbuRMe+gbpG+J0RCYLKIZIheRWu5VfAVrK
14yhTxtQmvUrAiEVMDg+UZ/d/ip1D4QV3IR3tJELTftwWu4FlWtyVhtffcgXnIIWSysxYYzxHsJp
0f7ISAMFjDF+W3xNrYddG/aScTbmIwfbX+BJj1fMQC69Mg0wgMA8uT5woNcQ4oSJwmKiQA/Ute29
Vd2nk/3E4PIG+OgyGSfOAbTOzaZg8/SLzdj/tTr56KgAyHiJL8RzBUwUDBYdaoYJdTCuHp1QfLkB
i/Qrt1c3IfGW9iVWvxT7bKb4ionTt+mll7yOqQP0Wjn68rtT/bX2rF2P637YE64Ty24/HbpFB3tx
lcVXy0zXEWggZ2sZAzJNbOiHpwXAfqC4hqtqf+EPpJqgbnTvNDEsJrcRW4YPrGCv7G6ZNO/C5+Kn
KPx98IHDwG8NMjRJCOGO/QLKqN5Qu5WUuzKiB+ZJmS1o0lIjYozP2vP3TY84hU5cXOpLb8ngz/QR
EcPISdXvKvOfLcTjYIIAA76/iU5uZFNcA3zmaEcOzqZfI9RLoqXEp+edY551+RD17yyBdr6UTAI4
QAXBXPIRbi3ZWOYKNRWialALTSGWnKtQohEZTZdZrptliaVxB8/XYUyOWYeIGm4QO/gVJ1iuLIIL
wvi22SWwo8Yr5kYI5N0wnoXEMeKOCxppEad/0PBBsyX3nsQLcNWc2jQEzi0JLuy6oYPFhkjMDCk6
aprK2snWuh5WQ5QJfTKhas20qW3X9D9HJBWhdOBKSdJ3NbwCwCOLZ7tE4ZEy78zC8mY3CAjJWK41
vvs1C3YyPNPwVEjXNnh1yTHi3ainPQhHve7Xte6K/SBPFii9uvKgztG0Z26m/dqsMnnz2fTwkdUu
IY+IKb5em526NOuD1fLHlStP2nF2Q5HzbCauI6+ehB7PJEB5nklw9lngbyiospVl3z964K6+Q67h
n0SWhWYeHZNYuG0s+oWIvfOoMVNf9CdjN8cuT/ZAzkVdzN6b8UOtn/rKcRFKCdEK2fwAnWisgMgj
ZTca265Cv2imS4N/HjstvDLY6KViy55KH/Plmt554A9LOuI1BuTikSOpIqqJEkdO1eyrBx4sgg6r
BjXxKtaOdUskFgeXOz24i8TwY4JO54gUZfoew+6XwQuXcv4ebfhfVYvgp8ioqvZgXBGQYalxkP40
i9QQJscfYWIi8j89jN05bN+T7pvMQMwDVNE1ovEwWdQUEkrNR9S8DZPGJ37wmi1zfHUhL7vnsuth
UxgbCsj/ePYXaKjxOBZd1fVBbwd2MD999zlvGNyQuJNS8RYt4B6QRnbnzMS3Kq3DepaDgLETRTeG
RnJOI/yL9qNhT+/vYgPuu7NmnTEEipKXwNWN3ybZJmArChuF2KtTLFCQaUSNeCMELrKWzHsECifE
tKUzibbQofkoseFq7oBBnruXPyMAnkzXY7ccVP44Fq6ciPpzUCwnKmAFyz3jDVxSzR4K9kO/Ue8h
NB5d8l2WDOUBtffrXmGa7Qbqeweq/z589DF0aDY/srFmdxorNrV+0TprxoShfsM5yfHMC4CIjPw6
ar/mAY22nKgVNsqiLd2EmuGaIi7s4xTizEP7024ONFwjY6IGUDuz4cgwiHiumDUEKOgHe4eHQIyG
pDouqopLgviREBi3y6/kCJJAckzb2/DRJC5/vh5dGRrUesP7XOYvieWyq77KaC/4KRthAQn6MwaD
NNjxfIndWm2PsUn9JByh5v2GX3SbCAmWNHJ9FJdBj2g5CeYSgvD2bPd/WBQkRBrR6Aax++ZTCc0R
ONUfKjlCBJG2zPc2em+Gptr867RsllhEHrALCRcAw24UI0y5qjYHEBHCdfgSAq5Pk1pkcrVT5xTE
Wzt9DUzddRGhbcALmLwL1CGDLOaTMCLMqP5CK4nE61s4xG+Zx4GLq7wBHuPkT8J36nVmvRNzj2FV
4K4JcVspr4rbq85YQ/yLbhDmRFIVdZDsZPQXQIEhgdSLbYQtWO2AVa5R+aaqb1K5V+zdhOZSUxeM
VWnykTFx089LwuW1gATKsxd8s2muZYfBWV4k3E4MoogMig8YfmNDq127zp0dsFiGRAostfvRSqAD
gyIhuLFJAUkRY3ZQHMOCFUDRMQNXWGNZy9sHBdJ1Ord5Zsq4XVICQq3uK7U/i+EjgzibwUXU4Mfj
wqJENCCfmqdAsAa8NKaJF6k/iFOeI0+YhXOuoXHcw28xwxCTRK+PuooGzpQtZ06t/2LaFJ6ZQdUX
1SUcfltkkryuRB6FxY0zeq7VFl42h7nqik0D4186/Ym3BBVpbP8aVJtKRMo0PNw2qT/opSsm9h6X
+Tzud0G1Y04YG2RKHeAdeJYIex1Frt7SW0jMbgDjiXIRW3qsc94RbhWCxvuICIoxXvoiFhk1B/6P
Of+xQEjEl9o9+BWZGL0vbmV4mrHZftZ4D90B0QmwCrWaRryOzJ3MAzFypSGp0HA5aQ7kX3XhTQ7P
BiJwhYr4XY9xEHUU8fLmPg/hfK5izolAdO5C6Km/D2Tn1dna1rc6+ysqfkSdBOxFC+Qshgt4VCLy
ZFgZfLfNz4TJN8pqCr9DB2cfB015RIciYz1CqJ3l7mTvoDX7bhtgchPiIomWn7VYypi9QBAwI7Ia
77KIhNgT0D8sV+ZCFbTyQmkXr/qZE0iiISdX54HzlCqME8QyyKgcjQEx5BDwXFAXIPP4nyPr3pIw
F/4Eypdnk56+ilY1QfWw/QuBaKjhsR2ekg9KywyCrLmHF39xlApZMk8q1khxxEnW8mHSMdDwH4nQ
uvARURFhgroFxs00T/q7jDtA0XYpIVIRaUBFcQ14NqMDTu5SwsZCy+jOKU3CpNplOrq2viijsxnu
wBPJTp71K2sOvMTvBft6G7JbxF+tBvKcRq7eokI2EsGlFCMfTQCz+SfDo4F8w1q11j0iRAeYwASB
JN+B8YNUnGalmlcp/ZsMNu90ScoLoRQzjaN7yF0oTxFfEP7zJk94V/f9uHEmDdETMSOXFsaN5QIU
e9m120jUL1CRWJ5t6SybTw/i3zlBClCY4gxb+oiLUZ5D0Tfp0ZTh5Kcd55tvIHaThZkxYvP+x0VY
C8v6dOjV8ntwbmJoCterjzo3K0ubSDVcKMVRioAplHSZ6gQVAeVhYUYZwqPxVjnSOukpCpr2ESLu
kAuOaDfauMuLH1ybGms0TQaqutfzE6sWsXZcpCoa3pOMOijbEEwgHjEdbh+qsug4YA26Z61lBE7j
BSspwkcICbDVXXMJ4Gp8j4a3KkjniMBCIuLVEoiJ9CoLoJfzt69uMhAfrbjTlZgvX2KGiX943OXi
5Dun2Hurgy8KZSlmWx31Dq8AAJVxzkBZ4oIyBH6XduL/hu8as5u6M1Cj1nQA1OysJQpwtnvsfaW2
N/jScNMWLl6i0UW23Q5f4mBtqHUIylMm4fqgsyJjRMyRrtHussdza5IqUJQ/sfYosR8/zP69tNBt
E7qhTS8PyszIfjQLblqdFke1UWbW+CEW1cIyVpV6oTcbfMNy4w18RzPXV4Vjz5lLjWEzDC8R25bE
7IhIyu0VOwCiJ164R589PDyWqcnqpvDPaskqIClBYtZV10G/zAjzNql5Z3bLmg/VsggW40/0OHxX
vbzAFTgwBbHbD2aKrIRg72absZhQ+cEP5e5+43GDXxJxXhod7sqTcB7eOo8lEy0KUrT2CnI9Y8nj
gDBI8eJPqZkwGvBVi1fBJqRm+PiHiKa3SKKM6yslAnw8mNZWG1+oTEt7g9PfsG5+ms5GH9hP7IQp
HarfmkB2/UeABLKtHTz50N/pKW0vbTGr6RPISbAQPxqfC5YDvb7HNPlOzIJjQ1hLiHrl6eg3i8XJ
tO5C5+ukJ11+9eQfWW5ZklxKzDBtwN2BGjpJceGNQvM74UwbQx1++Y0gXbQs6UbrGL3Ld/MHQ71O
Wn8d0hDEbt37Mg9NvaDAbC6wJBAUiXFNkZ+8h2ImA8BA98H9RDAYtWN0DqNlhoZB2zVFH4X6R7qI
V+3rml53bz1lnymEk6F1/G+AMYAOkbRTVnMFI2NYbIWPdNPRG5jTvfOhIjUIjW8z+vDKyzii4mW8
apmTZbdzgFPoZMN/8x6yL5Y9ScMziM92QXQo7M3EkaAHx9Lkqy+oR/8saH2L0CGqTXFSukcv+JG1
OB0V+J2gRw5r/QGj0MqIGiSc1V8xvn6PuFgvaZajSjEBbqSOk3XX9ej5mbWO7xZtpxpCD/5b3CiI
YS9KsavkeQEWY/lr6ccrmWDoJfMWwDGDm1ebTDJmpf+dRQ4zMSIpBP3tul44AKMHQYM55CQ0xTnX
f5WBRjU6xfTODdjRvQnWsbzHtque9e7S6Kc8k2bfOWFU7Ub4mFSyvZ13QLtZnZ94yy31YlYdkXlg
KDez2A70R4N51Nu0/SyJa0vTnO+J8HB0k5TK5cJMvpSFJHZntG8YPoSHefsOty48/Dqe5mGGBBAq
2dc/YCaI23WE+WoL6arz/RfDd4ki2JO+lWwtAGDA/yC+jSvN9Zmw7tR4Cfo6Cn7D/pw4u87tI/yd
ZonBhk1o1llL8KE6XtPrqlJWXbRuqFxU56xnR1YeDXkLAmYiFlB96Dy+oe1xaYN0IXVEMA8VREa1
TUYgh643iTgwJu7wpBLsRXtmjM4DXxQymvijmxE/8gWk55WLclzh5yET6KyZLK7Vb6Y98wZ8V25X
oxQuQxx+CNqIiGA4Y+Dge29xnlUiOry4SWwdsrzTVAXH/oQ19iE3pPvvpC9QeEJkwvrq59+0U/JP
8RHOLVxpZH6CqjVHWCJ+5qNIfxDAITGgdUkiS+rko2TgYWL2rW+s4IKA9pqz4E99gJMh3DvJdzHd
/4/3Bdiug4h+PJewQin+MrWNT39UwaWgvBiVo83oWuMRxNSB/JncwHTr5Jzpzlwz9mTLtRMYF6OV
G7CdKnWzcrp+YSZkWahn7G2A3imAmNAGCeaoS/nMz2jtc8ljbkR/FW5tAf1yM7d9zbd3l+y9lBxJ
u4D1FGZnvNf6rlRuKuLTCaiwKpplhCBI5QnxlxHpQTy7rGAt78A/hrBfifooe1EQXCUhRi1wZzal
WJDmLNHMQNAGkZCeS9+E5SKIZwOCDU6R6Vk20358TC4E8CdkhMQQnf1N6PjAc9SY1BJWDs5jYcCq
4bCYgFFTaFyA0SWdXRghNNpvwm9SYrjCu9hCzok6nSQoPl8xV4K1ULu2kMoF4+oyz3cCl6alEngp
8b7Ukhf+d5jeSceFFSJJI+EXKdOnUr4p7HU1BQKTsIRxcSdEbcG4ZrgH9yo/2D42JFZr+UeOObPY
w+gO+a9RY+R0YU1qb1p56Ucs42Vk6YOls3ijtUlkZ1IWZmItJgyqGwg8RE2qEIbV5Ny8Jgsr8hWV
i+efABM0M3hnCecs55QgkWuw5LmqM4vRtBPD6fjOZ5F/hwyR9a4xD6lLgFe2oR5v1VkE8bmCiwOK
UQBfxa6XshSMhPdkPKFIBZWVcOYYkptqm6k54HrHJwy/VhyIz8IDYubLTEQ9E4mwl0ykNqu2JMRg
m+D3kI1rgAOItFMEpc68o8I8zq4lqRkQpkBptbUhhwpT/rIed+0N36jNGpZYZ2Lb6ZfegS4ZmJBs
zpp1hGxL+q37eh0U8ZyeMXAdFOV4NLA65FcOlla9h+YzS+yNyhcYQZTzcAIXum2x12VgAsPVeQIs
1E+q/QixqjgQz1fO7jhMZ5rFebJ+m+ZDdw0Copi/bNK0s1pdUOm1LFVOO+oOZJMD5jnWa3Cn0D5p
XG4xWQZV/i3bJ7l3JQWZ9yK2nxXDcNvyjGl70udWJdgd4+Eqo6x1yXu5ctpHVNyopCAJr5kXJHpO
ETwMWTfrIjv0joR+FJSTcK6So5E4540jv03/VFziRtGdE1TR6CEj4lAVzDjCUkskp6o7H0fsNAID
55eQiFS7wo2LdRoniHyoorUmWzxgPzEroETqTHUyh2edkSz3hNeWIgTZ+l+mUW0DAAk8FfrPvjiq
n0GxJm6D+HauAXaRnGi8VS0FAGF7jDwzr9u9kAl8hdMZynCEOK85Gp0Qtq6+jMXJjt96+yfqvnt5
WlMOwLBWJMi8rKvhcw4oxDId5dZly049BnPqQ3QcAUhW/rtgOr4/j9tRWvBAkDAQ1ZpI1Vw0kbL0
7ABn0aVdMe15Z5TgiQZkzUwP8aB2vynxLkH2lYcviRC46hOIlOQ4g/riAjThYs1+RvtIolqg/Bl0
uDq3SJ4W4fBhkH3eHCTnz2gPqrlV8QR4D0e7adIfD+qUXaMY0c/GxnV7UtUlRkINf7i6sHp/oyUM
AagQKdNdEDgSZifNevkKbzgqInncSstoVUYui6S4UMVWx2+OHmwpebcJ4Ubd4clCr28Iur15ytJK
mCRUaQu3r4LUKDHhvSfpgtm3UAYo9Geq7mULoQ+RGrti6Dl+oYUQKNE0Acu7QU4XzvOXCiXZBlSD
zmwYk4pAhg853Ou9qxENmYY/ioYRXbmaVQthhgtqvA+wRJM7rEsXcUax5kE0Nz28fhi9CeBsZBgN
oT0t1mt5Qkark1LWrAqkwUT5NglgR8hwaTYg729kPM9D5djLgFCAjM5AwsHN4ibIeVQSvHPckohp
GMsZt8B6nM245owWO5CWrXBGi2DNGqSE6bXYcid04RqQPp7e65owyUOmXZL01pIlEO5x30jlyuBx
h85ZOi5buViNCLNnkqiLW8rGTLkPxrlPPYvR6q0L1m2FhxIOaEEIBXL1gfxNlro6eiPcZcj/BlAR
iz1DOFUaFbQvXdj05yi8fwZaP21T79JxXdHHRuxPY3N2w5t4zVdaf3fmNZj762H6CQI6VHAfxEvH
+ExR0Vb3fzl3O/SBrbiAGDtt10uYPXaIGCh+AIj8DdjVbLou22PNUmXr67h4BsNVmXLevG3Jwxd1
e8V/TsHBfurORp6CvalWS2ekEuu9JuNWENQwyRy0Ii5RrlFTmkfJQVgrktz4kHsR/CQEnHBaNEgx
RpLM6X+mtJdVKfNNazKd8+1QoRdBUAQr2FqDOk2w7JjRgqg9UgVw/+OF6cZzh4o/hxErqjWIkaGu
dPidtK3ozM4pVgT5rNdv5IK2S76yojwbGLRIS7f2LfpzlU80ZYmXu7tMLEKIwm9sDuhd5x3rqHcW
2wvpyELebHeuYFsqSiErg+eQ+79SCmCifhYjwq9R6jpwsrHEi0ncE3DgtOKjIotArzc6FYX5T6UT
myEhvOL6mngkNIv3MtBpSZfW3yDcwMxLIiD/i8nRrS+ho2so4EBPAg4dN7eYYck3tBlbPhGr81rD
IOxjIiIXpB0QYLCGUJbQdC8NxdBw0QgM9yn26IdHRXx/gSN4oz1ygseim6GCw41ntbgo7OAFo0L8
MREZiMaXuRMNd/WY6NlhzgGn1jjTnWitV8uhOeuCiBADov06849pJCruOkhc9eXwkuGYU9aCOIi5
wIh/tI0HhZDwzTv4PPaqQ2lTN78oyQsVyIWns9Wy1GnjPdF3kA8yzRZ3v3j9O3zkEbXn3udJckTC
A+sz3xTxgom+UiNAUAIW+413rXDkrzJ5h+q2lS9ZuxmtldeQLbkuPX7cgjwAUCYt2XpW7BrFsWAX
GTQZ9fMK+HUiLyvbd3yeAV5A7CEs3cpC/k5IFSTDi4Tvg5BsKCKgPjDQ8nl3Jzlaw2Er9yuCd0Xc
C+JMFBpBQU/ku88E412qkZrVdYoUpVxPb+Az9CcNC9B3ziMWuSg4tbx6dfxl9d9htOgwbtXADvcq
OMjmtS5eWYleyhUhh/2Kaa2Feyrrnig+IslKN7dX5FWVBaLzlecdAEP6+EMTXusQphnzrSZzyP0Z
w3XqiduQIPW+NMgPBWPoJrY2gtNeEYGaDItarRgZAK+Dw1jfbcwaZKnTeOrxmBDMkJAisfV5EPVD
zTW4JKcz+AQcSiACqODAMoRMn0NPh84VETfFFpNM2Nxr5TjqD4u0Crx9qENjz/V5YTugvE1ebKdh
m4UPfUzWpv6Rq288naqCvQolp9hgJ6RCJXe7hSuFlJphWhN7S1zJCe6J21SsXBNemH5Oa8hsVL8q
BV/Xqi0uDq3NoXoblE8VrUnNux22i8kM5479GhkEY0qT1p63bYKDpr8U/0L8q+xtC/2QmNsoOZjh
w7HuCNhaMipek7JBjBwEtxgcX7HOPm+AtuWxLpxbAKziA4oa33BFY3WQmr3B6EyehOxtMDOXEx1a
o7LKfKRH+ggkiupSetpUpw64E1cAXTqZRxVltwudhShBLqNrj0E6T9NG0p8qYpgE5EqWQGmT15A/
CratfEdoWtyK+aIL/CX087x6G5ALy/0PH6jU0iKxy5AjyYTXV3RB2CFJYPk9kP/o6ybCsTa3XbD2
ymWuz0mq3hILmaDuy1FwmvLZI+S22Qjhl2eewv44ITQx3Cz/HJXlaN9znUl8wSULw2U3W1vZyzeC
MNX6pYV3NX+biOKCYJHcUF8mZA+jl13yDzDstj4h5S9wqCmhwK/13JzvOgVJHpHnO92XF/AmLKeE
go6XTSyBuZDTVW9iSuD3LDu8fUQ5gHBF/TWozgPeKZSaHUoa1kjChs1xP1BaXRE5ArAqtRjpMVxF
Z+IN/HbAS7t0rKeSMHIdghjHFh6JnAwNG+ui/6mrfxG/a48BT7a+gFqoyFmJd76wyPA7JyiUABuX
trZJ5TeKIsfmTPBzbRyAsSbzTIciCCxeKrLu/wm3g7+k52WeCIP9zMefhIXPTKnKkK/IZ9HStIfM
a+aLWnoSlIRLJMuvMjkn6aO1fiaeAokJPhUSxv4NfUIYMukoW4qSY/UhJHU20apv/JP0cJKxDCkH
JwBJTwhL0S2JWF94/UnQFqmWziP1V/SERMpjDO5oqTUfeS4pAIdOOVUJsMhBb7ZSw6QtsLr8J8Xc
wqBvWmsOB0FptSGBnW8Omah81Mr0TJuZU/cUBUHQcH4HAZeBA7Rr771mRw8N35beumKpV+/HICUj
gLR/fmKs7XlziETxyGo8iZwrIrEawTQk5awGIEtqY95wrUTGEYRnIPRI6V9pZMwSEYzh/3H9kfMz
RHSTpA+iP/0ppKPhaCaXRH7qEyFfwz3aSvxx/TanwRYSu6Kkfc94FZTnESyrYcnNzR+H4ar3j/8e
HKC/Zqf4APm88tRd3hOk6IP3m/Fn9UTYC4K7kR4Q9yWaabtE2sJGDs7aqbNB6QAaCK+4patqOJQZ
bVIrtjiOq5bR6h/M1y5acI+UMDyCcAnb2cWwG3D1XrGB9KAbdSrOVY+en5sQ7XWcfOD9ShPE2C6d
O54uvqzS3+tkQIR4v8V550Ml8emp5klR1iobGz5pTCcVmQYcHAdV/hVAMMFwVfTU7CNnW02IKBm/
zoeKlbLOn4EE/E5I+/Cd6BgNCX4L1hVwtbPTu6fNb6Y8BTVpibPTOAXW3GCvNncp0xr253rbq5x3
wnF55DGZ4g3sEgcbISJMNLTlAuaMRGnSZ4NIkYzhB4Y2wj4VEp1sjhwHtDrbKvKODzwfHvSnIQUK
+NSfEVp4pvuD3n9Ow06pqGtcMgDaMkAcdQ9QfVXPz+7/yp40UxeQxytRL0KQbWMGhmFnEKq9nwZ0
CozPQJsAJQ4iw7W1CXjlulue/BrKbeiW5J44vyCvVv5b5qc4vA7mbmzdptmjtO/RDNZowKTDoN8d
YFAK4uq7zmuBJzf6U2QAwBzYqX5M2c37NvqFHcK07+3gDGLSZeuEmaYFNAlpCsq/qbGFpk7Yo+CB
dB1JIrnSEBsdOVYoG4kdSDcRpYNJsFJTNJnbiPYS5dKMwEWrKXMxHbQSEhySA5FMaW8Z4vD61sXn
MHqNSEfqGMBh6maVcWwkREH3DNkDgX45BOVNdL0A80jNtRx3IqydoWegoGgL62dZC7uCFT+F/tWT
H035VWvXUP2RQrLSEdoXu5jta8U/GURnCb9e1S2nbu3r69LitY1Jiz94GbEtb0n5P8bOpLtxJMvS
fyVPrBtZmGGoU5kLp0hREiVREqmBGxxJLmKGYZ5+We/7j/VniOiqcI88nr3x4+6cMBjsvXfffffC
mGRME8y6v+KBRDOMDjiSxcjXTs3rSEJfI8rSXTKdwXh8uGrVgbh9dF0jYyH0xx6ZHDajCXTmLsCf
oL5y8erm/ozfWmYmNsrZtw3GbYGxIxARLUhAGIZ3zV2Ay4N+G8dwR7Ep8baeeUi0F5/tH6lZRTe8
MkD1mpGHZricMNNoznZSbmr6Je60pc+RM3U4IA60NYPDKNedjufOZTpoiPXcevHXDB+uLzfjxDJY
leWK/I9ZojK7Yvd1/Y+AzmRyFNkGoxa3usa2ftMSi2NUBNBhhG4LGQzrjTh+r1C7YXB/qG7j7tJ2
qRZ3DKO6+ePY5ExpKarepog2JdW5R548Hdv8czAJxJ5D1aSkoej1k20lWJCDvspbr39ymWBv6g/N
WotR8TQhu9RoXrj93jVh0iR3lc3SEsx7Mhi1MxAHSFFcZvaR0Wqkp3joArjwPZR6+wodTcoHG1+H
HoIkoyDIuqiuY36vaQkejLuRDknHrHDcH1sOf3aY47xAt6o/JilGqECBDRJ9s3fZo6BdXfbjNWJc
YbJJvcfOJ/MhvzCYLGEKsEdDLIKMyVCLc4t8b+5dWig/9P1Osw5l95E7CIYeh+ZamzKq81cahgnT
McSn7A4ibGvdOvBrvEdsCGiQDOydKI/nMUuNnOQGIxd7+qzLnQBhrrlYl8N4Y8235Xg/aZ+acvX+
yMQG/B4P+lnf2sk7XB1PR9iEMW40XO/96VKyPxYMGVgMcPvPVfM03cTF6wBoAUatg76zoNz2jCak
i7BmvSaAwt8AMcpQkp9e+FGQD4RwY53ScTgL+co4aQcCFn0EPgv9OkMgw4bptSldvgkdDRLL5A7/
TI9uRzLce+PDWB3l8FzwxDQlykbTh+ahwsj8fRZ/5uUaxVqPexZdB+1WM4FmvE/hPjrAivDIKRmg
z2AvW1LIXpjR49y9Owi3GMYBx4PWu5HzjW9d20WzgierNxcryENYyeiQ7xXki8C8I+4RrmE1FFAu
MHppIUnclQj1hsB1JQWeaz8P+tNcfGK3p7KcwdpqBCclK5gwlkP/uqYtyinRfi/Cw5QeXe9DPbJg
scmLmqPG/nFVUa/QLAJrd+rH2rkxzAeMv2a1RzAj48lNHL91UK1yInxH9Z9F4KLxm8pCmTqg+EXj
LOxgXJwDymxULoy7PnzJp6/MTS6GGJBlFJju3Ts8xHI9IqiV5YiA70sHiWJRP03TI86uOQYe6Qd3
AD1tjBwG+jQjhRVTcbBC0AyFueleZght8ykebOj6tGvRaSgFZrpXA7bGJKRp+OFDxSMbhe7OcqUg
4qbUJvowXgDs+cRFx9SN7JkuR845dQ59Z0dZSrw3wQPKvHnDbneV+scKpS1UZMzvdfFc0qbwoNPq
B+rGEhFIOuvyigVe2i8cfRbf4ILOc1qN9+hItwwehm85FmABKsp0sQ9+yOQ7UwIPFtPmiN+qLkry
2QxfXMZu2HviJs6Pun8JKEq2KeLH3NxzqYR2C0AahQh73BY+qta3jGNqG1k9VGC9wXDTafegehPo
k6jXRR9stOYRid+O2kresRVjjA0ODFm4blS7hWFntXBCxgLZA6zvbINU2CE2qfFF4yCaWn3rzPKm
z99nIElGksLtPCCvsIudZwM4paPBMCDOw0ycRwRDNe0uSpEUeNXc6zyUgCEUMIj6WnQaaAytOSM0
WrX2OPQ38+WcXPPT2XhU2RcniAaF0jqhpVchtH9l2vsas+T+y5h2gfZceveTv2vKnds/0ERAFDWd
9rH55aQtT+BD3TwmzaOpP5fFPhsuUnCqAkrjBc9IOOIRcTaCZzc/DIS76FKbt4jM1+WLTHvKLtpa
IeK9DJG09ACto5CPk9iXIP5J/mCCQcLjtT8itJ9mZqiB5dHZP/XzVTpDWtpS/TC3I/WnpLpTnrwO
TnMzuBpZFWxmVJYN2Ms9eqPbzjs68Hi5ymynWX6tj3vTuMPgJ0yOdjBf+mW5MdMEM937Aeq6BYKW
kCnwG7wnQlFsqEAfTUJRfC2d9yz3VsEg7sxmpDK8NhDHtq6c6mQhYe/b2pXXgcx7DxW975JhOaIf
lRdcF6x62Uno8g7nXntEuMuO7idoJoz5rqv6qRyyC60VNL67K2BWt/+OeB/kq7TfdGDjLeJflymC
S1rdQmH6PpbfSwtdiE1r3WRM0E0To1hnGyJAEX7BytcCRu9PffnWteDAnDqQ7D2Ju0NXC6ZceulH
rzr6fCboMMnkei42dbJrUdwSPNrIjHouhfVDSFU6rWhQjOgk21e6QXGRgsYGD2hqWukdYwBNvcu8
D9vBKgUeY7aby6vBvauAonXzNUU+BO09FDutdeZ8FA1dLNBFyFA+Grek8+nbmD0bHirqzLrZZPkT
3ne0TYwESBYavfEYDW+DufVHaqFj+i4FJK2WXSdCLKr5dDqSFu19ZujYhlPiKUGg4QZfYshMooa8
s4k5ZKcmztcQfz4bdFcThod2bEBlCesPziWbTDPfhdWDRCRJcyiJtFOenmCaUaiUIBZQ9kBhfJwH
6M0xYAcroUrWOv0jvcrYuq4HXL2GbWttpu66HN4rhd20cPG6R0QOLb8HZN4R+wKA64z8rbPeA2Cw
Gdxm1Q404CmjovR5YiYjuBH5tu62uKsQFAmqxK+ogKBhwfAwWYbGizORKKaPHYozxC1ay6F+p4YU
C6gi9Gp5yEwgdizRN0qgm7ip9tcQzr7i2efOVYQzBQmEdU2N/Di4z2oqQt+iFYbODf1QziwcH9zx
uqxeJImJ1kPyGT8UtSZpNpgpgv4TGgJ47QMgvgtBvI/UoO+LpmQytM8kOHvAWRL+0a3sX2eGpDTQ
1I7tKBifbPPZ856kDprBtTNAZNgAcR6tIMrRUrLv8CpWMgEBP+v5LeQcSMhKJQlTgOy10fCFu0ry
l3x+oVl9N+fb0CkpRd9a+4GcCtZ0Q+yd543Nbh+hXgH8E/kYhb7P9X3sXrOYFNncCJnidgm7uJ4J
Dc9x6Kc1/uIsWqtVQhoVkNt5CE91DHQLQT8HV/Y3PgYAeDod4awl0+s4XlO4CfteGx6G6Xtdvfvx
V0ANUrl4F3jXRcl4x5PkdfxDeh+BZ507B3FVRTEXg4rLNr4J2zvdeAcGU5gY1tPfjCupXg+sC98O
sTlLIbm9aLUB7YdaM0KkQwMsoidCxyp5/e1v//HP//qPz/E/wy+5l9kUyqL553/x709ZThx81P70
z39u14/r5RP//Y4f3//PlziNy6/v8fsv33X7tDn8/AZ1HP/9rfzuH8d18d6+//CPddHG7fTQfdXT
41fTZe1yBJyBeuf/74t/+1q+5TCVX//47VN2Rau+LYxl8dsfL119/8dvwliu0O8XSH39H6/dved8
bPN//nctp/f65098vTftP37T3L+bjuNaum64lun6um399rfha3nJ+7vrm77vC8v3hOkxvPbb3wpZ
t9E/fnPNv1u+4fGi6XqOJww+1chueclQLwlXOJg16Pxp//b/Tv2Hm/c/N/NvRYcrPUoADV/MF5W/
32N1ao7t4AJiujbHKHzL84XP65/vj3ER8m7jf7m9nbo4T+L6Us1QNgxS9tmFDhC2L5pkJkM3mTzH
HXdteS0iH51AEG9CeoXnWJZIBCSBzWj4gCat2nOc3E4xWJL0MWJmM0BmcjXb5zSg0iNTFNW6RSN0
Hdqs8moCrx7LcWPbeOb0Qt/MbngX0Iituq/JLh+mJj1HA9S3UQe78vNbzeJjllftLclja8E2a2v/
wAw8tiYT9Mh47K8qxghHM7vOdful83EXpnETU15XQksv4KIyZI+19uhFb61O8z8Ii5ORypMxuZRK
fFs8fVq04/60Iv646n++ykL/y1V2HMPTbde3Xcf0LfPHq2xrWtvEHYG0SZMrbxhRew4LBizRvJ01
CwF2c+fF7j5F+HLS9a05QA1LxgH2CcZgUjL8F8/Ju2f5UKZ5tp0IWrkMSEDkjI3WJB8ZTDO5G2XK
QF477yJPB2mjZ5P01mNJWm+l7BeG8dXa/KReC+hG8y71kqussGCh4f7YUTk4fvCJT+R6qEk6h3Ke
6L/m9xASrBm2BptzH467vEW2sczfI60DKrFcYGHt2k3z9yJ1aO6NX55mHIGtD2ZU4diqwwJuQWhb
0WNKNCI1YpDYGZySpxfYraGJpAaSI85v5ri0hFKzgHCtfsZEikrrmu+2Ot/aMyD/u+N3IarqW9So
s3dJ+n59qwzd+Rf3yvIswzd802Dtq9f/9ERw2cx4jmk5h6UJkpu/q8vUasauDCBoeYLuFG5T0jhl
dgvLL8Ghs5kB6eV0q5fjQb0bk2mNlhkcXp8eoq9Da6rNUzzAIcw88zhXLQRb/Uvz0nfXE6Tv9ntY
cMn72AYoVdLLRq2v8bN/aNLq3ZL20fR5OXURsa6Kj1Ej/ZRs8aV8Nxw01lMtenK87N1z8XIxvPy9
tWh2195b5rKG/IqrN0aNRqDPV+HoryV2MI3J8veUZh8bT7BK7KtBYV9mMMHPYY6kQVxYev3eGJy9
KTjT5ZU5lg9O0exnyyRJyhkqTkJoYdT3g1v7q9znnMOUvk7OuETIKiyksR8jbRX6Yl3RCXLspACR
5W3d4O5NvDBc+jQi9S7nBsVGV52BntBnDOhYuiENqKg6NqGyglKuLjqhk/1nWhWOSQdEbUAJiuCV
Dmnf9ANs5tEXdWxAp7RM32qS5F8vD9NQj+pPG6Zr+sITjs4uDHf+x+VR1LGVlQJ/3ZmtBlXKbGeJ
Id0Epc4sgGvgWhCUDN5N7cqKbHflzZC4quKMOys1u+0f1K6W+GyTscfR+7JAF8N8KXz2SC3mBkOc
MQZmnCttbdXObTtF7Sb0J7a4EifHHC9Z9bkunsliyRfmPCovZqui2Svu66qDjxKxkTuq6MwDiMHq
KEst+8zmFzfwDn0VoQ8RHLrYOxrichqYZTUien6yfTXb8BhUAobxjIBhrGXr1CmOqbPv9AmiQUIh
Uo3lN9+3kLedyEz9sMEAFn9AY4bvhZ8ndK0ey98i0DB7HeGkheat4Zxqme/zJGBFCPHua/k6TCNF
DuZE7JzkcOzyG19rp0uTB0Ml+KN4TkuyRw2v6bpji56BGNRf7AKe7FAxB4H3yJU1ukxmivylg9KF
LA3nUrsQjVIHU8tCiXHY2ckUOqtkmK+DihaKw7H7afs2OOLUyfBWmvK+Gwp4Dt6BR+TLKgSQcMOS
lodmUNOqNndmlvC09VTlsznXR+DeblsO2Ic4NBqe3TMrfOTCb3rpHUaleBzF+yU+GlF+qgQD2dr4
GTbF3nCTs14FB1n6qPnUiKr4jNmEAJBCxMg82uHZ7bm3vsuPFT4NSRqllk+xYLPKVIQqaibHsw5F
5ZbQ7II4ZcOHM3kQ1WMf7qhAbNKWZ7eBX5Xq4XkqJDW7dazV2XQpMZ06Phb1S2MxwuUxEOeWUO/S
4DFv0lMsKgHQg2WJDhNXMzhvTcavk2Mgk8yltcP4XBnprnM0JaL12OvRK+Soxs2pUnMdCnp41mJG
2eyE7kMb6ueeSmIARQaCg0w6NeG5KmdN5dBPmaJlTbTGTduWmwa31yyGsjU54z6FTFQ6HDEKvsg8
9sNtFcqnZe33ykvFqkwgSbmZLFgEkfG+nN3opKdfP+8eOdhPj7vDiiMYGJYvbH2JFn+KBnqnxaFW
4RpjeTzWRbyrHLHPB0HziD3R7eSHsIhn+oQDdQgBta/goqogK4lhIQ9qibaEi5JMRsCXqb5bXjRi
om6bsDm7iMug6eToeGqn8l29sysMosCUv2sZP2HpxATTBoig9km77L1s7WM8mcd48PdW7aGbR39L
jxiWMgR7Z8rm2GmK18gByMk49qa+syICktcQsMeCVo9E1GgeqvU48Ettf0yrllwqrwjQhbjOzWc+
N61KAyAvjekjWFB+2vjKM2H0Sl+X8EaZ5h2QMzCxdRiIfq3BH33AH0XTrWMkQJegr1mILbgdAuWC
aSl3P5HsGK1x/PVN8v/VTfKw1rZVfu0Zpv3jnjwVWsOZ1MwcuPiGaAHcLMu4aw0E67zivfEYSDCJ
Ky1QfusmjFTYxJ/YvMkbMB/uH2EcgTiVian3GzNQdqsXm7zKKngwPFTxID6CArKNxj7n6IoMwwfC
ct6FsXathy+NNB79AAaQCsNuTg96uQdakL7JioE87pVK8ELUo8ORMUzEN5PUADCDsQqvRl1dqTrX
EqeO1HeQl+WgWsPetwEzhwk48XQ5Ve1t7MLb0m1SDpVDdiktpOEC2tYxGkgQMJc5xnxtQYepGOi0
kL0YDlG9APotUqgEZUaONoFmFg36jXlGbYuYUSUJPIHG3S3i/qTZPpVk2N+2QJHwEYREsj9FYR86
noX0FvevKdy9StA8ifW73ZXfOqEfa3LbUZK+yYyPtLj6ZMI51uEgVw9VzwL89V23vb+GYscRPhuw
79u2cFSd9udMjQsYDr6hGSudebe5lSeUvE4NPWI7l3sKl2Md+c6q15CvFRh7wExzy6Njz9dM+e6C
rtwjyoDdnrhNkgtHZ68Z6wjNuqo9BvGV6WdnphvKtccsitG1T+x0tAfzkHaHPq3DiLZ5+55UBezq
bE9ez77tPybMxbADStdvaLOw1VUcgZDJuahDkLeE2Gt+C9GpC1PM1m3xLQoYrJZJjNCOXe9TITwI
vINPAKEjkOUFahP0Ev1OHqYkhOWppApEMNIwV7u5WT6no8/0dHmveXSmQztladwDT07fbKwz8Jop
DAE5kPtrBxk8y2JItzpNks4umbOfupPpSHT47fUS52yfby2HGj6+n65dBxMg6Xg1JFEaQRFJQUsR
sRLdYY4JcqNdX9ppeNTa8LPTXkYXJwLNgfcmBU89OerUIV0o3SIHP+PE8iQTGBqOuyLABHHyB6Zz
vBC+nQoyaJW7unYEhqydYk9dQdDG3ihM3d0ShwF7euim6XXF7ItWMIqiwxSadAt5Tk5FRBYDyDXq
Oh7aD5rV6t9sQi2pa0mwiPi2VqVMleS7IwyO5+DgKXVqKaKzlROdlmykzOUWSw4mV0lNJo0/rEw+
aQ1DOTNOYrG5VctGraRKxabRZM2x9kRZnNyRyCq6xACmHreBk57HmdTLTOE9JA2TuN510oW3hpZs
U42Zg5iUbkpupEhPYZCejDw/t/hVQDAA/k6jF0Md8xjCIEbrpUuKy3aKP7UWUV+bRMqPKZziydgF
TXKKe35IJS9LpT2ngmNHlj5yvcvpzIwT0zhpLS5yl4xggvc9vaXBfEUnEGdBNDdQjqT8Nq7NInkk
e0NGSpXyemTcpi0rZbZcHAs1+vDLIcnIOYzwHxMNj5EiZ7ix5kxMe4CoiZ894pRIoLmnLM9PNYNy
tmZvVU4QcH8HItiELEcRf6/ICF2umobJFT2qTaVoo4itrXzEHtvkLNXl0Y1XhmNfokAclvUQz+HG
KRk/UUpgXjjvO0xkBpUNxB6pkLo11pA/V2ZtKS9E5jV85oFbDx07jQc5dm5COzwV3PFYhu6qg2gw
dMlLi6QteC43u2XCKJuMV5UILetNJexjIvF2SD9q9TaV8U1WRe8E9Rghd1Ean7JGHIi9CIdzZZxN
ZxaPsZ1spYaeh8ImnIDbykDfI2AUgg0Nc7UeV3NWqXdbPnu6YTLvExLE3Y++Mc4W6iGhspGocrJe
tbt4Le9XWXtkG/sCKf+QGTn0UKBc4TVuNUhEFO1Gs9Jn6fsHGaS7mkJh2SJmL4VmkxWnUZ3gyNjV
BK441AS10eqeYg/Bg9BH8zMEBc2meOcYpOZLCprG6VMLJsV99Q99nJ1EzhVgRsBHRddBYuazbJpn
o5d7TepgQN6LDOn7Nq/q5zJ7pjVvrUcx9yuS7QMy6d/CcILOrvGg1Nzjga8OO5RHpDmbEM7GbRKQ
52odAxBAOErmlkdM1/aJgx1nqf7R8t8ZzzAPxllM2qEO42ujpllW5oH4BrOfAK49KQyoolioRLXN
3em4nL7PKvdGYpFu5TdJim4GTVkjZ5mNRGOgf86tnqOzQoRSnfoMJ00fZdSVOz2mSpYtM6i0cmR+
KvZBeypOZSz3XQ1Ferq2m3zf+PALLajOfrFvemCnyrlQK1YtS60u9iLOzlrJwwi6t/UyZ+U1Jb/E
d7CK0znEpDc7qtKvVXLzUaG/9BXCQoamCP+BtY9MTHZKhg/SAhTORHfNcaf7TB2qaRH8w775DgFE
HV2j6jURe9soYbuTrbn+Ptox8SKood9k4s6due1SI2e3rHy8iLx11pLxzToXSdT6p/Ss26HRTWR8
LV+jo41xsW/X6C0PzsotVa3BLQ3UJq0WB85cAH23icGNUXtHbKSnoQNr70t765tc3i72D2pNomy4
VSumKWDFOXPJyC1FXnoyP5yhxPyEnWK5yaaBKl/ghptf5wyW99d03tUp3j3b9nzP+Bnu1K0hpLZN
zJWqpJa9PGPaVkDsWgo7YBakTWmYEjoW+BOTjlsIi3ehqd8LuvFLKBqGPIWPc1M2hFYzznbLIWPR
AIL7be5QkTCdbaJCiN27KxgCZ5s3WcNorGCt1ermqOuQt+NOBpC8hIVknG+f1Dr99fma/wrM8h2y
YgeU1wR//DFFKqyyDma9RSHCRzk7gqOXYrPwLU3XKdZpyElsllQF+/aTDiU6z2nMh25x6QwzE4Nq
E+ok081B91yHKV7tDGWvS3S1VFHsWJAMNB7Ldk5JaioIQ0Crvz4BSyg85Ue8xQFv0R3f9S1X93UF
rf6pAJNWn6dhBG8kV2EiTb73GK/ZKqo6PHSe2hYWaKGOgkPPdW8mRNCt4pR08VlFYfUIquRrDuGC
+OvBfOoFyYFKACoeYHWnJyO4tn3nqs6qPdnDvgpDXGzclUJbfDyK0KYyvewiNC61xFsV0FE4FLWA
loDkrJ2qu/VD4lKWBwcrITT0tWT+k5/xdfHslPonI/c7lXVajloyEYKNfvWYufk+YsAiDW0o23j6
1uQhE4R5pfwK+9vxHRBYSfFv9vZt0jr37pQMF6Rc/pJcypK/JB8hDWXTZ/poQd8z17npE/O0vKgJ
xbpApizkGZz0bKeOWJ2WJ1AUGesMoytKuMpBrCoe2Rxq6d5FIYJyaiuEo04rKS0uu1CxB9WcumM9
wuIml6hLjLygGRYEEjNOrmNUMdRjvwTusOPnmozhRy8BK5ZXQgcRCGby3QIh4tyvr5cHKSe7X9lR
sx6mAr9vLT43gHg0MaEDe1DSGhOdhwqSVJlBA1CxF4jK/1ZZYG0yZAl4ZfnkjeNtYrP9dwZBXcvD
laNF1zEOb9DJeU4bBouEadyop13FUJVeIIgSTTDn2InCqL+V+Yd6AlSe7pjjviCdGn02oCXhyUOC
jjq2ueXrFAiVAGuoGcb0we1m7PoAn1A5ya584k2mQkWYAvYZ6lZLD20y2MyrvGAwd3bOifsQtDHd
cQUm+SZrlczHBCRagDrX5mD1pH3L7XxHpUJaR0I9+ckDBeoWWAFPg0r9gHoyVazQZ3wq0NYcgugz
UJCR24dMZTLaFWmHJZtfElX/sUSw1O4YEmQBiEyDeyyPQcNhSjPBEym/SxAT4FloAnerVm/U8zOB
ORzzfvs/32Pk9s5167dAiG3oq8yae2LNrCceG89zvtBRMLH1Mcr+4EBuN7yDxXP5eybNWz1SPlbJ
K9XRrMCqBSLrq5Ip52yvvktlsREb5oRGWFG595ZVQfxxUXaoAxylynBYuYNzVbpwjUI2WBVTWiq+
LosY0S9uszk6gX7tM03VY1w/FZ6ipEwZCiFqCY+gJIS0mTG17rIMQEq3xluz8D6T1iPHCqFoD6QG
U9Gis1hd6iHP4aQu+ZJNaToigJb4rtJW9dNawhWM1aXqUqX+aWJmqdpJOuP+crSmlaqJ1E5Ruryx
iaAaUj/RaEfhum5eCx0iugqiORvUkl0tmYaGKrFzYVYgFX1NsFiWxhJP3LGeN0QsLt+ENkOVwlFV
9Z0qQhJivV21d0FsXORd8tF7Hz4YvgjrrUq+C+5zoMqiByAiPpFhAkKBmpK8qms0TMOWquekInAr
SfEke2hcRffGjH4mWUpoxeeUDauYio+izJ+kaaBlpD/WMexlGgoxpp/00FTuZbMg5M2guhRLgmXk
5pvdRVdLmCyN+mbGa1HBmCpt0oR892IEsdSlRDWSOfG2v1zOdq5JdEL1nFrDkzlUX3ZQ83hwrvrc
PPlqYpnkZym8CiO7n5Gw2NQivC1a5i0nr9z4y9OgwQ5inrdRpc1yK52InDRJdEzUgr3a6CQtiBHR
ypKt4dfxy9RVhP05ftkWyBRbqmdajspI/hS/Zse0Cx+aCp3UeecmDXOLTbHRTP1ot+BSGb0SLUOM
Oa0P1fgwG2CCzkyvJhwEg0YN00WRagQq9EgixYWYBApF1H25v8doKun0ESUO0r9ubNO1NY8HBQDB
5tPxUmEgjW4WaTczMSTIFwvOMxu2xHvV21sj84zd3axPt4lPi8gYMMuxYclyQACPBfiOQmErp31w
KhDNsmBOVEgyAXpiBqjS0qlS/a7Y5LSChj+SuLqwLfah0bSOaWs8BylRYMjrzVyCsMUgZ04CGCEM
SsWeaXIc5590ET2FA1iT2cgrZ/ROUWtISMY0TsSd17Jw0hisH0xzTpDfyPRzWBpPTLe3WlhvLKs7
Z5cZtOnL2aW/O2n169QD8JFXIDnq+QgnqcMfWuIXzWpbF/vIY25k1Oyjat9NQf+kWc+qK7r0VA1l
+2t038mkOSuXn10gQiGQbnA8n6FyTkC2/P+IkoAMGlAZU14IT177RUajJOZUZJUcC+fWbOGyjzfq
Inlti122u++ZlnRqtKus/PuCMLbOZd97VwF8B1jInVjbPTBSNLYxtQR9ndDZKlgYpjRjRflGYb5q
NWijdYxD4xh3txh9HEMZvKHh3oBJwLxWUJ7BjFikkR6hLrcajAE+34i7ntGtB1f77mIaxI10TIkG
YnrZeMW9QvQ0K7ySEuXLSm7Uv4dR3AlFDBrouWYFwLRC+PoU0+cXmTsvmcPaA8lBt61w9r5VP0WY
B1Q9F7xJsh1TqTiKsFY0hS4GMX/LdO5NVerHMJS7FNwddEoB4RbMfdX/XKDksT/0Y8Qu6XKtC/ix
IdMIdEBwCijYNwBZ5YLoKtg5dhi26u3LMWfTYdllLsVST5G4PBcJ+n92Nax+/Vw7/yotFVRqyL05
Hp30n9LSnL4AJqaTsYrwyAbW3RszKUhsUNM7hkaPvfr0Om1V2OiQ1WfXz3fjQREias/eugprdBcw
EJcGbQ7R02rXXVVR1ZEAkqYtcIdKQZd8R/1PKDQI69NdqbOL2Xp3g7XXVVV4W7fKdypwLyle6yc7
zSR1j00xb7M0Ro/QuFcRSUvRUfGq+8yknRIK56Ci5FLneupo8sq71FCSWBL7JRJh4QETSjz4vvaV
+/zory+grTD5n/ZFD/6L7dmma1Ch/NRmj+1smLuGaNia9tFhkreE5dFJ9hDVXQmC7NXP34TDIKGW
UHeBLbuqWe2axVZG/cXSRlFN0hITUF1tgJP5NLma8lI9QoUy+Rqd/ajLQcV5VDXFOFCgvUtLednO
FFKvWi6sjTlLvysIPu6gPDQjBMQk6LeVwTRlm5pHmvcmBh4p8g7RBEOcRSwa1uWvr4j1l0hhO65r
QegxfEdAzFFL7s+RYujq2NN6YxUEU3ZlOZfxDImXB3TXSWIj3YAVmdshSCfazX33VMJ6X9LoQKFM
xlRsAdt2KotiW2TAP4io2dH5ESg9qlRxiukECzX+Qg+3Qtqmyu7I15ZG3RA6qMrZT3Xb380xJM1O
FUlRRh4PDT5gumFW/BJzhHpBI+bfLIalQfPDYrAdT4cjBUtGOAYh8cdT72r1vxbBRi94gFSB4nrT
YzNiggtaNw/o+FS2cdSjbYwOcQbnFPq8NXUbgRLjglkuAJwqDlQyU+fJfYAo0Oiti6q+jWR69tHB
/PX9Mv5SW6uD5jZxEX0Tcs9PBx3rNfK7k6+vxJB8GFp1gPMAsCMvso7BpYJip/dovTj+vunGy6yP
Hpl8Z3uIAlS13Agh2vTfLCHD/wvRiGMyBf9PE8r3gA5/vJBJRzIsGABg7iQ/+ancLbmjQtQFEmt9
Q9RVyKqiLeSkyEv5tuDUoxve++FjX7avEvVRT8GscnIP1lTtY6V4MqD7AUKgwM6ZaTrJLKdgxytQ
oftWaRnDIGWw/r0KzmImZyMmH9CYQSNXH5dG+bJK1ccnAa/P/ViKq6U6WegQvWZeg8ReBKV2UDVR
CxjiK8BR7ZjqP0SHJ5kZwMxMGhbJUpa5MCAySeYd28GhbQEWDdHc+pp3lw9AWWMK7pkXu7HbOBMO
2wtgkyXDO50LUiBWlTolVUct22qMuFdLn9AGu1wg16U86Qq1P1qNuV5+cumnqOqqkZvQQFRGlYa6
YZ9m9OUinlx0sUClNaS2PKG/L4SDTGv3s/TfVLMBGxzVzwcHcpIHSp/7QvWKDH94S+iBp1RWdOuM
m1AjfR3cbWJGr12tXZU9Lmo4UDhpQ9os1hYKLgovctWNWsDLgpJRNcCTKdtHkX4VFngSKRhtGsjU
u9E6IflKC3RrtIzGFdhxLZiqCeWvC2ygZNXRoJ2oIF4PEQo4hQPGWaE8O066i6jtW2u+7xhCaeGL
LIsmUo2HzIqYlm1uFJyfpuRlTXob6vm5MIdHE6FMtfeYCme1dYzusuquBKNW7Z6lcpms9AuBsd/B
6iErsMRlPtZtcy6UDd0XFGJgk9L05H0sTGwalppVBcGKQf6oRG8oD6tNOZMtL8haPpunTgfInxXm
YSiOSTVlEBKv+ugP8oxHnR+pjkE1t8wXNP+mHW3rf0EZaUnqtmGYlmvbpmH8lPODlGa2DSjOyL9E
8YRJXTalgJ9X1bcCHVR5r3ovDjqgCBU7NElMVC4czTpkUbGbsnQfsU7GooATWGDImZy79r3Cv9oB
eB4Veq/2+cqg/Zdhk6AaR6ppoeBk9ayoxpQCv0od/flvqh2qeky2gUPEmDBCr6OW2+oPUVCj5cMX
tessKb/UyhnoU3XzkwJuEZ09q8apOgLRIOIEWZ+ruTy3BQ8qz7b6uvPveBqzWl0dIoHgQkFf2E5R
QndIOUNNyuL2/1J3ZsuNI1m2/SKUYXDH8EqCpMRBAzVEhF5gUgyYAQcc89f3ArPMOqvabpf14zVL
U0ZkKhQkCLgfP2fvtXVVlhi/us88E0y5GA9FuiILcCKGBbM290QFw+2mdBooDG+/iOdHYoF/zGn7
IejtbdW0dvyqj/UuLgWynpjmlDXr460ltvYgohRude8Ztxtd3XpbVFE5yoYgaq6jZOG4ffL2us+4
6iVgRL1pCnpN7/DMJwrOdU6w9vHWR9yHVKdZO+cCSeUMmnJVGI11Brq6+oiTGo6NRYIgN+P6qfUV
B6vUgzh0aZr+1XLTu2IpngdvhkJEF8TgBrzdER5tH25qyF5DSD/g1RxhNKzjvlvL6LYkzqlCV5k7
8I+LD0+NFHTZC6h6Vqz1Gw2/Pw5VDmvLZNa6HluT/CEP1L1u/YeMR3U9JN8WY8CDd46Q53Kt+6jE
6Ujk9xBB7oIXxnVMWphMrL0vu8w+fbwAaw8sYKh1GyVa6yjRS4oXHryKMpicW97r+uZtPxD4orbr
W4k80gVu3++a4lE4rGJrO87z4w9Uz/yvkybaxwhYGv8aRjeM8XgwqhgJWgfRkmuXGetAgmWN67Ru
OzfZsTVbj2nNyPOfSire+G28sDaIssz4bQ2SIyO6/2adB3JfrLfyYEI4CV7WWnt9cUvH+KxiUU2m
DK+7fvcZz6yPiIOQyZ2gllbWTzXy3lbxQMeQTs3nVsQvN8FwrktYnJzWNsXAWyrW92XyvWN9+qt1
ZdMSbOLCuK4veuy8txbnfFDLH8I3P2a2WXRDbJAyZdxWi+vaPTQxcpQmjjKW29ue6Pl96EfGz796
mzL2NsFlfflFsN7yq3haFtgXerW/dVNQgJ4nbMXlLF9Xj9j6rTmQsk4Yh78mhsxT1nlL7hfPAhdy
OmIzM0tOGhSEJux9RHELjoZmOlVrE/V2R1kM0yEGXtbB7DrB6tZd7za57DQgOjPDS0fJtY6B1+bX
qo6IeoegPHK9V0njrVfjOt2zT1vZw6lMCccnso6J1u83FTUBx5CF/XbMXgG0Z5tVRpbR7bZBKN6G
obcNYb2Z1/Giz4dXVdHu1iQf6VwzYVWu+li7jbdeXNxlH+tWW61n/TnFs/aQawD/aUIspkWjan1y
dPUiyp40geWNammXld2j1TIq7RAZ8kPXSnP9wRlOdWclGrFWr3vXOrl2p6pDFY9VeF0r1gsXrbfw
rYN0ay32xKY7Nn/qpv2cbPXdXd1ov+gOf1Z1vo+H4PRLykZub+esaiFhyAtCuwSnYa1K+jEbvvBA
sz1g/Mx4tqfKfVX8wHrmAVTMW1yXBjj3BnBLXmVaWeEwmgqSIbnBQVThDGKJXXuMmZfw7PjP5U1H
uo5o1ZD8mlaSNT9y3dk1xdF6LXOevjIXr5bh390K4v+TM+SS/mxrXf/p/t3X8Xdbx3/2j/z/4gyh
5Mc78/9yhrSf1c/f/+IL4fv/8oUE/0A6EIgAeXkQMNZykLT90xYi/2E5+EHwhJg4P1zLwbLxT1uI
tP5h+iazMI4d0nLcVRH1T1uIwBYifXQDwnUsR3iu+3+xhfyPs40n6dJZjrRtNOO80n+rYMzSUJ2u
NcFCpXKY0veg1KLuqUkAjNcFKzIKRFiyo5MdKnvxOEsOxl3VomcNZpazwUQ51PXUjXHmWOHfruLT
X8fCv7sp1mvzL60DXhxiL4EwM1j/8bhAfz8o141M68hE3xGoBUyudli8l6F9iCpf7sBAdyTRZk5Q
ogGf5jBWhnjJyY+s5Nughvqhb2m7TmJv+CXYD3mM8O+81VFah54FncdpMlxoNDPvJ9VCNBsTqKPF
SE9lNvWhEPHWM0ZC0qakPRh0ZYal8nfuUNacwVVwdqwxebx9CYI4gAdhOshv0AL87xfhVkP+/cjs
4f/hnGfayFOxK/y7+M2pezcihRpx6e2vNmNchHU4jUv9LfFq76GlMi4K8WoHsfPmZ9bJKlcY61gs
97d3U2ozvXRR0D7nGfx0mVjX//0VSm7Gf/2YXFtwK1rC5oYNPJeb/+8fU9oTQo3uFMXJIFexUNoH
B3p+l5jkdXTXLVRyj5606Xdc2qR+wINY7AYJraqQOeEcKHEozez6IVtI6Fy004XT1M+nKp/lS5KW
X0HrPhZiehIkad+TEuhdpMEYCQXVNXAS+FnlfEoYi0BCivXjGE1InyUZzLowSZmq4rPOFhqZaea8
mVZ1XJSnGN9DEIzF0p4twgNip7C+mmTBDVENjx02KN8kHy5yMNSrQGbXIA8SUuULjk+ZHWqnL1+d
flke/8Ol/B93vMs15Eq6goWBFWG91H9rDYlJ1OXo0pZNkvYXh67uqmUKnRXnYb3M1nFW8imq0Lu2
bQKWAgfJoyJKB6H5+Ni7mk5gV6O8CZCRRS3DQLNuQUkEH/xZjD0zOK7cA3e/VPpiTdoBXNK023jE
kFH7ABxr5KP//XHAdbDvg6yodkUzJS+T3ak9ZMozR57HIhoRG6dyRX8Vi6wfJBlUHpt8NTjNj8Wb
CRHUGL8IMsz3o7KhJxIAus+re9PBEO+57fMwTNUj9cNLugCkBA+uHhJd/Qpwoxf+ZB1j2cfn/3B9
A/9fb1bPNrHnmbbpuYhCaOe6/97PRXwfTJI0WmvMlnCeXGfTdsHDRJRfkzvwGdaTNCWXDUtOh5Gd
BDtjeYhyp9zEHWmUxBAaWADPs7LQScHHjYbyouRPuhfkmyaUkaL2UESOyw6xp3cptC02vWXY4aCs
rzaGBCmnWYRuYhNaxIO82NGPaSzgzmDxWqw1p0nmh7wCvO2ZM5R4FbRntwEilNC0jDLVkMtinWun
tQmU618Tgy5OaxoA++TVX5VRDBXs3PhozMW9U7Xtk+icvbWdeYhVc3RwzJQuwzdJvkkly4de7XDL
7dokczZp0l69FXaRgCe1hHcS2s4RWaJ11dekHJ8VDWIIjg2daF2EnP4wnPlfRZbxkRUveRJ/M6Ip
tJhlEYdHqDWcqJbRhc7bF896YTRUbd0AlP0am54sPeknNpBod/is6QKW3aFHVIt3zpoey+TPMKbi
3eIQ6REXT+dFnpbAIt7CwHhlpgFJLZVzP6acTodadpe26qZ9UjiYZGtdPTMktk0/u8r8ccJbsTxF
wypNtSScK1LdMQpXvAhWgTXYmVzZ1vUj8OKc4VAboxcx44Pyjc+xxOur2/mRxBj7MVPVP79I27yd
lR45H9Twhcrlux2oo9esWD5hE8GyxORAIkS86iQjkjtI1KM3xyvKwJJnq9bBXdXgR6FTehh7mR4k
FoIn3we+jkBMowtd/iSF7/8aydImpYGRkv2gDSt5vH0JuohJyMxVjoGcO9YQwWokw5S4HoGfuCCZ
pwR/zmVel9war7CacvFb5N9UHa+gLNC5xLPFv1RU/MjQHX+kUqPRKmrxHpUpkUxCji/+AEq/St1z
DxOFaFFabZVVMkg2EPkB/z970dEqBJYac2D0q6YHa3Dtt1JyhlqckxdMIH+Mrn9NB8CvbiO+5Y0C
adxh5UoBLzYGXRnDC971PHqQyZZ2p5okwXQBnC7o5HMruwXSMrk98VQ/IPZD2S+dIHRbhqCO7d8H
w+Kj0ERAU6QonRb0Lvt+VjYd7hnQLvcQXIf4c/LWTkljP+N4yJ4cB79+bAzBsa56iNFd++f2O535
ioPB+j/ABkTVKI7Mlpjy1NoxQPKvX2wS05y4TFg7JOn16zPepCDYCq967uv0yc7L6jG2++bcCJhY
TZUE30joLKY82JmqQ50VLKAjgu6x065LgFqNzGqqIPqjguHGnmIyyQfi+TwGmOe/vmDqBaSzbTIM
MjX496bvLv/9RYN0vBvqhMNLw4czaJCSdj5+j7RJX5GXQno4VEZjaKIz2UUOjXWIZZ7N2Jf+4XNm
8gZx64L7KPro3gsEbO5nI+1+eyVj14nMxWqc20evbNyTzAUOwcQ6W41lf7rDnjj34SttiA2wuwXf
n+ABOLRgwc9KCbLMMxQV6++qpI9CJebpqXckmOtBP/tOap2zQV5qfvxz14gT0chEguRmQqjEHO9z
uTQIcWr7zgpQrJS4FSlwcFA1zCTT5EXN5sTkTczf1YJzB+MiR5/IpUAzzV6Duei642Dl3dHyh/nO
LMsQA0lWMncfrzpD6hR3wjxMpN0WgfphduNvq9VfqT3qx8ShWrFkRfVom8Wx8bnxIlXaz3i7jmpq
u2ueus3BbcnVtfWV9EVTd8G1iNW1cgSI8aDunobY7J7amZmVHdkQ1IMqQK+UEcga+ztPZNYRokFF
Fm75s2YTPk9ZZN/jhd2ZhGgzAl5V0vghhzT9LiXhh4YL6E54xAXAuE6+F0Mwf+xbp6te5dCZu8Wp
aaevv83LnNJ98b1rMKe/h55Pr1yWg1VO8T1k3RdzUPPp9qX3PPtg1U3x7nTBElZlX5+Ri3WY8Ei2
ir2gIdJprsJhcigsRjGQs5MmwUH40afpw9tidEWl56awZo1K7Nyxgh01U1LNrRiutjfXx1Z0kPCW
crgaWVzS8Su+DdLtrzWCqqtXUrqnAruNMUDUGkTS3C+RKU9zziC5ySChmRSfJ7wKE8JDtuugJ+E9
NQTTO2P95e33t1/5VcXEzsp3U93HIGjSNLy9tUjnDGTFt9Zphk8r093O90eSsug7x619lkqUoUoh
C5YUL2HkW/ad01Bv8nRArMotQsusydgrZ6FaZTPa34SIUTGP53bO20PszjDs19pzWX1GBXwynuPd
gNz5QqXTHpYetXpUec9EL3jPay9y3el+3d6nScZpn/lrw5OJvqdx0QWp1z4vA5NcQeigZXfVrhkV
wLlakXFQ9UBoCw1D5mhbstmnBfynxvOB9WJGLdUyHI2mrM+2WbHAzpBARthCr1HTLBA0hmwbd0m0
j+mLbw0kgMgGgOvEUzgTJgGMv8LTsStZ2xm/tCmPdvK6tPWZLW24ZpjhDoj5SPXN/Gc1RVA6zJEc
2gbRd7M4/WEMlodWmeoZs9tJu31/TktSWjPQxeWQH+Wwc+zhba6UfxST3+47X5b7um7YiX0HfPAC
100RnrJPuvkl4Lhw4Wkk9b763SnL/ZaLBW4XXfCn1lb4YUtTvxiSEUdFBrUpx3Z/+/aytdNj7K7V
hx6/elylBMvZzQuSmQ96LsM56NL2pS/jvYMyMeR4U+97v342KUnDfsx++wvjoV48ZtkyPTadSygr
R2R2FTUDE18y+5cz1smrI8dhlwjCIhrIL3oeHtqhZR5kKf/iFUzl2pytiwNIEZMNGo/ejzQDwaNs
0M9dteZQmsFpUcRxYY0/FE57FWykR0qUEaQQIKNuyM9moCx8vgydFAO7iV6xnb5kgkxd8UFbPr4f
bZ+/M6VEVEuX7gdiEcY+2NYeR62pCsgML9OLGVCaFu1lTLL8be6Gix7qZ20ZPCyjJoplcfZThOOv
bvL3zIoJSeR0jZeG/CGp7Rc3c94dnL0nrh294b07MXTJiu7UiDmFc8MEfu8NyjwAH7o4WQcoS+IS
npbhK+DnxJCSgxLpJgoKPjWcwROxwl0zbLFJjSoyiAI0doHJmdDry+Hstl62S7tp3i1qfnR9Cmax
wNI0M/dO9GLfe111pyXs27GJ9pOWR+TrCUsDaKA+vqa9Fe3twKCIrQzKNNs4KccnKqgmfZpGm9Lx
c+GV45amnabea3dYJKZ4qLm3/mCmcvYDVGwzOVuORfIuxV04kzUULA27QI5jz5znDzM3s6tTHgyN
UKO+0gTwYPs5NnR1XkqfjFC40HspR526XO07OwLxna41mwlwiUlJMlaPHEXYDVt7CttTk5o0cWXY
cpwPcVyiKJ2iF7cyAig21j5WUDHdoP+QFREwsix+93P8INw6fZgozNqpr/a2iEk7rWAstpLYeaIe
puLXEhCugib8XDnLaxLL+q6p/SGcBoSfWJHu0rk49wSZ6ZLb0iMFa+Mnk4vLYny1eg1kPvjhsbds
2lQR5ecJH6wDMa9FMqI2N3AUJ5QxeQv8sv1onWDkPUQZ++EPTtabqBhJQ051uV+K+XcwIxMbRxN9
vPUuSw8eLwl6p8RQl970n+FhIMF2InVXZOUlzoNL1FpvXucAtKtldGh09phZntyltvunZxHZJTZs
oLGlWputHyAugMhBwklnAw1HLUkbUsvR8QFgCcw5ISqdY+N2xKDxrDJ9G/Hz/Rzd9iENivIR7w/j
R/9AXTe9lJX5Yb713Pd3wTiR6btUzGU10DtIe6Mi3u4SDXY4Rdioe0+nG1G5gOam+uzPZD+JbPny
/flOu01EGJb2CbeK5XECKzijBaRjwxEq77aFkvl+SBqCLjvnas0c0HLEnHMBpLgkQJflsrsnkYck
FNV6W6+ozIcs9y/aUq8yGJq92zgPUvXNsYDU0g/czk47ac5GAJwqy91F1XyKYxwIHku9ybAaBxcu
qHn+naX5wY5JihOdwAau4GR5QXvSTuNsGorJzDHqe7p8b2kpnuZJYXrvV0NsHTBAJG9gbvCz6jI+
VK+eXTjbpLM/4pquddMkLlNDltMYEFmvEXrMln9U+JlyBHB35jKiM3NjN4w5YhaLwvzHu40KYqYc
7Z+DkjDMxcracJAZwXztsSwHqGUKpR0Rni/BkG7QPZIckyMTxoAY7Pzya1wQCuoYgp2b0LbDyQWl
CSL4eibKjAadvunx4Wc8JLmxpfFKpscaGrcs3MIByxFW4oj5HJu3G0fXDLXJyW2aaCPVRIQ263/S
m/XBC4xPmC7FtsI2HyAwOhXaQcsUEPpF9/RPSm8hZJhTn7rJIAjdP4MUWNgNiL+LRfRcKfeZosq0
jfrTF/7zOta16+LbUnvPmSYcwJkkLFevrQ6zTzXiO1W4ZKK66IJGLEbmhkAnDlOLhN7X+DQDEe8l
Q/OzDka2Rg5U3JMgqfu+3lZRC/F3qjOmlX1+cQN/3FEGOXXQhX7ZK4rlYrpLOjLGQNqwIDQw8GMd
LqoUofYfZFYiyCPyAUHPNZ5ruakWSmzXwcfg1yV9IV452dQUd6YVTk6DI92BDNsFXNYksiFn1+da
LywRVZ6FflbeD2s/InKTltge/EM1MQ/AN0bs6s3FyiITcHJ+yodckPvOZybb2bpzTIkYSdob0cbV
0enkD5oC8PiXD21NELiNogeFa9wXtoerVxIFpcmwHsXS76qlvFMyyq8V1iXVfyN9Id6WI7E6/iKf
/YgyOaaO2042qdK+HXG+lWtSSYN8PLIY6IwxWJtE47JdGxH2ZKltZXINSl3S+LbSjDiTjNwp1tIq
ESTweYDBjRGsvT9hgErJESs5onN8htsxg2s04eu1c/qdgXwyDOoL3zfPrWHv3YEgNCeBT6yo0Kdp
Ke8NR9/7CEYGMtNj+XtOCWOQZG6T3uP6xX3dMoeO3BdvSTjCjNm0tQaLxJSSgEXSLJtktO97lJs2
5EGJhnPLlPeQmdSvPalQY0MouT8H0d7NCPeksXD1FOkMmB5AyjHuLF2WBLyiMlwi1rIx3SV9dolF
Q6x1TsyVP9Jilw1bkU8SCU4FUvJqx9nGmr3bNbr7XHNmUbVgHxPM8J2px+Wm3J1ZtT5uuygBLozl
mi6g6yZ0IBk3QKWIjtkQbxToo7fR8vatXkiqLxyy4JMmB3pSwzDB0Mcs/dLqA6IMvR9LrvpUBiGH
An2iNeQCgD20AwspmAmm9zndYBKojp2fpDvswN/mgA1eVVy7npmv43NES+s0nJWXhr65sKXY7nlB
MReaDpLN1qIyynt73sFbOY0WT4Wv/L1VtJL1tAZvnQ5DWKx3JSboaeeLgUH7cBI2ocwp+W91ZfAK
ZM2t0ohLIuqwHJg5+O5LN1tizxC554GDx0Kgta2XXSLXBY2mubDJiHPI3mhLgkSzb65MvkzDA7aa
dq/AsDBuNu9J1YN6HCq145AUkrZg7eXiWXfgPw3Djtkaootgf9hjKL/zu5GAnmpgx5RVvcuk+WXT
+gqb1gKb7K5lnUmbG4f5Swe9lOLU3WRuYGAS5uywUAdtiPhyUBiCth47gkBSf9hM6RwKVgcW/5iz
FtkNEcpU4h8twjGmqt2UVXP2M/sNU7ZHpgNgkHz0qkuJr3vuKzu0jJ7wAc8ziGFgjfMFNsVx7k96
SgALxiANKiyf28hhTy3TeOdnJOhwn8LkNvkzxvDmBBnR6jh2ErlYO5Kf81CXHHVJFqGehdDDn7/T
KbU8qQR8wNlwRNON1pyymgFx/aBNjKoBOZoMc1aTZG0sOzktu9JcQxpG2oG4EJAQwC8kCG5bsvCN
CzthJ+8wos17pSYyLBPN3wB9Ah89QRYzWu3xyVR0V9CwjHRi5LOep8fEz4+phJmlDBvm2h6HgnEo
bPDICtajS/YaQwKyMe1cH/xUIQ0Q6QSb2wTE4y7igTb+juPsa2D5C/009hJupaYxDgzT2rDx6JJw
3tNHwwGhuuA3Y/mJ3WNVoLPt8KFtEZBUJ4uY8JP0cOP2MQtgOwZ3qLHau7GHEyKyPrRwlOwTO5p2
We37YW62wb6IJ7QIWXEUXfMDPkVywWB8n8vkHrJEfUiNxL5M+bId5jI7tlrhp2uAorczeFSDTB0X
7qRllqtU98gxcn53WiFDhIiYuTleRj0LsB5i44njZXqXS5KOhAYoQJSlZ8TWg13l93UwY11zV5W5
VTxNENWWSW563f2JXYAZnZs8SDsOezl+GbJ94HAQmmAQkPFDxutCVOOf2kQg3/rOA4UGFJZ6H3SX
pBffdaM+PQBtm2nvjpHcLND2E+/nNPOfnKK889353u/H+35mpXbr176RP6nGrjlnTzb2oXB/4+tO
mAwQIM+27YidHw/vWkboLMhXasqmo1LgTTZT9cqIxwLY4m1wNBDuZkKRKiLvRzbnhMRZnI9l9rsv
s+vc2GcwqG5UPeBi3g1zQVs5yJhkgnBQtCVdxC3iSw8WY8sYdqkVQRs2qyuJNhPPU1lM31CVuFtK
htdOc2yR8709IyDlFD+HtktqMXXZxi15m3lg/UrERD/ReqUFxn3HOj6UzS4e0SKMRlLuYA78yLI5
CUfNJtQ1LmjYniRkT0UhTZMmN9+6eqK/b64PRvoonhDqq2MU1ZiFi4is+6x47bzu0Sifs4hAEW9s
QdMEmdxn/iDvo8Z8KfLqvfAwUheTgnAe6W3rpwQeZhwreqN1cAhpEcZR9xOuzbuXYo+jybRufoJ1
ZXiJqryFiW4AGu7dvYO6n41kYIZiOXrfGwVmWVkf8aOQPj9Yf4LUtdaGC+GjZGCPep8zUNNIrhl/
5cyHhUcaA6UfKRfxrgtcCYdQfFHrTPs2+WKctHNGAKDeTy3XTovbifuEtnw4p/muZvxCVjx1qeGt
+2v20FPF3mcjM7iK3QUb4mrbKSjNi2CKHtKy/t0t0b076YthTvtslO8d/XNejyL+BvAC1t6IIDMz
IrhdErxc1jAVE7vemSxgz6qJZJg8zWbdXwq894eGP9vNxDdr1InoTkM4qh8j/sF59PWjqVfIkih+
I6W/J+DjM+J4SnE+fVecT1cRPF0M5vS7SIsSSZsxhAHIgqxLpwsuIZLVXA7lNfR7Qn1ncDuR8S1y
8r3nAAkCEpYeJcnWAuR04M3wNeok3Sc5LeDG6a4ziuL9KtsHLQzdq2MEe9bDG3t5fKcJdMIek3vd
F2DFN3cS+dWsOF/Fcf7e6HE8LPZ75Wfmo5mg2YmHlk1Sc02KBIzrOE/p3kNpwSrREwjN8RXawyPd
bFREyado6af2bZ4T0A36kCmEVzWciaKRGM6FxkeP6OzsuE5IBhv5Vzs37cYvE1O5s8rjihiLa9Um
L5HNg6NVRnIYKr0Xzyt+acjES1Ms37MiOrn5gkpuPPn10aatuDE7b03l+T7NDu3g9qUrpBkiMNvX
aWM8CdB7G91Thos5umq7H05tXV1rmwFAoH0iRRHA8pRu56EECj1NB2HBQG61Q4ugromQVPVMoU7U
jpP3x2WZs7CR3FiOJ9DX1skxcNfwFWt8GDzz6PZvXl2PeysnukC4PotnHNBZ8CmWBpLUW2RqrFjE
JdJS8fs1fLthg2H5FcB81zljJL47sUrvbCEjorj1fhEGKebQp7G+rmUioL4g+NMlQY2WzXjDhPkA
1iw+MXQfV5vPua4Kh4Dfi9P3x6YHDz74GIfQ7Gly31Xk7ytcRoqZ38b1OHqUXoylP/peeMlaMUd/
Ytoyo80+P5B91xqsLJJK1bSey0F+r8XCXpQL8l7BMBu9VBQAGZU67bMokPvZatON/xzVgb3LLBYh
PtzrXNN8po794XrU/rxiwlMj+OzNtc6BqzQy+i40fUv3YqWY21wMmuBg6GIt1Z3fIOPEZkkShEVm
ZOd/y83uZ9G077mvkBNofdC0jraTb+vDmOKJLbJwSrsyTCNkaeVAdTKN+WkYslc30ldq0m004RBp
TJLuO+Z1e9xD1Xp+cnLsBbY9UMU5TPrG0SacrKooR3z4MS3yB9vxhtDOKmaeoifRbfX/yU4Qh6Qw
vfW5Mz7GqqI7li18XDPuLp+eTMWiOy1ZfnZ09lBXTbo1Z287eYOzmSbVhAx7Nzmt1U00KQywGzFG
wzZGHrovTDD/AdFg3rMXBdZdTUuCtkSf0ZitKTIznObBGJ0w7rwggIiPpcGkUhTxK1DHMgRfi2Zg
JjdRMOSzugQkeY3vsHAgKSHE4fkVAIG0B1q+KsjCMoeLRWPPWI20uabTOPr19KQqfYin6Lp4q3W5
KfcYg1HJ0K4OrHT5ZuxLjdKEnp+lyfHhOHLVhvfh2t0flgYY7xp810BLaxOU1veCvvJWdlW+y7KT
5TFXnqyNk9q0kszX2QMLb9AKcGeRY7jufxTLcJZFEz1iUSwzePk0QrGJiSUKa7YrsOtpFC3H9MtW
hXVQEoLfAE++N8xo10zxc8+SqAvmqwiUcT5269HFNe8Tn+qViSjaYQbGLkS+2S6PFoTvQqZ/Yodd
2ExpwUUQ3ceM1SnlKDYlZJIsCjg92kvOxuWAThXqGacOZilkqtjRFyZwk1gg2miViySgiJeZjJrx
IzOrXT8y7fNl0x2LJT/puSh3LrfDccL6XS/CPmYijQ5ZRIAUqR6eF1OkzPhUE/uzN3oeNLN4j9yI
bGLQgHENS0PjZeOVzN1PrJ8DfYlA0vbt3xKeDGlR5Xn2bOMDhigc1rn8KJhMvydl89Tosod4bhLk
TOMSMjmxkL1DPmBsEkwz4UoOPBaa3LMf4tpaa+Mf0jGq++Ep6vLsMNPjAitD9JWOBRs1OMVaA/12
BXoqJTyHAdPED6uMh9gMHnM56YOzAOsN3F1MujQk4j81kyW4BbQMHAP7USewpjYnz0Mvvv57Whqq
GJ2Ebdt+MxoiBKVQZBAwPjKGsjviTHEPGEdfZJI953npUTIxHWXKsht9BQ006KD1nRZa8n7pMxSD
uL6dM0bp8CtDGKCac1DtkviT5kddfqOCqk79OBxRyE9EG9F0WMjRWEbjvm6WT1kP4yY2KdqXDUOc
TYwX4XuumQPn9gMn+mYILgWHR8uNfyZKswca0y5ykR+k7Hth31rpnil2tAGdjhJKCe5IqCaT+M2R
O9QWHXxaIbXx3LjfYcO66AZReXT9Ih+nuDi4gotuptE+aCVNM/clKWkIuR4M/VXHF3SVvjN7dvIZ
OYj2jdcOK+DOD+oBMsaYbDmhVqEq2t+qaGilAbpLY6aKAR1pvv271fk1DnxjOawEvZ2qEUFkKdAb
5r337avKE9zkitCQom3xaa0mp1yymHwOBRapSYzbaoBkhfBPYEvlaaOFSSAsT0quE9Qa1eQeZNJc
0IUZ59H/3mjyxuycPLAkiglcbfrHYkTHEbi/Sl15R6/VnzHhhzUiaqSb/rFoXfMizfJ9abkvU+kT
VVImw4MIyFZs6XBosycVzF5D2+y7Qqn6EHRMfNUTRBt65PW4bKiWf+VrYrX7TRtIUsC7OMKXR1st
JzOXIDc4pyf9VywJsZ8jBHBpwq90lP4qAcwGbQbjhTwYruWJ/edcVG4XmjlrdaqJqZzFnzbxk/uk
WOIdU49tE6itIdPhoZLybmpqIvT68ak1owxGfbnsvcmw7oI2Oql+bO8F+PugQAHgyMeqm43POadF
5sfUU3kp42d4danPcs+A2DzmbUpkTBtHO2eadj1RO7YXHMve2tSDjTBC6G9uRe8YPO3WWLoHRHB7
VdbOvupTJ/TjBj5IUpHKVNERhoSw7E0xJHS0zOrZQqKzsdzKBRU+EmtNHEtrcOzIcSztRBJcIIOx
rRsx0Rnkj2ntkalSkedV+T8aRoynbvawYXK8UnYyhSQ/7FzyM4osfbLm5DByY+/NRt9lC3O2emx4
NpZiR/vMIQzBIrvBls0983rE7cvERfRRxNUrOOak8umD5crfDoX9XAUN+0CeE7VTSwc+j29ftMbO
UXS81G6P7e1u/C+mzms5biVttk+ECJhCAbht79lsOlE3CFEG3hSAgnv6s8Adf8y56SC1NSNK3aj6
TOZKN8EIJykDHJNxL05YLh1q2rbLSRAe0dEX9rhjkgDX+W1K5etEdMZkRXhctHt1mORhxPFRSzEj
XvfLVNbI2pnhPhZJvzvG7vRmwlJtWM1lUcJc3Aen5m/bEslhnhpfpZXG6zqWbGJp6WJFfHU2+S3z
qBPefBQRuVfzoI/PMU439sYETqn0VzL7TyBsCkY0EdNaLB+2rh6V0NdWY012TIX4JGdyKs2vcUzv
U2WYm4GOD2Ex7aDp1Ks4nZJNaOrrLKhDI6KxTcMktEqfvJg4UCMgBM5wwxtKqYcTR/sqIy9IyvmH
5o2uYvgewQ9v6WUb/NWGXgnD8QjB6wmAL2zSN5ZWtWuz966bb9A+N1XFTMoemjdjPrU6fueYABjS
2NuOFeKpbEHeuJ0W29HksELDvx6aqxDBKR9Z27ZpwzU2XTur/kwM55LkUOdY+L1iDSxPQjVnPaXB
UWbeHyVS9HAWhW7BrHzVFwSCIRBpUYbpD2lPdKqK+zdNfOiQzYgkDy6+HTn9sTQZiyeZgYtEBnuk
lciLDfFwXRJWwoiE95Dhb60PVVscoGVzJiHbOtD/rkO0ZthgHHA7cnGoT+S9sCVRKwEHyTXzg98E
vyjO5tUg64AtSYHYiKILtBP3AIjnelcIj7WesTMEJv8GEt1KC/tvLhPjkDToC5vgc1CL9myZnKL8
LreC7gkzCldCy5aSIgHVnuae8ox7I629HJFBxnNA3cg9hoTg5DBGYtxonFvRfEQRKFIziChTPf84
zSQTuOhgEiBjSIHCYwJ7miSDhP6C+qwIiKkNY/fgxAc/R6oI0fZ3FXsjkJt6P6bumeFOSCfAjaa0
16+GoXqyGHuGCemGuiL0KmU4cE785J03H6ZGZAKl6AXGMbJIcMSsmZIL2IKvM+3HJgw5edMqxx8z
5vGe5Wi4YRm+TkcVsD5PeEhFQRDk1dXIAeT8t0isK+cxec6IM3kGfmat99ERQhb6kXOMNb1lZ5Gt
0i6A+wE0Yx9jKInqDYDJ337h3pNakM/csnRSE0KkzLkpAxcppl/MoglrR8EUMjfmbM+IpzAN4mQg
tTKRtfD3F6xLc4NCumMiDISN7RS52qF7801i/YqMXXPBzdHFOK6MNGz2U7k4vtFD2SEZyZRQF0h8
6aYDy0YH92oVJKZoQiIRa4LiKDUKknyDivtEHyXW1eB4azMq/6hGvhL0wA7Z4QPI0nMfx78CgRQh
ASyOtt7vOIYifUgl0XwWY7m5qJ8Yg/eTq/ZNXqDtcUKErtnYbf9qx955ZSv2HeZW1ilarLUP6QQf
K0/IzDAiMBuuGjJs0+VxFUrxtjFSkyHBExFawAErbefxM4ukfZPRAHsg5vRWbNeNIXxObQu11VKc
Cv+rccYL4D1SXFFQbz09HyqzOWdz/i9RjkfyTrebu3Mbh7e4RjKNxOVPqas9+8xPCjMkSsOw6UVZ
UkG2TNPU85gC7FpmBVxHmIlQNG3CRrF5CW52Qt+K7Ie9TzYX22CEV9LM9UfGmNEMRblzG8bjEdHs
2gHhXXYCjYJdFQfRf4QNfmD02hU5BAN3UECuplOdx4SytGCB1Hlmvwkj1ZH1bl8Abjwq09Pbumsm
sozV5xSwjqonY1w5QXcx8E60BnNPw6Hw6eW7YknOiuxHhiO0G6PDMHCl9/HX1ML/zTzMFY4XwjdP
3H2YYGfGog9TGaXLypiyf6omii8mEq4QPcZxgwyr+WzkJBaPrn5wZXDQZcvbJayNrJ3fk4c7jMaG
nhcF+ihG1B5H3JMUxXp+K7Afr2IFSxTw9Y9JCPJLm46qzNqypX/u7Pivjo3zjIcFJYr3r/RW7hJ0
rDtiDnJRoVWwaedHLocNa18im5Yhsln+FuVz816Iv4iZgKWbF4kXlgWki9DYj36x0huCGB1tqn9O
HdyyYMyR2qssQfwekHs/ECCCUm8VL3j81JFoajMC7MxtFPo8NI37K4gpNbH8wAaUMWD35FosA/Gu
TK3d0OmGd2n8l/X410SY/fBzEtF33swP7OL4pVGClxWoLyjln4BujX3pjJQXdbBNRyRrlZRfGcuj
XS/nj1mhExiZchkFCtgGhCkVkvVLjx1chPphNV5zdGtUV4yB6oVs+R7qZmehfNoYPJ9tyPpFT+O7
7lmjYS1ptw8kzj9KKwxWuesBGR7R7nkjY9fJFCdm8cktSY2HPSZQHfn3nAMdfnzvw1tjerG68Weu
SSSyUsj5pm7+sv1/51+NSEz0N2tJAc1/S0nhMit87QkkiPX4XjvBU5Bat9jLyEQMGN+VtXusHOAe
FUs1KKQ4ymdJQ8uKF7/sSD0RseSibiVqvSE4HSMVUYh9fCS77b3M+ETEQd1vEl/olUllsm/5eSgO
ydya5I8gN7L1uPhNe3PB7P/pucA3UeQ/NzZtug6G9+WoXU1X38mWZQT+8pndDtE4H7ao463ld3ci
LFtS6uyO+Zouyk+jAkECruPP3NB0LYyqPWGh4lqp6jzPngF5VpDB62guVmA2YUX+dq9vqU8QQNR8
MS0EUmvOPPdoixtnJhGlcIyDuppOuoyGQ/zVrhxZ+KZbb0SWlHVwT7pKfLnW61BJbm6vfWajpdeF
Hh6Jv3eFjC6+L3chPTlSbNq7jFiWcCjfPI/cu9aN934XrpsmOQ8axXWZxTwqZr7JvXmbGR9FWb74
leUxdZ7peyae/lCd03lCI+NshcffgNTnZqsUHl9StKyKQOOs7Q4wJM9BQ1FcO/bBrolxqBQ9ZRuo
ABYe6XGVezcnpDWsn08m//ZzIU+mHKNdUC5J0xYzX0ept7ZxvlCBcbTGAXd/U7J/LdgaSXYRYcC5
lqTFhlUQo1PDHkkurYx1kahLj1qu66E8GMGwrIhYwTTW85hl8Too4nQPQ2drpYQARpT/hFfIR1yO
zC1CeohKevcS7b0QBKeD+6KrIMuXATwz05nHupdfqlP0EyM5XK6yXnEKUGWAFoeL/sCS9Uj4FFG/
N0wR59fQdrZ97UZcsExPcCldgeQuUYfUF3PFqEFl0Q81x3I3jPMtqdP3KtuyH82P+Hn2M1u3c+Pb
J9Ni5CbxKVCrcLlKX52LLt1MxlwQIESsHQaqZN3qGRaUlzdnor8qZkr9U42sf0mr4PgDpaeonlxz
erV5X0xvRMw7KpJaozK6LXroykP52qglIw0YEKty3dNBTTGCfq7tVuADtjLWQTYNZVDqL2vJCxr8
rFyPE7L4niqUqz030V1PkQlfw/+pIvh1qVEy9s4qF/w3coDU0kefOdNJuuZVRBsG1uzuVVDglI2/
pIO8pV4aq8bu7p1F0+WznlwROlBuipatVVdfPGf8tMH8HjQ+tz7qpmPpqh8qLEg+h88765K6eUex
503WtRb9QpBJMRLi44d+kK2RioyYVJqf9SLqR+O71jGBoNJtIaWmeh37epOTl2zPxXSay3fhlMOu
T/mHxmpwl43s95nXtxun/NPi7sG+VLy5/vzSDgoBoM8fPJsNpm6bmZD2jj3UPTro107YL/PcROs5
o9Cpuu6jm4L9mJBHp/BzcCVsw8F6j90eKLBibWeSLwQi5Kgk+6W+jzZe7L17dvEvFvMnM3KCh7Pu
llfDkx8CE0VHvMNCFC6AcpitI2+CQvnugl8KKdrAoFDIquYUNvoDn39/RRURrOeOuYfvkTRCUl9V
zM7WDgQZ5XNLfm+bPHq0w/z3aevnJnUqHlGfEmI1Cb2RnPSrmuqAkmz8oJLCMMZFVsNB5a5FvJ1i
nNuX44RM0vrH4o1jKgGw1IqP0YJKIB3YAtnwsBKGnYyLoIU4wWEIbkbDjktq3HfmFzyyZ5mJiDkz
U8Zekbk9NdPaYGW4DSsCkprc+JC4m3bCq4AhUl47fnqNfXVUlSMuAcOUgzuy+p9JRR65jBkhBcXa
U2SzuOI6hMjsu0YjEizkWgaSSkPyASKi2vIAvfctrap2ecD6JaK8lFBqpYc1sENKRLk614cSIUFk
DGyf0JiQu+H8djoIDZqPtCT/RbDtWBIYkVgiREN6uvEUhXLVRuTnLrc2rsJsjSiUGYQ/UL0PSCCc
jJn7TCR3Ivs725sEOmkGxDggfNCAVNVbBbNX/XvEw7orjfrLKXou+X/Sg99ntuQNYL8XmGcTmOte
rJnrUzot5XNh0CvBlQOhkSYnvyZDW+cTc1/xGxsLCbfteJ3o3w/o9d9Y3LBYIvG5yxAnwpwZ2lvc
uVSB5rouxhvmFLLN5+R5Aptxcur0pTduYzA+PE0wtzKSc0xQ1GYqwz09g3esiZkZELdA+2u2RZNd
p2zmY9rEBMNtXe9sViTeT6I1VtUi6TGcj8yOyz3l5r4uiZzsMd+xU85bWl7iinOEjVs3i996mQWc
q8xk3HcXV9g+zzmvgyRa+9EQ4ZwbnxKknRxG9VePQrOLeBzlvGlChJWuTA8JkISNwKYISEXxoCfF
o4hddsEpVrbY+5nmzkFkxcQgCLnX5M/XcQFW6XH88up9KP3+HBFgPTBMXz77D5FEyTOTIJ4//0ga
QiLJ9vXSZhcGDGx0+j7OSbv1h1Vqw6SMtH+BfYgp1q+OfY/MhqXlNo57ffGLFiJxke49nGwITb21
3yZ8YeXRS4SefJLTxoQC5jPqZ/geF6epegPBZ7Dqkxu/jNVlQgRo6djZGEB9MWw/1aFV7gXpfaIz
z+h7yq2UKfllMiM4APpFNTOOHeviGAt4Y0upUaQ9oErPYU6zqIvVSA52bnHZp75/VVTriyxGnOpl
LVD3+hmczLpkmbpsSxUBdyPhJgZGCaddJxNeHMQVNrUrXECtw58l+p+1MOQnppcA0fgY/PPcwnnv
WK85RISpYXL3Odw4EvKmq6GTe2EKpjsNuHMew6dRu6uRgAcSDjpzF3jRS5Fn8ujU1DeV8ytLyIJv
LdPYWUIoJEfJscAruk3V1h67arNvsBlsh1IFPHdarQx6jMzcFVF6Mrrkns8AGisvXfaVvGG+5B8a
O5h1q+pf5uD+yR1MyykjUiMU+ZmfCW2lC8FOMsGnyceQ4jMIGM1Da9f9GeXJnsin3wq3+nFsHHIS
re8J5m+cE4+OCm/XcrWuTQps19C/am8z98tuvfFAjVejte1J0VrnIwWyxYxkNRWv7NHw6S+7TPIW
v5qiQgwaoC1xFNWJU+QgedJ6bU1fvk3TleCNIiOjAS8RTp9u3ZSIuhrFAC87hRpAOzfzweXSruAK
UoRbxrZ1gwbMF3vGtKI8c3PyaQsqTSz5SIBjY1NZHR1YwAQWMaGzLwdrB3AgguRUIx20hLkzqnk3
t9wMdaewK7WEvUlYsuuKmHnXoaSy0ZtCuvnFnyZADFUw3Glmx4MZtDh0JoC9MX/aynKSK96WvEbT
aGf2HyNSZL2GJ7hZDz5r89507hXTPuZLGvrVSG5ureM33UjwOeqOAMMcU0TyRt/c5hh6AKeCMSAw
DcazGughkgYjktjGLWsNGWcme53uarb2Z93z4TH5bQBKL1aoLxCPm6fcMAUDaEqxrGt+WJXvbJsg
uTJS9tBNEekcMsnzx1eLWm+NnB8Irq8eNuuGfSg8lBdgOnDn/U0dER8Fvil6YXtP9EO/Y5iK+3AY
/Kc0c8imR3yP4+HTQDqGnMi3YaEwBln7k6W2ZgYcKLJY2Y5ZfLeMyBUHo8Ta0iyuUaDckrQxpipZ
28TQyLhqAIzv3b7ifSXP73no8Yp0vfnV02gyPIpPqE1qYn/g2GVCPQ8wy6iesudKdNdwnNS5DrsW
xmA9vWqhDLb7zEdY1Z64YtXBCA08JeiEJqs753m8UFMNNkiRPZc49LogomElhbvs0r9FRoiVG8zj
0lFmB8dFXlB2/YOup0EWMJSkaVvJT5UNgPcHMT5JzOm3rHN+CtbiZX7hs5wf/az5jS4wOhIsdnHD
wLizw/iq5YilZvmudwHyu3ZwrrLavLYJidk9k+2Qxcqhw9CuyMk6RG6NNKthjBMjuN0yAUGhmKXT
tp+N8tRVoHpRckb5AUl8sGOLQVhlpqqbs7x8f9VbZnRq+vD6v19vDFHsMeLnh/RKl9W+KInFhxxp
rg+ELxYinIcYURJl5rhv+yV1tbOjPfNkOFZxEB7zron3KqB6QIWORRUkxKawbH1HUOhjfeX34Txi
45Klv9rAtbeU/BYJWTECtsLwcSkm4cHsqLlHfzxCSNjwPBdfqP456xDAZQZImqmY0cs7S//deu6r
XQZkHidL/WPP707OwsC0suQmynp+LzndhqToHsngyTfb339L+VhvJs8OWI7v/wkMWv8yTAEBk3Yz
PWAa7O3aLU/eQvu0mtJ5+/++5dq7Gcp7b7TdPxfN0Yms8uEuLwg6qiNiny8ToQQwSHELTb86O9Ow
J6cUmZoVnLVBpqwuOu/WOw5QjDHclagwz2EZiGNmm69FNjtyFRf+iQAttPizl1+DTpCzablnmK7A
9IXgH3bk3E1yzzv/72XsMx/Uvo+oy0vmLZ4JZpS+6I6Y8sSjzLS8WZ48BKqwyY1qhkMiy/ytxt2e
haPzGIl6fgOochPZ4DwFfh7fpN2/q4k3XpraOjSdMT5cSCzPZfiRTfP4aCcQaaIY291kp97VsCss
vZg52t5/1G4R1lT64R+Lp9cXhNgLmOnHbM7IJCHVcTdLr9tK4uUP7iJl8tCNbDuqk0OaZ+qzTrkI
/ab4wGB2qvrA3WcYPTZFnFifCWbxVUX2Fa5aD4Ew0ano61p2V0n7nDv+72+GBgK9xeZLAlmFURVI
ATlK+KDXU4DkMrPd8qBiKz3oTpiX75eOD9F/X31/a7ECWCVJfbAYhh2MIQiQQqFEDor+LZhigq5J
U0Vx0bkbLVqypiwz22GNMBHTyOHdVk2CJlqroxTdNta1PheOq67/e/FCPtSlWv6+5dHyHQuNyP+9
RIs8dQjMa4Nu+Fh+W+RRxhLfPkAzkGKJS1h2SqRotax4u+6CZmmrkZbcskQvf936LCNWjiuzwkjk
BijGkUbl8UUW7QFLenQQjnJPRhtbEJ6XL/sE2iF+2nUbAIywyFebOAS5IFxwLG3dPk858jt4ZMVp
WDgthgy/PN+v9yRJW2d/mK1zavywa8gJ26AfwjcudkLj5ql7pmFDx5IOnBdIquqLO52nsCw3psFw
1hxtc125ZfbkOczOZnYOFrfN9yZBJd2pwK28M/P6grBe/4V/fPUKIZ8rc/5R2VO9ZqRjPnzON+Tp
/rYYZ2NvuzcP/9A7fznw5e44EF4AhT4VH1amTTyrOXYJknxPdPOkZJXBr3GIkzNgScFyYWJVGNq7
vkymY4+FgLIhpo0h3nZxsRxB/SC3Gy3xVNelf7CXjJICW9/aW5CC3/8O3y+RiQRHk7/YCpPyYzEL
97a8oqi3j2LxgEchM9okwZ5nWXO7zvGr7LLu87/DIsc9MI+E1Is0f2cDw5xgocAoFAUbwr/6JT8N
ReTckmWfJpK30EHgj5VIndldNe3BbqAx4kxi+eUUdxaNYlvySFIRSbXJRgePeFZeU/KTtv4Yj2cT
382a3KcNzjT0PyxHzmh9w7Nl43qd03LcpLaJRTjTDwTkMSIzN3qgmDuOC/3NCObiWsWGtYZ2mpwN
VBWD9ghvafa1vMnGap7/exmq+ikh8zEHW4AEQN0HZiD3tJlN5tlJsG/n+VPW0jl0bljubUo/JmXe
vQAIjjxHL/Tfub7MQ1pxko3HlCCKd96o+BTZRrzDE1AccmWdBscx3zei6NxzlKgZjmCYXmCFg4Of
xGdWDwwIpTOwd5KvjYz6t9ojLUzO1JWdcD6spMEryJUqSrffgxSoXiyXtRGbhaQz9LsH1tEZ+gLN
S178cEZip9u2zo9ul74nzgwCYrJfGmtIbjkfogjey9eci3vKuPZI8At+qWzIPgQ11taY4O8jk1tH
85yfndnPaURJztQQdlCa862/BEfNQ3cQIwBGYCvHYaYHQu7OqV3hkdFlj4lqsjcZmRf3SglmwkPb
MLxVzV6jBL/liDxvmEj4WbT5B4TVvMWGgNCFFmHJTYVhF9fokjyi5b5xTFnuRzBifRylDLr2szu5
r00ySmJhsW0VU5FdlFEE+ybxKJWK8SwAcG15HFlqpd10y/x3zIvDtTRdY50PyESLjMxqnsI2iN+h
2hpXCtH+1SGwZ63q537y7S0DI2oTGbuYeiaCAUeA3Ovvj72Vz5rlWvfLNTr3RaR/Bk3x6zKYrhFd
QPfBK2cjhOSciLHJEaC3D6v0qhakAz5U+/zf4ZOBX9ALrojB4StDV0aJ4dCixomrJ2ikBE865goF
2PRTIvmwnSDfNksrMWo4UTOl3YmPZh7yWzRhmcNwjIvMvJdG98fKkWXVkWNdmgTQKiIt98VW2TXG
eY0wC2yDwLrqLQlabTBmJ7AB5X1O43xroLBB6Y/RwLW6f17toMXib3mdzLK4aogRh6ZwHr2N7aht
SvxCVR+e48E5JpJEG2zIDPJ6YCbSN6HDVC5lfBlgopXJdkiw/ldoTFZYyOzN9xsb+v3DMQd88KqY
z6GcnD3myYIqjXQ0DuwQA1FACxxr4xI7U7kcDoxBzXa6jIIKLJUhkom2/t3aXPIRTcD3CaU5C3dU
wP9sKwk2ceqDK5k9vAadHx6tmHxEHEdAcIcBAwSBn9EqTj4jCBcvVcQAm+LPO3r0J2uzdyyYD7wY
BfEnqAEXrlWPKOnJbwMaLo4+UMk5TnHL3VhkppzGnAl5DVVtjAFXWIwEvw//KZ7B2bY8B2DKyTQO
NBjj5WW0J/rvoCgZwgSUyZmVsKdvDHcfi+EHGg7MYU3MGRK40JHiDi0zgT0nONnBdpLjfBmWl7Hz
21PHqNMNoTPQR3vTKV1GepmT3iSzOwm3+EpOAFr7UIEKNWVzIt/hRw6j7Iq7pDyVaH1WLTFTPKSw
WKWnei5ZFBQubr993rbzbaqWMnqI7sB+gj0hQ+K/3qeFAPdWAr9YTI3vwA3ca2/J9rmcD42k+vs+
csa4Pbm6U4Ru5k/hFHZH1xkYDMbNeDOHFD0xR9G+63x/b6B7Xdi7w45xGKuYkEgxTXbvQUf1RaEH
eCABN9Y1v2sfEd+7aspS7onEATVL8dH2aXcJRjnQi+UvBQfPBkPT8E5Bo3Y5mSZMpyQsnX4iqXkw
9nXYujsMIN6j9zkg5mzp6d2EZlPGGyntZG/nctNBvRcNoPIypH5ocRdXoKBnlTSXthHxzlnoF//9
5GMy/ByXExD57p2QE2rMiQYHdEQMaGcp8QzkwSrF5FY29bgxl0fGwshxyJdvHXDo+8lIQFTXQXjm
C4VmnXglVaZgL1A1W26rqfgq2GVtiHazYyiYmDYyjWjeyyUsAOdzdmHtmR4jVX5UgkElkRHOKS0k
KQgJ63gk1+JGpl248fKOTOm5ePdxyh1wC+a0/mBw/AnlfB3OERFSADYkKV3D50CG25NbMb8wmVRG
GPWevp85z66tTep13jUcRHmKTfutSe3TYIzmx4Cgatdp8YKJtnkSTKptKcF8UZWu+NHGu8yLfKNU
tah48YoUKJCtIvpZzMCp3SCfD76peFJ5YBkIpuPl+6s2vozya/ECzTJKnnB9ybtFWXqXGao+VZ7H
PLSQ+fzfLyOPA8wEdi0fC9r40d2mWVOcdN5nq8Fxq81kGnszkc5NdizG6BScQ9oHzt1q1W6iObsy
Rdu3Kq0v6cItwYIQnr1GH4TXUPLAttiUfZOB14uyq4FGkOOM9PkF2Fv1/hnTD3l3zLE/p97bcNdt
i6CUzz5T6b3uMAs0EqwpzpfwMrlane256e9+WhVHn1p+ZfVRf/9+UZazMMT/mvn8LAqPnTfFZWCN
9zycw3M/tXCoXJQ2wVSfE9mdq9Qtz02qg2dXDrvvy2CYydP477OqK0GKavxkG3wcrC4j+YTwB7i9
tr9BCyz2MDYJkw9cdzMCgELXPEEnaohQqAf3bGtw0GiE1XbG+wT312JlHrQUf9DzkEva5SOtZuOT
6Sc7C1dGe1nO6TosMFOpJl2cVE10+36RjhXdCOmdSHhtjixdzU1Vw6VngGgBn3UIayvs1HjmyaOW
IJE9sJDoWRqtb+XNioUhnulUWfPGiAJja/RJ9nAEyHAoDEMouQ+hBXVsSfd25TNMqVVGCZ0J60w2
msl+jbu6Yeg0pXEVkoBmyJ3Hob2Kl880HljADSAwtpKyo4ma9jQnI+GGy4vU+SeHwsiVk2Tn2qvU
LqhnzN3oMF4nqgbtalako9/u6kEHB2w3z7K1wrO26QAF0utTi/d0lSx/krOI8JSnfpaA5s6uo+OX
BLf5WtlFfOj7HpAN4qk9kiGUuaaHj51R084DAYT01YFRLsWtj3KC9+Jg2jVhm98DS96+QVBZD+yf
QNzpnGhEW1UivH2XsROQeQtjrSnflVZDdHTd2kdX0VfrosurMyKxaNMH87A26J1Wte76Xc3ktKzs
4lYUbv+M7aneL2gYpEP2NUzcZ0Y87YszM8tIUsJpim74zPAmDUaeA8QLuFmhKRnWRO9l5+pkDcG/
dHKaSxcrD8cFeyv2u/OxDFGaFY0Vb6zJV3fRmt7exJ95amQM7GKKHCbvBikoZfFUhq6/IQ8FYFfj
+6vvH10z0GZMmceb728x2HCilTFz3g5pBQKkbOOWNIZaYmviZ7riOWbcbgebanDFObO8Cv+0gxRW
GminQwduqhc6wJRD0A8K2GJfYLNNR6O99x1EMSfC6VF3wbsDmp/aiT28NfuoExZF/dqxG3mhXJMX
1yFGe4yLF6mqQxYGyX0urejVGWIuoDY19laOZLCy5uZsxp3axbHLPt6XG23ayQ9UpIApEGjeptH4
lcrW2BauW94HL95/H6gG2MnMkgMDiOc6isyz9ObsYsTyitR9macuf8sE04nLnbIxLIQhs3ba12+6
ksqPQzCKG6QkASecyOjCE9FV2Am7/YBtMarUTk13ITPnKfM/Q9egemkGgOeGPOSJvllWwcSq48/A
QMjShe6FkYrjnKb2XBepBB1pakwWz6bu2YIuUy26FgLWW+Nm6e4lqMOMA9P9QZLMfHRjXMf8P/Ys
yo/0teHmv0bLLpv1zKAA90sQ7Rs/XzSbQTEcLPaWFFY+lxrnNMNkcI3O/HOawWp8Y6C0Hdxrx4zO
RejGJ5lTqketPNpR/lfBnY/cFJ00CNl26+bZwqGvgic7TNJrkJgAOGh9G7sHzCDmQxugykEYX20G
WpfTN7dNOt6nmhs2hbixt63yuwvE0fcYA+QtXV5kK5+I2ShPCp6IEw17x8vdJx6AAcTQMsjEx1ec
VCsZOSr5p7UrcAvZEL9MXxo7xy4v+Z2GqeezJfXW67ljajicU2cZ78phRgbzKWIPSsRYV0R3IEnJ
x9ph3nxWjZ3vbEQHuyIFnfVtRSa1Lr5qzrW8/OVB9+gstJXr1kr8p/99WyjREyXQBf+RzzKzD/Y1
a1ycPHm4j+W61F39Ztlob13DmLYaSAtvqGjXwuz8vR1w+bYZsmRixKJrD2kbFEGK6zWp38xoPhlx
iiosf1kUqzcM/sn9+yWbKAhkVjtnPMnGG+KgVWHejc6LvwC2soKN2r92hjexNzLSc6uRMZvYx0PE
/AjGFRQBbH+bsMSbKY1AbSujD3lfagbupAT2p/CvGqr+1Kiu+8GGmmfV/+G1GE/rPCxeAr8meD2m
D2/KeRdmcP1DXzUH1+yb57zcjJ619CmT+VmZDu9XkDz8giW/1/avWdYfytkAZqeQBPix2560T9hS
rdzpStsV7SIBHi6UOjwhCseM40E1dAhoayLdH0P0VU8JzfE6zwPoaaOYz1kS/mNShWY8CCCtcWhy
GKM/I1DGRzuky5sxntzBVGBZAC0bRs5uiGrYWBnCvggDpkdhyV+lp+aHmzg3MKviyULZb0HF/e+7
HIOsY5EVaEIn+DGXD0ao3mfpmgxTx3zYOWPrfWpmQ7An3TfmadhUxQcYvH5bTZ7zUgCtJ7S4Ts5Q
DMDAsvPUSf7pGJM6Nph4NiXnO5ED04uBD2rz/VWSsij8/oosPDbu5rAVHTLl1E3s5+8XkTQoBj1U
TMsv6dHPb8tetpE+S0rVnSkWi0dXzOZ9iX7XaQvQlBucarmZAA70Jjqx5WUOAAwwi+7W1BTPgyxM
0nLZ/8Oxq5DoYMn30QxckBh5q1SAaJBDHByLeLZw0tARdIPD/tcYrpU/XqwZQaewKYdGfaQ5Tc9i
qSYUQRIYPrJXCfHoEwbJBz5jg2IAREVi5d01m6i+B/bzhxzsNHlbKNgdKClYIby/CovNvaeUrqM/
jB6T5+8X1rYw+ZcfyCud4G7+Gz0sn4kR9c+ugycxZmL/jGqZ7nKpyrIRvkpljUR2psXvDC0sM/Y2
e1KYCTb0tb+HStav/4+9M1mOG+my9LvUupENOCbHojYxz8E5JG5gkkhiBhzz8Db1LP1i/YGZVZlS
2Z9ptWyztjQLE0kpFUIA7tfvPec7ndauUcsBn059D3qY42zwNt7ZKM/ctGsRNRerSffeh5qUINMN
1G1FSCr7P/byB6fhIqoBpEMxPyRFUt5zvAq+dx31WAUHCn1CvXVtlT0T1UlAuAtWNUsiRIXgKvSp
WQ+DhmmhdqVBn9GCADPZ3KcB+IJmRP6RduAGO5SDJDOH9mlQ6M8Tt/yS4G5bmuF7hZr5WFEh2HV1
n+v4fz/r4K6oL9CQOQBorWch3lIOGyUHLl1+w7aMbNdFdUrvzV93gx4fy8GLUdO7CI17VulOZUdq
jiMjoQ2MWG8fzt0yYwoJCplbnHWExMWn8l6nWnHo0n78YulzFELmMe6guEg0SM31pI/s/ej0JstD
eI6x/IAFS/D3v+sloJB+8KonG7UkZJPsKIxMg8W9Jk2xXxAnah3GsTCeXMxJ67ipjc3nl53IYahV
xiMYLniIkmm6HQ7ye6m6a2R2xUtfq2pba2TbFSTIP4Vy/GbWhn2pEztb4D+zLtmIuylHU7MrJiR7
q7YY0nUy6mdmwThD5r5oWdT1/QyS4dzI9zQ7qO8H4aQH2ERzRqHLbwkabddlfJyZ1hJ2MYyABemF
Zmljf9Pj8Tv1aflALnRITPCV5U7tAHhmSIkVF9BlgdGmSG0zQW+cRhSO5RkybtUcyIAh40Ic6Tz3
k3yJNfNMhnD2o4aaFVhiAxJIf6BuNx4QUyDz11FeWx4TBRfGwH1VzDLI0ku+GUW77UqKRt1k+iCr
ZDp1lovpaL6smTscO/LmtyYSOuSwrdgos/yOLQRnYBHsWXrkIWTMuwomt3vU6dtUmHhvDHERsBhY
5IM6FkdaLNl6wo17N6h3yQhsCSekv1EEwKZ23dLayoEPOCqKdtOKIjoDOIrO0i+YlP75tdnGjxVN
i93nt/78/uevirBhpqKBVfIyv98As7FxN+nT5c8Xtwa07Tr+W6wFze7z+6HTDQwJjHddNIm2G2lC
HwfUy8fRqcXeby3jAQZp99x+qwQKQRwEODWrZrzjSjOtk6RWsapVVz8HmeQ1XvSlA49EZrKV7I2Z
l1819Q7T104fKC0gotgPPmlTbA7jl45BKHWGAXys8B6LGCmPMN8KE19FoLfWs4jZ4KO+3jkG6K/P
8yqSfGvfDu6mYG7L44ZqrvZoGX42JUod7seIJ+ahNLXmPvG3xgt86vaHGslmETHdBMMp0iNSCm4H
By5kR6/u86XXBzgbCGy54M+0BfZe0Xpnd37ROl3pq6EWH9yXFth9Ueir33+CQ3pb9zpG8P/63eC+
JnABE2VIV6u7wZ3eaHiI/edXny8lyOgd26FipykMhR0KLVflDEfHqIqVZeK67HD+Ih+ozANt8/s6
8a3r57c+X9IiNHj4we388gPXb54Np7xWCvS2bMLwrE1mAHElvcmpJOVI76w1V3ei0BIffTyWX3Ev
0f2fAmdf2ln2dVyl8/yysBxj71bqjmKVzrArrIfa7Dh9k3f7gmKGO0zT1XPk5g9TJTdFq8bXnui1
NVZtBtvw+vaw6TYjjt7HqS/Yo/3R3HxW13F+RCW9LKLAPDRpid6xSbVFOla+gVOUJZ1e1ZslQ05g
Im92wYhMAo7cBxyr2XhXFdBtzOqm6/peC4Bn1UbxCJGlXpqKr0COMvQG1MQIfcIytogr6y4h+7nU
zY/BudH652gq3HibNrgAqS+RJluxiWC+iw+mQDqt6dXBnd3HjLQ8dITpvKaiUXVpI1ThV44VRA0N
Nu1gqyXajbJoSPxVBg8NI+hUbbT4u8kkeGcSU2Sg8dwjWlmFLiRVJ8Z97lFuSjRzDLcxdChgiqBZ
iqNu1nd+3yBpqkO1LMjHahoekKL3Z2IgkmDizIjLIb6eIbJJ+CAnUa2d7Wl06ZC9N/eOXzIMn/9g
DvKTFkWy9jT5I5+7n1aLKJ8R/7I1KrgdHAzXJZF7ehhyRu6Dt4H+t02dSVomkMECSHHV5eUFxxVM
Y9p7vncdTY3E+kzKvU7oVWSBLGEAqg6pbW4lTJWlrEoQJcOJHmZ3zTCvFbFVLko1NRhTXYGOMAvX
k83RukWO5hk1QEwML05MAcVO9i3wadsE9GORQszWT2v86iN/W+S6oc6jQqocWE23a7Ajpz22UBqQ
h6G2svupYbmImOcqi1bYbIH3rHjf+dmpbvNTGdT9khhcRC+mCQUjYo+k/7Ya2/fKJ3GEmhrAbhHc
tZrpnXQCRpRsAap0nPIjhVObaoaOJcnQEanbMBeQnbfFPjb0bTEQfGLJWtsUNkFUTjSULPiYumxo
9MsmK191HYBE2hGYHQgSHX1L8TtobWrGJXITtQwDNKwOKunBMa1XAtGJRarjZT3FwIONep+h5NgV
EQ7NjhheZrfPMnTwXYwtvTak6+RFbjW78e/QCtP8nomik0+Kpz6wo3EI2uhJ7+3LTlzpwaRbhpEL
DST/3i+iaN+V2qriTLOS5Axg9AK/NqVAQEZffg2rjCAls1n3k+XuyE8Lw3cf3/iDD+Gyb1W0n1pY
AZbkn9xgDzzkDR6FIDYW6Sz7xitjE72ERyRbdbmbnHqIjFXQ0C7FdFSOLbiXwB0AtzJ+HhdVMVSo
J5IH6AZMrrLuDYzdKxCOEYSi2WxUOVwHhUkOg2g6cywNlFmr0R2+SiuEjJiQNo/K+SDt5BnBnrWG
eMZa1FG49vY7h6i1EPabgyZi5TkTJc2wsabE2Jhd3cxDUnLPOQQvRKssrGTZRjc7/+CXiCaJ2Jx5
R+AWQRAy6pso4szsOdEYHedm8BWHKq3G4p08Fmvj9qK9muhIXQta4qSadxzn9otioSw8cztN/i3O
MItWI4NKGyPmYYjEV83FRlc49l0QGRmmOQzYWmi9R67LlQ61V49G6SYf2p0bdvcKqjBlcbpJKnwW
B8P1kqvHCUlN3sng2P9qhs02bmJ3bbD2gorifrPK91p2737CFJLMkHbZBWRiqLHcghb4Frr598FO
ZxDIDEaCur4MUXOdi/lRkLpprG14soheumoPDPg2sS13hEysW/dJ0T+4mjEE/kCAWoBivxFhYZ2i
yEc4XQ0AVEisYQNgqRIKso0J76tEp+2MOCL0Lk0XdUFmRG+RZEDWt6O+Ew1ziUxH3UFWp2ccAzii
qwEoskre6hns4zBHpItrlCujcpFg26SMau2h7Z3rmFsnZSCDZ0Z0JwWccsubon0jnGiWd89+ZUoO
oKAoDbpzS/7TIomRfutd9kCCDp53X712JTqMscQE6k9duQqFWE9Vbh2gHyJ6jo856PFZzXMZ3PzO
a5torZzgmJTGh0brZ533apf0qXaoRukfHB49mjrTtMLA39PZqSg7ih7hd4saGfD6hwb8EfSXdywb
GaFJ12/cSbcygluIdm4jHTgoVm24PGp9Dp6VK1Yb1aoQqPisAkWaZsMTabM3mGuwCqNlXgaYqQ0B
bvelVgBl06x9TErNOzT+taxwWuMTUUtUpaiQbCYYXgJycOjda1pCpBmDHg0c687GvNNq9g56TAEZ
gGglBQN56j2xN2st3WMyxMUfVic9zb0LgU/R2peENVgPbUACBGT18yR41oxqjM/aoH0MaXNVuM+2
Sic+YuyND5XnNzov6KJ80jXb7jmvpi/VJC5miJcdi46ykD9TEc6kUxPujcchO4FkXJVfhwY0Tav3
X8rRcQ9GjTet5/sYa+HaplSMk8GzExbj4d6bCgbxjZ7vMpfnw212TNjXbh8ZRx6tR4A+nDJSsiiH
EUMBhDjE89t4JEo0RhIm49zZg58mRLm/OKj/D+gU4IL70SHzBhIqApwmjVbmh5bI202Wcy8luFGH
kXOGX2aXpHc2GBnepkC/azp1JRxQnGWdHMoq2DnE0N3kLA9BppMil45ePS/iTUXaKuZnj70f5DSt
WNbRzAlauItCi+LNYPr6RYzPozEiLg1PtqsjTixYg4WJRUlY6EXgp2v6Az48vOu4oXdDlH/34PjE
Wuuu7SZb6rqg2yyKZisFlUep9frSHwP0ZY29bnE3ny3F+T0HB+VUArkIkpGuyN5pEXaXrkHbapGh
QANr6c12fESWK/is98Qxm5vJje87TGD+cJqa77kiRCJzrE2d6VuVBq++rt5ye0DNBBaB1jtcCCO+
5LqV7BgoLBJtq2ktDV4tSNcC/8WWScs9qcYvUOpiWXwXsXqNhu6HGmyUNVhyNjRre8TM47mvQMS6
qfrAkfcRm/k9biicCMwEdnKgIuwaj/G+F6mDMVTqQM3ECPlc4n9ZKA/Cj1mRL4AQ0d5IZhVPahA3
A7owVu68WtFdTn3A23lS+FiepwfEtTiok3yXRIBJw07exymiaK/wQDIBo1gL2SMCs1GQ2Va7bNSw
zzq6s65BPoxPIfhQWcwODB2e5bBKYmzljK7uIwMcQkv7dGnbwbGpamvfa93Wqd2lU8npVGUJ6qrK
c662ons7XUNEsm9dr91jAF/3xNE8N6xc1QygFM4Tt3V9KZHZTymUX6eTm/6jCYxmLSygDg0qkgKl
cNMReqoEZhVrCE9xXfBSBlsXe+yEX+vsUVwtmqQj30I5m8rOADRq+jcZKOOqMl+/gu9uCBHfeTAk
D0aebFBTUfqM00s4QRitrOQVy4/2aBl1Q25qGC0G37k1jO1WiW880EBwEKPZ6Q6lib0bawlOgUgc
l6dkx6AWurGCTOKbQ3/NcLVmWWMeOC7/r7BnMGQlM0KlyTdgLft9iRc1Dkj1GXW6YDDmiHc1NBoi
do9QnZiYLFAXrH7mk1OoY+dCwxrMFeoeYSLnHYzrkIfxLo/cPWfpTZF6DFcYZe6ChBSFYnpwEp+D
vEXPcdz8fX6WMUfTF+kYFPn+7d//jf6QNIUDSckzXGFDvvsluh7hlQt+D4N2NZE0I1vAOWFC9rwk
UYfpF7oSlx0R0WCQr2suNepmFAJ5Kx/FaH8P6qUUkcnQDOVJEg2Xf3h3vwa1u5YlXd10hGPptoVE
knf/l/Q0wvd8lLDMQ9OsH5lfDeDPwUwtqk6Epz5qwlNqVyZHQnohhYTcQJLsp3ZSNna+cPFIX4ZR
oeyZ6EP+/XsT/y13TJq2zj/eMLFqOoyHf35vYGw4l40NVy5gT0tislABCfn3rb3B+MjHXLvRxs70
NZmd44NhNqguoptthGe2RG1TK4h/dAZP2BoMsDGscrmg651pO6JJ9NuExwiftPqHwDTLmMP7fvrE
Pak7UriuY+q6S4vv5/dd1Q5YorQFC/g5zIGRm1zwoqON80bnhIYse2Dh/IbNNd9NVH+/63Vg+cAu
0yxSjXD2MVS3e3qE1bjRxso59NKrD9XQrVFKJU+WSJ4Cb8w2AZpmBmrthh2mRYuZ6Q/YL/WHFtOZ
VsPHmzCSk7ABtUEvJQDJ9KXT7Y485rjH51wLuBR2uLIbcKUYqQBVWkQtFAXoA19GJ8To2TEopmFV
4vCgiDPXrV8Wd01r1I9cAAuoGOkUmgJCVseKOb1B9zTV8+gYwWRcou2zsXX2EdvJAC+niSNWbEhy
uxpkGHw7fFmlkpJP14YYV2KR5xzYHLscalISGfPwGSZo4bVr8HCsWyLxDgFmRWi44Hb5fwg8WELb
xoVZnyenCLdWOAbLMLWaDVr/8mArjXyA+eXzSxDvLzEay82f3yJiOdzQ13uBI8HMrklo8bGBJevP
3/L55z//qBs6ZCyQaWP5U3h15pcyx54sRHuaKoU9hEz4pQFCfCXHnNErIzDWJ/Gj7Gt5hxlhUc6N
ziro5SOdK4JHDEDsgpNZ0jUjAHde0homRmvjGsBcd/lsyynDHPdGh8wloMmyHrQ85XjQEpMSCToe
Bb7hzxfHcJ7RSltbfFzxGqdRAQWmdHderf2o4y7DIw2FhEDO4vD5pZVE15FRkaz14TBl2UPb2OWO
PjI9Xu0yNWR2TaY4dx4yVehmXwzq1P0YmtDkDRWTtkAEwFCPzr2oFLISSQoFSAz/9PmSlykADbcG
uWqF2inTC+p1vSHVhhrwvuqV+RwBe/S0eHqc8lwgdpzEKqDOM8LAfQ080eMpA89iBuQHiYExWFP2
SyciVSelG8/8FffByGfhTdadUOdEevLaiMK6q8eLm1jaxm4b7yAHxA59RZA2K/PAcd82DyTlQKBX
1Xi6G7grT/inKxTYdgDboCb/mPGM3y4mN7JODWdGbR7kYkNLD58aUQoBukPTcdCC/ELYWclos3oH
iErOqps1+EXUUpS9cRhMD5+rGLUHOjmMbOnULmmfxjTRiXrIS2Mg+pjnpJmfjnztBU66I2WwuHUq
TxYBozezytSDBfIQhsdEzMMMOWDa5Z1szBnrnq2GtK8Saj/5Z0B/9S/SAMphdQLrGIztuzTAyVDk
hbsKnfl8FaWQBGsXkd2U1UvXHaqDwAq8IBWizmrIt5XE5B2j/WBUHB1GGbzV7F4oZ8bTNFlzePyy
EKIkxMMp9o2Mq73wFMcGOnM7bYzqS+TX+FwLVG5+6THNmb8Xs96QrYYtpqolxyjKe9Spsiz5XDXz
6GrehRC8hHerwhP6jh++nQwM2s8UNNbJt2yktWn+FY2AfXT9PoDEVGFWTOpsXVnYNUfOxf6cVmsq
i6OTntfriISw7ZDliEM04x2lx/glnFHuXpFZcA97hkvwi2t7wAaNUj1D5oUGVXrhB45isWOmqvYZ
hMtVz3KzrEcN3mivq7vYnIIddt6jm3r11Ywqm0JaJc9tyCOiNYfCytITwsd409VSv2guLRhZeenB
dFEYW0V/NnGoryx0iFSUMdSd8ZDIOP7aznDpMWldIhYMOi5oMbDKozMRfvv906NEGO20iLUbUQgD
/KyDHBEswba12xeUyEeagd7OywZ3G+nNRxd22X2UDuUlN3R30Zhme0Fdaa3HxoxOdp+w0Yvua9HR
lel6jMyDO6wyTKOj79S3Ov8SWciJA5PzT9WnBbUTdM60uzR2O09+tGKLlaS7Ssc7+KFxjoh3ufq+
pe3HXFaEnYQL3TepayB6XajzmBZOnIiMPtfw5lXdJiva+YLOY1SS7dny8hWzCedNwT06xT1EqyYI
+kM1v1h095ZtJ+x1oENla93S2DEIzJ4myOE7l8MQuUWUsaYPNioV8I/Adu4jsjtWGq2M71q3A/+T
H+kjldvM9qdlMKKkYv6ACjzLzhZX4Zb1PrBV3x8ODJHF72nE//v3ZOu73zf++jPp+kehxiqiqfnL
l/8c6n2Lkki9v0Xf/jYb/P+R6G/hUhH96+zvx2/fv/01+fvzt/8e/U1X7zdhWMKTwpICBd9cTf+R
/T3/yJbIDYTjEKRJ0fpf2d+G+xvmWlNKF9MY5aJDJDe6xCb893+bf8T/0KaCNA0qXMf7n2R/W3O2
95+lnW0jgaW4E4YuTNMjpNz4ubRrgpqHPGSo67YLs+q/T1LcVSZ9VAv/Di0Mr/tiZy0KKyOZ25c7
PEclR9aGIJaQsIJGXCHxXUyt3zZpsguj71Z+qwKbRQ2tP/gTzwF4aGvTwpw43hmkoI1zFGNCzzY6
gG3FRwE0PyGuNBZfaNhvs7HZE+xD+GLCRK767vnORQ8lp3JCIW18Ve3D4Ch6slYvf6/P//+N/aNo
c+BeD+8BG8Vf71SP09G/vq/Xafp//qP+9ff/fmML7zeH05XnOYI+pM1J6z/va8P7zeSQCOKRm9vl
DuaW+iPS3jJ+c23X0iU3sE4BY/FY/XFbm9ZvLppbHgLXtE3b4Gz0uQIF78VPK9KfX/81NV7Mt+2f
t7UrOF5J24VVbHmctXiGfr6tLYaBmRU4ENRKcrYiJlwT5vIH7pkVEwyMds2QrMO5WDBIqNjKzgLu
P+ZPlT0wO/QBhQ30A9eI8a+l4QDL02AEpZzCdrOTR1c3WInuPx1dfz0ezm+ai+lYHtOp+UL8/Kbz
VKc8GemXZKbJ1BWggUl20by+L6zgnbxdcw1TxVyZsr8LyARaFINT7Kyw3f3lU/7jav716s2f0H+7
elJKT6ch6pnC/uW8B6sz8HIbCGUM0oPYoXFYKluvoN/ppAgh3XFL58PrG/ArXgCNA1giePfp4+/f
xnwa/vUz9HTh2Ki2LFbJXz5DP8Q9FPigO1JmAYuqVGuyCs6VPaExzkgv+fu/zZjX9J/+PiF0z+Q/
w+agK4hI+PnyM+sPMPKUFFIG9YXCVtr51jf4AGDpG6iKIrGWOZPopxiKEQim8bvQY/80cSo9jgbX
3dEPWd/fQoQoYREfSWI49xaAGzft1doxsIKKdNRpv7N8YZZ4K/wBbI5h7I0Z/4tawV9zWy2qAdoO
spo98prmiMH8RW8H7ZCTqrNL4kQuG/LyHoHRUo1nzjFSCGq0+kIjYdN3JeqMEEydUUv3lCdnDE3Z
seBMph4z7AdPfUOjJjflupahTxXkvTRtb61Qbt3ZUb4wsxR8Z9QzQo6yiDrbqVcVyTnr2u8+2rIY
DqJ+iLn37sq+2fahCM5+HBtbkffbcRhy2hOMums3fGxiLed9cVw2Qj85aFnCdL7HeSHsczWiB0zn
UDt72NFITZc9QYy7NDVLGKv1ljpyumQW0vukTLxtqpuXph/6jW1E557IxTVp6toQHuvKJ42DmYVh
58FGCjI7Bid4SrriKbVgUlnh1rbK14nmMOWnffOJWPRgxryqjpLd6Z0ABCtO2TFgJgmMFXI+sRab
CUvgImnLZA+6yTpb7nhsTA8BcAA9mLZAfrUHdafJLNoCO6kPHgTWQSL9LrV82ptu8zw4mo+A0b/4
xEBujLHRD5WNdcrsCFt3vHkQrgP0qm+GGtsX1YL3DgV9EuWNj40Lny0kjAS4IHNw2VRPaLf1y9Ap
cQRxhkVjjLEJGf02qT0fogt6eVOnrWm7wNwscD1LEWmIzchG3GqAHDPyEfn77Q8fd/VB0pJbuLLo
SPghNZ2k21U3O46pyKt7q9e+WORkjIYsD7opoIVgRCQMhbQBbSy833fcnyrJn1aauRv312fcciyW
aMGuYPKIG7+WH6aZMjEZa0UeUTgcBlp0bRTCdo2NJ99V33ooO6e2ZFzYCoAaHPH3iHz8qzfpj7Ce
23XRd4xZjPh1sqN+3beZtzZK3/y94v2Xb/PnIgn1CO9SCpqetD5tfS65fuop+lmK0L6pi2U0ETil
23UHB5PMeIqn4oRsNYCBhEXk7xck+et2IASuSLZQeq1QaPB5//y3or6qx1LDjhLb9lNYhrua9swp
TDy1KwJi0FAw3Q0JnU5D2TC79SBaC6/2zpMn3nsdoSFVQbdpYvuEARjDesjRdswiti/HVibcwaQ6
VFbwOAF8vZmSLOZ21O9tds37LKrvRDxgvtWdfKeDtCIGibyCqEk3kLoYXHbExlQ21uiR7OaHzxda
/huYAvXVJWtoqFVztGUnTykZnRyyJISLmpacNr2ZIzZFYvHyB8gb9SrPmmBTj1/rVhBr0+AVQ5Mb
bj6dojX5AC4njZcxBovYK2IiYiH35aD1R6MS/dGL5Ysbc+4F+Vbvc2lk58Sxso3VZ+R5SOAwxZja
K2KasUcNPTLAwKfJN7bta4cpVtfBC/lmbtJ/k0AM5+/bbb2LoL48B5mjDmHTtf+01fy6s/HJ0kPn
xofVwk3/az816cBjzi12+v4mjc4CCnTrQFNBkJdOqFD8sM8fECDki5o4hbtq1DHn9b6F5IlBESx9
JkacqscI9bUnxOPf33gUb78+lrw3XXg6hmbdEZ4p9Z9vPbCGHhFtIbxKei80feUp10R6yKEhQVWf
WHAn+ii9mRH8IAizgNRza+I8OgF7fS7dehfkhXn4fKmAUB/IyYQCpo/XZLZ0QY3xjzG9GdSDD3Zd
gEZCo/rsii6C8FVkJxK0s7OTphtsctDkJZuah0zyWSTOsM1Ai+IoHlsa5pFAkJUFonwZXbCoRN8w
GMV145PItFVeZG/Io4sRqmLIKLEO+k119EWBwxI5iHUUWbWKQ2ZXn199vlS0zWi1sfr6OQ71IpAc
z1WqP/kh+yuCaBI8PAil5YSdMaLBDCbZyU6t7zarVtB1zGk9BGJoD1iL8HyTale3Tn7TkvK1GfEk
BL1iqGe43SnUYRINdmfeC3a+JZhJ75YP8kfkRsNbBDTWSTXzFpr2AEOezMlUDObNmQgCl03tL0dR
31cMyNdeT+ZmPwNGcpf2gL2DmLxuXDU9lDH3euKBjkGU7xwdTcSHqCzebEMlW63ATUh0R75KQyw/
yucPtHVmbA2YSBsnU+U6LBmt6kgh4lES5hc39nVU1hZLoX7swtDAjsev9OKmhy2ge+VEm0KiFLWE
qXE1WrnjTKsWuYn2jBChOWsLAxyydPKSnPZcUPkEOZIAKJZ7BGrd3pN1t9JTUyAxiaIzfjOayW5j
7MIh+yA8bGnM1joKdHHQCgCbA1T/oz6a06aH87Zzk7g816oHJd+7+DEzIzwaeXO0UNbCRpwDawbQ
OIUGKl943S1R1g/Nb+8LTb2EXlas26yq9j7wLeJTwG40VSqOn79SFhNW5hDNTbt4/hBc+Qj6tRZI
PoamvoXxYJ9GIdAQp6V4sFx3gwAfUVoRXeuxyY8xApYR4tCxJrNswNUzNGczK/qtllfvk3Sbc1/j
m6hzhCuBJRFn9iRy5IjISvMtCsrX4IgCqNuO7YDaejYzIQsT20jLcPMACl3mm0iXw90gE0ozPHjw
xDhuPbJ559fWQI6Vj/dmPRbfXb8QdEin6k7FhFuHbj2tPn8gnDvIiZshdMx7owL6QmYDrgMo5Hjs
EeNWe5n33moAmn/VioAMQL+RC68Dm+kbUXRI82ggrGkaN6WdurugQjFTar7xyAQFERXJ8Gh+OhSG
ctK3fTaHVEHg5gKkMpmxrsY2xae06SpyDSy7t5dWNQZ4PuiFjd30PpG4UcJnefI7XT+C1gWcQwAc
WTSq5RGQ/bUxL5wFjcvnFylSexzXERo22wAIRO+ACOX4NM1ogN6GH5QM1WzV8lxS3eCPSpHpOxxz
41HXMJu3jHpruvy7TKH2D33wUV1F6vOEi2evCdhFPfyhHWNQHPNknVwG4QVA4rkz6fDhhRXNfR7Q
wwihn7FktztdEZNacUqgyM7LDSKOeNE7RvpBmGXdMom00WKqjNbukLhnjLr0T4KtHaHXUgmKkg3/
3OSU5OK5azLzCLr4j5eUjueiSdt6pevpFRo46Qhx3lwtM38JZJd9c1hfFgTk+sy08ItUsVkea8kj
50ntzF1SMPAmwokMWhbaUgE5KH1BVz6lNZ8U7qseYfleFQAXG8Do9CLtK+q0fFkSC3xOnSxaIoGZ
zg6VGaNf4pgnWdtHFbLLC+Q8sMcPg1sew9KMdjJxPz4/A2VztPD4jMH3ZcF962e7pNgkRFR80ZU2
AglAFjf04kOCyjnWqD60WrzQN5WUibw0aeQtkrSNF3ofeLsoBw1YDiGa1d61LmmSvY2p416kTGKE
uBATFJ/C3lJtT4nsDg9yxERi5sNL78E0dnGu7JG31l/meO9olA9xhTZtwJh3k3nxmNZAsRAcErjD
x2zqjbZPwhWJ9sSKiV5/wQV0ccDkXGvbja4Vbqam1uynwAwugRr9VVcb5TP+gYMnQxK4al2gQKng
ccwvzAcQ3amb7nfi5k/VmdH7WtOM6ZilltoWujNtEsSCFiC+b3rRXl125OsnJghpMOI1khKMxuvI
oIjLNQxFZw1mvD/NBH4hVXLPXjBbqNBjgzUhiCdjtFV3T4XT64DvjGbvRg4HwbpbG4VRPVqBAbom
8e8dk2DckSPvxjWUOrJtKEzowAUm5sGY0kIga7Z3NzrhOTFkuAK7N52ySdMR9gXjtlLpe46rHQ47
zARGVSs/xdzUAmcRWgldwRnS+BSMIxq4AbtaNP0wCVT5EoFHMMh82tiVjvCotMN7QObIU0OCJWOu
HTzF2N+1lVQcgYNgl9mFcW7GOeCxdWaPQnyUWcn8zYugt+ZQvqJEHqi6+r2buyxQCrerJ6Nvvk03
Ukgnf8jj5kqgqXsRqO2w0ozAodOu2TR2ybakXkAoo+jRynsEiM0u90YNP6hGqEsxrNGbtYjGe+DR
mCG3hYG8IXXIoq5HOjYVoH/Nb2g5leXjOG/Tjq0d4+HGYBC7l9k8i6hU91VKHI/D84IRoz6ObVWf
Z/Y5rYZxU0eNJEOpAlOfETMY1q5+sXzJ0RS2fTdiWJmszF/bJQKnNCf1uUyh1GVkVzdF6C2YX7V3
TUHWjmaSMRWwcbSVVb2Y6luEghF5OtFsWuE598QmEzgDU7ttNI5+wMpOUTXJS2h7xEvyXH6vOrV0
gpqlsp8IsTZzxIgYK54J+Lpr3C5Ymmkfb9IxirkialikDq6YEZ30SfrNU4RF95RwBukWZLqOK6NO
ptWQRQeAQsYPZSE+dRFTDk7dH/Swj49OPWLiIoExwHV111WWdq2te+5BQRhAqICUU0/MWD/PHLWr
pR5c5rkKRMvWEdPC7dp8reDvikmXyyIPs1dCm/Z45snDYzaEAWdSB6yLsDun8GjW6AWqlhOXTmDi
tYjRSEFlcc+hEQyPruzPpXQ4MxQqBUaO1lKvbMiiEQL0rsS04EhwvxYsh4UuZLxDoTOcs/ytHwme
ajINsdD/Jeq8dhtXti36RQRYzHxVzpLl7BfCbtvFnFkMX38GvXFxgQMeq3t3ty2RVavWmnPMjsg/
XUwO83hyvlTtRgc1FcOVTFxzGVtoPe0mHTkJIDqzwyy95FS8rw7mW7dEhpcMlylx1l7QHXpBRgJ4
G/BBzHLnJAfnxykFMAhicW9Tff9/IsvfV24D+69lgYq9kPWdgJddqXfPMnTyU2EBHykygn/hwX4n
YggoneApJl71kSngWRF2lIvZqneHGKRDZWkpN1aabXvXNG9/F0/zDlaU4tqME+NaDR81UMxLmMf+
Ne7Cf4MhSI7q8buQr7prQxtGMPfVsiy7C4LvBhKClA+JTu5LxIRQy0Bs2Q2JJjQHbtBSvoWVa6tM
i+oDUo56R1h0t/RrZAVAIbInva7njDJdnbDHodUdOuInKi87eZG0zpoIwXwP/sS8TyMBg2bvudWy
jtHwuPQhoxN85JzcKY8fMt1YxfWPJ0Ks3pkRZGx2Ut5ozxVbXTnalu3XPDIBxiOh8o9QcAzXzD64
ydIFO1WD25OMmXfAl4ko6JPbqNV8P0bSnd2pbe8k8y7+3sy+D52D7Wo3iGPyyn4WL8weTb5vZ/9C
cs7iaCpIMx95eBkP37p6sJGVOufRpJQyLfHmwcdfD61A7qlacxNjAiVly+wyQiQ6yHr0Dm9DERt0
r3Ski9/omiJiFRrIpZ01M0ozpJHlFL53x1rG0yWsMPtNQ6GOVcTb4P4amDmuqBGI/EAug4ATh6gJ
h1Q4Y7FzcJDckQw7O0N9t9ZkX0RDwKJE+h4Dpltw+mUvQWDyOQei+s0yoMP7HhVCX5llD6aKFIpF
IZ369neZO6eByNqT1RT+0bHNUwOd6kr+TXFVew282IZT2mOHvv3Fnvag8qp1X1HKVLY0yD80Z+AE
XwEJS7AUumSIEPfQxWl1I8eq/O8SVvExJu/milIcylsZk/wsHNL2VNauU3UrB4cAz6bE+zo4n1Hj
Jm9kQEwyN0Ht28VGOrQQOqb668Eyg4NE4b6rfP7BzqEvhr8j/zYthuiVfK4rEoiNvOoeojgH8d5U
CpTK5BM7T6cBOrizqgaRcjbJ001TzdkojXhM5h7MpFvvAGuIF7FI3HNnj5SfQ5E02B3IOzRPVRW3
686a1AuF+IdGqkG7qqfcec1oo23aQU+2fy97W0NuaJP406rKOxaFfJIuyGZUCODPKoMsPadG5pam
n35Rom3P6udyllpLjniLsWxr8hT+2BFJ3hyiTN5jo2+uvuuk1/H6h8P8o2OOYfbjxp2HU7P6l6XR
L/k4nFOIWTgqn7TkufBHbOVBeUYvgJHCdxa1Tn1o4QvlqTYoZHSQmBZGubjkvMr5zV8lUWjee3oh
q6nM7Sds+J8o1ABEQfDp9DTdBm6Ga4KEv9VfCYWZ7Bumcb5zMxSYcpwDdKbMf0SqtOynsn6pQH/f
+GCvrjDqF8QQ6lxhuya8nd+kM+u7sbmSg62/WmP1mFZO9Aoha6clsXeIQY0emoScnH4EGug4trrY
46ycb8J/qkn0S59KDslxRsfCN071pIkr7e/wEKsWJHSH89wEx7KYot4+tCSCM1kBvYNS7sA/WZ9K
2pxPdU7Asl1jxPgPOxlOzQ4hXLYM0kwdI3OU6yjTk7eWMFrfCu8tQt5TjJUXOetAyJhNaA3pCuMm
6uInqx/LM9qoaNPkHtE4me3elKm8m13k8cEp+e+1UWkLldfV1aJ3qTzlLlGRBHuX++qsVb9xDAnN
iREgkDj6EKioXBR6zAEtTMzD36WZEVIuYKC+8IKHCUJRPv8ZJnIHPuG3kFHAbpqzY2yFjXbRDUQ4
0VVcxKOqmKNVVE82aoyeduFfB5o2C7lENZGzRocmSdPoW6AOX00xfbukhDrg4zF5JO1QPdYEfadJ
t8+tNH4x6s5c1rU0l8I2nFXaIaeo8A36dt28lsizT5gmdIBca9XX9g9SOC/poh80ctgdZOo8alM4
bnKZcKLHv+Lr7bEqMrEbk+xhKIMfPL7aVVl2dh9J7YiyYSMSFIJ+xwwQ/ugDSz7MRov79aHNe7BJ
HX/xqDCojAE9Sn2+eCbZnFL5zt6RQ7wwjKB5y6WgKPA+zFl7N8RpDI1pKonEyZul6tz60GvTsPGA
KTzoqSAahtzarEXRPdXVdJIETS8Lh1ic2kak5QS1c20IWEJpiSAk1sZnMdXkSdDThxNsRuwgHQwY
Hz0+yhs5UuX4PigJL0KLSI0dqvZRM4Iz1v8ZIsplSEryX9vUehaVO755PHg0OKb8NuQcKIrKGD+i
OP62y5yyD6CVj8IG1qFWn9MoPwl9Cg5El3HRi18d7+iWPN+4r4uN1bXVuQUAR4NPLUtIols3wP8O
pyNel9H4ndGOAjKo9w8Eh3MqScu9Edfdhblud3FcrbvQmCAtFnXnGcc7h1fZDgQhFndNWU/12Fs3
xxfdU5M4KyPTptdqRscXdUnOBZIhdvX4FLc6Z5C8444eLlGj9GMWsiNTj32gZXdPtoYjOvL0d94B
8Ui2Vtj5/TlteZCtGUcRlm547STgs1zPzgh4MT3nPYtJfaxpJP8Srrg2Qs+D9G08D8M3nc4vVyNT
lMBebGT2zGN05ws9e94rn+MWjbE+pxiLkRVtY7dKNrEQxla3tTn/bZSHCmrgWxlZs0sgeIInDM+0
uMR1qs7S/Gz6KvsXjBZmAH2Kbrp4ICDafmSITyy6joXWE1szUBKrOGOnmqH2wugmd9dnuXttpO+i
OMRm6nE8nm/omsf/rbUh2jdBwzHJRngLBOLgVcknTo8G5zxCXYT1Cc/DR0um3vMgk01YQVPW8D6F
vLEAZ2hiMvt5KtPevcUM65eaw3vizuxwZpYE88VYAlCxgZPAcr5O49Tel9DmkPx7dCQrtrcCkcD8
CkHqvyZvmtUsSFiP9uS9hvynoFCGmvoSP2eIdnShNZo4g0odXvmrkggUnz4hNKmCZhNGdJ+smrZB
YsCFp68gtry79uMAzPpYg68jiaCbZQEg4kJNm/YBqSunJsi5dQT5QKJd2GOd/XOUpi1FbtlnRHJv
IcLBnQ8vltNnNWcb1zRUqtztzrgF1RmZVXGIunEXqY4MgnBql0VDwnXfktGdJQV5OaYt9/O7VwJR
o1XCW9iO3ifphckTnrv2NXCth7aI6eL+PSjzJWpHtgLZOwdqmCXIj+LH8PAJmnWRPRuYSTahFf7z
UyF2uTEVu6H3/pEPRz522HlvXlU4C0/TkoPbmOReOtEFXaJAYjeDKK3cRpmTsPoPFiPtqsGHwfZw
7rR0eEVjuGDHXdcYZUACXRqG6Qum2dZR5x/04r6/2Iw41oGBYyHA24tmjpRvP0rPQC02qTtSL0ac
jdWrK5hxM0xq4avwFdD5+Nhla8Fqzg1kGouBXDhYUpr20ANROldjeNFMlwp3qDUqREesOOBXZ8xD
9Yn2BgYnYb60Wf3k6ZCLHQJfzliEA+b1gNwdWq2AGqhgDZ1PX4gQ7wljl1XvTTfdHu0nF9xlkuM0
RFopH/kAX4Sy9BcVUBuSKyf9wv7Oa8Jrojo0L1PqAxv1AybIXvFiDgxkWpl28wbbLLUqCY6kiy27
wPumpNOebCQEG+k1+aGIc1YvN6djYZgZguA85I5wmdIO3TUxAKjiOBoJi6mhib5h9PE2tWNyi/V2
8wqbufU5IGOZPZtDGzxUumxvUQ1Hx020B1/KL+BqcKDCMbjmnfWSAfM76DH9sEU5euMCTtFZn/Fc
FgbOpem7wbYdw/DJj32UJvw4IYhpEjg7fqlXr5rRvago1kGWRuopSpK1HBS2e1bgt9qd3XVBpD+l
qYN0pquG499LEWWkhuID2uLCfwiNiCRkXJabWobjluVzGc192b9LagUYzUwHwm0BUXlsMig/MgrX
BK3GO2+yRgrW+iOlY7a1ilQ+E7LHY2oWbONVtbULu+GkMvec/YZsLI/8SkKy1a3PmvzEAI4CWfe8
nYj7YhN4/q7BFHPvIT4w8rbWiIeT90kpZnCjIDnXSg5JpPptGKfREp6Jd5M6Lk5Qc8Umtnx55vsg
NC8jWWIqsnvvEpicaLq/S1uaUAx21lKVxFVTowRkdhtpXJwai/KjT2i8MIAdbw09Uew+41MiE+OR
6mZtU4qSaUA8cz2WW3e2Co2WFt8r7FKnhoXf7Ke948baJYu65DTYxhvQ5vaU9BDIxv7j74Vf9a/T
oHaT+j9ohGZhoyuhThwYTaFOjdJ3K7ReiIC7dSkRzuTVPYiBJugwrsvY856DDF/P2GOQqx2gxQvH
MtQu9sFls2UwwdXwaaZjE+0Capgid7IX2YMVN0osgD01wrl3tLccq1VUmNG3DKfrODQfthmamDHt
X3wPoH2ZrC39SQYvpvfrwSXEJDqQxTI4CB9EGtVbW1jOHa2CYHRkDAdnQIfQdtW0r+bI02rG/3IW
gguhcJX7xbPvFeldJ2zrcaph5uXdVBFw4VWPekLiSKIXLmM3ONB9r05/2JvI4Cgj50vErxP6F22B
sop9g9F/2w8kjNplVJ+9gqaq494TJ26uo4QfOEBD2hSF6QNlAgw1tqXctS04nGGspyNmAp9GCl6s
ljeeQgZ7hFu3DCWL5hBONKIhO+Dp9YrXacLjFZncKNgyxamdLVK17tq7vKzOzhwZTz1BGUxMl8OJ
q8nS9GJWHyqeMviM7kdlOeHjH00RaBQla2ckkLISf5WV9BArVMqHv4vdJuQuVkG9+vsTKuBmJF67
H6C5Dmz9SVbIE3A2f8XG81YJXNftkHLES30YP3KutpNXeoqEQcMN4c3GAwIQvLh05MSdNfe/NjZE
r53mpOY5MFvtwdCxYfRV7OwzZm3xMgPcwPkfU2/ulg9RYu4ZC01fGu7rBXQF54oUPjrJCaVyxaB+
DqUl37qz9DtamD/FuQk494euPRDgvoTllpTYSvN833X1Sh+t+Cw0Nz6G2ngzGzGtu5n2qmVe997p
56DpIyqc2biIdH2n55RHsQStxdR/OlWZfjbDSG6zAL1fE4juFnrZ7m8CrQhlxcJOx7xyH81M6dsa
Nvdp4lx80iTOVmGg7rKKghWwxSGZjJRBdWSt/MR4yjThfvqOewwaj/u67FZUZ9V7Bvm5zXkqSeVs
D62Br2pHUdvi4neng+OO5KCTQLRsvF7S56+pc7Xh5NCABCgTZQeITg2zhYrsSlG22y6fpiW2beit
Cec8DVLkqunEDQkXjAO9DXYqsZ/dv0GyX9FOHivvwHv00xJJZQ7Cukq93HW2/WbFTb8zCvRnPAks
mzrw/yDIFZt4UUDoUWedGJtFNrqPf1uHx9kbPgSUaM5SBzM3aPfBZafVnfu7eCCJKqMFexkt8SRk
2+3/XgW18Rqz1J9kb9GJq2Ty9t9XAP9wuxo330NoNJIytp2kG9w9CMoq9GMW+zL87qAukro5EC1l
5ismNvmNNRsP0Mjc22zybTfPqML81As3O7XzZ9VFgdq7XgfKo81fhDDDk5+AIddcRo9VZjLNd5tu
ZbVM+vyYZ4JYijW0NbHu6eDTiiq/6m7siY6xihvk+7/2punayH5ai4k3+ITAN18SYdq7xmhcsubk
bspPbu87FzUU+hW8o34tE9eBsBQdXKKWV12b64ThRPaS/In0JbUrnQyAKHg3+ugDXfRINTw1W9QR
+nbgx9wAhZiuOZl7i1iJOyYd45Zi6nmOyzs1kb0uyxAhhhlHF0r6dtv0A5l780vwyd6u1T1rK8ZJ
PLI8/Q55Zq19EU6rzrO0NRmB6j3g0xqDdPqqJmeCBpvkFxOYASkIDanR+FL3+LM5UnYgOQN2B1w7
RnhpZHutO6UufVwxQXPam+uOw9ZowXEkhQH5ajCCVS8D8/R3AZ4LekGX9TYfq89k6ILdUJocXDkx
bRX5la/AuVD2EShz+ntZDcnOJ0Q81tRjGyXZP08Xr8R29MtEuuPSm8vxqJraj77MKbTqZE9AS3Zz
g+Gd4XtwyKoih3Qrjs7UjA8tnsoHi0Zs6VC4+35zGVKkGClBfNsUydKKRZLss5kr6s+XKMOICbi8
ResxBee2PDsxY17o9HtCOHj1dylrKt865oFt3erm055J9QSIXKj6S5C6a0u4/daDarHB/Fqt20oY
9zGdzGXgclYscl8tSEISH7osniuCdK/CCP5Bcx/OMXoP0lT1hYHx7gmGyCnQ2+r696orsZgpiIPL
3vLIpjQcnMUGMn2EbOnM3c0BiIzO4e+SyhYEYx8eVB/Fd80Yp610SQJswbejwcm6OX9oGLYFZPC7
lXXxPSCyuTfLo9uT/Jcr+rX00K9qJnJraR5sTKaYh17niACFo6857Syqphwfc3/yHieGowuLM/ce
GYP3yGTP3OEd77ivyl0MDQjQoKFg6aIusHLnZ2qV2KlI05gup6xciQD+UbfpC6HR9QJxS/fFlGlf
AN4Zc+jE6VyDJTPi8++rv8sfg5OTyrNC0LwhVWKjExnN3yfZbvU7nm96Hrkstm0cyp8uSR5xhDl3
T8x5isE8vYuJZIONQePdyXjKefX362nggm1OlLcErZWT7NqTxlHDy1F2fpYG+Zq9luv3YXRn3JFd
PqUuYGVIUIS75TOtyXX7e8C7EmWGOMmw7+8grnieE8LLcm3PJIwdRjHHUuWPSySkHmtwvsbGO9Gf
Q6SnS+shcaZgN3k0AmAVDUbXX0LZ9ltlVqSYlJm8FhHSPoD2CsEqYUt8hGfDcaJD0xKUNk6jdiJp
Dlizk3bkopRltcgYWmwYin0H1agWWuDN8Ma0OtLSZ6bSAlEk3GTYdG4LN2h2Z1rzpZH49MxBLfBY
Wxs4AdHeKQh072HBLUUNJgGIUVGzMgBCoTMHooAQkksqgid0COXV7FnprJouSh8Ob3XrqcPfncV8
Higl3/AY8pjljpkikZm/5LiGr1R3/XwDA5Pbu4QVzM26g5MVnDNXM7Z5wWf897fQLO+29mN1JJ+T
DoigmbQ0i8Hc/b2efCbivcWkvdc11j2rHF+S1nry0IMfpBoZaY1tcrYN2quNGnBwUh1kYPjD0rMX
osHuiXobLgI0FO/Q2/6uYvifdHKt0NYsSlvdfXZEyH1LDY5QTf71mMzY7zv0yqtELe1JJrPEgig/
WGQo1apRbKHxrZPJvSRIkeGNrlX92gw0Ek6M5W+Drn1lqCviDIAbBH8IOm8JA5lxzJlntXskHODc
D+ASulmrQpwSGaLFuM5c9YY251C3a5WGV6EQY40fFg3eOVI7tbQlKZXEuPXOW9Rw2Bf6ryfEOkkO
Zedf2qnb9SLlc29/+BFXkWVdvOAop33YvhXiw2yNGyNAFpxwLehfjrk8+sW7lcNDgTuOaHkR4B90
wUpE/aGLEzoTX8F5qncJtBcB5w5qEcd09Fk0heuAnM7jPIkceSfgxlXysdi61GgTx49qLGBRU3Em
0Mrp/6vJfWyqrwaXHepq2gLeIve7baP+2fV4cPcQiraeYPkF3R1PaPgGIpr8EDS8f/O+e1LSkoku
2fMUPevi3ciiXZMehE/qULAkQn6LTA6k/QNndrebwEz8yz+zESRdee6ynPgDyNHjwWs/EpNABgdM
Jh8/2/S6jpt/OqgZtADOfTS6lWu1mIzblV8+TsaIkZiz6mzOZFzd2uVZahnM6mnb9hoVKzEcVA2D
0x1cQTwfXO0Bjdikj1BhmGyntIA7VG96WQD+cSHHVBs2jmXE8g/f/ghCdgn1wS3rDdZvwhxfA2Ew
CUK92XCIh8TJusePbhZEDofRPvWnLarHZZ1lDOpoawZJvI5tWrPlUyRIGsxyCCdxQGTa1RO40Okz
E0kAgjUmQDQO6Xw6aO0GDFnEC/vOB5PqE7D1lamIsKIv9qkr+G2TxTEkWPnYGJ2YRF3OKQstsk95
ZP7IgEQWXDVi2OQ8pZq5czoKQlt5z8ZQ7Efss5lmrL0Y52/AE9az5Sc/pJutkUJd6LxtjMjgWEbq
r42z2tx349cYIV30JZAPeRZV89nr8TaJ5POoM2mRZzm1W/K0DcIxMeTushRYf8W5Uqpmj1F1V0UA
jHlHizF+d9jThukHldiT7mH/78x73Q0r9D2fuWJjKYYnAqaNC5/GejK+QhJBUSstBpcgq767oNVZ
RYN1gxyYoY1N1jZYKZ7ZLtFIqo2KTcPGnmvFvqy1dTEiUkUW0JvxqgJJgpSFGCY7ffBgfIUu1oqA
dhxmWeJXdzZRTGUhVn4QrWOPA1rbLMegeMQRt4/IBczQ68RBskho0CUSaEy4BGe1coCbAAU/NAPR
LAo7EfiXA+rCbGDFQiR+iAZvSxxmSsdzepHM0hmvHDMS0BdU4L9RIW2+BfMjLzU+j+EcRfIUa9Oh
Cf2dq9OatkluQE3uOj13PUtkDr+cSeYOpN6+YIOx+h1TvQOEhw2RfwiwxheGxjh7WnvnlN4q1g78
T3M+y/RJ+T3RJ8ZNrKgOFlGQLQcZLBtJULQd/hZNgOzKvg2Zi4SOXAcYAJVpn9EYEs8sukf6FVIj
WSiithcD/aa22UjbPaRm9lROSD6IdBp4tNALL1INixfABwiopIbk/WsknUU3ISZvKDYMjfRrbq7U
YgRDg7PB/DTp6WOQijcl5TZilKVrxIJN6miO7ncKMcAb3gf7s6jzr570dh+orGtMrC3K+ZXBuFEZ
NARNO/IIXhlxLrHQ0ixClSa2flXiuXkdJ4205lBturr4l5gfiQIMoyzGQSR7RZ5GoeUfUaBuLEN+
0N1YStNhZbJbLAkhIe9xVRDtGzDsol8HjTvkto3yjfBpfRPt6Rr1usxxVdKk3Sm47z1SCbfLl2lh
0OVl+NKgwakI9vaMhuDh/GwWqHM0b+0G9S6383VPpo9pZF89KxDa720jwbgRmMe2sgnp4rAWJ6J6
GwNObpwUrJJ4Frfe+YyptXK6yaI6iTh/rnN1y5Da8fifImHfTOIxaqPYaINYTflAT8u9ZK7+kxLp
kMSPUlE7ByHtGiK0ApKHAh/AxLjrTOOFQLat4yKIHq6oEMnz+u11f+sOjE8bbzs49laoDOone0FX
MFVKhhJdorhZPESVKPdTkf/WfMfI/Re5TZpy1v+WA+byMsF418VfWA2LVd3OCp/cOEDdvE8C4WoY
Zcxrwf1AYR9dcJvBvqYFiJsEmpqJyK9lGq29dy68JofxQGdTCOMi92p1GH9kltGB+aoe4iB9caKI
cor1S0RbYbaHAFRoHNEAyIizBqi5pNNGUj3aLZcUzDL6Z4XmaaqaZRheMkluWNijvE6ffNNd2cSb
5Em1jXXtVBgBY2kgyTIBElSzPpmJc2DxfXB9krM54kkjWdPZ+uEseBiFvik1D6BK/TmzWwvmFsFG
D7TfRDSnsqzXtis39ug8tDNEchp2KcA83SKUOCwvjUcc8eTpB7+tlvn4bRvtygp+R9gAHmzHKPPP
SdRuo9be9G51dUL/sYTBWqCXbAnTHALggt5dlMYuQN0LlTJDuVAv9MwgmMJ91kccmMUlc2h6kIvg
gm4DEnAyMJDAIAOF7N5BWCDtG9adz0Pjd5liIDA+Ep343gMNIkHXulaRGfL7IZVEsI6zfJ+SBrP0
SmPYGcx4tqI5yq501iqioM2YtK0IcQnpUEK74NslRsqHvl/22yJhvBFDp0giZDhIb8uvFj0knbS1
jdegj/aGPW1KG6N0UANF7/W9bQfzoS5Z4vE8S7KWjPTL4fTegWctS/9QGs+RCY0bx1gNOqnK3Ndw
joHiCarZUcruJSd9vpD6vob9IKtw49v6pmlqfAwpY2l1dXJJZh1BqC4ZHJr7gGAYkTSEBAouMOjL
mr6wQYq3luQf4LyRP2vxb20FbLT+ri+JLE/OOnyKIqGjRVZvS/iuF90btzvKBO2PZMPDGIvEKoQV
ptrorHfykZBkF2A9aojWwobj/aQxZYigSwYsK6GLiWbDimfGe/ks8Wmtu7oc9w1yldVU95+94lOe
mH8xX3PRlXW4LO6Rlx9GPF+rJl/KkAopaMt020JSGEkJ1BkuICCEgeuGjKTxXiwYLoZnkJTHbKou
WVB9k0JIa2EorokWPQB2J7ojNV8kaoQur5JFZSC3ImYhyEWwSBoiJkAgHayeL1D2fBdW8Zih2p5Z
ogs5aHsvHMq1WZUcRwDZhT7fyJzk0EeMvS23me2Yv07tXeDY/6K9ApMcCpzHQ8rqBbZWN46iRcRQ
6G+dL5+DOn/TB+8RJFsuFMIt7peBZCnYuERBDiMyrcK+ximmfMhmA4bKHHRRy6cPkBR1PH168KUS
5iRacrl8aWh/zZqvb+Ek7nKIDj6V0CoSOHVGEl4jQOmrqoa8p9tk/VYdB8/QCJc8tfaYtgQVwpz0
Gqw7qbvNMRox5Re0Mwk9RSJNrPWczIBZZu2gNzUKs8ezRdRDVfOrdf3lZmjctTBZGWY8rfSMA2Uq
nfUcXymd9pfELUqmmgLIGohSZxQ3GDDOREAMvFAUun395qTPrtJQSY2oujP2oz4sWxK3dXOpKVJG
R+/Vl8QQsgiNC1Gf4O3GgOiIkW+pvpBwJCw9AXM4nXlWPA5rJ2OEsq50Y+vnGeX86DvLkFEHILc5
kCx5mUfJ5qSLFRPhdxIN4Mg16i3lHyvn78GQ080m8GBh9/FPFAIWTybVbaMTA3Vt0eTxR077hfiC
PQBtazlOoOJHAov1+vo3iIsQ2ZWTTc4CUyNSqxsTKAhSZk4QvXgZ6/GcQW1CgxVRaThxuCJYp1YR
j2RuE9OqtV8F2vzA+ga77bXRcxJIoMX8CSbGsLS0o0WgSuFkn53s79U4nqAZczKkVRdJj7VLm6UO
As1OVHtvWlBvGqZnC7oJV5KAf8sueWeZ23XpsEe4QYkV2EccLy49WbWtzf5tMORIz1Y8uVh8+O3R
Y2BlPQM2R0JmpOYiFBalG/k4BXhYgproFtK0W+qJ+Jcb8mnu1y0cIaxNxLC2a+vvqrfLxYAAfJ+i
mIps8+iJ8cHIn/ShnRZ6VK2bwvtHkmu2SP2bAc8M12UGt63mgECDTbXZwe2w7mB1hf/PWNRBY9Dr
qoWD7F5HhU9VdfeKLJhlD6RviZePGes57rBCRjUPdkm/pKLP28YZWOWA0mB81fIeSPZAPlqth2c7
KOZKJF0F5LpTWhHEquc/agwaDuHDb+F8lYYAi27b3ao222/X2gCiw4Qndk0SP6cR812GOh8JYmeU
Aoh6dVNDRBayC7jm15gSw2G2lxi8MayoTB7Sq+sw1OzSmCcN6mciD1GBAASBiL9IrQmPBeIsXSWX
wswfGD5V4HytDxlzD5SNs1QDg0VbI7QazbxKKJQDFoCMPj4pUdR6Zt99xsUPAb+kz2c0HgrDxeaB
947xSbauxkOR2dVxZGDhAfFYAucflhrI01EIAcb2xWV+sOp5xBTrAMRmcnaIy1grm209N81FbFSv
pU/xZgatvsBctA3S8ZPwpmfm5riH1D/qkGE5fdXMgjn1gGgl3ONL13/0UHE365O5CTQCHaC57foU
wB35Vc6iAj9LlvqnlzsvrQ7hCNPhzhypLJB9xsQymtfOQq2VPbl1s04fIhv7XWWxxIgwY2F8Av36
rqLuxbceVMOO6WRvSSLRhygCmkAPUk6RANoD1Y37lhI70m/kz9ITaaDqTPFr1YqDFtFnp6+8Il8t
ZGCjw88yXPqI5pUw0mupSGUxAGwu8ko7daSVLvT80yatbxmbYUMGLGvyzCams4XkMixuXUDoXJFf
BQ1doO/sJVZCZBTp7v2l99xV1abHaUDgighAs4ePAW9l73fnNvQOgV7tbQ9VgWvd7FauBenzkZa/
+jrRWY7b7wVBzDRVt3H/abR4YVSxAacPXH82lzg2j63Zrggw8+fOwoKccjhUVfcRZdE5NxiG1OqD
VbJfZ6QT5IGDztFCpOTPRNLgPfQhpCNIAcLp2ty7RrwoQ2/nVNYtyUmM6TTrrWbta8d/vae92924
76FBZ9p5gMXdxs5jmGlfCZoyzX5WBg0IU/wjgOrYO2rjBozjA9TXw0DHs6qZzNb4G6ghzOE5EvoT
tNOTEUx3/FSnEGMicZ/cI17MRw2+ncgqc1XqKIq1mINqDvWyd2HeaTzuDZv6wLG7BxLQ4yEiOguG
rE5X3YmsO66WryS17wlEdVK8s37R1+k+Ty1jRXD0uKyif07EZF5OXb8qh/bFKZqr7hcIipziTRTT
qwrPbebcM6pEfBeayb3igkuff6IqJ2WiieS3BWmUgQCxF2HvbKF5YFkS2qNIGSBDd6Bl2rxx7EFV
BkCTgkOu9CDdt3P6BwQKxkr1Rc/Ec9R0b/P/U+G+aBWptqi3att5dPxi03XiBbvWmvSvr8FUZO3F
yOpgU7saGpK+11YGCTLwd09+lv5q7Pt1RkAQXLjVkHPE+PsZZIZVs2gfJGJKcMOGNZx7xY4TzO8z
h6RHWYOjb+Fk9fr5f4SdV2/kSJpFfxGBCDKC5jW9lVLevBCq6ip67/nr91CD3Z2pAbofWpC6C12p
TJLxmXvPba34OAUkM4bZj5qCQYzWzTfRvrbttg6pVBJs8Yw5XWJ38MBaFWcnQ7IiGp6NrPhp8clq
Qnl9+FVtgqGcQ+tJRe29ZSVQKJZr2tV9SsPVnRYyMiejIn2RBscSB7d6iFqDYI5M/GIBcfLq/GAg
vXGD+NGOqp/UG4yR5t/LTd5QeKXi3aopkKYe13Qe0V2lP4Y+uA6u/Em8d7IpWqhzSUefiFCgakCt
LY5FDJ4gJBhYZ+19yfUWVfkP2VFy+ekDkIdd1zLMkvOl8GHTEitY1O/RLLs1Bih0NnH4XCkuwkb9
XF6jyM2/vMj/yv34CA7kp2Na2J9oRkazJmArI9wonYk6t7qNDEHrZsG46ssQ8Su1Kw/i5C/X2UaA
LjUfl/LHd9I3T3ygd7huj1YPhDnqfEqrYdz1liDnaNqj6D7NM+mDwTKWUw35FTngY+ZcSiR88GFK
Qxyoz0a1a6vELtObHWhZx7vq5ZIG3U6lbqIQT66j67JmBqOetfk+NzAhWIMJ6Uxrejd9Pyb1b4mb
DFet+W6O7M4AAO1rx9o1kDTXkbLGteI/oV5gEJh378TD/R41pgfC8ZB21DD+3WraIaca19R6hH4y
gpXexbTHC3hl/LyWfrBCZse9GIiurfh8UtOPVr3d3qfM2HvcNSWA55WRgx2pfN750hUXkdgFDQsV
jCrdi9/DukhIQpDlgM2BkO+CvCdAg97Kq/gU8gHOTd2hQ4RRyHBsMjZTT8sxDv6PWo3ZlllAJO18
W+RqXI8609vZY/OhqrljYIrOTdFjE21RN1jRneCYHGlwvK1XegSNFWeinR5yZV6DJrnpsP4yg94n
oKOdNsEnLnKy2JRe1QaQcm9A9zBY+DUzsaojShTXSX8EmfFQdDyKcqbMSNqysiXSObt3orLftI3K
12AVmcstwXfRXebGxL+DXYk1KRWpeiZ1nCzkaHB3jZhhQ5a0V9PYv3SOMldDIautw4r5bC0uCG3Y
x6LI/FOXCXcfZP1dOJdEOFccJs5C9KuUvyuZ9xEHfsTaQIOUCob+rAORH5JJqhESC9EV56b6JGgI
Z0JPfeCV/E1GZhzHJjoHYxdT2ZERNavPuRA/eo/A647MEVYnhzQfzG3VUtSp0HlwpS/WYjYJpIrl
uVQj0IYJ19PYoy5n2DnC0AfgHfwiMNVcuQWO64C5nvDGO+2xzLbYcnj82cRuvvyRxq1CaEuJlfnO
L+m+s+Lnxb16sTbWQvTR2gCsmFl5g7cyi1aOyj7txn9Fh4uFl0jiiAZ9P6XDMkpwUbmVBNo34b3l
oT/oWjqr0kUzwfaufGRyZW5Ja//V5tB+QnbPgmkvb2tK/qpLPpasLroyRl5a/But26nK80OUAOpM
8Wyscptztxm30zigoAcUsjLL6Lcg7IEc5Bdr0ieqbXpxVRVbf76LfdPYt8Z0agqBcCuZXoPZm1Zj
cuqXZMo8pOkymvIRXSmyNlxmFRciUNfhpcYJxQnRU7YsgAXqaryN9j4xk2Ng0ngZ2uPtphXN8eQQ
OrYOWaUiDqekynOx7QpcR33uHyDxo8JP3wYE+yszkW82+2MF38ALYMZbcLBXBewA1oOoXBSkf2Jq
hpXp0xQ1w0bjBXBG+5iX/oWp0FWi0y5nJ1jf7D5qOKeSr9afTqYIzzaU/kywz7eahwJPm2+5l2qx
/vCXy36ZIjB3090id7XbkOOEoZIAh2pzIloJj8pqPKWME/r7sG/IHkuyW4ECjTXJibQBwiQWW0+Y
EAIt7Xds9T/cqP1NefjhRfEP/ARrjUkxilhbRKzH+gneeS7+cvjdFqjzqesQ++VzibmeURvZVds0
Q7XodBVTQ0yfA/IPyAA3Um0ozeb1IjjbfP/XSMqfDNWqFcbLoGUDVgcs2LOaX6IJ7I3d98zWhxMZ
0bixEGTOy+GUOwGPJfmCdvSHKAh9DyLraNcx9HMRM4D7SNP6IKv84hvzVhj1M4KyvaJO7MfmWlkE
OyfzW5x0b2rB49I94mWlN6fdRsc8kumFvTcfY2hO8SljiMhtMHw6Qbj3cQ1AaWf8M2C7LUK1ctnS
r4mUx2GEz2hF2+AFmHXtpyyP7JV2NnhCxaqpcCcX3CqyqZ/MecBHNU+XyAXCnY7DrSE8RsuZP54e
iz55SvLsRZmIE43lDRwsFO2cvzAKSNFIoq90JnmgQdOJ0zJ+mPP0oW3NV588U1dXt1mWROKahJaC
+UemgzGqwAfB9t4e+F+CXn6d7J9m33mrunWemzJEkJOyb1GeAaXCOvvccz5kMJ+Zatd0lz6P7sti
5FgNpitcfNGkT2C3Qn619LEZulPV+meGRSgXXj1C4AC0GisdOa96+CTW+d6yi7OhqmcSJi5msKSd
dDtjmHkzBtIaHKf/gnP4CduH3i9mFFMb3nZymRYZLvHzddzeGjGyKKeohevhLNs0o3JvVBHc422I
jzfdhH11PyuzXQexeK3R0XpabrC4kShDLgSLFYrY8TpT+66MT5VS6BV4SxiREzo/Iu3nzrZLTR02
+h+xC21MPlhDypE7ezl1azat3I9cMYsnBwKIfs/dFk3Mwbm4lxUbQHuNPpbdHtO5xic2e4lqGC8V
rIxT5TkPWHV+y6q8tu70ExwNPm/nOW5Yz7HOQR3bWQTKoLNWUxxhUnG+fKd6ifuex+HyaQLNhKtQ
Ja9Dk7BT4QGwcnnCMeQecPE45TPu7M+uC9pjGaHE8UFsBZOYt0RcLdD4LQZPfwUj6NCU8VVTgu+k
6+6LKTwD2OdEaumRMlSq1SXl9o9rrAUwPkeyuBlfgbUN/LvRME6DkzB7duR7XeCBNllNhp9J09xT
BhOyEFMjpZF7MgdWeJzcHI323tTZC6FSZ3+Ib0BlNggjbm+EGJKjIku8cSUZWrlDHxbgUPTa/j0R
qt6aLSkjcV1BSJ/mTxTPzyR5gNLvzZ+ZywoRniGfuuSNId+KBC1735fAmgYVbgu/fgUEg64N1945
xxKCetc4ct/t57ziHghiMq04ujCBMR+el+BQ+yc21a1i7CW9HBCv3hWWQBowfVUuQ1qbUJh+sdC2
VnmzonlTJTaahNB8iVVE2ZIE7wyrvrhh98aoqi1e356h1bGwnOqoZP/W2XF8GMMaZ4BNwLTvnIPB
JfmrRaTf9ixZZEy6UMI4Ecv6akosfNy5+TH77lulLnbIRlp2KVOPynhyuxSjXUz5UJ6aabq5ZUrQ
n1fscUg/YNhbJsj+M8ln3ix/63LAcaH51LK53NdGfXY6983M74OGS2gomD7VgnsDpcuJlPtrSnRT
1ufWmkowXmUVjwiDqEYXgSXzj/RqpNFuKvLtDCmJ3rV5cCZ5DjTHkLOZELyvhOXsB/eFWCgAeASR
rdpSfJkImqKkpLIIht9V52zcBaMUiOHFNbvrMECz7vlbtBekK+mIZGXaF56qjL1qixBXF49LLat3
nCfU/Wb/0Gf2OisQIpR+8DZ26aNnRmfEWOc5puoKu2QliRtCkAdpzeGaQTLKkDEgtsykiYwZoWRm
+rPvLWzQeABYbdsBWkxgAGY7PTmz7RChcgcT/mGAn88+5LXC67XGNMV1TeLdjBgCn2/7Cbvmk7Dk
CvnzCi+VPUAiF0RBbVpH4Ptz0Hu/xhKsrE0eFCkLQZwc5jYs1nWKnyUFLGUaTMrxF/kneJec2D51
xff/RqZvUyKfcSVQs9vFdQ7M3x07C9LGsk9mG4CYhruptsiiK/HYREP16rvwuKubnePSJZCWdyGT
j0R4IXpl4DEkZ2ORtEJVW/w+7SVkILiKiGoHTH9y9HTGRx6t+wRTQSrJap7JtSmCt7BoXJj/pyEd
8DtVbywE76fa+IHmja4EVZL31uNMDz3vEZnV19A4xMCY69lTfwUfkUkzbUzM3SqCKQfLfGAfubf7
5J30r2QNgzBhZQwDdGx+RBzwCMajs50O7haduL+G12QeAFbHVFLIVoJNHL8RPR2vItN7DuySkqrd
a/JaV6XJ6kmq7q8+d18r26LgiUxBLWnv0h49aII9o2uaHx5reqNTmwaOfdePv1iIXAWAGEA+B0OW
rDiskuV0ddDm+BgnhFsZSxOgJucsKgrIDlYoXrbxkYWaQReGSwzNToXAJdUkQdjFR071P3oVZ+uE
G9xY0q8QntgN70NcccgY5T4d6ZhD5kiqda8NgQ2YbeMVqU7ptpBddKpZZg90VAcRlE92lVrU5WmG
JAg+1RBxWrtTvDF7s1lVgvEgAsMNr/0xzwuUgnX5aKXFnR/4rJEB7cQ9yWV+SoBREZGplZC67v/w
HJRZcQnNtFsIbFgKr6SwAKcI9CJsse+KhKcKV3FJEZbjMZ3qcDcXF+2Vn2M5YCkUVOuzLI7MR9nX
gkRfe2yGs6Y2t1PCQzVpg7/sDn22D5uPBNRbV9n0mwHaQrz3rKU1mRNjQxmfJo/CcAFuVNZilTdW
4yPXGA8Lkw6G+44ApbT97HuOWILouUeJlqHusQrWQ86PylHXyNZ3dcWvGRg2QP9e/MQ4vTxl+oRq
EgIJpMycbIq2Z6II2IwCUaqTiKJXnQnCqEKTX5PIhbWBHnvlW/aaHvaQieEXT36IGsGDlB6ooYyd
Be1iMKfJKTDYaQdMvHDRxDPN1zBz8wMgQgPcyStbmQMPCbIbMagFbK/R2ZSUwn4Fjp2IQjtwstXC
HNyJxm6uLeDPVYeUaifjbl9EbrAZWxjo2QjBLKjuhsx7byMicdGEN5EG+6iLFmagSzQk8LgUy+Cx
sdZZHSMDkeFz5KlkG+dik2vedd8QqHAS0j0TV3qMykcf9cHcbAuGaF4Oe4Fiy4Dg4TBPZOqF6qd+
Tun4zxwuu1CnTwb40r0Ui21n7oyHRvuw62TEtAmrliqfLQZa56gSmL5zk1DiqsEFF9vDoXO4FiKn
qOn61I+kH3qCc1RJM5iEWxWymhZ+fGHxV7jDAwW8t7UC/Rdx7fk27wFrk4T7aIZqOrQNtwHGFJCk
XYccXpUo7NKZ/sYNIMrV97ks2Q4PTBd8ijtWc6eSLCwywnBiTN4EM23p7fzpXuWsl2OWOifqgXJL
MmJ/MBGhOVn03CsGGMjg9QaQDcTLNnBWmexZrUpQZaZxpLRajVB4Vk7T5m9IFTtGq1Ci+lAh/GtD
tC/TvB3CjxGp+SmR3RJN2a5jpwy2ZADMZ/TXTDGSlI7Ds75CizA0raYP4qqyFXOncRuKCWvLVJxt
Y9PKOtznacclHGh/C6IvhosVpi845NhwWEmwRxHfXUYXRAXSRD/etiUMJYAe9BEtxh4WtPXNzshH
LaVp7SsszsSnZf6mYln44lbzrnfMO4Kost88mXZwddRXPNbpOsir4ernyc+o7hgdhfxp0yRsxzBH
dj0kYfzrR+Q+Gb4gCIPAqa6ZNJLHtLqpoJ7eg8p996yPZvxdea68fNuDZFK949c38Pk+KynQinMa
X/oqzI5WKxgpJ4QUlU4bnRXjViQHEShbv6heTSd7CEIyb2v+X2tZVsb99xd09OkxTKCPYb9dIQ+3
X1gdlVv4WPWV9TdDukpzKRTzKQ8ydelnpW8mPmRgU8m7iOdPo5ntixOnyAlTQj1w/FqX7y9z7MRI
ZYtd7qunqUnXDvQVdGbV/NYQRb0m/CZ/Nhg32JXbfXk3hNr1z2YpGLXfYvt15wkwVAKma/B/DY68
9/FNPHQkgJZuPt3VPtirvHmnIEOg39vmi1E7/uH7x8Qyq33hIn1rulkdheSQMS3oylTqrbOLdVMd
JjuVjEf1VUxJdSQRfrz2fhqv87YrLznZYBtfeUdUQ+hWsbd8tMnZg+noLG0Bu+p4pZVwL4UL/tPh
OGBkSBU+SDKNYpg6K11Z/Rntsebpln80FegagCTdnZzVg6e0cQ1yTHBkriZX2QwLjDGQ7BxccfUK
HzyC5b+HPhSUJEnFpoz7cpNF9MhN6AbPpT8+VXOTf00CoXzvYkoy62K+Ew0LQaamPfuv0D3jlkDw
CjF3BYnY/bIM56birHpIy/lZ2jbUgo7TGg+D5OCqx3irIXPuChPZzWiESO1G2CGFyRiis1LqvdjZ
Iaoq7mMv7vdk10A+cxmRe1Xm3ZOl7t2zMsG+WqBs8lrH24MQeywU+VUB9iRMWGO1SWoLnRny9S3O
gYKF+EjCiArUz84osjvL9NO74f++C7LGO1J0/OvfW1ZK3L3NI5KE0fScZli6LZE2b+RV3yeyjf/y
2A737RpZgXtOQMJseawvcJm6O8w28hIwuOljgfhhO1Sts2FFFAHfCIkMsrv9ZNcMC8HSTHE4Hml9
uBsZDHDyI2JbeKMDMJ0XUvcyMbImz0LzzQV5Xkdsr+k+o3XdZO0N00p55K4XiGGeK78tbqopGTgN
U/0QxM9j4Dj8TVG8ngt+mdIrHkQNbFTpEa1pUfJnGnQRIGm3Bl3UNWuZ0nojs1Zl+eyzB/+ULjap
MbqLk4b/XoSQnrsoXfvjOO2chp5yACETGPEp5qA5a++rCseC0EIdPS8RsAoJCtuqId/4HSkLeN61
LHim26O/86AtMS+S+X1eh9uwFt1uFKlzxQMcrS0543NLMtiuMCAqBkB8m9j2rzBIzzgQp4NjZcOr
O0KlKic1nYUzD69aGx+gYWHcTX10hFJWb1z6gZepmBbCXPvmDdLYVoia927iZ28IKO1EIWcUhJ1Z
utarKobNkigPh4npHUrPetCL3cVMi3wf9HQfjddP65plBJaECUbGEGxj/hXpaCAO4wl+Y9wb08Xx
2eJIf9qwEwpOZsV6fUjbY2tV8e7740nGn5k1hjczym5N4Td3ZmrAJg9s8WTx0NgYdVLcwuEaOEjS
QKBV+D7gOU0UpQc298F8mVSZ7wfDRCo+vpIuGD7lHWuUAG/yYVRMUhwjGTcM8DENDv59Myb9zs8N
D/2dC7phSJttFxADVndG9mDWw3lE8Uw7krMT9J2r4jgao5cAftzjhFYJrLL5RV1kvMiI1+eQTxUL
YexHlbp8PLQz/vRZlRswmZIN+f8aQIXNZaZd99yEizezNJ+Eg5xlboi1n0O8o51t70eG9EfLQ3mI
dkxO/oDvF72RB0T6MAXzi4fnfC/s0TkzN+h3dUL9XWLLSF3LW2ug8bNqoqut8ne/T6wnPZGeFBs4
XX3PzC6VW+aXcdzNZbjVPQDe9t58oS1s0stsW+M+MHrvlLvKw4Wet5AYhvGm/RJPhW3D6qNFRhS5
qf2GZ8vSxtYIsh4GzBvIP6acDVW+MYMKASlSoHDkXNPkpGnBqMFnS42kZiruksp8Ql+f7L9NT2WO
Wkd5zKz8tLnvW6e5D0FxEffEMA0zU2hN9b6Hao/RVi6uUlaZ7Ux4W6G4BIoUIjsByHuNn5mtqn1b
yJ47W/a8uS0zAM9jBmVYYczRU55Me9YXuCoOzXXFLtqntba7hAC12DmMExPxuaP8VGl9hMJXAyGt
GWCgRBYHx16maRlqob7qNTvtpNgOC2PBpBlb2470Tt8/omI61vAmH7Qux4uTVf2VdOTwwgByjcjT
D0T7NvV6ugaEUfOu+eKCPSfdVWaB+sElOMtskcAYOcsbNYUDjmI+YZy+/T4Nu/6MS2IL1Cd8LQoI
MlkAM6eLrODVJBmXC5EXusgkgiAdLmC5xG5itvfgI3kEbzTJV1I+jtUk9v6IgrtOneRpjO4HUYD8
Th3kmUwxq0tm98RYORVdQwMGTpIjwHK4rR6lnwZXdtdPTcBlZSbjdGGmMhBlisoMNB5zjD5hK1hF
O1dbPIkGMK+zsoKd16XJukXJC665y15Fp5FBD+3OqjVjJVmPJ6zhxo6N9b2/mLoY1Vk71qW/vxlL
XdUcagZRQofJmzvQnI7zdHUKiPJLQChj0h0Pt0tE3jQ8uZHXR5dUdP5LZXTOI7xiXQbe0yA4wjKz
NB97e7ovgdFxRDHN7gim0663E0QGbHqB7bJquCbiAnBe3X6ZtVPcG1Z7mEPern7+EQiQgraLL7+f
LPsYdcG+Xm7ycCJ5uWIKcVAQg2+ZewT4ep7YU91VcHNpRQ11Aif2mJbUQ8ZAa6l7xuFp0g7PuWeB
Toq+5kY0bwgq0Xl2ANgyB6dPYaMUi8Zzge0YwUva7vuWkYIad/xe1vWbTYOP2OfYRYmfOwrfnYwI
o1y+ixQfHmMOOy6jl1ZF+VkwDNkgKck+qf/fGChdJjZ97aTg8OkKwVvPpJZHbZBANli5xpyQLz7W
T13eOFzpKUNZ9NZtDr2Vwc1dldY1x8PkwbqB/ByMqr3rSte8GxVIb99bjGqjUT6FPNTnrmYDocFR
tQxpV3bvRY92M+FYyTsQQk1GomEqMULEfvbVZvEl878GJt2F10IvcYKcCI5FHROFKHGHc2xo/gK6
XHf5gvQ3hRLR2xhA+BGsCFkI86z2qF+ggKbF17+ep8tDtQ2K8ZjzRCYbEd6bxh257RzXfsK9ASXC
il4zbWiWE9ZBscTb2JMKTpMXx8AP3bvOSopLUbSITRCiMKWtAOssUhavIB7d03tr7t2N2zdAVCUZ
EFFWPedM6yH9W5S+UA2QBw/J5fuLVD7m7cllkWzn/aX0J0ZlLD0/iCxk6NdJ604SKPyAq+Zj6rT4
mJDRrUmnXKV1Cdc3/j4QY70fEPbd0tAhGMQdmnfwgq/RFMdfyg33dp3sF8XTowvPgNgLZOFQX5++
f5oXd+QYFc/fP8GgBhrfvJR1PayIzqtopfOMPWXJtjHMq+cuznkYO/jFQmYyREzZLAkXxJThLTVT
kMprpsJoRwWVoKbLiKBcknGJB3ypmS4rJqcXL7Tn6xAn4lqltrtGTdFuGCslLPPT5FmH4tZFrvpF
OseGRhbz54NnG9NX3DFeZayzQ3SDH7caffaydc2bsHzJkUScR4T7WKpq5OFmff7+DtwlRUI0Aq/l
39v6UFgfhOKp3yj3DGX+xrzzkwWof+PY8gmWc/1rLts3AHpiIUX513EIWxa7hd6CRYvvgRk4x3lo
nsnQje9dhAArTzX9XiyoJZHMfzEGLF61OS1OidA+xE6UvKUlKCNAJ9WdasMXIJc0nwbE9tFQzrs7
JS+U1di5kKVEShgPkxQsDWI0iyRr8jLYB/gQ1jKj8c9umHaP4dD/0IuoOVK1RsuYiPP3l2T5zlCL
RAjp9NbyWpjLM6sKx2z0QeeCIFAiCQmgFvrwzds34jLeZAjcD2lMpso0Vkcf4iabQ48bKMv0AZ+I
vHw3ELJlv5SUVQH/f65tjmmH4NJJxBer1+PjBD5EtDgamwwslYjahyRtk0NM1CAJ3hLJ4Vh85RqR
KBEl/YMb6beBZeBKjlp9jFO6SdoI6olfyFNlWv3GM6X+GGWOIG3oHuQk9V3PdcBKw+2XgVu3w8wR
3HvNFFxju18LdoH3318yl/7fjj1Gnr3xK3E8Mn1y2T1Aras2rSvvuQIvFKrTnagSpnsRaALBoluk
zOmSBPrjd2matw7wB7WaDVL7tCHMEzqSbKH/M+nPpg+nq49/H+qg/kwTUbYFF1TaUkjhaWX+kWFS
Wpbs0AQC+czEM/hI+X0mbxvQK5wBmKq6oT5YsArxbhAok0AdXLWcotu4q/x1ZwXOXWHoawRWKJqy
92BGq+fOX7idpyXOIXKyw4jD8DK1xgasAaMi2P15K/z7EXh8JlR3MaI3S/reDROk1VXeSTGGxM0I
7CRUkfnZxHiKnRPggndDA1ztXY/6GJgvE/4g3P79+yH/jLhQWOEt25SeYLmIx3fJfPn3nGh2/UIR
zbhWIuovY+8QLZNgGWoT75xXEQpyFWaMb6FrwaI7k9w+XLrW+UqLGJwpmbIPMq2jtV8kjNxQDAKv
HOwDAproH3Jgvl9J8W9527xOxxaSLA6t+er8kUtlD3mfdklNt+HL9jCVWX/zlhu4G9vHXqTto9ER
QG9ELpHl5idk/YPTpP0xyvPkjBDiIV1adEIeJatMbrj//7EQRc/ohaT78uRUnvoqh8rbaHuyz6pO
vPvMZWsNcVofxxxdRuuVCRaeILl+fyc6j7Yp0jxcrao/GXNMY5jHF4+u/ZHW4GdNObSPis7bwCYB
Pym7Zx9nBNiy3L35DjS4ED7mOjNeEpSwGeeukTeDv3bVuW0j66VHPbg12cNKnu3XPC6tTTrG7j9k
+/yZxaIsZUlHcjmQPmRyd/zndTDUsx/GGgwFnEj3oFV38jz5m1GOgWEHL+rfX3bm8mH954epHEuQ
8EZnY7uuWELI/u2y6zB90/qRPpXjBPrZKLXSbtL+LCrMZxGZBY/T4IX7ULWfZYt0XFvQSqd+W1dl
8MY+KXBvMwv5U1lJ6xip9GeZpKhLgtQ7xjr0tmSI6odyHpOlRjz9/Wu3/4yFU5bjuNqx4feYliPs
P1JhhjgbHJY6/dpr5WXgzTkx8whJwLrRzoBMSj2LuQyfl0VasSb2pSnLt6kouuvE9nWOKU+yUdXr
DOYEXpCatGNbyy3zFB950m1Khf7wbQJly1l02yoN8S+qPjkqYIpBOEZ7J6x+i4YtlkbevR5aw1xn
vsHsu6FqKGw1MwKKbn5cNWdjLj1SxRoPLZ11Uabjv9pWvU0LexdlTO0tRmtb6v+dN/gDo3Icsl21
dDgl/O0SszLdndC7rBE+C6/4qqTemWEorpE5lbshhtBbFzhthZcSc1H1IBUk0IO/f8el/O+3nOE/
WgZXK0sI+WeOYSKBVEkLi45lyzueZ1TuUeAx5Oqi3Yi/Ek8xzUUHxfDeBO93EO1EZYmpLMvdBg1n
vmFmWD06Tokwv6zYEqcsdfuKaUJTcWSV49TfWqD06HiQygbp/FY78bzKCYDYdDmrMYDH9ommpL0y
I3WfAxmzG0AHbIOKxvZe3Hdtmx91XUd7NKHeS9OUT4DGup8pyleTsWZy18yxfEe/HmGVrdIfJvJH
EyhOr5f5j98Y12liQOSG5rnpM1QGSy6Zh0dwKyFG3zBv3pttYK0YmDEQaXzxGEst70fUMmW9Cd0G
SmQhziCzYfCagXFy59I49dYUwDNiEDwMLktLw/VOttGJYzZEAz6QbFltSnJSosaaN7A66kdck/Vm
xtpi+UICoc/aOwJO0S9FEj0KduS0uJmiuYRuVL7IzpePbW2vGdS6x95C6YVd5p5ta/RiVUZ1NM0w
ZfbKKQdbhbQjKtfQGg4wXtR2CFgseYYoqdiwbwY8M54ia0QEI0JFagTfISzr7qmh3BXt38Fw3fwM
CK89//0Vppd79j+eR7a1ZHE62hYg4l3xR8iiIFkITjK6Sq8CVxoobzoZQ4+bSjnGegiGd08iqPHD
bsBcC4jPQvV4h6j3bEOZvjhUHIdKdgMT/v4tTIMJNaBQd4iN440gagtgovmrxekAMxOEx7jRIb+W
bqbyubdPwrJfsZ4YmPt50kZCvsQbhq5yB7DMAEp782cAUHFaPsSCi9uQ+Oqq0Em/sFPCv0oIgqgS
5zGIPrD02Uff8yLMwzK+I6T9NAqV/45l524MlnP/kNX5/az7832zLJN7U3gOb9sfhzItdSx9Pykw
y6Ae4H5s8FoHxWfVLFldS7Oih8w/plKcTZ5rV1rCU/E1gKJP0PnE7tqGr8LE1M1fuEB/FfFHTLlt
hvoV4Ye5Hvpd3uXwHlrprpju4t51fG9dOq65cck1OtkDnp9GTDNvmPaRuWDA9roPXTcoxgsSpqae
1DXJC6Tk/4zsJTQDi1sa0fTULbc1cKbtJHuAAz0ILZ8ZB3tEUru9yDP3vnSXdZn9o4it7iLNdEN8
33AQws5faY5uRiLLm29JKHD5BYtT89j10V3JkGH999en/DOUk3NZCW26nMz8I80/rs8yb1U9wYQg
Bqra+3MR0nvR4EP76BQBMXBS1c7s0xLeCLCzfJ7Moxr1B8QmkKaNYdKfY0z8hxf13zeNgtvkeZpX
pISj/jgI+7ioa3MCHhHb7bFzqu6aAIY/BgxAthPRGYdQduOxTOMWiac6DlP38g+v4L/KCJt63rOl
1iYp0VL88QraVsCBZAa3TmNsfR50Z6xbPtQK/iqFbGhfKM14L+mPDAl4wITjGz3VobeJNCFBy/qH
j0kvH8N/3g7Ek7mWcG3H8aTr/FFNux2qDzONyAwJu2to99U+T7oYL1LqfKQ18HfkHkeRR9mVUd8z
fD75BuoUQnes9DUxZucErPTNzvr0SLUnabeTcGeTnGKzED7DHwjZWXlQbnUju20rI/829q9Sh0NC
P2lZR45GeG4s+7T/2Orc+O1W17ZR4SsRZe+zOYJoWFJaKFUNuMFxehmH7r1cxnjfXzwHtElma2JY
YfY91m7jbeM5vKV0x3cWUVGrXIzR+2wh6zOabjh/j5W/vxhR+0u5mX8YrCa4/MPn/N/Jk7bk4c8T
mjqVevGPy18nVoR7h2V8kA/5kqe4tUareXURvhyBls//Q9iZLbeNZFv0ixCBMQG8iiTAedBgS35B
2C4X5hmJ6evvArvvvWWpwgqfZlgud5VEAonMc/Zee43LuH/Q68o9lsTxBtOYP+nL6NSJChoBr+y2
IjOogZU52smR6Y8/f3/Gx9tTaMLRHbhShmOzIP6+nVWKClrTzOapRkF/cuzyNqut3ERjDSN1lDTd
uyJcN7HzF50Z6TlL8uzQNsgglnCdsbL6jZAc7py8Dy5luBjL2ejcXyAuo2qd1HJ7/7Irv8RgAQ0d
iTrZsuFj6Lw1ucFKNkJYgy/m7uKKblRuzvHZVu0DjzXnTIfsk0td+3BgEMLQNaKaDY0NsfP+IC3Y
WKqc2GIGNvmeBSK5iKB2TwO04uQ64T3aBmFJ9G4bnCE+7YgKag/G8tdGbf6OSfUV2wa7/zG7ffJZ
LO/17/cgz3LVFgJFoIlb/V1eKJgBnPk4rFeSjvlJUVoXMDhaW4MEF+5OfaNE5njklpx3LtCmdU1b
ryve1BweDgEd1TGap/koB9U4oxgpAD/G5qohuv4Ersc6LaNpuj124BXsifKiB9wzj98S2c8bgc2R
A2dsPY6tjT0T8O4a5AV8FJt8q46p0p9/1n85vQvLMnj2GpZBLtr7BM26Mc2WSUK8snWxIuaNZmyn
o73SbeWClNkbZeM+RjVES7R8hzFSIqApr2lurGVctUeixIzzMHbo/3PEHIg0SCDVYufy529T//iR
2KRKqzzGbb5b9gm/3x55hCiHq3LJN8YsQXOAhkYzdV/mgFlMTmZEOJX6jSGCdsuSnCNSma5tFqWH
Jg2eeKxymi5LSPVOanH6h+NiTvNOQlsF38uLxdaVRqWJQsElYuTP3/z93v39ekLmQLfIdIUBBU1f
7v1/HFUTl8E6TVgsc5DeEYG8yLJDCqjTDb9/WZTV1opDea3dgaAcxbE2Cry2nahysRGcILZFDx8k
A+z6DV+M2aiYgUrcptkuswdxDq10uITzgY0uVjhavnSmyusQTyHixWZTJpA5UJSNu3AGFJ6oNjMl
4+HPP6T28UHKnaI7HGot23TM9wtsHwhRVKnBQKEyZz9Ks2EnYvE6WeVbgIc3ZoNxsM3pMS77cW3i
Tj+EIhj3hKMiJdPc+ZML2/q4oDqaMDle860I7uN3C74gfQSh+4QxSgJaZJzmeNA8H6d6gGYWZdF5
Iu7uXBCz958XK2wGWFUIP0e8/MjJyKOK8MHZF90wmq+J0fT7mkkeRnS+jA0LhfjsQvc5dKEJMZVs
RU8khf08w/SqIJo8qRlo8jFQ6rNQtLcm6KzHDgr4Q+022cW9WehHvnJplp7QdQ3Z4dyt2y6VTyhR
iNgKcwSI7jPg2OEcl8XkZ8rXOuvLXQiac5UareCYWMlVVTgdHChF3FKi0MK4I1GUHqn/549XfFys
OT/by7vpanR5nHdr4miJBpRPkCHmgBOHb3LhUSl7HujKlRCKaqNGtrlKChOSZoOsNbJle7gDplvw
Tn4wYaSQtol8XyWAeUrgcy5PV2Xu4qsxXzMFBqCi9bH3/2FGcUYebG71B4IM2v/kG6H1YKypEA9T
tiF8wv97mYxiILvpJjkVPRh5Prx1CYf02kZI2A2x89IlLK7oLt/sGGs9wSDfab7yQDX67LEeYAMC
TcaNxKQngaNyAARZrzJmR75iuFAM+tClc+mcRsRWSWp3G7WRxibVHXwyVVR4rIv6CTwjd1a3mJVp
KEz10wwzjJwyHHif3G3Gv9xt9JB0wcTLYOv6/rTpKEVAA54lxVmU8JORICuWOtli8dhvenvSbwyM
sI9tpEDqjH+3kkN9UCrIvAofF/56bd4GExLBGbnsqhvIu7C1jW6O8JMIBcMo4qpH/rv5Omqq1isn
PbrZWDutZk4urc5yghwlfILOC/oHKUtb2hj9ZlBWsK0+27x93BQvmyKLX47FImO+W0DTjgSbHDEa
MhE3uwmn/ZHkjv1GBHa7Jsbb3udVvEj00x2XGTgi9Dn7xpHt3jYexlYijDFkBNJc2ps/3xbavyx7
rs2zk2XPZt/+4fzACI0wx9CtVzKKp5NjTNouiGhnIxSIVqPrFLumMJubjRwJaw9QAZSuu54mxjmf
tL0kAflm9HVyHjkgrWB+zmyq08jhGiZFZTH+Ne53mXaPUdTPZwa887PIgnrlCLKd+Ddf1CQyDoBU
jUOKofOBMN0APQ5fiqD6hUepOIi8FptIiaU/R+XfNnrqa6OeGxV8Ql0VKJ3G8BhMen5N5iZYC/pk
zLWY8Dua/gMYnDcrinizxi+DLMatVbeOZygiwebR+4WakPCtp2D5B5KSTVxtHN/yC9kOBgo2GzQI
0jpMpYNGnioRA1sca3KjOy1jXXrZuzbSERRyPC+Z7YB7jvtrMTsGoLpQYUXR8rVRu9qTvVZlPz1p
y+/rvuhokpTHKp8z4izplJC2ke7hmBZPY43SH3Y1LUYCe6FRmhtYo/3XYlEnsdM6pAyFN26Dpa9U
TCC25V+kLw9niNnTMUOAv8rjYqGNuc1mhrG/5uioH6IlOANBuU9naUTVoIE4NubxO+i3h36wGHNM
kQLQcmDrpkQSz7+dvJjAxD/ZMYuPuyCHMye3AvsIwGrWskj/YyPBRAPUAdEUq3pI/KhHDN52yvho
kbJ4UHowPMCBHu9/FNoV4LFYEIGQtZjH4vCkVELj/cqMixrqlxHHJCT2+Ko55t8V01fwiJnwUgZI
DxpN1IeG7ca+rmxgdUlwqtNOezBmxb30qlaeRrx8q2jO5++cSfeE2mRf9EFRtx2ZPw+ExX8nz2+8
GcuLnYpvAMEiKNzDl1SNfiJbKS4WwGBSkejJZFxzlU1wQtUityiclwbQ8x5EcrOJhFZui6FvkJ04
4amMu+Aha1U/q0oNTpeU35jExWdAJLsqEUy5w4uihZ+86bSIPxwHXE3Ylsk7wfRIvF9rWfIHdlV4
+wma6beIpIOZRJ9JOTUgJ8JYPzmpWxxztIIOnPKNOSvTzh5LyKtmPFgP6qZxdPMq+wHmY10b23Fe
oyMHXFP0wtNI+/nLqLXvbA9Gv1XRj85ViIzDaXQwCrJ6GtK1O0MiGFVpvBQCUXQkXfUvYyDeEw7w
ypWqPA6COahGA4VQcLSGOdQV3+nMfJPpCAirvtb8ts5xp41j9djy9nGcQgAdYjUG0b3V5oBxZTqT
4lSYQCQ6ALRH+rsLWn64tShhkEjaiDvVoF0b0v1Zu6XmJVVj3oaAmWRtHNUQ0s+D7Jf1NwY6kEb4
pudYndaWzXwt6MvgVBJHgLbmh8hTARXTsh5dXAxMLmdwoNO2tKTKwZWUQvqnWNolg4xTtkg+YQvZ
D8R/cjKWieuXNEjRhViLrlZfxU5i4rRRQX6An8CI0MSbFhTUNS+rwctJotinYPZyBupAzXgRkQod
UGUeqrUdhgdccF8cWbxOXaCd8PTEdA1b6ROmPq8E9/KFSDhkHKXOv6zR9xa4XR6VXQLPNMkWJTNz
FFvLQD3N6TrOtGIv5xSgVqvWXl9Nlj+ikvTNXIvPOsscF5t7NJaXe4rraHIpGFkx7ePG6p8LZStU
pIcjFK1nGkw/bEkCgym3UlrGafi/l1bVXv/8MPs4UhOuzi9r2eOpCP/ePWbVtNGTthc8y3IDglOK
nbjLbEjtI+FqLXkZViLHL8zjn4mbg6s4MSxS6vrv0tTNmwmLfj23gDgsq3iJQ2NP97/6gcebtD5c
NlbwpdNBvC7nALMyP9mf3tuXv5+xaCeZRJFZNHh02373vSfBuCgJq3aVM6P2HIWLpmqWaQz70rVM
2ChobFyXLMP+MenHiZW6JdQZkD+DN4HYlO2OJCJpXcBsp9luZ3giUObFy++UcFBYebRsq1d6dqqL
EdxpbzNPGyd6x/njnz+Ij4Nq1Igq5yhb1Tk2Os77Hyauy6zWsfSbetPvhgJT4Wh8rQFZrrO0CGvy
GcbBn9w622p2OtGP6LNXbeETdDqK93IEc57ia3soLah+QzHk31PGnip6hp9hYx0yZo5/Kw5266SC
V4DElcv00FbhRHLbyEScK3+NG0xu2zJ+sXAdvTHXGR/oNVlnQhj1m5VWVzs/Ywqd9yq9UJriy2+j
upv3ZhYIzLjqiEYtIW6hTQ2SAOfQx79f+UUuSEsU9ci9kKmXtm5nyOqB+82wFjn9bMElBeA8s7nZ
O0Ng7Eu0t8WDCmL/k82b+2EmyNvMwZw2FP32pTP4++M0glmRSJsltJTli5GHuafYfbuxaAw9TPQJ
j/cs8LLsX7G69LRex/l4f4nKCB1tdOv166hf22Z5lc21D6+qdqFc0gW0y3CuzX0Le1Q7u9o5RCl/
bQVGPy6rCBuZBfyiXjxfe9cX0XclUjDd41zeWF3T/I0q/BDkLtrLKBVbFEHmlb/9va8lepeiGtZJ
TVtmKaE9GtGT2S2l38u2ntL8meqn5zh/DpX/1ty8BMFza76MzUttvhTZF6o0X/LpC5VkXxoFQRr4
iK+F8oXCBvmgNPmCVQwAz7jY825uVPrkD7jf8pzBJmrkV2FmkYeesnuWbfPJOUdXP5w7bQ4ZzMoZ
lOs6g4J3/XDN0pWyThEkaYLZ6J4oRwTQYICG/DC6e4wkgXngtYMnGB8DFMGEA7THVjkSqWAdyIhp
qlM7LzW6J1GcnXuZzjkozn3BlPHiOKg/L9SMut+9VO6lLq8NG535Ot5rnq9OsFRV34KAjwGIyq3j
99otRBizyXhPngXmW1Ac+XPb5eZOT8OjgiAWXJ6od2QaR5ewTBEuWZpf6juFCLi9uhBK9kq/t4kK
DQDccM0vFUGUdvdBdqCc7JAi4oDsax5ETSLkMQyOlbqUAVG4OGnFCX7BBH4AFXx2piCg6dlZinPr
D8bBTS+1OE/9xU4vlbgM/aUgJUhc0uxKxdk1Ga6lvVQ0XHP7mtrXLr9RYrw1+c0clyKUpNM3+njL
3Js63kT5mLi3Dgn3wYWxnEqjRhTJ9JnVhkQTB1ZqqiQ9LHuLBclWQx8bbnrTFUYMoWwGH1kcIVOP
VvFo3EsrHqnABjfx6Ng3rjKGnjgATPtmprdsWEpN/1uFdf1PZdbVjUGDX+37K3nERnxV2otpEONw
Qaaex5e0O6fxJe7OVNhxOj5LIqvliddKntp0KVSUib0Rw9G8VwZIwj3QYqPS5hA3hyg+0PUshv1Q
7LNh78JzTz5RhHwc+9i6Rhtco4HG5t59L03KQ4APTWQi9NKj8ikqU2fTd+qwGVHePU2TbM5B6/Lj
ZNYTLWGyI5bxZzNICS3YJM2TnorGCOFw/6P7C9R242Qah3iyXKI7bZQiWBWJHennW+Q67VmR0qs1
9BnRBNAmw+6L67OcvkUEJAstdb4mTWpvuTOJu17Uo8uf2zn80InY5S3HkPg/f19lqxOJdh8yhPZS
aHNgXKv+cn8p0FZf4t4M/U5vxcNUvs48+8+NUWdXVLsIF9Ofwqyzr3Jsm12bf9LJ/7ijWbrGDD2F
gZDBoMn9boVvCWpD51GurNl6TtLEZQI2E5qKZyAeOEyoE17euakRrRaErPctpyrg1BPRCWM+PunC
enEsK72hUY4tjhxGKjdmJS0AdcAYSL0NLhHwG9gunzybtA/zKr5zdCAaYxFXMz4cOhy6qaXMR6zZ
kjCObm54Sjb6S4ZybWOaKLjSvBJXwNoQ79zwi4UQBe8kvU27zzsaPT0pbUsWoq0jvu1AytcL/vXP
+xT94wNU5y2wmRtYCIycu87pH+fRxJ4n9ng41LsJ7lsp0LZZIantUsXsjJnYPk94s5deyGZQiwS/
aTmt0gUIiKFUIV7m1arzxh80aWIR7oHkDvkxcRGm6FPwhtv40pWz/GSraNgfvm06wxYjcA3wAveb
s/zzf3zbo5E2ZH8vCe79+j81iTVVhBv4Y9Ur6GnO/8G4URqCzDbhtJHBUnbqufci43hAhTF5jukF
plfgL1M8914BhyrsV4VP/GUM4k361b0mzW8kCmRfvxeHmFH6GU9+zS9cojZQCizVuL4l/VD3e8Dr
BGjqhGz6AkQWDuGNU3B5+pwQKSJ4oghRIAEU5A2RV+HXwptnDyqBNntxt9Sce9q9akI8xCZUN6TC
RnITq5uSlsu9Amz0zro3lsqxgLVLWepScA0sBRXvRru/ouSksM5SpbvJ3Q3Be33iddTgCRy+lVcl
3jNnLhw+hus5OrR8b0p9akh9mfojTqF7dY1PNXz001Jy8tv7az35muUn8FQsP5/80fJTMicQP/5v
hZNvIV8YfaNeSqv9KfHn2qcfQjEo7x2P6hwMLd6keYPmWdIrS4/cKDBXlBZ5hE1QibYhJSWqNoHc
kCpCJV9x4XbuWmAHN9YNfu9uDbSAIy/ZuVoPBnqpWSyFpJUKGtjnGwVrNWEx5lJ9sBnvRex7mHn0
LgjUdU0P3Z5iYnhfikuf1AMqKvw49BMulnuBdiwKn5OnvBf5DmwXBunbmj9J39XwnvmKBmvGJ//S
lD7eTOdeBPcqkNwLn3LvpcBB4D/BFXIv4lEHIOoCt5GntN45Cb0BP2fuJR1p3V5FYofYxGKTcpXI
peJ7cd/aDlwIxlFraWAZXApZITX2DHGWykA4kE9KUMS98FDEzYZIWmXYoAnLXFh/HtUmeGGWqgdP
0fEVeq7u6a5n657qeiMXiev1XCdcEo0vuTa4WvCxEFPiI+9B4d1Pfgng1/Kb6b9VTT7FZGSw/IzL
hwtnWiq6lzL6TEFcYtTgNtS+Wvtj4hPK2HONJHT+fOkglfNoZzo8Bx3M7zwXvKL0ICXo0VJqBJhv
QylyU9ibsNq4coOnjm0dhSDSMpZSYNu1ZA6t/7y4GouO/LcTLasUzy0gSi56EPFeJJpMOW6IiYcu
I8n9PU2tIq2KyI0RmRf0sq5Oj/c/jmv3v7/TDHME65xXj7NeypXTWg+6NYRf6rYOTr2ORy/Duftq
LmfGTgDnxkMDW1ixrQOd6mY38lFPBgyqJpseQTXB0A0josJxDliRDPeksBaMTjjURDYovs55sITy
5hAAfZVuUjwZ2aImmp///E78SwfO0exFvOFyJkYao7+b/pJQFGYJLKqV0IlwSG2tOtZGMPjCEi/x
8tX9j3QoewyFqNTcR9Gh7/clZ8h8KSzCsb7rF/v1zu52IlvKdreF3IaM6+Q2nbautRTJoSLa2RWW
tB1EUM8gMD2G6LGUQ7DkvJ8d4uD2Q3agZHbo5UE1lnLDY10f7fBIMgcl3WNeH1t3qaw4xeMpKU4t
k/zKC8dTMJwUsVSaneN7hYSC9+cgPTtpEwGQsBVGhaOuEMJI2jvjXaU6BOEhjJbKzL3s9wOHB0LW
8n2k7yRHiPYBe6KR7ZxuZ/ETugj9lippHtVLQQ5xrKUEP160U8alSrHT4n0udlBO2SdQeMgBG/T8
gORzyQPYNikPs7FUxVa/xit5NOcjYbgJ3U6yveiEHqloPFFxcVIWL/Dpz1eB9aENu8jWkGmzobM4
CprvfBcdWHtoEyQYWCENiLhD+xKQ+IfixQpeSf77OaOa8yslWQIKFPUp4fmZpbhA0ZcpJ8b8fuxE
IU3vG6XlNxBajMos1Tz8/0u3fMm2DhoPe3Ui3uOnrNTsb8AlxKpUMEujqXVvjtL8GirnFFovbvYl
mL7Y2ZcEntG96u6rIb5q92oHHNp+Xr6mJUSIN0gthvbaj2/dvZrxjRs64zoZWhLs+7J5ai33+uf3
DQH+x4XEQfBkstNBQvFBzqJNBBFUGWSUPFfCddgrKdqD3LxEATjjvqyMp7Elpy4SNJEM1/0CW4cM
gHgGQzxABUA0aoRANzK9an2jEJ1XyiVaD4Xchvwf+yJDfV9YdvvMUb57biHsSaPtzmIuWOljwxvZ
MW9Ley6/OnXmJdL81TXxl1K44XOtlQ1q0y5baUG3EW38q8z7/kchtM0kGESNhlsuPSjSesJaAzHd
7iyTh0E36PW1UknxmPtG2ToBKMNYWUIJLLN5ZnkTp4w2eGl3L4FdtWupQ37AmwdRLaoFM2jY8bNF
En1ckDdA8Ng5Mr4wCYKUM0u5r7PwpjuD7dt6C56YVN0rDkxyBbT4K5Qj+9Ryk4Vuw0GmUphQAEGc
aFIde32AEBjpeyQ7Au8auZfmBLB6wZV+05XA2oWTcZnUXjvISB2v95ekxkRXzWw3HTNQnwALxhfZ
FIdomtSntta+8v4M+6nPASHG1g6LmnYkBPgJxhZktaq1rjnSogXVVO7IfA7XcybzvTHQrwtl3Dw1
f/dT264d+s/X+4syhcHeWCVDPZOobs4HtTPNr5U4IP8zX8suqPaTNYJOVsP421SqX9Uqz85dNJLc
TM6nbQ/qRp8bB0IJzTK1b/CJ2UAcyABfB2nNfO0eVc/uQkfVrg9lQY4InDE7UJSHyizFK6LQX/hE
i59jCWA1McMIzuGJKKVPVa9318nvT1G2+Uj+OKKgX8C8//ten5xEK7KmvIB3rFwaQR4UlBLh95Y2
vDk4tuAO5CCjeg1ZzZjRT7EzLAo9cXvXpnIYkzZgGjSz3MSlYKzTaYxxJ0REURz9MJw2vFYJI4hQ
rWllShunXFFV20ZF8mBZ9lHoxvhmDQapovyzqmYxiGzCWTDodY+hrXxz6fSy4wi6baLnHQZW61fA
hHg1C+Q8CrJvAoPOpuh4TBkV+8qyMbZWAHytyYOnuUuMr1Kf4JgV6k/N+eGoGCxbB/xnvbx0ZT0d
c8Lq4VfoObgglPVTGr8wA45e3PAGI5B4oA5Wgg5qX4xNcXElJ7cCE+uqF5KukiWGkxqP+XGCAWXq
+S/sk+Nzm8ekxac8Gk2NG9QkFvSqcT1hhgUkQBeMDPM0Ohiymn8SAPOt7xCIxLQI2eVFYNUkUNIm
66dvsDXJTVMk4sIkKzBikAErq+mbIIPNG5RQ3Y4bskOa1X0Pcn8RGsj8dEAz/Od18i43/OeVwoOF
8+DShoE/ybRvGb7+41RYFti0Yz5N9BIahIEE7EjXH0yTPCxAsej+aTQ6Ye01NtHCRBCqcALPfYbS
gpkjrLPheYhhMuGYvgbPVaw7m4kcB1iZRLaoWDzoRGzqZ/rYTJUdxSDwD2oBiqwTyJ74wFb0zz/P
B2UCoiEWe9vAHoWtS3svmVPVyYxgeoYrggAKUnQK96Q82hO2OlkTOtS1PaAXFhRcCg+F0x8HVmhf
cYNgU1bpJ/0tc2m0/P7m8vBWbQ3rncMv8a7Vzgw6i7Wx5l2zMiLjbBNRQOfku0mG1WXKF654qplH
XL7mMSKJF4izqm06heRAIIIkz6+qYcFG5NWejWp0QsgSbRoDRPngHKNEaj8rlDy0F2P3SjjeSoET
GAxwcMq+hPHCgu/F7GcHRU6nvhbVUzMQNYGBHUrlEi7fEhTtKeR32karP0hCXb+icYE1U0SCeXMQ
fC2q9i2fy+Zqgqz8pJHChu3j+6NrCL5tE3w7E/53O1xlKkdnjiJi3LW59RJV3wUM7o9Kp7DeMNd9
6AIz9DAfqXi0rZ/EDKa/gGwTqFEO35W+A93RWfYlqOtph1SBfX4f+1VdZBdTgOTCJ6E/Y6H9qrAb
ODeLaABSVO4ZwfwUzrhlUmFtqw78rGqPxeOinIM/2Dl+pmnTE61vyYFh+lUZlrgow2DfGjRNZyNy
ge3yVRp030l9mE5kuzE6icTEo4p3VcQB2SckfBQYFI+W1CQTt07dqGGvrwcHoQAuFPGUDSOaqYQe
B+EVXIsNRKaogvBuzL9CML4JpNGZuJXbOOSXxjXFliCTwq90ezqyqsTAXcJhVTeOua2FrLjVYGPj
fKvX6mCJlQbc4ASNjxenjTFC2uoS6PE3usgH1VFswOi6Xnhx2uordxgKaMsz2c9u5oCUpJ3pDm71
Q8OLMMruWmVlcKWhD6fInXaEATcnsnSbk9LRdWNh3rkQbk96qejrVmtYM8Vsb2tF9RhNIxWzHWZ5
gfT+gywbMRrOMcfONtf1l06aN6Xgye7OGMoM+G/QMQhvod04OLX2/ARkcznBKdZjmTbikXBqElgc
Dbxph2umaMmk7njgBwNZ5b1TgDJc4ErorydAENkmjgiKUPWqIVnPcW66qR9KI9Re6G+rbHQOttG1
B335XQxq8xO/pvFhF8p4luGsg83CVDGTvLvC89RMXc1kpxc1J55CLPSZO30ZQuBSrmUNz+ZAfoRS
ZvvWQSzUh459iELrixq4GNiTWD+mtWPdXLkoP+zwL9IIlZ0omuU6iuaNzvg96GqEEIHb3Bg2JqtS
F29d0R3zHit2ZPfxaybVgD4XEW1pbY3HPBdvwRKfK6tGxwzvQkyMXFohGbLCz07z//bjY+lAbO0s
fGj13ekFqH+a1U2OflJ3fs2zZZ+GgCktnjaN6DyTU17uVl5DutbNLXVzpUDn4RABsiKQVuwjMgSX
1FTLHQ6sso+cJ8WaoB1Zb40TZKc0bZNVq8T0YJYvh7i093FqSKaDsCNnNbePuWM1DBJBTYatTlcj
j+iugO0yte92iZZ0Uo8moN4SEqr5yYd/f3b+c/k3eQ4hMudkb6g6TqRF4PePZ6sScxDAqwbiGjYF
cgbAz1KOz51rm0diDP5qDTKNUrClWaNba9yh2qmIa54CCdktf34u2h/OkWh5mLEgDRZsDRFw/f69
TLw10WARhxcsx5i5uqS1Hb7Cy8+OzIDJMMTi4QcWkahcRuNKr8pX8ja7kzqXwMTaDIV2xH66G5P4
1e1bwG9WdkIitjOzyQUWXZCvopBHwdHThvkdb3njx4PZoRrS2li+DCVUwLaaELKucBpsRNAkBxkY
dJzmsPWKXHNvBchpdDOVfW6VsNqbRMD4bSjVJzM3OORXxeiFg4XzoGOeGZodlkgyoVSbXmQbGl/m
qntjOXvujcBZ9QQSPNRl2wLB1JpbbLNBdcAqDrJdYg7aZ0NN7V1KhC0b0dTaT0RjIVc03iojEL5I
5QjmKmeTrEVQZ0DAbJIo5RyWJ/0b4MiqnemmhhF5bm7PNn4QX9zY6VdJrs1PmlKZa0KbxCc9/I+D
HeFoQKc0lxMtlPH3rsGRoXDMT4PdQsl81o/ySUs4N5mz2JEfAbcJvfbWHCf1EOX1W4Vypue0+KrI
8RjM8lXK6diI0eSz59Bi9bV5QsMCPwV3H4+qaTdZLQCL4dfA/fztzxfgv3kZFqnKMoAw4Au8V7PK
KbVj5Aj5am4sukyBuBV985dakDqBJErxU050s175bTKm6wGkV26O+o24X+PFSSxfFg29rCp4HENu
mHxyr9kwwR5yYEoOtU6AI1/hrZ4/2aT8i0WJfZnOxIQ5mm5/sKaRBZ9XtSS627B3dQMs2xiRCk1t
uElVhhz4Ne1tQbr6TiutXRQRRda2IEfacIBdqghOJnxpL9dg2ge/AmdYNi2TvtcavdqW3RKwMkmo
e3QdHnoVxVRgEGYAtQHTFndqR+LKQQud9AqoCM1zzUFkmvVvRpzNABlaa9+Y4NX//GFZH2ZFiw9P
NVXsMTrDrvcjLl3j8GjGZNEj2GGKRcDYIQ7IK+gnuuRtpIU7GC/JyQlwzTpDdBt7kxyZxn4EP8II
JYLdXTXExBInGW85BlkPs8NS7QzFfz0RBeM/r+zI3lklvRZvhFqmnLvIGekI07A3etoku2HUfpiR
3mIdDtvLAFkSQL8som075tAekOnuuQ/rXd33NOgICvSnKbDPcaPqWIqIeXQjLGFCjZjFOP3NtVZV
F/evRr+F5aZ+VbARwxtBJwp59LN520eHL5taISwOI66t6e57MESW2VnR1zpEyA7rgJqn0IqTvHvS
mLkW4O+29HacJ2EndHm6OX5igwayeojzrcUudp/UaOZSHUZ+00/dN1BEh1bgQ4464lUme9YuUfjm
El4Af2o6V1PfHSuD6PJojq2HqnSjV3UYGGdEpF8hi+xWgQZPp1fbfgVeS1wc7AL7uu0ML3X79CV0
sp/L/3p3bFdMPu0LAnlyJQoNuZ/qwqTrzb1uVZztsBdVudoeVPFdW8iaGSeaByckSG2OJvj0U2i8
hZbyF8tQ94Pp/nXIlZ8wMmb2b/x/TUk6O4Q35ROz1MenLaw7Oh6qaah4PMX9ZPiPp23Em1LhsEGE
btqwcKbQXI05k27FqOs9XB8szmOyS2LRPyLXdn2tfJlHx7wR26R8Yu++P9nfPfkd3dboQNG0dWD0
//60tfqWTE2nKFYiwTuDK4QwPS0fVniComtc0IEZbI2cuZzugaXgfrEistXttC8eZznr6LAqOvNK
H98GfYKIYQ0TztKUU0GT2Ji/+6r2pnbqPLMcyoOup8DM+j55cZom8VQHX1HfE5vo0mnUPNVk+leG
4LHuJlSiZtzNEBQ64yDXWWsBEVR3IUtTm+UWnuv3+1dDort+U6G6z/mwbm6jalvaGyRMLIbxsP1U
9fTRGcnwX9Ct1VT8YoLzyO9vGqtBOLeNka8StQlAXNFPcSziVmk7VqeCGJ8Vj/lhZ3WHoqWlKRib
WrUJWyfnRFQ4yraBMLHKSXjx0gHl1p/XxI+eQb49pHMcVdWl7fHe6jVDWXSdiDiISAbVS+IAIh+H
JkFmHAwbszVgByAXPQWi9aCfqme951mQtDoPBGf6psaSDJkA10nJ2XSTQOBl7uLgxxn1T7YJH20y
fKfuct5AWHb3vf/+Rka5mTZjQ2xQNC0ioBpcgNtihrZTqwF4ZTbZg2MzJm+0Tl9HGrn0AH9Ag/ZE
HM36ojBig75cMdr/MHZeO3Jj2bb9lYN6Z1/6TV6c7ocIMshwaZRGUr0QsvTe8+vvIKXurkwVlBdY
ICKNUmHJvdeac0ynqwZwWpEuuY09i6uiq6vZzoJM3A+szaNckd0cJ+RNmGsaIgeD7Sz9Tpp51jOy
bxZESqA8mHrCqH3mvalKsU3CrlEcRIRZ4o2X6JfLFrF3dGtxeLPE0PGnvHzgjADx9mBd3uO0Gs59
mVg7W3TMO+RdHmtfkh7WM7RD4DODawQ8WiuDyv/7O2Gu/8mLzz53AtkNGj2Mm796SzOcs1am0Htd
+Y+yShY2wZd+Z6w7krIKT0QGYZrC7ILXQPJIIzAP7CGTp6YLv0TK1HwFYHtqSTW+tDJxNiNeGzxL
hCmpnf65JMr5Hh91fbuKrXd8kOTzxOByPzf5+EBaHziGzkHhU7mVjlQ+amkWTE11Y4d9eqpykJnz
KrHuqp6oWsLX0gxaV1QDFSEG7mhZnXynZZr9KNVVstOgVABfTIJHIbAGtswljttPdblL0Ibskq7A
JyuCYd/Hfeij3kn8kJhiJ5g0cbtE0iWUq/pZwHJR8kheg6vR9cfKO3aF11EmwGWW89pn22K/M2tz
hohQh2+8IEDKfn1FDNyEoGZRS3NZftWGI+SKNK0lrUhUYOuzhPbV0rFcb7cqvb83NYSVa2UDjuxj
Eqw1dWv12XHpjoPtT7bPe6c7qMwWu7VGzbMDb9bWQt1HFBMxsAhrYb1UI1hv9gx7RDj3MyaV9hB+
nKrzj5LDs6adjK3S4RQPJ4zgVBwcNWUtQzmS9T13MJj8FWig+BS98rBn5IOhxAvIHta8RSPb3TNb
T289afFK4dmLt7DxwlIU+2D0jMmPvxQDOTKEsx+pLjoyjFmmY8NQ1yDZ6GTWJ70+DcsJAXNurZVS
/TnKzjGh7f15DC+ZdqZgE/yoerlo1VolM9DlIoA+L2vN+ZWCekxbqnrjJdwUa68+UxameBV5vg2v
4nUjlSZPVc2EW2GSb6db1ij2Ta2cIvotcIvA/SSY/e5x10BWKq3v7cCqpidFMQri9AIUrTwlZhbB
VenihyT4qkd1fsWDkV+3W1KWzedQZVnVBOnJLOOPjLD0B7NKSicSnfxumRE81EQ9+zWat/vqAlqr
2Jmd+h6QU31XlqK+m1u79qMYF4nIxvouDPV7eWayptsL7AmrN925ar8kSbXcdrEk37FkjXbCrvSP
UJYyFloZe9Mcxe8SsypxcGEx7+PBHiQUj3Oq+6LonlTSsK7gHcU1EZ1g2qybh7yxWdexsCLGw/iU
mBDQ1MKk285ycLf5jxVogTtE5d39QIJOkC32XZI3mMRHDC4lPCi4aIWBYocMunZQC1+/z+Q+zuGC
FZLXBnW7N7tUEHWCSCoXwFvbWNUOELqIQxgAy6XaUN4pufTcLWb+JbaqLwAWCCVQA56S+9+fXhGo
//JpRrhOU11XDUszuMi9PMnD5Zf0PFdI9BZeKnth4seJr3ASqX1WSW187Agmhy0eH615rWA+VuII
G9NKTqVymtrT0p6K4NQqJ3Ie6+I8jOe2QFcNqMvJkssynsHQUVVyaRKmmxerXasOr4t6oar62odr
NTBCthpqTmZrzVtpa3Ylg7+ruh3tgCT2a17dwPKX7J0CVbm6SaQr1VY3sUIn7masbhjXU81WnXSl
BsTFJnnlbsvvbDUqV2pWrmp0pVukR1czumo0Y6Nrpl+C7YgvirIVcNVNZd6LrK8+zoIhY2235X2e
JjSY5Dl5KGdMB+R7qHeLUb2vUDlo5wJXZXXpw4tdXQQ3losB18G+8KGXrIu9lZpf5a2mcf3ED+Na
3YiieK3WvE7pDZ+vNXPcvObmtUtvkpE0nJvUvBbpTWxeQxNa81r3NO0s42puJSU3beCIca8MV9W4
LsN12mo2rprgko2Y4WdN4kLV2ZV4105coFKogCnKtaLyMgdnagzOGXsX5Rw0Z6s5i/hsEIRknDRk
zaiZt8rL00KWqHRMgeFpR6M/kqMev4dGQG1LUH/hnJv7U+9XBA9xtdY8XfPYaP7+Tf03hloUPuiU
VAZXdInN11SQSV4GI1GRIAhTSA5MweMwGvIlIe1+qwhcasbF+liuwKy12G+F+VpT4C0BaaNeqXnR
uBYEQAkIYOylBDTQg5cPyBea4jDXB82xJWR+Bx2BQvCz2sxDAiwvxB548+IJ06tj3wDOUPl57Bdk
xhjsuP04ogW4VlT9LJoeFOiOzjia0QloVqEnNpo7iWwqtQZ5WyhHqlKOYXdMu2PcoR/wo+wY83Do
R0OT7vxK8WeuqJk/Bh41B17GlU3zQh5IuVYQeSRNUK18MLoD0cmEa8Rumh4ogwfCw9IOMK5+VN96
1MK1kEe0KPiYrNF+JNoust5W1SqvR1gItGTWmuhMDCzR6mtqSq2Ygy6ZTUO6NF7Y/QwCWd0PpA2F
DuBYSqudkA4iIsoRA6RDmmnIqTR0tdDtc3ckr65159zFgUMpuju1rqavZWwlWJjpbiq5+Val5FJA
iCgtO/ScGyRXENQngX13560aw+2MVTk7GGtNfNm5C7c7d8RozdiAvDn01IUb0XghzcJyktiFkUux
Tqem9mcNsUMRDmHre9Xe1zK+L7Ll9gpI+q1CgiLDtfCQSZVjpU4nr9VsVUmOzlowdQuJH7nEVlBL
7Y5I/BGSE2w7usRkY7OgZssl66rim4SVWW67lYITOwZx4K4OfaZIFkbHteKtQssFAElpWykKDspd
B8jeHQd3qtZSE3cA05C4c+LatiNsp6T1OTu57gB31mbgE05WOnGyVhKwZEBruM8BeK9h0XvyL5nc
FvMeBmDgW2TTCkgZzrzqTRy9dkgfpD+cECGpOHDRya5SiZsQjh66BD5Ty1b4xOfWLZ5TJi4tSnZX
bV28etrssmHKeAVnniI3NIjoXivdinxoxOHgnal6q2JxW4M0RLc33LZbq1tc+DmEOylbzTj0wPDF
bmc5cexC+w61tZTJYek7tpjnna5whgKOjQO2gPAqS6edsG/k9bj2gef1WAi80w6B9zbL9dQJKicZ
1mplp5YdzVirlPgRb0tHpGjE3ZkXdFyPI6W6zej22xE9a6tyTwiO4V6t1WyFwSLmRcdmYbmw26mE
34TQr7hw+pFC6YprC1cZXEF6xOAyGGdTgwV1rNbqt1oS17IdkmpouBe6k+mOPjvq7HSd03ROyvqN
15VXNwDstVeOqDwg//Xy3h7e6A5su/+XK1R6T8Ap6Php9npKeLkqqeYqy0XZwFEJVJB7uhw9wDOO
HoJGc4dxzH0UThFIFEt2Yf2wPGkV7YMk7kNkFEHA6ivTlnskKqVnydlxBO7ipUPIMpWAAgYh0e1/
DxmTQMQEH2zxIe0/5D1/5sMSfqj7D0r4QduqXN6TqrQFK72Xsvem/twv77Xm2dLXCvRnwe3giYrm
J/uURffJ/NRmT9n81GdPQn+k2vaxbx+j8DEJH63lAe6aUTyIrSzxLhrXSsZ3mn7fpu8MHWUhodvk
p1VlLh2i2LQe0lkigbcMviVmXDz1/eI3EGbusLXTyO67ZJ8BHXz3+0vp33iKQIMwtrABNOu4M151
keShJa8nWD0ZhbjVK+hZ22HOiLEuM/AAjM79bprVZ7kybTbVhnKu6+RjY3OCJjtac0ZWSLQYsYYS
Bk9gdZp8mKESO5bElS+jvSoTktioGiL7gOjEpESpE5W5fN9nC0sxOz3nxiTfb99q+XIniLLZz3Fk
Y3eziEuWYI4IK7Ye5mkydh274CxInktlRJDcFH89ILxHg72oS63skNmxDkXDwlguPKFmsB4tJES7
bGg4hxDG4JBW5RttlT819OPfeIOLX9sa6+QQ/oJCewHwx6vndTLVIJWbhTd4bXGdWzFCpWjnY5if
qMk+ogJYbNYna7Fu+VEhYWI2eKm1WLpQrFuCbD2ybqF0NPY3LF6k4efKBU5NLA6sXCiduO1t5cLi
JUnX9Qvrlmj6uW4ZggPrlm6rH+sWli4lG+DY7ydfq9ZFC5UZfkJVx3BbugThz0XLihwj2CnGx0KE
CRB4EV22QykxCAvcugcAY83SbR9FxRuyXvFrSwKDjo1Dy0AaYDOUfXm6SM0YGl2NnCsr4OOiN4ku
LSO8y2zdDTBrsAxU84e4WRjgCWwvZDwTCGct5+3QNxlGvSRF/UHsg99Y8ciEHDZFm6n6p05V9hVZ
Qo6+lLgoMCFiy4Ufx+fha5SttP3/fGv7ftM0wb4kj83dflBU+vdJnckoTuJDaxdEefbEBlvjopwL
XjZwkDOzlQ82OW/7PJme7TD5UrZG4i7JHDz0o0owb7zghzMQUocgiDFJm3eDim0+TeTiSS0k/dwP
OXEpTVE8ycCKrtYXs6U/VqLp/1Ou209BP+dfpi64DDjFnhoYJxslvirgQKAgEz7SPkBUnfqktGp9
b7dF891AjbhLdVglqUEEIlCO1q26vHpLl/+rslhowG84yLyCbEFfvXYyTUapowe8HxUVRTkAmB2t
i/KWMVZfugsmNdupsVZlLkv5pnGrrfLJLTT8E2s1GMevcQ2w7bCMhwlcg7bWgD0EA1HK+NkT9iFc
PD2FIeVpjWfNa2Wml2w1Rn6/lWSwQvYprJCi9MfRN0pf26odfUAiMOyW0i9Hfyr9ofTTcT3Go9+V
fjj6euhXwEZKOHd+VvJR8aAej1tFhqdOnlLNSBtBjRO/CM2szW4Rc5qNp5GT1Hj27KmNl5ueMXup
6cVbDZHfbdVEvlWuVUX+MPrM7bqRfgBqFLX00bFXoz+Xa9FYyUA6lmsl/AoPIvSlwddC3x58JfRh
0k8AM0J/CNcboeFRgb7WAj4EkwvCU7IonRJwaOJliUeKJpVah0pZayYfHdFcfxijQx+xl3jDuPg3
nkBIqhg11uk2DIOtJf+X4ZMgBDizeplZXmoOfm/M0akDQETgRfyAcn8vY56rG3t5X4ZxRdMBtGsj
RwMsrTglpRvmTq2Zmq8zN3ouo5akKQOa+GAELCyj4WqkksTwUgve6qasy5KXyxaLfYshVIZAnNlf
A8IVBIB6OqbSLq2AxmVRVa7Cri+Ylq2DkWnow3AVHGK7w0aRxYSXx1mOLw1oHOatzTibaDGElD7F
PCCWHVlAKsz21jwmpoHqLFnsj12m31uNXb3BuuOK/uudX2dr8PCFAlPzdVewC4usLSYt3I9LINf7
kOQWeCPS7FhyrSAM6Yl1KVe/9ojoS1oPSBxHADshZI/1B6UBRirOgbgmuTgogzBPy6DV4L5L20mK
vCATKGSPuc6gtfXQ1k1728fLVxJyjUPdiu7MtL4/b7d6ZfxQjm3nmR1p4qWZvIesMh/7MgVEhhlA
IhXkXJdDcO70AexukGAgLOqGbm9mExpEy2a33SzkvD3J4gBpJ7ceytKeSi+sJNmljW2Qrl0ZlxTb
M9OxlO1wS3jY9r15TioH5UjkLGvA1VSaoOAYh7hW1Cg3iRUQ+TOb5GhHWnRXE+a2D5uBjFegPHfb
93q1tG/RA0ntv7+RsG3EJy2IWrW6c4mtH98kHzaFx+n0dGzJHOJgVimqvTUveJlwiYnqXs6tcC/L
PS7zsuXk1rc3DXK2c6Qp9R2JeDVoqQBmFPbRrlN6Xw/K7lHRho+w/iwQgMa3uGA7nS1hhrAxnfzR
lsUO2YXmFPNAF8NQBpJlcPNp2hru1Hmh1pWkipJMKDIRHplanxAanoxw0R/yQGNLljDpyEzYT6kk
nC3GQjMJXTZ7FdViZnN5Mtvkg4m005lU+og91mMCaThTpkJ+bK0mvCs0SX3W7U+6YeZPOUlnYRxo
fqq30WkEUX7abtGM/XmrymubcftQ/wD3iRyUat1V1rGqltEtWka73Sq3hnran3twy+ecuDtShxcb
J222azFv/5kBvDsMdofENeUCC6H+PVjNax4lCGGCQWOY1AYY0/Q5PZE/K5PjRa5WXU3NZ9lm9tXO
1s0cJ5AE8qK7sbgmbV/Vc744Vg0G3MykjjkNMkV0yp2CVFMfdlED/0eCBtyF86OQsXsjNbrrbOQn
prkQNW22JYNNVtAlO5BBK8cTMQLjiU3Pz1tqP42nwuZNzPaFcy6P9n7oquXeQrcs6a1+gsgz3//4
ftaiDCzty/bV9v2ZloMVdwTkYjsTAVuezs7muxhm30lROZXPJvwspAz3thCE6SnMXUOtDk5pOBgF
4r+FbMyM7KddvH433r4bEQGdKWAlNgmZIG/Tw+pR0IiHb/zj0A7LoZBCkPOl0UKPYA4DUxPEmyYF
AMLpGcqc2hiNTXW5qwYx4ek1b+shb6+2zEq4HGUf6wqPR32/BDpPnKl2awCdONX1cfuil7+DjDWO
8ozfyg/1dQU4Kguk+vljPUf5k4Q7FeWG9QFzxru6isdjLjG2ZFORhLV9rhkUDLvtWwuqyct26OM/
69Ei+6vWh8jZ8unGDh5EyxioWDPiRyKQ7b76ebDWLy2b7OQ61Uevn5b63NXl135NhOGdWbhtlcqu
uSIEx8Yi6Divb7c8OVr7GLXjWsf/riXHUCIPzYQFuOvMSgEYQFyfFWnhsWPGvGMUUd3JIZHVGTY/
FlPfBOEG72qt4o2TRO0lJW3+hLzzgT51S16OQMRQkISTtBJRTxp7ozzCCW7zH/qLqmUkx9vd1S6S
mN6Msr7PZW3ewY8ImV0oNKq0EPVb3S/nlAj702JyDteMGUhKQjN7vbUdQnVkYTNrC80S8d6S4sLP
rMi4WlJjXPVC1U5FOTxZSocB0RAIJFjH78HTLWdRhx0y8aXc5aWpPld5/r42ISFGnZrSQQtYhVc6
zJsJJ0jZNie5G8q9DlbaQf0c0Z4KaHt0Fs4sckdZL5QyAPZYLgCXaTX8iLp2+y7rnaiHO1kZISww
ZM7dlGXAByGHs2EVTjnNJy2f51NAwPPNUA3ljaSn4Y1g5qjsuxhnhlS5EY2HQ2C38HDGoTomgpGY
VivCjwi72A24WC6BhINxO/QkyO+Y2BOdaCz7yQqb9UoRdX6Z51/09bOQIHbfdWVV+Cm54behkUd7
nZUFTfSIEX+YfBaT/g38l/5x0E2QAuEcPdfxMah4NWZLzMxVsuXHQcqDRtobubUXfAaOYVgl9W6p
iB8rU/ILcBzgu9wFi4E9VMXC5uh48Pxkb+ySdPpkx1F0t2lpQnqodiwZp8oYg3fM5C9KS+yPIg3G
Ab75dDOtEYfzvEyO1dvTjbXIeAxqEvysacQGpRcH4O61MwuszAngpWua5Ecl72f6W8M3W2I9rlcJ
8T7rkB39wDtFCxk9JXqALxiGHahrd0pQ2aS9DUNQD+MH0gSZJ6yQrCJqgweUF5/lNBGfjbAg1Cg0
aezY5U5Z83J1a7AuKskkTj0NYO4j+c+qs8uvbaNfSiDBH7JgwH1tgnPNDG2vMuTnBSZSFVMjLLn/
HKqxFOekAl+AbtB0jVD7sph69aBPunZUNPLdS+JqPbC71rmPJcGbWn03KTB7yliAAQII5yOMCncI
qmf/9x2ZvxHOYC2S8WFC9+Yq8nr8Tr65aSHVR46CWucmalSfp1R2ZLJCLIwMSBzPGla6Pf823NGG
KXagsIsdaFxUdfO1TpI/o9no9/VgP5St+qdsoHr7/X3cloov18E2C2HVVExNY1v+WvC4oBoPBAqk
PatkerxSdmMaBW+2AHoUYr2nSU8ijMF96pu86wckV8GpQUdhG1N7i3fbndkx4tdiO4enkbBk2nlO
mhm0Asml3oNCyp1KeRdiz88sOBMN6rQ8LwnWjiedT0ryleQBBJHauCP8I3YxJ361bHwk07C2cuuE
TraqougaERpn5iVKFThuNjLeWkT0aqt5H1b24i/gONlnQshA1J94lgkacG5VDxra7CqVp8bMQERU
fIhsHH+RwTuQUDBo9dhQ6yclmL5k1Sz7TIu1kx6QljfOhc1ODXEafMOH3z/r6q8LeO6hyQlXM9FV
sYZ/2QUplaWzuGrk7IXIXsD78yepOzFASRz3dIkNrVHvJq1+3w9FxYlhaW/4zNlepBUMCrIs/JBP
trI7uI2ZAHEiV+cYmZHwZDLW7nJ7flJ0I3eMUMllELFydNNndXRTZbXY/f6BmNrrnYhFLwBCtLly
1VTkhy8fiFJkJAemothXk6I/jk/Ton2PbSN/SDQC0UURp9cqlu768gthaullO2Bey3dFFSi+OVrD
Xd19T6cCJG5rXKdJIZl7InyYbm0z42q3R9URaxI3HgeIiUDVRBmDodA6QrgXIqWI4NlwtqGqfKyN
RX6k1ch2Ah7y57m/iyxOI0pG2vZCbuFDkpMVTPOH4XjWfQdXNx7aoVLcao7Um7wl2Blr2qYC1GqL
BfXI1T0XcfxYhplXlvNDm6eXThpKLPjx9GwOgwuaTzzlY/pRMqS7uA2Hxw3lOATfi4JGzO+fbxzw
vz7hKJOF0LGmA2P6pd1uhXooWVm5VxqXXC6hrWVvFZMVxmiwWStvDrN+GCQ0kIdJAv3hLdJBw4vZ
eTFrFcUTbBxSP4dCw1DbXSwvTX0MI3nqg4ClVFR6jU/DSV/8qIU76GvCtxYAUb6ZHIXwMWvawg+S
oyR8KrL8OD0mls8FfXIyi1WFX1h+ZfmtTKPO72Wf9SGfMEq0JOL4dusDNJRaX9hen/m2jRtxLVX1
osDDg0kB4e23GiKPspeDah5AOlE4tXHwzOGhY5ZH3II71LO6TybZJmCwe4rCNL8sbeWUg1dvVZQe
RZ5Xzd8yD+12NAkhhJSC62EXxUa8Hyy9/Tr7YkrfaHyi0fjllaNDAsCbSwLNT+wMLz8qeK9mKZxt
ol7qqy5fNcJF5LVEfUUfYdfXQF6VEfilQuWKOCLdqhqQ1R9yDDLNtVSuuLlqdBDZCV1TdO2a69Bc
ZyQR0XXC5xVdJTLbomukX/r+kqD3wyHVX2ZuZ2tlxLewGCFcfD5juJqrnyVXKO3PqMGoZFjVYNSc
n34IwlimmLS4N03YyIgmO6IFUy5quGrC2nytPvfRhEnBKgjrRuxLXiU8o/UKwYnXl2M/q31r8s3J
X4y1xug4VUyljup0lLdaoSfGUXCsT0Z9qiygqogBTymCrK2S/kzRu84YMeOUPA/hpQsvZrVWA6Gi
ulTLpdjKsi6YBMx1mbHWlF9V6zIgzcivXX5t8muNLiO/luO1yK/p6MZkDI/XeIQiQG7pNULONV6D
4WoNVym72qyOCXfiwxDrl5blyKXMxkdLuygYU/tL019CfT12/WXgdraWIrjbF02cx/ls8EzPZxCS
6AaHf4vhUMJRSOLQw6GEG/ITkrgwOCKG+6GHG9l+df/Vwy3/FsP9VQ/3HzFcO3pa9lMPhxgux0Sy
ieFSpPT1f8RwP/RwiOGU6dhXP/Vw5t/p4ZrlBOoWMRwlkXWrrZI4xHAIZJJNEoc6pg5f6OEWhDPW
xdgqXvC3XRXrQvU87bMnf2551nnKsUXkG3NYjWDx/P7suKnLXyxm0L8KJPA2gng0j69dd6Sz5h2G
uGpf51FKSLVQH4rcjnbRVIkz4cDJDQLc2m3TqOLcMw2AMWDd9gr0Bhwr+i1qYG1HtikR2Rq9vMs0
TRg0puy2sJklE8cQHuhKGrzjsPG3hmnfzhFJ610ZNjD5OCOHsH3ORpbrZyFNzNSLebzaNF2rNEAL
tYTDQZZI/5BxKTtmLkXPi7BxwQEmf2Ndp6xTqRdPhS1Q1RjoaliAEoP6yoKHd76vRrvp97o51f4c
SM/6MH6PFh21XaH2V1pfJVmPXmqb477q6cD9/rX41bLF2heUEXcBFoOlvKauhQSetgrQwb0WB+gQ
QuPUiRqRYNcG+LaRFxQGq7akgrpUA5iwxOjEPU8GHPbaGdXQGeppRzPRcq3+Y96hacxoK+pQpMbw
i4SCl5SGuXqHE/+NZfsv52nuNOplNC0G7WwW7i/P0xHTl0Epl34PKRsTignSNs6DXW/JBgQ57Stt
qfkq9Yiot2fs/3yZ/m/4rbz78eK0//pfvv5SVnNDcmz36st/XR8Oj/+7/ov//MbL3/+X775zf/sL
1/hLU7bl9+71b734q/y/P++X86n79OILt+jibr7vvzXzu29tn3XbPeARrL/5//vD//m2/ZXHufr2
zz++YE3q1r8WElzyx88fHb/+8w8k+n95U61//+cPbz7l/Du/GT51bfrpl3/y7VPb8a/tf+iqaRs2
xETdMLi0/vE/47ftJ9o/cDTLvIpkzREVa3KpLcqmi/75h27+w9CYPtpwcUhuNFbJdFv224/Uf4Da
hwkhsyK3VoDIH/9+6C9evP++mP9T9PldSUJAy715vcTnAm/gIeQ/0wkf/mVsPIRiWmiSBaC0c7AE
mBISq6wO5RKXuwTK/d6uqvwIatPcT0ZCTp81VqclGIjn7nCaVjLaFJXzFEkn92VkK2+EbKiv3+aw
lfAiKky0V442g5CXb/OGhX2HKUza5XnTH+O+jXdkokxO0zP+zengOLpeo7+XTXqw4acOHFVe06jS
4RfKYfkpSGibSlo7wIMXt9v9NXNA2QXT9F006BAv8vigri1n0UqNow7RU2piJ8Sqfu30uuGqGb9h
u/5lGrU+KFNeHxPiZjig64P+yzQqN2nhxDod+FK2RkJag4nANPWaoP11SUZtD5PMHlUQxArKjJii
zAIDWSvfKnK3pAwFk8Tf3hX44T2yf3rW/vWncCAMsg6w7dHUjC40eD7/5V39863z+7cK5xlCjfVN
tWEylnp5r4eyp3UrY5MJZrcx5tlj3TpDLQq/pIHZ79ukCNxUIekmIBTO7bPoc6Yiw9bq42Dao6Pn
ql8m8f1gviF9+KWBwdPJbI/mBSdD7txrcSawJNI6JMxXI/OXfdnpjjpFV0VOFsjq4lj2mYCqpix7
3uyfl6XvXItEBjasMcZ8wpQsgdgKuu2fGaPKtsuqfRAOb9nftqv6Xy913EtQAygKSKIGZm+8eicH
KoEYcmFCctFDtgYlvbUlCpJ9vEhQc5EsFUcc909tHz5FBlwwCZu9y/D6tpGE/q6fpPCILThip5x+
nUa4VWEa3JiJ/CEJ89QxOrNxLAEVUgDVIpnEoEUZ5xLXtYKw1FihCTuR/1PpSuOXVpA6KuAGv+1n
2hOtId9Pzje4euohi9vFyZM+dif8ikdSFen8CNGyBxg8JSuFs2hadjdOhbJLcbbmtZiuPYZSzlnm
UROp5XNNr3YB2iLbgPhYzAKBPTnch3mmN6NZ8TkwJuXMS+mHQ5+e2W9oqGdAxeIOZ1YdSsGhnyr1
dk6YWmULiQ5T5GhhXO/wy3Vu2vZ+0OcF1NwVJ1iVp1wYTEQGqbmp+NVTr5X7BKMUw3U9PbYh22el
7mcmWfk+kzT1Yg6dI1aDO9r8/BDrsGaktGr8AdicncrPSiaXDttXlJOdSHjUanMszLllhGmfyDUD
jQoW6qRa1WdCCeAz6fM3KxMoY+EQHThh9M5cI/UjdOE5MspLClThLPrsLR/wL57K9T2F/ZcUiRVA
SNDZy49kM/VJlJtyiOcNV8HQXDLkDl6vixNX9gUiaYK7dMxUgGoTvMxg+lqO+OJQeb0V0/BLnNx6
V7DvYOsCXk+9Wo+A2BDEl8OKidiCyVwROWPbaHzhnDLtPGdiZTBN2qEfFxiwUfBMT193RruMHMVM
A5pli4rOddQRfVbTzVx+tNDRnfJsZcf24rvEYot4gw6oacX5vUwe6wUV6ThCdRLIL+W5hnc5RoNj
JNpDbDIEkcbmjZn2Lx0xxN/rBVPBq0QW47Yy+OuZmyQqJR1mdARZ0+fOLNsjIoaE7AIt/UgeQBrb
4W0T1s82YCCCUDon7PvhcTTxUcd9tTf0QjrrQfRcNI19qhRpJrMlwcZp6qckT9DHdKFxANNiH7IC
IaddkMssSLXoAgIj3jifr7aqVyckQ2b3wSoD/7P9uinGObWRm8kKdnZIs7FHq3aW3o0mAhkr0gHq
anv2YGZ3TmmjDGqdwXfNQnKLY+5Oa/1YVr5YVb64urzWr/H+AUCiwOGwDbLnWda8uCaKciTIDSTH
Tq8/0+T9qkVCu++17JZTf+aEqtl6wZogKmVWuRtiMjVkKWAx0GdOVj21dRmdiDxbnL4adE6Eb9w9
TsZ/82wJ29AQYQDwxLj38v4VZdRbqVRJO218bwI887Res3amtVzFlJEmwoYT89DHdSDnC8FVRYFU
4bDVi9yRM+DHRDG+9EEOCV6advMsyaeuz2IawkV0y+d0D4Gr8cc8Q9+MZ/iZz/oXJkwtLYYEo0Uw
k3bAliQFrBe1A4S4GCCqdK71qfz4FUknJ+khPC+ZET5Pk3Vv8GNSpbIPlojuY1XKcBOVzS6Msu+z
lc7IOzUwiNV8NemVNQvm9ChTHKvBzNQ0u7bTabDBMHWZyeyCetqH4ABPdYJkOFmqj2VHQA18QnDR
KUpvshPRKU3DZ2WKGYwvD/xX6amc68zFxLJq+AyDDwxgo2SuopOOmQIZttUyITQv1RCqV3lu5mMC
OjwZhi+JUoQn3m8Iq7lsOWowsh41aMPLWuyPNSQgq68fRdU0j4E94LKiAU6zRC4i4QO2oKW/TOMu
DodTwmYsCDvllLfRgGm7Yeoo7vRujTNa6t5dJzLPoxoLx8z0u0oaiRRYmUcpq1lHMMZJ/x9h57Vb
t5Jt0S8iLnN4JXfQVs6y9ELIll1MxRyK9fV30OelLRs20DiNDrA3U1WtteYc00dW1U4o/3uXKaPr
wE1LG9UeZI6CPq2mEBISOXvdkr5Wywizoz9iDUP/FjV73KekpEAjHIOWLolaTqPxYJCJezP2+mvF
XT9UZnSTd7UFYD+HG9p+C6fFeAI6cGFrpgxQVl7IGBpjn84fgUR4PrZ5Lyv601hbN6E5gmxM3auy
hVvNpDk/RCNXJWafxhaHCjmYAy3Stj6WISjGPfyRFHfBzGy3Aw3Bjk6IU/HutkxLe9XK3TJJK869
LmCvBA+4ZB+RL4cn1Tj3DUeauE5DcaFMBLWW7NRtL+b0PFJ3P0FRYee9wCh8Ed5QHmb+RLsPvlep
OZA0wUQ27YfxymqGW2UtTRKWYN3sVnNLIVAhiTQTLl3sw0WBOy8N7qvAEYguEq2vuXx3yE3LSoBV
hpObsa1JmnCDlMNNds53eTESQOqwOsVzJrB9B8sPAWNCki58tGUgY4KtvqMysOM00Oz1KuyIvTPE
uVjCuAG9gi6KqO3TulDwFEI15+4coqAfc9jjaG4x/IAemysJDsggApUZOf13PZqJFn3/kHHB3Frr
fu676FiLzIeGSBkO4mqHGT84dn33oxyyE3IB1MvNfG9F2PKMIDyVsF9u5zp146jASUQaRRGnfj5/
99xrL81uamoVKs//+1QC/rLSbgfNz+t+yMLvUe8BF/Q/H0QJOK1XezRi4TOwwh1PDGvUxlGT39o0
kJ58rqsP/MeyGNNdvoYRKppRJ2HW/qsQ+tPJHeIMVkGHRvTvEYpAgCw2OxbVZYCF1yg4h0uG5rq3
stee3L1d33o0udIIbPdcN4kdEB0H3JO8HiZIrS52Xbgcewu5HvovMzGdt7QgMfvvd+yP9RrjL5A+
ESXyb8csD2xDvjjSiEc5ka7GN5EICkVqm6XYZzsysq+26KSbUEbGycQMnqztk+32+osU9iMKJY6P
/fi9weoH29WaXkNyAeMqd+ezzoseiqVdT3//yX86GXIuZG5HeAddrc99Ld/L+kF1aO/cdgnIhyau
N1rHK7e77ADU7bLV5RNDtrgbBJ1HK8Nel3KA6UJR3f79p/xG6GFnh2C5QSxpcoTm5x5f2jMJzE2a
1wFji1gULhZsYaI6Ge56zpNkVZhNgggri2dEZHvlIgJqMr+8KtnEGh57XKZFjR3JSs9xGjX5/CbK
Yn4oM8TjaIzjunGuDdmJfYMegr0VDVChgNKtMzT9WTU6oahz94tXZycEnHbi19Bl5ppJ3PI8CLv7
xxDlJwnj0xdGMcqVEg3EyepnjMb/1Peqqo0VvYxI7Kkyj6TRhrERMigii2zWHZaglfJzGlGaLqGy
ErNe2tu8z4BgB5CJg8zb1VE1PphD+I3daXzMI/WiK7Rwtd0XD5nX3Q90tlsLO16T8/579rgn+W04
jaiFizzV+zCA0VZGJnyCroTAQXi8wM7XTEhwIBJWZ+RaxG20jO8qQ+WSd8K9ro3SPi2h/lGVAkku
0gvfwvU8EdEMRKe/9qtgX0fj7ZCbMxBfo8WwMaXnE9D9pp36cwGY7LS4M5YsJe1DNlZ40CtoSlVz
IWT7belYOoey8e4GBTfPnJImasunQESnylGPPa2zSxWRWWk563trt/86Yjqfh5LbixhatEsB//BJ
fBYRyKVtHHvQRsz4E9ZwVceTsoYLOZdjHHQ+A/jGuBStO+77AMJ9Xi8/0OgTKwHOpLL1XgrD2enJ
ay4Wx94P7KMs71irPLm3fbay1H0NJnUz2di8SqKX9qPTNDi7RxozcMf2Y43eoMOKdEDbqluVWCjA
dnPZ1ldTmbasc8Y/zvg/iRq/vomu44dmiG+VPfQ3PHkUtEZZNIsRowGC/VM6w1kv+3sSEEmpavPb
Xn6vw3YGEAseIdS1j3SGp+gaa/Us7II2m37trCy6zfDcXwDM83dLac8Q3R0i17P80QCUciC9Jz1f
BvSsKILU7TqzowYreSHlZC5HD1g5bURshl7W7RuZmrcrC/+VTSqFveiA3GPHjhc87AkYSOtmdAX8
EubaoZyeEJSkAIgPBK0/CAfNWYPGbOnTZVfTXdqPxMqkiL7jqREi0WZ4MvrqMjIrJLhE6UD7xsaK
MpgNbTb/UQz+YY11t8Y7ckeX7qn18+b/z2ceZuSJd7kCp6JxYeYWxxPRhnksPNRVLgWLgagZuaZd
0oGcRWLA0OeKhwdn5UX4+yr7G1iXyhQXAw+ZVgASo89ia7lC1eo7nvSKhP2uC7MDcOekagdyIw1B
Db35DWz7evQo8No022WcUY6V8V2CHvlX1/b3L40fw0sH4R3c728WjMnQMxq5jN18OxGtQwFAlTUf
eS9fxaa6wuMfxeSdkwNvKz8hjAmt5hah69f6wbS287uBE8g1pnOpKDi9LBsOZmHJ2FSoRdvOZKH3
h/d6IFDEwL+2N1AcFiUlyd/vq/17Xfqzz05Xg5Fd9BuAOTJTY2omKv6IFLGoPhvHiTA3dOExDf9b
b2m7Vy9NzNHEQogklLjwgBk2jZ/GZ6VMD21TjGezQdMxwggUC8czzrssS3dhsZLUNtjPMxuiMdY2
pN+aIsfof6gqdF5xV/z9Uqw/dS/o8DOkCmn2k97xqUfjE0Mgl4kOLqImvLNV0yDqSZ/dQWHsL+Qt
qcT4PRtig5CdJZR262G1CmQqmQqx3NX5bak+gmKnral7s22yTwoBD5mLSCzgPjGN7f1Y3tflY71h
fUygcWw0pLmu1nT7nVgRQpHT4UvVZkTDLK7kIxHyNIMlAkzHU44KR1yrsZ/jRnnj2bpiOqPBxrpl
+0/ehibCJ1XBDn9IDb4nveEQWfUYUk5teFl3+nUuydZLx/ZKI0QL56Z/CDLrYRUNhtcIEWtK5Cp7
ZG+6NVEAar5UfeDtAk01otwV3I1NoUADNNTDZZ1RPkwZIOKhMl8NVDbxPOeXdtCbh87zKJeNE1r8
kphoUx7J/3nIivY2isCg+IZpJgtg3cQ18RcWlN+CSBjGrmRfjRRSfj3ZBx2UCESMNd/Bp6ctTCfR
68YGAA/dDbfT4XU+oClDjoGXWTEDsPUk34xNHV+74Skdm+I05h80s0GEjM1yw7DhQPM5Tu3OffMD
SZ1fyuVAPrdNcGZv7g037G5rjIL7WvTebs5a3BAchlBwmq/Qppu4q7qnyRy9i5x+uQwwag2yI26M
hobyVPOPY+pvttwNpuAGW5iogzWXf/3aVQlk6C/DykIRWErH4YDt2egn7yJwC2c3lUFcRJTGsRXe
jQMKH3JOH1tthOepR1xX2WEl6ULz0cWssKtSJz+Ywjy5AWVzIOePBWMF0Ba4SbbT97Q4xmkXFcm4
ROtbDsEgs0z7XpQmBWqzEiBlukdRzRL8howuclq8CfJ4fewqXF+tUj9EPRZ3VmdhmpiwW0iIZkGW
nlzFm2HikWR0HSbVXIOZV8SRBPZ5MLrGVUXZdyNcQjV9fE6lMOuvPpaxVFlmDLevvR1RNic2MODL
fGSCbMyGcZaqEZkL0rom6q88vxV7K6jnfZuLR61d575DEc6GPZ672WC8qk5FiZcTUtQv9BRhKUED
zOuI0OOg/LJmrxAriEKaYdhbKSDV1Cdgb+yLXQrI+EJ5+g7qtXXp0Kv++5rzxyUHCAxHEHIEYb1u
88f/2SNZ6ot6sMEsOu2KKt+hrBYij1hgGEGQy8yLPQSvXVbQxc0u8rkybtahdZK0QbgrK687syoP
q81KjMRMvWo3gXfL0VvHheMth4XA3AQmebtz2AAOXnFRLt9thT3UmMx/MSP/0AN0fVSyIbINXtzw
J0P1fy6ml4aaJfMatE5Vvi/G4ir3x5e6aL6MbhrR7yWamacAnKDrc7oyfGwaTXg8VOnb6hjZnTeQ
ThQYWMpKCdU6ChrI4RXJLfYJUcf6NmON2Rte9S6sOQJnpUsCLluUSlO2M3JFIdfXr/PofCWxmR3V
Ws8inW8w5uCLAUDwVAOljRUNxnQp63tnJgNPeojm0qHhlKo97OL9ocMvmNSjcs7ogiJI0uRqRlMP
/z889WtAjtpQLfu/vwe/CQI5dvN9035DEugH5Mj++h7kGX2yoWBG5zG0TRb8F8XgvQqDbOpyLh8Z
c5z/Z1wwNvJMfjfu82F5dCf1VqKK3ksr+qfu+bMo9OdPYlpIQQDVkECrX39SNqO/d+ZRkOeSoeKc
n7OWjm6/LHSncgO9LmAosZSkX0YLcnwjo20VzYAjqpYftvj/OMH9xiLffg9YTIb7NEQ4N33anefU
8EReVkyFLRpz/OABFmG9PAt6XOUXrLVb4i0iFK5mSnSR7eTmchgKfnRZQyMFuPqtGiigx82iCrw/
NnJ9r+hM3fXk1Ooyooph/+skGB2RSqqSPuQYZTg0+HSc1whW53qwDr6iILBTZ5+Fxg4p0t1o93cV
tKirZV0e/v5iONtV/VqhcNU0V/xNDOWhFv31KYy+GaxzSHfAY+6ad4DuiWo4RX4+HcaoBgXRkuS5
ItJn7u/CYsfICbhf309TQyu+bU9NWT6OaHCvK+HiY2F2f+rKfI0jF1rXrDlgTN4bQPHdTPT8M/3V
9FBmHlQsCwaPO7kJ5MR5//PyHPUFIHP4j03uD0fzgPd+G41tKwczl18v0RSBJnmHF20FaXcKNvN1
AW3giBmuSvx+qW/kZm3R0iXOmyy4xXH3vuMzQ2/Ocdg4/3jR/tB145b7zKFDemVbYfjr76EPXudE
eQMrTYM3M6Adu/rLjdI9Q6qtx7pqPDa4H2Ov4/jR6/Y72RDNf+sNzkuQ7x3baB9N03729cko9t7U
5P+Y6v+mzOJzwJBAxLLNiMphMPTrrxz6DtfSTBOl8uYnaupjRkrHqbQ1xqAqLkVQJmaeI+lgZaiB
vOI+VI+iKp6tbZRMOXg0GiKzymJRyVK6465eCrWfgruiCYJjFdoTAD/jCxvsP2JFftfUcJCh0eVv
E++Am/xJKCHzyiMujAPqFIFxk+zgh3Jxix3Tr50ulXVpZMzxFyN4rIC6cR6x33JAbcefpc3P8TJO
gVaBDfrZRfj7B/eHqhWhHZDUbeznMoj9BIqwDHeRNaFOJEik1mVmqjiqAiiyInxN6SUcGW+SRyC7
nrMgPEkSKjvxtJre499/x0+9w68ffkDkio0Ciuvm3z49X381Cw/qPCeDqXtNdVTpeCAmel16DYuf
wEh7sJC2eMRx5DMxwEBK6zjrGLsu+Gfj3LSw63vj/bIFkcxMa49tSniibgEloNSn4+FF6AYR8wnm
E0fTAqpScNQHJceWGqPVggvQef0O9YPcT93yYhgG6hm4ece+ci7bUDQX5hBg7pKDPmgZRadaug+z
Xd6t28kd/P11XYZUck7YJkY60eWr28cw9UyqvmDcg7Ef4yj1fOCEWDXk4Bjnc6rtf+hJre1O/XYn
I77kYFOThZ9VAGg90jyTdNH9uq5P4XMa2Ooca3o/0HCjUdfsXDI/cqc+NxfTTYqluU23RKxuyFKS
yst/iSp/g26RqMHXS3QMREgT+/enR8uo0ybLImUny3BwUpzNp74ajoEi9hedNVGFQRreT+Cw0rFQ
18wgMP/bbGbelchddYkGPdqVtFESpZtXlDIS3l/47e8v4M9f8em20biJKOxpmvA9fP5MGxg4i4lx
VRUzI6xyh5pM0d2fHO4Xoq+A/Km4EiVx8+a2s5SgEOaKSAhye6h1bRydNHnu29z/EF29nKgwxZ2j
rX2P1++i6AkgDagemRFX6YWqJULbWfVnpeHf9qywJcBXC9L8md9Aggy2mJM+uq+hctytgLoTtzAu
nZBdeDWC7Ck32jpxquYdwrbcuUM73G0Ba4ljz+LoZb7cmVW27v5+i37aNH69RbxRJP+gz4WX81tT
qciVtRZ9m5GM7AWnnwb50bJIZvGsYY1ly8rGiWgrluSDXn3mMovLYUJB6uvGfk9cCJIgz4+HoL0X
9RAdGwKn9p3uVeLUQxLZ7+FcuWQNL/4OCi+2W9M6mVX41alD+5yhr3lnFmz9We4ALCun16lVBejC
oMCJYPmHdNi6BrliglwFNtJlfNHueKWC4QI9lDzLyllepLmUF7O5+vRiFbypXtr3s8/fWNCLuxkL
/axpHB0DMQBLC9ePwdXHifDQYSA6XPTWznFXQDDQU3a+Nfo4ScfXctwMTsF+9G3gAcwZLyx7fG7J
5W1LP6YaIjMpMSJ17nR+ewe6d2eH4lmT8EWMX+gwbUUZlNfNPvJL+GmZp47g81unwNDtApwypgta
S8guwu6sDYr+3C6/CP216LdpSNM3h6iOzMv//hE5/3jsfyjatkw25OnUuCZHMvvXrbfBURm1CJgB
5d0DAQ7jsP5wGoPMdLCeXh3FS7UYF7rJkr4fOSvmNYlHK9BaqpuwgCmVT+sFqqoEx/J+GtRDroo4
m+z0Tjb6yNeNLWRrDIYyn+LQHgZEp+U/zg9/2Ofo8PsMFjlcRghcPu1z2cBqOEw8iBrj/s431JNY
kW10U+gRjyxAXOUM6gjrlHFFLxQTSHuv2tRIxpqx2d8/pN9XaDyLdN6Q2XpQwz8viH7nksLSSkFl
YWycT/hB9T9OdU5o/XaUDnDsbPJMUCdbxf1p2d2czysIn5wgv4393J8sjLl9Y70AOZ8P0xAkvl6/
ZQNj09Bs1dZ9K/d5zi7ryuAZiZxOnCHn9Y2mk7MQf2hAOnJ09tUm6zJpc+tb4MwlCZLivUlB2otW
AO3NAOoNht6XDaO4PjN2kd2YSTF2gBxSwPn+R52quywVT22NAFFPtzwCHFTV3bDMao+NzeKMqfeF
k734qNGT9JVSq8RT0iEK8yhHokBxdlJjTM7N0VhJqxAKd/LqNoe2skYAPcbHMGxueM3h1GeaXBHW
YZo1zfDCNA7uMJyRaLChZeY+bn3vjjUvTnNyZwf5sAT1tEMEb2OQ13SsjTIhNa9Jo+82zkwctykc
75QBOViBb8GaxevoF5jjc3YEF0eOg11Rauer0+6myvIICeH2MKrsOqZFtKy9OB9QS7fNg5Lz3qhA
JFlBSuS3yrd7ab63I9C9abBFbGTjRfiYM4kmhZ4xNgxxEG6k07famRPVZqwuKRrsniSbngI0c9zX
Qba7werUyeM+jhYYQdUMBW0D822tNCSeTsdmR4545z30vBzAAnFVYd9MSD3co6xGekDPsWY4sS+8
xkTmQJrLGlx3JLfktbAJeCrr2CzEG7IJzETGlRGCVnBbbg5zQxBtzPfoWp9PC+3veaVKrgi6ctCj
LjXdNG25AA5b40tWArqVeCcA3AMngIBF2uoQl2vAQgGTsfD9G8Y914Xb4KkukCsZ+HyLvKJFkDt9
0hjZTWYb7+jrLmAe7aaMP4b9fYi9liAWo0mTKEDdOA+Z3hkyXuvpJAeW41bCq5xF9Srm4EETI+h2
+Vcjs2+rDRwNX+V7Gf1wh/KOl+Q1Crna1ALuwnZQyNKKx8B5SoclT6SEGm+I7mMBAR8PjDj9LAO7
iCze8SP0Q9WL6WRnBeABjgxzta+b1k4m/zYci3cL01y3cKm4R2wOp/N3v5jPSsXu5gv+G6u6coqo
Sej9lnHtUKznovyx9A032K2fCisZAnFlF/yv09qRGOD4BZlU4kZYxXukm4c8lSseVNqCEGeOzsDr
wJ2fEy+4U7nL32L4LdwAvpdSpeepYqXbktGYkTkfdusdQtVfTKMNSjK3dRIsBFpaTXGRDZAkzP4t
0/WlHhkpBVV6WzrePbZdNsTwojQ70jOERbth8MoDcXNNrN0zUcCbsWyK907qbIvkxi9e6bNg8b5q
JlmsvBNN6YAuc4T/vb3Rnai3dm4F+JLysk5fdYdGmoArZAn1iChEMmls8jdl0RBZ88efnytPMNt3
ZG4EWYHy3PegLPMlATrkU87nH1E6AT7queNjiGopwFjkp/d2Nz7y8VzzEop9MLRoCMi7I9lTgIbk
YRhVfyO68b1FkrLr1Xd0xwzCLfr4KLa/aZKLea3z9rYZww/PqSUFNNnjAkev78hp18BRYzUhW8bD
cNspHou89xGG0HGJ3mGCiYjr8RxM5hlq4ri889aJRM6axIPM/FG2cA3bvHqVGX+tyvUhK0ekOiW0
QRHlx7ks9mld3jkmmAiyfsEIhfjStcYoo0HbnjE8lUyampMqXS4mVe9k3vIN281L4MsLJft3RXM5
zp0XyxjepyEkEjCy914/f4iWFWuw1+ua1apqMBWkJQ8a9f8xnN3vXntUBIkldSVZMEX5YLbWeVBn
D1ElHrrQcZNqYJUPiakpigjwotF+kDt7L4PhuQYTOoeEOne61jHSqUvbzC+7jeJoBtz1QnN2SCP+
est47lrHw9hAY6oNjTu7Dc7WheWWxBi5uyLplBfXDDV/VOLb0KTyFEAFaS5ZPDHbd5G38Eh99qES
g7emLqwYElvMogzatQmyIhJ3xl0jmwljAiv8IYgUg5NG0E6GHcfu0EB3EyQk3RoN0UaFUTN20dVD
OxgAuaHjtV3a7Qzvxpi8cgcszMUbU3+F+lPHVLvRbu3J+QzVt7bszxDAIfqcszLREy+bVXS3Rtj/
6ENeWdORcIVnJuACPrMsdsbKm1oEy0Najo89C348py2q4ZbhwkhDhnrhWx4FF+jzD8oHS6E94sby
8KWdogi8PbqGbDIwDI700lbnoa7tL9gHnF2KojOpu+WidUs2l+awYvqL/Yx3pvebRIQk+9ats+zm
mYl5qKK9Mx9aW5CBs3B5WSB8YjRTGrY8LNEJckncF6OHCt7b5YdUCq1ezmKa6mQxydLkTwmRj0Ad
+vkP/i57qJy91hxRNv2RHaF7IyRlG9w+onH/5oddmfggBhJhrWA7sipWtvdtbgXOkgU/MNyaTYG3
MsPTB4XOPkYjcIogVO1dw4TB2EQ/KI3OFzN9BCeNEwVNtWewFlQmD7Uew2vYIZeL7ncKYkots5sg
NV970yAeLxiQBs7eK4UZNX9JrwBEJJtV+0Kn6ou1ojZHj5oyoQ1bvqXjVEzvDRmiifI9K47WAdCw
y8s9NpxyKEVK06drH9GKaKLqxrM73mdL1EkYQk/gED2OeqO8FPcuyWJp/lJJCs/0OZTmW7+BRy2R
Lfwh9isRXjxI4ABl2L671BhG02NQQhc6R8OXJkUuQZbBeeWqNu60TAbJqtqOiG6nznkZ5fpG9nW+
k6v4svTicV3Z/N2aeJiJD9tM7YF9TvG4KCsWyyQo2s/AOBaCag3ihw4MuXfhGgbAzNN6xVDQJ/Wk
f/hlj9/QBiLUAjzxyXct/AJekY9RQ9vdhSoXuA6wTmICBm+Mdos4V2ghOA6hwOHrLnTFCY0jwupE
H33bvZqRGg9pejuESI4rneWHwBM3xdRwmiNQZz9W93LuU9DYxkdlMjNClzkD72GX6+RFMA/wEQvz
oZwc9Lr9u17YJ6uKpES3590YTKAKefjUjngG+PxQQy/vpKPJ3ewReOMwISFqqSzLapf7UOTEwzDS
Jm5WGWfLku2EyyCCQcXBHjnDwY97ACO1JnL63kIZv56j7MNeL+XA95da7tEErhfzCrz4Kfl3hYey
1OAVLplVWZnZ79LAOkpeUqbLVRivErED72luRS8iIorIm3H7rjxD366eKcOv6ip6nyKmiFKa4U4b
nHuiFjhdhNC3s6v3JUIEYXHFsyw4VeE9oJPn8eKwSdhFFcURvw1xd5sWlK2QriMwFTGpsyjVaE1o
Ejwt5VtJLi22qZykad3rQ1AU99ZQvQYOeyi01cea+Pisq/tdzqky9kRA3qNcl6NoP4SxIDxzyntr
ttU+0t/crvvhwME4OHJIytVHyAy1hU9ZkDg+OUlt0ojTNamXi1Ks7bH21xaW+ertljHj/NJCilOL
0x/qEZxvkLOisaDH7mDRQGjcN4mYgnREhp0h7KQ07/NkNOtE1mJKrJXsHdu6K7sWTAtNvj1MwPOB
PsteLJVDCBvsBleaJ49eIPQqhy6LbWbwJhw7hsQIeU/9sMyuos7xDz3K5B3K2XEvlzdogRXDXKbt
xjof5MyoHKltwTzzWyey7KZru42YvWhkRwhtVFnvOuJHkxFlbZf15BF280Vj2+fLFBLSoL4y5BAH
sFY0MvvoQEZjcWaoYBfBvDl5pbiacwSD9uotyPlQCPtu/yXVVRXjH2ySQa9nlnay/5RZqX3HROcl
8qnmAA4TcSXEtVWYzwwaz32LdLpJ6CvSusbEDLMvayHPzX49n21eurwimsDOy28S+hz+QkoD7nQ8
md+WNADu7dTuwW68x1rlHyPwKeq26NI1iPrNh8tW+ZzYaxOEFkCwRbcfVEI3bWkPrDM9CjsFg9Lo
xy/8H+tYlqUbT9VjWgkzHtDMJ37HG9GgnV/T7ouSKczL0bvzBeQwpzeK2A3aq1EM6B541IHs4zKI
HowpWmJlsUB0/kWWYT6cloHzyIp+wc7ifpITsewM1SMx0kwmQSamhuYQzyqqzeED/0ZKudjk+1pi
lZ7srGSmMTLs4GN/BA3UJ6IJ3lSBgDIHJyjHPc3N7Cqlzdd0E6h6nPuxO/unUCJG0Z6Y+Urak9GR
ddK6OSHBw/scAaQra/nWmyUnoq2Ey4A05qM0ExHJRHrWjyKbSVEu825v5Cy3hH2ipT2kFp3uZu5+
DGOWsxeUYPr7M5P3zaqsg45CbiSAs3pZYGgZwCZDn10uXQcqs9PYYbxLgUYRY/Ol6jObErBCjBPW
hJHjl+UDkYfZdd9GGYE7hSTEodb6SkRSi3ovdVg1RijFKPUZtGQv2lIfpsJRWEE+7QEMxHO3ORJY
jNC2WHTBxHdghGMCKetMavBgkyxeu7I4870SoOf0sHb9vQIaxO6YJpO3djQAA+xbpjIuC0G+T0ln
TPSYVbKsf6KY9PMFi6zF6MZX8syEwiG6nHq6Ga+C2ip3ORku/TLtAAPEUQlqhYJsNzstZEZVFgcx
jYhaY2v1fvSB7uMMjOjOW5yL0luZhVqhd5xbdVznpT/L0cl5mhBQi98xw8irDN7ScmNFdX0LyRmX
5rG4qghtT2Yrqs+lLdznNoq+T7xasR/0Mxuow3VJQLo8u5z5xTLFtXaXuHe8Y4sIjzkVkmaT7aCD
e0ZHvkI2GF4brRVduUAd616aD0P6gmmGp+0UwbVnkWSkf7YrmuYa/IunSL5VK3tpZkYS1FIyGkUZ
j6tl7CdBuLhjLyWlsvGErhlDlx09YoZVSeqtX4tyuBWDfrbnojqOqLZinSFETLNe0s4OrgOOX3Fd
0bidV80H56VXkyRWgoDyFElsxIogHyIyBjiWJ/72P2oVV3V/nB3/3lg43ebFDU3kJmnyAWr7Ol4T
7OFQGdkL4s6gHs4WtxsOXTc9iYburYA8kq86masxSJo+WOOMj7Zr8QRmuDXObDnC2SvxDucSEbN+
kCgDCXFY30vQQoMpmPNlgEGrTn4tKiPfZSiYjY2TYczOeeiqmoNLft+1/MnEgBSxKo+FMxHCEqH8
coofk5tNO7/rK0QZ4y5aGhlPbnu1dBTi7mr0MQcksSmarTVEOCbEN51FK8dhTxLeI9YLJ3ifgyE/
L430baD6JG4VB5vBKquaLkSoOt2xYb6lW0ui9JqcYsOjSITNvHRUsHX4ta3fNalOKL7129Kmd5zs
x3jZCPKMtA5T/kjv+0hY8RI7embsVflsXxy1wuw8St9rp7twvXKJK7cpk34C+jlOR7fOrRjBVdIb
zhVF1VNtrgv7S4OLIuOecfSxc0R2FJfZeJMFESkeNhWpYxPEY+QH4QEtCwrrahitOxpnz75AX8Rr
gg46C85ZIDGpCbqBAbmWg/PhOhh4EXDtshodtM7969Y0Tm4rb8BnfZXYp8ZRfEQNI1B3vHNJn8Fc
u28zyquxSxZ/ANg4xXO2vDXABBL+80qvoN86tPsQIYxVureOAZnUDKeDbMQ7vp31aNfpqa6NGyWD
29bqQWBZYYX+srlcmrynDZPgq9iO2Ttd86hB34aCpHsrLb4ueevvhkJc9QHBwYSesE/fjsq9kMvs
XtFTvtJUFyggy1MbleU5LCs0s+KqVkEEu3Hn9SmMbTO9riND7wZSFULYz2bW2DHnIQhy4bGYtlVn
uOlNssXZJWntB6FCLFScQnfNj9DReL8q4nG0RRXfYT3uQLzVltqQBF3BCbACMdd9wHvi7bVY86NM
MRKuceYMQxGHYXDPGva1q5Z4Vo9pTfdAliaN37nn1F5PH0W1XAUyOANz+0anyr523fJrWs5flzYA
bFUje/d7W6MmLDlg13ViKWp/r+f42G7AZk7rpCRy67V8RXJCCWIcyOj5RuG5HIDQvtm97rF6CTI+
4cpeVBw3UbHY52Xr6cPsbLZu80e//b/NcfreTX5xGDqHR9ozEjVbong2Y+CYvwF+C648gL5x6/TQ
iBiIWaNUl3L+f8LOY7lxZEvDT5QR8GZLEvSivN0gpDJAJrxP4OnnQ83qzkTM7Lo7qlWSCGSe81vx
Na3hAbaPNVH0fYOcuvO2qlJvLtIDvyAk17N5dwVDW4nI7uAGBtxJG6ALeRcZVStuTBlR3u+0pudv
qJtvy2jzXb8E1r7xbBDvODLDBmOpsHkpa+42qpG2lryaDTiY9oZXkkMBxIgZQKfsG7jebmxaKSLa
dmLDDJOd59KSY8uS4u8h11Eux2lTa+uRpGFxUVWutpXmOrNj1z4WCTVuWg3HrAUxVmlIPHIKK4BO
lcqURLNGEaBqzTnXasqsKyy9dxpa5ljqwH+NZ3DwRqxS+7aTTxaR0tTcvzqCOOd0m5JUF9Gx6FEb
a9GrQrHa4E5kqIGCCVj/q9t3V4lqcCk4DGAZ8bepkYWF6t3HuUTUZiQCqphS17b4CmNNOVIquFMD
qtd88emTIYB+T/0wZRtnd2p1wU5v9LtJ86aZrnnzneaWG2V/UAasFXHj9mbB7qFycAoWQ3/TdM4d
P3RwnhPhny2r+a09le97UaxVPi3HzFwDpaQVQEc9eHvPtX7cfHG23Qa+pyALyXjiqiAbLMv3aC6b
wHscHPkoyW4FELJYFZwV59vB+pYgHfWekOLl3JrhQclwfgqd+uSbnMS2ptapMUHKZkyK0ZxJlrtY
3PwMuFol94T/5nthuM0+bXNwSLozv5zSVdvaz1+zlSDus+5D0PVeFBtbmAg3iRnZueFe0pmGvvTk
av/X4BEbGRbF1lrUD4riJ907Q7TCU1wi7dXGycD0/GSSz9Tq5IJbcSN7p/rTj+QdNVGWj1+YP4uI
8r9ks9YdXDkho8Bt9XbA8yO+LFJOhb908CeIREGvnVUP2R6DTF06m4VomGgySmkjshrJ2exinCax
qADqXHtjuWqQfPiFd/aW9D6vm/PCNAIDUky7IGjPdj+uv2QQMrfSt9w1/9jz8BlKJrUmd7ytMOYj
0Pub5OG5Wa18r3PviwvC28Vhe1/YXBVtxyvmEahLHBId4y4VKUiiQL66EEUyvva0ESbaKO9N5uMd
tCNu25H2q7a5k8TfxRjDzCrjLKBCpRzEQ1Mmr7n/K3YM2mOp7EpJTNn4hYOG3GWCwL0EXizJjojD
qzHdB4SEcpiW4qCUQaMCVtgSb9ym9cVjPXbVduz4G4I5/VXN7W20G3EIDAiMskNxDZ2vcBWWcGFD
8VfYuPMNob4TA4S7JDGC1+Ah98oCtaJDUdZkvGcOVQJeEfx0mNyZZdj0F8nfognM2DJg/Zny5cWz
BLH3ZcjNlHVR5zsotddsabJVl4xbtuEeH8OsIdCgtxh0AG8rH7w2py4vfHb78doH59oZGYH5uy1R
aAb5ipGQOq/SLKIAcr0d/NclSXgmHNoLstfG65+rbKU8YxfPokmIzjTJgJMTAQgM3kjlm/OVQLdH
1eQTnu+cW3cQb4jjsNji0SKroG3WTi4TZgDfxSbpSUuc0bUZw9Cc3BpHZD2yL8scj4BbSgxQjJyb
ylHg1XgfOscqd6ktqNO0xOvM0J6EpUvaQJVHU2liYa+517KljhwNXMLpbfEFqZmeC5rNEI9uxskj
Bi9eDiaHDOZrmFASJAN849pIdqYHF+au1kq7V+e59RKkGiQ06KG7hHmJWiBBADaNPTIiuW3TKT6B
i987qXln2NaHLIf6kopEb2rXfxJt85B3zkgag5/DyihjryaC/mq/2E9GLSLO4NNo3qmEU9lMZuzJ
3Jgo+uiQXN6Ldga1n75cEaqrnN2DMYfJngLvcKMm46cFFjyaOlCAk8jEh3Q4c8R9J8SR4YZyyeWb
dnrlKmLKCbal1l+BMz4Mzfwdl/SSmAPhO6gCNl7hxDeEv6BR3aaterUfh/BdG1wAtv01dILg9ZAy
GjNbjl6RuMcKz6TfLEfynMLz3Ae/epm/WAFp9cQesq5K0tYBetmkqE6Ro0EQpX9CONdEcOeXvkft
kPUHE84J9zAYM6jRHjI2jZzYoLbdipIhRKBOHCeTZ6mDi+eR+yim5SWcmmtf+OIw2dLlli5BkOUf
8uwrJMHeT6M8n5F1uWUxXbxtu6vYaLBr88piYUqYC4K/TVpABDt8d5B34GYW10mAwuuILsY4tKn3
GHvpPteCuNS2hWEgWisaSsUCPt+zHuDxBrredbPI9t1EEG/eDQeTLAlsUGR2xmuhbOgONOYk8ole
jWuo51PXGu4NWPQ4mGA0rru8W0E+MxF69L9yP3cz0zPqgrMUGjlHnb/WVUY5WG6+9ktjkv+Iu6fq
2LuX6reT0WdR1fjGVwdMpr8Ww/4Ji4GxEfcy4Q+fKXl/RwfYaVPi5/QG5cJ51d/ZjJOSQYtYTudU
4HGHQjtaNdukk3jwGOX0kgXiKlQbhTp4KUNI46AXQFtgD6Ty8EyHjEFIP1E4N+mV94sjR0Hi68DK
9jq0X/GVoLr3vroxB4QYs2edsqrkPCz8YhCeMzSZ1Z/AKt4IOOi5tCr71GfDA5cnpHIKm97EwQ2x
F6ZJ4iwEM5Sg2XwYXI6FYDhVBTl1BOL2Wzq3R2gHb+fqPJLV34Aw5kPauglr7PDLU1lzjSuSuchm
wiqsVkqHnXN51VnvHBXVjAEEt5NjYbJtgTo72PcOCAN2n6fB96Gyevt+qPsvfDQPiqDTDfWdYG6z
hgpjTW7T4LdRffem/5X7IL7YOvbEKP6GHoPNxblqtvZHaNQkpPvJX9y21xBB8ZEZCOTRwprjWkGH
pv/ka9uN6jWeREMMewTYbEfKAqgjBAuAbuUibvaEeL3iMQn3XCB3aVLke1I0uPcy74GB66IJNtn0
gYXTiQMEhgIesJ+J8ylX3NY32V6Q8jNsBksNNU/LTrmQvZE66gWvNK61/h45DSjQv4Q077EsV0oa
pjJKioXesWZ6VQwM0iEAY5HlR+0gQjSrQW9rC+SrDY8GQ/RmGbGFOBowCrtPlJu1c8qJKPCh/bcg
+FRkUjFFqqBUwuJpIwG+iJ8lnB8GKjqRq/WqS8lwF7LeFpS3ERIlnmQXHs3gLLn6sapnmyyFc2Tz
o7LV/cSr+5e8hRR+vDsEYEvIFBcXLsgOvvDNYmpoyHOw8zvgrE/+b8KfWvG3Wyq1kWl5DPWyrXjb
Z9M9+GMywJ9LkAyaEA2i/EEPisjWjNVU4QDr5fzn0nvlrTsMhiYt3snoSNDZ3rY/urR7MQaAaIWQ
kd4ZaKMi9z/jplPY0P+WVaM/29k54UB96ZvZOceJRSBgcu4zSJq80t+NTQiXn510c7cA18S+ESkC
QACFYKpUUn7lShOAYVb2luqgkz0/FaJ7F7Xxe60S2ubFoYOdIrAYJ75jm1BR+D042UAEZzrX+dTH
o67rT9rDypMta6oNGOHWr+HIMKN9jOJba7z6psBi5PyY9EUoYL+udXskJFWyi3v+fKqy342DZ2aI
U+7W7rkNLyb/1Lf4QSu0yMbUb8Pu0pnGQS3ywdWpsaMp1t6k/kzXkW/nyOntYWOb+WMrkt0Ayrkl
1ackgpKtJQ1sJEVj95tL7EeEroMUbMXwYBvcL2RAm0IJ3IG0bbmWoIei7ffT9K69mVAXk81sWPJD
2//YE++1WXe0x8Bm4hJMIjD7Zyh8RJLBzmjH7kpISSUVThfDSbdQ4vTVLi9zYfyKy1U7bAZb6U/G
U1iIC0cV855Ub/i+P1TQ/cLWUxLYfEckyPsYhI/ZAFxE7qe3ySx7u3Q0xKY2vwlnfeGKtraBJjIY
dqAuiIiW3pe02xn2L/gnE9QlXlkR1uRGkeHj5QXoCjwnDnRFZ4F1Yotl5WlX/13shdtpRsFOXV2U
LnTXVJNDiE97yowcLBxm0+voELLQPXljnR0Me9tYICFOmMDdL/aHSpcLKs9pU4kMAtMLHv2JORpt
K5jlBHsY2gVLE2Dz0KQRXweO2+Yjrh09oD1tjk5Bkd4i5l/IPXo3wygWZ/Ue/3+oAjp+ugK964wy
LQsApBKNpWmY2XU5X8KcJAV/tjiugR7lihHCcZ+xbmgoProZgnZuyGLOXnJzdKEkSni52HtMtLlz
hwEALbAprfXtwxJ4V0x/W5zh9daeNB9guvzyimqPTg9IAAXQzjZ7d9eEC3/KnmCJQDknB+uk7IjI
XrSx71SIGqzPP0lIorOU8gGrJ/DRLsmBI3YIapYe3MLo023f0ZumAhIvfHRurNBM0ZbmycleJ6hw
cCzzi/1I9JL7yuMFnIb8HCItinQLbyRL462QcUOgbrahJ6/jw4SKIZWl2MRFdm/E9hvn76E3CY3J
yvmrtulj7czF39E2QtEIP+dmch18XAZgLwWcT3TxzAf6Jj02024G9PUQFgyVgkgEpEMg6T4NhOSH
1sKjVQc3RrMeviAPafvTd9qjsggB2F0xha8YEDDDy2a39HhO7bemG1E+yYpvNWcnWh1jl66m5q+Z
Pui8tLc8V7zJoCOb2vDuRLwYUeIbaaSFuf5lgOPdp527IqrJIK9yt0bTUOzI+imRJCEoHE3JcUC/
ZDctoPcdzLXX8ofrd8jV5NC2MBsz7HjevJlhVe0Z5LBqLCW4YYucqvWyY936PPSWg4Hf4y7pBQCU
gxKubeby0FTjLdQkB7JkmTtNpEdd8zyOFs0PibZBilMu+xj/VQFOGHtIfjyXLSmmhIHsN1J9hvKP
LZL3yQ7+FDErkdlDTzWqeukQy9A1UH968AvaAFCRgdh7yv5w8sqLsrmNJizOMPAGdYsB+rGC7I1I
woNzZ9kJDs9qk+N3J+GX31/iVARCpNaqxuvHvVuOqBK9kjVZT/GaxYfyxQuorJdHafEOxgHHzDhn
TDXVPX2WxRY+zAVLqJ9yqwLv4a1NMc2jz4BWbcf41pfNh5+g2EgyC9KgRsHGGqgQfPBonmDeZsrs
QCcsWMmNaTdORIwT37Xry6ie7GM7gSRa8L4xhPDu31FJESXvfajI9ybtNU3dP5PqjqOdwax3Hfr3
5R2oxdwO5befA6hNY7nespJPuc7qqMj8/diaUQnXSeAZKeya45HEeDCLoSMORFI7jAkeumi6t1i/
NoZvAzew8XN0M/m7fnOy0WewpA1bGQ8Al6t9MeXmvfCYM+gBzm88hFY0rlIp4fbVQyGpMkjd+dIK
epOKBI2DjSarpN44K7hWsxZmDL2LOPZrh0LsVqhRrOUA4Ib0TPY5DefVOs9+23N/aAw+i7BFG8fm
QWlmqq55fyvohEXMEB/xqj57Q2jhjUcgMxH2U44paEknqduyDXOjCgJoEaiQT5CzSrt5Ca+Np7K0
h3hvJUBQ3kQlc2CxjOPeFWhX+f2DXlRW9zs1rS98tiPxmrOxS9DWua13KgcOAb3xJOQwKYly6yXV
XaqVuSkahAq91aEwQUwQmYN1P8f0cBGMJVMiwFtDCRQNLVEPaDpQKnRHYmO6XamT7xwRViEwkpkD
Oyxw1Ydlz3aUl0xp+Qqk0PV0UEEL6d+0VJ6LaqMdgNbetGA9kKpFmEa5OCtCv0Ly2oJOt2dXGI9t
l7V3Tki+W0q5bmLB+Vu+/rCI8aqCvI3MoOtOWPV4l92vxZ+AbQ2Qaa/WL41k6fAtfjLl6wdn1MNO
I3Ui6a1nDbFpbzCfKFHhzeQiPXhdNnInMIaTS0J+hB6y9eh5LwIWw9nsn8Mp2fVt+LMGKg1ZZEwI
DrVhT3sUrLjTlno3xvnekCAVadmCB1XjWYhwZEYeehJJQ6YrE5RVj3w9HNfsFEwLL5MOrznnvzWI
lwXu0R0mGAns4hkJE0E1Ho0QJwGJwznrBzsJOlwPFnuTZSjQMCW8Zl323mMMpj3PMnZZmSAJCsqb
IFkpcUMYDXBoBt30IPw4h4Q/mcnw251rZFYr4Ovmq/TIrH57xfKYxJrUlKyJpgob2+Is4VY7TE/r
eBOHRBMQ9tZvVdm88DguJC4A5VREunJdeYgq2h+/mz+D+L732LvaAltNSVB4m4QggfC6VU7+Xk11
m0xfmtYxD3kDDZCzWaSpCaAiRU+oCr9WMpdZLPm3vEqf8rmfKakgVCEPDZBuqdN95g/MMDFEdBE3
AplbcRGi/kzS+ZB4rK2A5UyAXKRQUzk/A3BNOb3SZHh0mECjRSN3iHOnP9deGm9aaGwxUrAlQ7vc
yRN6Smc72wkFgiBBYnn1vVztOmS1DS4KbnRr7/a1S/YeicSVafdRrrlXPCzYKCaCx85HzlEIlwSF
QjLpFod8bCh1whx1tNuKd8cu/iC0xvGfyV/gcC9BUiKAGeo7X9T3jfY/WPP+EmmIkgfib2sNC8YT
XRuRzIYIAHSiwal5LVLzpU8Rfg4OQXx54T4GUkGzqu4OtZjcmonXsOwA+Voa8MkFrLXs7hAiE18D
C4ctv8CRDtnhSUILHQlA/c5D97fvUfxO8XSTTT9lrrqdBUXNgtBnBxMcGnH0N998e9bo0Des9igi
LJfEF/NvWw/pNZfFlxcDP/oo29CN6eXBCPOovYB9BPd1Lh/SEeQskKTaGUH2Ec8oiceCagRDfNsx
cZp9yF2m8pWuzcqHVLnui5eWt2Qu/koLdMbFJvQ9BlyBLrFOJeLnaBITxWN1SBUsSqS+lbdGFhTv
GM1pYLidPPE77cxii7Ozj4h7ABGQ9dfU2PYFNBr41QjuMaq7l5IUCKG0d3ScE8F1I5pHqMrRGsdL
0pUHY0mJjwLurZRNdAIBMBjanqSboWKqRnVAHcMJgjN/XyvvHmMsNtzVvTeS33dvD/39hABpV6w0
D6YGGH8UVsaaY4lWIuLUUvu+9ajR4AtY7nADmw93xDrQlNHybUAO7v3Ynk7Yy+po6QkgTR1yLwXD
7RLE3m21q1YUQBLMH8id5cLOFlIgb+pBecuBjs+Or1w13Laddm5Z1lmPYWydxmLIDhYk5F5bc7Zf
vPfMd8gSM4UkOFCsKn+0HAEoW4xKyyOoT+qCPXbFgPzuMLuVH6HW2I1dCZpSE9OesCOVgdGdCpuT
tGhLj0BVYCLffk9my408OaOhY2eDRWwjtP4Kv8Sy1uLRl+KSMFbTJLj1+VKM0dztmmyRbWxkzq6V
zM2WKVMqgFlVuuzZLQwnysnG2VIGipyhr66ks197W4uX6lsgCo5QAVHRtkZrZc0tS+nhmdPpOQVF
OViL7++9Fk+4lIZ1QiV6p4zYYAxbcMs2vcJUiZCG1DQfdpdbKGwovNWdRshYaiYvco4Tg7SYjIZD
T6ERq6VxstYU50XaKK96Drm4TNH+6zAkcb3ZyRzOD//CZpWObdygohbP1EbkDzQ29mRJIIMkuK22
GP7TRclDHOdgJY5Z7JuqJZdDjdfKEAMsC2Be3XkwCbU4upPHCVFNS+RYqnxJQ7ElNKjtJ97tLvyS
mUnUpErewrK1cYmZn+M8Gvugqd8GwotvONdAfwL/IQOeR654N1Fb94wBEPCUpJ6EEePN8YPnf9nH
jRv8xXhcbi1Y3gRE/jpYFpZC/OyjDjgTEj5WM8FQ07cASir5nbH/3paKscAaeFx6YoijeEKaP5sx
tznj7AeZs6fcbG+zJh0SgSkj9MLOkZkO9GHaqi/6hu9KsU7kSxNcggS5SGjXx9w2vfepS7dAdvEf
J9MfQrFJevajYyMrMbDWbebWtO5Dq/xTrGGgoKbI/3Ux3FrsCXK15oH4u0e/cJ96SaR7A4JvMhmc
/VX6yB1m0oCau6g20jCq++VKrGvxxndm3MD6DpZF3tUSBB8tFC2T+ga+D14LGc6lqhgCx8x+Kwff
2eqMiiBt8SEy7PRUNOJdsB5ISO8eiqwiJ32Iuygtgj7yij7egBhWlzJJ9ohUa5DByYLPd168yRm3
pCx2yMSGq7AnTBKT2JcBLT3QJyqyqyccCuMbEyTBz36L28Arr5MFMd0gCHdqQKHhFSu8c2+MBdnt
bIuJdj6aAea0Jm9tUxd+SIO2V7wtnbv13bh6kkjgurQ2Do0l80OjRvGWFtYuJDd7UWgIYgPOET8M
LB8Ajjjiswye6QuZb0O/zkB+iAu49p2LiUhhZhP8JVbrAG14sEadcevDQt6nlAlTccLlME0VZd8E
Bj3kg1PuYmiZKFnEk5mI8U4sVn1ItMx3YXnNfETgMXfsNSOxBcEom/AUu/SQJSUKd2EVO8tunvyF
EtYuu5llQ4eubojBWd/SEOPeg6nQwU1/c0DsJBzMS2L+Cchbu3So+ZYB3aM/2eYudzU5hXJuTxKP
KtDkpx1W9pnI9Cgf++CjQJVdmzCaRlk0+7hw/tSlbh78fsy3k++ISE9lD2zl6qdBMUmPlykEN61z
Qz0AwmBhzjZmG6szaJQ+uoTKx4annhCCXE1qZDcsJAaxM+PLbDuXjE3moFsYU1KNtlYizDecXsMx
x/TqeJNxQCR9NP4lAFCY4ECroOkoliie5+8GAfsdnsmK2h3pRqmCyB9b41M62EBXNNF1x+wxq3xr
Y6VGcfX7JWe1kD2F9El2skhuYQ6KywML2EjJsxzvQlaxWoTiAAXEcupAXHXGeBkDlKU9m49piePE
u3C0EMm3nbcLalcdSJ22IntVsvPq7TE3IKRLgvr6L7utddWwDzxNAUeSI0g3Y5uZqk7pKKWgaak/
y/FtGmf5kBTjbTDJ4kALg06V8Rk77fjOy5C1eKkLmJlJriFW68OlZIfwqorN50ykewIxzqpv6gtv
39Frh/bUOXADbhyKBw0DSA75nNyHAydI6ehPOxvviQE9sxeRqtwTVyt6N+Aloh0L418FJHkBgP+i
q5mngLpHpAmr9Sz7amNhQ3fzPOFbAf8Nqx/fMF+JUeJ1LfKPdu7cM2nAQHDenWc20x2qER3F/oq+
9SjCOVrsB5GVn4bFTT7TKXJduLOP7iyTg+rHG+hfdi2DuaKi3TrPTuNfadurSSGoN0MqW1rPibRD
vllt8YfTAuHJ54ya4VMzmahNdVneGz/eQp8AGN58TTQMEZAUNJvAwVFbY/rctjDMtpweHUdk1JJh
/S9cWC67A290ylwgDMA4peIGIHEcmTCG67ggY0j1lNwNOH0P4VAzeYJBEsEwkJZcqincpzGwfWh8
NVkBo9Fk+kHFwakMx+atzLBR4gBYrz1cNWOtXgu7n6N/ieg0j3HWWmsGkQfRl8xjfwfkkNITXF9T
uICNB+CxKbFyZt3EgFB55XGxl/qiiuCXZmjaJTXmkCVU4W4KyfMn6LHeIbUnd9ljjSPT8lc/4mok
wyDqjCH7ntSbYsTCdiXNLUGWP51NuuCQxk40A8KiO0mZzm31SD8GNkV2O14lTOlJ1785OJMH7YPb
KefBDTt9G9aAojqtUOIxrPvstcMyK8jfQKNAAX0NZiB6OkfGc/E65JX4UwlJ56P6G4bWwEAiEJkW
/fQpZh6zOD9nAf75oXvv6PKiUALKgzyBPwa2ClgSn7FjLpKdwLfHW8EoPM9I06tnXwj3UXoajMTi
NwRHihdp5BUPvqye0FEzS5e9E6AGD1uQOaleXEeP9w4/gdeM93x6L0kLUGT2A7JH+iI70721nOob
ggV+UMLtZgyZXw4Xdpd4P7Dc5quYu5+UuxZv2HuKfeFd6+xlbGpq2hGg4S4Y4NH94AOyfjcXaIqo
oFk+pvWf5ppKTB3HwznJY0KavYUCRYofIiStHKeCoc3AyPFbsN+MC+7dcgqyW9KNPzJfGIxnEUYD
cOfFqcjwxee+E760vhDhnHJRnXU+zR/EFUUAuAtQkMr2ffKcWiHKfDfrTlUIfUtlWRLXxdWwQOVN
nwAbmRC+WI8unYTSflyg364GcQMeQM0AkJiUMIYr0Ohx4w4EtrTOqjZ3mQMXmlbpAEe0CXcq6hUu
dMNzLWR6KkYsK/JMlwO3ZEcg1MJwt0lNenusfvhgGU9RxdrEE81NfSIW7SMuc7rfC+IEm66r9ije
rmz5/NRFYe4t8qI3vl+Dv0PSiPJNunVCMwqHDPwATrC0f1fJYl5NUo4lk02VVwWbpMO6XzdZtFD7
YQBNDCI4qWYKLzYxyphKSO5Pk6eqc72XAVkTYq1yL6xyjqguWy68q9/UE/tnhWS68KTgV1jdFfH4
3Mcx+YYxb2w/TCSfO+XXYpYBdXSPbTwT4orgdm4LcRYUjqA29X1+C119y+eDw8DyWJh8HL5DApsi
PLcEljnKEoA1UcadXiAd+Cj9nZ21aNtM94eWNyQqM2gcqeobw6ywk8sA066fvYgGzJzdE31g/RFS
/HBIuawNSfaiIDpwXwSQXDh00Qum5zKzf/FcwOcC+yvLmXd9V0ZulvrbbngPHNylhHmAMvCdbMgg
JWx+SP8GDBJGG7s3b/xt0Yu6VWZWHEk4JjJC0m4TdkiQ7QDZi65eBnK0DoU3v7Kuib2LaWs3waBs
SZzG50vY736eVsFLR5UdN8l1SNI6mtC7k0SAOty52XM3H6mD/6IaBPuLFT5wvQDDBO1wSHoeN21q
H3l81lz87tPHcXcLrBlgtpjPEjniOgWrbeMKJA3MSeRY7Q3DkKhLSPvy0/lTTPI5mFe1Ra/hyABS
CwdZR5F4ke0V+bnnsjPahViaifTdf1d67kOIDoaLpig+Lsa/lYmxEKXAWzDxECV+qXjIIFwMD6Qs
NXlcJ+CRw1x0P1PQ+gfwzXNgVi/U4aqzMZLFCB4Pkm4k717AOkUSUfESMKGA5Bkwm91sxUdZ2N1l
qDvryahQbww9DucUvQMrNWcUbb1Ez3fOdXYVUCkGAc22sNOKBAfCAf59bO1gwJyI6rmpeE14dTM2
YwKKPSV4pZFPXSo17W0Cvp9mg9+doQkwlQij8L5tbTWU25YPfkvF2PIs5IyfMN0DQ42IBm/amJ2r
qtFHIE1Nb+juoCoMct+nJRVRagb3lEysMjq/fW1ce+Nn8WvatjfOodBBvN1JlvyULWZbe9R5T27s
ARbTL4THA9k1lveQtSm0L3VOIDfyVaVRT9mqiubeFbsYIdfBXTqPIs/sNFIEIJrRfmypDdnW83mm
T/nXiBrMbb9gB+ffBe5qBiSfiA5GXWannrTxOD7naVpczUyM+6Z9l03R38WE1VOiEXPReBD8uY0K
q8pa76lag0NnqydqBCPZjInxyc8whFo8P9fhUoTmx9j35YNRp9kx12a7yjEfBgKynyefrLKF1oVd
A0p518pLYC8RCZVov9c5xvLOpNCbP8EE+ST4C9H6icd+PT6UYTa3Rk3du484irC52X0YUx4U0RP8
aHVPaz8jujYLv3haJA8iKc5C5R/llJc/MrbObZ4MJ0Mnj2YJaFK7ITmZNMWsi8r/HeHxv5vokLOb
vkFbm8XObP7PMmy0pdL3MXBuYfIAf+D7kzJkWEojQm2qM6todiBTnoMAgUONfSOuMCW083TsTe+Y
0iwTjeH7vBhMkeguays4tAOJZImcTbg35+YTarqZ1pR77q9dz+R9rRFhRH3XcdM2xfT//ETm/w5E
923LWEO4OIwcG4f3f+a84LVnxB7Q+v/3e4lDrD+STaavjazglBqE8UMpnYtduclODh4hOcSqGugS
GuiPAZFx/peBML5mdhJf24w0PlxUZwcErAZzr60jtr1DSMxav7HTvr8mh3E9aLxZ/64lOeg9jhUg
Ckg+IjYssoen+RdZMfKCCJibZmqaTVc3E6YU7jUjGUCFvXo80L5OPiTGNs6tZXib525HEJt9tkbc
M8y3s+6xjpYddrnJ/pqwC+7NHvNBKZetCvNvz8bJH7Z8A9LhsoizPaJMIi3yjg7hWa1v+puWeNTr
oj5bC5dL08ToTHnU5mb6sWGRjmX+YNM0uHNc5dzpvI9w88u9bIsYGz3niy4waBDnebHTl3Tp6IeB
mN5BCbx1Pnk0aVz4O+n21mkQxpObg1YVbXLXl6Q8cuNnh3C2ioc8XB7B5bHrqeRatvPdXFLCMfRI
n6uGbzx3Y6p8MHWOWXA3lpPYBTNcc5sh7a/GjCwlyXuceGdy7ykylpexDuVtBO0EXo+fhTaKLRPw
/UidzamKO3HnZ6G5aYy4jZzMMS+SKxFHGr9PgMrY37t5H16RAnpHsZR32JzMiz8t5mUqESOiODgD
7eG6bBBdOXYy7YjgdWkQbtxzSxhSEsBd4OhO+Byn4v/J82Jp/585aDzOtg0Nx2dtuIih//Nx1qMu
p8FPMJB4DmwfTfXOMn7AN9snQhDrjfmrByk4jyqzDzGNFNBtpbjmc1ehj134uNSABtUgyz5XYo4Y
U0iRhNwiIiTLGZu6q1UH6jhZbnDmgem2Ux94CEXKX11N3xORAkE/CoK7AMsneO4DlS43huzu1o7q
4i0fITQksustTV9fKEPSk5/7xdHprZv0pXG0dHubkE0/op5ZuFXPpeVSYG33d+W8HZQTnw23Ss5p
8YeA8QxoU8MpT4YiiKR2zfu4OflBSvjBlA0XXIblHjYKyVoprHulGvteh8qhluGmWmPeSDqBb+BQ
1Q3c5icp3ZteCGrJhG5O0MqPaPK+jU5D3zhqo1TOq+3+F2PnkSQ5kmbpq4zkHjWgCoXIVC+Mc3M3
576BOAtwDgW7zZxlLjYfoqtHKrNEumZTklHhEeFuBlP9yXvfY9IP4abZQshaVBiYNnj+2NTSQTTB
PnYqjqnBIXiKbJs2kauGn9DvcMmaaApXdpXAu2FZvUpYKO5wtDKBKc5JbKJDqaGvOXShXGakpbdA
s7nN9PVUoxMoyhJXinC6CwPfm8Fs9uhbTH0y3cHlVPYrp/QArNXC3/dEh4SV4RxL8I7HjFqwz9Jj
2ouMVMwAXyGMkX9D95T/EgzmIscUljR5qghzdv+KkUuUZ8QFy51Rrx8G071qHn485CI22KRlMrg8
DDRBe42wr1TLNxS80ZYLovKc+KZGvbp45Ej4+docOEmMGGW9HzGqjRSb0KaBuZ1P1hNKQOuAZBlW
kzZo2yAznWvQdXO8YfEC97vBisb/aDYiJiujlhpjOz8RTniQ+9axivsmC8pDZnGbEkGSHVEzvEsk
6gfmO+yxK16crvVYfxE7F4ziWmdQGCyEu6vMtYNzqA3gYHXe3CrTPzs7HVD98yynIBx3Ed/lwRzN
4+8vFdZ7k8pm31SQD5CY3NfJOFwwjKD9KTxxN+Hac7BCnbIADasBcpokjXXLTOeYOWTHu81EmHJL
/gPRLfrVYcu/kXZOeJg099UIr29U+DH++9vd+pccXN5FKHe2CQvQmiNx/3x2lEzOYxY90RKm4V1r
1XIXzHmEGPFOWoC3zCf552TKfMuF2G7akAIqN6yZqgiFw9b5zFJ5Fx0OppR4QNiQcqAaTXYKesrF
J1IjiAjPY/1AbNgUwvzr3/rcfsQJ220iVYerwVYPFZVXbcGDFVaLf6qBoNegcbanrL3qZr+F8Cf/
TVbNvyRwG/zg0iUlSHd0oI3OXx5f0Yx2DMd0frMhjdAgFtup5JMcxKNFH0SxOoVsqNzUpo3vPfaH
DkPGf/Pqe/PR/CfQoOtQipCRbBvCJDXnL5hwzOd6L4Ie3XCdUMIFGpBXNJxAfPWnWRWKf+BUp+rk
DrX+0nbTM741dL7D8AN74xm+hveWueHXYJZiO3uVoV9XYCp6EHt7NNuEn08mJl92hNhrsiWHP2e+
xhhj0tRzZBYfguOcDRspwD1EcZugXRzymPhLlMOAOdguzu1z4x3pHpCe+QTyxT3Qlrz71TMJXTM4
gOXLBDy3uWnQU9PGquaCznLRiBiPXR9RhAzrahz7veVj+1NcQBOm9pVTkezjeBiqjYrJrcmeg3GW
WML0eEqjtzHAkWBjnF8mMf7G1rNfZEjQTsL/7esziQQ5QjsxzncK7WN+EwvSfBaKKccClW7JIgeg
yAiYY8JsnXAKEJx0C7jdFoKCpp/0K2sQZDchqh5QGhADnF3dQKBUBgMmRDd+oTNPkbbF/utJR5E6
8gOss4gEWJWFyCt9yp9ceOuu05oVUK05MfYDA0m8bmpm3KHXvyqHmCAI/Gw9S2+tR+IRZgbCS3hZ
0Zwo2TTZMmnGYNPOM5EgKE/YA05Ya2+ZAea8CUhfpdh7dSQ+yvlkYWbRcu+gvW7pqSVVs5LI4RFW
1pSzBzeBWiIGtpmxBPhjZp+lqd/NY8nEVBIIGipN33YHHoUONIgmDpOZ38W1HFme9ztnEh96DRct
6Mpr75KeW+fPtl69RRq+5aGH0mzhlQpUHy1Nh3/XxAuJ+aG8mjCOJuaJDV4wGGD5Es7sQzMYKJBN
bA6DcamybEAfH2Yb5nmDcnlpxbgl/rPc4PBEDA7JdbDhqnROhQxHse3qSZTB9QbvrMjCeotMBU8K
KQ/cMa28FvGTU5fZNlOEDLHAWWctfg9V8b1Jr5huDLSmm7ShGoxpHB9AIaMwDx9zuOi7skTrWmq6
f6xM3s+BGf4G9VpBxrc/gGk1YbNFyXYKOu9ILaRdTBO+hd0X+1J42Tnwp+zcxfdxaboHHnr92BYW
GB3DotsXCY9nOzAZziNG2GmYsLt2THPvGGZw8UIe+8QuX2MDWE5fsFBSznI+Rj0uKXCbgneVIWZa
IFwt7VlBCwJ1NizTLPdYjWPvWjKUu4ad+1A0KKn8UWBemTVpeiIQLqTN1bORW0VIC9e5ZefHKLAf
LaMPr2aY/erGTO5lSnsbtPm1JQaPPU64dEbzkqiw3MaaAHHlhPnWMJCWRaBl9sAIZsYFRhkP7Krw
yaTI0a2hWjiPqQ7nGYHHBoGHWEur+waGgngxZyRPFIhJwuFPl3VIBpUNbt9uhNxIpFpGTtYJyfGi
W5jD2B1zMDBGJTFtKeYwRsRgmsyBWyMZ+A6hOJnmbFlFz7oUmfneK8c6g2560vpUHvIoRTAbACjM
Qrveo2Bvy2FvohLhUaCoaLux3UlJQ4n8MCCRN38fRE2gDrpnCnjG5tnkR3d5jYbBjyzjBNNDOkqg
4LCBymfZr0ZZ0T5KtXIp/fYutphqoWtjzCWmR4Ai9THHS4FFfeje4mLjot5M/W68K32BKSZ2sFun
bXyM+nZcJKoa7nUZrFvkZw+ghlQdp2duhyf6peauqabbBNmNE7Hda8XERBGr3szu4BWUfnaOuvKN
ugJKcOSkK1cPHuo2fp+Kgq7MerdmkQFbL7xhYbnKY8Eb1segZqKaFJ/OSBm1s0z73eKVyXAuS2qW
hKyuAd3I2m0kJX1VvLSV0dxDujyONY9vLsJ4FQ/sv0jIyZdqyJN9VFAXo/8GpK05zPQLrhUdrtN2
Gglo7wS+XnxM4QvYirXrgHzXB8vbNSUbyK4Em5eL+CUXmbXWKpcnGiJPFKN6o20P17nJ1lDr0Zbn
lcweqzl0cF5Y/ff373zH/8vta9kMlTwkw6Sp/7n4oY0ZiWDuYqwwwKAaohoBWKc9zrra2GH+vBcR
JdDvf/N//inxt/mdS/lVlCNqjbD9yy//Y7e+rf/X/Cf+31f8+ev/4/ywefzrF/zp6/kb//Evrj7a
jz/9Yp23UTveq596vAG+S9v/ysicv/L/9zf/x8/vv+VxLH/+/sdXofJ2/tuCqMj/+Mdv7b///gcZ
Q//0gs9//z9+8/KR8efOH8H4gYqsmf7P/w7+5c/9fDTt3/8wzb9JrFiuDhleAEOf24j+Z/4dQ/yN
iEyStMjusOHx2vxOXtRt+Pc/bPk3h/ENGYNMcOD1zt9GU6jfv+X8zSX6zdBpTHSp6678479+/rv/
fOv/880Ifop//PqfM0Mt/XdQyz89I0CUPEjNNDj8l+lYf02LDmJCvOwcUHzaJbDsSqvEi+C82sI8
Z2V1zXsbpQgwNCVHJn6Y99d8jkiTV0etSIZNVOIYiX3Ym7M/k0kq6kzFVKmS8k4vfE5OHT+nfiEM
dxsP+DRzipXRUWhiK5rriTxvrG5+hxm2WqPCBE/yu84QLSHD7WwX4AswwDwbdpKtGtfNVyQiomAu
SSdo0WV7KR+/eHamVrNHtc1GLDZgyvYBsffLwjF2A/GRCwolsPAsLVc0l4ZM/P3Qwc3BB1tiiM0x
xrICqtYhVtlo9sz6LDIW3eyjzWZHLbR3vLWzyzbSuodoePIx3+qzC7ezvCc9QKtJah1gXDJlK+rE
AUFh6IZYW7zoYKcIZVmkadskwWir53TXURC9R717wgPWH7lfl6zoADcbB+GjeWu1fjew+T8UVRbu
BtW/SfotRjunXlrrwvYYvsO04vzJGO6yqE6nfifD5Cdt+0erx9hRjAqtN8ivUEDdwt2Dl/hHuuQW
jrwcyHc+KCFh+jreLwxMFx5D9tLFuPdsj9gqU9/C5wY6GASYPkijX5WO/jaJr9SK/bWfhVuYBzky
L3iZpJusxvyo+yx3aoNjMGMesUzDA2afdVmhbfdGF++JwKKgN+oeXeLG8oj8MRzikYqqpgZv3f0g
3X0E2RN1Xz3bE5hCKhDOU4bYIbDYNgyhe2+pNFn0Y/diidzHpOqR2ObgupRIYRAzsHnjOsFOXwDU
daipR3SVtfWL81EujTp8alPz1fDf1MxE09Kv2GrxyOhsZ0sp16NvElS3kLqWHbx2azrlsBEKBkXn
UWQbWbqIW/ybKBWePa1/ijTvri2Tx7iCWTMO7JMzxSB1sN5Twn9BNrjGItcJBhQIHfEgAaBoa3Ot
0vjkKVTeWRjS9JsjEw6mKO3wEuWSpJ/Ou+C7/cGQkKyma4dKf4PQn4Rji84TMR5eM2Gt4J49YXZL
T/W8MQe/kdyZ6jMeasSXKGlnzd/KxmadudBqUOvbWyju58R+M3UMSgZQklIvqMoGbU1eJoZtp+/X
SduwUhb1ZgqMF2JJKa4G8jJH2bp4JyGqjG21i1CzlkP/KWV6Z0po60acU0V4zjIzc0R0Fdex9u35
rHPjhojWqUbHoALUBc6QbTKD5mBwJ21jhgj6q0FfFV1EDTibQwxzzHcsx5ZGRm5g08KnR9abQUmW
P2mi7arWT1ejV8Ft9hKMTM7UQ68wys0YeAifPfHJDvPBj0u5EboeI3rGbS5HcrsaWS47RAdAKMPu
oHuIlKxnO+eSb0FZchKba3QImGEy/b4d0H2E8TqfWGt4lHq4i0cejEYSWiPDZ5vUG6wx+UeqpW99
IFFcuAqrwuB+JERtKyqCcoTCUSgijmvXvvqUJzgZso2XaBX1LVRcJ0IeUoa8yvPjjSR4FttUG4iB
FbAWtGpgP6wR7wOWiImx88aIt24IQrebY3Pznv1VXpGbrLr5NGMCWhG0nROKydOJj6ujF7Wj+t2C
V7i0CCZFvU9UnUnCHIt39mM9ohAkqWyiNfGkWe0xUSZ8L7y9kW/guMUyNG9apB69jjlkriliXuBk
cuubwcS7iXTGx7wiXFke2zltT0/J2u4SF8LUXev64ynpnpJIqE2FaAeT2OeUsATBOIq5r4B9oxAQ
5O6do0MgDLW9Z+ANlpW9D7uR2UuT8jpBV9sy0gFpiUtnZ0fhk7KRvmXA85gkMri9V0gZls5AH2Wh
n10WHTOwjqwYxRmgKAkxl2PnGs37KtUuQ+zB244AhNda9MSIfxvkFLEygrgx5dqLkebbnA8pw20Q
Mq+debIMhbPc1WA+QaWQLorhluB3d6e1gsGDgybfzUBhxoX8wdPGisf5VlpzjlCxLMgXuUzqoJl4
rS3HqZaYAbGGd5eyRVCf+WjTNSIBQCGhPjHk0WOUgxx3sFeTiO6Bj0eQX5d8XF6lUHR/AZ/qEadB
YXIuWE7ACMUxX8GIwFnAIAAXmSFP7yIcL+T90BZM1DqxVlZerDLgh+kgHuCvUM/K4GBUw5F78tUm
e2rRqO/Bz3Qm+m8p8Z5rCVClNFH2o2qsl60fHmqL5wZiGiCYIYRawEh7maSvfmg8yBh7Y9ezBmpy
WBiKvE6Ok3QFWu1mYl2kDWZqyUc41UHkJrxiHAc8sUP2LEX7HTh4eTx2T9yVX6NRxzAsyPhRRDkH
0CwWqgk2Wk9MhMQU2quBw5o7PR0CygW0Y4tSc3ZV2e90G9wUQio8Nqohspu/cCRA0dDxEJYY2eB3
zC5pSFpxyuHo+GQusAvNgkNUJvcmbyXU3w4JV/7URciTSAGFtYvwvm59a6elrgM5utiYBkimSnYo
f1S4Dgrh4+kxmZVEuzzjlqWZB5tj4EspvJ4o8XxCyd37Gxm2J2lFD9pk/XhuTM/E3Mmvz2TMv9rz
VEA3Z3Om197Ik7mZOqMjp7721Al8ClKGBxG8QQ0DtZeTkdP6y9Q+C8eG3aATFwd41ID//V4LZF4B
/gcQW+EnLturG1Aysc62EJF3xHGOIDbY38UZRgwbclJf4mwZ8vqN42DZd8wXhL5vVEXj5bf1wqzb
WxNUI0MqZOBBiTOy25PMwYfGcp8RUNlwKsW2CNG6WmRLrULS1Glj6qVqbl0fdIAyDB9617AvzHRc
0hZWSKCQUjnaHcwnzv/aOLCvLxemZx8w9MRrAqtYvTIcGj1Wes25yikxPMt3cZOu05lb5CI2zQsO
ZFewKmlT/6GaFH+vNVM1FDtN+A+Jr+1zWZhoK+urwxLamyXuUw2BWvb3I1bzOWKeelhflW19Yph9
G2c2Rhuay0g5XwXEYxr1OZ8cAKEvz5WMioWXvZtpfIWaOizYfDE/Lhii5B6utW7YFE7DgehoW8aK
SGwE0gn0CIjZChDPN9IcK+zUXUl4VUv8BnpibW4vtUwj3cTcI2Bbt9P4CjkVPcZoatCfeCUgjQ72
4J9ciImLLJgDNcYUgI/pLvsYBWu9L3AtUS2RAyRg2uDyx2puPMLqlRjsi52F+P46ae82J9VSBsGz
VNkeYu9EwUHiEkyJJYz50yyutxSms278hlrP89vcPJjSjFNYhPo/5EszyuQM8eDQOtpm6Pw34qTq
9VhqB2Ry5RJUZkjZ6yJSNsoHv49WZfyRZ8W4aODbreayBorwJQ8xgyPWidHlIfNMIVO2gFgd5Flh
3/5C/LIWgcXHLcEOVA5HpxWflGBUrWFzCHojWJuFwauJXLM3vdPgP2IYmuF+ycdkxZtBN3eNO77o
LNSQ9xgXDkkmw3WNvzd1UZU4OT4FL7V+xpAJsBe5qIBQ7ERZRpiig5pSPLglOx+c9f4qL+QuQo5H
YDXKGneMd7HQTi0jqR0Rsq8WppvGyhOEknzugyL+8piXjGn4zmrQWlJIzdTufIFAHVSFah6R+7yl
2C4IkEk39DtEHVju2pmwzUxWP5tVXvUOm0GHYlQvu54pgfuV5POdWWKDBWHeNcYH4M6HsGXG5svp
O34jICdiOOZvdZezsYJ1wucrAoWTKeSJenO2Bv/YMFCFrpsRUxW4uM8Tics6WjW+8zMwtSSPqLb2
Tc+1iFZNCGr+1AEWl3I0aMWXDPRvh54S8XKJk9knt48ZtRh9fJmRAycvSi+kK0Sbos93hY4msc8Q
YxriU8hS52VEw2RrapvYDAKB1nELFUm/7qhlzTGsYLal7L1TxR2J7HTEObNCscCuHSQkyk+hZRHq
j/BUeG6/g/cHgWDgZVKzYU412TEcjvCira3Z9McABCgvK7k7dlweevMxLhxyYQwfYnnTFds0d2Gf
yunDGQuq64p6kfiSJXqVVdXLF4vKl3XoXa8566xEEWWKe2NwfmVZ/aDhHU5N8DpkA9EP8Bl1cGIu
mG1dG96FBfoRd9GnLPqTrt+Usv/2NbvEXeCfsdPEq77hxVOVu/cBRq8KBqlkAWN2jsgSz/EMV4PP
U9OeRukzzHKAjkhchYkZDUuL5jKMGMcW6UOXchZYBchTpsUP0h7uwip7SnqPPcTU7+Uch1Tqp2Hy
bLwhyMW6hJiUjBBarzyZWXCMbeccl9pj4+bXYoreTf6dhb8sfaiPRphpm6z0d1kC6aBRfDacCFVj
J8TC+c4iSPGuyL6bmeUm3elBWhYpMS7sE05B0X/R+HJOJ8XjJAE7M3z6rHv3c5CDWJiJizU/ZItc
IBgR6aoXdN2DxzxA+QHaIzMkoyc+OlVz6h3U657kcx/Zebx3ISggri0acNZKrcagnQF75m5CJpFP
gJM8fj7oTqLbxGYAwtMEIYdcf83yUmKPdLj1rJMslbsB/6uvmyEidaW7a4P6Utels4wj4awxFHLO
ZNAcEO/6mkQM6ujmiunNvTGrJ7wG9lCfbfOOi0cLyxRl+MRjlRtXhKLtktDsd2XibUf3PWPgiPFo
yHeFpfBm5t5n8GJZvUXdHkbIh6tXW1HhNKK/N2pc5W7trbxs7PYDa2QqfCygtg72ASoCDgnmI2i7
yZ5IHEjIOU9EHnf35mQjXwhvUcqdASudefhiMqGDxszeMeNEwbNtDTsJpR0gwS7tjqgstmGSnuuC
CE0+HuHN9FMWS7TkOWZyNJFDbW953ZecfzdrvHqSGTg7flqMZljrANhF6u3qwdmd93bCKBXPOLmS
/r4xALhp3XpS3X1vrPxGPJjDdK5CeQ4c9UuoNVmgNyywCAHJJ1oII9pPPaaA4iB1BjqiKPclaJSV
EM0ZH+tjhsbPG8IVmm9yeIrwVR+KT98EuVgkOgkXDAm0OTSLKfJSat5npaS1NXwCTodrn9MOY7zT
07VuVlDp5myy9ugN5ntbZfgSPOaL1nBMAxctofjlUduyjF1XgzoOMrvPiXDTyvTQ9d0+4Tq0qAkn
r72rcRqN/q10New7sIjS5ocq8OK4+REC6Z3wmT3VSfZM3tA56s+e1e1NC/16hydY1+6xPqDhvbie
e+KMQw5eOtx9+nR1XMSkbeV/2QREDhOFXVkfkzjYV1z8q3RoNiz+bPiXXZbdKr06OkEFVZodQ1a4
L4Yd3kPVeqypf6e435U2HabNznoxSo2YOnrkDH7eRD5EHhxTioSkPobG1jXZz/iF3GIcJE/bpjwy
NQnwmfuvNgVACE3H2xtkcAt0aIc2lHCca2LtGBzqDZZmxX9RUsdHg/z1XTEkt+zMkV+DSBlPdn+z
WNBmLg24W7QHT7hPxMrP+KeCxoBrCyFr5C/w8gZkwGifeqR99yb3qSAFYtly5E3iWzXWKSiGU4h1
Afhvt6pVdupJCar0wIITF7yxQiIU0XwfePGL3KXfNQExpuMmTN2NWbU/bif3U5ofWXVsYv7VKvQ/
Oy/7NekMcFwWYbrGt8xOjtx6a+HcIFCDMzSRURXtsSTEiZfFeBbJUR/JpBkMeRaNxmtFBbXyhb8l
Lm/dadF9mrhfkMgxPWl7GreNL3DndYX9Bn5i7yhIe2TiCLyygCKzNGFVo1lrC6TmGE53hjSAKEfs
LUjaipuXYCaOh3q/I5SC3qcDHG9b50T7mdJXGd4SS6w7031h7A84L+9W2lT8XhkTExBFHEG6fDBL
JpOoS0MPZx7EmTUwmOdBBKdR3GUdi9iQkh/jXXIgGWqYIIC3Eg+azwrIKtB91TSFcZ6hYZHL0AAB
YtFl6UBRJLgnCH/3ZqI940hxgLeM5Z3MUJU2hYU4kIFSZOu/sPJwFlfOS5167jpj9VQwiadHYRBU
+0xh5PCq6IZBC9CVgypd6HiE1qyEM3bLtFFOXu6UQRhhMFF/0idukpiFN9rR58ZAjSOprzHOoVvq
b4IE8g5THTEqk7OfBmNvUhygBnRZG89XgVXNQG5eYPq5ZRq9iMrZDZQEq6Lpb0RJbQqDcVFTjN17
4n8UAv4hQd73jRXpC1mBS+joT5Dfwynnm22xzDKP9KwCIA/4w7j7ABvF5h6NNwco+pFUoULsGA/U
HhPvgJ/JGsynJvMuuaL59J1fjFDQ6wDnaZv2q8ZdXgfEXAU21WRZYCTzcE2uucfclarVsMKKBRFu
zEMW1SP/kgqwEDWM1dE8TA5vP2F5fGtFkS/zvPw2kvo9ZnS74+ZYq3rkBOOIv0u1Bs0n8LzYau4E
+ZJeYj2WSM8JVmPGnXlY7qrYfYH93p91brrKoRuKAufaFHV+pNezCb9inAPLNboI/Itc6Gh6VNmf
HVlAckr4VtAxkdJYo7vn7bhkQ3JxUkKftLRkskzUDPkSIzK72W/kELODC2W8GpXD+kwfviNmcsGE
T7luuIlrZ4ZHMUNFt88oqSkJw1bWNsKhFk/VoaHYvivZ+aLo1t8hlX4WWeejMWIIbMbed1Y56OVW
eIBBudWcGZqgqZPMifrUry8aG1RKZcSZJnVtEzffo248Ng0nly/EochlsmKDiyIKV/7CiAg4I7KT
uSQNRhpzhzjN4C9SwYvq1ErACOYAy4lIZV9eAYmwPHilvrGO8zVYmzMV2q+4m1voZBLw9Rnk+T5i
rJj8I2CUBNlaBMnhxZC8R7S1CQOKbYUmYlEmPSVQVMP0YmjSJzPdRx8ZPppWCsJhAhwsKXKt7qlI
Qvte4wEvJyDiY3CBR1HOP/uAnF3XlgxW2XcyGNKYymx7izuiQnyrtVoK0YK1qwQcFyJu3qSB+Agc
gqk8f9ykZflh4qu1dP6taUQNEEX2jxJQ+cspmDjMQxYf8FAWrTmtnTJ6LKY83RUKdEPbdenCBI9X
jIwaGqwpVsMTqVLyfZLgq4pD4s9Fu8HwbS3Ro06rCEVPI4dPQWwLwwdgDLkCQRDZ1tLrCJyoJKMP
YmnUurKDK4GTWx3T2oaPFw/nyIzMqRu5TLQRrWDTODQj47eXBy7Vm9gTCm7QiNMVJsi9GS1fQhYA
DDxmGHUSYkEnnQ6QyyoP1bchxDmpwiu6yGrTq3wvuH1PICQOTQkTRktbGMq4goi0qi+ARflEMeJb
KyFPlRWeMN5fE5/CDwXUJXNm/DbKL6QEy77hQ83oZ8sLZBqTvTB3WZH4G0FDiNeRF2DQAn/TViiS
q/5SlHj964QFBSc8naxGeFeon5iqkGRW4gJQB5Ml9qgH+lxre7vSuPeveiTVHVsztUh5A+fIiEcg
ttYqLR22JZN9KpzkKwBisOu9LSoD1B3efQRwamHp0ZuWUL1EakEGHQq6CuHV5CKJj6aD31bVMuqE
WrWQwQ6V0JNdAkf3akwCerWBwYJSG2CZMPaNG90jb+qx/TPWR5IKGvY98vNLofXjqTCOBGzJS4B2
m3A+CSaRXQqDBWLdRrlyvI4JkFlcNOFgbymI3zPnUlUC7o/8CKEsW82l21JDGHW1VSr3lm5Ee1wH
JjQgshMWHdDiNn0AZMAmbBwPhA8vSqaqxM+eketWS8t21phqkjN2kB1pHOI48tlDZ9OSt8HU22X4
D1hFXR2t1ufZ2V0TJicoWT1/bCOD1WT4cN3ymVZQjwS2oJFEZjKFy6rjc6pC7d6x+KwiGbEocLVN
59XJ0ulYpoaJ86GIHcTY3ZGb538EFlN4pkXDLtNrgmIhPPjkBQEp41uyMrTG40KzRnvVTS+EJxFq
GdQmE1sX4IrFooCHeFEN6TUrIQwjeqxWg0kSgWrn1uAnacUAhCudKefuhy7ITxo9BQGgQ8/RF2o5
VUxIsXN9o0V7KqP5JKcIBLjgLWPu36GGHTZ49a6OKcVhs7xxohBQTaQ7oAmvWxj4gNymZM+bVAb5
X4CpbFedO1DXBiSsAeNXMBwQr6BxSuzXBFj6dprI45pc7MTZqC/wAl1hjAXIT8PvxIq0bUsHVmfx
D0omAg6xPlYAIKeRHHVrFuVNIzlVSAsvMUr7JcvVcos8/SlwSwaAnUVGHDiXcbRvo2g7ruPMow03
Nxi4ac5i2INmId8To6G5A+S+BLOjw3pMiFD3MRL0dNtVfSZ4DXagDSsM4B/Gqzw8RqDSSkYJJOfi
bAwIrw8N1t9BhzHLNHgpe7kumXUhNXs1BLdBCBSjsGgiVas3h7huv/KWqQkUNo/BTfMU+cR4NkYw
5ywO5BJ2QPZCCi02xuwpO4G8N2BDQRLVesxbY+FI5eC/oBXgmQX9aPMslHQ3AYN5p763MFbZsnrz
+rR9rjX1KMOAlt7PEKZSPGEI1VZWPm+r+fTufOUfeOqQQWUQRCI/IamR00CVrCR0Qr47QeUFeRGD
hdAMZI6MJ3HpkmeSEs/+27GsaQdRGOKsl7jxgXkuK6w36GaDA0nCDzJoBHxi+d6lTGal0+VkxAZr
UjpQQKJTYajkvqGdWvayeOxS/+oYdEW9fIK0urbs8cmz1XXMk5sbepR1m8wkuI2XYK13AA2Fy8Gv
AVBc4K24kODnleIWuJ+jdKC4Y2+Amhfd4FUo6FsIAdBF10Z/ByYkqqn0Qi1z1qOLHraARyld9VU0
BGNHxVMi5TPZgjMCKnsq2+5IeOvRSNtbl+GrLOKN54W7qsnPpgmbNcq+StH9Qrb2PRrVG+PpBXGW
DyZT+0WgMdOyxVStKkau8IPTc2AxGiwde9WWpJzGPZbJyjRo3OgyqAlIBKg4zQ1WaCFIyqVWR/rW
SrFF+/l9ogfPw1TuQpkc+xqBMrZrzM/GLa5I22uyGWI6ej+kHh7MkR4UyVpo+/Rm0B22XXVhrPqg
zFEH/EANToqCye0MzRVmzbTuWlCOKZvpZZWVNI4A/iJXnUiIlfull6C+dZMeCl8s3H1oISgw4coh
JAcb2URh9NhUcFhZuxysrPPWlsvyPGMydTVylr2FVsplNIztsUFlKnSsC34z+x4IsEMS2DHvcqH2
Izx6xdwvTmiUH3WA2buMqw+bX6lt2jHyLoEuyLCh90EvcxF4zrO27Q9wF+W2VeMj5G3nwgGxJVEV
6FMAXcXxfB/L/ryBk2pYkzLR7GNQmRbxVgxqKcVdKxtPcVRPhK+ThxT08BRd/Yn0p8wYtxicXtyR
OqlxwScxz72xJZo2+oSRwZ/snWCXQVHabLyM4mJC0jmo7phGMMAKV78lIX187/Y3d9ZN5qSN8FQC
yYoJtARoKTZKbRufRSDje/ZUPeOW0QNrzqiwVPQOYAIWkbIwmdXaR+wKtrRW+GZSHLnKq5m08+mB
Nkc/OTMfZtZWjfWjG6hQrSxHisAnE0ocLoIBocvatJsXWAnYPm3Ge1ESICip02QTSPXqJRSB827K
aKP8DtABE6T8AW3zviJ9YGnofrod5iQGpK2AdQekvnwoWINzk8CjcrytIIeT3WlXp3A8zOAxCNoX
D4HoNu7tZOXL7r6IpoBh0fDIUoYxDAsEmScbWKYoddLC2Yk0OvWVnu9kLkbMR4Nkql1uuybInovg
RxPDdFBADFU1VVsD7OeavxoZQdl3tNCAoSRJyB3zgWXV22RY6+nEcaMDXZWq2kmYrUNNAgM39h7A
Dbwn5a7gti9D2TqbWiv3oFKrne9RstbKupVpuUkbtz31tj37mENkCwi4GKejKoIJ7K+DhM1ePVRX
PwZlWzXjdLEUjjuP0KNjO3GbxsrI9oEwthbGUPq44CSD/jvu2adpk44FdqugQs4SIRKqDY2pS81w
tsj64TgU5aMO2wCkx+AcUj9eeiJAQTVi4SlhRhHUhL44DONNOu0Ty9L2Zf7s+MMT1qMnC3DZTFfi
nrS8W1BiIHZMTLI9OLvRb9XSEbZ2VtQOYMhoTNA1rgKq5F0iogtj7G47hMCVjIneOQ7YJZV1WG6c
yYfyRzGRmfHRNLL/S955JcmRZFl2Q601RtTYrzNzHu5BAfyYBAKAcc5tD7Oq2dgc9SLZJTPSIv3d
3SJRCWQWChlwN1d9795zwkuuOdZesmU9J4OznMOBhJY0NcHmMV2OA3qOMKaHqPKbWzvoGUu1bMwd
ULArbczJ5WsQTXvmj0nSLUTSbvD/eQC2VCZMc34bGxYQQd29GOZvmzYc38+ohFcaJvsWRcuqAMyc
SfGeUtEgdcpccYIynQJg3/K+6oE9hO+Y5yDVLLF2hoceAOOjTDi6e49X217/EI77Djch2TPtFbz9
mVD3RnzAMu0ShCJcWjL1mdk9C2oru4a3Pwd/26/w/a6yGqSPPlo3Kyx2JJgFMiAwWgyCgwDw7mz0
2PDyJx4QCf8Yv3ERWM5aqxlP1xYH2CFAcRgDpuLydXKgiDFNza6aHazqoXO2i2Yful4RCyh2kFia
GSgLwnpaeXNq7RyMxeekt1tztiFWO4dZiv3sOpBS3LPJiZDwVfu5APVjbGJ+hjqfzPUgtiSSjxP4
f+zn0yoRyYdjfUC3ZEplnUFLTUezkqsQ4s8uCTmBeip2YljIwnBJ/USr549FFvpa3r/R8xUVc3Cz
DG8u3IutPvJ+JWWrwXfAAjDH+NasNms3uI6lDgt9Ho16l1lDcgz5cKZYilSGaTigx/KtTciYL0YM
NtTsmfph3s3Y4mul8Hy2U/uhnw6Z8y3hyVDHIR8jfAt51WzKRcMylkT5weMGtQiyf0ZMPDkZsPrY
7swGOfrm5Xx4GZKthNVN7iYFrbZh1ehjzvEDIm7rKBYIxErKgg1zLpg5wK8VMEz/zqm/Anlk/tGA
/vqhkz5FEwOeYl6oygmC/RZzF0ZxhZ7QTbPTjd0ZPomdeRcUvEK1mLEeKhbGScAaJwS1FAwZ4S1w
B/tkZn2aJrA20vM4zxam4PmqmsZcvTjEJE8Eb3D60p4yNSI4FIOPKUCb49DRDSVZzZqIw2Jl4dRO
Ol+krNIBU27mSfzMWGAQ/eE30M/nGRgu5za33ki9+NOZ1vNQQIVMaN9WBCc27Ryeo8zrdjRSfUOr
oZNnpFckj4fI/tAh6L1TKlm7acmbQpskxwnjaDcQ22XCQbTAcRS517bJ4kvGpnczaMuFHjx85RYW
QY3PFFFg7KYHU2YQEHuPwkiJQqKRzgcYGIawpn6xCyioVhRZ+7SLjmnMwtguwIp2FZUIHj83LSzh
eXD2W2iVc9bpTrltGEevgfZbMkbleNrWBJ6aeNfT2s/paazdoTjlVXnkv5WW3M51E3Iv4oh7xIli
bQ/T0fW891ydWylmcpNMh0/P49TUp+zmSPGtjDz6oA5a+Vrjse6DdEkcYoA0Nykw4xPem+Ewkhyk
zypONfMSDh4Vhr+ES8c6mNLsiMLw082wfKC25mxaIhe0AJkDq433TkcFglPMRsultotc+xrA0CAQ
x7jFkI3qSYevnIuh8ZstS2L8emPdLStpRxQ9ol9a5cRkCEs/Nt4zLIp6BC+WxRYE9KZ+BkL3lPFE
3bGbPpqMpdapJ9qtox2D3lYgBG8AC0r3NWfttuGl9auD4AdEWP+EofitgQO85bAIFcblqBS3jr6R
Jgc94RnbZCFC5rGF9Rqj3C6eIj4QH/ezwIRlzb2avMa1YlJIoIFZbuWxXsuZEBRaeLdzJ/GLhox6
3MVveh2EH7FbPGsI3/mXWvfDOGEaM0vfs3v6NmyvF27iW2vi0eRGRXBabLaerflg4I7f0wZSS4S1
jEYhnGozssbNzIlwPZS8y8pUYKn1hm3uhesULveZMgz7M1Jw3ClPHFW6FW2OfgNKA7ZDNZzaAL4c
kbRqni/UJYadx8bCwi7FqZwBN/BPfxq9bTtrxG1YE6R9t4HYxVxMZ01dBpG1lSUtkCwNeBsvfFKM
lXXNnT7bFCZODc3MWGVM+ZWDdLXJOqBeWfJNV0HjlsiUbfV7PA4XQVZ7xQr2ycurCc44h8ZKoQXS
ZLI2gPs+4fXNa0BfW6pV5TZvXFZNPP5Acj5LZxiIzpgv6UJiTE6U0qp0sPciL5EFwDnOedIGlX2C
qfQdUWu1mYLxBwQf+DMpIVNw7szm6URp9V2GVy1ktVFM3n2wOdpmALX9mJaZbOBpt46XAMHr/Cp4
L6K8PjsxExJzyJ7SvtTWsc5yjYlJnMpb1bk/y1RRIHWCAdSvN3ZDBndOiUMlufBZzac+hhTSZbXB
/MHcTkb52jBjJ8VUMCLltbTKeiUIn8PXfg64GAPQIQoDCdPWG7ix+k1S5iAcPMcnmfcJpfnqXpmk
h0PqT5lIAOh1orqWWmewXWAsESN2sBwOErGis3m0lWfkD3p4GbrkMFfzN0vvP1uG/asJVyMjtM9W
2SOARbzyn4dceSWK6I+nPBMZwgmzxDxhti4vVQ9ygVv0rwupR53Ig7JVdBqYlhmBxYLIokNogX0O
bWVXiXWobBcgnuAJJbz6+BMaCNzRY7N8+ip0jJZ1hDKjUe4MbgR/DDNl38aBx6BtoywbiE/59HN/
zDQtccBAH55+dWg5JuXnkIg6OL5iIc8I0DHvpj/C93VhH+Yeo9bbz6g+MuX8UMgLRAiQ3YeRXRRi
kEgZQiBFKQc9QUF47+Qvfokh30mkImDEeWepa73yjTSIR0xlIIFtW6+YqeTcCbx9iaZEU74SjDDi
iCHrWyQj1TALASP3byKD1gfnJiMbgfkkyxv7nrGJFJPac2BHWZytE2FLYQcPYQqBCsptTCrKqWIr
u0quPCutMq7kHZhPnHuEMpWPZTRsYs4oWgJULXHPUDpU9pYAjQsVUKSUiF1sBC+9LXgQonxZRnKg
TD8MYi3FulReGFsZYvgW6Q0xGVO5Y3plkXGVTyZELFMimHGVaYaKxzchQH9KDtRT2f5Ch7dLHew0
re5QafoUFRhgjXNYrjw2I0IbcwyZ/EbNLbcHvJnWU6fcNw4SnFbZcHK0OIlKiEAcWTcZDB/Gm12Z
yX2fv3UIdXTEOp4y7HjKtWMp604791+h8vAg6Fn8Wv7OJigciHrINXAcUfFmeC8snOqREyacN7Qz
DtzxZK0eTxbqn9gOroFdzXtjmTgfoAeSyhPk0lhEslG9q4lPO2abHFhPilpojMi9BsiG0HNU7N7M
HwG/4oiOaHx4iZShyCvaeVXofEqmBTED5TGiuMm3DLNRyj2Cf1UOOS7aowD9ETzgS8itfixJ5OvU
qbDLO/uMG5AmD7xyK6JxuJQqu/mcS3Y+y9QdTJ28PuvGYQ/f5QdMPl64k8Giy0SXOf0YyAgkJdYm
KzVPSd38CsoWqTXfOtY/+gkYwxthA4dSf/ZGUb7cWuigyADEu1YZokRgs7rEGSWRRwEGCHcDOqmm
wSvlIpiyEU2RuIuf6dm9e8pBlSobFRTICkJe7zcjSUXIP+kuVfaqVHmseoRWHbs5U9gmKUZG1Kmy
Xnm82+vIvhvKhwXJo943Bv3xQNmyqBp3u0oZtEre0KVyapEx1fbhzErPozKntcl3x9CvYJJZPKDk
kh1uLlHFvyFcrAZl7WpzDl8uIi9WUa+x7kYXMqLMGit5GZz9qIvXvGRVjQoMem20NXvQkQkHmEox
JFqurRNDNlaEp6bFbViWzIRQjIWoxjpSoDPSv/VcEd3u5n2QX6eyeJ0696vCy3G0ebGU/LylLGas
G9V1m7KpMpwZIF7oM2363vsQ2pLs6APxYcbeyYrFlT8BIukIpjid1yxJ5k9HDrccpZqn3GowQPnb
FowPyz6H6Br8KHc+4WsfpTKzaROOtlrZ2uJR+1kBf+YijcktQukmldutC34YEbZTYOwfsbK/hWjg
SuWDoxBHu/yyMAkbA964rhlx20Mhh4Za2xXKKpeyBtoFTX0rEc79D67XKWjB//pnfe3/qdf9n//d
Zp/Fr38r1qn/xu9HsY6q8d+k57A01Niy2w7//89mnTDk38h1GgbtJY7rtOgoPv6jWmfbf7Okxt8i
ZWPaJsCnf1XrbH5BTTc1CneOBvtDt/871Trj3/khlkTjrNmaDsnAsog0PSBNX5/PcRG2lP/+I5FZ
5GHlbLZRVbn3SLoXD4bP2W2Yg3B62XpW/1xV6a/MTp1TMHfFtVkMbddxUBjhaRJyIUXWcYI4Wxqu
xCmtX2q3wZGbk1ZZ6Ojt/tM39//TBTQUFeqvJiC/YZ1moelIw+b/DO+B4flPv2Fm+2m/VK3YOBOn
EbspnvqZNznQ9Pq7HHOawNmrFEPHXZ5PhlCO2V2XXDH1EjgttHUCqdwKhqx/lQoM1xt/Bts721yy
ARgtzKjbb3M8zqf/+rctXfWn+e+/cUO3Hb7d/JG6tsH3+99rrklfe1WeQYjr+J6TzbCQqf7rS1jI
7kAX4vDXT81OLM+a+mIbkC2htvGXTL1BQTEE4kP1n7+AmCDVufQ0eRbV7Ey9bjrlaulfKUf4468e
P/f4YVclWHejkrSa+kcef4MTPqGe5akWZnyryqYhPX4UNPxunvry+GmTmdc2HMqf06B97wJtucOe
pIY0Qjl0ZH5vBbvCzBw6a+9JQrGEmU9QQ1liVYN3ZxZPhWIp4x+FTvLf7X0XUM43phF4zw2oBDLO
oZhOATI2b/imx4txTl1GEnSPWfEUA834+F8/1vSkvXM7+FN3ub63HNFf25jVX7HgY23DitXt1LFs
0VLnODEhPVMebVayo/gTumUNzI+fC7lXVXFtH2c9Gs6BrQ3nx1/xDgWmTtnkqAamHuAYCleu9I5T
RyHf9fRpYziwbqYER204dLTX1H0+VV+MkpHWtgkzEkWPnx2aAj5L5n6wqqbok0PY09HXl6tEYcYe
XywhJGMRwYy0jYzTg3v115fBghgezk9t3bRPaYf7gXzvh8m+dytQHP/QjNc40sU30P/jHltuuXv8
tI7svHOH+mPWTG2fmL+TLtU2PYaA9wXK3I4CBuxpzS7eRc11BCAvSk/1Q6LtAemVAcWPBWAvaMwz
HPB00xhe7aexaF9CHkqXqk3YLDXdy+Onci7Giofbnx4/5OKfHEZHhTHJu3LemZ4Do5ieR5JdzLb4
RPr7z+U5EKFRbh4/itQ/lkT8C4xLMG8e/wUmMza1S0ZWJFDeWGjDDtbYaU31Ii/5NP79Rx1Wx6M5
Bx+Nq5HtSMMFFzg41lPFx+SmiZiQsSpYKQ/YTcs9eeFTepOqrUsgBeWlnpbM44eh1tnXx18JwS8e
NfVGeGoMlABXcaa5Jom5qHSC+stwFD7s1HCfEFViqxAb2FmNkSZXOVEPZT06rZ2Ea7mnvgSB4JvT
YMfpnYa3XhQJQGAgtRqrjo5Z/KNjs3Di0KUCbXr4BJW09eUMI4aDoRWuAxInLIArJFyxfm47ZmaQ
o9PTMuIIEq7cxGFvPeeWapqG7V1nAKWPJSBrTxDHiyk/z94IZ0FyRaqSwrpM+vuoxw7nE2lfw2bQ
Dm5efnVul/hDUoTbMUzCN6ug9mdFFE8zu3NPYl8kgQSThPAstoW1tolwnubE4AL6+Et9xrfk0L5i
N9NSzB6yZwkyMp6q8pqXJEDaPCUnpEfBrnBwhRFfECs5OjOKAJQdlv4mrJaQdjt/Vxqvwc6oUeGr
OQcWRZamUoNVg7dAaiYJA0eZclA2g2vBvXHVha5zqoLhKS+kc2ZfTppetjcQ2GKvmTaj0cCzXli3
Gk914RD+lsWVxB1p4S6OwbC74wVkG0asgHtsyBpldPXnyYj8sqUOSdE9PiBrGy5RJc+p5T3D1y7f
yeUUPAOGawgZ8gZDRTkdjulyaw0r2Ixw/pMxTVnfk1xfHA+IpGfAMAPkCTR9Y6i6Q1d1FBaMfRSD
1qMDPmxnYzi7AmJLDD1svejV5Gd6/mUSYypZWRxRMJ5NwdLPGNunBnDlNqe3o0ohGAOZ3t/KINjA
KDShn+XRFmpWtQU4lB48qMJeXuu3eqy+e6Xd7g2O1ExuuuEQ9fG4h3vDBnkApXmy4JMWURIzlo0N
QNLCLu5OzClZ5vJVU194E6x5qWbED3kQ6l4ffASR3OATsV4bnkh1xr0JiSMx52R+1+b0o4apzNzf
o6sbqZcH2bJjOrCkbwlTV0PeXtyUiGWBnmkLSexnzVEXdyu38CBjDocq/qcUY3+1bfPGWyN+fXwp
QmMfAFUi/HUWbMeq+GJUjBYcVpWXehnNcdUa8qOep+U1ce2jqy6Veju+ZNN0Ad+ZbKNpttacc+pT
sFgTyq/Y2ItZPIul8fVCznd79MnZ6+eg8LQzFZF9xOc75iGGfZs2GsJL2VP4TvuLl9T6NTAIKJZy
ci95YoP5gOrNJWzAfqwIh/qo7QU7CZA2sNzRA17KIoCf3YxfASHQxtTSs14E3xvblDuNBBYgYL9q
8+VWjnNzH7xpVXdDcIzswcEGsVCPXuY5RgypEQzOxsuYTJsabsqyBNbJCD2QSFYJTanVomurvswg
VIkfx8tOyPlpLh2bJ+V0ZdUkSHKPlBNM2W5Kj0tp6mTcheyWWJYE2TPH6SpANybABt09b4nmjT4F
YhsonD/yVSZr2Uaof6eBuA57kTIAEt3MZ+AHXyDO0AuzgweTg7ivFYgHgkGySbertWHeTDa+m0pW
1qFMmS+Jpo3UnfQnUK2Fk4w5n7A+1VV8riDJnEr3RcP1fqHV8Tm21N6MpGYDaahWT9e3+7zoCYTk
2ehTe76BiaaqZqbJVpT8r5jm5Pp63J/1enkPpj7ks71y/AWa8pbhkf4ccJhgqfArjfT4glhoE0vA
Wcwl0vHk6GTPFVW317u7pXcFQQNRsLiZSakt7p+Ym/8tmM6qSNzH87fIcQaKj0QIsqQnI7wjW0i+
1zFpCQp9nk/pyOh5maJyh1cVdQaP4MUu5lVex8uWIrizIZNMpLnuvrw4zHdR8yGjRWFrvY1u2vaO
O8LZrr40A4lkBAMbB1AXnvSyOUcAVSDLNDCysXji5yr2QNiCTW6OBjHqUp473hCw/5XwIfa9uqRQ
KyPj3EnrfXYzcRJ18VbL1iEsSsqmptsfgvIv9HBZC6w12wBzKRh5YuWzWHVRy6OCOcTa7lpvh4qN
emjUQKscwp0zZa+pObsQ8GEQqQEoMk6zvXhT8CesvdyfWqc/9ZH+UdgxqM8ZC1XFuaKS+nXpoCeR
ymLF55I1jCyqGZmDX40YCFmBvqCILgqLraJjCGr3JBKgx7bboP45YmISQ/WDaLN1gnDs0dtFtBup
zl9gEANzE6d49QIKU9HElElv0e85yx+cIumpETI9VSUgzjgdvA1nTFOZ+taW6diHMHJGn6Dvc/14
z6KGxMLZH7oBakhXkYfS1ZtgAGrDZOlm6VV1EoRyiSjUX3azFHxUxwE9apoTbNtqTRiEQjhEEsVg
Eecc8wRcUDVEJ3UXo6/hcX4k5OKUF3fouuMyDuna46G4SacAPJ1wDulEAOZxrOjU2SKWOzfLLHau
dV/sEEPGx8iI75zC3evEXXBV1cJ9CpetExTpJzv5n5Qs4EI+VSODH8cjP1/NSXGsor7dyjoktK+B
zx30ud2bcf86I83kAzY4Z97Q7EtKuKfWNtN1LXIqB+pZqdsU6OqSZ6WrMK2OG4AFb5C5uoI55l9f
IFhODOoTsZ5m7WARRdtpekDkuYOvyX6fHX5H08MeeAOlnrnsqQwDXGCvzXF4/IQWZ59Zwb2anhHv
Ta0tD5Mz3yZRiHvTbj2HLAtcKPIKhmH740haPFmG10BxXMYw+uGWE5wPBSOdcgatZJgotDqmeWM8
QwLU3ddO5fqVev6O/dSuTQbLMeGZ+QIGvznH6cWquIxpKNF2caosmjENrMx8EhwUJczIVwKxm1qX
NJ1E/NUS4fdBmBeUrsiXD7L9VnmCWAhdVU5zPaPCin8VLqc2PVnMN+NmYEH9UoYBCHKdGo3sT67B
Cz8Gzuz3ovleNV3s88zQs55mBzGxQ5UkH4+PoxyKxwXuB7KqqTah4VpPGsqsy1izOFraxPYbzK5s
ubB0YjnH+mHD1f6QgF/f/vEek7ZzD+Dp4eG2l109DPE1a718i2f3QrCoxetYHBdKKsc8/26MqFgj
EwQukzYv7rtjmKTgpb2QcVxWc/RZwvZJOLTQZpWHpolwivik4I/epOwdjQU+xImXTGf2kPCgg2/0
SIY7DWboc61X32YjdOG4PJNtnjh9whkd0jrZYsRCM9yO5ZM1n53xty3b5YeVeEe6duSgLY0VQhrv
upaeYd0JebULVr3MG6JbjJFrs1R5+9Ha3Rer+/LLcdPpFBLcPj+QzqUF0N8gUcrDPoGSx2dGeTEI
z9C4WLxpHQBHOTzOCE5Xf0CZk74Jwv4cACYo7Yl+lkYD3IlnPyVSyLSiagHO0C7fPnjTYmIxCvfq
D2y0iuBvQNgJWgxvGCiSFI3rvbO03iE2CIYHLql0e2dHrngXcU/ONeSBW1fB2eUbciOwSP6oHASN
d2RzLnko/khsv3Ns9yDL7oU7b+xPSfZKGp3oY5PzQGZV2XN338Klyc5ukNHggqjSp9Sz6R47l5aQ
6AaXAsWOFvBzSLhqvVg8k0PV5sLnRVy8UZgIop7vwpI0Dxz7FiJ5o1ZXU7sIeu6cDKHJTBT6NjMG
moJmaJzoN3+GqV68hlZzDSe6w5i+pnOrudNGZsJfUmmCoebdY5A/UWDK3TDYzaHosvLUG7Qgy1oW
lFdxmAyOle3j7shjSX9uLYqXaN12I+n2lcFH+32kYMD+AnZgOdTROaJYHrdjwyuQZkNZ2s5W5m29
KqomPUPHeXy8hEZOC6lDZFqYUbqBRRI9NWasH2sqYoep96y9nr61uaVv+zL70zcSMqF6L3ZZ4fE5
bBFSblrQzszX1ROwTMktxCVLL9tY4OroS72Dt5OTIiS/GQKdWITTnjo33JvCdC4LYVs8u+p52Bjz
NpvdH6UxHBOSHZeg1cyLKaLjIAp4hsUI5bztj5XhdZe214InVZSoQ/KVIrJvQ1dpx7r6VUyFew8y
lt12/6eJFAEjBEjVTISS6yasqJJPlm+Kkpz+3K+agLIXXovpMGMj3JkjUyDyCum2VudBweh/Bv59
enzRI5QVaUCvxqQ2/IywJ9nodYwoQ4ZyF3dwqbUp7U6ZSRszSclFPQY5Dd/cQBZHI81es4IOFekB
3NvWnEMpbKbsoiVY3sgpXHhZvMCxbfd2qKcvY6AmCfnY0M4cAr61WrlB9dau0VAu28kceT0aiXNJ
B/7HQyM+FU4hLmE7sTiy6L9vbIQzoKUEW1YQje9D/SJ0OBgPKvwiDfpHZQXkkzCmP4/hC8iIjLDa
csmMMLznLVVSHegawWiS63r3ZQhL+6kvnV9YaXHPU/NeTk6wJ/KNPHcJqpeavVXVhfYa3mC+d7GG
vFLtVan1/PQ4EAT0HvgU4KmSwToisXQhRJfxiJ0JuCcRlddc945p2D09PqwkY7Fj7c03Y7CNt8CE
kEKkZfam6rtZ58d4NlGzgMJ3k6E7Nd2cncvK/pirFl1n5vBrO9YGKVqwj7BU+ZXjjVsydHJXBf0z
BfF8UzgaAAM3nU/NUr82rV0fhGqbdyZtwwhi2vH2eLcsCZxZgJ3lQUsH0IIEIrQodrZj4EJbUI9K
xyl/t6V1rbKcC0sqX3GZ5q8WEMnOqw9EVet/vDNplNbsQS7Ba0oQ3y7y6ZJa6LU1aXc+BkDjPkae
rwuexByn42PlluYd5uaadCVlpkx7Apl5NEKDqVkK6pzXGr+y3q09tufhhPiOiz8PkRzsDCAtDuJz
8dkz6uLzX5b7sBLyBbrkiNmh3QGAu2nxWdRGcrExOK2MYih8L4Ip3uPHhufDCNobSu00v3U1IpSB
ig2SSNOI5hPdHAxYEbOSPqXp1ZWCm4nTPoWeXWzx+8XRqmDRs/I81qRuEOvfUvCNyVQyk+6S66A1
GTDLsD9XsQ4ZxXMuZVX7GHicY7d0ESokcp560lxifGwnDaUdI4uJ2GNp3Jzm/fHZ36Ut0GcCbobm
7YraC3ZNJn5zUOYiGdyakVkKMr+WUWK1ALkDrqWJtuGozmHJyDvtyt2U+2z68jjcEX2l3GWF5HIH
nl2es+nsqbt2DvDTvEn7dei04jRi29q4I5BZkRXzjr4T/5IZFO9VzCryPlJuBBEaxFcLR1NqpF9p
03s3e/YQI/YTJTiFeyYXBmNErMpFjd7SxvUpfp6YrasFLSBxTaRrKYJpD1D7Kzer7yVBxrPXNN0x
IU/nlmz0efOFu2qc5lenQOBoFRkyo0Tzk7o9utVondBaMrha8uHVo/9CZmU4j6bGa5NPt9jKzM2S
UYSpC9ncIwpKl5QtYe/mXAHKaMcEb7g2KoUUKLhENhQQOMG6sRS2+jNEJ+DMUVn73Fjnp8cXcBfz
k+l98P3SVh6+ORh/0QzUnwvy45YMEIrZa+9CwizCgTedgtePwXLAyIMGIbS1kyly42AXdAVbxEaF
G5q+iNIXiQiNNgFVGjQ0Bu3QhUY8OWv0oGKuNraE3Ictfsbb6cqnNNEpq2WLQZ4KuRXG+VuiPuX7
HDVRU1gcUujOccwzr3kz6NdQDiMxi/FYQWM78Gx3D6HO+SB2QvBUj8Oda785BtBp2Y8ppeQ2vGn4
qFDZjRfB5DPK9PrZozZPNzN+Lqf8vS0HmmzquTVH87UylmZf82pXgi/lrMjeifnFPlO58Nxzzof1
QqV1Y3vSF6358dehCZF1QebE+uo4RnCInccPBEMv5nDNit649zL2dlPgOOtQ1/tDqHwzkwWnV9fh
C6fSK46A/Jhk9tvHhQVpBPnDcLgRb3RIbH4Vln7jXi1vjpM3u4id03rqDN4YvC5JEoZRnvxys+5D
VMHd1af2vMx1wnPasRggSO2MgYbcfgtaTagRsO2M+W6aKQ1Lo7HPuURnoONOBknPvES22nNmN38W
DDVHsdQFQ4Q9PSutT956DqRMvkIGpEAbbTeKX8CgkPH0RrFpbcs6Mlbdsmooj53mBAgnpQs6qc1O
idZcaVTQgyk79hTxEPi2SRG1In7kh2NO0UOA255ZwRyjqc58Z7AKPunXzNtZIMuS6pOBCCZg3KCP
7l3rGo0oTthhBuj8XuteTKfi9hH+KYL2WXCL2fGr6NO6i/KIKYm+owa++JAtzVO4i7VN4iRoQO3e
2GoZQ5A4a5uLgxyqr6qPitY7v093b9vNGXnjsFvcVL/GWk0+3ZZPsAO192axrJM1MmP0ClgQY+5t
pZ0kPnyOcZWZ8AaywDoSyf6xBAVYJLEcouJ10UB2eCMU9ziQ514YdITIkm5ahK7cobV7Tj35uoic
g+UU7A2nwcdNSXMV6hEvopjOY1bcHmeNfm7ICsBfvjn9wm5ewZwIPWwMzU2ex+FpjCTyBCGL38/w
HnNumsJdiV7twcBRx278OffR4Be2eHcW0z5UFhX3CLFPkBZy1Qi79ycuVr6duT+bOL9VAt0u3pdD
0XPt6sntExLUaw7XNnEpdmvM/xeMY67dnkazBD/AFZEEogRSWKXdfmEhGxPuXSesgv1YVsBlyGj7
A12dZTjOoDC0itFaBpOA4s7yZC4TVS6BUMsuO2YkA3luWkPRtevLJ2p9u1Bv5F1XyHy7RX6NT7Nt
EXuOpuVHtcvLzFj4uKyL2DfHutwnkBbJvhJwbhNgiuAQERPPE5++PJD2vVuOKw7l2G8afFNj9w56
cnmucZ+Ec+YSDPrsjf51IqCzQkPTHyZwrTsji5t9lKeUGQngxCYZkqiKv+GwJXAPMIBYO5sgU079
Flo92FMxu6sqSLn9hdlpTC1/cRxsWga3LQ5Xlv+7KekttJzTgcUFyy4Cl0AmtACPQKb8RO8ZBTOx
/3VoszscuaGfQtk8Szm7B10zNL7N6adtu+22HFAkMjsEdlfYOrCJLNs0GALWc+I9p0BE1nKElF9Z
hOUyZKPrMfPkGVS5tonUVN82NIvuMKiIhL7zxl2Q5Hipym9bYbabliLwEza4yZC4dzfRTxV9xLxr
3qwliinPEncHm1qeYr0Yt41LKo30YHvtanaIIcyVtZ2MCa/YhaFbDd4lXXLisbXGXRJIym0q/36i
nDC0LImrmLANmqT4AJx3ITGn6/eqbg6kyOFaz2hgOfef875h8RufW269C1panmgOjKg5/BBxCMAs
BBGXOExP4/RAz43ShOHtNXv4Pupc0NIiuHcci1/kI6Tsuq/G9E4BqzrnNFupNKDHKzL6nAG2nN7r
2w2zoOnoVW+9QIHY8ILY2fYY+ymhhKeklS8isX6TWLUgyfcHWO8m77SQmkQVMqYOdU46Y+fRfPcm
ynScgzJ4In7G9RDwRjEeYrvVDyTXf1XhmEJop2js5Mkxierf8LN/D2V0N6o4U837545Lot+EOKDL
EGppb43X0GtMVMENGp25OsFhFX5fyVu++Jo+XL0qe68ZYXFTiUdCPmjb+YaOx0lLEbVcZdf+ikjm
H4cBTHkkxvC5sBGsWXW6a2ydujASkH3sBjR+g81j6qD37OCkLXhKW+OpVD6lBvJlO0gaTmNBpT6c
Mp+IMQmNpgFX2MiDIVSdqq6hDTWmw+gfBRBLsJlgJbKwIM9+NNPY70wLsLDZUWZ3srHa1pQS702P
MD4kZ7BiHNY998RTzaQjT23q05m0KwsPUGOOpX0KKgExzrl7xTR41TK63xpdRkeOPfpRzzQCTVoM
/MElToz+cb6JxQnIEi/Dvioih5F0pK+bJjfgIw2muZOy/FE6ZKnDQdwDJ2RMPkfBlVsJ4HkE4VuG
IemlIyoNULQ9JYQq1zbVJzWn2pih7PwlmJo960zGFhoTvmF4KtgkHul4OyvBp7pAacf2r+fKZRB8
ZQ9ac0lJnXuMdkn2zhMhGDq0dOTAvrVi+395Oo8luZG02T4RzAIiILapkFqUYJHcwJpkN7QWAeDp
/wNw7l0MjJwWrE4Rwj/34zatNLaoiIVZEA6xOv4YiiS/UVEWb0XOds8qdBVqih+GUTwcszLeVOr9
R5yy39ZTzGw4zULWdEZtaWUMF/pJYk5wJcU0gpxWGDrDrbS772MbeVer0b680aoJcrEMkl9vjlrQ
nouyGulVIraEI+6ET+zfDhIp40BYMm7WWqf1LBK53Dn+3jyS0UaIb8U5+RSY+RDd9B92o7RtbwQj
r4x3bajhpV88wr+KCuXXAjgo2v+XzHQOnnNF+peCiPOcAxGAX8hBpNEJTyME5lOe4rrFWqcp9c4f
AjqtnzSY9oY4z4xUN7ZWTue2TQ+mw7U/jzjZhzjgV22mCRNc5mkV+VVBEo1FM72WGZZ9iL25my4o
QWg8lg7ZIxg1Si4oJ2UqQMC2CVXDFvCuu1b1I7LLxp/RtHb0b5h+RlB0H6QQH2PSBgQ4rmFWvcdx
QvTPqJI3giPOOXZr7TjDP1uKKqJXyiiX7rb5VdBIut6ZmmSiLTNU7M6GgcVYDfIeT+IbAMHic6Y4
xJoWsCG6MkT34dU4uXlsJN7UlBvmcz21ZKM8qDG2LymZ1q1npIKWG9UTpYYglJnpDdGufeGs8CAG
OJRemcF7mvf+lL6S0Poi+qbuabfgZpd+iWhOHlWXa3tjMKJ7VLJUJja0pijybHobneoajGbDSAdr
vYHHvR9K4xDG1isDv7zHZ0G2Ryc9G3Jp880+NHkjoqsqR+8R0X/IZCdUPtNT6xGnP4ZQ0jrT9L+M
BObEbHTtOaf85QdNslrRv0kxNK+0gztR0fGSxfMu0mwD+0MWcEVyvkskuedWVo28kCnK9w4zOUY1
Zff06PnLq49u+XPcSJrAUjz23GDW8Gol/c2ytIksAu0zEaiOBzZvgz2HcfrUU7XijUlyzJwGKSNg
mUEib5z4vTAGxIERRAXV9GTmh8XH3Zf5I6OofdNWnIz61k32tPZK6mZq/RG6CHJB1ZzabJh+Ikxe
tfLLppAGEF74tKZhxvh5CFygxVoS/VSEnH62HduFqf+haks7hFpk3HTWzhsVjiAMB+4W0aTd6B8k
kBb1JYqFK7959aDjYwZfzZQWqFWUfg4al8067EefF4aIyWLJ6Xmb9qRUBX5SgcCQtqBpO/wwnd2N
j3yknR4UPKtigW/EJrgkSS14OGPp2myBV1dBhG86SS5zg2rObTcXwKirppp2EAOvTW30d6EcEN0B
BYJehFQ8J8fZ0pI3rQPdAgDXPqSVSK5RC0O9jdV/g0jVW296xzjKilPaG7iWHe+3i5vqPYzmfBdG
I01EsHSL1PvQZkYOoXQow7HIOZhiUr/9VZAjOBPvkOANNBeMVJpdgkcZYrDIy3ipFXSgEmhGddTh
o+o6qKXKnk7WgIqT1hiRYabkBwMNcOPMImAfa8Hq9m7D8l2XJ2a06pQXA6xYpyz4eVLAHMtcvxte
bvxRkVk/C6f/MwWT/l6A9d206fDGoM97aMTet1qC9V/ltnZJzXC8gnO623iBcQLk0IzgLl3czMCd
AhJQ7rPZackeV4rKVoEeYNavknc7aBrt4bD/caI2aTCi5ORHgQv/EmfiVEEIfrKNPuuAOSVVovB+
l0MfiwuRmz7HnMSE6D5lLbyGxSamXv3YeGfT7qE/OqW+EUOFvqRzqQdzbviZi9wkTa3aZB4fEE13
Ch/raHMAVIfi0wOCJd5s39eRTtsVGkEzhrid1Z3zIKvJKHjYpvoZAK/h/iEZNtwhYNO8lrOxUg3i
/9XCMez9Ny5i77w8MDKmx0SVt/XDNf91LhFh8TTDvNbgnbZ6xCjaWnbhuoyXHUurftRUkNGGmJd3
Uw2f4+hpB2ue7HOLjghbmFEB1cS3IS65WDA4L09d0xFJtZg9kpaJ3umlzu9ej0LhzFg5R8I4Z9ep
pq2TgeSh3bW5OpaVXcoW8ddpB4Yc8KpqiEwx7pUtA0PtBtXQ8ymDJcM0quE9bVvMMJxSlkYfOenI
swa0jVW2lAX/V2Pmx0xvQBot8oemyI7yGQk5qWfyPi0UZ7uExeGxQ94ppCPDhbuwZqR4jSsL4Ylg
xR5+HXcBLrKtJuD9GD1UG3oBb9xCTl0Si0tr6b9MYMfmmHFTDMrilEctLg/VehT3WGdPS5NDFMzZ
cfRc4uZaC4GrHU9WEZuHasajOApglHUR2V+NE77PEpI7kcjJz2LBWXVyDqUnIVtqkPlJuBy8zvgT
ImyoTQh1Z9WTiUVlGHiFOCjX0baOuQTFlDndiXhAzY5DGiyS+um2o3VCyGiPHYvpNuuVd27z9kp4
BJKiLD8qJr9ZWFsXBJllnJ5zs+m3CZSeVzXrAz735JKxmFzU0pLsitrZBoWcb+0ERKnP0xclAhdA
jxgikv6gEvOlj+6XwrnxFelReLaxbzDuhzlYu0A2YLw0BysZc/Qwgl20OFDO2BVvRiFgaZURLJC8
z56MLjrfy0bLt/j0X7Aq8FPQ7245LeeWtk98VdaEJ1IPpqVXd7xW4ffe5qLkdDLZj3l5MO3Kp6f4
XCydhJJSeJ9hf3nSncna1DY2lupLG4uEMwHllkn9DmcifVPOeJwRSg8Y0yyqMOjhM1iOfJ2BOu8C
2GXlHTugHkevZsArO0Mt4DPv4fUpERkJK7BfDth2oCp6y2PjTPDSV5oe/ZXMmZCBhPR4nXX+8EM0
YjgrtKb2DZv5+2zdB1N/9qWdXoGWN/u8LlI8STZcaf5LopE9oYYdsewZIVyZ3TgPsAmc7GItrjrD
GHpfI9Z2mCLeQ+B+3t1Om28ZucW/10+zJ7YkLL5ADc6Pvz+Sh8gPQ4WiK2wBbgkStx38JHTwWA9s
YQzM231xRKSJt4jDMJjdsLyIBIfDegSUEt0ILjD6DLV4pU5n2aLBmvBFd4x1bOwrs32al08bFafn
OaleXTOPe/v7egVsiTNf7SFVVz2wUxgsjBKdsPoag/FJmDZ6Tu1iAGdgyQlOvncFZ48Q+dNIMjx5
ClF5pBM3dQLzHut7b1GKiUVdJISYjR0DiqodeHmm1uuvnitkwoQPZmFa7gqrnNhhi3rrLuaHhmOC
b8ZsPxMwdD0l7VWJ+r+GjxO5lp7ReRUah6xMj3y0p6tlSgwnSfpcW8WGiLBwyVmQxNcfzhQ0sS8P
5hruXtLzBLMJAJk/Fa52wy5VX5t+W5ggkLpMvnPwOsh28p6q1H1jqfWjZdMhL41NAqx8fGmLUHtS
zDdtJe48X2gFLuZlpJrweb6EIhx3U4UHinB+8mY7+DKSbOC7US12PzyLdhq9RtDndoAQp2cZBjb2
2Z/Iytj4pm3uVMGzLo0/suWs3rmmtq2RWjduG9R3iKm8QNbwz99CckE6HCthcIFkAJuA2ZOvxVca
FItnIYMvLTKNGydf2g3c+neAV/cQGmUEP6xHF2H530pR4Veq6wFRmnrsWZp4y9NFO+baIHn5z1nu
QLKYEcnmsLnwtxc+UOHfs2DuNi6P2sg4ypU9PkvClo3sMdcIj564HMYtjeMbmoWCYx+J8WmUeJvd
VKWb8QVKJbggNIG51QwNiptjHZkKinsf821cNScjRXXW9MI70ID736hVf2AViL2L5WIf9bp9BScJ
1Saoq8Xx2sEsK99bw9GX2Nj4B2ZvRAoyQDubOuYOuetYm1hYasf9I7zMy4MK6RCXVvWmc8XEgD8L
FK04/MrRCYiR3/HnEdOOyQ/Mbj8dOmRXWufU/HIS4s9FwjZiuV+TNUUMtsr28B12iLxVwR+dHreb
1bA4GMujN61yxv4efSTh4B67MBA+hG4YKEuh3frQUgcjthCPEOrII4INyYmsUMfVuBgjjW4sS3kn
nCPNwRzofs6XdTRudESlmkFKNrj4nWkLTDig8Aq6sNiMuMGAXUz4A63yZbooZFX0HkmO5rG2x2Zr
3aXdR8euhy4aIzboWjh+s1Evtl5nRher6UGK6abnm1NDvTjSiF9WCuvEaJ372cn9kAo4Wowk2o5b
fjI9G/1JlyDpiZAQpzZ+ZhAV48YNjqNd5UdoqMAvh9r56qcvjHa/CG1JHDmG9fJMxq+i6Z29oCDk
lnU4lycAzlACuSSzzX+2Jg6NgpHMngm07Q+W4RsYu7D0SeuVKwQIqxh9eN25PxgWMNKxmM5zjfat
VznBEa9mNF8rdDVWx2cqOXySL3O2IyhhGD5VdQRxuCxEXnElEYBc4s3AmaWtboMuX32YvWdzqJ86
jRQ8S3HpJxjmMLZE06bslP4QilQhFUmfsyMftsxNZlTdSP0d/ICmaTCEDfBEaGqmk+KnbZnlKUHH
A9HxwSmTrvW0Tn36NE38WngZ+rmhLYmrAd9Zfd44hgjufa2w6TRRfJGT9YPWAO0TSTc6THSGi0DI
SwR94Er6PNuPE2AckATqdyVd5wrcW1FCystbOcO/Ku5/KlCcO8ZcQEdlOt44SewAsiBy9HK/3rtr
T4MpO03jOWvlP0TJCdxDu/gxFzM9WUmNy0oGT8Mr/EZm/zhU02x0u9ROKjYeTDunt2z2aKIqymPb
sw8HVqzeu1D+N2uO+W5hRMJJYP2Xp5/k77ortPhgXxr2e8eUKBkWdSlxjYd3yzKbIg6ucIdsWZ6z
yA7I9PzrQhGMhdjzAfJg8XDJnYmRbsvUHvH7UBgoGmGeJnTuPWvlBqKn/eHOWg2Sz7DwknfZmSTN
cEDqASGsNRIr+vSL4QFFKwzyN+OIY0P3RvdoJFgcF2+yVWfHgZODkdagCiPXb20N6b0Zi1PiuoAW
xjH2+4DpYTMyz2APHw9MPJfikWA6teH8HOGRPGzsS9R7oM9x9xn3VZ3qbxpGNopvhojrhoF590df
L+5Nj2qhztO0V1z2H2Yul8IxYpxRWDh+mflg7CqaL4vpM5J1w0d1ns9zVCGwusGLXNdnOqf6zjRK
eJVaZr+pHIWFO9PHyGniEkG6yNsp2HtRIO6wdY3tasHJ8FHdCZ1bn0wK5aWIOYkm3XTnf9x5XPUZ
KAAWQ64Np9W4PnXNRc6cvPOpi/ceN3by9stldLBbdbU/BqvMrxGX9uvQMTwMRyp1iQ3oV3McanBq
Q7mQxQWF5izNjLKvfYQlB7brPXa92SdbT+frMGE5cDObOguDXqP1g9rOZEeYzp4hDVEVECK5CwXF
Og/JOpTMuy9/714uS0Yaw+9ighnsklTjPR116+EpbAj8GcmSJLWPIJYfQaPca66nra9NjQ3BFfyj
JUJu5zKdnutNOCagjabyyTtUXvLOODYWiXmMx0DSe3bhYSYhMaeLOJv2HnXQ2jGfQjwRBSmJLEFw
zwgab5qUu5Ln0pm9PLDsOQe7gnDhBKVO90g3xhdMZ9hsRnWuuRzNlndUQ1Q/8BdEdDd4P2sr1t6K
NPyAS6PO2tC2gKRZC1SHFy0Sxic+8m5r2PU/NPWmlBO72gdHQXHyaCgg0AVAK7PcfJ93I6xBSVe5
2f4CBJy+WcB3t15PnbgzOwMrhqOdm+VRhPBkBtg2J3oDKToNw/e/22/+WA3Imctn4a9ISv/mUQv7
4d0g1rl3Mtrd9Z6DdQjFekPBrrdTElDtOrERc3g3GxGcC5dMNm7yU9wBPBFaSDlzyEm7owPpPPVp
fzTCPbhE31o8aR0OsfVaqcrUj2Ms6aHp5sf1VwWB82OhaAfqKxihuDfRU4q++go4zZPG7mr0U861
83DyGq+5enb8jfJv19dG1EdcXzTrSrSUpu67W7c8TD5kl0V2q8Lu3wl08sGcekwF//8R2qa4pNAb
D05M7eGqMzQpnV9/f7n+HquEItEcvybY8zsL08Iz1sPmkRJmqdxiuttdteMWJ4+5an/a1LWnevyP
shvrYlSl2Dg1uoZp19z8A/VVhTU2ob5iks48uYRL8vfGlg71gsDhP6saWU1ZfbDVNLiijcGxz3bR
OeCETGazLqH0oelpEPNknrJYY9LQJHd9Vq2lTruiWSCLhlvoUbelahBE7BUM/GBr3OM++8z0tnhm
CUVnPSOJ/2VeOCYEX5P3gR/Fru3gKIfJj4yB+P3yIInTEglUcl/kTXIsFn3W43hymhYzamy55gEz
3h9dQ5yAD743AoNLcNT+qBJk84jR5sYkRCGK6honnGdWV8UijwkgUpeBhgwPIMQnh4tdznHkO+kn
OCPNh0OfCbjPCNAdTJqHaWFmUzus4hBr8kA8VVvpzyHRd0Bf5i0UCZji1pjczdBN7uuvNAjBG1uZ
7sntb9CD6lcEu+lmgYdPp5CvLkqNw3uNT1aT596kFnLrluy4msd8hozllcS7TtaThwwV+48wcDaw
zFSWTM+jo8sTX1I2WerZNC5Md67kGl9gifiUeT4zaBrjzKi5Far9DLnwTclI1HRABtcwhMBjSX91
TnhjuncYwrJ99pRNXmKz/917fK9io2I4H+gPOq6xLA+6d+DzF937rI7uxuhcsyp8G3otPmVoFu8q
C1HPNCBaYwJCvDbwvLdLJrbNMPZVwg5BfrCKmlDNwsZLd72LIzBaTq/WbOfnXHPvVUBLQpqj7/71
romCJBXksXDLNlH9chheuHkVHisSc9t40fFML/rV0DTlxzlu/XQo3vJE9Njm2zdCP9EJwG+9KaWJ
l2D027SUr5gp2clNGANUmeYd8d2OR0LEHsDbhTOD4WY3NXSl6QHvXiKLKzZvOL6G8R67yQsWnEv1
hw3pcfkQdUEizmOWT5usSLk+aE0AgoTejTXcNLuReuIu5iuxkWHTMOPU2rcOAs5Z5aKi96NvDzB9
gKcs1xN9cDksWPgNEBnlLas0kFsmHwpOGzdqN9lfRo4InLqOq5lHIpjAOMtDfK82Vhx7mG8qD/+d
iMdw5XbzJ/Nnbf93U5MeA542g0Keoq2+hxUFJXMDRdns6dB2+UZjMYt1Rz4JBtPnSuIro9DivQU6
209kJ2x7MK+diY93IG/bmZ8pSRRfT3P3armDSzyUJotGuzAD0a+iZoUn83V0HG7lQ3LVJ0ORxNSs
g8Z4l7zJBBneTh8p09AjF6ZfVQbPWffURNR8iXTFOiFMy+WIakn1AYSdqf+FCwMVHxXKyhrvqlz3
GISwyh0EOxpnVemPhBv5x7j/1kjAjIcWT83wTqwKJ3U83uZmgafD5UiYyl4STAmXwapC1n7qInMB
R4iSJqO79Nz7iFPq55AwIkP5uv0WZhTltK1OzAQngVV3E+ilADMG3lEFBK/qbm41d7dgeTQV7maZ
0uCEqDXAPqO2lrLqKt0DWttZsnTO68NYfpWCgGcjYcq0kWX86YDQPle95ZGnpdxSht0xiqZ/S4RM
wAExU1UP/vYKDCDDOG2Zg32Pc+k8HSuzAbbi2cz0CAm0DD+s1ijPXHu5omB4o6ll+aguWrML36aY
jZYWHOpzumg5+IVQZjLXmqlq0QWN9ZV26xJacMzZ8GsZU2SlO5+yVjmhWPGOKA1yysHJwyeHbpyJ
44R2avNmZGJIHWy9LLVe6OgvKhVcGl/VfOxiV6fNVwcoFFNaW1ct8/CWHjuDG9/iG/GC4rNLoJfK
cBYv9MRraHTHNX1JNhT2CUN2iONL0WxAGB5nn/Yzo5EHBM9MFIBVDWR4TYroSTnfHA3Vs5uj49xm
0yVaDqV2s6VCh2LS0kpOmiw+hWy7E9JkfSStTvEqfXQm+c03GTVvGvjJ7eo1LZrOPmF+UG+NSf+G
OV90Qir4EMFr4hI8/F2Lot+lJbsn8YTf7VxFF0S5cCuswfODiMh5Frc/gkp7GcxHv6XC+YeNx7lz
43y0mIu3RSVOA5Xgb+gDoFNmEi892T2FqYlFooO2zwHuFs/kmtk/5lNOGwyHG0RFFPXfY2McIq09
RXWr+TiALDDkbnosKZpzWNd04lbG1JBsHcVm8AcBAjiLO+J5i51s1d26xCx9V8L8sWb5veiSHDtC
z3pByH2PMELAFA/rMVQlO7okjrie/td3DVpNs0u91vK7ZJreJmhuQwRl0LC1DOFi+MjGkohnnz6x
IhONK0eqEYzCPAYseVDEgvkHBP1rZOvaN16K8rB+dqjnEbMbIPlCzHQZAoxN8R+e3erQmQ7+0hox
b7aH6xxrR2qi5wvK3u8YTOyxktDR87QN7tMCmukVdhORtfGJw6TPi+5scCR2h7DN3VePx3uhvysk
aC7boLhHs4ze+8gmLY13JvVKRklD07yVqvyTBHi8uxGrVW7sbL0YPuwpVTjaEOGkbvfYJ7gzWr0t
Nx3Axee0rMB/XUEYzX9nhYlJszSYogsHjTty/tN72N2dOTa00Sp1iAjyEnKpfjBYKE56kJd7y0ij
QwFs1Z8I/G7htk5nodJfmpbRtxhFwIA1Tz174quuxTXIws1OLZSlXU24e1ur6Fl11VKCEMDCaPsS
21iT6zvPxBtlp+hfeUYItXbZ3OuBnlR6TGqaTPIGKpYBAIsCmqy7OhPfbG0kcJQyyPLDQWnHdjEH
NlWicYgoorOoGEotcF4knI9Uhsadqcj3FB8uRQOxzzkX82Bq6ZeVvjCHbBB4EO/hrPdP7s6bdQNv
KDzYCi0XBKkr8p82qVhiEjdTTyFJYzLZjaAzqAs5Nhkt3UbxRvBZ7mOnjc71suL2rrokuTsSGcEN
741xcpuebtAwgtDi5OLZSXwcY3Vxq4HwbFo3e0B15KRbbo+UhomtQcnanRHaglNKm0UW41TaUbwi
Emq51hnc+jAEHAnTUct89N9aVdabN3nmGz1InxZA/2qyGeV3w5tB4aLQ2RAoAkmPf0NNsk35LmnW
h5TChfWOAgYWsBspqeiI9hraRx7E7cfEXHou1UHlVszonMJZk2PbNdWxfFdiCv14gkfSZuKbcFvp
K2cgeoYqTsGHh7ZWau9uFbfnVT0VhlYAxh7Lbaz/CyR5z1BMfdcw++5MKIRVs4xMWCT2IflGxJlO
GH6qi7twCOvpLScSbo43CMMS29HwGjKN4BCOD+EHgfinGF6KwNGjsOHZqhx48GZgsMl2sU96nLd9
rqyzrEs6eEtGbmDwwQ9Dv8pv66O0vf/9Spd8WYn0X7OuE+TreQ/bTMdVwu902VE4kGO+Say+u6BJ
oQ0nYnjX2jS+9035g4gI29ofo6NzpbX4JxKOTGZkkIKzJ+OKEfgAEt56d12O7X0mcbG0DuFJ5bZv
ldYCFgbTXrfhrWB3ohMPezoXlI3RBt2bZNy1Gy0oJHyFyVAuC4xJmnEC/7TqrmIWxmMp1pgaVIIu
BdFXDnb5lbOnziXpIIKIHPdtGydujp3/uj5WgPT6K1QygkR8kaxF513PxjEz9K2ROnimuZCf8Id8
yqocz8GU/VknNdLo/uRmbh3W+eywDGljw8Y2lDA/Qxh8RcB4TqZqiL0uV4k5a6mDo4PU72sgps3E
FdV1sl+VXX9P6R8+Wwu7I57gQpd8C49LfP9haCwKVoQZR3m39b97dYKtD7dxdHYpfra5o10T89/S
9LPPFrFKdgRyZYVAIYLoIEYFzDVpjoGFWmyWnXVRkgAExbIYylkTR2e4l5MyDyXgku3fZdPhxwEZ
EraPVjFiDIHVdBOvudc5z7bPfkcMaPaZLjESAT+nfh5oCELwPaMYbteSk+Xct0xec+tt9WTiR/x/
K/IAyGu1hkvDqI6EthhE5fa1Dx3nWInqn9nLdi0VjC9huFeP+/aBtvfkRIH6D8trhS9TLGHkyNgw
kRdoM2kODG8Z2fTxm+N+zKOu/yDizggbPgGlLADerPB30CYRyFSgiGFr1O8N57p9yGAXwEOCi03T
Wg7SzKL+/ue3Vu9jOsJR0XW/c0YDFSdZM5jVO1QlTAg6fVSk+eFnulVz+J95YBnmi+FE8OpzjS5S
Owu42p36g90VFtF0zpaT7dWHKiw5+g7Tac3bAqM4TsoLCJGy+AJKvNiZ9pqW8RB9rj0uR9y7lIOh
WlIUdgDtkTIgACK/WKBYQIKSu1aSLkd4oP9xgQHHEJd13L1OaZfpuky5nDlMqZfHQJsxN/NzTCoA
i0vwImw5XE0vu+HcI4uFf3NTWyo9zNR270yVU+XW066iZ/bHXNLOzceG3MoShia4pB9zPGLLlXnk
gNUki4NaRbeq/rX+HQD46gu+0g3mkfLU0PGdjS7LOT/SyWSwdB68EmdQO6CFW86Dorz7+qUuoTVt
plSax2TWGS+P2ewX3U+pmek57YDX18NIi1w/aCAiXPUIzPF/Dz4sxV51E1ZB4A+OqMGaZN60sTie
7OG0eNc1TZ6m0B4xEfF7NsBtGVvcGasq+CLY92PI6/qbMDCXoUj4EmclSSjLvvcLUEYtj959D4wm
/4us6LAoLHfNCO+/s9fJQF1WV4gpvqkKenqJjRNR4lOr5Dd+IPcIvB45ln/BZf2V4+B7McqUOo1l
rLo+nDVdTi+TKdzi7HbZ4t1aEB0K8H2dxIaPXGef14eITAwm5vQGbQ3BexmCAlf7R/UtqofGwXmj
65Y6FAkBuiUySXPyloaXjr5kI8K6wAR8mIKPDl/jdfLq5OwQSv/7O1TNQ1JZyBggPT7lQKOhXuJu
ddrCOFA1jkexFeZNKOmcLFs/GxpygbK9P7Y3k2xI++KYWOZPBsrmV6DRAZm2ALEwN/67jkTrorvX
bjudOqD1e6fICgzajEpT+0WIjQATEpDdMxXIQOrupOk+pNfRcDNP2H6U1R2wdGc0HXv0lxTJj6iC
8EYijfFzEEIQtbL7yLt37YOT1RBPi6lN3mk1swrJmuEDHYV9Tq/CzkkCnQEDxYBtbIc7qlfekx57
qRFlv5zFdR2IknkrK1xrBYeUz+qGWcxHLBjYrKtBWXd8vEVHK2iqLZwzC8opzuq39a/y79Pv67i0
n1wIaBYNqlo8zETlMO+ypOwc5nn7oXLR9xj+3lSk5wepE0wJ5axeg1l+SAw/VWJVt9Sk2tVtacNj
EzUeJYhy99eMpaueHPmdHNpDjDgk08GbfvZHvpHEPUycDYY5noaUL4wb0YEjxkeGD/hmp4DDKiEy
qDuNfV4dVBg/OG8vUj0QCQcFh+ODnUUktCR0arlsVa7wLUnkZHR6/joNDbE3EZGbgmNjw44MrZF5
mxgEnJRM3FydyWZLpKAAvz71TrgPA/t7hjADCpZUNfHFxeJuUxyt9OwhcYecw9Z962wkjcADNWmZ
oj+uFtV2nH46NDWdXUUfZ5dCtNYo37PafDqlKtfJdzUUSEvE4V66P2umwaqT7bcp5/IQMIM+VkGF
A5xSKGTS8OQYFKet9CosaPGhSnkPchUQUnXyfIl69ldI9rweLiWo/ZgOcEcY22YDngEvLBXfH+xT
zNzgr5n6byGt5oKo1B8yjQGoVlb/osl6O0fwpUtoX/CBPv1EPzI3TsuuieFE0R1r3IBDbFUycb0u
CUS1M4f7ACRQPc670bG+td4Xil2Hmbk9Nqp0sESOzmVaHutvzZRz32ihErvkuE4eBA04Q4n+ApOg
v5qGgjYHO12iSYHSEHrvHhILpzh57ZV8OFHsvVKj814lNz0v4JrkeZScRLNmvnK3wo8MCvUQz66x
D0su2C23fPxWBj0Vy6dI0qNK0gVGa4b1nyBQDst4QrycZnhNvlOYmd8PHPrFbMKDWEJvU8E7VORz
cRx1Wu3SkYaKeEl948z7GicGWjWeg42YxovTexDAm/4wLWtDk88uWRO8lwa3343IA6I5lEleg2sC
uxdLoVOHNMkgva12OSirm3xO8/Pql68cCwMjxp/YsmNmxhMvWi+uq318DDlkRraH1T/KDutVElPx
0nTbonl11huJ3WyXxgC3mGolVzE2V4IwO7uCRi3K5EMIaV5I12xFhQEZiyPWCoh6gcdcQ4c8Xyxh
Q62d8oNXMfbu6dyaEkffd4HXvIKlbxD0bBd3b0xft6RMvTdIQfu4JrwUPdd4fdWK6YD/8QeNHgkR
AR6otsuivBwbcwVrvYkfYW+JN80gZ2BaDbwtAb2czzVKQ8DYkArRU4XTiz1cGZcCAWq7OrdDm5Cw
M+nG/e+JBq3se9TTNMPRheRD4neh4343tHQ/pqzb4HduWfAvIwamQMFMbFFEH/T3bByaEi4Gdg5k
GBcu0whty6lJD7ECXPrUVA98LCnCahkwEXKy6+BF40Mrk1NDtT0TCCRmXt+3cI5Cn7rFe6e7xqbO
SV6vh28P2uzRKWCTc+fObpE2gbpt9LM1hA5Xw8J4WczDK2XWME6UwbheIxHECOUgHdM6Up2bX1jn
tD11aJlMThVQcuKSkf0xpg97Lsn1GXn7KTTRnUYGoXhQ5/bTxSV8lrgVKeaTzadeFT8dwa5nVrJZ
7e9bkzLBCyrr3kzb6ArRfmNi1McG3ja70MPsYBE0340ewqWUqt6T+tVh6rfFEdxauQkwF6G8MC70
IOOFQlw7qjLNluxVvuS8rEpgyUwpfqn1+Ok1YeRnmce4a+wkjlOI6l4O8aqKTOavdn/gmsaMsc2P
g1fJC4XyOOJGw8b7EVV3o65J0VID/ZzM4kRFn7l4kDWfMwIqK/FP0EfbRM9yaJOW2Ga0nNWi0+AI
GCUpH2puej4Iz5Evw2u0wZDCj6QmZeE7EmDES2jUxAHK+Ji0zFtaZ1kP0yDaOsitE5MILMb2P0yZ
CJvk+JvrY+noFyIbxcnTgVrrLgWfNg7t3bisFeuDny+kZZGKlHwplUCrvE7MR80lJlAwiuGit2+X
VTl3k6VBlL5e4keKj3lnBbRWasT1GNaGOTGErrI3NkHgSyRj76y8r5JB8X19RK34AUGBkChf5Iup
YuowQISmk7Rvw0JbMBLuv3XMrZWmUk5TE+qjyNnYsqJcbAX61DzR4+9l3tT3dtF+3ajR764Hopy8
cA2FC8Mfov/wf5Sd13LcWJtlX6Wj7/HPAXBgzsR0X6Q3zKQVjW4QMhS893j6WQCr/1KpIlQzNxmk
SJHJTJjP7L321fs8WW5+L4XVHrnZrwDEfDY8V9+5BuoG046Hm4j+7UZXEfi7IAfoZEb6rVncD6mk
lNbs6pkB0SZP6lfIYIzV8QD7K6PN0KKUM//ICz8hDiHwgrx2UujNd38sWkqgNMf6wgMgxDii0Fqq
veXB1MRwqAhFsm2kSjOeoFyW4nbEGVvWKXPLLL0f+uR2sqr8Ruej++WfQsf7Zhiz/MDwnwkMaPaL
trsEXnb2NUrdLvWPf64uOCROhUKBlYzRC6gI4HOM7q9hHe2X4lnMII1BIeA0wfW4BqpAJEUbVI8O
770+PChz3dAXfe2c5OAFhf5G1tJ3ryl+ZHF2bQuCAuoBIR4i1vE1AQeCs5CaResvSP6STdI6VIEj
KhmtnDP+/DQnZGIIX9M6Zi3bANOm+N9QNUS3+gBE26zMh4R0igdMUIq0Uc1jlDPj9BWzwJo5l8js
GUPEDiebJ6VWOVVHoxTxvpmAggsRtIc+xMLAAaIesXD396Y1rouPz1L1GEs81GaKK1tU86dxYSIN
5qxd/sOUKffaj8Vl+WKgs/lJRfklSkoPJCDqWUVe17hvcndGhg0z2YiMjSBPjNspbr4Mhd51iB1Y
HP3xoedCOVNMJJd/jLwx3Rth8ebFnnuKciwETpCpE0wIwu9ULPY6DqJ9mVIKjqiFeoe22RXY0Xq2
aivbnEIABoF5YNYv+z6+amhUr03tVAbdJtWE5lTQhiIhGPD+z5c9ob9abagf5OSWrBOCJLlmIb1U
LhDQLT9h+Tc/tMmjjGd8XuoSCMJNrVxrOtAMnFsDStgyBymFLvNm+Xx5iJLi1gxke4hF8XVcgHSh
QX4bNnzUafKhpZxjFAXbbznq+7kzbueHynVfIVb4yOaa5ICy/rJ0JFahaEu86Y+Hjy4l0Zt/gD/r
8leGsq4rG/y1pXSL/bUxf/1n+LMd23Y4yHgbN/AILNDC2LBDFnLiWS/JnXGNddx1/sZRXrvpQ8ve
IXW+xv7IDSSy5MFh0PJ7sLPxN6yzbkjBFtpQYKkVkpy/PqVhgkfYd3Ww1TrKywBUHbj9Y+nqt9aU
3Y521L1pHTfCgETu1O8+cVXi+ja6z23twmFy76ZxL02jfSM15kyc7LjtaIt3KKzPdcpS1xg1YEmV
+WV53v/r2/C//ff8D5B2vVDLv+Uk2CCza3759L8vj7un/zP/j39/x1+//78P24ftr9/wl+/nJ/7x
G2cu+l8+2WaUYuN9+w7q552pV/MzQf3/9Yv/8b78FOxy7//1n9+IXW/mn+aHefZX3rr705v2N0L7
sfmShLw8Hz/r+B2uuc5/+AC06+6/LGG7ynVdQaXmury//Xvd/Nd/2v+yddayyjbJcZKK5uDfeHbp
/EsoyxCOoSPLtqSt/o1nN61/IfBQQtkcFMDUlPz/wbPPz+snaLiDycpkLG0JKamOya2GA//zAZ9b
aTlh98OKl5PRHVtvNMAejOOefFx/Qk+fcU465hMxTE7mAPdNkeEktr13WvniCgS0bf9YyYnbqv9e
k2C9/umV/OMo+o+sZVQTZs1MhP/lCRpsAgzJDgeCjGFLW/5yRhJVN+e5m9zG7Y7gQGlEFJ+0kZHQ
WYW4hLDnBoDiFeb7befVpyCPvtVZ0j6GJS1pjhSNCzSJrwTCyBNDaW8Ndc045kX94/fP1PrriYq4
lJNTGWhNdNPhvbPnv+Sna0cCFrBtuO987LJy33kDYDrgrYWhF1Qtdlq/uifQGRgYIIWXyUOMSjPC
6qx3E+KTc+Ogw4Eh7U4eeVuyeytJDrKfCNtri/Ez9tODwR2ihlHk2BaiChNfQWEikG9npEuU1mDB
1Pi1pLUMEoYuoNQoOHHPZxt6/fbWrV+FtKmzy6jZOSK+OJAFzmReabvS9FNS7ys2P47GYinDky3I
nzvVg/MDv15796Gmz0gvpWlmFKtFjGLLZNot3VPTRu0/XPh+uRYvr6dykYzNZ44BF+eXd37SjEJv
em4aRaHd9i2gAG7KsOVzbdjFLtrP0FPHqPSOzUj5wjz1aQyy6BDperL2Inu8p8Z5/f17bPztaOQ0
1V2cd0LYpi7kL4x96DJ126UEUA2NoLdoguCSAjvY9ToZZqLJ35pBTnfQeZhuhr2NEk6mzT4cMnBB
HiJ8w+2oagHknBCwHXOggW7fq1cZ5bgT2/ybV0j73GC1Wrt+So7MFBkrnV3osUUiutXTkay1mbmS
YdT5p3vf349fnTQ203S5AZrzZeGvx29JP4TLbmTYWsrhrq+04SabpudimJpr34BHy8BlJOSad3Hx
YypjYMKzkzXNxUve6mL1+5da//vTcXXT5TAgz4ALkPPL08nKChHxINpVXRbP0qWSoVibNSD+V8IN
8fGRZ5Ol7fjJ9b7IXsPtxf18l5mNg9KBHdfvn858l/0zFWI+GF1dCsc1TNcwuBz9cjCq0bOZQ8xC
GJXCcws6fYvhGaVcLNI7qZNkMPjy+Pvf+bdrn2443AIc3ZjPAMVx99d3BEsw0yPTQfGK/1ubJei5
WTLG6yTEjWZsJw4qYh2CEBcMqZndI4J4AhEM9JVh8molfnqzDEBLqb8a4HuOAbyNVWojffr9MzXm
Z/Lzy8MzNThoDJN7k3RM9UuRko16mOFcI0bdMl8IiaRfHXTzouvdW50hSFsJFo179sUm+ZjxZvCV
92D3jXeK2vYNscW0zmrZEyptvHxoY60knraxO0P5UvPUsra+UpU+uDOVAxvJqQKZcIv+/FkNor4S
m8PollETRhPMDL//42z565uvc6pbNtXgHGcy37T/+j6EBLsNsdmweqpidWSys+8bs7pLwDOcm9DD
oz06T15qZI81AiRI1Z4PC7Z4F2Nq3M9fGwp8N4B6tXPuYC5CAKtte4JytnXVlHeC4XoLRvIxzu33
FgvzDfB6ZxPoMGIAZJ2YVaPZsCp3q7T81VPsrzQ7+tx7ff3UuXClQYl6iRg+KaGzr7upBhAxqTOq
g2whxUKCBPCPffSEwiF7ZGB3ZZPqHGrPQI5hEM/eWezoA1G+LSqM2MaelcYXLfVyiCMQq0oZ60eW
D+ZTal2Y9pufkr4G1msGlzzFnrdcByoPyWQ2ESRb6318KOq+O7l2z52poD9QRlAcafWsRyYqT/hw
1C5BH8mEVZkvQpTbLnbCVVHmzQNXluk28orjoNvGocgjtVnsBAUJd1fHwMkWMwAZuk7sprEmcoOR
xyGyBgO0TuBfkDCjaawILhD88qMhTSxi4W3LnRtzretfCuNB6Y15aQXX57Ag9xpkMGhw05NHF1fG
trUlfLyOSGo3pHnq5oMPm00OUa4nWySunxrDoZ0j0+Nm9FMbQaPUilNTacZBwjzHR+/152I0Xsmv
8s4LgEJlMCnLWe5mWJW6XR7KaVBbzaOgGfDVbiI1bIYiE+8UZafMwsnlA+Ns8vtUCZdQT/QKZVxC
4fQQ3nalmz0bVXtbtz7ZCgZXAMMyzEuALoGTrdnEDTj/zizfWhfhKCQt/yYXFFAkx55hmEy833yU
jzXiyDa/b6K3ulfpU230LYzy+QKDPS1Yq9Cp7mEClgcrr0FSWKQ9o0B/9d1gAJ9YTUjM6UhqOJxr
8gqNUxMq8+h0Rr9zGgj+Gjv7anZXusWaOUWyn3mpj0ku01ulsRX3zKMxld2blFQtpmrY2Yq6PLNa
xOMcjl+L3LS/p2RaJ7F2WU4E13L9h5qgO0LJzjVh1jjY3G2DOG0jlkJIOqFzq0GHYaXUQ8Xv9E+R
D/rQGHxy62zk/BZGhMD37kDYY+CcM21Pce6x76KvXrlEZRBqx8phJi7amWvcOIJdVyaz+GhULhii
WUdBscpVba7hlv9aona+11zPhMcZ2MeSWHLAA8VzqFCCtgWNYl569j4X06sfzLxtNKH7ARkEQpzQ
x4NlMbhUvsW3OW+oXKyzTZHqwwZK54cxMOPdUEX2je/hLkTW/7j8bhJF7JvU6EqOYaiwWlL3qzBn
GdIiEN6hIXrXZ1pJ7EIFRbYDbdTNmJ7OH6ECRDk5/6+FHIASzmYU17zj0e83SEzzbdiT1pYzrmdW
TGDtUsCYhgHeYnLkY8eAI9X7iamOHV8mPBfrypiKnbRJN8XZyBVlNmd3VXCCtJw+xZ2ZPg5Mx6XP
iD/uLBjLvHp+2z6qut0t3g8MM6wGbOHcoVGOVpPlBc+ZRyoAI5FhSxP7Dfkqeq6uqveo/udF93Ru
M6u6mQxyuVsgC2ufjOqjJ8d6W+hwh7XgftH75Vn61Qez/MLs/630w6Osq/GurSPMYBoeui4g1bfG
EFbmWEVcAPjKE8l1yiFkRB6qwRDF1IPfUHu2Cr+WhrTTTAd8pY1qD9438vXsYxEWzu2s7PaKUpyT
SPscdV0PAwURTcc06TYmZGnXCxNkw+DuHL8PPig8/WCBJ/D1/m35qE6D/tka56CiYyIcjMgMo694
KGeS50z2dLPaxiNZ69vAyVDXTEAmHV8ViN/jTwXpyg+cfW+ONY7Q/BpMfVgowGORMy0ZeR4EqYer
YqbaLrg5B0Tgpgrhc4HbT3cdTfLKcLgxmcPX0JJgQ2ZsaYBIWqJFPS7JD6xF4N0TIbpqlht87J+Y
tGknWiNEe5lVbjUMLYTBDOpiAvRY1bOCEDsXjsSiP4ow/lGmU4HuYmxIt9HDq0DeugE++xBr3bOg
MDr6UW8QAo3ir3YH/0GW4KX61qyePSf+yhrtUuDLXudWQVa2mRWEjKAC9MA5PuoaJslhgPQCK8cm
AGRnnZYti0pZNQfSHD+H2u3Q9lcvb++qOuUkN+pg70gBzAI63TknmkUmHdfBQNPrm6XjQgfWrqCN
rZm793d1Ird6pNdXQxCKDTnCRU/jHlTVxm9xql3Zwx9gEmbo4DoiNjTzuiBsAu6oM5g937UJTi5p
ndF8eFvs0MVGeR2e/dkRjoEsXdu6OWxUqsZddOKEaO9CjGx3CN+bnSuA3mED39sM6zclSTonRG+s
zVykLE5jPhT0SZvE19k/RXm/b6HbtE1xCJxhXrzGN8sDOD0sKY0nV0z6AjCM6XAwVTEHQhcx8UL5
GcdgdEkE8SMof9Q2tSBunrIoqG+K+cESDjxOZ8AHOKvJLF/BgYAdRsyzVgWb2uvMT2lUuIfU9G4/
vJOq1PexRMvXtcr/BKRsUr1/ZXe44jBUt31Ud7c8QWdXN8X0CPP5ttK6Q5f7Kz031Nee4mntzi8R
KxWTELYpvgkYkd5UZGn6ZjDB903RMuOIDaUIHq0ez+9UKqjcEVrVtNfIiXTTS2+RSxpzR39ySw8O
VJXAj9MLbfOBNQ7sCKa6cVwEDIhGqpvKt74h/EnZh2nsuVr5WPe5DxR3rO4nzf+ENKhek+esPxSN
029jLHKH1M5ikgpaCevXqXR8rANVnsWS1IzzszH/WNux9HXUNs2ehbp2goWDwCgFIFEPITsirrLr
IfDacxy5+Qsn9A6aTfrgheIJhkR6W3mFvsrNer7aRP59GpocB5H5CQs5HPTiYRjs+H4SziPypXSz
dAOIqCxQWz7Fel/0uHr4FVQx06YtCKtpCb96TnVjH6G6D29hIkzf2RiTfeKcqG0oeP1xWqfs/z70
f2bmPyxI6E4CRmODRvlT2lc3UtmtN3VPhJ8h4Y8C/2ApVd8ZJuntyU5jzARttOZ+Z43ptvDAlhPu
DNNlHEhN8XpCRySy3HkbO9WexvmHDCSS06sbld+hh2Q7A71AsOryOVFqNn+RIb3pCAXaVjGnrj6j
X6dkqBkwh4Bg2ldzUDDSs+ypnu9GNWm6eQMxQI0PlQjwuYfujDEmydqSnnFsfd6u3/cRv0QhMsuz
6ZCEJNjCdSy2uXPy4E8DImXPSwUdFIIehidk3sY+ZXv4QJdHsq82fDbrAW6I5p7KMog2nVvH24XC
tTz4ibNtLOnf1231dXnBg9AwIa4TE2tAmY+S6R+GHX/r6WyHPaxweNoGV+1f51lGX4rEczGDl0MC
hmUWGhjw4g916tQXDGxX2dndNUalvs1Z+d79/tVachb/0lIqIm6Z/lnK1G3H/XXu7eKSUuzQm1VM
Pva6L0L0XcrvEPK2FTpgUR1kAFjeyV0fFraqrw5LV3cfoKAgMEzddI4+HVoXPTdTCtYgMzNlkfV6
Uejuf/9kzb+mXPLWKtuZR0MKo7gujF+frO+lsmuimfJD/N66w2G9iqhfhrw7E+XSnacgfigNDwJS
w4h+QGsGHtl8maucmzgjF8xhf7JaikgumSSr9lgAjRQsvmpALLrYPNay7sdTX3Tf+7BOH9O6nu0Z
Xoh8XlhI5xU3yUqjhpm0Hdga+U/juL//iYrml8xKyWTa0N1fJsW9NoDAiQnxXirKaeBOuR415lyu
6nPSCbIGjSbLYM2pyy3iS7W2hBf9Q8zl34aCulKSIFGs1vwaOBXz1OincyhofZoJ6UwrlroAALQI
oY0g3hvDlXv/IR9dbg7RRBKaxmR745lVebLA9geuXX5HEJNw0QizfzgC/jaump+YbTOmAlHDuGr5
+k9PbFIjUnOuoquKwd0NuZE3OYvgq98DDyP++DHXk28tSx5gE2G8SapohiZiFE1nRoVwzPwfXimG
+L/MZAyB35BFtos6i3fN/GUm4wd5ZtfeDGePAAHks/h5njGoNVviYmORbH8qcWLsfbDQb41LwJNy
use6TdtjppIMYsIqheHCbq+ITo2RJCctqAlkUFaLIlTDnJxk91Ac9QvIuTVBQG2F284AUi7Uc5Al
J4LuEThr9XRne/l7WKPYLQf3sQYgd9ukfnq7jMDtz92sdYtyVKIfpnVLk4fSbbCThLp9jYI4Oixn
xtJogQquaUM5PSY/+PoxXPqoifFZhShatOreadQbr+1D0jC6zHWvp9c8uxnyQBGG8im21e0yaaim
Jrk33Fcx8w+o9KaMZXKhFfoTfDjSMBpIb0uTMujW12qAM29auACxNNzlxVQfF6S353YJmNMdbgd5
NeaH3KCr/qMX7QLzSNFmITeL4m0BgnejwJ5Ga4wN2DZC21sVtjN8k9mPmq7sve/IDBJshmmG0/Cc
+3Fz27lcTmwljqhQZxOwlb7wokv6rzAWzcPypwh8nZ3rGSfb4HqhW5A9Q5SYm9C0irPbqOLB7Lwf
iVc3pFt5GNnxQKx6JcoHkQjG/J1lc7NxAhxXOniAIQKlphXvWKDXpJwSaTGmcg0GPt+iBkkv+MEf
SIcfv0gCnFaUpuoFd1Gy9qt0eOpVVRPcljX3Y7oxB3pik/H9lsCa8dXHqbkCLRDvxGSzAp6PIbxT
lG5zTa672dOYMvowp/IQxIJpEee3QeFPxdBWWwCH+Uvr9M46d/obE0H8Rdbu2UwCZM7+QzuLxp0m
GW4w9zfseFR10zQEtXHKDWuTvG94BtkT4uP0iUXQx2HjaGKnV5n5aR7L35Q24kvEfZg8AvU5zkMq
Mv2bKvTig3E65D3RmCnL4Yo9MasJG+Ut3shstvEKG3ijrCISI+vqPmTYU6kO/fZoyRmsd0NchblT
SypEzkB7LcvqWylcMAQZ9v5/f9aQZ7KaIuDrGrHOd/XYmaseofqzW7ecGPifw1HHFz7/EqEZgLL6
vOFAHUGKEp/SJ/m7TbjLOvZC/2wN5sPSufc0vadgZkwA8AA2N7XarhKJ3IG8/YKVMMMKG2l7zyQ3
MA5Ej61ucldTa023OKf8zcfFdcrdcOsI8wVtMNmcbgBOG89uSuWzqoI+4QTE6s75qa8Ta7K2XeZ1
L9bML4xldedF2SyzNL4Tg+U+Bgmdc9FIH+cj/s0ZXZJ2HncvpX8vI+uJxl9eF/6/yMMXPDiE3kHn
GPVRPHhaVx87vWVrpVf+NiTIHahTcoG5MRA8ESsW84B/DrodPLlmU5+drBlJjKXLO4eevc69eDot
2sNJOm9/HAml014nSyf0J6CSCEM0nAYowsWijTW6Qmx2k0N4PyJOwyaK23ixHI8k7K11FMs7iOD+
PjKgirWCHNnAryGg2wjHJtnfL9as5aGuyvwCz5kjSSXGUdhp+Aj2I03xlA9IEmlQoz8Cw9AuMxer
C2uftf4P5CnDhRWicdRdBMqRvl46c3diG7Tclu2Gy0RP+qDdad1OaAiXlmefTuIpKkmFWT7L3GuM
6zea75led4yAD+2l4QzPruGdikkam+VSi8Oj3rIV8o/4aM1T5/TJbrKZvbr2NTEH7KWa0HeVRQDR
0h6nKB6bFrbnx9U6GI2VzMzyLmhSe9XWxn755bXranDyYByXpjndAAHcT3l0XtwSZQD+34rkyZZ4
pyvVRIdiLLe2xgJSxHLisgVOPDMrWDxhtW6atNwDzhMbNdojuJdxK3wZX2Xdcbr71hdraoxPUeOl
13FyvkyOE5xB3qCBW5RkcwCSqSOsNUgAQj+LujWZJSYWuIdtNLREXUM5Pwayyg6NFZPLxoyEVFW/
uAliq940WTseEoi7m0powU6rQSxzXEcPWe7Qhixc9KVSn6c5IXrru6gxpz3rpeKtcLimTVVrr9Qw
ZGcXrWVsDZwJi8e6oaZmP2A+Ct08edS5+9LB/yt18zy2cGEzyawGYRnhDdC+tByBtNbFXwTz7e1Q
Z9o+KeJnq/eMrUucHTk7EQ5w3042GVvVMyP326VICvpIP4RGaRzqviYxYppuZC/jveQeu/ML1Pxm
W0DwKvtvJt36fe7rzbayabRlkphrz/XEvcEIkNQt4L8qiZIPOb4JC3YD0npNnlTyDUwMeiz8r4dl
slGbJCZ/OC2K9tUgMn3lQO3d4MXtXjrx6pfDFRZ1jZ82/erGuMCT4WnsuifEcM0XLZqubfY9K1gB
YrSsttpykTBLFuAyzOq3ZhwpRmboRuXUeyuzY5jAgkXYNNh4rk31arfmw3iIMDk9GCQeriG2G9Nh
LO3b5Vm1/N1nPYpXgZ/AQ0c7d0NxC7rOIAXI68U3LOcufo9enXE1bfLaYBrTdi05qsI/Ox0Jlx5E
i9qu/MexIZGAe8D0lkX+kx+s9BL1nhzNbs/OoVu7irQ1xwWCrbpDa4XhVwJGDoJz5f5DNIVModwl
833MSLpmn5YwHBD8eLEVvgizPo6CRWSGovGsSd859HRU65jYl1Uaye6EVB4zdtl/mbgUMliF9mZk
liD0l61MPY6MuPX6flnoyCw4Jm54wgvUHQS0mHGFxcpeN1VOOaHw7sW9/JF0M/t84j7PunGXFp6v
r4xhWvdJn0OcArta21FKjpzw2yOnA6rvuSWoAiwsOZXwjirLJktCs9dLK+YLkjqDluUmxSrZmENw
Sx5DdZthk+Md3hOlmL+E+cyM5sRc1T5wbxP38QMIqZchibs3WOABXjQneDIc5IZmPnyyBPMxWarg
MS+88r7EBqD98HWRcJemIGVZ6oCNNYHwibw/6A2g1mVkEiXPjo1prBud4i0papCFmZ6dmtp1zG2a
5kzZxuAu82KWQFUOyJfr3bGDI3nI9HOfGAOTLFZjKWTWlYPNkqgyLiYIHZ+MVjUM6pIXgAfJqbX6
4RKE/qUikODJsGY+SV++pQygl/2bbo7+xp5sUq10LIG+6vrjR1Ry7PjmHkQxke8iniFj/o4qjWzq
yon30VzVFC1HlmjLm9/3t3RWv7Z/dBN0EpItGc2X4/46vDBkGlcSc+XqA55LAuEwd6kUWDH8dwDd
zLi6qkWIPmfO2jqZN+5oHrmSjWekoFb7VWMo/jy107DqHWyNeAjktQ8GgafqVURSw42c+l8akW0D
iXlfn26GrurKTVa4Kwd1/M4f0wYYCpJ4RuNIfV272Syfkvf3xxfokXUq8ea5LSefBkRPj3bgGTey
hQfUqFTeOimlaNgYMVuHtESEnzwVg+MeemIZnvpSRQcRrDVhOhA4uT/o8wNj3XE7OGRuKJsNFT1P
eR1z1d0ZKcCdXpK9RpLm59Bp31HRznIIKlSZmOW9OZJwjr5nN2lNfvnzgTRMVFajKPdQ8poHU039
rmnBgh1JaHOyo2xH55vq9Wg94GA04yY+erTna6Tc8lMJ7tqJkxE/+gxvnbs6S3MVlo+JlGjyuMD5
DVCEyDpZpjYZf1Hoc/2ecIXNccvuusDz9oTMFJiTN95BzjC5gXAQql6QhNAxRYPL/GXBCSwPmhnU
lxCUW0+250okzK7+fHnYYn1xy57Ug/kKYJF9WFKeH9Mx+rBBWW5kH0mWc+5tpP5mAOizKeonYkSG
OxmttW9WhUPCMbz8Pu+s4WxAp8XEAiAqRz5zWEZ5bKWY9A+XFCP0uWjMd4TU090YRN/inltUC/7n
Fvt38LEWYh5+ZdM3N97EfKQ5IBQYR8uMYBqEfQ2i9h6YPeFzqkg3nGUVXsOqOjnVcCBotUuk9rnu
HAmUKwZdMvZ4lMrmyYkc9ZxZ4as1uMVR5CyHWWkyR1XwYYyIZAM7KmHoD84l6B2Om1SRQcho66il
4XSIFFS75e1KvvuKlLZlsJfGYDNFAHiy1iOwOMxkL6BXCftqR38X5EI+qqgwmHKo+Oq2Yr9syuio
N7bUgrXXjjNUQRif4JPBO4iII2GV8HUYmpg43tnMIbh0qmza51KrtxBY43um79PIfFfrjPGlqMBL
RXm51XF10ofP8cup9a3jErmy1B+18ahE+9FQBb2E2mhJQaefOIShzL8jTDrtxAXxYir7XdnJjOYJ
4W3Fx49dctxP/WPh2q9TOCDmCvQf8LTFjY0X4aiJ9KDhmCQDWjhi3wyqhxEmNGTwfMSSa/b7hN6a
ua6/9kXqnjtSq3dcs+OrqtxDqxMXaWhTfYaoN+6wnlmPVLOEzcQjFRnxW/djOJgvVlN9Sppw5Pam
W3tLI/iAzKwXMXivTqw9qiCdPlc4iEhiCgH4xfopDOmgK9hRJauWJ/ApbBKoMm4xXWIPHq0NTFly
GWLrXbDe7rKRkA4k9msN5su7bgOmKryLkdvh3TDU6kmrNuDgN4LEToTbxEDuehC+p4KRHUvbKCDn
RLgHKyJNbpzUEREoc2oUexj/fGuLfBqHqqn0k63gfcQzvbR3PZhi9ohRmAEiZgwsdIBJbCb/qbur
I8Aj6AUZ2SWls0razkRAdFhUGISdUDNmmn+QsrZPOfGte0uGHach53CCrTr7mqTWlvdhfI1TkEgZ
BuMontWhVQ9QhZLyrnVDe7uM01un1A9TyiLJK+aT7X9IgIwlgGKj3YZC8aUYqubBFhkhZpn1UMVA
puq4dVYtUDk6zclodx8323pGuDVzk1Rzjl2Wj0LDuJRS6h8VBeHmxjU3jyQCiPUU+2rbgAS6ayfH
v0uGibWCAaF1+TREr86uMwPFGOctuoiRIXHfPMn5OBEgrVd+Cp8I/SixVvBnDxSt5R14Ym8di/EY
VE7zlJvW17FsQU+BGL4XdbMtLQKVRWNmdAFkOlQZUtkcUwpGg/LsAf6w1HBgjgOsu21RbVbxKyEr
/oWVfsjOA3hgUaf6c9NvTRkWL0ZQ7oy4dbcVqab4PkOCE1i8Pnnsw4si+rTc3JcHl0wNv3QuPIng
0jl19xT4KSDcMGVlZKgXGprkOC4FnG3KhuRglA/SD/dji9owJkkMBkLwPOhBuW1IKmMGBWfSYqy2
cWRPdJapmwQMaFwNjY4MOqWydWjpiBW0ob7HbZbj7mXhuqhx/PzRqLXiIslc7E14pkTsRaeAMK8G
LOgpoXJbjTIgqlH5/oM+vlSeIdE+9P7GcBHl2JF/g4Bq3GbCTbbuEPfMkshGc+MpuSVmeqPXnXmi
45Abksg41d0CutRksRyE60VAN9QiR9Odbe6XJMOz+CMRYtSunZ9kKwde/DrCAnhlbtbcSKijgH1Y
77rN9IX6fVV1qn6rCNSiq3V/DLkVb31LFOcIqYuH5MD+rhumxW0PEoUwm/wJkRtGiMsSA8ZNGN8f
vRnZAnH0Ki1jB8bsMYXsc14GTIO/SIFHwC4QgDetDNK7su8A1dOAakNL5LWdlm+kFXGWlQ8A/VO8
GhEO8rixTl2cfUSwtOlobsOI4IgIh+Ko6e6nuEiibRZr8LHT+isJMug9wA6Ba2RUtOpnN6OMxQ+4
ruWpgY2pZmcPd6Xm1kV0Us6uH81on6OMl6YJ63yNJcq4BV8CyAZ/XL4WQzpu+oTQuEHgta4RLu8+
+vOZWEZTXW8kcJ1NZ4HmH43gsVvO4J56ZoUgDO+/P2OQ03i6LB+hsJlZKw2Gr6A523RsL0NKzmAb
jDun9sjt9lJ1CSbba46Nhed9cEzzDh3PnqjX7jJvX65qwso/43VGFb8ac6FNUTYdnSx4AbWIz9aw
CRUBk6aHMroP52LY0ZqY8tn61PWEnBE8Hz0sDzXxiCYmkLvls6a0Jdf8+rUUgbPJ9SrY9mPU0Jiz
KFqPvaXvPj7Pony6rY32c96TVtir+oWbgYcPVjQK+hsCefrmW/RKRHPMH5Wlp22GLOhZrFbBHjo+
kYeWaT32LmVBn6rpXM2CuDEBHZ712mveZf46BcPrEdcDNtEeiM0I4WPMf63hZzkew+DjXs95xJJh
gCvouPamKECy/rkqXO7I9uhDM+EOxYJzKQ9KD1nTMIwPelKndwZpvWzE7nrTM2dbn3fveJ5zp5eP
beaEB3+AizrOV5dKZ1kFZyg9Jdy2DsInnqLhIDkZXovpfX5Rs54MD72wRwSb8NJy772BOrSKOJuH
URsfHLCbV7jZuw+xXGPZqwnb2WNtY72nJBUbotTdg57hEzUh0+z8CuS1oxrrfjAYxzqDknRAujrG
XeHvEGus0twDPUi42GFCoHKVabGrk0hte1HOzFAtvpgNKGA1Ra+siOr7ZiAw07KpSIWTWY//l6jz
Wq4byZboFyECrmBeYY6lp0RSfEGQFAUUvAcKX38X2BNxXxSj7p42PDiF2rkzV1pTc9ET4CbtNrfM
5uo938uMf37JajCc44TytVkZelLq0FBE94cPzXKx9S1AiLRv51fDaNoXw0uibqzJ1A7l0dkbRJZ9
IBRK5rx9Nv++s33vHkw0IQqQRyB16ETfvTxif80WSK9c80bKF/3JuP78YrZNf7JMdXHKTV2m9e4/
1Ee6kVbvEmqb/tOVJhPJRP7GywrU3dPzwKFmgZjxzjrp+XMBg/6d7Wrq9F+2ek9ZzyPwiuzfOrgT
sVWi9E6neVgfxOeE8/TaG8KmFoEOQ7PSH2ejhNX0ZEoFVpNW6M5YxPXnlyE3P8TiwfVLzUpdGho9
f564nwfQqrBVECnKz5njcZI0PEzYuzMaMIhH5RPv0FYT3VPlSfPkzp2IrYLuyJ1TtxlS3f38L6/V
wcs1DmrY2gU/h8HPLwYNNTF7kyYy3Pkj97Ludpnm5W4eSDeNW/lMX2fI9WZ8cmFhd51b3JfAj9y2
SC4qlX//81mSdaf4aRPrA36XKi5WGnGg87M/HVyS8GaLqNHDlu9rEwjcTGt1PqTzL3b3tI2adNLp
9QdBA/ttv1qFE0b50GJTFS05+o/p0ROq+oQTvF7frFH3otJpt3tXq5ZjZlULlkX+pFSJCOeMwSzp
XQberZ0BdBh62HjU5v78FsvTNaUPHvkHJbIup/WJjxJ+I3vjLS00VJatiKwOq3s629O1K8fXOivV
rxnC+WnJSLe7ANZfCGrcjHq5UG5fc/8IO6KIwNape8Fgmn07S/4bDIv77sOiZuNmQQuTKe0vvEev
FJOshG3xk/zvt3gkfn5bTJl7soCxdxb3XVtO7h+/pyC3cqVxt5aAsbZl/kxGR8YVs94hN4v6oe2r
7OBPthX+/NazrGdpi/a20zF+wQju6N3Os19znvJUzcCRxqLGT0ilBq0iGGdMuoqQdzdGTMSdtrPr
Y8EWa86ngQYwZT+twOGeWMC/aWqtb37+0LClIprxbgZyqui83P9beuLf17Lu/vfbxhMdvmwtVn5N
u5oUjMH2iD9p03BibziYMn2Ngcmi2vYVsxk+sQaxBE7BSvXqODqPvFzDn99JUAe/EMB9AByTSxtg
RsXIvY2adJ/W8svHmYCdggd0oIjismzm3aa2qzuYzt+8cmJnlN+0OcxPjsfCuqKC40qO+aJ2Ol+n
50T4t1O1qm9V9DSk/VzyaN92Qp9rB+fiSBuHzrnwc3CnG6+fmsMmUMhawc8rU3ZC3HCpqf9bZJbb
DNcsx6OzH9eTVG9d2bVxQ73sCUlPvcHcPirR9ncQGX+JtQJYwgAeMq5rf3Z6VwDUdL6H2dMzyFOu
M+SMrA0LoZPsMhBVijcGSDX5lqYAT5RWnIwFNhQXOv/GIJwEgbUYPhxA6F0Fon0aJkLPmcdmx+zD
n4sMQl//yM27vq9mfq5DTaupR8r556wlyMDUKsoxnkAZ74jP///FYqlBvPdDTKPGCxxJj+/vcTP0
6ndfTnBDfLcPVyG1R8flb0od9OHHa5xyHePNdpB7ZeGGPhVljkuJ5jg4v+xlbxo34p5HK6MHlVIk
e2v/wRv+pefO8GwWwwNlEdgo5zZ7lJ09n9qqA6JEgO2hk+tTz4Y5Bmi4N3LxhSj3X4Z06m5tFjiT
lR7HzppvN8exHpyssnfwdYY/GyifyqqzzTv2DT5C52902v8YzyX5tyJRze20MAoFoOppUbSGr3H1
UlxlGSUYjYE4QZvPek7SV7k75ZyxK27WzPMAN8D+VE5p3FSKNU9nJW8rY3LQy7p8EHJpqAcf739Y
NI4saZwYcKO3TheRWHvMyGkfXdDCV9HBDfyRmkpFOFZxKOdhh54JSjW51gaGFq5Q1vnHfuZi2ois
vb53q1t1dv3tQAYMeK1Y/e/bcVCAL+e+Ozi5697o+j0MifxJo0Swmoz5F3dv/SnrmxOIUIpb9oNZ
uYkWgqKoTjSYhcSp9JufyyodAu4poVAa8RFSmikrmv6Ytfh5sXlt6A4wRorhC3+KnEoV1/+UCn3w
isdlP31W3kfnhnb3fVAk4dmf+gX9WeXVNa3cG9tW3S2je/JopkZN/dMS1PjSUC00Gf7s5C2XnGLS
jo9VQ8cLP87+o8zluZnYecspb8Pann+rop0erQ3H9k9nhgO3AzXQfiiL9QSEvrjNZ996sMzhIOZt
vcPM+1bvtEdt3dzHLqndx5qaCLoJh5NTk0/y9z8+OwgPLJDOP3/Vzx/KVQFKNmXnzmtrwpK8Mv0C
p34a/fs08dm02yjWadlRMscrH2dySk8nxv2f+5N0mrvWyGs8/rAtzH1dvujctxoFfvu/oX2X33+W
Mbaa7Lv9WAy4fHJMuVsbbQCvXl1T/NnyhoWMUfR3Ip0ycgl9c1vhX4w3zOZUKKO2TjlZgwT1m69Z
SH2Cc0iIEg17yA9ULTvgmidu1kEEsVyENYX0ES1zEVUlt9Ify3w2j9mJCuL3ZLD6syLBHY6ZlZw7
9K4wKRFexEhjsu3Ir58GoqTWgDnL+mHEpHlZ+2657RfskqjAB36yH3WJ1ygfSoiGO6Z0bNv7H0ya
pvdOsBh2g7eRyzAJMnWnY33mbVSlF649BCGc6ZHp6F9WsEdJMHEeTbP9onOCQkjoVpBT3cBtjezT
rhX7Nd6N7N5fau6eYZ245EAKUnd1yffDED2vE4nEi3Lnb8FP9yOqduIgvHw0E616NYa5sJrTC6gG
NHPxOTsKGFNhPNmLRNnL2O+MDrs/lUEyrw6JSuaT72fIP1B6aoACYILwiNfplkf0ar1hhix8iFbA
9EIff+Vm6TlJg6I/oOA/UITNnXqMHE7tdqB4t1ncU8V0H86iFfGmbXRd+GRsbN4UyeKr51ktGfc/
ogLCbGuQBS295MnI35umaCpZCDtIFKmspC6eLugDYBGGNPkBWYw27UQ89g41u2bhOoGiApu3Hfv/
JjP/cCXFOLNxoGf9lSYMjPDek3ceK3j846i9sc/A5+CZJ0k085wmBdsbALlm4Y+Rzuju+NpeZw48
XoO43HGnXMncx701XhKzbuJF5pehpIV2rcu/Rsv9ait+9zrisIUAHGO8WVlffWVLh/3VNE9iFftD
2SVx0VKs6VAfOy1e1EGLfUBuCs1t/M2q9Y1ilHe5hpWWAy236oHYp4F8OH8NyTfV0Y+JnL5Sa4Et
P9Ydw6SMeHIq6Fz3jp40h6TUGhRgvz6P254zSDT/wAD9TaczlLY86lR2olXngk5S31XSC8rybVzW
5DBKBBIgkcBh1gL+SErKeNPUv0Kz2ysAKjhj1CmZecEY0+vr1dGetpw2oNkg01NT8cY563VBr8Fn
GnakziiLlKKR6ckz3emWUl0vxjfUhGvPkmVVleRVXyXXAdTOkV3FAiBF/t519hunKuhzUO8iRQby
LOdaaxnLFw+nR+uj886+DjdC9oj8C4XiJs9ZKcF6dz4a4cwpoy+mfySMbFiFSVPF0+pV0F2t7HGW
dn9c9a/G9r5orKOY1OKuNGeNjCEcIzgCj6Lz5uDqfRUkLklia6VyQXNY/w78Gzz1MNgjrdc+cr2K
8cUxnSfuR+NUdoTeRoEUKDh94sK1DOqvP4ANJ3VFZwR+BvJp6FXZkI9gW/GAu2lxTCXU7kx57oUC
nk341370cZVsbnGmu+53WdYjHVDcYmEU13gpWp8QSW0mPlY3eUyr5UbbDKiwpfqGE0KJMHojGYow
NQXipraRIUgoRZx4GTvCXm7rc6qtlNxpdXbgsaHAW8zTQwLtxst213hFnm8mruZmaRuwR/QjPWd1
nGq4Z1C/nkm0lDd+Xh9HbYKbw07JNIkLTRs9otKv9dDgKhONeODpBA6dAjge3YJqrDGaq6E4d7Xg
6MRaYXTas6JrfaHjXXbDZUg5ntpOtAHp9qeR/2AMvZwMZtenAXrkSbOne73xp4tVnfGjIKITW83J
0Q8jAHYh2oP3tzHSCm1u5QzSqy7eOn5ii2Org4Eytenir4AZRdENzgaFnMlJZSExOjNcLKh7sQb1
qEjcZ26AXZDp7VfjOPgyF8wsptM/GNMLfJQszAoMJ6NW3mEafPf0ZY/SyIepMnJ8/Qkfp8YmxSgf
NnyGvh3Q21CyT1IBiZy/4A63g+091W1WBPaWVSdgb9E68WZlUTJM3XUCklQ6bqjqrDtXq0U0rWIi
n20dT38uAhTjZ43EF8bI/EUNWCLn1C7PvdPJQ8+KI5569xVnvHsv+Mw3DCzLThvlE6+PTpv/a9e5
jF1HYh7u1gO3Mh80HVHZvKNWCFcJEVJ4P7nO+Q0B/GpN7o1TWM9Z0iBVGagUOCciNvoT5ScDdN9J
WhH2DYtE+yeiz+1WNs3BzehkMNMpvepcMXgxtCfNwz0vEu6gdTYcawqUnM1/gui/nfXloqTe3xLw
7QLEz3vOLGiGfECmuRmBvi1/TUIXzGxDEdmr+V2ylKaRCGdmo9W3psDYhygNrSkD/5I2sqK5cnXi
sfukj7rZZx9UPFpuAziBXmB7qguA/JThkrGwYTSt2IvUFTbdBT46KlfDNggyMSnR1qXK05xZ/Cfp
PAe+QQlHZ/dgiJMFBqXXpWh9qLEpzWeR24535ciXILFrjtLm4EXTxvbA0SpKwwuGerUMxqGkMq5N
81Pv1W40J4J9NH0IspmjpMK8hIPGCyspnVtCbl36TxvwBiSKa3vKgRR1C9WjVss+PEu8Q1Vusd35
FGnmbzr911tvGkfegLCX8ak9y378QzyPCnjnTYj0BRt1e+97FZAJHhzuy5GRQb5wVkyD2R+dxW/A
LvDTos0mHFKurzZU2Cx1xGM+f8wcVlHf9B+VUdJClqXACBFrWjl/1QuNFMpaecdO+9rD2H5Jqj3D
3Jex8OqnSk0aI94yo1jLAP4UlRTYXFfZm/CJhhd3x8RZEDzW5H4rbRU5JTtlqpGhy9f4i5HgYV2P
Yx3n9l9r5oLBHTmJIN9cDUuy5Sp4yfIiKQNrwtEypdq36D0SnYlxhzuxpij7rmcMPhFWgjuVvvCf
DXFOXw9tzuhCfx0BTj4sRril7ms+ImlGyHY+FLo/Dl9R/GDwp4lLciCxMuHOQdBzFYBD5omPljUC
oWEBDCyrwq7j/aYGlJB0Hc8VQIxwzPNPLFm4fSmaXBP/AzsPrj1Ypbnv9/Dah5tq5kAdyhTnyoeQ
XOI8h4Lxuvvy3P6VJ/+Z7X4Z05BOojrJSKMsuv3QU99rSu5pgD4DHIKkSdX4vnDDOtIYXaBL8hrF
FmXNS4K/UT44HhULSdtSxZxWdQyR1ApoOuSjTCrjDoc8lqDuV7uliEJaHa+WeDCKhboms/xVQ5cF
IMvPQXkfWJzibPAiSx//ZmPGU80Uo/UVJ7H/TCzWDbHYaZe1BYBe1JJa2NLkJl6AI8e/hZ9pcsJs
oFjAG2ARaznXfUFvCGjeLcor6vi0miUl9WDm756eAsD5Z0+5f2fY5vqyznFCL6LWT0ts0qYZLN5k
nhaURZKH4w0R70Qh8sEpfR0nXuS2qpbI86EL5gsepk57FfOLaTcD8H/9EdM6bRx87fFUH1pYiVHW
cIcg7fgCUAHalwRsOHfkPWGTMKdm83JYi+zN4IUr8+aiFHctaJ41t/fYLPKndi7HoBQ6q3qCaW2i
8URqkKIqvWzvNHWWg4G1rimJlieci9z9MkkN8GTSHuqM3s0Gg+UkWZnuXwSbt3klbZ7xwX+00z3p
W5pHtsTvuyZUJjQVul5AAUu0zmaKaryxcBU5kfuFuzgcbcbohH41b+lu+yr1GXZKeJFl/lXqeDAb
QzPIJ3qHZdGdiH2XGeRO9mhba3ozmXesJORhq5H8RqCeyqiGCxOTz71rJvXduh8JUGDEDA5TAS8+
0nT+Zev+sYc4V9ZOdza1r6yFUxV1c2lA06Y7LlvHiMzEaZzn17br8yMyOFevUvGlIVSN5aCFN9I/
K98sD5IgjOx5fdt+VgeatT8sHm1cy36jLv3hyh1Yg17M95a3ep4y1vNJ0Qerd4Tokzay8/GXqmdw
aS5YM0vXDliM92pXn8GY0Xxb16MgREV6xDqwbKNpaTyKTf4d4dyfOsM92t1s0LwNXhU3JDecQndO
3TieSZxOkco5CprNAYdi0DXic0PKr3N9yRM34WsPZYh38N2AnR31QlC+bFoHGjabaKQXjU0Cwmch
o0ogRPX6FE51Qd02aaYtGf/qmf+k0+ZBYa9JDLZfzlbSvQESQAiziAq4pmuEvqJnlgC4mw8XT3NF
ZIA8zBEjCnxWWPT78XkUHKZWbUFftMb30q+1p5UdmoSb4bifdTX4f3QXE9MoKZ+dxMjsQvFyUvXi
aJepG5qih3vggNBx0dQk65c0SRyWBEnPFGQA8SXWHKz1ugRDDV6v0K7OmCeXwpI+PbXYtQSq+DjC
nXC22EqcMZCrkQJsTrK4xINnqhqFGYuSXc3HhY/YgpEV1z29fM4Eo5Lc22VqZBl4PZxmGDoPjYvN
pFuci/QpFcBqWEUNMbR5fU0zmwLmKpvjipM1AzcSV+364QOZD7rc74/S/+ailR2r1X1A8g9oyWNt
Am8/yGUFK8MzHgYO5aPHJh1xWItbMV/4cd9mhbuEYkoevRUHYtmD7bXpM8rGeMN9AlR2yaBPbRiE
uojcCdiAyfrbemgXysP7zsorXLEwIa7l6InUtxO18SAn9rjkTOK+Wy8cbh3ezKdyLgr9pS8puwAU
FOR1saMV4Q/MLT7HgGZRijd9BA5pFKG08ZovpH+jsejfrYyAEwtRiq0Mj8bvusMjjHsD+d70+D7i
oE274bUm6HlgUMFhkyP4EcSPB5qcNODbJzuZaGplUJ08WrWIXsbk/taPTESjgYLTY2QtKxYczdlO
oHtBiL7jE9xOs+rwKfi/BTe/c09H1uImn+4wnVtYPDEbYxEueKF3zyYrn7LBuFlqAjcUv/XQE64j
W0F8GX9ny7IjFHBqy6ejudTmsQdzbRqYfZptZdgnPEOOXyH93tJtcO3o0Ix1imwfOnVDvYMfDnbG
tDkWKUcaAIJUr62bcajr2Orb72asHxvCQJwPLE/c+g/evvzYyu1Pw9nCzwwUae7sZmY+NnPgnZGm
PLI0IQlziyTjHK9CzkBbV0iflBi7gnkfkm1MPO9gUck8YQ++Hec1O+wIrlBWxpW2SY70K/5D7wRA
XRFX8TZIklkZDmuPjv1RmAZFNCPSLAfEiGri3MltXMKxrZdrCrw91xcY955/k0n1Ym1Cxb32aGjZ
u3KtR7em+gdiV3GgWaEPAbID/7N2mqRtYrXmUDM9PF+d/VWYYnlsNec39j7rqm3zs96/SZvAtYvh
ioUnFo9+ZoWuJQePe1jUyYxX7OQHmLQAf+twdDFnCo4Em4W9ulsnrboTtY4iqrrLZORuiEkni6EX
opHlrz1m35ibL3jclamtwxZy6G0ugoSxT0DY7so1WwjlMv26AJ+X9QcvIMXRMPkop5I1KH16WqUP
D3jiMHxVTRMIs7gk2ezGfjVs7LTX975unn3+zYNF4nSasUL3QoggeytlpeL01ITDIE32AuMvHbrA
HbniE9tKib0v+y1bLBjCHulRNHTAK3hGO9uKJ5CfHYweqs/WEN/VU4MaHXfL54YlNs4qEppVXV+H
DpToNG33Zs432hfche3+ifUP6TdvCASm42DuPckjtfyWfevErraO8WqQqQM3E+lGxYvFpd1BFbge
iIVGqOZ4xWngLsePvC3cG4Oi6TrpD1uyngcc/SHW9C5GC7jbMrC8rUgvzmTitKqHSHda2pJticFr
U8GSd3/aaXix+/KgSpNvR5VPB2/o79200bgeqDNnansc5PSWzJlxarTik0VuekFjtgIrxWY5Lza2
OVOLN/igz5PrXLDZgjzz9SzY3KsEKgNJ8TLZ85co8++ptPjG+BMDw0pNQkluXQ6//LoRcYnhOfZL
/btczCdk3jpimluZpVw83vmnM1fToerSMTzSs9qhc3RrNMJCA6+8hd2CkrHZ+XwRU/G7odwCx2HT
RdCrcdH0WkLh+sRXAFuVLstj68gR0rU6qZ3Cy8VJnMbaf8gzINi7bOW483owUyHIdowiJAyClJDj
XLAX95gJq6C7a0UlnLZbvZpOlicsOjvRwpMZqYkBlHWPPuVR37rNMVlVz+YRoadr6TiZt+ZsjuYb
troJ/afTY8P6kjMtXZZ8Vm7BtihfX7D3/W3tjP+PwLNko5PIkcC5Yz4BSrptXYOs9VYZoRo37J/K
V3eqJ7ZzZw18sBNOljAr+YyENFGpIW0H1vK5bsPdyGYtKBbSCDCii6DGVEvcDEITsfrAKdVpZLkb
9Mb4mGCP4PrsRQJCa4go3JIHuOpu/WH25Y3bljYmXuN2msW/ISsLXA/FvTN1PqJmUGeocXUClx48
DXIdmzjoDO9rddMNuBCZKeee+TYbEL5cho6s6GrUoOSA9DYe042NJtUCN8Itb5f5V1tLIqSLRglN
wn5NVAIfe0MpWp9nt6LC8GFMJRcKvp+wBMgqxq2XWxwcGMimXvtWlvkyZ5p5YP4m5UVC0WtZ8BrE
EQKLfzr2mltmyAQjMc8Ij/V7ltBcU/LNr3CaN+fcRNzrOm265O0uzAbshdCG6Pq40Q31Memtfpm8
+gMxRgfcgFpcG6p/zOo7LHW/ha9bp6bP302rgQ0zrZ8ztOYQ/ZdvwTC9TLXm3Hj50eJrmMOPiet1
8lCPt6s/jCa+k+wVpZGyajisQSJhHfTI80eAd/8y1T1srGE7Yy2uiY4bYSrcls9Ru7p6N79qZX/S
WzsJF22uY8eWfF3I33FIPuGz0kJtSj8WfbFPZp2SUOT9GtYgNNju6QjaVJt1pf5YiDk5DAU1CL4q
3yWUDRMqxKyYXGaLyE8CzzB3eRa72njIp7qMh66eYmUNt9qY3U9a82VjymeO4xbpCTyClfq7JDrB
wopXqGKl9Zq5Y37fBTXLmNTszWMiiLW2a07LOpHYaBLzoR/oSern+VxZeMdGm4pFtwKxv1ivkDsV
yBKqrDquygVTLoMOIsm0vPba8IfOqCKwNmveiw9CsZTVc0qrdjEb621tXNoBzs4mCILMJl4+x/o7
bGDQyJs+egmuoZ46NRonQEZYZhEJ8vmQ/bidYrZwSBRSfNbX1GDA33+dLXlVRTmfhCm58OWawRm3
q93FLB88SR2diyNpZDt+TXpxN7qTzk9tmpnn+wLNp9vj/H3K8GtM4dYkH1mezCEwKuJxiSYvNJk+
LU2uHSrbBb7TEqLJje3JbORDX+kRD3z+WHjL8+iiw03qRc1T+0zu9NCo6Q9JhuYGT+mLQ4KKKofb
tU5uq5620wZvkdMlz6w3GPzMD7mivxeC+/b80Q0Z+lRi1DfT22zoDPOkSMtMMg2MqR4PnloDVw4F
/QodXs6ZqlEQMLxemXY5r9V3l1CKYObWzYQ7W6z9u+ErtHO6SqIqB+Q2G8nfupfDdcn5SfkbNJai
Z2sg9bqkXTYp/vuFH3EwsvKhvJ4Kg6lKvxov3+982V+LDPqR5vkdde9Do/Zc8kvckWtKbHCsM86x
ylxEf9ragU++qI6FxcyPFRAo7Gdv4d3rBS95AyMo3cWOqddh3Zjv+fS9IgLQ3qUbt8OkeJm6oJMx
G3+u1vxPVgw8lsJ0Wv9V6YAxYEH4LG3nLfcZuAujCxaL8WEurfc6szz4dLQ17rXPok5RFdFhW8Ut
sMiPzV6MQk7R5NsENw/LRiwXOzuZmC1ILOUxttYp9DbnF0VAuKA9xvGUQvGZWqsgnam9m9YBHXjR
TzTFsi4nhKvjCgi2BQmRL+li857DT6NFROJNj7kYU7Z3KrAL0cdqx0NvfY9sG3zD+lwZLYNNH+Kf
ipcJjZR1xcwdf0vPc6sjdWEGYuSyMoDXCyr9ygujt6D6rwITev1iWemLrXGo5d0ruFLiT+b8g/3+
nWgbL3x6jmJrMvHbewbDfTtdXD3/HrOkvFRN/cFk9+JtrqTekaonvBxPg+91xx4hW+pwra2VCnvD
RhiaP5Q9E5vgRBfl+ntReJTM70yMf/mZGxFdQcxIMu3eW7zM5pokDFtUPJCUO/prLh5Lm8a/bDvI
CVjI1h5ZKUHtHLw05l/0XbgsLyzhv/ocV73cx20sWqZGySYenLG9kNyZOAf2lYIz9GfUtz9ei8gs
TObiqVPxvPLg6QxhOmpgJiiadB3uSByVJZSvorNvLcG1gF7aEqRNOR6Ycd8TNcKJG99lna5w71Hx
NgF0LFmZr7neAdZLc+/A/pc3DRAgSB8xfNMmGkTDq2NOWCZq9k2RL/xoO1NGcsgi20MkmRWTlZ/Z
z5s/lxfPWF8nL5NxWjQX9LQy6ipMHN2Meu46hyFRzi2Va3wtWZHNmLViwzBwyg1HXV/aW0hcbMem
aMtwU7slDrJu2CjpNDhrRFb+ljPKCbikC2aLwNFLdm9rDSJIEMhKqJxliKd7xeFTocqeBroh8GdK
NIoNNhuxjLPW89QPDS8kTSIS+JaDEMYiN3QX2hYtpALuRHv/R3ZbkPOJrfnTtHx7d9BVJJ6MIkob
RHinVUxCRvbUOeaRzW5ymDuSCyNXRqlXBlM9DR4NjbeFWbD5F69ttgDTw+dtWRibiUye2XuQm9j2
JKrzXPc27QNeeYZrRSQyhOxH+0Yqvic88f7yJ2G68HW3OhuV82xmjY8Vw0BU5fIxJMSzWRa0nx0j
vpJvo94vceepni0uD2LKcaLPXE5nDzuHtqgQzGVcZTYvACgJtI7g70+I1CcCfd71uJdODcr6slFH
gv9GMXxx+QQSwj+O04BN2hwU7OVCsEbIAiNdyIXHxDYo6xFlBKedkzI4T68V9slGJMVT35SnRYxT
TFE3N5/WO68IAAzyPlc1YFgcacVxKt/bjacyT8w/qbCqi79rg7uM4vSKZMfSNZi7PIsNKfGrljaZ
caZnFGdUgAXVijy3CBh2u8iFAxbxcz97tSaJWc4SZD2td4MwQzbhwdRDDh0ZpcKmQmlDB8zWoqQk
jyJk1fB3cl1+BgRIBOedeNLI+vo971hvvaudFGuQjlA+4myR+UaSdFy/qqSkzbya2tBu2OYP9ivG
Czyb7lTcIt5A2rAavmRV19BrzAQ3opMvtI9Evqi/chLoeufRQrwo8FJ4Wifa00Nv3xrhEKhv8ZFH
naU6/uqiRrUjy88gnfInxePky9dl9yfb3uNmag0huCPuqEc/tZNHp7TYZJcUSRXezbBqYaOL5uoI
bQeCdf9Kf9lC0sl8odytulYQbaq0RhL2tY8U0CkNew4rKGLBpCKRnme5XUWaPOkmaD4DYNmqOo37
vytRg5IdlWhwgWgTyKc+lwjdvbDXbAKc48HmF9N5geYiMjS0PvUwM281RUHV5wovIE6gvTMI6QN0
XRlUWoKuSeSkwup+VNyBBfdkeBM9WUt4NeNMMeSUtOwuXJ4i0f/CgHM1nNSJtg1MGMBD99SACOO5
8S5qGnZQiwr8vHlsu8yJtJqrdjqa745JhDx/8iZNO3DFEQdOuaCfIeBOlh6tKx0FuwXOU95v3sd0
JnEV6K3OYk3n99eNE8GiWSY0UrGepaTYS6lvRjlafByeWqYTWiVX2vzUlRivE3eziu2eGWSexRBX
vINHUlEXRSWUP7Qd1d/1L6tzbi3L2+76vXYx9ZciRIM8V3kGEl1TVcjFBNwQukc6Wk9T1kHKaEVx
wBkwhsK9dnamAhyGsVNb9oXsIl+FtUhib1lP9rx86lOFEbNtGjxMzj2SI/dNNIOoWo0oZp+93dC5
tNeEWLRa8sPtIaqMTm6dtt9lrb8vJIKekz0ishafmV9W94DP7vrii5KVB6SK+aZ1kJCA3BOSWksi
Nog6mG8uDeDsQydcG808e8vB3rAx/LOAxMRiS/kyESb0DdP5x0JNIHhk97ZYk6MzWim0GuO3lvu3
RV7dGlbS4uDUtQhf82NK8Efmsr/aFVppqRsv86KHngK1Uo/z9yQHirbKhRIxurG34Q/cGRwpFn7q
uX+vCzY9A2f05vAIy5Ih3QffnPJdOnW7q9HZLAwLiNXT0MRmp34Nnu4wS3AvKWrmgKQtw4wQg1kJ
3DjzgJRIgCtNRQNrcPuVpBlwXpCK8GezUQd326JIekR27BR5BsfeYSEIzxtIMj6nJAjKb7v23RAn
17vWNGOUbMZBgLFiIE5/kZzFWV6WNm980uL6HJPy6oHkL8IRhxR7qpexaDDcvSJVEhigxoXF26Hc
ezoVi44xWx6NRiMfqFsYR1LfvVjNUw8ixh2PhavlT3gv3v2fgsCts8ku6lE940zXLWN3Auc3OTcq
z7EO1vqvLNB/zelZT3sWwjzOa9czVOlW+lg4OvrDfanl6ogUd6NjfAkMX2sjiSH2UA1PrVcr1D8p
KQR3LkSZkwOhiSCZjPrUGOJAJsU52Vsas6CxI6vSEQAsFYv93e1M1Xzj6Uz7q6PFTQ6e24XPj59w
gSajKq2KTY2G1Gx192ZnmsrYsW7zJ4zDPSA7NrGvyLVw4TySglvS/2PuTJbj1rbt+iuO1zausVGj
4U6iyLpgshDFDoKkJNR1ja/3QOraz+/6RTjc82kwDiWSYiaAvddea84xwePP8SHOOjA1TJCtYcl8
8wCRpz3WuvwmaDNCtgyR+FANDnjHTjjZ3kgkLNn6FELy8PM3gn5zM5RPUzecx0ZBzk75UNGEQgIc
nfMgst2QUzv8BtoY07UrAKZKq4mEhn690Sby5IhW+RgWR8TPI833kG+m801PvyTQsAWWKVqqrGyS
hktIz/EwydVdDXMi5Ud6ngN5WlPZ3YToOJ6qFRHPg/mTcrpGfXKqUzwbBCXBRwBRfK6Rtm6aebhI
Va8fQk3DmW105wrvm28mN0W6CT2C9ijTZ1Nba6dSO22WSgo5MFoyFjdgwPpUzfwMy/YfnItSJrlI
aaLwhslX3yDJQOVnQ6BYjX2QgrgcqOKQJsHXmbjh1GkB1RuBIiv1sLs+cFxFOrB3Zcw+6eDZNZ59
KMjG0ZRUiUaMxAEI+p9am8bOUvNwU+jmsOXwhMqSGLVLzrCfpsvLQxcqCpYuSELaFvw5upTIPkYo
6Z0QhTgDfFp6jy+jOkyPqICtzcPfvfauVt5yl4zchkuLoy5G+oxW7RV5EgBa8K4t5imagjDkeRep
zOLEw1RFODFHs5eysdbKZfiaQAxpkrWVqXOf2LfaJzTYCk22iP0yF6TFrW+Eqo+0XBekgEhf4UQi
WE+RNRv9dE5ji0jISuwbFK+vbYHNbqm0zaRDrSgDbJZhBN0gQsr7CkCF88Ai34ehuNukWF0VwnQe
/7LQidBumnY4BWVisXOk2DKHqHgZ7E/UzBSeU9luH9QB6ubYBXiiexHfQrAfJC/iGKXaVn80Zdig
dVSwXCeknDyumBEThg2R/6ZP43x6SFJhlWjOAyU3IoEgxEMNfbyOObCkjsY3Ot8rMAntip29WWM4
M6xCMxm/tUBPSa6a4ii1/v0Xv5ZrnfZiUDKvrVwqHap5nMVgPGiW9qBVbBOvWI2kDFTt6qJ5fCgW
mjxRp25F39wWZinPk71tJ4bOY1JIO6jbe5kQknvJENghN4MZpoQt2CjM8+P7+wyJgK2ab/qEZzFE
h6RKhMBR4wy02L0HOcYkqcgfywlWO8Cix6sd9CWAaVLyzygT5sN5SF4xc0IKi1JEpg+qmzxgxATF
gR+XjZqaNNPdhPbXjnrqd1FSQ8D0YCsrh3kbSsRshJaenAh2fxnbasTEarc47DDipCYmPx4elQ2s
xTTX1C+skT+1Vpb3+oSIChmI/dIS6Lfa7Hrg2Y9slJxoFy/tw4ACCRQ7TZpqU4HnRzydnoXcTq6G
+eGolSZ42nkKnLhjfRzRw0lDqf+aMhWnG/3dHpTVnLMrZRiFXSGK3ysB5FitFjwMOHAjljlBIxpN
Z8Di26it4gsqRdSnETx+Y8nS+6hZ/pwIOEeL+SweJso2r68Fn7UNqtwyKCD6KItjynrz1Qf0iFEr
RE+FmFRkVly6xGDcMsXd8j4lVHz5eCuioXqdoVPxJk3hOS3eaQuP53EF5mdKESCD7W/TaP6UVY0T
TD9VudPHJQg8vRX5qQrm+ZbUlNnNEmK6yecjdvf2qdEoFh/0JKIhyRELSpS1WR76WoHYiqXHOObL
L4k/92bckhh0ubuQcDybkABc0rnLN6Us3SAYypuipCVc+ZwNqRtMyDLJanHHp4rGjjG2Vlk7SQqR
zK6TbkXvVByj43yDxc84A1/9Aw8TD8ipjCg5iywZhJNHCXABdt/4iFytOSlMFoiqzCW36eRPuk35
YY7UiSyY6vUBWDfnGORjpmqXJqgX9i7zJukF64AqsuPcNk5Q0LyZ5wj5Y5toGMNGQcuUEF89/9n0
E+fHpIdLAwtoRJm4icGO+VkGiBkf3CE1iXUoSY31NQEQOtQikuBCOznoBSVxxwJ8U5kXrx7ox5uK
NMGrqmSNtTaRfOJreNgSmwjGgUq/2Sl5AHfWPA47lLg5x+RVKagR8tbSq4pWmGoIKUuo5nVczbqg
ySM/UHE7j6akeHIWcdBeL0kQtRjWU7ryfB3eEAa3F0mKbL9Y8ZhYQcRkVOcCp7jfNwGT5Hk8lJou
Ng9WL4WdvSnGsbhLSWP6RYsu79+/O5TlL3AH5rXpGXtweM52mRp9IjXfp9je46lsthpdSG8qBTh4
YOAX/sBP7fr4wFXXa9xEEdOwyYt9LOtvZdT5DzxXo6GwfxDppjxHGdEt67oRPU8Fmbs2FJzHgoih
EvRFkflGmyEdqDj+EEvBIbm06Flh8Byn8C9Krcy9Oh/k02OzLWPtW++jAZJHMp669UMv44GCxi1I
7LwyGjmxSa/r+//8kFs/TaWUr9VY3kd6CdRL/JVmBN/VCFLo8dmiEr1ej2Pv97tH7KIaWA1u6w45
QsVNoM+aepeK1qu7ZvgoOmpcxITqOSzz+ISGgb8YaGjoiNaoe9468Uhdnt915WgMkb0vzD5wljBP
3klvZFRrSJwsGkPQlFgjWrLhewgs9Wds1qdBfp/qIP4N0QYdh6BF/Zca1JY6PLXgdyhHmC0MHACk
27xJEgxxpCg/6fEOZo2rpp5CX6SoADSkho8o7Q6BwEbQWVeNul/xjsqrPou3NM/VcxO//TPC184g
qbXvZpOQtVyb9nWqAn6JIrxBU9TvChiLMdU8CLts+mNdnBGVPcGkl1xNDXlxK72TtNqPEQvIAQNk
sCtA+nkPdMIQjrdpNbklyVztH4HsxWzfZyDsl5lM2FeiFOmymQlAd4m0dnX1w+ns6N1UU6ovLNyd
LiVHC7X5uZzSit4brv6lBd4sDeBGq0CgqDWJTemyZtqOyZg+EYBNKLpGR3dmp9sns37/y0ZLRggA
YbjiVbItEhFo3AEtgrgernGDVV4S6A1W+85SyMe/G35tDTbKdoZVGP2kjl9lUgksxt/+9+Lglyo5
FHOtnRTIRFaYuLZBQ7ZF/5rQdETlNknHKcKxgva3PYUaLMk4PT/WEyksJmh0poZjBQShRBWyyXlQ
dg9A+zLby54+BQeHnhGjmdbxFziDJ5MV61RjGtzIXWPtZTmtSbQ0oaNgOyfqupnOdfbnUeHk7Gsc
X+E+KWNn+mkm0uPf/b1MzflWWtXboOk2/VtWo0jDGIjgo/YIbL1XpO9cLCXR7gmz18WoiCKRtZmy
NFRo1vR7w26Y1nRqgJdhNuk9zsGem7JxejvInBiDicvw+CCjqLp2QclcfLUBMUuynv7+CogKJfQ+
Q7VTzbD6MSMOXMV2YF3aqjpIyZqpgsr1YETaWyAF2VbEzB3RBsDEgytUobTf2aSY7thiaTwBM+K9
XL+JqJUbyTFryEL5ZEgY0fI0QFjC8o+PGC1Vk39r0Ai6ti9fwkY+IwE06AEZfEYB70g441+KkbOV
lGjY3Kr2lBhFfcX1xpmBx4G1ZH7H4w2HbX1NJq6qfpA4rGF39+kWiFNVGu6oyM3pwY3p9eqfSJ+/
SDJVSdZM0TB3shEVMxN+xjc6kdkEgCK80r5bRgI8Vt4D8psyEVI7VXsawgpsQa7vkflckiyqnAdG
RgyJdguHCNUrSj+07n8AivB08D+jHm1xTYOpaPTr41cRNNmr7YBvjWU1kLyox5hLOwn1GTHdP/uI
2W3etldcOPqzPb5COtguWRJ9hlk5OKkm6E/Ghu2nMvMU+DXbBya1H+LcJyb7VvaE7plr7IDAH1lj
wAaGmqx2+X8eWbDPDBhAS+bm5mTuHwDjx6qvR9TKdWjuBUokvJQxKJ4a5jG4QACPLeXk49xWDYri
IJZAOL6e1BBThV6bxeV2DY7A/BD/kUH6lej//SmnpEXjp+5wIaNsXzMHhmDU9sk44IcyDeSHdTd5
A1nQ7vDgDogk248pFEU0Z7HXanbCuYQS2Vi9xpAGGGjU01crI2opUsUhNIkonCKAcvL3fyWcIfRf
GrLNa/1NtQiFsZNY36Fw0N8GK2LuqhQfRWumpwKEFatRX276wlBdsSIwdQxLxyCuvycN79ODNjk3
6FjkuYP/W1rm89x2tts0f8hlxJKqZHyoFMaEIGodWo8jQ5wBLS1GP9/KtWQvBcGLDnHo2rD2PEKR
kaPypQN9l3KU7b8pVLw/lOiIQWKM3ompa/5MhYhci0pnDFASPY4ElWXKeyJHpKVDYjpO4l4EGp3U
tP6q6lliDA+XQwenuWnYch5r5WPVZPWsil5hJHwEo1Y6HARJfxspBK2SxsHfqGYRHRH1hm5XAcrW
TVhJo6TasK6UnSzCPwNtYz+bc4arj2Sf8YQQJd/ZyHm2s22c4qqLX/LuREVfvXdaTv3TGPELQBDz
77qjcQOs39mtVo94CVvfKm3N4bE1/cZqi0MlFTxOhvqsgUOpO3KxzKj5xpV5EjKz8hgj93UMrD+Y
zhQacQaRzcFya43hxxJrvQ+FkdZAoAUvJTGfQ2RsF4QsDsro/lp20o7UZQ0AOJNQZkc4PbMY7nXI
gSyPAqTaPSi5tYCXOuJIHotKKFvsFnrn8ugul1BZGCSyko0md/cQzduipqiaDUzPekTHtyiM/YBA
5qTZ00dI4N3R1BfryBqZQoBh5pWxxj5XrGcBAeMvrcIh1cq0N5at5Fec9U9anltoQ8IDk7XZrejq
7+ZKNBeL23aTNozOprI33cduvw65abPNp8fvPHfPhTVVN9HU9KYFdcEj5USFfb9fOnn/2Mz01T7d
aDKPMallCjEtawbJ40/nOvxJWswA3tEeeUNMy4vD5l6KUeEqW/ZBz8YnLVN29RprVVfKUztKmACM
4RAreMGt5QSypPdQn+YvczAvgCKooDKOf/oKF4FwRED84xaGuHgX0FkPPDDoopaeGl0ld0WXh+bp
3/8izQJ9R6Iabck6ugVrS2HOgj/IxXQfw/U37VXVb8ZSz8g1gUmp49R1zNyyDhwpPwfkNozGWbsk
NSWqqgpQ+61VRVRYByMGu0By85NaJM/44Tp4M6G1msVYTlojcol9ZQyGsZUG8tA4hZzto6klU47g
53NvIy+qrbS6dSEjWYVNo3OmqlVd3J/vaCtBTGPZdnS1/rMgQNhnaAPZt0KLk1zkPuJQclti+ktW
1X5JsEayP4ZbnXiAc1UMlDlMM7AkQEqvggi53OTL5TTvpJqIt5XVdo2a/PoXSaxrtt9HKSFrgGDX
A3Ta0BqE84OSaY1ahbYTrW4FDtagrpiqJGQo1fWrkc4JTTg6IpJIDrwx0Ch6vKyPP5qD/lWHTuPo
uSCfy+SE3NrxRz0U2yzPfvSMOC9Sq3+kBn3BKmHdL8Qz2sDxVR8AxJX9ShR9LCS0rC95R1dYLnXj
JU3kcxzB9e8KHQp4Pub7/1rx42N6l2IT2XVNvZ+r8NYhUv9XWYkKk/6PznavXUsd67mUHQRJDzRf
w7cp1GlGLG5NGTRhLoyJfURRXf8B/RMv8R61y44O9IdsryrWBjB/O0PArK1NpNJ7GEk+qtX2jQBI
hpMRjj4U47e2054RU3pYptgOEuWZpPavSjG8ogT2s5SV5KShfmur7qRA96Cxzm+hJbsMA2dYDvDq
TD3fME78Rjb0SmAgb/kaUmQV+l41E7zyioaINh3vUU/0usw+nATNMyc9gESMcrEsd3bJxABLeoUG
p4k7OiGzJ+GfRoM8BilW84jwIPClwmLcWKuMlRbCCrRceKFAaY6cUlJlor8s3lOiPXdF83/JW1X+
NeBUkXVVyIKJpSYMIf41b7Vo6srupqSm1Vy6Iz2oy7x+SK1b2lKD19pcMVHigykqPhjmPz99/FnY
EUcp22hTGsTpZ1qqBzWsIQ9IRUbMgirjB9J19envh4qSsxw5i/zbf/lv/ytk+5/pzP8S6v0vn/6n
Ed7/IfH7PwsB//8x41vj+vDi/+ab/x8Z30QSDr/RL5X/IeZ7/Z6/Md+K8g8mPYZtGYpq6KaikLYx
/l5jvoXxD5JKCA5D0quqtrXmGBfk6kX//d80+x8G85tH9rdsKAR4rBHR61+Y/zAR7HBnkNloK7pp
/b+EfKuaWLM+/rcwnTUJRJUNHKi6bnHeVv4legiPl7kMTTXQh6bH3wQN3uAAdnqSGHAdYMOTsrnt
se8SKER/Ns+UtakPWMhExtnZF1WMeGmYDyNgS/OdkWkvcUoa4dgP781cx15pLJODqANGn1TQVw7b
7tKqrBITypdCqhCGFNjsMvKjrwo/f7MMwvaWXJcP1qJuZQwjLyJF9prXtuJlGuttNcXWXq2XcpWd
lXvfJI+ACNHxlIH6QJYwHnUJgxuF64glHfkR3jasQRPtp8zotU2nzPIObPWzKV+WvGbkpNH8Rg9J
h4uCrQ8O+Wz/7vIJf0Fdp04n7sQnGpsJnM0mtlJU/NUuk8O3NCjYtJO3sI35IRkNYwWNQlOHwADz
jpQfYblYMbFT8tWennZU45pOvJTC5mkF2Tmu6hOTSeYL4Rw9erybSRLPOo7lOe1+hkn/K5PnP6Fa
frN7eDXd6AAraVEmiIfKs0KUQJ/nxyyaYLeXr+aA5zCzrDe2odeqNfe22X+rHQmC8+rNyzrdm5sp
xKWIEGC+KXOIloR24iaZ3oM4vjcZM6o6RIwZUp931h3DXIVvBDEWXzjFqGCBMjIexHknlMGbCB2L
aG0V6d3CmK1o82tfhP5YvXXSCi7JAiJKypcG4C6d+5/JvDLX6wZrbRB6po5ItcfURFqo9EGhaeyG
nPItZu6nYgUt46hApqX91kthnPFzHMQQPadRZvvtPMUrzwSyhiEJTgGUQr0xa07ag0LXFY1Q91VA
As0hyAtj29QTuwHXdawNGfVrjdAgRh0X9XZKIR/kWJVDF8Xvi77M3Rvn5p8LVjpTJ6sjFM9ZWKFV
kNhl4dWbA+eUTMFXMVsM+YI2R69N82AVa4DkIKY0tGF/DkzuZ22CmCNQHMS2HtMFb1+zuiBeQQfs
RtfoOyCd6hDW7GtZhFo0hKaONeidvgWoHMuDhAkiGiFQKPLKJSsRbRUqXbsGHT039IVpMTPsi5mo
QpvO26GD4YXzHeqCSLPa71Fgw+PnmCEHKiNugPo0ID+sxCT8SJojt5cxOhSd7RvlRCy5YtyDRnii
wVKMaRV1aJq+5nNYbeMcmSrkILT5uGFRQOHNCzkO6zk7NtwMg0SIAwrw35FpPCWEGDNkiH5ZZRnu
xgRqO5AXYFNEKSwCIUiDfkxNtfe24tgpjVzXGs0t5zRuiIgi9qxWk59ovXAMvgSQwsrIsYeNboBz
ZbQsMaCtftbotMkRqHdZjGOGmsaH+WM7EunB3DuIbyI0gkv6i+68zM7f9ii5Zp4Ea7zxhVyTNPi0
CF1G3m1PnFmN33NL0TAqnwVSNtoUHcKkKbvK6Ps2MK0j0LHmLgvRK7OUA2rKmcF18EfXTMz8fZr6
etP3CorRTGc5ldqdSPGWhEgveR1fvSn3bp/k48FWzE/Eo5NnMn5x4niNV0Tf1Jm8nj6J7nNGHRpL
C463tp7gJ0JJSvHuOgVRSzh6mTr4nZbhlYnSk6oUNwEpcTNIw1VdJrr4amdtDRPzaQxoybI749im
2k6zg/RsmgZuXupAuznXpL1wQdBSzPNBiZEv5HPxnIReZyY9q4DC2w9hn+AObtmagw+yD1I2W24l
jKjGprUiFEtEVlklLIGmQI3G9bzY6cIUa7YxpSUtM61uZUESMyWxhABLti4w8Qv0bqcoKC7p+CGP
rU6lSNHZ2SPwfxjUIlb2OeOZTRBRbVXwNhhJRtcaANOusuwB7JnUE9/VI7WT5UNZpNVh4B+raWg4
I6ijMIPNLcc/k7qFWwzefEEvF6J2a1N7hy7nW120U17xTMZKRAhQ2r5Ebcs9XaIflvNiuAW0/+4K
+vzdIrOaq8Tu1TT6wBf8aJvGTTSQQ7AsXbhkzFTSktoxHhlDzRe9BN9lFYEf9gki+qWieVKmga9S
LWPKtZlfsL+SYzS5qiVGZpurSbh2mia9JMGo4idRrnObnFCwnpggQ23UmDQZ5dJcqoqcZnZV1yLB
1h2k+lDz32m0yLA0S6RKeXKNZOucaOMvRHZ5EmdukDLwEfz0TVhZbLthdEW9QFRrjzImzJWtGZh7
XS7MrT6JX+U8656MkNkRGfdSsYC+kM2IhR87kt/2yZZZ/DWGJY7rAhevNTBAi4ATkfbdI7mi30Nk
OPFG1vQV8frJ/l4IdceaSIfWx1kpe6Mef3dZ79FkJFt2PQ3OjKiFIjODa7Hl010jLbzIdloVc4Zf
PBTk7aaII0AuZL9vOqPKNlGs/S4ik/K+0wyHpw5wffO5LNmCIjzegrP6DOlY+2aOsaCj8xmA6nCq
atgOqiQzv8agSgZn6TYdfO5ykBy9CSdGXgFLCaofUPj1sRl/aJyNnhbrlaXW3lQ1/1aGG4AyhGdV
M3TolTIKr4W8a1dw+9I9jTct561tVLAcgPh0lQw6Lxoj2uv5bDp2MC6ulJOUklKauTgFUFZ0yx+w
q2cg7Gy0azQLmX16xyIEdcWZECBsgE0YXmq0NI8aAZBiDU+gfYkOmIAjwkU5S6Yjky5BxzwkstXN
O+tgycg0J1m8NEn7K1aCFs8czui1oTVkQXPB9vQSGAlAjgYHMnGJpWMYbkb+jEjsX/1klW5B7hJ3
T/zVZfIHc3CE7HCLbvFSHyJCC9MW5IfcVt89QHTHbLDeF934BbMWev9cJ0QQEscgT7/kWrd3vRAz
bVqdW7cbGqBAJpPbKMA4XAH6yHLLyaaUB4hWUNOGrORKvltSNJqaVdIL7eHfoxSKMQupWIxDlDLI
w1GEiW4FUhTHKNSvlQ5gceE2kQhM4fBs/sjsudmDfSFKE9wqMYj6ywydWxL9DVjnZyrxpr7Ndp7w
1s7uwmF0iBXihUT3gZ7w1zDQnAxMQsiHkCUijktMIej38zj5UmI4DERjR75SSAjDBA/1giDY1ce2
9zpAuEDIVhgu6U+bmlB5hJbf2P8TUu/NI8KmPzSOvTSWLouhvU5hCyE+R20ftwui4bplS5tXEmK9
JWIXP4z9qZRIyRVbLcm3fQLsmThwgjJbX83BqdeGaPPVWEbXZT5pBpWeBQaax++DFQj5SfQWMJdC
4SjUj8n6gXqat/ZKmZvI2kaJPur+pdPO0fxd5Wddv5bZ7SvRvpLs04reR9Qb2BNVlo042TI6LNiR
OsKA9YQjeg0XBGJts2wS5bsK37BOOGgrx+xXrexHcUVKn9uOmvsC2cGQahtEzSC5eNBPUz8e5Wx1
IOf8AAT2JJJPjXlbIjIoVPojIektqJXRsiLXI2pAPWdZc8GKsjNHfR+lmMXtd5K6KbUuieGtORTp
CGE26niycwftBVeeARaUpvDYYq4h9dOTyVOm0e13dY9z4JNEemTFSN8hu8aQhGS0gIb4II4HuaMZ
fiU9C5f4kHCw2O2TDdVIQSdXll+WfK7R4tbiWt9HtaK2n249veOhvsozThOjdLVg9rsKsFX+Wgyo
Y8kTzDieoMZd5B8DPvUGtaMhRXeulN+NiVuE6bnPaIWkneMv9q6BwIAkPOn3ScrOvG4PNLDyVxPj
mBAapuN3JuH4cgHC5X5d/WGmSLmu3GMbg5vReOBLdyYbPeVNhrCAH3YkUH1X6skha5V90S17Wjp+
R5EXEfdrdVwYSCcJIBhc9jF9FXV+ru9MHLub9gdpXY1DoXeT74qxhwJIbdwiGQr704AMKPIC/A2h
i7TfIPbKBKbhdbCedHfBAx4g1xtZmV4D2xOAy0h8FyeYE41NuJ7L1nXSABF+MHKI7wRoUKo8wgAO
MbHkjOtbr6xKJzlZT8W7AhYMm6/k2cE1FMipd6Q5oF/dlotHNMMgfYoGcPoFkI6lHBBO1Ijg96OB
12nYlMkeqRjDfwvZimTuB/Rm5RsmJsLDcYOycwJ32q7yroD6TZ7uZXQd57O6jJvYfCmTA9CtmvdJ
Kw4k0TTCDQvefMwMZwqC1mC2e4yNIySC/JObpfGt4VWvXlhasf1FmR/k2zrdqc2uilw6kuzvT0F6
yIhxp1QMO06yWBKcIsVGxUmPdC7fWq5ydlhT5Fo3xArPNo0/o/4FGcPUfic48dHldx6XrFrhU1ey
jKQefcU+vlM/drkDQUQhcXRBwkZU1x3fJig+MhvZOU7M8D6Vg9VspOfsNlyZaDU/WVhjfUMCRdeh
cyNresMiEc6Yl49GCOBlh+gnNH2sdQSq1gxDyg3dM1ZeuJ0s15HhBeCfebdc7QkN/lh3mx6+5uRN
9tmsd23kmObWSIBTHoHBFtS4uj8ncDW9OT3owQG8Jfu0u2pdxEHG56hxfqnB3NbfY/kr+QlqcTV9
udgDhxsweg3igKMWLzwjOBp2QPp0zcPzlgH+osk+HnP7Ga6Twz8WItZPFTLgSbX6SgWSKncuf1Xs
2Kwd1lOcPatrvHDBbNFv5vW3Wtr3jG56rhy469LupJFxGyy7NHuGtES0KTdid6NzCjyv/0DZntac
jXzuPx7RqHvnPsORnif7yQ8mBm+ulh+D4rZG+M2aL/HbFMcRZr2F1Q3vshNjM5me8wtzWLquc/rM
kKoNbi38Gv3Yw2wiKX32aFzmBUZS177q3+DgU2NjHfCa6RQ49Ub3OdN2EspQ5kSeKVyDGAsVKT8f
WeB/hoEn4+LSaWc65WdAh18g5PdKeW91d+k7ZWyQwziineugNm9qVyVA4xK+AZ5tvm37QAJVwg1m
usiEgEMQpdMGELDAnziZtZukw2w5AGGM/pPnXIWrM4EKOpB6L0IgFzsTOFW8N2AdYA8EbrmcY4Le
reuQ+vGa+eMU311+t/QD7jglujbiNIOPKW4NcjJ7w/G7pu55p3US/2HtKN8YVxJGIFO4Cg4yXpjs
69HlF1QVR4JIo7rYNwGtt/E+bE9GQb6BO3/OypbU3wwCEEAKweI+tU+6vU0xv4SESssEevoUGbbu
9bFTXnhpXFuj9SXdA3hSG/44UZeQm3kay21ZHY1pJf1sE+lVtbc01Shch+bQxZ5se7P+FBPgmPpg
0Tv1lvOyQzcvDoBaJtnPP7lwaXWslA2eKkzN6T2csMwRP+IXw3ZpdwHl0eKjrubpD6VnTM/g6y4z
0uIBsTW8QRBluWu2OyxuFpQ3BfLKYbFhjr/BG+VxN2iqi7M17NJtSWBViRZuYyXHUboL1uoovnP/
1AmBjNItQ+w1Tc+2+qYoLxaRI/HsRaG1b99IeJAUSFsnTdnK7AfRti28DPokoETkNyS+LRv6EKns
0OZJ7AOIw+anbFzSjxrvwvyWZl5J/QcmcquyokBTlMEFPee1H5BDzLYyewsuGjQfteRxQcwfZekg
RW0N1jKMjS66QX2ntkc+y57N6ApQ2Ch8Omste0yMy1T4eelgLiDFGJofASFR6a4WT/Y+bcejMZNz
uJK/efJoGjkkQbCujR/KH4PiCRdG55bDOe+u0dUWTkNTi5LXQcXBI0UlUcku5wSdk63p5/YvUnuz
5LlJHLtE++nQTkqxNaib7kdqUuGqTCYoAXdoblbc9hlcEmNxefHwDfLaJekK/4GqqBV7du659YXx
a8UQoKFufd7efHKFtfHZdaOnJLo1MpOqba5uSc0FHbVl4Z2zfXdjOmIRC7rRjMuaPZQ6au3lHlDe
wt5i9C+lHzUMyOCKO8ucjot0iEhG1/4QlNqrhzzbwYK1BSlTT0CoS/FEhU6x61bhd6xtecxWlKJU
XLnQQe62wTN7D9nVwLVpBHMGp3cTuXbkEjggyzu5RKO+k9j+THihGPo/azJ7sj06bqjp7Y+E8fbC
35MJB3Lwmv4gKtIlgJlksZ4Yz72tAp++rMdKYznrqF+6LXXAMB152ZJ0lsUegUwzs3xu1eR1ZvEm
HZpT0jePYjWMmxKBUg5l6ULwplp50w/DOmq1I154L6ZmjzDATF7F7OOIg2PBCyK5Mhy+SlxDPF3w
jFCipjtWa9XG7/tCUFVAf6vxWXKVwGPHZvceh1dMVQxFtZxy0x8kn5fUN/6EAYe1iH+icRuNJ8CL
mLsGLKTouhwaKCs8atvhiqww2JJfcMYO2dLI0V7xcnzR8sN1xnAv+2bPlW3gadT1aGKdjNWJ/hfO
n1P2QheG1Ynnho2WJ4QKQYhv1QCyNF7C+Vwpd6rYDY5E4nd1/o9eRJ9tC30nEn/qicvdfzUWh01n
uEY4ZWtafwyuaedfs5L5+tWwThXjvA85fMaE35IgUb9qlS9acnlfuvS6qK+KfglpN7B40TnFcnyw
jCPtGMq1b1GfJ3Nn2BfKK2oTXHBs0Ma448GJh2vFPvAbR5hV/1ZYUcW+PwPy/6A8QeonBkfrT1ze
ADPasdFPyYIoaBeq54LDo7LXpAsi+4amZnUsNSKLNY9TJbbSKTxlaG94lzMvEc94WmhswlLjHtHn
H8NKKTrMkpcb/hTQleY8xqnNIYSYd9S0dxPHSJJVHiXUmqXFggfQZyNcjQ7cLl8gvHzAdyr4MvaT
1WbpsnPGnwmjQGhk6BzFm27jgoAZ4HAfo0VftaBs/Ie+2ObpDsFM/Kah19U4XLBKe2b7TmXLV/HL
5Hd2aCjmYo1YQoXIUAMyK82s9XpXxGjyHXjLL8obFOLpNLjp6HK7Nd8UnZOY/9QxYSlxrn0VPDOj
OFA62rTNMnriSytfZbXpQQX4CP1lhBE0nEZfB+P3qEis9h5/zkTvdVy7e7Dv71hT48Id36J3fhhG
RJTRw8b4NCuXSpDwVoKU5lf5jcbzwSqP9OjYE5PgWl/Mb4JE83sQOxPdT53YBjdz51dc6eBR5gsl
I4eMcou0eN1ApmpnlEcJW/BkTpwE72hL0F2AEAYxGw4ZfOxwQ1qimxM/Z2nlnlk48Ox2D+TEXKn+
OD+zRtlPkuXxjkW60/b2k0q/qxBg6uc2OxdZxXJ/U5J2H+YBsM0BaMvaF26XfUWouSRpr6tHF3cP
BpJNghnnjPqpelfH52DZpyR4FFtb8+7T5Itf2Xthb3JcTGc55GLO4rCkPsVTAbebqhaPKe5xvkLy
KPA5hiNcGd6T+J78DABxUaNTCVPMFuudKaGJ63EiOpGrA0/CQL3H0b/peRZxOpbKXm1diwQPm7XG
KVSXeNSpQa12tp8Xa/2VrMDLFHeubmOoERjAgB3TfzI8m8OPkn6jvpCgovwBjbFVtFWFPrl1/4qE
zn9T1W97Qo8hs+hdYmhdI2N8VIGbCDZV9T/YO4/l2LF0O7+KQmOhAn4DEVeTzER62kMmzQRBJg/h
zYbdwNPrQ1VL91T1vRXqgQZSqKN6UIaHaQDs36z1rWC077zpcU52sRY+zO0bzNtIv0m5opDGhHca
g5SBoR/BquW3h/u0ZnolO+1YEalAoC5gEIy8DruMKC8OGx3LUI9bqtWGs/SaW8QWaLjyVQQ+lXxX
6QW9ekt1FKyrai0m47P3bxF5Psl5OLEOBWdIGXkHfkZSaLhEXDF5towHfYgfEPvis082P5JbhEXr
zsuOBHs+KegTAheDA00lQV1WDYd+Ss+RTO+MxsMx0uORah5hW8k+xZrB7gof9hAWK0YbMHapBYip
uI3Q9vH9qEfYYeKgfNL5BAFUAJJadHuwWtJAUlE6uCwoDhDsWmqCUGv236HRkpCnHiEidfBDw8ek
KC6TySTMcbRXP37r8rCkyCH3R48otim7G5f9AtuODqmCzs1Ulv1Co3OOqnMPJgiy20grbuoZYZe0
qWiQXGrESZr1Dvb4t1mDovdr7cP98nnWknbVYUxLaJtQQYpEfdVwXoemR7XYIh2Nn7uJQPHFtbsu
p/fI5lDPEAKnFhoyHjxVH/HEke852mScZD5VrFkfJPNLxvxL+eMWp0qtwPE/p5gx9zMOLq77AaqC
lgcM+JzT7DKqtCYA4dVUs+NJfg4O9mAAI8+ZS4aGlcacJaAKbLP4gYXyPtK+m1Q+i3Rdx1ij6/6m
618dq7jve7Weqtlam0wmMeuYux5vhFG1xi3UViTi3GcY+DRUmaJFLJWCbozYtgJ3OtaFy3AxNFgv
u8AwbFI6aUV5zMuKIipD0OwMbh4s0qcBq7MYEshRMNPAA1EL+5zWnir3ZnYdYfFtXD4JlmT9d1x9
xUsGVRsjErXKRV7pMR5ps+ccDwMCvQq95bgw+bP9LMXPjKzu9UTiVtfnEftS7LAj8TIDlALsZuQl
V3m8UC+957RmgopOEN83JZItqGANv8Erh2sUe7ve+I8C+wJLBMikbnEYbOFSdcUvftzCimN5RJ84
TXRaGByyYjj2ZvpiLFCLSdNB9hQ1Ok2XtYFZWCkbHP3JaeEwWL1js11qbmf/rbaca9HpCiEZHVlA
EtAZ5RiJqyzmVn7NCBRHAuFz1rtBsmVewtkBedWwtKnfEQhyhPiQNUho4PYy+72shwfLRsXThzbD
XJaummMF8VKvWeYnDkN8Kzbw9on6LjOg7SGfIG6FeTYK4plFAPDIgVk1bNgtrq2LYVXPCby10bPJ
+ZqEwvtPWEgU49eZQgaslc+0r2ovHgKqdVVxYjAsrbsiPkq35TzXuJxH7zJ6dAt+w20me+dt9OJD
aOmfekI1gYJJ1pV2yLqRNsiZOUH7clvm2ryJvVQHlWE8R/euBiq2VMAMjYGdgcnENk5NjsdUP3kO
Gmk8+TX0MfXkZJhfoMt95U2OrYng1dQTJmQFMW0iUXwhVi+3QoFUMtt4OxBPsIXKQE3QMyMoPQ0I
eN4ROdp41IuQjivjVXiOB449RI4pgqlT56LvTGKqYMiNIxkYy3sXcHfI3AywO3AWA7jtPI65bCgu
osfqiYs88jnsyR9FM58mm76TGzMW5m3oTd+9pHv3QS8oqNlUboSO+gKjdsSHhfiaAwNxAg8UF+Dv
GlXge6s9m1W25yH37SbNgfxIGrtKgkD2ebIbAx0YdC22DemunaIn1VAmN+mdXZgDy3L3YLA6D+yW
nG8fGxjwkHqbj8O9l093amDIlAkGvRzcSS6wvT4YSX5By36X5368C4nhI62ClzQ0KrD89IDBvzh1
xvQ5pcludIiBwBNy6wy4JbHV3YpWfduCk6OzEVX37aMzp6dGwFGdjISAC614dRMGBaz0YaJcOjOw
E1QSmaLUr/HqAYiFWZqNjJq4C1fukBPOaDItFgKKCBD9HG9BHC9zIJGc7GWLWUzTS2hr95osXsNU
tfjZYrL7Kipr/6YK9ZB6DE7NoLiE3MZMmJon59LLmO9gju4yKFdDg6aYKDtSWpoVwXLZlp3nFr0+
tY8TvzpieWobrVzpNbmzU7XDho+7PvuhWRNi5ITBLt4t7nbH46kKijqVnIGmO97Nocs4diwvc+fU
x2gqL21VMRZkTNPb1TYF22vZbhSMSwoq4eC3HlZvZrbw3u2KybuTBrqcaZtBuW2S2Pyh+dp7R/Fq
0nWHlASQ4Y+Z9MAfZvYF9dPdaBlvcdd/OISYwJYAEkU9VCzeG2dteXZ6rnU2tdZL4zABbhDjaRIq
k6dgphXlmyWQ7dWEY/QZQ8kF0jam7X0DIKPJJJEKdf0cZ87Xh6eX70YzsaUy3koy1WnNfY7ZOntR
ZGavS3CLi0NmZVOo5RHjKT2j2XYriTl5cPYEbEyWvzGI/aZYevqdTjUm3StHyBxoVvVZDP5zZILk
6ZubuMMMoldQF8E5ccvobJttBz0qobEHw3M9dJOCL3soz5WVwKqc3ntTEHZtMcR1IFX1Y4EG2ivu
+lnbWJWRHZTrf5bYkfcsbyvsakRvIdQOx44n90APnf5gD/kwTtFVZBEJJYRPbaTJYHeEYTx3AiCC
NV/h3xJGVjWbIs77A4CDC+4Z42BgmIfOUmrQ89UtXr9mXQx3ZD2mmyzmJI1mzoDJc86+U1/ViPeu
QvhkSuZYRTTciqLtdyW3j42X8ACXgalpI++NsiM3D2uWyS91LFPbweBnmtQjDWbbFwGbB8hk7BP6
pKLxhpU3OygihILzFwNNL2IPASZqF+6vyb6HfqnTybvvZPA8DJa165r6JYrmn0gqTBYsLCzQVXk5
IQ4YtNfSahDFsuZxDZQ/ecfWQ+Y/UM8wIskQNJHS+FEouAXYORnrTdvGqXScgbQbLN3PuS6+Rgcl
ac07ketBsA6EpJ9tXAMjaCfGegkKSiHHE+3geuqJ2FrUB7X5OcZYLkVffkjERTCMGFS30xh4c0vL
1DLLhdLCCp2nmwoJRa7LaWB9Ul5yoVt7mMpPthyirdKqWzA7nJPyquO5DzjmAV949ovd2Kc4BU+v
DMhlndH1p6LAG8WRtnfA963wQJL3jGRwqdfY25DWkWIWW4fgEaQWPvfeCfX1dxjljzMhSaLxEJ2I
2FyrrsZK0Z4MQQ5yNuPhM5puJgZF7GwmzTmLF8uJ3vPyq3DXRa6KQySfY4AHB00CODFxnO567SIy
Zpa6Wc4ctRzb0FYJCDVdb5cVnF9pu0tJNkdPhHMlLwlbAIlcjRAeMC5BHZrw8Oefdu/CCU7KfZRg
KNCNdmPq1odH32tqBmGzM/eulS06qcgbWaGMC1kDs1b86gM+WlUq+qotgy8/skhajhYMO8M+TaOp
IcEYPNqcUS1ZpHqFXn8v/Aiir3y1J2DkLEbpLO3wxavdW9nBoNExCK78Z69k3Np03afz4Pc9nUzS
XubYwXc+3XkYy/LUrIJZASRxcaKk895yHK5I1b1ldsmrCMlBTFn/tdKAMezIYKqZN1nN86Dac1OV
bxnpHKMbn5EmfUmN4NiQYT/445JprLSZlETw6TuI10RNMZmO5KvlUU3OmdmRDfJaOwN6HpamkvEt
+rOaMVwoAmfg6NbSaDslOPMiWIwooaSL8nvtt9x6KQgbVIjWTVX25drSGRU4Q8r9rpmQdN7G+dVI
hzogCveOh+QlLk8kZj9EE/mm0SK+xsQMpwngk3SWI77S862WZesCPeW6S1x9PVC5ZiW2ZTPyGXHO
89PcqHNGbuzGqGme08R+Vy6AyMTsWdLWp7KqWa5bBtEm2bTTe+sH6K9dAf8FDgyz/j6RPybVPmON
J7eelq2zWRYVZru1g9yCIuiVlR7YWv3iKUg8SKu4IIj5MIBNhpHuHmqv3zg6y5VGeicp85BFC5rv
imEQxnR7PY40E36yh/Jq7Syj3AxpmpId6nNWwccoNNYwjjUdB61vzt6YY5sVMGZn290XBgKZjpNh
g03+2hE1s0MGXLJ38tnS4KqDzTTQli3YDU3MP7FHlsdQYG8rTegiTf4xD7W/sUYZkDl/0N3B2eoG
+B246w3aPD5r2YTazo6d5jQprd3OTXjuhxinnktMRIf5gzFE3J8ghkUV/RngeV3JQ6YLcSL09dGu
5oOjtXVAKt0a41K5d8d86cNvyIdmwhoNHwgP6zUaVrWPe/BN1qh169ataogyLB9GqMMRgRYaCoN7
u0/Lm5EpnecXt1mit0e/TBBkQQasncrZkSp91iQOG9mzavPca9kl0ZHwnHGfTt7JMOhCYscnyG0K
KQnm+YdfjP5WRRTcRJixPbHAvBWq3Q8WcNlI2d2x6hm0mXaWP8Y+vVYaJ/oRSVqfP0d1j6FdpbR2
zpzDkhiCoUrhTTDKqMbafnTtadwjO84ACxKVKkrtxoomf0tmX4p5hv7HwQuw9XRnT473MntBNgVM
NEdObAaEn96FFht+FuE7kY3TXb1c35LHUlPhceF5LYN2oFTUQwDXhmntfv8VJQS3LQYPos+Jj9li
6NKwmTF+RdJP5lq2bTFD4s013sfazG7rVn53oXpEoLkQgziWUqcYtga4Z2peTJYTzp+1IXPcesvD
ynTBhdr8JBsd1GR6Ewx6Ox2mQh2zSV/s2A15yLM8uT2Am35y1gS49dAsCf/NcwHxYfA+sD4CP1Qp
HKgaLeAYtesKFx9OZ9FxMo/DWZjDPnJL+hOtYCJIcATKbNAfOsR3a8g+vILxbWYUUQAMAfRTvNb0
kVzEKryNnJlVJFzLrVmRCj3kSKEw+JxFER9wL+cg9+jHSOHSwABbCFnlu6YQPkwgQdAnwsgrzNDY
FyMZbmOsB1kL1ihpfbV1aujt2uQh4M2JdSgVazQ3scWTw/igEPiohN19tD3A3BFOVa+5H67FOKI0
7Q8LOULRoBlr3WQk6y4tTnXUdHxE5W4wMvs0LAzlxurZXzNeyouJLTJoZUsw4h34E/Z5W2DImD3+
WWI9TUoffiS4m9HpU7XmSF64j7/FxPa8Fd8mivS93cEWgWhhpd2nq/kvOOTYW5ne4j6zngZpXcGU
b7Ox3NW2Lk6Oio48I21k1cmRDxF9gay8lfTGp6YE3o4A665HJEDYNnqSbnxt5FQGpkggARL4TOIb
Hzu1ClojsHwNDrYwAzymWOfZ1vztYkkP4k5lzBspnKq++o5DWsSJh942ag92or3YLZDoBiVhEClw
Nx2vVwq7WIcm+v/B7/ddM0aHpD5a1P6Y7qsjqICZYQEDsUQxaSgBnNUs8/IxkvuE0j3GIr0ueMEh
HLi71EafJERzbWP+HRGWzDlSwshgVmIvT/ulkdHLDWayrQDSmOmMQKLWPPoak+Zo1PydFgrSqJ1m
NVsnYUPq9ItCQbJmQ5Iq+OihQbyX2eKKEjNbXhOUNtmc7KvI/p7ZWrt+Ndx5kWKFwmK1sbm0fDD0
ZUks7uTkL22Y7wkuTBekdw4lc5NrbAigaN4ThWaRAOC8uMwqKLWAHk0Z4Umc3C57sbBrw33ifjj6
8qFVdY8dMzzDlvnpJljc2mCURcbLn2hWwvbOH8PpLscM2G5DvdjZgrnplBM14TI8RLhCZGNFncaw
30P8Emb9OZcS5rH1CM2DSnEEVyy1+hDBt9jamuDqQ3qWlWi6MdkdOkZ7gvXg7PVy70is4lInJwpM
i7maQ89E8OejM27nLUZgNCgj9lF9LGXQyVmyNoT85ar5WEY/+zYqLhxmO0Mq0iNLd9Ee6iXJK8nZ
zCtnn8fsI0VJV5q6XLNifBgM9VRiQX3wveGBPxqVMIZuFnjtC+d+9NQzJQ8FTUa/KX0sovgFsADn
LCtzxW7UixcsCNfBSddxKGH+a5D6Jgf4WOUPVW2xIZT3ota42hF4aqJ/9Zs8Y7ke4eCz2eJh+x5W
UGNfxph5eYbIkTautjdz2jVBOjIvCBsbhX+NBA7jALWhichH83AlRozTkZCAgoBY4aLoIuaPZDPW
ukNN6IZlP/M4mODo0mroViBNikl8tigJjJ1TtC5yEU6JMKFwcBoujCTpN4MYQQxENkGw+mMtadS7
RJ00yLTIxhG35qrdJryUHLvQHtIGwPNp5uFZPDbAChg/Il51JvUCTHbasTrQSW3Q3Rs75gNLwDrs
XPilZzgf5CEW2D00xMB5MbeH3GOrEIMCRosahn8Y1RYPVvSz+t9zed0kV0iH1Xf3b3+ybv1ul7pW
9dQkwJ3+H/KCYcX6z71g5+TnNe5wg3U/k/LPfjB+7ufH4vrC2WWZhkcaiO4KwyK/63/6wfzfcIN5
WLFsU9i+blq/+MHEb1gAHFu3fdfjfBfYtP7dEcaMgKGfi0Ta1R1b/CuOMN/4ix8Mw6Gr6x7KZH6P
bTuLN/H68ZiUUYtj7b/1+ui7eiN54JgF6iV3ak+9sLY221q/Kh8GBjR06V2/nWrCumyEVIWDFZjy
lK2FTVvYgtTZgA1bInAgF0CPQCc0Mg/Ta8H4ukYAQcBFkhrYaKtJ385Va++ymTllF30SPorffQhI
nKF/sJNzZPEoLVznzndZe2YAstKOU20GgeXZzp6cKxKvEvdYFsWLIgyELRiA2GamFKLeWc3OeKNJ
9huYZ8U+cgjMRViRGKRrRrBoH1IU8e4yO4HJ66GzGbzHqKi+vdBmpz6jTRzae7ukfFFFjsKE4Fp2
8vZ4wFL/CSyfqqNDNmOKQ50u4GPhwKB0aEw9Zq5WNu487Od3JGKlqzijFTQqoGhHTasYfixsvsxY
8HgQyXeVxpiBoAwCm5deV2MVtKoBqGvVmQpD3UBQXOeRMtb/B3yaAPWT+udX8vG3t/j/NW5O7re/
uYN79bP4rPom+vPtyw/9cfu6vzlwnrhFTLyX3JIWN/Yfdk7nN2HZ+MH5n2mJ5Vb8X3ZOR//N4Jay
Bdxjx/RBpPz77ctdj1FA8EDwbZ8Hw79k6HQc/qQ/+TkN7lnuWp4xkCowiup/vn+n2okjq+ekMduu
W6kM0Z/ZcXjCEF4pKU/QBKp9Wo0AClxG00aFcs9/UfVY7FOKkoDg5Xltk5tlN2z2iI0tt5nlX7Ww
eYkNMn2HjGF9G6KT7Nt8CdMIb1lPoKvQ8TVWaA60mZufzDYMT+3DmHWbWWvw8RloLB2rRcWo3hp2
l7LWv6IF+dfEi4gNr0W3jSW7TM9JvksdPFU/770MMKgRL6ZEC+WD7X0aobEm5MSE0x0+EEqyAWEn
N040NoGVtM/tsgYbsCxAuyHDJaTr7TGZ5OG96IvbcMjTTV+Zd7SFb74Agpf7B0Z3u9QCX1IORCS4
R232S1g+boAtEyAJmXFrI4ze+iXBgABBYGyBKi0GvDPKV1LuqiApUUNVGphHbn+/QqOpIcEqwcqt
hsLEKFOWFKV4P4AYMAqoxJeh/HBFoLO+ETOc7rCzPyMqMtpI3d9nWvXZjxLrlpVZWMBHBrJO9Rhl
yOWt7zzpt5XePPmT/hlb9rhruvGwPMosBfKAxnCUBpga30W7IhKqxLgC9NwiK+na6CsnOCDo45Ho
plG5eI4WOfr0zLjvnKe3cuE9+6X9miMmSooYCQ+ARC9q040dfwuhf+JtXMWo1ghgPGdERAqHGVlp
wNpQ7kUvIkbzc4jgEvVGEEU52gTe6Ni683bsu3NmzF9NWN7Rd+8b+o+E6dnKjALXEnyAOH5ZAXof
OBDDL78naLatY44L8cRY5otpjb7mdJJbKDIv5Dd/sEPn4xH1fR9R2Hk1cXmg5PlOzJmEY1gwK4p9
+9HT7Q6PZ2dvyT5fuT4SgLBDMpF3ZKElNVbXUTxDoOCRTE1PgYtejkNu29CUYQrC/m/qKT7UZlE3
kco1CyNwWwOFakZcKptQkBRkhc7dfDE8yHixSRZByNqvsQ/R6KPVwM86TeOmderHXhloHRT6rY5Z
TckCqZ+HnelDKbb0cTdXDSHRA2q4xn6WCjuIUzcXYjfBn4FbWaXXEsK9MMd94stnK51obNBlwxKO
13rvXFxYTzqsNRL+wqMc/TPw2Mc8Hi4mhhFvtLGXNk9jfV6CAOzsikvFWA+DHW1ndU4M1IomYB5W
Ii5xGe2LN+BfK+TFN7sN1D5jBel6n4SII+wQ1CspYC+cT3j2NDuwTfmjJSMO5c1w0y1ihph+pVTw
B432swS0xYx83tY0J87yslMvR52Pzw7y9dry5Ru2wp2yGGvHtzmSulCyREhznHrMAYNeErtteN17
BEyDj2czOwlBacwZW3zksM0psbF0R15x7DsEWlE0davSNz6bYUHAEMitgLtBInuGP4OtMFwM7HI3
9elHlTEFzZVzLZe8ncIHypOb1O6TcJdFiH8HKue1MUszaLPsxqkGE0JgS6p6YqxtlP9uN71GIxL/
iLRSkKE0gqB7lco/UgNPxJzGL3GrFK7stA38pn/LKh2kC30OiqS0GO6BpW0dTQ74FdCcDELfwj3n
OTLN58k2j/EsEz4gklAAVCwaePuGFiW+M7Qmg7GLqEly/a1Udep8FM40hii2lcN9TBr4Cnddow7j
DIsPlNCrdpNwO7BLM4xFtrMZ4vG7G4187Y+2sfJd+YN8qQnDSogUjW6L+LAo1BDDCswhSh2KIb1X
TQ/yx2MhjCXevG2KDnVrhQq9PZZN9dC7Bjo9vo8K3iyko29W1KDMSkFByFSOpI11Mnjvre4AQo4+
OXfOoUgeKsVKpxvnpxYlFx/mtMTHh7W7SiywjLMtAos+mvhRIqT1DGtMgwN3ZqaxqlpBI4UnxZGo
MdKsTM9rraE8Ddxm8A5wQGqsV/qP0nex9yQ1aJpKfzGaRU0akcmD65PM7pWWkfLbipZ4goExh37v
pil+OslEJdbDxy7mgWzMH1OqngyjJ9UnMaw11iXsi2n+mhAztAljtFcZfRtPIDLzwmHnklS0zJl1
pi/1tnK8mb6QWaJmZMXaS6r+locyVZ5MznbWo6w2llwRUFKTRDA8owWBrkN1/LsBuk+w9lBl1iiJ
TdLEV6Yqj3EzjrcWOKGjZVGGF7oHldNDJ+pVDeNXRGctwmdcx/kdogUsOFQnG2x4ADoBPg86Xa+V
3jR6P64nj9Q+C/+GWcfkUwBuGx4IoLgHWJQe47h+0wnSTWO247Jso52M8oNZ+98cBbfssinyqyew
S4jjSlRrKjdQmdkD+GD/gyy6OzdBX2qhBrtUeXjqtf7eCcMvKM8PXWYG5ADtkoQptNGnr5EcSXyP
cGAk/fwscCrSbh9GnCM5RQvOMU5SAa/PqUlSa21jk2RlQMQTPnenf5x1t0B7MZ+QTyAGV3e+EjvJ
UyuAMvZdwduGCdVoKx/vPcoW8gVNEV5ToeFCzoZFh/ZR9WRsGMCG92n87UTRKzbwTTq4l0izEJ1Y
AxAGlIB+d64mTa3AXiGc8ts3P+yxruqiD1J3fMx78/z/q/Wp/vnf/+u16kvMlY8/o6T6c9/s/i17
5eaD2MM/FerLf/9HoW7YvznC9UiBQc5hGrZHN/0P7opNNU6p7gNSoeK2PGrof3BXLPc3ckYt3YfT
4uu6tbTH/+izLec3cgRMxzcch17ctv6lQt1a+oRfC3XT1MmJtlxbwIBxdGdpCX5ttHXIiFqUUUPG
FWscSf8LTthVGB3GwCEs2GaDprxr6rGWyzQAHi95fDWtBwffgFH7ARzhDRNKeHY5NjZFplnKgA8f
uX7Jq+w0I2uqgLTYR0DplQ0gHHMwYSTor/uPejxh3Cz7D1F8690xvC+1ewenaXXMnyJnSY7mUMfX
pbGGZqp+9vXHtEAqcodLasaDPhCQa5mrHM9ecZoBQOOeBAqbMqcMjWeWN65/z0xNCR8Nm9q6YbSe
Bo3HkAUsztrZRC65ycErQDsDb9VIErVSjPeM3EmoQbHmWPc1/g7ltjyBm3WSZpuRVdTy8cSaQonI
Up/KbRqyfZhx7jBVTTTegmcEY7RvHOsm0wsUiZyLxauXfa4lsUywDNYu4acVzxPNRVZUwupweEWE
+4WMEmcT65y40d10E5qAPaj3PTgsPNrX+vjDo3VweN0qHLcj5l2LNTgwHI6KCEpqBqUhwncSnyIZ
L2pQ+pyfhjIOvj3y9vE1MCceMFnXC804TncE+GwyJo3TQGpZcu3BwCB/gF4yOBQBCE9gm1ClEz/r
CA2VODoatiIS95EFDFJF2S6caSp4nZpzUQT7mMnDmL4gYCVLZQ3mhQrV85776WLuFwVp8k7ZUbUf
YjGOeHg2qAAsTFZ5dWlqRczVauwQW5sXpEgASi+8pnJZzFQkMkmC5fgJh+JOo+Mj6KSKrpqNm5ny
K6zUVhosDfm5OR8C4gOWs3FXAGM303euqsYZN6yBSMyVa5MLFRbZWvPvYQ4FNoWRy56bt6Lkdfkn
Pvv1QmmB40K0aKOta14HSZEXtxg9TfQ+n3DOQflcwO+y5QbXQY8T1kfSX3cOgpDlZeV8LZAKNnEG
n8INV3Yy4jk0iLvRNjKN1qWAalPsbRYrTfNetZe2u7IyICWIRkFwQXB5jRFIUPxfBb9G1xEGYVYq
OS3Lygjs+NFtd1qFcWl4Ux1tCRF9NUZ3U3/r2qNBDU8TjMWB/G62hIgTNiEsdw+UmYekvmNtHrkX
lLpYPDTsA8Q4xryqNN/oGOm7W4nKTCCpyryD31yYXa9EzenFNZAX2kooYqTcZO3K3WAh7KbhXVQB
Ua823cCbJK9wogVDrbPKgHM0iL9nAycZ+anLZzZyrSx/n3T8PT5AXiwhwcgt9LOEua3gIuYll1PL
LTbxRFH8e5w19nKtiHukyuueOjWd23V81CIMECAN0+svI5d/jJX/C4y/+yopO8aKgkfzPz8bHR0a
FYMU9l7Ls/OXIaQlPNNntN2vzPy7Rb4034H553vFJshyP2QjwFVfFBKF/vLOvFOXm9xqGmapgy1w
TcwKwCRLO9xCI/FNSCl5mNRbRAbbZTZS0/ulmBkcGneKtp2n7huy9FDmdM1y+cv1DCbNL41VPl2X
m0yp3++BtnrQ9ftw0XLZGMk8HFc01kV8zbmBPP1ii11hWmufb14iOTP7S4gDMJdoCfWrnb5RmPDb
XPcolz0iDg750NICa+k1xM1X8VknCK08xgiue9fGj0VHVIHa/f2na/yHJ88vn67750+3FyBGK5tP
d86fM/UkM0G/yCCAe5T4+JW+JCDJb3D0Wno7aRw99rRpm7OTyODvXwlH5j9/z7aFFoitrMnI+y/D
qnLQNA8mC98z1ara1sbZ4mqHhGXrBz44x8fgzMAVe8Et6pFw2sj2fjGZSqzODjaxQLg7F/lyv2v1
k1Zu6KnM+iGr7goFnPJaOyepHbSEv14QkGXIXVnZ1ayrtf7u79/KX8Zuy2nOxJ6ZvVjejWcu7/TX
KzZFJqB7uDoKe9v4n32XA1dy17M4V0bzx9D2T1uXX28P/58/tWU74ArL5FMz/L98f42B8JVujqW7
vcX0KWjWhm3f7xxq00+4vn//zsjW++vvY43lL4w49gvw9c3lbv3lvY0eizEzjJEL8LxhuncQIbdV
nO2y2jgooo5Ikdpm6mpq8lXTNj5nBmvaQFOXcSSXlMq7QiXVeMYtoCfUeBbnSHwyjR57n74qsQIA
7ABZVgPKrj8j+0UHepvEzylx7CU3OeqaL0cjmi9+gtd4mH2IHy3aCoX/nJ5neRV5nt4j5LgZfbm3
y6tQzsZC4ofqNFQPqMFm/UMSXCT76xgjj7YPOofrUkaQSYQHFgE/iI32xF8crzeTTtb9BP3VOhA/
uldUBLbRrgSQ3wb/U9PjvnPvreExhOjZam+FjSkx1vZIXdaTvKbAUeB08wiFOMWVGqpNIe5N5lPJ
MG6Wk5fwjd8LG1NwltEjIXtcLSff8m6j8YlwwlV40RmiLG6ezIaVynnCI2+pGnR+RltuDmZ3OaGt
y4MebN+x/xTIN8n/o0XbDLjeUNSgEKKpNlcqZsYEyl6jx8ZoZGtfu7x7aeV9N2O2qskh9thMDkHN
IREtc85y2wzciC1EK0mUJCsVf/5pZ/ca84Yl2BABJlBSXDLZ+/K+lgOlqF5m9DQCmUiCYIEKEodE
j5hfGW8ecorlNYPsWk8ga5eCbWF+2Xf9Er8dE3md6SuINVlEAVzxhwEOQGq3FhjsYA9xTPaQ1WQX
HaykeHFkszes8aYa4d4POKoSAgu928kmToZJ4tCueW2bvgffAYWkKjZ5ZlCU4G2NKBaFWIfsXau9
jRJRkY3aIiGoxnyXVgNoVIACAtNFvyOccBYku3KsDByaNnotlymJ57KtGShVobdvElIzl3MZuSfW
8uwDTcNCe2JzfmFoHNTVz553EVJtuurM6Gm/HNcWm5+lPKozxABlgwULmjAnklNcswHXb36Z05yg
pG43FYs08VzVDxIJVE8hhNJkY6fRE1t+SsXT4KWbFNh/V0dPuWESn8wFoV0gOnNfPbKEP9cZgAmU
gl1EbUB20NBeR+/TpLo2iI5qnbPwzhPBQAllrfdpjf2qxCrLTnr5DR41NRc+affEVxwBllQtEhpx
34xUszonFgPfCdXZKPjhdkmT2w4j7vRYBRr+8D7t9q4ct9b0spQiVDd+xDSeuxK4MpxHQIQceZb8
wRXAXHyPSmrFOAbrZcRxWJvUGshUKwxxsX/PYmW9PC+EjJijXSpsg8tp1UMtQEciGJw3o9wXuB+s
Lvq9vm24XKalqlZPRfe5NBECePPSYzRyDIR5zQA3LK+iBIFUD9dQ14IM/plVPPQtYmvuS8LGzS2T
u5VNFR5jgquQksVYXmNtCNr5PVuAIxqXsKtt0F4FwM7snnn1Ak5iQlpfGaPWWb03xyDGOmwiFUt9
FEudcXDr5L5NqQZ4P4O2TDRXrR8MBkPYLt/FGHXIWV83KEqk88Pz4NX1l0LeQiZhlse/XTqLlvk4
cde0MBtrGEhDHVbLg4o9wx+NBVfD0jos4F+fC812KWA9irkWgp75QOoehhbUs8mXBtHRePVBBXbd
Q4KVnLn3JD6Xz9yqJU3WtSl57lNn+iMaOxSeedbsl46KUcmdEPRzcuIwmtEr4VnxN3VOdKhCls0Y
iQSgQBl9oKN5yZpox9qXi+A97N/Rh1Ol8+lx1zfvOd5RpkkI/Io9X+tKjZceq3b5nZQLXg3HFsG5
I/ucmtegk/cC5c0hU7zj8o1BBHQldDgcSdgU8DeI1fJ/7H0Bu11GyzeQr/IqPuZzT6ZwspZ1eY9f
i8UNbHJzpOxx1iaoF4NEF1/FQaTvW+NBZsf/wd15LNfNZFn3idABm0BOr/d0l0aaICRKRMKbhH/6
XlDVH/FV1d9V0dOeKKSQKF7CZOY5Z++1ya+tsrvsoGz+dBlqO/sw/B4vwA1sjveWE/Fyr4ci3ouX
rIlWHZEEf/+wZYqnpX22jMeU/mANrSn2DaDsHnUFe4m9r3EFDQNRG+O0d+uMu4hKCoMIGNKQtLLa
M3ZMvjazuS+tLzO9kE5IvErDJOLaI4LmlGE3DKpAOPvv+JlI8N25LRHJWlwL9RPKgohfA6BOYEEw
GXc2UXK2vScHIiY3GZlNejaj++B661yfDdbNsMo3YftaOvcx+WGwPLMDhLw+FKvL+KZYeWWJwhsq
tH8psjvjfnLiUMDG/SFUiAFPcr615cPECqhxFWX4W2EBdW8QgEr6gX62cQkU6uN6EwUXSSYpPuoc
F/vwQ3rZpsSDl9r4YSs2PYIYcFCUHc5cwzoVmNeQNVoO3LhUvhpR/TCPqJ5ne0NrZ5GM7aXZ7VqE
zgxbNhJ/X9Op7dLvqAE7px4/QR3tlCPvaYTnX/bbiXfKQ23lFrxILH8WQWYSjo5F4i0Hf8xNhlan
QR2wMvEZ4nUXXBo2BB/pktWItcsdqTap9Y58yXBQqhEjaSfGVmPSALrNiorFJD+j2WWBgciJICma
UW5bh3B+9+w7gsLV8vPzHrg9IT6vEwDeDLN/tO5JolUxfFWXCSTStRTIxVQAiQo7RquYbbphS4oY
4xrSRT3iaSab4wEWzVRvZ+nCXXd39khfhkUyTy5t/k4MIt0kiZl8Sbtmd+h4ujJeq7Lf+QAFCJlj
6cCgIXF7c5z0C/xy2cvyjRtK0VqRa5frY25nWwevrzHcu/GrowdiZh/ayY+KwwuOzxg2xqTTL2v+
yMuD49wNE9c1TBvXuA9QMmz7y8H1VTCVcWZjm2EJgeXONvS1PCg2a5MVfo3DfcCQQ7wSpUe39vXe
rDGTiq+Z0c5ySSrWuWb01svvxaS2BxICVvy9MHEeaE7e8fcCuRsDeabLw9qamOlY3wuEsIR/wp7J
NpLDEWS7bUKrwbX4Z87yYcjUnMNtEys6VQjuUSM7HdQFPNmEQKB6Udj0qVVsRgtK/fn32HSpgJN1
ApKQgYTAmh5AX2V8QRCqy9GUx45Z2wTusOUFRN64zmBxDhBSppSeckK7nNXOYHVQA6qv+vvUwTrh
9LgsEoZPaCMJI4L3bgRDsizvstu5lISjPz7l1O7LP5PMTOIAE3Trrsyi35WFscWETfXLIcyFLtpE
zy6RC0IU36eZhR4eWdPuvPprQh6j6UrFNA+SfNphrGQJYLOY7ItscNgxn6Tad4JxxxllJCXa0Ok2
o682M+ksIFcQR300PHWGyr8G6r+1+qtUyVsfTTsiB+Z0OiO1OM6x+T0eQlZ14peJolv6Ha3XXREd
nfT8DDVxFbCd4dFbh/T3YvdN58luOfQubUPtLNG6RNKXTxEa1NCF+VGFBOqo3XLwhImO6GgEb8zu
lsa7nN0cyS6qTdKC4D7PDKMG60fj8cozuEnM6qA4VLJlrwYC0XiUxXzmcTD9g8c4508PcmxPadGs
NYOhmlNa7Fj7giFoqGD+8DomIXFIm6E+OzzT0/CZLPvpsc+4B+qXHs2jvzhMByA+9H20MC+if5vh
d8pc7ZYzu2LK8mv2P3XEzJ8u4XLIysiUaud0LzWjmqG5DY4mWaLeqyh5c5hXd4pxRhE//6nu/lcS
vsP2eftvpT3/twRAPvXt/ywAuv3+9RvXRfHrH8YKy9f8bayAEM/2pYMIzvMtO6Au/n9jBee/HMYD
nrm0ASz0PB59l7+PFTznv7zlb/hC18PXZTGl+PtYAWmQ70Fyl8whmEqQQPC/ke/9i/zHZNwhAnLM
bWHy35lL7+AvtbqF7WycUoBYHcU6UgkaX1ZmPhsd4IBaAsWwOnkoJjx7MDKLFalA7UJoR5ZvJsQd
5L/7vCvXUa+JJgdDuqpjjszC7PfM8OQ+ynCblFEVMh5HK1s3u4S37yEDeYVpqDkOTU22p9t6HOey
R6u2j5YVXtO+K89kZ1BMelAXIcovTU9jT8rMb2Ho+NE1rfFK9hIIKMq3NIynUzIG7aXBArISjXme
M/TkfkQNMbd2cxe05A2iuWgCZf5pTFgbh9hjo6a1B+y5B7AtaW6x1P3lSfj/9CX/BZbP1fW4Rwxr
yFN2aPr849U1XWakTgBIAib2Y5ZbBrkVnCzGsraeoVCMrkQeXqOgDhhzu23yYXsdygQNx8fMSG/V
ifNDWtnVLoe30S/G//D5BE/YX/um5p/PB9WV7AbboWX7T52aCbNA3uDUXQ1yKZLBbXjRA0hv99xh
LGgjNGDgwhk4J2wV5EKhQEwrdz+L6KULqoukGbeBjR2eqKzKs/dhxM0TWSA2dJ1sxABuXkhI/Jgw
RG9af7nfcQcgokq/i4pFOEzFw58nIO/JK8cUvOvaEYW9zehYmUfs5B2G9To/zd1jFMW7qMrmwziA
KzP8Gkl5Yx1aB7uCzu3+ZicOezo2mAhMw4snlEWnFhi0N7VPszvjr6viL7dvjVvpEXENa/ga+r79
kA8mLheK6QgqpxXaZBzPPjfMT5FZDPQS/zwgRY7g9N8/HP6SlPDXJAUuvmCkSAvQcx0ac8vN+cur
V0S+2ZNfx8SISrPywpcqDTLs6NZjiTXn3FsSPakW8mCZnHhDZeyierrnif/meHQNZUWpopOcsbtA
EOq5qOasfPSPhDe+S38WNEZia0cysSrn8TYEMhHszFCV6WiQ6aIHEoyMBs4g7lHTsJyNmNtfkW/N
+7KbLdT+A42jOPZpSsI+ZoNSS9ai6QVHQdf5KJGy3VpXTscwZAAxdexRkBn0Htg3Vf4Am003dXlt
cD3vEbL8VmOcXEtEutd0jr65XS2YibSf0O/1/k94ThHO0VWgHqMoHOM9TImBr7aQFs/RkVQr+9Bo
K9rpnGgVfEmvoEfJVJejTbjpcvKwIhAw+Fn/w43ihvzLnRKBkBZarwAV57/kqwyO2yNPKIAIl8CQ
IoVRRJOo4LXJY0eZvmqk8+j2/buMkDZMlk/HhnGcnwRX5hJAF3I1o35sILQN00TB9dOW9b6CN3EL
xxGqtt0323KmRDCSikLScNozt3npp4F2mDERHStWp3Uj4en0iMXhQeA719I0PjKzPg/J6Jxp00JB
RMF4DOIEvGpKARqmxj2A2MJv9EkMhBHUdUOouMyoxcGYJR1RG+SCp7vRHOxtmo4LtQXzun0gGMQh
X3OrF3A0qugtLTj6ERMrMwRier9wqsr0VvrpRyqJdcYw1hxmrz2gi/4ikXxYVZGFczxmYhfmgoz2
wvqcTLgUrg88zWNm0IQzVXSwIKDDG8ZNGlyV++l4nUluwtDDCdZ0bqboKSzt4JKY0zlnvDpkDKg6
GWjOSh61bInUQvYdKQTeYgkcJklQ1qK0FERxa90Gm8rQxlrbS7Oko1wDdD8+zumVhxx7WBMdAqN3
n+fWeS5L52ekjHuq+JtIGO++K/wd30Ex2oJ6l2qkNkju661MCnCwJoQSNabfYu2os1eJndTEB6cG
MM6GCAqKG74nMa8aOqn9LbXDkCnP+LtutNz4RsaLG26Fl3B+Xz6mrI3gkubfZjsc9lMb/DartAcS
5++7KqRBXAOD93satL31YS38hsZmcguuYnA87CHeYF4n1fgnAC3r2ei22Ti8CG08KCc+dH1QvEQi
2mV7CS7oG0mC1dFhnk0fHFh9np2HagmVKmW1zwl7NNuqWLeylWvlttG5No172XoOyT8i22U90XxR
3Ju3ifVrHYG7G3zrVFvetHWx1iPDU/EGGcPC+gqRkGaXvlXmPqjLQ9o6F9G2hCmp9EOacHnwaJNq
Qe1R6nXSHzn02C+dV3cEaOKP84LiRzI5sD0Y1WgbWM5kNDCH7e5chAfb1f5D1d+tjrRdrcKPWfSf
bmgjPluoS73ALQMXpeqPGWx3fEpQlv1iVTkB7uwBpncwp+dQluowhe0j6a6IhVxr2xmTeayqujjH
X3gWq2MvJaM6PFMZgQJjkX12rnxPJwZLEneD55yK6UcS++WaUOQ75t9b5kzqP4xV/mwHf90urGVY
JBx0Ke7i+RD/dJaoRATWwYMMpDB2nj1IaHjh5lOFaWLdaYmNs5X3bq6BmSAZxNs/8Ir48mqQvnrs
KsG+WkdXsnStk+uaT1mB15gcp1yq/jLR12L13XM+6s9p10EPDCt7N/YpaXlO9J00jBFUNlxUzpDW
1Ulyf3FrY2WPXI+QWeBTVY3Jr8ntZz/fytbPdqVrDltSA1o4l5zy4EMdkBj6KxVA8G7pcxMv/O93
VOufBl0ml0igkPEsIXzhmn/W8b/uqAhQfZ8gQFAGrLiS++1UwN0si7VOtXD3MZ30my6xURgil1Bu
fyBbmZEGrzMtnUsydj9b2/sBWOFmG7QtYtczNn5uX//DB/0X0wwfFNF94LGHL/6Zfzp3jY5RcsqA
/2E+hY2PlRsc/N2y2WGIhqNHSv+HzEIFCK3QmwFL4RYHyL//DEt18Q/HDwvRUoA9jMMyi7ltL5/x
LxfLtIiRNDo6s6qpj1g8+3MVuvuS7IRzbnnq5pcQplMI5E2xP//t9FCzwGw8lDYPYKcm3m6wtiL0
vLNhuxCskwJMauMyZ1xuONgwLMwOVIAQ3UqUDyF88lLuywKJd6WUcSqWX/78jide7z3yRswlxmla
fmEcZZ6qcaak6KHvmNi7sViOD6CSjJOt6Ea5RGY7nChXdlC3W2IyU5dZnKh8cNQFceU63hqkbFEw
x2Ccov5BMK36E344t9W6m4zgPw3KsXn/80W1OO1z3BfenwHvUgb+9aI2gx8UyIi4GLP4mbfQnuYG
bPsw4r4ti2enwKnfU420jrFru54WgcA1VVvpO3w5CNHKN9d1fvWH00xGxKrOFwwAQmErrQJUB+pp
xGs6Jv3bYggD0aB+1COdtzm4I8HyrVi+YvzHcgkJaDVmcPda/3kGTrROyV9HgEsIjEcsIuiFwKj8
I5r1B8SySDY678eCEtpnPU3UNobJ7+MNqH0Ko7JPTtNAToVDls2OrZlxGN32VshTSUjLVuyTsXfw
RwE/0ZD35CCMNQObAx0tvRE5+0oHShCWHEBK8TDm8YlJ6YdTwW+jPWgb5a52kx9VWrhnzBUIYWPG
sGL0V5HRfKqexAg3rTGKNCioqaZWwh4p5STdXKITtsJn+yC21OJIa7+4trOfIu8UocYHG8I2Gbgm
17xy+lNu7BvfNM6B1F9a0KlLOlo9QutLLmGsEbEtAbPT0g8zMspaj7gXiGcT0pglPtZUH+MgKSGK
VVGN3soLOnMFWg/ui6RPLVJqO4YR2nZ6eqpgYwGFdMTcQIejg5PnVX4rISAqgVE99eZm26UfSHZ/
keD76XpevR6xTZ/KdiDn4U0k6EQr5LCbKHy0XViD9kQsVSb7fWfNq7wsv/Eh/bXHlPFBfpLaDRbd
Mx99jluYWj0+AbcvJIKLQQv7v++nJ3HNdQx4WAMMZlDDZI+wSUEbXcXOUyY7HK8ZAGZHGUc71eIx
fjMm53sXLWAUd7wqZ/w+eICHs7a9sYs8cxt+sitlayxOW4w/yaPfzBMAsiLH8UKCCrHGjAFrYoFC
AGwyZyzpBtnP0gQwW41cR5BjAw1c+SP0C5h13j4ShDoRa3wsZm5ISeT0VU7tNTPwudlER7Grmec4
t2aSv6KHufOOvoaf2gZEJ4+zeDGD6l6iaH/vmvkd8x/IVrQxwRREdxwBR2gpHSRlxGkmJI1Vas+4
vHPQtp0k/KvR3pZDWSDnEoTEc55kYpd2WbuWIzwbrAZqDK95doMzPUjvN4AgpstBLLcu+vSW/sNq
rpitJ3hqMdcesxGSyoRrZBNV0F5tXqsseW/b0dliz1TwpU13PTeGv+HhRUaA9t+b9DUCQ8wOj1av
w4eC8xjC4QAa1xaP1WwGz24oIDr49nYoDMyHgX2bKeUwrf9y6jA7FxpDdmQzf+aA2KB3sydqXzVh
6yqibO9EAajQvibBNB4u8Cg3wjIG8FzWo52IBkthuoBxcWvvugEXfhWDnBlKxhtuci8qZ8D1jp7P
pHmS8hauhUt+VQUKOgFvniaMxghS2w45kRIG3QLJvIVHsa2eME1us9QDDalrtZN2f684ImW5/wHj
8D6Wpjxr8D0859SltX2aawMivsHoxQ3i0zzAEk44CWfV2Rhg5TmS0JiKvJnOZZls5p/9HGC45vwK
jDl7Wvi707jvFr9SM6MiTSIf+XtGUnjhItkGrpRE+kedZdG+otbOo+HDIn/mEjRVelJduRlrC3qt
wyRooMBz2YLWXtbW8LIYFKQadmNXAo/K62o82zk4F/gsGNJ9j853CnU8QuU+2cRuZKMh1gMFokLd
5Zj2FmfpbiY599q13jWcopazN21jOn3ROs3JYw9FrDeF6/gr36c10STFwb2NsOJUvQa1kNqQ2Azg
eWBYCeMSHa+87ndpriUjJSPm9BU8YKii5UzBvpPBxMy3j1DW8tzTp3xiSWJWPM4/XOmd2Sj4slJR
RjRAiLjnkMmsNERcQNi3GSEKzqL51EsyVmLKqsIgdNwsgd0aDZWDgFeRankOzOrqyY6QmIGfVssX
QhzzJaDuzZqWWJWoudypyqYbO5Wv1UPPHsRUyva2cYlONB6jpxkqDnNNChrfI8x+NK5irrxdapsX
j65QxPXbWmVDWyMJqEECg1Bm706qzmeUoQoIvIn44cgg3ARLUrIAhwIwaPglllQBNAd5ZaoThK4v
Mfgz8YAIc0h1y/fDCRFQ9BxY7nRw4MOtOmY5lNQ2gg4wZHmbW/tOkxbAqPkY9PnegagVafODzR5B
IDEhhjW+WLV46S3LZyJUUT8ZxAd7DEk0GgPCa/EoOaqliq9eUrt3qRvYVxMR5QdMlW8mEpSw4nxu
vXtzyEwPuYrd9D/anoAPDH00fgBckvGAlpSm182M0m2YGPnOpkCMB/qgyGYY07XMPpzK/DQKW+7y
Ttwtx6QnZgfBzeh2Tkh6VZmBUINAOzF/Zk44x/U3K2fxlYONIVC+DluB5CBnPTwqNV3QkfqrEnwW
+lbMjUODbYacmGSj937ig1RfEmvc2Yfym518ZTwIw9eUArM+9Y0IUCJobCL+dF4MdMI3qidC9n5Z
6GuReYRkOPfj4h8EL6imbafVDMmz+p4jK1sLRz8ORpbsu8D+1tBKidIMdK87ERJDfy6NMIWpeYGq
wibvEQwd2hJVCFKsD/k59sFvFgCi6fvptx982bNNnKik0dtKfOIBELeZ1B6iaAraWrM822H+6Wds
wlm8G2FzboZpaPZj3zQQo3Jr3TbiZ9ijAuABwKUkAjTvs1NggS2XCjj9kcfdZw8z9hosQuS5eZQC
trhZF2zjeYE4kcLX58iAunlPc+B3Gfbm1hAtszzV9hvpQfJO4oiHYHK3rLhnmZMXVFnBcOrDDvFN
0zyo0jv7C5uE4xJFtmU8Bc10qUdQiAaiMGqxGS558oawdOwy52qCKlk7zcLdB7aDysyCgg5USSz4
FDVeUFbtmqJtDw4e/AxjFNnVM9J1whvwhE0x9rsypivPAk1I11ph7CR8Gq5XQRfdtLzqkruE13ga
mGIfOBVNU3N4NXRBvNE0Iervp3DlEwSE3Gypxo4zh/NdJ+i2BrQO1soer5bOrwlNgCfl1O+dkciH
QuM40I/znP9EZH2wZ62BjhiMJ638TM/xsXNgsoxJhYesPZGIB2pFZGQ+1OabmnacTGWE8FrX6LYG
EDE6J7FP2eRIFp7Ayt+gXo+YLQR+y4E1mwVhP9OmzDOLzlz05tAeWpAlBIJN5ReRkc3Jdfas68D/
/Pl9Lo1VJWabFy14qH1FjV2i2ctHUsfUTJ8rC+C0OPO5q3lzLGZwJVC/ddJEj2oYqlMfi0OSEbpg
19DrjUC+eY064PwLLyw36XmsNW8lfzL9gDg/QxHyMWacr8ayP2t3jDdE4NrrnRk2ATJJcvkEY+rI
G4dntpKflmDGW2JD5JBfxQeyryZaeM33cfCTc9n1M0RqPRHwHKcc3qtLouGPxEZknrwcgXINMxaj
i3WXjjYOzGdn2sCb1IwkmrQkohPlu9d43Fa+b+wDT34okJNXsmtGL5do67Jda4zfe1v1dxFFT+n4
FPnOi6WNIw2neJcYAWqoWnuPrk/QFMeNtPOAPRr5uLfbgMm0634jCR1GJPa3OMbYZ1nuHfryLxNw
NItf9sMBI3uIlpEKrZA4YUspSQ0AOTE+I+4mJpVsxadikoS+cSIbBpD+DBsobMYaUCCsweOw5Qts
8tEb+KP0RsbiVlcBOTDMSI4yJUBUoU/qC0m6pkezL9Z9QqZDi9DIHvRDOdLlZB/97Sa3JjDENQKS
xtlu1NecKTZY1HdTJvYpNoOnCh7WY+BDSrSz6vTnI3iT99YWShwhZOyYyQQEh25da1APacEjMzox
zszJBU9EHxyiKkmH3RtQLiYhZXweSP8ZLevLILxXFh7ImsLhDNAmJDekGrQdgoufuU/OZ6pzsodD
V4DAwhljNfrKvhxtE89BAtiO4gGnN5bWeJns6Ge3wptZDCEEtD4/2GruD3/7D+WMc3PUfsdIiB5B
4WMW72p5oM3WnAWGwH3t1E9tYDfHUjR3wByYIKLaP0cF6yaoYqJdl7nB1F2rLMtuCYohrVR/jLIJ
V39mOMcpKd8JWCSS0ew+Y1MRgPWbcPjvRai7g5TpIW3C6BQW0ry0SFHCiL19sqIHzYN2mcxUIPkL
TFRVhjj/+SW1IXBMJnjeiTHi1WuN16wS/kYtEiQ1Ebm1gN1yqmtQUiYBO0Ex3VS2tCI1vdRxBGrn
IZ16Bm/3Hk55cbZGZpv82MY+M6afXjkUJ+0l1qOpoC9NhLGigqBQlAKgb4sGqg1DYqgKt7l1Zu/u
B4U1okhYa8iPVXv6lUzHHDM96Ay5pTu2R45x9d1Gvs9R/MGVlNyLw9xqCud1rLCCGqggXAwnW3JX
bbRBuXVWJafLCLESfuXqG1m8RaruKSypbRGzSTUe/X4cSl4nt84AqDqbDb1npfwy5+nSIqfedHY7
Pgw+J1Bk19pml9fogY05Hvbkl1/aVHT3Juo3s9Dx2air7qzpWUWE7m2sWMWHMHGbcxOJaeW0lUM8
kZHua8TNb2VI9Tk75UiiDkLUNNbdzc6aN+kM2WOma/02zoe5d/L35YeAbDg+9sANCHn073M/x8ep
Gp/rZT6QeRWqGo+wudH3ILVDu7k0qr3UPc2ThDoHSRdyqzxR3VZHLFpQFH6bztugfAS0wBfwItAU
lds/PXYYF4wHygH5iLCqzaD449zmm3Fub6DFS6xVijZ+i+bbMUAzzhM+7jnrNIAZspCxwO79fvYx
yISHKnUHmgteRb/Y3/pBFWziTphbbW+aoXvmPUNPXSoIF9AFJRlgFP9DYV01HcFNCmoAy/S1QSpz
KmcemMoUQD4HhGt9QSzJpYpdllVJWF7VFuN90up3I0xJPrP2CX0MeIGcNF1VhYQug4ja9/BIFS78
Rxl45NZxQmlhPlwxzpvsiAFaN7/urgpz/jXrkCV1LTnO+UDUjwsFOwkzhnN0TacW557jutlDyOJF
syqEfu+4pxwm7Kp3e7RvJblD2PyU0+Miim9RMn8NEKzXou2CDaqnL2UrsrlD+2ZlBHpZUWgR+9WS
p1zAXjWbftz0uVtdBmdAtjYRlhZXzqvTthdnWoBlM/9/mUnzA04e6xX5vG4fl8/SB4Tgk1/8zAgs
3xnKP7huHO6rJo9epoTFLwOmbLru9KMtLGrAiKdamPnNUfSC0lYVbzShyQFOgo+GURX00ro7YpeQ
+yypzU3tus3BnJNdhan9PSNRFC087mUD6+ChQKD6CHaBEom0vyEqp++6Cq4xic13p6cW8Tp3W9dJ
QGKhrS8a0Rdb0cltbONu1gD0Uft+MyfX2cZNejILJnB9ZVJ5R8MTmok3Jlh4Ebm8LOb+TyMeQNCX
8T6s6OvlPoePqmnjvezbb1EUDuvK4Q2vzJz/xa/ZC+Wgdz2LPPq1kln2VLz6btIeTZNv4UdM40yb
cCHmUZew7MvzbL5WHbBXb8AfUFrveWQ+p/wAUlkOTcGow8XoH+OkNCATSAm+NCOW0iJ5riyqYz42
qBFyYLYpk8OG+UNMZ4xsCqbq7MeNHPfFqEjKUvXJbLvTnye+lTCvlZiA9duwbSmD3t2w6C9pvQQo
ka2wao0gX1lkXO8a6Ne7BqJbHk8dJBR8VUE/eKRC+oQh9WDa0YPsBhPiaFtWBLuUdX9rs/phqIPh
XLv1Z2CttErl0Z7ZBU2/aRbEp9yOcEdX3BO1N2Y+1jjvUGAILCY+caX8HMIszON8MufmWQv+zNLW
P5KJ8LOboHdXDD0HRf4b/8NFWQRugoOj+VkPwECXaB8GVVSMsxkGFzVgCzBBEXQAhseu/Ox9qijC
n9UZr/iQDpgClr5NkHhk+xnI7mdO+p5lrllpyL7s2ie7HFi+Jy6b4RUBr0yLMYbxmehn5uUyuAQZ
Ea6eE3W3qEUK/WfcOELR5Hhk7+l+lWdnJK5cFVhhQ2CfxIEz76l0dXA1XVla1AtMcLli4XC2HeQE
YU96YRgSJEzPx90FRnSwaBTReMRpOomvolTu0SsscLO2agid4O5UxUfVmdaDluqpL121m4Q+GiS7
HiP4eLgq6JXUI1a53LsaFoZZC547nbiQrR1BB7pqM12XKPyuw4A/lEEk8vgaW8ry9M0klQqneWj9
qAbK+VrYsYNhIryJiTeoLfW2oOl0HsjKRnOMnR8z4zI/HYbvQLPKc2MUN0Kkm93sENJa+/IxcjAg
jQ4D19iTBLakC4UQheMlj67syNS3s82Qo7ChV5jzNZnHnjl51h/MunfhfKI2adwnMAsXpv3NIXC6
GOE6anUvmOa9azK07Oh8kL6RmHyA2JnXpigtkPZ4SuYG90Bvx8kp6OJrO+B58JXzixaDfwzb9jQ1
1MFzDKw2zQTBgGwShUtzwTGuNJ4A5Jce8EllfK+XmfboFm+xAjhh1UiJqzFMd12VeZs2JUJs1pBY
y2Um2pry1A2N5PFC3ApnGD9APv3qgFpmOfrz1LXnDQU8LreQxSPM4EUMlfx02444reraBhWW8t74
bKEdiaF9ncpIPAszfEWiRH57YhoEEgIWnBLMtFWDcMYmt1RRZK2nLKHp4iXFU0tUCYZv1DoNC64R
il2vRhstinrVMUJm3SON6Cbrw03nvQxqYtRSJzhXWMEwUsARjw8iIh6ipBWz9cZvjp7Ka8/30ZiN
upSYu9IMHvOKM9Yw4EbwJgSiDqTp659fItPMN/QW4fD0CQ9OIs4oBD40g7grDA0Rn5MwfbDgSuwa
G93QMIUf1pB2OMADnL6J9znTvliVAwELnc0hgpHdakKMcJCGAemnX9i748hhJrApMu3vbjecpk7P
V0M5L3Eo7MMUsw6Tf6T9YV8sGYVrzwGJB6cU3x+feCAqgHiXAumNXWKOGP0rO+RLyjrBM9MFR4uY
9RvR7z9cnRA83VkBvQrrnIfjAEyDwEeTctSr7HbVToq80N4f915r3/xI8B0IXCFrt022xWzieNUV
uKtm/ghT+4nQ9WtV5M3ZbEX76IfNb7fR6ltjIrBwnEYeUAZ9ehEQK2xIP22zPCboJbZqbuUtRSaR
OSQWNPW31MjeqEkDvPBIqTt/LS3yKqtAnuNUkDo6gLsZBUKROpFLTK0KNnS69YfjsLa7jvGee/N9
QvBMHM44XSxgPPuC74aKzrq/DFVUbcJRH50mQkE94t8s5uVADE+6oXsKdoZ6sssOedkH66bHcz2G
X2GT5K+zPf/Kyhj6l0WbIgiYsUbBDsoVsB8wvVba81xuixYJDWpNZzsNqj8VRd2f+m4auafSwQLw
CzQhQg9OQnBqxuQauXZ1GKya/KmWE6IreHa84R0DGVGP7njMgPlAkMnhtBjhy4QU8epYNNXLsfFe
XM8YdgpV4qauWa5S8ULIx0cbOTjIIMmvYq775swlKzbUI90O7gEQ1mM6qfQQkAK/b8AmNI45nkal
X5sCeowqgxm6wksjOC+IoOn29VRF54FATFY43jWboe0yLtvWMTQGwGL1Y90GE7Xm+N559kPWT2+R
HrdWwNFXtW+dHd/a2aM96I9bf0if49gA2E/az3qmHbcKAAqBWwQLO0Fx/1FUHBVqi31EDMgyYYlX
dLI2/SDJRo7J2nFHSRs+Lb63scWUTVO0uQ7tGH8EKhfUnzT+1lbhPYQVpxlw5FPo/Sx4OAh9b98S
DnfQith9HeCyHL4AIcoXwFUvTSswUwH8H7E4BJ0zXuuueM8z/2Gc3XGPvHTEGCZxVXVk9tkAdZZQ
p9fJjZsX2+luHZpDKOqpo69dSfIw0XENAlHA16GRklrB6oi0CuFU0tVfWU3mc65GY9eE3bEb1YUa
DoJ10y75S/jlhyg94QkiMXfgyWlpMGoV3fqYdo8yrccm0t9Lso2vlTibqf+jjb2PQpE9mwZ7NaK8
aOt+ugIguqVNx+DC9uejnj4jwbQhyctXt6egqov+SeLMB9fa3yClYMcPg11cOMiIyE+asRG09lKe
9G8N16TzOPIRpADbyX/Jm/BDaDvgY0nm6kP8abTRi09zCOl6QDIqlDVwAo+l6f43deexJbexdekX
+nEXfASmld5nGdoJFklR8EDAm6fvD0h2S6rbi5r0pCe5KosSWYUEIk6cs/e3Gc62VvpkFfjsUtpG
A5GpK0dnX6aDHG5rkl/W1L0SJBrrYuHngkBQtaqkdddK9gKqSQzutM7rSRK+GxRyxYyWGoRD72jS
ieEXhBgEIUC+gUMoZxNMEZxCVG//wxdFzykGTwcpLogE73Yd5k+BywizQNDvDIeOR9err3UWXeqX
nbR6tE7jPc+HYxiEkHePhF9qAQZHjtRTN34z8d6AYP9op+FayRabi3nQpz/tsN4lWvxmTclbGej9
6n90mw5pCUUUlp1gkEfPWCmXdNvi2KfxW8yg0Eyda+vDIF5UGf9v5fX/v5AzBTrK3wjniyr4+U/R
PP/9QzRvGf/RXWm50mNkYluGi0DmweKx/yNMmJkoly3TMkzdQFX7SzQvDDA9HrIWBM3oTZDX/iWa
F/8BlzmrXQSudGu22y/A4ffU4r/e/91Pj2z/HzIPdKA6clBdd1wx/yRQOv8p8xAt8Cy/IDc987qv
7pRW1hqcM4gHC13zraLv8zwwfb1NnJkFJ38meUG2haJXn0OaTaT1EM4+93bcESeSLMv2ZHSu+Xg7
0UrcwO3Ljqofq+caQ8mWYya+ONu5W6UNEtbNCbSbAotZoU896LKXFcVnM6nt4zztbKPI4IDSNZxU
mukua7gbgLrbw/J/SxJfaJal2ERg6XV2ju/IJ3LXpuFKAoQeM+VC5B1lCOelTnS2Wev7pgPShooh
ZKhhxPWzJGM9jsgtCiJ8A5Gth686G77pKbqWpRW+RjKDRZEk/togAI68syn7UWntjkCC9lNqfVMI
Yy4SucW50Ad4KfH3aAyLK9ZaHHuz/9tBmnVtvellqAJgKpl97pWjv86HJWkwmpjFwsuL1gZHK+75
8dDW5m77offkpsHZgOEzL5qtaxfiQi9EXFAD2CfmkqM3qC889it2v/xaBSHwyVCh7IuhKs2fgy3Q
UUsDshtb4422DFYcH0GtXkx/5nA8cSYWpGrNn3PcYnntKiZyqgpfgzK/yBTNtOraHPNEMe3S9sXk
1txPKu5BipEM18QetahpaveyCPVt3JfmuR2EeWiDGcLEcvwvCmZj9ov8Tew137CC+1V3XQN8hrDe
gzP0SfeGbgwdxLC5c2nLEK1iQ5RPnLnFp1R65HvQVZS2+vL4oEM31be+OdE8jTgN2oltnJaXqQ4B
Giamuan0cdx7Y/URiWp8ThnEnpnF2x+wEY7NzyGaPYwdagT8b8yNgBuGF1/6c1cgxaSHKIm4506j
pzRgFWjQvvsn+mtyV6OPvXU/FHEX505zrYMIq2eDId2dDmWJOTcgLbHqysPytmBccwhC7OFBUAAR
ZHc7kBpAry0KELMsN4ivj3R23az8IrKJo3aKEBUFcbVXPuENqw5gDIp0OvtFZ6wNa8I6ikhm3Qry
lZcObMQRRCqImInipqo4MrID89kXXmPuHVQGtN2LECO2suLtoi+mXYed1dbP9fyiTeWsQk313WBY
V2TWwccB4ccOM4XYFVEVfixc4xp03ha5yIqwPxLPCymPHcd9Q5sQMamWMGF7RDgcjMjEvdi5hvxU
kHutvRcGCeZQ7xYkSN6YkA73enlaaRwGJ6MafcRh4arM4heeNxw6KtqQclZe26rw9vARNt04OAff
1l//tp7fH9rUv6+TTIbe33YGy7gpsNm74NGQLPxzncwLmWuILbR1m9g4wrlkrmxijAYh8RGKEJXe
gGLhwtW8x0ZyM+clcZy95FaTYQQtiDZ6LGYAX+Wef+WMZ1E/L+tbwla+yzzqEyfXrQ+QN3NJ8tqy
joLXJERYeBwvS+e5a6LmpZHUzIUYyRCCsoYvPRLVs5VGdBg9h5odR5HlteWuJOUDgHe0j2yOSKos
mhe34eSQDTI8FxVleDbG04Uz1VOT0beu82hBIXJ4DfXhPmrTS+1TB+uj99whBvvAGRtFnjk/W0KZ
Lh86WjbdC6wPDVZPUocvJFPSBtHs5jzRKn3xJ/dK95icSpn+CLX+dYK2jEN4/tEX7wpDoE3q2JOx
XhayoSZyPRj+DOLQ+zjhmlk9Pn6CyzjmdG2Fes8BvoSwiEHYqotldq9n2aHwAjX3pT/+Wj3T2t5X
Redz6OZFxI3YwqDFC6BMfRNH8c0wIv2Z9JO7iX3zU5Wqq2ChtA+wCALyj3mExhQBsRVPLyjPhheL
0aZowvCyvJRZv388mvPftfwVWqTlpGxXJSOe/NpJ9QewHI/Qq0lctc7S5+7aYOx0e1K7ANTpRc9p
CDau8ZYkAoiGxMUvHS3HLiXAVQME1ujlrbPeYDueF3JMkC4Jz9mxSQBu5A7gVrSCwak0e4hPVQcK
j07WTRtp1RjRx3I+mbH+WLRixSzWGyfUI/PgyUdGhavJwb8tzOOymqVtYqJhyTi7zj4X10bcT1Ac
suti6KN1EGe7MPHdP4yp/469gs2maz+H2LOfHH007yr20JdFCD8S2K1z3m3wlvVR3wCImDoWX4l8
OTTrm4jOfiKnaxUR1FD0yFSmJKccBvu2Sb3yozMrXmfpa17FwyHS+ufHc9TbcDPivjoHfRxu/EGI
rUUYFBb/XuwchXb8sdYvN1Ew4CFqM5+aQi/7P/DeyO2oYfmvRGd9sgLAE9O4oTvRrSKlIM0Il/1T
01wia2g/bYlzowlHFjFC66jZLN4dQ2diUySC9BuR7prRycN1PVafOiXA/81PgDUaH8FLyavpNNYH
h3eJgenLH2hNbAjmzlcCw/BpedERCZ+CiqzK369S9rwI/SWsZ280mKVbunTJMPAs6c0+rb8JoW2z
RdZsDz5SVaNZt1ZRbMVIQtuykmh59OvtclGFybKZJjgH2+hMBJEgu7n85kuhoJ7M3xu4OgA1Gis6
h1MSnTErjceWsYHy1AxCDNry1FQT6fFaqtbN/NadyPtBW6atA/d7mafRxfBByhZio4uA5Mdhwi1d
WcQChAiiq+ZFdumHTgFYsIQl1lVNNL1ZpXpOrimiWA29OjRbv3yKZJjuaH4XV59m0eb3l42i+7+v
m+cI1nUYVraLl+2f102G7pA7XifWcUTPwNIscYlKTd+IARRC6DrlBblwK8lvekIu/cXNE6DpSU3v
FhdQHUXdWZmmz1PfpjyxTKXLSnJj+UXjPvV1L9fa0DiHTgHY6SKI6KDBf4rOZseOtVx/NWzEBNgA
jFdiI8VOjWyFk17cdLPw7pmdnRM3N+99OKy1noNjWYmvA8XzoYgadSNFsARcU9drAo9o6RGqcrMb
gW7YQnO2fPJGEJ50bUJ+O+9K8zsbl8XdnA5D2CV3hzCWk6vclxgbxn15obn9R5x3hKAKm84SGIEv
y7PF/AlziZQXNBwuCYjUNANr5Hr59ZcrsryEsrtlEbWobEE4M5eevrbuZ4b86mS4Zfu0XGFjvsx0
DINjX8lTb5WfS8r+Z1el1Q4NC+3IoG5ep+Qrmr47F5u5zvxCYw11eZw5u272nvrsAxi2olvqjc+S
fILTIAEPzQAnrDixdHYqLXz2Nvt7q1S87WJgudijvCc700es7g4lhVO8ejJVr9Ysia7Q2J2W7xl1
Gh1Z9DFgzH/aBllI1xNuiVbEH/O2JDk6Z+k76iqG0iRTTilRiQhRMzRmW9W8xHHq0ZOmWZcW/zNx
SUa7bTNFlSgraB4VKI95AUQeSJYrNOP5SAQdqr1ZhXfVval7E9gmEnyFdBh8UIeISe8on4b7o6zQ
Y45fpcgIPbec6I7zmRCRqbj1aiYIoUWq5tsh7JPulnvecI8yEKtqZPguhYY/NLTCO7yxXy8JJ6Gy
nKKzMzJrckhI3SdDVj+XdEJpUbFFzPdPSBzT2nFksV9urkmG3ypNu/Rx5r1woAKs0xTnCtbsh5pO
HHHLgCJUa7UnbUDASDsI32PBxq0ZH5fzV4PRYIW+XcGJoJe9uDCIsvv11fI9HLfaNoyMT48/rK3j
UNFN1E0fm5OJkmWMm/agzUD4aDLsl9T50Zdh/oa0KD0i+v+Rhp6/nzyQBhlPrXK/S3+WYZHgcwvd
orbWfR13R8KgcDjUpLE5npVtqVEbPsu22zLVKNZBjwmbLKpiV9lu+Dpan1SOkLD8WEyduCwfXSyD
1zhGu7fslpj/UgwJhu/8IVQjDrrlfkfGNUAiD+XWwW5+JDOXdLqldvfS8JtSAbwV2or3Nq+CDRq0
n+2EVczkSIfAP3+rU30jQ2U9E453R/M/fhbg4rcZeq41hqDuWuVJf/WD8ei5vX0kqotvzd9nCu5s
87aJT43bO9AWckouDJvI4M17M6C+ElgU8O6CWaUgyd76Uo0HvSLnrCA4ESfufCollWCk9Kir57GD
BIeMDTA1Ivw35aUgIqgh24ZerwZq/jk0vZYEg+658z3KU9GBnvE9lFOJHkPGh3KlW1r9snyVy9A8
mjmPMpJqCkt6991KlzHctGnSzF1VcSqd9InkVYIJ4arCJv0gA+1ZFT+ghLOZovl/vJjKnCDhl0/T
fLZfflaOc4Y59vMaUD37IcRxXdTbxE1ug60IIueLgiPvPsRAjZOiakBd5H67GYpZT9G0zUl3imcO
U/4zI6xoZ+Q9mL9C+s+VR0Bvo6AH8f9UmE3PftRPJzmHlQVaV8whw2o1Mvtl1WTSmmgu8wahnwP4
Ok+Ra8d7pqYv2lyRTaILnxKJ4gaXx4SSt3cP84/mZygCk7pCVfV/XkKHU5CrqWq7fK9LjF2YFWdr
sJAquv6w4Qg3fk4DN8MMXse3atb0EvF5wDSorqM7+MgJ2uGSf+ktndjbFA0dVpPyyOjD2NFc9O+O
/B5HX6i7wUSVE7qt5St3xnQm2ZuNunczlnGz9aqmPjT5hElkrpqXl1Yw1jVh9KR1johgtkIzHmJu
Mx9m1ayTWk6W5FZaHJss9+44XCWrCF+9cKp2E5bDVd4xnsdUgg7W41NJXZHcBfPiJzPM7KtdpEd7
ioJtb6bmLWHB5TQdk73uque4xwSLDB37csajo3HgqdQq9SefTc7zT8tXxThHLC8nj74HQZMJxqtZ
xBGU9Qn9PqC/GpXOlWkuxCcy8DDjJa9FrImtcARCp8iYk03qwWAlxSszKRhUzuiJDyURNGdcnHNi
nwuepVXetqgqdahIgMeg4vRbsiGoBOa7P2Mq1ggy4i7orK0jYo9dQyzf82Dx18mgilAuVN3RLvo3
tC3yZuYcSh7X0QMkv0FsDJ5FocPOWmnclVFgi+0lLlBdPSOirc5O6VyEH7zZ8+27vGTcs2NQd2fC
QvznrqNzZlp46SsPUlvc9y+PhpPDQGA/mrG4mPNGTZ8fem40ACVyh5so7TZc4YZwtplhXPO2+G6X
fQ/AWSe4IHNG+tLMfcnGXboJlSCC2Ofc6jNNYobbzF09I5Ck3StMEupxmAmcs4banJVUnhxGTAg7
yj/DbxTl2t4eixBYcGAAYCpsRmXKeO0Tuzi6jVXQyO9YYoLyGMkoX1O6Fxdiu51VkXjVHp5Th2Te
q6hg/XjWvyEimkXw/XdtsoLL8gK55A1/go2ShsBIMTfsbINZCa0E59wmXyNiKL5ETS/YFhnO0aJC
/Ool+bMVVZ81o+FonYUMYiegb0Uf6evfl6iWM/dh/1Ham47pWMQf0ip2sTi+K+2LJiyKgQV386uf
IIKv3XLGoZ5G124iNrIUiVp2b4B/iz39pHf9uQThz0gZVqHda+2xdfPoZjIK1tFec4+mG5RR6R6A
q/o0DDR3+2loj1iut1jxBjKBeFn6CZrhVLu0QWxG+gpKnzH70WB+c5UkF6GPYiJn4x3VDcJWPW1e
4qGwnh9HskCDQEvYrbUlezLaC6zTgKNfMp1gIWvyoLAtFXFjaOUxQFi11EN6Bw28lB6SmuQDImuf
Qx5P7jCW/imyCXSxyvRg6XgCZXCy0FpAfIiPbZc7J9JDMcHFYXHyAcSirOKmtGajO1AHd0W3W1yX
l8ni0e1V0a5MVmUq9Cm2dkND7Gfe0hPRv+XCDi512AWXVAQftNYnRQJUXNG3SBPj+k6cx9fHZzHR
+f8QDNmGAPR92mirENXCT0tSauNJv0olYMPreBu1qek+4IuOSNQFQJj3TZ9gyRr5GNrmh11rtEU4
MMIDNgYHHZiazh08hFrKDDsK+G5Zet7W8BvjbI8M4ewMpSGxsD0HCo6gQ/w2Vn5/dXr7D8sZtf1U
lebW0zgADsQrwW0YtO/F4K6zSMuuqHcHQu7ab5ZdyWekCtPNFQJpoHKNfWu4Cz+UXEyNAI2d7mvb
oRAf+t5yf/VYjNQcX6lfLrEImEyFLTQsE0FGnbfmoekN+HgOIjqOVrelTzPOha6Dv66URFB2pkmI
5vyQVyYBvdqA9ilIo5thE3sFYQR1YmbeI5awi+bAPWb8Oh4f63Xp1T5hPpNxrpT3hxkP2RummGKD
4w6bftZM8KPcz2lppCeXbJLT8g/4UZfvRQb3zh2G5ESYyEWWekG3th7eUjs4Ny4O1CRhrB/J2jpB
nvhYZoGF28X7tFzd5R0fwmdFt+7kMYd/EtqEH73zxYr9XAFFzShC46h6ym1v3jujr8wi6XxI7aPb
a/52NIdwWzqt9pERhr0ag/IjEpBpo0SKaHuqbUgAwW6wgc0sK2SU821aShJka+QfSt2RaCUc/QvL
x+daRuI5ySfMnmZzNtq+vtj3rKJkLSbH2MLUpZfEeeKPR7utbacvedZ13wXaLYI5v9eSoKrGLtlP
cFFguZlXZ1W543kQlnWH3QxKTbFlLW9BIBCANkb5roqyI+cn949kCD+BWMEKhnZsM+rNgIxnbjXJ
QZxHNsWrnkjrCRNFvQ3ngciIvLnDYBFyED4VdVCetPZ/f7V8T8SolTuj5aRkZZwa3AiGiOn69bbk
4PTy+BMH3fbenxtZ2RSa+8deYzcGLeGkA3tQEPKCgSHyxMWxGZfU87ikJrTo18oZR9opwb1S92X2
w6z8Zyb4u8p35FGb4xfKhqIzR/pzXrTny1dVyW6sJTqDZh0dJ7P3emeJAEE11/cJWg/HTV5XuYYd
Yg6DvTwuBL7bF/y1gDM5zzxhYVr1rUvRbX0N/DkJJqyOFi0v/zQSeraa5mc4iRCaUW7qOzPUzQ+0
kr01nCCQE6bW3M025fpWkVU+eQYjY6Rwu6XNaasSwQeIiR9wIA5EaGdAXtnDlqlQZyX57lHATyMz
9aa3kFK0+UuMWvlSZu2l9k376JlgqkWCF8FMxlVWYoyj+6gfzBENx2Oq4YzckODdoaRHAU39ea23
+ubrNE+h3Fk3jPWVVIu5/i/64fNyUv39TmjPcIh3G6Fl0+ViqXBID7HfAQeSAXBL1BH9nPoucIjO
K5/R82D3LD3rE6iYwxCPxmYo0QgsZ8AIvfho9vEpn6r6bF/Q3nzqO4cHYPI/CyfGm4mW6DC/w4GD
xTmYre56CpWibMi7D9J5eM66UFT4JOmSwopXcEwAKLbZEesDHlJ/eA1bEX7HDPlihWzImt1+1jrZ
HPtiQnBQuf458ILqKGTx/Pvr4fwTwEDPz3SksB1B5w+FJ2Pjf/auaHPWZl4G3Uar8VLpLb7jZX8O
FPgPDIRfNIMYcVvXtaPtphTsMZCkuKGaw4QP+lOU6Y0I1PTGYCK9sQKyG82Eg+UPlu+R70GS31y2
l9pkEyXPxijVgMw4r06Z9WfCYvwkEaleQicc1/EQGethZngGBibiKpf9xW8cUsSWUU4fdbACJzNd
wyJBGwv1Zvt4iDPIOaveol7OaqT/eHly/GNYvDPEm21lFKsQvd4qms/HpSqyzdKS+v3lNP+rzrIM
m3m9BfeHJ8h8T7MXVPhhAizgMX3CX+kwTKUMGhkxMtvluP1zirCWFPafjp19HDiLh7HaObWidRVb
/dkhUcGyDgYb8ItNhubrWFt7twRPEMMkPTbu9H1MpX4Gns0QlfMWeCEr/xckhnh/V4BtEEBEhJhn
VnAB3j8lzqCaotfi7aMjL9JEv7FTztwJV9/WXVAc/3rxG5OYEv+bMnr/7HS2eDMouSq0OPGagDDx
2abSfzJaoPQib0ZFHMgHOAndUde0+tTbNNNmBdSmiykdNNObYcTYUExXxvtcYPx01TheIb1HyEIr
jmGhBzjLGPY4na/LlVvkAaWBvCzXjYMZ2vjilDmItZ/hSAqiRBxMJVehluzJ3S1ugL56OsMkn/R5
qn5AxoOkNri0OaPWPM6U0/lN3EqSzSIiEoesgrKXeOfl1NX7iimqj4daYCZDPCPOj2K1wDq71XXE
51BGfpjjkNMEQtVTmT4JgVadJdff327yfceerq6HdVVKoIn07OU7FA5I4LwylBluTbstdnCwkJ5X
duiiPCCaBBbdWko9OUVAm0ZYGE53EU91CcTBU6619Yw4PVY1CmD2JLy6FCtvnqWt+jJRL8ZQem+x
Lz67Svcvy5/l4Xj1k3GXcpG9aGq+or404PYXsHoFgmPVmMlqaSu1Av8Jw6sF5kVWap3f+yFKVygx
kSb48IJjrQaaPH/sQ1JK91iUtvvamtkZQ2R4TOykPTw2bDAR4TUZFUPlutV2Sxdm1JF2JkH8LHMd
K86yMDz2TOBjDKWmFqcE5tULtAf74GESWjlEWnAHdYc8BgrW+zpNCPeIg/4PfJPeyZLFOZjdWU50
tfx7E6CyNQv9RKdC3zp0Wr6geXCYmYHYMz9kr8spkkFidx8d+rMxW+oyMjOMMN8pmxBjvIJ//v7T
Nv4vHzcRucxu3Xm5xpjz7hRHflqT5SNxLI9fNmZosg31H5ZC9OuVDEON1n32UkwWy4gZ3bG5FcbQ
wYxmfVGjkvbBgvyxVRa2JKNCvLCsTrJE9bI4cfQIFfgyVS4lAKXHv1NqPYNy0UouB/G1HuroSxF7
z848lFsmc+PIuVqHlFV46qrX5nhRjQatmakZGnAd4TmXBxfaIgJY5ABLmbp8pfx6Xwvh8UIbDBsq
nF7THtZqGYJglcONRTLD47aBklZdc/ObHH2MLz0WxVHU3VvSTsEJzf1AU9YjRhCi//oxhxGNuBQo
fk/E866j+uVx5go0EDu5FO0dHVXxNM5ppd5sN+BDbF4GwZOrp4hxyE5g+3cJvtr0kSz2yzTPLMm7
C5LLYqlrJxIVJCPtwk2G+6MX60wmZtW5n0UwZoW4cpVo9XDm8ZQ7oQP9IByXyKy21yOMUURALeX6
cjEiJ7sYdM6yqhXPvsb6FiX2J6SkOxcWwaUxtr4dc7YqsUoiu3ry+1rbDfkMuel7bk9VGz8ftZr7
JaQcv8g+4x5BX/+reKzipNo9ysamimZf8HCpZJcfRyi6y6/HjjscBlDU6ViVCIv+lGHHqG409f3C
FRIyXLK11JdwrAEWppOxB4g/roLceqgSNE1hFkO5TA8KXzyidbkGLU3TZnlZlAuDVRnnXhBcZUxy
Rh0wfDkq+je6BFrWOsl5xocVzE2Wk5/hgU8nl5WKPSNrKYjFdWnOKhitK9oSaD4P5Z5eHNdgcugT
0z4l5zZvyEAZslUV99khWFr9pfYtLAca9UvR2U3DGprP/OkX2maglbQKqHo3OMJ3AbKus2NgTTCm
GrjS+C9dmf+aG8K01Q2BFokIeld/NG3+Nm+VnTF4aQ54ve+bH1k7+K82k7WD7wjalkwQX4PGal4z
QQmvE4TRdyY62sgHBsffdrRHXxIIxym0wln9LCoDUUkISXogVb0qsuylmrGXrlO4ayea0KKTq7X3
Z7WHreBlDH6pvqSpzoGBWZMynPqTUbu7pZEqS9jaHtOfVTIMNJC1XB7pFOT7go7mSqb2dOQs6xIR
ZW8UFG8UItQvA8pcj/joQ+As96hHVEwW+xxgGuuPhHPH/fcL4vtia75+yEV0BxmX6UIJ/mftapZE
x2SuQNJvWNl68mm4wXqfYVE4wTPvx+//tf/SOi7/nKd7JjgQHdHlu1KZ6bSZF2Yo5iYLC0KbFj8i
HHG0121n61v2dOvHWz5q7pvwoucpAUXvx1W6Q9KkbdmJS5/TVx35p7iL1Tkpsp8Sat5+qXBFLd9g
u4yPd2bQHiDj4EGENXSf5gEAept6k87C4N//Vu+SpFzPs3myLJsjAGJS1xLvSr0WfT4TY5ssudiy
z8QtchHDP/XIbrdKCYm/Iw5OBZ1mfBrQUDz09TdrGDE+jYmGFgU1eCuH8TOdswzMWAFeYn5r2mIb
0tnaAKP0TwzOL6EdbY2kLK5Ls7wC7CMD3TlJ1TunoAiLN7Jboq1jpecp9+SKiX53CpNxa1Zlcw9j
F0WXWzcvaUD8GPE05b/UvHL+Rf9+MkT+YLCx2ib6WOLT7Heba5K7dmMbqlk9tggOOynHWC05kytL
mMA8uyztCjyS04C25wdAhw3WIQ/6TTOl+TEb7OcIaOszth2GEZ59WJ4wxxb9voAkvAEFLFejj2Uj
KiWN1Mkixwlz7dNsvA0JwPhIgxyrXWKjipu/wtXrYlqrk21WDuGrnTubQYdt3kf+vZeCea7SvZ3J
7L6BcbBzOoYm8Fm9PRNaFv3Wj7Z1rDYBtsFd0pj6zc2eu0joL3XY7glnc6995kB7NxmD+i9RgsWp
liFBWF4JpdDEuUSmS9N72RsBCw6cphnUyTTOMY1xpVyyV8pZH8UtfZ5SZAqyIFxDa6uz72vf81mP
iKcxJE6a0bHWZ+2J5E5mE/ADkhjX29Iwr+hlobd0i1sNYNAgH6QM5FVhAviX1Va+P9Pw+UpqJ7iZ
roHS5f3J31UZdmY0KSuJRetVZT78E4T0t3aKtVMsjO+0X7St6ZNT07cShn4xnexojPZDJz5X+LpP
YhTFyVQNYQ/WYO7LOveuIqa7QTzQ3WPA2ckRbP+80TlBU0HjurmlzG6qtNAkgKk/FX4YHQdq7H0z
aNklgVvD5hyhTCqTeziSfxEBkOBAArCh8LWvhRX+sKsg2OteQtNLYg8hCuTPQPgEjgqktJYRXZOh
N9/M1CcpStKNxwj67PrJazpkLUSuJkSV5vYXE2VjXnT2t77Pv+b92NxEpui8ZlnPxx+5fL6oD08d
NN6V5P5h3AqF0aZFdYJJ9X3E+oxiLtE2ngd1picX+KowVV6Xr0xaexvT0fEZqw5kZOnfR7urjlPn
deu4GwFx9ZSKWfkvwkrnvf6cDxU5JdsALR0XWe/79DjYqIgQSUiJzBmQuJSMo51G67iHHiOUDi6s
tD9hOcI7Y5BnVoZ1d3K0xsFONiJBNKJ7b4XOK7frtBZpx+C4wXUYp1WEh4lea9jRmmssROj23IlF
xvNFyhEt9PyHdXBEWBd/jG2MVFo4+ftQo1BJQphVnpYUV2vAaqZ/TrOfSy+tJcxlU9StvjFMYsJg
Ys7ntYjEzbydMW/huJOxpnAqWe1TLBg+2oQwf3aAHEj4OhXC0htTxgjI17WwMmeFcsH6mpPIHg1x
+7MQ05ua6n8Vhr0XONElQuIPn5PCm8bAe2GYNlKRWJSTq4dgBbEhNvsWTYQ/gU5NvjlNbl+XlwgV
OFrqcou2sOowRInjFFXRMcxQT6SpNtzoktH/MxzA20aX7vvJox1fc7VRvOhrOCMw0xvgcpqEHNiM
nFf94UKUZ31rmiK7kENzmKtp4mRd/YNXMbWNDWR8HaKQTSS1GR0ZoxObpo+CBfbqF+MVeFD4PUcb
wBI2fmnCaVpbNdwphkjxBofM/Lh+qqciuLcyjv+lw2Za/7WvMG5zBUhW6nvbWNDzf6vydBO7oNYy
lknKEInvPGCq6ipHCYzPs/AkCvg+ENtxEOMBWGT36mcVt7LeGjtnRLeWudNBNzokwkMOAEhapwHi
7jGCIQ3wIpkjt5gxd2zL3nxps8Iy/6XNwLZsvu+beoJCVZfSQdss6BO+e9DMDMN40gISeHSEOtoK
yP5AYrc+CT11S6i6OUWfQjfeZzgvWALmpJJgKK5d6hFIuJIOq26W4FOlwqeZWNIGDgFk7hfFZuyl
w+rRJUbR/sWQwb6b/+es8b4rJ4+fbZuoqHqq1dvQNt3OL5LkAHjkpz74gNfo6W57vOU5npmbnyc/
LIhDVwTye6mF8bNTdVeSVMLvIrNDDkLJkSnmm6iSbm3YQfTarGsYtRDiuxCzeYuhODTVpykxICm4
TX5wqlmur8UotHotgzVdB+JUOOkJ9bB3t0t3zl1rOa503xKhOx/QjPX3TuhvrQieja5QH5Q9J2+G
eXNMfeGDI1b46jLn4ZBxpF9AxsvyjWV2H5ZKY8S+vpIVwnBFDd0OzQvaCxtGf4S6upErt0jARgDH
frHTAAJzpl5dV96DsqUdGhUQ0eZ6pSCmZTOn6aaVb2zYw/K3zDG0U6nY5Hy0Wqu28LMT7bzxq2aD
rPQEciXXB9BulKHEJ28SOei1M2OImh/Sn3fTB4aedkZSRQLy6HUQWrjRO6SDeQeNHjiduktY9Rul
heVOJmmKKUSY69YLnDfT8p2nKPKKr74rXyfTrf+0ittU742xEt9neDUhT+iU/S4q9/iHa84b2hwn
SywlXXh5B8tAUyLN70u7Prfp7oKDYPBs0pcoVKgYDSLa25eJ2INEMjallllYgoR+G6SOmxb/TDnr
eFWUDWdnYuox2D9KcJLyKbQRC5QwQqj9O/LpmWxPMBu0uGa00yOYUeJqMD1apZZOVvEsql7ecpFP
qZYy5Zwv+fIt0hLWotGioyfK8jWP6rdFxChoa69VnSMpr4nriA0xPtnDaOwNkypwaT3Ad4Pdnsqf
3mT7J/rlv14y6X1D1XTqza7eLzL/JOUBKkQH1tpILiJq+K3F3J0paqQz84/iKlCweROKdcpc7frX
S6KFb2NBc9CXKPMy5eOrQNFNrhh00V/aU5j0h0f3J49lsQ3tHqZ5Wrsbz0bRlBPZBY6lj1/E6J3i
pFefIs01N6i85C2cbJBKDD/jWQkmoTyMftf726CO/hdX57XdNtZ02yfaYyCHW+YcJCrYNxgKNoCN
nMPT/xNw93Gf7wZNgLRaIkFgV9Vac0H7mm7Hgji8MLX1q5FleEw6xwdNVLZbw8gxEzN7/KQNxrpq
buxJrXwdacXe5zaL6/TxEoOld4piYqb4DiFAzazr7DDoE/3m1h4R7gAajcINngPRS7KoMo1EpfDZ
w1v9pvYdghDr/KdtaCkl/CSU7ldiB7h62tmwUwspQHMHBf51M7kZaSV3YWrZxE8B8qqI6br6fYja
bDSehWN3r4hSr7Ovq0h0Oj/DqC9miRJzH+ti2pTF9Vgg9pA+IaBNnr0mU/5ZHBU/ZNEQjQjEAFkm
YrkgCPN/vBkxxtItE0wJjHtcx7anXyjiv0Uk9WcyB3U0N+COlWE/OmbzZerim/Wr/Y6PgHDI3BZH
rc+TE5ExkJp6iJyY86KnCDj5cXDrx7xwn08vjSL6GFPkI2vFMh62TXRXf6BOx0Y8e08CQfxGKdyl
pfL1r0f8JfOjaNT3ps0asQ1hZdgap0XSyt7bmFFRH12/I4okI0zLgcMKQnz4WeoSNLFBk67xycah
MBSvHk92le0e0ikzPFYL9YSHkERtr3j+owyQFZAr+B7HYVLkgVHIl2Fr1VurEuGxdpIfmYyaQ9FE
cAMAUr50Wv2FY5xiOfSIrZsnx0iQEdWdGWl2RHY2rLsC/yhySdGLwTr10+4hDM5JjCKAI9FNrgzY
L9/MuoApJs7IqChGrTvVOI301WVlmMhHxyrYzF0XToFmHRF2TtIZ5VHEVwcdTb7Wy+RnZwhvqYyN
PJdQga59TcmY28nBHiv7MSWx9IPjbdy+IW1xkhOlliTOizKS9OZCf/NaMJiT4P9EssciIlrJWVRy
U/viRf0zzTWF8tUywjtCTePimpt4MXvN2SaRf5GkhBCRhpifkVQJcAe/lSP1X0YEKsJKuXD5maIs
Z6cU3Rt/Nw/HQoJtuXWLF4gPYAsp4c6xHsuDwI6j6aa8J8w0cvquR2Med4M4/PL7jhbopCzu+IiO
iBpo/bq1D6JzDFcufn2c1ta307dvPVG282JrTFt5D+kqc0mgq9RwIh5E3PkHv0ve/ozpEL4RjNHg
hp4+xziDQOifNQMeURglXyN51IrngvY13Oc/NgqRnRK0Nmk1dmcWyfWl1Nynlp7C/L8PleQhClLJ
/5zZuu5c5otPpA8+Q3cIc1MntwvU3xDXRmYICjZ0ZfrY85hJh530r57SGA/p/jbFmON9YzgpQjWm
SgaP7UDyPfmEE1Cwo1uYLq1psJaeATkYRScuGZBOjIgdPVrG2SO1aufoOP4yGfOTkmnQlPrwK5E5
3SJtvKhRk+485qTAzdu9SvqjKkvyfmuEoRMDPWVJ2foG3FCAHr1Z/W4iWqOjKH90QN8iVxok+ym0
mZ16WJjR+GtU+I1HAwmG2S1ErZBTX0akD1bNGsPWuITAhsGxT0/EXaFVUG11PSQeiZIdq/NBFxgP
PNJlHJ/k365QgxVQRnsFOhb7HTl0oXlGo7jNm05SrmqsdKsgWzmY87eFahEm6GdHSU+3hpG0Mg0B
a8Re6ob3OrZFB1udHyG+S0INF1HrBps+BNNObREn2TXtkl+iQWhQfpDdcUtDWrIN0QXo60VuXJXx
qRDFh5WIs5J3v3I7BXMc3cgGObr2FlX2vsGR7ML2aazgYTiDSfpe/TlGPm7akYWWVsePJB2BpKmQ
4jqEcGnRw+hJVkmlo1ktEQ/B7xoKHHC839YWAfFJ+BQVHuNMGNCwTbVF2uBoynqb20F36VWcWnaJ
uaKMDVgf32RHKphoPSQpkyLXGRnIaVlMoxoWnRIPm8EO6SahSTAq80B3wl9Bg6DZakBUao0AmGCq
PAfJMmkMf62hWNkiZfvuK41UjgRkwWi2T3E83lWKs9wKTmE//BApiQapv5UWOGUipVYBJ80Y1RBX
6uYW4EIWvfLat9m1RwCMKH7vtu4qruG+DFlxojF4Auz10Oto7yvqwYrsH4NOeACLD5o85pJsjY7s
VL69rXR/YcRacq2CUN5wb5I6/tQy5UfV8U8DNA6fJonOeRXBLuEd80ggHcHABp2yKApj13bpW8+f
OQj3ZCvF94ghwE0I3kaQptBlDl4LNSs2hhHtRuRKS32oCA1PbT4WxPhK3BAmYOdYQoY7Vsw3qdeX
QvrOwwySjzKNSWKq0YW5lLeLoEoYArR3HZESbXSqfW1X1dleydJV51tTHLC1KPXRx1ZDLeHQq8yn
aN7EiE75TTfyZ3vK8m64nYyB+zCytlzsadwMKD0uEpYwBBaoIDpZLahIkJYHfbqFQ0FY3JD7zLjU
DwcjbG10BUBWuEVUqD6MGIXLLWT9trEQx5L9iYDm3qbaN27rt7g5uOaTBnhkoZkso3NMAcSbgvwT
gLvaVCAyRmZUTQ6k/Ny1BKW3egnCRMExoyl5tFbDMt9Vfn0KhBi2mVDgk07Ddpe+OQoyrmbyFOaX
Qo/4KuWvmPnvTSq/NJUs41at8oUcjpHAHMNFIVjSse0XBWuWvmlf8gr6valZn1IqGBKUo6Vi2pOW
fshQLSU90zDvokvSsWg6Jbg48qttNHz+Q8ekvtZulVc/EaPyAwcvuZMSHjiwPE4F7PMEZ9tec6li
ZOdONITwSexlatEf7bz+6NkaXFq3VzZuEA5rtRsB67XdC15DZdnU4S8gUVtCZxdq7u19v9/XtpWi
yonqxfRHWnJAqm3i2/Ejq+ZzsNY28pN8OHW9QmqpWWhrpZKnAKXZdC6UYPHt4AJ5KdUjgHuIRLUi
+rQL+dbmyUZ1cHypLeT3OJO3KB6CXWPlDz0KkSmDr+LPJUpzkpmFAu07tkmhTEGbAQgCU+zKQv4m
e+EdNShhAvQngwhYEBqKVQzuObHaX36G2AN94O+aIePSR8aIS5qMEVfmz/x33EYjoDO0IY8Rm0ts
hltl5No7Bl17QsRzSswYxvawKehFr2JWLKwiGF97ybgfSfz1UCBhQM8OTgZs0IOhTBPTJQMqfla6
bBtoJOPVvFYxYzCxvu0sCT89tQEPBolLGGzhxTSdda63iNV1ZiVFkL9kI7EtSdoxIURN5ZpfmhFp
azPE7s40TxzUr6LMp+QmG7ysCge3oYxf6B5qMaNQCBErzYdQXJbjFFC7zItB/x4UjPmkWITJFjoR
FUGXcAKH+nnUwzdrYMbPCjTdtVbYbJuCsFP0vMEBLKsZP9JCS18sMTxkwJVlwgsuexZEOkS9LTf+
valGX5XbDed46H7hhClWuDjo2qu8sKVjbtAK41RJrXVnWqthcGl0EjqPc6mFcWZaGKuluQVM10/s
Ni4KAcWCbWl0yGMkpI5GTgdaBNQmMHHoshZLzQVETouZ0SZ/TELLd1VjKVhYoHfLDGgnmSFXwyh+
q16Y4AiJcZI2jJT4qKZ2NoBlrzUOA5/KQpHZDkC9jUBdXbpSMsTOwA6lSl0tqjZmPNjkJNl5xs6n
H7pkLJ4BEFC2VhDFR7R5K1eNqh1IMGSS6OKcKsrPHlIKMSqfgUJnLYaiRKvot2n6X6MrloPRYPeB
TS8SrNJwEurgZYjtpZP2T0mlPejGcvEjTRdRLOpNLXmyiNLYW55Puouh76nOhqXsYu1DoxJxNCle
OouLcBYlB83x0kOl4SIB9rcJxtT8GQ51siYvRwJ99+9Vb/hviK7ohdDZdy05bqys+Jnwy2w8U/9k
brUu+fVXY2/kwAnwXGoD+VrByWmGz6DGoBv1z41neJs27/NVSlqum/TvlI3ZqUgD3nk0MbicL6wq
7NVE4OkYlQLhUAX8RlJT9CifwKTv3Zg6T20Lr7ZUDUlLJOiXBn/NRZs2UZB3q1HhW8HV0T27uRMc
2iI4zXvjYCF+CsGXEu2wUzhtfcpvdNasRqxU1XZe1yJE5T11bS5A1DvrmpN7TyYheWW0DpMgPTp2
dU49C8M2l3ocpsoKdcSUaK9+thO5osF5rHb4mOtmICcrsH7WZvxZu93RVfJkHQf2hnGvVmRf40QQ
pZcYLQx38l+KSaGpuYs+UnaD3+06wnRX6Dd2hksQZ2ZSC6mJGW4KparOZVA9zDwf3sEShts0FdpG
n3bHMV/jQ1wGXm6+UPqpZ6MOqMt0ab009VAgQkiQgU/PlmZFP8BHOGIRG/sSQQSh2tP1g++ALgTn
RUKP5h18ry1ehVQn8qcfbn2IEu9lKZYQnc2PcphUOVESntxRCe49655FOT2Rmv7vNE6GJ4N8j0No
pNF6Pj42N/qBPZKmONlY+HwXpJz8crBmHDtP1PTIQPGbMcST2NLqow74gxui5xL/bEEGNyoWeaWV
vyD/r25WUb2i/m7faoB++8hNOrI08/bNIFUDTQnWuGx6NqmK57IT9q0uauNRVQytp8MjRqWTZnPP
mv8RtiKQtRpr+8EqA2xqHXhJaJ4XcIOrFqvM3XM4NB8fyZ7XRlqg/+8IYt+rUzdAGjUvojPgEJhc
5QnORKazi0D3J+A8G6uOf7d60B8saqc/hzStuNrQxk9/XjAdDxWPqLjYvvw9JFAShHV2FCQgsgpu
fuD30pdAUDKI9TE8Z3zX/PoDbAhYfFT36pIRQ/qp4XiBOl+FZBY4KRZME6sYF6/P1PZPsZE0r0pd
21tcscYWHPf4qjIXmV8g+iZa1sDVND2a4NWKwjCTqUjbKtUtaAmQFZpv/8xcc4vVv9kOWaJQBSDM
brrRPI/VqLwxyoxZBb4hGmwvUQVMzXNj5c2u+mZLk8fFDqCQkZWrjP9MD7/rWOcbqpia+pFZr5nC
9nPKqH64laXffCXeNp7SnTnD4XTowzFwXeUnV0Odfl9pHZiDqA/NZQg+HUdYxsUAshaBNmrycGtx
5UdXFOmMAxOvSpZ9Ho4/Rlk+KpjuNKHdjWTwQeT5OPAl96MPf2iNhZE79UMJs2iNghGvgdO1+Mpb
n4UiapEAcoYu6NuQ8uvTxkjqcyISsYFD4l4cM/Y3spHdzc5CgslLp9xHNFxPRoo5XyZj8V2Rkjpq
uvit1falUDRQ2Qq6Cq+j01LHXknvpuvo19bus1lazUotQGLnBhnjtgsHISwFbUmlIeiGLJR9l5n2
KQ5IG89UJ7ybotcwEpTatQ9csK16UyyYlKfvfYzmIGsHc5vVefbeqMWzqVU/y6bZ5XajPkZFBeBd
DBCFq+k9rVN89iUs9vlZcN8bQ4Wbmg8R4GO3JY+zDdxnbvH90ndC8oeU2gA5gF+zGkZg/kgrtxas
xE1T5JuBoesb1V1h159lVdjTJVQ/hqwlb3okCTeYnsDeACBHNV+o18xV6o83DX3FtlVb56WNyhvP
q5+RIGVMFGF5L2lSH2jo9Ou0NOufqTqhm3kFzTB7GZmqfu6EZWCdG8dN9Or5dXIfAMfiDIuRQdLo
CibSSgpNKgLyfc/QBd2EmQ/nZESJWaniVkW1x2ApezV6S7/Wm0EmZUBNKfPdaJQPrUvc4dKYfrzJ
8WcRkeaIbWJyqZowDTglBEsFR+UvYRdyJsbUbqI2iCGU2zQa3+cnUt3cD4OOrR7EyUlMG3CC4jhv
ak46bA+OM60tkxZQdB3soBu/dEovThNj/s9GsKg5iVC67aJVo+ig4zecXzL8/6+bjzV1chRtmryW
iIzwJ47BwvY+CILtSMGGFko+CN3uUFlWacZsyFWKPXgj7bvW06c2VYpPZ8y+hWOWl8GWxSryhlVp
5IKVBG0Oztr21G0p+DC/TI/DzGq5j00Pcxn7TF99QPNFiutiPqjrOn3lPt610kZS0SkWcvUc5fr8
sGTiewqMn2aR26QmIfiYkJKAjoubU4NaIPv0dzEdGl0TsEAe6U+DowXH+RXzayMoi1sUiQH0YhLp
1hkxw/CwggvEAYCAYamtMlXA1kGPdsi5o176rEpXuVoGP5ET7TQWK7/0DD+d7XevtFWYfTDfP8UK
wnqj1RBXYJ9+F+54nV9qCRBjeVy/jw3nuRWa5RlAib3S9Z5q0qRbmKBFfU/50RE3pK8eSseiIsUR
y3WBsb+G2lT10n+Qbgs5d3oJvsVTbIf6GwgmZ81ckCFl0irXIS+r5fSDUP57rwQoHZXKNl5ahC37
CGPVBpp1+pGfHFOvP2IzCDdem5b7qqOb2wbp2ZqO92mqk9DrAAkSenkzKwWv9ZSGVvS8K1jxh6Vt
1P06KvtiPVQZb/C0aWgER7GrX9HI6k9hYfc7/8NTwhaODSdNWonsQW86e9Q6Xl/XfJ53+grBKiyU
n06uFvshRgw+RjJEaZwx3Z8fzhum0uExR4Nv9hazGZ+A8nlTO94/j+ZdRH1bI3WjA9kLZAsgT+O+
pjPHkAzRF4BN2xeKCHeZ+QW6kzRKl7Gb6awxBNYwltA/+NpkwPMd/SqmWkcK485UgYA7pYepQvPk
oKgkefldHd/sYk2hyhekZpyKSCuu9n5Vqbd500mPyDu1J/jCJYaXhPswOKUFfbO2To+G6X6MU+Tk
vGFySsdn2uhmj5J3PljbTr8xwWT+fcn8aH7d/C+Qff774nn/f56ed+cNblyQ/hqG37YYsxvlM5yU
mnzkystuXtdLlzoWKXPhj/4W7kJ2m58pXCRHqtmc5r35+PzvG3WA6aqFwW7eleA6blZD0yoOy5f5
0N9/EEu8LkUto/18TOj9Mw7fdsVdkDdcKW9jRuM5CfQ1MZzdHkkxriS/fUlCmv9t3343kV28G42B
yAO6ve66LznpwFXOykdgf7r4haKvsL8NkGz077KtgJ05w0eFPRXbolmgADM+u5HovST1tGMcxd5z
31X6JusmatMkBY2Nllt6BdKZUsatIbQWhVbA/qUwLwp8tvMuATlPLjpVrHeTohiO/LOFwCXwGIIi
uCdfwRBbrWzECRDOd+drBDxl8stlCEoKkKCoHdWM8A00akiTyh1CTvkE241hCvXzC/aLH2FOp7KH
lWrY2rglz6PZhtmY/ABsh2o2ij9qs1bWihwIZI4V6rZEC168rLsoTKU/bK0ylmAQKfbK0rwJ8gz5
NccPANvqc1RpT3U5sF4l8gxa909VFtbP0FMz+AqY+fIsJ6R7EO3D7INko+jFsC4kWBNCET2cC39E
1MqqjLl5znYyJR6/k9zIj/NepEB2MWm7W5ZZPc2H/LYaN1VWXIuWjgHdsuzeDVZ6h+Ohbpyu1JfB
pI1P3WQPHTLYhHqkHAnUmoaB00P6bIBYMJgcMdR/N0PqfzV2/l4y437E1Ew7Us/tLRLu+AVB+cv8
Amdy74bQh58Hvid7BPr+dsgBmDiJe+57zf+SpVUtaBs5d18T/qEtB7BwASTLRqeDNP1PrKjg9DY3
TkW7oIxN6zZUmk6JjvxBdF52xwIZL6tYRi92gftJ5s1x3gSaPmzUOv6R9r2Zo/qlmCnp8aUbuP04
HRFYrW3wyItUw39chcML97Xo2Y2rDz92czDEA0AC7SGJyJ2+nylf/wGAZjBd9iNuS1VfiJch6Dgb
pB9+N6inBm1E8OYgLQjgjyV5m7x0GbJ+lxZZpLsq/SjqRt39IpWA21QFFbMyrCO8XY8lQ4LxbKx/
BFYAM1KHCxkSwvQjUsVhtLTkAYU9PmcWiZXzcSrSZxc1wjCq+TVJ/X82PZK2RRgPLnGrOZCDmjw7
K6yH67xBY0hAKV7ONffYfYVElpiSzn0qMoBwbQpFJv7ZFqZ7B0WuHZTE/h1ptXufNwzIuw0UTbn6
ewxuwYHElEfsRUyAMrIycqtv9h6wMvgmFHgaSgU7Su2Ny6RfaH1yCwgdCfVcPGhMbEvFwPCsG8Ci
6cTuzLJ5LyslIIoHZMuiiVkH6El0bmuq/jb44pZR0U4dqsv8SJ0ewUvzF7jH1BVpA0+kjPQXt5b9
xWNkcZl3Qwh4tCvAXOKNWSCd7q4mM4FrRYbK1cKCvxraNubzYHc+1pfiN6kgySGkpWWmqn51aD/f
7b4yzygED0QEefdEL609k1XS/zrQy5lwmnMGggOzQEmUpa3le3+EjgOuWz24+Ar2wu7kSWkaZlhY
jWlVBwZSY+pUoUmdld4o73mamavOqL/cyE8u5dD/iqUMX2iOUQOlZEx6Y/Gplvjf8WvlZaNeiAeB
JG46/PRs9Oj1m8ZSL3wwSQHJESt424RSeoaxivvmrLWx2EH8TM9N3v13UxbjzzagJ6iqCLeFUdjY
dR1tUQ1+2S9i3SzOfx4OIMhPMHYIfOCJPMyfk14QIklQQJUIPq3W7J+UqEuOjeL8RkuaJsvI9hDc
tOW4TQMjo40HHKemwVcDP11rNIFgkrARWOgPuODJ52DYvpqfmI/VFKK8y9PT8wtrXyEuYN739JhQ
aFoPd0Q4/S73U+2sAaBgDqn3nPe9dp6PWbiL/nk0HeviysXRRBbLOAiD68t08O9rMmo5pVSVw98f
8OenTC/Dl90f1IRhzN9/Oj87b6IBzprb6t5//ud/n51/HoPbbuH1YQPagd/qf/4f84s1gG7AxZXj
vDe/TNEJhwUrhyguzYY/fwuarG5RTSWeWVTuxqgK41wj89uyurmavugOCeOSMbmITj/aHmIrn9J3
p+qetU77pgOvZdT7UqOZzxgrWGijFR16ki3vMWDvbRgj0R4nx2vGtcYTdnO2IyKchosdZPQ3Z9ZI
cU9QyTaueGuNECmDjM2W5pv0NjNAyQ4diCB9eBg91VMXZKdC4zaTcMuXgaRg7J7rxPvVYmy7KsIL
7vPGgMlbF01xsgoyrRGKDJrfPjGAS0/gkV5LR2nIAqo7eJ01rqHuy+zlTwErb5eblnqb+GC5gaNF
TXSLQGmj2/a44ze6PHGtC9+bJncOWmLIlTNExdpwiZtCh7pKEEN1em8ewJqXa652+lLVqvgqiDYv
88CkNmlt/n/tvSyLYomxWWMV3liXJG0eHni1plGN13gkSgA3lfpmyxdpOheFv9vNovqQ69G4p7BH
uU5yhVBpkRrKQAqLn8FXQ/nfI5/Ckl4t7Irvr6E1NEUIxNWH9okYmn5dxPRJIs0RDxutOlxh0rXd
IvdffDUzDuhqLGplns3LTF7SIn0Pp72S8LR7TPDb/FwTOsjzenPqI0yZj5U+/tJ0HVvVvKvNW0KP
i8O8+c8+hlku9tMzbdgUh7+7FkmgcIymZzyjT1Z607jLFtH5E0iF4CmHQkmzpbol014M3PpEefvn
uflVRMqPDsQtD73bn43vaaQ0NQBo/h6bH42j7E5p2f3nuNsM9sWeN8IDnZlpJSOIf38SubIJKzMT
gBRII6awfnH3W5QnIUlcIEKU7Ji+6aBS1vOZ1xZFeAdsdI2S/opGyfsIqrdRN1rWIbTPR902V2bP
cBuUQ0bcGVqJXB/Qkev5U0hXdD/08pduN3eGCtbdw4V9l72P79CKNx6LrIVfDcOd0d5A37IJtni8
okXSDdvKydOTiPhO2q43Yela55YMoXPO82BjNGVyLLL0OoZedrLDMjupsq8Q5GnZys6yOl7NB5VB
+edpK5YY7EUQmPuq9tbzs383848B+yyjNHwoKLNBpgw/HO54WxCz4dbJg/EHggPqUZtehpUoZLwF
DjoPjkvJ0Fd4CbJ2I0SBiKX7JA00Wr76kpBVtAVvyD0MaXqtEfHrF0x/tY70HyWPO/BtDCbctBgP
NkM+Un9ujUbCGmF+sHl9dXjracZhDOl0hlDp8NbK7YSffNXszIbAZQdANnmVaSJGgPXer5NpN/Td
bEmGRwev0ftUI63auJ6oXkVP87F2NhR5/bn67HWlf+8Zbx/NLvKWia1a77Wl+0vEVeKE4dh4wei5
ShGo7OiY5FvEue7Oc2W/yIgTDphlOdWuy2wUJlGL61oOOisslQHEtEkKf11FQCK8UvxzyOlUeCvp
yTWTnOCwEUtvMXbPNaqPfQPJFOmX65K6POgSwTy1NQINXvN3ExdRuY4kZ05uFurB9hSy7N15q/QJ
MUzz4bngnDemyhITICGDdB34pgl/bKtHjfbma0WOBBWBuUGi6RsTrvmw57OCrMG6zCyD0BLWBgYs
eqoJbYBEk0SciW9gMi1lDFHd/ud4mhjWBXjH38MRihPapeUhlfF4RJc7HudHLinQVEAxWqeBZJr8
3+Od1PsjLvQ8FJ+0Ixcjn8cvIx0/A5+Tq0iiV6uN8lWQO/paSulx45A7zWnkWxV377LCSurkY33m
Olif/Yo3fn5E4lJPX7mnpdA22THpyU4D6sRgTheHWgsVVCvQjYygSM5+x4XfYH1Ej29oAXU4TGJ9
l2NBFqBb5pOTgRIf1UTBaDQ/HKV1CamUuVzsBpYetDYzPPyAmVDlcyVv8/YIEbshcGjYVwJyJU7I
+KqVHV8iqh34ax9eCOg+dqtH32ErQkLPdJ+2+CGxkg0LOnUPCbQ/tUren+ZH86afdv8cy7pk6XqQ
JcyypymU1dI9Udv/s9HBTp2I5dkzSo03RVsAaI9TADOLyvJsfGWFcwNz4e2zov8tp735eJoU417F
seNJbq0DrBwA22fFHt1102CDI/Lc27HyBZaVMBlQorI7QLTBo94vdBDAtzRvfgeFamKh5k3Wy9GF
xTY8iiFxjlKWP1gKGqquU+t/YHKI9tLU3rGqxifTrAkK1QZOJ7fdJ6jrC0Uo+zIOt1GG5JgW+iFT
LeeQG96bMhU9naOrZLM6zJ47K8Mz0TCAd2sswfgNVKTs5HjSnTUYVpZlis4jxJ4sYMjsAzCtqv8c
lEq/TwSdPqkNO1tbZIBsVzJQiSFvtM+ulc8EkMRbH1r1SIStXmX50siVE+cFnGztkjjc25KLy4wb
SQ+nYquUSHJsR92MFrYMNbRvow5qVBXqSor+IhKyW0rP1ZaDpalI9j4z1oF4ou71hKiD/pBJEA0Q
rrwl94eVFrFASJ39EJXVqs8eXQ56hjDOjJWO/ysqs3oPOJO8v6qpFrXvLQ0y7hcN8DuSttIPuISr
ARX+wPdJ+japZIH1UPzeXjd+t21wfK5irYvQ27j7oOOuLdKYeE8WxENE77ljiOL0ziupitVSSZIb
jA+wLWFlLfVQhquK1REBpOmw9iYSowSi5DqSW6LnHodioMWnks1Mj+JK2s64csP0XEndXGjZa5xn
3UYDpZSkNF9lAn/OytX3OsoZvZdQB0LLX8KiesrQKa/Y8Dea8Ev7Fu/l4FtreLvmaxq9OMrUA0fF
TfZu3tx7vzm7cP0ivVBZtzrtJVPfnapO33KmjqzUCH2fd+tBf6rRxp+Dbzd0NKKa4OSRbYex4bl3
IXx23Tos3OZNVjVLsEhbJgmiyMRWeubFCln3qb/PMTDqEP+tkYZBT7oS1gW/3vkB6DJZsXQFvtEA
ZV+7hLEBM3M0BgsoXGNaM0MKlMW1cbwlDagMFXFc3BmQclKkrrbqPMVhc1Ik3f+2TFZ1QVnvQPZu
6upF97NiWUREQcOdIdgjMNGyMoo4qh54LMJiE4KTD0VgfNs+1DqW5MR4Fvi80SpvqwBQUfOLFvi+
hwDg98qZOL3fCkOaRcb4H4pov65Uujoe96QoZ1AcDgAkyzgilwydn0JoBAFdDJusvKNn0aH6zjNk
+IoxPOpeL6HH5wvDqpYWi9kFbw1sQVgaLIK71zJwxar35A6Hr7hInc6buZgAV4U9YA/C0dM43JBD
UU2Zn0IiL/bvpeMKkpKRas93pEZvcfuRthQ7TrVG1pA98XuE7nM2uGTmFe1A5hb1kO2gCZMEiPtj
eR2sgnxGSXPQd/Zq6xISZgTPtMmY/ZLqFyCFaY3sOAimkCKHXyCN+mfD+o5MqYs1WuZRuFypEO2d
0nSiI3foUnIUgZ4JkAXcLVAP4a1YCD4ofy+eSarp0DXNqVGK4eARuFJlKRW4dAoSXBHyknS+d/rm
oxdRfMM5vDENRI4ypNKPK0qIzGvSTazY7dY01M+U4crZ7fiDRgB+m8ho4wcr21BBxuVuKgY9U6y2
ONqjehm5GF9DxoBevHAbuqm1iLN7LMv0yhRwiSFynTKIuBKaSeRHOYqzx5QtzWuyJfrGXDk1K7yy
1kZQnPKDcWF9Nou+2hiCqIUoGF5qi66OngCw7p91TotJsDmcwiQbT70Myoa26b/786N2jMQKZLT4
80Qn0C/XuiyWrCrUCQC7B4FY7VU93FYlQH+0H2QrVDCAEd5eiLHsTg78RItW10E0FhYp19iqtHD2
CWIBdLek0kUtDWPGoZqvPgZ0ynnjhAuu8UkMMq5pDfSjMRGLxATuwOSBz+BmBIK+wBrFYLXX400W
utOAxkKshHGhsjckjrrAn/LN7ChIS+erqEjnsOAQE3oZLS3kjWR3e4JrgOct62xAhNFN/bGoYGpV
klPlgeUrU5nC3CjLm6vF5ER7pbESfmkvszC+ZYickFNU1WVUx2sZlubC78sIJpowTpqjtMhtafOW
wb4KuQYqFoQ8Lu9bOP7YeFS+6gDAW4XvB3MqhOkNkzJ03FsjqHeuOuTnuMU5CYQNoxayrCrhm1xM
rg/PVsurJ6vzwKt20aTtSOJQx1XRrnKu+yN9cKTpVbwd8WaB9Ha5RPpcfFFGxoZzUlTk2lZjvlf/
x9Z5LDeOZVv0ixABd2GmJEiAViTlMjVBpJQqeO/x9W8B6o7qwZuwRKlShubimL3XRjuItqYr9naP
zKdjg/Azqxnnvt/VFT1CJbfVGS52dVZl/wvTFDoJLaBXC/WXEIipyyoJBShXU/Z6BocJZ0iCfFui
DpoRAbXZURoVYlM4P3v06JmUf8G/lUkzMIrdFKADZU6O0Le7JJgOj4X9UbJq3DOh4CFLVXS2tEvH
Tir/+n5m0pPYLdst274SbffdKcNlYrB/Z1qPiBNx06aDGOaQqph+tK14WNUUE/Ji8dRotfbgUKu3
ua+kXgjm6q7RtwW2cYtEedfDWsEYqErwm5DxAOlg3i5H4jg1Om5M7hn1UD21Y2QiGeFdUAcJEhup
QRcemqiXKuy0pql/5G1AO5SGbqVOT11BTvR6U9e9dpHqstx2ip3tsA795wsGqzbWIMv/OOnl3jep
ctf/+d9/u36kVQxSY22+/b//NMSZjnA9L5yuE9oFPxPq2H9/sNmr18po+8P6j//nR/JuV2HIGk5T
Bd9Rng87CoZdADvxD2zYZKMi0PjV2gUzN7ArTCtIZxzVQX9gcIx2SqhnN7VX2303y8xXgllyCSta
ZFnNK5L48SST6kF2uYvP551UPovzLmOmM8kbP2fXh0/iih6I4kMJ66eQt0FLGtWx0kl3l9M0+53l
OsJvNIgntYoZYPUmC4O9IsL5eZJTpjPtII5VKZ9wwdlP5SCrLyxpSVDMaum43i3hSTg4IEN3vVsZ
UuYhNiDjo4tGT14EnwHm0bNRZ9/s54cXpvDqQ2RuET6mxEpf8PWnL6WR/GM1Un9eP9VocrtLFDnd
myK4V/B6MqPJGPH1/2hhTKS3ULZpFaTgpf7CT2OlVi6+gigHwNoOsiN17a2pBvNI5NNWg7RwlzD0
p0WHHS3nAmZUTXaLya/tcseyo9FVpcS6hwGAiiqXFqYkFqmwbjwgDp/BgA0hicveLXqKs752F7J8
UKkfg1IX9Om8bYZWv6Zlu09NSFUAi5tNkJVu1u8VAJ5WY/yxsAtuDDN4M31qSgimyBl91tNoJasy
c3nrid+FTUh0bXmaGnZPadAOryJAsGyyxETfH7qpSS58l5C7VAyqU5WYB+qB0t+n6H2vbPmmSwsq
SEWGXlxyPXuwKXrKutod54q+uffirnJiHEpFQryJEr4bjf+hKFRASiEdisLekixBZukOQBsa5onA
4RpvSKYVe1y9txh2NJvgO1Su18oubnXwmBmeNgDntzMRBp0ZFRte3U9WkN5V9djxdm4m8x/oMQee
vs+OAjmrtXpT2JwlDeBvs/FyJkDpoGFuuGHb3culdExJRw7nh5LPcCjKg+mTBDLuZYK1N9rEcjzx
UUqF/R3lCPUAo/qWJ3FWz9IDxSuKPbwnSTaTRTykZKbTGsiXKAuJp7VKL1aNPxXpR0EvPxdDmW1Y
KyHG7Q2ijfI9nIjr2PS3iomknc4fJEef569sKOkWxG+hPQj18IxIReReGLzlFBorZauP6IjMFvSU
QdZVb3/J8wW5+qFK1Vekxu9dhCEdc8u+yBDPdenvQOg3pR+PrLffdA7MpTlB5HOOomVvV+3JxdxV
+OosqbkBAjcA6Jf2g+wb0oXOpWTeDdO+map0YJayETUmzEY8yb196MlhYI48soUz2id8HtZY3vPJ
+mMP4zORTTdqIrx5PqV8tYdscRs4+nXZZS6NN9KccS6kxyEqX4clFLv2d4Q96d9Q8I68yY+95O8G
u3uSY7ZUIWHyOJ9YVEfZr4LCGXHVc0801Aa3COeOwqVmkA9WwiigkcRHpbNa0PtNi1bMGcnXmpd1
5SJ9DhmXmZX8ZuasjNtlGLg8XkyBmk3K22pD1OZfDM+Y3//kGTHJVY7ozeD0YbG8k3IahLFFkU+Z
O7TNsEmj5s8k24dMiXaCChAwigOmCgbpaKDWorKJORMTozmWWG0z+vYgVVyOUqKuSERRyU/GdA9Z
MN+0Ce6TwD9aH8NoHFgCSMb8mO3ss9HHtzEQB1Rw2wTo2DjpFwyLu5IVeNCx+hLz8mQ6tuhc5Lv7
aDLYTOjsfWqHAA8vm3AwDzLAtPEum0zXh5CRiYaNu3vhIgIA1gfS9cGGdoYPS9caqRDJktmz+vgT
C+AOTPnVbPiqWQoEKwxesTxxnM9OERq7ukufeJuDj+LgSlmnReCh8viSytHd5OVikqs7dtZTHdi/
+rHcdBHta17cvE7eCK0mf6U/d5V+UBTJK9T4bFqE7hBtPrTF1kzQAk3tn9zItJOi/i2lD4FS0CsV
zsaaiDiS+yBZfLWq8llZCb0T3so53aMQfQjRVBtzwnTZ9yfbSH+zrUBkqQUI98PLaMgv1Nl7yEhu
1RD6QU4V0zNp/D13eLtUtEYMjX+hKgp4w+afyNEPpcGbtqrRXprsxjUE0SCRF6EhJtCNKd5MFaVG
QMDNEM0vnVV8ogxT8KjMVARZ0v6exHSssYQVdnESX9iICF4brgoXJpxfWRripOB9OUotyqNzkY+s
FCRHbwsyA5Lh11TNaEILV4P5go/mJgiD4dW6SE5iVx2jE3KWPYn1xyDYZ8N8NXw9wkqW8ESEx7wV
Z7nCjWAGXCTAHkTdhkXGi7D5b8C2crC+wjl8J13qOttMXsd/ciqlGTR0W78jq+hOeRB8q76/T8aE
FCElgPc3XkW/7yBJ5KOBNoLXW8too686DALVRad9tSQFI3+2m68lMUk7A5UE8uAzyUokdzCgEAk5
AzSCJ4XQYloWhCZKC83IL5w2jG96IR0HDSQu5LvlaiMnRIFLrWNlWGNM+W3ScRyZTO6MVCs2XFtc
g21toCbY4KT6V9+kzmS+INe6y6NiQ5h/SnrxqZGgI3pgCS2v2DJM8H3Uv4vUv8cGJQRM4J3WyIgJ
EP3PKjomPWs+AHtcSxRx+PqJ4sUjLXG1K+1xw+DgkAOVnbU/OkEpxlBjp2zMB+lgW2VEeQfr55ea
joR+cHmH/8HgShe3UR9+IwZgWsjoLFSbx6Qrv0R+pgm2Nli6A9wnmaeRzrfpGYpELLuJIrzqhrgh
jNgV+XBCuIZ9vYW7zKRXLRgMwu74jF3YCm5NZUtdVX5IVvLrrts4joS0JNsjPzR7WXcanQuXZaV/
EvydzMqu2FPf6jz/Z/ajmxUR+0uTQSWgGa96jc0574grbHTCl+E55NE1ktka9vSJdWHvapLhPHgr
hODF5JmRHEmb4jtEMl7VfKFQiYRZY/Kdh82rbO6hc4RMaiiocNJc5UiLcFLMrmHIf+Qy2OWpukNt
uI2wywiK8YBthZ9sDEl1AurP9reAeCRQKGoDg5QEaTSEhamvdoqS7vuh32JI0AJ55yflXprkXTOG
bhM1+y5m2YoxKjEDIvSSPdJhPd0nfNuYbzRL806rQyds0l2nEvNaxwcw+E6mMxKftk2Iml9hGU7I
RMPaPREmG4/abZoMFXiLlCV3mVYnM1gVnQtsUzqo/3bhoDhYeF1NhwGetl5narsGuHWTwAhVXbSu
e6Xw3dD8zOmdIjTQBrLosRgOag5EXZv3YfTKzz4nDb903O9ladpNY3DnZDxOBX93AS9wMFxf0dyW
oYvJQKsZpv1oIbaNzH0ZF/uA3rdsXV3lctZYjlZMu6QYD2pqeinO3Z4xRhYr946frmj6PkQfgJON
PBzc67XkNQL5TvOSM8uduHz4aNMZCh+CpGfNz3CnBVLKFbzQzN2Q0PCOkccuYScXOoLRaBeU154t
iD/Eh1a29+OsHPxl0IB3IMC9QZu3J/UUGcWA3kJGA84TyLox4DsQfqVk0SE3hn2kRofSEqfBKJGI
9a5ito4eT3spMrY5LJEwT0gdMMmnb2h1C0zjTzbvg7GCxWnKO+xN+wnthaBXnhgBN43JUNjc15Df
x3r0wGfsaxVBRWG5BWByybd2cbYtxbzAW3e6YQBBeNbM+BplzW4GlFKoBipj05M66IKxyn8xJhvT
JkcixXgaQ/O802UasBSOYxBRq0e7vhnQe8jPFjFNy9cLU3IeUlQ4gEux5hxSCcNzOjmllF4S3zzQ
wMHug74o5pegcxYrt6Kd5FbzFhPuoprqneX3McPYY6lIyMjkhJ3uJmVx0IGaJC3C/Fl4ga07NOjH
3kzhAUcgfLa5pnot7PCiL+gYmlOwpLT1+qkoIy/AuQJK86ugt1J48Yby5HZCuEY6OtSMAP9hCOzN
xtolkuxEQXhtmNVCdyA8QPYI9nMq6ZCRRieLL9LJnaSEUS6JIzFgTP2sA+9fZ5C9RqqPC+w14dGx
Rso6a5Nof8dF05J2xIXat2IgTR6jriqK96Zozribg+pjNDpmZMZOk5UdIbIEOCk4piQI0ILn1K7d
xbDBjHwWcOsAC0q4ahE/rDe4KD2pSFl09ehmFyR43GbhoaTrOgMBDVx2XB/sPXR4E6W8gxRjXgwd
Cn/LDvXSIslbQ50y8pY8lu2XWkyPoel/szTCYVPU42UlmP5gTBXxk0DbSnN4TnGKwF8ufw2DV3dM
+VPU/itNv2VTc5oFOo+uTM1d4yvJKcRRhT8gZ7RKegy97gQzE4vaJvJr5Vhr+Xwd85Oa/UG395/E
237yk6NI50/MhdMHw3rpyQrtwlFkIAhSsPhNmAEcslCi0WmHzwIoRhyMhPPa19Ck6Y2XmzUwB68J
1tcFT2oXfsV5b8tnGcDAWe+D92ootVfBWBuhsuUoakA6h07iw0qPXTmy610dKeNSKH61jaRs2DCN
v1JleiGxqGZttUQkGu2FVSj87fVRWIMKmL7OewrGv2t2QTAaCa8hO0L3xLGGoSE761EoHxV9trlc
dExkstCl2Bz3EqeUs2JpNNzwHgfUTqv0kQj6PDiCdKAAL6J8y+mjbRoFesHKgDbhlDDaNyY0a6CG
tpF+W5MZJCtT+IOabWOmzg/VpwnlBK2qn7i04E+lRH+DG6FzMSPqHBUs8X1G9j/fK1VjQpvsakuL
j/GgHYlsW25wHKPD7lnGc1SngGyAXgIflmDc/vcmH7oJS3E6Ju/pQBNPhNdqzk6egwyGzNR5a1Cl
rvXpcrFrWFbbKiMIv7O2qRRSrCxs66E1m6dc5qr/8wtNPaV42B59ZfoOs1JcY4yX/Rr4x8wmPLT6
9JPPvPJ1/83zbisCINlyjfAgTIXBQz+XJ6IFDqpdd08/D8xYW9/CfLXIFT5MuhRTyXCj3+nq+4ua
Bh40Ev+03qz5N7kZ/RmjWexbZaEfRctX1avMMO8qDMQn602rc0ywezmu96qu769lblx1PKfeyouR
FjBRia7T9ZvgT5uqlebcf8gX4aT8rmyT8LIl6FqZZYllWKLTO/GT6vWH/vsr/dy3OjnZSAhE9utX
1t9p9M37OCCQGqGioA6fqDqCsrFgUrYTkc/Rd09yljcN2rIplVHLg3RDIWnL0s5YsitWfFhVpY+a
lMrDes8I9K+wqgYcfe2IYVCrnHphYvW6/loTDuRF0WSfe6P6m5Fa4a731huhtFXtrB9iKSd8qyAe
0ZqwBsSl9g7p8Dz7o+paIujvunof6lG92oJVKzCi/oxKn4ZCLSuclsHGDxjjr5/ndz/IPlbBkbG1
MsXTU9jXSFDRt6+P7/pI89qki1URIuJuwMZrqPV+8m1Dx++uoyBabgY9YEfRxgKlFzIYXMN+64SV
qoHrx7Ww3lQDVgUVdamTxRC1FeJEiEmtmIVn8xJEDeAF5hWhVwH/46NIgpckD1+kNtxbmqp6PbNw
F/kt/styYfosh0+dIL4ye+ZwpEPwRpVG3Vu+Nwqd/uDbPYsfe/QYMUSvNWErHB7NjZxQ1HSJmGus
O4yHOh6cG1vReK9D/tqsaSSRj5beij+j5ZmelQjoPDlgVwzbblko2SOfEQ2UfSDhbgC0rvkKrLAu
3XbLGFgdY/3C9ka76PL4d3HgMzcbXsIWI6pBqe51AxyBWjUZLJfrq5KEKJ+co65nhA/Pbmq0wS0J
bGpBpXNg4KOyjkX45oe6hfA9fkBuPHbKPB0jeJZcbPMM/TwJ636fPEU07JB7Mfxqy81QBbTZcUXY
jwiLzAFLjuV0qWxsOYdVUOD6Hmd+iJaE2NQXcGjLzPY8ZIQ8JYiJGi08rfFBZFwiywlHV7E7mjei
rZHUmacfQpahpvDZ646eo86Zq8mD/9J04AzYfIyIiSPYb0uMTTf1htdG2buNQFleeHiayhq21+P0
jZihKxOm2pijCzbp6pLzIr802K5OSYs0pSnk4sLMRXN0BqqbzC7PVQguj5wg2V10dOeyI8S5VRmt
IDk1Q96qula3zIjUMdzhN7CxVxABTlPDRNKoJGvp8auvxuk09A/mygCyEgT/Vq3/U03gU8CLx09x
G4CeqmeinbuRPz3jYXPlXM9PZVPar51Vng2F4AKTFinQ5N5VTU32WgSQzmADiyIGJnHqPtXQmhqW
KytKu81HvKpx28ufeDduPFwxszeUwVJyiyAcLuR2W2/ugSy6I5KtHimRjl5uuZtzib6ojMhMKiC5
vE3DaB6W3xjQbjjVIWI0+AdqpTOX1OJnLjeo7ZpWKtg5NaZrOYVamIcuQdIWLVd8bUnHy6jNUERb
eN3TNjgmUHkGUBenOmevTnu0TLZ4laTWH8ssvqfGbtz1+ejStPB6eFmMNuPwAGKx8+KGp0BF3tL4
KJPXZzFUapYwy3Bqij+VoaWOX75dEAND1Mqwv/BqJGkFoPxRlXF7IHhIzz9PlmJG+RHWa3mY/WE/
DskxSCz/IBql8/ckQ/S7CSgEqVjL7nqukDtj8j2tHzV2y1qQhaOq9sNGbiRJ3tRJVh2LVjuu5cp6
Uy5ruiCL3vVueWXbEUTjvn0ukJjh3M8ZgBIPcY8yX9uIrGu9HOGXz14Gxl8+HUyZLeJaruipjRuT
lUZKMbhdM8+VXtFZqU6umZox2jISIpXKSDBMAqkkVu07xqWIpQ2clmCDuNQIg+FbR30IwIRND79U
3qexjp/kktATayJCMNBswQx3Ilok6L0VeGUVpvIhMwe9knFbfeSSSbx8yySprpJj16moq8xi2GHp
RcFoEceahH70aHXqSnYU6Lexzs2JR3TIGnS23qzM+0WysLxGbTX6ShUFLYHWdy7Wz+lapVZ2WA/h
nwNVTmwASyl6kfU8HYH1SeqArG6op5/X8yDsjPAMG8+3OhDxvNQpwAm/pRbHlNTI2sVebhAg5mez
l/rboCAyW4+GHw5baSAsQ22i3Qgk5c8p4IZUaqH/JD4T7q0eEnDVpQUXezn7AKz2sIyWD6VS9BfF
8OSmTq5KLTSSILEsZWlqPGzdBFJAoPuxjkfj4fuIAzjjbiEbNsJLqtRT0ky9Blin8NPa2nswdcSd
BL8q3hzPPSCJzE7qfZoi9Rfse3ZdDJwjYcrqzMj4XGVKfo960R3WpIOEvbQ3bvPJ/kQTFjzL+RCR
u1MgP/Rxg1oAaroM2O8mkEL1AijQOE1ka1ULs8EcGFEiHoBRHkv2Zf2cDWTwMsYEkRaheFnLtxB4
K804hTWgAi/mGKks9Ezr01ZHKVp0g7EgbX1RH7M1BHwJFcSut+BOQ0v9lVkyiT9LCROA6JHJqj6s
QRsyZeVej2vE2Xo/hDsBdRoLOAuKPmdU/p9P1kx4VDfqEwAg68klls/UkuAShLHjriy5oW3MklKE
SLNYCSJdSQtQ9UubsUbJjj758qbxsh5B600XGfZ2rFiARZMCMA5iwqE1VPNYkw71EyxbmgxSzKxG
OoJn86UWXzh62l1PoqUTEXP9BNFPvvRJshURNTbE2GSjzUCaxWKMOqw/Zv0KUOMMOeOxU7FlbSro
eFxoK/+oRKzexjKJl0jCZxnM9EmNYv1mtsp3GLFC8AZ9iY+jxbihIcahTzjZwmejtAHHaPmNK1r1
MSij7+oTgvo1yBVOU3eg1SDCcchimf1hoR+YC93X4iMSWKl60c+7sCIRHV8caeISkGtzyO8ZA4/9
TJzYSZ59QW2nsZVYjq92GOp9gDYIz1/VIVuCzzNPCHksO5gcI0krhxTymtFTlb51I85h4qjMmyrQ
mqmjnXOd7AxgJ/BYLN+BSRvCbBGf0YLAa1ktHLCJPiEEjq7r8aCX4df65IU1o9821IM9hah9k5Jf
dVKw+DQohtu0PbGVfwNmQwcRVDehSvpNVf+JZkAqC8t0YiQv0p4L9PoL52qqnCqAISACmcMZQ86U
q39bKXtmrJwmdUjxcEX1KZf9F215tIH7bolDuBpRoCyZ5J/EL9ZnQ7bTvRai3OXFATFnua6tN2SS
1pu2iaNDmxjdSxJp9zksO3dBjt9g+uzVQrmZMU7an+dnrBFIZwZ8RcLD9kIJYb0usPkwAointmhH
c5NosZ6rCFV5+lZ0OIaGap43idS/kaEWvyjywP8uj1t1wEaQJ4WDm0S6B+FXuPyqFYuOI3FcJxwQ
8lWfU8khlJTwo5nSVINkTySAeB7NAmeVElyKvolZdwjrLUiGOwqW+RHGwskCO/rDodEV8vPaBIda
bDHlyeStKNEoojaaPgxZSRnMRfkJGPh21PTEMfUhfQv0CZ3+G9Wt8lvDQIVJhU2ZVHu2kQhm+VZ9
Ho36Vdbs4joDXvRwhL1rVfauRbbTLcRICQEmCa4zcUcBO/VmqSfXC61VKVw9teYeLWfbesDhxoBS
zzRhq6AhvQQ5+SrjMDL0lghYyyiFQXpm+5q+t1F4F5gJCT1oyI9c8sSAUaT/mNEheKqixE/gXVH6
+QXGI+7lXR0eNay3KQyCqxW3jMqEeRvt1rz1MfGlUuHLn1mo4/4YsnND3fvcvvTpGACTqfKbWcbb
pIVUoz6PXVCA/quKS99zBK//sMlMuK5M7p8yIwTooPJUVOEsX/3KREBo9Wj0ID84gSr9luQeaknw
K5SJYdcUfDkZOB4vRP5/MEpfOYSWkfPXhj5cL26UnK1cPqVBCVrARLXvJ89ZLsQD9YzxaIoMrNMI
NiJfrl8oWo++ZbAjsKqvooqiV8tOrFsZ6x6i6Og1JhSQqo4SjYsgu71QvIHnXJbl4vd6L7dKDRqo
1YCw54tCMaJtVTJrs/Uc9wuio4D8pf85aWWM8BiVCVeYydWx6/mzA+2Vat9p2D2KDtXRWH7pC/+a
ugOGDsuUcz9Dr6F1xRqGmdsrJ8DGzOmY41M1hxM2Mnk5A2bWQWS1HapoUJEWdiTZ9223D0QoPWze
rWu90wb1hz3Z2qMBjLGz2bHt1rupmjdwT9nyAXSy3cjO3gmXuVVZNV14X4iXcbY/4ympL11CMOcE
edo1aosnDyfFaUIt7OltnJMRRpS16KcXJCUZW2s6I7yvC0YoYgEepOcmGpudEeTYZea+cOv+tR7T
8gy+4ARPpnaTZRw0iS+OBK49KY6nLJDSa4S+oh+l/lqTkCFA6ntcvVn6CYbvIgpf/Fhk9yTVfomB
eEZ/NoODLJnTuxWyd7LYOvvqVG/XUFBfb9UzImBwq1Lv6bGmbmZ/Qg0nJv4RkS5qu2Mng04/dIeh
TzfW3HzzC1t3DJSZW4VJsYsEktf1AA9MVf5kQ2vCpTagQzMVRgosg+5O1aw68MQwZJyy5DxjEyKJ
s0Wt3JQL914t9irzNy9TpYL5dNOgFkE1CxA4OnIYVoAiiFmmFBoZGTzFIs7ozrCldih2jDrS3tEb
40ZdCsXeioynukEHvKQPF2XvpU3b3+YkA2jcsU+hrTK3tZRWB3WI2eyk2rULw5M2U2OvrwvFAEvs
L6M7ILe7ehbipDDORugcPoLwOzZi1S1kP3dVHjz8e+BpIFRH20wV/zTFVJzKOa+92ScTRs2nN73V
0nsOJmavQOcBv6OfxoB4hhyOjx6oXB58cJKdn6Fu0fS7VpoJeijodpGm/6GwqM9rYuf6kWTEPYsG
Wd2aBOY5cYqx0V5s5Yhu8UPLT/zbWaHrC33Qt2E5z1e9PevSO5S9nTWX6mUthA2zx4LH3FldmjZt
aUetMYkhATMPks18fm1UyrOfo0MXPKgB9Dl2J8G7xRSBqBiVXVomf68DS6OpvA5/L/Pkin1jS1oI
+eBjOyB08Zds0kZI7jDChaiHmdDQCBDQGEsFafZaYx2x8HSpXb0DbdWO8LluWgvcfAV/DwskPFPU
GlX7aBHagMvTQkJ0HQCp73o587dreFZddMNOacNuO9DXNPtBHeT92lVohVns507EKCnJPpW6PKbd
ZrPIZPQn8W1MyAHlPfLdTfbXSoLXGiBjmUwhOZtX3fbfCkuHiy+bsVtjQ4tAfe9k0taADI7hCaHJ
f25IrojYqgSfeZ5AqoT2dsvxq+BF6BPYkdQHUcYMO2dh5IgKle1aG9PEMG8oQeHDoveSARejTcwg
O5CeK1ybPqLQAB0MYn+93o5Z/Repfk90ESHoUaP7brdkl4u6Q1tdwy6IO+KzM5+CzhmkIuRgLayt
mmv1UwoahEXGNU0s+4wAleucWsZxs7MKlAsEMjRUMBzYdVP0XtCN51YSZ1YIlN1a/wgq86VGNA4f
zzr3azox7bFAzml4evWV6CaQTLvAE8qpqSCHH1GvZPSysiHgEPTqCNLjHg4je7q6v1P7va8zAwPf
racP/bOFGGjg2b1ppTU8ElVyZ9OW3yjil1yggZ7V7kCQLjcYZYkBU0jYMyzN1dNYeSHBVj3qS/lW
54VH3GSxq2bMG4oaPRPjUh2qFhcqNqX25z3Aq4ezXdaM7fodtUQnmmRSv3/GBepY/Eqjnjp6zEfA
vnMOUBGZjdoaw1tehbeSxe5RLRJYkJR5Oz+W2WSUEd7CuTilZvqnNxfAZZUtm8zOP0SiAZql1o+4
baNbUGN+WlrQMmXo1zJh2EhDDZvWwg5cSRJbVING3JeC6Mi8QbkrrcznyvpiG9iYYc1t10KvL6z2
YED5r8daPOPtRbEZaZuxy5e4qebTzskPqLFfNL08bGPAFSxQy+HSaBbjIeJ0PWidrBsIW2M34n8A
sfwMqXwUhRWJHRTvNJvfKZfazTTP2nGKRu0axNpNb6PmmCixtat0OgMYb4hzl3J3rrozo2LttfIl
4xqndxTH3SZrU+mWEl1zqiWEuEqJlScvSaJRySW8GkngWIZ4bRVr7rF+5M9KpiZOaPbRr8SkyQYY
aB2tFqfvBAI0NMti+zNMCjO04MJiWKXWpP75hQ2xOY2Dg22zzw77bnFx4MqYB+WL5Wr2okhScekC
YblBlQ8HkSMSSUhLDJfETKA4SEUiXNOtgmta57rqo9qzlOJDzbPo8fMzEeLt5MKGgwrf9xTCmnii
/k5eF1SiWuSXtVJWkhRc5JgnTp860Yh4QZKxcq7dTZHX7U7SZIvtDbNMM5JQ49GWOevdptOfki75
a2SAOi1TMi7t3LR3pJT/2IfKkfq2oMJO2zd1ZdpDKMLeoL8DlgaFsHwACprAifncJpp0UQrNnpFH
sBZqQwPyHB1j8GkuPfn6dgiyKoW/sAzmtCLHZpHY5mueyR/YYY2/6F+gRAnrxZwasUc2OV1/usll
nl2DwYYpSYz6T2pxBwb3fc7lcDuDrHhk6XjoAqoz4Q+/1lenEiZsmchkdNczO2mbmtJ2Kn/uwh1l
TlmCxy5G/qASww6PzosW+zu9w6SeWMM73zM+xsxL9j7n5TGM4j9kU7Rbwi6Ufbj05nLS2U8U/u1G
2KJw4W3OzVXXI3pq0hHsPLzU9KRPlRYxQTPGv3GpihPS0PA5scvhyKWc4Yz0iIgk/4Id9pD6of6a
+GAgzn7bRABOcmKKN9B9WXsapEgbM1OLcd5ootVeWdyilzNkPie1I+CmwVE6+jIkWeu4QrR0fjO+
+601zMpJ0ZlPrB/xEJLaEuWfFacAExAUIf/ujIckL7FgQQCSKzE6k8iw/NfkYoTBivYLiW6VClYt
IOVrkr83eYJDNray2zp9i0dUOZtGn0dsL1mPmZy4FCtvDE8C83qaWjkHcy8YPk9MzgtJf+7A6O5q
7KiIXKWKgdfwWCNlS0GOdYeo3IunEoslGWWsQEztpPtj5k3YBSCps5s1aN/Xt2ZZ1vmiVbHx0Yn+
DDMKHhmX4OFcQgZXDOPUaCrWNVk5/fvqWhclc0MRV1oRqMglsxSFDS9zWONbfGDEn5Zl126iePwe
DE6etXumVrQ29FaV2yUKqadYfJzQfgaopX1FLwiWxF8Ls1REioFQY8O1EqE/G/A9TgShwY1eOmIo
xMUeFbmNxw0zN3YNpKrrDg4c00GJy2+sn/WLLCtbdknWfb3H5WYG2gAcb71Lwma4B2Al7xDB9cC3
Gf4AI2ruWEeEJwzG0j+pkpBXDYgwnQaQyiAs5L/XtvUjduzYAdYDcZQhfzV1+LTOqKgo23M3lD+f
Wj+fIKLatl1PHoMhmad/b4ykRCHfVO+U1SF/MPfWL3byHzH/XgsXOQ/Ao9tSjFNI949rh4o/OjrV
KEHXVhUkHh5Z6nRHhcJ8zn0ysZI+yZ/LomcYzwuBKF7yiLfryuvfmyhpnDQE/C9k6jUovJtOVqNf
ZQXyoJExpRPkpz+NjSrwL0RfeP0Uj1obVJSmuX5r9f5ewmBIZ7I810CbQ9geoboLDfkpAef4Lg9W
cwCg6CDXntBNW9Cu2rG+xeHYPvXR7d/PrJ+eB6xSxciFkcl+72gRe7RaoeVgI4KoWRO6ZwydvNdL
W/dstFlOIloQESaCAA0fjwPnB8pjEUOU6wYle1Lu7FIbfhfK7Xr5qDar7Ml4TnLdvORIAgegGk6O
8RjFC8pjhmT6JZSA28SGMX8UBvVxIBr/qEn+/3F1HkuOK8kS/SKYQYsttSytN7CW0CKhga9/J5M9
U89mQyPZfftWkUBmZIT7cQN6Ml1LpZAgbyZjS8gLQf/G68TB4OR9CBKvecQhXe6mIko3XGqIWNKo
2y8yRL3vI+qGOASrJC/rportjRuTjE2X0Hluba4ZYUc/g1d1q9hEkRg7FvEInfoQ32llUT36Tr2u
HIjoasfsfCa8lQdejpgRfJljetXGoHs0tEq85RLgQR9saukE2I7lPNcO3TwgPUC+XN1hEF9NNePD
wb+YWeEDYyST5/tlUkOPJS7AWMNeIlRH3eIdWTVH1c0X/NYnGFJ3oMyaS5tO9QWR/zKm+4ogSRSZ
OQZ1beRLj+PcoJ/at/fq4OYF0/DDq3RK+S64m6weZ7hcbHq5+PQuatihrRmfhS7IVeHiVXUqjxGm
kz7h4YIgSqCjeuWKEJxndFZLVav+CfmQ0wLEywZnUv0BCZhAEJg+/pkslid6C92mq8qUfxaY7abE
FMmqTcbx4IcY3p0S+5jfvflmL6NWsW01lfUEE5hGULqgB2/CbDu1QGLdpb9kDk2f3GM6t9C1orRg
YGkMHPPbtk/vKmaXuDvxBsMGouwCNBHfm2HBkS9uoWCj+/xug+fJ8ll1n8LmE1QZrfpcf6FSms55
6nTXsA9pw2VIyWgOkK3V6BQSc/cWxbSSouEunariRTd1hBAJpHJOe3D/HeM+SfT0SaAUCYr5sU/n
/ED4E+PvxETVxrHrWnltejIiV2yDqDXvbXN4j8cUx0sx1Ne+yJ5dj2D1InxK5SCHPqK4L+8RRwf8
yvQAUHifb5opWSZVcK8vi/fZmYi5nI7Mp9hJ+WwdS/zwcLw3senSndXN1ylFHm+ZLU7zunqV7cTK
i6YXxoPDem6NnyhE0IuohWpCIjQhWie2iXs3vor+mfoKVuNiH9Mh/EM8XXI7YYaE6QCxQ5Ufsbko
xVdEyqsk7NjXpRsAv2WME7TZx0TGNLR0kS/4XZrs7UVE/Cj287+Ci7lZ0UpEh/xrbLfdrmyYnoPg
nK63Bb80vOxxSpf6aBKBtwrzKj/akmGgetY1Jut1UWbJWr1nyl95Xhh7jobj71QHXyswlMXaTA0t
jfsBS2zTufo+bfpbGJ06eFLrF9imaoIwdcRxI3r/JyOiKQGOBWKHB9pdmMXPvNIg5Pc0u0J0oio2
dVmIfhVF0m1teWpa2tg8q2d53i9Mq4g/FExXLkPTXhKrO3SGyzdlOIlxGJBGl3l9H84YzFWPhb/p
M4VPCaWCBhoyKzezu6Kqn9V1ZwJmX0XR2K9yGf3FwfLAnTBywuJVGPdEe9RAUJUIJAr9ap8ly5vu
NdWdbrW4e6q6Rkye5eDIMgYaBmOLFAzsKlR6Fg87pnpWW/iFQyvYkxzi4i6t7YNf6lSNg3NXCW95
QpOwrc35Ctk4WcNJqd8b/P1kmBeI5cMCcIJXzgTyIddQD4lrGNDtFmvz/V6ME9mz542aUmRH3WOJ
1Rd48kaop2c4xsWmXTQ6HGGTEsSWpNi/+QP1MghpklATKQVfALmYdQAPx+CccHTCHpIPPqOk2zP1
0rWKTxAKwf77/TB2s3W6aPl+7jCx41gO91R3J2rx8GQDlDrDfeYUQDrBlUzLej072Zfe+t2durPk
K4fAvLNn9bep04zY6OzWASu+BsBWm+IMLvwSXbFDRQdokC/d7JTxJowRLC+4U5IBXb7LoOzCmIYg
WBm01BIxszZAEeKFkWvgYI40cIf6EDFERXrJ/3E/YrPfKeEh6ZcmZGPPEFtR2s3jZJzaMLHX6p8K
M6bPUZshQPSie28iYoTvM5nz/g1TQH32S/+gTh+e/2ynQ038HvmpXWidHS+PHtyujy9Inu1VXdsD
NKEwxb9GYFltITxomx5GTZb9HlIQygBuHBiwMJ7lGCSJsKgA7xiPPW31c23gf41hm69mR4wHaJkl
HUgeyiowTgPt9MKfntQyAojmKUXznMDrvN6itSMrg9yQVNHO0/UyXDV+QoSQiZq15vTS0VXrXpIs
SMgXpWiNZjAKaWCsVUqzFuCDqbkuZhSp19oa9lFc+2Ccr5HZBC8qF8rO9L+9DPjqSEo5hs2AWNsu
u0Pq2tneMRP/qfNGO7suNqXsNNX11bS1GsyF4X1NdfQO9fleXcRaF9wjGcpW03gN42z+8MvSPKYL
JtAx8vRPfqo39Du/G2Lt/0cSeLtKUnfEf2ETrRbTSO6T+WNO8j/qq3RFRV81t9uDnoTuveboOcw/
4Z9AfztrGgfzmRkMbsQNCIrqsawaySEy8FKOPVFo1DVEdoifxCCXP4bxhe6g8ROTPIfnzM3oEaXL
nVPEQGg5jt2RrRIe1L2lW1gH/JYkLPXSkZU7ZLHHOTSByJCIsrKNMb6fChI4VwMpMuecLVtojbeP
YYmvIGSxY+b1b/mkBTHxwGqSrLw+E4eW3NM12UIyDpbovSpJjq0eaX/8Xz7x6Wk7an/kew7Km5Vr
O8kzWuZDxh7xaAPSZNGvZawBKQ1hww2ovsreIqYhte2/VHgluJY/EZigVfkQxvTG13kyUZKANthU
bvxr8grnMyxL9jgQAZAzhv0tPqx1invhGriXOz5pv+6ZH/nZLhEZPBgLR5URPy7LyEwanDGGKG28
mqGUIEUjLEEmNSd0fAlQj4mGTRGjpNcq55SOXn+qA4F7CbBMYPJDCic9xaUQb6HZIVLAS8osJLu2
3Hf3Th2GjMWtP6wL/SGpPCxecgyYm4aHJTzmdrLTIycp/w4znb5xtKx8GnAx9lJvoDZX1deoIRht
DfBDfP1ac1zs8VEj86e/nWYgOok81b9C09LuW82614ws2Jp+w0yOk1lezcOPuphLk35IV/4YC0dm
/uhO9cT6YN6qcA9oxMVwHTLkwt9Rnb5FOFNOsUWPkBKse0SGWMqbf/lBRlK5KmxGb0kS/o0xMT+H
k5xRuGzJSsbDuUIJpBd8cFddm7DgtWSfzaj9aHlb75UfzNvRhVW3SB019TIeEHYf26nWJEu4LyFd
74fbccke0vnBZ84cIYGa7RV8Une/RIxm/diytmSCsQhVIYKjCsZiR/42QlRGSJphBoSHr9OAo5Vg
DVuN/jC/D11U7yGt4o3vJnOttiESVf9tSN+blIeMTI/bqyZo0Wp9PO4MDXbYyvSj4HxbwmEMJTdh
MDxhfHMzGP1MRNeZdPjdGJEso9oVAMS8q29hJZHNCzU1Qwz6FWS1s7+pjN2iOgYaEGAjBsvCBDDb
u0kSo1mwfw9z350KEk5XAWC8mnEMeSN24uxITuYYD87zAe4QVlMGZXe3yxmEQbJfMpRNZeo7b82I
1s7T4/mgDj0Fq/6q6rFpl6RoVKTRvuHAyNZxklmPmUZODhJcEoLIxTJkxSE6YG4uam+ZecuJFIrT
phSpsU79tj9ybHBXga9DzC4DLJ3R4+2YwI9Evh4d/wf0LdFD/EOtrGmT1ScaKggQUZg8jEscbnJI
WsT2LN4J+RoLn4ZSwB3wozVK0SUK4M5LiXNOD2jZe67TPuEj9e9DEjcsNFODLZPdu34h3bZmRuAD
GIGhlFqvpCA8xJx24Ud4JJsUo8RPeaDjkHjRcVJfB0Zne18RUnKTgg9i2Gp61e2apdWfUvnrMtcu
GvTJzEEz72KKjfBxnmLPODudyC46BCyAreHBMaxf3RILLHkT3m46AMNFjzmjPflx9lAnRkPYRIwp
lqQcq678Szr3+TVMOp0zeFZ/JSRm5H5JFmk8fqlfUxr570nQ2WWdmNe375ZxiF0vyKzjgVaw7O92
M2dvvyatIkz8j6Czi49ULw+eTV6UCHt9c/uEbupvO8jBj/kaRkW7R+an0YualC7HLJu1GiaZcqKk
nv3Py6DjJyew9AtAJKgf30nxL5tWuVUzvDwmP8mz6VZ9K6Q1KUMna/IYDaO4ThwbyfMzBfAOX+My
4DvVkti5N11inWXB72bEkQ3BjNWlDOttAXRj48hUU08+1Gn/3gqBPdwi3Bq/QnliSLOmjYhPAB/H
rUT7nw15qgFVbPtOb3aekff7oUyc4+0Tue0SU0stIT9HaoXH3mnyM170q6ZN2Us0J0/Aruf3cax/
FUyDg3h4ruRIQoyhdOcSNmNjwVPyILDq3kO44F+GVENasJQMRXYYYSTNP5XA49v9wRQ72wvi2Mq0
b27V4iIdWqPlIhyyHpSkWEd+Ar8HE84Y5P26XhwbrfGTOgCngTh4DuwM2BP3Knzd7pxgXVYep4Za
PJphml7I3yMWOakr4mgANrQ2FhVV9hkWibUA7wFGmVVsMWHGkFz7zU8zExUY1J7JnB20m2rJFoqx
3uPy0nyUFc1xXPJiPzg4uDwfDHFuIjOWAyjTRWDqWlSvaWVpuN6A6IAmJhyssp+gJHd3c09voKV2
K4mIS7MCo7CeAdmV6/+tVV9H/tbRB+o3Qvsus9OSGVH/0OqweApt3bmMkk0+Ms/91ztLGoZAfb2A
QBEJEbisXWul0baLkMB5zbWO08TXtnil84ytI9gUuTXu1po/keE8OcWvlGzsBnRpV7X6nYWjHKRc
RMdMa0S3UX1J2AXbkF2JYTWi75VqTA7L1UcdkF3pMqKaEgE6/THn+C6Vnwzi1nTKt+XA/muI+qkS
lnkVbv5JrE39yRwNRY+L+q9t0Y9mOcWr53dPHH/1r2C5onWXsi3At2ofddO+fWKRy/LxVxXi243K
vn4vppa72iiDQ1Ya4fm2ciFY/Eiy5cHVKL1od4CVMrVz18OUBn6AMm0q9hOFpnuyxpuOUNl4hgEz
zjSbxXrIWMF3rcWE3a50k8hUPAMMbv96Wn8NnG5+JHGUUL85fo3H2Tihb8+upSZ9H0YDalO22MXg
2pwvpk+7nPCfBxVtuALd8mqBaI4+zQGZ7WbtdsQStXblTa2507xf6K5gmuZl1hYXwMi40MHTXCYM
82ubWSWDZaaRLqjNBz2EIEBkN/+mPHn0ck/98JqFWFTPh3EjCMrsl+QXM0oAIv99C1TTeYSvicqt
KcgHCUf6V4LIVHK3jrfzRwxJKB2YAucelGU1U0gXNAhM2kqb1no9BAjiGAC3EEhKMHsY/2qt8S9t
nPwNWOBflpBMtQYDRYXa/aXKcjJ5o+ik7v50lNSQgUgBo/FeWrTFp9sNgqgHpT3HLjCAp6XKvRfV
EIFJQTBb8jzGrJUGyS5E2rV0zx0dBv6UjPuls5MHzdPD+9vUerJT56AsEgs1HxBD2yaIR2cuWerR
ztWa9NYe8GWP4H8aBRxDHm/9ytjy/CMyhHt7GcNH9cDf9/aCECgwwyP2NDVXG7juV8rSx72TrArA
N6eg+KsGye3A9txgDxcD18tYdicg8EyXprHZCrl8ZonxHOtVdvDTtIQ7Sixt2c1HVW7YeBLg7KLE
DFNicsqAdaDkmJ1TRYGXG5vblqxa+uqBK02QH01RqMoNh5QzbkombbfO9qSND0MEtQtLsjNKI4KO
Sh2H/rRVtrv1wNGP8Uv/k3DoN53E58XOhks+FS35o+MesuLqJv1xS3biAY/+XBOCCcXgjSkdXic5
NsSrZgEkq5jsyHlitHjdqtXxfOEC+yhjd7iOAtmtVpE6bLcaJQhgbYAD0zwhG0/irS6/M/XQZtSa
9NIh48jrPdSs5AE4bUwnjKkVgCjGTqGVrnIm2bQztPqihUeWKO+EEdQ7qWfqITCmfy+NQINJLv9U
vVdXBPp6dRtsyibOsbzDsD7delXeANrX1ktSsuSNhYwMc3eJp5l4TveU1vF5qW38HiPzzrRDsGPN
nrFvDT+FnI3C6jYDcoocab1nQNlJ9V94D2+HBC3PxV2Zdxe1tuXeBjEcySkmyahlR/k3hNAHkwzd
8u1pl3Ko6GDNbIZYOzg9IKHvB+g0HNB1rClWMQi2Fw9/IieRyfK/4PGzHERG8oXApD+2XU60b+gY
G7g6U7UvvaNjvgTmMP9kdUyjlJ2AjhxHLoOUuEDPdpXXpVePZJINxev80xo3bjv9iNhaD0pR8T3W
WjykIUmA3D/sADfrAfc1Wq3hvSVSY0G39tRSdj43cUHAbBocbvWnS84QpvmBPHGpibWq9rmK2NMz
6ckrADDcDhgEHeE6kCLaIPK0rejhboxm/9iYI/44nRNNUKGIDWkWrpbBSvc1MHs1kh1svpE+I7Vr
qVJas/Sst4tpRufExrylnk3y5Uw79RAH1kG9j/c/JK6TzZ+McsvYo5QaaYJAf6krs72oEr4q6GG7
Zbu51bZptQhCdTDG8194ePCC/1iCZXvbKI5aMWxrv8iQctJPU6Lu0mbgkC7Y+/h2qN2hs4IhQd+Y
Vu7X7e7IA+yk5CSom0vdZqltkeGcJ4xK+MgPFOk0t+nkrMtstC5UyNcicRumpBOdOHL8nKubfhhI
ODBvox2O4MH6AKK/z2AmKMg8dIZjMjd/MDfMO2WyxeoA2EEWD4NVpWs1f68TJ7hPyPNgmG1ma712
niHMJzhq0Zqq2JIO2s6FnPk7elx9BPAG7DbiVO2gc2zeZgPyIJMccEx7nEHoJJIjB65J9excP/+J
3ao+2sxB9sQ7xevbEar1CC60wmk15eP8wZr8HvhMNHNtIQsuJ8VGHwp3s3gxv7Uh1VG3fQD99LMq
NdW2gzeUopuCxLVI3lUTRjVvDGdnIFyjGRmrw0J3G6N5rBPzDSN5dmwXYR7HCcNaFLXlvWrJIBQT
VO/z1QIn92XZqKy00o+fB6aIu7RxBhAIUttRTBhdvXZ4KQLA8IHNKXBoxUPkEFXJd9NeQz8mIScT
MJQyr9qiCGrXjjZURJgD5iQQFoEelhOoer0/zR8p+Zzym1mxPDMq7H2CM9uYcE9jOLb5MH9FZvwr
SIPiYpXZrW383Rl2uoGmmhsKoljxbHHgXmB/vyAMO4hpiK8wrJD9M8FdN1NZvwPxBFyJ62c/eZB6
cUSh6tJtfCDwmfx2IU09S9nvK/8YaaJ+yOwJPnaJJz9ougW1D36rf8dfGgE7TTeG/eKggaP6YDLo
N6uySLuXsjA3RmrUJ3wexUOVczy/1XBzsfAlMtosrUDs3dmuN2Gb/agIvIUDqBUPtmvxrSUdhaKv
kS/cUo17oAWeHHgSFCS0KtSNZKeV2ExWSUwaBoiXrmgJSGcwA8aDFkYkxt/CAgeheoG17n6IlFMQ
CoGl3KEbXGvQCy6tgYw3Mvth57goPdTLqjNsxFDpqkso7dVQdskr71Hm0atzODofzJKmcaf2+SWD
48zQFN0CJ3eDoIhc6mS7uJg2rLoQx5COEB4x7DrRQ3IQDonUbZRebKnnK+y2PxgLI72NEW2UqG4U
To9foLIu7TwhDJB99sSsiQIqv7RAqw5CrjowBr2rEgLHcjnSehiI+Dt/qPeDC7yhBsYtukEXy4B0
/XMWyNel75ysAmWS+kBJEmvxKDcHGznOvwp7jp7NCDR2nOPnFPGsXeekQ4jUkRZ69bzJg8vUcnKA
t7+tSVa7qPm5GqeLau7WHmcNMJt4Xlof6DRSxuFo1jYGRCd3wHQZILnkj67Gg2olzbz2XS+9FzdO
2ote9DHDjQqjeTB1u8p1p6dq1mtyxaL6c3Ksf89u7012vItN0wG0u8znkqLKSwMcZghGmCh9cdNH
G6CX3nmcEM9EevRxK+ymqmxl9tu0idkqLmQhDNskZv7QyrGET0bLPmWxW0+QP+m2SW1bFRTWWnUs
/CFaKGriCBVe+E5OVP46oMn37ML/wGYDgMUBgzw2rXV1SP1bGaKInqUcGppc/QOeT3zPmER/i/AN
o4U0kThO4sXPUjzqNVAYGoznLmBMByh7FVaEewVSYDDETXji+9trNOmvGk0IwBgdiJYa0eJ/H+rE
//cyQp+zQ/JgbnT6yoSoEYk0eDDw1IaCdXLa0jAs1wH2s63IIGXhN1+8gxehlVSGGR8QJ4uAB263
cZ/wyzaF/qzmFmmE6R71yKY3IMPKbMVrW/WevqHHLcPIbYxeVh8/L2YUrG6m+NZEQznNNNdSCyBt
4T8j/B3puiYUVEWArXFsvP4KtXzyUmuv5aSu5eUgRwEw/PYCj9B6lkKzUQTBjdtRNc0zhnvC1mrB
IVsyBzh7ZE/FhNgIiUOwjGA5aW2ph1aah2fTxS4g3bj0awVu3C7a3lpD1LAnsOYUwlPq4FixkNmq
l77Tzoc3K0GpqeTqSNJWwgbVcTtLePHY7H2OrXxLY3UWffkVCPeqtuBhCH4iHneOHccirJ3Zjs8V
XeEUj6gNiDlShZGqh9Qzr2BfHyd/WFltt+rMT5/O/ldAK2s7a71z7PWCPJcEtCCJK82Om4ZeTwCE
bcHniGAX4sk8vqsNV13IXuwVWzJkklVGiCQzTdP+UfscStPlcbTMM6eN4qWeF+/ieMUvt+niKzPx
eCt8B2ak1Q0AoPM1o6OIkMiBRamSKJuQMNoGhZTDIFne52Xd/tQ0n5aVfNX4AkV8nva7HpQndv6Q
g0sQWa+sZduqdo5K+cC8JHmzaFatIw1ud+ujq+QEcV5IiLl1hnJeYbc1YfkdbrAQOoCucu5T+ZDE
Ituumev7d13/R/UI1UPlRNeUxDU0hXVxrPSkPqfD0oDIGH6oojFwrfZcj86vkJtwfStBWX8ZUuNM
WRPI7N7R/t+SjCh9pFEFtoIbTD37fjCxi5OMhLVJK2froYMetiYT0N8lUhjcGgzsceBONLv+U1Y6
S2e+Wgun4OnvGJbzowY35pD4OqlLbfmuDwPsUM7HF8sBALMURnXuEu91bAbzlBdEt4cmpxukv5+Y
jjhl6sbvOKYjnrSMKSyCyI4e0fFPOKqOmqRzYt8mhUMktOCAMKyibOELkdOWSKcFq1w7rgdijWmB
/jTMVfXgB/ZavSroNF1Cw6wPat1xS9rgtgCohC/5jg98v4jaPKom1GQ1/2gB6mV/ul0bBho3ZRcV
BCxsupkO1DRzK2+HoM83ke9gHE1iQQazVn8S7mBvAnbG41AQSRwFmHdu+wxq+Lfvsz4RP5VYJbb4
PSA12zcWhrTCjP4I6WxVD3E66Sc1gMRqjzQJgmbaaK9TPsS73gQG2znTdjRa/1FHFExXpM7/CZcr
XVtpgRt81nZCqyepw8/R049G1YLDa5NLAy3+tZ9+3KZ3OiKEanG7vy3wcT2gba3VtXYlkge5sjG7
923ypgo5SOPxwSOTaSVGN8Cxnx0aG8GqoHUFwwKWW1GsVeeO1ZMGlQzV5owejKzNvZ53T2URgVJI
2cWKPt/qIxpKSTBx5ClDkVSWCW7gYoM96DK0hpGdIUlQd5vwt7YRfCbZWMPpHY3tNDXTfkR7do3C
IrgSNc2kEtyTJ0yB4aaJzjlCEA7l6FEisxiPyq3BoknGiUXjwaIECcbioxlr69UT9VGLTPc98bxL
FFrOb+zMl7LtyWUyvc0Qpc1mKt6hTm9sfGRXXf5MsQdixcl8hk7yZaYPUvO0UUPJoOuQ8mGvvPja
0sGdyOcj/XdHuNVrYzHha8f+wSSRDN+Y69+aMl2G6igx6KohW4Wig3ZBPajuuBpS0RPexrF+JJar
BiVugBHQgnp/O0O4JldaQrr6QZimhfpN2rI58qyUyZV4C5MoFT7ZIkYY/28wQdsC/1xWPgx20Gxj
h6zN2yVfVcse5SgcHylJSxyrvHMb5tJzQMyibP+yB/PrVpiWxuYegiAoHeLg7nK97g6eVBQX58jy
4CtLYbGbaeygCUaZUKpDHLLlSS2Z6Wjno29ugZFScjYm+ttBML9ZLAiscQDkjoQlMXAchm4wASi2
zca9GE13Mmg/HZRc+Vu9nAmdvoxvJ2ySVhrxWYf+5vbRaOOIyNpLyZSPx/4c1J2xu5VB7gwmhalU
fqgcGZA0zSUuuqDTnill2vX/m+WSnE0aH00WdMXR2ZwM+149CGdG8W3AbFcvB7xdhevWl1mRSKjy
yNNIvfdwqbE7d4hHD6X9UOumvf9uSKhnNRa5lTGjKVOOcTUz0DkBiYn/n5JjTpxttreKT3P1dP39
9/IM1kXoFUd1rcQZP3prEAHTgNFpQ2TftpVlL0JzN11CjdmyyUO7ozmu04l7V8+ybmjwFBJgNEpD
+KwbKB09y3pQD9YAqjUvw9D5SIw82mi5mzM9rN9RA4O6sY00vgxJF1/GzP6bg8QyNn2uN2cdX8M6
oN56JMPSelFjD1+gz2EpOQs/r3aVU5rntJMRDfTjaJWY704cd69ZlnBkmRLzJWunl15qEGlDDdss
GjnGEEIfr30NGF/VRuLsizjw10XmQyD3Ed4adfQk/eB3jP+Kl7R8KlvQ66UZDh+jhVJ0hrx1e6be
o1M7rEb53u2Znm1GA3wxbNeU9NjLbYqKqJWoTTpkHKLTkGOIORB8n4TXZnDsFbllZJhrUX9pJ/+l
hfRz7MzYgDT+H6eteuYQ1EpZiVrQJH0pivvhuSUc9cFJxO2Va5VizUlpnpG5sNch/sjAk6rOYdNi
G59NJDjqCCQ67htGKOFGXaf2XFF2yr9zqYyp1HJk6tpdkApwmB0KIYTjf/TOK99aVNWckfqZaej8
xygF3C1pIe9DmBzdQmUvBoyP8DxSWkFLvamz5X0J0LMjkKuf9Bh5RJwSU+rR7WDqilKaqXC0aybU
bZ4VMT+TS4TXWl+dujzY9cHFLZCKV0kXtTgRqNoaUgisloGgkgCmEYIltY+3ll2eStD9kHmXqjhg
vMNKyxZsA8g5WnbhejcsCpYv2CiW+dGNTs3sXNK5IVHyF2fKGZakg+lP1un2sUQ9kwIq4HlXCNiE
RifM3RLZwl+lju3cNfUv/EAJk5g2eajlszYgWMItVk5kmDs1wpmBxKykDu5iGaG16VIEF39FMyB/
dATxqfJgi96RMBollTIWWNepN+zzgvzYNgHJ/02Va7TJw2+B05C8TaYe0XGQOcPNnGbnEtkqjeOe
n6pdfjJ3paPUxNNHRjRCPKXH2wpwIzOYOMgpaoeO2GlYX0kPAJMp3ytb2Lyp6k67GybD2Weev2Wb
lLwtlLLqoUjxi7Rw3I9289FWnPhs2ezyI5f8YHVEpM7hZBLXhHBX85fk8DVEEq7z2S825n8nDXEW
V+sli719LUyMscKxIXeLiclN/xpbxqeWetODO7q/WcNW/PH0zLGQ4VxMKExLdEukRdOzHi32iXCK
p5q+xXnwhkc1jBUyT0o9y8Se2QDOKOzmg68j8ou1s5pVJ7MTr1PSim7dDHJYD1U6OvBQgDGNZUvB
MS7w1DMBNYyZsVRnmVbfXdWrgGxBtNFSxYTp01qPQVnCBvMoX+WJr+x8wiuiecdc9mGcvfozsSOX
7CSCkxybdVJpniNjgIlEzFxWZKSXqGGL7wXBxbT8CzCY6svVbbJ5ItDTwjbBrdPfPEYSjunqzbvp
YqO+URZT7Ut17lp6+mCttLUqtM3ZSR+qnn7D2N+Vfdz+rs32TmfA9mH4CHT9dK0mlbWe1QfBVI99
ln7wlBrTJpRq/dRL7JVRWldhRbRmbDutAdGa7b1V+IfJdzjyRenvm/IEDBfMgbQ93eT2gfjVk755
NzXHRNPiyzdrDSzOeOEWCvbBMj1T57ZE8xGqXjkVw6XWwGdnRhHFKaSa2fDIG+et7/cz8zIngdjR
LJq2jknErUbbfOMjofxdd3p2ZMI7How0f6+ixX1KSBramn2O9Iv6IeR2o7RtzdD/pOcKd3dI/E98
vMi/GsrTOX1us3HZGx1wXZPhNpAZ/1gtKA6MVD8zzAc130/dk+oEp3DAmD+tE+Y718UHJZB4FL+a
y5dQ59SGniHh8d70VsaQbyQSpTfqgXkuHFAMDhHus255HviSH2LD3RLasDzHIW/VUgQULZjPAQM1
bLdNcolYzw//82ycSBEYa0ka62KdcSOeqh4z+jmNCSvOXRptrT54F1mit8Lt/zLt3dNKJAUOq+HO
njw8laD83nUT6Y3AA/FrDPydlSbal1em8526moOZfnJfcaiae8AsruHapxEr0wqlk7jvHd1Zi7Ei
fV2NlRfdxogolTqdQQcoDjPnoFoG8eS91Kj31oPZ9MfFccerB0hu7PyfVklfj/vOjoJwk8HMPscN
HNpaw4EnQhT2evFG0sJHO3p3/jD9UueHviLfuihnKSek6EVkIRncDcNVbr+7fIZH/t9lq3e5uEir
EGvfIBmjS8P6uW2Gdp1q6Nc15Opq8Ic/ojiO3k8HWy2RJaZ9igRdYM8sHeCfrgVuBhSFGl4W7PIM
XM4YyJ98Cq6bJAVKloNmuxv2Wgxzqg5qfRONo/i0qVkYSrzqft6c1ZKJRiklVs0ftvGPwEPHrZr4
GQiVbR0jhsVnxKzE1q6EwYfZeqY5sBvSTmwsBPxPhm116NYr47Wce6TiSI/hx9WRSXp4Otn3dkPT
uhycbJWNOaYD+s8YNGhiNfkzl4RzxBvcPswbEmYC4A3grHPc/sxLgz2w8Bu3MYrgKnCnfjRzZmHS
TrAmsa0isxveRmuxHvzegqZRZdh3+G9uVS8pc6QU8qupl70vhhOSs7NmJyFGePdTLZ+qbWHJlCQh
9guQbwx4ULBCwTnBss161xE5uLJt95jNNUEURkAP8L/+IsfjdNjTTFLzssIwfk9B5ez60L9TCuKk
mj8weniPcYI3V8IVhrnj/BHPt/m8O7WIbIrutc8i2d9OJOIUNsvQGP+K0GSAbxwV03t1UdcFIPX7
2vfKjYct+8XUmqc4Gv5kqSMhktRiFEMdmIfiF63gfvpaihEk8N9iDHed23us5dVdE5MQRIdnFbQZ
OIbeEJDg5aLaB+7zaFaPjqrDICwQoxTLVR/2S1KGd0xnEzwFFkaZxMv2ua0d/OfFyzTA7FP7exIj
lpbOYGZbZVZ2IVX+1Rn6lyQ3w6Pf9cDAnBRmtqoz7IwzNWeN8MyJbI0q2LiqB6NvQ7rAOeGhWbT8
rvn3rnbujce4j37P/eyQYMfx24rm4hfoc6cpiDtImKAYODKAkUYIkP2iPDSW+QcxU3/3/b56ibn3
tdQyYCJSOqUe7Gx5mytbu70Vup21rjvyqaKxzEm0LvOdHXV0yUfNSfbAAFD90/GMvQqIOwWHGrHF
P4i9PxWJTy9LVX5U9c7FzhwapZAZo+rDIgFsL/tto+t0oMxtyZXj2QgO4kjxidka8xmBGPpFa7oB
V2sCmaLsf5pFxmVTGdHBnOeP27lXbdqVbVWbKJrfK9MTP8l4VEWPUdvERywzDHR5qG9j4BpuC9CL
7BBzx+XX3Uz634e3/yPqTJbjRtol+yrX/nXDGvPQ1rcXyHkmk6RU1AamqTDPM56+TwTUrUWlMSmV
JJJAIMI/9+NJ4gT7ti1u9TJVF7twLgTUT0MPBFJTEIngBTBFGxSqF0eWeSJ3aBxNnZVbr4qeuPub
myqEdxPPlpYinAxuaLDM6PQDFPavLp0+eXYQl/Fg68qbTrXi5abR6wKFGQ+c2NRQ1X5J8eTxoxfe
dw9wU+r92zJ+E1Od7ulBPsGRHh0NN1FEyUzyrtTxixo1E7G2FuuAqszXgdZOX+44hgHvLag4FKqe
XS/5sPzEuK3coHZr+0LX1K3tIT+By0k26qxYh8TJ5ytWrK0NN+GOg+QLJ03MsqEoyuTwi3GKWMcR
Ulu9UW22xX1rfZr1OIplnkoJR0U+lwlGddS7e6kSYu802sNZ2N4wiDMWq3JUSoFVcIk++xzv/8Et
ShB/eMx0P1FHBkYWHJ67o0BneisHbx2sEVQ4JRR0nsiex1uodrZwtJTQRXDKLqZC4HpmImJ54X1A
OjxRiMGzdXS0I7ny8LjafRGtjv1Mr558RMULp0ANKOsxg6ULMzXNnn2xvBq9TtAvI9SXFPpDRx2/
MComl2LRKJZq9o821mMSdDy55CBuDFT90pnZZWzM3epoGisUnCG2pnuhNfY2sHHHVtRzyA1e3Lib
2p66L0GWnfWocg7eWM1buUHn/LkZDSLoXF+/XG26FYWx/EL2LX+0ofFvx+DtIqcYWDqMczXZpa9Q
Dea38fjT6wXjRq9ea+T6mzQcBmCbsVN000ui0eQuBwBTAZhIwzC5NQ3YqlFXHgMuPhl+cQl+nGET
QO8w7BE8d2LsQ/FRoXIPS8t4hsd203uOd5ysLH4tbJQscWjC2f0uWUkN44vCKrILeDnLV9PYpNjJ
yk5xY1bHrHKo/WmoUl0FGrYZm1IzKcAp1Xwv1/05wbFNhseEEBCqLEiJvVVbsqdujHEgzIFlUl79
wkEkIp+tDmeZx8LliM8shiJvus4BjnH0Y0jUBdf72B7mYGDxd/T+N2vCw6lKzGJRUexyBRLn30UA
6ym2l2UJtiVhnp1LM8YxNiDFE0mYv81ob6ZF5ghvhr5LuVpvhddUvjUgeXOdJid1MDo/wNx21IkX
MVMSGNwRc3nN5pm9ecSpAsCQtM+VdtheViPsjGe+7ygfQzwyny1HEE6I3bdlZk3YqAHW8wbC/4Gr
lTONEiF84Ny5ZqIAMKI37mrXGROMia4u8c4IYFXZDu32hIleSqONfszd4PpEybqzVy63NZke5t8A
XZCnpdPojzW7SfVH3tBFODnzWU8pgTOkYUoZp/pNSQwdN17Tv6xoXaldaJjKG7LMB2PIe0R9LXsj
zv1aFhrdS43+1psdmyERnRiBLCeCZ8N5ReXOLfla5FvxIj/qwVTtYgWPXVRo6atSGK7PV5D8yrsf
eltHFx4eGCqqBiUnC9Kr0/QN8Q3h6KIe54uFX3gXG2q4fnuNItys393aC6Z7GNzrgfFEUlYj4HCM
Ktow4VYsk48iUsFlQLzRwgFPiRhHSOIknkM2nyFdRCKw30SMn+NqclYvJLPg8jwU3T/yZ6lptSiD
xvjoO9z/x5CnM5kHQTd0F3vcJhi+udxIQvNc3KyfM/EjNlhRHjYQDQmIz07IrMF+qKrofcyM3J+D
5DcdefH70KuozyrG/V0dRt/W4x8VvsGOP+tolqlG/ogZ8RCOJHrk6Uqxr0RbQGyO1PI4A3f6JlHr
Q9XRttdaenBBhinega5SrR4QQSzi5Br1dJjpRHcZptTzhRqGB36qhSkUOOw/qeqeital8owzcgUZ
YxN53+3SPz7iVEsPrZhthiTVthb1Xxspl62aGXQuACCMkXUyhL0S5n7XJB1Fg7woSR5cMfEdbeE1
k59akuUXUAQNa1b6kI8zpq3Ji3yXQZJdx264fMZ1rlmFIYNnUYEhgx51yTS0yOaS24DooNWjpiZt
oD7lOEm1w99GpMTHJijte5aHOoEvvtDcHt48B7O5PnxxU8O7S28sS4L3yIbxa1WRtiXk6/mrnw31
yLq2yjUIqmU1VP+R5L2lv5S4JdAol+xnV2kHRl/ZTZmC/joM1nOiXeW3CSUn6IZ37nBsEvXwCbmo
OCwjhK4oLQ5KM/FQ4Kfr66Oevs6VPdOlZR/l41W+jHGCo6Yi9ZmW3+dOa3y5jcBwhOtS+qkTrjJp
SlUz4vD07brjpunw3km7Az9D5qds/fwo1qCICZFTvsgfoqahAVaqVtMXR556iDWAM5KjkPV44iRQ
V77ok0ccPSk/RzOFuSqsNQ4mintEAMrBNLtV1JyoUxLD/VfieD8VqEMysAuljp4TeRR31KTeotHF
6XxeJ21IxNTFYLMuIQKtRpCoy8gOA5rnVCXQ2wJLLl8c6q2gmCMHDlX3byhIP0mUKDS0zfPeE6Sf
cul+RsbWKq2WZAfmfQug8c7hWQhyzY12bo0ilHfgPGAm8g9tPOcaW3TPdVXBUT5M4x9Lu3zUhzBt
s+9l3/5kCFF9X4Lq3nu/pbdk7OLsYuaxAA162jVxQs4zikeIeDX4VHOxNcioXEIlt27Kh7QoyBdp
aaHwFHOrQ/VdCV53m8yh+4pYT9SYnm8iYTzbcUW/UVW58KSYud1L71JOWUzLtXqlW8X8Umfhz9EO
H0bsdlcVGfsUL9MvaTeX57WIujRfx8twkqaR1ihtQjX9sG1g1Uv/EoaF4JAAVfJjJ0x+hBTNYukV
EBs4Y3WGNcLqt6lNk6WhLNcxSY2XcFAXgjj5T5yK1qUM85tMdSz5UwrIKWM9NfjK4jofWnGu0xye
ipWRF6uOqQU01aQWmrjUBzw8M9gHREp1KkBRsfa2kH62crdvpJV6KA/I+fObrjvg0GLn2efDsa+8
8KnVWnAe+yiHhlTGO8ObGy4uKkDykVNcOI/fMfuDmVHq71MaXpKxBq0gJvblbGnUQbLDl5umArXW
x0XfYZ6iLmr1lemV+5RzGdMkeAMhiOGsVfkabu9r2C8ZWXDhyGlJVhSpaV4rlJKDm9QkVeQgJVS7
i94NaLxgMuiIyuJjMdb2BslIo65sss7TQh8ZYQdgAznLVj1jvMdBJ4qA5uR1YchG0rt1Tm3Y15fa
I9zuyw9DUTSTDyZKTk49ka/myQ8eLGg91BY1Aa1CLA3KF9PsObqPaIvybezyHXaoUrTFXpwdA97x
q/wCMTr9yoI52Q24vdbonSnocqsiSnf1sB0taq4cdX4EgSm+oigJKEMGOib3FpkGnHqu8fZBIRPY
w1BpQUDqkbHHw5vu5H60oyo1AF3ke8jrR3k5lhNiy/q3LE6j7Vz6coVCnShp8KotWKBt2/6Z0yHx
GilLK6Ib3pamPW83tOnC993A71dXjzkricqYyzHG/HVsPbUE60fhVajjOPMGUoTyxcUXu37093OO
+NV0JJRRQZLa/v0F8FVHehov3TSXZAXs5yi9A3HGPkC8lesxUEwyPZnN4kh0/g60r3TJk7PUN67x
fTAK5anBjfILTWXYaOUvkKVAgObsVRTbYq86kT8uRedPkagYMeL6YxHnV8xKqsCPYtQXbzUOC42b
NKi59YyiTOkO9NBN2NOmoC/VT7bj4z7M2/QLTrkUKGIKdKDUFQZbIMXn/Xi056b+lQqPi4aPxse/
uYcUZ/1T6PAT5ZTS6fNmv2SYVKrZxFHLzuIYdd3ykZGm/Tl0HVJK4BFtJeiURFr7XIaYoTJo9LOO
M34T6YzVPToQCGTZOCLZXN3q6SyVQuDU+rXM7S9Szgza9lcZOI5oo2J6Vg3BS+nyKBsaThbm1Din
fM4pMUK/i9wQyMNiTS+QIetzG6eZrxhQ6JFiXtOcby/4m5PW6T5DteHTUkFmB3Mz4JwFcCdXEDaM
xjXAK/Taw1P0m75zOUgzBpVLU1cyqsrS6Pl3xlONPHJGJZ32oZ1ONyvC8TPo6WpoEg0qDxUKqdlN
PbZlbzosvfNRu0p/WGN/ZNxvAwbex2hWl6xqgjf5Al7nifU4ust3CiwBcJOAkDovUd5qcCt/XJ12
kvS+1jnOa0X0Xcm86jMnY/PnXizBhrbUddU8psIR7yOXjkJfknjuNAwgExcUlwYwb5uR7fs21SAb
O0qt897ZSz/4X9xC02HEXM1jYBW+JeC93nWKgFtTnf+sSjktr3/9DPIjlIC69K6WRc2KmkCuD/u4
eWs1GHvNjCmnqfX6LfGIIlee8q66pvvMYUkKP1xd0+FoEqJZZWEMn+1+YHe6pYBMEGU77bDEyXFp
de9bqIBF5Lhd+JXejAA/RaKzieNl39R4EqgrJF6t1g5BblU75kXRc2IKCgbaRXTwem+6uwiUuL9j
9lkiK7YUomqLHqzMHLvFj7kXfaNps0MRYbjN2RtjEBJxI6S7Ea9FNPugoasHVhb2lMCNJfB4cpgC
9y2JL5ymZbGZf5pVMz+zYHpSXPO2Gtl62oCrenwCcKAibWRETSPz00boelU6tKtVm0/NjpbpwOou
alh80RUXZcVyik0+4ndz8tDcRZwXX2Ejh5DIFEpY3S6nQ4u/7xo5zXdrboqDfKd6KgpOnqHAyvcD
xYnbHlrmBo1uvspfNomVW8IWP1+dxbEOMbPNJM+PVWweh+VERSR4ac3T3f0SNOlWbpv7VtlGhbUH
7Q1XS5/DbQRe9pR6VD3NxsMZGHtw4s3qS0/mTZ6O5bT774v83AgdATR385SfL8WkoK0W5ay3nLuy
nhFL7Q7prjWZBPhRbxPr96Cdru/zZPw5tem/QUFb27oj4l/5bju9fo5KuzkXdR1dafbgPNNXJglx
I962Rv+F5U5/s+z0W0P+zM+JzV2lId8wcNYn/484aEWoWPYCwFZEYnXL/VXqCw3dDDG2UWBA2GWT
+L5uToeKq3QJ7INq5wC/SWWfjcBo7xnhkC1Qooh6JrWnYzG0tgu21kvcZxTvpnShrsJHqDQc2PXU
9nmU/+y94XOus3RnGYEHsLa7h1R5vTlL7B5GlY4BSoDPoabZXynyOCVmbtxGcCx/gyyqAld6yp+j
6PJYGOnxX3Vn5EgORe4pgoQoq0tgyhJBT08BRapr2DGkryikjG6KjY2ZVZR0uc5XHpnKyhT868/B
fMxjol9ybAzirnF62lbMEL6r7dS/oMGx/TGVRd9IYNH6ezqQhoTJqt1Yg8RmoGB8NZyInEXo7DvX
MB5ZfYX64MNwT9gc06zW+YNR9df1QxUmpa+dQpcT1+oA0O084OcqJr0qaXA5bw0GxTkjx4CIRUB0
DMXbey5KjixJ8aDpHds0tte3tuhMgWVL4puo7s7Jk8+swxt5MCDxHCU0EkMrmrrscbFq481VZuU6
QWt4wn/40cjgg2g1J85wcqZhs5pQ6UlYqPfFhMeYAfcThW7VPlE5DzFaZZfSTdFGhsx0IyQzJD9M
KmXbU+51nwfQ4+DNgZhKc3HwbRWsmoYqEZg/j2AaAOiYYfnE2lbe0QxP8t0iPpWEXG1hUF5Ka/gd
8QzuTCQ/cbKrnCrza23S+efYTCsrulDyIbKgbJHXoNREvgQu0XFqrKzd38+hSae0U5ANGVyr3PYY
xI4tGsFuPYfVIVPF0cKqWWugp8r0m0z0jXVmb1oHfHeBUehW5AuJBizFHwXmj8SOXibtsT5F8Ykc
Uj2d7svUM3Wv8+yeJgDn+Tadtblz98Wy5GcLt9/JoPFZ5mixRdDPCGAe2olYm+dEiQ8UZDMpNT33
4RkYMCMv5MIUedYigz/iWYF5NheLZVptEQGE3zUKlWVrpRTAcWX8MgO6SORVhPXnkvWtvSuDiR5a
kRnWStHBbWc9aecU22+he2dd44BmNl5LZ2uq7gQeFWlMw5ckPioX85rklbbLKqgZaNP6C+ZfsITA
Gv2Z2exnXOQvuTMd5H1VxrOOE1m469SAkwI2Dx6XcGESZXw37Fx9jUO0Jy7lRUu/UUjpbKPZBkNv
/JKGakxc+74mhFcZoQEfTRAWJnN8SRwiJxLI7XkEdRPlmrUkn9d7lB9G78udfkAN9cWe6cKup5zm
bLTYwYrjH8nU4QJN9/RSPEIgIIfVnt9khMqK8T65jXdjkF/eAdXeAX+WLwqC9+7vR8rYYaA3IVit
thZPZ07r9TUl4JWhHiabblFp6qp1fLzrApVlooPejqyr2ztwLj3DPs+cml4sfGlMZKxn4pXdC5Jw
9xJAszplrHW+w2ZPOjoc4F1H/DbOrii7ad3sIWiCEV68mJoXlYpey/oFPo4nztgHL71RvitJbXGg
z+djqS7/ADao9zVGLRp0i3DnBiwpigaEQuL3gjbHGOdBTqnyYh9mJOLp7Lt7S/I1HGPllWBzfogq
db4bGrRhIgQ/HGKvPgZnLlaSGuQlWc4GIsxz9KLW6S8eVBgVrNl6B7k+bhB/MxjaivU++sZ3uyw+
5FDeUt3uwFoZHLq6ZaWEL37MmSLtV4UHGzqzm8w7wtucPrXYfGvtqkrpVcWfUscIg/jf02KhT0mb
lB2Uw+kCtBquz9I+8vAbYkxzkBMFT38jLwYdTefcIeVdh8aYzhyYqjWDcWvYr9Djyu150bED1H+O
NqET/lu4ef4oCfrZo0bBIQEvMtPmGK8hEZdb1GvCfd571q0DjfBamdAmYQB/WZeTOKThRMQo5EU9
1pgGGFrVx9qloBDHqsH/Ho0XakvyTSo6DEaOV3Qpz8/KUJiViAmkxmT83PE9pEyG0zhDiOzg2W1K
HsbrLvFYY28YHKT0BUYTF0ByGKE94gOlVjkShfYcrCKFPui+eQlj5dMVjpuCwdjeWcLqmCY5J+tx
GS7yCFb/qMCQbTyxErPuWG9Kim1Fa0yP3pOaLudFZ15p981GzwjMtOXSE/bNyBy73djeGDW3UIoK
pAPjJN/IT3Ma1Pb1AOTPEbqHHNlrmoL9lpiw/FRs1K/TQsBpoj3i1AVQImzrUhSwJ+0K5+woHIB/
X3RAZT6jt/xgmsLOA7XiJCW7PMgZd9ajsQkplfCxhtFfFlTBg21Zf426fM9YXKObVLe2VkBjqCoE
sFT0T3TgVDGughIYFkpOacTar25jU8MENbvfVDsej+vTmt4ewrnBw4pUSIeck7fyb6cmB6+BvKuk
RKRYuN4kxqDQKfapu1mDBVq+l309hnx/aWyWudA/wYgmCTeavZhs90Mgrh4Vo5wxSGgNhmr/PyyN
CQaCBIxOmN16L0qWWXlxIW0JsjDGRmqT5g2rdPZqTu4TtUJ5F3tLtqR+JRg21IlW6Kl87cowVQ/5
Ub1gPDLHQ5dqzZrtkQGfDnIHbO36nxX7yqY8YdNfzf/oKZ4yJI89iEHtJYRw4fN/zj8jgpirTs8P
pZ6it2rplT1NmD7R8EUxuH+Z6byF4cB2eroSfpheu1ALiFYvXPOlKM2mDkl+yzyXzjsJ42AmTacj
XBQ4n0N4mEQW1CHTcmJVYLs0B7kveBNnlc37kLXKfd1tTMiLEzmLoaPoU5rx5IsGn34PD4s0TKva
517RQAHMdvRZNxVmgNr7YzLP26h55Jk6b0HLOTuk4hOeYRh9PfAD4AAZRxeFwhPxKceLe+YNYhin
TMbwUubcHDhw4xPIIegjyOxVRHMyOtZNKu+RBfxgvbxixZ4FqLjYLpNq08IKxQCpCsyCh7R9o9VZ
FHixyW/Otj38u2phmmJ6++wKrUb1QZ7CeQ365LdVNLrfda55JwVp3o2gorZtohZRhhwdM/uRal2C
73MMOPqPPzTIwM+CipTQJ4ozY5FFPy5quhi0eIFxU2K413rySDLFZijDn0AwIzT4V4b3hz8VDDxe
gEBtpHpLMSq7May1B8mEm23bQ54rSrRYVmzwwTFGs6E4yFk5+y2glvKOUdg3rX9CKuqehpqhjUtG
mbOL7r5oCvhF6d6R/FsYjx+RUO9VelBWdkreYA2cXErWmmF+rw1HEBJTl1Y4eU4QHt15MXBFyan+
jGx/Txa2byME4LJ0H3J+YjdYTmM7wQghZiqxMzwLDl8XrXP1Q+2Zus+n423Cdj3dJ3T8bnJPezdq
K7h1Rp+/U64IeNwbnwO8NNImzPCljWvhmEVr0PLSJh2byzafjoE6J/cwNZ9yOdRdUhWoJOBuxB6n
V1Q6S+nb3QYc0G+0Bvbcc6/s/Zx9VNnaJSOhc0ElIKwiv3tklI66qFHyODSwQGhQUCv94ip15WMZ
bES1HZP+cvw+tRTCc7u8SIm4BQxMKhMATa3s0skqiRo09TnWBvbV1DNQkDSACnRb4zmF2Yj1a7g5
EUnfwNQJVY85AZbVZeqV04OqACXUnBc9wDjRU+p+jpMSWviQ3VUHfk+jGwsz6KncKsq/CsYvauCs
H+uK0UFJEj/1dN/1VXjlvHmcQzM8jRaDMNmiQav4sDq4UuFS4TtsrvXLgfKzZ7b/0TTODdtz/xq6
i/pRe18CdKTT+vOn6js4rLLuMGZHue5qgDovVCNH28Zx7K1ce2XB91CNFykE2eRW/WH8LPUs2nux
3Z4XNYRDAq5voyD6PyEfgULJC2cr33oT7eyMzGu+lwkAa/GzlMdGuCTzIWdTdMs2FfnZT/zC8anC
g7OzAiN/U5cFjI6nU+BhuVs5aCAIfMJBTdy4KuA2QYbf2CKZ3SzmdJKMM21RAfmkzXs/2VA1JoZ4
sdt8XWrNuM3sgrCC3i18IAdIypMv38oXxQS+l2CG0LN5Pjngrg5R7c57MLwgNOo598tKS37ZHAfD
uRs/VdqPmGI8ipka6UlsVAfx4tjJdNar4WssNrBLEQXXgfyG9f8DUzI/ZToxs0pMjXFVZK8ML75L
uU9bOgFu966IhPaxUEfnGDMm3Bclvd/NTLIkdpanY1Q8Z8CSyISRXTmPWOOMu3gcg6W2rpoT1Z3y
udelaJz2DPezq3lKQPnww090Vs/27UiNRf8KrD+clV/zCVxZDTl7r8cY8ikFDU3bvJfoGfsWxVo4
matN3CjXEn38V9+Xb1PkARmrYuj/JhU3uQ6HKiZzEAdFde+iEEnLcO2rp+vBEwLmk+ao/Ke2lF/j
7TrLpzSGRGb56WGdf8W5Z9z12J79SvS+Lao1bMDkfEvCud7KKb2rEJ/vjPDZtVx4mbZ8J1RYbafI
pah1yvTt+kjWtTjYyclkOtBQ0cf4usSc0puN6QE91m9o4tnUIlFHP3h+6uTbcPpqRKjEs1ifMgDI
RGB75RCayUh4rDnJ6G9Kztevc2+5K0u1owP5My9JidIW9G3B+Rx38VPthwfAGh2bHxsPm7GtKKEK
b3nLtJHG7XYvixUGI6WVPMyBTXnA+5mVaJeoT6qjY5aXwQ71k1mTgxXUrzoD8kQri3625sW3bdP4
N02aV+mRhRMC17JwvFPh2KC8Ml19EMymZ44Yacpae5RVL0UD8LyLCnWPvVjzDQpRfU16B2hurw6l
E9KJWNU87udl17SDvR9jYyv3ybWJQA2y3MK9hFIGDvfDg7bh20peM93p2ZmEWLAAVsEVC62ZrrwU
6d/i8xYqpt1ozevYQtJprQSCDvjsLV1X3clgp56kKd6QHDG4tJDaPSV/9QyF1i7DZfSrRrQ0OnTd
6cJbPQ0Dte/i7RwEKQVgbHaQHprm1CRlubViG4O8+97EGSqihidPNLcqvYtvogoiBiZO9MOm0KMK
gAH3HYq5TAtbVAltSrL/IglqmEH5pAcU73wI4FKjhO1rxmb6qAboRxjBwq92xE5SMDrDFu5oMdOZ
NdlgSuHGJsfUtMjzQIxUNkPZazynODNXcXcSV3+ZpEx9ZkO7Z0pDWV1IMD4JR28PSbnbz0r1a9TM
ezDQfARPgyhQAPnS1xy6YQqHUEI+TGy9eihtzVvTdu52nTWuwEUSVhl27qk4g7CZ96ZTPZXRjPkX
LQnac9Rt0pm+D5t/8NYkGLIb6mnhLsQ14lEqu10fN45WVB9uE1wLi3mRnS1QKQSwlbB55JtLqnxG
eblPFtN5By40nYIJE1xvcg1ork7NbiJkyOSt6R3jRH7r0Ap/r2sGoCxLI9rWKucDBBz6oTD13CKy
u+cwzP+RuKGp4Hc0TkEXqrCF1LOFGjCxkLEMXdUGgsjApmOlIWdOl+4Lz6Mh01ax740fgWWKWVtf
P4ic5N9S8BdyRBuZybyXJEOVgRgwM2z5tlchxesx6RKt6jeezZ8vuDhE3fyFLhSvgE4m59Nt3Qzn
PDPFAWZqzuVQJfuiXtD2yxwLLz5pG7sXDOoyu3LK+i6JS/hGTd+OG/aihTFSJzn+iJL8sCyJe2sA
xVyGkktoVsf+adYwj6ABBsc2pq9yyMLAl3eZFYXGprPiyldL+yu5QPsXW7mToizfmdTjtqCg/NTU
hrsrBEBaSdOt1Sy3ylIpC3In/RRhUt7UTv57MAf9A/MJcZWGiegQUiNnNxmbR2FQzwuWeAL531Yn
49BzkKI74tF2020deuIR7XfB5G3bPIjORTz3G8wUe7l65pn+w1miezm21jtMteLQAWzeyrdJP4K1
BT/kdy7zFy9x+X4ILIkceZLfDIGbmxzmrDg56BMDxLIJTWAwUXdBUKQdiEbX19DIL8WoYCUR7+Kq
K/mCaakEXWfoqqgXFBgXNxjvdulg/PKst9kI1VcZS0sVTrtxsuQ/FazfA0APmt9vspIW3O5yY3ZO
rJxbw8369kN+1E7m8hItrF2mM/e+UnTKJrZ/JsYSHmx7rmjJEjP7uaDhXW5kmanL6qoOhM8ReBvl
b7jtd3ra0qZs6ggprTPuwrRzjp6WLG8YZJ9GNE73Uc/IqOTm2WE4fqtUV2NjJGZ5E4n741rTzHwj
Ln2uVhxvtOZt9QmifMClcojQccYkokxKXLjYJyskNgpgFYsggpizFC3FcOHQpxe8BCS9devqqN4j
JNjyEiZLzYQNtn5iQReRV2lC18WOs/xHTZ/AOcvwCNND3N4c1XjnnmRs0o0/aPjTnlWE1x+7rE1d
MhgA+I4xP4OpUdUPEAf9TnoX4JeEe6Mrxm1cVu4tYP8MAWlILg79WknLIFw+FyolOFsL0NdwJETt
UDi2KTLjxYCH/k/vXNRohDsBTOUcxPWPXFASR9yW1nBmLjdA4bu7zsg519B1ru5F2TrItPvVstg0
LQ/GITmlLWRs8UGoloxN5vGFfZzJDtqkQbF37ukEb7urvXtJqnCrRBOb7YoR34WkHQMGDgR+K6lF
ilsjWS7Ttszo7JEpJOhjHeAb9wqQVNQek1WSHsG6YcYg9T9Fy/OzaauR7yjq8qG1GaWQyk3tH649
lOcaleNezljvgWRsEr0YP+RHOM6wyEwAiVJNi69jM72uPhklUfNrkUcEbFQ3eShKcQg7Y2B9LdKH
mPOoiyD5zI5d7zNCQJtByXFVVtvGKsafbhlR/BEIFno7ccO502uyEF4KjNDeINOlh7iegzfgALt1
VBngOB+GW1pr/SdLqXJgjJPB/nXvrLK4useiOkLeYGwZhie5hW1VhKKAZ/0hnr0L2F+diSFjKqNA
GGTjqLCtbUgIjJS9yxzqBNyU/Yu+MsOgYr8Neif8z9qLnrKBF31wKsRMfCre0HFsB/BX9TSZ9k78
hnCY7sySUFXfVW/UeBv/Kmhf/FdQoZYxYFZS80WhZdzXXbP6rCIn27mwi09S5OfhA8nEgoDjdGxF
Tat+takY3uZyMsMSMHHkDV8CO/wyCToYlORm04CHHcHKnFqbDiKl1jW/wkIlEWazqBAzTLvFO6Bv
27kJttVQYG/vnee6YykByyn0hKRYkW+u+9kn/JFDM8dwKlEllx4wAw/U2I9zTlcOycG3mX0kW7rl
O8qQRaaIRg8hul4Dz4n9Vsnncy0i/2JPcFbb+btV2aTnaLeQ0sDYOe0jaznwDK0JdV7shN2kLO4w
ircQwdCirVi/KM5SYcjEjZ3QwMi9uLx1ttk8CkZiW4pwl109oKCV1adl4V3Kdc3cxl2XvVjtO0FN
sB51O5MGYyjh6c2Hwtjt0NCEk7oDFvChuDqzGpwjWtB83XQbrgwg4zKwUbhZu75NlmdCp8nLiq4o
Qm/XBwnGolbb9QJ+L5aFaCjZxM7uZzy7LaZabdwqQx7i924uKBPKLSv67lk6OOnsIbySP1EPwzL/
QlJRMyIDYiq0hibEhi/tivw8pUbwGJvm7BobZk156mPwbPtO/17H9ZdeELDqYby0lua81UGFW9k+
jnPFMF6M6TMtOwQkCjetMdTX1G2qCxNTd0+9gbrroPFgT5jaa9CP3WYQcVQNLjS4rq02F8lXzda+
eIyffvaTh4UDfGCRWddYqDiheHFnGhuVQt+WER7aym3NRxPxty5p+A0qkX1YVzvC9t2hHiEXIENk
gsKYPNkA5H2rHnP8CWTKEXedPDY+zAD1A8f4dRD0PadCaJRXnmN8XZziNXCzGvK50DEIW6Ko5xUE
A5EQCxvVOseOck+1D2QM50WCJkaViEqbsx+alKY9oCZip5NjcjWHej0UGzpa0kMqPCnJb4ek+H4a
iASvf4UdU6k1LQUSqlk6t6Ew+2MaNP9IwNiAIAyNtZh21WjUmDQHoGR2hfVNMOrqOFLhKhlH/IHN
qwKbdqdU7YwHiHKYlVdVZtjU6+xCtL4/hg1AEs9svmJHx1JH8B7kZo/SUI88tEwzPbaW9yXs898y
dqbpBs0MbmkhQHlI/CEm0kh/1gHVyo6CQ51JVQ9UFB+ca9GmEVRpccs096uu2D+ku7LJ3X2N+6/G
DHeqmYQgNVveQ64TuGW7LQ61nMlKgXyMZ4S1tHg3TJqok5rhtDg8LpgzVq5iZocVehu8qE4hfYF/
REZhx1FUzuUYipqu+w6rj+Y/2u5X3BGuE0YORFhzY2IKKY6g4kVToo3NvfglMB0/u4Wt5nx3FJ6g
fdpgAyTT7uskUg0/C1m4VB0ebB0Z8z9Np31d+NcVCkE0bU+KZrmtUrRjueGTSyT/wzhnXu4KTI75
Q8VuymFGBFL11tmEVBze9KZmkmv0VzXWDjVJnw5roh4z5mq9TcRucZr/0azJ8P/zX//z//zvn9P/
Cn+X0PvmsCz+q+gB+cVF1/73fzTd/M9/VevnT7/++z9km3BMWIbqWKpjmpptu/z6z+/PuAjFb/8f
SkRgphiAu+VtM5/l9y8jvHiKbP2l76vfNeLrsw2q/JgbbI2jegBrxc750nIBn1xngI3BUJZGHPsW
G7gGI6sdgHyhwN0X8XJRtdj5v5SdWY7dSJZtp1KIf+ajkTQ2QGV93L71Xu0PISkk9n3PSb1BvInV
ol1lRshVkOpBAOFX7nK585LGY+fsvfbtQyubMT4o57aM5Vsicfy9IRfgmdOb78J8PBi0PfQsGCBG
B9WDT4FDxhulfGY8zhNN2yQWcPYWMrIxcCWaGVlEHY6QvSlxUKoqw+4qdpCYXJi2Gkh257GicilY
/XyCN9D64Liyiy9FbVoQA1xxPyI09/yF77l0j3wNJXq0xIvKuJSPkey+JXZIOyVZ8NWTCYJuiKDy
4tl7SAF+Pg7D2QVVAfojfVITvAbFzF1SFCfHJVuMmdxwxw4QZq7aaUydv2PuCFqpEOltxlhO4TWs
Sg17KbpaVahGOttQEdtI1xZoYhP06ClYoj6Y7t3QC1jRsmW7sQz91cEVbrOF6PCEtsDY4a/tTtC2
0sNINO4qjWvU+ot/B99kuSoCJBE6Md/PFOdqoxT29l4O+AwyD/IvBgX2y6lX7MK5uq9Lb3zf59sx
QnhXGFH+lvI/ePKTN3W/bbTm7BOsfY8PTT434BB+c31K8dPlaYDB84TOY8R2XGH+eHlaGo3lqpEJ
4MnoNGoJ65nDc5UVl801pUtTe/kZkcnnWXfH8xSY4VU24Xv0x96dsbjV4+penVF1YAa1tnrS81zE
0nt35MZV0TPqgAstvJ8qM94hJKaUVVSOKczIHi/xmBFxmJ0L30j2mM8NzMfLTNs2jR4EGDiXyTFO
C6/3YxkO3iZ0/I6QARFs68Ji0sPWbQ1tP48GfavWdIWDBH7VX0LmciRrWncecj62SJMD8YFS4Nc3
urXcxz/e54YwbeEYHpWbozv2jyeyZVwl9aBIt1PrP2k9ltYKVx8uWj6Kmu5rKoJqr/5KfVJ6hIAy
8KBCH2Zx/uvQQNE7EgOPLXYp1yDpHFXbpQv9OwVyUweZtVtXj1LsmK51Ql+tXUG1mvtGMPoRkkwt
We4a30/hSee1tZK5N50SnLVHtxP+WsmzOz+Q26pJmy2l4xHcq/7I9Njd2G3sPSZlbm0EdcpT3iFm
GZy2fxpAXW/ETCfv1+fONH86eYZlCJtZv6W7+MZc78eT14iJ/7illQf5Za8E+VIs9h69IORzWb41
q+enBELVT1ACa6t/VG00VstgrRP+u6aRF6HR9tvHIsmibeK8J0E9Whedle9Hq5h3Q29N14aLdunq
9SwHpHYs0QaxDV8pJhtrqSa5/b5WVcz+p6LzI7v+w/dt3dL4YqaJn7ECs+DWsI8dw7J2ZTL194j3
niKLkOjbF5vxaOwUNIMgJ1ZaQdz55KGstyrokYtciGyDvnbKA/dzu/HH8kvbAFi47X3sEnsh4+lm
BRuiPyRyvphpdhCoiJAd90jhY3rVBbyo+5w4kEfrkVv1tuYP2VC8L0s2F1PRmN+b3SLI7LURmFyU
gf2tGarsC2kxtPkYlWISnaLCfFPGIt2ZFp2wLMUgomLckwhDTT4a2yYL7MvouRedjseFAcg1ruPo
2cnHZJvGiIXC4m6Sk7clKFEy8sR+oaB4uZ49OuArqTiLAyyJsyouynxR51ouBhTqJz1p281ti8kA
CGd6H2z7ZcsTGgjcNe6foLGjddCWIWmz+hodg0CLTIkLIDVZF/Ccd0I0EpEdHq2U/xe88wSI2+3z
E5hfTLBMcjfMCIwHdYDeuMoA5dz99Vch+qCVS2P80LahefsyNx77nVWBvohtW27Spv+qRGVuZcHw
GvMlX6mf7yzkEI4bhgSwMomnu3uuC9N/YavS4Mn2Or7FtNGiOXoWqLDW6DO7o0Uy1FJlhXTVjyFJ
Tis1rWzbgofhzUervK6G64nvEgdK8gSDU3CHmcNatUsZ6rIubup6Mrdj6tYHbyTtx2hma10BkNnS
TfFO7GE6BnOgRrWEuViMENg1B4LWJvw+9ZCIlyRyHsYytQ+AjmAmDzUleBF9hcY5XvWJKngGXSly
mGr+QmIAkUAMLkrhczM63/JAsh1HzrBVMm88bs2ht+ILE4DoPFsflU1MDTendvrEqMLdoIbp9nXR
+5wmDuZUJweDd0bI4VFHdXfsWp8fOW6dfR6lgNIZDtUrUMKLu8kIPmvx+GY2pwhQoLuCnTR9oBFz
1XKSZ4NitnFXM0pV/686GBA2yrkIvttmhp5YB+LSj3Ch6T5GZXZHX5bWd1picCbD5gORt5DPA0By
Qa8FqGFQ1RFCFq6SN1XL5trudWSXjjHnZ5OSSOkRHQy/ajtrWJ55ZNd2umW9yhzubNLlbE6b6hQY
Y3lpPD84htpSmtj4MSMjfbP8RkTo9M++F3xS+pc67q9aSK43Z/Yz8RD2rlzMGpo34XCXnnfLQUC/
3u2qlFtJDtiKrDG+Zpk5X/KU/T83bXi66exbM7VvcyD4Pfrq+/RCtg04PvYrTlI6p5YQ496ywndM
cl2AmcDepjJ7ue2mRonkVSJ8ETrVa0PW4YFZW7QigK873lIFFuilo8QBTQv7JIQTArCWwCFhMTiH
FPEvLWopP0fcMElSEj0ZEGCl0jLZrwwXc/bBgOfDW0Aj41afn4C8VGulLjQ087vO0Ok9ZMlWfBK6
/l40SwsmBpuEAOBpzOrpuc/JttGyujkgR8p/93z/qY43bGF40tB1y7QN1vYfH1FpugAcfXfY3pyu
9aIbaxN69F3nMQZz7c8OM+Wz201ITDtmrPWAHtgj8yilWD6GeV2sdGkNB2+KojM5El9l6W6FE5Gm
QRD32qbU33oJSdCrMXDRGZZAQqYRmacdty/2MKAyw8kk5RZKR392ouwmWEKfaXF3/xgQivNBP1gi
kid0eN2K5czdE1xj2at2LHFgT9k+52K4pIZ0fvMwF/J/OFNgkEAzSEGQsnBf7XhsQp1szYKW/l0y
pPHfZt2nIAUtgXbEulcHJkfy3vSM99iVmDfrH8JeFMDAE8dm7hU9g/xDL9BMADxdAupiD9qcoaO6
zMP8Q+xa004uIXWN7UD2Kzvy6lu4/RUKshyEVZdaB6WFiH2LxPK8ZGeZt+D9rGHtyR65tkq/7uCi
2FrxSBFUkqXqNI9G6rn7MPEsBv+zuCK6D+8MDWyw3ThEESEdUyISXKjrjv3sE5NQWhZ5faLXOz0A
spGbPhuskzo0obROiEY++rKajllTjmuNadQqH1tzb1Kyqia4N9PHA4Kak0rkfRn0ergzhrp8qMu4
WgX2n7e7NhrhQpt991Q71qGA87ELWPpPxUC3IV5iY2nPIZq94O0Xm7nEvHYnIzdZK96B8hoFiX6m
yEbbMuUMltuIi2AZZg1Ulj7Aq/Vf5WVC9MH3xiGyiYsy7N6uzagZ3rVtgm9Nt7td7DrJGxcpjuu3
2crXImCvuZGdbT1Pzq4Xw84HCs5zR5bH22SsThkaqVMYIFeOWkzkAsEuUQo0hEfNwLGdmdUzTvoE
hpRdHcrQTQ65SS8qdAeQnwYIEd8gemvoHPbMpc/2zUvcbhM1BLRowz6MzPIGiFd7gLzx10kpjDt+
V7lOMbDdAoH1DEliFz95HiFHNXaUk7ckPGoByM98SKg4Hfd9KI2dWwc2zRbm42owrV5WVvnnr2tg
eylxf9g/GLYppUebQHgW986r/cNUTVM/9R7ri45opnO69mI7ORAxgCDwaZEZ1UG+7UNI2Opl6JT6
mhDvAHqfW0LOLhkoNlBBL6POvH5mYIeluEOBV5uoLx08bG4SdJAwUPbJsgCwppdr26OjUEy5fhiX
dvnAVpzSKFzBCKZxlEVHPLRruYznWzQa2KXmN15S29dkwWU2NQ+gm0d+xHSknodmW40Hzd/mOt9Y
Xd49ZLON5gJXDxywZ145X1U7dHDscyWnDiuuUR/1OnvrRwlAGA8Qca+bb4x5tPG2YwNORs19J05R
L5w3BqDy1gcdUNSLEYAe5oeKAcSq1coQzvv80NLL/92Spi+74B/fHM/zHMf0TNdjjP96SWunokpR
wk3bwklaNqmMulQzQ/mN9Caat0JqC35tkbx4JpEUbClyiAeL9l7t7YIsYQ7EhXuxfT/Yh3aDIZKM
WZCLkeVcbHJFkpBxX53L+NiAp8dxxPAqsl7SjGQTJefTPDkTiN3bK96RaJNQmCPD9M27BKj0VrUv
QNe7Z0Of4Qv5zbvELU5eLC9qz5NO7TODn7tJ9JhkSYKGY9hZUOdBt3YDktwZNJAjZ8RidGgbQTHf
VV2wsxT+b7JTVOzjQiKVXE48w/flEl834U/ZdElkAnhJsx2EpPlY8luvlZa48eYn1UbQHZBqWXxf
CjdlLa0elWJIHeqRLk7qv6tsqBDDMllFX1pgHrm4GSmb3Rzab3gy0Al3oBXTjwYSY1C8Op4PpkQf
tYvWOho3C7kz9LVNY+v4iEs6u3rS/BigdJsmLxECnpXhTO4nO02Omd7Sfm8PujNbL1FRV2x54vEJ
McW4UR/lxJL8+v525etLyNSpG2zTc+m12FQRP9YPDutGnWlsX24apCaq8LItQnNfPOJ/jd+S0Anp
fjbiLRCz+rF1cadNHvsDyw2H/V/E8Tkj1p4sBBSWKBku2JrqtTr3MmXZYsjUU3kVCO7LJtyUdZWc
i9j0Pht6TV/VEf0OLYy28cysO2RaTF72kGUX7M9LY1FsrAVmOZApcm+P+j4f7P4iCkSsCwT2L9G3
+kibB/Isu9I5algkjzedfR++lwXS1e+lZmR9sTN628vTVmVlEKm2oaRO7iervY2RiQ1d3ba+rjGb
+yzphue+Q+lSt2d+/egs2JPup7jeuhEeCODo/qODcf1I57HlPW26q+MRe7QExuENJYIXivyhrtsj
mq2M0DmzfmjmaTeTN7DBsk3jF7LKmkyz9pEsLHfftkj4f/1uGz+t5iZvsqO7uiFN1/LsV++2F9g+
EW42BvMJzVNKEIFVym6LHP+5n+ABdosS5dYFFczu3Db+lmm+ebll7ZBetfFLKDxVEBDHXcV3+RwW
Z73vIrIFjbK9tjpkOre2t06ENscsP2Ui1N5jnLgKQxtWKJ0IHpCetSXv5uOvfzf1s/99MXQcA3yv
a0jLlOwzzVdPKjerGT1UAkt8iYT4UHW0tReBeW+9YYyG+rLK7VNDrbz2uTreDGkRrvHYO+9yPb/3
wA6kZSXO8XLo4lbgHnzKjFmD4IYk3uQyWsfZ9iYPoFl35qqkpevYk7cOCA3kSai7Pfa5PuwRUvox
nEJ9Qca3OFeC2omON4VqFxjNjZytlQ6rcBpQDCHNTXnAkkVRppNxUKepGe173Onepiw9hu7uZN9N
IC3cTeyDyWj1hWMT1+btM35GhyLwcPtbRMS1PbMeN5eWx1DZpBWhNV/VtCNWUV/L3AMhPY751AEl
5naff/1OCFUUvH4rTNPjOrMAlgt96e7+bbhgRoML39Pytwl49JVKZPR7chjd5QBg+R7bhnFUfx+C
+LxLk4Y8NviFu8SrsfOjKThO+L7OpvSTg/Jp0i/6FlLVHoJgxBKvoy3BvzNe68mr146dtJs4T5MA
z2CgbyeE0D4+kZWd4cpQD4TG+ghRGhV8ydRjO2YCH3gRogQviRfRs+Fb3+rZ2TVBBpoBMhAvSTew
ZeZ92NfuWyNEOwstvBNTtgnk4PGo0c6qkp9LnC0Ey9zh39o2Pn79RDPdYzVP2l5N2Rkn0YZ33/d1
R0SN8P1NGJXFyUJOGfbpwWu7Xhxym1QtIA56/2cvh+nioXQ0u7RHtVi5YCcXwEbWfsiRFW9A0PE4
L6X9VX0SvvZw87Srjkc85tlRPXS7bEouvcSv4tntUs+SsuSXNTS6JKPdr413ljDscxayj1a6m8rO
bFBjfoFRwddBXgl75y96uIYVa5urmtYZKBhYmUjna/0GY641r8MGTqqbGvbOMkEKq5bDnJXupint
DpUZK0nG0+7a9NM2ymOmfhP6xopeI6TjYtiKYtg1jT7cYMEoFWvAr4ug0XP7g4fOGO0xQoy8R2jY
dOO+r4f0wbXt4ETHqvyQEuR1UX1+zQuSVT5MHQ+iiHjQQBPvb83PZiYpeB6ncZvhDbufHGc4xVVj
YFSkd2+MtC3UfKqZnCeaU+nR0kbr0Q4T5KFRo31Ji3GNJxVBbD0V/DhCktZSDzsZmH/ejH667s3b
X99Ihum8ejo7ru1aDguaobsOy9erNa3rU2T6RTvtQr+HJEERkjEzXvvFHB7z0HxPF8I++pDJGVAy
hNHAVubIiB5UZYXoYCckKYGy7ON1O0fjtTe50egR2J+Mb36WbDwaCt/QMV1rnOMfZy7R1dwnZ1ks
SDcnx4cjtG4b9o51UbJwrGAFCWqD3N9U4g3T88KGVqTIGbgEhtPtWnXHcDxMHYBTYvwk130tPXbG
WbwvojTdKBFMhzjneBNsNqELPwKM4a7ocDJkDb1kPwjEkyxb5tGkiZ6F6VhnaBaoCNrw3KsxjJvY
d4yRNmFw1UBaH7smah4E2hWn1fu93cSMAJdprTXgZEmT9gHp8rvEm1FtLqER+ijZzUn9RQWvUrLF
WP9nk/6J3b1UHX1nQq27u7CIku0Mw35JIKQ06fYKb6z1UO3QAlk7dbf1CeGk7b8Rrnou79T6oIGD
O6lCA+dzcFL6uLJeQmFLK0eOQOSnMU/uA+kv25Lc2oPSR/8VQtQS07drQ2fiQUR/8XZjtB24skXs
Vqc1Z9gAFuyMlEuOSJ5J2YpX7mx98wJRMd/TmcZUXYFl33kHykdj1FAbD07RbWNjTDehl9skgn9q
5rB8yXlqg4kG158MX1XSnV/G7XrKSR9Q454+oDPe1QVITWJfOI2oMpSwJiqJdr6993ZPARQNqbvr
Rw/i5SKX0D2Gj7efXdpxeen8DsMOPAprcTBacf7g5M0ljkRG1wLhxqBQo01iugcm0fd63+DvilsT
cF3MTtkMAVao+f1AlDCqgWrVYEGAHVzwtFdmYOLoyjUwxJz8aHugM91CEJ+7+M+YxdOS9hbkwqqj
c4jndXLjVe8E1iFGk3K6adUIY4X0ZNqA6Kzys1GW+Qq5pErGyoLSuKix7mjXUA/h/CiJBSogYkOr
CVv30phmS9tj1Y2OGr6SKOiuSp7II127wu9rbJBRqmmeRpN1wbh6jaE1j5aDpFJG9VG2+t6aQu7a
GL+YSOkCxH1XnFlKvx+omMmeIrd2aej1/m7OYCKrDNWqgc0U03IkOwM4RWOGjzqBJ2dnio5ZMMZn
iZhwU9nj023Zs0bjfi6s9ESEmnmXhYV1+fVSZr2uPPFQCFfqprPMIB3zdeUpBicufBHru1IOztH2
JYxnqMI1/nwQmE0J9Ej9Je0quYlRnq9vyxoEAk/g1VbGPGOB5lNj6eQ83v4Ge6l+DpKjTj34rFth
sAG1uussormXVDvFeks0QgAD6EUxq0tV34XtNK1uxZqrV/GRov3QjO5AI3oYkrui1GE8x+zV9C6W
iGRC/M50X98NKAFROckO7xVb0RGnr8hICRSgbz/7zN9y0SUfR3OmDsirYf+bM/h6p8b+3qRsX+bh
7BbF6zMoDZEj4oLrOdedjriT9Fp1IKHk+0fqpZUPLC5tgcsVN/+D3/sDhAdrfGDYtvBeoMLp3ui/
+Hr6cmuSFC7WXazsR7BxKScqKo8zJXEjsDjdLBeL7wJBNcI3rFzqyQxWWH/qszRdW67nfkdXFYZZ
Hvqq93ZjA0Cn5jnMkk+m6gJwa4T1Jg9Omem9U6LuMBXm3Vw575RW5tfnyv7pXC31v0m7ynNsk2pf
/7EAxfdcSR5TLnCpI83AngziP2+5wxXJXusKJMKWCVrzNNZJTzVoLUIH7XCrFSxZb3yYTg+mPS5a
2emhN2R5stzG27IPEOvJ754zkRNZI/Pivh2mo8cMew0+H0v9Ai/JkvZ+YC91DJXGp8dXaBeEtA0d
O8l68a7d1qhy0pFqLpPJ5WC0CZE1E5mAbRF/UC2HoMqLi7Csd30M0MmsK1Dc9ch1vRyaunD38CDI
PRCEHxktMO8KKACjsXjrO4O1RoQ+36XzON9FWJdtoDtoDKqn2iUe9BZySeOxu6qbHlaDv8O2Xf+m
S/WTlMMzTcboHsWiK9AhyFdSjqQCPuBbYLxGq6QdtBTtLfUOCzZZhmF575Zuvmtys7wfIBRt4rh+
M8SLaTpeCFvF4H0pU3hi5oJadFUySW7IBWZPIyIK+pPSR5ayHjeJaRH717sMfizoxzqG0PeRox8Y
es3bOEvqfZNKwG6ESVzm5SBKPPTowpEPmGXFyjrdnqrzmKbczdZzvahgCojmE1f1Wi4iyds1oghA
NJ/6daCbgKwteBjp8CySkC/T+0WQx8P611e1Y7yqBuE+0KxZ9lTCFJh7Xu3eZ/bfc5OZ/poIM+uk
QCoa9zMLKTnebsiUy5aEbyogqptuDM/1HtIeshzVWL0hn8pfJqPEw4Yl+4flZSGq4ZClZJIqz7Fm
QyqcLWgs6iXKlHZVlZVWb6cRVaIazims3WgZ36CGNGctpWfv0D9YV3Rnlr6od3swGzMIzMBktKmM
mWaxV0qGQTPP9VizZ6jsN5Ih0WKTgY+v0V61AmBTfzXgkuDT7S7xWDFkkdIPbuO9o66AoYrwgYzV
IbA/Y3FM9H2Vp9FVK76ECY7HWmrVDt+wQHmztDpdsnDXImGWoLCBXQDwBINgdVYv1UdT8/Drd0uI
14883i7BKdZp0Rqec9sl/20XTDOeWO8u9lkAp+E8L3BTYTg0DNt0ncXl217zwaNb5smBAbu5Qbzj
QScdKIAIpeQmLNARQA9PQ7Y4PNYKbxF74Bzoh2FJ+GgqVL8LP/hCubOyO/+p7Mf0kBEx164ogBGf
oyhX72aeWuMabEBCsd43hxEM88pVsT6ToBM028zmjCnUUAbLiVLDMx/UYShnYK2BgZYlbjaq42sy
EVpnaeXuU3N+sUcnu1fgqGYYX4gGyHauWX8nolcmICBV/irVqB7AKs7nOts5DCm5cjp2l90IxNMb
ir1nRj6pMf7LzViiJf1Ljd+XazVIDkq6bfUpPkrlZ84HvGEoaU0UoHTfu57MAJX3iN9Tfl9ga7v9
k9wuSLDohG953+nyMhHmvYNy+RimdvOmNvSNmhI0Imipu9LVrZBFroFHTNcMYGjudCoTdp0BZEnV
01EXag+hYaPKf+F06CZQW6+dQiDiEcRshL28Yp95qzQlnV+YO7WC3Eo8YffmsbfohCuQZMMDdS/8
8HPkpO+6eYJ5tXDxY/Pdry9L56dHo+WauuEKqevsLhmk/PhoJOXWRToMDDdL0VSWZYMSfu7fgFSB
IUiOD0UZyFFjjPb6wiWJa3Ktegd9IIgcWj7ZC/Mu/1Gz/ZUzi/Wgifh+xqR79Wtr04ukPWWob0/q
I3Ww4ADu+y7OsOrjKw/8GUrqciht7/tHkY0AXE9m8RLEBP2Gxzh1yotsiZcOeo8Sd8yqB5F13dF2
Qusw9BhTQdu4kDbJ4WpcMAPq4mr18Ep8KZp6UNm71qBvFljhW7kQRVTfHyRkR+s/6JsSlZ7LVZOP
lCTE9MzO7JPUGH2CLMAG363r6ruYHDDRApGaY/ycJJJyA+s7HVPeOm1ibzsZBfGqZP7Q4ZnATHbT
I5IG7xT5Sfmb5f8nKR+aXao/Opw6nVvEaK/eubD1J+bHEdusIs7XzAdA5M92ikJ0eaZ6WiP3Mgi+
hDLu1tO8MGHcRVhn4ETLyXGI66IEfuGCa4OqcqKDW5O721Gxv5G056+ELcCtTAcSOm2mikniktaS
lpsiNqJrhIBgg1qRvAqytMBE4zabYuYxROkyGl024KVgAISj8Jiwsd0W09jdeA5GzkTZYHPAzpa+
TZfWf44m1gtjYLxR+S96xEzRmDSAlsvLKI2N35TOP6/ElMyOR8fRQu/MLPPV6N8jAF3KqG3WSusl
nWFYUUMXd32JZ2SCNPy2HWS68tl73c+kQm0rPczACjXThYxlh18wAhnb4oiwdKM6gExgJNJU4koc
DLB88/Dre9T46R7l53Udm8JO9xBYvP556xgp9Ex40DrL2WlGLa1g7rBhNLQ79WIcMvu+ntryWOfZ
V7etpq3euPLMpJKz6GH+6zJzj2sqOYIu8E/q4OpmegpzhqhL40BGGcqkfrK3WpTbmBEjEoR0X/xu
4vBayOvxq3h0ryj9mDxYry9azzdLB4Vfs04T89EJOxyvS0fG7I1PMgmgrJcn3+/7z07plyzLOpYv
sST7ENX+pXOPKJqzzzPap03X0R6OE08c49az71RDXLPFlYHV78Yk9uu2G09twXBEF4aB1EO6r/vX
eSaxCcz9dwFjWHYE/jLUpftn9U/qoI1CW9WAZw/qJXlj80NuvB3mY2TphHVaQfS8JB/iFmmv6MXz
Vd4wIm708E4dBq+2SKDQM0ZbWnUpRihdbuZ42wGH7/V2kF6PHBn/JToi//H21AMSyyRzmfQ6Ms3W
NYrQnWhab9sY1kBQacjDLSKLoajiaAWapv6Y6NWVwNVzXljNHWTp8p1gOdTn7K09P2RTPjx0+fL7
LSnrczVg4hJ0GfLSqy/jYrkw7JLhSW3UG0WXbwKUJfZcE9S2yNABhe9CFO6XKWkaOPbJ+CC75iDa
4vjrm0Kd9L8PFXhT2DyQqcywm2Sv146FgAx2WGtLatlM8wAnRn/we2Ec2ij40nTTyziE3lUs13b2
FosmdBMMoo+zYxzwKOgPYWJYYIb1E6c7fGvpc0CP14Un4hXNXq/tYdsRLbNuHRhUzNyHpyAchqfK
KVeR37sP6hVOq+zY6/W2NcO3IHJMMnMK66o+wjrPFidhmUQeV10GHLXtqIGgjL+rbhtBjyMJERyO
A2A+exVD2tko/kcf1dnZczuWzrB4ynG3FOVoPFAYfZJuNGwHtlhXkyTeYyCKTV8Tr4BPk55XMRwV
P2FsIbiXvTgrbRrzZJulrv3kzUbz5LQfewhIm3GGexQU1hfoBfnZ00fAdCSczUc3IfYQsO99V+pv
1beTZtoy34sYVGEJgTFbPehIDd7++h39+YFmMo50dMkgyrb1nzoasUsco+1m5hrLk8dsjiSov+QL
6iN1yCe+JNa6aWW0BPYtzz31xFMHk6TAlYMPaauiMQY7IZdIY6A3uMF1JiZnJYmBBFsV7JSOg7GJ
ebr1MMy5fVLWYjLjNhkdi6snonvhR9a5xTe9yj2SwkImgEolmvR28lb3ySZzy4HcLDd5FGNUfaA1
C0cZPPGaDFFnXViG9djZRkvel4cEkleTLbL7X586c2lg/HAzmKYQCAqp5Bh2eq8bHEFvzosSw1pz
eRWbUHbyMNp4X+wg26dG4T/0QNl64gL2ZBc3e793wCAsjVjPGnZ+67WPFL3dho6j/jlBcX+Cy19c
9SrNL8IvmqufGdZd0mR3ZpSdeCSbF3vq6UD0LL1avlOWPNdrL3gpmHWNpGL9//6C1DmO7ZmWbUh2
UeJVsUP/2zSdHkhDbNdflb1YxsZzVrjzpUqJ4aml3u55aAxnWb8gXm5Fku5sc8x2hY29o0/0+Uz9
uWT3sdkwwjF9zIJq2MZDsCMDakAMHh7yEGoFb7p9csDiYRdKnLd9ND5aPuiNMtgbQKnCjQmh+TcV
ifnTE34ZVCMyoyDhyrde+1tSrZoE40xiLTCtLkwt9mXE6xjWdFC/rJ7Ofxp9Yh2zVp5k7lsHL9Lm
fUcmCULzsV85lp/fRTL+fNuqoDJLV24J5x7LU7gZCE2GNeChVL9pGMZsXg8Zs4q0ASCtWPWZQ2pZ
7771AujqUzgvQWVobtQBO2n94BOKPm1+/b7+fM+zIZYuvWCawLrDE/bH7Uc0h1SmQ9Ziup61axCm
4yNqgjeKGedKU9vNuzAO531ZiuQdhTD5Bmb/aOfp0233a2Rnq4dq2XYz4ZRGdEaWl64ro/6ger1U
rtzGfemePZMH1qJJTxErwRXD84jhSwX1QdiKTiZCXVNH6n1rMgzIwVbqvBiU+ddKS56V3p1s1r5o
43dtFzBVKud3Xu1fqzR8VpPUkUkcANlFbzCUmdhpFtIzdcb+zw9evUZ5974U5URYXdi+evlf1+fd
y38u/+LfX/Hj1//XYfu0ff0FP3w93/H7/7j51H764cU2b6N2euy+1tPT16ZL23/5CJev/N9+8j++
qu/yMpVf//nHF8D77fLdgqjI//j+qcV2KBYF2799isv3//7Ju08Z/+7w6f/93zb66R98/dS0//yD
2dU/kEmZkpuGBY9GON+LIZT6lPUPpqSW5QnpOALJAZ2xvKjb8J9/GPo/dK4bk+GpIQ2PRswf/9EU
3fIp4f6Dhw47Ar4pK40pvT/+9as/3Nba2/vwP1sqX2lrJCJJc9mhLXoHoEOIaH68siHxT76mhw77
AeyLYjKCe0nGUKuBEzZ0eZAorPeYdaBqnmVcNOyd4bJD9M8S+21RWV9pZTO0tNEJUsqAVM7Zmw/S
WJVxlBNI0N03PVoFt+/xQc840HUb54lTmBvXN7f6EpIRR4P5m7LrlQdq+bX4Ywi5+KBoP6q9yt+6
WAZtogoRJzjLibJD+Fc0zhmxbumZCdm0JUSu2CRRV67aGNv30HX2rifhnlrKOlvIbtJakuiSDnce
8gvoFONjSF4k1fShtJEhWHr3keyyckfT4gS1/9mkE7uKXRh4qTu+65BLoLfYy6klDpH3kDIp3KZB
vdNTJGn48XNytw7jVPlnLxSnv11+39/jv9tkX6lf5SKIc5ZeiWRL7Ej5uuPauG5Gcwvn71ABvC8n
Z58OTLzT8JSSc3YImT0LZx7WC/kHp9q3zr+rStk/5NbRQC6wcyE8pGFFd45ibxWmPR6R3MZvZ35q
wyK+88jn49vzrzwIFImXrQn4hB05NyBsW5MluD5X/pAf2975aPhf8yIKT6Ub2Kcy+3MWZBvTLnkw
7hU7ok1o1AUBpGuSg+2NRCoJMMKcmfq1EtwLPjabmJ8VjYD8yhz31PPyLsq6Dw7C7Y2b6J+7Ommv
VSa1PZ4VBj5WtDGYuD74gW7d2e23TWXZ4TMq85kYonncwRYrLhjgdnbCoE563wBO/66PCkTlh2JH
XYK0dSkCPG4uCp9XKggSEQudHHe5Nab+mpPFkNlDfKYnQ1JyQCBdbz4JnT3LnLW7MZ48gouavegj
GEy5/d4oSo9hQ5WuCCDxV0D18y3ueRsyYQpfe/C2cZeJvWF4oCvwy29Hp/oaERJzqREkk66ArRkR
pFjQS8eslMZ6YIf9mFjtnxl0SG/C7ea0+0CiHCgXuBbOf7JvvWk1yB5LiYGY0UqC/2buTJIjV9or
uyLIAHe0UwDRMtj3nMBIZhJ94+iB5Wgr2pgO+KvK9KtUVlY1qsmzl8ZMkhEBONzvd++58GCKfTTQ
SZO45jUfZ2/btwnDxu35cctcvvZpeJZF95lyHxWzcYPX4m86jhC7JeVDBo+fyneLj2jSaVV2QJyJ
m7p7hCGxH+MO7c66Tpfsy6i1WyX7B2tmqkcjL8Die5fqvtFSV5NwbrJCu7WrlppDpJrOLl9Go3kA
EebDc9y7GmWvFKacpvkxU+5TY/O1anr0NnqdkVzMC3DOY8tBI+3Uw5pHP6Z+H+XUX5ZG/81hCe4B
sxpMhfdF2ZGip+k7I3MSee9637y0fHbGiiBsz/VXP0Acqgec9fHohu6EA3OE7BobDYkK2hfgNvBb
AbiJefvFfR31l9qOrhuXXtCmf1/W4oHwywUXxnsynIuMnB5u/MFOT44yLvhmmOY7r7EL+1VK82zk
2nnsvS60F9grfTKA9Jow1d8qMgV0uPsegTc/H/N7gMtYiePo00xZbno8YwxIvhybJgOgCcvGgwHW
bQbk0W6cRWuDjRaCkW/wgtSI3iz3K7eI3ugyjLX5bLs/AqzM5sj4jjr7ek4MKkG8JzM2X3FZPfZL
8V5Z4tLNWiATIt59Ci9ngXlCX/W6j0q5T4aQqTq27K4J2eDgYaqio4qtJSg73DiOxF+iB+BWJXko
xDZz1f9wqv3O1EAOOSbr5bYYgBLjNMdZs19sLGV0xFVUYttvdaE2Ink2Bux+gbFMAGMQELNJyLMn
s2XXe2MaCNnfVQ4OX2Us7K6jkuUcox1rWBkKQ2mhGUl4yao/KX1o9qD7DlM1OD4tk9aR4PlzQWkj
7xE73rYF99r1lvGkOUq/Hms6vHW8EGMSQ+QigOTIGZ3WoOcVi5JH/5aEGQ8y+2psMJaU0p2PCZVS
TlZ1R6+zH5sZlpmz5s21afJhpLjvXGYgAno+H6V1nFi/vY2l0WQ1ib96hH895AHcua3KbX0Y+372
02L+mFMomoM2iMA0aA0x14YoWtnx4ms39FZ7l5bAYn9foDsoqh1xAERlJ/H/DXW4JEN66JwM7Xd5
Gqfq3CXGujFZXsCjhHJSkFQgvmp55oHkpI3VaEm6DPr7ahqEzpaoCmiDx8A15MvOTLB2rgbKtjWp
G28GXYg6RIlHUh2QRw660uRZc//+8jNJEbFRYK1hQEyc0XyciVQwEF4xZKtmJybxFMVMWjPH84sa
rciixm6Xj5SpTwNdNY1NnQE+M3R/W4t3WUTnRIzaHK4ZOGZmRHZgNXQsUwfQUGQ4djRV4HDwt43V
EUT1G5ZUbH+Q+sGx/10GNjs0D3KtqAobmd2WuPbibm/XFmCgGYLflBJOHRcudokXYd9sJaouZdvt
VBJsic3vvicUWY/JTWMVXVh33Y2KiPqyS6G0ZLmPjZLaOuE2lLqIK2AO1tUQN3elGK+HiU+hBOVN
yTrgddcDLWqbFl2KUcMu66D3St5gq3lluIzQo1UvxJVJ6rtemBn2fNe5g08x7FXZLBAMVZFdJee6
w1jKho4rsI6xietcyRn1sFnJzIPYvK8BmQw5yVhNmx1NpX87nMLCFCdbUwI37PJGkFtiDmvq7b51
It1vpvZuEXaIxkB10Ap7BFMR0S2/THtjZxkaV1dXXGnSJUhubotKfPFiqp3RZEb5bauVWJMzc/DB
NEpwFHRFyYpElIGuiI7iKzcJhr9aR8a+jcHMcr7aJZH36jptw7Ake8679L2BWHTLDqf1xWzBt6Dw
RmgudBSwdW2rsQgm03GY4+FFH76gzkSv3IBQKUwNNIreFAGNddrraETxrlF2AWxmeDTaYtqJ2aFa
Gb3lMR/c9qEbT79/sDvqYiApnD1Xe7PAqALVKQ51saEcMoA+hqg+UoBdVPvRlxC51kl5uXaH5aZ/
Nu3sXo+1g6ev+aVtkk87KdOwX4GkeTG/gDdEj6J0aQhOzBdCtH4JhSzznyqe6CSOSrIUiBe3Cj3F
1wbnUOdZFspY7bXKeqW8zAgrm85KFpcwijuoaCOuZC0KOxMElahWSFB3U0Z9KgldPC726oNQtC6g
pj/yBObzPAc95RLT9gjD/yaCcaDHKYpz5bcLFXwtptYZy5c/i+I2UbO6lwDANcv9dBW+2XyJwecI
lxwhP8/q+XaUH+BIapmqV9U7xQoS3i0XQGtRWulZ6qQhhvh5N/At04R9j7FeLFUTeEgaXgNP/AQL
s0sC7hiJND+YcaUdtNt+mbudkXdPQyLGvZOKbzGNy8mCkn+7T+12uuQliSWznfdWVrwPojiYU5fR
BqG+vKR8ocVRoI8m/jBgESaV7J3cKg6h2fUB5T83jtVDftbNW1N2WQiE3wECZ4J0XiUs6KbGmkx4
uoHMRxE3G30ZR2G1WHcrd5pZ9lCR8WcHW3GMti0XoxxucQl8pvR9jrE4IDL/kQ5nJkvcUQcvw6UD
gSyFE7TJpoPh0psLtLcCJ16jOiZQcwLEtniYGVg1R/SVnaWloK7rc1HWvi1INqrluZtwCOrNvevW
wo8qdWs0JS2Ho3ucVT6dxGi9JZ53RY/nT1VZLr+/h2NwtUDNdW8VBLrAtsguxsBohmT6u3mJlnQ6
uwOR/L4ZGco4z5hTdylmQWqW1fWk+MqAZ2NXtskD1Wp/e6vafQixvCyNO51otXr2tPRlUfY92b+D
UMv7FOcgNZopXILWmcG423Rjr/g/qSS6qbPxpM10HgxaAz3JPtrLU+rxgNIWdxdr3lfhbRZyA5sa
fVHnmklrblJW7BTaIwHCW00vzrFFM2PrkbZpuht6LShoyssPpfGmVbl1GdCO82Iq8XCDAsrbIJlT
NBNSq0YiXidGsbJowVeM98tk4fNLd0W6HmkpJvu99m9xXvxoZvQ+YqIMYJ/+HVPstCteE91MglS2
9y01zYZ8LufnYlW4hUf2D7gAg6T2Qkqw54LhRhvp36zPEp/aUxqne1m4k88OoAsr5mUK/jaidoHJ
efQeS4HgFzkctVcrDSu6SShYJqa4DqGZLnNAg0PLtOTo6PGxWyBsR+0nVrVLCXvSt+zi2pXOHgPD
0V21Fz3LnjWjOaWG99BTRcM0dH5KohTqRv9HWIs84rvFrd7uGqmnN0bKTDj2tFMTa2QsaIkzlKOF
hviDiYM4esHV0BvWe9VWXKkECkzZuweMVBCVrXQMRG6WPj3HW3ukVeytiSg6SiawoMqkbqO3Zn9Z
Lab4nqnd2N5ynWrdc1T0IGdptPA3E0g9Mw00Ul0DZogRdRDzgTjIfWNOZ2X6ScKLl3Z7cPvmx7Da
Mhi86mXoeFunI26EZ+UWFfi7iHzvPoumtxqnD6smwx9FJ7K7gGijCob9QVnTKjStezzGvbDyYARp
RsUJ7qwSvn6iM1jV1I9qVkoUDK6X8r2ZFRvQDrePN3+WorT8pGGbjxoJFsZhBzLr35aKFwxsHPSX
7nmW/Y9o5DdZ90MnU6TNhSMSeRzDSIagn+A52xq7dgmBGd8rGdAR8BsPHYVfDkVGH/aI86dMj99Q
Xp9L3cWclM8fbIZO/XQ08yQUZXvMwDP7ep7N/Ac8ntZVjy49dL7TQT5viKAWcE48ngiEGgoZLPHi
+klHiXza0/L6ztB+hT0Zp/4WffYbngsDuR1obnQRE0nmULLetr3HXaQWDJHdV6YmzujYMVnW2T7L
4h5L0YuzXgunfeebPNZlAS+r/xtrOlkFIibQzFQgJVsIRz0NRs89Wut/KFE7O6rajg2z7xlMPfJ4
I7VwB/U1YpTtBN3EFKVOV57a02VxrJ8GVwUnA9Il1C6wox4/p4zpcL6Y1L1onslWI2GOSN+Kk/lS
IbF3m2GKfo7Ve2xl7NLpzZyLphrfHpWgb1Ynumy8DuVAnT2vA0UIh8WiWrHT+572H83+ZqxbXfBj
rPvUav8a0QxzjTIJOmXlySTFMJGgtgZKPMcoHa9iI/vUegoQKRX2KbwQGztWD2qhHxKNsa/iWj9w
8ZObb70n6aoOfdvx9ZHv3xTeO9WAdsA8nzuxiZ+q2s03F1wcuLn2sKYeplTmJf4KdH3nCMLqxe+c
FpvrbnXpQR0hE4tivCMwvu4pPtEBFSrdTx2rPSyRfq2auTnp2AqGRrOIZzjP+OEp4S7Ra1TxBgq6
CajNXsg8pKffzp3GW18pN/6ys3rlfJs9drHCZzz3HL9Z0Zcxdm7kdut0bRcRY98ADbQ5ZoPNkcBU
DvaVSuyL3t1FXiN2dq39QAfJwrrMV8wgc+rHRgF9Ho6Zbz1IZwC91JkDhXXjY9k6/bnqIGEVRnVf
es4cqmd8fepWxY+UaM3cAr1+QwU9nFDi+yLBui5qOu8oUjxXROFOmv0etXyAiVAPI/V+SdzyTxUl
oBv/VDo5LfYiueYEwG0BZHxALQS0gVZEv9NSzvm+UBtq3HYBjyHpV1ulfcKJFZK3Szc0ywJaXA8t
e+955h9WqPwy7KMEfaCjmSxOrU/dXcnKepcoLcsraT/FciPsmLgeTSu6JEt34xgwmtekY6/vVodJ
lhZgWdBClrK0QJvsJjS3tGe7Osd8c3iVHioeLS7FFcLKJMwcFLLXHmLbfROeZp8JoBuhiyUrsLV8
Of2iCuYqwtCo45lx4iOtae4TianHceJuyuuSE9XCZDndekA8Wj0GMEPw3RpKys2xvUxT/8ghs7hf
qCjo4ScljvmK40fttw/BbtfqUlbzwcLeG8p1SYOZB6YrNXaXK/cS5dsuMUx9DEAhIUriBgoqaUfk
mZpbKwYPXVD8uqOOgvt46T69AlrSKu0qXKyFHZdRHVvNMfdOkx5/f4bVUdrValEAY8I9WTIDu7z1
KxnmU0SvRIBJPiEDZB4TZqSn1GEJk9lllvsBXv0tZw68lVMRluT7d/D38ut1yG9WZ8bCu6zpjny0
fVtXzrXlRs6RN9u7UtQ9b7nYYaKarcw0fRdR5H3o7OG75Rkbznq0HkW8iB0Mhuu60nvaF42fvoAE
40oCICSaGZ0/E7p+MkeZPtBj6TbyBpvP9e87Y6LSACWOUjCphXlSief/2kEbVIvdpFE/85vXLeRg
BoKuiu0I2DepOuWRy9VotDpo9VwETU4sV4j5iFtkPjTwAGt79e4dzQUGouV3lUGqFavTfJjVeJMO
6fI2GvrRtgVG5gm653Zgf86SeodI8lCVkfZc2RCM0mK5F2bnPmVOchxxlHGiTS9mS9/wHIEgcta7
aGkeusX1WPK4qpKEu1xPzAs4R+UnktkBe93qAlDqknoFdNmF/3Pb8Wi53Ry2SXlTRgPwJYKlidZt
YVSWu1LjytkKwuOiic7YmepYBypcgm4HnOAdQG19DVjqL2lkhE1uynBAkAG93N6u0gM3D62SU8go
LpbsQhOqOvjaDJ8X51snoc/SGctLTD8kizKHj2xanlCWORpr4oXH90RYVandIOJ2lxnduyYUADSI
+lltEFJM6XqN8db7reNiKO3YvVRUj+JRyB+A0zyNWfZJOjc9pKt6NSqeg6IBT+x0rM6c5J5onyz/
IyqpFT+DHFYojJwKyR6dzb7/6Eq3uEtoa+HG2st5NM8NtdGVyDb+veiCSDMJoAuO+NpKKZ09zuJA
1WUH/RY0aarn7/UWt1nT6rkoxXU62AyfqQCmOs21s+WmGpHZuTRGwk8NyDESNwH4+SOatn0bqfWd
Gpdiz/rwMxkNrmACkKHpwtiBZzeFVt//ncTw7M4cErVWXmeDsR5/r+Y1doIetusEcqizZkYtNRf0
7FQLuKY2qJb0Uq+afl/RZnECFw6JnIwLy8PbRkU4FXP1IsfWOmdyuI7GLr40PDGIrWbojkAsI7bZ
Jsq4mutHQ/T9Q23nmZ+va5DPIj7rmoKVmSdX/bx+WJqTb74AitVz3phx3miUjARoFckMmqyVmTQH
sE0Qf1eLBW5wzpqCDUcR/JF1BLy/4+0HgkBBJktqAJaRx0FsTv7vMxYY8BnTzhJ4FDXQrSmAyy9K
+AnE5VD1dMq1NL36rG8/feI5iKEDW09kUOJTY3Qe3s0+z8+mYVD9mUc8+oqLg0vnDJVanvsUZMiQ
248VWdXBPvcGU5qcJRjaWXqfJU17Fnl0VqVqgPtlw2EV7Rw0SDYHSqKcO60a/y5G+2xCzL2Yo9bt
IR3iYPuOBt3016HtrosietMKrKN1ykAlIyxC91iOwJPVdzLxzuvYS3DKGWSk0uqP3MZ3Rps157p1
wjgnz5pM/TldOHYSgISXsDFr9aEIi8y96bcEODsuQfGCHd/WXuqdlcJSvrK5WOn6JqmEAEfDgR9Z
urjS4aPl42geig4tiGo98kmwxXiO0lUl6uSh5DXB2NlDVJuvNJvNoK1FEdG11TtaA2JI4gZjwyQ9
dXas73YoKi7oNE3EGd6c/0v4WBYON+wW7uu1uAVbRhtdyb+upHOsSOb+I/pnM9GadUjFOFY8LuLo
hQzBhugclKKRoOeMOth1AJNqCGvXDH4tUZJGUKKl2MyWaVVXUdm/LUnL6tmXZxtdQIvXs1vGdz3T
YszbVX2dmelNmjzl7gya9rxml0GheMRLQu0xLZNnyop3TTsm555AZl1o1uOvr+e3THuV80MxVeRy
BjtBooC42hpNEY4JlFpzwqo6xtpHlFiIoNYfroB5V/QXPH/tAWBqFC4auc06ikMvYRbSpx5aWN3s
7ShdINGGjE6aMHUTSdaip5AMqHUNthR6whQOq4mz1puxdP3+2KmtjlqS9YzakOr49b/N1HYfxUmy
HSWQaC0XtyAUn0wmQBttuOonGsid6p59oH2xZnveT3aN/D49dWnR7ihyrU542Mll2KSuMSkhkYxF
cWPbyT41E+fWGGS6t3pyxX3UpzduZf6U3aggDMG6ZCvZ046t37RyOy0Y7WHg9GXJPJxJV0Z2mBqc
Dr3ikNIR73PACaOe3RUDhygkmuv4xM6cnTYt3+4qM5IrJYVqhLOoEMUtBVUmOY8etcj5fOVpLHhF
O/4kguIpey6bIEvVpyZM5CWwtBknHRq2cmyUQBqBQkPb27ZBM7rtsRf9M1S59ZjmMekKLuSM3D5z
/wZBndYGpuWBg1awmzXUhBUP7B4WDp4YNAXDy62rX2t+ZBntfulf64a5bKen17BTThOn1LNToCl2
nZVypPvIm9gL9R54JDSBYwEMMlzcydlje9l0accJYCYPp1kzHgnktIe6SdOA51u6q5Z8PM7cDnDk
rF6uO6+InhuFzgCsi1N7fEjRl7aJQ4UqYP2YXT7Av23PWraMdAtNcTASuAvAtnAsiqr2wJKX7NmZ
nZkj00uhCocU79cyVFQQ6A36dC+PVFDJN3YsxT1w8/V5AsMYu/qC3zanIbDyznPlDjs8cjn7G51m
7NJ7t+qm26keGopagGxy2sc+RGuz5gRUMlcHIgHIQHJfMOYvx/Qg9AVmiWe8aF6Pkp/86M34LYTd
kScZlyOoS5iyccRiCsXmmoaG/4OzyPgvrultWM8rl5jGbFx1/6sBI/HIBOCkNPmNza/Oq5+JUbLV
kWwy4mTgcVfkCVoStap7zJPRrYj0xs+S+MtcOWC0bvkzyhFH/MIwh83VzhwJUVmEa046kNrtaUyd
A/hV9IHDpIFBKnL7flFa+uTN4De8HNBX0zgcNkHjd2LKcIK4/b7TQY0tejNfcjWFRWPjJphocKNa
4xv4LlRys/9EU38ET5/cFON01gaLQoTJnbY81zcptn6nGcayl2w/9FlFDO4L7WyU7m6YcE4kjYOm
j5pLca77EMfWR7mIKRjLTALEzhPfitaMpI54L5PeOrQ2U4vGMq7g32+xGWU/Row0mS7KgO/iXrmz
DRnLfGI9PvNwoe3ZwyDezwPKZRUHno4o1a9wpMxaM67cyPom+rdgUjbXi0jUV5zZJjTL9aPD53Cl
WT0bVscYTiJvDcpi1vogBiSoresRDd5gCPscU6kiLaiUU0bBmz1IugcEJoiKYtCdltF8kROiOffZ
eM5J2b6nJoxSLB/UOvOC5HrfpyK50gQx1WQ4YQu29/MA/p5pgbtTJY7+OEuHMO4s7Kybs2FI4mAe
+td+zu9+d5FuYnwOFX0Y/w/urfS7rbv6p/+vDq1/MnT9dxauf/oL/50J7P9Dj5fQ8ar+7z1eD3X5
b/9apZ//2eX1+0/+4fIS3r8wysZ1zygPdytG6/9h8sLIJWxO/S5+JGltHsL/6fEyXb7E/e84jmdt
uBm+9B8eL1P+iy2w8LiQ0DF4SeJQ/xceL8NiHPRPZhQHBdY0oeHZpk0DDj9rM6v8Jz9U0s2TiEZd
0AVhdGGHafwI0OmWwybjKlVeytzYefGUBzwUU249MPEKwAKCYSDZ7R7cmDhZSptf5+YwbNbkahhK
7UhI6V1kDPwnCueRgJGyWhiRfpnT90H37asqI+cldTeo5/zaKSywhju5uzI/Yoyzmfa+SMdIAsYT
+m6Nv5lWdoByi62hpTh7ha6CtSZB263dztZtF2kfpWwwABgrA03QISZaLN6TmGgxLK2Wc6hIg8m0
bktRPJSOMq8pBN8enHo4Z1mgMTbckJLjrrfH3chnA4+IQw3DmyWXBBPARewpSd9OW+k50hPALKN4
XBIpMcg7FKXFHaHD7tjMHQUtbT/vxk5/iCUJsCS20IjUGgzO1rcQPXqz8YpgPvlUrMGCnTkVy3w0
CESjg8aO1wLX0gglyOns6cMcysw6OCV/Yc1BtXlu8RVPc3/fbLs05QGHdrIHo0pPQz2tu8kmwz8b
5k7KGXqT3SKdDLST79OKbZzT5ZBzlAqm1ND3W0MTNvtw6NzXRrfjfWkz5Sh5IEd2ZAdJtFz0Xzv9
ORHmcFnq4s5IXbkbF1Rwu7ohh/uFIk9Bk+VgSO/Mx6E19YDwYb6zFrDe4gf2Ckl8OdxTq02gB0Mw
LhRB0ycBJMMMUA/O+gpWxXCgpXTqC2BcDNiWEjvP+5u38FmsiZx17bzPDVFhRxQylBYNe60ihMNU
B4yu/qZmrz9id/CrxaQZfIw68nIuLK9ZnmKb6Pikx5smPu6oTpcM8UfWfOnF+7rcYLcJ26z1Gpne
JSrXfMamCxNRdbCqazKZXf65bA1g1JPgj8BBjfCTB/rwRwz5BnfoEXzBpjrJAkTcgN1NuMmlKWXF
17LvJUpflApQPyqj8CPv39lndkee0Q84tsgOopajyjp4SPQ3yGM4CdIx9jXhyJDsF8C4nl2roARJ
ZyzgmtCiYL+Ga1HwPhF8Lkx6dJexPMcjwxbZeQQ8Foa2DXCDITEOg4McPC0VzSo9w0Oc48BVSc2u
ivOnhPC0V4oGXzzEyGu0YDmUnfiFlpyxzIjdMoxvYhiWAPWF7aX6IlhZHTLdZQpiFZ9jpcOHYhjp
dROumsGkjYCHlZevb+7QGQz2RlaGVr7qnWQdcZ7zNWEHWvfPDe9sopUxY8zR2UVFejdP6iNq3jRj
fp909gJxfcu0Ow+Mhe7moiKXmCrLt4vUCO+rWaah9lTQKBQUb0pY2tXUMX8nq3eMnSI9xuW98vYI
5vIlKubaX6tup3lc2MucUYDqTTct6jB6Fk4yHvuX1v3sGIcfypTwOCXbp24sgJFNxXPXeFdDvobj
2qwntk2MjmW0rwvx0XQZHziFOH19XsUceoTKr1IsIswJ2NYyTV154+YKcIveyqdpY2eC7Wa9VOab
YZm36xTfLazMx0wDhN5YqJllzJqHlhO0+Ljw5W0t8pi55GgfER99R1Y0izvWd7xCuUirmm13PN1P
ozb7VZTsm3RpqBur+LxGI8ED5rn7WY4PRg7kvhgLtJZCf0kF945heiRgU0T4Il8I96jPxkzn42Qs
T2WuzyG9CCvCy2KGk5Hi8I2y+02FHKwVJJjb9aE2DOzpoxTItVbuJ2pJG1z/YZOilY/MWIXHJWU6
6XDBQVIRpgOWsRY4QjzcVTApLOxux7IkHD3Ku2oo3gqZX8/DaoQcO/5wVHbgpjIOoz+BOQEHdiMx
jJ3YNjWRS6x7pPisF+lw3zVwZxNXC9uO4h13Kr2dmar5vl5kvo8nGJ4mhx/WxLLeMVbm93P3SQwC
KFloWHcRbnZLyRvIYT890Ja6hIujPyap85qhV126JtYvvebc66CYj56Y8R2o7gutmRJWN0JTGYe3
dY3peYvsCb5x0flqNd5kn5sHJ9nQk3F7GYenuKCK3FrXECcEFoPBVKST+Z04fmLpmJLlbI5kzagi
NAJX87rrHEIBJUuNCi2jGmid92eTB7Dexs+JkuUTggBnUa05RGTN/Dmjzj0HPhvGpF1OHD+pFeXR
I1FcLwSjnnRX1tfGitqAgRHjqMlwRgGQkgvRImueuC/XR8dKgJSZ0MbH7hVgfXwuDDIjzpzc2G4q
99gvjTaPyBYwpsLolIapnW21YcqnPkkDyxKsmiuv09E2aV4x36c0/tDrpTlnKcGlmEqBUu6gsHXP
0m0vej6nNwP8i0K/UbgBPk35VC8FJ79F0AFgsdp3zWoHs1rLQE5tckQuF4iwsNnG8tlcywsDtGyU
ua8H+YA4DjavOM/2d8Q4H6/EqI5oe+1ea+f+NLWkX0FAJQ899/mRFOCOotfl1K840Vsmjg+6SGoG
cvb84XDUwyy0i9U6fsbObDJxSfNrMUSQn+BMHLzObcOMDfpb3Vr3U05gtdZNY8e+5Gas4uy1SnaL
Gw27Kk0pkjRlRikqbcfG/Ppbb+zm5zZe1VtHF2U6rBEMZqrdeymTO/K65MlVdTs3+GUwFxbH3z92
pc47pTla0NV6DTZF1deC5SYEuE9KpilxH5BQxc/JouWNsXc1TUt84Kn/7vURJS0MDy+//2fWeOwt
ycent0ZEFRvvlRsJ81BVMeWtztcvnY3pZBNgpdjlzHyf0k1ArLRE3/e2DGuZgfB3Op4UzEBobJb8
ERMlXTHK/RQxPrNJ0LG3alwaUT2R1UlS89opAz0VFn5P1EStLN/ZV0b3yIAdfbKBbLrbtevN07zt
u7T4ZqSd9miV7UjVT2nt+zU+MiVMfDl4BOPqiuVby+g8GlTYaDjFdLZ5wAq9gyD6fQUn9lVRWZ/Q
dQCE6RSbi3HWavTUqH7sZ7pGF7GHo/hcsmr5qbSxQwqhM0PBV2E0RBU8KJ+O9eYK7zaKaVfFxfGu
7DfyQHdC1eQDIAgxlolyjP1mh1SdW/YTpTr2oSNziPZh77Ls1rM+ZlKx27SgMhiHjQtcJ1B8a5jP
aK0tm1l0CIPV3GFr1ogcIxHEqDjfYRPeahOY1c5GHzoSP48ma97ufuBM6SrqpnRuRsv4q3c53Xlq
PXql6PdgVZhjp/necJ6m6jPBBjiRIBwMLKemGC+jys+LW5zZyF0i9PgGB1jZ5DfFMB3hrx+U6o4W
aztG/SM49kOrvQ20lneet0fmO8y5tu8aKyiJjgfzvLDR7K8drR/51CgZmjNemT3ecSuOwVqozdyB
1FDWlXcY2AyvCZY/DLu43SwjZ0sNhKgvQiP1/EnrfGqvAap8qRJ9li6cxrubFqhtKUxuKucwW4fg
rkLCIeF6LrX4CNQvJPa82xZOsxI7fPK8OT0TVs/Df1yHJoqaxis0Sn4vMPCsR6EzDX4DJrVDrB7s
3LcHHD/lOuAVJmaXwskin0kB3dh9W/P3lnew5jwc2bUDl2L1jKHtj36X3tnlZwFCvmM/1mIn0ScV
1HgQGwSGMsUBApnAw8lZ2KNfG7Pf0D+Y0GI8C4bWnDfwyLI/06Hw2T3wJds8dPUzeWZmBU1+1Ovn
pbp0OBcckLoR2OXRGjCgCD9eYIsbfnqJrcyHYuknOHLbaTma4CR0wppZ49woCt+AAoeR473YM96+
TN5nRarhYACXwl6RGeV6gH1NYhSEMQYTmDKWd+ZDNPYj5hGTPaD+rfgRLWqOOajTIP70UudGeKuY
Cua951tiwGBvsEbLrTicaQ9dMg2E4Ho+dNyYy9oilQF8ZG+zLsilxiEZ6oON3aebRbIDRxVAI4CT
OF/RQxodpYB4vO24Yx6UHBnnMx0LVwhxWgCSjOuj4FSQdQSma3D2WjKRDgaFmbvsrVS+XJze2mnJ
azt4j8Jc750W4z3UyYDwIbBt9zp9Ullyazmd7iu7jEPW19NoG8+rxdjIXDCWqU48JhwUvW2im1nL
Q7E2X17E5DyiBJKDaMTLdDd7qtgb+JjChAKcgKflFPR2c69Py8cEoMZvzOIehMeDhjsUS596sZfN
9cDuGG8QkNs0SDx9sx+bG97z1o7dcefkw21B/Aqb/tUyiM/Maq+deX3L6gCDToQrTSY72uHeYNK4
bwOuOVaE1cdnAfJ/YcygieKjUfqb0ChfJ9FBGiDsKRyaMxOWSO8WO1rP/52l81huHFu26BchAt5M
YQha0clQmiDEkgTvPb7+LvR7g4rurlIXSfCYzJ3b9Osrn9dRKZ4MoGsh9buagDcz9PXq0mCSmP/R
7LHY2IYJFFA/C5R/QVPrflmEP02rk3XBMjOaCTaQxfUFI9+1gG/xBw7ewthaDpZePbu87TCXw+62
Fr6XWZr+z5hYnESGpkqOal0Dyg4yDhO9xDQsp0Kbi/ephRFuQf1MpWoLzicwfbOirUyGNOJpnaG0
wXvU5QjLvVmTtzF13kXnhJeHC1gZtMmqcDFrScHL0sLN9NUbuNA2k9Eu7HAoGiYhKZMOoh/DkE/1
9KaHjWt0EzL0QL2mcXrNDY6Z2ig3BRntm6CQaTgymOiM3SkRsZuVTCKNu9Et0BwEa+TGOMPU1XJh
kyQkggY5zD3qkNnNJ6ISZ63GTrHeT2VxjtiUXfIwa/B8zKYR1kf4KkMhbthbqfJh5SAuGBujhXOr
SLLlnUyAwgQVLmY3SN9R99LHB3P0uWAW/tyq7hM9+WhhNxzFjPnOaXgvq9tk7Bu92AjYtwTxb1t/
T/NPOF0tkkb7yzztUyb8xa5+KyfCQckK3awJqbq+ynAISPlqlj/ZqG0VQo+YG/hFhC6VoG0Jh5Bu
pdLhEoexW3JdxuNnou/F5ix039l8HtoMzoyB+OY16WGbKWRTOXzEKL1p+VepcxH2GI+8bOTwMSwf
oJwdw+rsAfoMPEHPjzYIB05hmLmrb/CZsfYGbqArZzhEI/8baQETPUIM2E9F+RqmH3lw78mthfmB
8WH7HVqPxDxp5daM3xH2BMK/NYB7hNkJdmNg5Dtx+7BV0FztmtGvF0+ZNxmJn+30DHjZgudd1h/a
tGceWCVepXqL6lndXjO3Y/RQi4/MuJ2m8CCoDhL7QtspzPqjwrKLDOXV+L6WKVGygWiq24axjYyt
waxKM5kVEQ+weFqIQ1vCfXHLUlIykgeySgjCAW0dI6lxI5LDqZ5agTOUO32bBIcleY3Td3zk7H5U
7Y1YLbZA8uigfOdh5gh4iloYP4vHZsIQxtpN+k2CM1zjXGYF37Wy7+G4jFCA/UHbE0Zom8RSCwSh
NZUfShutgZKnIVDpL5hJ9+Avvizv+/kr7L+btubyKplyXU3rJa3fZ4V9bMLVhecUn9Tp20QX0P3E
8rnD2S+Bqo70AStrvXPQSxTFYegRR050EpW5WcZv5pws1ucwZnA6UmeEiQ6Kk7xNgErrZv6MpFtr
gq8zWseQ3o7nK6LkgsoIXMSZs3ct/czCY5A9g/iSUyOBWJPk+4SoXxQ+Fu/mcljkR8WiHXAar3aF
eSDewIZbUbVPYrYJtFHTlwp4IUDxNdsSb3lRd3PhpBoRYuwiVxEuIOy7KtVtgoYmeS9g8om3H6p7
vmDZEevDNDyCFF09nxNjIVs5BZy3ud/TOyzGQ0+/mI1nql+Gvxowjyj84RFr5/qlVxi1bbLwAC1M
Un8SoVv7WfijPrxzokmzYQPnOhj3xvCTpy9y1e/C3rzW8JKaBhXC7C0wH7XozFExCrdq/NPNYB+M
5CCjqw3vtOZ1GjsNDDoaV4JaMQMSdiohLXr9hVGX3J1XKhg54cJovuQ5BSBcNKIp5YRTiIiNyXQq
yzeT3UASygLvMYx1DsZLYJAd30PtKiVfHd74mTw8S6tJyr5ndi75lhRy8b/38Y4rOxiBIrnJYABv
FD6jVZPITWE1iC9j+Grlb4Jx4zVE68UwdpnwZcAzESjzJCAEs/gn13fMsuP8WlKyTyYmv7cW73qc
b1cdLT6xFmG6JM9v6+rDsvZssrCkgd8QmiIH763wF02/VsccxRVaD7HGRHbgfAmiD0G5Fertvzaw
d/Xsr7UujCOr+KIN16Yihg+/tbMFSXqmVv+tjaukXrp+N8/bSSGPFS0DvPgrjllApG9ZfSravQBu
fTD0t3Q+p9mW14NYLimuFmwbiEJZSDmPynWBNn5d5BcEZ2MC+/1lLA4y/V+FLKvOOcKO4viph1xz
WxFdUf49yBUmKDUjal8uXDTRU7bhKXMAxog1eWlTo9yeahuFjF1gARmcrIb/F8b9S18chHRjqLdG
FjYmo36c4Kr4u68vuX5AdUuLcy1zX7O17mRFx8I6WdUpry5p/YJLNR9Q7G9ZuzUl9F3w79+K/DiM
FyH+7NCxJ8jxSB8erqpymavrhwY2FHIOS9hHM+z6rsLPfrhy0Mz5OTNfhuSRE1g332r1o62OQrkb
u43UYzKyS6I3fTzCSmRZvMf5rxHeZuvOGZPne3hJEkyd4KpW36WmOANBWuvxGloUeZBsgJ0Oy+qc
EN4LnnZb/9QhrgUOGFNU0hKKH2b/lHR4pNWvvuwyNnWMTGW+Y7tHRRpoL3lJ7wP30QXbSNV9UB66
0AejcJaOOcVuTl7k9FlIaPpd3r3V3EOv1l7U9JLn7/OALRtxExVC2HM+kY0dZ14Ola+Yf8fwow/P
anHPJVinIWg+OlLZB7Zkuknjx2PEZswmhhFGBeILPlQSf5rlRuV08EVkUqVfxTclPkrKzZJhPwtf
8fDWUDQLCcg3WvJ0n4cnvf5Xk9fXvmaxX6TnFv9oxt6AS/aoaSieOG5GZVvNP6nuisU/NXyN8w/k
onbIwukspDXo8boDMDza7aB152ljTWcYHnaCbFEiWjV7KOOG9eMC845hB+BIRMkBqarS7Kr4TaLH
L6zvvrsx4Izx4In2xnLj/uLJdKpj5ne+lWWEekzQYrQ3h5MUYMfk5fG/UaLmAbez5mcHfwsRx3pv
zjWksWs6nk2qcT4SX8GChf9wz/IZAeZ6KeYYj8/7ABLu+My5cli/5YO7LxE5xHVikOnGtmi5NOVX
ClHF7Sfoz41nIOiTNkb3p9GxSt1Ll77CxIc39lgOTXvvrXecV8qK7Ti2xBz6gXRm04X5FtvuQNyV
8zdUpgy2ILRyc9Mvz4A6EzN982xYJ1U/8KJCg6QL/+ejNv/DSpAnu2BXU0BaPIcIgTlEE4G/9J4F
PogaFbucvbBeFWA/BFWgITPGoBJmqG8cp5n1XNI3koWSdXMT10givHYaKUyynt8YNhOqqNEe44kk
KYyyijv1hiI+x2mf1eQ7+3gwmvAU0ggfRDxK6vgN697Qxa6JUnLLf8oVHkWo32FrhmQNsFFDg62e
Oskq2G1dCmsVGdlwatTdqNwFQk51INkm0z1pRtZdMF2KGqeujlZyTgkC5ef4vgy5dIzh0qoQEgQ8
aHe4zXMzi+QCEYqjJHcjONKap4mPrDIYncz4gm1TG6ucjCyi/N8gvI0ty6+65tGmkDZWCX4BTU/L
b+PkNdJRBeWR/BHSOgQ6XfiYx2/COBie2Um15fZLhksPw2WexI2Bc6Dute1mHNHiuHr7T8y2Xbfr
RU8PHYYgwGnzfB3RtotcO/GvZpywDXQ03Wc4yComazQrt+Xo0N9mIiHs1CFciPgGTe3fEm3Cye9Y
UDKNIXSMsfQ0+MWap7SPIXnjKE4LskgDVOMn1GNsWXkkFNsHGUFoVoa7Ppi2PfUbIBqe6pR0EFZk
H1u0YDkRocps0Wi3DUtcvLU4TBhQvpi69P4KOOe26fN3FfXJwpsCYKouvFA+RYKf6Wcju4bjrg23
2LblNY1c/SYUp346TelnQ8oh3pPisG0HwqZoKxLMOd8SGO1ugwXv3iQCazdnHPT3Snvm8Yfe3Mry
Ii5bvBdL0VMIxSMcCI/e0ic+xtBu2LXbJFIN94qmsNyXEP3M4bUXtq1G7AfBZfQgC2BVghl0elnF
IDLWRW90ZmiiD4PgZrGr9L7KPlApjqH7f7f5QcqPEIJi5pJyvis6t+h3KPDDNYgclZGyOkEs52n6
yLO73H9ryr+o+uqYCq56o77Y4nhgRJeGzLaWGEZX/lOWe6K/Ew/hyCLwTfKH1FwFwFNf9foyxbcs
ewuqFxNxPp4Cmr2Sk/Gb9a3kaHa3eDkP6m8SuzWc1Ho/D54u3VXpJ0nucX8yd802SHxEwS6sayIF
aC/cOTp1x0A/pMpnJaw0PoQWWewFi9+Ml2X8a/Fpj1VO6gS3StEB+Zpyb6LuKg9l/O3JDHFRKGbv
El4EqF/iTTW907rJ4oHs3QouKuFljibw14b2amr6PvGPUflAIubQNOHw+MB1mp9wAXsYD+70ZBdh
oG1htmDgn45K7iBbH11ytBo3NkhkP5sjlF8+RC49rGo3Wg+iGFqCGKNtll1zFZHd9M/ghIyF9658
KMJC3fpVKz7rXCSbtzjXySMUjt1Cn5L+KdapEi/TvBn6PVhFUDuTtYVBHK7ofEhqE5mbEXlSGp8r
PMYwbNRtNm0yEnX7YwAuvHz1Bs+I07Ow3hTxYmKSyJKpdmv9BRVcNQ60KuD6y7nHe3/mXh+62g1m
B08E02A+sdGhLeEuumm1O+QvotngfMlo2QF3VYpIr1FBXPuPXniPJexZRXhjUWLPwW9OJ9Akrzzw
fHyVQ7bhoRJc2VlstX6pRjrj6ncK6JhTDjHpIsuv6EVK9RXz39DYqOo+VA/pPpheNe74XHywJdvs
ZTWnCon6yN8t4pXreJ91dzP8yxnwYGZny+PnDHicjJdUe+mx7s5bzenkzJmy2u4T8KPylkaRnWXn
tNgzbg8PQLuETdu9jH9b4Hxp8RtBtuhLQ8upS0/oDrV5RJdsx3wshbsDn0WOd4ALor2WB+c/CLb/
RCrAReu1DhwxlglXttMzblZ/Aqx5kixxRnm/1CeB4yi8ROWJL0sNtwvC+ugV5XnAkTbkv72QOaw7
wIJz5NJeD17sCSRkuauBOzVxhrnPdnaeLYDogD9Wm3xUxlYJ9vpa0bbbzHoji5iFyNiTX0H9i6sH
9UhZ3irtJMaHTnjY4OIM3U8rcL1PxBtsf9QAFHzzD40qdrHXfKQEX1l7uT2VjQcb9riapIj6pTSP
3KKT+bl0F+I7C/GNSGHBgxDISFVML7XBk1zsmfp0I3pi/S8EY2Kw4ahY8abD99DXTKEB44E4u+mj
CE7adNeqT63zVlre2n0lF1xowmH2cuGnjVOM0BLXmI8M8tal08TuaBwyvFoz+bJ2QPnEoDWzY+tB
ehMW8Yaddhuisqwaa79PEZtmNOjjUwueMfHCgVJAd0dwpwo+9pBo929G8SXXL4P7lBljaR4d8vSo
A6TB0BqP80S23JsMsNJ+zvPOfBOFI+ZEUeBTQlOJVupuMV8XEr/L70bzxfI7GV8E/YzfCqK+XZ9t
4/AaUmNUTWXzAloA3dJyhJrnu+30vTxcq+4vaf8U4y4CKQ/QZUymqwYqwao4LNFHGb9L48+8Mk65
gUVnjEIvbb5bGedPv5l4FFtJejeXzwUAjCoC1RSIcf4pGDurvobZx6qmLGUBHN1dBswb1gKa8SBQ
mFXsNeGx4mKqir4yLL1oljYNflLh/MruIBW+w4luUdj1bJF1EvWTgUdbwV6qXjt0cOEhoogxLhmc
7Ti6z8aHYO1K+4nAPZ+3pvGqxe9xdkoRGasnzrdMeY/aq5F/VQ3d/kHTt2ZNz7M1zc8Zd3PMTRrO
Twk53whMJ99NgeZbvIraprC2i/ycsxR4C9ka6I0M6ZgwNHsKzoaNwNDYcmSR+GHHOKEU3chRdGGy
K3MHSA59QyW/GeqXNiOGjd/FaV9VexiA4+CO6Pf5nvBwRfuodFhbfACuzdorKvqm2lfCQYt1r2N4
MdRrzaXLGxBJ9qv0D+xk2rQZzgAnspEQkock7GBlk+A/yBCfspKTXntVmtOIhUZa8W5llwMCb7v6
T0z2DTafjOVr38ieg/A7jwk4zy1MQ64JKE3w9OXhjSQOgPUvjUulIpDMhwdP+QoUlNSIyxq/Qcc3
MKgzqj2dQy2fA9k3tN9W+RTze9GcsuStxJyr437E5uZfkz67IPPi6Ez/qLMV8BiQ3ekIQCi+JTWq
b8geaKCvRXAd820bPbL5EOpY8X1b1YCS1ZfGzdmcTkH2YgWvMYlOmPTIj3XfWwwdOapONNrtHzFm
kDUt3QuDQ5/X0NGOhHMO+HeG+FJKbsZAh8k12Q5+0+8lrFhUZiZugwkAtPdusxhktOyC8mrqbyWp
LT6x5MKtZtTefimJgW5a3eDxags2n4s1aO1L41BHJ5zLt7lBQrryWWRvopcCIUNMnl9XqhSufLa0
HuJEsxoY0Jh7cTwBODEiOhScI2nxwcJua6Jl6fM6aztkb9Fyt9Ivo0ftfGiV89+7aH4mXC3Kiol2
F3Xypmbb0CgTfQb5Q8FavFPf61nZCFngIKSw4+UrM56akaK6v+qYUtWAjMN9DLyETnbH6myt4zS9
RwnzhVx2A3wnw98eEhgCMRzteMu8CBt1xH2kw6+exxnbFxQ9Nm7N8AnuMnVKY96m5b5sFlet/42O
6BjpRveGzWi5o02FpAqgqKorw0mfW65wxiqyZCJtBiBSfkoFAAJTK19Rj9hQwEo0qzfUWjS5AVa4
q2OP7k02GC9DhdhDhkmP3CZQWCjWsKXCfR0HgU3r4dNZXw35J3Eg8HQnIqfAA2ARDa/ZurkZLXQE
RZOq3M8URZtOulTzHQOh0XvW4jZAbWxVK1O/gQZH7y9vFMOWEsQius1A1GlWraBdiE9hfB9ydDb8
B4Yj+vgqkZoF/x3QE8WNGplcOBq39OrDkDva9BVP8A0rxg7Jh+XgByGf14+T0oF0dgirI9dfJHI2
QRBd0Ti00qldL/SOajf40PALUVvPLJNjme/b76E5Vf2DR6UP4PjqHoMdyIW3rHpY6paZmD307A4n
7rqN0v/iGGnnZI9FB0hbAm0QLz/g2NfY6MZG9WeB8d2cTQ0fbC+ef0PkNuPyo25ktES33HrmwrfR
NPw8vYbDNzbv6n7bHdSdPpDtwRO1wK/ptj0t2I2ehFUCsPUA8qX+SdM9xUgb+NYyd9RYs3zlMdSZ
Z0lOTZuOSnDF8qVvgSVRZERvV3eFQUzqFW7tE9Nc7XC3oQNBZTFtCJUr22OfEKB7N+JbWL+08gkl
PUOAMd6CtnbVvpBQqB1CeoOhOaB7zB2SQ+hWt8GOipGGnYsRiypE97uJRIwSSyls42DE3qfwGQYM
qsmdnYUXdch4fm+RDlgVozbIeuSJhl3nlwHyGVEQaU5tIcw2Y3PSX/BrpkzXh7faw0072Ud+uSVS
AfULtBd/tK7K/KqSQaYRbJdKNxHwIot/ZNxglBEvkSPoXiW/QIsFAVn6ld71qX5jqy373PeKYy62
iauIzRtGMrrgUJLQg28D4WhqD6tHOlm/J69qdYnmj/X0GdI3uTzgpOOJuR8bj4xTfErRrA4pKwDT
2uYVdY7HVkGEDFrlGy53FIjtJkA5u9cDPEdIc5aNT306K4Y/tJTl2I0k1Kiw1VCi0KfbWHUx1m7O
lkwmIwo2MPZbOb2qwl+g3IPgXUEmpO/1Hqrk39ydpPKfTlKINAMcAKN8ZNlfoDMyfPktbJgCQA4A
cJZ2oqekxggnMKrPuHgWxGQowy80UBt3DujAPuMM3jlSVj9Ortgw2lEue1UfuUWk2m3xB3JErS+o
51GEc2dPNJr7xWXiHp96jwST6iIyn5N8ROboZzOtdnpwnWL0dCdkCDrRKhfBv7D9Fae3WjzPynXK
Ba9lqdTc7ppdMtm6aPoz5d9y7QDA4YzjsWG+2dLwwm5xgUeB7hzLDatt/lkKp3n+ULMNene7MZmy
VH9NpTK6RWzzaIqbNj2W5hx0GxMagiL9yJCdhHoLJFxwsCfdrlVf65bPWV5FaIIRYx9JIHjMaHxO
RrcD/HPwyqkAAo5qeeFGRrBAO3Q2KZF3kV+NmGqIeDQzjxksSvriFJfbPjhM5YnYaw5kuBOhSat2
N/v3cBP5Ye3lbrwZf6zfyVuFoZyXQLAJo4T+UWTY+njL6IvFBQ8oUSCitlPcuLjIuccp2mMlxKgA
6L9BOJk2pVe2stsCkC3CU+ofnXGj4iUUrok87N9pQkE0boLgRtJGMt91unploJTSfIUvsKuOqe4r
DrJBWFK9ywaR9F3dPoLqlUSJ8qJTqIhATih5dEzjQkZDzdiiSfuNtVMY7yDGsyIIN0ajBufXzo2L
BYuZlTrcOWonrizJOpts2mDLaAak/ZIUtx6hkWnhA+7hiyLx8tm9YgrfMoxTPxkBQb2ZsMKSnBLb
79JTOKviXSUcUwgdg02/0p0KZaeTreriTyJvBAKxMAmliygCzhLKBmIeWWv3yW2xLYBs7s1+tMOy
ATwFBfqpbw8RLZPyT22eK9NMhLXU42SHHTdWEj1fZGebHDvhh46Fz/rGJdCTccV+mflFCMSqtX7O
8exrFBR1KVZqHe0Qyw9uidI0KF8WTxZ7Gp/XXPpqU2kD0ggPYysZz0z9DcZbWh0r1VfLr8oQN+r0
0uO+Gh9r6zQidC9vK2CCR8Guy2mtUevL9VuTP/JiBXA2TbMZaJbyj9746Y1/1fAUZXeQT7AcnVLY
YyzKje3yFEFxXMEjDA3GvWsSlt5RaRgcptgEQR3+R3JK3l9vRI9dVRQJqS+5sUeps9Dk6ek+wyE9
17DYpJQm0Kg0753SIvTZ0vTkV24FE3gPgwe7kzhIFFwMGFjkwr+UKS/sLA5cq/Mw87c1olS4Cpqc
3zQ6PIM81XTgRfsQWxkbQUfg/O2deP2GDDcIZCc+11XnYSxiE5iCqd69iMHW9xqz9ga1NSmNL8w7
AKsHmgVe1MF512ZYJwPwqJT8RveIb4YZ2CPwR+uJiDXJ9QZ0XDyUwAbFRTCMroyAIabaE7GJ6zYy
VyE8iPGItxxw7iUE7CQc2LBh6A7lS7Ahb0M/yp81NSIed3jV7sLs2ScejzdOXK4D4mU+QQoYnL8G
2T9xio9TCC2iuAndBeTLicNdd8cthjNovSbN6zQjMUPS0duzI0k/evdOeqqHs3yDpxhUdDoEC8AI
pxNwXO1Zhzd+mGoreNbCYemIDHkvcnommUNDPAQq3Wl1rwMVXIVrvnYi0AfyGJGwQgxJRgqSGFu3
flN1jV0qj8z4NVrQQPHS0YXH2oZoYxDj/AngbCdf5LlDvsBZxLCbAhUXJjjnFsK2tWh+CbG+WSK6
IlYEb6rhlw6OjlyYRB6Vy96xlLcS99AQb9VgO1qnfl6nYhwsea+xDjAu86O/0fBgAKSLr+o1bBzF
GX2gtRXniX7//4KR3+EEJTsdY977fxcqw8Ziawn/KtZZOf1TKuxQpL1ZHCprF7KI+79I/QptRh1n
WnRSzXghx6pPuX22oEk14Tc+LlAh4ayFIccN9jDbkNy9BJlt3hdOQx8vC19asjcsh89DBzbcLYtj
O+MCiG9xdEqXM+4TDJ4fefYLju0K0DWYkzPWx9lFPSvDVbqI1BGgX/ATySLB+cPPkwjGLIFy5R9d
7MSgYb1QyJEwHRzboDSwG7LhlCeWXYX/DBED22WXbzMIrri+w2tGKB/+muGWyahPxaXNh4m+m9WE
10xC0TUYuZvbX/N/szqYNSmzWjfRdgtImZChMVTZiWiBuqfBGDxykDSa+5WimUHMmgxmbpvJDUFa
USEO71JXnWPsOUtLdqbye6w+YLdgOfQiUKIYXIOa23szndhqdriNuGb0CtQUlQ3kdFcwaH9BIxci
KcNHL1/j+asuf2TkK/30pYuvDTIlEH00/s0LVVtQ3GLmpPgN0LYRc4AvREFnJxbfIbGNLczj+Ijy
uUPDKX3OMI7zMHAgmgFa/7UsAVIonb7+CmlhgLNk8aHy8bQFB5kIeqLCE4bAD2in2JjaaQB3YDLZ
8KH9zPWHPMR2m+9Gp5pfxupdV6CptSYznB8kSo3laxGT/dMI+4TvmjgWRh4hHmrYXJkvsa+6hvE6
bc1doN6F4iHH+6XDlChu8fJlhKdBkbpNnMu0QiUaGGB4h+jqrL+W03lFhGWih1aWjRa+ywMZfNG/
If82GECQ3+EKGW4IJfnFO07kFXGbPw0DB4GTrL0uwZNMxWy+r3+1JXzhCYraBzTZTFmEkGSjm4UR
BHkk1OZQquxMv9ElEBKH7aGsHGBH6tJDZbzOiDQN/6b488mkVt9JG6h5NBu5jKZe3CG+J7h7fct7
q91OogtFuFECDx9DsqW2ZffV4DCBu4FT4hMxeou8bYAIVrxjZhyMKVABgiWoMUqsN6N4pxfAE8ZL
EGJsUz9PfUjtzKUoiXeCgDOg6UBphrbqi3uyfRnHW/v1o0TGJmfIUUTfPazGr5YJ9ULgX6b89DDE
jOhroROfh4Ui8mN5MDxs0w+J7xehEQTtLKLBOQiYMIflBoHA0uWYtJTnEnenpn0ZpudMOz37a3+k
8E49LsPo1LgTNFAmUQUzS0YL8+wBEeXygf9rmP4NUE7WRiirBJBc8GX9sl7d2vDyBT1OZUKejs+0
eQ/LSyueab7VFM8jSo7kHVtaen0p+pyaewZlaYUv+vzGTFJAbYQMCOOglimctcng2m8Nb2Rat6eH
Y5YtRBuMH1C9eAJ3az2IsFz/aQ1OR7wXAFb4axKwZX9e6/p6RW3xgWUWEJ5KyLwVFFy1vYXytWWk
KXEyD29M2JrliNgPBqywfQJXalQE7MQRbyl5xHRXKgBRQWVFOGeeuTgKmSiqL7QvUsWJflVNAifx
tCy6b1yekbfbvEefnSgBPkfaG7N40TzMFYVm/tIIr/VMlk78GUwYVjmLcurmc0Ct2D5E8SIKZ4Jw
4W6gyd/3Lgxm6zw4PaP0q9xvgwVXm3rXAfEwzcXr3G/5lMw/VqzJW9yYKWmO2gh10wR7XP6T83sj
boLPWrjBjDJ4ztN8S7uc4/IVWb4OfZmRA3BHbB7q+kUXd0RWU32SykQGt8GRIVKHLPdhvq/no5r7
a2+HP4vlItmJD1VyMVQXh541cRspKNjbQah3de7LKfbFJwqhurqlOK4UsC3Yd9IE/PNh6EQr3Q0o
q6sPURC/K+Znj/GdASR5CU0vcxkjhg4DorWGgnc2pV8pLBV32tTxLls31kOKX0IX/fPi9ijLnHgz
KBvLPIbSU4h+OvkeG7Q3lyT5EhDK4QwPooCzAHnR0IRtPM+Y9HxGEHg4IkLdNr9KpuZAGC5R7qXf
E4wEp704G9pBKg5g3OsMA7nEusrgYoF5eKTHxdEOg2dIOUJ2bAbfyDcpE+S0+aELZMUnGPWK8T9U
YjgC99ZZ0iDBYf5AaVLeTLTdduymBfCHSJntIp0l+LQrtrMVbUb1Y2TAZL5GyWsyHbvpVurbXD+C
HDFnmqCbQXWxdohx4luxWkZdE35/WV0/ibuK022q0rEnx67d4hQ0bWY8ZJmY+bge2MgrJnM3WTvh
WQFlT/tueKeKh3Fja1iYUwinAwg6Z4c1Z2DAFPCz7JBlRCAlOA/nA/NYYcNUGlkJX8GEJM1cV31B
AzRQunSYzWlO2BywtbY4QDRUU9/oyhDi7jHQc0IBWMMcMZeEn7iZJNDt5W8NxR6h6twatldD5JNF
CZZU9zF+4S0mm2GbTL/tVZI0inQVc9ZTWv7hNg2fI508Wd7MBq5AnEBNvV+YrtCNMWKCZ3Vf1nzH
8WQA6Uv5iYoBqSFOFAarARIrA66R9tJjFpMcJXxQ6uesf86VTqvTe0aAFWkL2AaJ5n31h6yiFlkG
o2CDLnIBHUKEaYtkU7F8Z23CIJn0v+HHEJE2HTlckd6wcYetvhs0v6Y+sfE/96rpbs10AMULju4z
01fpM6M+Y2yt0HksVIk9AKtwjmSFa3ATYTzVHBX5LaUZWm7K8JNwwhDbvLZ8hFVMABEjHEwlhtqO
i1XSAjHz/UOyi9KvRgF1s06zAoKsZ26MXmsaPkLJx0kRBtO0qs3sMv7XjkzlanFDc+npyQGPO48R
3dpXVAv1DwVJlrrdwDxb/JTafV5erOaxFlzVD0dcF38mBk22Se9XsOVXGH5yOYUZa0yjZjcV7QiT
8jCBWFYjhGDr0d7BJhLbr3b9Ugz/iZUv9xCMLk/TdlB4OnRu074ld0CimG2CSyIwtLALeJ9+8lSD
XwgSqCgNxpgvMMHXC3yFrJ2nwZSE+HP7PwStPTb6s8HzspY/FYwqxR3jrnG4sQz6zJ+/iv5OGJQI
NXUsbwncqwwOf8vByWAK23rwHifApOwoOy1Q620dHJkmigbI5sqlNCAf0n4YHeyrp4wVX+bI+srE
yc1j3df+avW1lmZxtYH+sjoekRsIbwmkez3m2rdaZqwGyrnqnzGT3Uja1jJ/YpE8w2vQfc1M2wuI
/Os+sUyYQbRIhLZn/0g1ZPgL3fiOP9Vm5nvcgFbMNvwBzPLDytPiS+Egl13cUX6bcM3Lmaytx+kC
AtS1KzGEjn3uvmImHpMTL/t14F0G7xULQphhT1XMVfnsbBtYdN4E6sMMgUCCsfqrS74qXNt2qnGZ
YPdovKfxtYc/Yr2zYdvim96nVm5x9QpKhQzIEDjA8NEmQGR6lTn6ou7NVL+/Z6DqyFHVd+TYTqj8
9ZsRVLZEgPUS2v9qmtQWi7l5bPHCcUrNbTEDWrnIogT6pzIcfQv7rw4qiT7xQCGf40XjZHjgV8E/
xvjLcGnyU1d5WYu98U8fkOZcQbfvn6a1k6luqd+kVnW674IzeEeEefkRQ7lHHPorMYSq8N82TNAV
tgPLS3hw5tSz3fTbBE++clN3v8m4H8sXmkrlSK3A3fqj6IxAr816+x0GHMbE+zr9j7diHTJlADUc
rwwwRVzecFGy8afyxgaSobZPOUlU/txjUbGHVrIGINP/SDqv5dSVLAw/kaqUwy0gMpiM7RsVTso5
6+nP1/vczUxNedsgda/1x2JDor75bvivFGKw5wV26P9wcP9CoRC6/1laGfH2IDaaK3VbzjzdPJLP
DMb9JrQNQ82j2j8cxQ1tl1W8g8jjVpk6TEn8+7wRy3RloRVahiwTYKUh0eGhMFQAMmrgOWuGU0Af
pSITDpmD92krf1PGPrZCwzGjrxEVGohLOv9u9BV5RWuRZzLtY7zWfXLsAjGAZCGqyPeaGEJpFXMk
mQuM4qz95bXBz5aeBesiZQCcNpIteJ8nqoCyOJZ4BMvuBeBmUOkRPgHUiHKdx/oSMRVvs13AffUr
cchHDucPsnuNbHoNoDzbZONCyk7ZtGnibcl3qP4mDYXm2QhNYs6a7BTKNP2Qr/sBE02l3I6pLTxX
OSmhVcxOBT2PhN9PKB6YznxoQ7Sn5X2J9FegNh7Z8QEKDUUQJoSzkiG50ALsTJAJPnZBFE7cQr61
d0g+ZGEInzES3f5qjnB7C9aAumN58tAtQtgJp9+RS3lCxiVVtwT0hFXMYy9bkDBUIaVRz5qyMltk
U0wfTF1i9kNd3ruSv4cOFac+etcqtRFCvYfdpaAcJ97TRA+UDAJPIewB/coCWFmG3QVukpIvEiZw
bT2tzm1tgoTmplEgAbyiHQb4V7EJJe27+adm7MkbIpxl+MZpQS4h956CazxbR0jALTzOMkG3WnOp
XKrYioNdr+rIHXjEuPowNxnWn3BJSMdY5fdn26jhwbMQfU4AZWefEvUrsM88koO6IbNhZUON6WR8
6DMbFONpuUR29PuQxVCGHI3P4jzl4uoQK/R/QbFROaZY9AiR4kmSZwcFcriGmym0H8l52dXDcdbs
fsSXddm6UULiqV4dEnvg44CN18h/2yVBHx7n/TAH+kCl7wEjYgvoPJvj3caq9o3/cgW7yHoyutxr
7V7o4tp0RRDTjGimQ51/E4BXKTO7BbbUPgVk30Y3k3/V61CPXzj6yRVBOEvurNWDfWJUEAyEfAmo
U6LgYRmrqGZ9Ab5M1hwELjvKDopN8DUj2xgGReQ53iCkPeQwquUPHCNnsGVsTH5iBmQoD+TREoTm
W3cHMVewihjUE6Ldf33nrCrj7EU6hXZqnbU57TyaEL/ZL9pvX94R5EczNP8GYN7EWYed3otbYFQy
MXNMWgt0mxVDHhNjH8tEZ7P1rXDh/w/7gaWwazXtlhVuRiCBWFZrlKROcavz3/FRqae8XPaQlzwL
imuGC2U6GGj96/cK1ab6sObseMkFFKPy0B290sOYv7JFsDQ0CP14gTVziM8GAnLv23FaUUM6gxPD
5cGp/WtLG0Zlla8pShCqEAQ6yRCiEms981m8i5C3MzAzF9j/xipDPiFWe6t4wiRpqyLv7Xgq7rZW
nezmMJ7iFapOfVOv8hUwCtc+VpcDM4OnYI2nA8led2XH9/YgB4EwiU/+Nrk7eBp6i6UBXpgTYcGy
HbyC9qtRPv+h086dDFZ0KRBuaOYwi/Bwl+EpWDpztXf25Fpwfp1N3ulMOSrSYVgwagzFW4nglZmJ
IcFI3gYPWLJC6ZjcuIvoC4B+9+YBCDDhObNKoywwWhEe7QpJV4/qRDEO6WfosMrjuwDAQDpDEMUC
PWmzNFcFaeQC4wd/22AKqHckcy3CCTfBj1O8QjKmoy27ckIGrbIupaMAlPhPTtXNxMjZ7KGU8xbo
j1xDgJzqwHSDWXk/Npcm+8izXb4m+JaF8VcNoX45c162tu48FDfRd9hStnkH4yiN5fgaw3eDMbX8
yAci3FgkYaqFrjPsX0g1OG40xGmA+YSj6t7c37e0ctrka+oL2/n5t/uDyMfSX+gSmWJCYfHwoVBn
qAL7rt1p2cGhYCOHqLiPvPzSOZbPUnEYKTqDJESgdvS6D8n4VFOy87kSApvkQ/8nMj7porg6/U/e
QhEuJberBMfcS39iMkzDH7l5q38ZdqHUiGbmW7t3AFFSf225pyfjgmZYJ0jF3HrhUVPf5G4Xph/E
m6CmGVZ6cFRNV8b9PHnsbuEJ9oB7IGkI+HjrtQ9BntQElweM3aa1IFWDwSjdYFIm5/sQyqs/VNLN
h7800Oojy9APMZdbCbXj8/pViIZah1cAkDRlxRMCu8l+1fKNbcYyiOJY9SBOaAILkqJdH8eQ1j3G
4EdVhCYcf82z1I9OthHDz5CdhQgMuVHXbcfgbKJObqSXM+6SUp416T00iDDCnHbvpofEeK/X40IH
q6Ehru6etbQ1o4uTHJPJABrlzesvwIs4BKCE17q0FEcAI6MDa1OVq+Erp1Ko3NYDkMS+DP6k/jTU
Tw11n/5WxiefvtB+XdCanTOW7JPRhRtKHeQE3TjPEMS1UEiuNlcB75R6H/bIbbyl31CBzoS7t+xL
a17D4C+MHj1UQou8C/iSR6QyYMFYcXX+f3DLx5Ss+MHlFeIP98sfuuFh7DkwXjUCxTbldC5PkzTn
fZOis6mdJPmuQ+1ZiOOF4japrwSHAgAcBScnliEnvtcoGmkM95V1Y68pry1dLhJY8msMscJG3RS4
DsxTol2bkSEi/gq7n7hFXU4BxQqtE2vbgPnNqBTY4T9q+Lp6pyB6BuclNzjeOPmHWNPl+uJZ15/3
wTQWngtcYXxWIXBz+4uWbURnQV2CO6gEcvso81/x8KI1Pr6HGuP2/KswvwWFZIHhTNBeVoY8oApR
p40zYVtsCTsInZ0mpBYuSSc5WpxqlyXvVfFsMVnm946vRlPupyKgg49cQDB2lVm7/WsNSzznCulS
wcpi7xTb06pmlmn2QEzVMtqEiLXRtHI4+T5PNx1X/i/BE5TBLSt00SiTMRRibmn+At5rnQGkce7s
TkPACP6Fa8ZqgbQVhBbCKF98EigLJN3OSiy2o3qUwrNTwtxzFgiwuUcQvm3qU0GjbLbM8i2df4uG
C2BYgW2YsTtinyNz/x9GolOpMP9HkKPbFMiKxheixPj5USY1/dYDLBAyjTmfV32ViR+fqpdsui2F
IMhnT2WGsvyeRMw2CS73FBB86w+3MefIw6gjqJ+2ZKADG1QXYsSAKkSRTK6hmNn0nADVNfiRUX3a
1cAo8aOw3FpfnQnza31rDST1TCs2YHgRVJQvccLjCJuCI7eXA8YcoKQBeQs1VDHr0vwarS8NsECN
i7kqvXW8M0bxAHblckROW86Zfcu7WK47uJEh+/R7DW6uoN6HtgyTrxFWuNL3MLs1GZ+nRmdQn2F/
JIVdLzdK5Mw7DBJhiFmh/mNDQIoyU8p0YQUBn8wAlEq0kkmx4NPWO9JbdtMXf7+AHRwuFHZtOex5
DjhCK9aKmfGmOiciTNr2J5fvXfWeSduCuGGSK4AxkffBj5okMyyd1pxpzN9DdjD9G/TBXIHmaTka
qoKXChJHrsDeEWdUuBQl+TF6JzP79SvGnZjg621bYl1BUoO3cEnA6pcIc+ZxvFKGIRGl6dfdauSy
iBYEsAznNPoRO7DFKWiTtqFADHv8zUn7MwAbxcqi6z8lpksYZ0XbINj26b5L5vYKUzjIuvf2T2Ex
nULGUoJmbPBpxEiy9kFT1uDdoFIzMqJI04V2svJgbnNER1njeg3EDBFhPeJ0ywY4Id9sso1tMqH2
rtCfqArH8nvX0DUAE04mTsVfXBMB928McKpN5K1aiGPfvEbyXkgKi7iHxcxQmr952iUY3/z003Dm
0bSNJaLZcd8Uc8hqZKTzwK1IwpthjlC3DcIlQXIsTLmf/X5XJoqVmhQSeWI6B1tsB/G1FPG5GS8g
Y1T5waifW+0azn47pn9c1MiGwI2W5ZqcYv2UFHdiMGPniFKTj548HIy/Mf3QAA1Cyj15ErWj71Zw
C2lVU28Tsj2dEFQ3bNZmslS/6WQ1FwhZUuwuC5MAEDo1IaMLlKH9xdL2VNKKHqliNBYlMV6Vtkft
j0ZelLETcwt6VGjhKmFpCgFeayS1WE4gjDKf0iKFBPYOzSvH+LYsHnwVgcOtzflSDfO0RBY7AucM
jxIFEF809IML0cQAwyoI5N8D9CnthRDPWV+99QsEJ8EitiD7Fj00Ht4sdinIgbW/6rrfvriHrB+2
OS9ScvWRhxtnxMl4fxcRG68vziem6kqe6dQAslmWG9ImALFA2hAZMrj38LLa56C/xxBHXaO5fXmz
x6dJsKMcksjySzVZxqTljgst/xmbEmEeT2sGosCILcfAA7MnYSvUkiyboFqL58tmFQ2pvbLtacOz
tmhVCnrOUCIQ/gxaG/sDZYU40LyST/baszap01tByEcguJmgwE1cvMfdmzhfPZR/xDnOfyX0FHry
8pTfOOJMClB+1Ac+PVBeVHx7s1obMEJB8IYIqpkPWgEV3KG279zEsmadcqF8jNizi5VvNPuMMaHC
6uDrZC1esgHeDxLEuiLBJV2Moz/aEplEJNv72HB14eFeJFRdohSSlo7775PLtDXvuGszYYtj0K6O
+ABhn7n6gDngCwQuqHPrlgd1NS2t8SQtZRxdbmp9qMkf7LwZPYkTIJUYOfDZ7tZhvpcSFFTtzHF8
0ELX4/ooUsUd63IZUN7E8oJd9e55PwGRsR0eQsSVuvSjO39hfveJRODm53PVoiXBbzS7bWM0N0rL
mdlfYzZUzMST8hBToxZ+JnNGlvr0g7Ysr1hBQgKpLxVMthB0JcMR8KJFINL85NMKdY74IpoSp56u
EqJDOkzpuCnA4bfkYcjmoXDQc3WHEed1nOHYJ7opQ7WcYJqedjlnYMDJAtcqYnfnYgajTLh/44TB
1ORNj49gpqP3mr0ClGs1D3vB7U0CGGC/vXA44UvqCjsp5QRI5huKNmy/mvu0fVr+h4JqNx5IBcwx
PrDRqDfd2/KWSy+etoDh3Bl+EnAXB8ArAMi1i/rbm4C1a+KFeOsDcpaEbYRQrYo9BMnohxRzxifr
oThOIAFdY838/omCW5pzGUE9CsMKlHG/FsRBE341lnCY2umj9kU+kQOUgTWGV72ehGwe6hBhHHbI
lenRyG6d9Yx0Q/xpljf/JugNtY0gLM3zEL8PgizhrBXwbYU/JtmPfIv58OJZ59UF7DB3MDUmrF7F
FU4ZMperVsJdvLIv3wLTa/64rHiIQreORkZ7da6hUiHqGk4ZrIMJVa3fzfE4rfxNrT4lN1xNxkEA
GWWy8lbcuvB7QiSkkOnTosiIuRIdCWELV5dtX0PxS3DXZ0TBgZl6S6/6VCVYFg3NJYk7FcatU+uj
c7H/4oaABu3PB3KMH1Z04ktbEOjncVkg/LBn98o7dnOPe+ClG1/A9jMV7BFybYFkmRB60qQWijK5
Yc+vw/dH/iH+vrU4NAKkpRBZDBuN9st/wnOHFwzeU7O2drgbDKDKHlRM/Ry1Uyq169yyUDzUq14t
kcbt6gB5Dg2H2YK9eK7YHKUB6sRFPDenZKMVKOd5ODo7m5lM3np511+d+S2c1Wb4zDD78cnIcPoU
Y9J5MMwfhcPNniMSYjUD4yDFld/UAeitzx16ojzfiZOgskhCchOkLvb4pfZ8EjG2eOszqyRuYBRL
+hc1K45xivSjRM2D/GflN03EGUF3+u9x+TNUPpkyPLvBrk5PNXs9yycJJeXWiG9Zivt3NeZ7RmYA
6lBmHeVzTNGix7zCQDm87/eyOJTluTW+bX7wcZo2EwqCRBGgV8Uu0iBcYAKeOfNWY8jiduSfEK4p
haMlwRK8yzbeyk+uU3AhyCdCqNzsvO6caAJcJU82oMwGnkkpCXhA1uNvpi1NCELyxW6isbbTEzrF
ix5+rIQTiI6SkZEsUs38OnEtq+SgHFe2LK1F3peBIt/kuOBP8CTyEnqHvYLZnpSrAY6/YZgXAd35
/NsWKDl3W0iCmHh/YMFGtLYIuujCbqEQufGoY0btxj2e0AJOC2yNYC9LLFcouSYnc5HVVlRyjaHC
LvIgFc6o3j3lo9XorDhB1OvFBceM5XzEicW/Ly3HiMWjC2aaPKcwkVfZZ7v0MtqF23FuQzB5/RM3
IcAxiNwnmyxpViCMTIxv+IdLbM78zlSzzUJoYFW9Gab0T+NNr3jrHCsUtzkkHTnlM2evtTVUEons
JLeVO7EJeRNWoW2RoPacE11qHEykbXA8tbouon0sbwxpSdKv/JiMNXm9ps32izSUZ1KfPi2koMk6
2+DmUPcED4rlCJPxSFQK4s4mWFpds3HCi063G7nugPAJv2LPxYlrFq7b7cXvInPkM9zZHQgoqviu
SDD3Ljr7g3VPWA9yvmUxD6sBi6L0IRVrUbhZ+rdauhI/1T9og8eh2YdEZI5UjaP3pmvSMdH6k4VO
wd0C7a5rgQQB8XsG4xeWh4Xsb/Ty1Up/RXQDDs/yU4eWwwcoN5AKKjCxQAZu3xw8C2H5sU9eqs3E
SfxnDWaDXVOoqiwG22r8ZTbla2Tfhdg1XwVVYrV2kAz+iJqrvaN1FcQF/Mrj+0g+gwilDEhst2yt
fdL9FeVVRe1BPhbPFlmfQ7E4cXkT0oR6nWBHRi1YWHORI/mgzhUvJCofvn28QcxphJesVa+Yp3z7
RFDodjEbcxyjrwG/4Oyrz/4wvYMk/FT8pLG7W+NVfB2V+ejDQwEPE68cOhFUbGbbbNxTtoOwG/0p
XCP1AfOY47Qi7DfquBDzZ0VyksQdhTESOWBGm+STvAlxnCrSFs7ZIceF6Gxw5Edm4AM5th5Mp48n
nlzrErNcsSHTtFC+Qo2xwtlJ8qvqvlsN9DGrkCiR2Ftb3KbUwFlISFFE+sG3TZ4Y1yTSlGsiruNm
p5YXTz2U2dVDSOAR+CUoWZ+rtmevyFxCAtHaGeYvQKtfXAAydG76xNWcIymwyLZE1qMxk79H+8Um
OefKST0Av29zfI/UlyE3C6N6ajAHBOQAS477zglJKgAIQrwqYE+/+BPfaSg9yZ6cD9g8CB7CRL3h
eOaLaIatDPyJoyJlmTfWerikLcZL3qnxLZw/U99xKuTS00NXYRUyGf9PPhmpaTDhgFB0pzw6mjSz
dg0bDf2Qxip2o2VEEAOUjIZ2HmVO6NMft7GMr7x56cwuRXCZJAAH4nDoftuAi0uIElvSVaeLwqZB
v8DcjtA+Rjeb4qtsHwMDRegROyYGW3uqkcZ7m82oQFgaVgAOs7DstVJvYvZfcBmLytROY4mJUcr/
hHSdyig6mB8S+5AgOEuaHSwDyT80vYH8ULYWU6Eu8z8xr6ndVciYOOBDnQPtoDU3y/gLYRyC5gzJ
4vnEgiEltE9hvw+8s1/fsaIBeLsea45ZUJvFZBh4H2TeCUUKyCLEBFdBnL+87hCYB609VQBB6U9M
pum4rivGysZeaHU4T5Vfe0FkqfeDQJMWc4bGsECZQ8hPJCAB5M7GG3pJsfF2tYqNCnMf5SJag+D5
pBKdVUqfWq3NKut9MD6mqdoYpoakcnIzG31IciPCG0PAAsg8LfGvo+Rjo0ATnhmXOlAxHNT7pAKr
Jt++ICIn4GWIJwdy7bcI/xzjplY32bs7f+NyXMCxMEQ2M5ilXsB/jrdjVq9wkHFszC4dkbBfABzl
NvJBFh0DfuAgYjBCPA0QayI+zPjp1IWpbXFJROzSM93cQ1RLVC2Bg1rdQ5suqvEUfr6JE0ttvrFm
iYWdfThKP6XgKxgf/YhVi5ajVcfLwUOpog6u7YyJACcZ1nvnGtY4kw7DcLZGamr6fn6HrQv/ajSi
9SMJz1kVkpvx0lPCnmYFI/aVuHDEIJj61sRbe3+oGUknJV7RhDQbb1lzlatPgAXmsOWk4RZZ9Ujs
c/k95HIe78ausc8lV7SGag8PIsp1LmYKmi+q/AzqH1s0I7podOkLXIWdQA5911xI1TVwzvwUmWiL
Up8hNqFiByhpRGx2Jnt7YeMs8Xpo84qraaOo257EcjS6pGJh1+A+o1fKmr3I2KbQtD96ZKTQDoqG
h+abYWn37zWeTS4qcS+DFiDRWsrZPknI3eU8I+DT/1GtAfAcYx7vxmCeCRL0ZycdAay0054kBVUe
Zq8v2TvKxbEoeHcA1qVvq3mfnDvoaQPXQnfTbJiOFRiLB/L/SNJzD5DYV9g6pvtIvfW47tRbipkt
qmYGhQX1YiLh9cLMtKg/0HkRuEmYV75yXKHymJTLiKkSmF1tnLmidgsHsj8zoIUPtrrD3KzH34X6
ZbFMlEgf+Vdp1mSR2qtE2EQuEYRytE/rDUqmrthF0pFw7FmFmVZZ5wladU5LgzoGxIDie9dCZ67p
SyPceNlH3Tqz0fHXFiiWEPw2Hl+V5PLBibErJ3JAeM0RM0hPgVnhdpjZUA+6dxSfhE8vi7XLJwIm
Yf3HQx5Wi7r/qE3yNxm9LGfnmXu+3jE44X1Aq1yhVIvQejfwErZEhF3sasgtpOIoxW47PCzULWS0
z2Lv4w51nZ3HRTFX4g31kJnKsvUm/oAofGoygrQFRK9yhxIjPBhmgyMDYYs1fA/rEPiIZR5p7Ak4
eU4NHwfHqcazgTpeIXR8olLehl+YZRqV8ucENucEBqf53NkOD0j6kgyCE+u5nH6k+iUlM9YgPcrX
v7P6qBXXSf8MkLCpaOKovWPp82bSO3FvYb9gEAqbpc4LXh6ahTyXJgASihI0ojUd4psNXnQZie6k
/BbapcHXH7kZaLKHESlObgoAbl1Qv32CuboTtTszjK9aPmT4iZv9SAUgu8NYPlS0juKuVXkYMw2F
rYF0Hai6g1tHm4AyjsO0ROodFRsrfzPQhIcriikYGiCZiQWEvQl2onUwuab0Jk3zl2NHhBNxko/U
OaHCqr1PJzpIvLnAtmjtFsQdBOVW169CuCKH7+KzdXrMR9WtCV9Oij8QyK4idmZBois3++dYfCnW
tiX4Jvmq1PUwbsLwPvbPtH6Xst+o+coMbiH4hrHaUBToRh5yhzfUVLiPdk35zMGn6WP4ty0qKond
tI+TW8x8zN2elyeSD/3qx8bTmjW3CSyJ5X3UMwicL195y8udoYuqqM9Y/+jQNsntl5zvABy4wLPw
ozK9Q4dUJNjK4PGRvufkRrP6W9ruFGIiXVqEI6prms7q6VTnb1J/tw03twkcyM9JurZnLCvFW6z/
tbI5t7ESfpvI++6Wa7jk+Qny1wt++uGM2HMSH6lFYditxNhC4wPoyovnrCyRJFsrL2Rv5GOotwIc
MtBJ0NjBkqUFlNyxePO0oxoonxHK8jE51tnWLATj3Y1P8SJi/RjBMTEwK6RRsYHQKhtYXxEPhKQ8
SpjWjk7a6jDJxxZFjW+j2lPxSCyVUtxgOzU/aOkqmt5k7VFIVw1vQ8x8jBwDdmmpEI5ouOneMN7z
7COZDpZ2wFBYxe8pR1hhn1HdkL26YmLQ1ZVpITA6dc16GE6FhXLBWcbFnQqEDCUEa3lN5vb/ViwI
Eg77NNkK/L/heNKNpWh8iWkfcdvm084JnrQ+hQwSJWlrLhFL9RSXEOkkveE9GLE6MzE5+0i5Vj3B
Qx90D+OCAMEQXCTHlzsZrCusEXXUrNX8ZzC/CrTNMeCbm7tpexpyKlJ2g7kWTr7oU8N9jNuXKF1v
JcTJcXAYupXUrZwOopEUDZTFhX9qkEAx/Xxb7/HO13bC0a803BtCd7ex5bWvrnt9RsOZJn9Rj+E0
p5AkbFQ7BOwuZZsGknsOr4KwfFahfwEqj9T1L7N+g0lJHNLweFb3m/tXcveB3EIZBoe7IcyvtoUg
FbaiXtYPq95EQGz+MlMvlvGGUyP5yokgkUHEAaBK/x+y6dj/6w7AIeU3Mm7RaT5GdWWoDCnsDMu2
+kyR3xLLPRwhajt1SwMBDMcGgS5SBninecFoeqfxZ66Xa01jENkN7S8jHEJSkF1+2TC7JBGy3x7A
4h7lXDTcVSYd92BNZGQcw/Sb6yFIbxbJP1QZM/DE/R62FU1VBN6rrCZytG6+fCh4iE3IYWvApfkx
gmZYZFwr1RnxVCqvM1nEqUrx3lmyxDTWwSKiMepsVvGJwty/qjuKH04iBHJtPqd/19ObwMCi7MOi
e0F4mibCeQ1sb+mH0YNEYbnG8jkd0uaSFTfPIODqu6lEgNWxQKRugtrRUccPs4uThrRa2lr0BwV0
iQJYb3DYBCHpYm+NvmdWSmsOIYxJuHhpx37JFAQh33BE4gPhP9RCgADeSANIhp+CEjAmcQoZKlAk
mWungfQZyPWAnWayy1CpHKqQRCKBifD6o1XER8vnuZzMt4F4IZSnhbnJu70VEPR2d5gKSBkomOIc
lasAsl875jzYHiKULQB/gX6vBRvTAc7EOpMM+irML5Qh445MFlP9JErMS7/EA13S6JFoAFsuaYl2
cmprUuKCDIh/JdIGHeA0kcVajZhE6r1fAkOcNPPdqb946ecBZiW4bg7IBnGopnxWLaaAVdv++Zis
GZYoMmxQLKN0wHUr2NSMOm4+ncA5DcpmXOpLx8cun6Mdalzfevx+y/z/2QyT/kcXWo3Kdqv+x4MD
QyW56FDOiQ5sZ0v6dESTU4qo2vnprT/xO5hkWnilP6/rc50DM7oeI+KtXKB5zL/F3tkSGtbdIrBK
SX2RoywXe/zpZBGpI1k5Dq+cthr18yDdJ8KcLe0xJlvfP6NRtOWDpgknNZCIvwtFy8VK97fgdoNy
b9pH4jxrB/HpNZePvrcpwoMFeDiviJDboGCjD/cn5vqe6kupu7r2a2V/mUY8A509S4p/o/LuJF+q
c6Pr1fXbM40Nc9r06JT7kGEVhM7RRNdgDRnTVo5p9dm2B43wmnBnRaylS9x1XnanaBodhfnvMdJ4
NIhcmPvWSTMwYlDvTqjmAtHyguAXTlmsLJPvtmBSYP5Bs9WZCbRmZXxDuZJZg8aQNCBhGDddXgTr
GwgINBdVDn0B5sGyb3V6SfrvcDzl6k8fqpumvtABDKVMHBAlPLr1Svr9lB1rmNqEW2+CIiiUm3w1
0T+km39XJ8yYfxXJV6n5NNAbDmuCpHmkj4ScadXVzvcd60PlFEsCbwjJAkYWe4rafusYNsanyH5p
+lXdvTXJWSYILN/LQKCAWfbCwPoR+WB6nJVeJsKXDYYvXsp0xX0ddcdu3E81etuEhGNeKXAzmRis
I0eAyQyGsCK8BMYfhwKZKZa+psLG8385DRDU/dL2S3hXxs129LBD6r8dM/MEethDPMbqB2kDBjRk
XTPZ9Ts6f9tpg7lgHv4lNSKiZ+dBaX0P9UaBrMMHT/Mr8jz9mfCD9dMYfknpTuWw6IkYHK4dCEop
M80StaAju3WyH8k7FcaynpAjQX7thddVxbRTbjqJ+9rizD7+k1FJN9CjeVaSvblsk53qb2zpoRr0
xKywamxiXF8Gao6WFyg5E/KntSjmRSjteQrfciBglgSR4YHPVDgBepmwvj09WrR6j4SKrpBHuiRO
ZN2zx+peZztL2RMVVxUHqzi3MzIJ0SIQD1Pc1PoC619gObfQmy+ilHriNTqppj8O0dvI/SK3FOQw
O0JUk3b33jIx5uWtrt9H5vn6YlUXh0tUU9dkB6aAdDEaHQFUldLFUO/0A1ktBbvVPB0+Op0Da/qG
5heh3Q1qGeT5dlfjhNuS3m5SwXjuuw8aFua4FDKgPoAJ3IGshFp5dq7eiL9gHSEQHrqz5f3Z+mFC
H130iPs4seRgmAXFm1ovCw1xAnPXWo92Tntyhj3ZmiPEO/ntoJlx94x9zrv6aLPIq3RMdOGbCVpf
ZA3yoaembaR8m+pH4cCmrFd1U5rssX0RbHOU0DpEQlTAfhEv02xFOrrwzWjD0wJmjYmgmCOJyUGd
yTrud5NJDfzazE5KeYiQakknkw2uQGz+MIxPZbyk0iZzdgb5XTUAqVIvpaAkDcomYAPNH5bA5siV
Pc/MT4VTwPI+BF9GXC/qVCt7D/s3QjpmWnqYym2MqSRBu8Pq7fba2X79+wDHK5Zal/6/yDvIzrXv
XiS9cMVI3gFpdaYg70PKnK3EyqTHV+FnjnhxZKyctfdUnFeI1KUmFplXgpOxX1oGHr2dH/yIxLmK
ZIB8m+GBdLR3v5ZX6Lmdbd2gjCL73LHmhdumb0F9KWrhFjK3LVaOUX3q3ndt/yKbWTQIAi3k3uJU
0Zs3aBA7Yq1dMCOTXkWMrTaApuNYVghEpIXJQ3G8HTSI8kvDC2PuU/tRPIeE9FQLxxD7hUzEHt92
QJZOQB9Ji4DF47EcdNIyMJxk/Fdrbw/bYPjp7RJ0GgcNOysWM0iVikxOYaFOd7V9nAbk4Qum0pin
yluh/cGVxL+tMSHAboTq1Vd2Ogu3bZxMyq2Eng+hDOm4/L55QKwBxU7zztwq5jYFcKB1fUZL9rzo
6ScjjtBc+ukmx+1m78UxWjuusoSeeW/GZ9RubNaj4UZWZCIRaW9AK2nQANPI8XhgfknB39D6JxWR
9WeIhjnni2ztC9oeFiiPO+vDE4s6CVDQT65DGrJMruxOu6jhI8MfZGG7g2UMT6T2jeGxaJe1/UBD
g+ye1xFLqzNelPBGurQDbqoG3rFQX6KshROoZVQhS6AFLCX8KR3OUnuU4wd61UUAzkzMVLxDVhqa
p3oeLLGMGxjMjfnorf1mAVIXLJu1rR8D1u61brtR/MbMnhK50SI2llHCiFuiI13TwUPHFaG3hCfi
cEUcbdgBEmFiHz8gzbSQSAemMfuJDJ07qk1OuvFMcl4lCzlw/JYkN4QUZPqqRIB6hBJY+0AQFzE0
PKlUDMmECf/TCwW80vGxbZYgVmx5aYKZYOl7j0EjlPc4tmtioGIUTX21tg56frAWd/ZDeza5OQGM
cCWYZajPofcdLHhLqIbGsJ5vu+BmI3mXnEXv0ar0icgwmgNIhmexy6MpUwFm1WNlAJU/GqQP/hrS
rhj2YsrHiSrxtvHG83BO3VYad8TU8jBqZOqRn2ZY68cnVYHkOso94uxT0q1ykbBFKpFzT9KlcP8V
lz6HK9pwa3z98klMzg1kiFeHyGxybf8F9iHXJdQWItJCPpPLRGq7wXAibwErq0+3dIbFPyfYXrZ1
1+RmNLSGKoMZc/SMVXJJbh7LM89k51A7t+7iM5TJUyMfnOUZESN5Eb7xzHlDguk7jijWEz4HUj5x
w3mLfDiMwTap2J4FJEuSUvdW0/PdrbSBYCSyQ6iqIXoebz3uaqVd8WeTSNOnzzE62MkOCbpHzIG9
thE6mRecI/O6gXHb+2jkSQRPtW1IALFBSeURIgM8XlaPUQ3SCyeSE+mRFSQp8weAECei7pzhflw0
yGEEPIlEpY9XU/qeEXjn1Ltw3AoDslK6wsys2ruiPofalkOmcBB3EmHD41rda/y5+i5lSJepr6QG
3dw6Fnsa6oGRzQpqn6NK7c50cRTjJW+j+eTDRYpgCsgIyeC8QDT/vzRaYSTi2xtIGCVIvXClBy7l
rlpNN5IifVSm2XCtdOJK/EPYfNEK3wnHLPyj/5WlS6V4M9Mt5TBYJPGbIlG/TcVCAC9eStO3iDKO
kyfN4DhMHqqyUujNZNljVzSIohJi/lG5tca78GJFnzmq7/84Oq/lxpEsiH4RIlDweBVJ0BvRybwg
JLUEFLx3Xz8HE7G9OzMbPWKTRNU1mSed6XXu5mx5UpbRQnTHAJlVQCjIMyi3k9g4/mN4ZgxdlbPi
36pyb7sH1VxHETZn4JjNiODimsxq7pAZTPT2BCzA5n/Qf6R7sVg0x/ZHtA7XkA4n+a9UONpyazEo
fwlMv3xTtuAcEQbXBe4995qpe6MnO5AuDtzuSR23rrpUgUKMs9ZPHNvm+8jb0FCX1tUF7GE+vpZk
+QzGOUqOKhJb44L4JSmbFyYB8/Ub6Vse3rL8JJ+GjzpmYRAQQjXjxUK+rf1q9lXm9VdK7KBG0c+p
CQ4tR2DAtLekMAzydUMDO+snlXON0EO5zX/AFpJAqq5H5y0gylRivdRSJCxQEeMNAvS2Qts4bszY
U7SnwSiAEJR58FIebKRkNEI2PsdwS57cS0MTiPKsk9xl3ZsRQoT3z1G+1uG4Di4WCGx7ArkbgEHm
iV3CDeWcrSWkvPxNieOFwyHKYHIGF8yTJO7zFDulHNesxrhKmeCsW7khN1ivXrE3D3T0TvUNh29W
wju3aa5VOtak5nXWMQ/uz9xi99sSfkf9abT9KsOu+c1T4r927b5Lj0J/zLZhJrZBvLeGnWaAf16S
uzI1v0b53lrfAWqHHLGtqCEwM/owS280Vqb1PrJMBX0Xauu5bZPmdXYvGSXB9sfKPbHeXtcoj1nr
gCmY62ThvPbineG9jTYggMbHEpgjtHzmptdnv2X/oCBKblS6UQP3dNb1SvnXiKv0n+nvFJ2/SSLu
PXSb2fSbd7Q1s5x1HxHekG0j3i+VOCrGbnq7K9JF7eICU1lW7wBTQYRkEpE7l4lLmzUgUZvdk+6Y
mZ2VnmGNxAA00eyo2ZmMEi/hSzrUV9U/QvebNV0w1qij+W0S8YrHBJYsDr5qfBRzKadrPGLHmQ7F
GLrALGOiaGel/JYpH417x8FsMnjQbln4UQNtte7oDNr5BpY4y9FH7wyHlIeHGm/beTRgoaZtXpNy
lyGdAVtsUFWP33mNCNVdsl8KfnvyVmxQjuh5Zmk4iDiKHpv/i5jRIeLIYUcNRYv9ODytQJ7mekON
v1n4w/5AtdpvGfKvyHgYmWm1h1Rfl0yYNYrOnzrcGQVSWbRdyYbtj2segUu+NOVu9iuyvZ4n2rT4
1msFgkNEQIv1p15tm3bmJpuJ16W8IDJG/qqlA31W2ybBlzXjR4IjxTr/gdhutuRHbgvAnD1b2Ucm
ZqwmiwD73mhAde92oLFDYxnHfRwwRI7yfKHRkVswhHt3BnCh4vLiLa2Cj2qRhl5eVP2kNTxuGZTP
gwMEgtFFaB5nw3Rcf85f83jFby/7Fc0PbGQtZ4kBcpH5cXUG4z4PN3V5JaCALrbRLy4Q3JwqQEfg
AMlq3ixE+q/WXNOeRocVNqKlcLssDjI7mfYZ4yJRsY+ArRz1zKIrabkUPL82zQr060o+Ff3U+GgT
e9bqn0ayzgKWUxIjFIHXIBoUAykSEzlxGC12Lgy9yuxfBwdJOzCS0+UjNK95vLG0Xanc6hxtxc5E
6QI50tk5KUIffcVcGbciZ0Yd7Yvud6T+TaNT0qEEz2hH7a8q5pAutwMxQaSVzR2WLr6qNAMj85Fw
9dmEaHUsTKFtGXLEXuI/K6v80gS7TuKwt+jBWLv0OCOjfWWBlCoq3sRl3gf3ynROtRL9tVX5SXIJ
d1WQGUtTEZdpml1H1Ipppv7phnsJ0+mZqgCoKgGkgXm+FqEfC5V9w0VcFVvink/C3oxG/t1Pnz1p
kg4frj6QyxUoJwuW/JRbb3UKHi3s1g7znLAM9jmM+yhNjxWVpFRbVqrigV580eLiBxPTXx2UpGBX
kRbif8ticjcwWZbQL/zp0Icalyk2kNLYuCxT2o4vXBVzaI4erbWH/n+hSf14DIf21KntyXbFOiic
a6+lKguXlvN3VaAN1EMF3QyG0C6+hsO0VoQBbtRdqzHlpjKcNXaRSDKc3IVMZHtdY3kDfdbM2uw5
ayq1+ecYEasG+9V2590OvURC/jnCNxfd2JjmW1viFwXyh8w8ZOpkFddSgxQ7wqKzBuCLwyrKocnY
4zqf0LmQPes7SK9AS/pBtS4mNsCsohrtm8NY6fqNSMkc1MddryrHJMwORScJDps2CTLBFuGDCLg3
2SKMaU/2mstDhfRHS7220NctPWcJ4FUa9MZ5fJlS59G5WD06y7wUU38Mo2JtBoB90SPbiVgO5Ryb
U9DQTWgNE4SPytGSOyPlG0GFleJ7owVz0/cE98kQDKcAUxC0zYMJQ0CNy1VjwxSF+zivMfJIvNYu
GDYyyogn9mIeIxmWh56vBoUJAD2NTMtyHeU2xjOwRKDt4RZ7nQNIi/XFJEiun0VAFVk0gptS4Pl2
uoMwvhT1ewKoUsxnzz9hA7CxiSCo4WnVLD2ZmPpUFAYXYEylxNIWpOOH/28uSxJkKyZ7/eEShUzL
WS1FqA1DkzYJZWDssCg3WftBbWRvYTA3NqKTm7wX9FWjS+dM0MZwUhr0DwRDThZ0GtBaDUZnk4Gq
xZp4nNCJNTCf03gZtXQ4A3hX1upFaiw0sikccGEjd7ZGueF+uWiXStLBBFLCHoHC/HMMOqzC/fAp
9tuiXYWxeDExXHECByq9MZ2mnDx/2o/JRznVHi90RczmKjGR100Uut0/o2GmxJgkOjv2wZf7DNcH
w1Qq5SXSJL1mt875YeNXGOZuNLyH5sYWZICxuSS2norws5uuFN1p/Czw+LZkkEkbkR2zCWRoUumX
QZiua9IdHN6RBK9HQgbAi8+gzFedCI+djRBh3BoA3IJ0VaPtNBiEKKn6YKLYcizOb+80c22IQlBg
4Nuoq22Dtw3t/PziJA1tknM+6G8dGUb9LL/kX1hYlCoRfegsaUlIG2QxRqLJGCB5x+4xUlO18PZG
7Ndc112+DHplpUn0tv7gZUjwJrwCdrYpQtaPNeM1mkqE2QUSBTlSlYAG0tCzZwJgKibKFAhUN1dq
fJUq5FroBSAIoHnoeM+NbKMD9Sr8+GBUYpVWI90GDRyDwVVp3aqCPZj8zQEfW8wwNL7hM93LbNLl
xDo3nyMgXfromjeQwx18YTVeZUNnTCcibMZuyExzkjNcpA4F2nUbip0NwTikXkZ/1fwZ6ZeDlXim
U9Qa82CWlXPFyv5eJG9VB3JW38PwukOur+mEAQJRImY/imRSzIhc9FxiTLSLmtLQRgc2jPUqALfX
fDXp3gaANjDvqtnNqdzaOa9VB0Siq/am79QXJ2pQVkQLzFi4mnKelKZCRfvZie8wgCWa8ja/9g4p
prSS9UobsIVMhAP02j6p3hsLVxhrhL757v23bji54SNxz4X+zLVjLd9F+QG0wqkeSnLky6/TXoqB
KsWkYWHMjzSh0KgHazAD9B8NLcHA3+eD19YGVwYSisHfuZ3Peuqf0YMB7n9bRGvzBHWeiajRM+Ge
KWy+QPgpXzM+lDS+DCUbfe0rc5g9JOJRROBdYY5gtVhGkBT8DLNBTigBso0civig/sxUC5aZpnUU
EKVGG9jxyC36yApEfZLP7nvqL7b1maKGTiZ/NZs/XEOiK/k2Iar8hdq9bQVkC2ZuIcNYiEkNLkcp
v2TN1J5IKKINsr++RTxpoXYQHzVGgwJwiPgV8Z/DVKr4zJCBRjRzdzX9xqXAFUA65KsSn0UF0+tD
oqqeTXjaVUZg1zHviSpfxhpgtvRlO+EILb8642ENd96JHi8IK2PQcrFCIJdcZOZuUF+D4p4SpAv8
KNoTASsscoR4Atl6k3iUb0fGQ2q4TtnMxhcRnzuIWi+t9q4K2n/FC1kIJnxGwC9s+jgdh1pZr030
bKO+SKW/cNgENFShYQk/WiVERCngiGEgVXkvcFQ2bAtM551/hNAP65P1lXLKDDlVi7PW+dL/L8VO
0PphMte5sVsn9PTA2mf0u6ZdLENGcT4k2zip2StBjBw+/W5GAyYvDXtgjaECTSGCYUIRWWjzKxhJ
IvDzzZCXm7hazvkhNCI2G3dkFWdGVUpMmMrJIIaNNiPdkPcGNRrE8oud0j/0R3JuRiSUvZfv8DlO
qQebea7YtQe/U8lX5XixokMgrwp4PTTt7V7FvYirx8i3uQu375FU/yZwrwrYz5YxhSnu85c8LT4r
bCkBLzl3B34pJOtCEGEfToSsZOqU0OVG6bSJUAehq9DonhIVlL5EoW489Khc6t3F8HNPF1fFeCik
S+rat/DvVvotgg9W5ZOV/X/01CFOcIuyHSlUge6pGb4K8yOrTq0dwD8yCdqgPfzVOUHyV5kR9fan
hSeDRNL5sczSX9V+aPZ3Pew1/1wAn7H3GUIYoTNd/E2qwhu1ZxwflGhb8v7WwUqXjmfpaCLEX8fw
23+DdQYUtvL3vJfSOTBNYG3HMqbZq+6BKB5897Wzr7Bbprdyvmbll0HfN+p3UXykKSLbP/7M7njI
jRtPyDi951yz2fjTI+RLy09Av0l8Q2E4wcVUT4ZTE9BNWrK2tYdHTR2Qkn5Y68bRYZHCzL8RnIgf
KtdPhLO9ci9qy4zq6JdXq/3Jyk05OBh86VskJj5C47OJa5/NVFk8tNDmiXlk+ds4goPqb2ZznSsE
oaLF9XLsm+KSxenSCg+auHbmrWGGksAtvnYW6WY7x9OCU9RdNYr3cR+V9HInEtL5vaWz7UFbTJeQ
+Yiv3XTnoyrEwuROTeIzhjb2ia7KLvBccXpVtzH8SdMvkW7YabbGNUXfTbNuTmet2eLA07W9SlqI
iPa+OmKqXZftm1QROx6S+OLkO9u/hgzeoNr1/r5iVdmditIzauALu9a86i0iS/UxWfce/YLITlDQ
K1pGRzC8qc85hh3eeF+8NdmuLo6J+JDTSR1uBgdBKx98ZQTHAP7n0v3VXPMgJsRs3JjzH0enF62z
7461rh3fGZqAYZfBn9I9GcuL8SgjFqcvBVgESrJAP1gs6zAvskQJMBwyu+zzeyHuxAshgD1bERYk
fIfTRQELOS8t7pazbRgGGYcEr2/kFS7rCvPAbnts31M28j2OHzrbWe9K3RivffPMX1TxRXXvFqNY
x2REmXGiI01ILmb1sK1TWMEceg3LfRqi4t8OE5LIDXA9J7yEyBeJjHD1c2Q6S1+lCl9zybEWt1H9
DtDy+/7VSr4BOyR8onmLLo8sl6Gg1uL07G4EYRfZbwJfs/wXc/2lxzCQqxbFghPaS+E/fWPTVWhQ
vBLLkvulVN9j8DVFb5aDN1U5uOmF7mC5pgIJYRtXnKW5/q/grnHwYA2oaeocLU8frSTbrTz4Mgfy
oSn1SMNB25knpzEkp54ONGb9EIqvOHzm3ZtlPYqRBcyqylaYgfxx33QHLfk02M5n5yC8mvw7SNlm
oKC1R6O7q9wr0Q+HY20utQBPwkKylgKj15wL48iApWZSjIEQmSmChK8UBaXjX10WaLV/jQT1E9wN
7ab5/1Q+gPzBN6JMr0bLB/pXMCtDxMhHryPSBXPb7gyE5QHf2osz7AP/y6h3hWA+ln+OwU+jrs2e
8Xdx7IdTRFxMt42iMzxjGnin35BRh7maAz7+nZ+m9lK3x0A7aNU7PbYK0TOK3hT4m5RRhv7Ttc9I
XZeoJllruPskZ0O8ldqT72pS/NTVFlne4JA5mr7kSJAIlsBJQqoxw5OnxGwjwNqJ1xLnZMpZ3MGG
BGcLqX1hwXlOoYcxCl1SFhZOsIgch1nV7/yAzcODomFWeIzMfSbWHG2t8SzIAEC/aKZ/FWt8ScYk
HeACJQpoHV5ZIXaEIQfKVrWYdqFI5TRx+l3dfeCDaCZmXDtfHBgeuriqo+BdY8ZNBfxS91iF+TUN
xrKN0gUdNZmqW6clcFT/NeZABWqaHm1fDL9WdWaVPSeqbb862dVksFDswug+t2m82K76pksN4Lk7
jGHnwqhDMWpX5GX4qK8OWfKr40jqGP9KjIWmvPfjO+1dTvkTXaL0laC2zPfKcjY9pAFb7YMT34zk
txWs99WPwfgpzJ8y/ysR9GcL0ZMquAv7f1Y8LDC4zv1hq/ybMw9T+rCuuhnaG1ywmipEYZgfXjGs
Mkb/1FWEm3hJyZJKtr6zS5utX4MyWwsCfWzgVethIhv+2sQ3x2HY/R66p+RZkbsAVVGFcYfEjko+
+0vcW4vSt/jhFuUP3wfXHA4OoJqZMQvJ+FIwFZEsEw+8XMvygBoQQmnxxFHYvfDQhOUbz0CinxWM
WflzZK6XbDRzM2aEo95lcLBhQlOjVLuKvyjJ0l09DKyx9ZHrmPqjAjeOCJdsdMhkfDoljgQ2NOyj
XtjgQd/QSAmSa/4isu8RAyLOidFGubI1yZdEndYUwD6UrT7iouBgTIKCNUrNhcAjMyKFl/b7xijG
lTFG6EHczy6d3lxLexZqxZCJZaU2fTl+N7MOXx0uAQ2Fc5tmp5Ffyal5xkzdpG0cOx3baO+ADYp2
ta7zyOaIOX78yqSCGLdmDCPOHdJt6pR7a6A2KPKDj4o+ddgSO8D0FETfSAEGUJV5Ul0s278cijY9
tKY9u7FWoZqZ6HesS2QbKOfIt+KXoN+LIAU0UtM2SbzR03o/9PqhV2I8dC+T43vTWHgKQ0rXjkAY
oqIMIYSE74NPi2JjBkRbgKN1bZrNOu0IoagK4qtNsSy6KwSyzWSHJ+EHr7XTvjYDBA53pOU+NOkt
ACrdfTXudOoojpoQkECsrlpK07YYdqX8VFEMpCN1LXynVltnMjmmRLKXGdoUE+EwoW5Wd/Y56wXN
utrdMAgU9nkMhk3KaK8JgYggtRpZ6ugwgKLmS81fZ/muxAUTkxqXxdpLyRJR0e5xNcIBG9/iKMO5
Mx1aNBxiwDTZHNzpIZNgOWVEI+Uk8pDnFRvjQi0aVMnjto6/O1xhjGxiMiWw+m34KL08wajiz9a4
/CcAhkw7WmBfif9MhiFkgkK10pDXBeuYH5TmhNTS6I5A1DESLw0NYRfgeqUbPZf8MovIL5PW0KQY
KxA62hquZWQVNXkzXQmU316Rzcx5xAfNLFajbvQH0BN+ObHDJYCo6bubqmD/axPOndrqr5jcuvSq
VNM6lySVtcFBF+POqdsb/sQpHw7IMw9qMvJAiXOWNa80wGuDlDqcNbhGIUUM5NTDT8ijq0q2X+ko
b8nY35Tmd3DkprfNB3hd0xmvWpDsuyLYGORoNRh7m0Q/lEZ1V8roV0mIu7JmeW/dH9yHPRRfZU9M
r9V/R3V2KwTfHepSbP690156ZTj1QpwyazqFMRJjTskmJGaPTZhrzTZhffyp4Tu1JBvNGnx1hfAh
IwUpKZOvuio4RFhbDEQyUNA4Nxcy2ECLjmSuc68CmlhpsiSHtWxn8r0pWR0dAZ19MSFYCSX9JOkV
c/+yl/F9DNW/RNcBf8XdqXb/BtHfOsd4zQ0TEm23tIxp05P8nZn90lWHMw4zVBEqtDHdQIhHedHx
otPOZKeACjpHAmrKeOnzne4tBfys/YHiASdP+qX7B+AybLfMWQJjQMasXaKbBLwS5U2T5Y1QG5jQ
+iENylvrYj5LDe09H+Nur52h7nOblvl70E8VNuqfQRn/DT3BKAgUtyXYuQNXpstU3mV8mLTtS1XO
5QYinSQnnK2MHXnw/elhy5TshlG+EoCIsEkxXnJSfcMGR1zPCZqVBOzq7FsFthwiadZwaG5GtYmo
XhZTwarGMKtdEb3rhFS5COsBD5DXIjeOFm6Myd/pTrWtRsi90FaQfDZFtNdoadsE1Rf6k9Rh3e6k
uyk0STfqofUZGws6haseO9KmfB33HQySgvUI6ireobVTy23eR8upwGnfVK/qiHE8CgGfBAucJVtb
7w9WACtfVZZ+aH1IoFyJny5kz3NG9q3a1+vKaonMxCFcd3Rh0UHSsI0y34HVuQoC3PnyryYbS7Ih
kKHeS6PdjC3Wp1bdieht6Phyi0pcp3b4UMOanA9a7Sg8q0L8lIh0s73j+ygLgQiXw6pM2u0sBWAs
3/KmMXckew2A/BB/WQHLdYN9R1RdgqLadXL6mUhI4Bm/uIa1HVruyhnBZnFDG8Uy6zrsSnjjUcOI
dDrWCp+3OR2MUN2bgbZvbegeEro+BYLNdt+IPntoVwmMpRSZSjhSY1uQfvpDW0SnMpK7HuTkIJDc
gkbAOugX43Fg2BiazUYfW08JIFqb+TqCEJA27omuBn/WNlDK0/y3HaDUrohIEe5ZcciT2frnhp18
NUyrxFEY8g3bOqrRCDW7iRWgw9SzBIVPZLwHVIkoUmEtGlD7SSAuWgVY5xzmuyT0fP1EfDL/HRpb
+A9de9Fy2mjmLM2JLNAK7JGUP8WAPg/c+ej+q/W3am4j069cWdv+e6E+bPMVb40I74MUDIEBWviH
ivl3VX5LxlFB3DFkZ7BlfTSVtUwYHoyXkHMshDVZCmVhQ+pwQwFnlQUmpCxswKrAQeFe8M+27q7n
YA/kZ6tfZni96TNDUXcGLq8ue86TzcC9uvQLOmiNob50zfyCDCajJcmrdQX+zP4KOGwbZuds2Gmw
w5acQ1gmunxtcI9RFTUj+vYj6Vl48qmDDiHBEwHgbKMEQRx7tfLJDyF7IXw62b3g4inw29rE7DYL
l0vSqF3E5Id0fLXLVatuJtpZKt+GhG2jesZiw8dRJzvFP4vgqzL+NB15+d02vkrjZun0rtB7VZS7
+k2T//i+pwHE688UrGVgv8F0w3c01WjGDp6cSXLHHChhGcoliP52YFrGbN7ykI1jglFZEcfxaUDl
ZYbQxxkUZBgYFJs0lrYg948H3FVerBYuIX6UBgpHY0Nbx5rdk6o7Je+RxQTpjz8IIyBXYRy70x4d
6EiNa8w5Ksk9Z3bsdBhCJL64HmRzPfuj32vCRjUKJC7rcp61MRU2p28dEGbBRI3IHoMYH8X5tGPE
aOyL0gCJk18tvqNw4FiOl2FurRKCeCrWc5aSkFHtrvzLoLOQi92NHFvMeGjCeXPRlZK4wFPEPmdo
srXpJ17UzM7ZyrOYXzsd/cK4RfpBIhoLYrI5Yhy8uv8OapnUB5CwGZDiYAc2eWDC7kc6WqRmEVgE
aGB7d6+98xumXIoq2zDIOwajZDMYWDo9ePsjTyJua4nPyjcieVW0hx+l7Ci+0uhX1d5FS0Nx8Yct
2bquF3FUONYpcj4LEzhQ8GOMFyc94zthhUghPxVQieX3jHbTsLS1x6G9ZOxgRtZX//fbdHJO+hHI
l148M2B/E91SBwchKZ9ZgOv7nTIqdf4F6pulwRN5xBzV4tZ2bGEaPP1WSouE1Lx/WvbB5mMI/Xpv
Kf+ShjjhZxi/TrTNBGVM+oOnw3H2ofIqp3sAm5oBSqJ9xSwdguk9yLG/wqlmq89Js4gsc8GFysyc
zbPyThgUYvRbmOJuUqCEvA8sZR2EfTyO7lebq94UCzxc9wqdTJX8DqSzdIJDV/6Zqcnij9X3qGDk
XCgGQVXMSIvkjg6+QfFiWp9RwkubAiCa5FkxlG1/YxvCPdIO1pnYXRDTL2WTLNnhebnlXscmWc9f
pTYsVzODrBGrgFpjHr3VTrExAzSMA4Qv0ZEHCwk1Rn2KMFZbTVq4YqqEWSbExoP9T8tWbqFtXYXU
QfS8g8WVKtrlaPq7kGmT3xv7IS5WFvvUQgFoRg6q5TKSNHov4gruIeIa0UASCP+snm34O1Gqxz7o
Xwe2cYnJw4L5OSXBcwjjLT0z6UVkOXUOK+tbEHFeTsZJGsVGIN9QfFTzlBi2CD1HTT1eNZnjmZdX
1Mp9uc4iazU5CcIX8VFIWCflQHA45DtnPfbmKajwauUhG5BZAMFKJngEUC2cGKEeY98e9QflwbII
olVT3swwJpWRVLsQzY30woktH3Zl30Rhh8A3oYFWVQXaYOxp/BGigSdc9/dldpZOdsACDXKkVDxr
cp/81h66J6GieE6txaSiCtDggmgQscoY9jUxV5BCTAMqHCCEFCDTpKEHHjiAkUcmLIzynlUbFpwi
WcEtWtRwwcx59NyUy5wSh9osbA4DCTBR1p8aOa1SVB5ZBPkuYPvfiWXfjKu+93cKEyC0uQK4VMXP
G3p7I0F4mkm7dkYbqCcrdl09t8zSJj9duYuK/BLDN1aKM65Gl3x1umwLSCUNzsos+s3YY3tBkdG4
0utAR6pIXaWtIV6acOEcLQvlOrvvHNRb0DjrkkkQI4vReUQi2qWls6EvadV8abdEvyn2e127S5XB
JHU6vwiq4GsSbYap3oUO+Z+LSTlYNHQWZVXM8nFkBuIC/lGpJQOC0397JkEGipN+tij/KfGbWjB1
iodljy82ttkPYVR0JXa47ruESVOcIdM67OB0a5HPK+q4RVjMfpeItjB+t0sCij8ly/0Rp6jdno32
zWJLlPvb2rrG5o+hfHb0/LFKNSNeq/gW4d3FnL83Rezpr2FwDPKYLeHU8ZrqU2EqdxlVW+Yz+Som
iTqr5XFuDYtiWrr4dQZCUvKrDlCm85Lo3IFUSOSHNtwr8W0nR737NbPNIN9UxYv0u0OCZ7aO1UtV
/aTOdh67j3m/VenkdOUQ9UsQ5r54+hCDy1ezjVcpySqi/InZmckGwZ3z1YrDbDoKwKWjAFWd76xH
EX512WiYqAx9Y5acBIumzVeuTej6R6ibi55RXsxurjd/1NmbiYHJM9J2JxV8c5KC8umqj1oRC/4H
4D2sCHNtuGiWsCWYr2WGBzHdW4LsBdRxtIEW9ElKEkvgEFRrwotICq+IMGYLNv+YNMU8YY+sJ10a
jHnivZES/bnekbN+093LGMHYp7hsgH3jQGQDgRRLtdJ/LbtxodfbhiNUiU1W89JL2EZ2eI2UUy3Q
+PXNLqhIYYlgGwQBA1y4+7Aic8gYldYsK/x7xsA6zHpk3Ie127J/r9cim9aDq6/6QUWbOnhFUd8U
/dPnmLYZvIIpl26/0N0I9Ve9dkvd6yx/qfvSE42x7GLH64oSTfanPtKWwMVx3VMtH74WvkzuJclt
pPo2lM/Bq/AeqI7Poarje0h+mhbDW8zLZ5U31NSBoNWNnjAfYqmTcx4bF0bD6pjwhs+lBnYPMvZ6
l+AUVMQlMlI2ueAmYdWTTUJjnaFzScNxnfoM7YOPDLlThKwiMN40tMKorErSz6Yy34yNCx7FXA0x
fCbUFnIi33EcCGxHfI/ZtSjJNiNRg5zeVEO0lWFYZ3OVs4Z3OR47lcl0gwrlb6AC7Uk9ms+TCG71
wO4X/9u8Zq+6kVv42bAhyhzWLOa0qkd/MRQ1sX8YKXlxDWaLlozJhK2zRNGi7bWER5nyWlmEGv+A
q45WdB3LZxGhfsPIQXnXKPuuAyf0r2BDlmsYb9I/raH0Fh9T2xKeFCxRms0D1cLrKvvFoAOfBqLr
FLkp7GnFnUUu0KGB222RNFoE7aHqnb1TY7HQ2rUkOGNMQYcahWC5wR4mOXRxSBJU23EJTGeQcx9I
QVKmzuao7XKRHTW7PkteOB1xFdHr2WZ9SQzja0zLYwEUbBJnQ8CGsXk0XrQSX8R80ZuJ4k0t10zN
qKQaTknfrouWXKVEnAI3vJWdeM7OI10ictQiuXcSHgq1wBZCRL12mp8AEWmbblT/kd999PMAnJmz
qdSRB62B8WWBWZMnS0C9y8tdP1mXyTj6bvg9xfnNZzCVKvUb8zomzzkk/gakhN/+A9kYNvUtyQ0U
FADn+KmKGH/mwWDbtKfYha8UzbyA6hQQX5083BbIlotuOXmkbrSysUXF0fBs8xrMCdVK/54AbakV
Y5uM7MhRRCGrwlwYj14e1GctLBCpJ/WeB+jQCQudicGZhiTZFB8CIcZsM1CqD9Vmd2X2kG6nvSji
LYNUFFiI1t3qIi16TZMbbKyqY0UjKiOy7KzkvTMqxBmB/q92Ss8MgjcjMJ++6K8+uzhXvRMAcE14
k0YF1JbLPO1FrjWLc8WheSTg9adH09AYTMkSa2+O+MCieK1WvOq8Opli/h5QdmbinruIYcT4cBXi
XAaNtqmQyZs9RWvHoDK2jL8+yLdqUnqil17V+9cht5/82FtsBCcdRVRQIhbs0W4qCay6lGLfsvqz
62LTaynl2Xi9VrLm1EH1G2A4rArIi0i5Q/0nrEkOq8gNspVDkTieU7zC8F865EHEPGwRe866rA82
VCw69XlrVlwD1OMjWzS9LfESX/VpuEwRVjHsfEqFinzGm4aEySMgYhgfJcBOWFF23HBCk8e8m96R
wlGfj0e++WgT31XszgnjTdaWq5EU+dakmZvsW4yAQtUicK7xER+15wBUtLJbGqRrnOVKML43iBSi
0PDQuLLoJVfer+4TY/w2IPpS0w5j7B7Nhklcy5Q43/sTgeE9DFPoihZYUWtA+KNzLJb690QzJzBn
+b36V6nJSvTmJur0/RjrjyRQPbM1t0XB1pOMVkD/KA+8VAZ30TQndBB/QW4s9bDZNnDj7d7r+Lp1
RKjDaE+acFuiFAnRZkWki8Va4k1m8x02jtfbVyR+y65MThW1jcwPo5uxIGLhwVQWZvnWxso1mgHj
0PSSd2QTlP5jHDJlSUFy7q2DcAWR8RLwj6BpY3qlWi0lM1nS6KL1IT05Uf065BtiZOFIDr5ySjMg
oTqClG/HGTY6z++U4jQEviHZGjtE48Zc9tmExGUSh7LHFteqCHnNPT7sN7O1/4Y/m2BTzWEeZRzZ
jAroF0z4FoZzrnrrOs72zcb8nadrWuzvNfYLZVheysk+qL76H2PnthS5smXZX9mWz61Tklwuudrq
nIeMK0FwhwTyRUYCqYvrLtf1r/ob+sd6iDxVZafarK1f2MkmgEARcve11pxjXlf2jBVzPpgJEJdP
MnY13K7igYaqarQWmNDlrSqh65UgqTxl7YXfHZ26u41HoAyYs50wN3uKke8dwAAnjoAUBlAZxd6A
JnDm4RKccB8s28FTz1WLFTRiflPpbkNPAuXbslPXZYnsWnFejTEn4FvRHrooUz+EKNXSArUB2kLx
Iod2P5F5wG7FuC/zN1r1p4EZNAx7Z9Zga0JCz3Fx6JCJeB/d9w1VRNaP26aYzxMjIRLf3xpDTlx3
qcriKMPuLKbhIhfQmelZDjI7twnSzJ4wd3XVTHj0zk6CPqlkfjVKAnLqC2NB9WXTsVJUPz59fONu
yFMv8PVVbIJkHtSMC0xvrqMfOYLFbH7v62Jfz+EGlJyYzLFYqr1GOzWnHlFXCraAADPhbobW39v2
sK/Br1eSF75g1hV1B9tD/FJN2wICfzEdKCYvOlJ3DT1+n5jvjoocH+a5IZjKpiprMCxU+jUAndhh
AAJjqn42Cor7i5VVVFJoIxwUyXGy5SXep7lP96/YRqtxEsVf0xlwC68T2QzRluj5EL+egVI7gxlf
T901jU2So0YKUUlXQa7EBVx1KX0SsUrWEGE3b6ZFlYV8K6WoFaSzlimOjRq240IbjMl8isHWoTgq
yK9eEhzUQ7Z/DgRcHZsN24Qwbxqsg8hXEUlyZiAy5X1ozyWDbpX8nLNf3fIyrC2iAoyhj9EHnh9/
5ltp9duKQy5bFy69inljtVcCW6d/aTOGSltFf4aGuy1RZz+6aXK0nDvXJ6mvTQ00bQ6IiXBI2eld
cp+LNWyQiIaqX/AhhFRgjgfrq7bq4aLscPSFKTIg2QOx9mHtT9VL0Kpk6wnO68lzsfi/RGZec5Aw
W8dOt8GC4de4Db8/i38KN+PoVTo3aUvGT6A0ilIF/2S0eLaAj1yNmKPz3Du/AXJWKJo1FaC5hj+h
0pJjYIAgu7Q1JJqivnYac9tBgoybFNFuXwZ7Y85WxBbmepPaBAUqT4tA1WFZpyo5b7LEg5eypKre
l8SPiNxxjym4k7CpWdUcRN9Ko8PMvDJjXsyxc5JOcvTZfEhD5TAJ4TeKNXGLSKsmfwxobettF0Td
ucJc6AYeyZ1Yma3A+9WMAajWiSDHKH90AjIrLN2/A+3bDrm/1467Uy5mZRpMG0WBUKbIBvwPf1jh
IGl65k5aKcg+QNs6OroJPC7Ov1ibyaRXIWLY9KcJyhtdW4/ak4B2Ymr+6pyM5pzJ5piPNadoHyFB
t8xnhX8ryYcLLqyzzwrOPN50q0zwkJURhA43GkDRZQ9hktwFTrHTBV79xReU6sZmXII4AM8/oEmE
gKOFnMFRhMVNK3qU4IHUhx8Sp8FFjKfZdXBsNEZdFRoclgFlbxO4Mbq0rV2ZoApcP5Rlxsg0AFAQ
T+whNqJemalT2zNWTeoHd5K/hX9HIgdwRksS/RPfLjbc8cx/HoixdX3o/jzz7MG4BTym6W0qiExg
klwdSg8ymkh4k8TNo8hqbChyOng5N5foxksrGMQhLC9TkxWXRR8dVEAbuQioseLcHo9TEZ+bGvRK
mkbIxreKfXMzxXA+MxsofpkTCLbk+d6ZE0AfqQD8Hg070+JTVHSqN2L2+kPLXdSsiUey/RX3gd7F
ybJq0Iujliu9Bvrj5C7Ldl7waPqryolcLqdPx70prWmn6uljbIp34xLJ4TsdJTpdfJc2vZ09taR+
X+SLIpArF58RWMrGZ1jdR8xsRVec7AaRWED/sFHNlaMbhuo9NNxUA+jSgYEWhpNCMRDYiB8coT9i
U+Fg0QvyBuetHJFoj/U2K+m9tbF87+p63LUgIW3JZerha42QSpyFzMWCeIquyF24NxrtaMj83c9e
cSc/LkHvYlQvqJ8IQrMXxtyzE71KhADVEr+3BYpWLUiqyxBvh0XxUg+ZfxRpdC4rBmk+8KxmBrzY
Bv4xYsSyHUoKOuF5DzaEOWZ9B4ds0ToArE8bbTnWxv5EubHkj82CcGiOwS9O6SI4Dy/XaqSn0w0j
7lqHsxCRQkX6JnMYrWP0OLgwcxPGm06FyHJw4t2UEOphcd97xv+VucNl1pJEUC6SKEWME27ze4yi
37NDP2DiXJDWiOcaTVmKcqCMU1jJwXVHqbUNbOT4of0zotszTUh6MtfdevOqpnYxLqciPDUC3Llj
Ba8h3LwBIk3nPWhFMSFk9MlaU7Bh0ajo7iVeE2eYPxzRWKBNiBeEmuUGoCLYwPLIXpiI5JxJwqex
484op5+Zj804W8iFdbzgqqofNe0pPxscJN+8HF5A+886VJyKv6vA34gqBsRvEy1stYSsOVYZnWNs
agKinFpZbEtVMPLJx5chbHYSmFVUWBRsaKf72OVkUxm8t0ONpqJrOC3ch7q6DDxA1x0x3JlOQdkM
qGejKkCLNO6n0mOgOWeAJxZxnhR0C7dObqT3mgpwAFEEcjRadd2K2AgICRkoasfjajQQMIJgujei
PgvPtbfNQpgp060ugGLjMgJWFP153jwzpr0pVAUUOLIuXJDaYe9dVlxxVk56Tl0ePQy8eWB+QmW1
BA4O2TXbJdhOESd432J+VqZXruUtRKrcNV9XovGynduKk+7pG3UtYWm9QeQhrdsGWV3OsYv+KZ6F
vsDeNVHbBEr26EHvG3oMOeIZLGw9QS8S7+HY4H1fT0LayB9hh7gzHC6cuMZ3ivy9jel6Oa25zx3M
Pp3LYaVoF5hM4HoQXTle9eolMVO0KcZUp1PKqBbqF6FD82IuRNqJbWmxsje46uQckYhN68Uqkd6M
6mfWIVKc7JJRvfQaNCBXw0IgiKtC2vIWxDkkyPGAC9GG1r1eR0Lotz4qsM5v7zv0PnCWmCx5YfVS
Ri1TMEGDLrltA/uT4cCDalsCFsM90b6I98OxQA+Ki873Wd0DB+VgFMTHlElO1ZFDpguiHdK2P3Ff
YlZMMKR1K1FncqFgwAWcsxJ18xCqLQqAp9w2Z8dIsEVEgrBWnzzEvxRrLyW3KdMxvUlSsj7qzm53
tk3MsEk/5EBqwew21HzgeJm+NZuWfnFjySN3HJOyibd6NIEhH5j751nM2AFDk1tZu0oHfN1z0PCh
e2tm4ozC9h1ZLZ3VDo6jhpSbVPrH4NKltXw8hpL6KYgjJL30hgZuH3o0915e5tsB8ysH8GozjhiL
wqyPmUY4D2BEqyC1N7INcwKK6SuWZNOiWERJndGob9yaeEsnBCCxDDs8hnNU2FvTf8gy4hDoDS+S
Varp4Nj0zHlk6z2UiPwHUQIqnwd/N5sKFoK6i6dgDRhfoA0MTKtzJBtJZ79kgpOR54waITTKvB5F
LefuZeeW5gXjnPYyqA9+fCfqzmMhQ76kk+DS75n+RozG+kW3G96kmLKH68ympe1KiW/blWC28hMx
DJgNGWgNVnc1ufIjWpg/DPLTmjubeetE9z+nTeb58ljnF8UIQd5077WFQGUJV8Y+lUpvvyB+XZgD
yjA/WL565sAANS7lnegVhOVa6ZOj55DmHnKmuQ6v0/Yut5s1AwQwVNLjGxqH6bGGPeBpJt24yIkd
crNlc78YneP5jLAReshoZZo8SSXioy/oWaZD6B+yLmeoNeCBCBvvImJLPVtQ4/IiexWlvJ1bm7jr
5iPp2DIt7fIzzK+0qiXvtAXqSPpUl858bsvbuIp4NWz6NP0EWy1QEKUoWYe4wlzlxkRkYpOwUwYi
S5nSDwSFOVUxsb5wBZy5YTkgNlMtNNh0dzm63lMXFYB4PLy9aWmX61mR9w0T+KzvavyLE570ufoZ
ZGsIY8GcwcVDAXGXdrod3wu3fmbuMvsc56wMDs/QShqK0V2uRIRrwHl0I/qdjZ6uk0ERKxMJbzeM
+kq3hraVSm9cPeHF4twVp8wd8rYDntH3BMHQn67tn2RRpJvKd2vuywlX1dh+YF5EHbtgNbIjsdNB
Yk5R7t/VxrxVg6bThnrv0CFrGHqfqmzyb4MACfFYVdiiKEPCXDmHqOcEZ9Ntq1nUvYoMX5PFa2/D
InzVqHUbBXw3hekP2ScfgTDz3m7Pi8Yi1HNQ/u4zYKbCATRlJHckzYCip5hszZW11DeTFeBuFVpt
3YxAtgi6SEeFmEUFPaIRU5Po6DDoEA3ufPKFIbHHCem3KPtG2xzgRQxvtaSAbnPUkZgDo7RktBf3
R9JwtlpYkFwc6t7eJVZ5zDY1Mu2NM4lfk+gZk2I0CBfKTCsTu7obTuDa39wkxGjdMoLSZUh/mA0F
65AnKD/NKoVryR7w4toGHug/Rh767jRR31WnsATWS7F1rV0ZzC9D8stqitfSal5NRrMgCnGyVGn3
opIYc5vh5Y8778mRj1kJ3RvaK3GBAevRaHaOdn8vHF25jdkRMqvdJKSdmgmGoTYiREpTHPK0OhZd
B+kQlwHWz8rCA2eHzn4mSxrL4/cugb4RXdVjC7cVNuf69bHimIjMkNCO87gG4xmPTrlGmLcFLR2F
0Hy72rrIVqVFsmqTkwi3jlzP1wtd5Xo1uPdd95PI9fcADZO9qEtnyLdjL1v0ahxGaK9s+4EIS1Vx
Qp5H52GKGZCT4k7v4N2TygGuxbMrwl9+MRFLOBNKmaRIgGhIwsUg2jZdj7z0ERkykTsQODedEj9R
Uv6ql+bBt/t9Rn9pk493lhhWdWQHGrB6LicQBglzrS5ekA3kax04YZAWDnndBmZKag494AbUJd0I
brLIcJL44z6MYXnMqUVseM8ANgC11LtnktxGEJVNRumXDJTQbsK4uMsMtDUHqYl34WZ1gBOlLHal
xeUNMnzNWnlHx2IXGUd3In02PqpeIbi2BT4ppfZLjTMO0dfLVJS/kop+09IyJEEy+ayqDsuZd7Cm
jLBPFTLyoOeYltHx63EmjXfEPN9Xhf0oYveRCcY7BvXLXnKydgVlYVF+VUnHJCm5zMwihzXf3YVR
aWe/496/6ZqHjEYBgBreZPMyvDTW8lkKVDE2FsVIP00jtY/XmqdK4OguOZZ1C7Mgfec2HumA+c+K
ZEfVVNtwgQlQ0iHoC4mmJJQHA1G24Kd/99ffLCzoUDa7ycw0hHCMhWbRSlrRels7FvWtOx6URcyA
EFjwshDNgW2zWvFd9Kt+dYn3XqBmTdPkJSlCyLUPcsTH6fm5vw0lsrsqxT1ZIzNk42L4y7CTpaDt
Vbxtku6nj72sTPAPNwJZZuIP72NtPXVhlhyq5z7KJrLXzngB3vxkocTsgLQ0jA2SihZUnIwwFUP9
SYqHu6pm3JTahx76D2rWo0YAicRJexz/Nn2PtROAxqU3DPEOwCtYoMAjIN6uSO49Yyf8HExyl3r2
yegeczcHmEpCK3D7zsOJjGhIT2G8K3y2lmRnfFIvA8wIdRQem5DCpR5VsZOSjTtY31JGPuLbvXGj
sdsWA69ZqMyTGBCQLcG7bUmX6RbEcdYqOf80MV5SiV1vExt+JbtPDgqquBaa4nLuneKyGc1LET4V
sXfSZbnJ0anNfsZuN+W0ATGFV8xA87Kad0tDJZ5P9e++DV6c+NhG4pZndKljDIqTj7ANQjH963Rf
zRNHj54WzaidT0EaaWSY7y1hdUrDee1CgkOzhuAoAsRReoSavnAY7EU8bYOIQ7IYOGwnccQ8ato2
cE29wH9pRw+aqvCqLTvSxHjfZY7J1sVcjzW3G+aN4CnRH47jHVH0j9Kmicms8ymG5kMUysycY1Xy
yfzFKJoj7VSNzKfbcFMMKe94M1vbhpp9qZ0I+cL44VqsdW1MMTQt89GvQT62Ae+2vqby93xGnH1y
KXPOHlOqmu+xndf89esJzNnXifXDDjkHlklNKeOIo5HjSulA1RERT8NoJtvQWca57FS/lxYxR1E4
FPOye/Q1ciIEA8dqElchizqOSa5ME3HlfJFj9St2C/EtIERHCJ21onGeg/Ep6Ig2TaoONQzMqcY5
lcv9BM1BJPZt6SEUryMLXtJEWGVv4KTUsGRrm9mLkfNuakmL5SzopOUuSOoIYeHPvHtaJMd+rQWO
ORfogcCyihuUe00yQy0LoPodFI2yrRAscE/XXnVyJkKeTYz2yOqCC0rrbVzwdsw9eiFjBq8oiekY
jYZpEa04PBEr8i1WCBjLefyh3CA41RT7QUZ/mhZ5tqB09bHSd32ZXXWDdW9Yxw56at5Ew7jNCfi5
0u+ry4lxfpcJXi+74sTqzA9xUFUX4RRcNn21CqxvysoOTikDzI2snMs5Ya2qk7g9cj48Wi2Z0HFJ
k9eOLEoFUqDyGDqtnL1gv3QsXyKfXkMbbasfNMn3sFKKBj42NIS/O5lxe6QutOOqh90x8s5k5GXf
wDvItlOJ4awNibCoxo+l5qhnoua2tzA1acaalSLrsSJuptTo8dLedCevl3dqHqqHEjEaQ/yeEdY1
tQ5kfRsccpTg8jAHVvx5Z5eEii31K70tjllC0bPhiD4v2DztHD8jGz7Rhe13FDe8ovUDbShFPate
ZeRcy5nvSqRDodwGmwqRwgb7zJGWJI7W/ZAQmjHZTY+shGbRUk/ouCSplpoCfUqSoyt9AH2O/dol
wkJZ0J+WqP0sV+1CdhFkVJplDuo3SFdQ58gpSXyPKpfTzBxBJaiHXcRdKfSF9vlcubDEYXK0O/T8
rF9kiTbae3ZQavYWt5mdypl5bf+bfs6ChgvsI0ttiSg6LM6GbF01Ovuiro6mEB9LtRALWLDCh9Yu
1sG9XZDi4k0rqjGx30cDKKkaxdXoIPd1ys8orsfNNMFHFpgOXUCP0kkZ/MyIYRMq4sapcrJu60Mt
FdJY3TH0LNPLHAwIGGUcNXUQPEpZNQftTVs4JfGx44SMYCT8rbnTdkv8KrK2PMaDXp8yZTKl1l0d
C0ajo5cdKiPIByfgAWmX5W67pCCnVljFUfiI3Roz5ZsaAJuibUyyL0flWb1jrCoHB2qOyt95V4EI
WwbW/nLZzLEHfF5igoup9pxxRHHfFdz0HYtL26Hg584mCmjA7zFRMFtyQmlLsQLDGo1bVIDu0HRT
vquWM4woZwIBEt1h+673kTY/7Z7aKB2SH0sytMeUWC5J76QLaNKmUX1V4KNLGmSy8YKsYJ7ncTM2
JOZo6zGf6N6orhFH9h7mgU65i4kOb4tsuUo9B9d8vJzgvexwU5CLWobvmfoxNRCofRvtRh3r2zgd
HotZQbGqXMYvqHnLgHVpKVd5Zl681U57NaRMZJyCt03jZuBQyrskR9PuhquVPhFPxs8Ok5h/9KX/
XjjUS5FGkelNzOxhMfWE1YwZb0xmIMUCtk4yzE2QDKB++m1HkNILQQJLgKQjDKfVaten24xB3SEO
X1kyzcah9MJKQ3OqL/UmVO2rnNi/hWSp7xz/JTG2c9kE6PHcDsV86r6xV+0nD4Cn9GAI6KRGS4Vk
LreS1ybm5KWHvVBdta3C7SiRT/qUsVXLQZtwXMVOFo7E3yTQt2LgilbLvCBRwNvXvQVHzN5jjE8S
6mWa9/NxoQrb8OgLWSLCLFhPYHvI38gQ8wEQy1iiBJ8M+uX5qfGj/pBxr35XfXOhZUQvMKT6xS15
Wwb+k5P7ZicXzcwx8XZJDDemtwhfDRCum3jJdiF8jimJwD/6HtO9uL/XOSpULBhTNUPFDD4mQQu2
C6t9KzFtzHH0OCWSpKWcjcbrk8/a7ST9Sus0xhEx9BkGGWINkzZit55pfuiJ6E2XkzW0ekq5tqft
GN67BWVpZHKufoLSZ/Dn5tBM5ygMRnZ0GwS+pwhiK9Sub9YpXptHh3mhcTaXeCqULppjZO+Gar6a
Qzx9Veld+G4/XgA6uRnsH2YpSUEfSoT4FRsIZixaAEG1BxUka+6olqDOjnAqkAfvEwDbJm9+M2DM
diK2jnJ0YQCH9Faph7wjtQPObJrFaSrvgg7yQo0JAH89esr5JvEa/4SKcrhY5vYzQ/UByzS3tvNI
bZc4T3RgWxSWhhWBs/BgJFmG9jaaUxIv/GRXjwb9OjnEwgoiHpPfLpUZ9inK7gBwkwm5nojHiLQY
y51InOciqcsdU0cr8EOC/Lr7iYi1DsIMqRgkYweoUJfcfKacek5OMNxZpHRs2zx80VH0K+7a7CwM
WRFxkEQXqVVDQEEol3sEouGnQ8VXscInLr1P34n3S17RGhoo0Lv8He0CeFLXBd/gTc3RV+GHHv2L
jNuRdam7Gcmq6e0cnKeFjp4RR7Dtw8vC43e4Sl4mCqqJnFPBhDEAemTZ4N+W1tolhX5UswusfgZJ
XSXv7YCsr9QD2DHu9tyWIRDx6cJvLxNvjG+nBXf2wmkWIV7OPkVOUKyZN8c4YYqqvPFGu9hOCY3L
CD/AqZ0M/kF2MJdOFla+GWgC6rURRsIhGIB6m9o7BmoothIFV+7Bf3DdCOhQSZOa3oQfQGn16xZT
KQNRHFH61Xc4RHi9O279oJv2oqhe2vd0CQ+xwMPS4dIdhnpXzPdLmKY7hbB863I1lYapEKfkxcVl
ul1q5EtsyG/c928Eh2lO1dPn7HnkN1n4gxbmy6Fj1efE4pBqQYTQDIC0u1yXbbA1720uxV763aOX
lecFf+fSM1rHzsR8kGQx75eDTXSnOg2V25ru5+VKddSLVbMAv8sRM03orR0AjFXsiIeQqt5LCHWQ
mTzrngIz9cYrY0HEFaske5bIqCkrDRnPnBV7JG20MAN3s3JDLPejWDvbGPXA7OS/MtzgiB3A0bHx
r8pjlKIJ2szQ0IUpM+RXnS/8I5VGEuLuCrtmObHKH7OAkSr9UTpisrzrXHHVLILj54gSY61hchSY
WOQo5avGXbYJLFXPmW7xXr16MqhYAxO85bKGfNeiGRxhu4dcmKobLorImbmnb/MeyftiYaAxkQc3
NUKmboCZrjIxO2sjYIHTvtG+QUCanNC4gnOOKhrqjsI1MLbg3lFwhzFhPR6S9z7iuhWOLnHKtzBD
Mwf0IiRBLVkeUMwRRpNW3T5rWT7GpaMzoQqWi4j5Jz67vWjRTzUNHU+TcBCFTYvwkzK6nkbyA1GJ
BU4bH+baPOkGQhN2z2FbtPxr7NynlrlJ0nXlbgjKawtg3LbNdg0StS2y6hSxBdtRGhbd2U725A/H
5wG6NCtXi6Kxh5LW0tqx0kMds/qEfjEes8TceEPAMlX6KCd99RjFBSJ2Q2ukb8C2zO101m6wHH2b
4S5OZOv7t7/+7R///m/v0/+MP6vbKmfQWHb/+Hc+f8dM2KYxssN//fQfx9397us7/vMR/+0Bh8/q
+q347P6fD7p62D/+9wesT+M/fyi/9p9Pa/tm3v7lkx1biJnv+k+4VZ9dn5uvJ8AfsD7y//eLf31+
/ZTHuf78+7f3taxYf1qcVuW3f37p4uPv31wn+LpCfy7Q+vP/+cX1L/z7NyJU3/73/3r7v77j860z
f//m/U2gKkAp7HJOVrbnh9/+Gj/Xr1iO+psT2Ov/lKAPHdT43/5ipzMJ3yX+FgQBFEDfW/9jB+rb
X13Vr19yg7/5tmf7KpC+Ywvp+N/+40//l9fuv17Lv8oedVtamo4f7Pri21/1nxd5/eOkHwhPODRU
Asd1A2W769ff3+7TMubxzv+oZ7tLNXmfabOi3UGKk1wkW9TGubkvMd8g3H1AvjSbsnyiYGhLr72D
lCO3lUjNrrYIf9PSW5ztkhbvnR/Npxl//UUvaUwl8DuuE9u+KceKMMIZpywneYNNHBBuV9bbgqoe
iZsx7JWyRLcu/U1o+Qv0eWbmfUomQN9OAZiutHlyHPxVuSWee8tB5y4mcvp8evQ6ze03V/vMNkcS
mQaLtRV8Z2wasWtt5T55DrmuQyY1oIxVXtDT3xkaGCfx5OEltjg0L9771EJNijrp3MQEhBYWi5Yp
fmilGK0vS3jTxEisxrzGvpy56SlviPkpY5bUom412NGTqhArdWMAC7FFaGICAsUmj1oTmYMRJ7Mm
80p9N2ixXEWTjDhzxNEHgwVgMU4V3iTp+G73wXiBh4PIu3Qwl0UzAlfAGbADkImBE7E96a02ItsK
iXCSDdnBkzbWtfX7VVl9REndX3w9XRSzl13STkfyJtXRFkV90ddGg4R3sZJY6U29WPN1khHPFM5E
wuCQIz8snSqN9YhCs2WIcSrC2Tp9/Yvq7J//+vp/oiOFkt4l83DLwsXfWZi90R1e+/U8Xxuh5mvb
+PJygnTqdZaLUam/1XhrOefPL+OS5gcoUlAkx9K+9+IrBtU28acLodZxFMqHmSKe/k5jjlL0yUNh
jZBRJHtDZhxmLTXvN8+h72AtXnT59cFkpYTE50HFurPLhalbSu2rstEcqo5od1c9ZhZxg3XFpoKt
7mVMXz3SzucWyQotF0aj69MUYX9uFOdsy/ZJSfFmJsK6hdaLgBtVQ+NDUkIU6qYU+jJ1QxCEmux4
K1Wbr1dShKW6+fPXqLAA2uV05a1pg2lH3hxtiDR1cMjyISA1IWx666ijJbr8+lBn0oFssT4Nj2Md
gj+LBMxphjDYDP396AHNrzD7xggYOBfuS89yfjW6uBCJ290kk3elM886RZ5vI9nBv8qxeKan7gEh
63PehwpH6mZKs/nEWyrbYlWLEEuOzq1srnKqj4+24xhrpstobLInekYJV4rg1hK+cZItxbsHzb3C
Umq3QXK50PC8ZbBQbs3gwYWRHlt/pArnHJahfXY+pN2k51jAxGs7vz/9uSoWbv4hCtu7pWqCfesn
GdMp/TrKXP2wBnqW1qDeaYyp6z+feRnw8nGJUMNXFiR7YMJl1RMYmjpP7lhW7IJzSAgd04Vd4LZU
c3KxH8ZxJEks+PNJuP7vwUZ5bRU9uA9i0prQeXQq+dgzgaVF2yW3rOL1q+r9n1hCK1Ah+W81gSkc
1s+kVnpnZXo8/vlLVR7/YBOdGHfWwW3Qzg9E2dqnMiv9uwjtWJjBRy9qII5hGjDUrbEKYVHUFpY7
YjBuqy5DSTnA47LakDJ6IV/965GWhbkujeN56+qmuh4Yvfo5TE84GJ+q/J3EEsyU9pJregPjT0ZU
SHJ9J2I157b18wlyiFM/8+rkhzBCgmTTdf3FyiLL4VeeVHIbNGWLBw2qotuW4skywUeSuUjRa3rc
zuC7T30effgFIqXam6fbwCMPz/KYTdO/gQqKFJNRwvjcE0cTjcmtnzrV1eRM8kHH42/Spjn3uMNw
WcG62TEyRMehQrplVPe9G9c7GnnTlV2jO/hzJQ0RxueObWMT4Ka/GFufPnACyg+bA1dtIfA++oEF
PXuwYp8MmMk5tR3SqChfEpyXrf9QUSJOWpMXn8zIoUtlXX396+sDp6xiG0v/mIX070omx0OO2bhf
GCenaRZirebOWeplvlzoctcmbk+5Nr/t9R5vJRXznwV8ZLck42Q+emhYb/smKXGhobho9U0xY7yd
+zkl/iKtn8OhajaOsDtae97WaRRi5/WD60fqENrPpb3tPf967mIGXSimshPxxRiW0wsvrynQ7Ki7
8X1cv0ElW2L+IELpGpp3o+GjDqhWr8ceb/Q0kyE6drH/ULT1kyzMcKonYKOBAeH/9ezpeiYUTnCE
WvyBRInwIYfDAntuuSuVDT2+EgRElG1yZUKXzFCvuvl6EyqSAitWZSfufum+f44Rc+CYtyQqynSk
MhEJXB0PV1JumXsBS13pVrAwsjJC6qoKDLflle9V3u/eMM+kPxQwmp1cap+6C+Z93SIG1h5obaEo
hJqxFk81fbLNqGw6R2l7a9DebKSqZ4h6QONtd/7e5Bqm8JhOR+3AXhXcvF7gBqeuwRYiabRcWCtf
sCZT1+mvv1bEaUDvIyO/PZRRwOylIhU481AytGpGqS8XKz/PAi39YsSPKUnfHEajL7Y3XNZ0aJi/
TdlJI9i71JNoAZJqKLlLMz+MiY0fh9nfd5HN7YdNtFSCRzlxC3QAWsprsN+nDhVqIJJnqQgMpT80
bTCcKVa3bjirvCZgZwwJblnKkgT7ooGMOLjneFTvFYGtb//yjzjGPB4Yt4X+gsaNzPat20bDPkwq
tONfazyzs+nsuPFezzMhywlpwJlI8Fihu9yayR3fxuqtZF4Vj5X/ElJtoiTpIHxmPDLNx4xUgcGj
6TTkaxuZPD85kSyt2+ZVhvwWNF/fbYEmDbmNoGWFbGvy54vZat2DC5WXsGM+rP8rmxWhv3V7F7Yl
KUyx/6L66rYm/iURtB37YhgeW+XfiJCmSBRplzI1qE8lkLYACSPm98XcTAWDBYwZ6SlImFzYDIFu
Z/JaB6qCe7f03rinQv8UL1V3UblE+3JkDTnuEE3m9aaGxbXM+y4aUenDMdsmYxBcIf/2LkdZP8b0
crZfa13SxtUWmMTha1V21qXZAC3tr7KkKJ9hRvebZXaXu/9D1Jk1xa2ESfQXKUJrqfTa+wbdwAUM
LwpsjPaltJWkXz9H7YmZF8JwrwF3S6WqLzNPBjYlMozhXZnB5wts/zXp2rNrMBkI+xLku2PalxmT
0CW02+2Ik5PMG3Vw4+zMt8Q0PknJYxgwQvHdqGFtOnKBXY/FQ+ZREld1Nqftvq7fpZVSycWN4GnH
2o3ppD7S0Txj+/bOosgWIaj+q/ACvydoxntLh9bWRu5+x3uG/hyU+bn1KGUVZDDNKMYcKlvrue7S
jXZkdnOSaNgn/YS1c8K43ir2GOiq8cuse+shNqAap/Wjn6Xem6xgvaoe4z+iYPcsypZC0szOvkLX
OdaxedCt336No9o5EZY+Fv1m59KyMXIa/x74ctUP8ZMOIc+EM0C4oZwI+Y4FvSyhCvcdrdP4j85O
EpjAQ6uzmcTTgxvWpHqqs3f/6sC4cnmUYMstthzTBRWl/sKzJ4YJhcXD2I2dmAs/ZmVv5xVmgOFh
bJsK+0lLIL7iJVRy/Pj/R4IpsuRUgiK4PxsMLOsXv87ozR65ghioDFceCQrbrV2CU1b0FwQB5dgY
ug+FG8ww+oLxNgZQ57mqIoKFAvDUoL2S7IcFEy2Q/QMHGv7xLfVPPk+CTT721Wvf8ahQoOLPXYwv
vbNc7xTPqGDLXvn+YeoyfwXHnQG2N2zzDmdHrzHB+1VAeKor3cfAc+pdZ0kWnSrqSCPq9kK+kvJ4
/jD2aftLeAb1D9ijydoc3TBvr06aYtltTEoa87Jjw5EC/rIwglpd+j233Q8z8u4/wTONrDYt2Wkx
Ckq2a1wx//en5Y3Vs4zP96////9hUQPUSHlsHKt/jt0RfmM51o/s89DzzMUyraZoheNtm1nxjEXB
xEt03znbAECClBfNp6p5U9WLVgo/uWK7MBAipQQ3apP24oGY+bdHUHjNPtljrDJDAZhC+P23k/Tm
gBqftHm104KHaTqWP9Ysi3gTO0sgvqUVNZ1heUzG8J9tTntT5PbNTV1QNrZxMTgePJYylQzrGfOz
3uuFZtV6Hd1rXSdqimmLXzFSCLUVZXrSRnP0QTlRUMo5MXHFZYADfsknctfeyDtnGnNk4ZlK461J
8iXOFaD0acD7mhSRw4SYBxPhsm49uSPsEB06D2FrLvOzyn24fxpz8xDXgVBrB/Y+qF32HIzF/4Mq
8KeMSSoIftAuaeLPyuLg2tTdsrHJIAeZTfEeuM5JkWb8bUrqWmwdftVZnFzxoLbbNs59ePfl8DLl
FBt7dnNge9l3ifUfj48CZAzz//uGcPnMz8jhtDEj+7rz1l7fdzdEpeTSkMsiMdff7l+6f8grezvF
9bEhcn5ugtIA8iwpmGkO1TBWT1k4JIcQntC6t532MRsJwUBH4iTVdP8+vU8R0E8qHJKZOHcR438H
J8NzFBWfw0jvccpdbnRJ8xI6QXdga4SRz6+g0ciOttueWX9M1vHZNGte/RZmxBhkwVq6/PjOzzlP
+dZ/td9b7PXNTTEO/QVPa76CQ9buQc0Uz3EK8pvhG2iJYKw//DybrqqdxU5HaLK9D8VmgPpojon6
KBznGBq2eBmCgiexl1URfNc8B18YAf3FddCwy8Kv3tnenzBfSOuZ372WJcOOyPhJgwBLmwLDYwfO
DsfbeJRh+VbNZnQGDMK123Zkj4MBd3GMUfSXa1SPrmlvSodRvVtO/vq+PXZyZvRBDT/qvqGOCVPA
6MPiUoaD2sNkN0+TbfylLTzfm95Q7iar5TDc04pNn8Q1HTpiKyNOXHg406YlhbqLRvKcTqo5yLVx
0J2UVvm+dyCtEE1PRNQ+IT4OVwOjVFYIRjcGNqTpuRTDl7BToC+kwAuLHWjgE7upmf1L60UaFc0d
1isbuHuet155Pz5eDET7t0LmL0WaUs4if1PxsCWoSKZnVhcVzBQ9FBzj3fY5whyPW3Ntuz51P3gh
pMk8Nm6e2zh1VgJXCmN80t8LtcMB3QN5hXRKXCsKD8GBNyljI0J7idMIkny4yPFPBKl8NSvvWTYm
teKML0KSr9WAFQZEygX4LV5K3SOOEx6p6gBfuDm1GzNoMSqNKcaIcTHSqP4M7W3bDVX4AZZqQwzs
J0+AEzjEW9aEkn+HhSAL1uLvz5LAf5g1x9TO8VcM+mwgaJRt5OoPInnxYOICm9zp0zeAPwqT2I1O
L32My3CuHwOslNtS0oU2efY+tBg51ZlDqG+0n5zRf0zEHbAbTtivd2XBqKksLMIBIzHmegmJRaSx
pEjKQ9WpR5F6CqQLFjtbTfkh6SEISTE/91XN1RGKdxCcnOWttqPMUtM342afyQwyCcz5W7Tks+0y
24U4XE+9NGjGK1F4KdPGAGhdB8P8aj1yBJigdz3hzmM4gQs2q7R/kBGETAVxsa3iC0Gu+KIYo43K
qo96Ye6X+BWLDI88g6+t+yc3KvTIliS74HHWTe2jI/5rG1mee6S/ihDt6yja7dwHTwzQg28q6XOE
Zr+fxLUsuImUM80XAXnChS8wGik5+JLhSBN1GC4oekmd8SlHDNykmKQ4kZorrOIG9oBnacXMThAu
15Awj+4ClmGXRz0BwFqSJCVsK1zT4N4zFHz5lCeIj7LMiK0QAfWS+bnKmD8WYUhxdHP0/LjBzYo0
rEZwr0Xh/ZfJ2du5C59JBW61blDWSTqDcgW7hcpzipSAclc7FlFzAuleQ5iPmRT7DKdELRx/OED8
pOmIbSVoUKfrKWW2g8IesgZZGhXHUPU5jsjWUchSJyGaKXZ1xwJPTmSQY8ZUPfrQ94fa2qZ5yGGV
Kk32u8lTnp1amqeOpknugXxHBXaJ8gmdOZLTpHb3TT2whanM6mGyLubA+6GKej5Ji1dkhjWCPYX2
KLCwje3xpX4kBL/wj6Z0qo5D2OyB7P/gvezXCYaavW+ZLg6K+Fctux9QWHNFlNqsnuWEk8Ir9mpx
r5YgCjcpAzzfeet1QxdgA5WMpfw0es1WiBml2GeEZ5vOobXcc667c9AZkOlp63CgLDLOhl6TlNho
ib6GQdK+lHbyWcUEkIIWwIrPf3tvGnzrbXayI4oi+qG+mpF5S2bvO9dihwv5cZo6mCQZFXxlWTzj
kOh3vUGJ1xw1YKUNWBYM0xgN+4ynnGI4+b5+jLr8kjmhdzQC6gSErU8B/N457dnnyOEPjyhiX9q+
emP7InVineGJbN0YmyQdYElHVpzXxFo/J9V0Mq3Y+Cx0y+uLHxACoML8YDKGmIR/Gkz9iyl9vgHR
/2GYvjrXHiZhJ98x9Od2cJXLrrHK+OandrYfq2b+RRb8NYSitbwGm8DP3id7+lEm9FYVk7uY8u4a
TcaP3Uzpg2lTZlUztXoYIvvJ42zBgMNIqmRr5SWlbyzKlwxrDgPM/GhL++hU6Fht4FLx7UAeBl8U
Pbu3aQlDJ0kd7+vOl6tg8q78Q6g890yDfSekCmKpNbks5Exo5rJF+ife9tLU9byLg7fYsh+bmYNA
4RNxtPAMOel3CBndqdKWvgwug6a1gBQSKOSGLfec+v2VzLk0MQawJ6yWylX7HSLVe9MhwvlAdSKH
BokmLX7mnm6YpmLa3CnkZNee9bbPegQJNdirdpIh8+XcOFW6PsxFCPVZTz/Wsq6wmdpOPvRax3hM
p9Daj6NOzzLZmkgmJzAeW5Iw5EHUTOOMwr1kh/Wn02AIsCDB5inCox1SwZDlHD81jsyqUtOvCRNT
7JIU07JJjpnKSDsn9S3v1LSfS/cyaHHtTaM/Wd7RppZtbfeWYu+LPtspSCJGk30zh0f3xYyzq2d4
6akj6hv2/kf2uL8LXHnszBYuzzVb9lKJgZyq2iE6m54eEb+HmmbTcsNjvYJrljPHbgKSqpVLQS0J
SrvAmGdpIJ2YQK6D/5+esTc4uf3Kt3sv8TdTKURQLhtHa1ub2HWSWjDLZ8e8tjtcahPQs03il79Z
Ur4UFhN2XfibJqenzXnuYQwOf2dX/dUkHEh04Q7vUp9ruNvbrV19qjm4hJzIbD/IrlcK1NlbZvku
x+1BV1z3hNHi4BVNy6UvP1HWFhik+zcaS0Hmyio2NW1VkcQhNyX2h+AhxuCmtfmr9FxgbXlP8V7s
Vf2q6sp7gzn812HotWtCtXfcBkZ9Xbo7XrO/amZEU4W/TG0FR26SV2Gp6kTcmdMKOWw4IeB8QnSr
TBThSVXg13oi1AQ9MMqV+L/dAcAbNiALCX4XCu4138KU4JA+korBt2P/FZ71p7dHJgzMarbZlLym
tX2KKpbmNgsBrkBTjysiFUWUYfHQzQOy9H9KjdcAOCwR1HzaTD148WL4lj6HlV5kz201EpMBGKho
+YlQ1uG4wHzC3fLaRkjstXjCzcRBpzAYpQoypuFAGrhYxylZuA6TFigzefIknmWeGYwme5oHDTyl
RlANz0n8FybMOLv+oXedjswcmLhQfgwxo4F6ZJLHspyziYMTO6twE6Jrw2MzTKhxmKC7Id83g321
Mh0cJcxU2cQ9YFLMQkPZCfbA01IL2YU312/3riHa/YJ6DGLBzi40s1ft3GoSaaeyhvsVWy3iWBru
jKAF0WkNBIkc99MlQkFa2fmT+hn1iZn5CMUi1HAP3TYNtwVaIUUaZGf7Qn0KNp4YkkHb+gn/5Noz
9cqTLRyAcXTJx5t7t6+OSezPHE6YaLuLh6YorxMi1NofanqRZA/QmDthMJwAFEJ0w/WI0THE9jsv
bEI4p/DeMA303iWeeHfFoDUEsfKSmtVlLPKjWOQhjssPqQjBFjCdzKOueKJy5hR7jYMVauI+KoaD
wEKDBYSe+dBDt0lq/TFDX9lWVs0g16XPwlfRl5/6LCVY4kKrhbtE44HpAePJ6yLe5g0OkqaeO/DB
VL2VTfAxEh6/xmK8BI3CS66BLCbeXs6FOglyqLQ6FPS9ZgHVPVhmwuoW/stlVldC7erR9c0NKU8o
4jKY1nlfYRpOv0GtqFsy1rs6mySzgIaGLCPN15M3xQsD6zk05B87MjHwlszQcrY8fqhA8BndkxFL
hpWFqNYp+S0wzoHN3/OI53oAJht/sT3iRka0mH4te6WipZ3V0DiXUMRupYyI/QZTt5ptEFomZl4I
7y5FpcE2sJm61XLCCG+5R5+DNYQteYiy37GYmx2yAOPYLNwUifNoushSxujN7A4oserJlTtL3Cfr
uGM5IhYObFrJmZKCC7M5uQuPaSrSk02nFU5ugE9eA8Zqts10PxcZqp94b0znh2znOmvc25BT5JCG
6WOcGOALmEvUNaA2/KuMlKqXKOYzM58pC6/fDTZIKyeEEHIUlvETTyNgkXZgLZRAeW2v/Sab1zKZ
CJOT2eCrDszpgkbMVGYM7TMJgvGibfAgBg9GUZocksop0ucIcO7sZrQI4XZqZs+hcoIUTzYPr8QO
nZvTTLRQh/jyjBIt9/61Su5FLfIQmzSbBcMEHp8EYlwDzKJ2PvUf0O/Zq8wxZ1Y+q80YrFkG0jUB
gQ01NeuBcbuEDCO7JgqK+SvqXZP2Sbc9iYWFd//Ut8f55qBbVYm+zbkEUjT75ZbhBaMpk+x6JP1h
m8lYrHK7QiQvE9RkiKN1lfX0JHK+xo3PAM5gpXFT7AR5ReP8jKGR39yU0RnkbLwe6jG7zCCqjrWV
Aw5x5+ZSe6nFp3LXA+DYWF4MjaDLa1IZlbON40CQ3q6j7b9vFXS4BLIxacg8j8O7j008ShGPLcyf
QyqLm5vBpQkMx15LLSMQPWTsiUjzaCZev6jJtGGVN/hqn3Yx+XDvCB8g6BFVCBW1RKo0OOg4+gGs
wraM3DuR7jkrAuK2mo5ZFXjpMzPLJ9E0DkjXPHuWc8ca5Ws3e3CHdLrlTf9Rj433EsyxerZDIigE
2zofz4CemifslyAtyGhws+98XauPZqIhofL7fRTfVZx+XmvEJboO7ejGRpq2bhU91MD9HiYjOAta
Loaac9r9Q9zLc4Q9pF2cJZEtqAKHSEUItPsVmVHxW7sAa3KCo2FHHRKVmYsnA1YNdtJ/89CyXx5T
dBhUcY4nUxpDflZRTV1S7Z/tGdC7zDz3xVi8FzoJDzX5fKLMkbskgNN1qpPFU6jpXbQXVpU1cN6J
uAAfMa30vGtyXOuB/ZsXNFQHTV5JGZsn4f6yNQl3GKJJ1Fscn1cGIe1zDJfw7I49LboqtsUe64e/
iWeXghc8aAmUgkIwV0H2BhBTHgr8IY9lN4aPk7IF50USIfniCJgmhbNB9N8OlYjQbptNwiHyUiBe
sIca94U3sUTHHoSivuuSDQP3YHP/bvcPBtNM6gMbtlHKykN0PiT5wCgyLo70PE6btLC9B7eze5C3
BVmYWuabWFrNS5p0Mw695bt3VBArr7V2VRZaL1FId+rO9Gd3w75iXIk6CM/33zUwQ4hm99lR7uIu
be6vcLvrJwdisFufK7Nl1704OWbGisI3x1PpY/tg589DKQ93eirVtW6hRLl+uUyVscojiyTwDWA3
U2ygSutEKl9daVobACxG7q6bypHWcQD0m0LrP0G6cIJMwf0YtQFvASNdL0+GEyIPHRANlmm7oCIH
lj2Z6EnsSq9tniCQHMKO4h/QCs7q3z87T2qSBJzoz7Upft2veXAHpG4RwddR0FtnJ3Mt1kL+VMcj
PbEBcQfCOnDT3D/3n4JFVT9E/tEYugro69A8/1sCO9O8sJ0jKBoRd0krerCMaTYvRZax5Yi6hu1T
VD0AHkdWv/8pjZxTT13d/dW+XxT3l7zC1ADdRkzWxsw4jykGbPRpcL0JJkzBIClZheO0u99VnefN
PFetzr42cfHz7xoaFBshsVQt1qH3ZMe2PhQi689IWIypbeddakIno9O71H64f20TIA1j/ORADY+P
6pYZD+y5ARQ7DIdm2Fp7hrETSIPyIh0Ae0MrxaZOK3i3DJ/bfLGU4mjZ3y8DJnJI76eUIwgUGXHN
O4Z5HZJLtABo8PYLoGXwh8u02LPylF+lL1vOgw2bIea1qymfMrAzZXWShoEpdRm+sqW8dBoh5b6M
ViKC4XH/D7IZ/2b02u9B5xLG63L8RWBZ46BybxSbOR5i/zDM9QEzG0D3ELhTVBX9pbYEtF+VmhTl
lnCPuPQI0tJ6bEF+WddY0Y4DVKoj2yjk5KTsl8SIse66tt4bbiJf8UQ8410oYPiB8rqLN0OofmnL
5RjlmFD378aZfw+G1lXRyVIBTm7Xds9NBY4moBsCI3zYfafhS9yG3UFbGTBC0wJqWHFC7oY4YrO0
TI6nZXhN/QwAQlfET9RLEPJ9oNO8uQQqmf55zO4epXqgTGloQOdpXFygoUHX1L4Jiz1jiUUq/BtR
MfH+74aWI8GDNP2Gozh9mqJEEAs5YvyTYAKb3CFeG5wwg+Pcsni4mLyJAFroxrhbukRcfuN433kU
TD+TFsVzwmeRZkudDh5+GBSxV9Iqu1gE5E3MeWQEPj4Q4RG7vCwl0VxrM7iD/aqFf70/8fCWkDHi
r9VFOu5NWCLEV8BQbkiaEH01bMK5o07IKjn2ZyB8oNYA2u/Pce2wMfMVmQjKmXD+SINoVm6Sxkjq
mofCHE3FZuhZ8bvFozW6vXlRJi0QS0xgtItnXOzDn8irnqORoZk9g6qOXZjeXbajaYEfvKwpc1AY
HA+5JqxWU+PmViBClr3S1DKv7jIx7SNb/3ZbBAgTZ5OVUzzTN27zpn2YrBnC3TKGt5v0xirENBYL
OsiNJKfjkQc7ERFNs9n09W9lsjyCBQjJMFN5gIKu4oEAtC11CXOGss4/qmR4mqde/+F4u3Pcfny9
W3vGLTHOU4fK9aehWYSHJMMd3oFhOhZTERx1K+CuVOGPFeXdm+cbbC4K1F+vIWteDuzWZQAeMNUo
XJhDcFVj6LsIzByXoC0mlpZhOlkOB9lR4QJPHL3vOORuLXkqUY8vfQc3Lcybl7snDocF9efmch8N
rKgdFJ69niFXwv8x4p3fOc2JMkmOyCNHLNXkEPQ8jesoAu25XFbJiKcn9YOjtUT4+hhSUUcv8D7M
sKaoiEBChEh+KjwJfQxS4roqwnknlUkblnlkMl79vss/vcbA7WEeH5Mqv9TkDB6LrOWDTOsD3d7+
S+NAtDMa9UIMp6RC3tnpxQAFB/UrS4Rzcazhxc4ThFtzaJ6yCdo/trxmB733l+pyfSiZN6Mm/SrI
cG5jrp1DuXyax/plYmLycP89MiF+ZZPIzqUUH3fl2bVkDcB6QvSukq9qDJ607cfPZl+O+NjDr7u8
Kthfb4Zasvtn/nPTjfZx4DAcSJSv0DvDZoPGgE4QWd7jgAcA94xk1k0MFIuCV3nttR379mqhIjKC
sg9GMf3mBO1gDOth9DiatbEZaTmfgUd3ZgCOU1BqMPa/hRHN4MjhV1NiI7e14+Z8iFiaQhLU0Bx4
4CeSXk03pQqgI2OOY6MmmxA8/lskKc4edP4fk4QlWshOsyKxgKzOuiZ1Ee90PVSP4W9+a+s0tfFw
vTsQ03RpTUeh2adMmh6CtMA954bj1vDj6Epe/I/FxOKdWYd7bDRoBruWp94QDpaX6U278tma+/Tb
KKLXOhT5W1GW/c6XQIhNy8/pAgoOZlrW/7u/ce2uuQF1C3Wa/PLQdyCrVKDWbYMWC/voD+4yuNLu
jqnfgnOJg40Pzw94vGXgcsgf74Ld/QPMlPGBb39qwiTcEI+8ia5PTm4XstYn02s8F/OXiSmGPBjk
7AnnwY6hYfksek0hp1l/WHX+2KZszsGFuVtrEXBHIOW6zDzIi0nyQv4B3RG0+54Z4nxOJZBA6fv1
rdEf9+MChmQKI2zXvEEzLFYFe5F+VRjkO+/G5aCoOIra7KrtzvYflM/WUPQwvCZgYafRp4WvH69l
w9nVCRHC2fJC1isWk2KUDqtWWtfQL9b+FP5EkYPNwJD2rYfwpE0o9k3VoWTghQnNgjYuP35rXcCG
HIeZ4Qb9k7PISz56etsYEOfy4S/aOI3w5eMQ0Yg+hCRpDXV0Ip82zOhZWAGDVLSYUOqbJfr5Zcx3
nmGUK4fkauUb/rXNWV9xtew0AzZg7hWzB8YlaVK1+3aioFsiPWrX41CMso3vMk+onFHJRofBFw7l
kdpMcS6KXB5EHL2H84OZQvDp/OMUaJv5U/ZQJhCCxPiLvYa5y2TwwBXm7CN4Xewu8bNjdGNFFNXB
LZmXAKDKk5SOeYmjirPl10Ic2MSu/bftmx/4XMHeTKGajWCXsLxRv0GtBJP+32Km9nHw/UPagrgG
nfLRsyk9jkl2th2iaJg3V7hW60PpDIQKfSaIXR2tu7on8ycwXiB0bZIweVF5fGJPfJ18+zRgCDTn
ZGQA99UWCS2iQbG3cli14dLD1DEpXllZccnZhuHCo/lSSdzqs1irgCyyIkeV/pUWOZ3Ism5dMEHz
5czuucaw10mQrCOMa656aF9c2x6PvFcfyqMb3h2a9ChrTau6ZzzThLEWbfJeeKlx8WrrEJRddNW0
jdkDwdwJYTLsv4qR0fggYOC3CjZLg/Od0bRclmimFvX8N8rplDPtAsTumB3aPKcQUDFrVnnKZqOx
jjbY0TCyXiaS60yUYGGHR8Npybal0SFtKIEMU+YGg5U9UrYFD2zR4Cll1xqaDbbLfqWIC+xG33C3
GHvQWVTC/SzWkcddMGkoAYMJtx8zyMB85Tz049e80EhUSimLZj8bcnWvTDmdk9Gn9D0HD5rWjOlY
P5kOsgqnvO6k8ZkXhk69hKhy3hpCCeZy0c68RLGCDZuqyxQHL6J0FfQVY8tZBxNRPH92ongYNbhs
C2+QbYi9wyZ39NVtMvfMnSYoRHWHMBjBe0ch0PKRs0V8KAqyV5H7qgkirIuWn1VBRyPwseS3OvEA
+ZALKM36T5wm4bolIEBo1NuYQK6OJdF6vbakCg8epVaOcIsnjtlbt7Tx72UlTYjUHbHO7zJNl54p
8KDPifeWTPVXQhMOAggldW37nUcAmvUQ4v4GsmR2Sp+SvLgFUPRHCkIzxmRr7Oo/2JOfYNov3aaU
WXNGvvGIZ+0p09/KU7/O8yA+CJauYkmg2fHTYGvTPXTu2yfX23atmBgIlJRBeHu4Y9h5yXe3un8d
loSriXXCmlnvSD0D3SP6QFu291ezcyKYkj978Cz22rcpCCj6985zX/uUIt9ueVxkBZ7XSKgDlk+4
apzRIKuw7cSRb8cm/mNPfEmKUxjNoI5YekXPAjW0MFj2Q/WlqQYcpcv0MooQDbKcxiQ5beE6ZtCq
pw3vfz1Q6Zv6DS0UebOPImPt0sbaNY1xmijOnud5Z1fowCw6c9ygqc8TbEcP8EWFmwBJO/8vYJ63
devsjaobWsMXt52XQ+8x3DeXatAF5OTzP5rcD66/N/r0MR/Demt4NDbAwcInYRIzXj7DF31VCkXc
psmV57uL4Ah93PcojGzaYzm1X6aJNldCNUNgJGOyqijSnsF1RAhOpZI7JsndYnOt1tMsjqNwg91U
r+cPHXUPIaaDsyW6h0A3zxWIvxM73Tm5ITu/1HHIfkrFF7YxzQqp+LcJcSa1AqjCuhnW2BDIhHYM
FBvpXoji14jlxbjVwn4DT7Dp51FjDpPM8iFgRvHVoIIVKZmLvdBq09AhERT5J05Uls42VsQm+5dk
BluDjeXmNtbfuomyXRAkN67vbOvX1a84xn6HJHjCX8DjidPchx5J4yfFD9fORKqc+WBKiqXyOPFU
Tkqd2nyrrELsZkXzcTtQFQGOCBVzRhXqzkZNWWZt9+6awABfJNvewMXneSAowzUubpJiMOB8s5bk
/6nY5OlVhSR37eKDf9YC3ER5qYLyZQrNaidsbw2/yd8WqT3CaGuMsyjf8Ez6W8V2l+KDaCcgG1GC
09FuGZ8Hvk8LgB3+1dYZsuexTkD62oxnWrvc1SH9ilh0CBiEs1x1jyl21pXAqYoNg6CpcgDlFQad
M/ECnWfdXKkYNrVgB7ncSK84B1K2QNEz5Z/8OyVw0IolQtDzUymYHsqaUU8YgvsjhoaAuRumLXo9
Z3wjrbEpAsx2CI9PfpR/jTRlOLqxgGRfPABrGxMP8NEPjBPrqMOPpIzHZBAKDZihDf7TRFUdvak4
FYgAA2qfgAVwLsbAt28HnsKgzutR0UEoNarmT+ehXY4WUn06QCyDAwqHMTtxygStmMzfPoiFa1s1
PEphcVlTosiIJyTZwsfKjv6rC8jOYyEeTfvQmd4PDcd6O7l6G1RzgXfLfmkH/7IY0A4FZ8sUZAzC
nGSGPHA7dAnQ71TIraw47zgUC/sSn0c9sxVybzPR1G1HQBvVJSYM25EtCA1jxR7V4TLpFx+VO6/M
WrY7G7/myqJLr+yI2pi7sm2OJXyPY6sH3Dd2sTfCrVvYO9jXfzNpJwSc8Dqz9j/6vESlhEg0Brhi
AIjuprHR66ZLj2z/DTZPdrXpnjHZ/xea+r0rSOmZ3MFgS3Dyd5r/wyUbPMf/KcPUx4KG3Ky3X9Bn
rE3bsh/EN7YSur8YdpWujKn4RTDtu2jibu1j5gKPgN1T4PfDvjet2zDFI/GeW1WDMIc3q3DQYCxf
7iEln7o683dGQjEUipvFbzkOxanDR9H1cbtBheRmDBjsRM2cbGzb+qq84q0pMZED6CSGC3bYG/1j
0eMMDjpglxVkF1zNrUP3bEM+e1IPYvQOvM8YPurwgnmXcubIugEQR3dKho1uy/k7JCyFbfM1Ew6L
NOBtio4g2NKy0eEEWgllIUsuhuvyrQ3xh6XZe9S4VxkW3obp90E43qsxMV4infY5UN7ewrWwJLgD
yDHr2oO50dPLk+eU01gJyPOQX0P6RBAlFSx5gClujvBQs32KU/OLhR28oH4NnAC3/qifRcX5j6tm
WomMYJ5GKgT/UTjPyB/ZZDxZY4j8Gz75rBDQTODIw2xzrHxjtONrK9roJoVz7dtDN3rxG/mWde7Y
ck1pOT4cVPrdFKFetdU3WDid0iMA4AdWpYL3Xw457Yqz8UAoTbIieaDpxuRsRlRg2fauMM1oa+j+
K2TG3vgSsr2iq0hU2TWYPvLAveY2ZExtL7WA2Pj2fqI+We1QMQ2dn5rM/ERxADXfWOs0gg4K2WHe
IRZsx6F97dz8KL2ho4KAFa2sQdbhDxS8mkxmZCGe8iG4jGjKTeZ/KEaq+2ie0Z08THJ44FmU4m7b
BK1geyq2ddU+hBI/hTD0l13EZwbNlEDWUi7GzS2Cjj6mjrrCsJhO2TQ8aRM1FMOzWqeMN6gMZikq
XENtVQ3aWN3qnI5K0MXQa5MB0k40w11U9kMCPRfApg+g23Af67LQlwaFlofSHNNbNvrVtyF5v8vc
a3dZxHA5a8WpGPp0i6Nv3FitX62duvpyAZLwsqH8RbXzPJrxn5CuU2bC5sxW0QI4XR1rFwvc7CW8
p8ReV9oAq1YN1WdgqZ7MCNtWEy4wSxb5V5ekn1vAErKjZkX1HKr8YmaejceSI81hogjasN+nYr6S
S9Irt6XvLumpTcmpRN3CL0fnDA5xOFySWb03FQ61YjETRi576mXGg+J2cyZ5di0AfInhXOVY04M9
TJhGqdcIBsr+eNEo3KN/BdwMaLzYAqUPhrQ01R1Bb2wt1qtD8NSqGnMif7MCewXlYtXnIyQJh/Jm
m5z4TiFRRjG3v8uBLRhFfDaWD5p9EoQSIlnH5DuZO2RGviGlTuKMvcPdwTv5H+rOZDtuJMiyX4Q6
ABzuALaMOYLBeRI3fqiBmOcZX18XwaxuKasq8/SyN5EixaRIBOBubvbefazZGbp3ZC7I9+Jhp1Aa
oDHxmfr5a2pLSs+pGtctK1/VYUFEG7ElUYwdOvVgT62dtH9O4+nAeQ14PiPepnNysCvHwSSq17c7
lkR2h4wFJ8yHH5kg/d0Uh7jNSSGamWzjyITTsGQLkjFkYSjrrTFdC9fY6MoJMBmSmjz6GwAMaC8b
vNoWMl0BQGpqoyc5FU+6cXa0Gvdpg6GRRA3PDA+jJKMWRR7iknnYGkzrBcqFaNC3gcquxjp4nzkx
d2V2rkK+ICoW50mF0ki/sREkq7QEoh4a5dEqYPcp3d9NbUklPDYIcdgCuZ93tKzSdWF7al+/dJxx
vNwgSwc0Chi9HrFp60SbXFusRnRYGNd2CscGgdUdw3l7noCZkvRtL6p3nYuWf+3RtfDzTmMYb0bj
zuCMSRJnYB5V62FDJKIZmUALMMGinnU/LI5nV5jD1anrjp4AWkcu4lvtW7QeiUrlZwXHhJZyIgFt
EljSOTmQTUME6kKUPWSKSQSO9ve8bZ/dzF16eyApetG/6bJ9cyPF6NGjoSJIZLgyPnpbdSi5GIO5
q2pCZhxPCNwhP7F10JvcOhP3Inm0PmG7aJ9t0sdH79OmcADu4GSnMCEJbszC/FSXj2RKAvLCFF4B
5r2zxJheD6axt6fOPHWITr9eytE+IRBCBpHZ9oosXg3cg/LPOeUKVqyegG31Ye7tE6KrMF98D4Ty
wMfUBNSEgKXNVG3Cntu/Hnd9Tb/O8h58Zz7TboWH1AbJ2mKcum+9iZzVPpvO1DSbfNWH7JJ9n/jr
KcaUVuQJpPFQb4sIYpwR0lhMx57NBXPecv5bKFsNnc7mh58w469o61019iVj7ke/1NK1Ub5pvzRO
kVvgGvXpLjmdWNkS8EtJYHxf0etkgrmymgZfN1hgQPjAsWUzn3sPNb3gVCqL5iVaQud88RhPzn0T
58/u5LnkM2c/3MSW23kan/sYB2bfmnDXZNaQYgr8tlXd1q7DXyKPsg0tsQEUFxjiCYCSLHz6o644
M2ghUHCY+Sfy7qnRAQm1eXOb++P3pE/dnVc0FP9V/4Np50jswLbrCARxLCgIhHqgyImyQ4CFCJLp
XB3C6KdlMJQNI3NHop+7Ufk+YWfYFA06GGEkyRlCSTSZFt2o9D7qEWyZToUyvX5q2sq79cXILsSJ
xq8JfxDWg8UAHEHANmNMm0wtvUGeM1oCiLxbezxJHXBv8lRgv49QCURIFC2H83L5lIw1U9RUdbxV
zi/fBeGl1RgsuagDJVyNGzZJf3X23IDrj+dDTxyjap1rv4wel0p7XZXWE0y0qunuDTKucbFRqFYQ
+NPnuLkrcTbelR3vKXfJxrDy5E0atJYcl+o6wznhk99L3BxE3yglHRPO+bJ1W8zDyZtwpuEVUve8
lVnKe4APiTEPlL4oF5solDCaJ/Upw8c2OgPz/OXYcp0g7cL34En6evXzTKjG8pSyBccqXVEMkm9E
4aQb7w1/NDsKUs4rpUkKH+ojMbxtDPhyaq0OZVD+IcgUoO73u3NpF7tGIbgPXIAUeu7uOadEFYAL
YpeZoliUf1rmn3OKnTqO4Kn2xRsICgSjgYGqjy+eaYb6nbOXVW2cPbrI5yGwXkoOr1s9yXnVOsWh
zvS7IWYe0oT+ZU7fnJiAIbePg2CoTdqHnKY9uEG1UhVrpt89aCKndrXM840F3GbLroCt6FdEAGxt
4YoGlHgFYMPedA4SrR7j+xCOxaY7kKtcqruoTF9cQVxL4ufvaUceweAbYBW5y8n4DLZYfE5mpzOw
Z/F30fR7XQz5upgZs2rmcVNWYT9lzYNUHzrIPZKfcx0g3Byw0oJ1BWLoj/UDc/sAXHpMjmA+PWfF
iCnOHD9VZFhnEMH91tCgamUAeHoOOcaN8eCDQZqtvZX4HyNDOsoTuqom9AKS+vDe2rV5mx5BTrn3
/QhqIEXBAzu++NaNv4zSOoYDJyzTaMjUcb9FY/ejEe9wG1cdlhWdTUsj3tsJSRS5X2KIeB4sbwLz
hgk882/HaqlHGgdJwgspVoyzrf3III7YEQLpphtoWx8pRJF2JkqpYdDlCbHLRoxvjHLuwMicGYNe
KWS6kF85Ls90CKYMJSEwtZqmEALG72P+aDW2vkMvuDR9EXCUORm7kSnhBIkDQ+vwtrS9k5bOJ/dk
9RQWbburUuKPdG+dGakW/rAOXflRy+QFKFg9zONG5CKF9JRuoNNyLp66fF9ZmbtNEpRLTUX/0Kw5
V3JpXzjAWXifyRur0O46DWK2xKF+YaJ819oR+QNCHFWez4du9MEY48MjMZkJM9/I3VWd+TSP6QPr
cIW7RoVbXwTmiZHj54jI03aRB9SMvQ2b9Tac6dcNjaE2sYg4QefBdeeg3830sqnP/Y7g2aCinr1o
bzLZoncLwqPTE9xahDtb4evpGoMJsyNXZURUiC/ddhdO/DrkrB5aAqjh9ZqbzB4BzdnuM/p9jfBx
HeobHlxz49NWuFoEnDcI4FEQ34WG7x/sUontlBbxtiLbIh4bD+8JcFD/e9Pg/fSYZdEUsPdTyM8m
M5ebore3lYNPr26uOjl5q0ZiX5BpA0w4iKe9qyZCYiNNCkDB22lU6Ssyyx1HGOMqitGiOv5CeDWG
gjFSuCYx1rnyoZeaBn1GYyrvo9w/pzDGKV+fzckmdWV+rOJ+58xbA+vbSmQj7J4iXQAC+OoBzhDz
C8FLcSciuMVE072WNbI7YVfvEeMPDJmuc5CqeqzI243iN8PRL7AacG9I1sIieUyriuyICiA74ZNE
IocR5vyZ4PG8une08ZELo4Hu4t3YIrOQccyEqVcJmDe5OMwrj72/ErumjD56LfaG26BcTu/CXG+s
KrzxWphlUs/v7qEcvNsyBZiOuIvGXRHQ2FLObhCEDxk2uRX0aHcVxdTKbfuPLkDGJYsBG4woCK0Q
4XOQTO8DwmDuUT7TchxrDO+z/VVnnO9H4b8xA/2GdTkT1P/5rN7R9W48nzZEzY67z5MbI+CqIK67
MqPqJ/ncKLbJpsHh+sJEiPYFbVtuynHl6WGnm8nh7ObxzpXIJC6+TpdGVB77zuH/Wj0vn6+6MSTU
030xx6Q9OeXUnJB3JvsQQq7Vus0pqHV2/EIFGezHWRGSQIyVF1fFxDTu8lIzmSD9ctwXqMaAQU/q
VMnOeKGVfma1j++RuHFKQO2dod6hyZoh9nbrAkSCL48THgKDE+SjlDHbxpjcCCkkm8cAuVHhyhuA
6dGKo9QIQic5tH1Ftvgivrh86DAcokeSGISNk0NtG9gdGiM7W4U5ngDcJVtX2gFrN7dUjVYbAiL8
+BBFOLBl572YiQ+IbKs/MwcOdrHGUjfbDfEWrOkqL2knedpeS6zadGFcdJPaiZeB0zavu+l+bKLv
COaiuy5uiWTKM/d61CbTe29lgPo6erAWbr/Gx04Z32jqqVMk2F7ieZjeO7u9aUS+TVzfwsGMU2RZ
v6rLwLqV/ItJGaHjqSdcicsIGmjqC7gkJNpzeCtCBHmsS+WGNQ1QSwDMNZdbIm+uyeyd3gsHfrSI
yMLrI5L1qjnjQ5F80ufLni51alE2NmCp0ONYIfu9SUrLWmWzs/UmWkgq+2FrRgNmwMjPz89V58nD
cpG4y+vDBVpEFnycLRRyvN+5rtbsg1jhlz8ZxXztjg2N3yz6htt0ODJ+QuybzLfa09O7Rti1VsOn
VJm8lqhJD2E3ZodqDNwzQGBcig1dK7tCmzp7MWtTYTXd4YuEQm1rgr1jMGSFfnRbLeapPuaUOxu6
eJhAW6OQ9uaP1KQ2dGJvupuDY79M22mcyz7uzpZnMPFbZKPdwmh0S0SsX9/b4GRJX/E6suz3rp/U
nW/26qjD1qLLyy/wG6btLxba7+wzW/0P5DPpSAlimRA0V4F5+518Ri4igAjh/7J8AOkcHI+ouBjh
5vI0xI469HP6LQaiVdqheIrR8GwkUiqoH+DxWW4XJc7lJcOojm1wvI49RmluI+JDVRXhPU881GcH
ORZ+6LwdNp7K3XXUyezwL78IoLi/IdwAedpCAXdVpuuBhPvjF/FUzyZdzGjkKuC3bW3u7Kx6CFtj
U4KY29DOqg6L1N4sAhLPu2BBc32OcD5pSEBioTDkwInoIZeUyrqn4AcfwPam7FsjMk5jGPwFEfyD
Ifj7tXedv//IynWEND3Td9AbQOn980cesCIHYUV8lEz7jKFN5mS7pMryXZPS20+w73yrW/vgTYbA
CZ4Eh3y2knMxNPRM59LGH0vrZleockQmmepj4GKpz6X12LjxMXOc6Q2pHwpIzz75i4r68lIS7ah0
UJHPqPWRLbC/QfFPh5SgCFLm6A/ElY3Odp7V2nOTx9Cc7Y3vKBI7FjWKEzOHMX34P61jXjfLy+VP
qhXvAgIFQByHBhQorzNtaRL32oL4Tw1xKqeAnulV3zFdxdHguc4ukDNaBsf13vIOsL1hhLeVa9Sv
yxoUNmXx2DbGSaeRc9OrGEOQmfp0LRrnJgmHcU9KFz9UiUAMUQ1Pov1Ch9s4IdqJH3plt3cF5VAi
RP0vz4z/354Zz/UEN5sj+I8DnvDP943KMaQDtqTbsNVHRXVoS7KzplbV56jENm85DDcNle1so4wI
FOC4U5oM3C5QNxgO8jHwNL1tQhwwypa7YUEptRLCM8rY8XD5sFMlzr5yATCY7UPVpcnBCA1MLfRG
H6qIyF7wbd7O8Wq2BscaNr1PD5iT5BXnivCxqedHNbnJuY4kitaZs+yCTcpGjMZEhpKK5OfyGlYp
gzwEQpflenJHmMizlZ4c+DRXTC2jk3QcwkK0T/fXa7ITAo19kpruiwefbV97Kbdt1uPpCVODDm8K
mAgACWiDy8eyEtdx1TEdwLL2WKuo2s+99zpm/v1Ff3p5QUB8Dw4N5Y6jSdTNOnOjqRqfCwPNulDm
+NzW1p2uBEf4MUPB4dhLlo8mkUTmDD6I7gEZFM8wRnMJyZWZSpn78oe3KPf6DjiYIr2ECC+DLQFX
OcaH1CdqOv9OaZ3s//pcEajzPy9I6r8tSL7LrSF9z6OkloAn/rxLjFBxMLIgyOAr9bcNKurrKVXN
1pADwBQnNPftjIAncAHze0Pjn0HMdo9iYjGauMPEFVI30Il9iXPWQ/znRtbaMsRz3y25r8YU3s7y
zcXW+FDFNOgCHVGF1Rx/YuvebNoMqo2RfpZD+umX8xmppnGSHUdaMhroDc2DcShj0WzKEF31hZQy
N0g7B0vs4qhPN0OQTrceNqCo9orHywsRUWA+IHQ92SU1yzSOHpJSUxJpsEg6l7XgomBMCPM+DNL6
FaVR880oQlTZRfsaAN2Dn5DJBa2bvoBrnFaQN53dP194x/77suqz/PumFL7Plsa1//PCCzF1ElfU
EqXp4xpRZYnQPCuyvSs2Zja8x2YyA7gLTXJIC3WtiWR8CPPmo3aS+qY2UXfFiOwQcxWMcNBd0O90
gzNM4rsAUu5DHFsJazXnW6fGqLlQ/Fhc3aOrx28X0fXlRXcF7QQr+A4xGteP6n37GUwPiUo1eTZN
N640xEaaGhkYayhF14MzEPTCaZdamN4MzNBAwIf+52tjiWVt+p10ivCIW1GyUdrSdGzT/PPiQFec
Uz8EX49/jISghRxZFb0+obybQZI2HvMBdzgVsqNJ7RRt/pH0zg/Qu++9lPV9iKF/CSIDIJXRwxct
yjcefRIdarM7jW3vHskhCcn1RCputc79oAiJKeoquA4rkdFPRyM7d17BjOTb5TMuz+kJ1Swht8sX
TFFc3xqFNr/7SUf0S1xuG6ccrqPRso6ejKydmGSz7D501S0srZ5S/i4m1xumcv6jGdSDU7o3rLnz
6QJz6U2XlSn2gdtVw7z3NWEFiEPSJClCJt/dkZFC+T1yaFmE9ENe8KEWV5E536KQ19dO7z99mRYM
FGgddgEwABaCKB9LOHyzPJnWAw3LI5GM+aOprO9h54bfZ5gp0TTuGP9MbzTeQaKD698zsSE7wWWO
FpqDvUn5i1XYEaqDDQxu3djEwDUq7IIp0CiGPIZHqPuyxkYF2rzKtapbH93fYpAa0PespgrYBZ6F
5vbyAA9N15woeRdoxnhH17lZzWkHQnb5sF9groms7oWXXV/0mmIRbZrrAvzaWeSlzxV0MAxFPpHd
TTMRcegVL760mMsAQcTHiVhDNcbmcnBoKiKZUmOCLEQ+YjxyRW2DKTIL9WtMixKFma93gAi5+bvY
bHZMU8CDN8P8LU3HWyUG5xOk0cpilfqCM/+vdZVl/n0F8CwhGah5JIDZjvK9pfD6DefbwEUsdZUs
0aJhuDOmwNyDQ+JMGZb7C/PMw9Cq6C/R23ZXMjfFMwtYk1BYfRXhpUXAB8Omx0yQ7EsETn2au1Ff
C3d4lSpgmgiEzDpd+JRdq37RLbDA5TYkYVrNs5Gb7XHETXdlusEhbvREClshoJ0MBMOj2WVcEr1h
0Qthjdndmp56drZJaDpXTpGdo07T2J8ZAPmTHx6aMA+Y+pDXY1CEv3DI9kGX6fVoJsO5T0VLA8hX
9wzakY+xbFAq2NhrCFe73K1zD/5bIpZeX26UVIJExQODPyEHjJWUFq3+3iLEkkpYAJC7jeaiJIys
GrbW8uHlcx6Dzr1RRcBFcQ8FVQyEWKp505Fhhu7b+W46iul0QR7xaMkNo9ZgpavRmk6VMrCCeuFA
Gig9ENkq56kW9Q1LDejWzn1HfPVJHHR5DzoKEGuC9v1CxzUgNCDfwLir5jusvslDuZj2EPn+BA0a
nS4fBWUX/cv2YTnLEvjnEum47M2O6bvUqkr+rbybg5G+X0UgJ22IBBBgla5j/rWXEcLmlXan4CfA
mSXajbwwF34jc/UGn7Vd3dvKuh1tK37uptsWwt5tacb7fA4BiDCwpQUdKLFLmOYSKJBpAM0ARHQS
I5SUYFOZXszhxk1N+9TGRIbMJhY/1+0hwEQRlSaDi9hu5F0v3e6ZvOyrZsHlpZYvz+2wxKujFIrz
p5Ix7YM7kjm4rKdtOLZ3X6eF2ieOLBpwO5vCOXaVCB+VFaFayeujNbT4X1QUZ9f5N7cNw/Pl5QLG
lC1VEguySfdsM6N2vwrzrnyd6K1vM5cVyHGD8jVp1ZPyMXyFDjC9HpHGlRER49EPDJ8JFc9v+LnK
tSQ/YnNRy19ehkC6lECJ+PpcgEoVuTwyPOlM3ZEJDpD4SvhnwkBhUwgvOdKFwNK2mAp8OrpXbd3D
0JHMXxc0r9viEZ/y3r0xoonZEfwvZrP3X+0Ja+rPmfExOnLaSzPxUPXb+rbOlEtuURWeSlRsq8Ky
0p0HPxJGQdzc1osNwM0fo24wQScJIqeotqllGW40y/ibe7U+Uqw7DwKyFiI1+9kWbnBTK8RwSf3l
3kRG9+aNY3rSGriZOZnfIjhvN/2i/YwmCwxpPvjd3ssSzmaKhxltNXM+We06bc/WzqaJ36NyR293
gzjc2P9zVWBDUv/tjndtU9nMJ5WzFAamA2zmz/UyHKxpchKNygg3SGrLvZugQCjmh5DHsYSfui/p
EdPlxOo6egfLKeJ9G9wJwSRUhy8hKupYVWQP5Cd36MQTEW43fuBtvlYRC+2V1UBWGE3kUszcic6k
5uzo5R5Um2//+Zfx/2S588vw1CoS70zhK8nFWn7Z3xb/mQkrbaSGuMfImHcJOpRXp2RIdrGC2CWb
bbCAvCJRzVAmup0zVHgel0OTWVYIHJvhaDH+xWXACTvIfPQJF9MaXtvoMEOcRW44vfYu3AOyU8tC
qJ84FphEx9X711eqvjUY9hkI1ayOKBddQw+pbLCDpPdeHAfTyJPTUYhEi/QpwmUlqhR52MXKSDxi
c6qltZOmH8PJBotbahRddgTgMWDy+URHxd20Y+Jce+NjOjHUifHjKqOVj1hahrN1AV1X6Se+TAxe
Q0YOxljhwuBRZ1Wd5iOKGpLAhl0fthBnC7gTVrBubD85Tw06Ac6b7SYfpL0JHdrjrf4ZJpohcTn0
e8OXhxkU92qMS/Hqg5FboezOj0OWry5Ld/wcSD3sR48p6wVcXqXmD5Bp/qlvdASCNLkTGjJjbdM5
j4mq318+LGGf/cuN7f15UndtABLC8jyLYbFAEyWWQuG3e0GGCl69an8WC7RyieXRV/bl2pRiQUCz
vFyVZmDcxQvZSXv22cUuTeazJVZx31M/LI+/MdHFXYhpuTsiCe8wbYyETa5weyZnEUK5HjrmS/QD
t3FOIYphgUjRuO7RxzvTFbyN/m7qKgSrTKcsSvMDOyFoHE34a5E4ztct0WJUX3xzzWKZqfM02PUT
Hgbbc8pvi2hPssbZgzlseMDmo+1ndLT5JIR9aKumqxBN2DZBLVJdz2LKOeqDLC/HZpeOWXMfz9CN
k7kCPnyxQ6vyVjFmBi5KuLgVDUByYt1A9r/X07QiFty8uvRq0O1P15GdPQ24YI5GXzD7XP4UDMpZ
q64rHmaPLSe/tlXjgWYKoLYE86nV88qLyuo6tT7DRhLoVsc041F8+fojSuunf37mBQESfyxgvM+e
yZHGhXZsSc/726kGTJqbyiL9Odovg3D7ryKPw3e5Zk/t94Qc17fZTM3VJeGLa4d7UI3Tu0UgCULR
u69bYojwmcRtz8ljoi3lKK5DL6pvlaZNkKU1fpnJLb8hk4T3fl9nbvqBFufHrLzk0Uj75FiOUmzg
W6wCFqnvQTCMq0RQNHKyI0g5XxuzCAgq5sVbNlho4P98FahN/9tl8MDVWwKRsQXvzv1bD5SWX8TR
mP7lUGco6CzOHXFvzx8yBZOug/c8N+dtFqevU817gyHM2bpEKKHlpq+DcpJU2pzSxRQoxCJm4h9V
vgOjdxZeU3+TZACu09SBGhqWb2XIhjxl0XR3efFQhR6dcAaqpd+srMAcyB/MhtNbq4K35YP5vz7L
WYFwGvU65HWCxgZEFY5KIteXgiRa6hPlGE8M6YobMCMZk7oZARf9wu0cBDueKI9RHpDiHGklyh9A
WGHcoV4E+Vt8EC5Oom4Q1OdA+VfOMsZp++itG2WCCaT8MVR5d+sK44GhfXKdj/qtn4nxSHl/z05k
dDuCBks0bXlzdelORZlfnJpE/BT2DKBEYdhGWUkvPi72WHCd10qTw5gp3Et1XYOf15187kMHaF8M
qhzX6d5WrzQcftbLc12KtmQPyXFUk0y8slEaHpeY0uUh98vVpU/Wt8LZXR57Z2rtfbq07BAAfH2R
xAd+DLrFIBbnd+30F7uYyAdETDA399aIkGQc9C/y+PD74FKtSWG9whHdnMTywsGFCPLuSg5mcqL1
au+/zre2LtxdlqvpOVIZ0YLkxMWLATeok+Hh4u2cR3nrj+JGR0l+7utAn0n3oA+ZMqz++h7J6N6a
WVwDq38t0b2/op05Ix00tohNyw00jPA71IrSb2gyTxXqqCCnAOuebPq1z1kYYqnvvH3pYFz2Rd7f
lYWaALClzrFUqjvYzsCchdNvYc7pLu/CYGXU7hPBssW9EGm7LZjT77PCfsymwriXrYvwqGrPy4wK
NC/R34YwmdyMgsxAF3niPHftBoyos5YTXFUIPem6rTsXHXhEBqkdUhAqgoYiA3qOIQ3zXBKl/DKD
xdjL3k1/qBw5+WUyps0fHWBM+IYkX2bVvLeFnM56nvRNMMDudGQgdnnjzEfHJGUw6IsfLcsWJoXp
xaE+vmngku2RvuzyYMKIRGzvawpofFM1FXNNBQuDFLfWGl+nSdfQEak/RG/E4ATpQFWi/sxtLoeR
O6QECAcWY7FFa/qd8LwbOLYtUF+z3SV4d7e6C4Z9I+N2308mGqCqOQQqGc8Dul6ztdIHAZ0PtJb7
UDvusL7AVmOZTccvFLHjmSwM3nDOtfkQxJH/F4rYlikRm6p4KjSsyGRIN8Hgzy8NnX3a0TAJCVnF
goLdeYT3BTzw0eyd9v6yCP4/JTOdox910RSf7d+DlX7PVfr3/Kb/X6KZbHY7wqv+l2imx/4j/f5R
//wjm2n5X76ymYT5H5LSSFza1LYSywBwuGQzWeZ/OJwIXMKZYKqxftJHzb+imbzlr0yP6loI6Yul
w/pXMpNL1pMrhVKUXpe/+K+f6+7rhP0VovU/5zJ5f3bQ+ebLXJKfjCGLzw5/Oaj/Vr2ZWlqFRhm4
XbA0cybN4+XFkuMM5CnI8s3khd0xYtVDJAbmaYIDdJNlQ3GbZIl1UDxEy/TR2aWia266IH21s2Rf
ktp77rT3RjuI3HuhzXM/TZjR0k6BIJhMeimctXtSljkk6CM8BmZrfSi2nquK9aiGJ3IbhnVMbMed
HAx/k86MJDLPQz9OXBn5AMb7pVFiwSo+GXjjTUv69xqjMO6xcGNlgbvtE5U/4VE+tgUJmF67L5z2
HHRkw0ZZjworSATqzqaCpBtTMJvYC0Mfz00Wjv4BBQAMwEisEXrZh7Ag3HjxMqxqGzFcHybIj5jB
fr0Qm7dmwBIeLO3HJ1uTMdDZ8DbrmH5LJEr3ynDbYIutuT7FtMBPbp9w6o6FXtNiCx5+u/n+epN/
H3qK5Vb7rVZTPsGA3DrQOxBRWJQpf6vVvDqTcy9bcxN5o6bChuLhuaQBd571PHK+cY6FVt7bDH5s
J32SdkffhGAwFicNmqEa+/C5YXxxbjx0wA9xkZn3hRxN8mkQXkwtGi0vtE6LvvsRwtZCgBmXTdai
X4mmyenl+ABmDcpcDg5MNT6MHfgdkemNd+ZIIqvov2u0jjWSeNpR2H/LcHBWkpC7OOu8QxB7uLrq
bnC3rSleSA3FuKMJbzmUzBeMHENYz7HNWtQlmdvTDDM0k9q8E/caL2vXOXfoUzY2tpy7foSo4qOp
2+COQaRHsvedtLpnT2F68cdsF5YuYx76CPt8SgOSwW3nvWrSW0KshwV4j2OnF/YjdnfL0iXt1qLb
mM7E5LGR/lVaCxKIyNWEHrz0LAc37U6VmY1bNTy3oQvxqxX5vhQWVonOgf/UuthUSSDnZJ0/VkH0
vUwJFTYz2KtqKtg+HBcQDyR81A+DpsGOjKiNblqrKLfRINGfZANqDJJDjyIPKyQ6JLBapSDJfrnQ
F2hXU7kZJV4S/wWDEVqrcz+O4R2pBbjfuuvOG0isFOWbyDwkT2PyTXgDan1NXNNgQsKL5RDenClw
YzS0bPXbqkZoMfjNsJuX605oBIzwGF9W7VbfEDWOAG6DbN1KDilhGEEGqO2M43DjdkDXFpBOc+N2
sXGlgtDejO5T6mpxU0FRucastTL9BPsaxfU2lf1H3fX9zUjJyi9vlOt67IG3ue4Jyl3We1Dc7P5z
zhBJItRsAVQTUqKtlHGlHzHVX94ds/V+zUkqbhBkgPgJyUaFWjYzm2B/JGrJzL0Ni1+8uRzTac3B
5jLmZkOwJkGuSQ0kteif0lrjgAmx82X+fF0aG68lbA30C5hZVFV7exDi60Tu0sGnQabvq8THvb2c
/W0TO0Vv+yh8rLY7mNFkr/hJ74PSLa8HCGF3WlhvFCEv4JDG/YUu4trkJ2uN9KzCeWKmmtAjhFTo
zjbIyszbywtcBiyWFieocdbYaTsZoxvDPEzsmjszOyzDFCOOEXb7hL7wKqhTa9eXfnQDlsfYhtol
ZSasNzl3wbemhWBZ+idAbO2DzOCOKy+KbkJl7iin9LU9DL8QaKmrwa3hW0Oeu5Y5rO2gr6JjMuJ3
AxwiX2lUPcYxcjmSjWvDsFjgtbn7wlREMWRBYYTpyStVvkqK7lkCni/KjHOOA95xeUmKJfYUXeTa
XxBiqnch4XWoxOnzOLK7NxH6PdQ9V9OW9iqbUSHqJi3OLrCOMzRIBjGjG28uYz1zuUOpJwEOEP3p
CHVbV072AB76YU77/ZDYHZR/Ze3tSBoMccnJLMrU2l6aJHlJiJrPCQQP5EkatUQEjAIW0YQ8V/s+
6AesKbhfkOSpR9o58kpESXE220NbG59G6LJRFQ0teYegpB3XGpONQmQF3SJeOn720cvam3axSdTL
i67Naes06UdYWfLkddhC0i4hYacBrdhRmm4vF2QE0N1lghxgMfT/0tAjnPrPcy1bhlRLPCSdPcqQ
ReTzZxtHZNAppxlHC2Il2HHCPfchDuzAiMqVdGuGzaPxHNtZfI8mK76HB/rKVpnRWw3AeNEqPAP8
ns7MUmxoV0k6k8AA4AogfvJZ5TEnjoVwg/pvwJVEnN+FTKKh2LtK+Bz1co5m/ydTS5V4+EWnTLzT
bbctGRsdOynf0EsZW6+L+6NteAxEcR9vZMhoVDvltSts+6zLlLuyR4FeCk+CD6nfPJBwbVLI+0PI
EXSfBjwRtYjCR56nZGeAN7gyHaA/ifbwoUMNGlP3YBO+cBszwL5GI0GQUxZ3W4oE0o6WYDPxA5t0
TgiY9k/c/CtFc3freEC/BGeBdZtlIChaN8BzrpqHiNyTVP7oSug+lSGiO7ad51pI60By+Tcfz+7b
aHJMoRUpVzUj6SuzAmnDppJsbYKSnuzptknC+FaDqYcNzdGXVJf4LqBBpuXweRkjWM3YrpeJCwZk
RLxdbsNcYrK+4t6NzzIbXgzGnifO0vbWrGiK51na7Rutnm2vaW+cymkOhF6imVGLEcfUmzmJo5MR
dDeJHcan3MjH68KBAk9Oz5VRRPZJKe/uMv+NOlp3RjFARJuScIuREYe6Ehl9bnADCq7eWvrdix0T
DelW8lrTjSVYeRrZUskeGXWRbg1qOhRK8THKeLxnp0jPssbW3eQeTVs3Snbm0TRb8RTgTdiFDnbO
LFGaXJ7hZ6/78Cb9T67Oa7lxZIuyX4QIIOFf6UmATraqXhClri54n7BfPwvQnXsn5iWD6o6WWhSY
efKcvdcmNCIvmIQPSCIfRp4jRZ8SXDv5pF6AwkA7QrARtmXxTlPxWTsKp0kdfwUkbYypurHEaF4L
Wuovmg3IPp0IZnBUe2+ngC7plATISdO31f3iStKK4YN4pPgcUjFM5xoUjc9/Js6QlCgPHI0u/ax5
kJ2PPG+IcpjpXKZw8cCDTkegosX3ELzaki5JOBpAsWPtJvlGN+b0ai4LRpxELjnSiYrvA7HK29JI
Z9a36WZ7vJCnwODHHNo9NIP5PqHAuLDXZHgSX5syGF/bKh82gaGMpARLoFktvdZMWRJ9c8W8TaNu
b1P4MQ9BkjG+hmkk5YouujJpnyik3bMNv3hv5AVCjIxeQbrQ7NS5eoGhDnghc2+u7sxvTdngTItJ
JraCkREdMTL3nPE2ta67sY2qPBMV7rwxj8i7ZrzZcAhz2yhJh1hs3v2nNYnhV+fO0NEKWA4Gldej
ho4a1+bBRnY2kkTzJ8Ot3PiDLe0rkC73OnEZ2FQWfWBLBRse9PDRFY0LS1GkuUdvXz+WZuHcJmJ6
cKuD5LewoOuE8NxiUXC8o2M/BUt6xmDUaLu0WuwlOu9dmI7YekDm/yQ9QTlWjPevaUswfYOKZVcx
3/ap91I/ZwdRwWbqBT+gtWBMFGEX++Gcxv4MY2JTGSNq90FEPpRfEo/yoAKeqjlwXtUZH50riXil
4cZTx7BXBD2pk8R7QzJ8p2ctLrkIQwzB9RnptQJpFse5uoQa9SoWDgJSZ5kzF9Eb+yu1nE96HLqH
d9fY9E3F/2c5z9cSgvqagyWS+FpPwbxpw46eX06FC5/tzZJTyAyijrdMRGnA580H9vRpaw4OyUFq
Mx7oP0DqZv6OWVht34N4vrV99VeAWjw16IK29AEXXySausBloNEF6d8uzxjoDHnmke/zpEkRPSsZ
HE2Nhlg4n5tGgtzBYicWYqZ7TPOMJGkqbt/lOUC9PP2TSPR1RYWT2rIvDOdLKjICWFRlYmA/BBDb
rRnz1DzfnNp1eSP4XA3FhygZ8AjmUlcxYarW5GBB6IvZt7L2CyObfVhlUysCrocY1ae4FOiddrsa
9/KFELPhkCbtr1BUT0zYymntviRy5EFz4o4OkS29dWm5FXCQPIKAfCnJBf2oQbndzxr9H5irHxoA
eLipQsdmk5Lfvox12UNQzBvRXbpf4GuX8kfd15Lx06pKrc3RPawPljxUuEiA7A/OZRoyC7v+8mZV
WX4KFgeLS33lTbl1TQIjuORd13t1T7BB1dl+6favuHKJp2tHhGf8jm42XSozFJdmWfA/yE1t6uXe
mIrKt8JYnnSn8IPONS7urBqXvAHVXJJM0HOrKHEDzuh9NnkWEOS2YrqSiM8c/Q3XL5QEu3fP5Z/4
AnHvcg0Zf/Mv1gZ5IkmWidhKb8OVDopFAwWDx2HYKsuArFe7yuP6uUNVol3n1kBGMVnmjiNtn5bo
m+NlaXAMEs9U3YraMGio2wK7/PCL3jVWOy4W1z53f7g7bXZx8kZK5CFX2vZcvLgoAFgUMPMO44K2
bVXtAeYdz9oQadfSsV8UECj7LJftAwEkKPWxktsMLofFFk4AHwO/gpQq18gwCA3tdI4y3fHWBQAO
97xouBdgA/qhJiGocC6o5QmkN2bmT6MVcnOFk3rOyLQgkSTNgbrBD91Iq6VOcBClVYkj/HUZCtc5
GFb9UBaacWdBmdXyCnoLemNMqpOgBRM3Bfv6EcaU2+9GuG40fbVjseQlY5/8mOg7ncKGAI4+669q
r+X3YpqOQW9yb8RJv3GjStnpODGPxWS1V9F9WHJor6Q2v00AME/MBo6K4xhnXWH8XFdkbfdFScBT
ZOBeB5HRY2M1jdK+Ko7yWbVReep0A2IMhCk0joiYFponaWLDiDEXX7Gm9eCCF5XMWoUjND0W6J+2
6lyizlL0/LWoWr9R6kMiZUGPOAHlgEcB0iVHbFQnuDiGO41+xaubAaT/cuOYTPZLdMbnGSo6rIPq
hsAtgsH1j5rm3S3C4RpbP+voZ7bYb8UQjvs+TMJ3a7qZRXazK7t4osOur5h1fmaKelgnDzrGz1c5
7YGI0dbNu4I2M4THKGW4mEzT71Q41ZbbDbaiKeKRTXkMYC9A13A+wkg+LNIjHupxLWW1UhuvYomx
iRvzYlVzR6gzDAON0uHUaFr8pGMCqmk4DzquIaa8xWupaPVJpb+2xVJxUNHcnMlpaD3H0Y2TgaXb
YK4A+S0juGmSX2lFGEc64gg1xWzssberns7MAysz9FYg5oqxyej5b2USxQdXNJ9OKoPDusExjIpp
Y5c7RJ2Ob5aKdTIjDqsQr35LFcgcp7QveIEAesb0FxquhRstabpblqCt7kBn7K0Eej/hZARLjeX0
vXGu37wsMiAcEedcBTkNGkxEDshAlf4tvMgacMZoWPVbxBwqRAutCIvBUGHkW0m1m8Zhel2cjlfK
8j962w0HKWRP7bngrwQb/BjSt3frr/a/uOKCig4L8qLraK2cO3huaQ9VhZ49SZ20DZnpJ6KBQ5Ds
4CBoK2FVgYLWetAfNlYT9Wcl4ZO7kMKL2h58M2HYQFm4LgYhRWbozFeMXDkj2KI5UOmBsVVS6efV
YO6aggAIo4pfemtQPEOSfhWPqfm9pQlhkaIg02YfWPyKOpsAalM1urXQmzvEUq+ZMiJJw3F/REn8
ux/nll3V7G/c0fqbEhTcHtheK23mqoEaitkPFDLgOXGJURi+FK1OdBAJztqIbAY8gyXKhEDbNqXO
1rIs66ve7ZN9DJCQv25gHDJka/gHYVcWdojltuVfmI6V3glkss9OMUS0e2ImkXxGnX6M7yBY0hFz
fFMm9q1Op/FWWPFd/ZElWf1Dzqrqhb3LuEi8hTVvv+xD9cm9Sd0ocsJ9z/xxnbYFlYjvaW8C9Ef7
Wql1f+7yuQI+jeRKd8tbQlV2V8mSuVOWem0zXhoD18s6qwdfMGBFx28y2erDdRJi2af8q8NU8a/g
hnpxrPqfuM5PwsncI9FIb0DOtUeoBQ8lZzitCPLj6kB1r0ZFvcgN9rK6aRpysI5NxkgspN6qVUVc
CnKzzqH5NfUBNyicDaj1Mj6lOfmazTJqy1KgUCan0qbHtLuFvmdeQWNagAfs4UAU3cS1oBn8KbGP
Qzk3z77R0gdsL7Qgo4agPJ5OPImkMzq5ch91iFSpvDIwoMNVupxQ7qAenJLvT5YKyAQ1JWnCsk2Q
5l2dE4uTppFXR1OPEr2C+rfkQyOuiBHx4xM/CHUKj6HR/zUY0Pv6gF6B9h20tqkzbrAZjJtlk3WW
cjKhsXP3MeEpFwoeLmSimrwK6s2YJBatPZaM8SRclgg2JB7aoqZdlK+KWY52q+QTE6Fi8dfaDQEs
QSa5dpoFAQ4XGH/45yDLZ+ITMDvnFILjozqUH1lQlYDcWRQT2Ti5VhnBQcQ2DcbCCGIhp/dhR03D
H7Irra2udn6aFe3/Y2jkM3EiIQphjVQPMTEFV5j3SwtTzIdBsWe/wy1yTLTQ3tSlrkCP4xLpqL0y
7ayS6LqQGSUSOQL5xlj+GCXgycAVub8U/ButU7EKB3HyICkxP6RMMTZ2r2Afilpm+GQ419BPCTZU
B+cvobjqpWtFs8/0edp34BxeQBSeyTCpvGJOxkswC69D7CLHKXzSNOvp/GRw7Moo/unov5e/Njh2
58NVu18Wn6mdHYKScNq0x0QJiqkAujLXmn4tdPNfscxvp6LRr2J+ODWh8Futibcw6OXNUiN5y2pY
7DTznUO1EIg4uClBkR3s4iTrj+tfKrLEj6X4O2nOWB4IZYW3WonsGvS0uYVL6yLIzHFrKrM4jwiP
JxWuQLSIDc2GDAckJ+duIFgldsVS5UXnLIdhBgr2VycvoQkGXkUMfeQGlHpl9RlANkNvey2DVrnC
yXeP+P8+K0E0bLEsSddoB2GIt1Ujr0yOswcDBxuagunChegaR0p/U+kgXzWQQYA4fC5TtR87Ze0X
okk9kPQbiXPemxcLua33/d4KTEzqlPgRsLwr7s/4FhS3lFSGR5Au0X+4hhgY8KVsJaGG7ieXsd4P
wnLwM6kZiPPRU/dlcaxkl76jawmf48Gck2skm+GPAv+Zum6UR4WKFsdiWr/J2BlexELgYfuykW+c
43hyfWymC+AEMkKoSusWL4tCIUDuJJ7KBphZyVu43pbG3uWXGRf4ZVyVBxq60V6UCWyixn3iqxu8
YQ4Hz1HKc6to0R2x/Xbg0b4Uo5VxlLLgXsv9etSpZIeoRHbHLzXgRz4ENVk/rvtbS/X0KLRo8s2g
yvkVqvrQdKX+ZOQP0GxGn5TlOdqjqHk4OQgadsH53QyHO7C7V0mDF3gAUHjkkgyso8Q99aL+xyBV
BEdZaZ/nRH0nYDF8mE04Y5mTkFUUFfWlzrZE26W7lgV/SbMYu+us+XWAATKKlD226PaeRhHTh2Yg
C7YzxIGmm3NAOKd/KN2wac3wUqfW+Ic40t+Aj6yXCVpTFBo5t0FL/9BxEuZCPVOzjC9mXNHk03iW
ObHuOKmTF5vSf6OPTNHVpb5LiNk9t7r+e84d8Y6tGzJ6avBoT8KEpuB+2XFeX9sKA8dAl2GjoNXB
N0sy9VjdHa2F1DbBdxWm8a9dj4WvutEBGExwBMgX/WB2+UoIwDa1tAozsZuiwyDoQ0eZcU5MIr0W
K8hcxvO+dnjQ0Ahoj3pZMnu6kEv3WRKAcuYhLl9nQwv2fIL7bVkk+nEy60fNZdNbl6LjamXBAoPi
SzZMXBmgXOks7lGq16B3GVO1EMC8dbDyvaBFzDF6r4fdeuwVluBeqF5kUXUeXJPUH4ueGWBH7nag
fCltCXM878OtyEdcDEuPYzTSge2dqLvSsvL72GfFfaiT0Dfc8RhqxTuHuf37bDFK8x2aLUS1WDuj
7JQfhj1T8+suMHSL+3VFzpmWjjfmeulzsprAc93sLyDb3jc6xLCEtOo84gQmu5lHV1eAyezV+Fg2
9mvpOJ0/6FXnm0aEX01wY1UGpb3FcQOFHKWo1aXdiS1XUoEHISbNIbpgRotejEAyXZmtBp18Et5N
x253psiUXU83BQ4bPi68oCfHwHu7LllP8FpsR15uJM0V/798MXAabnU3GnZNxT6hhOZwyzveoYh4
DWZxqe3Vissz4TjPBEobAcj9kU+NQ4IokI1IdshUFko5PoXwagfZ3wQC+iY0Sfpd39AoG/I7zc7O
Y2BzAcPYHpvSorq3Mw0TM8P8bUu/aCeQjjpQDoiubFsVPzWicU/j6uu17JEewdf7bHnulsAhHC4h
O5NI+mX0SCRc48hPc8qx6qOj8wiwGLyglBjMNZClHWdmY3iRrbI1LlvJ+spdNsk07sbdUIFTVpfm
Sz807gXQFE1EE8Bkr3SYl62RcRrBT9v1S2E1v8m5K4/rrVe1XBttVE+bJqiZLkJzdH0o8Y5vZPI/
r6LYqsmVSL042WF+ATkQXjPDDa+8db8krDWvwLVz7giV3o4GuQlprZyY7xJHOBi0URPaSD5K/QGJ
JLa/KNb/hRcw7uj/uK+KVt5DpU9/6eXoBS1HxTha6r3DtXeSAUYjzI3ZtVCk10z6C+JTP1Ka0ZP0
gCnEuDasMZiYRpF1mtWr1gQZYTfuW5ItwtCQyoMD3NqnCExfrOmH3VYmLT4M3mkmXxsjtmg7dhYg
XbN9hUwH1xPR31yaXwOxc+1En99w5E6kEI4SPlr7daRbWMCtyqxAoxyW9OVL1z4D8t9ky2xqLlxj
nzm0XOnJxldTEBUCiotfSPXWV5Gl80or/7YCEoE2ByaBUyzxMnKCQ33XACEd42rUL2Ni6XjhZ4Az
L6UjFeLTLEB/Mw4YoMcTU18QMvXRGG2Iqhqk1CSivT+7tFQ0mwwaQ6O0GCNbIR2CmtAdLHPDVdN9
UiNPp9oFyUoXwL6WvflvFknzuH5l03Ml8A6+cyXlOc4IuXXFhCulmH3XrpMzIJ58ofHkV9euopMR
Rz84rdtrsSyyhZIE8mmrIB/dq+ZkvklAn4fEaMlDiZ3kWjWm6tPufjUjk12j552Cp/NTgGNDQf+j
TEFAoVD8CE0rJVibyj9SKUfxZN/Wf0RB/oaOAmBWKYKAYF418HO7UPzCjQ+21TaXKA7wssF/gLWC
U4HWFcPrKkTYvCx4/WIayxoMrI4r1bFI4odFjtOpOoXJWPkEgdVYbHkl0dFWMGlOzP8i38nsyF9f
YbjKjpMlvkbFas6dob0xix5hhrD50IfGWhcRk0UorntVGqLF5sTw1680ehFbW5oLYZ7tXqoChF7U
cHqUITFiDbNpT02EQXD28tJIIxJ4l/3+fyFAaxKQtcQw5Vp3NWC0DBPZrUCiyOQYmoGTW3sXONM9
DXb1qxh7AC7cG3Z4V9JtFxP7YHcSnjsxxCg5zNw6i4nJhSUdWHAs5gzuLo2TryQHo98VseHpgaF7
g9tv6bMBdVCwKG7sBiBrJqEnJzKkc7kU7krmmrugYrCxjknXJZhm1U+nrwk7i7fuG+tSuUN3Trvm
NXI7ar0CssfYZh8avZSpr3FPSZhVdmoNi8qJrIV6I4u0PH5HTzkWrG2m29vZwuexqQqt209Ro9C5
DyV4ccs+JotN0Kwq20ceO2qHmFzfvdOH7nf3cG0hsmPabS8gJ5kVvYURfX7sUCQEIxBrraq8daHa
Yw+vAORFffq3bMPa+9/S9pDaAqt/qVWmYGWOeHRddEd568iXA0k7aE9T2feT0T+zFqK9ZIy8dQe3
+iqC8RRjbt+1WaUfTD6Tb7ZJOiJ9wBfHiLeOgic1ssBowYjt94EiWwgpKGL1JsWA6yr6AZbUD5Wf
eHMMlLDr0oz5sdOUX2oT/TKUoPktG8agJLC/F2Y27IVImP2LDBYjvEX0EzNcuAoMXm1z4bGiXnn2
HGehhZhj7kwVoAhaCbsNIx9B//7bsxECwNsgCTEvXE0Jsm7sfF91lXme1g7hsqAMK32FEVmrm2d2
SJWpNaIJmTVLQUOeF79uvo9V5CJtF1RvaHrbixEbz1jaB4be2iUD+nBZX63LUC+ASwy8gXvBHtte
Q61Nbo1gNuj2JBC2CjPveYpuUTQML2Ao4EU7THErW4pjOTDtcGs7fmaaER/HskGTLKf/NH8LUDnb
KHdy9A5qcZ4q0jb/e7jUKOxO2TB78ftaKIVZASIxLYmfaCqAkSYQgGVEZOT/Fk5tHRUE68dwGiKG
TDK88H0az4i68xr4Bs712384OI16i+GF3NMGVWuQCDSiVSgOdm4Vx3XAVJqLiTthlKv25OxqVBbx
cv8jpIFxaFQwFCua4FQr2ILnBFsqsU9/4u5LmsAx3IyBf0E/bpujmfJ0YKNeWaefMdSP/dRP8WMd
DVdVcA6h14VB8Qo3gf66+UoOitrwM+nuis75Y9azc0tzUl5nrlJP4aJs6lT32WFuvSRmuKjKqJpG
/dpbtuM1oMibTTMV+M0py3ffUz4redWsvr3QM+YiEDSCZiDuvynu6gtpOskF7XLrAI/eOMFyg+CD
iheQnu3q8VxVTpDJmKDLqvpOlVmLNp3krIpqiQ747OycSEySTTSgWzsFr3FOuPkuGKKc8OdI3ZcT
4Wy9kF+rptrol7G1q8QXhYmnqdSwPDqthuzUZs8mD76sVupXbWAWRSIHpz/3yapemk5Msn8nfU2X
q7DuneS/FksfIu2AKjja5/+eHN746QJ4vSEdZEjyH3QdqEhHD8YIlV029Z9d7tKgJ1PxBv29OqKc
eQGPWW1MPcg5CC0Ymn/WyaEBKmxDz4c3OwRMUeQmo42obM8jwvedFFN/xocutoZs26td0zXObCU4
xjR49ty0hze1KrFYWqRWVLwV40LlaKfyawKLdnIYuR2jFP72ev4LbQpOGkOXXa6WP5th7PeYuxgt
R3br61lOfGZYjiR4jyDfu/SpGd0/ZJDgX4yT9Ol2Ne2pQtP2aQdYL1acF/TnxbtbIVYSCHvSCSoF
cojw7gpbueUE5HgjeraWkIeUghTzyAh61sjVv5pGiEtVk2jJMF4AhHH7f4dOfOox0Zzd0sg3CVnw
cosJ+BDolzV2e32FdCfDtK64W1ecg0XEtC6khuZeEiPSC6FltjDRNwbzrk9aHYQ+poNnUNbvGgXE
WGhKuACd3Xu9zf3N6JMB8rCorrMT1gCNWOyuOBDWVZzrNBw9LRCDh3b2w+0Hy9r27PX7YDlp18Vq
GmLSFaqyPQrggEzTpnmovUo6slEBtRPGizSC6QLVtcO4vWj2auS/l4Bmo5+kpEECiLpZS5xi2xUR
Mpm0JvdBrZ6Vgr5Sy8r2VKf9AnkIFnESLIrdYHGDIO2H60yqqNuapvM7sT29N7P1bWbScXtEDOe1
hF6f2gpUBtAgnM5FynMxd4h5yVAFBkaLgcDL9GyaQXAm/bfyyObYfqtBqePbXZsurl+aiOzls2ct
t4cmEC4xdHxG6MAcJ5nrTIAz3HQFQsVFpGFpKtMJaAkDIUQlqEDFZX9RkH5pKfxwEOah1NuP4qNn
dyhibXq2GtRgLnXxtzxsDtr0mEwV3VscJNtYSmefBf30QPKkHcIapZxoyhNGkI5qMqIvZuvjHlZV
tY1sDTx3zixcbQSwGjdBe1emyrCtalX3peiV7RRU3OjStLmIiovS3gGvfpH5AL6SUc8lmZkctwFg
nESwxYqlSKqHWDD4iV46eDI7wBzdK1rI6qWbH0oJbgrcRewl4OmQADjOVWebvuuIokja3qzUsqR0
FL/W5ksXNNVrIfJ5N2ZBvs1IPH0JNBsMNHBw2RjRlXAr9dhMkAxmpCpkiRIfrCX/uJ3hPsDGEClC
iXBWZ4pvOXO8AGCH3dMl5jHrnO6lIRWEb2SdVKWU7GOxfMGTv0Fik+FQDICxqYV8rfoWFZEusn0L
JvSqtbR7BUjNojSTAzqjblFV9uhSFqQTttL4bgbKaxeazj0rI7Y5wem5jiBtiXWSs4l43GUi6XZv
wzRoPwKD9oVgd3Sk3kMJcT+Z1clHnigpse9kHA9ZAGpx3GZ9E/4JOBNhnKjqA7rasK9Q+XyT6Zrw
RMa09hzqvnthHnk0CUuGNTG8RTNZxKLRTl0vHbpZgfVoujzfAaCuYYyBPpuXS0rK2MDgMvz9m3AF
r2+rmxNV5NOMenl1FRumASwAMACi5hHuin9NIf/QHvmOAGxxoz1axBedmZJHOqBNmfL/vGpbBVgp
s53jkOGu6sqCkyjQ7uuSWnxnQELEtqrRn3kqtbcYe+hLpcnlL03e89yar5YwJO9D5eBYolJTG+3S
yFqcEJi3nxp01Q4V6rss2YTs2bwpeuUpddkic+vsl0zSma7HcQd53NlxoRLvMfpSAsbbX5Ol5ifo
L9W7qrkvQ5DNX6BdMR05f8acqPX1/7HRO74JgGI1EAijZ57ZkD/MC43RE/6Z5I4SVBCDktZ7a0gw
TKXNN6WjU9GEkoSzrUiH3s45EUmrUA3pEhS5xU5OatJ7X4jokJKmfbPx348TasA1WTTQuldkooD0
RhTtJT0GbrBFRj190vFlEzGKsVFhxmNHRowumvO/anL0OgradQKnH9aI2GfK5ademcVZc6N+V+uJ
RUu9LNkgqcxBY7s7maXWvs5Mm6S8wX4KFaRzn9QHlTiYj9oprtkghhfJDO3iKODiSdOb+dg8iuWH
lf2eCxZGo8oBhCETtKlhFKFTGetnJao/Pc3pxrCiV0jsRI0FNdMNEJkehHWKFiRp55pO7Lmz8p8a
yt6tmSvBAYmU84TTl3uZVH5XsQEVL+f64A5F8abk+V/R6gP7FNyIgopnaym4JeLeMi7W0Lof9Ag+
Mkzu96RBb2+S5rBPWqKnA+bGGNfL14ArCFAtpLuxSjB3P0XR26jV8VNxCBno7PJeuNppzHjjoXI2
xrEaHDL3bHIZbBykWzeOmX6Xzn8jaXkqEbR3GV2JSBt+RAVOBwTX3cMkzAU6AzFUUydfVV0qx3Wv
hCwC7U0hSzVFDaBqhADVEd5NPYghK6aJcjBDmwMasTSxIvOTVkn12ird4X+jZ5cqelNgPqaHhZp8
nVKWwrSOKlTCDSK6YZs75ueEdA1vcRk5fjGldAlF/Ic8qHxXBBaSpRTwHZ/UM9SDdvf9PSrlngC+
P0eL0C2Kus/lw3MypyCm2J/+FlIN7sCZgztjKQzhXaYf1n9WMSBEuCGuonKse2VAsUddwDghc99s
Zk8UtWX+zgCItGwicn8m9YdTP6fuwaE0/470rtipQET9akxftEn55XauhdYqFx9okXekNGeXrMfJ
GCbKHXh4ehLJMPnqsvRRm5+mWH/lh03qZkqdDpgkdz9oYYTaJD07+lI+WKltHzvO3u042ubDJIJ1
WCw062IuPhrQ0dARm8Yv6KowoGZh0qmAm00/XI75cpyqY7K8M2NeKYv0CDJIhkbcXRbVHS8uuqeL
Tp/9EAqo9XSJ1BsZ1ulbHpb5QWckQGozD8Qwz+3WwC706NXsJ4Mj9YIHyHysC2z2a5Gp3Yl45+/A
WsJHEdZn8Wen40qfUohtVleJYxeLyHNxOEL5jEBssw1QHi/mni4fj20aN0u6e+0nhY1RGJLJiWQ4
C8PUCGHdkT4ZfqgeGMHXwdSe7aWUrNehWFoXJ2KjjlnmCg+hpfDWV8pA4Gab0U0jqths1KZjdq5O
/rpwaobbMUMus15bGZj85xarj/THQwcy3Xvr0NDtKVquY1/MUF036hyiowqMp06LBUYufaqZqPSl
DfyKV1OcW5wUfjfFZxzw1j0Cm6bXlF1U1NdFCr4ZHP2fzJWjty5pov/nVb68Kgg3OGekAtoKCj9y
EfZGh2IKdM6hq3L3IfmgPaSmI2GbnVc35cMimR71KDmeNvHwx2amx4x4BFBxaPr8y+S+TptodhnU
V+pP/OMMckrl0lvj7KeLxmNd1i/VElIVZtwK25HcZGXT+7oxPdWR6zlt8z9WMw1eP9qDp3XReLL7
6lRn4cyzwAVqakWbb9avK+0ViUF7qcilYEAe9glz3WwTlUW7oNj12LdIqFkGHhwhNvSIeCxTYk+J
+pGZtL1+WVA52V6icwXNZ1IawK8oF+zOdzdJxT1A8XkPaR4DJkGQOIeaOGYugcHrZAxquX7TrZPU
nYkxeysQaNytappuBPaOdWF8zAm4It5jeTLN/gOjoXnCxm8+FYMuDwht04p3spLpj5zs5SNhlL+z
RksIQAcpU7hMfmVFXllh4FGJhxBpMxypo9EyHF7nEOucp8VZzf1TP1pdzcgBNiRvYjpcWjQ3ALHn
gNibOOfqvGQ0LZN8dVnW7j+ZBPZxGmPMeSTCh/3/XZo+QEQ3EX9ojCqXmmXUMACNQY1ApcwX4hVN
iOJNqzDOKsofaRHBu1pVCFIQOQJzBDtsMV6g8DBbpkK7rEuJKPDSieKIUpqpIrEpWTgwhAGety6j
0an+igQRI80cvbl+w3M0LdoKi2ig9cuMNBoypBCGwsA2xMYITTxfPK5uTxolCQZLiGHgrW3R9RWW
EYzxUNP2/99Ht0O1uWVGi4p6mWGsqqN1Sab0b1iFhIYt8CVISYulmQ/YPLjc1Z3u95ChFKCp/Ir+
6iMkB8WPi3xTpY31orRKf6pAZW/MWsLOjVRuScLVd2sB+L96MErmE7d2YiiXoyjTsTsGcTXvm8b4
CiIzvq3CAkIbvxzVuPaDm166wp53jVuI3bBYJJyOqdZal/bcwjaE1lRnc2iqXazl+V7m+PVHNYkA
Vrj6KQ1sHXkUAVa6JY1DOBQo2JyAi9JoqjujEfOZlsiTnpK8EamSHBAhALKCA36zIC9vFAcnHmA3
rfuT0TuuMFW8KAnBG7nTYP7iDXxADHF9kl5LiOkbpDfRuwjNkc8IHX5O4PXAiSvMSOg9wl1k6++E
zYqv9UUaq4C+goIiawUOS0ymI5CGrSACjFteCPRrjRnPRp+WszUyozOgHCwwFYORJEScdKOkVriE
U4V4d+zmNFrThWlxStIOHPrRYZ/OyCT5VoQ4YRPtpjbIjrOTOy8yt/e0YcvTZE/xzkqr8Ph9dQdt
BEl1afkXwVxcsM4LFEbd4CeLbGBd8ELSzSa0WmeaohVWf84DAFE7SXmLb3XR5QARdcmXIsWPz1CK
hg4bFXfK5cdkY60yLUqUq1Yow5seNYcJStDi+lqtVYbEKFnRCpb4jreOqTCMbHPd9p7kaqTn9YOz
fmaKhtm11cQkxJRV6IEoD9Hcsww1AXFhVmeHdkYD7w5NuFVzOz7Ntavi30qqq5bYuPH0aLqU5T+r
gHFkc0403rHenX6lNAq2K1/CNcoBN4HlogFhGUPyDcmPdHfEgbWH0ulLrq+TcwMU6Lw5Y/p+PdcL
u2xdGiD8W8VOuZc38KVLZs70tOf6os/GqVmU3OtC0Lz0UlKhv3ktKVQeb1DV/jb9d8kgtQ5htyMI
7h/0FTnXRv5/7gFo8K3jjApbUGPeIcopF7ene5HSSfVT2khnzDmnSKZEcqPEQGtEl2pdBNi8baeh
Ts4ySUtFTWgBRsADu1pzr3WZ/qF/bZ1aMoCe+PCUJ97q07OuK9SZ+GGuQ2fq1zQ08nOOBu289qNj
P9Dc4CpqQjZrJ0X0HkMAHWMj3Vhz69CorTG+wa846sM4LjJ6+t9r82IZWKS1M51C0o4PJkYRZltR
4V5afZNRMqEFoPkda2x/Xd3y7quutrcxAH+3HzAacIvh9zYWwfq6qPQoxz8UauprM9cVKfSNcZuq
/0PYeTTJraRX9L9ojwh4s9CmvK9qSzY3iPdo4E3CA79eJ7M5j9IoQtpkdPdwZsiuqkTmd+89d8jh
xpcrf/S9Cz/Xr03HfEwr32DIj8ewFxd0hPhCb9vvJZTfJtyEiBcmAxZiR6chTBsPY7nkW851chtw
vluR86jtgCtKm4vXWqtuwhrrZ4/61dWIfQH7Li3tVuwa24apnAaw91RxG1qlauoHAY/Hcmwdat36
axSa8+RjPL9mQXpR32X8zc4gd36VRuNu+pyaQ9PprDeRFXzrBdbes4jLID0UUs9X5spONrjG/Y6S
pYpf4jz9PdW3mf+LupF3Qf8Fucc4ej17BczPnT2DA18lI48zvdlPiEOvpR6eSopQ7+o72k5lVqYh
PEeniXotO5xpj24BcsjcdG+VpBRokW8hsaZRciJPjIVqADY3Lu18ZAs9xNjH6Xmgej5rKWedyLvu
/BrXsDXGs7Ga3ZytGf9QKH8Gmc3fqROGOnNUCS3MFX5z0PvT2ec5c8i9gN1mZhteGo3WQ3tw6Wj0
gbx5AWP10aGowE+8Lbke9BMmGas+t8MnbgEEW+fuPhkjRJYKIFRbDskPuNlTKD8HxZAcnBysm2bX
1lqLyJ9wZ6CXjK/mPsaPb0TOi0bjiteH4Qe1cshAcbcySGU+1MJYNiCKFL31fgI8WQ73teBZaL5N
UNRubqkceohfVBEUB+Uu67RvhdlpzzhK4lVLD8KLFZhfSw8L1TQQDLAbItdk5Mft4i8og7VmpXTS
QX7SfREpVN51wdy0jaufS9q756qzouexGqKVnQ3UW1d0wOTZuxPn9iGbl+m55DrLJUk+JqUVyLTM
hsZ5Trk571mHe/8Td2l6HrXkDrC6hEITUjdTW/NXHWpMZf0iP+F+DGQfd1SVG4fUKk52ayxPxJq/
21FXHrnJLGet17OHLlN4RaE4S1r2UD/z/Ow8ceg4VGWA7BE7Vn6aWrz/WqRv+gzeDe1p4Utehc2l
Sryf+tKhh1JM0CN6oyrlAxM1buRmI9yrid5y7cA24vo26eoVbU0XKsuywH6Jg2HaWTFqQUV5KDf8
pr0W/ksmyF700i2cWMyy6tnidB2VWydMAPf+E54Tpp2soLLW2Zb3r4CIBuzFzmbaO0yOIQNvSyyv
2UlA6cZNvWgHM6O1/I/o7se+DVluGNeB0ZJ7T+ZPbKvhhtmFeN4F0zm9EG3XbNUWnPVrYjX6tc8s
7drEhUaDI+cDjsfhGgyTRn4jD8/YsnNi7XQxq9fPKMgfOg5qmhQly8zgydDPP/HzXj8NEXkrVYQS
eAHT126juQwyMmBadM99sTIXOzdZKGNLcxZ7ndxFsk+LNl/pNkCCwMvxssmrobokFvr4jIZt7LQx
eCA/Vnt3qAJ6oEDHrz8RBj6sqZ2SBhIpKMSgoZARKNoBt5vtQZynZMTabj8xXjwA78DpykVoB7A7
B2TOg1fI+L1uwUamFo6WJPltP0gUc0/xY5x2M9m6ZCYZmiPhwsgoU8auHWpbjMWOv4cpUJZikRf7
IqZyjkSRf+H64176temZzL/lorIOVYfKs5jpU1TwB5kDM2yzEqwvuWwFYX7+amhiuAI3MnYezM4N
NBDhQQvKoBPV3XvRM3kJQN+tmoWEwTDqDgdWtifQelnFL6SKN1pq2keSNceiYka2aoM3iieovOqo
XnY9N3+DHMv5vqhwrTLl2mJ0SDeDn81nO+nnsxd349qy4JXM0htDn7B1ykNa65s2/wiyUN+pOx7g
SUxWlU1Jlb8f8TlMkwHVcqjLFzzj2toscs5qYGFf5swaNn6qJ9u2Fz8pCrSfBz3VD1PCdHQm8PI8
62hcpvWNhorkGA/hqbK6ZA/H/QfhKDfZGzxaRE3qSdBXfklnyiUM3hKOHDiopXCfcngqJ183cS8T
CzI2o0cvcifPaHnfayezKO+OmqCX4Pb2aV7upmbW32mifeBsyY+V7CLw7OBng495p0tCi8+HTBav
k3DSUJsKnolqru4Z3OnxyWlz0t5M9UjBKIAha+QRVeekFhay4JCTLs1gmBuLcMFOaHn+XrQhRpVu
firY8x7RNBynvH3vfVRba/QxnMrFzu3hJEjN1San6tAwCULhqH0kAcNQ1xR/sXGlp7IN3zSbFPEs
LYncXFk889jR+XoeQ5BbgTnsg7TG3xhqPRUGXbkuU1IdKqszSDNhEabf3bh/qbh9nIfSuzgcr9em
Vd8UCRdjExt3rdk7HLbfC2oJLmknmrNBapq0m/0VwRtf4zBtrJK82dga4RkMuIeRoa32xoL9sYpd
jOdEno4mPI1rQ0anE73r0d0xrE1zCLYgNbDzF0B5AHj05bkfK2tLHemvsJpDZ2snRbjmgc/1e1FN
3LaxdyH2nRLpA8uzFE+a3RabwsXq0+ikGmq5lKLmBsUQGsJHa+GPk6EHYsQ5whQXmi527JMjKqRe
Qx8wHAdU4wqUQEbdzol7FtC9OgNqrC5NXupg+/N/Yuc1TzmGhpP6yuCCfJwV9WZyn4fWanaInTqw
r2zYoPnqTFtw3C+BC3vR+mk0RFiFFs7HygVlGAMqe65xBTit9TBBhKxCmDQ7ZfFRC9qoWDsp5baM
2iCizZT2JvVgYvjT/LUHy2NDDNC8drti8bqL5fytYtScWLPrQDbvZGr2g5sOPlacfryf2+gWuin3
HavPD9z0DqndeU/hODtHpsgNp4zdUAuLWgH3LehJiFkiES7OKb04C9yVDc3mrfM3Vd7US0SFGEBR
z2861Wh7Ce8l+83y+VW46yyKGnQp4M5yCYKUiBmW0DXkj9rdWvm0ryODvwd/U47JOHjAkxFGSPBn
4Bqp2E60wX9nTnAwOiQnsCjGE8O9bOu6zi9UVrEapHgX2GN2F75z9OvoIbSxvxXyYa7HJPDsRucT
WgRbVDi2v95v917D5PzTXmPVzXRkQFqAOZr2Xl7Zb4EHe3VV1E560frqq+d543MglzZ1TskC1yVy
z8L0kvswLjbZF3TIguvV5c8Suz1p2GbAouUV9vnPQm+PuxIRdhwtWIqrWgZC+5c4EROlCO5rNGoR
ycDUerJ93hIaObx2wpbWyFnkwDD8hAfqMcUYxANT155xDjIFCdHqSKFcVVWCivu20Aa4y+c/NEzt
R/xH5XPjDujQnjttI1JYQPvqBsXdno89HnH1l6/DrEdMZkmXednphfEzXgLCSQi152qKgfLKSBxV
C/5FYGZgaEEi/7kbMoz5bVHyrhfVNSBUtR1FS2Vv5rVPfWddss7JVhME4sPn0VunYeXSCX3NMwuo
pwSCxDFy1JzHJ2Qvnt7yEU5xSXyuTJcPSwL4tiosd0PTBikl+S2J4+60GL3HxtE6h8pMlruiAhj2
8EwARxvTFkCf/e7Oi3H6s3Stb5yKVEqJXnnVsP/jeTDGN3BlNM0Owzvp+hkHj/4VK+6I4d3PKUtO
w1tjgHHPh/onUpB/xkXVoOX54W5A/PuYuSzqQe+dyFvmG95+zGcpkcbe54o3g1IoIsxqcfvZPxLp
Xk9xspTYL7EoYMtf6UD7b/kwiHchyksc8MLnSYXKbvfJ1sXU/jJyR+WQks5fmUFSxgt3KO9wwjtt
kElSb53cRrpdmITu48SjLBnaDsjNHMOM/ArtkFLNhi4UOzG0fSbDtLlWayeDAnnsh1FfrI0UXUa5
Bo0qQEvL5jK+2u6mSPwWpyDnAMoQni0chjvIx9gdDf/hUPvCgbMigMjbu+XwtMwbCivBdAwOZXNy
UV8Z1WvbRoQJguDK/smlYXbo0uHvceCwCFunhFfRmwOmNWas6rsyM80rGhKpplg7uSqnLBfS+LiY
ONivRRb++Oy1kV03EI/cCOeQFsfWydK68nXo6P3ze+c9T5oHrQZ8ssvqNrtJRPTLWTaJbtR3c6+G
zlHSN7eqfKjeCiZRRxSQ7OBagqlWORJ9rNA0ldXSU7CejPGEjSzToAVRUDb0T4S7kw0jH8htLgbP
bEjrA/cgGvdIH6tlysRLNkC1MSuQu56we7yVIx45XoSZ5N1iAR4IrC9Bi5PWTxbt+lsoozk1Zqei
uZjpNzTfmDbEgOpBop/BGx1z1bNuF/VNJB7xMuKega4zy4rC6DC0vA+bCI+/05bi1EmITGjajESo
pDoUafmXm9JTbDfHeayz/WhSNseFL+GB5AWHxrXJMjOyx3zFK31o7PmWz5oD1tW6VVnrUbpIdpWM
hcSYFiI/TGZVcMWlJGWFUvn3MJOW5uyApUxOdtLeBBeFTsYHHsdXhBkMuwEW9lnzumNucNaV2pkA
TL6b3e7hi/r755UWJWY4Lob5UIbowU5K8ER9ce2ayVzNDKpWqeYspEZhf/pyqXTdurbFj6XDf1pW
BV69mug7yKXiqfGM6gyKQEoKRexAKijJ73APnfFLBNNtatqIYwm5YswLPIfgcMUb4ZFk99uJ6cOc
fSmnyJw3WRLPa45g9qYuFgvXR0KjAze+lF1Gy/zpOGbi9/TbiQz7PAc/DHkPsOTiy+DzFAjJAKmj
baeNNbgxdoLLv9wN40dNfQHPnH+ZHJS/4XNQ2rr4rrtqbieCQKG4alBfSKEur1C/+Ax0jn3W5PNH
LYhVHSMP7rdbP+kYEzOavwADLC7QzN+Kfuj3Vg3HonIQbO5m5wzSoNS+9IuZnNmmS543Bk0/U/0K
2Oi3nVNFG5aBACJgQaxcthElr0vCdDId/oJSMAFH5QXOvSK8FR3mu27hMDukLnbdYpF9EbHxd9+V
334t7nIpJFBJLdRRBxcvOFPqW1z/LE1rLhuXu1GGdU1ZQ+KRi5Qfk80osNFeGluWkvuB8cJgANcN
7+jChWg0uXhkiIvQI39KhvK5lyqcWnif5pe2SW8cU9yHIwVSCpayx2TvrJz+BDe0A3pdxXAr5yY0
GFZ7POVycVTi8GRr7xbnRJhixr3ntH4bMLL7yuXspSVD66j68ZkfIGBuHCNu77ZEgjWanZ1draSd
Jojzdzfi9BHLUGqlafbFTV3srJ67YzoNBg1v9UZHfibwXY3QjVP9857L69PvedM9ErOn8WeuJoLu
0xuVhObOHof8nEomCT6VhOxS2aCchpS+Drm/jSbXPwCK+52bGZkoHAFRQX4kPUjTVXaNmmQkgMqx
n5BYT21HE71wmz7Ovo2vzpoImg/DfC2E9oPyovJkuFAtak5ebkS5KNtvfQIMONgDWWNQUkFc3Cpt
QDvEjc7ZyBijR7bvPAq4rJzZMxY0jJMTcdUhaGE1Qn/rUVBfHGfqoB1GMJTFlqBces20YpRd2+N9
IaC96zTyH+pnEz6YTzsfgyC8/v/wK5QXHQcNPdEyZ8m7v1mpOxvkecJTcmmWK3xm4pdWzkE0q4YP
o3V6WDyopYLsO52FRJcH454ZsIdi4pG3sMnqvV4k4tov7r2yg+yVpz4zzSVB0kg55i9BXdx6qwnX
nESinUY9FOSwvqDYo5+7dSNM8TIUyw9b7/MV0ySsdlKc9KeEDmC0g57b2RZKdr5dPFLvpgPBOgsm
jTInAqLK1mjVKQdbn/bD2uI1S4bsbEQ0DCR4Mh3PQ1/Av825pID8MwZfRnOiWoVr6erP9Q9sEdGd
lIDaEBCcq3nAr3O8ZNw6gA4FMhEGIWUnKuFuFr0bbiTWLXjutr9ekgnioroLiYHQWkE77zaTgEO7
yHdNTLrNYi647s1CbCOZ11NLXgfNxdXD77CnrL3okvTm5DKwSg3MskSALR0gRQHB/ye15KlzTId+
OsO+AibGVjVcPT9a4XDGBI3qeOYu6Z8rjmbb1CR7mU5Y/8TY4v+TX6nFlxSqxRqXjSHN9JZcAt4n
dLxnHsa0Mt8TL+eZ62BCP37+cLCmz8OQOgYlUT6dBzmukqr6bMRkxCAxfX6F4BNvNV5+1yPqk0rB
808CYwlasMmply/vfomUrf4Zetuv54EmKIWII4EVrXycBwf15Mr9XADlDwmGZlPKi2KduzIcb2qx
60E/4iB4ToKyWc9GZCO/jdFFLfrE8HvIeONIpQ6/SHSmHSU623Jp/KY/ZeYhkqJxELX6yfdAFq08
rCMb5kfk3wYg+1NHd0qCxWtDCznDUnOYcU3g1XRrPwXL0LCxsfORPgLMRICGQdwxFd4mmKf47MkF
NBnJ/VZraRwLk1erg15J9fjCr1d+iZPHkIKyuXbxt61zeS/Hgm1CLEN4rhr/JXF1cwMyCw/DP/+h
+srr3AIYujzGxtRA89/qsOgQ5JwIbZyDNrtnXdPtmXgw5honOz8z0fRW9hgWG4uEwMmRy1hlsLkE
I2m7xi3R1dOVN+RyVHB4KhsYGzQxOJxIgHm1YtgOgiCsy/zsDdnBW7tYil60JjI3S4P2v3hBv/2U
/YuQokhul9IIEFv2X9iRmp1JtJl/P4vRJ8T7hgigexl/T8Gfh4SQsUNTTdwSIBAVyh2KtQslmVBU
gZlqmbIv45BwS5YZ4pIDsZMCB+hUtjiN4vPnQ31K4scsw+JqyQnUXKjZEhcB72xfzcnTssfeR2RM
q/vlXKX5Aq0qevJoktyrNKMnyVLqK5Vw1EY3OxBaOiAUuScfhPHnYhNZJjIV4gXgn2pZ+u8FbwIw
3cV4lSHDz+ebesipx522NGui9e7J8BJoKmnTnio+req7RCIVlsikYJwDYCYnK8rJU8pQiouzyKnF
eFDubN1x5adLo18V4MZh0ExnZ1BOAfGwHB+gAAam5N18j4I7RjGxNqHXbG0jjS+D0zOjceBlnSB6
rP7NECFmi7cIwtbmj04qKqChQex+G4AeHgNn/hKrqUTD3HFH2hiUPjzkrXDBQ4+eZT3oI7YfkIBj
JJSKiaYHPRoF8NhhTWDmbiy7mpfclmmnarKqz2WQkSe8APWZNyw7KGfZDXzj+aKWplmWw9Q1N/at
lJlWxyOw8s5FlaCZMJ3ZqG9H0WtbnZv3yrfJQVrHzOAhUVEAiNtb5LRr4AST4M+ayuC6O+MO5ZMC
aOlkpiC1IoBL2MtZ4dr+zXlesxycMOOYMdRkMWToqTJiOa1so+c2aSUkbbxGfjLBwZrr3TJjcBSB
yHYpUvDrYDcu56S4OA0OA39M9Ba1mnw6c64p9K/KTyt7db/xF44tf2b86iu9wVC2zGSKPorcRQqz
sunMw206j9K15DqlcSQcTfxCz3nut/cU2AE2i4KYP2HEp5aAyJ66kwklTUh2FHihBo4gaRniZ/y+
Duq7yLOepqi2kG1T+9pLjTmurfYMoXCjYmiVPf9OpaVleWe37fBIW9+i6DlKasDMAfPAQyYwLnhw
yzZN5pv7oR1IH/snvPfus0iZB+Z59Z1HttiIOv2WVfziN5VAA7N8NlcOcv2zqDBlzC8wA4YrfQHT
SzVQ+VAyMjroPbNTzcDeRpRfPAzD61BalhZ6VVhcaZfaKKFDSR7UB43nICUoQerFTMIK3CS+mdl7
p3k4ZyZobMJujYV1pLTHGKs9uEL7CPzpWMmZ/iKv9vISQ4dPpK8DamfSIgQ9LsnWuXzqhl5Eb+Cc
iJ3y8HR2PF/8Zht53LgWU9Bb15rdre3gQcEe1HZlPxsXfDDxYf5CfUG39bj03gO5GEzqCG076bb1
wgfPy/RL2cgqAh+qTp3EO6rTl/sYtg34RMQ3yMHxnQkNSw2KrDYL+rCC9l7JO1EDD5uHG4gIj0fU
LUDY3SxF+1Y7msH/dk9H2JJP6woKaO7WhOghGG/r2l4uid05Z8P8MmZowbRb2J8uA+U3mNr+V5wk
4qjproFjdwEM2MFzhgnpXrMRY45n7AbV2pJ1r+3slc9BnAD6jHWyGW13alMDfjxnQYB9foKapTmf
2ooSWIaKku7SJTeMCgD3UO50ilanjlUFt35uw+TyYgVsl0tnWT3FR8zSFxceSI14FZY2B3S+E0br
HUstIApj0KR144Jt3B0NRVNP36qhsT/w0nurkdviDV9rd+gG7LFJng/ojJRM9ckHcPTXxZA5dHzQ
DzpgKOqrsPvMMi7N200jZIPpORYEp9PZ/I73U9/XIqrg0y36PWjsChJi267VpAnbX/I5c8qdqF4l
nuPvoqnZp7Gdn5YlSHDEuGxONnlWsM8SEafMXJ7ulDj1lldd/uPVL6SWns4SoNBpno/t4sMLsjNo
bZVpEHpX3DlwpeLcZ/Uu87r758ENgEW6g4vCdNqLsCihyWGNlWhStdj9zIU7mkoELSEOVH65O6SH
J/AbE2XIYJk569VH7ITfYnTzO4NcseXkph8Mm7FWky2cEyGcGOsJ5X2tdL6oEjhthL83Ou1XkuBe
V/UZzhx7m6HQp40DVTdyjf5LyHFEkexyOYFTXxVyDCc8EJc1mii31eGgIBVmHGirMRyBJMnTER+O
nUjG/KwuLuoKg/TpHBsze8pHj0lkTFnyYvnUOccaA+JM58rJtKlcAQ+g5r1DRpmTDmPQNNB4Ejse
rniDgXQbPRWwFR6ey8GfOavHiTJ2TvGyOCcGuZ60pgEdW0IyzbBWrMKZX9nbzj4IlDX3Zf9lju30
SWvHDRAD/yVifED20aMDU+anFRhJLYn3kUQJyl42fIED7B+gXI8ooLwZb25xrCo5yM/sD+GTKlDC
fcQNnzqGNl9Fbgr4tom3vbYk2wQw3Xvtuh9O3i7b1DP4d9AE/kkTQ7nyL1JNshqsYq2/YGZjenyY
OK+79qDd1WLXbbAKGpHuSG96m9GyeYvb0PzgLmKtH02oGGhuV/VVlQmYf6Oz1jWDp8niLUeiT9Df
er0cGaa3ZKLh8e17Bxpti8yld0V91/Xg0aUVIU+E5c/nZlOXBGSjZdm5tm9udY8IVsBk7fE+jiEe
nWqsT5MCT9ZW8yElj9syGsZt6IZgU48rBzrZ2pMDSHLYLfsq5lWFZ1KLP/U0yEwIvlof/6CDzN19
Pu9jtzj9340LqvCu4lBIZObHf/7HJz3bMW3iH45pcGX4t3a/1MLvO85GsJ1LLsRJGeV3UvqvBd00
PbFmrH0KhqjEUlo18J/gL+HS4p84TjvbwBQ/qObBRKbnHU+7+NnEDHKbDJiZo+3yHnZxzAds4de2
NW9z7zu4wcr61PcE8HKQ6sForFVAbG5IiaGOIBp5EKExYlZntWhA2Dde1cRrVX6xtIUBa5kN1biN
ZUhtoyzpQB2ioYwnGQA6HpotxxbEqFnblBXoAqvSv7ZSTlzABp082JP7acH1nzfeQ7ePnavpJ6jO
JC2nREP+Z4s0R/GXya2XiZrrXgT52xMvVbdeKrrNbD/flvpQHNUHwjBe/u9XxflfTHO8XZ7F7d42
HNvj9fmfTPPFH2zNBBK9tWrM6rk3bHH8d2jtLKUYnV0UoogCZPj9MwMyKB+dMTypPxK0cX+X/608
B1RXZFGy7lrNec27Fp7pMOW7QX7bsc0c0kEzPv9Tyxv9S1Tk0UqXES971vQrbPvnxEJ/3ShncRSm
OG3wK0FHlz9URSbqh1jm//kh0bSV6YBmtMKGDxx3bUzZdfukdPk/P1ObaycLitTPrGZoSJ4j3as/
/OfPqZ+pP6x+Futu/f+UAtuy9fu/fwroqTFd27LQ0HScxsa/MeSjsMPh3Yh8XzMmGTnQHzzgDOue
FGo/1+0jt/UfZdS8dm4zQMCMoKYuWEg2sZ/D8hTiTBZqPrUVqb5+cNnhB6xguS4p6Jwz48xejxOO
go7Jws5hH191dglEJuYgPwwrlwoKaySBD+0TZgG7O2N6QlrJRC+cTzoFjZjJfTTkpyw9VPIgnQV6
v9JjF+Yp5MHT5E3E3riBIPC120AHGBBAHf1/NguTfet//aKcwLAMhriBofumKgv9b607tpn0HKOt
aK/BNd5n8l+tFl9w94gdLdqq8046TfiK4IrFPtFpi0STSrHp4ZekHcdn+YPYisBQ+CaVKKHZQAlL
8CUmbbbBVLU8DJxVoJdhffY6XnYvF1d3JnddFvH3RW4UDWaO4+hPvwdY/OJ+Lgtnqz+YtZFxzqpx
maO23L6nBg6V6yzFsbTz74zs52dTp5rXJ5R54WMRA30YngPeCbA8be05JkQDdFONFiKNXgRhVid1
lCql/mslBYybWAfw1GT4zkFumbgcplVdK1eP9bUqbG6rbQ8jtadYFRIQKDlQIMFGn5m7jWE33ehK
ZFIF02dGB8RP5FN9MX9Joji/N70HWBUq6ZbDFOXrVSUgk6EHZzDIFRJRj0pS+kTKVrrc1Dj5l8fE
NdfqxAoDyNv6YzLwNzWXkyGXCFgAEDmHjZSWlfLgj1W/bwKwGW6xuKfUBSkTZW6/Ib1bg77bDovu
kVImpGhorn03fCO7DZz5eI8Nd2YzCdb23DzwfzrcF1KZR183fi0EWfd8HDSc3cl8NzmCqJhIAmgH
uJc+7QvBGI+p67ivya2hRyd0HhdY8mqHPSQowAELyVvzykTbgf3KVpYLuLlfcqCCvR4coUTvcSxG
566LNzRTtjdLmvKTzNj7kG72kwin3VIOzdUImq1pGPNNeKLYl/HfpUa7vVM57R1KS7oKmbjc2/hK
GdHaStv+J7DH71ZZJys+e5CFnaS/Q3BCGccW29oGwF7LEI/QDYl1WV9mKpz3vhyvwhpjUlsbIlgP
mflXVVUd8BsMBbUAAFxntHn0DQqtZVf6qao75zmqFiWnh8AntWvM64V1XlR3CG53B3j20bVa7dLL
nvk0GHPmINwK4gm/f1qMNKOM9NuJEe/83LUMq8khIBeF3ORGvVz2o9HAcMuQKtooQQV0+mMXdeNL
H0vjRui9Y5PYCa+MLsyrFjj4fAAC9iXVZKEF9rzhKGlsdIlub9qw3/d19WMpGLX6/6IZZb8+TziQ
H6FuxzP9GuXU4PdLUO5QjXzyJWesAtNhntpTI7FealHuEsL6H8Fiuzt3ytOLsAB5N6a7CmVS0Lob
vDaPkacf/U/vjQh/oSo/3MZdkGVqhjYuv4Z4Sl7dgFCyVvrm2uko0PP5p694PBaAxPOPTNqACnxT
+8UIxHcmYONaMac6l56ThCjqFu9mRVUL0Gxc4OkKmdK+ucw3dlRtaVgaUdRbS1zUAUMtnjtMxwrZ
B2JYePqzCCgscVXNBzUgzL1s2Bt4p01pz6DJhWRdylxecz8k8K9nutHlprjDpZg2UdLMe4O58jok
mbAmuBDvBjkLD3tw1F4sc8BOSx+PWSTg+m0CQad4/DFmlflsD6/VgC8b/pp5NWLjxabbaIW1S/Du
QYCFmElP/EhJTGfrN68Kh+fBAPKDY/HKw56lIsY3FlZHn0Vq0xOi/eoaapD+LCI23irdmnfuYJAf
/GfBHW9BSfRLUl9hTUO373+kOvn3Q2BrwcY34aIQQ6PJJmtG66AjRi9owXj1Jz/H4A3m9j2N235n
Yro7qWVxeBiMKdelqSaOnUgrUuJ7MRdxHe27JZPdsK1w1QcBJ78dFjrCbFKpG+AFZUUaayKoW834
DhP/PgvrQKREXKq2ClYto4hD74b+80IvwCwLh8siPbMrMZaX1hi0eess8Ycl0N9jCyaFu5o1nHr5
lfDxVxHzP+h4StiCQYcT67/FafylsIN+P0juky2RBj1iLddW82Psg3e7gEhVx0yxMWwWl5Tp7B6a
if7aJ/WTlc5bZ9b+jmddbMP5la77fh/R9IXPIDk7zmwdTfZvymidkyZJ9/Slj7zPz4FBG0Ma1zZD
myXcGIT6oCpNXcKDLq9WFGokjI2XZNfIHh7DM6jJwHLjkmLMoVLXzXzx2CNAqbbXPyy1XLex7hjl
fon3dTi+NolNmKflsT7oWnP0G9O4UKWC3zIj9lSOxle6q7/PCH4kCKhl0korxcXPwEzL/aufFfM6
7EagFI3dnasKbCG1nOG21GQvO3jRZZGFy2y89KU1EF1L7941afdw+x7DgHvIExpnY1DNuwRR6wE4
mggBxrQNxMcR9ZJGbE0kzlNvE7V1beNsCwj+nUEaOio/8M7N2Zr2lXclqDf2mO6Uvu704ksdYxda
srK5dPyyNsxkfytVZpewCaOv1tWdcmPjI6qMb6KkNADd4tIVzCGDbNkTit5QbBAf1QV7qjtw4REf
WD0KHuHCuBTQFvA7WoBxFheklUY2EVq51mq/UcuQde+hFdThpqpeVexQ81xvV1XGdwxr3tEt2j3J
6PkuysK6JLnNMd7IQOiNJDD8BJDBHE6AEUcqQgSMujX54mnjoUqs0Q3dE2eqZONobr4fW3OGXOLk
ZxvQfUD14X1MbKj2CIy7SEKhRkNOznXyGF0LjS01rfQT8ljLpq0ozY+O9HMuWB/Wo3xEKww1Y8EJ
tdj/kpQ43FXMLPdMDqXs5ZyxOn+/sJ2sh0g0QKer/BiicTlRWzzmmYyebsJyG5f8b9ERW1SIroCB
OsWlHK7m2Hn4o/ej7VDqhDl/C3TrlpLfhu4znKgt4YMwZA/w4+GhHKgjNfNlxySrPlQIBesUwPhT
VVA4nHXlvZiW6biYZnSe5BJzPTf1pbyoSLYu/Gdq4o29QW/kkVjg5g9etB3Ed8DZpJg9UhZNBn18
kqWEPR0jXJHCladR123K4sQKsMOuGv1vrptNl1COn4RZYkowNh6p26Azroz6mttCuGBT5cQKlOe7
gNd3QPaQfPu9HcBLqfsshQGJlbsvOVd+tuxO4EXUzdnPAYNlabVS0o+lJz8ahsW7qMNc0AtClY2T
UoboOE9Dz9HIgcW9wwQcrzWN9KK/VNHF1+d9QWvBF83ysJonVfbWxuUPUJ50J9GF0pReSKaoLbfE
9JBGpIeodgmW4ir7UjBGXvl9dNKceTyaOCHIWQAG4NjubdzJ0p/m0NA2TNv3SRtLmBm1Xyuf/Ebh
dcWTlsNSKqIJwxWt2QrnhVcDhKRp0p9uJjjwR/1m6x/kM9BLzMrBSHhLIU9IjzOdyTIRMgHEXVCh
tMGCWo+mvK5DA6kTteCQMe7ZOeBR6SJMBqZ3yEStQwMTKAzJjkByz+vou4a7ad1wMueEhMUocwGt
20InSUQ7Sp76zntihM9xER5bqUwn5bI0CNLWNSij7BBE5VesxxZ97hhma2t5AZxCPUAaO+sJlSsX
jO9byTgqXWs3B1xWFM1Qr3xd0owWABFFBgCH940NVRqsgLOrpbyBtgnrvtT+ssAA4QmdD7qbOZfC
bR5O4ZgHXY5dRyzoJ49som0aw/RfjJ3XktzIlmV/pazecRvCHWKsbz+E1qmZJF9gSTILWmt8/SwH
OcUqTk/1vMACgYjIDAG4+zl7r70atY8WZ+zOq+WXJfhRbxFcRqBBNRW7kqioBYS/AauOJl6xMEwB
f9UPM0W4SxtnMbJIAt/GapT7ftL3nhzda1xYkHIpz2yRtS/hfg24F3KKIcaRAbVJSeHp+vwPKHEJ
CN2H0Omjj03VnegrRlstEf2ha7RxnWczSJbR1hnS8mgnJ3NTOJ1BZQHZpWy6rV8axj7rsjNXMOcq
iuqdPgxLFnQZ66zGIJP14o84t8Sl6hOqGWb/hJ2beh1F+W01lNaLi2xtYnV4EZmnb2Or+xqNWrA2
oNMxWoETNQuKq9jpdk2hF9dAMmCaGlSaKPDI6O5SJjcBfoARhqsHswqdYLTOKACc82mIN1ba5RcL
vD6aUTgSywaf4qYLDcFJQB84TchYmkj8AWGEG6rvmhV+xRlCUHFn2WixfElmI63HfUtb5xFk/q63
6m5Xoe3Zam5TbbuSP+TNxrTOwBnRws/6S6kwwbGFoF33gyMpUxHEjxeMzRDNKKzzx0C2zyDLjLif
D7We6ydqx/OJWLG0f7NQXB4GG2JbVYzxE4q3/p0WJ9kdxDcdcLkQ66ToBdIbX3rUwE/ZQHECe1+W
y4+heMY+eQ+pZLPIQEhDxNlkxchTaFb2efkmEYog2o7mq0bFeCN6FyK7389n0+mQwwfWcwSR5kpE
0wRTKOkPbWZ39Mr9dEudFy0OPo7M7p9I1W5gZYU6LOzuSw35Zu3WMC2GKEyf4goDmT7l/XpN8zG+
dmqTNGQKxnHTYBrQgxWDl3ZIvR5a01jJL/Es+L/oZVz6xuz2S/Xd6SGT2xrUVKEcJq0KNglJ/N75
7ozgVS/mbTILeetVcoAzUrrxiATbsX7Y1KXdkIvNFVf9TJb2HYF0MbZ5985yPlW9GfJ7ArMqld8K
nwq+kgDTZas2Ada8vaXLL3T+aWOMOJTnPmnWwRQl5I6T04jQxqSvkgQJoxQ9jgRFwMbFcgDcNKM3
Fcv8pDeEesmsqp6EE301iQg8ZH1vXWTXvyQaIUv8jy1P8jya9faXofDMhyjId3WK6FmHzPvgY9Ag
2vdeSi/eDRY9bV2SucEVuni25sDdRKX5qCm6V9wSFNe04opXxzi3YeyoeLt9F1JGylSHi7n7Bz5g
b9eo/jX9l3gzt/O4/u4cdpR9OERwOKZVu+l4woU6R30hk0tghNwURsXl0TwQAQ751M2aS4/uUplm
lw0JLdOuCgMUV0p4uWwCixSywFrzE9b6lkbbbA73QYsPe5l7MFoFdEgRw81VBm6aTUmHhNGTCA/X
OwHDR8ceFeW1ctG59E7kbSkrES8UJaZ/zFSQglpngAxgWmyL+m20WwWG1AyShuFEnHS1NFlupd49
b7C81/IMPziOi0BLhnXOxIC+Nh7FjAn9CvuOtetMpAzk6VG1dSOkgHn6oBMmcGBxB6KhJvoOOsO3
StWil5mGpjDF1TyfhQirU5fpZwmM4S7tPPILPPN5dvCuqa750j83BOFocWmBq1Di+j7Ciq9Z7rPu
ormtUBxteptoJCeJ9SMccQS5WLhnW/nOneRT4pSfw2JMLoVVR6/CjU7v6NTbW+lWLBZqqOCuYKJl
adFuznzgFLJ5XcaUXAPCzMzKfRT0T2e3OQP9TE7CMMpHlF8OXlVyL/NzXyft1XU+4MKRx7Ce64zT
cbwniJs4ixQzGAOcfzLMPl8PBl64n2RYs0haZJD2fSgki0M5D981H0mM9E5TEWrLpBPoJt3HZTkv
Yn/VqZ6/H4vxCPzyblmgtUX5KZlDmJr12O3Jlrq2TCwyJVfT1erTJSR5gs65MPdkB3JzarBUJEbf
M2ENXhZkdZ2gmezBY5NiRhjO0LBCoCyVb2sCjXdGl7j3RUHQpU3c6QYlR7pBAEapzIN/EDEg+CqR
Uxp2B/eaJcYeSGeznVU9Ecibx9trxqPnvpAQStsqpQuyTAagWCK6qctrhw4Kk4VbUDCu9Y3pBYiX
cTvg72tyGW1LFNOEJ/LzjyxbKWSgAfaWqK++RjmtLQc+7Ha8dyFbbkP+Mb6tz9EwfqmMdmJRCEWA
gvJb2xBExE84JnyQ5za2qd9GFx9k4CbaNmwbLIgAo0tt/GhH2bEMR+cY/UHRxj9LsKZARMGJAhv7
GntkDbkuha1u0HlDMF1QosxXx+u/VlZ3DJU4KDfsFQSE8hQnVroLxB/AIerLWOS5tq0yLXxo9eRL
PXARHRiRVrNjBDeJ/6mCsZW4dnQWc8y1zepJSJjucot2OZYoA65RPnGu1RBKdBk+NLmyKtIv3yVp
crR9jXgVyLpVSbRxm/XFprX52CriK+t8rves/PvNrMWnbpLkdEbjF/4Vc8fadOuJkaiYIWyuel24
5Fpne4JWC6hmLV5wvSW+I2rFKjza6nwVutfsiftgirUUY6kOnhKYaCi0GiIyz3FFlSJKJvDcOlyR
uLlzocYxO+rSy8ic56LXlCUiP4tYCvPcIQSwOAiar6y2+3NeCJZ0h8XtIlgOH5k8z+tKAvrDgdJv
3e+STbp5VxDUL7IJpqtlDh99L6RKU83m1lUhwEXXPWlmmx7MuYuOVeCfl0UQ4dXfvGLQjkat6xta
Q4S7k2+eTon2KUQpB3mfT0ogINV5uTlEdxc11MuaFhNb7pYzCt7G3RNgdl8RabmvEmS1INxeGpPa
CKbXPyZXa15l0b1SUaUYIuW8m1Vp0bfmuwJtzdFMmAtYinGMH20+eYWBrTtE4kDn2NtHSCxuyybn
G5yBoBCuka3DuLLuxkY3oQpB7kp1Gu+DMb2DAopPWlpZN9blawxUxRXaj7EtRk61DI3FKiiHntI3
Uwq90ndTP0X3g4Z1yKN5vq5DJcG3wVXSqpkuiRlcXU0fD3DMi0saCms7TAIZryJm1Ygl9q7ufUis
drhqc36ITGZW5OS0BySmGRgKI3nMMsFCMQhJ9tGxgqcYjXZUWm1W0o9OA9NNsyaiMsZaPh0IQnwM
fDylfPykVmVUuCco01iDSAm1gQIEUYykilu5eR6dbrgt8cwIAo4gEgw0hb2+Z6FA78Hki0767Bln
JIIH3KRxTNfJCUtl3EYoUhnlkQToZ2B4wbbeUU4LUTgqcWN+870MmV6elfepXVxdYnuU8oqUVtMB
g6Ub1sZPTFZ4RTw8BG724sIN2OUzX+yoFLB1270tAj3kYntfpzGjsolgyxO4pIF1puTRnkwEpmsv
Bh6h/A9b1/Se9T4U+wiYB14avA2okzFu+XgMC6jw5K2jbz0trGVaaVRcSBHb6xMrEInsaYJGi1Kv
WDueEGIdaA6iWhsOB6JtRqwBkdGyQThUHxLIMD/LMcst3a5JqvKxAtQO6ZIDTaxDWs8EQsaPqafL
jxO/nJjl5aYffsj24I6TBp7R70R5C+PUdWk8kImkkyly8oQ8dphR1kPBNNZrQZctmyomtbXs0Wgv
8g/TS4nlCRxay3rMHL3WEuxS9bBLx9NSyZCzMR7w87crbOQj1KOeRa6dY8agS7PgV9GMk5TRxPsp
pwXFhfU6RllzR1VS7oUw7jFMglF23Vtpjd7NcSONb/ST7kKBlpSQcC0IcZWa+UVL8PPkWeZD5dLE
Eyls6xwO9gZ1CpaMSnE81cI2UUvcfvSfrV6f5Fqkbrmb9CG4eaQx7PIcEHcXPKHJZmIltYdEokDK
gvmDAi7urSDhjSg9ZRy/4MwA6uFpyaVh/r/zJj+/uP4As0L0D0kMzbPPODVmL4FmkjD7T7Pic6ls
QELNJ5ZbY3/WFxWHapEASRu5tuOuAtF5bJiR3JExm0ITnaszQT/9E0V5PuWcNh2KqYE4XIK9Rz9C
kt9hgWxSkAlWaw6XgXPvVMbOVqIT7oWn7zvH9GviQX2Hzpz+sZ7C7Nz+uZmxwnIOpyVmtQQL2Xdn
rZWjFNEmzaNgZ30gjMu6J6PWfqzjdNUgAZ2tor65jV/dllutIVddgYncA1NZoVUT4QrNiNz5tigB
nIyJs609CuAC+hcreb/Zk8jjc1LRQPnT+TnjsifpNrv3oCUfTHLeRlMAsQEy3x0Li4hO17DRW03U
5qJwSPZjNDwPuCRPy6YZCEZJxPghh+eyC5QJY9mENnXbKk2R8aj7PJUPEDM1DeOYura6cCxXD0OJ
pD2Z3dycmjLSE4lMTATxTvgEE2DmZyHABG+9KMgXLfkExooVLd5lbPUSYUzvIpISTxrwRT5hvaOE
2GXJJmE5TgqQH0eHxc5aqcI9yj3ikK2k2IA2/uFbbtvU3TNFvTHhFPz1sMquYdq+1enQ4M2qJCTi
3LtNHrLBTg6nVrckP2gcV4h6wjU/hGG90DgDURg7ewCnsux2/ALrZu5PeemSU7ssffo1MAJ5SoyL
6JPsFJW+JZAR0WttIwQwppr2/dwYYwK6aUqh7NCjGtVn3i8mUgNT5iBNZ68JZ+r40qm8C49ZpEwP
g9eGjwLnDE282WV5174Joij2Y0MwKlxGZ0N7BVCh4gdQospudfeJr3prkJB9F+dt9Ujz/I+8ScS+
Zhw50TDYFkGLW2vk3aYE/WxiL82h4LQumTIscjYYWqaT10AU7KqB4INIo4mwZBnVRoQBP8XeloTj
ZqSiuWX06k9G2KT7xW0TYvxnsp0cR2ZEVBnoGBeRThJG753GpXGWxhqnoNGQdOVGl0Jt7K7c2gAv
j1LpmwNFuOoM0oCZ3mNrotasxwL5mwW4KVROUz9AvliQElkiAWoIRbhSpV7rcTecvxvpMsugAp4w
rqq0Exb5/O2mO446wuoudz2cl6ImOG+c750hss6Rqd81buRuoLyStqfDmq6VlG0GHbJBU+yuF6TU
QlIhjpxOSop0KzQz6ZJL5JRnOJ3acTSHPjuoNs6yIu3U5YHFLeN2yMtQ7xtOyybO7OFkz8NjBQ3r
L00wJo7eGuccYic1v9CUMDK2qMwZRfhxyOqWCBBTrhHLzDieNXHrvWzc+ajit6WE9wYSkm4Kv7xd
UOLZahRVHKkFTWS1SU2n3wjcM5z25d5Rc8I5B8RvW9TqVqU1fMCb7O8AjZ5sIw3uXbUB5wejJJj1
Qz5TwkuxCW8IG3Lv4sRu1vS2MbGOlnPXAT22HMoFUObDbdSifFhc4S4kXrqei0s8cIZ9Yk+PtpmL
S5zNEoVMH66cEY9rppmPASuys5cMbJzRoSf8uiSiLIZdCbebQNTK20r0vgfWDqvQCeILGV3WPg2t
pwkMf7+a1Bc8qI0/okECWZFtCbCgYkzHbDEvGarKUg/mQLsIKj4igVMyx9rRT6FBK3RwT+Phrql8
j466k+9yi3OR7kf+iCYyPOTZkKPdsV97s34A+l8T5XAx6ZedFwM+QfdgRjrCP93C/xhprrGbK/Si
ToB5H0en78JBhSgoVS912RiC/zUvXNorMzJbU7lKF85MZCEh+T6k1CZRK2WFOZIrqNtup6AiY7mP
sAQOs2/sfWO4X7B0P9O2hTt9S1V3hYJZBxcP+rgMOA2WDYIZrl/jgIG5Y6TY0lrAYJSSGJ84SPOx
nhAYrVkW/g7LOw90M88WYVz0sLdLOPVPTWjgxpTY/Dla+4s/gTmWvfEL6rghJwgDuD1DgxDpR1hL
dGQkkiHWQEqO2gIZ91GfJX792Wds2JXKpgdvaaAoUxzGxiIZj6sG1TEXYyh5KlqX2lvTRG3qVGV7
DXAnEWJCkLDdCxI8XC41AHyoAjouCZZUlV8I1nR2WQmcZC06/AotWKecAMo0/JoiY4FQEtm3oYjM
76q/sEL6lzR4u6vBCg6G8oNo2j6yosfUmfu7QUgKUoP5YrKkvPQ2P4zCN4M7frYvrV99rANhPNrS
zAEL6TaEZpACLdqItRtE1l7O+bdp4tfaE0iMYL1Ccj1VyvJWB3tD49qw+MvTTiesUOcsXSYiURiM
lyB08ZcPptjMXocDntb0di4xbc1Q3VAyOyU++n4EGKXnlIdEUc8H34l2pcADsWxsdY2Sdf7B6FA4
ZE2o3mTGw+ao2dKF8y4NnJ+jH4XHZY8v6SEWUNksH4RkZCrgHpWSdsYZ0qac9KnWlfeG1vl3LslY
iDlRnlMuL0moXDOBGinr4twxY+oCqngLNTY7EDj6sAB5WnNCRKcXWwfCx63q0BMHZQyDHRh73ZMD
AHQyhFlD52JW8wmBauLsVNY5oP5/WEhBlqrojsZ4/mfxpfB+0bjZEA8ozUoPgJlreL+KL+NWB1Ut
WXPoJBCtYIFueqU/WzaZ7H/cWnaZP03k8p24XpBFqMrwy8YuzJZzrX+IW1WIbcLyTvZCHKhYcNnS
I7xOFLu58pWqjZWn8LhFyeeMmoKGNPkMMWqRKoNy3oD5CXIUUZk21JClGIXo0HXXSUd95ZHIsV2W
Po0ygFxiQ4s/tUwGeu3UNPGZJox8hvOM+5b6Ld+LR2WKkbddarqa46//+ZMz9V/lgbZuGbpUH55p
c5n6VU0sWDiZMs76vUCPinZuutlqU7IKus025wK2An23HCgc55PXMA+yNac5LZvWSNrvt5Zd8eeB
1J1ZuFN83RhYvb/niqMqxVJBOstyl/gzb/zn7nILFZXcjEXWrJfdZTOrF2nig07P9yTJS7HXUTBG
52WTChoDQF4ZK5QnflSA5p+bn/cZd42JfXQ5ZMQpxgADTYWlN49oP7U7SBbOxlDUl2U3gkHpIIZO
T5kFonG5b9l4beYeR6P8DH1nZccUgtNGQ9tJ+8m4dA0yDwoyOB9IK6i2mhcF1MsvfgMUQdaYhyyc
jxWS5OtyVwyL+7ps6hoSuJMYr7/cH/75CNMg5BCSJ0KFP+9bnro8Y45rJkiURrcLkjhEOX4SXoq6
rENbPyoJ9nLfcvTnLnYsbNvL/vebvxxfdpdNNkM6Xm59f51qKI6pnq5Z4MRXlwxQtWyv542OH2BN
54wOkNpMJpWVzXIzMJXsJaUp3Kvn/HyMqfjkP3dxZR57Sb0wqFVajeIjdPRuLoC9aFb6OoBQtesg
6m2Y06XI6nystGkxjxeKDOPFQAa/hmdHyoq67+eBn7uxOhBKs4cZaaanWHPDm5nWN7PIGU3q8C5H
7cKglTJrM1oWXFL0qvytV9+zSQM1j9Gi+UB8ZnScFZv7e2apurXsMivOARe6pO7Z35AyV/cTlSAE
eiyLcg9qAKrYBhnlFIM/UZupTZlj+224A1R5BikvDgEAjPPSvZEes1FFKBThxj/YtwqZ3NYPYmuT
kn94n6mcBlIiIcwoGfdyH0We/u6frxf2r7Jr2/DIZJeONBzmptIx/y5zN+A3GTJjVWKk9X0GuOkP
7W4GLPjEzC343vzG2uyzlOWkV63wZQObE3Bkht2c7CPT3xAq9+NI2VcYoshIjHc0eSnWJHZ+YKVG
y33SjfuhKY17kPzznW4+LTsm/vzrUIRbQ1Vtl02jWjOBqsH+P3cHnMOryOIEr5Ln0bXT99BC7YYz
XynLaB+GrWffCOj6sSlDJKwtLMDlLpjnP+630GtRzqRZkZX2na2IfYu1jLqHifmDalLAZFmeU6gs
WSERM8xqwedVKTcZlMf/Qd9t/TffhxAob1xHWC5C+F++j0m0MW0HKfcRs6hb5rrmQzBgHEzgqKSI
SR6Wu0LgQOdc1q8/74oL3zhEI5LARD2p0R3AE0xp0bDTf+tV631px/n84o7j3JzMPEtGsqo5UGVi
7DYx3OtVI5gH/eUQI3SzI4ph3MtsiLcVuCaa0sApV6HKgvNqb/vPv0ihjBV/NQLwi7RBt5iG5dmW
5xq/fAJewsClu7XY58A66/Sb3sORWjaVSBMVmTj92F/udJKQsAhERyuXafOO4naI2ktPX1DvOXsE
1/Djlt2o0I7g0IkFY6Ko+3SRVTJhEUT06LJl6y532OOAWTvYqaUOauGa5MLlwF8es9z5l+N+5vnA
73J321p5tK+QYu1F1g6f0izB+BJaL6kw5dm5/x8+KvVR/PJRwSszhIEwTTfF4iz6ixXAl1NieL0t
94yQ8ZElTfoESoKEaD39FoS1UYDQ5oPpJBbWOK/p/ef03eCrMJkFAMAQ52jM5Bw4r/hp3nA7YF3I
6T16qYXx1y6JUR6DzTgSjsC5IW+u2lhTLJlUxDdzZCHVjCjUW1kodY86ajyEkTv/5ZHqFTwStSVz
0bs8jV/CMLaPYTakBChz17Ix6Mev/vnTcZVj5K+fjmMaOgtp0/F0UmWJV/37pa1sEeD2gY/Auc3j
7c+BeRlsJ/bXoUYlme8tmMkrZzxfHhOGYUYZvf+kxxI9tYPhN5g+Ex6HjCOe+2dCaSHLRnFzWXYl
iqeNCMtsv+yWRu0Cw0Ceuuwa5TTf1AthUuyfl7va4G15MYwQ//2LpfHw1xcDIffjxYgFm2+0Cx+W
1xnJCFZ9SL89mjQnIzdqniNg+fvBwzMzVn3zrOsdqrfKeE0qe0AFMN0KaddPy0O7xk1WSV2Ryq0e
GsQYiSczQOupXijDsoVaTQmB1VHRAxmvBnP//YVy0zvYppffL491S2SnYToax2V3Hidy4/XO3yy7
htaDcMD/9P2VLM0xn2jtLsd0mqn7f/7WvV8vH1w5HMewhO5YWOl065dvXf05ZxyDijimHC6yi5Ji
2cRKFdxo0aeWpQHFF8S0qBATVKukwz+W6DtvRYMfgB8TfCW7LV760GfNWMcfXcLFTphf7XWuzQcP
LrBtAnZHlUve+NKdX271dkO7koQKM0ZmlvjpE0KA/m7ZwPwZ7ujTiXVupBDw1QGmnf1drTZtU36N
nGoT4Uo9Vir+quZndRsqcfKoa4Gg5q7SLCIm3yLeO+o+YpLya6R5EE2c4ZLotEqFUj7+3K3Qw226
uCzXlbL/fvfraViCl11D3dKbT+1c7fnEYpxWVflh6iW6X6MpN205PxHYUlz6ohI3BDWsJlq/fsX2
VKMKotiVjkR+VaJ/RS27Vyj2T1Qx3F1H32Pf1KSZ9Tl6PEelHXtq4+Yh1Re3AnIcDeQkRohTVpFJ
6vzs5S0rYbA6J9J9fmzyCOX28uP4j6/j/wrei/vvJ3/zX//J/teinED10yP/++5/HbaP2/9Uz/jz
Eb884DVKovL9W/T2j4+6Pu2ef33A316Vv/vj/9q8tW9/29nm9KWnh+69nh7fmy5tl/+Ad6Ae+f97
8Lf35VWep/L9379/Lbq8Va8WREX++49Dyl1qmtZfzh/1+j8O3t4ynvf0NRzeo/m3//jtCWNX865u
oBqb3+u3/+tV3t+a9t+/G/q/BM0NW80aAdU5gvNreFdH5L+YPgrpeaZt69JkOPr9N1aAbfjv34Xz
L5c1qRrNeZIpTAaypkD/yiH5L9ajAP1c/OHEDdnW7//n0/jb9/nz+/0NpPB9EeVtw9tDuPS3qz6J
eej3dJ1/g/KNy+up438ZE62IvGO8ViZco4QCAAGPbgvGWc7cgl18m7UvbUuWTuv6JPa6PfM6Edp4
spVGm4Rb8RzgC7pVPg4pSnvGmuRRtLH2cHXMx5iqC3Fu9OCYT28rERIwprvf3Hj8MDMRWYnoaept
nwrDVyIj9G3eWyQttebHpp9prZTdfogBqGnjVK+a0iEeWmdk1BGSrDqXK4pZ295euNKC69YdqKbP
1y6Yd+Tbq36xcPZGTRhYnRF/BvURGr0mt9EIO50EkmrdY68pc+2+jHx5mA2FQqpITUcdcW7wXnVp
RM6bkex6LdE2RIN16wIu0WbAULwCVfWSQ97Apx67LH0xw5Q4ITUKWpswDOrV2aQBuUYBQJBckH0x
be9uCPxxH5BgRAtCPI6++V5WKAzDrpPbSTwTD2euLaKZ6OMjoUHaheQnfu9F/5XYaRT74hNNR8Nu
DbDaBMKbLY0Y246eBsPV6M4OFAGCGVn9gIfZzALKJ8mXriqNg9sPH0dbQ+EAARgDkUaCQ831NOZ/
S01vLet0V3XNhzGuPiGGVOEmzGyrKSA6DR79YIfrtoxOeogIhUj2GwLBeqsLasqElh5HmTQ7Ygfo
lENxdt4is7fO0xw9BRVLnTHxrow9aP4igPMQRTeDAf7a1oBzhIgB0RcPL10NrUKUtA/1QUOOakHA
G5LmkRNrTb9pNcDMvEtMRLp2gVARscPkofCewi+izqZtYojHivIXxUv/nMXmzsusLeC7XWZgNkiD
3EKiQkdVWOELRdvokJJZORuRcWvb9rluImJ414I0umDaBh8rKeloWs2xj7g8E+Pa41MungAwfkYE
OG+8sAdmaiboNYpiFUyocf1Mb+41KAUthCndJJVWK2hk9yPrgMoJzFWDeaccAdSm/qSsfwfmvBG2
XJxTyPUJOahJtLQGysL98Fp2NF90X4bblgyXtXSnir6W+WRYZX6rSv3WhPYO85PcFjbM4GAQ5HMm
YOepLKz0ZIg2Zk7AYFX3r9FkpevIUYUcEdwa+dER4xONJQs+n/eSZOn4QAbf1wz0R6vU5cg81qEF
wLxqTYmlF9JXMOdMyjsBoAt6ja6FnyvtwZzltG0b/YMJgfMS6cOTNpFzUsIkCOcW11pNiRruzEG2
fQaYYCzX9kc9zRsS5r1kDaVz3shOI+a6b93DwAJriAjoNs4MhkgL+jHctWRoXk1HHKgX7BzHElvX
kQWJKcHez0so5jkYhZCatC/BM4b1o8YvB30t9KHRM9a29K21jjUjB2a8L6L5E+XpeK+V1ad+ts8i
afqDaMsHmi3vY0ZsVVCN1qWUMzT/lqBVUDMu4jm+SsxHdK3ye35pLe85OM9NXlxTlwIy/PxyHjed
aeMvkvSY7M6kr7G3LDfY1TkJy4b1rSzNhK8zLPD42SRZaxjc4SPRJQ9M+oyEI4F4B3BdDVqydVW/
z/G/IMTeeL1oEd3ZLzEG2kyy9GiN+SZ9/CKiLY6NTvB1mJHdjDeQimGlj28lTCaTrIy1A8aNjIeO
r6+NDi2ZVfRhtnWNmc8tQe/NkVXucIe+ZnH5JeQpRxrz6HjvaF5UnPYemaoyu5v1yNuERvu5COxi
w6XHWtMEXpM1wQXW9SX+Z1DU9aNsmCLmibWucKFCz6ZS2ZkfKuTwYzqcaC3bm5i15RZWW4OBcnJX
namvRjuWWyMjnddS14aBr81ozfjgdNY3h0YG179qk7nz1iHk+8QvDCkqJaWikJtJpPrGGYtX0fkP
QeLQ/HaaKympzNsCmCy8mdrz6n3kGvcAuIk8K6Zh1ZAxy+IKRejo3Ne1ESJYfQdmSBaMIZneOvOb
pysIAf01ivn9VgvI9an78TUnYWjCBFPBIdpMEbQlDA13vQ28pC6aNTrndDW33ckeoogPP4p2Tpr4
KEIjmChtv5cMjz7gS7qyTJl9ktEbQWJv7SORIY7Z4u6C2i4JqNUGi41yR8U+oGSmq6SCTSp1hswS
bVXovQneW9Tb0KfOlUfoVSDYbjybEDBZqzVrABslq+Veb6ZunTmkpdBXpfE/anQibe+TXX2dNGL3
gv6aebn26OfD51pzJJ3qDhdxbbVPCTJXaDHuRYIw8ThGgkJzEsjYkMztcUrS9/ODdjOyfFvHTfvR
lSMWRqfZIP6fEYhquDaHb+p8NxlcDkBEaLX54T4hsF2LEMKPhnjOwKvspiCCp0vPQUyeoHLShKsA
rFKEG2Y1NdRN/ML6QJwRp9DUYBwyqKrYcBM3jeUeMdq0k3XtM8TviLj5VWViggyIRqIxOJuLSV+b
ibsx45IYSjvqP1r1TMcfuYTzatYzEZn0O9Ck1+uqtlyCNoKVHNUba3S6b/DdjtoMQzzN5duMvikX
GJXDQX9P0mztJPaG1uiwKbCd5D6uQEklCUkmdKEZnAH9pw8hZvfTZKrIFrN+l5VDphJ4DD+Sf8R1
+0Bn8dCzT3Z6vlEHCtmCiiSbbt2OFmBsacfIsFoAMQE+Qh76JY7FoQYSdzBrFl5EvZz11GI+YlXB
BrbQw2jQ27QcSV+9bfdk8nbPFMlmSIpatXOmdC0cfq/deGrLzL+azMhcQ2TbBELEvvOyg6kN/Y5r
DVQHQxLiofX7IZqfpmD8RPj4CJAQ7QQLEUbiC385Xqd0pTfCV1r5QTf2dBhOFeD1Vey8DVx7Nhaz
g0GjkKydMsQd2G71l6Z36LQP0SlszG5L5FzKuGdbazsewn2Gl2OWV12L1cAOSlAaWD1K80qm272H
0W5l0NltXII/GqRYMSZhLlFoHCFjHbqZVZCtBsiMuPmIKxPe83PlRW+GNtPAwv8KAuQgM/0Lsilg
1DPjcFrjtgmdN6mowQPyADX+3yJ0FyfTnS62iazOncqDHuIbtKg2SATavWPtTLNszsYQ1njwRmM9
46qIcdxdbQ0BL/nqPUYiv7TrFYY+Xrnneu8IRno3a8Fd6EO8CgJEOeOFv0yZF3iWXfYIcsUg7uaW
ZNOsRcfSlOsJLQ/QdgjX6CGOttNGj3WqP/e99qXzxXBssUQR5pb6a8KTq5Xom/tytvAQpzYffvVH
3Dnuo1Nq7m6CebjJJ9wlfZg+MMeLVjUtGbipnEphcvWSS2i44RF8A1Nxa/iG1OceruM38jYbAlPc
185P870O4C0phydiIRocSz7ilvRVlHP+iljySeR7K9wb6ixNIe0gfyQnytb4PtuvhmxWwBxOwJLg
LVGE7qnhZ5Z5iyNkKY0LQSqzaRUn8PsCTEZ0NKotxBBAgWau2vYFMhCbTLthm4vghdgQlfPMsyy7
D7ZRTvgXET+rmqFS+J8hWjIIm824YemjMmnJAxoryO6hGZM011lIlrmvJ1IBkUdyhhWANxoUiB4E
zRqWDYl+sdKpyD2T0Wxf5EUP3twlayos1wbFMMzNWGUKQwgscZCDSlbZF0F0DOnzg32wSQ6b0RjB
jnPD7cyV9bEq5WNTpt0ZH38KepjqBzra4Apu8dzqqfug3VqJfL2SyVlMgOAU9QLJ9UNooPJRHREM
vAyymb5FjTwdktj6qjNR7J38o2tr74QYUX2GpqBHxZuBHv1UN/ldoyOnFf50oc/3xansbh/r3j2u
9Owwj9Wb29n9zsDKsB+76blFhkR2BzSqWd+2XTefKpLn8sw9zRm5sVWFHpRZCUIU/fOcYOqjvMC4
NFSMhPGtTI2nniQa4VDQ8AODldcgpxNyQ3i0RnP0aEGuSmzqB0a0yBHf1HKxq/HSio075cMDHCqd
RVLHisbAWIDR96rhLuSstL5V5BbdbNJDhW/eG+1M1uv/pu48tiNXsmT7Q416UA4xRSAkGVRBPcGi
SEI4pEPj63uDt7pE9+CtHvYkqm6uKzKDgAs7ZtvyFIxW2nVhOq4ea9N4K3jMAzep9K03aO6mADnS
GJSveD1/2PyA7QSkgN6GbkzX4Tzyex9TufNyahv7Ud6pSj9UvoKDUymMM8a0kJ5enhSPUTzoDhdf
/RkufB5GJfXaI5sT4TlSnh6FHwvuc98lykkvInbF5tDk0bsSyty2QARKMXwixIDHqhV3nHLg+pcs
obRMTgQ5/54h4rG3/U3aj9beGJYkBE0sWjogUM5+6F+zvOzKGuQ1nhEq79ZKRxDS0IugG4JTrIIk
5lq3qmPJPLd7pcZTz0nuNL/GKx2a2qOVKj+99Pp4cpd7M2fZgyIPUtcPeEVr7s10jcbUW1QGqbKi
ugX5WBwjq7siWMbvgm9d9H1EbAjoT1ESiUjgPZIa4ttvQSmyz+Cwwj6VCZ4L4v5vjR2TY+sdBAMW
ir5RPfIBq3hX31qTTiY9EjtgRw+U/r4AqeESZbu7WtFjX03dSV8ZJFwm8wRuPjWQTICzk0PWOhg0
72uC6sNOwpiXEfkV/UffWoz7xhNNtoHIe5wVD7rKvYOHcsnO/RRTPRIM7KiDaqkYbq0oGMc52Ui+
nNpL7Y3XiYaaaVdBqmGZpKmNzVPJL2aiGRD/4yz+YFqgUKbDuLiRWhkghTDuEWMSWpomWQmXie0O
M4Oyb6tGAGFOsd4WPYACcL5GAjrc750fuG1sArnTbHMnecW/gU+i0neOmE4jHra5ZJfWMbqVPrIk
eU57wGmr6tDP5+xQj1DHGuOK4sj2yq/cd1k8tP6fcu3Macej0/aseCk3DSpfsy0DxO+MUMEx9ywi
7YhQQW/j26Js7NjrT/5gfbee9VOwsJuLgkGkyx/K36w98dQtNsBi03I0YjWYNrUar71a31E3tRDh
dQJdw8w3AyQcO/+Rr5sqBIdmOMOjvRrHyRkA07StooyMFJa70FiyW88Fu1nHD+O0J3fVnU2E23LQ
vmfbeLM077EXWNjp2OLij94TtHMEjCXGa9V9zXrx4Zv1RvEqZZ3Bm12/Axq9Y6CV7r04bIR5V9Va
WJPfMltFobHHb4gsRJD6P9yk06DrYoTpaDUyk93AYXXhvfzpWlgVejoMSOAdfvKKcmnXKTZRWvxp
dedrJL6yKeVLjtc9GGbrxuWaUcYmqFS1nk3ZrC2xdPgQox8jmr/aIntvRmCzlfNI43zEDdQ8Sic5
ck6sd8NKwVEZpyXNkps4joztctPW/Fmlw27Q9/ltMucAJViCUwfb2wy9/wByBJDHZmB0QCNO+uR7
1I25qUazZJE/D4mfbEF2fTsxnXlknkiMte9Wa1HvZuI6Kgh+zbHADNzLAJ1Q22baNX1YGAGnHXMO
IlCx8USrzLuyPUKL5Zmmt3qTWW62wQxsrtiiTVvy0kCFFDtpf+UI9LvC6q9t3bn7HYzOJWtC7FOy
aAcAIO3bxvzO5/oRbrLcUYyMkD/b13M9h0vVIrTE/pZqCDIbRkkBbf/YbvViOamcW5EVa9sxtvfz
jP7CiJPtVGXHkdHkxvRUADjrccmLNpByKHHLkYJ33He23T+5mmJ0JruF/BCTSafKgNJP4NmqB97R
EHs/JqD+pkZy5aYljWOXHqYV6LSYmJc7tMcppllYZ54HvDLT8+feVlyy+uVDRCPmfsu4Ro/aay0j
8tr195UYqObyh9OsRzVuQY0xU4zzSzQd9Zw2VJ4FO6fbvSe2mhkv07VSWvz8XUtyBTajT7Cmd/28
t5e6v6hi4CI32RQrCZK0ncydg0yZLhLMonXKGKGHwUo2seElcfwzsf2nRX5yZfqQtL23n2ybGCfX
A1stx4Q9P0xkygo0ICmZunpopuguMjDFuwOyUyOqH4vdep99Njm8LWQ/KjVDHS9oKA3KN8ymgs7K
MgXo9bZYhrXx+M2dbblLsSmumbe9Uz5mTUcAisXeLcszlbgMEKGfymjcCN16XabV8Tnl+YbNlCDa
OP50mvu+lM4Dg2sEvv5SoreG6DpGurwUa+VdLVO6SYqd7mLqrDrvwY+avb3iKldtKICcIEKTQhmj
AGAsSzafUaciQxtWylICnt5ceGl43WqBR3XKydeWU7NloVNB7WvMafP4cfV6bpDg41M56pfE81At
OaFHXhpR211lXDaVoOHINA6dZt+n4wv9Eiv0LN8hgQ+bN279BMDdCjomz5XRyibsJG2+TNk2cV4g
BMzJjZEDEC0bF5U4G9ld+mpTWRkPJXSp3k+m2xivArMicqojTJmA7F21NTLs2EBOhlBE2CRJ7Rag
c/ry0OmmuR1WgdC0x60a43RXyC4PsKK3dZTvaigfeJvJ6UGF2YiofVjq5NHw0yuz6YhTlJq9MWLS
j/Q2hbEs70jVtyycI/fMTO3bUXLUietnL2q+CgzDizHuphn6VJtwR5+r4sAo4ew2iPdmavOyD/YZ
zje1ta/IP4wMmoee2AamNdjcTT2j/SVvDoIaOP/lITWotOzXw453y1kl5UBn75LReHcMpKqlJF7O
ySF0F0LaMUyDTZFYr7K554Z7LhdLPrpiQAzmuDMO1mor/JmoAtiYsffaG9FlboFc59qUBou+ulzJ
HSgX7DKWNo36j7rXd4vfnkoDG65j3i5TcR1XKT+9gYA/bV43EaJo3RnVocvcH6hNod6woDleF3En
016WGJOrIOnFNTU9FOq1WLx3uy0/6nkIhqFRoa4Nb03v70y/yHbTCNE/MQiXF7F7mkrnT9VBRazV
IDhBUjmQpk9uvXA+68GPwkiJquSE4llsakH3u7Z05NVxniz43kgXyTmwCe7vLB1lexzrfJNXI4ot
K89ggBXknFTT4bOJsdtvKHx8wKszXMWD90ADqgrHnqPKaEesNRO/N3vR+XHWF4NRp1Enr0bnXluN
PQV+dbLKK8qoeGBH70qbf8twoTbm2XejPPeiu1ofgIAZA4V6JGPfCfnZIn9lQM3SbvxEQOuJGrvs
GVGeNdcDkI0g0gi8WmUm9+7oEqvCXk/ug+QuS1q5vGeTStGWxtu4oU5dGv2zo3s6Oy39JIQ2OFvH
jtpQmthudCzVAZfF5Xaon5u8HvejmTy3WcHj7bbyQcj4qS3V5/SjJ+4O9xy+rPSp9i34Gq7i2aB5
nrsyCAhiTQ9QxNp75TvJTuCPYfPqrnArvyhsbAAKi35rLnCYnFF7mdPpKp46eiHjyt6VlH1trNYe
z7ViZbPEEEZiJEY2LVSJDCb6Cz0B8J776bUQDqOu9KMqtcNo538WiscCng7ybpEWLmnzjn8A02RS
XNetsUuHGp5NIfaNAdsxvwG4KkLZtMM9sYRqm8cR/Ki421ggqjYZwe2NtEbICshYoLuWhu4v61kN
YEZEc26XCPNI9Qe+XcTFjOdq9CMvLBRxVQ7s1rbzh/ToZqDWCQhrJGcAX3coPSmV7kkTIdPn9rEl
bLEpP1x9sm9rin2s+WOqonHneManyCyWrkELDUj+jI0sensaaWyIs8M3cdqDM7Y7yQ1rDc7VxjpD
MuYftBs4bqI6RVzFyeuiC+skTTd4pSgcMnpsKKZ2QDxpzv3QXQhLYGfm4ABpCYBDrJ7xi3/JurTD
vqqsgFxxHMA8p7cITDV3fHpEI9bcyZHPUT5frKEU5HSQGJ2RNSiNapepzX1tD7duXT4qXsfAx+tF
lI3Et8VAlYA0hSO1aXAE68wnmR/UMEThXCwGeGnw2i17cJmsFMI6ehs0lHgNNMmmGqidEcyTSl6m
iVNaahBs1e1v0jFzYGFXY9UrQ9/LlrAvGoPF/Zj00WphsR7NYnY2RJxeLLduNs2PtOqHRDQ3BByJ
73Kg2RjS/Rzr72wV/rSBZTmVIWy0B3dw0PtLzDMcbcxrIDIP9VT8wWSxK7uK+U8fvRkVeaTUZfRp
pV6gOyNt5Fb92Pv5CJ+mhylmeeAvUE/8eHhuHbGFt3h23riAmPpBRd6f3kBV4KI8lw9DI74ap+Kw
Hu10HzqAMx9dyju6JJqCUtlfVrEl7E+6f2utlVytXXykvf3KIz3PFV8szVCWuOl0o9+mQ/UReX5H
S7d3Y9DO7muQnNVN3y2fxpyEQCtpyDP6APboT75Mgr39blrKu9YhX1P7LL9WKY+eFgNYJv5IJDJo
5ZDsKHxID1Io7S5a/5CdR92YRh5Ceb5gNaqXZzc6TUMNmaUYAEBQeBJMtQ5DQ3ZvA0XhSzZQsk5n
6oxUee75je71IjsyQDzOhUtLoddCblP5KeGK0Y6UdGhO4ocdsyFu9mm1Gynvi214dnYVt4fBjzjG
4++2Xb4lHb0MfIJXrvAl8oQdwDXNqmGhDRX1Cy3u2L+s5pkD319gJcRcr6F+XZK4+vAMD4SY1Txm
bkJ4bbFvsIy2O9tOuX4iywXSlO1etx0e/Ki/qqR95riKxTSzgJFu/ZQDUSIwbkNPOKl5up1z6j91
zsY6Z/Fj4/d3ozO8LR59sfDLRNLCQ6gnTkAWLwbdlwMNHEEuDK5UVbqpwPlwqKFim8ooBvXxjU3t
01xpyxYCKZM+YQ07pXP1VEV1Q87SuK6yhv7F2O1Ps9bSxNpy2kI/ONQVQRQqAXi8nYfKKOVa/WJs
45iht591p8zqnnRolhym9J2ulXLTTp4WRmoCNuNq2BhykzMi3X/D3F9hfKAJUPE+QUyIrzgMVsHU
A2jPdWuTjTzhsmb+GSURiafMfOqnismBVBBKR6x4JhfIZppwZ5nyOl5LiTpJQZPO0LUZOyY2ntwW
3Ku5xVQ68+slA6pTESzuWfUnUwNkUlxSPYfv4XDHr5URbw3Hw+4l9M8J1NLWKpmRMrZ3DzwUByvH
UCi1CDSGCbaMhYRT9sGeCwNGM8C8JaHBpmpWqlvznM/uBXv546K5fShE8pm+wBRkymp5A2Lt1JIK
5M6dy0/bZDjk1il8k8R8o6rkuLBORTomDHPT1idsEc63of3ISvfCQaUzL/m3KfwX5gW4vLTlHQdc
vHUtp4fXuE/6mJFOsuwSowqFHMS9PYEPou03NDsgetU4bdM0bt4pecSskZNs9Ifxey5+CGf/cfLp
yWBTJzJNIXL0ARMIaZRRo9M4XHBXxkgi1Z7ioAc94otujSw7MgN6hmjzgRGwOFlt8cdxhlPVizkw
e3OmkNha+PPwp9Gt6ikyB+RrTO7ABV+QZbjlWvEz2KlnKdxHUrosIdIA3zpBYlF04Jhxhn8Z5SnA
qhIf9UxjQ1d03edxcVua4EYdtq/IsD57zz1J6fzxiV1sJVkbLWm9g+kzKWTq6EF3DO1V7p/53kpa
n3UAsAG3ltAHmMRFyNYPi6AvDJruLqs0rpaInZ0nkSgHk0dwcR6FJBhq0b+2NbSUksk4PSBBbe1k
Yi7SFCAstJZLG3WKM+PyBnA8ZCFm/00nUa0gBeHuPvClvw8Wr6iWYd1LfcaiNkP4sc02DVyRwDK/
wfRYp6wA4DnNP5rffFYotoGiRCUcYt04j8AT6Y77U1TmO1ZmSrxXzdUn0VeijFkZmBqvBuIW3SMU
nbVIFnvY42h1DP7rCFHN7HvwSOAN8/Tg6jEDOp94NpekgKeq2NMJ/T0WNTWKwKJiN9eZw5bU4QL+
SoCOXP9+cO4CS0gsngy2biMlFUi7IJeusi75Y1L0FSyqxi8b2dO2S/t3U8RHw8xgUPpmaKbGHxok
850elSIQPX+jPTDy00ZD0g+8Yp1HdHTmZN12hPW8QtKP0XvKYfmaOBMj8+iD00wwewOVMJX40Hsr
cJvoklQANUo1cTKJgRTwvqZTOAr5nHUm68fcvzXQMZcBfWmYn3u36Imwj5fSpLCi5QfO7YeKBmN5
GOvqBohKubPzRtuRUn+wKXI6dWZjwjNhNaae79NzBL1to6LVjvNSuDSjDJtxoWmoZ4jZl+6NGAY4
qyP/kEQCqKQDQjlGnR4ERdG+DTWMMt3hoBoi75p8wVWUnaYGol3tLAznXS5j/iIlJXIuOpHyybEo
Kw25dx8Gkd93VOQxIbG+R4i08HfjftcBKGVGjcA+nSvy38z2WeioAFSpCwS24Fsbeq5DzvxisBUF
0SLjA+Qpk76hXWP0LMq+eCGQzmZi65fc0pnAc8Y6NjSLdmLYwRObw5x50qZY0ZuaoUzkk/jwkZdZ
hhP0RZvuK/TiIdJVCAHlO9LRkfKWUbrB2aVviq9s1m4arQGIk/TbwUjyLYOZOygTxiZ2S+7UzFz7
GXkHAsCGGsdbXvL8XUkraInC7kje3MPp7cgu6ttCacOxGtBieEZ5oylbO9Cf95GlStvY5kND1Ucg
bDAmgwZ4aaltuohzdXD0ZngR6ygfmhVTvxj0FJn6q7mpt/Hc3HE9/aFoON37qU11bp4gUREsZn1I
Xry2M3djuVwVU+/hJos6EjWoVOCYS9Y0fn7PQzNTcIDJbkMf6SdgZBxWbv6OB846REv1tELbDSoK
JInFfW/roA29EtLJrHOxnD8Wr8uvs2i2NrUO3A22LO7ZU2pma2YKwXijrdd6Y24O7jC+M1KRO5pT
0ez85Wyyp+q4UAO3ZmSaROTBoq44ZDWwmLTTn+mc/jOpzj6RXTC3I2BRnz+bhierMHom0YV9FCpL
zm21vNmFQA6I3PE0jBpU1DLVwmF4tFcFOS2vNYwj4KZnxlMdK4hsSkalzSZuKxY6xbQsQmZw0aeh
X9Ialr5zSUPgFe8ZvS84M8D5aXMAMRM/T5Ldtj53z24QP1SMnLW8w2WkYLe4JXc0oUMpu7GzvOYM
4nkh4ZUQDtV9S3QgEPl8wEKOd2sdo/9HJWD/dD7jpa7BlqPZ/nfJsNPqxwvjXXxOzksivX1eDah3
o1bBUto1rvWY+SXlcwvq+cDDDtwTnpd6I0rqB//RU7uZET0UVM/g4phyrsHcZ3nM003P8S8b0dJB
/7z1SDiAmBAotPSz1bNL4eV3pgck1ff4WVppcaLiAqMON8SeqTrxHOhMGKgQhKd7k2aOk4Q7LKf8
r1Tl3/25/+Yz/Ycr+L/7hs/pF8aX6qf7767ff7MS/3/dxf9XfMM2udL/919O3P/hG36S6mNOy383
Ca//yF8mYVv/G8FTaGWkzdcAr0nK6S+TsGn+DZWP46Dn2fj0rTX983eTsDD/ho3DcnUdP7Bluw7+
4f8yCdt/s/AHr3FWy3KwHxv/G5PwmgD4Zy6E9iv+LcDAAKQ5tm9Zxtr88i8O4WZQkJXauQxj4Ioc
Sr+aSt0BeNgqy/z6l2/l78/Nv/qRee8tvoV//c+ZAvKf6wphrLkm53/U+9iGAa9FpEPolGl7z/K/
NTvTu3eJxt97CXeokitA4Olz3OMuWNy9J7TnX8ZbCYVkBw+uQ5iCpqOsb5GPbPWuT3NE0iZ30fqR
W5jRHCBvIxgO7HudOnPkvjWhCt2WtUeWpR7MQ18axbMOCHnosp1ORATZ0WR08Y8Pn8GryYpzsGrd
fK7RpWJPz47l6C5hVhneKSpmeIhU3IatiD44E7+pxMnuDNX9uAs16Muo5J5RWXzAg0GXA7NJxt4V
NfTMOoxeB6onXZqFhExOWZ9NO9vJrwCZGo+JspyryK99rHfjcmhcLIggILvDNAusDFVjPNCdpz+4
3X6oSa0om6HGby+CzPNz7JJOWhjXBEpmI0bUSt7rtn1nyNS8mvjxhG3sFlvinybXa4q5IMFaIbSz
6bR4+Xwy1o9kIPmPNyXX6ntLO/7m7dFL8qM5Oj5awjTuBfZtgHJzHslrd9HZuk3t8gvR4CLvH5Qo
n6Ye6Yk+jWKT29URfG6+N0bzsZykfikUopd28Q1Te2oJTl9gw2gd5enF08DSG3jT2F87EYbmjKTs
AaRzPxKkGbCfX8oF2cHF+bjXdP0RKGJz1LfIsvG1Mbk63CYufpjrEyxcNLrQUnAYqmS5Q5LAP2MD
2aCTo33MquuudoaLFlGE3gPhzEZF+Wyj989tW75lPtQ02Xv9FbO0OqCb8zAO4/iAhF4/jNngHAAc
Je1aHNVEM7YrHVOJq79WHO6v21Qv93MvXPy8dJ3pS03lhGNBySYxVTeJc2fYklzh1eg3xW0b+6Dm
KUq4raVkrMeoeQfYTL+KHSiXfoVFQipEutxmPrJ+AP059VDOr//5S+mwwmWG0g5GmWf418v5qc5i
LRBcCl/5L4SgCqoD6eQv0DfXljm3N6R5Dl7XHQshjRBQI5om1Q1tWn3Z0uM+k0M4dozKvxUYlQ85
p721g5qws2W5N72gynpAIKdY5Szqen6NGu1P1lApm+WzoB6LtK/WFCRmZClCXrF0oypbXA+5PGdL
5B+wDTtXXf8YczW8Htdcsd2zf1Ka+JR40UWjV+I5zcwgspHYbQCHTLyrJA/NebZ2vB+KzmRhHEfT
4LLj+fN92s74hpOFaRzSVzN15llRkkmercDAAQ8Bc4/E84m+nXjDdELvu3NGPKVMW2EXumrnMTNA
M8uOYsov5ToPF7nzNuNWZOxv408gFWEsHNoTAat1hiSs2/IHtNzBzkkWMoPt7mIfBS0p9IcCIhSe
vTCZDBm0HT730guMtOo2bRZFdGWZVyppPxutSLeVHC9kOdjazVjbDyg/lZyfqNeZ3gwt5q0fOG5P
jVjuCCE9Fq7VYE6zxGpJw/DdaFTetNkrVkiGaEjOTUyewLCgEv/j4/fXMoX5gZQQKV7N1o+l3s1b
XS+qh8mf7jWrmwOZwn8k5ZdR9Zr+4c97/4uYHrhnhFmDItwwQWpkRWGXT6i5XtuxkOCvVGmlx0ka
lwzh/LEjhMrK0+5xB3KJcS3rTtn6temU+7ZGGEhYHOG4UUkDEaC9Hs2ovbYXIL61zoyK/y0Lzfnr
g1nahhKAaYs7NduaAE6eCha9qbdfhiHJDpMvXuMK04zkH9nqg+d+lN48bbHlqI2HXBNoXt0c67F5
8OwJNGwP0bPqIjLRKp8fhIjioG7w6USDfwUMqLkYNgfIPkrJxrikjFV/Pc6Mu7J2+rAXZPty4LZT
NdC9YbyiloxAhfOie+49PGsZXJdAWM1w1bm4trkkkhJpxcp4NhN6M7ujlbT+m4xrNr7F3pHSrQ5V
W754wuiZHpAjHwd6IKKacq6OKFtFp8BZ0+V9ZDDv/MX1xal4nJMe4zUB9jvfFdzEF7OFSMianjj8
GsqdxNwhdkVqYtkRXznZvGcyaWCJJ2gfhruMz0U3VQdzxkCX58zufZkbx0TXPoDf549prDoM9KD4
gLb3T6aoHnOglF9esSRQX6rqUgkFFK/0T30UreUC+DEpySke1ezBN0tt+2vqEkaU0/SDFLnK36Tf
9elLjdM7+xrdb4uzgOVYjAP+gPSix/Ak17GUH+Xes5fZ8aaqc+1COYNknO1rN+C02U1L1z7VaKdX
VGfiEivMN9QFbryAxYOJd+5mYNj20ky4pwQF0XYp+qvIS7D6dnm265AHPzBuyL4w3ukNm2kraa4T
OgIxSVT9UzGV2i4d02b7+5d65eBDzbDpZrO37bVc3v9+AK6W21F3gVd6OX3jJig82ffNuVg/GObR
8D0aChxGbOzrrrifzbMppo1ZW/F5slUVVsqvzw7LG3cl+W6YjJrbDOuKY8xfrsjcs+EchDnbZ98v
xPn3/6X05J2pgtFZYKSFYPHbutVYNbeLyqyPo4OOjGnCOBX0kISLT3NWY7TanS8YdbqluFgFVp/J
ID0DT+SyjORhIXDetZV7M2GifQAPL4/CVy9ukchvvPCnyJDOc8GAT7ba64jRYxut9FIbhhsdTVI/
gClpt+yTqK+tdZzsLt9GckhhRZZi51HZcKrd1gxiVs50oiujWuHEvmFBZhM1AJmprW+5Zp2ovfHD
uBUM9/m2seRi6cfxp0kuY0V7ROYgcimy9oiGmBzsKVnw3OAL04bWuOBAbXfM1vQrSzXdNTgmoIQa
ON2IOrCw0ZCE51aKP9XRqikaUWh+PYr+3e+Hm8nnwYKPkxrYDnXKtc5Db3rnblLtmWa7NGJ7VEat
TiiSzUtOSUxJ7+cbQ4J3SG6veFIlz6GQOx7I6kpbuaL++kGUXm2h/ZVsWdLZ9Vnf8OY1+b3VVT20
Eufr968KW94v2RRdTwvyDsK5+46n6q5lAIlZUjzTdK3Cai6am8yX8PcaJFmKc0957fcX0G20zg6l
+Znr5TYqauOnt8friIv1Pul6sacZ2iPQXzSP2qq9VX5S3ibUYe1pEPJOvsfUuO8ccOhjjF/YRDHj
K7I+23q8ybLM49jWpJtFs52bJS4/VsrbXh+GcfNPxgsMEaBJlnGDOK4zJLGS546itZMj1vaOWY4P
hgf5GOZrWAnXurWtUuPkVnQnyBr6taUzqtXaer5xkuK1b53zzIn2ARzD+JDN1H5U2B1CVaPL8Iw+
Oq3lnhaQhkHmJNWlVZ+/FaE5bXj7Kecps/iGb9cv9nZqynrjWTWlIWvG/7eDd1HzO28xFVwudEe0
9+s8XgjfksDYjus+NWb6GQ+hd5xKEH+/HzOZfU4F5DiSRh4Ksnpa4o+3VNAt9yqW227GcVzaiIP2
zEM6FOOJmp5+5y+OxuuNLOrPQp1r9qttVJbDWfeT5MrPTYwgbrxKOT7OdZXdygamgF/MTO59+1ZY
gn7gvj7xw0xp1d5jguNA7ykH1pqljrbRfQ6eNd9OMdHzRfgXs3soKSPCD0w2clLyqhf1/MPfsvMT
lX4ahLmwCpnuQz4kOpm+dL4CkE+c0CiIdjil4vUg88hIcz5FcYE81PvztojBareC4WSSN8VLbbbW
Li4itcvwwJytpPvBugjsnNheBHHo/FthwmAX8uP6QaXYrTl58+mfv5T4ObZSE7ct3tQTZj26wpWi
CBH0mkXok+MpH7UJ/1izGKGntCVdFTpLTgUN57V0WjwzGUyHvqAUxbiTQBpeidqKTZfw0+kpg0xM
66yyeOKKBiy2q/C6Yj/ZYYlgyoXtYNupRIBBjnek/POwtG3jUjfInPXcjH9e03b5VEmX35dNlEBI
yprQk6l6rauqRohbaKnDXrR3akqlUDf5NR1rQsyPbJeS+kTMITFqI8A+Kxw5oFzyt2peiIORfj2U
6kCh33xL2na6Za/xEVz97DBW9N5Nc0xX3voCJFM7PKj6kQOtF2jKZ0EkFnoj6b3bWDa2iL6tlzA2
H0FRYAzTR+oKxwSJTlfREsimIUgz9NSklhwF9Ek+zh4e2HYuYEuZtUEjktMzQItILsr+c3Dnx2G9
OkcsZHidTo5h6n+KHJu/nY+fdoVMJYaacgqejl0pkjQEKEorZZkbaIrmcj/mot5qqd3jeIoYgvSe
nu4GWp9uXZMBdTVDGvK8teUrU/1NNuOzwWOGyaklp5VH05Zj2/1vrWOBT83OsHBbUQbAKrVf65Hx
STrzJv/iCVu4YvvcT04+pumr3jSulDtfYKPBXl6wOYBHtU6uue4Xun3HSKR6QBaw92idK8SGxsKF
5k4NmT1wh3mbt115k/a9vK+UYItwkf7TQrh3fSpOfYdxLHPMhLNp9CayqPhYnCJkcftms+Lf6fWn
JQb4j31rZ8aLwbmqJIVQpUzRvIQZkdEAH43To5FaHHVgYO6pLc9vVIyzB8ZT82RTLsbtNrsfe2WF
dZ3P2z6ZSfHC6XtiFLDCAcvlaLhFvrU7eh0cm1afajJDZ/kYHYV1QxfPrWtfSuVMIXd0IPPkD7LF
8FEgFZxQarywH+UuLkjtdRDdMc9p3oZwa3LxYzzWgZEJqp/JUi9eQ5ckNA2mDFg9sp40V1nF31rf
33OFsfFmsBhUNxo1QG3rnexzJ6EV0K5UbUbfJYpd4K8bx4ZqMJzqQhnntGZ2ZhMm29am/UII4WQh
Ae2xDTFMcMw+dFmpiTlgzoom9wpfqeno2HrzZ3OdTGu1YULAwlcZ83+czn1yGDEEZd2qvd4Z92S0
ro0lokKGwGsQyXFfOcZtxFrFoOBxMRyWjfFaMNcK2gzPukzmt/7GolGuavJz4Ypt4YHukfMfs0xx
1+W0yyeURsV65x3nPh5D1RC6U/ZHalPh1uh2spk6m0l7rp8sK4m2kSlvJqfOj/E6Vwap38zkWepC
J9aeMwrDdkz3Wh3ANmQiDQAmG/FRI+Wz0cvQSsFozOqzFTrf4IKXAzk+nJ0CvlCuv9ZLfkkXsuNt
TE2qhb/fc2vqx9ubbu2CYjh660wrbmvpr62YqINKMAcYJjlvu/TjIKe+AN+ezzCPnSao0TxwJvCz
IC9Rt7XaddLEfKrVTnX6/bD9tD5VEJdR77fuIjB+SnLIWm0W29atr6fWf5p1oGX5QAasxtjvm29a
zw8ThPiO9sFrGgJQ6nV1AnNJjlhEd4yfyRL7RxrjAIMTi5AgUU4R91vm082wq0mvpaVXQRtcp8sY
zLpv1aUfNLZQvWCopywdb73JffRlTyBe6JCImwvpAHT3kGvPhyNmFEU8kZzvWfAXcZwmjdA53Tyb
orH+k6TzWnIU2aLoFxEBiUl4lQTyKpU3L0RVdxfeu4Svv4u5Lx1jYrqmJcg8Zu+1j2mkpwezxwA4
qQMIGdRtZF5sZOZ+SMYp7GV++8Ytqa1tJhDP+dQAvZmOtZqepqb5WoDLspV6jOf62aO4u7D2uED1
53jQzllf7yK3v5DIm5H9pT3bwwgJGedFPf0Vi3gjInMztvE/1Uf/Sp4YcIpA8tnabD0Rs2+I/IkG
BQkFybKpicErZKkhDfbPbVu9OKgutrELw1KEenrWq04Fem2+xnBMT96EkwFsGWxU4l22oG/WCQfi
h3yoN7pKz5EpHvIaUTHWITyWBKCwj675u2FE0l89Z/OPLA3UC/kAiDrhqh/nuEFovCaIESU22ZPv
pHW4bRXqJzIrFzICUHNYzQ9cl3DbtfK30uKVAXaSrvfCjAKZhEbuRAz6eDsR7rjhLoISCmpqNr89
IweaCOyUOPfxhEjwd1KIAohR7reU+kuKKAMZjLGNMyY0bf5JvgEnS8yyTM+xc4/wsfXMWuMljV3k
PaKL/85CjzDcDuOnCdx/nrNffclQ7S0QvNLE/VgW53lJBjJtqxRznPU1EXc1otwZatT1WWp81+TO
4Wi3XjTdQl2lpNjmWOdIikB50NkNS3ZifWYQELlJwIlptfeM0T2PZmL6VmY9A2IHsJ5AzCHF0PVX
Egv7zz7xRW59jpb4sMqCZNIUAZIDBDXFwb+By7s6PrpDXovhyokAfTAPzBagUkYiAQu9Q16yKwO+
ukXEwIS+HZ5CoyOMGKPDqFX51nZe7YksuMqx/yEm+9ea9zzjBUQ3ezCjMwFnf2spC0YJmruRs30Y
wNybRY++eGiGRzzEOGJnrHOWxBJqoMXPFN5NMrxwN1kM45JkAB1u7HWmgZsy18jEMbsp0IheAcrd
cCAU8wFK9mOuRs6aeCh3aV7umCJXDw0qmFmF4VHojTgXIzJXQeAo/Ch9sw5CiZMVp4X1xKYqU8h+
JAVakg5InCpvvFadXJ6JXGX3NnmkyjX1F5KMHVJiG33EEHOl80FJHfldhX2Sye7kHjGambEECqJ1
Ft4YVMfooxgkqPZrMMlzo21ybALvSCkg7dzqsWo2AukKEguMsfFuYtCGLQnPfhECekXXQ9vUr26H
mEy6mQjLrHgjQdILEI88ajEoiZGc42CJEUHORq4fNHslM49/CLsSF9AO9r1N3k32OEdeokPiQe/o
TG85ewnoig5vq1qBhi5F26myps/Q1GnR+VNvI7vGuFGkLmlMUMaGFfMbdyCS9JG8Bzs3fOK0gLN7
AFGI2/VzFt4++Xc3fXaD2pW4gPXqYWyDIs1PycqNtcZgGFGIGmb724vxJeu1WyS5Wajy/8X59M/N
ME5xuThbdhYkM+PibLtoq0vsOFHHEIBiODAIizxA0A+kw1vdqiLbWx3L10V8Y3cPL830NHv6P6+3
fh3XeqyRnoiElCnNQZTTmP2llbVxsbWSedEyh7tUISFzVevsvFmcHdRjFGTDI2yqI9CPYTOBhb0V
DL62rq4MbhPrW+VxGUiK1UkUrFeX1bWNt70sGSgrRzMCtj05xnxE021d74nndHem26GgKScBcRb4
i1FfmLMbUPI48QxEan5EEB/yAHPjJEBnSC7ZjBkaxwVXKr7ztOQpS2skA6VvpdZ3CAt0F1fxd0g9
vMmT7mB1g3fqvQKRLsPhOB2oqhqGuX2K6SAap8dRdtZ2agVuycU+OD2j7IF2Dw9OJjjNVeoGIKGQ
iRvyhUfRMfjqSV6Tu9XbDTkG7k7ZFgce6vBgxNjTwqznpR4qYkwmsFaxleLb+u8fRkUkbgL/cbs6
5zzKD7I/ERqIbtcthTov8E/2IsT00VjYY0oCGiG+sc+BHO1HsruQkYhRoi1OiH7ZKU/ELwL5esf0
aNwbExicSzgR3rf3ukhT7BiMLSNjaN81GpkHInwPMRY1Xv7JACvQz1dv1o9qiKorNWx0FjHexhRG
Te7i9SpE98OmhhjEsg908ut8N4x/0jx8dFSKAVxP3vq5PM8RMGqlt59TYf6p8kIevfVLZ/wFhFJ4
QZk9x9jHjwS3MPDo6vjRCYHx68abnTbyApOu8+3p19DfM5H4LYPZnYP30h3nCGCn811k837pmYr3
PdSeKtaHXbtiUxpxQwGybBCHPiV27e0Wg7w61dkR+xYmnEyh9L2+/qxu9jzUYpfMBMAMCqonEsR3
7cTZ0bgxAsuF6+cZl+/quIyoWs5gTc8xoUnU5qH0q0GgOULgQd8qNoMQaCYT8WAW0TUWIvkHmW1D
QbVyQvLsgPQL0Y2d6KTBjlw2Jnv+aZm6l4743O1U3mXRT9cE0fbZLtXBnq1pr5V6vu9pvbbOICef
kvjahzEMGhkjWEgZqmhwi8nGUERh07TlYV2draJDI6q7Y0B5CYukYFE0ZWF5cgmHaYr4ioFBsWbz
SI6s1jvRLH1Hwji3vWGHIVYSYpDJB6ugucwUX0nXhgCGX4eanCixTJyjIaimMTZZ6xgSv567fEsi
+qgXBvMEF+KtFXkcgJX8FqOl7SeZwhfvG2PfmvKv1eHLG63VRou248EgsELYRfcsgQU/mzOrQhRm
xvG/v61wAyGQnT4lVROcFHst7anflPtIDwc/QftOWGaCC7U+MoZBCoQArqecqA5MS464uQ6roZUA
M5pXNx+ck6FPoHixk+5o/1DbIi2Gp4HWNTd3ncstqiHEONoY/esKF2AmyudKzMsVDY+2YXTMgqK9
FSES2KrB19l6oCrWOKSuMsXlzxLL4dYkBIi5TF51m1h0K1LxWzmSOT+62iVPimvkEqDh8D1uJMSx
q82gNs4xvLP/RWgFVOjRJGTJdFjQVC3B5SMuE7o+SBRWOe8zr0FjaqL7FaaRnlxL5/Dr2Uyi6yM6
ga6KmMxtkiCZsUik08fG4gAk25yZq3vWodLwgUICRlfv7knW+EAXOzwtLawIfRWvRFmy1xTMWELM
sXRkU31zqcJZ6j2WdZmf02Gie/QSbe/qhEG2JYCZYtJYIVAT35VS8d2Iug9vrKQv6ijZsg7zDVON
nzKe7wmNMcdwK0+GhiuGFwFP2T0upx2/71s/1O5W08QDHrqv/wzVdhOipWsy7Vjo8AImro+0v/Ua
C2ncJFvnTwoJxx/wb77EHQbxwdFLnILp8jDJjO23/tZVDnGXRhzBzBo75PCMNdXJVmBzZsScU/fg
8d1f5YKovDRrLdBbkqqnhuSGAdO9GXNZ1bX97EUxukiHYIClIsU9y1nUuIgbd5onjVPHDqXgR211
nVlXHa2uVKNdgoSIo2YF6A+GAAsxG5yqM8NYKxEn3NcPbWKPfkt+xEZF2bG34QqWrlYHYfWagWkl
4IddDUQv40n37GMJLT52iuqa6IjzQPvMvurHB/I2hR8vNvmXTpbeuhDjpFXiOWsApnhLdVu8OcgM
+TNGmsmOTRFZqAUwnuLAnYbfiIRwpBxjeKjAHKE99Yqb6ZI40JpWsicw2kCAyIY4Z84wLaSq8LTu
8OqwXKSD36oqVki1VqZV131V4Oe3TN7kVk8rgJ1zu0K4fJu5JSIpAJLOuoJL0uyx0dqI1FRCWgTC
K9s94IihqcSPH8qTM49fGgrRQtfcmyW96gGpnE9QpiQzE4X7rE1B7FbNpt+EXuk+1OTd7qVJu1xk
317NI9qg+vCHTtxKZkAY0GmGgIssuFXnbEfc0LkoMaAaYaGoiVGbxtCXicSK2gpmALrjLcsD85T0
4KBn6eKYSZx3br4U8ReXkot1NFR0hmOm/bVTLI4ZGUs7hwQjOTvYyGqgL6N4KDnEHdeL9vFs9VsQ
kQdSIcazXCeJ4+o27Bl1s4naJoT0BT25LGFnEYFeZe9L/lAx+AamwWIB6P6pIx1gV8TeceS6+cXW
GxTTNUpGCz2vPgdkiew8ZZl3K50xIfr6wu+5sesCKQlqCb2g0a2ASshQIyKxocRqkVaj8ZuywCgL
uaGOxEyQRfep4NkJVZ2/zLA0H82FvY4MmZ2wSoJUNbs3aF76Nq3bYhfrjJE1pCJ/KwZNS85RNbO4
uyBqqHauPZMFPZj5pZ7Cwh/L1PDTmHX+Uot9wTjyyKH4J6yjj1jo9AxcWrtMQLaqjdli48aSzmns
b4O0EmMS1jYhbiSQ9tz5ABZX1aKkGBtLKKMNXzr9YS6Sv+5kodwJ4yPiiFemSssxY2U8K1zplsT+
ZIly7U8dTHvrL1UhsN2U7XhG3Ktt5jwFMzGMxJ6zNjNLywhkE/9zeHUY/MTlQXq9r/TCpRJVnznA
beGS11UxHwWub8z3tJoCm3YgnNRwnQb4WBOXcDrw6LndOiVLlibAAPIjx6zHnaJQEXatQ9mJ2CiK
q3HbYDzbKD3dJ7XXP2I9xNVBsXvo+RI9Dt6Ng7zqrhXaVxOZ/cmskT84pTp1f2JFVGdEcefHMFtI
wU5cuBnlhRjOlj2gmVEMjMb/UaplRAgiOuGvRnqsq2hwcSO2wyldxw7MMjCcUGJYeU93hP5o9np5
5wr5r9zNjgnGY432AvqVNbDzaVWPtzLXpj2bFO2B3BDTdwcgVuxFkawgtxmwvagaMoBZ/uIce7GK
wv4gRhsza/vokDgHTD7UmQkaja8E8VJ6ijKXcVV2obGiBnMWwh/4DEyCYdilqM+6r32zq8rA1IY7
ODMNnRDEGYdgHGyaYCQ6gClRVlxsWznBH5Sq0W8is3NDvOAZHF0wMLB98foM5nppNeeWp/LZ+Eqg
LR2qSn+FMDm/maWx51aansTSf+mtzC8eqZKbQTpBVuEsShfM97EZ5Ztmqb8wohKW65h3Y/2FpU27
tQ3YbLNIZyoLcCTtvDjQ0JmFQavfawM2sWLZl3VTMJDWv1oGSLuy6DGtpDkH7H8gjWw1yED7x3z+
Rg4k36I2xqe4KvRHPDP9zoyW14hvgNwtBz5P1UL2kZgCKMCibdpoxprK614qdgnbysCA0rkkTE2h
8WyPrFFH3vTdpIhhYzGqzv/91cD+NCg87ceS+J+G4YBOG9NriIvDHTlYwxwmSkcUzjJQKSN03YpZ
+7HNNpjjPl6nbLu+kHlA75O8uXNY+2SOrizTCGBpadtPXl9csqIFI+cu/0zpIKuW4T4rRHTRG7bG
lpa8Dm0TB3pq4GJ0fddhShoK2/xjOehnte7J5JNGSOg9xLxT+7R/99Qgdkk606JE9JOo+YfLgHaA
1i1FQJAlQQPj6UHjAkgKlOi9vvqEz/B8zI/ZTo45hCTwQjWgFyN2Xkr4kwh5vLNDywFcAvVCKstm
WyoA0FZbIrdo060cGbwxh+fghwZajaTd9T3McuQQk0G+WLX6lXLVvkAbhWbTeAdd8pToPSwA5FgX
KQZ1tvSK8iHFJd24c79hB87WcgjyQRVbvdOqwB2qowMczC4qYmOHcj4aY/w5V05xaLNav3qR8TZS
Rge1JOtam5B/y/WZRCm11asiu1nivTCEeG7LTVaEIGGS+LsyM/6iKbqDmuS/vKhNyjZoOmCpMjnB
F6qmt9np89OY8KOnomqI18tJm5bdMX3I02V6tEe95XuEDRgn5THJzzLvuMesGlBcHRY7lpraEQNC
tpmc6o+DxodnmlqMD9Pe2Xpf8fSR0SSxrY9/PBprllHwypbSN2sGM73LH3cg8GjnMQhDIkagjcCA
gS3Eq/focDkA0prQ+vhkw2Aaq1PpRtlhcULylMmkqnsHCdfJzga1Jwgr65vyxmB2w3n4kJKWgLkQ
eItQKTTn8rEcgKrrGKx8NyVpVcSKUYMJQ2pIR2uzVCXRo012j+Y8CqS+els9vjpRg3eqgRjKKIzW
AUbAbvqb6+pUlCzBY4/cO2fgv5/HdK+K+NeuuZtsCv6409ubacl/clqyB/3V4ZjfzA2XbBkzPunZ
r+N+Qg6ZVoc53UdjYtLkMy1SDqjuxWXYkageIOchTBL3YrXNtbT0jZyik2vyIgMqi7K2PQPf2KkF
feKyZppxQtONlFn/Cd9Ff+Ej2pcLR1oUR8tlxINvlci+HKP4rpzePTP+huylGWehc0a3+hSxVJt+
VReOxz5Z2luqoewfW3XV4w5TLJBMzD0DrmKbCj9nr+5jz8iYQBJdlGNDQ/HmBbAP0jHP/QHNNJYG
vLfgiXblyl4yovipXio7aAjzLnsrvTTs/UTFgdMaVs2FMfKtGNnWMyB4NSHGgrAIx8Bhb5+PZNsP
8evAMnWMWDqmiv2ME5OSUefyyQ0r+j53ess75kwsZ7qnulqNugBbNq7nXjFffCYLribhun49A5gZ
ej7ZbkjJ4Y7uunjPsHIdE62l4kc8V3jTU0H48SatJOAqE0qWiiX41MzEZFD2fG3rHLrvHlyjav18
1GofBeL4rgz1DdINfiq6Y9/lCwInucCg4QeinSOLqGG3pPZFYzGgxWwUK5wVUarfQ0zfJzMtVuOU
2cJa6p6HNMWeX/C2maAta0CWng0zJQ3ZwYze+BaF44dNIbuj+V25ixlC54woihIywjjfDFSoVIUN
KhVteWBvx4hO/k5dj4fIAP9QOtBXwsYhjnN03qo0e9emST6uS7Sa62EX1uTpWWaFKrfbFMninhFz
vafma9RE3iHNGrpahXArdfZ5AfY2K+Q6k4sY5zT+VFvsxOyJvtVqUTh66BNzzYT9NSQ+BPn2OPcU
15E2A3uayTPXInjITLEYpKKz+u8XXlT7Ctrxn6n6IsjtqT218ggvt2uzW49rt5JEPlASGeh8rDfZ
Vb1f5jaxxxmQk6h5QDBmnlCT9Eegxv/P367S/hU7HPC0viV0vr7VMdAqaJ++U8bXPEUWQ09YlzaH
WvfplY5fd028XwQ6Hw8wrZPV/d4j2HxLDcvJwSWE8QvLySnR7N+kIbOpW6N0RdX9Hdz2bjdiZKDG
FjdKM4671WLcCR3HVw7uySrJEuO0nRXRsM1M/C1BK9u8yQivTgMnZMecGTCSPOxK20kwS47ThQo2
Kq5kab2PIWsklcQM0+LkjL4Q7xJlR1c9Op52zGTbcTCJr8WzRl/O07XpS9qhpuEscZPxipFYJoOx
GRePnWhD0aZxMgRjFD3b0UCeabrguCqmfUtAH0M2EZ7gvAIa/zByYT24ZvVUpbjq2BxH6fBXmQYW
uR7JeR5u5raisNGh7hh8K6hSv2Yu2Q0lwz+7aw+Ydc0Huo3A8rLCTz18RnQce1kmd51crisMY/bP
cpWBpBpHGLH2hMVrICTLLS1+d5AQovWe8FwNPOI2K3lWJXc6Vngd5Fk8bYxCmOf4WevUu0rSICw1
bXfMwyI+8DYk4MkpO9LCne+kxJ6GbgIgK4vOZ6NUbpw50ehzGwAHfcXUWfYVv1/1rOyIhOuUNXut
PzIXTvZd75DnGa16mQU0ZkMGpMn4fymSaYcNAoBYJvBq0o+xiQOOpWlwtmQe78ayggWPD1WXdnTC
7Qaas2dcEHGutPDIL1Bswm2ekTnMy1pv2tlhhoma2ouwVOC/XSc31YkN3BOkz0cxWFwKi2IV18cc
5wgK/CFHPsGc8hXNyoOdovMHYQ+Nwiw+BQXldjQs6L0gpgRwhBxCMJjNnV4wzbRjB9eFNhdMCbpz
po+6zwVyVlHkHUWqUxSE2pO1ojtozzt/suHIDGbyEFssZmDHdX4bkzUjamQw+rpejKr03TCAuluS
ZUC//t/1xdH1+Fe5BadTkSvdC3PhpIq+SXHCTGHo7GDJjEflU/3FWddsO6gjZwkIVm9oQJJMm7Zh
6ekXFz3XdjEGg48f0tUERXzbSs++AallzU++F3skEKtMkEq1hrOxxvKcht0rrjCWg6MR5BWGDaYu
RFx9dQiz2Jv1nKNx/CHD7A5943nEFrkT4ZfuOBnT0dHYTU1svtTlsqUymoJl7fGLJNEAlXl/8N4Z
+35i/yswPQrzwkdX3xOqcvRpqXHNEvpn1CYAHdpTlFfms1xK/WDyHHLSDrsF7ghy7Y4B+rx8OOZE
tcSEKu04Bkvqp465yxZJ644SV+64pfeQvt+hQbhb9l3zdqnvghxuBPPMKXvlp0J8OjBcNhaUfl8r
J/iDdsWsd8q/ewdqcOuVfzSqZJDJcDkTHNuZEKsfriHwM552WFjuSYz2zcu6DzVT5ER91L46Hh99
DwKAe8ZAg4+TOlY1PZ4ByR3mnIbusN+JJgPVsMjoLhPAtAR77bvO8g1e7W0hi9pXjBmV4dbbUKSP
SYjtUZXlV8Yyj9Qsl1G3ZaWHSJSvrZyI9fRYFGAmOCGaRxDZHxetDn2hp0+O+1N3wthZCRtR/KXz
jLAawv2BxQS3BYMDunaunV6qYzpBUyQbaaUBhfumQXswIKc6aB7UbK/C3aoS8buIKtqOIUMVQX0b
VI1jbMoGGaIR1YFOcHsAqvWjhDogknzvzDCLUkbrae50AHjg5ymSpjvwT1vQb894DsygG2JgUg3C
LW2NbEitj8VRfEUIzDfKelF9Aldtti+CkwSDBhv+pTyKJkXgrYjua3B2wCzycph5QDeg0N1TYhK9
RKfwaVGr/xdRilh8P4zFG4TJV8rR6OCh8oGTaf1GwHmYp0AP1pfdYs7RPl1gauqp+F5YhENuWtjq
1Nkebi2heqV9NZfaDrC/ldC62lcm1NpmGDGFKjczD9JNnxWO+10SAsWgNIoJg17SWxy3Z1M3H20b
JuqgTfdlqb4qmL/g8xnHFMAXe7KAl7yCZhRKtI8MUPf92ejs5xjn0gmzD4z3CpMCakz4EHFvM99n
hVcR8ekboJbnOY0ItgHz52DeYU5UnZj/PRqUyQYc/10zsCrPOdC5o9FyLinqYWqvU8dw8oJY6Ugs
MUCBeNLO2ALTrW2bHdxEEukZkTjnXEwflqXZO8/OfOIXicet7J+lB6EmS/eVdOvppXa5nKIloiYf
zo4nidZYrPdQtRsG//ZtISayGwyPENh/5UDzM5OLAY3vXMgZTONoPqzoRec5Bc7KXK+d9k1rvBiM
UYPVPD+VrDzd1nxUmqu2aIiqrUdiz3YySwh+Rvlo9cq4kJa9tccp3XXtjGDHSaq7TbQf8dCPYHN2
FvqWbZ1i6DCqE2UfBQ5B2YVpeUEy6PhpiHa9tX3hS8Gsqclt89J82AZCgSQHgYv96s+U6SJwBhzX
KKnjwNK0H7C/CxQZZgSZCBe/dwp87cw9cHxDzautvW6T7FTNb4Y7cRozIoEA1x5wlg2PNfYh2iFI
UFHIWDrk8tBGm/sb5jCfECah1nWInJ25g8nLA6aWvJhjPGxyOMRzCxCjcaO/RX/s0j9CZwPipuV3
CaxqHqCVipmqxwrdjyy2P4nfwirlxjqQmDelZUz3ZloUsty2nhe7m76ovG0t2WZMxLBB9Nj3Ma9f
gezj0rcQEmD87+KG43JopEKbzWbEie+kz7HWNtIfQVjjJSxGiuBYu4XD9KNmlXO7SF/voz9OYpON
guAVZzRwnwoO/2a5SSVdaIbatYioD9FZw+hkXuGF9omIyYrDxXX0hO+jqWB2e3d2S9OGGnzcCuiw
6QwJxm6bU156/cGV4ttLlS9N3DvURoVmvkzzRG/CEAx/+0KhpF5MHToybnKPx9s9D1b5hIrwHZc2
vC9HN/Aqq373PSuIsYnuvSD2R+fddtuSDse/902tzix6wRgiidJqs9mTIB83zcVuitAf434KSGkc
2XyuYsA76skHXeE2FEP/i6/alzzFRQV0uqAhQXYw/YbjmxBCBwVxrprhSwOABSk1OU0ExlFf8nbY
jfw10vAw1tU7VLCDvaJswbVT3KR6SaI9lhT25c6/jHCQYeHyMtjNp/OJhVft4zciXIFMDi1izcsW
cQ8Z0KfQudQ88wHWtzc5z8EamlA2jPH4cFG3mKCnSJwSE1qbrvJOkWn4aiFDL1e1vyBc8NOETzXi
z+ysZXP5gzPhXtvpq5O2f8nybXYKJmcPuEsh2KzDvaWSPfs2cWjx+M8W64T6MZPjXwGLzi/YRYno
C2nsQzPPKLgaCAhj0TcocJHfkC3wFnMKmF7KPsfo3uXIhCNn6eK4AGcRPrC2waaI1wZkqgCwGyEJ
4cVyyQGiHPEXJZ/trgKdyOZlB2K+368oCwqlk1b89GZLVrit/dDdMignpWZToIZHeMCQa92grGgb
6T1lbG53Xdjfpas9r9/IEsOCXszxuf8dirYPaNQZX8xocp16S1stznlK+Wh3ibHPQGsrFmugjii6
yonvKSwf5YoHxxsSHbKFxVuo0PBnLu+B/cRKUvmfzjIibW+qcx/l3qYe/zBgZ+Yw29WhmPdECIYB
noPb5NaCtWFyDoH49nYm/BbvD1cZpg5vHNH4woQy5nxjLvQvbKN+Tac79sOSkD5QXxhoo0SRrE7Y
HV69peQlt6/jFL1VCwW/xxBDTe+FvbhBHlm+tGKwhCN6BoOdQaPYhpvWzWWTE9n9vu+0I9DW5GCm
sfKByK105viXxo+JCBqajWuSvzy36bdeFs9Db1iv7FPqTXiEmmO/4Ju8Z2wmgtxrWm6b5Babff05
p2cQXAj1WkX4SsmAs+oT+eA2SMtilsam3YYbz7P/mrKlNiMwCEEXGeisE9hCI+aGyQ6YszSS56qS
D7jAFRcCzygt5k9tMpEaPA3AsXjGMBoUK/hj4Ki2atciXmnBbJdaBg9qPB9aBwmwOZC1bVUjUPMx
vqIBLA+ImOH2EcKeSIxP0XMZLu7BYTEbxFrNZIYHmOypHXMGuBM64dbFrP7S/k0HL2UGm5XTcXEo
uRqTxgP0PmeYOb2ZmgBP1xrkRGm88kQ4QuqOzIeqSD7LwYVFpMf5kefEoDkkPacqKqa4xdUkKYKl
FhTKSCdGcyXsNJbnPuimeu5t/ndR3X7hgz3KigJgdAefpRj5DDposiTiGBYFw77UQUCiQHAj1QPf
inKowdiZ7NmeEuYTfpqm5p0qenq9QAwXIZoQnQR5LDoA3DxvDQNnTImxtZOmeOvCkLG/ZqHjLIff
0XaSU9sDslqwqhyohdzkXOmave/K6W9CwBfyBe8YFz3iHr33ZWbxqLYvM4fyaNkDYmCU9VkGdMcu
bGob6R6Z91pb07OiUzg/KlZylzKJPt0F3tUy1ckdSyX9VXVMsejcJ3jDyGaAmepONPlZFHhD5h7R
YX4xjNt6ucX0ITPPZi70DTkUfEQaaqgm0o/YyPhzazEXVJg8tzo3QIm/DzX2E0MelG1ZvwSRo71S
h27imOGopiBPCV37dGw00q4bnlOVXOOwSUHnOS/CQcXgMKLl7ejOjh5hzivMVf6zXVCfXPNl+WsW
O1saq/OodK55Tp6I+tZgqH3FkSsZW0hWwaVh7JwB7ocGsGiDKRDrbHedDMZajgTORve/+mq6oJll
MGX4yEOmEH7Lznij0ux1drUBVY28eazIbqMenQh0sh602nomivkt9nqx16aiOekDR69cfVp0RhhU
1aebfzV8Eh9NSFJlLFsc3JC9YbKS5po/ZJEDtTWn66e4TMDfAHYkVCYBILSVKvT2U+HEa2ZXs8n7
gdhtrU78UhpHm8DEnWlQvUC83xe2cSkXFA7aCi/CHTj5mmq0nTswKrSSqNonKUUV1dJJhHxjZKsc
wa70T8gZ8O64CU/z4PqpzZTBsYdN0iNNMiPMfSMTgQZWI/lY8yEa6QkMD4Oh6H7M2rrp2cJ8gBTK
Tby0EdcUSG8ijoPUTd9QcKwf3ho+pYto32h9uM2g115QoT4VGMPOcJcO1oJG04y9x3618lHcyA29
n34sLOPHqsfqP4TrVl/txFZiXCtWfhpic8jtUKRJqcKqv+/rzL4mmXiZBoZvSTbdu8JobjD8t0sm
9wm1xp+QXcGm9WTt8xHCNsOPvREqsg8EmbuM/CPIFs1friHsqLlkLRsnDczvVaFlA+ubCuTrbl3u
6pLlgbLmg+nygQrsEa0HbRD/tvSlwT/3Qo3HGrW9ypfp3Nofs+swaMp47UPdSyE4CHcfhszr1n0a
hoV3w3T+Wa4TUW7UqMxwmYOeMf0ODSwTS0qN5RbVtqAfZrMjyu5gLHCU64FcgH5pfs2o/TKJpmBe
s3wnejqv+Q9i60lG6WKMPhmyaCdHc7RdZaFZdXG27yyX8XLrcnZpsr6FLfM/uyr9oZbWdfgqPKs7
MW/GAx3VDQ/lKPdYyuJtZ9EPJ21YHRXmKd9hJV5Gkiac/2DPgOMxLyvXt5V1kpX37mH9JPMJGWXc
nKE0AupzJzZF84PHYoXpv5ZdvT7ymKTRCBfu50gO7MVy90QtzcE6yGk1k870CZVYuItYfq6qQxLC
kB7eElwQacaPdgESWVmGIwG7965O40Oce+xSI8cLCkXGL1FNm6jRx5OStkVeOfhK8AY+QHJis9Ku
2yKBpmWye59QMhJnmurmGRhqwWigFbOBkpGZQWXNMzEUFBdKO69ELs1rQ+J67GkHMAtDJ0LMWJnl
ZpzY++iRY91JeDmEzRdcH+uRwOKnHAn0Dg36iGsHHLj9nIfxl94z9O2c+mhFExVabZxc3fpD2Ohf
D0joojx3Y/+gDHCZIprL3u1h9SKahMI3P8+Wu57vx3ku2H405jkv0KYpJmhTOiIOZwhwIH0GT5c3
mP5i/4+j81hu3dqC6BehCjlMiUACzJKoNEEpXCHnjK/3ggeusuu9a0skcM4O3atJRpqZHOKEcuQ5
Y9+2GrehbnTm1RVJWvnf/8pPdZbLMxP1X54Aw1aavOdfF0OQbtEkWsPwZRD+BxyHuQfqZTBOZIaF
aoWBjqdOpcfFpk+3nIZn4PL70kKnSN0xn8Gs75G/PtSq113gYwjsxflXsCZWUIKUQOoWH3PLuzQS
8wY5LXWiiK1wFjCLm1Elw2Ax69Yv5NVw9Vx4J25ADah0MVA33ESioiV2LU9kksmNgBNL+A3NUsDz
Q3YCnWq106w1QfZBLAVZtnwREgNPHV4XQ5NshKuaj4g11eEX7o3uzonxuiJx0caYPENBeUKYy0yV
jZ2To0RuoKw8ZEk7dBFRbhVLIbcbmdq3WP0dvCnzbsqp7dUYNSjDJlq/F/x9IiddqoONFKY33Yiv
1v/S35h1ukarhdko9ZQse+2y9AVhHvKcCpiVyT7dLlIsJyCoIpv8DfAtkXkMK/OHahpB7VrT4BUd
L1KLW6E181sqJOnRTL6BYHETocp0mqiUzyj42dCCcJSbnxTdzJXhx8DAk6bdQDIwSNm8M2SwoDzE
1FrJgH5lZPyWNC15GbBCCviBghq2b0RfeVoyafYiSSE6EzRycgONLVe7yhORbRgQ2dj/ifaqlthR
VrjChMGGxKKgcptN8YstluE0m56oGMTlUEfqua0weNS9W+fIjmMzH/cGMMveLHAllw/mD+opqoGI
T0IO27ior1jRY4/F6QPDurLXhSZytbV54XhRdwMNqFMaH6bMSjWmWThI6hW9VHhB2rNW0NJqmYoL
DpyrrmZpy9YMcoNHCez/RkxJ/KF3NGomGj/kuUqJOL/N/dqsZjcnUJn0N5xUsEf2mUrictMpRwlb
4Q5LU+NNlXoEXeiyEA0PHaCQYbFcir58x1h1cZDTINZWwteSLfIB9KmdjEi7ExGWPxJC0G5ZTbgB
fQBG/BQb9B7fO2MPNvUMkKACZDkZDoKAWSik4LKk5LgByqMWx0FEUsY8pZh0F+uwwGw7r1r+CfS4
2FtxPQUyC6RFrOdTLoU/gH0RPt7qcDFIBzUQY8rmQQ0jw+k1LF/JKtyg9ZEtWtUfrIwWxrt/c4wa
mcx2JCD4xme6E3vsqv2SJK1PDN0KReMoDnepAYBDOqgKBpZQZQP+qFPFmKSTsUPojGJwzQpv1ZkB
VxGT7abxu3Bl6C4lxKxBKHYp40kIVGfQQIOWHmkSGInXdOiv+rQSUZlcClGOGaCx1mbHBAuuRP3f
ZJEZtJUyXhuCv3m0B38R+H5zSqHb0E7+Es7acQEXAqv4NTMl/UhB4cR5qR+KfoHCbnaLmwyIMNM4
mk8lYBQ2dhVX/HiHGiEEZacIAVwbFsxVWDmk9WVoiFJo02Qa7YDj2TL6XX+tOCdkQbO8eYSJEzMS
PTIJvS24WA7zEgPal9fu0NUmI4vYmg/dwgRta88gJIL0BKpbIMsjmjSshj9KcJI/W5b5uEy+MynN
vHZFSrTLMfHZJoMoQJEtcEO9ZoMNChtEnv6p97VxRNj5k4SLRmOmEWHWr+Ze0QGd07mWaHngqosp
HkNJDbVrlxjBF2b2zB8xVfc5Xbci1c1+lPBZiEyD3boYdDTC6nzFhIl/Ng6jH/L02KiwbzPzl7ko
lKdEbQ+pnERvC9ksp6zCM/X/P4atZO4tq67YOPC/arSaVFRZ7hNsQj5pLlTnuB61HY6V8Qi1OohR
xgVDbJ4FIUbxUNEXFFUYBVWoOCOm4vNaCl9CrPzBv0i8XvMVKVy9OqzeZ4RjgDu7r0RQiVh4LFy+
o74sVxJ0Lj0DlEBuaVvkdeg9aNpN34sPg02nXaxKEHYcpAjl8PUD41arYx5pHfRjFFnLsox2TQGF
8Q12e24klluoCNCgTC8oCHVnhNl6L8eovIoDWUSzJBznJn/JKlYgvYoDajA4q+eBdi0Tzpi8wMYu
x3XM+1fTYJnPqk1nBVJNCI8KKyzOjTXKW7v0PyNTDjp67GWG/GrgYDXrzW+mldGFWBGEAp9903ZX
sRJClIX6I2veEvNjiSOvMEmIBjnEbMQoqRAqDHg0iqp+j9qCFCvzTPj5QZUSr64+ZgImRHIfIrE4
Uo/sIyS5jfkyhVBe0wS/nbXYDU6qjnrQ4NtMMnAyNzZn+2Ke7KKAboU4YiIZFmPUo0YEsM6mowP/
LOWg5+wVJetFYsXXDVAD5safSSXIFKw8c4v7mx3B/CZ1y27oets0o9eQ1KsRyVREDqSBUjsJJHj8
/eSQ3YpOE1tkwcZi7pVjN+IoQCrAAOpU4mGr1sgp+I3kVLfN5s1iAtYA4NjCWhpE3PPsMF1SUvRO
9WVKvs1edRuA9w25HyHrTwGklbR8CCZjpgggM9X3rC3Y+SriEOjOxZVBYfsRa7yJC0ToqngpdJkF
MXuJgRYK8ZwIR2WAd1G23am2rCOtB7aML6HRn/juHa033FF9EwmRhxtMjOOAf2q5sbAHYtc/JAHV
sxrxO1+F1yiVn4fooWnlHi6WC4w1FL5rqHsHrAdl8iaTLgbex4jI0mhoIwT6hYZdPz2VQvRQw5qw
qt2w/yuwaqJyBoNgLy1ZuJC0s6xGHVwh1vw2zOe8AdaAMSd0IP4CGRUeBsFTUXYGdJCnWPHTT5Pd
hpoR1dCjbVhNm/Y+QlOF9thqhp1Q1d7KOCQ3aS8Amc4NnM+alns+pm3rgKSx2UC8AQ7cjci3BbHd
9wpKgvLGNgfH9gV5rZfhjacCmsUPfG5bDigYcJHh1XONfaIujhKjNPgS7JMYvZOEwna01Ce3UU6Y
vkivwmYLFZvcYnitCQlqanGeAWhPHipEW9AQuZMWKfIxrgTBFbWfGlowMwszQkpljKkMwM4ILPcr
QIYVCfoKVTftfkJGLRbX8Fg+5ypfD7JA0nF3arg3svYTBYeLq8yL5/BRy+N+BOXVQ38GNC+ruge0
bJW+VFbPNfPQbP2XVPoRMvIu0s5s9AXy0QfWfvKIubSNee/5WZbpeWADZMKWVuttZGdnJskVoQyz
PDzFsNBSBeoHM+RMJ/4wDurkiMvsoCvUX/M7qvNDRPUPPINaR/GB9e5H/TtqnjPpq9fWfV88iQx5
M+tF7v91WvKr8MyW6Y+GkUmsA2BvGi2a3n/V4lGYcvRE7WHgo9KfaX4dUBh2fp5RlFQAZiB27SSM
I2wY2S34LQ+cGF7KBizCKeFZynSD5X26nzC2Rakr4DGVrfvQDR95SWfEkIB19oEsQF9JXvv8B8X3
DoevyEI4qa9ica77kZMPQ4TMVj+5kI8EKIQXXfvsypcCzYqg9ZC6rnn7Cj4MXO54EbVARKIaljeT
1EopX1i1nBsh4AWxM4I2GRSM8mwXL2rNbn1p3TGpYAZLdqf7Zk6+3IEQCUclPjYb3rc1eJSdBDaU
qDdF7UyqGJtkJK9BNmeBgRK+sLjvOsZg/GwxZukGi2UCCD79QoaaJP2ZsEzaYm9kpT0CjpZIAOvy
fVl2O3lAPMusr3mTczL29gUyhxJfpcT3cTCRfaYciwJG40HGtt4d0tZym+VnWwf2QJ774bXHgWRN
iyMxFzUGB9/jgZD3HeJNB0Onx3LT6eP1oKVveJEbsoMUZubz0OwneXTngU6qBOvR/kvYRlgMZSPr
MpBpY1ZACMFdi9pRwF5dw9Sbsx4L2nlqSSmkc+7YWTB5YGSMGVR38wkzJ8Ln7AK8JDCGaxvy0uUx
qUW+kJ163LTycoXLg1dh2ElUkGPqttCQtDboc4aJhLtWvWxXVuINBRvhiHa88wYgmrgqOeC9blQZ
W4C9yNzyHxWQrbMNEOONrGyw4uH77rxcNI7UOJC3NoUN1K0QogTAESSLzdQ/lXF1T8D+cVPbU4KS
QEF+lV2HmZMk7ALKXNvCERMpLaNKmhIWq0se+/d5Se+4mfcizQ0SBIT6LcQzYs7QfZlA0NErRRaT
OozQof5BbCqpStT2bOshJRGEdi9a+tmRZGpkpinSbJn6CsME+4YecPc/aX7Z0BMpumyWa2xAvBKY
HkF6PXsqnrSZJVONpDSXfsSQ/0751kipV5LSpXa4RqDhtw07UHzraTjTTtyB+ux0BaIp51YZ32EY
0JQ4axR6eRfaiEAcsdw0MMwvFmb21Q4uyq5TJbgpAlis382bgDH8XCmdT2Ci12eST0yjO0lvIi6Z
VT6O0bNARp1ANCIRFWfLfC4SAMm850+bOVxfbi0cdEsRHpAk2EpxiZg7JGETVy1UdEUM4oLsTDU+
t9tWa5NZDdNhRuuDZG8CurdFRFFdHoCQ7BjR71uAXVmmFiQ+gLofAnpk4iDPBbYDWmK+4qty06qz
uK3uUzANHpsMWnDtPnKMz7zUSxewtB2KDk9U7ghyhUplpG6lQZPRm6Ug/5v4TRTeEWsZWKGHct8s
fl6yHwMcy/6fCdhL1F+G5ifsfpTpLWmZ3z2MWXxGrObFEbsX2naSWAjHwQwfL9+ka/PPh9b600bE
5Lym1dhipZpeWv17EpE4Vsw+xKec31HlTY075ulHea2eJe1WTsHUMXHWimOnXNHMbTQqtwhvcPfv
ZglvPTwmZuKuleqUcX3KQmNPaR+UyaHWxPdE/0101e7t0Lyb3UVHkEQ8GOq1GdYnkWhyE6TEjIWs
WAhM5cel2B+ag9IzoM7INoIQVz3k/oiq8hCZOaJ6RmYwNs0ftTxL5eAb0Ff0PPekgbQMCiCrSXeg
DFqVTEUsqEkKEbZ3I143guFvMsd9XBgXiGEfsQydI7Owr3wPOXPojWq6ILo5FwycsaILZuxl2XLv
VDkQGOBoc9DOflikhKWjrQovnZoh1P4TVsKrNeI423e5+6eC9omYb44xWSTaey6X3qxM91uBnwoo
rCFnDMI3vy8O4eqipcjLMYkuXOPdEwktjjQavqIRtmEyEEECwKluEoy9QAOXM9qf96albkJ+wICt
v3Yqc40Zwdz8RpScN6AH27aT0EPONJsu0WAs3LvCbVLMiK1X9a3EPVb5Vaq6PE8/VguOIVJ8+h9P
XIiKlo/lUN3lJqEHsQjDnDZTicUboh4zXk4t/CPCO2Hy1KRK0K7vk/6Sq79TiEhRALYD9w7cWwVD
lXzZsjTvk1XuyGdxya36VaPmWKzsVoUHGvWXiVEIi5VfAjp2mUa6dYEIeGKgBjjhoWNstLADq2wj
sGDR53BHLueCvHsGnSQ5JRJhxsJZV/GJz8fYUD9XujEqJvhEnOu6eKoqGach0U7sHsSEEp+6C9Nf
FrdXMyULZsneUVNRnULsVKn5VeNFfVqQLC4L9Q5oP+QjQvrKW0HcYHOq0EMpentf44jhZ46sm0lC
SLSJQf/ddM9EHDAWqp5B4SILVVAXINaTBVsgudNUCVHW2z2OTE07tVrsV/PiY/vpiQ0g9YZ3/0Sj
sl8q6SBALCThIM69/NCIRAXU2gmOqRsVFIShGX0nqXg1mBSwovKBj+5b9b23Llbc7SCZ7Qy6/YoS
w6oF7kBWOKOpeXlf7Qf+n1p2sIhKnq3m0LOgbDrLIVye7XQH4E74WTehVMrMeGAxd5Tq0CF8b68t
h1Xr3FpmKrwVFkLHvr161c3KTitmQJIXosPgYVGKQz4qkDi/BVzQtSq/5GX5DOrUFWn+CqD2BY+7
CNVIH0GXycGs+mJloffkZ0kzUkKWg0noiCEMrgXiSjFe0nF8CYECbf2mCP21sytRZ1wO5URFtMY0
eQOBDr4qx1cG+RSBkzOV1y2fXVPXXY+wus/f0+1H7W/gzFgrx9D7GmBvBMFpw0MRsVe0Bl2ufl2H
p00RIo1fuqEctW23GH0uCt0ngbq1cddWvNoLXjV0zu9lkXKWE23EBC/REYHQLnXnGqttmOqBklCQ
rv7aX3IwjxkRqQukWlb7lvBWw8rAXuNx/KzV0RKqPaGmbx2LKPJrQmKmV6wGZV34jNwJtdEOMvTg
lHN4Ec4rAevTXD4lWUifAQp9JTsEXG7cdIfKmLwhwjPFFDshdhobCckjO1lGPW/wXQPf+G2hAEPI
cSaw3l2TBHMHOmrar0nrSdh/zOQDYOUpYr7Xrf5AsJyh3rruqW3vG/4FwrCg3gzlstIgoVrIobAT
uCjGupvOkOMinEAs+htRuOoVjHXTLUM6YIBM2QZsJXVdRoUtpuurpaK/GZBk5WCNRVS6olqBJEJA
lxrmgRPanakmKONKKuk67O1lI8Wxy0v43WTJLxZpF/MO1JwNDIM8WY6cKX2tJG0fKYjx40eoUZRL
EEbudOp2u0/1t1Ei7LI8Gz1QVlz75imjVLHqOxbWafjiHk03bwGOR7ydBHhDVWZVNux61DrR8K+t
NQqlFPmXjsHzVxSIhSpAgNKrSwyih9mNMq9sfwr0ziNpGFK2xXLekd/6prLtUFG1TSARSCZiRgQ1
AWHWlAZ0jK7FQHaorklfA2tDAU9g/EyAGkFyUdveJPHAuhIqfYCt5dhwk3VJ4VHiAKUjy1B5p+BH
rywpaM08CKW+Hp6SzfcqThckBkAjzIDKK9FC6BRYsuvC6dQPneGwKFwkHAtk3lISWjc2u6yEpQpp
1lERSMIwZIo86tT1KZICBeKUyCYnYbDCmNDr4xuLN3XXdm4H1liOBTI+eOUIq2ua0mvDwwQNOAJc
ufRPtAlyowP28hdZ3yXiYrd19iJHNyARWcu25VKBiQj1T7wbyAQhXeT12zCjAHkaquios4Fi1WOX
zbEzsR7iqs8zr0nwQryRTk6zbtiq1nnFVsiogHwjr0X+WvTFF4jYz1k96nR0eUkAG84fo1EPUwTZ
m9FnXRlfK63eWJYHiz2sUUERY85SBRXOqZpZGuydXr9ZUNV43rac5XzkRVlK7u6LIf7VQnQQCkCh
PhqYkqCuzqJM4sw19aeoe84KnNg1w2XDYweZElwlAEP5yeLPyvKntroCU3FCBv7tyoBqYsozXEeJ
Q9+tza9IEn3gQrsCqGdOprHsVJGTCYMttdu6zbQZToFc8rP21PcHIzlJlJMjWMGqmlG8AoNjnwll
JdYPMUsCVlOeNrbO2kkg5sd9M5hgXK2vPFleVrn3Bjx3dRYOhOqOJ1WgBtO19lQB8bQndQSiNIjP
SvurjWPqQQYIQhlulDJt2bqiNHpjDXnDmrTuAmqBiBzIG9k2ZtGCBKgEgQnWI9PUAfws62Joegxn
wizytXo6kMmeoS9WVBqZGKxih19iUFLRqTdLFll72QmeFdP9y2h16BRjJdvPkfqc1U3iN1iiEwQY
7pJuMaCZqR66WH6e2266orskjUdHMLkycFRSNeJERcOJkIfceDwsZSW6XVH8wlUYOcuJKWwqJkMK
IxaFDVrK9jZErkA0aXoxlfQSjbO6l4Yt13U0mUcqaHQmp4YBehgQrPor6ya1UEzHspa3nF/wzNju
tSMS1i5ap8iEJMhYxLDE33pBHNWN1fwMFTKeBNe1Gi3xGQLWazlhXuzNZjgSQRxwAUy+SpqjsdL2
GXliPlKmlPtBTUEBVZ2j6/QMVq+42Mqvc6LPB3AyeNbHsTwkPDlaRwZPb72xb3gat8xrURIfjPNf
CZxACkUaBGStoUIk2hcvEklYaB+YYpqYGWa0b6XRf9fNxPSNkOuyMh50CYMLpNqrGYGS9TZKdt2F
MwlN51gVx71MFtd1czMQooQLA7I6XAT9iYP8KZtJ0SNg2fQHkTOxmNQ/CVH6BWi8ooew8Tn7Q2AR
vbEuFxb5UkoePP72f+i/hwD9YkwQmTLs5xmDlkRg6J0R93cYt/deN+qfHIQzhC1fG6TCH3NqmzGN
2Sdpsbtwh1e/FUDdw2TR2BZLejOBeU2SIu+68KPVABbtl4afqp2YclfbukYPya0CGb/rnCWJ/0mG
wGJqxU4rx2vtQqSwJuGfFOJ6KPlNQeUiB5CLwGL8WkFIVK+pBjV5FUq61xSCTzsQNTfIpa0nUep8
xQrFy0SMMKxRAK8knKx6dSsyNLcrWIufKuusgzQK/5B605+yrdkZYfheTyl3EtwZgOvEumkLFyRG
Lo6Gu65FHDpKwjgGMdkki5Ndr2w3uqz7F8fWVviMXCvz4taiLDiseNj/LKQOmgLfoTLyCAmgJNdn
Ey3b9lw0o6UeVhVAXSFZzZ4gw8ckwOIiaDEwY/2YRAKoasYSkpa8ogk3AhVP75CwXF6b5MeQ36WZ
kt8uuYSE9iwt+rxXVkIaF2RUI3pOsNRAMdvMVytG0OFWEc+AuRRNf1GtqbgsknHO6y6QrYzTDz9u
VUvMDaGQ78YEVQ4oRIS6fTZ4aS2t+PG5N+dYlxg5ZONOLzH+oUSY+vgLHDgH1jxVJ7l/HyGIh8r0
nSvNwUy4+Ro54mYXjmhPd0pGRiJDRaszvGFVzkLT7BVgIoqWB8uwohGGsEZusKlclbhhaHovss7B
ehdUyaNPzUCSBzdD9BqNudcaZE3W362uQJqUEDUR7YdsC3aAIcM1kP9pAGdbuQ7MElsprVt6KeHL
2HEFopAL+oDtyKVe91QGvmn0zOgGlzT5tNxrTb6gv+farh4YRzwE5KBwCZhhLS6QDKslT1VifdMf
F2BKdLHCj/U9k8/aBUxRP8ttesGDZaUkqXX7DJ32WmNf+DLMq9QiXbUCEh5YShS7qBze9DjbQ5LC
10NO9/gWrctB3oJBwx+maS9ZWB2axDi2EsEh7tI2NkYiL+lCPlo2WzBBswz/la4ck1jcW13mjYQE
6NZN7/u9LD+a9S+Tv2b0nhNYqpomMmR+HDKwlhqygaPwIn0UNdXDRbBMV5FeVUwzM7j37WMqmbPU
5msnUpQN53avYYJU9uJAgB/jVvQhssq+NSOWIRtt2CA3opJxG9NZgBxMWzfm8Fsx/4vKH2gI5Ojc
TjNSLvqLhMYvadEdZ10gqS9ZDAgHOdXEx43tDoef9TQytskytoOIxIdy3kHbDJR0J5ufRrEvU59E
OsLHkvCutK+zeSIccIg37PZvaa5+DUmMLBualfSUM60SaNySwo2oGkrojWYy33LptA5XkCx2VJd2
PRFnqgCpH+6yqt0m5WFaRJS+/D/1NQ6wMpjFsGJuKTY3PYU56LYVPo34VLRMQdGBmHSZz1mxOkkU
2ob+bFYXuWgQRayB2kO9ycpzCe5+keC/8ETNyvNwKBkxZnEDHArhnYJwupT9BnEHrVkeTtjQ2MHx
GojpmUablgcwPO8lQxQ0ZOQNxQlDDsOuY8FfLdQ3yMBUxeBpR34u+MA8rku1HrDHsHkqnEylNaHE
J8VPfSNahF4QzFkP/4QMZwuJhMvLNGiEnWafKTqlXHnDLb9XaDE6RMq7VhBZ/ShQ1oGMMl8c+33F
9mJd8HVqjFkpAwqaG+k0D9WOItuN1NOwMNEwpac1Mz1rGv7VNPElYqYcZ0AwwOwdmSdB4bRnds0Z
Asn52BUfMBbWCUWSGSC5wFS3KfSQwZMTiKKRROgKQR30T2tg+O2pOY7O+gtYzTY6Gp6k4Vqh9px6
4CTEu0wovNLaMVncFfkZ1ZOp4S+IeUciR60Oa3iLE9IeUh7klrxR4iGhjDfMKjce1KUy74lORgQu
LCIFdnxaSbSnhjbmsyQwdVmfL+wHnqrmzaifZGSWQCiJHP5owXu1CvYnBGZmiIjaF9LuBPh+B5Ik
ZVMHqMplVQ0x+DflAJ07CNIJbxRiV/FLoMLLB3Lowk8BvVOfc3Ei35xHnPksMyyU7JV00aWvJv8s
eEXEcI/MyJbliugTyW6AfJDAIkz87Och/2gkzbOoX+YKpAhDoVRG1dUAncmpuMwfMcLrwkxCzGKX
9e2OjEVoxLxOGkYYaBFtuoVYSM+ZKfLlVHQh7bGJu+u6qLQD1rlPjUtPv7SK0UktnuH+edwzzJ1B
GCX45WrCOaXHKI+/UtPcgAXHXRYkxvzS5lvmKiHHxJO2ffg+pqWtZfNFr+PfUY7fjHRLm2G+w4c4
WZRUsYKeaDGGvxkccVKQWASWJDwaMyDe0CD7uFJIeCakl+yge4jBViSbkkj2oVQ/IZvf+42KSUUX
X4zI9AzJZXH+ZA446ELLLjvyQfELcbTqzOfHZj4tVkqtM5X/r4pGUikBFlNNk+mo4CPI+8eAuBHQ
y1uGMEeSv0ap+h7hIud9TsI4HSJ3KsmeG2Oe/VISxMqnLL3pdXTTv6T+3mI+C7tfkixDJf5WOzHo
ZPKEa/NjEmZPXrejMvsgiP3Y8slwgH90A8MmalqDp3mz+bIOGYHKh0WL+C27lbi42d8y9G9paMbY
xCZUBVGSOEOEYMdimF7XFo+w7keWuh+AfVpi7TctGxl1W5R8iFKOwnh5m/LsZeiqJ2EyDiJvXal8
ddAoNHmgYzGP6/wlDaB6FKhR1eQncLdL8AS6uVKx7MRd9TudOh1Or5278kjGaoHwllBQw2S3nPhr
DMq6fmqx58ktCv4hvhZWzJ/o/ToGFdUchc07h/eWHPsXNHmBVQ92c3qZVHpHmhxxFG66tOKX22I2
XT4CwSA27FqwMGSnheHiWNXaS7iwI1q+KQwl+mOnBzlkMlSHL8cKXF0pzdmwmu2FIFKikhIK1n7H
MwR3Lt7IjDXKIf5SOc919PASt72IuyVS/6EiKLHSo8CT1mts2UroRs1ZSQOx+8gt8y4SPro8IQGn
nk2k49qSXC1IhxQYf3WK0RLEHLNr9XPjffOW+EHukIOS+Djoxl4o/vpSOmwvxZi8xfWzhmOnBGoV
FQrH/RWhKnwLbXEBG2lQFM9FcW0bjwUIMjZDOhA3i8MF87je4HWCEzlwd5Kk14tYbRzYvFiJDC4S
xeNoBInKOgs3K7kFCgCae/rK4Y1jXQCyjhVGY3aJApJbzDbEPZVriVqYrIJnFsP6iUegJWL8Vf61
Gg+4gUsQhDjYMnVe9mwhAt0lJwQnbKRlHzlE+5cq8iOXNUBbDP1luCMWRngTLMkgsVeub6leEu+a
no0WUF5bsKTsjHtfqPZPziYwNkVflvhmMN26+NbFxjfj2iY9wM8rzFTDxBCUu37I/SJDTgnpVZMi
R2JUYrH44UZhUDDVB+L98j5xEvzoBz4P6UyrgCZ0fmSo5x3UpHlrh+GuuCl/5deCHv9KnGgLYEQI
En/xu5f5geF0zRyTUrh2mg+mAhZy5tH+iN6rF163TXF8s/zmBnp3h6VlwaT4hJwYT7aav0ToFiZu
cr7Haw5nYCyQEI0LqW85sxM8S2wTqSUXFmez9J2EFaNzY/wTRkf5nFjeNs5qWwFCgeFFPUncQmTb
SgSd2dY/Gg4LQjsSUyYfLEeAkPwWNyR1mOdo/ErhDfY5q11pcdXmrD9XGGHMPV9bnwVzzc26a90a
iyjOctQB63lGDrwAbd+Vf8s7VAJ0yvguKENX7PClaykfxeZcOTD3RTsc7XDjlqaJ+I1nlyKICGSb
554fbVwJ5uEH5EfBcz6sXsOKMA/IqOtzfiZUhxjvvLB2hOoZTw3yADycU3TKRdeSDrSk7jQGanQU
zGMRk0h7qRefojjqmRsfhPqISggdzADfKKig1fEFQobn2nyvvP6MSUIm3934xeRr/CMPDsVsBWVs
OrA5YYzCfg8SXrNeJNbp0bkxvluTyel81Ad4RE4DD8dH7Sppl0V5sFWO8hexe1ZqT2seLXcXzWj0
XH9W6kEzT4N2zSo/yq5dw48wo1mHmTNcw47b4/wgS3sa3sTUK7RDjyoAMAZVW8gvqj8P/F0lPxH/
XECr15EBSz9h7gl/de/JIjA+t4t28RMnEQJpxmwY+CgGExvFOio2ti3Zj4RSEQiQ6T5QFnTqg2ag
ZzJtnCn8UJx0GgfWXoOqvGd7YBZnFT0+HmRoTauN/4aUdM5vruUwIxCRDtXLcg/3diOfNLacyUMK
3TQ7oOlU+32Te3LnQ7WZmhcOCh7vEEMEzxlJQSwumJhF32CywxgFD489aSpeqbyYg92nviHtl+ep
sJf1OL3JjORjlCkXTXAnlcSmESG2Y31mnLV4DfCgKS88ImV95Nvtev7wORz3bQXHkmUXJ+1Br88r
r0sUnjUU1Pui9XmIUaExDr/nbzHqhNRv2+1XUkhAfFuJujNtbd9onKrxlyae9floVMeuO4hCYBKJ
mgec6pJppw61z7JpG7e5REkay/LMLyTGtHGXldysAsi+um+in9WwJQLq1fq+Go5Z485y9AXTy14m
Hijzy+ovVwJFDsDshFBM12vTuyrIkj8+Cr5D7snGNbdIdkfRL3Bb+Hp6f76g/a1RJMV71aIyAwcb
75khlvJ1km/zxRbBGrQO7RdrXKHcS6tbt79Msg0Icr3fRoAh3RQUBqdQyirAHTF6o5Q7U3KykA2x
9Ze2wvfF5qB7I/AjpQwFgYJYr2Ibadfjc0c5Y/1SDqodazdW2g6wXKvZiVRDGc6oXXPFeBhdc/jY
4xn7FgtvnoDwZ/xcyf8gFVq3Scwayl2NSk+GlMbiAoEurjh7YxypsDyZqwQjQnXC1CQP1FtLO4SY
QSuJ8MKGfc2e8VXJ3ZE/FyK2pKDftTrzFAf1jf4m/CXcKKsPKoIC3u1HgCz7nBuxeuat4Vcnl2bc
M9cv4YbmfIOvteKlnxvG712BJGcFyPVEqpTeRm9X8DfQL9MdcbB8zYAH+XTJuWnxwrKxQqnw0k+6
3zPC47Aj5UtrUDc9zzN9oUjbzVQIgL583wQlo/BkEAiBfggfC2yBvTEe5PbcIDrCfCSiYH6U8p6V
WzIEJmcwL0gOp4DYTZIrnVY6L4zSEvHSc8ioy7PKMlNzZ0byKqabQ1rt247jwwF8kN0m50OhK9xl
0THiw3ovZo+DWA79gnhqJIbzDcwZ25RGBAdwX9nKsLVqA+aJVmMzHyC+1JL3ug5fG8pBzNt9ImiW
93BBhjs7xuo2BQ4xBhO76bR5tlZXArhLnFMlQmflxPbwzuXxPaaFAIiDxMaRUUyN++RjtuzFOk8J
Fd4BKWdISqfqoFTp/+PoPJYjN7Yg+kWIgDfb9t6y2T3cIGjhbaHgvl4HWoyenmIkcthA1TWZJ9W5
UeL+XATOBiRPCX6EAItkpctZ8MZ8rfrWiK578I5RwPGTBaFYuZykC6M+GOFZ8OAw2M5u3mc+zGWJ
RAa33JlMqWQ6D+Z2zYifdLsNajUl3oTI4r1TA3IZQ2A5BylWBZ9EOdoEnem7Ut3wRyvCZWIuC1gE
7PJ/O23B90eUe8iq5iNAJnlX6pN5sbCPgUNhUUnMpMXdvqg/k4jVxJYWCjErLh7zRfQM9RJ3Jrig
xnzlxbdaLdr6RtRMy2+pl92PIPOG+mTJ68Rrwccmtjw8RJGkn+FpRH7GJoKsPzGdtnBN1G6f8FGP
F2gRg8kQihTCmTwoyd3mjynnLFZYxxX1NvF3LDJseggefd89m94OqDxz22aZORsOaovgAuXJwL7P
UN6uYjb45azBLztjV9efOA16hi4SW/cNuCBLUKxdBx3JQLOzIEsp/nNwNgjxzGEljN+RtIIIS/e5
/cOXBz3gu6gXbrMevE/X2QrQ7CaEh3ojKoKRuruR78PmwBgrVplcglBCWrZJEBTUzp3Jm/HguOjO
3MwZvo9oU5yN98L6zpyvod50OIJFyYib/6gE/YX8A4gLRFR3W6DoctDer2rYOPXG9neVu25ZcFOr
o9QYj9gxWXp2XAtZOjeRj2PfmOmMM5a8Q1yx2MsENAbsTOjCxxm9QMG7ggLGmqpEfdzjx+JIQ59a
AV/hiMT6Sn2sz5MXJbU8lyfnOmEgt/bL2DXEKsXdPB0RRsJouCkOD/wSEhgdFHWJA8DrErjUH+j/
Fql6pkCVLfMfLOEzZsV5+UtREjnfWCu4dXjzlWxB1lnibZPyPArQtzQMK8cmcwqsyrJjh+h/Yr2d
SzI5zkRdsD3n+koYtJMxvuLepqJH3Nh49yR+wIAK5/oLEpzdMRXcg/eoue+0I3aFgIFJu6jThZXv
asQLeXcwydJAyEGcWtccy/Cs9TclRvdbcq4TI4Jr1KFG0g8xmpS3ERn8CLM3cFY8ZtRVBS0kEOai
32PtIcaW94LjjpeuPPH4OR2d5QZ0GIAadGJwr9ZBfQxVMionngQPnfPgydoVfc4qAJrUVL7yWIX5
moKWCiC62Ez/X6Y3a3fJgeRIDg7+yriFUoaXXDdYpT26bkeWBguZrY1ZEOe2szSm9SHz5bmBhyeA
wkTeLqfPAaYoUB8tWRYsBKJvTy7AC5CKFPz0J26H6jJm96GDOatelJK4BGQ1cGhpblkxq8osIpOp
9vtt6KnboIx2cpSbADptXxKqTHOKNhCJLbqRammzVrUb9TaleQzWL5d2F3dIFQiFkS9SwqnKHOLC
3yIXDVZ3VjpkeOnWZOzClMTQNvNpog2mk1YyOkJbmUBpDLYURqJk4DEOQ07Yk7vLM1eo1Ww0FWTV
b6IkHsPCEezlC9UhtFtBo02HINsLjM9FdRmq89BL+oxjXnwRSMPxjs4uvNac7EX+YdTjMh8+U+zb
aD3zD8HJO5A/FZPyoGgu6hcEMtqHJRpw1uXKLfg5t9pSRV7QbS2GYiWohETGfPQpdQbsNexHicOx
wstSnUZOf7N9NU4DmcjcCuKjrIpdVqcd+3TAzoJww7oGxALGI5MmA9djbV3cFGoQD4LTM3NOnVkn
CTAcDykTH1a8dcskWwGIHqykiQJuYVbnSLLL+uGH3CSc5eMj0r/zmtSJgHDr6tOE4CLKZJ61HbMv
aHzUcXx2gtlncBHq09CxYn098vRiWsAKWDB+C/PIxN5vP9rSmjUeo71LD2wqrV6q8UE2Fnr32xi+
I/pYEYh4S1EdQ5y0N337TM2KcWdgAQOZYsJN2p2QClU2hI8NZClYxWhtZUWClOUSoWB2N6n19pqF
W63h+HFNj3ofL30bylVg0hjoMaez5uabwGPjovQiY/fV5eSb9dSBLmdiI5Gy9LjZVW+hJD3HDLY+
RFck1bNrWVYVm7uaAS27xz+RsxtqWn3jZJxK9gjmitoDlVuisJ2C82FUkAIqVpTVPNBqyjjfZSyG
+p1A7lGJua58hWZ8YDlKgPY8sdahnSY7BSIqq//y0Ns8esEhcuV7BNUl8CwfFYh19Qf8CpZ/J+Ei
QAissJ234axVqLttz0VfpTtP8T+D5zYgSVJ+fdM4Fnay8V0+g0DtMDnSQkTiWSClKGTGStbVYGlp
FzNvMBoaS79nvNXY7TKLyofFqUR8Ej7mrSzMf7jeWrqhdmUZ3jYd6lMpze9aCa4kwS49219rDQOD
aKT7mQxW42CES0AoWD3eiwY3ul80e9UN3jItiefmjULbrKDgjgo5vMJhMDao3kV62Z8tnK+WTNM4
N1btkO4xY2+1qvltfAszOW1Eyeorz515N4TYE3RaTX0n0vhfqQYGq5cpVLA4+K2ByqZ0CfLtD7oG
SaD+6TkzrbIYUQolUCd176fKlK+4ZHBfkOKFfgN/j9cU4LoC1C6uTdhf0ex8smvZL0wxbbfeGQ4W
jt1Fesz75Kb6XcwCPN6D2cDzKSgaGhIG9JKBH8h0c9U6ykoqwMM0y7SZtzKwIQgabfxUC/Wczqkh
ayBS+MOrcNJ4r+uk3ieQ03JqV7z2rCHx6y6QOKrozwfizExSrtq2BxLEz1HT31QzvKaF80x6KIIS
HwHIh73Mspuhyv2kDqZIrlyNBPU4wOJe7z2VdUSlbfog/EGTDqscQCAjQghrNZE3OGsObABPZJNg
tuZwAStKOrJrtNuwO1oM2SpiqCyfn37h2Dz92V7J7ZPuyV+75v13lFfv36phqnObix6DFQ8Y9cM5
H614R0r9LnWRbveSP1+6tBiD5rH919fWvoHzqzjdVUBxnrk9p0re7jUSNxLkxAkfnmR1mzPaHcdz
yXIo1oy1qJ0vgIJYWAisgdSFwqlIsNMw1k/89Es6/jPh1J2FCLj4FldQXN8A5x+1UeG9sfMtRAD2
h8XOEMHK0qJt6ZHSEoKkZTAY3CyJjFX+MfI8+mZ/lIN7x0dqNM0VcDpZFwqIN5/eUqfH5zHaLA0a
OkqPjct2UwV+azBmNtIF7cfonaHZ3l2N8XVtruuGK3aajkXkG5TMGZubLHdVwVbTyY51aK2Tdl8P
7SbJxNkwcFJa3iPS/GMVv4wJBTmt/Q3Uxpi/sibaRMZbbWDDbphQZLRrLYOy+JAgm3ShxQ0UYzaB
5FPIbYz+TJL4SFZUQTlzbbOMmWOKQujVx19J9zHGLbzxQ258w92EEzXOBCtfKE+briEoaWSuxYYQ
nxaK1Jx1etZby5ICJBKIRqnEW+xSetkTTuTiL/HnMYa0apIlcKWY1WeJdkzwc9EiZVH2IZ4ltjsp
a0ZAaMRkotOKmY+Pwp5LNZ77Sj5Xh51Gmlv04wT/aoHtiU6Zw2ylIDWDOshWRgAyQV6tFXPJMRsk
xbLvXrX7YbgfoM+IGl+64b1M/hF6wKino89CkdlmByEihIbmQsjgUEccME26TcFrB81Zn2ItTeBE
vljHmbXKQZAVklmlSpJZbUOMhQxAsoPWeqyCSWkjuJVQtJUOxdoE2sML0JRwUIZvmFwz6yFkcyqM
YBVZH3mOGll4jH7/wGCSuROu4RouiTpBw2ksdb/kVUPIDhqrBxAkhkPZv1TXO2opy+V0jnP4EI/+
LjHGnd63xKJI0t5yujp2cvrO7PxPDbg0K4hD0YzsTnPiwgZ0GyqIOaVnTwnIPPSJU9YOrFPWMTGy
AV7CTrKI7zrGSGANpWG9TGoxjAQksph9fVc5gdkNL7pgwEEBdiB3ljSRDFpAoMwDT8x16t0Cf+A8
TpmuWuqi4t8m8qvMhlPrm2BynIvOor1psGZ3jEE6Qa8hkaH7csupeUGEtAmScF3mORsJOllQUxeT
4Wbk8l9ntjzk/SWqThaAuZkXqetAYv/w1VNNmDZn9EUfyaG0lH3F+sPK3N8KSZAyujcKEB/jvqo7
QL7Arh1xRBPUV2wQHKel/6fY3ZMwor026nc7HHdYUA8OSkviTqC6k9KiAIB3tEsOg1QvIAu7/SZQ
v0R49Ktg1fnKKV97LbdwsYFYetX77ORlxjoZ6/NoM9JmZ+Np3m2Iavin8L5b+xBi9u97ID2QPB85
xpUAaU6ETNkg6Qaw2taBpp3T9PYeZv/iYIwJ6Jf8JLsaDfLdG6FKNN0XVj+mGBo/W6wNOAqTJtwa
nctc+Ucy1bW7Ffvhkx42WyU3F5Zf/KkNsuEoeBuadEVVeqbHa+hEGgWdPnM621Efhq2BdzE3fE0G
UuqfKtzTEA3zpjKAqKkbC0CJBWotFvqz7sqXlOJkddWePExCgl99goZZ1w/QLglU77gi5ZttOcRZ
gcwKUVYj/6rH9sWiiNJ8bTs3ERqbqFdIn0iOIxtoyD5g6Jx7xnKyav1bzVzWylAtObiPvfJVtv+a
djiOSXXP2/Gl6tFRksaE/x7WZvIt+0tDwmnQvyu0cXHFFAkvPzjm7KiPPEHxPeaH2wdU6Vm0cMLy
Bs+MNU7Qsj8SB7hXQHTJk2+SZQqETGhX3tcVaqijxO2Q8hpaofHt9j4jxxJeTPSlNmJWRWIVBNG1
0T1yaUl6tOzunCJeZ41MM9RheyNP+KETxYBS8NQr6b0ZvfdcDe4WY3CNQR20n22mOX+qxEPqJFRV
ORBhRkjQuUssyirEIO+eSeNNB60ESxiKRnMSBYv+mCxE9vJFagPJj44tsuLMl99OxCMPx3XBiseh
n+CrTkMhQANWf+snIfN4h7Z862rn3aujZ+1WqzIwfmqBMicuileIZIBw8lVf10cIl+QT297J8urL
YOnziB28WqKtcsZ9NS0RHO5wv/6HCEJVnY1laf/Cxj3ThHGiu4e6KA6OOeks6gATXnN2zVWDJTlL
bW9mSfw1iEm2IesLwrwS3AVNId6hy75zea1TDBtm/4AB9SyJpStk+lAOfVef3Cp5iFLbZEXHU4qa
rNa+y3Qehv0mKUzEII24l/7N9+UPBRKKxnZpTh83KeqYp3u0bcUdZdPXYB4RJV66otpZWvLS+SGB
aUVIuK6mjg061cYf/X0y8LAN6g/42I0SROj7Tx2pIxVgp6RlhxZHe31KibBQypatRlsQ3qtUOxVS
myedXHd1fwpF8zvI/Gymyiq3q/+llEjHmI8GDbPntDdIU1rYPu1/7XxCcLkY02zBI4za6v9pjjjn
Wn40B8SbcPyGAeV68Y+oubMO0mE1Jnin3OxAXRHoxtMeS2KvXGaWSrt2i6nq8PdFIA/wkeBApPPG
O5CuuCqYbHYKBxBEhiDVNjXKl5p9ahklk42IN2+yNyUfWQwXSP8rsPtB4YGH9SPblVD2HVWEKJ/g
5oFGvicpkxpccQFSDIFggFdWS78IXyCsGwLEuuEWnFjLGRhyGsBZV4pVjb1GZZyaoWIQERsq971i
MqVgpxuMFqsNDBOYJXa6CCZ8SwOlUfwRDEup8On2zGApwga/BQ8G86BBCWGBtiwhaGJ3ZC6hAHFJ
hp58MWRkarjpQCyFhPf1GMzx1mxKmJG6hh6hQKL7jBIkC3xzbvAPqiD5ssM6i0uSjIKNbH/Kelh0
TMtLQGQN+qzWI3a+YhvItsnw3Pk4pBD0SYY0L8nZj6kau3oP1mPbiYCezIftVmExYd3s5OjbzOWI
OKZCQacheHDIg0sKZ6sUV4kVK2kffXFWoPLUMUBb5cNhqlejj7WEhTIKL+kUEtJj2R6adcz1MuD8
bUzE4KyVkZj5BhhiGALYJtteRZ5KKPyUWwrhyo3wmtEgqvm7KZy5wnKs0psFWRVsA3uUnO7SDoJz
HLcbpWKE1jU7yt6lf5JoPROOlekN8GEhCzipYOy3XCOL0c5+jODBnApp3pLqvB/YfzPXjcur097L
st+RD7Jq6g1nHH0VP4SWKeMkUSRYoMbiH5NrWwrGw3qztCtEZXAjIvYaDixP7XfAnTsScsWRaFpX
5BKGZ7MvsdYlOxwMZDVlLv/TyXej2ka6fQjMdoeuW/+Hs21lFj/Tl+mmcSm2khoBf3buYQLpYBB9
BrgEcM9C5lA5shx4h/U3V+KsEwf0jbMMW3P9NSB4UgOGx9a3zCn02pQNyNXPeECeiXdHrTGWR9AH
EB777YR21ZNda38L5dLINb/TiB+Q/732aeYbvf3FLlJpX/hjk+ifxAaXxGfycnUB6OsGnIkzcVWU
5NRxw2UiOhJWdgwxVWDnrLdewCqykqfE7R8AnJCxlEeGx0wXA0fbk5eMageJwk1VxAasOTXspyh+
BOKkbOcwF7Pk05Xn0R3/L7vT9JN33JTZa0BCq5m3KmoBrntIvhxcCUtHzu3xbPNKeug8beQHTCAp
pjsEFHk0LFQk+/XwFOyfqBVYFj2Kiead/oFOZyn0KIFEIawlVZbZOL0qkmUICpBMKW40ZqFWtQGY
wvhVQ5RtnODfJXDS9EkRJb2FREqGuxNR5aZNUcqW7x4Gu8h6Kaj2sT2zfodYw1VSo0lKxkOIw2TE
yS8huAks1yLUQGPw0OAJgOvCb7UWQeiupgOFmNWlgc6jUru1i7iE+aqENGCo59D3mI6y9eNAC2s8
5Z2zoQ0ni6imHz34iBTbzt+1oNklE+wCi98ITUEC97FQhCrhQLmF0lw/0PmYqr0VFQMExt0CEJ7b
93OVSZNEgzcWbH0CqJYV7itknoO+SWHC2KhzTL5eToBWwb6jq5KdCwvNlQAvsMMGTEZBZc2LEDMO
pmRfea+QhfYsqa82zNdooIHERcv5yBgMUFuyGlWWoohyNQQUHnd1yJgQuS1yzlUYAlOIGAtiiiDa
q4BnMIDJanGl2DG63ASwXMl6IHiYCf5fHwq6iJi0eZtIMDVINkIQGdURcRKhIOi0f4ObHrkxljSN
6xxjiW/mK33PAI01Gc3IqmQZMwbjAtA7McIlfFzzpJBbC7PCwHczDND6ANV0YbJNE2Nd8kdILHZj
iJe4tK6kgB5J6arYQvghdLK0W0ya0qiM99CaVpY3/bOJ4AlHqzTWHbYprzP3k2OX9Otdo2FGDIiy
KDJyQzooKCrZWchjkRTDxCSmll0bPElMLcsR5LS2ydG4Sq1dkHO+MNE2oI/YEJ6C17qa8ZusQV02
YQVjVFnQTq7Bh94gg6zCBn0RN33YRVtY2dOqN3behfxNE3YG7dWZpMCcoab9IZgx8+YX6ZvA0lVn
E/55zvwPUf+wMDP879GfBJPZVXKlqL9VQvflvA2MjQADrvLvGkYOL1lDmoGV/2urKyjD/51HqGNs
QJeqSR9OLUoMOfJ8bDLwnfG/KDm72FfMsA6ddCM+FHqscHwLlKs6IvblBkawtB8wDAXJNXffk+Zi
KT+BD8QUCYzlkE/2LjN+H/ARhV15w25vxG2qXzPxHkXXLnzp9S+R4Wn9z2lepfE+MrA1WLvWClFK
0RMUpKv+K+jJWzRVPSuVDPl3Jy+WPGrRuqee8qKvAY028EbTwcOxVvtz4F/AjmMgn0XooW3UhvoM
0Ht3R1hlpBdV3kf9lca/tgk1PIOdB6P0Kun8+rcwJF12RVLxoD00wmQ72CQO0tMS8oPGxrZ1f2na
zGwTZAVWuGbuxTxBCGOj9rcJdpxyG5NEPOLYuIVfsZb9WFT7GQ7ghqWRC+/Dad+iForMUK2MQUcA
AAAvzdY+uRwD+4YBYUE2cuVhDQtBwTgJ5hGjPHqXnlwXSwHo40GU5lEKChsRcUIJ1s0fql/PsRCu
VI+VbcImkUkHnbTkY/AYMerJ1Ry/JoUwwHAwDrxXujWro/d2eLUCoB1MloxuzsHCmbdMutO3zKWR
PY/MwrQHhjlX2XvFyq6WVfcX2R8MlFvBonaq7xymNy7CXkQzILORYqIuR3Q4yhLdqZxnBdVHayF9
tRaT2TpOTiPook5fAoh0x1WiMm+nOMkIIeLK8IlU7Y5ANflmDnnw1pdfXLmK/STBjUf9Iw2AQNy0
6Gc07iqKeLP9tQzI8Oadj9MY3zJxbYu/coAofnbdbeouBOMX/9G3wSqxMBNz9YoNf5B0uMr6EEzx
qaEHZgZQP7MK5VWwQhPqWxy+F8sgvrvNZ4Y4BkBRh3mz6RKQUFQXO8cx+aCOpb0ptXeLxX1TXHNq
kpQS1JPPgnogNOaFMqBd+XJZYttIsQkwmtnWldexExeiPtFRgMSJ7wkwklF9LwpKbRRMuH+CDjW3
dym6j05jj53tvfpsFdcRRZsbwP9gFi4ySk6dLS4OBbAhQTFJGXlLLonNqrpCaGP/sxCHF15LLi0y
SeuLSPo5sIiGdzdNmUeGb6745BvCGG77r1xZe9lnhQqtNp699xOBoihYiYTRNxOpRRNfzOZUT91j
cZDyIp1rYG494xTGF/6ahKug2CXmGW1+ryDAUQCFIys06dIxXPPwoIl3JluUWbLYo2qMkXrG/RYj
EDO+cSnUYWtK/+xKWtGm28RoTZ0O12ShnCaT3yi2vZM9pv+ryGQ/hhU7btSTdKL06psurDl1hyMQ
BiDpZE+Et67kJR2xvEJa0uLhoEfuTo/RZpj2rk8OQU/s3PBh69q6AgkhC2MlO1otzSBmVCM5UTuA
eAb+pxJOoIEBA9MCUN3SQCgm5tr1JZtiup3CRZ4ZX6DmnwCFfwdoQP2QSbfT3KJIu7Lr+TTTet1P
liz8sLKxV9ywZSq3EbNNlYGTK4G9ecU+OonahLwUnZ2OFI5QoBjt/+m1dkOqjwuif6qBTmbJsIL/
u2mTR2TorCkhChUxA858bXTxjajO3dApO2MKFw36fUJZlbvtMpkA7XVxGNKpWeO4mfJievdfwaVm
R5ju5HBwZEWuEnaNLn4JM3gj3fTakl/dYTMTNjox3V+T8bnJGF+l+reCkK0jjRcuwjRf00Zr4/gd
bit7lwPM8uNsPSbW1qfEsWFOAshAj+7sAN8robuN62ZrMLV09HAT+KS4gB0MKfl0okYKhtogcowG
h6Visnrqxk3s+nfLxolnZA9d75WZbrUO1udt0LAgzbvuMVZsJgO2/qSIXVuDL6nn+sOeeLBhyeDO
5wlAeMS+kx3uJObicOyX3XzoJFKRGpktkU3UZdpPSRKnpU89SvUSHZQs/VoYTbufcl0zn6lKGlR3
QzEPtmzWWlSxhVMgoxgnvsltjFKmYGU4b1UY7GNxNLPyU6jtZgSbPjkus2lhNPG1Oot2ePC+JES9
gSipWSCIKjbsS0Kt65DxwCUwnmuDwsKH10gLDlR/ATL9gL3x2mkdbKq/NmlPicGasQ/VvxZKHSVv
CTZTVbKPMechNd1PhdJN+bHBeYzkR1WAPnqdJOLJSoTBseu/3GqfvGeu8mYhzvNRr9V1ecbL9Jlh
Gyky0rvJv2IVyFoAp4QltO/eg9Rlt3zTVcRigVmE359qTTuZfO9wfU6d012ErV5C9oRtDF2kvOty
/KpkeMHw8Vm+nGigFmXdn08qCZCett+8Qd0/9JxjRgZdlM6afc/edIebgLLvWI/OjTZ+85tACytd
5SlU92JW6c2iD0QpsLTtdG95WCzttTUypy/a62gbZ7iSB9uIDwPLPwEHVkiyQtVdxZQ/j8aDX4/r
os1uUHlswnAzAs5VJWBYo/X3KA5fvsvaVEpM9joz4xxce0Yr5+T6EjfKsuzrpUHsheesDRjTKSKa
NHaPDVreSAnWPWm6RA4DGfeJnoBI3RWsRXEZcLCD2LioDVGg5NJLLh4ytYCFN7NS/dOSlcd8E4f2
aHznPuCnnMmUZGFQaM0mDiiEnTcJbqROvqJ22I6odGITLGdkL42iWU29YQj0xR0fNlNWi20uX8ga
tIMalhcj155uMs7H+GG3yi5mu+5CthoCxPjGbJGoV8P5jIGEgQEnNyDC5cQ+FEwnCIqNnXlnREzO
vfRMnM0MwAn8xni0sCKoIibTBQBDdnbsjGkfN5MwH1zBA959+PawA7aLDlJbho3cjAIVoakxPfw0
x3OPfpRQIuTZIYxT4XVXy4+ucEJPYFU2RFyqiJHa0UfDigC6iYiDDLFkZHLlKpRRFBJ9+4pTD2kI
mX9xioEGqKdBpRWDZkfwnGcMmeCh2JAW6w23tr7JIYOGvPSlq19ifhm2ffEt95I2qPdBb+mJgoCd
BfLLdoJrQIkLe3IHtO4jJueuKaNtxoZBSnOjK+VhgCagT+hXJd+mBu2ZM4xbP3IORfXTIOUVpYVd
I90Jz8OLgJVctY9ubxysV3ixg/Kk8wsk25W0BOjtxtUNcUqU+meFqrkA99en1vs4aM9IVT6CPr0E
YlyCkHNexZCcLJGsU4kCklQuy2ZAh7E804JdbtVPGkkzhFm0jZB70fS3EMGcN71Y0g3xT/kbQCoA
ysiawSWEYCm/jM52dD99DqQ8WJvNjQTgQj/iPfkqSBisDqLbaPUuigCm8TgezO5tzDm0NyBMo2Sq
inyOFNAE/i2onnH8HQJSs/jVZNM0PkI+hsJlOIS7ghbBMy96tq2RutK+ZstC3EBFjcT6md8S+2P5
phl/QxnNovoSx591f2f02r+0/Dxm/1iB9BT35q1xNsze6PnK9uV460zbSm2ruDul2Rageipv7vhH
dfjo8G+yXnXyf4Jxg9u8G/pT1mAOKfDwiTTKD5gmjrMfDFfIXn8SIg+66dsdiNwxf9PquykRn/3T
AT0V+o9r3jQeWxTok7VshWy9Qq6RXccYmNVbLf9RZZvRG2nduMsornAXOuovEgTWpa1Il+M0skA5
mOBF7FLKyvKdP3wbHSDRcZuhSdqZyt7Jb7aD//LYkJiXX5IKay2mm5puqfB8bE5/eCWWY72FIX8i
UG5uQAlPBG8uv1BjU/ZCwWteFrRIJT/rygHGhhi/pNjX7T+n2wUUfoIjgsGfwgq726f+rh9OoDMq
hFxsIpNjgxUWT6r+10t+VONdT5+gpkekhNHBaY5Fc9K8AGtsNDPc38h1dyluJupfHwSPb1psVieW
65wMQ9bzpPcgS69govbhDdLL9PHyeBf6NgzQk4KOTNBilRn0+wP1nYpx1fy2XPbdT63e8p113l7W
+xLwtAOa5D3Ifxr3c4RM3HZPlVlekxM59jKVQy3ZDVyQRMe/9BawNJv+6HSbzFsp5NCTmS23oXEL
3BMFfYqF23KAPXw7xYdG2wfOwhRfCYRh7eJXJ3NcYtssQ5JNOMHfipKRd/NruX+GfCuzG5lOYfFg
YK/5P6l+b6iiWS/yDrhMXh3/lioslfTPzDoGtM21D85v+CrMY9+cmQ2nFsyWOQzS2sKU+eClGWPc
G2+aPAodyj2m3ol9d+sGJO47f/wIrUPm7hFe5Q1TVXJzzjZjW/dJ9xJonzGW5po3rmfAnqcIdM4e
6CvmXIx5zqb8HNjNZ32ydDEVNCCJWJvMtD6Zm9nv1G9P5wTfPJBNhhTDxSuOA2c9VPeoBY//lYmv
CFLMdLmdFI4//91DRUxyEGqZaNlmx7RfhfZP3z89/TfW/2znLnm8ekbuukt+DfbskszNiBb5q+0A
d5ULu0bkVT51/6BAm7EXETpsHO/KpIjGyhheXBN0y6bxz22zlfUpHfeOuDbaybVPdv3I0osjnjGC
LM8yZg7WE817E8kF4Ltinf1kzd+kHIwazoz8zw/ADrgvF+pIBH1YY5QOwwnwzzG0f6t0R0a7ioRU
vSTKZdDfgDzTIrCt7nHGPfjoVQwn8A80PhK9fK/0NzM41tistXSFaWsQ6IKOdofw6D0M/jzjzgDF
xjgoyTHKv3SmTSaGSpOZm8qOkqkS3NxfIS59gP2geM8YlHIJuN598E5l/CHGowG3Rnum1cf0guEx
VSfvmwY8VftjothhsBjst4Rhd5DPZHoPjJ2pH6tqNbYnNm09JnP9HmEacP2bV+yy5OINCHsWtXwS
BQIeHGHcXmPRaep7h6Jd22r+mcWHz7xW4jLoT+0ELsBE2UjE3/1YgkOB1pP6hb1IlMAmxtl6J9H+
FbiolBEyXIYRW93gv0IagkCP0FwSbTTlLtOmEjotnFum2I88D7+UpPoe0mQpKXa0Qfw6VJoLr30l
uP9mpc4Mw2W5KMj9HQmQY0mvXnqb8riX4r3NOnT3gQpxJAAz7jrughARcrQzQq88myztMnaWGSGd
VZMdNb0ERaUBatcCRLAAtflEKiVhgVDGC8j3JmrdCb2mdL9JVSIigtftGKG1LEyBIN3HRsGW5Q/K
B9uwMJ1QB+TG40Cy0eb3xkZzGPlIs2CMa+LBiM2YVi62lAUvX7a2m2JLoe/vUybI6NXXiqwutiEX
cWcs/l94EreBCrCuWH2GqzFDgOs0YciEw+ZBG+Hj4WaFLD7KVd2qu5QYFUa79kV1S9ZRJdCZcaC3
Kvt1Y7nDCY6rqULst2IGxs2AOj9V0K+jHeeHYS18GeorIpoXfRE1q0ZyIOoRDVQ5er+Z1uirBKpZ
obPEjZWtO2gROBaxkFEGBUK1sUya4cA7fOtbY5+pIQGNqWBerSgHkyKKZWlGNUiXTl4mFwObDIc+
jHy16uyH3trNXXJKBEmWLkPdtqomsk/wT2Lxbobhs1Dws9QTG9fK855qo9i7CVrJIuAImT5vKP1b
l3BuhEvcF11F0rj34zAsV3MAchZouQoALj/3aNvFQJcUwXfbsb+eO7RsfQN52ekH7gfoFSSaKLNB
wwTD1n4fVeawaWrzr3bdnMinHzNLJ0pHqcxlq4bbkejzVdqVqL5rRuwktgGujWp9xaQzV99NDWzn
iA5BWvo+1Ipb1dXlTeMBZ60MLhZ3V2eV3xZsG6J8xJ4tidi1BVe8SdPZFglsAwV0L0rWedjgiqjs
9C1HFSTq14ghKDQsbU02IqemZixC9KXzQRTVmlij5ZA7hHp18YplpIvgZJr6Tfc6GdHM4Z1cXQlb
+yt1JgzSqfAjMhbgK7v/cXUezW0raRT9RahqNFJjK2ZSEpUle4OSZQs5Nxrh18+BZjFVs+Gz7GfZ
JgH0F+49t8cXPGNUlsZ69qzwCoalwrBI7loVVveqbFsSMs0hat71gqgyUCBH09KtTgN5XLNR1l0K
UyAScjxnKaVPggMYsv9t7+AVK4IMIXnCUVsMF7ub7/JV+yBMhN606Q6uRQcfNqS8l4y88b6wm4FI
TxRUm8hd1GfwcCZM2VPKHesy3albNBNOB+SOb0x9kPi3c6my6zAsv1RfVPtFpQdhuc5WAyjEF+8U
p7AK/UMyEExVqph0F7ScN3PN/+L3EzXR4oBaBgbnztTssiwfjinRkbsmEviig/hjKvFBATMKUNVk
4tH0C1L65WliancoGpbJ3mD9cvPoSuEVXaZ6BMKicY+UqcUaQ9tM+MCcjcF1DgAQLDVoLRkGAXVV
cA7IxKIGiR/gsCHM7+sLV7XYWGkOnT9fvdW++0i+DN6AvLgzpc8uI8NGkJgnu8q2hcuKyfMzuU87
TOg5UnLpYlppIhfDrCDWpaZ90tFNM416O9rwMNDjbruQcdfoLsPGmXzExrL+7JyxuKlqQiVcq8M9
g8ofcn68IbEFsZEhi6NiFKaIyEVuyoBXsHMuC+uYtbRJngmhuLA1yjMU9f7QgVVro71kXIdUmo/B
LSrWCWyUh8ZnR5aYadMTxkEMYrrrjIeLIrxOAxL5Xs1g8pFWAdI2JzNX6Giz5SNNyOiywKTvmaw8
Z6X/ypV2oGT7ZvIMcHVxGY+a8Q34voMFob4CvPrwsp71sRqoBOy/EYQZr8aXQQbPCW3VYx7xGWfZ
3HMDJadCWiNTovi7lRi4+pmt5IQEAfTUsHHpfMWgH4sSC3FWjtDjwsewhOlmRViwmFvwcEegWJAp
vRva4C3TyW3kWBfmblbAUzqsmw8zui8ghZ4GTHR9Hm1HaUvA+S25ory5/gA+rxfhVwHb9+AO2bl2
WHxZzCZQC8XXvuQUseVDKs15ZvUJ2OI145m98TEBxb6zqzUbATXHt3JMGCbNaFsIkect67A3skor
dP4CxZ80En/5Uo74JKXis7S/RsZI2ewTXQ/ZgZThbie76Xu9T0czt3zRQmFWd72fOqfUgSgwEOLS
kEW3UYH3EMSc6kFhCI8u4MP7wG07SJA4PlhH8Di5cVzEwX3miEO3VG8rdB7CMlpvIaZdbhHNERu5
DdN1PYXebEmYjHsLm1IkGs8etOlw8ih3Pfk3hfuMwAdK+srOy0r3o1i64kEjxZzc+3EpzmE+fyX1
IIlrYb5nonWbWoTkLpSxt4eayqMXs1A+ByQRnaneqeS4FHlWRRzSrw5RZ427ZlJxx++7sMVfR6/Y
tP9Kw5w2Thp/P/YXNriouHvFRh7po99Gj7MMyiNC9oATkmzLcjf3geZhyNrbFC38vurBbwVbSJJL
wxSmVOb31xRVL2yuO+16gOeFfok0bKQE2hdy2+E2ZAWjHawgK4cT9HM0sn3sPwzWExbtzDrvEDBd
NR1XECz0udxfDofMSFkYdsfI0LmTROdsqxK86YLcdc6+acg4Oy/RwvYzcng3Lek8p4FIbu1xp/G1
ywBXUqDJFGtcvGksJSFJ9vjl2gd34n2UWjs33hS9WYu9MQ4P0yEhCHDwEVnXNZ4/b+acmvFQB9zH
keP+UmJ5rC1X0hvr21nWHy35H9lk0IwkuHGtRxUO8R7YPG8ZW92ZPbgagq/YDvc1+NlTk4kCPeiL
iYqzp7EyjUmpuHk4E1Dt8ulEHdww9C5W6VOWYt6KM/ypEG9Y+yuMA0TToZ/i7qqs57ICXuD23d+2
XyE7pnsoZ3/c2pSNmeUjM4JqVpP1lZfeoVDdyPAG+uyEYb8IPtJAgjrCDoNc9iVcMty6jBki5qzb
Psxe0lKRs5U2Hz268W3/gxbpcBPbW1GXXzM2rnjMQKcnbGFGZf8brPBFhPlB1tScMqA4cP1DxnMX
oEvy2Q/Zkyu4LMMQfffgbbUcMsxTz5E1qk0bvIYZcFByXv7NQRufZg1GjvX4ymeO8EXljEY9tiC8
SVZ29fNwTcEDND8FhAOwB8k8Dw+GKQhmDWVIDotzW5n+0+jhvsheme3+S2JzTC1zIv3t6KGqUeLZ
bjHMTHpkeey1+I6Hf172HeYOg6+BlVKNRztfpwYhqaBDUHyUvv+KhIIrg88ic3A6FnXNrZrhF8+B
z8qS/CwDbMvg4QHLIM6DxbI2Fw5s73mPKQFAM6sik8znmPK3H2jIW8mn4ajubvJQq2SxfvWIgyeC
gNENxrqjpsiDKDPa+E5YB7CDPJk1hbiApjI3UAoDy2GaHH4F62+rRpqAJae1H91tPfseLhossQqF
2bYs8qsXMbnMSuHwi9ralJ68W1yDZkcQ8ufmqIwaDvIso8ln3UvqDbm67vwP7BQWidhJCbeh40RG
ErltR4pLbB+o9sErOQ7J8yG7UQfCVtvj5BDkKEoXS72a31y3fSqaA8f+TnTjv6CAqx3f6wUQi/HR
YWozHGXlXbyFpPA219uf/6Nev81SZw9RNr8FY03XpFsObwfvfInkYIrA7YMYZ2sjPsYl/Iwl52zL
VPyGOe0SVhwVLcbceexPyF+4YD1zVwAutkmvUQ06hyzCRm1Z8rmvsNE4c0X99TBYaO/ifug3tmhe
k4bSLm0kiaVF89L2YIJs3DnNQPigb2Wk80gcUFYOPSMg9rMsMZXVOnvxaVvR4fwpZ9rt5Dv0gnHf
OQAPE7rJnmyn1YAFq6byz37QTlCiKrUnB/zUW8N0dpsE67pB1d35zDJDZBjpeAuhG4tBM76IhUth
0T442GVEmu4CIfFx79WzAborlj3N50JTMX5FjOfjBNVSy6MgsZD7wRyucH4N8VPkG8UENdv3qszQ
sudsplODCBagRuC/6ly8hROOm4qMpj4or+MabBMVw3vPM4p/NpqXQfJBuvM7omkqHPaiAAAeRiG+
3HhVsPf+bS6S1yxhNjjFLcLpGjM/pB92vKO1d+g+b2aDGCeKn93cerciHOJp7CKIs9kSt27w5cVU
U4gwkCJpwJpTBPuEIcWmL+LsoDBgWtq7xNAfGUCgruxUGN7M+erIkdVR9AvstOaFlOWNcJbPuqcZ
JbOGmY5/VtVwUNMItDAf7O0AJRqFOkpThfIGfWMFCSC3sMVB/36xa2I42UVozqIPe0WkES+GQFmS
nBAFj8LK+CjzEHt8nOwzSMCovYJwZ+r50vRDdS6blocwz4qpvwVRCV9Bpvix56S84EMhALY7uVzE
c8YEosvBs5JONWCi8JKjWYq/k0NFHPvYD+bqnBbjv4rYyk3YStKk82veFM+27Jxt7ryhtfql0+ZF
v5ZXqpKVVgN7f06QNQUkTjGs3I8B0monJECQDu8JMdZ3PiUx/v7uVbcMbgt3K/sA2HSWrwxoTgFm
yvDt/lRedSO7YD9n3muDfmvJrL9Bh3zaG+pDJVFaLIITvyFyoEx5QjfjL7tm2kr4O9iIzhqPvfaJ
KRkQZImZysIleV1ZZF6UVNMGPi2jbov1mhO2u1je+xU02NF2b91+0ptz1iUvtOvgT+M0ucSOuw+a
TMINxkYQO2xF0j1GQYhZpIcxyajbB+PaOGlGT+3gr828PaTDOOVbODAtV5AlrJYgy0HFiF3MFgLr
h/DrYR+tQYkdDsOloOZwhtfBSW455EWMVMEELBvdztUIaUETFfMqVPMYzQyVItYBrvAk+mNqkLmF
kOu7MpJHu0jgWGkSnyIww6s4Di8pxh596n0ErhYUE03XMtYpTh1PPy1Wf22Q9VkOoQdUbgy3yr+Z
Msx821szxP9GLf6UZC3Z2scSAP8kK5YXW9kvwGNpGaoES5GN5svr7lsD6sxPMcYXOKr6Cbag5S1E
x8rlcSioqokoZRmVhEeH64RS2TpZBGWLCZZwTj1XtemfIU7e6eb4N6SaDoNzVIv61LqoYyybgOQk
5+wbV5pLvY9tUk7mmD9rRNHGAoKLnpGfpabnQrf3mbU8rEK8Pp74O9AMZEOenFLr2jZk5lWVd87i
4aULud9bNZS3JGVvauWwxQ4CBDPTJG6qBtltkadUGiGQSK9C1NDaE/9MMqbaPDhyMr6HZN1py31c
1nhXJZNnHIZYBzjWW6fzeSRUeNgkqQiB1D2VPTcWZS3JZAWCj2dZJima/uQhXbUGWI3y2R43wfon
hXjbMkOaX6Ss0z/SymAildrsxvCp1TwjdOsS4iDeg5gjyHM+SSXC9dxe3Di7lNPwh0cMjrUcUwaz
gyNuyCOCuq8oMrd1HMSboDcPfBbJYL2HBIF7GIdZkkJixD4J6KZcB4eU8HE20SXFBcqM/ho3cj+v
sRpl8zqb6lH3GExS4WBdtT+iRNB6Kf4yOm/2bTu9BIQZMdfm6TJzsTR1/xvDZ7slA/ML5eVLp2H3
zhUWh1QSbbZIqpxMMdkuxmBnmSbe6n9NXT84ljp5gYV4pyb2BVrfo0Jrs7oD+o2IXNRzZGKMRUC3
OXbvbiqXs5bYhKsRJANYV6gQImUMPT7qoDh6TYuxsKUiH8rVEzthySbUwUNxvbWc6E/oMiAKp/jJ
co5zKl9QUnwTfKF28wivPujJCXTRYSdkm9x4DE6smBY3CifoTM3rgGf/ZZm+AhWzsxOMhvM1OGRi
M2t08pG5KcamplwYMDPq1vZEfjNxYkBPcqYyJn7grAJ7UQbQOQTyrbaR86Yawl/JrKnEUpi3hVD7
eOeQFIx4kFKiIUbFmYGhjqCwmAiTupFBF3CzL+P47o3U9p/RZB1ystUoyOi99b03O44fmWrdERp8
KVOX85pnDEPmrQajNDkcS97QfndGbpg+/+69koAInvA2G++ig9W19pCotVF6fNKEMOx2z2NFWB8G
nPTGV+Y0N8iE+p71iO3zDKZCXWeIGwAPkCYV2MkIxc9GWBHkQZKgCG7DW0A3UxTZNbHc8dwVK/vG
bBZv/mNl1YfHnEi53kkp5IIL3leDGp2hqf0m0+FPLoI3P0028AMnNE/cgKoF6pOiqSbfwaxvsQSc
AT/6UxCbi7d4ukVutGWm+lkgc+gRPGksjtLNiZ1tQ0ppKpdliKttpHgMi8Z/Hq3l6hEiQAMNktpf
zzrnQCFnYJqk7r5Ck9N7xCF0xA6Awj9HOvstafyRstoETI1sp0Jfqp0iLMyUSFzLKC9JOUv/TTJ/
DXr/W0Xcg3TtfYWhv6pfh0FhNaf6lgbwzKDhQrRFSJbG+kKaCfyKat2J4v1juw9p1PYxcHjyYDdF
uQsb5wU/LJ4EdGHVAvMA71YmCXJKR+ec8UnvJx+cZIJFUWUrq5BkxTnF/KY9eJqrRoY0t+9pwWmG
+CFcYLOLCFlbE4p6T67pOnhWcifF91QOb35UPlUky0sjH0ERZ/fOSOyJFcB3rWeQqHm3PDlJxLwn
Xqfv8GeT8zJzRAGWDbdtGb27U/keZQhJ54gR4AraK+McSmbSfbQEOhUB8A/czjx+rbDHV0GFmWVI
PpYp+wT47kTD72UpOnT+7GNIhl0pZKBqHMKer4abkoyR92z93EIVkekCGdE5l32lXx32M14NFdzo
GhFrQ/JPyxxp53b5vA0b9ieVS83TeDDdu6Hu1r/gn3n233tCPXB9xWx+cFoQc90d8gCktrMsbIjz
X17LUDBQwYOpGzQWViy3iX00A+TOMqzj+7ZX/Q1VuDzWDnqtPMNNXyFLRj+J8JpcsvRoCBjjo+T6
jJzWOfUVI8oZhTXsTfaT/qwAXbpY6JG/wkEikXimVLWqG5HDqCqm2UHaejYIfhlaol3OsCoyOOWt
7bZGgQqvjQxvokZ3bMxyTvR039Zsl0MTQrCT7ISdkt/uuFAqSCOZBEyPlohctPHC3mOQnJJigB41
/20QfFb1/Eeu2VyjBdpv8Z+5V/6a2RcoeQu5LViTloQHHrNmfqkl7sthQqEWFjDnKjdgAtIwgTy2
iu/g1lWyQyO0dP9GJc4ewFU7ZnliB0C9M6A1VqXmcwBJKZC53kel/oj8stgVLguEyiJAfuEC7ZL6
F4yCj7o2YKoG5gS8K42VUMAO8eqle1BEFDBhwxpVdqBcOon7eWHfsCkJ9Y09dQyNA5BSASwcvCen
L/y9G7ActYC+F5yhG7vAXyfux86x940igsenwvS77g0RP0E0+sXKcTK0y5ER8q8i8MGF4TcLpgYe
nM1K1K7+RtF4drzKoqhkI26W4b6nRRhzWkdtTeT6BSCgCpgqkDIwg6RbQubaTWYNGCi1XDfLhmTu
R3fw39uYGZhtAbaLZp8MYLs9d2Y6DT4oYPiu1Xb6LuM02CDqjyjobExbrBitV6tZ9F1PJjZW0enQ
O9aRwdyDNet+0zFDxHZPPiCRZRvXAtrtYDrnTrR3MhifgtCB0hWhBw5me++kiz47JdLJmtXWXq2i
jWrALbK4zC28rGOnp0gyBzkcIPxaAZhO0cNrwgTVG5JGu7Am39JvBRPuydp2rI8vtma0U6NKaNtz
P5OYWUxmbW+5O0t0H2k2Uj94JWHVIySMkKipsq2ZQkDNcmyWKFNwXwgHk7xLBniciJey4jZtKCKL
QBkssvljV0fuo6+nGy8mf9TPUUozCyUsJ0DxS3AXiaR0M+z3KnhJfuDvmjKvtk4X5buxwLMwAnKx
HGkePBznc/owzp48epKURY8hI7MkXxxtYoqpdUNUm9qzHjO7OSooaCNW9XMyV2+2Ls2p8OtbPwI8
41geST22Q1TFJHYEaBA2MrPWilvrk0ned19CLVR+88dKQjBSbfSqgM4wEeDNzjuycDWXQjrNMEtl
AKk9/Tu44F0S4X+ZQBB+ja6zGTHSIDGYgwhg/ZDOOy9bjiONMGFNctxUGBDSUKCghjfqrEafAswt
om8sHzyqt0iaLQLyCld+0JH/brJlAtOJPn1p2fKUI9Gyn/3EOSE/XERwxG0xY6NBVNPykXtA6xLv
c8pup5lj0knGKxxf1gPxdehdGK6hwEFmYsBWhr3m8uHNbUAsVPtGALO/QZX3VLvF42iRJSMS+3fv
N4/kVjGl4A3jyGYey442YuIAeQhYcJivS+5ofXuW5k/qzU9Jj3Rdu9XTPLnP3rwYxl+waEbffh28
4kQBz97a4KhsURbzx2bRHZ05hH10IwSk4OpaHtshfO7Mu0Wmpe8vtySTyBtGdzAtAJwNiumuDhZz
LFm2Jh4Rnp2P/aSBGCnt+cykKWZLT24w00W6UbJ4Bp8kkZip2GqomyQQimVCMtwczAJPT95otm1O
ZDgxidwmK3eY5kMNIC1Dvk3uMx8IQJgOg0QxnnpuygUko13+SlgeRcW/OOxO1ZDdtzyK++885PwO
BmYdht1UZ52lGTSDtwKuVFdvc5blB6q2njIJxUZt7UTuPaZp+Tsq43e2gHA/DLvdEK1TtI9p6I1a
2JcxJUMeFvNH+HcREXp1+BBakucnljpH7nx0mh116lTdLvXr1OCFFDCnu/q1H30XlTIc1ZBoEofo
6EgRW8KaXDv17wLvTk0N5OkRveJ0l8HcL5Er2SiPYuYwOYDWSvJfBY44a2+88rNLH4rBMKDDzIoB
ZqBmJ6d1m2L5IVOPue2XrZ0jkfUJNzgyoGWACJ0m9kauD6ZWMbtEAcT3X+p5y7DlRoDiX2eBDuTz
nqZupDXt6Kzj1N1gYnV2KaPiMgxBDbAQbtJjRawtTF5G5f5AW8nYih0Uu2+YqCgJ3RFSJHWh+4eE
mI1hFShooDE7bdva3rhoXcp847VsiZol+dIeY+AqPEzLMtzMBaM8chrMhprmYcywfeUkllMBwppM
CJFFrFBYrUd+kweAzFo994cuDDm0/WNrfTSYZHsTYPFI9w2hZAVgu3ygQW/y+zWRPUQoOwmaJ1Wc
B3xyPNtuaVg0n3F8FyM/MNWnCF48pqPFmpmqSoKJUs45dNICx4j9L64EvGPVvis9OJQvdbj3nRq7
KDzPyNj01xEqmTDOd2uu6hru5+P6FYBbZguRLjzgjAEm0ICSzr4wM66Z6pbZM87q9lZ5vxGglZ7y
SYVFGxnzaMsIInF6/PBhTjQ1bt71kY3PAegDMsm5/7Ab/UtGPBZzL7hK7XzUWQg136YzAm7SSCk2
icNotWhSdt1W8Tq4zt63qq2u9LMW9DDODBbQjVbl/MGToCaxEbbk44bbJqu9V0kYmuz65JdbYxL1
B5AILHOtp75EtjMVZrldPJTCxvcHVEuuPpdkiIJ7gcdD2jctZMgxbBzrM84G8+IYQDP9SI8zvXPY
iGF+9Zcsfvx5QRk+XwyVXBRYr0UxJfciGLHRIO2/xgqcpSmnW7Yk7WWxoTEFVVTd1iO7rlmZ/IHt
cXjTB7E4KKvziB2AwrEEuJdV9uY23fhkaeVsjTMHp9gYkjwn7z71GoUaqWkIeOBTYBhTnJsG7Q83
yhn3z/w7DKTio3XGcxAP9ev684RVjA5iXD9a/cJJ/jeaF3HLtt+cAmI+nUzVH26fPFm94z7WusTi
xv/989NL7vsknbRql5qB7ZduWhrPLDmWHoLynvHB64pK6auSfEhnCM6x4A5x/CX/8N2avKU2uHc7
a96z767fk6V6cuxAPbDtal9HeJ4/P83Ehjl/g+un6oN248hE/fqZ62dTVB3HGoPuFFCg9xMCeUzh
IXzVtR6bK29HXw3Pylhy36Bueq5r+OK9E2iu/F0yJe5fOTUMa5VWT2mIyKSamLDpPo2vgQaoPg5O
dyPCsbvVC3KfjrC413TMvY3CifEcaBQHfm//Hns3u2fcRkiBO/v/JDM6/SBCTzyqvAuvWd89eBJE
Gn/ye5cCuxaR0rcav1ZXjDRqcTd/pM3y1XhJ+8D0zzy15XwNOXHdgPX0Eh96uCCQu2bndrEUrDF7
eCrIv9oqy/toWgS/ZYU1bmm6/KAc9DoO6gUaIau/QJe5SUFQHGdE5c8WWYkBPLLEbupTL/XEtQP3
qM51c8j8+HldcBwDNwnv5mT4FTi6v7RYW+ExTWcgbYkX8ytaWvcDT/Kc4eLdnBeaeMvpPPeFRBWV
4hAqrd/FMvKVz5kBGwz1TFxcuxC+XDcQxTIAT7jmJaDynvqXZAWA3z8vZYBEaMlLdaD3vfMFl7yI
5HjxM7Ps40WBxucKephc+RUDa/uckPwBCXTvnYzgQqaoLOmCyLlP8VhN3K3Mo3qz86Om4DqR7m3d
NMhAfLFXgqDComt/TRGZAXKCir7AAJ05q5IaMG+XToQBCAm/ZFz2gDDgGdvjH98+uBXV4c2SBvuF
FfdOuL4+jIaPcwpC8GnZIZlHzFCp/nTTgdtf5fMl8WEgw0fJNgtUN3HjN11/cuC8BeuyPWGEtcT1
fWijU6fUBoZjQQno2JXvbXdN7JaUqsyMjk2YIBIaTBqgZEPnOgobgcwiux11+ZMeq/hu8sFiq4IS
uOzmM6eGfw5yAGxJoOdfqPzwyzUp5O9ehiDGlk+hZfdSNZiQeg3w11cFI0chNyOz6tt55hyvR91e
HLiRqowWykJBqyItBGI12ArOs1M7SRqu2b4EcNbwRl1DfmyURGDn5/CWSG7SdaDOQCSqd4ZjVAG5
/jWAoUegyzwaqKfVJU/zAPupH4J6l7C3ZCUs9CYTNuRyZL7NVNrP0kE4GHM9fAlZXQsv21ozcmnX
s8a7DNoKa1jE2v1sTYyzWkQ0NDl7vm12bt290/j+Le09JlxLBruWj+NUuOlJq7H/kA7sDYHJwuMJ
AUPIK+7UCqjxV2s77IIqoJ+OjaY+8dL2yFAFmYkjsoM/Z+rYTi7bWiO65n5OwCfZQM7AfXRsdn9e
cFNAhFoqlHe/2dcg7Gc3fcUCxZFazBDGdIFka33pNRt1a0FZjvJFnZ0ZoDUhfnd1gaQzHcyFnRl9
ZJN1BDsaceeK9HFoRveYBUN+B+tT3yRtV+9/vnStPL+7WVyIUA43yc0CcHLVaTKw0EwHq0ASW2j1
L1gI2wflYfuzVYF/jKv1IXDtB6K68S8Furvo9UW0BSQoIY9pW3pnpezohAQl+wspACtXV8xPEs3B
Yeydv1p4X3lXtpcw9DVGklCQslPl1CT9KaGS3QIj0i+EvI8H2WjNkg9Kt1v78Z2PUuGm9y37GkoH
3lRBGMoQZvN9OUkwF2rfT576V0WIRnM5W7suhIIa64jkqsVZ9vINNVPKEPxL0kaOVu9ffFnW9+NA
PxtODrX2iIsL4IZ3q2Fjph3NzmCjk8univlU2BNC7IvXcFylgT4U6ZpG+9z56bBLkxrzjoUcsbIQ
A1rA+YYuvNRe7L415DmZiiuwimboMBk+jSViupVI4FXDiDO27pA1xb14HKJVM0LYrbD2tV8yYfIy
G20c6VCJnV80TqhL3ob7oYrG9bF2U4nAZ2Pt5pfYMvlFmILvW9L2SOQ+b5NHzM5S2vWRy+mPhgVz
P0mmq35fgtjPOfiUWxM+Hw6nvFbDc9jYzUPkKxrBhDo+j880AcnFL1g01Ye46cV9Q1v2XDYVv5Xw
KlSL840aA3nRMpouyiJJTkP0+nlhhUCqCtNaxTj+NmYW2wDJOEPjBHBNypf9IScdPerBvnhuZp5X
6NGQOAMKLyc66uwy8JC9a5iVsB801bNqSTOp0vGBB+5lwTx5Z7utxG3HJIdcriL0/csSWeCk1hf+
PehUkmreEi/tcAhltHI8ZOQ2dVi+1a1wbsv1RafZ64wv6TCIJBrgS/NzP7+ajSXArix6pMurVofr
CwM3oP3QAO5/Xn5+/udHWi6/54Hq+/9+/udLR6whRHIgYDvsIha/bZuR9EhpX+azuu8h0OJuzY61
tHeTGQ2sYZ4AdUVDQ/KuxIIiUVBE3D5KNQ+LH2PpX6Lkfqos5OhLbhc7VawJCr1I7m24g/c/P+IN
CC9234P/4eGRUYJdOicUZ/bCHvP0FFVfxz5qb1wLil1i7i3ByMzr17vnB+60vrBWXvYqxiORmmq4
K5jHtjFlTzd0EFSrLLwu+RBeKw/FdBYGPCNl++LiYjvG5r3z7fFsdfl4Zm4uQD4V3i8jFFXgEEYw
PbLgLiiiD9/mfR4bocFNJI+oxiiF10/w50d6/fLnR51klMO2BlQh/85mtUPWQ3wSsllAVfNS5Dm+
4QW/Xor+Ivbylu+jxfXnBWQoHtvevcxCnJw4ao4YRz0g/7E+QxpsCs+57daXrO26g5Cstjyv+g4z
dzr1XpOBzJHfbtboy/9eGlyuR5XZpDh3yoiVcYrUDvoAwSc81mhjWCMPffgVip4cCw4UbKLfUxrL
t4ABGYfAul8MSasNMbsmDf6NpFcDkpwQj5DdWq/pgu0yTQAdl2P3vCpsBhrZyYqGi5mFd/fzwnol
3blLC1Vlics/8Ip9whIGttgSwmFFkC7n0hZVyYyZbGbagUyiXnz9XdBzdT2GIF9F1T5ANXFGBaNu
Wd6eVUn/K7v62nTmPsNMwD3N0zSf8D3N48yQxruiMobHZqGucIskep5RcW6kZjrgFNTjwvKK9fZR
L3lYsQoiBRFyx2fLfPUp9kERlW4PkmjgSAO2YdWEhCy4Wu+ZlxDqJTyIp5bzsZhZXbqiCFHA06nh
sAR/FvmkrgVx854Jp+G+oc7pIBiWSBD2rO3PWsG3n7CEWzRZW7uC9huA8NoSEUSr6Cj7JO5FWJPX
6+biZcxReBgGTdH8u0UNs8HXkd77IDIuaSee+I3vmVHzSc6Q9CMWOShSdkVQQn7qGUt1kFp3EczM
XdXfshsltDth6NHArCxTH5BiIHBcJPYTk5Kt3QR/s7ClpzGh8zDl5DZFeV8QuhF7hPE5TFsSJ3zM
aqIeyqmjrRLOHbNPMoDWiwKyT8UGNMZEavjIIlt+uRkDpZEdbmam6OhMrbyrCvWcpc/pv2hxrV1Y
6WkPpil9E/w1dtUiSOcmL23X6CzkyeGhY4rOtfdXhGpNzVtNb1XyEufyw3gV2+1CvtQK+lRCNOp5
WmODfVmf9YC5qJTiGqR0bW5FjghVXXLIclqGcsGAO7NSk0hYdqZvAXooMiKz0O3uVIggu0+VgJw1
0AyX5kVIXPSiIy8RgGSFBYxxSOL69n1UFvK+lYjylijaZ+sjSTK0C1GEI2rFGISHCPaSrH4XiZPg
FAvV1vjDdIcWpaYmRU+6JEfcAWI3JlZzmkAAWamzBibo+aOwxN6yWvs5jsxKh6ppVHAk3yMsfASJ
WR5re4AMM8Tpy2gClBhtehwjxbjbFHo/2kH66ti/hG/kc9XV2SsY4EsLdfim0aRcI+icX5LZRYoe
j9+LA7Uf1Zo8s4lDYhOC7+eTp8obouEQDsm8dQrYZmFYM7tIE+dloZsG2MRaqBmFfCkTVKJVy6ja
q9mvW99jc+cmsr/qwsI7V6wPE6qzQ5qK7EmNNYPLRBTYRKDEoHCfzkk6TAdkWBnTgDB+kxHsByDP
8b4fg+vEeuMJ2sWvyLbMlxRrU0u/7q3jgiWS72E/MA6lDtxpq/D2Bg0O2HhiUsPGqnHtG9JdzPSP
AFHz37P15whtLOx044j3tlB+fe2rvCchIbJ2P1+Wc9Fcy3cbJOAuJhqPys9mamk9kC1RgXL4D3vn
seS6kmXZX3l2x4VXcCgH2ipzQAJUIRk6YgILCa3hUF/T/9I/1gsvlWW2WXXVvCZpeR8ZjCAJuPs5
Z++17eilJG3IXUK8oMrZd1bRHWsXGzfeKwIKOIFQYMAwNCI3vdbX/0ETMu9ES6mHhRHorgWdo2X6
eJcWmn1XybOLzI3e94Qjw2qYlBiNcfAKEgohRCJCQQ2JoKyrznq7POWjNj6wbn3rExiQwY6jQ6mb
0b3UNgth09z5Vvnt1Y/SxNc1Wr15yiaNg9966JxWDqW3WTT4XRCltduwilBJTrgnZSyeiypkolv2
t7KBHVWVunbQKpQpramjBy7QcIq+FvshnM/prOSl677EEdJlYyb7R3YZGafORIQKBTF9QXJ8zPmj
Scd3dIjyfhmKnQfrdSekFe7yLs6eWdIvyDK0P6aWMBFpA6aYmZagY2kQfiENfK4cWeCiJqA4Gsv5
LtK6I9Lx0k8oIfctOYMPcYuSKxrHboejmdV56bBajRP1WbJ5d3XgjxYM5mtavMxaE0kIZ5zgSBKD
fugdG2NdQvQrVFB0CNjzXMinWjdiLwbZsJVKn1/AFCWz2V6WadyBmENw2aQpGpYEpi1QXAOAieF9
6l1vHd126gKZu02gReBIVmD9lVfg/ymSN7LG9p4FDAEbEDU6bPHESq8QzpJLPRmTb1dPFZI9uCFE
ODRdB0HINcdAaoN3iByqjmXGrzU5Wct9Dm3J4v/QjLNevrqxKT4RgNa0iRJa/V51q3MNHD13tRW2
zp1eI1dAn9kdYi02rqYC6r4TxdYNmhHDt20LoUqfPlL6asDirOZKq7jbjdYm8Kir4svRSz/LgoH+
VIPDpfMLRqijIJVufs8HXF1Lq2uCX7/9+5//498/p/8VfVe3FIm4ELo//wf//uSzb5Mo7v/ln3++
Sj7bqqt++j9+7O9P++cf+vMhuAv+0ydc3e8e/vUJ69/x9xfk9/717/Lf+/d/+kdQ0vaYz+q7ne++
O5X3f/xy3sH6zP/qg799//EqD3P9/adfn2QT9OurRUlV/vrrQ8evP/0ybPOPj+gvn9D6+n998Pq9
4Oe2Sd//n//929d3/tvTe598Mvb+f376+73r//RLGL/j5rM8z9Ndy5KG4/z6bfz+2yOWLQ3PsG2m
iYb89VtZEYzyp1+W+N1Dje7icHIcgWLF/fVbV6m/P6QbLs93hTRdHvrbh/BPX+M/vtbfSlXc4gPs
O15Y//Vb/Zdve32T0hCoBQxpu6ZwTOlQCPL45/sd7TSeLf6trzX6UxNDDw//RauYVpzD/j0Mm43s
fagis76X0z0UpdQ73OyK+s5LbgyG5WHMpQrgRitI0qDbrQFxcukDNU9m/WTPj/H4qC/XNCMVYFbc
PWR7pdMexdvsnp3q05XX0XSJ5dsW9/9zpf5/rlQp/rMr9b79SNL3f7o41x/4y8VpmL/rutQ9T9ji
bxfaXy9O93cXjef6iJRAcCzrH1en87vASGV5rkUXxwAd8o+r0/jdMB2DU6DjmTzMxf7fuDpNujn/
en26QucaFyzadM+E/S/Xp+rhVNchIyPpAb9GQmgpxKD0ji5at8ILuUafSnzIBh0zv0aV0IJetYuS
SapafAPn605b6BkURunTLWR4SMxdNMM70ROkfrALy82AmGOpOphkifPsIoEG/BIRJ+qKm2yk39km
d6zFRuBdungkcViwBaHs6In1QjOa+Q2lB2kQKGHAq2Bmyg9lQf720i/atkPVwPyS/lb2RusWVucS
YWdypy170ve6ztv6oALw8odCtqPvCtyWAG1gQDJmtRd9r+fTdTgh22nF/DUq2W6bGvzrpLd3bGYc
F3qaqkZIkMc4uRsaPMj49CVwIgst8FjXxLRCsUxD4+jSC3IIpEb0yciiJBzeckymW+R60d6U+jrs
lhhJsjLk7EiysB+iz8s5q0PlnA5cP0G2ePuk07zALgRyw/Ib99cNxY1ESoJSc3HaJKCn/wZJuAgS
TASQ7gA/qhrwdTmaI8aWiCw3KiI2UbUbZy0JwqX5RoSl7QWx3Alw2L1enpxuhAWTPnswyRNx3aF3
9WZgIzwRfVz2HmqMACnK3vIGMDLYapLKGVUtDbKoxDJ+ioElzCJidOqJf2OCe41fScCYg3TskOGW
L+bbqN2PNkNOZaFgxyJhoa3Dclt79Ub1GVqCAX+qWX00MzL09jLGoLTlPIiu2WPQbuEkayVxSU5P
BlQyVIFRhO9A/5u+vO/VQhhQR23hkPOwncIrJhZ7N19pbPNVPfyEQj/kQ/ykBgtRmZ0eTWxvFiAx
CIM4RThDBJ1Gc51XmGOkinWYHZNwuJ+N8RrhLvHn/FyUp/vFXl7TdABvKczV1SCux+SnS5xLDh1v
GrQWJnMH3D8BlzIDpGqE+oYAii6J+XSE+Yd6lcMAal+wd02H1du0r0INQNNgQWL3aSTx8SmUzrJx
3rVqeZotz95OHZOUFLJA72nXQJEvnTI6l7Z7LYX7YqNcQVdW3GCAZrRp3cdtC8rVZIeRjASbcvgp
BaoyWrYuVvrNH2/ZKtRdq2NYEyQmiv6a7eq+FfLYGz+ovj+cbL4pc/sxmsLLeuhuGJ86zrxHxYJ6
zY6fnXg8z9PJVoDS7e5OivqzjcJ9VPYHutNXVp3soLdbYxPw4V3MZXOHxuqohssipPYqFjymYdka
fqc7V20iHiLHIQxPNduYpABwdMYLWdd3fNVb41WixzFSGvS5u57keu3TdJMXHCoIpmgfdhcKTdlG
H8I3bHYjOTbIKwSxL7CB+w7qvqpQdzQj9hHz2M8Kvr44mm2xClM2vdO+a4P4tK3hdey5YkOc4bQl
Ma05tzX4F87sgLfRjoj+5CB7x9amCEfQzu1IKoEExWLo2RPys2278qzjnCGoESOqq4zptWgc6idq
gdwgzcqdso8DmUzMpbv+JUnzZ0STRCLQTgSEi2rQuk9yBnCdGjhf0xjbjOeW7tAGmUDsT55xbG2k
GAWXIXSL6bm1yK0gvXKj9OgJhicVWGJ+TEyo8o42ax9nDzj1iS+p0q8lxiyZfqqiPmqWxbE8u5bD
QsKU7ZJY0fqUVjwxju/UAoEY58oBZU+Gu0JcGL3EuFE+JyPNjmkab7AKdH4vaNvUjk3WgITvuVBr
yg7QeOkeoo60+DX1RFbRVQLIuTOSi1HnTeU2FkBspNA8s7Pn4JZS6stssYZFA0LKbIbfVhVcBTWq
OK2ZOdPr2kXkpUZgiuGJacdH4sStD7MjCXRE2n0rz5OLLJ//mHvGS+c1L6FhPs8TfCGbX68jPUD7
YV9Krd6r9W9woQtKjdu2B8E09+I8QJuzI1pFrKgm4q78rpH61oGPjHDpTaTZzHIMoFYQLp5DIp4K
00Wj0tLr+IQpUmyL1YcyjAYdxuV5qLHPxhpeGzNDmdalzfO8QB6duol3iqgmMR4bS3trF0Y7V2gM
vsLIubIyM9AQLOBjPcpG4VMqnfek8DpyUgEpoNOqXKmYHFZXxZAGPVL9pEoeGVW+jxb5iFZsnRMW
ZkCEGmool0WHCTH0NO85zjgyTnD0fTP07S66qKX7YM827e+0/MpiWrP0bAkUqtXlCNBuY8F0yhpp
bKIJ9VFoYkdV5J0QH5YgfBqNzUBqklq8l6E3f4o4Cjom+tsy1HH7FTn2OeRbM5wUx3wa7PmmD7s1
nga9jyPLc5hqT4PTr0FOSgZj5EJaQmHRJ8Z+WVAQ9bbMAxxCr01Pm6xz3N6voi/MGqImtyc2MD+o
uTxz90IdcUqmVOxtJl6M3KarnikmW4IFwiimR0n2kYEiM2bUyvLNmKoYEADl7ojZTB1TLvmdJqbb
tORr0Xv8/S2jWzk0J2ZPZLukzUvSERSUe/LNEM29GPJH/GuHxSPgEImvywH8NJV5vVVkSGFQY6kf
c5hSoPULzNMbK2mcQDVpQTC9e6GLEeymSXJeRFSlTNJ1AKn0jRjIkVX53q3RcYer9smKEM94yyVF
JpK1jt6bBS9zErt5QEJTjz0EZ3dbGM71UGjNJpuMH9kxd5f181QREx55cHJyZqeGvCs1ylgj+cQ+
DHGm03dTupDG0hdm4Gnhh67V3MCT8Hybk4EsyYimiE7ZQBFDZfhI0ZqKoOh1XOrtXUdjYrvMCl1v
OlzoFSOb2BPv1eQFEDAOcQ0KvI8yOubpumOGD9oQgjNv+2dtyqEQVcAnqnSiCWDmMH5KXNAx0aZm
QYBDSm+MaUZFQmIRb1Ol36URjUDdfOE8tKqYYhGUQ34SJBpt6TTAe1/sbdygCnFZctnxEFNWMLqM
ivxEj33cW8+aqKyvNCbYMrE2Xg6evIr6z3IVGwIZpK02ofsNP60u/GbbP06uCBS9NuANZLklQ0fj
G6k2BIDYiQ7WpCe7tiAJrW08AEUhFkHRttpF2q6h0LpJtxQCvF7AF+tZxFw27nYAmBQPOHTnj5jo
CC1HLcdv66fxWIf1ngPBcHRDQSoeAYymrOhLMsyPFmIu0/CixcRG3Dn9iCxv7xGaYMCAT02vVubx
TxYlN0sbPk1R8RnFNgPqFb82oR/j4tLyHIyEHb+RCzQN0oRmDtNMVi0Wd+dYl7id5sn+ShMPUEN9
2xWxszXXEOraw2TJTljSNd4IPc3RWdKZytDylxoydjsEyuEWmKJNRudD6Xx6sXiKk3yPrP+RKx+A
lI1Y0qnrc+PmD3VhI7xOgP82or3q8+JdL4kxqGRJv4W+3MCMbVvOrFlxMjw0UXZLAcXl12Blzpjy
T85na8ceB3haPuymJ6Z+QVeky1WcjO+1zt/cjv211zXmoZj6yjcwxE/NcrfMjERiCIWbpFlZ0nbx
k4b1FYYl8tDttaWO9jAe2kPKwVCouYFK07/ha+HoknXoCmdadi1ZFXk/rX11tl24DSPGSfLb2llY
IBWgoRgWIZDkABLODrqRQABjUzLL9VHmQDJPMSOMqQ0f0yW3NUYMl6HnJQCh3gN6+SQoi/OLODrt
1xxmrq/PHAB6kJ/OLHJkhrKAnEPfuhtqfD81aKeoQtpS9pjq9NFiBIbdyJ+9mvY7aBjgJoQ5py2N
hOg1rfMwQFwUYYdg4ejGJTp0DEx6DtpgYsOHkHP8rhAdmb9lcmFnXXFFgxaAe1lzJqyA1EwwFWdS
ShyRrMssR+bY8ucp4WqK6pH/XH5PQrImmUDjUONqsf5pT8SmiAJjXpzJO2pQ2ArFpV4thA0W5ldZ
VwdvFISC0F5NveLSlaB9HMQBsEVjakhb/YjE5mijGXACIVc5TWYRf4vgBedH6yCe8QxahhyVyDKR
ZnbUQMziR5z5t1atb3BjJ5j1wYP1KEz44GDIhFtSUJmZQbKsv3u7O2XzoO3NfH4NE8Pa5ibkvhlC
eVkvemBG454UD/sgSoBFqVWFQR3YI6SaxiZnbuEoUKfYyL2QRFmN6lCk+nUlbcYOI2KvsrzXsvgN
yR+LXs7slrHX/dyJh0VH3OZ0M4GhSMlM+aKPZsJG1s6Bq7r9YIj4ZKBbTtoMb9VSXUfxCJ3wLgPV
cF/15tmxsu4kdSjrUVFvR6JSjm05e3QrMc7R89drFBNy6r86z4K9BAKvIZKcoaF+M7HH+jXdOWiH
mK3g8+BnzgmS6GJM0JXrXkqJWodL2jlZ+fSK+Rrp0QzIvkB3iLeM6kOEpM4DFIEMjN1d5OrQxFF7
WGKcnE4lLmjoE/RQ6fI0utYNtp77cJIXsaxQYRrzPRCcnDQak5ubkBb0mtUFE8NqYzVwvPOpeVcR
E4V+0O5oQ6RXsqF+XZryQpAo18QepV744xlSnqp5fIrdHNky2JeNLrkwxwFiJMDHam+NJPkVFq8b
F8RG5i5rstYRlBTBjsFIivW1OsGZNbY1AyL2bb8q2AU9G+LLmABDKFmYHAPCJoEO+OlsG6tN9xh7
b25cI76FjBUsPYVScVD2jF9/1OAE5ixk/eLDDjf8ZlWVVRZoQyvWbzH13+E92HHGt/xGMPpI3L0o
TNrZWq4hkandbazGK/RDRpC61PGOmZ9aaEngCydQlZqOmsq8wvAOppXVJbO7h7IQxCi2Tr11RfUz
K4tUAsNLt3DDCNZgJqBswBi6MA8V2/JWeIMTNLH2RBZkndgts1zOLXPC3L9n2LhRzcXokiivcli2
pYt8upG4cwTFDzWt2oQRS1Io569ywRJao6k2+1nz84HBgQt2aYushPhdtx52UPVeCkll6QpjDipS
Xrx5eCQFaUJen3PyLKJAxinhvvxdUlAz2YZ5kVFSA40SxnZXwdryKWM1XB7OSwtpi2Gpj6SULT1u
TYiBK+uFT0ZfUKzkY4rmEvDlqCG8TmgZMLjHuwBUUOs5dFpTeZ4y8Y28IfMhbaNbSXaEb4IcJ2AT
crYJMA1yZxea4BQPQytfiqn+0RtujwLvVVCTN2QlKPvpJu1Al4oVovGal+W2mG2kuE8OZEBnCAsm
4iBSXbu6TuspP1QDA+K8Jl6q1lBW5PE7x7KqDBGY06FGUhd+ptgK63x8RH3DGTs3Oj8CR22hAP+j
KdFjksibhCxghyKmb7VDqer7SZkI8sqgSOUjNow4yBfHJqIMy/cIWGyDzJD0O74IpzZORCacEQx8
y+VS6tWBpdZCQgEgwx6GKABTdTGott3Q5PJqzK/56NIekP0BW/WTmRAJYeakRzgw3rzsO45HjbKD
yMuW8LSqi2lSxIvYmBg+dfdyCNNpWz/3HjqlKvIeUQF+4mNfOWborJpo2LVx99Zh2MfuSQs7BnRI
E0avMHFqeGFoy2hoLnOH34cHfjqz93LLi/BZge/QSU3T5/zDZT6Mhl7/QtQZWKbGRcEhnjVt3DeC
e7pVGba86kBMIkbXjsJF1A4OK35K2jZbQcpaparyVXn2fijszC/KloyKJXzz8DeNjnHnVvmbiRHc
zM79Yj1zSJdkSbdfY9o+inzu0A0ljx2jRnOVbRXTd4JRDtmvt8nMlBKmuY+Vc1Po6Q+SyI8R/6G9
/mbSPT+NOT4QHrkzTdhahhGBncrGC7O3IW4YnJT0B1BodyqJggR7HRtxeGBmu60r7H5QGwmChrLg
Vd29a6bPekue2B/Pm4vyo7XEi876jjfSRWtI+Kqn3HGTqugwjRxiAJ+tQzULcQwFV8XAGBMWhlwz
rdFqWUfanWDNeg/PEGaiZEh7kku5HKaZNATLr2NlXOLdUET+LAnLfBixsUJFKVPctf3okQBU+0PV
PDVJv6+WvgkWYQo/4YLnbIivMVpek9mlWhjIi6+em7BDG2oB5CrGc2Zk4Vbq6AeW5j7Now+9d95q
27wZMbzUwFwo5scOy0e91aj2gPbU1d6ujLXBOl8U3ade4o6phsgArpp9JpQWc+Teox28xxMqt8NA
vUsqqB/qdOUmhTnfgOmp64t74aaBGxqfQ9e9NRn7KINNuFchFXyuEvIvaK6Vc8wxzo5OhhOjoVAf
kB8wbhp1H1igDzYSnRIdFuTiq/QEw9jApwtlEc9/RPwhAih0NERl0ebf1evjtqZ/hGG7Iy/ioe7r
Q6yXe7dBqqUmna6wsiHApx1N+IXgHroqdmj9jHwPNnu9NxLMVBpYr+viMe6sx6JvbZx7mLTqpHsh
hZH9osKUDtv9tXXTVzm/L/34ouxAMbry9cKuNkkS07ymAz3GzkOlpzrOVXGaNNDMldHTL4vYOi2w
2BmWdLNqucvjNQ+WSI5uOEW0K8IFixgx5jmWbeUbk/nRoCndGoIleDAOo1hMn1PVtKJUfC9Sh3Bs
KE57o97YbXnOy+nFwthOSggaXVe/qYXXH6XZY+ws55OdeadlDXG3vRHKYggWhUjdVSiwNVMTDghn
ZRwtBBbo9U3f9leC1EkQkpdZbydByfa+BeywHTIw2gRD9CQQXrrsWTtHxV+zlzypjj92QNG6bdnb
1hI+Jrwdcw2AnikQ3YWmBnMf5i5tZOjAgBVbElm54frJuoW2Fe1owtBrpHFRD0wLQJS8a7lzzmXc
kwdsBuNqKHJz0rnnUn2lE02j2lnT/tpsNQLqb8hnH2WlEOa0ZI8kpLH0Bgk6JLxz5nCTm7ztOeFl
VzrcMtwabhu02YQjG0wOolcycdajXhWe9YGvfwnV9TzhcyBAvE26Z0eP7qaMPovRkP3NZ84dIABV
4pWqRvDjaDeBjXOGolrYw+aKd1bqW7OmHdxOw8NY4nwBGRImMCO5oLCwuss2F/OzkwjsiyUx32Gm
NX6igKbZ7MGdZKCOpg2AU4m6KI2fc/KP89B6z8nt3FgsWMDy0tdeZO8Rjh/yU7XH3mYeUhNYTUaQ
JKBmwX4u4jRQU/laFfp56nAtO45tBKpzYYWg9GTlfKJd0biWAllgr3w14DpZjNVIgsTEhZbuFdnO
O2En92Vtfcy55WE5GOpdNaiR/o7GorSgB3JaO/cRdq1CiG/UhwC7OgzBRkGt6MbEwRqEFqeTBlsQ
LoLfNRNdkLjyZ0klU4rB2VT2VOyGqHnSW3D4WcdnzyR3uXC0r6SJMBYC3Bt7ugBGiq3VHR0fNddt
7/UfK5yjYagV5/QP57iU9BXwwNfKKYJBn5/nzGl3ed9tYnscA0iVjFIQT5Mxam9tUZ+MojD8rHlN
EnWVjaO1D8MC1zpjEofejk+fVd8OTvUVau9tdov/fCUsVVaWX4rUfMwlmEdk+QyUrIn5TILGxV2A
nMKHowXmLeEXyMHrRltIVc+e+6bJOQJNdLo9SiuTYM0COE5Jl57yEgCCoUUSo3ITMPQWG1s1E+uH
eCsYC5IiyvKJEnur6uwh1bxbiHGP4+hAGNHXGRvsHXozW0BaMHnA6O3sYp8l6AVZV6aZTCsL/IOh
+gB/NCfCJv0MbRL6wlfMKy96Gz+atkczrDV/SE36IGw551qqfLPC/RhHrPi6yz4TOzbu1cYjURwo
0TQPzxZHXY4O1nlseFMIc1hqWoZQXdhzLqG4chAeb72OVknay2ONDcmw6RFanjNtG3LRRafOrskk
K5wl5PjVT2jUXVDEp3LiIN4JCgiQb/CpwlOZCDKRWhT97VSeDI0kYYWfcWg/CQl6dSf8XlpNhtOS
0o0FJ7FH35D4lT0ehwpolSEL4nidH6PONJxIb3PJAb0z6LXirfzm/IYHz/bZpOA0Rd37Ug/UFoV6
yJr4O1sw1mTlK7ntMMfgvAe1RXdlck30M0V4manzrMbXuiniw9zO8jRhrE2iCCRFLMTJ8d5lgYkk
toaLdJSXgIvfMuhjlC1w3hqn1/Y2PCTk5MkpkdyFQuLVxcAMbp3DRbUGkHXuSZj9pSrkfQwdhkW7
1fm0yhFbJ6fyBnYTPqwMOk49g1ee5tdWWmR7I0xjuOmx3xrGhRWOD9kSf3teIihcOo7VNTdd6zDE
IUr7I7WYe3Sj/syOOAakToEaKfXbom4P2DOsw6Kl76ugcxeqAt0fnW1jETR0OtehZRelcHoabV/O
7bWc40/VUQpXA79lsL2zdPBwWBksdM2YD6qJtD1V8sKWflOH3mVdJkwiqITpVhgz7XHjzssYZ0xY
VnyFwj3uPh3wiq3ybvPBoclTZZBBUCFl0X6IrjR9LmGNO20Q58PVtDhP2NEFgGL2zc7TgyXCTizx
RuP35MqC/0QntwsDlUEmMRxg/au6WBjuW2hkzw1uo9UR8JTG+sFBOLB1E5fUtVm9rgZSUODXQMOw
cPbsb5IWdo6k3p/ZfqnIiBZe4hslC+fE3khoJVWYKgjAoWc1GDoddr2APlmu7U5Uh2YLzi1LL9y8
g/HpQnsCvwgNwF24EZr8q3DdN+Xr0MY4sJBwWCzmpWnyQdkZnIU0H96qBicUXbreqr5FgRN9imgs
g280z2h1Rq6kob2kTt30alZBGk534Kw+ANEyiF+8nSetz7g0j7FrX5GqB0QUhbQmOJ3iedmwUWbd
S9pa3EsyfzRLOln48tK3qM058ut2Q3q8le/0NAJKafqGRVL6lCXBxDExqNeelzHNReAIUonRbB6T
xJvvGuHt475eAJKSHSb08kKXll/03L4usQmNgb/Wys5VWMpzepyx2+0q3b60l/lOIqvfU6/my1qG
GR82C/4ujelxRXPNhzdTSXca55bRSfOd6vuvxCu5e+zRPc25c4WVSSKkH0gA7aZLK4G0N+BvOcVD
1KNLrHBZLNeRrjzqwQGqTmjTn5zgEJysLvpwS9KUCqm9juRqxojhEL8RYpvJ9M1hAtg45paQ8zjA
V8ucZqVxJqjKOS+yoacQKJy+u4zK0r1cLRmDPRLmW6MBDMluknxZfj4iscaSFcFoLA3nUcCW83Bg
3tWaA2QU7kB1XyCq9cea0WI7jbvIW9MBogiDKxbdCLweO6+ogyjXaKfYVrlNW7P2x1Qd8mhGXx7a
5qEEmEIZSjdWKaldoNA8Z2uKoafyiRleibnb7sbAg0XrxxMH+lEQN1kaVwmS3VvQWTZrJ4ry0VGP
lPkLa8ClaeNLrMh2hLtv73Wv4TvkDmOGte0W19gZTLZ8ZZbvuWaRaYOJNLQSWEZOHETmE8LZYw4Y
70JqI/65FEDSyHbmQuz24Rfg40mfMNE72wh1VoBDFDN/LkeI27h6HHe8ZIOHU7gKRNQMwgql/lXW
J28OQjZG3OBYhpZUA4+whQLqVKZz0LFt8nUK+9jiwd0s7pieotS+qPFPn8zcIZOnJWHXxNYeyyPC
aAYfhTPCSZo9f1GCHoQ9782o5LVzcztRzuy9BRXq2hCLIhwDzbBHW045ZYE0YGK2IHreq4QTai+K
R+GBoZoxavheD5bQKLD2xx5fgpgQ/xgN0fNmq16wsvplrGO8dStICmn25DXIcg29xl5X3rLuvSCT
Yod0GQg6Y00zrTk1wr6vyYnZmEvzIw2j2EIgPIz6+N6XMxFJmLtnDzFIVM3fNq/ph5TavtDWQa/U
6wPC/KcCfuSmcwSuMlru+DpurLZ5yjj/IuiWB00tOD0mlxA+Lkfw/HKjFt5RR/ttV2C9bVsJc7NQ
yLJBTdNEZTsb5FPpsuJqofYI2Aj8+grUHDGpZ93llBGpWblefgz7U9dPJieQML0vJAlXDny83Pt2
52I+Dh4BTZD9XrAVfoaOtrUTSMK1fhgKypZQ3+cxzdZuGk+h05/jqjvVBmXTJER57EdnX8gZj6wL
0nfGN7dtmuZIsMoSTBo7Jy5UgyS98jzgZ8G8DPUuqbwV5tC9yjX0Kl5tGTPrSJ8Tw5xYX1DLwrHH
/iUhqrbPPZAUguEtmhUAKGaHxQDRLqcpWV2lffhuOC4Lxaihsh2VX07JR02oTOYWP4mtUXg0y32l
mSTHTM+qgJthclethG9E8LHmj3r2FTH/0pLlO+zIy1Ys25DfBiaA1m0FXpaIpvF2nBh/qt6m1Zov
HzF1qlvRaFmi7rYZU/ahTLS+1jOynt12vWnxCNZxtjUwlzEMJRnlD9Subi3J5WAWn2HTI9sVQ+Q7
LbYVWhBhKcjR7JetqSCE6M8ouUi/JMCxwYzQ8hGt00oV4avGzMUwMz6FLUP0wzKSTdyYzIYT0s/S
MbvLlUmwMGQjdszrQmfjMUqgch6+o8aCIhajWnGFeOdoxPB9AfQ9HyZjZvg6M9uXMn5d81EaalHG
tunA2FaWfgYAUg91v2+9F1HVeHGBZQ1Eq2tgyvNlJod1OHQ6NQnRqwktA5f0JpOkNCtuH5rKdgnl
gM9gTKm1qVevqR3eKUR1UTv5kyIlPHLUcgXo2Z8wBxO5fQ3vEgmPcy8r4tfb8aUaSzY8w/vK2+zA
Nn1YMMPi2CAdKZzvVSl+dE6JbpjeDCbD36hJzjmokSaBWWG2VPVJpoC1i/7AwnSlp5fskgON3Qkf
vm7R8K+TJzuuObhmMF1wNcHtwiXwNafo52aPZ9Tk9/lFCsMiR5C+oT3TMDqBSgI1SM0AcUyjOWlP
kJWro6x6CNJZxaC2mHc9BWLaim+JxD6Yjebs1FLjdBQ61HFTkE4AIsa1lav15rYITemHuBADCp5L
0wE3OXslnx/VsdeEDaqiEhRPpBG+uJAtKS3KilWVRBxuDWmHVdmc7i0GlWn06RjpW63PoA/yEk5a
2B3DiEbUoEKorxlV4qQ6UG5Jc2fjxdPL/BuMa/FhFQvpX0r/sit1lDk5YOzRZ9wh1JzuWF4SYTtF
0Ir6LrpljlAdEqoOLl1JAdrV0L3A4Fu6uzJe6+OsORPEpvLURnP63mj5eSop2J1aScrVrto1E+F7
dOyY6S+3fX5bknFyAQPqA6mab+QuCE98Rb4zx9/JZB8TIdvrVV4Wmm9hBsynIiWPoJvhHcrSM2TY
7Mgt7W4yVtN952S6D/X/MXKwvy81nZ1u4f5NahcP+mg820MNkCtVDyLDmjuweB9D7sAp7LKbhAk9
IQURdKqWxsuCqYuWiJQDPhQvM+gdksFTRepdAFdpmPXiYN3rmNLLIu6gX2s99xxwykKR3Bl2SPKd
kYCVmjntcVu15nDtDuVt7jiVT7tpvlgSOnaakb13khzJ2Aq/ktD8UUYDTJ7OZ3WYZ2hswkwMZCr5
BxIA1Qy02Dl80dDeZbB2mQTOm6gAo4YUYVQu79TDhz7Swp715l1WTIAS3cXeT7EwG+Q6NosDYnJQ
r11Wgc8J0/LaGKx9a9t7WhKfpaEHVeYwknMJcGdeQBs1Aq9EMldMRrpHFt4shnfESutMlymeQrWz
6Yo6KIQsGd+3fBA5I+OF5Qre93UHP3b5v9ydx3IkSZZlf6V+wFKMqLGtc+4OdzgcwMYELNQ451/f
x6JqujNTpKelpDcjs6jMikBGwGFEVd97956reOWhwMDMnAvWLtIAvKAbQh+dVZI5SJTS5BTnkGpK
Kz0aZneHkkkQCjFuvjQ4z3Gi63DJz7TyLtgEZmUyGOh05DWTxdtgnrFtCAgzqO04bx6aPD0UnMHG
3NjoOQ1gN++hzXQ0PXPUeYfGLA7FwJLtgyJ2rFKhFcVRLlDAz0AK80pIrwpb28LyacNGQ9HMp3hJ
02ZmpfQBOHd3VaSFvnOgXNTlNCgIponApA+UcDA1lel6YVJBlPDnUqW8FhGCl4b2DnZXbDa+/dTI
ehMr9lF06hbt1lKt7GNleFt2l2FfTY6fAsmSh1goiIDhW7lDcW1zfBuQm4SZ/902m7J5isPomNBy
VLAPzPrIeYq4zYWkMwJYvymYbXieoI6Wz320HjgCoEDBukaanDOzHPGBEFTb1uILA2uJXJTAhnDA
XU5t0HXNXQ+Ti6v339OH9KxkZdnRBSTswxC4Oh35PKAiZcPd5j7udOk/+7V7b4VzsAa5zVT2BvyC
sfjlDg1Oe/8qguHea/6LEXv3pDJvPew60T9k4ZzioL/HqXXw6hvthm0/Aeg1B4NpeRoiY0+2/J7m
71aRTCVs6onSgnAbXdRpS9H5oF2lLQy4UN61zCtcUUjZiGtVJCBcD9akpS81OniDxdiXzE+rO1P9
71ryKPP87tnRJ7xe7Kkl8w7FAGshef+CgpLV9znNiOaaGRszZJrptuyZfgbZsCLjl2P2s9HLdV3S
eY6h9vsbDxStwJbU6sgfaQBtqfxfSyV86gUx62xL04LAQLLQ5rbRrvL4M4y9d/aUX1bEptuJBuCp
PCMQYehgpwiHiL6hgx1JXlaYOWvY7LueWGeIFdc8AgFRdMti2JrwRRxRzRsUcr175BRnlZ+duVek
8arkzWki5LWk9CkCkpc5rvu+nvsOIr+gOuCLWfpTIGRrpEdHKgcqtgiWQyya99CNd1bpP7J8fHHD
8dD2DU2//pdt65/4uI9VTSUdGDeO1uW4z41+I1X+JHFCeNrJ1hY/5qTUVExYLSGd6f7ROcpVyYYd
P5uA5VMzm0yPVVTvZb6I1deWJDNA8vhxhfXmRXCj8/ojqk+G6K4IZj4S6r0oRHWcR9fxbRzTnzTL
z8TMgYeYx2W3NLgovIJLaDsrkGL8O11m+BoHiRwhbK9B7u6SPHjCeLoeRbwG7pVKuSINCOZSXl0z
rF2Bty3q5jjm9sHCCm+CR5E62Rc9/FKJcs4uyGB6sjlEEQzCEbNEZzLiGqbHkJRrInwX8YeaAa22
eLMxk03k7Fz3PwaaAWB0rKVKLlVbag9G/JfMq+mkjzcTLGY0JRoP7S3U9EuF0Rvyxqln8sHXH0Ao
Hw5FmMJt7Pv27g4XdyhO8H0eGi/k9AKiVTs3erW0dOhdXnvV7eEBjoFouH9+3UUs5e1IHTz0evFm
nhshnwg5uKRDeG3D7qXC5NpintTd5kY1Mu90BDiOfSi16oYe7+qn4z2GzTAwrqjESRkmdKh8SdXm
rkTqQw0hcTZHVaoXgl6wCE5jGusQ98F18PnwQ3tCx3UKmGQZ5LK2pXJrDP/ql5DmYudtWkaw/zHM
gAvGp+/J1M4D2En+dVpJXKdfEBcupiD31y6/yDJ66cxkJysC2+YA3u/VrykvqR7mkleDc3DcnYbs
UmktadxLp7qY6Z0i5tgBeCvpOkUWKevmQMuhXGEAPqg5k9MovPQkjRTKsPst6guDl0xqF19rTkXj
vJX0zJy82mqCd4oRpH9RzvG4skkdc5rhOi1z03/KbOuZCdAdJPq9QBoSd+YR98i1qJILg5urpQZX
C8WYbOVLXr52QQehgZWxDh5MkC9NC9kyDl7wRR9F8R03zcn300trD5fUUH7/YFXlXw1F3AlNthLl
NH0ed7qeLX1KTmVpd6vidAfb5qXp4kuX3WLPPxjhhz+Uuxqeul8FL0YoT0nFGs23MvkJQstaZvlp
HEnSsYyH2Ten2ldu0w2Y/v7EqI5Ku7YMeUVJtEeHdu+M/lEEwaFnowOM/GoM8gW2JsNBpXwPLOvN
NLvb9ERprXPs7a8hJ6M3G651Is5ikFcHhb1LtFgdt1eKf4oPVEc8fIEK+ZA+te31T4bTXFWH79VY
p+lrRCptivKjbFK0y8HLEIyPOBufph9qFMGF8g33LgTn8YmR43PYNDcUum+/Nx3VftP1jiMsg2H/
BWkoUT/2G2TAq1kuTaO5DE32mZb9ztY9eAj62icnXqNzTfdvcLulqhTv/tigTf42wnYFUZGTu/88
fYQkijcAnSABvE1vFNfqpDXao22757hZh+R96xpRDsVTZbQ3Eps+7SC9cJK6MRsg7TXcwHjBjp9d
fj82anufnl5p9ttUR75AB9ch89bN6xuantdxbK+hoj6Q1LxlJqdXO7kUsXhDrkHOs7niyWSDIAxm
8O56llwSXtBpn+xEgm21o0SlIxZ2+P7a56YOrqb8IWhiJwz5IhQ4PSr2Iv4Yg8/f22sayedGrYHh
JkctI5A3kOu+iD6FEb2XD2csn7wVEM17mfwavPbMQfcmeuXJ96pT0PHdzebO8PA0ifsYbFX5gDwb
Vq7T3lQ9fCX666II61AO58Zt70rZXyl34ZxsiU+cjiHTx/p9G13UoFC3lwbKMpS1fH++4Hovvz8n
CBmlfZaj+u0X8koDgXPe+/RTWHX6ygr8JKyd6wCA6VjLpHwORfSq++oj4aEAyonau7nXjYdhBAYO
khnIMVV1x915Llm3imnAGEHJ6B11n2Aet0B8lPwJmzOWYaEaSVcqX7azu5D+fdq8dH2qspZwkz/r
HCJlIhct9ZNFRcXwSL5MoKmGFVQagAT7dFWhNYNbytXifFutk2w82q61MhT1WIhmabpyA9FjHXIm
tanYQ7M5RLbyjLBim9i43t3gYBKr7ioxaJCEU2X0NO3spZts3LD68pt8ngEB6yz5oimIphRNnD2T
oJo8ORr25GSps0uXvnah9t3ADkAUxbKYP/ci/TTL/iUx7J+qa89JfO4VF/Kfv1Yt7P2ifQ51VlsI
IbnhrAWBRi5DC01eCSYgZMqArGmTWhG/NhMwvOi3g9PtApSVScN5eebhP9NcmLnqwu5peTXjxkFc
hI5l7dXigMV6S94d4QnDooDZvRiQV5J+w9oAGN9tDmOcXgw5tb6sgx1qR5nVhyHcljbhLKNJWHuy
IwrYv7BJBCcaqJvYa6DEW8DX2mVNo7pW94FKOJlPZED3nYeTUbC9xuaDtz44F8FKcB6u0KY4ljwI
WewJ+0AI3S1LtVir+rD1EcuotCUHi9pveMHLfugyQk+U+jTJ/4CdMpv3njWPAbIO3JlgHXq5ZfHD
DJXjpbnoJEcYtJ6qmu2KQN316C1gD86zqF9N13k6USJLVF15QNe+y3DN6K3LcjDszDY6Sc4cjvkZ
utXVaoJrEw5PmA2QvOZr12RNYxDe5ucY+JSDCBF/GMOcEVWnzyeRjBLQScyFhZCo/ZI8RXrIitS0
96xub4aCLJLA1tytJkEz1CEjfJIxyw3fLnpNBrK+Ak4GpULKeD8cWz/djAKF2Nl+CySBrk6+L2ht
9Zb7IyoQQ/QmLLI6YbAh5CHihHzSw3RwlaFkAO2sdZazVv0JSeid1JW1vQ7do24izbH8bU0Yc8yQ
Ep0GrQSyNHgT9SpbKtOn5PeLJgGLRAAUmFgdBHPbPjWQVmu73zAJnms1jxcfRuITifQ7pHFUQw5C
Taav1Pp2QmdMAr9A/W+tolYnXsjaBkNACxuumpJufG08tjRvvcrZYpLqh3k1QMonZKwesARFdGbI
01iUerwggCVsl04wLEpvWAhGNB50ZVsCCe7BbZpeCV0eg067zRL1jEFsN3YJfD9/XRFvqgEc7/x4
W2vZUoD7Q72HwnQZFTpzRWSH5EiM4arU8eUYOJVSSC/fDjW4yQvU8iN5NTv3t4HEFaUAzylSV9dY
OsPVEcfpCvD/pvPydBcSKWj+l4t6GIlGJ5jb7l8UiEm2qx5dl/CNZa+6u2A0V3QVyMeG2tt2/oZo
mTVV/1vqT6Wa/5RE4i30riFSppbYCLvRH/3Zs/sLyv43j4Y5VVZOUFfjrGx1b/Lqw949llX/jJbs
4Mjk0qIuyMspBZtM53gbhtV6egpiVTmy3oRYhL46i1aNqaPLEcMTAnmG1JQ802SUuM5pgZieb5cj
Z5S5IE1ZntFgEri8lL29LYmYlGRGdV65LnkK/fLqQBUk5Tk5So2dr9PPahWcbFLbwqL/gh3BYHnY
AaqgyzUXBmGfbkKFbi5KrC0a5arbRhscHnhuz4XX3RiYXLRIYQlUj2beIVIlewY6JCDLhYFjZzqa
FpIGx7jCbXzsTHM1fZkdfUEGwdZu2NawvxATwjhDrgYcGAMpbHVFocCvg0RbeyW3Me1WbS2W5D7n
QjlSkczCQ+ctk0HS5QAAZo1rdNTLMu9XHlwQdqClQbwgPqnJJYR7eBnDFlIS0DL89sjFVmxvzat5
YpbeshhMknNr+Jw0FQNCRnzB62kj7IPoaWgTkLvi0Gfmqnf9vUK/z3+iI7AbxFmSX5tlSPgrsuOF
vQGFfoZBctYd2Fmeuw4JXWSCa8iVKVc46JY1DSulunbeeRyoBs18PSjj2hqLt9yQTznbXlACyTcP
CDzpoJGtJR1Ia3Jd8qUqP+pcVQsgN0EulKF4LttygXNq0SIMNcJyAc9/7REUZCTWwWIw3iWC7hZp
Fkq0dVQUrL1/CLkEbodnGsZ/Zy6w7b3kITeOA16ARH6q5qhYFmDMboz0H8EY7Zopvelzeqicwt0V
CKJ1Ikz6BAAqXJApjwOiaxhvO5XhXK8v1TTfaL2x+l0divpGIPgiio3XIlf3deCvFe3N83wCvNJl
btLH0w8Dj0pKkUi8LUv8R2Iqx6phAlTGx9hKN8VWjYyLqeNAFubGUFhhmnbFH0w2XY1pjWXH9kAd
jd3WTtx1Ujjb6TLVv8JTrCwVKE8M2ly8hr8vOd+rEgCwGcrRW1w0BNnS+Z0+5ED+RRy6azoOM56V
94bfMyIggFgqaVCTdKVjieIQwL/DwFvqHcjP7A1y9MrKnC3RGE+6MM6VCq7Hb58CpTkUeA7pkAE7
t5ggiFUgBHvcXRlRYgA76v1sg0qG9DUseY1KKyFfTQtz27QbP9hQQ3JNiv3vtVrlprvqOqG7l/bm
itb8svHR0ALk5moMYYNkMwXI6R/MnCe4Dcidtba17DYTXzQOmpVo1X1c26cojXeR3t5zxnAkRG9t
HfQhpTImfbZrIqs9gWKYbEsNsY1WYReAnZWap5jROFrFQxW0K78av2vI7W6X0JEJHtOTHFXB5LE5
j3l87HLlyXI5a5H/GKJcAfN5AGO2sVJg7ba1QTE202S+10GLdoyq2mqdaoQu+p82dR3kgVj1FqGz
T/N0hX56TSdpMd3owka6ESQbsszJXxk5k0Txs8w1horirAKxQwC1s0tnnWftKbXjHayBTQnlwwOb
Lj2HpHb26KI8I+0+e/ERKOolCNJtGCS7RPa3PKLoycEPBO62FPEWvewhASMcGnwnRDYjvs4YaYXK
bejRpOqjsxlSRqYcuZ3xUA/ZdiDZZ17FqLZEIb5jPTTWKIyyMCdrhj5Zal7KMG3R8nt3QydWzcmN
arX3gIotjTFnQJxQCXho6v99cMj/N/AaG5YMfJ//Dl4z5GVT/eN++sfpp6nLj/gf71n681dECH/B
PxEhhvEH7BpNc5iEuWBiBPCQfyJCDP0P0zVszRWOLnTNsc3/RIQY5h+6itHMBd2hog41/wsRYgj+
PmE4E716MscY4t9BhAAU+cdfADZQqCxBwqplqrqmOxaf4c8Am8BqTb3VOrIQVHSUjSDspEFZjScT
bXZJF00jJLgvQjKG+l3p9huHsgE2ItDoMH3IYdzBEmc9ky2W2YLk4KTdeN6JEVmJMMMO5KvLVK0m
j0QLtb3qoX+1e2SUfYhVBgmUSeBF3W5bfPE0qDKmsCwOUDJGp780Ap/wwKPcBK95QB8QeGegkXFZ
QaDAoYI1GNWUD8ekK4kX8MZ1W9QvouzZa8TSd1YKnir2uMr4Alc6KwedwFswqbZMHqLTriWhLbzP
+0rBwZ4EnEba65+ei8s/QUB/5gMZxnT9/gwI+vv1/RuApcpj2wAaMs4zrXrSewFPBKQaMkiSQWQl
dyi/blUoVrmu/IqT7MOq2j28KizN0Po6V932oXsNOs7hWK53gEk3jL7vRgBRyy/BGKitdRR2OuL8
V551phBOkr3lYXwA6/vLRi1DUBjaO5VLG482woWY9L8xZxRpbLscQWtcOQgxtGOMI2xindDrGJ+t
UNKFMMotzWa2A/2Q+rl9RFn25dBlwmiZGEA2sOeC7r1wjvxiyvJi6eS5hvGtD8J+o6Nq9X1o8R0g
vrY3n0clPRiac8hGY6nXeAyR1NfjYyzMUwI4AuAHR+DJrR4eqiI5sCHsBzHeek2e9BhXB76VBFQz
ocvzuApQ1aTVfcjlVlYs5Og3BSYpTqtbQ8Upw6imYchDgDOyb/AUEHqRCYcq2UhRvoz9d0P8GPA+
mNKgw0FTzoTl7FLX2WO4SEXFI9g+OZbz3E3O6Tay8xkBJdfOIcdJ8y4TE840wOqPxQPu4GGgx9M5
6s2QCMo7b4qoVYN0n4/2p1YoR5J0gqUm/EOU3nKr3nt2SkoeDuFZSpYlCvF9b6BDluj4sT/MLcPc
5m2IYqTsZzYKOK3rSKNQj3iqj1CJV51CDnpGWmNazEKyU6Eq5GsgiBtHA1EiOURHVA6ZhyXYZVki
JAbPRiRXJC4yitQnz/adjJ54NuJ4VnPuItAfgQ8cmF2Cu2WgPdPYAW0jDAURqXY7VdFWhTteS7pE
ZNc6r0Xnryw4nouO46Ui3C/F90hxq7uvPmy3HXB2x/dZFoB4zwMDq/7ovxC/tmgEAgvNOsHAWZAK
+ZKI0JrZ5C4WKXMgt8u/fRh0k//xmfQlUDfOe+v01yKv32sF+xDrIW7lTD6w7b2XtbbMCnsFuftS
m/hpCecDbLqCEUHLJ9BYWgIlXuSmtbU8agUeFaxJsmEWOOyUBHGAqEIols42MNNj2PvHUFg/UhNH
W+TXrE2X6FdIebi0oXcZDPOX608Gf7t/8ivjUQn5E3TploHxJ9Z5KthiT6Q25W6g3Hjc3usk+ErT
/KlvvUXdq6+ugiy40H4G6oQQtBdBMuUMGFHJrChg8ZU5d9F0b+Qt/SIsJt2LIA9Z5+yVXpN3P4Eu
bWehifzQUBTjRZimTEzAHCk+vMRYBwbeTgQeMlW3ZtifgnI4aqXz3AjLwUgIaBu6IYDs6ka67qKW
BFv136YO/EAo66iTnDKnNBACgKIStVmUQCnDxa1244MIDdrpSF/kfPp7HK/ZdVV90/z4gzt6FrlY
4nd1O/GKPB9fA1h+dThFHaMl3Z5bvTymebJTenXVxeoqxylYpHQceJ26ARNWZK2bsriTGnHOFPUQ
jcGxpAdKqgxZBVYVaiRxMzCslBaeczK+ZFrx0Q92uXeyApI1QyETuE4ItgLO7S982soycPJTJeJ6
qRtsavrYieX/sLQLCF5/W9ptVWcv1lClCsuyJjbcn9lvRUNmpmlrc9P4lo3xJvx6Lkv5LLT6nGUf
slHXvvqpcpeQP59BrswLj5aUd0WIRkAKOFP/lwuoFC8HnMpCuHhmdWueF+TVAF9fZwnxI2oHSqij
v6F1DG5SWJboLj3/SWOaZw44LUgVP7AUL5WspFKaYp8baskAxklL7lE0z53umPLrxPTMuaUr2zBh
vTN973tKmfNTCRCL3Inp8I1bbNtG+jpyv4MkW4+22FiZslciUEZWhDYRd4cHmaRHcJ7Sh+sxHc5G
ozmNjbvLIFZRu09R9GeN2t3wqChxQIWYzapafTFLSSKvTxWBwR23/Qpl2cWx3V8S0ZjfNY/eHk8W
eVpuyPCEMdYMbcaibupNC8DBp5844g5JpDW3kSS6LIm9X6BFrlBj0G6q0O75o7KGHHXEBov1t4Hk
KiCqN84xRa6OQ48OmCjOxFdeXJkcaELfhgEJSem8CV09Kmm1NWvlZ1DCd7ez3gMq/qH07jkSCPQk
YH6YCiwgo14QRZKHVK3qUV/GA7Qbu6rWtRZ/uTGJXno6oHWsui+jClfo5HjEnX3l16fKUaHN5MFH
qmFYjtWThwMsPwycfKwYY0NhbbgGLz4MTq/JLjoKjygL9n2Me8HVLGVNUsPJCYn9MWkUmNosKzn+
ECtIkiCuUIPFQ9+HsbGjUJ+Mq2jiVciiG7/TL16EozYVD1yjO1olxwxPdOGV3I7JE6KYS4HMDDTs
DHwJ8WsISuU1UYtfbaF/k+B+KWqccJ1/TzHlWnWmUBTSAAq0cz54a5aMAx76pyg1bgE/sDNYF7i8
7Sx3Tp5SPBFAi+u+MXeuVzOZGleNAt9H7wxc5MRcIZ8g2sDEkYP7B9fDyvY00qMo4BHRDrvGy7d1
4HymdcLl1I/tqF11ZLCz2nGLeREpsFb89osUXB6TUkYLiBvvVibeKMt4zi0a/1qzqLz02imTlBf8
15Ryfg1k/OayNS50w4y2pWqehxRLv6GTRFRRx/Vrrvx73ZlnD3ePHsHVKrWlleko/sAvRkQkOdbV
tPJZUeorwP8rrPlcsOHD1+NVgcuirFl3fWer0q9aET28EwnhHqlylmF8Eb62Qv+8GkW6VDMjXra2
gz83C17iQuVig93Hf1rSMgMJgSHdkOz3X7YT0Ib+bsEOr9FZ3CthPVUNe4kGSqtz3TcHD3KZeke3
o33eWah8gLaaBGINVrdmwGjqDz/cpcZ7TiheZN05MnG0yWiB01fXg6Man7X+CCoFBW3PgQ1AVa1P
Mmr1rqbKu2a15zDp10TjMLelq4s14JJbDG9rwt8x96ANqrVJy3U33ZAJSAx6uFpbQ7euGNGmBh7t
xqgXiTau8+KOK3KvB/0sqYNTpuQr16yuUeFt9NR7Sms+WlD6OztDClYZ+xhjfZbvMrVe1P7NNbuz
Y+crhUKbbMrH/31116GV/nVxt2xkt3A9wTPixXAowP68uNtamPDY9OO8xxWV1zjaofYVEYT93iNy
qWn9dyVX4NmJKwlcj0H0x0G2k93NvtsVLb8uazZuptB4IpZ9pN0+tcEGc12ZUPWMUSely9j8/tD/
orn+q9z4G1b2b7/8X1Bmp2/z/xhEVoMZBrr1v6/EV2/X8z+OH18/31ka/AXS+a8/+l+YTojzhmsI
Q7c0Su7/U4Pr6h/CEpbt2hpyMRu22X/W4EL/w0COTu1OuY3rzPgTRFb9w4GN7AKYFZZKDW/+OzU4
ZTZ/1V+eNs3hGGGplmpMPQKkuX992jiPGS1uFQgxbr9sLclYpSPrhrddn01TmBLgNXLJLryowtmb
eXkfFKLocJtydseZxFDBzHA4K/WELMiaMyvsu6mfYPPfTWhjrc20t1MUMse8EzKblQ18cej7RcA6
M4s069UZiwOpwjXTHOZp5JEOPoMFD0+CV60in47b6MJ5YXaSRSDt22jVqda4bGxW79gFsalm9bZV
fOIEq+cuJB5Y9bQMLg/NAannHQkEyUvdo/gw1RpJYAgVKYnqu4cjzRjCSR8YAZBEf50bpj1DZsWi
07vPxBohzoUVUORH1dR/5a79lPthvyO5LchA1CBTQ/RLViGgKaAfBSXkdFT1B8TZhLrjqJ/c44mA
smO/kStORu1IVgIwE2zYN+iaCNF67y3oHExrWTfxJEZ201mXo9zqfFIRxy/sc3jjLdZFDsgWHMai
j2twHdSUSkGTWEeGZ9dzrazObEeLEkpDCoh0JkvnYhAlgHjN2dtEOUX1eIRjeAkhQS6DIIewE9Bh
nsa8YYpMwzCad8tuP9SOoYrXEUOUQfmMMEBqfXzwRIEEg5FpG51j1uLafTHB+fsx/wiCR5mXn0Ug
D6rfESGQXhOFgDcUx7epzWGOR6A2ErWfPLdVc1BU5aD7HKjC+JfIzX1nEAGi2ZJuLvoIQ3WfzUJ3
Z6P1ZXrtS2CjtTInZKfS71UN7J6rItBKJrMbd1MV1SVBbeUL8aKk6VNXx091R46JOSCYxOlBFAcY
RRwLGsOpmVtiIq3LrJoBLLhjt75ZNq1QBu6zmsKt7y6Bzy3ycvXQkD0wy/v6huJrrkTTKLeBl1Hj
avITAjw65wbraIMxIiL0OiQohSIU0lKHayuhybRPVCpWXW1vaRZMNeF7akScsasdnVmC8AgKQqB+
00ZEClSFqNETzJYyx5HQdg+j0x74vxaoco+dYa29CjMrRswm0MAVpgcgXhu7faskDIrIkh+EJm/H
yZMR6pxXUu2e2HKphL3FQax9BkqIHF3tmEFwlpAYrEoC2yGtEeM6Ij1K03Plw4G2CvGl9By46jZF
DAchtTNMAhDzS4b3OJbd/fdXOavCU2R0o1duPDc6F+yPYaybnkKrw/jcpOo3koiZ73h7P8CAKWDC
5nitcj3+JPTxTXXaX44YPqnHX5FF0wiJOHR3drkleiK1kOKKKLnQ2KtwZvRncwLG7ELbg3ZA/lpZ
r2yTMhT6nz8TDf5KI+JtU9tmNZjxY3CHJRDZA6GbS93snoRdHU3DX2mqv/c7dZeL5MOccDMv2Wjz
DOsRCbfiOErJ2NvZCvoGfdUtNE+DmNp0M6Mnj1tAokpbAEwg+jF1S3qCmRRzDKUL4tAfJD3CyOGb
O8Qo0yjZJOP0due1uuQYOosFqJoyVjCuy+qs9xMK0HUhysiFEyZbzLJrFwEGLl+Miw2RBwXHEaqO
7k4sYImnGBOBp/SXsS2voe0TBaFi3onrHTHpqN8b9YWBWrtR+OnIXFIwYJ2qhqnSGMbNRBZleJrf
HRyfXhD/0nsQINA3h1lV9cvE0on8RZXqRwW2WQBh9ih2oRX+EgVhapFWIMRG6lIn+KGhTtHG0pR5
afe8MMMPkykmRkZ5pb2lF6ekhfxDjsiwyrLwnOrklustWSdD2i+tKoXtnKvraCSuEPXZI83z9xED
ByzmqlqMnUmcJJ6mXnpM198wi/IxizeQxj84D9xZeYP9l/Khka1XcAhEBeuGyDnsOafUQeHPYrVv
5UTj68MfXD84SvN8FrAHIAfmBdMC9SWkFYwZDR0KBu95F7pPQ8GYCq+OvuytDa5qAuwrB0tapn4O
4t2j/J916hDOayXEVNcq2JswhLU1caNc3Rmu+5qYuZlFVwKReH8CnMXKn6o/nogoWuIb7bvvwQm2
+jC54jpU8+x4gE74WTRiruaOXr0ko6WtTGQyuB/uMf+YVAnEawX0Dcfg6uYVSA61X6duyf+6nbD8
Fvo1z7uXLQcvKedtQ3HBLXt2THLMWBbeNMofdoB57gYAlezXMAHzkCU11RewYHiW2IaM/IYblSGr
pu4qUzuz+aEqcFGou8Zn1RA9Z/UoNeE+34mHV2ai9U5pER0MhyemsswlPqpD6SHyqNUPRRZfjb9j
cPpjF2fcM68jBW8zksFN/OxMiOJdM2vuipk87KZ7NvVoX1lvtTm+lHnyprm0D9uYUAkYxfMC9mGk
5M+5F3/r2AGmbEZMHIQpzJI+WI16eZh4qoWWHJQSvJGs2UC7Nt/C8brbyHxZ67kiQdVjX242bYUs
O7Orb6svcORnKgx8Mvha1kxaE3MTIRh6kkkbYKWnFgPhbNTYsG0XCTOh2mDhnA8mg/dQQNvSs/rZ
EmQKaRhieiFOuawimIsOHJBYHJuBVmaBZ4TUBwy4JIPHY4JWNqmtLYO6byAHM7wJWRDvTZwBiUnr
oagMHcwjZnaVlI65qSJkLzM0YlpZL1ntziBxMaxRRHP5+vfaUvc490ATPcNv4W4pPqJ749hS4Y3u
k8SeONOw08+atn9xE/0npatF1yu5Sr89stytexSelboJK/PFyLRnRjW7DqiFIsGkmvPc9p+Z/AfY
7bS1q1RPsJbv4SNzPPIYc0AWnUUgTR1HjMntndODpa6ZG/EKgvNQw/ps6AaPMGwMG1cibQOqbb93
5zyp9EKzh0ACs7YjyFc6rWJGJPuO5M3KE9siKbcuJZqjTaS319+HsmRetJUP3W7EuJ6qqyxPVnFo
H7K4/E4MFMZqbs4s4a+8tP+qCNMo1PwVZeO3gyCW6Sjuy191ZRZMA3zEx3l5rkd6BEYQmLPSPBpJ
5QL7SYmmj3+FIXdcTiMo4O9zxk/o3rzWw8SnmVh/i4ONHrBoIs6QOMpRYLSsstilOOW9luQ7Zo1C
aySdxh9lULI2sJfJW9DIS6eaxzjHu1GnDTZtemQTDy51BF3skMaV/MXONwvRt8xHPf/0XO25G/Lz
dEwkaWrbEZ/cE/s+6010eTWEKQtvw4xF+jPM2MipFWZRQuOBn285xP1d9SXkHpycs5KgMRpQ2nL0
re86SB6twMddszEz7vlB/8jyFcpl6jvvukGfFK1FdlVKjrj5BBdnaADCoDGvYyu2yNbTuRPj/fOA
vNts7FpK+w72O6LeTTXR4BWw8P3Eh/ctSPE4QfEaAo/POijy+ZgCwuPsC3tfD+Y6sBTIH96bEuJa
DUrkVK0PEkxU2Vk3vjWb/mM4UetjBnM2mtFQbzd9bNXLhtOc/R/cncd248i2bX/l/QBqAAjYzmuI
3omSKKZMByMtvDcB4OvfDGZmZVbdd+qMc3v3NopFA0lMEib23mvNBRAbbYhwkVvQnB8KUI0h7cx1
tZUEYcHxtw9plht3tYU4UYdINSmafgN738WbsKzJVl1qGfLxUKbPmMY9suHN5aC4/FXImd0fqyfl
tsKm5pL1DMZfGyH0GID9HQD/hSL9lyD/fZbcy4KZFyK6fOuwElk5BASEUfDVJTDAVMkBogJd4htv
+cyelsqa4VbPhZQVyiL1k+1Yhf5izq2LU8UZIDTSCUqVU5BU28Ykt4AAhk1wdFWagTAf9agcyOGe
zwNa4K1HYuiCMJKXIeRc3rSsvBiRAoabQQdjB4a0W35xXAZ3PTFkjSCf2SSteD2DqMRqlW2gsPVb
I92bsVYuc8F52J60/SAS2pylfgjV8rRvYKiI+YRvkwUQk3xLjfQ1Ndzf6ILYIEuN/Fl4XVslAijt
B4J776Al1FhwN2PjmRtwl1/avhB3sxISICNFNDcdsfM8phzYUwbFz2Ng5tqR3PSt/WaLmTNSwzHb
QcuprBp2TR/pIATMqzlzJdB6uc/zpwmTfdq56OVTAO1Wb73O0IzQSDzGGM/o5Jio74gZz5r3DprD
kt2KRUd7Aal/mZiyzRbjB6vme8GtjqCKEyoXS7ROAou5XxIsrPX9am4YhTIz73C98n5JTYXKZPjk
ZqVkuNek30Hrnkbi0glvbhKcYX7HBcEfABnFWIk05yh6WDh9bqDg1XG9ctZMGfnIrPgQ9Nl6dPuD
TXeUw6ZZZcRqrOKs3qWSM/egMWGohMb4lSSMtOGrtABfs1NHGTYUgTnK652VP+jwOWhtbCYAMuhd
v871kCEpiWfAGAFry0HGaI4IrpdwQgL3FMkE0709Vrtg8Fe+AjrWujvv9K4hN9cYdqIc/DNmTkJq
k+TQRf7GystoE6dGt4otZxWzoyHflatxVsj1roG+V8TXwnmtgMss5yk/R4UVrqxYhOeGoqnQqumA
A8pyBmLunG6TF1QplYpiSPPBWFYetKaE4rdVFrd6ekhcYzi2y7FJr0wbGsAb4OrB3iQbj8YsylfS
F283c2LCETSIIA86BJaBQgx1U8Q1uWfwlstXgZoZvILOiLp4qcME0mliUAdpcrGQHZe23E/KdW+M
812WmycrI6UiL0+DyRFVufddkO1QN2YkPRxN0WUfWiE/8dU24A/Gao08kNSQqT55HfmIcMqStR44
63Cwt5IRN5WWPyOFnKbHsA8b8CgMBzAkN3ZSfwnqR9Mpqqsp6/sknvyj29lfIfvMcGJi3GzXNEye
Y50LdCMCsRgqA0G59rWu2+ekUQufFAeW0ddy2cccdFJQTuk6hAiEtn3Xw59jSdebBTy38KV1QtrT
oAFx/fVP4xSTgWFfk8x4FU751OmIOn0ov0MdPrZ1/kUUMdZB9ynHQdSRMTEmLUm2/vCYW/3aFET1
ket2sUPzWnLqpRW2TXVqWlFS99XxxkZfsAk9QFcdxloTlVToTY80qPOl6+b2iiNq2QqfReJQZYto
wBEUOW9eNbUrLdfG1WTBHq8ZuxNoqC/I+d4WHsukpodVRqYgqYGlYMZo0zkemX4kcOf10XwdI87f
oagL1njJRy+VYs+oYgKJ5unim2aXzGigwVLGuhHrcIZUlJd1mGXKQ1cApCE61W3uhT6dXNM+xxSC
tSn27HnowjkR2uWb5TLA1rKpWUsv/JQScFo3kABM/zMZJO+mi+1msj6TzfhmDEBPraL/Fmo7DGpX
hrvUM+IjGEzYXpu0nbnWpLlcmJLVR6XOhr5T7NpJfiUuvd1SnOAZOJcDZ34P1nmuodVLymc0ckcx
F18GShzfH9uF34ysSPX4LZxxvPjtckgig3K1mFcFjQFWAxDX0UkXQ1kCjChZ+QuIp0biUGUGdLTP
dgFKpwxZjMrUXSuRtcbMmNEGkopt26TYvYOEJk9EA0mRQYzuMmb6BZJ2clfjUWJK6x6Ib5iXbk1c
hQG3Iej8AjjD1C6Z1NVodNyrTazE2pSwDr0v0bCykDOKZVTRhpnI1YOjwjLJtSLwRFFsrnOAJ2VM
a9IpXWsXMHENkgxiqm4dcYagoOXzX1Td9GVINdJi8wIG8oAxLPSf41l/GTFhtoUjoABkSDKc+mPo
NN9m032AJbc2ghndT8o5u2XqvYj6gJZXgOgwJ7lx2bkTFg0qqQmOGEY2j+BVze5WPNVF7uey5FRG
vRfQyATvQMspltVTw+pP2gaidQzdQTE8O737brRzf1eWkKUD0bP8061d2lzStq6eUtzroEPn5dyJ
cZ/6nH8mu7E30JtBxTg08f0KpEfzYbCQA4s5W6ees7FkCZYotmGZjflj5k1oFAbzczCB1gdE8hxH
4/sAtmdtdMR9tWPQrEZ3fM3CpP8+kP6Puv//LQHe733///s/JF7OZe3lqDb5v54NPJWf049Z9rss
78+f+j4W0AzxBwQ7S/im7pHGpfr4P7R56iXXpj7y2cCxTU+Yfw4GbPcPRga646nsOR9ZH1q/H+ly
vGQBK/85SzDM/2gwwNa/jwVsy/J1z7J112f6QGSdy3v4fQjlybx0y5FwCMOlieOTx9yvg7b0DuBB
POzIrPI8X1v6menRXSmn4TD4RrhpSYlYJmURbhLZcT11teLeSOvy/nav7nXy2GeDbAcw8hg484i8
djc6swRkaq4PJ2HI6Nzl37Vw/9H++RKncfX1S/zx7wmG/xP3QSZDKGcYJf3rffBA4OPwl2TDP3/o
x2TK+IMUWqD5jKVIg2OY9HMPZDKlWwaNdmE7/BXLZkL5M95Q/GE6iAVcz2ZgZDC8+nMHJPlQ/T5e
4xJk6eZ/pg41XOuvuyABhyopURi+ze6ncyb+22SqGyrPyi0rX4jc+yoYpB3Bm973CAqvvfk4JHP9
Zc4lfR7/xIm72QvPZ2nFDGFDD5rLLVrsNvPWY6ezEAPpjcyhPTUeo1MQqtU6LuJ20zbzp5zi8INr
HRM9zZcMu3a1ey/Vkq8oT/ZtCchacFCLQrOtyzUJQf3d2mEGYYQWi8chh1WlvzCxyo6J9MOdO0+v
fEBUvuSxoExlcwQH5HU0EJvpQmAUMZP72w2QYEoKI92AIZjWo9BY3XZzfmXp02kkxfsPuj85tB7p
GKHYfdRnpLJ+jYDTxH7On436jeVJZSGZwfkcNCO4WEYUnZn60f7vS9KDO58D8s0c0mvpMLTzR650
s6/zQzq8INddsYLtViWRZhRpwSZXy/yU9b6pFv4mFcCsSoFKFQWeKg9gJ0BhoGAgVC3k3VJEZHI1
U1OgFop3oSoz8ITMi0mVHoIaZKQWUUPTjafKk0AVKsQlv7ZlA0l+YNS1SE3qfLczGj7T+INUxU6m
yp6E+ie/FUKqJHKojSZqJGZrEFirD23vnHCUU465gCbjxmA9i3nY9I6sudxdMhL2m7H72ESJTYYP
ITi06UM7ynrN+pouRjwu9Lzk3FNUUFJUaTepIi9R5Z5H3TerAjBWpWCgisKAeCtrIBIQ8hBFNZVj
RQUp2oupCsoqHSgtje7doruLoWvlwBfmFJg9TlSjaMFeCTQmkEYVqiMVa5Y/BdSvQTtQyLoWjtUC
ZosqcluqXRQytKoiG86e576JsEJDUdk6rNx6XtAVnlz5iOUXwKhqojDvzxjUzUuGVZSDKPlR9Kco
+wsU/jZKfwRpuwnlf4wDoE7Bv+EISHEGJDgEWpwCWnYqkTM0+Ad8fAQRfgKNzlmLv4AGx5Yyfk8U
M1F83mbGh0B2+6rEl8CSbZllz5Qam/yRxsZ+wMFQe+VKD+elhZ8lm7GgdeV6yI6Rri0DUyPS5DkY
PjXY40Kr25jYh3rnNdLrgzJRCYxTEywH4c5bWJpHEfUMNYHRGuVJNtETxkRVX531OUGISp3rpy/2
WKzUej5LzC/KVAVq+EiTbB8nHMhyWgcl4FMGiB7OjxAHSIoTJMQRkuAMGTKJManaZbg29ICmGTZT
G+RDmJqHEdKUbhfLikikufF2pUg2QBBwoCTHjn+TY7Kg0/l7OFUQZYzU1CX+lYKvwcHPMuFr8bC8
wCVVwQUMXbcS94t6KscN0+OKwYG3MBg/GG21Nfm0ml4snObDhDgHvfyaP7qlIY+MNbqvDXkkcAxp
sL3OKUjw/j4S6Ef0j7b2zLfeRHyKJ8jssQozzlb/z9tqjbB9n+BeMR1+exR/NIgbotbexNQJJc/R
3DfdajEMPvhm8gtMfVkTacTRtGFyx2iRFviwwnirnRnU1PDxAxuAiySgL552gkGK+qbLMVxLHD9r
9XEQ404Klbv1RbVKU/vB2VdZtfXj4pTqfBlTRCH9sTXY9zDuqj9GuFqmQ9YfSzRlyS5J3+0q5ps1
Dulsv6p36eAxn5F5MuVde1MNmkWsGDOsiKDXav+rjVVrxrLlj9hy7F09C5Bb/j7C2CU+DZi8mM7u
XUxfqe9eSJ9exlO4qmeU7iU2UR8jqsmgGahyQ0qFcDGcgszMkyM96FXf5XSpxtVIneFiPbOwoGlY
0TosaRbWNBcVZUy1Qyozdk8O75FQKj4mE9l7S4lPl2POY059PnirmQlatEhxyYPbyXipE/GjE3dv
aldWnzlcs6WsHlyLsty/syWZDMU6Kda1AqZGFwPzHUnXgCHFOcWUV2DOazDpVZj1Ikx7MzgGLHwz
Vr5wP2Hrm7D3zdj8yAx/mLD9sa48a9gAZ+yAIUI2d/pUKsUQZsFeQysV3odesEETp+xBpLZPS0ox
1RBdMRBedA6nP7yoYDjAmW9FItcCIE03Tpve1E78h6B3hVcA/y5v9USXB8gdNjYYC5W5Ik8esxLu
0HAmVk8s1YlYPe7JH7W5WtNxXrEj7ErlAud4DEmHL8rsxAV1PZlHfx4Xrk3rlmr0ZrICEutgz4S1
fiKoaQP28qHBvkkv5kyUYYCp08Tc2WLyBKaw9DF92vTIK1yZWEEdLKEa1lAoODgLCJTHMmpjHY2w
kAqspAx+8PliLm1D5hMcDVhOW6ynaqeKsKL2WFIjrKkZFtUAq6qPZdXj87KxsA5YWVMsmoZbbwbB
eTr19taM6D6wP0GXTJSNGvkC/UCH8yYfdla91Fhm5aSt0IcSJt8emc0+61hrHboxsAoGD/I29Ij0
k4ZWscKMq2HKne89DLoSo66S3afBU5EyTcDGW2Ln7bD1hlaxkdh8C+y+7RzHd3g+15zr9sQwOP5K
S+fT7OF+H4cPeuk9Rfq0lJhaCszEM6biCXMxnNoG/SoIE+652I9bbMgedmQLWzIIfNzxEquyQ/Pc
x7o86l8yaKs1fAnB6dZK4SkgM1GeXtZAfQTtH1AXplOzWpUDX0mmb+HOLxP82ZA8d6FW7RHxnJtZ
7qRDY4vwAiPhRO1pqApJTi2rg6BUTqOZK49cdWfw1UuNg7pKmG/aQ7tkWrJOSdJK6caYwBzxu00e
zVjj5NaciDI8rnayaXrsOYZYx1ugS4sJw7g6M4cahk0aJD3/pBJjeWZe+VDu1CdgdliAsZ/32NAH
7OhyeBSY05sEGROLBgdE24gkIAGsa2LVjXDCky3OCIn0RJ6PHNq4XbjLAwLIphN6CU9lgbEXGO3X
Hm5Di22+ZHik9hzvGPhfKoz16ltwMdpzaC5sjPcTBnz1ZsgiOkAzW3pvU88E/CIx7OMIP7UY+BOM
/IVy9COreG0+Rdj8iRNh0D0jtAQAYGMTdysXnWB36fLuakbao1VER3f4bDskI3MyiAx/g4AXAU27
oC19F35V+3cOegCRynkGRRDYD7DNNxLB+wCowAVYkAIuSAAYRM3GAWcQgDUQ4A0qMAcxuAMD7AFY
IBsIghtEmwooQg0cAQUWAyrGz1m9p+jchn59dgS4a4yvmv01T/IlI31DcI1nwEgawRV+E17DDOZ6
d19imi+N5FhMH2awDQb4hhiMgwHOoWVRQgYpk6KB7iTXYLAPHfgHGwxEE6+TcwIzwH4xgETUwCI6
+UVD6p2wCOz1Q8VaxMC4Cwr3GEGi6FvWNXR9F5ly3iqfaWuKs5i6zcRbnpqjVs+nMrOPDaEx5LKQ
BdkdORoXUzvua2tc0uelp8YJYgaCIYFhaEz7oeBtfLqNjYJlcADNkKNBaGhMq2jbcWImH+4OJO9e
B7cxgN3w6gwMGhgOcBwOsz4JniOgk4eKqwbaQZbFMQXioQHzgKBPaG+EE9t/KrJzB/KjAP2BswdZ
S0Hfunp2TNZlGg1DUCEjdBXAIRi6qjtYoydNIUVM62wqxgjiuQ8V0JEY+EgAhKQFRiKAkuQyeazn
dIficOEP01ovGUMX2EcKudNn/1mL+RBY4WucSwV27w6Z/GQy0M5V8xtuyjCeyJ/fYJGmwX7XgU7p
ECxHoFQGkCoWaBUDxIqrWCsS6Ar2+WUPhMUCxuLAZGEUa4JosUG1eOXVQE7lFGsQGMR3wHPxm/6K
jWdbROuJU2jGy80tYAIQjLoQ5oBhArJX+PyAxfRAYxrgMe0IRAZZggAqkwKXmYDMVLK9BEBnbGff
gKBxQdEIkDSD/R4DqCGh4SkCWBPK58gx9w64nVThbMDamApvA+amY3QZK+4NuaIX9cIIEIfqowKP
k0awr0aCvaZr4Z8TqVjC2YOe5K8imi51Xp06UDuSgqHNTwkAHj6tayLzB0PBqyBVFd54mdwRvc23
qdSu08YF5VO/CLA+hN586jFNV6Q9jA3cHvA/JRggdeVS71P9K3wsZDa4IPW2JPggB4oQlYXWDc81
cCGF/bKBDeEV36gfU5Qw9WMpUKIOkZcNpGgCVtQDLWqAF2V++hCyEwWD80ZOJUq27okV82tF7CQ5
5ocCBHRDMEhZQ2Kr+/um7a7kzF3jqMB2ObNixR5e47GWQARTuGrC+KRP3cUPHsxoPJA/fR8VG7fs
n0d4TaZX349V9jADHmtTWEEJeebyJQ+Ci8kyogk6VtKfOyrAFNvWxIozwgFo26+ZQzY6JIZi9C6u
PRA5kH3yERP62Qoq/2Pd2G+Uzpei1a5ot0ygUmqnsGAeJp73pr5GDTnePI6PDZgqaFSTFePkd3lz
46N6C7arXQczO1XNxxTUFRHplwH0FUfzFb4w3J3xMQaNFaG9VK/5ILNQtDP1Gp7AfT+4ILUEaK2o
Ms9wUZ/qJnno2s+V6ZxkVyBZlJfIcd5yAF0zFPWFCbILBM+rBOFVgfICp/uCAfM6gvjim31yS5I9
6tMN5tRrLAS9SwbcyuyNF82NTqF2wuSm4hCX6o33uXZJ6uCEtv+D+kdlUb1vDPzj4VF6T/mUPDQ5
0KYu38u4vzBjrQzjUOX+5fb7AcGNhHGY5hX43aP6ksl6YzAgH4iyeBjn9l66n7VEnNSfCmYb/Yzx
MMfhSzVqV8Yk9wZhwyDVXHT7Loi1FNRaA3KNgfhTLu1TA4qtKb7vNrUXXDqnvVekKq+RTxr/grFd
A0i4D8ljV+9Hd+tdAf2UsupNbRpG84Nma1ddI6i6G/ekfD9VefSg4zjIWjyV6doBJ5cprlwLYG4E
NGcCnHOKq98+UDp4Xnea/LP6h5Hauggf1NJUTGf9c1o1Vy4SMluHVbaXEc2M4Jx2r3AYIo6yQC7p
9KAG0R7HKERShdCme0KejXLD3mQh5Z3BewQb1xvao5v5FxPAXhTxvgDuuZy3yOR+STkitcQ5kvGw
nwH0zYD6hAPnMFkFqSJh9VcJzi/gDNpYxH0wvwb2xwzoKlkZ1EAAPUZ57Ju7Djig2vnUHqXX4X1j
dx8SMHHqiOqt4ME/GUX5FoiU1eC+grsBgJDG8YXcUzyE8kW9+2lK1oHe0NIxzur1aPYuYW68jFZ5
b+NxqvieSHLQW3vpdfKlAIFIUxztRnafRv4V5dkDZjJkaEBYdeZwioIsmmeFE2s0aIOiW/kjQjPg
HVCbtfdJR4xA2IBLOIdV50Sq+pfZnF4mHZgaLss81w+a1T1135rMf4Tn/dqtQpyznQVgPeqgqaef
wGW+y07fqKuDGD8ZRnAq+BUmrRcwxAXRJHct9WqYQWNFmzR7+oNWd1f1niLXfSM6E8eTXHpufXVA
zKl/o9qzwTew6J326li1MTh3qbkvWrAUkby2E5fMBA1aqV0Kz7kvTP/oteS/1If2B01QjOlDO8Jk
6vKT1YhlR1PKiNU+YLyoTzdyJSy3/LUqFRGnebckhF2Z3h7TtJnvWAmThlC/xE1zMpT9Kn2daexw
0Su5hAcnBISm9qVN6pXN2jwuKLDd8N5LAUUoFqo/VZ8blj+ZYSIZ94nQAMlJ43Rbje5W0FSMmlUA
DlQtUMcOoM1Agitn1AI9ze0IgChiWbQ8UwjdU3TUzQ9lym7NelDtNHMYbXJqXnSmi9T2ny2PdbU5
HezgpaEL0fX3bqe9w9sHdg0NhP8rTEmBAzvNtRueZGBUGLnTFjntqij2EhB3ioiJsOMdqVqrzix3
sS1JaYHTw6kTlCYSaDxCydInWWT4hkTyVGFYT4EtYy8/dm1ziK0zWfEp6qCCmEeuW4qwlMfgYAze
NqHCHUvgcuwwCJJcjnSab4WeCGFsaUQuKiKJStvALtvGg7MmCuvgJyx7PTpGw67H2q0oHerXcfhh
fLWWlowhCuKY5ICHLLAZIx1lGFjv6lUUdCCc5TA2S49AZ4u2k1O9RdbzSOgAn6v6nOv6ETDdIW/i
jYGtUcAsoI23sGk3qk+r0/lasnnPxBX+UHMMDH/NVQrto8JSBVLuSuLxlBI+a7tjjUwCH+Sz+knO
U2E9bvn7VctHCqg7qUm2IplPMbESyqlJaEtY8RtpkrMDajXFb1sKuS0mMI3pvfpMpONvdElkIoNl
xw5WrVvs05a0qUGu0zQAuVxhZzvqGSdTbT/a2regqCFJZl+zGH57SqYJjm6o8+3wog2jcSzz+D1T
9oeIwCAoBFCjaUr1Oh6xvP5kJqhQE6s/ZL11F+twcEs68fE4rnqzOsU+Gl32RRr56SEn40eJchDD
+S4uvNqgvsOQn1jlsx34X405qleixSdAx2+R2fajXSX1Nkn8S1+FlxYmgQ+LNGhtsWTFs7HDtF8F
gO8TInSXtZ2Scyrs56CV5zbtv/VxEC9REXhjsmCub0KspsydSm8pewK15kp+Kc2eO7r5iYBEFKXx
++Q7l7BNtqWBg9Y/AcPcZUaHKNSxFoMwEBYjQZFJsagyDRes5m3TmVpaK4KU3xotIkt8ydrkW0iJ
EI7o2LP2YD9ECSmb7kwjD8UbMig03UGuv7hz/1oPKekedruyuzfPqfMTHhsWF/YlSeFgV0aurZvE
vQtdDTwWUZBBLKDbNzQNC787k9PIB9uT+FiR5ytyztEWgpMRpUftgxCfOudQGkSCgLwH9qd5y8jg
0+iE7h0SO1mKJFuQyE3uRcBGaZm+2nNxiVt06ZpZwyEVdDSi8bNFOhhmSmSMZg38OmjICgwl834I
cWuCNGvqwHohGjrwuTahisbRsMi9YVf3LYmQzvhNStAVvgmDh4bCrEJsgUai50rzVeN0H6XVX1NP
bqwAGahDGXpnXB1ZIgAFAseFF2qzAMft2+6zX0l3oZk+ccaNj/q2hEXIV4277mI6oJvLur43sMV2
bl8gKCOY245ZmhE/guoi+8Je6dxlU7CuuX4R24TDPJu/NcZ01ZA836F1Z1aK7QKgk/C0fT/02BVz
ZIsj7b9WQiMb0lNsg2z3AoAn/7mF798O8f93TVGZa/7DAPVj9pEhftz9n/u++Pix+32a7/OTPwf5
xh+WAUSHaTx7gC4MXvoO2dFc8w9X6LrhOYbNYtexmWD+mKN64g/bFa7u2p7OkNXSeennIN//wyXI
w1PH9XdhwE8a0F9smOHX8sfj3ykwvjKL/oLA2KbhMmpgemqBozJMGEB/neOXDjxdHeb5yZvfspYu
yFSJ6jCbQA17DdB9Uddc825P3m70KRZkQqmNIkBSh18/c3tOqhd+bX27VznO2oS/QaU/VNtSh7FT
jlwU7gSScEKV1F1S7PVDUmBaScOafuDtoQY2zdXsny//dvf7D2WOqy2kHZANWdcJ0A9fRURPgCbV
jW1Hw/D9cV73PYGgNOHA906HLC3xmhsti1wtJv6gmhDm3n6m7sSEwYg86Z0ZOaBK//p7ukJCC4pp
ADhzPm3ShoX/xPtFftk3x9hhAexxKb89ut2Y3TB0d99fraqe8aG0aAUBvLxtqKtHVePxwm0bLIJr
1HgjNsppYlDpMHMe4GyDXujnpHqH8X+eUpjTIwL0g+uWoYIGlu9OP767ZZI8dd7QbEYtILSdYeNB
k4m3z0hsjfP8cHsm5Ry6/22v///sQuzM/2UfYjiPuNo0dMNBjvK3fci17aTFX22cnNQc17hIun2q
btreVMHUkdntKzTt+9srt4e3e3FOwAyZIHgAbK/a327MTK/2GRR8ykP15G93b4/9kjOkN8bdCmSZ
fm+njOnD7Hy76ZHCnUvCeSU55ztp2t7e63qCSpP4mMsQC5WtHbMipIgOJ53mUQ/LT7ffE1g2Rmzo
r80kUyQBOr2KgFrOMeE3yv7j1KXWJkpwR4W5FxAdmXtH2xtowYLHOv56eHsOqoq9sSrz5fbo14u/
ttVsk6tQQPw7F6cda7Zpbev9tDfhoO51O+Cg+/XY6GWO+0S9/v2l21ZBK6b9QJP/x6ZCvf7rh273
ftum83NKOaIvdc2xzvij8hMWJliU0jp3RcolvHdSItZmwBmV9MZdMmAkhfiB8GaWdASN5rGrLOgO
MySdbHScw6+b3E3c3x66Llb4mKbm4rYJgyMgIvQLV/hhZhviZPdOpiMFNBC4PcZzGvfqxtSsZkFC
Q4TRwKtgfLrpYzRlyWoM++nRtkAmeTH+on/edS2lUvrL2c8TlulwcrbQj9j2zfz8GydlGHXI41gD
TobJcevIkIVbGhyaAc2gm2K4I7AulNV0SatZ21akswC1DPw7kxailOIjvGmK2IHQTfoy3J1L2sDM
/b98f86vlETPuBjGYzjFzUUXhU1eix4sAsdAnD3LiAq9S7k71sJAgjmMWM1smjlZd0I0HH0AjvTa
Zvl9YclhPRpJF25y1wpPiA7oDPbx6faIHfSfPxkbnc5/+WRcw+W6oKtL1N+vC2Kqy2n0suw0TOQt
KvsQ6sRGpAXs/Ntt6hrVcWi0Cs2vevZ2NxzES5qmzSYUVUp+CcYyV7Ow4k0xXP2k/5TSC12Mk/5l
LB1OY1p7kJrb4kkS/kM6wM/y8RXk4Av2jZMHBSs27o7CdaHrqLsttFbYG2qr73d/20AUxDui4GUY
Q7tF87qG0ISkuR9MiUBgNGlxzrF96MllXJN20J8Nu3Bs3GzhtQgHIkT8rwz7cL2RZlUcIxJQf9xF
V10cjUpvVf8aHUcTlrt//rh9BeT5fUdED0VApmkDz0NVxxKX13/bEYOkS0yEOv5elxLwumOa+183
la79eEgVS3Hy6/FtG6S6PPm3zb9veXsSFdc6Hg0Kvn/1a28vwMQX3/9oy5v9/a9UjYt5Fb/eysm0
7th2KTyftCYFoh+otIg5TI/SqDivGnk+7NuGelNrQUTeXkkm1bYkZjr7sdGID3vnOszVbs/dflrd
sB7ufvzMr1e6MI23WuWco9uvATvAr1FbayT8riwf0YHllzNXc5PIsiYLMS6px466uT3kkDTXnN4h
UnUzw6ys3Ad2d3DqSQPMXHrNnZvFYF2NuVj2Rmi+3O7dnutJQ8GEkdwNMdB6R6zqLvGPTSmtrS6T
8+2Rpi4Ct3ttnMyLf7Nf/P3Syn6BWM5Gu+WYAsWdOoH9tl+Mvh0GMhHuXjZTDgNPmrieJTaXrCUz
LizEw+05YzYYtYse5U8xM58KmQyQkoiGI7fr6r73WMdEGosr9agL7JSoEXW3tBjIIDnDsRBW9zI1
q81cht/ynmCrvg7Dw+1eRgGM5a8VHJp/fWXA73lD1DMJj+Yd7HvIOA6k62WE5OnO96THLA0Fwr6Z
HHfv9KxHqDDZaCjp8jX+Ps1n/6A5lU+XywjuTDPRl7eHv26a0fuxya/nWDv4hybezf1OH/AIgWGu
9jWBtygTx2NWCmZjt7tMIDTUaUF7HmewJ5UUYbSnuT0eC50kysqw3psxSGim1C82UXCHlDywQx6g
AL/79Xic6h+v/HouiUbCfWxUGBnjZn0y8nLhVZD+qiB/JGQiugxjQPSPTjpfY5lw80xOPHUtq+U/
7ySG/bezh3CFMGykmo5pw8p0/74A0+zEp+Ejg/WY8b1zjqleSgizadSVT307uJcgnldJ7pQvKaTy
o9sEN/Nl9VJ0Trjx3CJdR6CUNyyM4xWsDyzoWflCNLO1K1msYhL7+ZzflNYuMmV7vj2VqHuFk72Q
RqatZwmwST1ze/rPn7n9Htlxmr899efzrvpdvzb983mHphV2Sd6FEC3NPNBduC+nbm/HHYYmBHkA
vYfiyR9MyMX5iLNWPby9YCN6ANjpY0B2iqfKpC+Xzvr29ui2VZt35KYW0Jd//aI5aqBK5WG+u20S
FOmzKto2ulJm3W6GULEt1E2fDrSQJTa52wstdNyD1wYRrim1dR4RwqrBPIssPSLDA0hKjW96N4mS
h3Mujl00fUimip2FvF/m1uxFu9vGOsb8NWpwCOhtJ+68ONYeOTSDR7tP/SXWh2l1ey7pzeDRBbZB
TnRt724Pby8gHlv2ad6cbz+VR2PK8W1tXSIZ1nLI0aAFfvPYN319rEZWfoYzgGL4+fD2Yqe2yDzx
fYvQTtgi+fmwBIj3eNvs9pQ3m2errVpi/+Jj4+IOpLMHUmXkdywNwkAX9qAn7I5FPp6+v9Ra1o+X
bk82RTWC1lRPtnJ+HvT5PYOoXd37gPAPdv8Y4npHMtg37b9Z3ihAzu/XW+FaSOTRIDuUJaZBgf7X
82pli5jrnTkg44LSbvNvOWAt/HEDrO3U43ACiyz8+z6XNHnd8Nx2Mwm+WeY85bNbKJ1vikQOF5HR
jV/FkMYfNFLJSViWTE26fCCBLnOzJRnsLREO6YCVV1hHX/QOFkIPPj0iOd+3jRcKvC/p6J4xaDPa
dAYl4uMmDD9KLJQPWGLppLHbb//5vPH3RQcfgu+7MHxxBZjAh24Uwd8uLjbvwC1pSKwFLFiCS72Z
rpxakkaO1e91gcerKFgJJCV2YEfmYhuV+sod9f40VAgMGmfcuJjw9mYknP3oeqfGBfY4eOl08EWs
I5+rhk2fRzvbnr2VNiBbEGMg90nSSUKEC3IhIhQeTple09GfdrMZfg2dQG7GqvSPwMbeZNJnK4Ro
jG68trorwawGTPufDKCU44Dfn4bDkeWZtW0juoymAeDh/1F2XsttI127viJUAY18KkaRYlCWfIKy
ZQ9yzrj6/aDpkWR/npn9H7gLHSVTINC91hsq/VQARTIyRZxM4oqz0+VLEJXo06N7Agtq2NW2kZMe
R8RGRbwmCRpkugcSqVBw0+vOt76U3YAtS29PB3MuQHA2yJs0uAjk0Nay2lNIQKJ7JFI3QDex8l+I
xm+6lmetPgbVGeHhV9ncV4a2AYfgrOQkdtDjlVqL4YClRvYct2Q8euW5jTxnTeho2xWmf9+U0Prw
5k10RbwmCRDszKii/3hriBke/2nLySPPRPHZIDSl6wZZtDky9Omvb+Okntfe2CCgrhIodexxP74X
VobEwhS5MJpIkwMzqTGtDiXGmm+zGOzsgMRuaSn2/qMQJKA2w+C+FaVR7D0NUEeme09NPPLxJmVw
nDyFdJKObm5lRMl/HOYk5eTTf0iYlsZxxYIQg1AV7IPfRC8TfQzRxCXX0xKkzYEWt+Sj+GO4m7zu
McclR69fEX6+GQqi8XU+HRvddp8mrTX3MOk8DjZUI7tpNw3CjWAv594MI2cV9PH14JLOCt0JQxNc
xe4wh95xsMiOsoaWL0cEt3iStSHO67vRJKspikCsZJssCPGtRu6go10aROQdLEir1D2nRMb+qVbz
t78t54LRvToA+e/1ZTdO7lPqb4LWDr6FdQaiqemzvePH2q3mhPlVrtfBN0ftvycYBdylInsIeEyD
mSgOaTQ7cJsDWWkKVEjGs5NOr7ZXNLuPduTqzRUJdkQkFC26EMKgyvw57MjT5de7T/D0JVXtOpZj
c1+7v29ZGl2ZKqFqmErGY7HyXJHe5L7DOUNeKkHBJYfd7MbM8RsociKDwVyVbb8PdyJh1VelU2Q3
AhzxFYk9tB5+W1POlGt0RmkTC6k5D84BOGNS9e00xTeajNbJNlmkfdg3HNIZYwUYKM6B9y0ijTcf
Q2S7/jFP1i8z5lUxuLwMzqaqvlHSWTq50FdIq9THlIwyBnjkCVqtY8spq7IHUe74MCI1MQ8rC1AY
9VzIqpK48ALN/qyjAHJp+ugk2+Kt06HHXvx9wsd8YqraEiFIJBHmXtkh15TVURSgI21CM7Ij7wAd
GIiL7fJO8Ki3gZqTleqex9B5zbvCPYG6tx/97C/Zaou2wua76K9kNeSxuCmA+a5ltTIaBQXsDOsk
fEMxRYZaKYYep+2qVDcdMR7lKrY7exWa0BTyuVuOKWoDpYEs2FlGbh+cpGvh2MRayw5LnC5V2dO4
o32o5mJqkE4OQaVaHhQND8th8GYUzlzYvWbnS7NtYwxCHGsdwSchOdbvUwHyJVPz6jBxwO+W2IeE
My0Ys9u5RxZNTlDrSl4OowZMMbe/XNpG3a62aL8jWB6qARxie43tnHhAVEF76HCydjiH3slaYZWo
25UqblZzZ6IgNoBpjr+VVY8H10ZraiTB517RYqjTJycjt46mpvd7vimOQ/jBIMI4tYjKqkCiOlWZ
GxvjMibV6uwsOz6Na8OjkrrVOUgV76YqoCpbgaM8ETZMtmqIcoqsuh2QWWin5lZWNZ2PMoUJeJBV
wtxLTe36a7f3+J/OpyRZlPJYU6fIwSrBQ6tNHJxCAXJsRFXkKUTXe0zMpL0OS83c632G8FvYIqPX
dw5c/lD9FgVTve0Qxzi1ff+z0GbhgyQ+/dZsp9fqUIrj8OvooXgWJdE3OT/p+12gNM1uFJF9EIh/
HCJtFxl8pRKjb7iB5ibZ6WeQdavctBeB3cBSkt15kHCXMcWYsuQy7mfTPGaM8LureEqZ8XCYTKu/
FAg+DAfDrPoN2ul/iVDfltwP1yFUxvYa3pm5j3glBctEs8OlKKZzhTguCVdNvZOFOqDOW1Q9Ystz
m9cb5anltFiXDfI3noeWQltCeM+xKEUOx7fWqKOQwrW7WdPiIWwM70fWNj9Mg5ChpvCetocqPHiR
lu2jyhnXwsyne5zTcOHDvFmereaim09lAEFbksOJt5Id/PEIyM3FR4dsk72yw8jJmnzMyDPh71wX
l+ivKHXlaBVZsy5sEpjQ4Mht23YYOZtE1XZ9FnwlD08wYgxycFdVfnQtd1mrg7U3cr3Ql8UcRp3b
pjInPxxq4Fzk4LmtncfJGgrbP+cHMVT5f98YS+bgp50EWyOpnqlzRgDpxCnh160Rm8C25FxQrqfG
crdhjxNEWyA830KtUuISc6BS+TE45Wvea9FGNyLjKu/sZl0mUbfhlHQQPcxyvHUXVV6KZZY/+UnE
RnjqAANy2NaYf294VbE1jBWIAR4CVeW9pLqtocdYLiYlRH1IG4Ld0KIoHSJOeSrj+oDogH+ofC3Z
h13xFlbR/t//4+bvxyKH44Crgcx1AZ2SffztPz6oXV4MnVKuLXzAtGxs90Nf6mTKk0OD/+e6wYB6
wQfeoWPRQ08gtXfD/aVybAjjZTmgZ2I2hX4fjyAfHQMX4yLdNr5+bmIkuPrRJSHXJ8OBu8jalm5M
HsAL0DVJklOZVcWR2NA6Mi3ImRiPr8e25FhN9rApfLRAHUIfHJjGN34grmMTjgsDuRE+nbe6sm/V
MEUzKxk57MYhOCClz+5TE4FFciOZg4GskdqkXNBEm1DdFBhnoWJkICFXoUuCH8N15bgYGlT5QxWY
xo5jn7FrSh7t//4ZO7/SVonw2ppqAck3NA1nE/bgv95cYpzQBAbBvfbddO0YpXsoCGofkADAbbjH
PkRWyVggdmAQ5DxMOuqD4lY2I52FB4G8lIVn1mhiKBkmZPMiheNqq6IiIxmaUXabCdVeeIrZrvWk
y25lG/EwdeZw4K/kTt6h1TifLRVjtGGBNs211WbTOXbhbaWRp74ZPmy3FmRM2RlAX/UOLwAT8cwh
8IgIo+3a9QTx5FU7TCdkB6LNR7tALQky5DxutOq/8J/vT6PNTZ7laXofGCC8m1Rxd2i7NIfADJJV
huj3U+a33/KmRvma/CWwy3lbqIfVSLRuBJSrR/bT2HXtUmMTvK1Sz36anA6SBTosKDQO+Q1ixk9O
peob38yiBf7rwy6bLHT/eAgfoLXvCtfRru2iyw+xAzN1w1+pWGMxCt4zaAIQMHaq/VeaVP8tpcIf
HnVdS7PxXSFJqv+ebDKKrFB0Kw3XKEQCqDXsddeUybPeptV2wNpwPaqh92qVj3oKJti10mk1ovJ+
XSTGBFLeO9e6Xn016qlb6PDwDiKdjsVQmFu8ad2Vntfu3YBJ1EIDGvdKLO5hRHKcV3XJXzoB7u7E
E0bEmvmFTSqOl6rwH/wm4VWhuMUe4b2lQezlHpGKg5GG5VHWsha1fVdrZoXfnJezO6455MI9UNgi
wUTJwAHNpH3NCdQtdzXWc8DgtBAneuH6+uNcM1DaPWggtsZSCR86Lf7mDBYcXFnrNYw/Yo8PZa5C
nHP3qo5GvKz2sDVvyxTPgWzUzy6pN4wXna9mG3QnnxyyR4S5qDB0h7ubFoq1w15avRnnwmQfsHID
/Bn0flRvErdQcUuZkFZsUQYnhXuLOA/5JqDdXxC6xZ7NN/9Cmm1pxYrzTQ/wpm6cAjZgDTyNffV4
02CPtze8NtzgZv/79DTuDTk9iFr3m1ETUHQgfG9RJlEWvo0aaB9n/rkKoR6VHLtvLDfzrwVv410/
ucOeZ/rsgIkTc8k7fWXWBmTuiI9dr9viMTHhDKXoYb1ysH4LiKq9EW++5naA3dzyyys1usJ6D8U3
rqwfnlXe1Xg+3vBi/5bW8Hvwig+HHS/TAYgdV/H7FXqj6n8kLTTrf+508CkmeSwB40aDH/nbSTxD
drCD4Q4JDrtElGEQzhqwANmkce0dMd6FeVKH8bi2ZolmLdQHTHiJh7ADu5NDemsMrsvSeahLVd9/
FOVcdV293hG3AOP7d2cwufreDKqfY2VViNADVzKPkfWP0X0BzNbR6gbINfM+OlQUnMmd4DvbzCEs
GceShRG2n6sfbYnii13RPnS45ADh8kP+Aqb4mngi2lZFGK+hPrFLKJqzI4R3p9hJdbSMWsUOjXbT
SSzEC/CLhkY+HIuRl5yfaeBEsUD83nf6jqydICHJPfUW6H6+yYoqvpEFLtlDfSUviYBjO1/jB5/M
3cMAhCKsCavNgdeG3CxKhYm3jIVdmbt4qJpFF/seeqpztBYFW9COfmrV68ypcen1x6dcuNlNpybN
nYefwmEwGvJAQ3Mnmxqtd1ZAInhfFJrYdHCMb/xeR0PME1+8EI/BWC01jiVxva3h/1zrVamduij2
l9Apiz1Z4K9BltbbMlSf1M62dr2vYmPhGwUxRIv3MzzNYRHg4LBowjh9S6sHp82Nr01Twm7vG3/b
AcZAVDZ/DHyr35I+03u+Xg1ggYqjEIDwei8LlInqfe7bA+rVtqj3qKn+7LGzZoRWMde7JICjADdZ
TtEqvF3blDQ9v6e7KGAaLfTB0otj4ITGTbmEcZK560bntWtZDkdl9rk2MtO21qNANcfDLpdagP9O
1HIUTCN6rLhw9rL70xh5iVWOF2AbqnUwaPxyJRvNIRL/8a3839cPKvOEukFS67ZlsbH9dd/BuzIU
ta+6K3JI0wqsdnTSpq5GJg6VYRX1J4QU22E5zVYu5OlSYphc4TeqC0+sk1Jvt2aPYLMsYmWMN7Gi
sGFAKnynTB5bY3mp+36QXJF5yXdN5+MmMvfLqwFNSDAg9jIxko2bqPWNLBCHv+ET9u/V2fI68Ezx
pBIVW1pmN5y1uvf/I/avGaozh/c/bfANHkv2HPDWNI0dGAC4Xz8LT1QDCltptAkQ9YrhAOyVSfvm
V6F5eym0XoObymYMPVf0Nh1PU5axAezIcdskWhi9yV7TR1rx0q+W9lPdV8gGvC9R8Y7tc9c+ySYj
isHSOY6+1Yr8FNWasdMDUZ/MuajLqj6laXlKh9rY5aYPZ3Vuem8PM29uTwacq/8eK9tGvdu2Xahd
4yjlnYRZuadWzewFUrpYmc3Vj45RgWqrIPVQoUB2EnFuXvtFd68CHd7LotN9sa972A1LeWmAVCqv
hrE9KzXMbNkWq+COorPSef7rGOgjnOJM3cpqnsJb5XsBR8wtbzKBBOHEm+DVFWO5GNmb3fjGED51
ebQUVR28iqEYYQ4g1yinDyWJSeu7OgbNvSIgfIDNWXZCDOdAn+kfFlJvvHLUlRwh/LQ5B2axkp2y
KesEoN+hza5lm50MZECrkYzhvOSlSIPbpk9tqEwsiYRlutHdmvjuPMKzjPIe/x+vUwvsnXDuNkVY
buRiYQAZaexNZL4Yye54ZRFeOTum8mUiTgoYQTVRe4fv7pPFXva1b91bg1GdEm1Azh1qG+y68Ouf
xsqpuqi+TY5mc1Ts5kNBKp6MoL1Tpzb6jmL4o+GO4ZOPVO3aBPCyq2yIJsmo4IA1j+D/iE+i8aam
SxTkYVqmqQPhbZi2tQJrRlZDPQdglY3JN0v4pNuc5oenRd/wEI6fcqtD/k2zwCLOBb/IhNY1HWSA
vkUqlsV96KvLKg6b6wxt0yvEaPoYb6ayQysDLYQJC7w7rwvjO3Ziz5mXe3tZ05SpO7egRXxfW/TA
qWPXmW7V1kzvCXrNDFf9GeW/djdkE7jpuarG47C0tAhdFz84Aiss90gKTN7Z6RR1F+l1Gf018Etq
k+ju4ejli5G36FZWm7iu90VIZqE3K69Y1FlxHHxE+jhIdveBjex4YWdwUuaqiJFAVtMyvXyl5BfR
CRRtYw9YAg0cMILV7/UAKMmmJQAJ3vzv722s5ChqmA7+S6m5b7zSPPMGF49zDU8rA6KPqj/6nnbp
g/mty76CSNulrxn1/8M8uaY6r/Jv8+afLn/C+8+Tvxmhu+KkWu3Xybxz4JR/A3OVLBF7QB0RlCOg
p1THizo0vjTYCANI0d78EEHBDk7juUGyd+eFGrrWqqU/mXF1liMwvv1u62X1MJSKsRlLPM0DLQih
JSH9KUfkbrezuy55MYzJXOlw4KawLzeR0Q17JI0UJAD07taMXU4TaLW+GFPzxAsESt6L5+Q10v2w
8ayhs14Co1QxLoJVGSmmu1bcdNrLZazW8S7LlNgXfSwD/IJlDh/L5JXWLXq1cvdpkqog851/WQuJ
8J9rOUr+NH+HWKtWOCYgFUhYOtH1QwItI4j5/stvMrG+06RYFcGtzLwX6BwCa2RrdJUTArkKXTe4
KbHKfqw42lwlGEdfqrJXVmsbnjch4u46c2sfS12dGIY5zuL6aRcuqgAX06LMmztZGOhJ9ikUYsBY
pm7yTAuanTUS5vQLxbivABPeq8RrVfzd7qBvhPdVmL5GnZi+dvWIckQaq2e3CsRNBV9pKTviPuQo
J5SnaRbrya0h3hA3dl9ayDlygKGE7I96DjEcrw+X2CDi14pdqnNkpz59xBHBrYDPUlUenj1vL9lR
ogxu9mM3K+ZnWyBcPMkVtFahUw5fMf/4q4Amdae4DWIaUw8GiZsFHcTZ2KOPH5W5iJD1Qlcxu7e8
iJqJpqorvJMc0GLDgEJS5B9kZz6ih+Gl0DRlVVEwruiR1MzBdtbizPuL3IOvWm8KxA4j0LWvWTYU
S4VOcDulZSyTwqy+RA1UMyvGc4Qz71Wad/ptIKrq2jPAkxROlj+KKHuVI6xguNPT5kC4tXucoK1e
5W0ovgzvVz68Jtn0fiFHwRgUX96bLhen2Kit05Q6weNgELWyfUA7RYHzXkbGy5ir5uhjyIcS1WoG
5D83rU1QrPTd6xi7w8nUYS801cotHWKXXTkHYivkEeIuhOomkA9OosKCOwT/7IlgbUrapqkOqRb9
LIooB6CiNcg0/N2e6HzgcsRHW21NN5ZaYJebOnOe5H1+2KcKWg7qXzxWsKqcCw5L2qpXW5xMzOZn
G769yjaz2wqIPENkh8tbHtev4PqjSV4V8bc+LTREXECNypGZ5T3BlPThJNjPHUE+/NzEi4PF2s5A
xvhcJLl3DsHMLDIVAYzBadm/VWQAV03koxw9d8uBibCB1ZYYrYjCMKAHOUp9CL1469iOe1lGKXu2
fUljEIo4qm7XnjOZvqUG8ac9J7/URJSi4USfixz0WdXQxh3nohuPzsQmE71uwA1W7LinUu+yc5y1
JuIiICswKsrOsqhN19ojq3SDvNuiKvSFUdvagx9Z9R3SVgtrrhV2q/EATrd2MIizrPlBxJmiKnkn
zp2ZjS9r4ibJRlaFneDADqAVmdvy1fM5Q5VmGm98zCUeCix/LaWovuf4nw6iq7GjQ3IDsJ6CkE1q
3sQoPC5TP4tfhZ9dy6GVm/1oldR8cDpbQUMmttCDK5uzqyTZYsj87Hu2SRxwDEgLirVw435n12IT
aCHHUlktcZYcsgAvo7waDvIqGEYOqe+DSx2a8E6DvbVTeNfIIRoe7UY52nssOrxjMRdeh8RrrhYW
Pk5EHGSbvMrKFnJZht3Or+2yahrB0xCrCGnUnsm5bh7ysdKYB8pRtl06VP3TSmPrG+syMMW67ryv
aT54P0YNgfXQM98mPjqe/ml0Pw0ajrBF4OyKzO44V5vRqhvK6el9UoOPS8PN+eal7vzKYJIDTWXd
BmGy4on0Xa9U8RTlOa7W1fgSJlG+g8FYLAF6jS9uwQ44TGrz5g/DcAmE4PbrsB4RZE77pPnmdnuw
sl3a+s+m1lQ8eo36aZql3omw9m9l5K1y0AboDJY1InNZ/n3wwNRG8eA/89AO0d3QTbBKTrSxVXPa
O8JKZoU0UmVT2GDxkjrtOSqTcziHgjHHXJZ+Y32bMBq86pwkuh8QOFuDHe72BgrTN6IoOeRXML3V
ASH1IA7q70GOvaYo678sv35G4l4gbZS0yy4Ng1MUGcrayoZthK/XOivF+MUx39REdV7MRsu3KPsP
697Pxy9R8V02e4H7WzPYFTy1hqm5K10XjUWrr7fYwGQvVYIlpuJXhNWs9NYfwsdCmOmLi//rxhed
v5ZVMKjFVcdB5dilXfloYT4gZ3e+fPvgx1GXWfbipghquF2EGU2sZ3d1SNjH0AZjN0SF/pwbPfam
9ayYDI60Ufo7k0zSM3a+AeJ8LQakdvao6QSx0VCMVmlGhMIgiomkm6ZFJ4ja+jYzxA9Zq6sO5ism
M91BJ7gj2z4KACrxCU0bwNhkemQ7TPz4JNuJixCmgqsJFX8smx08xvGlCL77PKifdNxnbsqkiWZ6
4/jS+kG6FPnU7JDLG1/i8e0fRyEH+XOtcHzTtUB5ypAXgp5Z+1tBpP7Wt51gY3FeXJA15gcUSG7D
yzeb9aWupTh0+aUI8eyd7NvSy+zbEIltV/TaEWVk+7bTW5QGmhbJffqyiTSzPU03ij0VG43j876x
ugaZET3f8AIdz03QpsuSb+mTp5lEIMrcfbP6cMVLgdudE+Sq6Cv7DaFGzln1FphR+lhFg7IM1Tw/
5qmvXnc2An0T+7WzNbXR0kSI6iXR1CfQCcZfUXEyOXJjb4w+eZ+5/j4TGsJ0ufo/V+N77z+OUzrj
BYJDfR+W7XNrTeVdl0biEOTYOw9iVF6zCLZDkybGsZyK+FYfnR8xSZ/XUYwkehJ13Htt5D8ieHkt
x1uOYcFsdiy+OUb+2pCYsn3/S2GXAX7NHDmTDnJ+m/dHUD6rwRzjp3EKlZ2BHt2ynib7NVebN3zO
q1tDi01eiajS6yJwXvGLgVrcOwkO7kN6z14YMSDG88ZLV/yq03UjgOaJ8s0IFOOVKDWybSiDNPw5
sCBatrpuQ6mZ2+bC00MDXcYSiDo12WmZiNvJq7ogBxDWZrKVbRewVxJO2Ac0GC/JBT7mySlChxMI
DrdIGrE10JPffxQ8c5p/rmqkzffTXMgZOWLj11OfrVI3fHN6eLj8Sx4dEz4VgPZ4P87VKjMwCBaV
s5W9/jBmq3AayUfOvSZg+HVV4bgqq8KInK2jOBayYFnyyCePX1yGU67slT+jyf23S63sW6Ad8V4O
HU0Dibs5gzIvm2RB+hiTu/ZFYa49H1MTY2ire84S2kLhcb6V1bLOg0Nr5k+yJuYRiYkFb9e66l62
uUGdXGcG5m3eBIhsYer1uiLBdL7MKNtg7Zck8MJKE1emG6unULXuDC90X9LetRY+N//ZTjNng3hq
uGv9VhzqsUG2vM6LRztOcZyP8+m7zplRfms03fk0nc3YdAY383O64nLLK81UrEwtbDd6xdcLxWjz
Br9UgP+aOjyJruqv/TBWFuZcTcfWwDhc89eyV6/MYRmZ/rSVvZ2h2JBHZl2LeXBRo8iSBRVObNnw
NACbKoy6v/dK3X1gU3rVq5wAywahycnKs6Nf8UtLoJNWgvZMPUVdWewFn5F6Kxe5XZZ72Qu1fOvD
Qr0HpF3dCUICsjkMNW0XxJw05STfz7LVpCgQyWa8VQ6p4kpzupWfDAlK8AEZI0UhATeHnGQxTc9t
Vg5IvtAy4JYBSNnpt/IA6mOycRkfmgEuYHn6PIRiQLApQBJOlArZYzvAPMbHTCTD0+YKipRx7GEA
IplmLT61KbyGjmQNm4UcbfCBHsVcyI7KMNSbGjNA2a51pbqvJ3/Xl0H2MDTmsW0b51jpTfbgFynS
B97obmRniVLrdTIQLZS9I0I3153lzMZ9fbQPhWWvEyVH3dOc7dVoUtrs55Vs+6h6rtPkl2my8U9T
+lyoW5Ls3NrVgwh77bWKm2KLkGe8Nuaqr6FUHlnFQzBk6k2RTM0iC0LttfVV9apEWwbcnOfdJrny
LKdr7pAsitiqOUMRtM4LHw+jJkqQJhVzNMta9YVIHsi66Ocxnh7ly9weQ4GdDl7VcpSc5NRWvJe9
/ztJjkoz/hwzy6Z5hye0TmDuPqrySoIX5JUI/HhraRrAE6AMZplzl34M/ve5vy11AUPMP/djeZu3
yqpIa/QVOt/FmKZTZ/FnLp3BmbCJAf46Iet5bfE2DJeebLx0fZqQ6ljnZWXXLGWjLMBPTkhrywVb
DTh4hvRkUSgYhyG2NiLomdtXdQih5mp0e/WYBg5Cl2654VE5EPZKfzbJdhxMx63l528f7ZepQct3
vrd5jukN9nrLoi36I25VsiKn2nqAMPEILQnWAz+sel+ZzMDXVouNrVz0sp4u4NCOvrgLY58necP9
ErtKfCQPMWGnAsdq9PTDpSY7ZFE15bWW+founMd+tNuqFmOXaHwnexttMQpmjY8hFh/uogxBlX/6
EfKybr1uaRigDj9GX2ZzpsEuV28w2pOryZ/QJWVyrDPrrp+VXFrANCuZ5ZP5vrhGbs6z4YDOuUDd
Lv2DYfi3H7nAQAO7Kyc1QYK1adXaJwLQs4zc5wnNXJNNVm8Uq8Z26tXHIu8/xUKx/S7isYrvU6Sp
xjoq3OZQJt5LOHjh9lJDjfagi9AYML6iN7S5ffKYVeu5R7bJIoXGPlxNagp9QBXILuGm9albji7n
KZBRnU0YKV8uq8o2uYIcEgZOuQ+SaCnbPw2RvciW4h7Vu/aqwQvY0NEeD+bfylM8FRAJ0ZGDMxfm
OP5VjNwe+LHA6zUco1vK3mnKnEWTOyWi7fTINstOBSyyuQ6BdkZBAee+NMr+n4uHwOkmjr5yYO/H
T0hMAI7zx+I+zL2biRTH0XOS4r7JYHZpyhgtlSxNkHIuHqapIl4vOwc7XsGk9fE3N/P7xszQYGPH
LDvlYl6f40Zi9bCA5wlOHPiQj+Mn2SkneQr8ZaV6aaCbIQNFYNzNbIJ9liNex9rqrn/LaHW1eWmX
Y2VCS4bT38d/WgNXvsvYj2Hy6r39IxAv22ctdPkzZe3ye4hi4bTpCWMvrChnIL2MwvRWffuHpslx
QtI5XX0rhyLUciubZE1Gbji+/mmiXEuu/D4x7aY/riWXeR/1sbz8saZZXpb/da1h/r1+bZIT5Vrv
/6Fu0r845bynnGNM781ypKy9/w/+sN4/fRp/WOv/8AF1g5oirRp8tbp8Yza2cVIaqPCem6Vry5+N
v+bdptKZ7m2c/ZB9ssXMFeSbg97eyGoXV/khH8cHWZvIU91X2RhhVxW0lx1qSdhvlTYYR/M2XnhE
9w4FwfRZQrcZuqXI9Js65m6UPWNb1bNBNB1NA6SWbSsvMzk8abS/Z6JNMWEljACJbMzmHmcANDbh
OKbllnpINGsXisa9tYOQomV3r6SlAAH9d9uA2vGqQCxpJYfIjsrC464Laoto3TxtLmAt7wu3wE1q
rgUO0cIyw4WuEc6tnCQaThKAaL99NA3ggdcw6q2FbJMzEaKF3BAXzvqjbTLuPB+sHz5PJ5mOMqYR
US9qMlX1XpN9St1f+mTqaK6Vmfh95CXF1SW4gV0NafhQJ934JXT0cFkqGIpruTafMcKHpHM/t2Nk
BMFjig8A2KJjnaoZzqRNj/7e3x5tahzEF7c2v8kR5muMYiF7P3XMg4sqZPdtGl9/a5dV4H3ufgri
5R/Xnae7tVjUHV8p+YtchvlJt1dIaeYkLBC/xwNjN9XgAHlGj9bK58T081K2RlGqiIUcFTbKZK3k
5aVVDvD1ypstW9st/0NnM8xLhbLN9h2CKnVkLDtwGntZ1Eni7kfAqu36ozFLFeIt+Kx72An312HG
gxt0Ssh2yp/cHLSk2oMYmlsvfXKVy2WCzu510PRbzEG0Y1VYnDNTsS91JLuWaTW1mzawZ+vF2rY2
sZ1+Lziuby/dQwPbVgnUQ5cLx8IKFv96x/fd1aW7KWPvMFX7AsK4QChvXr9ExNbQB+TTscq8yUUf
rj27S8BMw9WXbSmut5crxRBjjTNC/BJHvbmtKi3YCjUnrOOnqUEsDI+fLOjBxDavn5rgBAWnshoe
2mw0r+WoIbWZ0KmjBySjtpetvwoKzD9Re2kWalS1R7/mPYi+aXspjCRzkEFssWn5tUMOdjTlgNFX
shNQkLUr2eaK3DgoI9LwrCFbPlarTSu4xifpqbdBKseB+qjUqn6QhY9UN0qrCOiLUPE2n9rkZTXC
+YmHeCFr7vs0WVVyzO+sOlcWbc0G2iYmXXiTf8DFzz/EhusDGab6UchhIoJN9Wu73WCgx1O2XViN
U5Ey3GiSp54ilbNS2a6tgAgG97KzH3528glgbOzXX5N6XFzyF5hwJKe5ekl1yKqpTJ+rDuYFn3p/
m+vRi8ldi+RlEO/I7U33JIvFosR6d6vqwXQvRKrtcQ6IrmSvbOtRqItRmDrJJtjAxkptLBJdHvOD
QG+xNy2vP8anPUCyNlJzMKQs2RtuAziWI1LTvZoE8LEJIeBzTEs7P1qemywBnRE+9geqHx3zlexN
fEDG1kS+bCm7Ox+t8Ug2zmN+n/frgjH5qEUghqlFgFHBRs5IXNRCxwaM+dDGq0vdN8vxNBXbUDNn
veZ5CFjTn0Nk8sfMHGQcB13DLSDghFkq9VvQo7aHy099E406Ptdz4et5dAWCalxlZR8QqzNLZGpK
4xk9cXsdC6dfAy3Vn70p6a+M2h8PTtir144TVYjFEw2KhG+Qvk3MY07wATBYFX7zZ1peXpD6npx4
G/oIG/bCiB9c7+3/Ax35pyGtPiCkn/tfVZTkW1BKZs3h5/cdopiQdCr0C0ZKbuVkQdr6UztZhXQ5
oRKzy3L3EFlO8RVOsUqGQIsfNch1S0AoFvdOiazpWKFVltTZnmDfuGlqxNm1FC/f1CO12nW+dtVW
evqVbPQxiMSDqsG+b1HeW6dZgxnBHJm3PIO0SNuhemwP/bN9vpzWIYceegt6tzylyzkNX7v1/2Ps
vJbjRpYt+kWIgDev7X2TFJ30ghhJM/De4+vvqmpJreHROXFfKlAOoppNmMyda0ciAHDfU5TK8OZe
iIjNC60v/Qt4wvlkRdDQqBXvn7uibz6pRPxF59YY1SclChqRTWC+wnMRr2F9pxIWP9QB9Q+JV2Jo
ZbSPkBBaUuTFTv6gMaHuA14j1lL+SCY+3qumx+BHdi1K/OWmaErbT6VRgonkJwW59mOTxjv3qRM2
10qqW8fQGN/C1g2epqgInyqrnzcV9DIMTRiTTZRqWBfMRrK7j5UYAhne6J7lrtilfh4ZAHDtnyfy
kVbu9CDUqev8eSLdDbVVjdHxbZ2caFP1n7n3SBEGJTShPsjWVdYEJ+J20BeNSQtOsk/g3YbmSgJt
6nDuWshBx8yaeX9fZJQRRgyF6a9/W4QPNjYvcr1cGWbcigseLrxVNn5pjLI7DiZOPGsvwo9edMFT
8X4DFpLaEtTuWZU/yMbPtfwhM7I1wZzhLIdmkMmHYBweSyuqLBDRGK6E6NxcUPyrpNF2kQXJJQtr
fUOp0PTFcV+Kxkg/l3BtdwQpfwzn8UvndFz9alg0jkpkNNOeKOzu+Nap/h4Lbe2p7xT3gi5zJ1e0
/RWv3enQ6lrpLLux52f/0FB0vrOSfj1gx9f1G8dpjL/t4RXWAZKbYc6vfl7nX+w8yJZEdU+qgo/S
qP2tjkZ9lo3CM+ztKPSCaGVpWb0iCNwehxQlHDWgv19w4ao2FKNR4FP3+DEgUIYN7J3d4cSDakr5
B1LkbZ7jtVvB2FjLydI0EP2qkdYdPPzF5BiMXVEyE1EH41KncXI6b8VzkPmlc2tjiUsxP6kOHJ1s
zPciUMwvo8czJDV88OmyHMEAJPeF3BCrHS6iVgrQozNRawWtCigOsupQUo79qzs1ASl8yKm32VjO
yq5VKudb99fiiNTko3A+O2oBtdJq5EGAwcKKajHtufNNLHdiCMOgHrRnt3EK6PrAicVk0DEUNBgd
jK39JIeyJPpeGXlylj23pRiWLcc8VaOVw5WU5BhWvVgdpwXmHE2eruRh32xnNTWOt1lqeCG3Rbis
5Am37LGGDI5tXY7CpvpLPp/riP2WvRive6pEU5TVaW4MfA4+/I5ctmFLaCj2y2gpp3JHg2/dI/pI
fYQl/O11+zaIavTCWbO0+8z7Ssp/oWmd/d1rAGlRuF+QsqpIbv5am5OMQ11tuHItAmPzpVQJUuag
h3ORQ0fItCeA0n8heYBUy5/6B7VMhl2Uu/7Ojn372pgkqNMh7x99uyHJiSprIfVVhq33Zz0HYdH6
vfEiu3K2zcDOy66vUD0xNkaFMzBKiUpP6o0S2coe1zXtcSYcCIwuyr9hyXqwcFV++9OKLLS8SzH3
OfkH4uPp8MYHQG5CdGQj4+EWxhQUsaMo/zAhA+ij9io38ZAUGrfz6GH4Y4MVke9s7RhrO3ETKmru
vpZFMRDFC5/6HD8EcfU2KY05pCoAKrzPjTdlpJ7LjwaHtPfvmwwDBH/Tqr9tGmFcYT14LQXdxWrK
5tGzUQ4lXtavQgmAqYL6P/tK2vQruWcQzBiCpLj3iDGcn+tHOXY/D6XUAbwOliRdkKL+asxL2aj+
Iazy8eo5VWJjrdwhZSuGs1IydptQSuOSjqfbJn9wh+tgOOFpBF0ehTVGShPuBfvGCz9D6naitaEp
47ZOBMJYLL7ts2EtrI0uJt8lzoxKjX/NJdO2oh4mXGfxNF7lctkEnfY6ZnjLpWq2kx+H/E+qauSw
Cb2a7Mr/pNFnOBmaTnYbk4vlOjkmPwK5WPu17vZ5yr4h9t0/q/s+uUWeK//acEnf4Vt6MvXaPoWd
Zp+CaSJQe+/LI72wi0XkTtVGdscgq36siZZjBgOJx7p+j8bjk2pU5I5MtPUXWzSpEiqrDMrLcpIz
clA2DaIb8Giesa3zZLjUXd9fbrsN53PpNc0SICXF+6oevdfdQ6M2HgLJWqUEn89fDs8koddNWbm3
VUTxX7okVUgDzsqTGqRHuaqPyxzyizBRwnxzFfZps5wxYXyww8x86BtPO7kTr95iyBRDcrz2su2A
A/xZjsumVNxw6Y1juyUrTJlq1M0buAEgTJo6gYo68tXGjP3xPpaMWfOYiUaONQ1FDXKJbJI06Zcu
NvFL1w0q+yKIo89V1KqUcTcq/JNRPxohWGtM4YfXKTVfqwIz5jKlPAms5+f/urQc7FcF9uB3XkGJ
4bY/lgYGRX33s2aB07+KpYU4a/2fZy3bwQNRizsNqocHPTb1lVP3+boqC55NxVgxRe0OtM9EMubn
GK4u+LFAQzXECrlMNlE1UgaqlJfK9p0HIwuD41gkT+NsOJs4gQGcGr56znASOjdVBSBfHnrT4C0N
NW+xJvR/DmZYtp/lcrybggWxgHErV8ux33Z3KTnP2NPAr5BZQ4gtzpvqEIV6Td+Q1dGONiGlH9pR
xzoVzqzux6A/qC54L0p+8ieq+HzSGpqHiQVdOaHp6rzojLLcyzGecfKnVDvyetg8OqJTlA4UIggD
CzknV6WBp630DvcmuUROZKrypKkelyBxbq/I/Qu8ns39Xwf7PG21McGiVKyQm3yTGqIiaKfdfQzk
z2LQ6vigeuFzOOjzWTa1iV5mUSHurUZR2i4mdD4EfhWOIM5FoEZldxoD9bYlbhR7583hJzjK6rmx
AdJSSnjyOgOsYW8d5nAeL7KxO2+8RAV5Agi8hMP+NW7jy6dGiQOtlFikDOflsdkfKRs0hD2Z8RL5
XX/0M+7dRhCnp1EJ7ZMurkMUY1m/dfEv91ZOBB5XLvnTuvtYTbpBnz0U/+J0sunFkUulFHhG+wIw
YVhYBKkOtWmHn8IhKk5tNX65xSlEsGIWKwIeFA5y7NcKyrjDT17gtfsoxHK3AKz2YOZGtvDCbP5S
tciAdU3HnqttlF3VK61LMSmR8QUKTbjBBvgqx/tbdpqRgnR55Np2ep1V0oCjX5zuQ/JoLuJ/+io0
dh/G3aHqlopvPFJkjnabKhzykiXXy2HYlCiBrjrSsN1UpNnW9upqWeOqtkmtxHqwg8F68GLF35iZ
Vy07IgDKwoXzdvIrgFhiiWwQEsYAS4atngYU4xjGPtHxyFlIHm0k2ApGHFF50Rv7LtUrY6VJXgKL
5ZhcFqKUhBdXuUsZSuvb2t5HfvP8MeIWVV9mlW957EzGE2KNclE3s/4Kq9pfDpDLHz2tLzYwwvIz
xa/FvvabYKuqNTU/My/omWl9n7ieikeO9nRvsjToTij9PH0TN1fXNzDgEit4PlU3kT59bRtXO/Si
CWAZZ0ivOLQnjGbkUZalWGmJLj8005MelhsnzV6dweCpkvD/samBCiBfzO0fh179mawvvDJB5ACB
HGyjagDmweel9U3y6naBvXUjAxNNIsgvrpZesVnqv3olr6lZk4wPFaDoo+8C5HOoPP4arOV84GGL
4cytdSxIOJBtCqYNKoWBIkqrPxXt57zHAN0biHVzZ2Sot7ERkkf3Zb4yUpEaYiLxYYKC7HJWu0Oq
RLiU+FAfUBXGx3tXjtliQh7JJvNnxBBIiAmPRka7KmT/w6Jhrh/9rM6PhFLwiUujv9XJ8w+yN4u3
fSoptLyfH+XI0PfqMYq9dzl1WxTzohdPWIDe90RGHi6HOiCoJc4qm1hr9uTMo4vsqbZnX3yt2NxP
RI2Ms4M09JY5zbYlk3mtRSOPLPFARz7LvE24o0819Jy8o33TCdTV9jUyQ+cK1qrdU6z07cP2CYjQ
ysknENRi7W27axgPoQlv98fZHLiuUYwGxAiAPlcRjK5V0QBOlPQgZZp/cIQUN9NO9y4JpecxvGZR
DiXHDcx5lavfzVjVThnJpPNMjBPzW7fQVhY3srWU5HiN5V/yefpRNCbKRFzffcOkKz0nvIJvue6J
Og/qoZOu4CGxKb7KnmxSR/PxRxOzk9+jDtPD05S7yvm+RB7FeogTqoK9oa4BPq7m5t1UsO5IJ3cx
1a7xaIteH6bOEhgEMjDRrVts3jJlOOf92CzLMqs2GY8QMfp1qMvc+XDKtCz6DdYfeWn3l8hsnccx
iJxrxfX1ttjjJezoJsm3RE4mkfPIS0gKMan61PvRa+KAwcF4pUNdoI1vXpgmh0n0wjz2rm6Ta6ec
bwH1FHlG2sXDPByt2+q2Ta7JQvWP28yp3jq5z5uvpe8rHwclC/enk+rXeg+mlUPdVFDp59bu9zE5
LZc7GpdjL/cwOROrZePjOFrf+mWuEo/pCh4bfk07lMqgnCB/AWkKl7guObuUm+ycCQmc6BlKgimH
OApEM5HB4P4FY3oVUu8JHIDB+8Ke8Opv3bhHydcFsYMo81/r5I48hKW7KLj6VY5vHZVC4I1wglpT
okRhkblRQnM8YX4wnnQt5Bv3q5uHuZIjesVrFnlkf1voiWm5xkpzbGXveyzftNbpNBK/VyH5L+Qp
Ib5WfoWF/Dx711ZXn23gHQeMuL2rbKYmLk+OnuxRJPILl2O9iQVs1nFf+G2w8fTnkKjQoRdn+tNe
tLcrBZBDEl3iRi1XM7UZL06Yg8qAlORbtfJCTe2576z5oSxznlumyEeulS1kgaQ9ZPbC7tLmEYxJ
va/Godh2Tqw916X+Xa6g9PBIGi17DzPsrBWtMI52FjZEGmzH3NW+1+z+iDW5EU56AUGpySnmCwfl
+G9QFDnzGwbFdhrC7aHH/ePfC+cY/EvlxWANyONs49b6qghaiWxcQSq5d+VR33RUK4Cb/zB+X+tR
k70Ffv9VDkXE2MmFSwLKr9Pp+oDkM/lxktwfLs3YwWRvSu2hpTB41RR+spZdStC0hwzeJkWY1V/3
IXlU4zjrU5F8CWFVgeEsZj5vxCvbMvOxrxKng9fBJYC3u6Xsygk145bgKjgmiZMbU7bNYI8j88uV
fRTHD5awwQAGO14qnFFvDRe2BNObXlupVVvqCzktFxpTecjHwj2ETvBlChN4xpLl7LjVTvUmIlUw
yyZBcq4ksyzL/J7KJCHdG0NrPHVYwTVklc4W6thnvwyDlYEr1q6K5/45Gid7W2ROvpKzeWfkZz31
/5KTFZfHk6bgng6xBkdUO76aohl4KePyb5dghX5OyKOxnvJdPPG3LbveDOtMHoWjYp9m7qfyJNBC
ke/LU3VzuFUcaN2oC6xzF7+X+RQcXbguR1s08uhPY39aMqYdlYUxNvT/c+vYwXXIdX2ddvDAW8ED
JzatHO5dedRJCLicln25RjaZWH3fchtT6x6QuQbp6t/nitUJzxm3ExbahgX9VHWLfdgXqNky21mO
6pzxzGbFyq6bq+wIDDQ7yqNZzAAP3pgOGm5PszFaV2EhVw6cOeG1q1+oNBMBuaxOnFOJx7Thl/nT
pE3PCgnEz4mDe9mQiLrVgS7B+EWXehWFdn1whIWTYBg5YpI7W9sWXtCxFk2c5VO5l31rUMEPdfqw
iQY92juyKxdpoe2XG7nodlg3+athJ9Ne0ypyfWnpk4cfEge5gcqriEQuVE0G9dLyj6MAMMih+zrZ
tTorXSp2X2KpiUl1aXWvCBb7nRKJAqPG7D/raN5dHkT+GlCBrlu1VgQSxHjic//mpdr8V9YW3CvC
McUGvF+oeRM+4MFJVbyqC//hQJ1XQRCfblnTVmRIZbozLnj8H6F+yZ4cD3hFW1CzhJ294WhLww7S
XZD406dCbeYj9brxIlO99zgakyuSDus4gczHhatuXwkuRKRvg4wcLN0EHMumpgoEDXxqLi13Mjap
rMJSVYoo86zdZVPoX+SYPMoy7S0wPaiTIaJiR9x6LNFUmMRdLX98TbMhP9zHQf8NJ8V3t3JB6WMx
2+sQt81a8R4DH1Ehzl81gcJgWLjNAARQFNW2UZjsAlP5TEH5FSSX6azmMsKXG34kWQZ/3nDDCFe6
KPsuC6NeqCEFTNbc6i+TjzZDdu+zfe+2J9mVs7KrtlTbdIWdxP9QQ1FRNZH7O0vR55Us6nTdbACb
kccg/yj5LCLj6xi59VXLu+St343DXLzZGlbbKo/J3Fq/zQ76IUmeQJxKPRK+uXc0RUsyAHYtuvJh
CqBbQEsuYaKrpNe81roRMNJgAFwXxMBKJQEjrGuLx85h3snzWCnXvyA0H8bYCynHpVo8sMroBb3W
ILjB4UsQBOPyPiuP5FjhK1RAOJQ+Jnrh8zHrw3Ia53HjApWGKhaATKzDOYL5jnXdwv3em0UGe3Wu
AT23+r7ttI3vm/gqybGM2qUW+pNX39bIQc3Cwaln4YfxoXZiNMv80eNKA31zawiMQNnMj6MddusM
57udmmF3i3goWQe4SyyVII3OdqOQNcfcKzq0SUSAMa/7TZ6p6ac5L+yFSn7iq6dEax942D+eY5zb
0YvRGZgmtxD+hcql6JzcZLuLSSKeYx0/7L4N8xU2FSAoywTToInMjsmD8mFKIxRktrj3uXwjDlS2
Qyp2p8vgZvkO/61kHhbU8Ay8ZZnKNW5b5To64XuUxwkGiPTkeJgn9iHmzRUWZAFY0bPiJ8QMydMc
43mhjWhoZqxQkmXkPhswbB7qvL8EqqXtwgpUZ2LVvDzLw9+asHjLPd6b70N4Allwh3NczvX0CG14
vjYh1xY3VoatpUZdvA7d6bGBBXGIxaxcwrsVAT41RJPQoXNuXWefBMSpDR3Tcj5FldKN+Rk2Ecm0
dsPFEgf6QPEfvQLEQ6JrX2RPjmdVZG6mAgPhsJn92zKrH/ulWuX9Vq7rq8a/9tQ2czF3P5kWpP84
zLSNOfnlezx1m4IM+9dQ8UldReZ8UTyvPlM9rCzl633Su4uEb+PnpoDFbQRzdujSrDtSe/IeKLpJ
+eRo/FXE6r6RqdMUA/kWMuT3NkrJTvlV8KrFpraakPWQlLA6vD9LE0+ASD8oo/HSYN65ILgvGNBh
HB9alB6LW67Am4iEfez3Yl4xBZw/SYiDyf1ok+11OfsZLhzkoyMtvbi8leCHnXBjsTtf39Y16aXO
wazIdcfgcEs34XjyyaYSed9Wne2sbJBMW6OyIwhsA9I9bchWMPIB4vNARpSxLRBs6sa7GRv7Qcni
771BkKsNsuQZ0+5pGyDI3GfxHKxKi5cLRwnFRXSceRLPLPUg+/IoJ5/6Y1D2ZQMLN16j57lWFJxP
henWN+GUWarFStHieJWPgs81uVcwSz5wyL5FFTEm82EQjTySjWdAnrXjsF/cHCwqjaBl54Q3e4uB
2q2bG0XbcCHPHcGtA1wwSkrBr7H7MmlHIcfFOdAfuEgFu00pHmGkJ4qqQmGEwkVfNrd+aDdw75P2
mzVP9qGCC5EvdMG8kn2Nx5GDzgf4Y5CP3j74Vc9nN4FfR+0CxNwptZU5hcO1r/EOlUcxYf4l6idl
LceCSg1sDAImTGup19veF8rVXlh8y5sk338YJ9J0rsze3Abe/FDY5ZdGy1tejgPjxSnzL8WYRAtX
6/wN2r7mGMTBuAWuqV/JjlkrJYyMZ/QEqCDgW22HXlM3QReHC9Cqwxd5lFNIfju6j5X3MaMBaWcp
uF10pfboJeMFy5XmzfPJ9fdOYKI5pwuMBS+NJAanllnNGyIKwQbN+ovsGj6iqMR99dqsvBLA+y73
1IbNNax2McsVe8AxxqvA53Inu43WfcoQ3Id6qVxaXKEe4knNkEk077Inm7zJfZSAhrkLlN475K7p
HVLReOQUubH0W4oUSOAT5tp4cSmEJ5r2bE6ts3eNNFnK2TxUrUseqI+yd9twSd2mfw69rFi7OUo2
U9Wshw5Jziaj2nnywysiI4TJsbetUfZfS9HocxTuAO4Jk2b87BYEPcurocbjvunV9yyH6SKHqtzz
sIQ1vthVijGhGQG2zKoKeZ86XFJNOzUk8D/Jod6fwIi6bnjw2jRCTnKibiTB7VetmoNsLMu0t7xL
g0nJ44Nbl29DrfYbVELNssuU8QGywPSAK9FLXmreQQ7JhhtXtw6soOG6wTLZlDXOJ2Wi7+WmWey8
jbN9yPz/2E66pF4Ri+Q1OY6nZRvjsiIbHBnrclGBjF5k/MLBNzCD6g1vCKcLmLotkMMO0c1eRz8p
6wk6K+HOAvGCl9Cf7J4PE31ArbRrKPshayKF0ineMOYmqvqTfPmQ7xmzUblciex+MbXE1cosWURW
Pj1UTk3RX64T8LYpHF5gihOerTLftZMTAW72+7d65onolkossGTfW6livNk8vIRmab3klIFfscH9
Ww6rM4FA5BLGejbHaa3lYbxSRQw/h/a1o1j0M1Rn5DXhL46ynLDT7rNcJsclS1keyUmXSdn7DZ4s
tstJMCjLYGp3nVEMB0qjh0MbBD+OtG78vev1AxH6OHpy69nxdgpfnGNk1+9hPVX71O+nh7J/JofV
Xx35RGdHyMPmaub2O7nczezmuSnzSN0TeKz3cRWQiiyMYdMhyuHOZMYHylT36A+C4wBJdNHiU/JQ
dP67S6HlO0rJaUtRCn94rRe9h47eLpIkCylNTNrXCkkHedPo3S286TiGIf7IYpcHp2DVuwhppyh8
Nvwkw3J47I/zWJDzEkeqaO5j925a5165uPfZ75q5vph52G/y9pooZcntvsq+NdgX6+Y0fiGYFcPq
dhHbqFgSO/zJpx02VL6P4CBugv45aVHWdRlEvNssVhxPme0t5KQc0vABT1Iru/iImPCotuK62lLk
ntePWNu1C90AFugOpEhl46ArxMzE4d+cqn9ilKrfUKo9N2o7vBQFspsRY4utoxv1wRecrTL+Prt2
gt2FF3Dbm4VOpjLejLkbtpmRe+tWi6O1B8Bu1c9O8FAXqwbC/tVuvISUmT1pmwQ79GU3ZeGD0+UM
qn38Vo1KQRiPDbLRUlM52Hb/KH6R+TqPuZfVdX7wlujplPAJDGOxHbL2rwCR0VGrzW3jiq+1TGHJ
5tfELL/9pf8zyxXzgHWc2SFTW3Oq1rvetb7f7vZlg1M9uoX9oKFRo7Dj390qJ5phNsAbc6qaHaW2
zpZo5FHihtYZzLq6Aj9jLdNhTnGEF4P3hb2b7eoQlaUc/22JB/p5i3byuxrrFnBhdv22pNeqdlHb
+NHdZwKTDMo4c4nFl71bEHwGXjuWu7HASUr2jH5yi9VtwgD8z5NUsWtQdO254MenSd22dVWcsxk9
daYhaPapEh4XchDyFIeQnsbTGJ1uPTkRmdMbkAykW+C7eMxPur+L5OjYVf09dLDQNmNnfMIwYdj6
fmTtJ9Mtrj4XrxXI4vCL4TR7uSeNq8ekrPh7A7eb+snfVTf1JMr9/ikx3O85sZSjHLKIrl5c293L
3hRXw5NvgwFqMEhYV2MTP+r2V3S46qNe9/5aIz+7kl2bp8qFYuB2GQnjq+jMA7r1mIjjcciVo9aa
W2X015lRR29DPDsHqxn4qy/7bukFmnUgZ9xsBBgfpp3CkyomXjdPL60m/5q4Vx+kxMEr+hyX2npj
Qe7e+1mULVXNL/ca8MFlIdyAwJjEZxWk6+TtGjt6nUynXmciZYl+tj3NvusIC6WoRVnj4xQjXqJk
M4s3pHv3PhY016lMwtucJlb916UftlceOc0yFPGU8OgpzsXxFJcrOAGwZD0J+8p4DouTPMoLgxy+
7KMvK068W88oWA9y0m89VIP3ydtey+AtwlL+Gqig74Pkm4aBJuL+KbkGlRsd6xCKaJvZ+Rtiy6t8
CwCz9+7wVXuJ8FbbhEHs7wERtPiCYfqhpVP/NgVc3SHNVWd/Uvq3HJPyrh/slx5U37Xrp89ylWE2
3i52oNDJrsVL9cqlnGcvu32CeMjRysfJaalinLzbKtKt9cZuw4c8AFgWE3Xc260ZX/IqiNbKXFgv
PJSh+SzH/O+xeuaeZ/3jxtNLVbv1ex3BPcPpOr3tVkfV2BO+iS88Zv7YXetRynU6KMTuLAXpEdkL
cy7fkjyLnylWxuAqi61NbXFDymaootQufy07iv+dqrcuGszJcwIiG0EdEw1/kWoeFF9mSzWhdJb1
wXFrbzeOCdVRqa6vqsnsr2nXK1tBryUAkJQnG9PqjYdA5DHzfGNpWbr/5iT1N1RY1d8hsvcbnQdD
YwTiRnQwgklgVQqekW2MjY/96AxHhTcoEsHzXvYstFsQh4Myrhb3Nbf+bQ6T2fEopxpNAz0TAgiQ
3dsieRa/hI/QDF6K9tYKISbR8NcUXmzEdm6Un2XnPhwiTbiEM3SJJnP17YcJuXg0en01erj0uOJs
jlVlKtmoKNzXSdy3JBjayFhyNzmnsWu9BkXcnKKAip2JOORralTVzjZ6QLNi1gPptS7j2dvK2ait
3UXAdeIoZxvHfdA7V39oPFxSorBIdonDl6asYCU3eghQftNaQHmQBoXO2mupJs2TvD8FZX32AFwF
y87AOcz3kIJU0WOnaRHBDpoESkYM3fJyW5Vb5SPBQecY5Q3F27MCFlNpjHgvF8u9vAQB7m9Nc3M/
i0ESaz30ur2yJ6huXIrCfIvXRLkkA9ieybWiPxIhpnlI3XWM+8raB2TwyYnH9mEK+jXpe7h9k0UG
LB1cfS8XK7zqHQwVil4JvvDklxRQw8v43jpVuL/XW8gnZTFu2nz2cvz+8PxrPBu6+ujF7s7E8eIo
m7kJSeP8oRuYsc5Lj5stbuusFn/oj4e/bbzPYwutr1HbZQt5crWA3lLhZoHN18/kBK9V9jIe42wp
UwuymeV7+T0v8ee+XCqzFbdkhuyrGVaXKQH2IgpI+7qWtLo1zlbXePV2Gp12oQ2IVTRyuWc/0Sj3
kofY0xrnZDEGuY6yuE6PNi96lIH/AOoFrzr6ov/g50GFHynYsVpKr5Jmcwfo3XfKMQr2500x8ocr
J2oV9/LRK7R9wdPutYucF6neqpOG24Nl3npy7ldPzomVUvYFNfW2UlZ//lpZR5m9RmHhrWVNbgha
bmqi8Srrb410qDaeEXorOWlnWfYEFEvO3Rr+uJaGDi5Vluraft+ffTv6JCflnsTBGz73zPyIZcYX
Lq6fusRQEPY3Pxoe7QiSN2c5nCu+rRKP1tRF7LeNMHRVznphgBqS89CGh02LkIBHp5tp7W8Bmf8R
oJFTMmCTi9BNL1NZvwVw5CHlHv4PRrrVghgjFFXBqwQcT14qtnidiTQbuEyfHZ3CIZoiD70oI0Gl
TkKaS/rbae0W2goZ94TboC7w478AQhIldO+agkV0JxApGmKqNAkdjCYpoZCLUbP5aAb9aSXLuo3M
CB8M81su2YOyp5bf7lXaMr8TFN9vbELrx2pZgv6v/R9GOMet/k+ekbRCp7lgMNTe3URO6yBtMBzE
Chx1SeRiFW4f8iDNDvfxobJwUxr0DntiNRkX98X3E2jiLGIv8ZMMBcXPE+de5y5MlShn5mT+BduA
ckk2iyJv0c3bETGmOMq8Sd3VdvI3lW44CcixFOo9WuHwkPtBNCQ4poTBJehM9SnNZ1woKxduf5Vo
T7WYCNXqVIueXOGauEymuQ8IS2yQDSmNRdmRy+7H1F3WaT/egiB2o78kAf7MRRnin1Zler9WK6Na
uapK8gKtDqxEr96TpCDEW+jjpvcrhFmSTXM75LOJb2Qbibf5SLGRgx9INxJvY1PMtCw6CtXaZVBS
jwUXsuXCUhiCkfizN7uzPaxwis54yPfc23Ulbcw1r5bWQV5C/oTz9OKpXbYIMlfyovPhGiTHZlJM
O79wnmWPpeXuh/GiE+rJ4jcOqNw9Tw8GiqWTXP2nk0K6xYV36r3btbKRF0S5MBEwUbT7BwhH56JW
qclzkstdYC+GCjF0i6GLbqgMyUXNAEr6UdxSHp+0p6ltvt/ye1o+7zpNt64yvWdyL1lBJeRdPEfn
TBrFu85Cj5RN6NSwDJUj92Hb7DzhHRdCR2KpbLJ2+mtWFXcrBfiJ+N2reHqsZVcK9+WRbG7y/DSo
iP5r9eq3sboCE6aYGs+D2HFDDuNBQGQFZDcs0s0t6P+re8sROJTDbgN1BMbY8lubTCV+ko0VmhjR
Frg0pMiIbmM2hTqmVycXuSI0zOhC7fGeQgqfp7Yx5m+FgnIegSV4k9u+ejQMSrLkl+pX10k7f9UD
g1o2ihZeZWNMQXRNAkLChaNbmw8TeRpmm9Ag7/VhYoB+QgiDLMavMylULy280QQO+iu8ZTftgYT7
fJDhrUzGAWQcy2UiJgGzL4ZvqXDrkw2Rlfp2JLuB2n0rFOQwH8ZlNzPV6mz6PCsNA8rtP+2vpyJe
TgkRHWRDwVI8hnxzfExdxnT6nOE1s9Z0mE8UX6cPmpP/v1e4PoYzhTU8lIF7VmYTfQreP/2mbzDI
9XV1UeYttV7xmJJir2GMmoKbIBurtoxj3VorleqG25AcBxbbs4/K8lpTytOte99ml9a73xkUuPx7
mya4C3DjEwSflrq+b7ivK8ygXA9kM5ZyVk40mvvgIpzc35GtxWCTpc7iw43sKrq4WEeH25VIIlsD
wXfltfU2gb8yZWZyTM76ngn2t1x6OGigYqwOih/q59putXOdtca0mCvoYjBwl1hdMCYmdNirGOuK
vtZr4TYbdURxPcHjlZyXpzBV1VjWLg7zcqFsxiKNJoG7eQ/nouY2wsnkxO2Mt3651HiAWRvV6O0x
ew6ebNd/dssh/VyYlrfWx7FAhhWln6ciX2kkW4hDRjE29BM5WowCNplaptuqCJpl0Y7KEVsX+20G
gC7gmZBxFXDFxmtn5o+jgzBVj2K8BdJq3rt5FS3kmGz8UG0fTNC0LUiB27hm+9+8gSShXKDhtOta
rkUBCmEkaXppFSGFWjwvQf//OSaPCPwTS5KCVtmXC33X+j/Krqu5Upzb/iKqEAIBr5wcbHf0dPcL
Nekj5yDg19+ljW2dPuOemvuiknYQOJyD2GGtF8O7Stc7Z72rhWDhCWRnBwrXlTpANxe/y3FK0SyN
sDUpKYRHy1fdGu3TFjn7fWpQ2k7mWkyO0NF+WvfP/aRZIpfAywOzvZfAKEVHaZmZbhJtaRr27j4E
a/tpQilqs9dh1Pf8tNYxvVs3Z8rw9kLqvuVocaNpaCfTzkP+I6hbD9F9tKa211kNwD9or0ldQ0hr
O0NcAXWY1Z5sSK0NabkOwgDhWcz3E2KmCGpjsCLwbdIM0OL/kP1XuxgVXUDKEAfaLuq9vxbX8fao
aCkehg4Hh4CmNNgoJKxYARI24RcPWk4zki1tiPN3ER1JdO9PJn0iAN+P9CUScriG9qWZpEviOBXk
qW1eHLxzIBUG7DpvXrYNz/GqgNJAQJhghsIVvwpoSgOyCsBYAXhwpbRa/q4xbeOr9A6p9a6/lFkR
jwMzQS2cNiZf8qg4K87O+CcOoaaxAeTNcgGNXDClxXi2qARsUCVjec2W+kRTsrHwlN86DSpwWgly
BbTg5uZlVYMYLEADbbVTTdlnV4b83Fjsdqh+XpL2TqbdaBcyuZOBvV2lFgqgE6lrmCE6ycHX+c9r
6q0Nr612wC6QgatQMByDH6MCiOtN75WPqPJQUAqqXqxZrFVxK1M2Q+ccu27yAAKqzJSIdqKZUrJ4
AtUHSJPGDCEgOfoITGeiTxQSbXZpUqt7mebRtAAKu1a5Rh6jh7RLgaZgAl7cNGbA98eVwVC2UwLC
rpim+SB4/gdQpqHhLU7KjhpeLLvYQFMRCMNXH9K7dglkZ4WYR/dnJItAW08vADPzzxsnLdARBYBB
8RPRYM8Kc8RGYQXq+aFZ1/on1jvea3IjLYIU9cB7IFb3l7ZzAUcrs2GdpbVh1QGt1ynpF5HaNZ6j
r/bgffyrd9J8T1qSrya0biXIKDbrVO2OfoX+MnnpaZ6n5Dz4brSNvLDZTiqaMU4+mggNinG0zDrz
Eok80gztCFBDFQGhJdAa55OX4yiu5FWCbhIgZ+4aJp2LHpzQQbX6mP2GYpjocCf/5RIl7s6FXMnE
h3+MArbVX8sN3wV+hIUuWblkgMVO7BH/A67THtp2RDmtFYP5Cn3v/jbBb3B7I2RIPRxzGyDjZAPy
qPSJq8FCbvEhmhq8firWLCUShmdeoqw8rN/nXuMgX4SM00Z/bQOOq1u/80m2Pg1o6qOVcjunRrq5
ezgsFV7mWDU229mspyvHBYAH0IjAR1b4DLCoCYeKZULOB1oH58VyS2tUFXhBNWTpLlVqkt2oyXwy
o/qQp9MP0pYdqldqoIkSNlOpQJtohrpO8MoBmgcITQvoJzfAWsRFQJyd4dSEVp+AzGggRCf0kpUb
z7ZAbmwwVIKiIwSUHcyILjRbLCu6IL+lwEuV5mZaeWWKMl/yIgcjsrugM9GunbpodrBV44SCm1ln
JFuKJDxPaDO/k8fKQXvVEy/QRJYDN/5nBZlo3xm5EeQFxnqnLyadOj2iCfkH1fx0pkrDCfmN6oPQ
6CLBwaVkZrV8I4uFaobe7H4pow1iVWWEmO7NnuQw50D3ANAeOK4Ah4Zj3/KlN2cJ0ELzf9QlDYaU
cD9mctmbcZ18C4HgENQM0WUEHkoUD4DUvczSb0YU2ed46ARiAanxdax+83PFRICXBzXGOB6FakAf
wt9ml/MdrVYbF3lFZ0MCPQhypDUS/S/eWk2ydXNtY2Sht15Gy1LgMRwMNPOTyAF5fLhbLwvSS7MM
1jkpc2MYjzNof43aBQFZ5A/swlUsmWY0gO3nBxh4lj3Jpahe7W5c/jF9c1rtydX5eV99mRsbumLv
Oz+QqkIZrbqdm73fdVm9pyGK0KL42XJRfGUY05eytaKHGDm6jVdY9Xfg5iCBLphztadSfEGT9ZHk
ZWigX92bvC0Ie1AL9EOC1gRdwyisdvHCrpBV6u9h6n1oPADjAs6hezQbsAWTXHQDOH9rKS9O9zl3
ebY1ytQ80+CB7POcFJMsgvs1qbSlVmcA+Xjx0TbrHnpN5i5PppeNtbveMtLXvTFvssjbxGhD2ETW
5IKtJfXQ78nLbSQ6B6jlkNFQz8I9S68ZwBSphLSmWas0NIsZOK3ufUhDg90PgOnQ619vSTZgZkE1
kYlwifbTV9Xb3FyVbuXOZlUvwh9PSLyBI3SwzrmwrLONVy2+oWlvWqIAW2DlFqsBWZXKivR6SbPG
NKwzzWhY/cg6ZNPWHjp+JDcSdQDcwKvwmwsJ3c5pUWUHXkMTRZi+KtKkykyaUSUmzSqnYWe9XK1r
KtzUPiHtserubfV+tJVeand34YdmbCPUXaM+VJtFlkAW37XHzYxymiqQiJYiFSe75BKmRg2g75El
F6EGErJkaqoAqLdA2SeBhWjyvrTHHzee2gd1OvzFcN3/ZucaXYoXlKZwlLhM3/oIqa3ObT7g41w9
oKcYpRYtHpOBXpf4kCJumBh7LbuxoR3A1rPuQCY+lWjQlIYlRLEsvlVCMKDgAnk3/A2+3+bg9V3+
gKweGoVUEyAtR7Ys/RZJx/yBt3jaT8WJFkxJZtfD8ZbszDwq0IvIDSAg1zOOyVCbKKsC2qblBX1l
Vg9TglC1dCZno2+cZuvd072o8IWX86u+2ZubD0uUUqZJ72xuhHPXNMO2LA6znK2rBZKfrpxkU+/R
OBtukf2cL0U7gDCXpjSgIHq+VFpIa9IEdcqniza686Hl6ghM7Hk1JCHnUd0EN+430rtNVv+IDQjJ
mOM3C9CNB656erIFNRo02Kpo0AEM0KqoiYyzBYDRjZAMeyW7U2gZmej945zt+gVdBbXrlSiWwCDa
5WVAL3IEQnK1Rqh/QdMSKKzDpqhWm7kYUbqhzQFUOW17wbKNRee0d09r6OeL8G0+o+FGnfPoGDcM
P0F06iWa4ZwTgvfCPsoSFBctUjhg1w4z/C8IeNM0kj2OhmMNmNOyzVcbxDAz0Iy+WtNsdbEB790F
yrrL0xfr+x2ToqnBDY2WS7LxsqJBx5/aEkDTE5rw+q++GNAYVjKUxCYtgISj0V1AL1r78eMyDMvG
ytFhGnOgqQZZUS3XcY4cZ49IS49ArY3mikiAe34C49y1GGJYmW2PVKUcn9dNSNOXznAu+aRQIrEx
XYMUdfHdBtoOAMPULoli6Zvz5pSKCQAHahh9nqEyDpXbHUgW+oCEN1PWDQzSEJ0zzER0XvlUVfXi
neFNDMCAowM6ASXk0yOOe+xCZqR88Vdu+qI2eNOOfZRdyGn1J+u77cceGNFgN9ijUBDZ9GKprTMo
cPFE+XlAMsE6tw4IrknRFN6r9b+7kBYVUDaeOuSzzmm7m51W6ZTZF+GO7MDVF3mV9/hi79R3PK1p
pgctc+kJQJrVR6sctdHs1x5qgIpAy9/bhmT/weTmcu9t4+VAWZVD9j9S3hi/P31vi3tPk55mJG1l
Dp57OeT4Z3r9xfz6F3VzSdmiU7b0ajcocyCuoPN5ODsg1MiBXAg4CfE2oA8FQr0my3lE2CSgKbmT
OrEA779uR2tS00xfQu9zs+/dFcnmTnZ3KTbU7t5pgfCg7lPfwi8vSSbrDZLLzdX15daf/+5SHTL1
wBgwOztKAm7YzREkxeIiVLxhMafxJBwJ8Ais9MAThvYoWpNx/+Zhjgk0P/ut1uaCMPx+1a8SsnL5
uO4eWWXVBnhJQA1IyJLd+q8cMZx+aEpDpQ4njRos+h+h9UJHJK1HnV28s3IQj9/vUfVJF+9J2rLK
ERvtRLN1J9r0Zv8RBTACLFgb3rioJUyRnaKhEexl9u8y1sQA3iQbPoX/yeW/bn1nd7f8f93lne/d
Um9lgsNvkySmuRVptEegG03O5ghwrMLB0wLg1BVg2soAFcBA0PZT9MbTlGwyYFMdF+l/WTKAXgXj
nCOlrZxpEA7IhLsOsE9atu6KXPQIpirL29JeRuRaIDCiK3Tl/xCSKrdlArIHdXqkoVPnu7USGMew
FnU41t8kG5SiSXHm2TrOHzg2O5eUJ2jIRUxTN/oKFdttlzFEFgkYEUpJFiYFeDtgmFwFFGRGCpoR
sjJ5/bzl2kb8ppBDuRy4LP4EPgoCumpgmdntu058A+w/eHCMEoFdUtSlHJM9NRmsUm7E+epD+rC5
hA1IjoaGx58RbzVOkzHOCloY6FGx4x4yoFocAJhUXAcErK6R0SAmmRcBiu3wv0wy0qKr7sWEZKta
un62C6WwArLxZwO0q3oz8tFLclyW+o8uy709yTMTQaiBo8hbpi4qFLmfD48O0mVDvdQXE6Drjx4q
yR5JHnVyvBpA676Tk9J0PBCyJaCf0g6tOzpMQbVa2w4NJ9vVUG3qOs7ZjGIgAv+cM9LpIlLoPBIt
PRsot6j5AjAv8kva9s5MuzpF+QQuwv4Qj3UDdICoAT/T62wSEdCiQIb0RTRFuCct2WmTG1mPY7AH
umA+MRv9rJ2xt6wxXJdmHzlPpBBVVwBJvJz3tNQK3tgnmVvRVYtMN12uHigdkRYNsop5ZwqA0YwG
ClT5KlpFM624s4tsbwHApzIkmzsXvY3eFQeUGAnAuEaTAbWTc8+o98THLAGd9VALBgAjCWJ4KwQg
BcrunobGyhFxKOXeGHz7nDUo0LEqtF8FNKUBHB2oS30byBDVSC8y7Ve1IJZp2ynekKw0kBULtFrv
hd7qVw3tg/qD6lwnpxaPgAsNoSpLEF7+siSZxa12X8n5f2zmTgsYNZiQQtu9J3tz+3fb9YoIe+MB
q64L6rph63eJtydY96io+2tdRn/SitDf0ZXyJIDnB4RK4L4XeHvEm7gZr0DxGZoQPqDbffUm+4ih
etQ0nOlMDk2TJqcm7YFNkonlc76A187N6wMo7LKPIfppn5LQQjwcHUrfgVfLN13U4bbAp/PVawEN
IEv2Pcu8eT/aQKkiM7wZBFU1tb/ZXT+gzmrLnBF022/9OpRorpIZgUsSypi/5pJv0sqoF462ZmE2
GzK60fxjivecU9iJ6OSAaOVKA3+bWaxL+gAF0+BwjVB2oRRMWn0OXKq3qVv0IByoPXPTA8ukD6IW
r5o3eprG6Ic4g9R9E1tO3Acka6IFp1MyNxs8/Ei4oEM9sAZWA3gA+6w25pAvJ0e2DercwUz44Dc+
KlESC/+rCtGqHEWyR5WPWAGuSLYCXmVOHl7RNkAiGu5Ar9AlkoJvF+2vNwhZ/59NPSSQzW3P4t9H
v0D5li3l17LPq0sT+jHICdWUhlbgU32zzsahuiBn1m/AeYyq9DdDUtCyDgHRlKNfYe0XEbn00Seo
ukZQcJSi/a353XAaxz/VChSvbyaO/q4lBFtonSarYak0s2O5aMdGY9eVvGnw0HnaoDr/sBDeHhnS
PimwJvcMdKXBSkWyEJmJGlaGkyXvEPwjXpPaRfcY0MZLtANBT1wlq5rWK/cJmb+40i5vDClkD0iN
V9qUf7EXLnD+cgfYPKydzjTYzuijvaRDrTUKM7MCvyqlE535YqBNSQaCBFhqm3WtSCaZBLLXuh3q
8168fcfi9m41+uWed5fQy/WGAGA4AWdwMMGUIk8lvTKr12Oa0SDpZVqvszd1p16hW3oT1mqa5Wof
mgGVCC/Xc/47ILb4uj+5kVJvdedFS22SLqBWMKoBTKN+j+CaKjkwrXq5ULEBzdwkQVRL2Mw/CHN4
uDPJZjG+lC/wwpLGZt2oV/UMyzDbQZcCGS3lsYMPNRsHYGgo1a0tXUV+9yaVqqbbIBPaQt/GPBcC
sDjKmYRzCgjRxE5Q3E2bk/Du5rhTWLu2AfJB65Qx39VJClB4G1waT0Un+nPop4n8i6RoE0JtOXfQ
JWmLfNqCQry3oifSoS5rODN79E+z0cVjgTIqoN6cw7rhDwlKIB76GlA5NRqjVwIXA9WRgN7CANAy
YM9a1gORtSRE77LaDDGPQauKry0ZOeCgTtIz8JEDByHkOuCu1V3A0dBdmJrp5b2abBKWT2B04glg
QUxk9u6/Z9J0/C2LXBBcq68Z/Q1z881U0PeR5UR1oPU+r78Ct744ACs9ugIcO7rS7G6Z5Hjmpv2w
7PIkBL2CtqFZKJFj3GofHwWu9jwD9QObrh4Dzjzw094SR7lLPR/7XppnZPpMgDT0xqHz7QOtSD6+
KbWMZu8tEacFsJtWv2dzJ6P99R1o33+XrbfFBnA6cBMFpihDAdMkRXMpkEthXpQbARHEfCQJDRQr
TssLOmWXVawDwNjEAynM41i1qBdg7ZneEtw8QSskaLYDg94w9LuIfrm4e9fokQkM8hKHypsXmZs3
F/1i03oxv3jmniQ0WFkOvDJArrkJXsTuguFxWrSnssnQrfuLwDs5UIQe3y4KeRXwQfSD5071NZwA
3kY/r91IJMubuF1l+vdD2jdbkuvf6Ztci8Am2h6sAQRRANM3L1YOut7NOm3MqDnRVPb5NQaczXFy
2wk9RcpychvH2ABjH6UaTfgqDWs1BVSG2PC5kutOsQAA7aQKsMgTHMVJc0JkUjHcL+ERb/vpJ/AV
G8BGzofjpGqsSTbwfpdVbf5Eq6xzkofcCB9pBert+iEe0Tvvz+4DuqfdB5rZBp/PoGfGrr77ALbj
F7mXj2iWYHkFBmVz4370uYnUjqIgLgZUt0pj7q9MLfGN+8m23PyDBTakZ+aYQd6K4QuzpvBzFJvg
VIBR3ufguDGmr+SSSze6smzheKGCEvU9wFuVU7slrR0uR29Av38FZMcxYJ3nXoGk4F5FijfSJEU7
AxYkdoToby1IM6AKDMgy4bjTrqTQfjSzHKM6FpnziVZCbarN7mxZ5oLUx/KOd1vaCTtnNki6Gjoy
uqXxsCRAgnEadGbFAEctlYgGyUB6z1EcsCdbQJmiX4imgBpGeqrvgLwy7TlP+ycvcQEX4cfNR7DY
xuEQb3oDvNmO2fyeRQsDtcTHAuxhzsGLvX5f5EA4RGfB/EhDDiQlMKFliHkPVscOxjzMF1mxM3DX
nWdRtafIDKtPwJrBh2EAFXsinr08dp6GhT2TjYEywIsxxyBMH5nzPHl+fehtC6VTagfwn6KwtzfC
o+mYT1O0ZKdSJURoAF5VBjwxdjXxHD2SSFJ+5s4ENfwvHqSIneVau+4Azrc3uZWMwHQWCEA65tii
j7EqnQdP4CPWAoBizO1uuwIAUHd/b/VHEVrySiAAnUICyJvSO87oXQIuo8IEIGHhAeTc9tAZr5EB
eLm4DxXj4JmqzAPKAUFYnlSo6Ub/Q3ahoVazMG8bCxQuoGAVhRFt+gmFUM2fs+sA4RU5IM9bLBwo
feuCrqkh2tI0VWuakbpzYw8UjmRU4VUyy5kR3AjJSPs4zQhivPt1aUdfOl5WB73v3bWGNvVPTcE3
c59V895O5bybMx+HkHxCFzS+F5EPWhOh0mAnDrKvArVEyOXjPRHTZaj4+X69qkh643AzJRW5Omxu
d8BAiIOb/W78OwDCv1yQ5zsHVAEoGg+Xm6FTj+fJtcYCxeXQvKzfs3mV/buJDZaedf9/t/NDBzUp
6zUBP7D1LXDkvHcLtGHFgDzL8/Az79x8nycFPwrEu3Ze4jgbEy/CKMzzHuvEeYEUJszgMS8ZmpmA
hdWP8THP7QJW6NijNj2agVwaPUA0zTKOVrb04CjA+cTrPzZoD3mgFWvG5IQnEurGlPLNglf235Mt
ly26uOOLRuKkGcksVPMAwudNPTbD57S28d449vPFq7IZvX22sxnCY9QhcoXmpH4IaMr65MGzR+cI
SOYoOYOVpkdvd1ltW0WFNSfdcLa4H9BKD7Yix/rlkhT4HwREZj6iwjBRPVHAoQDI4QSm1o6ji166
F1EW04M19tEZHc+XESfHJ7Muoqe8mayDLU28BLzJaGY4SQnS6+uduLS8eMdygCNRT+XaaVn1UmyK
CR2765raMcF0hgpC1dVLllPU7WMfZ3QAUw+n0EFNOHLSDxYKE4Fnq6brGpd9cH7ciDNFxZyogQxy
HOzdwnJOWkQWpCSZVRt1MAwVQ+XZ67ak6Js+vrZ59CzS3xHvQmeYF/lPfGHh1gjx5u0PswscW2lu
Mpn3OzfvB46+et99NGt0eU21f6UV2SVjkh4BouVvAUvnH/ppXM6NneMCx8LokSzolsbEkw9np5w5
3o4pnodcUWqQQrI+3Dh2CMaWOGaXtG7YhWYCrSX4lrWTnZaRIskr/JUyGklQuNOhr+2zbU8C/FMd
oNAPRuSLD9ECboTAq/LnMPaiC8nAqCBQaIYOVgSwtq4w2W4kUBVXIEBhhYKhbUqCDk0gXwRcQNfB
hwg9jvgkzoBeeGi9A5LN4Ohelvk3cLn9MlF0kyMim5t1NoHtenPnCczObJtXPALLHWAtUIJcXg0r
q/ZoU85QufEqI0ULLIgeBfmwocFJ2urKWYRKmyk/ShmGTcBDgEDPNGVqatcc6OsTQA1VzVbXLXhF
p6keMlWihQgq6rSUDS35DLCAwUeBkDdKO5BenOM7IUo3ODPyTZVH+HO/DRzQVciTv61pxv1qOQMb
AIfEznpV12DcSWruHGPGu7NhYshQ0w5gCmPozjN+vDPNViHpyZKEsZeg63Wd3rmTUUI7aXvaDp9y
bK8vF8V7s0KQPmwzeabkGM3oz0Kz+C0vqBW/lJFJ5Y3xS17wzkUv3zXUl39XHXWev2nsxkNxr8+O
hosKlQg8nhv6M9l2U7k7mjZUeaf/oDdW9MckTUsldO+ukfzDfwWpCirXU/8GiOY0fKPXIkZxCc5N
p9WaFKvNnWOZ7bswdS9SFB3YPsC7EPHoiBrlif/2tjSyKOk/Gcz+YYUtmnUcM0XQ0UNFmMt9xBcw
jCa6JdZ1VMbhKpwTC9C0U4YQTtjhMajNS+BbtOvaaFMYkdNqb42pvfdk83vZhpt+HkB3jQ73MeAK
AH+dNj3IEwQwiXLgGZ5oZSBZdZ29jI1g38aUhOlYZxvXl+F2Co1mD5jGfEAOU4bGhpo6qZ2TZiX+
fHtnAheeVuhWUK3VAGegZ6mPo+vWwB8Gfeo0Dc0uNr3pQ8H8EHF8tASWoQW0MTH/RsjBsgsdNNIp
OGEGUB+GFpZrW9WvMnwzo7d1QD8IgQ3z2P7T69t6j4peeZ4UPNqoBpqR7G6pTQwLe6MjBn6WwlHT
O2hZ1OXXsV2eQYQ8XIE2AzpJxTjSySn5Iyn6L/NoT18E0P32w5i6GyC2V8C7Mb5LPGsvAGZEQUBa
ofoxVQwhtNYD2cxvhjZodgGtkk6bpqnijwcTj5ePNHXNJf6IjoMTOt+RIFZaX4mStvsLT/6ib6sD
DvHc/9QLD9RviKN1FbdQ7JS27h5o9tmuiRG1xqMGUJvr+3YaRtu4K9BOTK/X9GaOQxII1V/ez9Wr
+qrzL2jAb1cwTToB0MNfHwPszjxwK2+Od/IV50Hb3Z0eCNbhzoVkQ3Ioew44OpeX1oZXzXwG7kiN
U2S0zICRKBtEo5WU1kIJVz0J9VAkQKdZLVc9mbrk7872dMxaZ0sy2mhGZwooSNV2tKaNbu6BNKbT
2pvZBH0xgvd9t6DaQGUvhSqO7tvuZaZloV0MW48ZJlLDeJ8H9BdsgORp2BvyuZHSelWRFbNTOIQF
Dp04Xhg77rEfwvPTg9V47RW1BxvLQGMwEt+owWmiU4myA1q1rmsAsaEB6ilNe6PcGyyaLh5obDIU
DFzx1uMBvR9HIxpSzhS722RuaRmWyciDtLX9S5KhrF6dltaDE1JVqFGtZneTofamEChxRcak+UBD
7vnJfioBD65lZYXq3HJCGbFpPZHYqn8bY3+4Th0ARMQSebsE/B4oi5XdA6Kg3QMpaEYyZDIm1JB7
+FTB4s7M6qdpArHDeJBG/ggGRXGIVBtHQr0cYQ4Ur674hINfiy3el5dGPiOzrWyBaI8PEP7TaUUD
baT2IDl468ZN0Q32tjPC6AoMeragwdZH7sGZP5EMhWBG90DTsBLgPM/KczeA8cguEGemgZZtCagU
HML+WDMFpYtaPpWXaESPmvB+rehTAkox3KxBGW2d1/VqS260iyxnPEeB17hsRyP8M7fFt2LI2DMQ
3OtLY9rJJq65+Tyak3dY3CbdZd7wwwaO9bUcgPg3sa9commcFjXA3ZCvD7/SqgOQ1qcsrZe920uE
mZU5yaLJMAAVk3bHyKy+CFS9gHp+BulkxoogBEHgiZbEpgh0riIoE/YiI5AIcFO9yDRmxFw5n6rM
HYFswFD8UkTtZVBYoqPChxMEJarXpCbNezK/Gpp63SIzJEPfvTVufAIq1T7rlr9ek6YG17NrRSfb
kmAh6IwMaMVmtBubtNuu68Z1ExBccwHKYKX3DHS1yezJcjxEXdPwKUYTCFoJ4oyfU5o6qpmT1jSs
y1YhMN2slTktb9yZYYkjWlC32g5EtujKacNPoWGbOzYgl7Tm6n+uDnhPZlM6v0wNc9cVXRNQBcC9
oaiW7dICBsR3bLBPIvNe4rQJPpQNTX2F0Yf2GTCU0DrxeHn2DI8vuxvT2ZP21gdazKZPGbhbMlNu
m7q0nwXCULsZr2/7FsBYHyKE/T6C4iIKch9F0bzt0o80FHIxgiYU9kHLjCautxw0U7tyjt0t6kt9
EHs44ZOTGA1a3ONdLzLjiUQ0ACOq3wEiAHhrMvLA76CMZ5t9qDxA9pGx45fj0Ra+G0xjYwYArxmv
tYr2dblxZYUYPrLarZ4XRF9VSLBfJPB2Y/OjoJVb5me/DL8WkdjZ3JmvfaUOTDfTKApb1D8PYdB6
XngGI+FyZbyBDKe85eqrgcxp2Urj++QOANx+k9/suO6VDoDgAQUxSqJp77t9VnsX+BO7VCYI+enb
Wu1JQNddDAN/mhytfdpG38vNha1HYJMhJ04/nL61XGTFIQPOJuKN8qGd3Xk7mJOFhpEMcDck1Bqw
/Fgbh+IYEgdf2Vt8D6TJ/gOiEf2pEywOgJHOfNTAQSikPJcF76+JX/Uf8PLdf+gKPJFQU15tSUYD
L5LlsY7d1almOGgGkwQYfITq74O262cTJMaRjIMEgKkftEJf503uFuVP11EKo0RNUwtgDDRcS0T1
y/DvEozGn1ODzUcRZ9Nh4fH4de7tL8DgKf4sBvddgxS4zY4HVEuz3OTTKP6KEqTrgVoZfRH2nBzi
JQLwcSPZkxuC9q2buBnEObAjnETFsj1Ep4Y27vdJ0f1BKy2nJQ1xWKPngqYIrlfbWoQASlK4XuHs
ym0bF8bGMFsE6TXOlw96+7NnO2iMh52W04xkizU/WVY1n+yqrDY4Y6R7CiRTcBndOSjRcUC6tAB1
lkRVnDRnKxXPJNLBaXQjlxvmcaTCVKyatFEVmk+d3Kzh6skF4oGKw/0M2UnLZmm/q1ZupGdfkT0J
hlMvaXbnqmXKv80BFKZFU+KGh9hAalaRJhfW4iie3e0K+jMVofMo5XC/XEF/QnD+kjE9+ux06S8s
4Z8oG9EqUt86wwHqPkORpPyzzLk8JTbagdYERp/nSNAaONTMwAcRQIBZI4BlGWe7fPIqlAHgM5YB
EWpbjvkMXgXU+FhqCDmwVHCEB+yxWuriH1pSGZDTpYdRNOkVFYDmU+wAuLBrALNKy9ld2BPNyhEU
Ng5Cm25UsydfDWXd+ahBaufO3yRxAjBiVL/WqEFAXzKvLl2Hcki0Sn8xSxZ9Mcope4xZ8wlfu/Eq
km11yiow0yHA1W6SsRI7EM3L6yTAvUi0i3GWg0IrRy2m4mokOQ0ZqhDAfobzLFDSz7yQQ8ATW16m
sXr+94QxJZZn1cjW1H28Mauq297grGjiwNkFIahXFMuWQFoIXYWGDMjDB5xOv0VVU6IhAmHqpYiR
Yv55eSMzAE8cGSXfkoyGTMps73sSoOjq4CzTXJ2eW7lz0OOLphIcl0mBTJz/5JubUcQA8ve7DDBS
YKLSQ5+0Oz8WQLt8kzsGiK0arsihJ1BY3ynaTnFXDSjnIIWbx/2hNFwZ+K1snmzAQe+Ei1Kp0Moa
ANknbvOU1jnbJ2NprDZk6Llds0M38oxH32x+Wsq83zRDu+xa9RBr68i8sqRF345e02yYUJPcjaDf
XEgtTAvmbz5WHf8pZ17u6XXRq2wGCoUiGdDUixwbjgzOJlNxZ9uykUmg18S5HfxjbM5bB9HScxTL
6czfZrQkBclk0qN4Sa9JrV30DlpGsz4DD5Fp/n0n1vZ3VzRlPK+3Qh7aTXsAEfn1Vu5saPnePZLM
8gZxMtsnnvn4QdVgjkMbgIlZhHgJncwNY2a/AbslEsbgNvgclxW+eifWBnVsLp9J1toWgKqMDP2O
nflZLoBe7ty53pPSjMo8aEcPmNqGmX/OWPeD9en8u4cDV9AB9OgJ2HwmynCudmGZKOis/1jswThy
JmOgMbwOMrQGdJ2hk03LaBbzURwtO/xTy6PajZ/s2vMfET0AudhRES0AgicJPxhOH37o5WgAJcRk
yAhbHNPWrXd4xrJtHfW2gZaQQh5FVQABQ5mTI6hE52tbJteSTEimGOcKfNRk6n0t0yI/UqhZR6KT
t5i04+EreLSAP6Qi0iQns7TOgNVM66JSsM1O5Dk43gErdurzEL2CKCeOzLj8QEMPYN8zz7tnf7aK
VURyW72Q2IjVH0M85ACiCNgCMM2Uzznryg+5SKezLPEbRocPGgzdqT3jGxXl8ug2v+Sz/0c610W1
sUcUgWptNYOSbHC9nRs2OLaCvBm4TkQdrAffDhOkNBGL07JY/fal+kqoSiPd3im6Ek+jzg6fSS4n
Hu/tJkMBxNupQ58uQCOTAdO4y8U2b1D3Tja15U7r8WQWbNkvYfJ9mOPiMjegywKrRpsGU2zNu4hI
5Ug1Eb1Dr1jkRjXg43QFRCWq3lP1hQ1o+EdXFR6Urh0BtzmJH8AGN0QHpWicEAlulvbRQau9HHy2
Xf5UW4CdAAz7LLZc1NNlieuDE7U+eOMGnKR822m2AilRoCoKa3mslvpYznjfnAc+ia2JdMHRlSgC
pGVZxeYjk4AeBbFsue/lMoKEWPnRYJ8G1xkfb8Qpgpso95Ybzqr8hL/C/ITPbrwFNCfgAkznYWZV
+HckO9z/JH6EXjVt0tHBgwPsYsENHDhNCSs87wG8HDpgGnhXTUICDx9HBPnCKNvzsti68w/Prpfn
rAk9pNKK+uRUhvnJsWpAUCzAg5vjvNq4XaL6WYd5QFkVwMB727xO6Am79knCEPawgL3v5/h7j40H
wKwYhSi9sKNgAibG3h+K8dp4HmpilWK1cZWQNIPoq7Pnc4SaINJy8nhPBq44wMk1wCL4D8Z0SXwd
bOcpbs53t6IvQTNjQK2rZ7V/s24E8WAsjC+JOQUciIWXdKqKLxxYbju/K82dhfrZL4sfJdepZDjl
WLUAfOMcCMTXPosn2wySxLWOhhFl39LGQEExCJoE8kf/x9iXLceNA8t+ESPABVxem73vLcm25BeG
7RlzAfed+PqTKGpMHc3cOPcFARQKkN1Sk0BVVuYWErsf7FAjHgCS8nIgx620/CazFqK1TQQaQQht
7BBwr/e4I3+dh7rb5qdGQjU9kdkvqMysQiUhYwGWpWLf3smJezAelaaEZhr4Ibdj43SnbhT9CaCN
fu4tttpjRYB8BJgWDAPqw8uMdCZnn5hNlfxOR7C/Mw0SWmbLg2ee2Hdomk3fB0Ov1mTnyo5w52yH
Yu67PTBTDQo2xj6oq12tNd3FVln4rtXiQ2OAFI9U48mWBOODPMhkqLQ97j7aiiapCb3+YeE98nmP
CfrLlg2d0EmFDwsnHMCg56TNyo6CfsuSFgydVZfkG+mh2hrBqubiqcacA4Wq28egeOns4BSZAVbb
Q93s+rT6nZmAKVEjVC+P43KLUql+hbot8D8v09TzZB5dCu+zOVV8qE2nmJ8hM1asPObqWzKWvK8u
H7ZK1f6p2p/2Ix/qzavDbowuLf+8/yiiCLAKaOzMBQqfSPH4KFCqkIzRDowDIdixVRHD53qG2elT
vQMNoUu0q0rIKNGSPBOA7kbuwa3A1wVCrjMuaPol1CLj0hHbYyO7+oBo1y2tIwsU22r6vRuEISJk
4ImIlfuHNeQUK3hXwOtwR0MUqEEZIwN8+w90diKUrF3KZqO3YFxb8LKLD/WoIWDtJ5dPfvOGi89/
bU3bfFpHw7Avv0NuuNx6mdAheDpa6WnuJlGXIZpVerhLl8zxezU1dxv1rvtgtSszQIBcOVhDn57K
Qva7nBXXxfSv7WmqoZ3nrtpzhAo20Cpqo/nHQWA1kboOmYJ/9s5ih/th2NT+FGjtKUXpXrmKkrI7
6a6T5luyIpkQBr7Xl8cSRYr7Yhx5uaIZaj6MZ0+yJmqThPaDOKX0cZiX/jxe5j+v/7CV04H+y9JA
AFKyRAN7J8QLRNA0Vw1YmauBF76+CiLRrbgRRrtlJlY+NBSDeasldw60oi7N97U0qbO3skMVJc0t
qz2p2SfE9zeLaf5RWpPpe9xHvy8T9JMCjmKrCHn+2ACKWhEanVLrNSsBmpKugzCEasY/vQp6eNVq
dgP0uFrRPI2pF48gE4jG+LYsWbb54KZ+2Jj2iMIu08u/wGxrsRZumfk0OzvSNI1pn/lfsqzp+JD6
gGDhBSdRJezpQJCTZPMszAwFTwNht2htB3VzJtss3sxQUrFvs+RnYvJyF4hKv1iDFW4nJ3AOdu3m
z2Zo/gK3Uf5TqweF6beBuzW5fuyDBIRZCJD9MBMwwMEBqs84FwpdPxVlDkZ7D5j8jP2SfOIvKRCJ
TwOP102j8RcylUazZhG4XGkkJEMo0UwvNHLkOPqm24tDrdU23sm1ttG0xtt0ajkOTvkhrDS/xdH/
SC9xIfJ0w6IOzL1VlL/0SWyj+tIGHke90zmYNZ84f6UB+cfZ8MuwcvtM7/yxjtKN1KGuRh6IKEMg
sDfGFW2G9ym0bB1vhQx4+c10c0SENOjdIfHI9zHqNA99WQRXqzARTGCD/bXh7K9iGoff3r0Qg/W7
6+0fNpiO57WQaylviRbaH9bq7ijXjuPNa/FHGayACEHEUqGeYySfN0OQhZsF9WzZQD3gcp2hDNyA
hGjVbCwvmx60oB1Rd57U/IfeJxLoueI7iMqin1DGARmqN8YPXMgNPF8iEwwemKjD16SptRdQK5q+
Lln9DMoP7xSW1t/ZoFQ0xqR5zafCOrtAzT8zE9rZEQKf777KZrTuKuuG6pE2bvWshRLRA/BgbWiB
jtPDPRH1hget8AsWBBteyu7sqGZQxVSFOkhSj2yBnev+pEqvaCJxPagyWOFot6u5T17Iex+mbCwP
yz7UW/ZmEZ8OMfKG+BeXIH5FcrTH0ycOECpLY1y9qNunvWihnj6WZxpz5WwaebhKugbgZDUk27/W
0BSqSXHK4gixfFit1nRjD5W21tgT7x7x8KF6JTxRj2wLS59udSWk/ZzXT3by/a+ln2xW+qZOqacW
RN4DgukWwkZAv68GUeEGZXkhtBq8GGojYMiex4sP2fQoxZUfeKv/i1mN6Ne6zvuKfGmwhaZ8DOgg
A+G7xYDUzCZxDBMH4nzqPkuNVmjfgY/MzqnphoBr2uIIhtB3D0dLd8wuKvGDQS9nVQA3CuHEMsHp
qrb3y23ESE0Efmn8Z5auKdCuhgREZLr4+8c3HXKtWwNJ0Dt9c0OtRfB01AswrmMyGUxrF4o0BfAP
DwkjGPQrUDS3Hijsxv+zlHxz/L37om2Lw/wMwPd4p4kqXRe6DdFDrT0WsZHxC84Mm6TunV3hyp3n
uN6dGmbWIO5qgzc2je8mE4i3W2r1K3KALBgCG1rf7jxLAxe3Wkm+I6RhoMnsFYcCMobzblMgUtBo
Gy6SX6AmyNy421AxE5UsUUWTx3mFkyBbLybqkZtDhVA0ZniMztVQLMEjrLdDcM+EDRTogmSDGHKC
2zf4k8hG1TXyz8RcTkK1NbZlJZvahnJ1NOR+ZVf5zRNhfgODRX4bBsgctCF46E0n8axVoabNEhzl
eZ78JD9EaDGhZbVx0trwsKylXqbqc4S7W8zzRtAmXmdc8jPtuPxUTcueY4jfQRwU/4bFPsm8WZk6
Bz70z0TUB2KnZVA11E2mnTJReptQtBnKSmoNTPuw0QQNl4ZsNEs2GnZaOflW2Hk+2VCCpdXzNjSu
oZP0Pl4WVijZrtuq2f7X1mBX6jZlpoOvXQBEbpV2+2q4LPYDmU4vbex1iPWH8cPEAXBr1557gVR2
Dq13CS4SFLHsA72+FXrgrEqzz++RzrM7+Fjyu93YJxNX9zPZOR62G6ghQZCL1Ow8RUsemgwFx1D8
3MxG0fJmUzMAxggc0aFQ5ir+QZ7ibe9eUTA1gUwVmGI1Kp0N8J3OrLEC9dZNPMgfpKOyaKZ8GH7S
X6GZRiIeg/81tFdQYV4AOSPddRznE+iiBCKRfTk2vsmRbO6Nml3JRo2lZvHP6R1bzGZyyMGEfAU1
AIhIwRCyWmzzbmqPKkKgUEA1k3wBWox9B1kPRILAhkaNrDxRbptjMtFV20rKbV/gBuDaZQo64c66
oroJUakw+KEnoE7WYmFdF7sMgH4UZvyLTDRJ/tRrZfjTVIsWE7kVpbl1HBuyCir0lakgWB314dwj
G345u0KAApgmqVl8aeiVxjej6P/Ciyg/yC4rIM1nrguWiGdQbR1BH2CfQ+S5zojU9vtG1+9kWuzU
08YJ53jykxmUPRMbnEA0M4RZBRCi2mZZ44Rmv3eY+X/t1VQCVaRguF1rWn6a8ZSSo3jJnpLX2kKK
KxwDhE37xM3uI/iejQAsLZPI83sHisu7cJxiS36lZEgok1/R8dkPtAh8HWiTisX9w4SxsGPgiQdO
jE8sGNVQVpsgCCDEqGg0lnVEjwFa3ycRoHbraygAngyN5maEY2WuI1ZwyInq3cHGI+XgQngC5Uy6
daNGKs6M2kTatUIqcP1pQjPdHwYLpwPZHb2ybkWGWtoO397J/DEITdtVFk6w+uA2T0ADtk/MEjWQ
5zzYkY2aUPsyiVA8wC8oQIS2o4+CPqko7EH26kQHMtHnRvZqCGLAcOW/fMEvOPsOKGgDrl54kMFw
sk3dhc3ermPzm6OzV6isF/facPQXqKIiKtOb3/I613Yopof0yXTvBohecCL2RnT7MrN5g6AhvQAy
EO5kC5mU2TgTf5MrNVkUIOM9Qv1tntfk0B3rvDkZ3IzOmYAiZIR6wNci8Pg6CoU4FEUcv1ZSgcZL
54kZQ/xoe/GFvIAECnaJDkllGppVIUFV1w2XXox4J2lpcHD03AKwpRS7+ZytDtuADl0iHGQvdNZ2
LdO9Zm21FUbQQVW6bIt9FebX3BuuYI8G9bldgdZiOUvWdSXZlg6CAsKuW515+Wo5QbZCi8unFZ8Y
ZCDJFVC7VR7a/PD/ZHghrhdigllcJmgmaEPFZnKZxf5fvmTroU0XlKA7B/N6qVsnp0WI1xxBMc4b
oAAR6HGuvWk6Vw4hmhVkSrvdVMTulSaoqVoh9gg1JbPzsqJVy8C9iSIMW0nqYidqaH0Qeldcn2Rj
+AyQSzRGvEHNAAoYSwEJNYsUEB2ljxhXow45cTJ3I7QSyTqPIQe5dbopPpCtysr32XkNeZORQVF3
g7Ac4vQquufZcXKo6+wGNjrJjmTr8+TgGDI6fojSzV1D0XAOyOasydEpYkRdmfts4BK3Fo5WH8D2
Y37zOu82Fr3+6HtdPDtJOZsrhzXHwRrBpKG80qn8uCgbnZtXZ8YjaMt5UagV8QoCBFnq7cCj5OsI
q7+hcK1b2Y3lguxwKJ+SJHppJCvfIKzFNzbizXup3PjUrSCfyx4hkowTTrej2V6FI7cDUJvfAzAQ
bwaH65Aib4evuT692x2QV6GIl62biFvHTjV9BnWHuedG/ONQTfSfbJ+Gf1w+bfX/sT25IFvb4Efu
eDJYN2qYZlu3tsXpTOBatf80EZp/lV3VXxczhJKq41g7L2TqEA292dX+k4SHSEW5q3P+uvDBz5zx
i19dK6GQHNignZkEr8QRX5KNutQYbd+3K+qS46A7s2OrvlWN1nc7qbXRA58+v1pS92O8vR+jMlEv
Brd6iKDHbTG5ZvzAewqSlH9cBbOQkxEuIgvKRs0UW56Pq0yxpSH9lGoa3E3RmRmSCn0a+qhurfed
jXJbqzk2vX3qk67YuYMbXpbGqbIIkfIOV0QZW3+FmV7syFbYNi6H5FgX4hulLylVSXnNpAGolNUi
AjoBmU+aGDUgOZw2RV0tTB3T8BpuSpxVk6qOoCmqsp72BBAyCFMO+DJgOpDwXPZCbqq+tKGx1kXm
nj1VpWC5vXuO4rKDCPDw1BXFPrft7IYwan6j3jSm6e2vxRimQzbPMOntZAMs82IiN6BAfjk8AG5a
7UQNeYwtUs6gEwKRg5pYVsVhNK6hazGtFxv9A0Q6Ddu67UN/2SpVa5ltBPug4b+GjCOFTs4AFtkn
iI3sP20y/wesrkMl2zgdGlW5J1U1n2s42rWvBMrdC6/am6J396XVvPQRkKHUhLEnccgmTGlP+FFL
IUsXh8k4jHZUpAyBIR21AFYhHgPU5/ZQa8CtM2HiQTbbSJXqTPXq6Wl7FML6VShXlKCMFxGIPW+8
5NFEU/LoQ6e7t/UeoqtdCNwh7JkTABWeCD9resTMgFjrrQmU6lFxXYpBqGhEmO9zgfnI4vqrXbn2
o+Sxc6/k3Uq7NgGUAX/7wLN8mYdDUNm72sxzn3zrIHcedR2a66DszQ0NaQKVsyPSpW56MEG2DPB1
WqyLrtNvpg164LZrWkgxYKgVXL9FJRp36OS60VNzzXOI6ugNiD1qVTuRBaGJNKbtAsmixjhDZfvI
HJ6A3XUPsSsrSDSJNDNWVRw2J2Cbxr0+1nstLZsT+E2A8DHUhYXG1JBf645jOS/5r+nFlrFHmaEU
IYUUSBcgrh8gY3YJFbo8b/X3XhinIyY6X8tAMYOCVMwCl4cu+dQQ5sNt2zkYDSCG0Mh6Q2lo9FzG
4lsoPefoqSMXlwLVAaiTk6NZX7hjduOKuroaD5Ue+q4pmg2KkjBDRuQkkeVSDVidtC00wARKI/+x
NZb6LdA4YsiS5ZFPAwAtgYz/40bDxIqQRI+nFLdCBA5KCN+vpB7156yo+zP1lmaxgVYv38YiQ0Ek
IIG5kf4G/gAHk7Dhp0E11NPsTin5lsAE5mbMUTUorA1HgAfnKpaCzlMZ54bG8/I2whR1aarFZwN+
h67cUH1gqCW7PFd0f9WA4hKy6TxA4QhVBXqqNJB6FuumY4LvqZGh7n5BvLgilluIHgJAp9AXNKFw
8xtIbidrvZKpn5SxsccJP3rG5S64AIt8pVrmRoe+JjIn4O4Kpj14txLATmP75OXgPy1H3m6kbUIJ
V9msTAMuPb/Qe98zUMLde71+NxwDF+EIFApgTJ++04QDZVKoLcW7tnFBcycUZU+E4DpKZlW3iHnv
PNfARa+k2YW4zEca2GcRMDguzRR3LugxVSkVGXFtjFe5rvdIuJTFqXTDj01rxeDpWoyffDK1RPaO
C3w7cC6oRpPHlDvTMapaCY4aDBcbtDvwidC4EMWtjVAq8l9+i03UlXko3B9l7nSXtsi7CxsnXKdo
XCcIsNs1qI/zEdln1eDNnF9APwtMPcTw8JgHQqeO0ETjJSeBvBRImUtgOnw32sWjifut602QeIi1
5rnHaQGCk8lwIBtQ4toRWeoCBW7lJoXQ6UW0GgSSzBi62V4HEL4nOIs3gcDpe4RaY52N9RUILID/
uj5dtaaT7pkeIKw4PS3hDgpToHKuPtrSvHyKgNCwUgCgcWT7yUUspwIdCrLL2VDcUGszrJsqYuth
cvAL9saEb/DeH/y6sFHnp1n5Ic00/sRzN1wHRZwiwlDbTzwJjYfsX2hADgmA3RsB6MWm7iu84D2w
/im4bpLxDN8p1Y0UQtfFGWFnme19MWW8BjVvCh3eA+5iW+IPpSYS4MWdx03pvuReKI6JkSUAEKDm
CQrijaINeX8tidwFcMGtX+glRXY9j6Z97EGziYUDLjFVAB0hRL3FhEcT9drU+MHNxjoAdOBtTA98
rUaviQckTfFeLDLDN8LhO+K2JWAoYnzotjU8HJ6bIH9Mr63umXvUBQ5+zuxs6zYsAxohHPQdWN6D
g6cFx6yemG9b3ovnZL0Csf90LYe95hUoEnpD03cQ90yfglicoCesr3Pw4ayVKMstUs0UNf0Nwg6o
hNNrHTAV2BLNLE9CQ/1An+iHTAuy10kCYuREtriwOEsfTeiIVWTgzAxCE1St5Na5qJj5oWmh5XEO
8KFzy6lPyyT56qEedKtscCroPoQbeqZ6rvzN0gDJY/WEpYcjPVsnemIuj9nP08q7FvbV6sUaWqX6
zgjd5CqLTFypRw1uuiglEX24YWrWHGqgWG2e75CMGi/FkA045wKd1dKXUKgvHMlS1jVK4Uy9C25l
nqn0rgxO1LgjgEMH6kKjGXzzbLbHyiNYJlGFHJyqEOfTbkxeW1a+UFlpg+M2xO4EtFenItiJrtdP
VJJKDdmrwPR8FzWhG7LlypcmUJtqHiy7fiH72JiDtx6wSaY2IY9lp2WTyu3XFfPaJ17oKPIcIEAI
fVjtSwSE9TnOi2mVqSGqkL1jroE+tOGJRFoDFDuAZoyqoZ4F5DaIwpJss9hilqfnAlUYYMr840jG
bLTTc2VND5xxnB1NLnbqWQyPS61GKTPicp2Pyvl+DRIOfhYJCl4ZCBLz0qvBd4OGqqOph+/+b9fV
9O0nO/6ah3aFkwBamsqS7s0VRr5b1i5LYtvcjDoqm6liJJx63GDyYg8k23gh04cGlEkX8ijdbD/b
galaI2Nfr5dXLf6wkDAOpxLCzHj9alqaWStmofCnY8ZpgEK1hcTA8P5i1pxkMyiQ9WIasvE7H+P6
wEfoPAX60O2XSkEqMoTc7/sEBchpliZoBXrvK+bKQzJ6QfGvbWjCdbIUUIDegwqTYtsxF/ZlejqO
RMzjVogxAqMPEg/bwbPXFLgr6F1zgA66eYqkZ56oh7uWXW9LRFbBxlXvyWaDT6LecvzJzj59HuND
Q2DDp0JMQMrZBuEPZzXXWn6qzizzErrgAvwkQRkH17HyNogH8iNUg/BnQtWaVLeZxZZcpQ0gpDg1
PYWGUe7NfkJGDzB+qKFGDfCGsWNua1TWHijtELiZfp5nSQ2VxjTzv/0+ZCpodt2rg03ljAfUzzB8
e7LsmH/rUXu77dy8yDYtQCslMvQXXQlJk5p04prpAfplgDqSS2CGvc8EoJ3kkzoQWVtNFoLPeG3+
57qq9sR6qMFmSfUiqWO1l7TVD3NFCA3xKDrM5SM0xAH9MGtGA6z6L2e1lnYC9nYFXtyVVCFuO53y
O0NyrZJOcSUTNVlRuRvWcsenIcB52Z16Q5l+8CV7UpgQtgJTk6OSO/SRzZ+3+kXQh5zUyIaX2i/6
8JePnYazq/rV2A0YehyOPJcX/Iygq3iZpkJ/mSrA80PNkXsaOtCogkaNjDc01IM6ANhoRDQXaJAX
rjFxH4YW6uEYkYescmhFBjed14if1/HPNC39Am+oN9mXwzZM0/SAX658CfT0hRxAgII7mFF5Nyu/
8h4cuUuShZIp1ITAaFopTltLRmXMMyCRRKBtXGuMzklTRCiFsQAmXMZRAErypvuLJjWtwrudup/H
Ba1LijT3R8ZXwHGCp5nL4Y5qxNKPkjT9JY03HY+yvxw80FZFUIFwkmshINVe9Cx1C0gBHFA2dEFL
0lA/e55WCDxbU5SFKCB1T3VeOFJFqcZ3NKImpMKuZWwpeDYNIzaA8x61Qj4lfvQep/PWs3CJ+Hfe
iGyL24AH75I3GmMv3IFAG8U2vdacu0A+T3+kzFF50IPzKQPL/dAOwkf5oIGAWQ3pFeVD+uaIR0CI
UDx0VqTnQaXYXZlWPmtEdujU0DQKZ6eHXgKedOTj44Lza5Q1NxoZ+huPDXeXCDHdzNCK1qWpl29j
614cLdT+zt16L93c+V7U8egjSKptPahTYz/wXZagN96PKNXDIzSOx72L8OiqmjjqB8noSBQfMRwn
piyADxSc7HWsp+6ad117B4q0u1cG7gg5Stsyvdk0GrIFKnX6oenEbmSBdi6NHtEs91upJ98gOJm8
Jm3cI/FSJ1u8XeLXWCIPLAGhufKszb5GSGoChx6/Km74UwY4l09uaTp1a91F8TTNJt6470PtxFPX
WusyfuBerp/BgqifAQBGFMImuDYZwjSu9soH3BZ4pM7z5B+AGDrFZQmKNx5UuKQ4eyKFBGo6GPEV
pEma9Zdl6rfGMsK7XQDk7LI2v0A30/xSlojt05Dn7OOQZhdnppyXYRSYYoeTo1yXY90+lWwcULMg
2YGZWvPkDSjqDazvNAduwOZJDGEA0riwsq92hjhUHBUbMJT2Lzwwu1PYA/RKw6jTvMeQ2T6N4pr3
L3EFqgKJyjQkuvqX0YxTv8NDZ/+edea6jT+2P5lb6ukVqPRikElsULM0naDohPJIFG4inADMlwbh
O3fa5F7QriIoul6oKe2quiAU0PsR6BrXZGP4B18m1SxDnuvOITe1A9nJgyY/DVGa8wYF3QC6zdiX
PJY9yLcFl9pWNvjgPk3QMMhKkHhCnG0EjrQtEz/MeX4N485Ya3oiv2VRhLwkD/52bAj54bb204tD
ROvyortNIv4+WNXLpF6CxMLGVK8QZQ5J8qnYkG2ZALP1AU+p/DzbGduIdNAP4NXQT5K3QB1Tdx43
kXEymQ0ItEwVNQdclCmslGjk5yWfVw8VSrKDKj3SGksP040q8faLBtQTADl8b4DJ2QogM/Y0DJHE
74O3sDGqvca0YpsaXfxd2OE2GaLiK6gupiOIf3GvUvaCy5dw0qprLKddzRP9XgUAH1YOkotM6/S7
ltr6nYM34DDlXOD2+4+NergpdxCwutNKZlu4GxYMxRyiXLd1CInjpNWPinDlB85NCJyBA+7ZBO3d
Vgdc8QzixvBUQhp2ZwpRPrLQYX6u5/2aoQzQpw8Gx8O7qDNkeB0ojlVGh/PK5OKVp0aQm0nXnpIZ
k6QwloV9tgEnHGpySJCMvGi+xa8J9cBRtnYTq113mRleu5TVpzoIwi0yKOHXqrPe7Maw/7IriRO1
a76NtffumsZ1Db22FMc15coD/a0WZbN2q7bZtIoELlXFeDqLwDGSNSZUVlTTWX3wcSxpnlwNg2c7
AJBv5LgsocnZj49QW8+S6IuneX+nWp8/jTLWT2OHi5HriebH2LTb0XPKb6AEKfahNyrZVct6k/V3
mu9N1FFiL/BgxX37EtbBw+lk80NCP8AXtdwlOW9ReCN/2eC4PKZj1jyITDMWxq8psBGDq2u2s/jg
IngeQ1ci8XL3SOOoZK+GkfRrUHoeRFNHN+n0XbD2pr1sgECeR1MLaOaUZy3+NPH4wNupvhST/Gow
ETy1Y56fC+hx+5ph6tfGlb8oGkINFxn+TA1EspaASZya7bpEAhUfPAD/Sgg4IPVf6rZKG456eNIX
p6l8pkFZ9ulh4OaXttCtL1OqgWO+N+Lfw7eWx83vpGO/KyhZfEXCNsLzbXIvfcfTY9tKuauhpPeI
OnxauoiN70MPQJ5ahAqQvYQcxQ98HoVf9aH9MIMIdXu5gfRtqUGs1nIblCy5qEKX7VjfqXH72Dzl
UNwuvKDzVmRDoVGMqGlVHZrBffcD9XsN7jRQJCw2ck6CDHK/0jkv9rwcGLjGdTAvVFl9p4mhYD9l
XQIWBv6AA++BW05AuPrsNShc4DxTRH2srdbIkn7pam6sSgB6cfOIsltSCVVMJrU9YBrRLasFsjvM
Cb72rfXLtAr2W/q5W2hfo04HOztYoRERapqHbFOAwafspPGweZDdsPMPJtSclUi0gJua0gzNpK+9
PoXoYyKMW6AaEWnTWUeAz+OFZa/IDTSHCOzZyCaSH9nmJkXSOEq5je8z1s7OKY/wPx36XTGgks6z
BO7EYrhWXY+AsY0KNLAw6Icij58QSXk3LZM1gya1AyoRX5qVBjLePz56jxA5Q5hw1/EMBMuB+Jve
0rzDz6oyVJrSG5waAe1PoMPs+EjDHrSRd2aYKxrRqgqCHjvUcXxcVWagcdUQQADXcuzuUAbu7Epd
5IcRCaWVY/PmiRqJzIxfVMBWdCxtZ9tQ7xMnNR7kgKx6djAknoA2SgxTP5t46rdG+r4gnZK/kxKi
84YVKTI4RQH3oVsqesB5bNcMta/mG/h75VPWWrjvOiz9FQ2xj0IB1Oax9jXCOQKvpvRuRFAuAh9c
aSBQ3kJ6XA1jpOF8vM4tf/5SktJjpr60lZtt0hwEbBCnB4aCvrg6TZcJ6EHH3PTLMQhQypX/xTqc
NfHL1q+TnepX/LnrV0QQum1gS9xBlW32zWP2xXGru9vo0DjEgwIlmEiglYVzL6NyQvbVAEXyHxsX
ZbqrvfBhuLLdDQgqf7NakEJ2TvTTRH2fb0XMuoBB2ryGZQNSSLOJfpaudqpApetHbesdtYrhOsGa
+BYYGr5j8pD0abzBA8cSPtRQoH5kj2DBwo37KSsQOw3KR60GZIF8Vg3GbIFK3YqVPhQF2JP5WxrW
9HdigjxARPbwAubseOvhy+UH1pQNV93JwQ5cmN221Ybs0GjTgLuB9SJjBnB6aeiISvQD6jfi1zma
EnMwhoQc5bUzEyYioNFKD6Z/j/EfeQo4gDJ24lhnWwVIZVOiHCtvR+tsgB0t8wLzWKqRg2tvuSYf
8k5cHAsd+YPjq4vwjFFWx8no80Obok7M0XANrepiw4wRbFFqWHWo8qEeNSwdcb4q2t43RVVc9cAE
17esUYBru9MeEaV8rXuh+QUKkx+HbQRakWU2Qvn3JummH11f96vBMc27HifWPRNjeBvBPLCYTGWv
Kv6MQNe4b1PXvui2GX2psm3FXONLPIj4S5FtGzWAfKp8GvsvTZOfbE24dy5b44vUinlk9LbxJefp
h9GfOU2Y4mVCFUQB9FRtal/LqXRu9oD4CxPht76PuqOr9wj0qsmhSAqQvcTWFlXFP43OtdeAWWoP
1HT/Yk44feeWpqJQQ3ghu12JX6L3Ptqlh6q/YfQGPMiQPFMfWh7m2hPA5msjYsaXKXQCGqF4EzcX
NffHk+bUyMD59QtDCOwsJ3fXj47uty4OQCFwaK9sX9dt+yq7fDqVYAPG1Di9Wq3QQXvAG+DqMUTC
Q4j+VRrxeBK5kH6YiunV0HBlcfUw3JmNhgseVDdQXwWE0InGEn8fpxIi1FCiUPMfxq0RvaR4+0G5
p34zY1FcloYB7/FhiIKItzaM8BD933bcqGK8LKBVSC8sBOB6VBNLE/G5f15ii215i8kRxMZOPvoW
+EDeak9pThj1jwH8jZsu7uojJOq154gXL3Tkiqqh8Jltp1cQWNcAeIf2iiaMSPsJRVn2ZONzPbEA
FfuBOsNBL32TBOa9lcAUtghVXoaOvzc6Su4vSY0bLcpBpm1alxr0+aglp+JUTCGbF9DS2sQRSGv6
+ZFKj93ekMn5RN3lgPThufuhWwkPrumUvR+jFn8OPhiHWdBoCd23LB76S5Eg0ZVFVoLCJBbuKzX0
xiZEtQtiFjRrx26HdGv0nSYTPckv1sRwOPJzmUBLzIH6lUoRUNMTx6WsEfXNJW6fAzK3K5oJWkg9
WXESbWhY9K0DjKGGiiqLjf5g9ck+NPr0uXDz6Grl7IoyuvTZQ1bwORCts4rxujyQjcuoPctQfEcy
YM2byH0aPMAX8x6CBVrlmd/sLKi3Dv4XOxqiFB8Fq+EEvIaVvIKzOIaKiVudY+btbb3wbsyzmYPH
Sl9tgGOEwLEyLg0qWr+EmmGt4wTs/KZmOpfYaR0AEmJ37qW5ZCC+Ec56qDj0FGiaHNMhec3Acewn
mUzPDYj2Tl1oWFtU1jdPHDSgfsp58oPb5sGxCut3kPXb2qiKn5OSks2rkaEE2uzBukyAE2qEyfTD
/3D2Hcty49qWv3LjjpvRAAjb0a8H6f3J4yQdTRgyJXrv+fW9iFQpJd16VdFdAxRhSJ2kBfZephPd
9a5eekejtFEudr3TfZN+nkXxYiBwy+5qXckLwCARaJoIt4Gy3D160wzimYpSHCY5PbYUU6LcN8mu
nCboA8xsFg8vspgm/MESWRxj6u04QpT1TnWhOWzP8Nc/BDMZxo7I3NRb3uQcfux/Oxpn9fa3XhVJ
EPiQJFveYbwORVIsT91qYyG8t45JdGd/KNZ3aK/dKiExcxtrq07QNjtgL7ol/MFAn8FscRH2IXmW
CONfe9rtdRsde54X71o11TvPT4Jtrz3+QRu1LAcpPkm/aVeYd/inCRKyj76qqgUkiPyNRIRuVc/R
KRuRsoVOo31QBt3+HrpqZlEB22nb7tV5bIKQxv7eZIfZQ/YV/ValWP4hlT3zOooQ1nPwclELT4Hi
IEAEE4vA+OW2FjHB/Geum7iqHmDlyrfw4WxuVT0Ptx25k2a7Bh5GC9um7C7hSBkWdtL/+RA6Juke
r7PPdqD9B+0RmlqyPcKu7+8Hte2Zy7ODmPzn2zFtWzdG0LLoHxAUST8GBYIXAA19bTnmEZ3wxLNo
2mGLeUCyH7oxf0T+xyxoGVZfSXOgrSi/IFLXgnaXiQcXeqUHBwo64JKR7lWl1Ud/PhgWdqc+ncoP
3oOzsdolVrVk0rrcNYiR31VPfpLetkPw/s2AvEF4bhEAVb3oXYhU3uq2C1C+cjlORuzKZHxu8Bue
VBN453zAfFk5E3mDolKydDKVnoUeh+cACqO2fWSAhwR1yndQAKNvmALkNMMUtJIPVY2guX2/t/OX
4PbWt3UI03wMAzxp90/E7WuQx4YeO6pvu93aZC43hSDeqajmOYHjdEurGWdV3WiuoKu0EqPkJaJJ
plkGTo7zZqXlpqkSB2BOXq2gnB3vZUl4cgKwNmd80b242wHYtt+q97ahigLgRZNX7W0hgrhMRVOT
qyzy5IKpJPzgFARacJ0w+fux1Y/+UoKjd/qtvUxYfskTqCPMnXZ8Ung+XdhNoSDOZER366j44KxT
LukSWPb4Enri1LkJy5Zx2TBg50q2HURpnipFsYpJyOrWW0BWbpWLrMY7Cr0JdHOfRgXqIiq3lmLg
61xXwdr5ZKVd+jkZYYtbdYBY7k1c7rduO0a5ogb9weTrzoEdN77/x2AWlYXCiLo4jgZKnEIdylHA
GNq2dNantVuhn7SwQTK4I+c97GDbYatZ7iwVxGVOcekCLmM7WifKVpEOXVBIcGTeJg9jI/WpKFMC
VFHxhac9ffJbTp5iApVRHSm1tVU/qORjAI7R3GcLF+jsDRxkkhWAOvSJGGh5dwF0dgM+VacmgEYq
EqXpnPq2LbbwPI4FfKDGVx8pNgodTAJdKy8quqPjYZ5nt+DtOE8GGUwkDRSJl7ZRz2NuWmr3uqTs
M2UFYGc2bcPg+wN+XL7rYVm9h08aoCzAA8NVB0mde2HbfgwLIuAb+EDLNZT4piVpkeSwXml3DzW7
ZdsqGFKRCCgD22Sd16wHm63qRsnd1OnnezspGuDJAcFxSOpDK3MaLz1sKt8NgCxQ0nsvGhI7TwPi
hePcnDIwPjFHgsbYXC1A697qQXdrpwA0KvScfl/N/GJ4zpzAEOXPI6v1hicuWZVDJZ77rHceZKC2
tgbWl3j+dXyg4PBrx9tOv5IeZinmNt7uNI+P5+Pb2n28muJwk3Y5rG7miHxm2mJYADD4BWPJ1ral
nEDGY+7lHByDRcsApoJ4EF10hKFuu+6F7EGk+j4NzMWhyTKOBFA0fg/n2XnqT/VbVAB8ZoiWzkNt
/23KOgHyEyMxDz3UBroyANXke8khDu+LqAuwovq13vRBscdbulo0VKL/Pt7rQkywXUfu3Dk6UFM/
PPscQkBzbUhwnRZzsCYx4MjZcEIpPXVNInD8pxSinLbNDjZNOqzIMDRr2zZoes4B07s2DT5vuX7F
CcoeB6AsMNlz3rWkBFZ1wI1oq2SEzHciRw/cUvQGySAh69YHhzHlANCOTfFdYb6CGCKm/ae73nxq
X3+dD3ycgYjcb+hiO8ebO0VaklPnsWQL5Coi80MEMfa+hiz7vGULD7DoW9uQkWEb9sH53vnfjv2r
IdrkwyZo4xQAGYO5e1uA7BKSeleEFFEuCECeepJVm7gogqeWA6uVmqz6EFSwLRka9gef2UBlCkdk
IJD3U63plgc1O5heQ0SGjG9lp+HCDSVnKCe69UtYla/Ej8PPUQOPMTcz5TX3uvKURE61sh0eZg45
Scc3F0YPm9qVOdgtUXPfU3NKYLGIqFlVk/LgiNm+mfjpx6xoHhrl1z6MQ17BlIV7TpZ9rRlp3tdG
RqvAy+trxRu6HQaHHLAegJJc4Bz81CChGGUMOsIBOUY92JC8hgG4Hzb9vvBhNVXMbLUwJiiEW+Ir
BS6bbbNFUr80Gd4j4PsgDdc2jxCV9tdVOFZQwwoxAc8gTrNGkPfP+r1/EhKIMBkPZ9IDLaMo3iol
6we4Ycpsy5HS+hCx4mnMB++xgEYybmj9ZpvvoxpIP35gvHpypsR7lOF4CaKSfKmglfcgXWKuYvns
eZX/DkJJ5ZkZrHXt6p8iNrBCckbsSe/2q4T007HpyR8B+J/P3BsRcqnNsI0c0rxKx4CvG6df/mJA
KvlslEoQQ0ec7zQmGuzbHqGMrPOgejBXbYfbj+SUpOa9QyKY4nnDuCaYwYOtTMRz2qXqDH35p3pS
/HlSmXiWZXd1Ce7HwipFERh17WCKG8D5Rsf1AlpyAfBjKDiNghOrPA1B3IGvfuuwVTvEDu5EC6iE
rUPfIz/4LgCjpYRaMkg1g4qDjemz7KVBHv3oM8Tx4lilL6VM+XNEl7bPtqQRg8q3iZKTbXNIMK5Z
WgVI8WH8fffb0UbpPk+wu3Db9IVGbfccRmvMG+NTF9QbSIuN+3Re0ONmi0+23VYBScArNx3AEAb/
pluUc1RvqFm3wnuyXcKeh5+oA9z5rUfNIcFbvdbuI0Bi5c622f1GGyZUc8TQ1hOThwcBVLc9jG0K
hlkID7YNq2LKAAYrHQ8SfgUQ6szLkREIksexAXqzxTLxq5tBvq7rvyjSNstsBJDF5wAtTaFHN35A
q9fJjT85wEh9Ler6iPBn90EOZbqGZFZ1Qr6xgdRAdPUkFpwTpwCjlnHzBq23BBosb4KYaDcWyJzZ
algHmwhRvXdd3XAAU8Ffi+ZhUMf80IcqAfhwFGctGn9px4Nmyma/tenigE72CKT/V9teFXAbjVhG
NpRGWOxnA2Ay9dTt4XXxfUvMbZBH7PZQBfynXjGPs0chgp+TkkGkZY5n1Rk8MaJogHLejygYWPIB
ZNru9f5zAw7myba0EYA+mSz8U9rk7sIUSXPNVcOPWNXIVRTL9vObUl79uSGpXmGlwzAVzYHKTUAm
t928NgCnVs4rRC71NmENYNpTg0BlpI/Z2DyMiJFfbSGClF91XK6oagrE6/9sx1PmYrraB7t7G0LI
JXRfO77sKnYukvHN0vqSxH8f5VI8MuQUH4xDoaI70/pM3xYgkXfskHaTeJ+wN9vM01rtEib7ta3O
e6cqkY9YhVUPJZj7P+2t8PcfTNlXp5hNb6Kg9Wuiug3Q2uXbUESwTIg7tnESU7z1WXOEOIIPmWoO
vHvlQ39ibo9q2iyVi8y13R3UZoRqsXsZ6fan3YGjP0J4wX+ZaI1ZMQIHuaOgWULibTy6/puuzJEn
gjzXKSsuWViCkTy3d62br2rXGw6O6vmH+rNtTdWYHgwCACtbDT0FCoAp3cuE+xpKKtAUsxFNOGrq
c1SMkOTFqV5izqLP6Tht77FMO6JSZCumEYwHyhdlrgvoRLKrhFLQEdie96rkMxki6oqj5tX7OuPV
Yybq6tE2eWgq56ZJFd4CjB/AmFqQE1Q/5kcjArAY7GYyeXhp0/rtpzY78Kf6bdO2ijSu9FKPKj+K
elrkHIQKM0n2JWhXpB/DL5Fb6mWIjPvFhzzSyUtBCCB1Kt5qCkH9tmJfck+NC4Ok36NMmwZAoTrY
gnzlvDRyCZuvCmBhET0CLedjBQg4UZI04lMKEcUx9MWHmCCeEyGRB4BGsG0NTV8ZCZ+giFd8NhqK
915gxmuWl/IYS8hQ2g7cLQGAt5/UkFRgm838IcxRH6MGZ8EOSGL2prjSz/hDqn2Ih3IT1Z3zoaHt
7QipV8ul16XjGQ7QEJD1ygqc2Oqi8ObdAoYP4ryAxdl2LJBUlGmRwFdmrgsf6cJbfUQWdevO9dss
EP5mAKQPYOa1pQZ/y5umh56kyQO4UxQzSKQR7h2ASiQPkdfSRZV03zt4XEwPydzx2x62w/cUOoqK
QoAOmQd7KB02dFVBc2KfMPo6Oo58o8DQr6B6g4AUkjbvOVA2btiqt7Yvqm3U5+E2TLV660bEBGHd
9q6CQPKhagxZ2XZeDh+KxvOf6jJLLiAfyEVVjOClOU6/Iy53diC8jctel/TFUYaduRe/2ZrXiOGZ
AA41d9micM0Jp588OI1LXzKI7i/yyMAVDB/Jfcv0OL8dhzPtlDlKDYj7XLvpTYIyAEMq8Bpu1V/H
ceH0Z1icvq/HqbkMfch34cxTISDzfKC4hRdp1fUnNleRBvMaA5kJeLWC3O8BYT03A2JRrxGqKne2
OvT6MZCq2sClrdumlkljMf1QXF1i6d4fu5T2+TbMQT+U0BwF+gxLDa84ZgR4IILw3FMP7hXk/1V+
xtKc7rGU5ru29OoL3sHFGujN5EVI+MFKd/I+1pFzVgbQ5EU1bpOiqK/JiBAoKIAgRnZedU2NLk59
EderyR3Dz55UmN+E05uj6fe5t19H7nU+C6MPvlQeUKBDcF7uhR+V46kQwN/lA87vMIBQLxPcvfOm
dDVuvT6pkHTOmgVlrfPYsIHvPQMGqQGw4D2TQKHryv0cQeU3BZoGqun8pYU6/5rBY+FUOX56atlk
1lGQqheT5NlimMVjvw2QUf7DVEG+YI6EMXoAANZQOO8S33PegfvXHfIEN5GtwrkGWoZ95G5sNXZb
aL+HbblB3CRZMpL0a8fo8C1y9Ke0jLxr1JnpqqLsq8t49BY1TblWiLHt8NVAFVki1aXRe4YbGb72
E1/avU1f6AVUwvpzq7L2ZVDfxzeV22yHIiYbuzslyUOJj85z1lcMoilImsmnEQHHp6Dr+FMHYxmn
q+XJ1ko/B01mgki0rTotRgyaa3ywumBv9xp6BT1zrvFa+PMYmK+bldNA4nysFb8dfIBbQ5WWGxYE
kIrj04do6sePJMzEUsq8O0FBkDwlf7aPc7v+0T6P97Q3fhyAdl8Ozfh9fIsnOYE30gGT9Wo1dA18
ybiG5rbbO+8ifEWWgeDBMZuvCdz5npD2n65tVY7vCsy45tYcIkkPo6dv120YuwvN8AwLqMe8bzWJ
QUBjwAAQOr7LImiwMvc9o5V3itoQhKS5GhYesF/QzIHzN6qVAR3gv9mpdb1ZzxmHtjuJVub4ihR/
tRNSHvLZo2qX6dHZdiKA/lWUOg9d6bvLHh/Aj4Vim3CI2j+gfPpatEP6vo1CiC7EcXJO83A6RgmP
NnXMwlczlOHCRaL/j9hNFm3hOGuRBUiROEpAvRqFaDp5ArgLpDRQTJYjS+TJ+FVZrmw3mesOUYDy
A3AXciY3BvGtp6nqwScFwPMzH4c1AewEirbxpQIS8a1yYE3Vpv1wLUSW7FxXDMDY1/TS5z1bGC96
1ElWPaTK9fdQtKe7HJHUByhjB6ugkOxDTGElRcb6W0+R4FVp/mWMsKPHWPuMFBfeEAgiL2gLLaKx
9nWwVMmwnPBuggnVXI0VNPDKFuYWffcoWJU/QvePiPYxjJPu0YUJ6zXzfCy95trcHhHY6bhlg0ma
3HGiqxcw9aqXmjc7iMeU11vTBHy3A0jX3nYGGv58AFmple3lKsNCkvjfbKcE7+Xlq+2AWWuFA6RH
r/H2UBFt3gU063e1E6lZ2wUmR30NNkQzfcrgawuFEOodsLDgTxwrYttuphTuBoOfAK/I4z1AFlDu
aYaXW7yJEE6OKZm+V4umu1Vv0apAI1M3DxYa6jZD369c4XmHhIz0FLHGrGM2OM+NxEyElxQ8/ZSt
pAvBxMLgQeNV9dFoOEfQIP8D9tP5otZYOQfchcQFpe+dznGfZqrLybbnbTF+HFv53mRcbFTdp6sx
MVj8RPJjC+8G2JV5Mdb8ndn0cDE5YvpbQfgdD5FL9PhsGp8vuEPY0xAR2L1nBgrerOmOFFpfIJXM
m80stzymoJc3idMuutx7szmrewrrJ4y27YkJaVYgrLZLW72P/i1DZqvpPNhl0c+Df8qwsbqE7mRU
Ly3bzRLaig6qynMGHUFxp3ZWA3iPN/6b7fbzvoUn+0x9y+Yxeh7T0xSGw3KIl4jKuNMiCKQ526Js
4A3sxGpYY23tnSNSodtutlTVewhmX39qu202vH9CVD7e/34wTGg5aA6Zv7THToqxP3fR2pn1+10I
7cBZtfzDivbbYmrg5F7pAEQG19wE/m17qcN1HkbZ5T60D2DlU2SR3NuD2R1SF9FclYhiY9tYzRFE
TSElD36/BPdxPgV4qDzMg7DSVG5pvpMGbQ9PnClc3ft/2glKzGKZ65qDG9i6mF/X3rEgQXrlhosF
qCXdZ0mLswvVi3eOROJlhEzWjlet+yqK+GoHNKB1LjRe3FcvSyFcoz1nVXfffFqzNXNjvRkqhjRf
RGDwLKcDAUjtYKsi4HpJTfStKMd4UYSR+zqQLD7bqodH5oUOjwj7gCoLa60VDbPgbfK9egFFKHlR
bg8FxpBePHDG3vqqkJuGkXRrq3HXI0uCmQ/xYE96O7nwQvHjvL6dantaeQayFKJj3j6cIjHrZWi+
nMxsQmTr+NsFhVbfMFLwljM/gW2Fp5YypsD0z222oKpMHvwoHjfBYLzFvcPugaltfMAK9Mm2e00m
Fm2VjZsOK56LFOIA4gg9DHPNNtmtKYVTUZqvbCVMh+YSInB6sdU+jZx9gXyQbb+N+NGJM8M28FGE
lPuPNrtlB+NdF69MBmH5e5vdSmrYuTr4Q1awBsgWEuKsW4ukJB6kjRcIywGGqbKFkSY8W/DlrQOM
VbZH+vFxJlWKle3BYeK14BEgtQaaJ//+1//8P//7y/C//D/ya47Mep79K2vTaw6H8fq//i35v/+F
fOLcvP/6X/8WrpaKMA09bQafWekKif4vn57CzMdo+j+axMWXE9GuTTUNEJJJWXS2RRD64AwD97iQ
eSw3tm2IW/9oiFyD7JA9lzKoVmXQepuqHNJnwCxaYH/DHalNOivB96cxgyCvBj1+iYi6gTSfUWfJ
c3VuzKjO1VzINPomKFQ4qAP1PXxaeHhOuq9TOEIwkGh9sVstfC6w/NPINcwdtgAfGlLuo1EQFZl3
DSIYyEFEUK6cXgSX/kvNI7gQtnK8wo1GHxPm+4+9afMN1EHiRdml5TNwbwAytTn4PR0oR26ennJv
lPHKbtqiMxxmSRBO/qkNqw5kLt0MhPi/vxpK/cfV0AQGctwAMyqwKP7tanjAAEDHOoEHpCTmAYG3
aA5bpjMkyRb40FXrfOLZskAg/rFrtIEq7nBI5x9HRgBcwaTJ19Lh0Gnw6trdcT1CWUiusgDwZdZz
fdRNWMPSSQ6H2gv7dVB4RwIPxx1JIRUKfsmycwVo+dHKAap+pYck3UZiUC9R5I/boEH6G7EACsd7
4ywK34VeV6HULqDN58Z3XPfWZjtEpVedaVvEXTHMwXpkFSPSu9Q+hEN8gFzXeczYOXGKbq0ITKlC
ZK5AYgBbbnKAtsNXZYFFRwiDRmjGZCngAWncPw2wy1iAbe+uWkjTgzjWtU9NAYlKFcB1hcTpDgYK
bF3NqbKGekATjjKDMn7dg2waMH9hMO1ADKrV0yqa78lkdN7+/kL+xWOlKQMuksH4kEhh5gv902NF
YWbSY+VWbXxdboFeMkfqS1Yt6kEbCB+g3qRVtWWcvZRdVOz6OIJYTF8lSPSAXQ+Lgj83AxZVB9tY
aNDyIek3rpwINhY5B8DUbtmidozaQDnt7AcSsJFbRxOIrSl2+ciLbSALtvMreIiMHM40AH4MDxUQ
UwhXj+sWAfGTLQaq0lOfwxcPrEfg4Mg+ZPLzMDYAt+az/IojSXcKFApbldW6gX/KwVCdHu/F5LkA
nPlAfEpHwV/e7Zq9QYRf9Z57KBmdMbQeUGO44D0DdQWeUtMOBGCx+/sroch/PlKQLyFEaLzntKC/
XQkOQJFTTn6JRQgLYeY8wfBFeKAztZC2EI72Hz1Xd4uICggvG1lDIx66VQLKoByciYtTe3ha/KBc
Q0GDYOI5N4IKllzytELouO/EEq/4aSmE0+1IrEMImdc15p5UvyaECpj2ZEWIQAvOKNWZ3HSzhhN0
l/0HldLiQso9hBTzM5Z7+TmdQDrLGFaq+CCtYOHUvzAod724KjzgnY6PayuzG9XmJ2rNjShjOTO2
tUxwM7kyPFpWFh+rra4x4S9C8Z3UZYIEcwA6vJ91GdXCDhua3F91iYs3QhaZh/vgH/urFg8U1MzH
LXiS+TWNyPnvr5X5i2sliCYC1wuhMddlvz41geFtxIycZ2XA3cNo09vQkfcvbT75ewDE++U0VyPf
P0Poe2e/IHhVsLUzQkxWVvnCKssNs+4cc5EZRM4wPQwG8UdtgAxv1hC6cp4lJFh2sEn3DrYAIc45
DG4KsL7ESgvcJvPkCkiDQXH/c0DCfQ35xT3kkwBUg4tojRA24LyQXOWmeidwWVYsbVaJ40w72bnq
oAOnBrG57Q5GJT8XWdwYhHR/NNoxXgMhUMDvt6HkQP33QXeY5sJW723wwVAJNGj+HHPvTpr4W1AX
7T4YIo0gHb5pyHghs2Ng21anQEEzDteTtqFdvjHhis4eciqMs1XeIKmmMZEERL0JFt3saVjl3Nvo
MB+XpYSNNSWYNyuSeRfobHxIBEBZ8dioPSk0fZIx7GTz7OPf3wVU/sVtoCjjRkmulWTmt9ugrcZk
VI1uN2mUeUsVtu6uUaAkrEtXH+HVByxOUuSQDJd8GdEpQGIZ9gVRV35B8KQ/5Dqs5pDVC4xC+wPN
gwGvPSwH03p8AiYXgndjeYA4cnAIoF4xv0VtEbK83agyfgtUM1yaAqcwBikbeI/prJMpxbtrvnI9
CQ8wt2t5A9AqG/xFJ4fpBDLf98JWU7fHgn6CNFjd16dRpvUJH9Vr4IThVlqn8T5JngYKUWsoioSL
0XHpIaFwZE8m9hkR4GFNq2U5o5ZBB10hWGb2PkzudijWE7I9uBByp/EGS8pEHmQCMQzEV/yDPyHu
MSCNkMddd3BT0p1BZNyytpgOPqJPK9+jKSJZpl0PXQjfiAyQ7SDIETyDFkjlkvh0a59ou6Xc85de
GlWrNpwnZ/P9QUPnpEmV7pu4GdIVPDJrODiBoZZBxGUr89JdNoRVmI672bFpaieHoAcCy5nPTh0U
4Moc0pyjB80/3I/71DfeIfPB3OwCEgAVP/sHz0UAmPuBmhGoIsxIQnz1jjz2gf6oVFMd47neqdHd
Vw3We0LVL0HpfHS8vJixJvVLNbFqBUWLaetjvQLoIYBBDq7ysa90vOhrXhfLqK6geUaaM6Gyep5q
KO5AO0svISMLCwPdPxNARavBL599CSnZJqinvYE8xQa5zBWImyUciFGELisPtmr69BFLqu48uskn
rNHA04lV89IE77LZ4BA3KsBsP7x6J89RCFnDciyQcOPxU4YpAoo8gvTA3z9RrvjPb6AWQuE/FJhX
6l/fq345OiDCCaTC67H+UvDpCTGq9kDmomqy9mCr/vAA8qILHqN/qodyTWCut538Dngt8Ey38M7o
Fzlsqs7BoPR5UJ052yqdoJPiQKajA2P+mA1sxWQ5bnJVYSLXZNW6jES05iSaXkIF9Gc7mV04ifAU
Y6q9mAoFHB3xyFIv/+Fn07/62Vow5KKkZtK4v/7sRuc+FtygCYG00m3kxHuEKqfwFKnqDw5hfZGV
y1SqeBvxUS6Ng7i9LdS8NTkcrzkGxj68VPksLRMk5DMySVBzgjLtAZ6+dN8MTL9O4EYCRYCbFp9F
mLBjJkXjBJBZX34C0yLaMuS2wPJF4cMj9x9+JZ/XBL+u4LRWCp9NBc1+jqXjr79SZazxoE8LdayB
Ols34eFFzEU5dmrbl/jueXF7GuMg24DymS5slfrw38i1eynyiixdoFYsr2XZZv1jDy2aS+S7zi5V
QEUIPpG9mUAmzOtGg6mLwneDo0Bm4WhrRTtCHBnyBoswKdP3PUiVIdJYF7c1CIRWol0EINu+9liK
XCbyUIcbTLs/NRkb3wW1jtZJ1+KzEgI4Qwv805C9zS9BuRAaMaj/91vC4HOHG8KF+LTR86fnp3l5
7iY+d3TfQOGWgdiZ+fA0mAsIhgPmBGT7JgOx+FBAimgBmovcohkiFGpdAGV/JANgBPAOhMBTGnmr
we30lbcgQ6ETQb76BIietw1dWl4n2AheowqeMEOFq8JFvixI+0FHH/hsoN3Gdb52oVMK0PY//EY+
fx5/uyEMAByCM9cluPPnJf9Pv5GWQwHX7KLZeMaoLUMWRyAKWvbLukW6rGkTZOPnAtR/pABa/OZ7
G/w/6JKIhC39Pk2O7mDoGrcfPrZtVZ9nGl1WSoDSQw+Uz8uYRALEDgkwHvRUwzM453gAgHmx5igq
g5xhD7lyCDhDhZf5Y7ny/AyAvhmGU8k8Ww2qbdaxBI3OlE27YzOLLPCTXR6XF59768jxxP/H82Ik
TjIXLiUEJ+jX05PHcZsNowGqGSm3E7hb7MRz6J/WJe2WvaIPk1P2Rzip5stESf8iAMTbNV76Hiry
AUB1aTushJuWUGSbHrjgsCyjRZohxtuJQ6hj5Gc1f0wLwJTE8CWPCvU8NK+gi46Yi5TjYYJ7DLgZ
9LWOoagDBE+z09TZe0G9LsfEW8EdAfiBoKPXrB/eolKskVpOvnCaIRCt+R9dnF9Khig1vOYPTvOG
YLtWi4Sv/uFR+YtYhFECb03GOWiyvz8q0LLBrwr6eoMcpQ9Vefz9nMNSl8w/wm7ZNqQtZt5mD6+l
+CCh1fLcAsmLub1ZPUz+PDmLp2mXAQp+1DJZe1hAHKyDDLDcQJo5B5eUDLHFptn1CT8UQFQdC/hN
bnmevQCiIQ9U5Feq+nCRVMjsTE6xY9pMD1WucYtLWBA1cIn7h2Uj/89vB9aqLmMScg2ccPHbHLQI
MH3jEJjdTD28C2dAKJlEvwuk3Iy5SZampsNWSWg70KH40ijdPYQuGLtSb6Ddkb7PoGSzKnPY7NaF
+lS4uTt/GRYZ6cjZmZDegoSS3vRI/RtR1gvlwfDUIeO+M1cSehw2J2bvwrZ0D7ggnJta0h5c5BrL
Lnd3whncZQmuqSvMeswlYlFJ2u0R9VmVlcx23RB8+fubgf3nzQA4qSGMUUO0wqz814dmKjJSVAKB
qc6HHA7YcQopkxHJdxY/zH6Lz8BmPAZxjBkhZ/m+SvPg4LiwtSqBMmkpHJwsAo7XGgrA+bD18i64
BGESXIBeuxC//dazSJyyuu12AW5oMGRzrPYS0PrlkDoXDfLd5u9/k/0w/vqeBM7exUXGZ5MJRAd+
/U3hRMOKTUW9AVmfLxuu10BapYcqEe6pznN9yEHZHBB6PDWQEjm1ifheGJisL10R7IkSQAmlznCd
kKy9VnXIzk54wrcBTlyjOd0L3Yr1JCHJyyD2Rwy8q2L45QXQuwZkN2kXdhO8wAF4YBTwZAMQJxy2
xGBNOBNggHn3T71IkXaIkkNXtOUy9NuzQLBuZ/kDdVKrVcty5Kkrnj/VMTT2qvg0c1zWBoG/RZ65
yE7Vahl4TT//VKjxEocdHE+l0DqGLk2QusEldihURuHpswho719ZO0W3omqDLxRpmn/4XLnzLOz3
y8AQ6GJca43//XYZ2grgJwdvP5iihuOwilNIa8JbB9KNCQQTuy9s6j4EqnJAH2DOxXAs251WnxDO
A1+kHZAlmvR+wtxnD92xzxMiVydbDD+2WsTaoIhTqrVgbnQA+RGJsTY6Qb83OkXV+ILkRXQGKLoF
IbEKFk1Gt7i8OXSEy8d/uOn+4tdSqSnBXNyI+fXy603H00C1MEisNr070WXlA5zXGtUja63jjX8c
Mw/K2yb9NvrB45htReqWp6hEsmbEneAA7r+PQA8NKshfVmrfO3l6maTskKpp8339f6k7j+XIkWxN
v0pb7ZEDLcym7wJAKDIYlEkmuYFRJeDQcGg8/XyIqurJyqpbPb0Ys5kNLZMMCeF+zn9+gRdwNFRl
EBd2v8OaGaxxnJ6cNCfmkMCDoKykDJZh8HaeUaShIACHvlnNgDr4oRuw6AzkAcGMV9vFuP6ASeFt
nQpOiaC5Ov+omBdfuTX+Rsu8xiLVZJ6NHR5c84xMQmZ3MYEpzugON7hj23vytrOwWlso2xu70C6X
R00n1lUsVU3nrbNwJQoW0nYlVijZ3pQNuH2G1OXfXGn2Xxx7bnPH0WxD49D/jCtgrzzUdV3ILVIo
VlEy6mTRv2Zmg8pEJ4gsV91jHMXptRblWoBrgbtzPTe9t0kCPkpifmK13J8t0bu6SfZOcR4V2vax
9einl6WsgxHafVPb1VdrwfOFVLw4nHAVicv5rWMQsz+XAfD48gsIiLOYjQvHqG69HKY2fXIq/crD
ctbIcmaavUYniY4UblS7a1p8sNsckU+kY5CyVpfjbLxESKu3Z7zrnL3QTFmxQ+11JerJuID9rmyw
B8h8r1Fwf9K1eVeNIOUF7lib3pndO1Qw7t2SblrwNhoG/XKAe3yFmW8d/P2Fb/150MRQw9Q0iGnr
jf5z2eXV6QywpqzMGlQl1lTcObH8KCY8A0RfszwlEEVMSE5XkKvUgxGplzI3+33rWKYPviNuLDk8
QDs6isJDHSAKcnI9fa+O9rjHazJl7Np8I4Y4C1nAl1BQO+mmcV9yVQ6l+VZUlrjKYvXGgsIUzi4C
MhbdJ9nnzsWQOyn8qJrQ1riBoV6beOkvMfChGwV23LDZFW/mlE2QPcE7nExrj+4ce5dLOdwnsLGP
HiCJk5r4F0dFBvmeHzouCUBGBhNQHXjmfDj/xx8Gd+15kPde1bMkRaD76b//dSXeZdVW37v/uT7t
Xw/745P+6+p++/C3D9hv7jY/P+APL8j7/va5wtfu9Q//2ZSd6Obb/lPOd59tn3e/jx7XR/6f/vEf
n+dXeZjrz3/+8l71Zbe+Wiyq8pff/rSOKnWVmuNfo8319X/74+m14Hn3rww4lRvxKeWn8tlxhTf9
JzS3P73E52vb/fMXxbK/qK5prtu/4TmMw7xf/jF+/v4nZjaurRJLajHL++UfLItd8s9fTOeLRjFo
e/a6hKiuxXPaqj//yf7iWOo6sXNV2+Yxxi+/H4qbXze7X8/eX09lQSh+2hTXwZGlkrtAiQK68vNS
ZSq9kYhygI5blfVGr8YTBfAT77tt2gKDvw7HNGMBn2IQuVQ0q3XSw3MWJOwNwvYdqTLSmJortW4X
ljt8ObT5YVG8GD1dR08/8iCkVxsTa2zY08XlIvQTVGXSeqr8pciZdFTxcDXhMTfB9I0RQoUD/bQP
lesDkP4weuajm1REeiHyhUDah5EhfJPIQi9ZHj2N6OPKnO+1OUxjbsk2hZtpTvFbV9c7L1GJjVs+
crVFv2q65KYazhvv/smQU9nES36KUtSPLQy3yNKVUM8Ek1zWWBaYWw7NCQn1S4aNb6R/SEZROABW
VykeZiH+5RQukIDG2X2fDNzWy6ViImyoGGkyTlxmmpE0z67khAUMQRwxEvEO18YaDs9H5VpbVJBX
wIsGCrrmW14XL1A/lFziyBZddP1qpJ9GF0ArW41da1N02Vti5x+RE9+SGvJZYBK7GbNYYdodMKZk
+jVtln767lDKWJ8uMFc+sE9UaYyh2fVUGzcL1o+bgdDVcbZPozMFSax8hz/wkUTuQ0OM5c7uGSp0
ebigcIeKgyZsHGGOjOWGO1IPctNUmNxgFUdEiq9AGw8g0SKtdfqQlIMjMuwwmmIWyOxNFjGARudA
xbWFjjQfnyQ7fnNM6xbYo0WhBdMM1/u5SN7GxTksiE8D3KjxvSW/TmgFLqbiexvZp3Yh6UvXN0bX
RUFR5jeKtzwtY0u6ocVl4eCbSDAlMp/boU3DpcEaUG1arA349tGYZMDx4wnXNQ5IXXzWU8cFg6XT
oRqssHMV6G0loW8LPBUZX5H/Vm5G1SMQKsuSUCYLg0QFD5+ckDmjEkg9kmRjJvMEaQmLrcW4rXWn
20yJN21k27wkFU4QraQE4qr0zeXTWhPhVFf6QlMMdv72q9GVH10usHdzldVafziYqdFt6Vz1IAtn
3Ya+Gc1XXZtVodNKM8SbCOrTQm1ZToqfF+m9ttg7iKo8Hgs1KFzyxoJeQcajF/YkQIVFA3YAmy+A
ZEAYR2O0m2NMxFfAxOPO9orb1jZxpL8sqXHzOHvT9XwTTyYOefJUTSQJejmZenkNhupsBX6XXhLf
SGYxfmfiiDQquBwsygWhD2t0UHnTfRqpd9C4DkAPXpZ6GMPSsgnki1bDln03q36eyhtHxXq3ycbH
aXa20Pn+zUBn7Q1/LPDpxm2IfToMJx1ag/ZT72gTZk7qpRPvXIINfKeydnNq7+GXGlys+b8htGg/
N+7nd4PWQk/Hu2reT+829JqmKEkU7xy3WuOLb5jkPRgcVhMH0V68g1dctWp2nToVFMv22w+bzm8r
+Y98Gu1n8O389p7DzN9lYvwn3ABhklFVhJQThpC9ldJxg7g7YiwfECI6syScz0VBemyUH92yOCqL
s/37j/Bzq75+AoAtS133DSgIP3cYIF9FY2lY8w7DlakXRwgBh6Yp1rH/poqyf3PAzzjQT6fX0XV2
PwgPjsV3/mNHs8595MD6tzMWNpXEKXYyu+5qVhI5dqmPHC2wkgVP0AbHMGt8dFrttjT6sNGTi959
meHKWV15WT32jQiY4L8U/WWTDo9u5W57PdsbdYPA39yZGUVpk3ehQ0SGtrDUlb1xW8546y6jc2jM
9K3VBJy4F6bFb5YT0VOoYgyo9zaULi9Trrg+FsHHualkIOYFG7Xia+/l+FtDHEmS8bUxvIciJu0E
i2kCpDmFGxJMrEDAmCn06AYzE6eRhF+7JWuI0e7qXrvFXC6UMqdsnfzck8iXY4xuzv6OjfsQu/pj
NrsPrDReZ2GELSpiBd2TjhMGforOoY2WrcIWlvcyqFjaCRjIf629/y8Ui39VC/6htvyravL/wWLR
4bb872vFTf6P+9d8eP2o5I/l4fqk36pD1/lie6rD6qGapqdrLqDEb9Whp37BfhEaOMgo+BrxLf+q
DzXzi2lStXkGHF+Tn6w9v9WHmvGF5cDQPO5IzdSpNv+D8pBm9aduakWsPG3tpyyoEitu8sebzjGX
aTYW29qmQ/TQmflbleiJ3z65ig0xhVja2aKEcR391E0wuSPzVCBVDCKBi5mKwXSWMtgoi3zjwfLx
1cnYeBnBgu3oBHkyqn6vAEpCTOpgTMVr5Fm5AxmZ/WTM+iCXReTLBeKxJ/qL0XaUTSp0BdiI3bSi
rEonMrCsD8g4LSuwc5oUIkRrbi7FjZ5L+2MxKTRb2UJDHiCW8RWMSnsv8VEkvjcoYiLCqwxPOAST
q8eEv94ncULttZTG95oJ0bDtteTt/De9ib+i7TiIiGkR+jeBojjb9taIn7WDaVlPflKe2sTLLwPL
x+Thh8wrpbUWDlVF3eQ9uNOQ+qlRLNtO8hkZiup29rp+rAn/ZD/TrANF2kM+sILZehNMyYwq1X0g
6PEN/sHiO2o9EiRTf/RL8qJGixegCXRD5rlsq+3sG1i4p4mFfZqgXGTYBQvJ8FtPaxkIY/DSFC+2
LVOG28lbUXd8ayO91hvaXQ6+VNsmwKD4PSqnY415YO+FeN92pnxo6vjJHgvhI1wjWKlIXxRhfj//
pvHEu1LhD0AcVmWo3xquFYyB7+JFv4D1Xe36wjyQHTbiV5ef5oEk2i45WT1jXCWVwKFpczCxuNu4
mj3jXJ9t7UT9VnhFvje9uwpH6ckhlRMD1K0lY9VvcUpuPAyjMNr5mHE9j1toq6oa3TjVOxfw4svC
xN+9/6YVzUHPi85P0/ErUmMCMNPnxpVTULRUjIY3vjkeb9lTI47ryqwXUVhj0o/ec7ojH08NQLty
eaJMw7Js7A5i3muNq+w0YzwYir5StfMD3NPlMnIqnK2Z8vtVo2OsgofyaS44YKvWXy6XuoDj7Shw
LYQS341QtEdrYWZZtRfeTAultvVbvl73GTJeKl/kQ1XV019ldzY5J4QmkjDumfQVaKN9OF65n9Dq
kPLtcI/F1F4WXk5p/V1NMYrNq1huGM8/D1aLoaynPeeaVm6KstLDlCAPv0bZdAOF616dS+xOsH2o
U8CZfNFuLHW66eZEBpwPLeilRx6si7oBlSvQJoZUnntrtQyLCm5RHIOeqBKepk7k4E/ZbVp/pIqY
rhNl45V7XU0+dFy7MWRcDrDNn6fEjXyjh7bNLMFRsN+H+gHB2ntHR7wdajzPDGxMSyfijBf1IeIG
0hcG+0muhypSi0PdBbGWjFcOCfaMkB1kK/ewb+artjZXA6O4PnLeZeBNlrIjEMzk6p98EXniYlia
4rIcjINAxH4RRSK5knhvc9ZNX5ZIDIphesB8Atma+g0312rvuhnWOEPxMWLCt1Xayr3sx5aIXy/+
OuLsBVJthoXpxHt83hB/mujELbggTje0+6phVodDIEI3yM1JWj13w1yEZBY/THY+XhRYNgSZHcj1
hBAw4Nwz+uj90rEuobEidR7ucempQ3UYn9osenEMqoCU4Q+hmp7Cokt2GGa1S/UM895Lpxe8Z5+9
OY7DJg5VMXVhtxCwquAZPk64bCRwU13scHR8rieYJZ63XZIFAu5Xo2kt5nrDm0CKDlWRRcxNY20L
c2m1rT+YLpSZCJMcv4Hm5pvCtAKvnvaGK+9M1ygCY4iQbCcGE8TU2/eGboejsrgbulDLN6fmtnQG
J+xgAFImfqjD6pmnNQ+dm/NqCbHL7WBc4Ev+NSVkI9Dc7tYVN7Fq4XbkQA2uDIZOffw52DRNUb41
yesbLOPU6hDPCt38rrSI9rRCAdbrxTbLl0PdGhW/4d2ph2Ktg4zllI92okdHW0Qt9GDx3JbWS9tZ
MDQtJF4Qe/OwqzRkzbm4rRHXhza9C1z4od8jBa6Cnl71RswKXOGZ7J056bk42aG2yicB2Tv1NePj
KHpGH+Z5XERoXevEEywLHq7VTIbCPucaRWJVTI/4O8YX45zvNILU/FrvcWO1tZvEEl3Y6j38x5qO
C+azkRoXYyPoUG33u4NvQmjmLr5uhV0GiTvUO4urSFWvZ0CQpinfASlHHZ97pav3CjRQWIJltMlE
FOZjt5D/Crldwhg+gQZwiLzs2oLeGFCeQF8pRpgjZRSmdXyZ1HO5XVPYsgI3Yq+6yMePWr/rRqU7
WEm2xuakBwbs833Vet/SSXFD8sWQc/fTNuuFfrfMIw6DQ1MF9mxXd0CiW7VOSPrFWHTIu9Osjl9t
rYFrmitbAAqDQVOaB3anUAxYLTBGkT/isr6hMHbY0HxXwqQX9PwCYbVvOHp7OffZC/5j5V6q8ruM
a0yJ2NStYloTIJeCD+NtdBxx9o07pbvM3QxTjhmW2zzLlNRMGQyRem/VylbpcMoazQkJGotc32PE
arFREj97fJC2OLVVdjMXDG8EhBa7SJ6ZxGJnpVc7a9Q0kophb9bKrS7wXlTsj1rtsuBcJLQm/PYF
z7x6hEFGWDtS+6n1xcOwMTGBDM3GjU8lJOxOJSVRKOxF0xy0mrnBdeVC05prta3CWQnN5GYu3etM
kyfiO6hcLDFsosm4zyHOsspZR2IQ2hCO72G2+iOm+W04yOQlS8YlGJrtABdm79Vyu+jrMDdJjlFS
YjCB3MMZfAjUlfmO2622y/1UrU9DUd9Br6rZjm1tJ9LuUOlFUFVaHOL4WLTKVmCu7Efka4wDpB57
eMpMOPtS874t0iDP8A48hE14EmGuw6qPIPXGYzuGUel5Xy0CXf2Brdid2tAZ4023pkDqsxJoGJbJ
xU/XkWdiVJC7o1EGSpwkW0fRcckEpAycFihqZV35bvGsr7b3ZPepCCWx6lQJZN3PfUMqitUi9xHb
vKuc7yVey23SBSR/NDejTaQ7ctI2FFmcIqdf/VkgnB+t1CFM6qurjBP6QdbXrroa02QE3MA3ojO2
eu9+pCmnKe5ZVazTVM8PcUkOskYKphjU70zVXYQcHawvALyoTKzrYtJOfbocuNHu+jr6nlbDE+Zo
zwtDzja17lAgYnQ7lE4gcv1jsbQ94CnpspKSw5KfroiIIZDttl+dm0GOQ+azgn3Q9kEhKr/LIJ16
5nynD2ZB9gYjLzanURSYKQys7IYYd41JFmbXXFaOeBrzuKHi8FjUayYzFTCe5PszGDXNMURb8WIS
GCTVB+kN+0gfPzSXct2NKoZCo534qnbvzNZNkhQPaWHuBt1OAldwDpIc06ZYK/ajifncxIyvID9M
K2QawFAKxhRxImAVF4Q0NjOCx7pbGJXonx6OMNjrTk6I0tX2FYUrP1vn5CYvGDljAKqbhHGBHVNJ
CgJhp/mpsJvHIi/9hUf7Xuw+9XDZxTOG1xU0Bfd+mdI3082OY+TsiS0iZeXa8TRxSF4sW54UeBR9
QbZ8XbmH1M2+Sjwv86Xycyadfhv35r6M+PBx9N2JujupdvuqprSq2sjzSassLsCur5zeHk6TBngd
s1VfaF1jhamGG2Iy9NTezVHPIaugRXnV8qS44mSGhF/dDkj6HiLDq3eqxeJq2fU376Z0CKeCYbNe
OBPW/AkyZ9k+1m1iX00GlMjIxgUuS57buI1CwxwU1nE9u1AGeWknoJ+MtRStd8OJcxwwEAWrF84h
z9yHyKQLSNLZC1r6DkJi8YVWWd2U4WqMxi2+qXv8kwkYpJ/jRksDNC9PVQHthAfpI2C/a8zvJrw5
iCptaCV0WW6M8RoRZ2/EHHHaCm6G3E4oNUaXTHpydHWJbhdO8OpBjhG5Yjw0kcKgE5/tKMb7o+gK
b8NN87UyiN8zq+5kRkzCUSf4RWoMgbkWf1zwbWh2uEwao7M94zxDjY5eYNCTJ0mo99lbxaCSqS55
lW3vsdGKiS+G1tGUHsUVyQ8SMvzacKWajmNUQumkdu5D5jUp3qYWUWvE91ClfrqnlnJIwT9WnZvX
KXk8P7aYeNz5SAxQS8CaAUTF2xLJZ4TbGGiLtxgDJN+u2cJx+85b2sPzcwbCLyj3xVthrzDpXLC3
NTaypWw6qcoUCE9TL5rReq/Lu5wQiFsJ8m9lhnEhVgdwXPMWJZ8vtQ4bahMlw8bWsjdLmD0uTXiv
J0OrbbvRnC/7bgyStSWImri763n5QZ2NTaQiNs1d5SafTBIA6kTulP5KFpketG2Wc/KWr4xlXMKM
zGPhcRLgU3NalFdTKQbYaVZ4tiavBxVICceLLJ+vGKpt4AbxUpAXwp7KVo2Vd/qFxu/m/O3cb/Yu
eP7aVHn6938dd3t2H5H/ZUGnYUzUqerBMblmhl52G0lKqu8QRFajOarRoVzAnD/WZYmT1rTrIV+c
ZihvKuge4fF3TGyYuhAOTelQdt7RyuWVMdK6p6tCMibKgAw2CILS0Q+y5z6ZtQgfTShLoTUQLziP
xnyqxowew7Oz3WLH8Z7sJ0eb8M1M42/2rEYXjn20oE4DEMxDYKfLxYS+1K9V9+AJDk4838IY7L1o
U9J9GaZ9yGVKVrc+bZI8fRPtxN2b3OVAFpXnPcQIbyq9/RjTD60b7U29QieDrl9bI7lhBZcMzVsb
zs4x6Wx/ZnYZsG8PUDm5dFqbjxBhK4NUgnnPQrSQ0oWiQkY3cKih/5LqwPXtqj02Z80gg5ZzgU8e
3j1xBm+ycnBPTa4p0R6MiLsiTpSHnO4D2OUEmSD1zRHbFRnzmTTX5kcKbpiSrN49lv1rpEFV8ZL+
xsIIyKc9wKEFyMLCaSA83xepxv906FpMMrccM3LaAC1SYZ9If5HRdHW+HUggS4O+zd+c1j7oDTuo
aNKDKFmaeuQuQTzzNSiB0BJYwfq91mPt8tgisd+Vgfx62Xi7bAI9cQtzCHI3eU+m6tCvVkTIPJ7U
tG/D0TRPMx5rQeJYh4Lk4DnFvgpWPRfnel2qOt+0i7ubNIMwUm7XBVFJl1OcpfDtYZTGEU2GThcI
WYsEiwFkaX2pKO6ulIJ7TFWzN5UC59ePEy0MqHTQ5xXeqQfcb9ciiRUWwKIMlNmdwrzDdQtmFbND
ujCcOzir64IgF+QCVB2yTIOhZ8nui/xtdvBiIrOMnDh6bhyQoCu4y16JWQvxECxgWZ2PjWKw1Onm
tyYtCEHNWXPPp8NcP3MpHszeeG1cPtZ6IprWftBGBfVzjCpCY/yFxbg/ENDbOc63M2SWFrzc+fjO
K2K2jCbAlZlti64/TdZ0l+Yxc6diDdPalOmT12SvxiJvc8JcQyxjln3uTnFYeQvMp5EZz7jOBjuX
akXNBpsUK8KzFvJmnImL2J7kskXUST4t19q6QJ4XbgQQlGTDu+0ABkmMOn1yrDn95y1gshlEe7G1
PT/UcDgrrtveUI7usSt3Dvh5oVaMxuzCbGmMKhVmXMUkICRFM96znLfsy+CS620CdXprVdIicwTI
jJklru4NS61fWkMbysl7UKPhta7br1nNPvQDAPwXc5uztOyHKQaAqqFp5soNWkcnf+IG2dJp6zjC
CYL0TX+14x57giyzBSLSxvLA/cruXXDBmZOD/yP77xk0xHL5Yf1kChI/8B6i/OLtem5NL/9wCUmf
iXFpbtA/HBouQtFzVdbKZoUzvVqFbcydb8XmKTX0Oz3y//4rQUb4cez26zeyUD3CgkFM7P3EqzMV
2/NwAbW2KyZcjAX1O8iYxazUWbOl+2/YYvIRdOfw9++r/9Ubw6c889sYQp0Jfz/wz/WyFDNNEIdS
NlucaVkSrNMKA3cpIbudfYJvfF5F6sU7aeuW368CikW8Wa5Dw+89G5QPs3ppi/Yx6TvoBcWnuRY3
PXdzEou9KyuojoTpdeJtrRnmhk2msk9//0XOlKSfrwlHM9eRJZp7TBL/CLIbmAZiOyms7ahz462f
fF3/RsK+W2Vju+lbPeAgj9VFI7h9HTSBhI6LN3sWAHuUHiarg+BjtcC6zoQmrTqtS3zGCtwbYL/r
Ijdr74vFnllhS4igCSrv74UQFGuWJF6vNdz7GYXpevjWc4mK7O38Tf+jAdG/Hf08iUzUnx/i9Wey
0P+PAyKPi/a/HxDt+tfus3jNX38cD61P+X085H4BH/UQPsAhYkbkMX75fTykf4FaiMzK4WJl/rqS
EH+jD2nOF8BZmzk4Fzt0aoMX/N/jIcdYH2/hiKFBObf+k/mQ7qjrpfnDpauhjbX5HM55gLXqnv94
6WZjkQ0GJqM7vLfEplxbpIZeyUjGO8X7Xqwt1Dqo2hdrW1XQX7X0WVikfx3XxitqLARA/TVDiZN4
KRVPHDoY91F+mujaKgROYMRvAF737trWNfR3w3VEr1dq6Wp9RNpf1j2mZXlKs3LwcdqEdxR1CUxw
6C3qQIHYRe7GgaNYrY0ltL9wwQY6w95K/8wLiI96tE16QmmTUYTVJAZ2ciNI0MoHsqpB2dc2dqKd
jat9HvOC3troSjNKQD2tXY6s0aYXXrT7tKc+zPqWzDeYVkHULR8IEtm6v5p2+V6N9gsg3Biqu05f
xzFskOip7oD5CKRjCELpkz+pcYsTJsroqB53RIdbfqwTMsK4e2khc0wegYr0+RYWMv6imhVcAzBV
h3k2PuRAywbwQDyjpDBIzpr6z97uD9EKJcxgCo1rflBxMHizgX0luMMM/uBozTOY2lMESdFvVoAC
JX7fGiQFgFyYK4ahAWZgB0uI5wpvAHPEgo2qG9UHE7XuWsRnpMXTen704CMrTjKtiIkLdFICoaBj
mi57+aiN7r5QM+1Y2hyAJs3TkIzsLowHofn1YrB/WQheUxcxq+l81/R0m0Otsfsp27UKcLzWkfRV
Y+IS9s0q4lSfK8JQfXvFgiCkjwH2G02YtmWy7WrKWw0a8EFxPVDsclj8+mjPhhLUKWKYMdlEwqBc
JLB3RaKUFZNCgzKG1YpTFQBWU66LsAXC6h4GFxZNC7CVrwhXAtQ1AXmBOmPrAAY2rGgY/sdyjMMx
osYDLLNlou8iFFLbESBNAKhZfsfcdjeWH5jneD18t9EI8FzZQatLjiqgXAQ4N64o3dhsMVhFguKk
L1oOSGUP49Ej+TGJ1goFqC9bMT8P8K9fUUBzxQNTgMEJgNBIbhYl1AAN67m9lqNx0ZrWpqLcbPBQ
h7FaQHbKQRmLBHvPzgqXbUPEpoonvGJSE8a6AFYEsYR5VK5jzmrFMoXhfRSy2xE9eRf16aFrQCfx
69wlpmA+o6XPaoQqHK+UKwlU2gCZ3luAp/2KonbAqS7BLP4AwBqtSKsJ5NoDvboge3p3CdL1HBfi
asBbK0AtSl9c7LOSxhuP/mvhKkVgYTOaAkfbbW1tsxRcSzMyD8g4yY9Deie6tPR5KTKrMLPaw3B+
jpIlCZFu40XYaDt9Ri1o1sTS1l2YcPGGnvAVQ+/2dky7UKn1XaG1tOjIBAJDkg4s0S4GAwrHYBTW
JZEac2BHVnxp60POXCV1/LSNi60YbeIPGbNw0XFfuTo1hl46054IdN+kn/cdd4qOV1k3vGpLdd/m
0yp036KGeM/rZYdFD0IjfBfcyfgYcg0rQfhEyCh7UJe4vGT0vdF773WZO0rUzBQHbRh730zdaaPL
adjFuPbWSZQGSTc3166h7gTUZz/C3C9spdPv02LYuf18TZ/7GNmMw3RuttBOa4ZAkTZu0X5smpZ0
8zm5w12iCoxeOcjIMC9kxrhXNE4VzEV8rFAlb6IEXpVhzgdxbgryDnqMl33Ok/vOOiR8N44xy+pY
6d0M41U5JwZ3aH+XWtkUTjn4f0aalGkuzCM94FvyRoGF6xKSjXqB/gxe6OotYiQQ4NTsykq0Af0O
tSxGLLc1fgEEnDaMgyBU7LMZ28I5ihhBZUA8LOc9duTPg0RDX8excgMcbODnI8qt5sZ4BaGwzwmU
wTfOvlMaYT3C52bRVWpMA6ct1AKuCo80TOzJvksryi6lB/1ncEggkum3qPLmyypjLp2RMjPpWHiQ
b8w5EZgHdLaBcybztUYSp8dcuVAW87N0NMyfSvtazUaCKpNZ8S0k9U/sk7o/GWq2n2SeY94UhUgF
VsMj8kHVSYefZPfbpcZEjuO85+6UYQlJ6WgXcxIMbSHuYkMlepMJlZVacj+oct7qKln0NbLPkJGX
99RO+UMrJu8T2kLo6dXLPLr1XZZIPYzazCS6zCIjS5gsBor+GGGneqR9Pcolyy/wgHkQ9ffEZYhZ
KWmAKUXuT1iEExYMeZ9bXcmhStK4b2aCW3ox3y5DHfu6zdIqcP2IynFnF83FVGSaP+XmZlSwelCv
SjuDc9+VAXG2kk2vKUOR4LDDVVNJjlHTNbXfaBYuWd59jIGSJfViE/fGYz/jo0N4KfpnpbhV5uGu
HXTmr2kDqcqI12hzhwshqi/qzLrX1vHQtFjutk4LAiJL3biclSTeG04yHRt0IVj+JWFqZ+5jxrq5
6Qr1CaspcvxW115G4lWnVS9VpC7IlzBVjGa4x+iXja+42Jb7CcYs3i76C/ws725IsvuOMeMJJdmr
4bbGJvMicVpab97PUAkCorlUv2gw9Mvd+FEri5uB+/zKwmlinxMMGpo4kMWe3LUJ2zr6m+hiUkax
TZb4JPT4WM9Dd5V28mp26Bm9Gee2uiSOGUUIWgv8ecNUcVB1SIQEg3DHHVYmmGZFu6FKaG+r4nHC
C25D5LruK/b0LAfGUWW/sC7W1wvx4yfdG7U9wMRrgvH9pSusBZsEoW4r0PukibMHw1unHu3QniAD
Y5Ag5XDoYqz4PJ2kaqdSlkso0+8KkpAbCjG+RFLe2M58Ikf5+2JrT45c+oNw5VYZ3OHKwKlbzrMD
3ZtseqnjsjVo2NKiqMUcNkrSW71Ta5+oj+m1ZLbtq4My3kZNFh9JopKs89adVDJsFfLRuunFY9fi
YmuPWhKcBWlJy4aTy1hccoM+cO+0hxgT+T0WuS9UjSbhxZ6xdxftAw/HQ5xl7kWXBrOj1bsmvbQG
NliOdWBo2GaMTH13zpycSlN9FXVykj3cJTKOHnJpb0mJBQb10ht4SKsHNLyCphAbzFsvHEEWz1x0
OxOcuRP2pZdpu9pLuE7cME4mprf1V9WS17WhX2gGs8kKfkvpwbeKv1GTtEGNAYw+8bnHycJgTwlm
u3mrGnPj2FFQA7n7fQYpaMmw14MQRGnkXk+2fi0SPFpS5Cgadw0R8sZGXYxQH8BV9NpyQ3jKLJl6
kWwced9H7YPG0cgW5heDtsfIvAvU+URzEdq1xw3sSOFr6ZoPAiC/VNVzXjJ00tfxbdqpD6KvPkfm
FkzIGrnrh+42Q5B51Eer33ld9LhIOznaUXHEp6HbieQBa67x8vzDY6SIvQvScG6xNAt/+OX5n0mF
PHa18hovf/jnr8+ShP14uqHv/vSXnx9fRYJ30bHFvljcj/Nff/0Vk4s/vPAPvz0/Ss6pc9BYdCtA
pItm/ZF6SQvk8vu/lnL58Xc/PUQkxcREdX3K/2LvzJYbt7Zs+yv3B+BAv4HHSwIE2InqU9ILQtmh
73t8/R2gs47Tso/znoh6qqgHy1KSEgkC2M1ac475x+9dn3P9C4sqsyr78DvXJ17/7P/XwyN2713a
JlQCDSM/DG1cHNKlZLzt1m+vP//xyPXf6PEAswv2jWJRB2ylujj88Yzrd9d/Q7BgU0XFOsychwiA
4r9tJF+uf/H6pVSHmO7y+jJmPvIchmSg+hkdsVwPknXzp36tm6p2U0srDt1AUodl9CHcMPUtRK2z
H+blx1tECvjjuwBJ0VAPiBjgrm1KyKAHO5/yw/U7KYbYQrXH2JJEE2xQ1dMsXL/ohR3vxqH5dH2p
nKh5Ynx76trri0rlwIeyvgcpC2mMS13PPNtUhwj5GDeCqDIWx3ZcHcLaLA/X766Pg5Pm8es/Xn8W
KP783mLaXZ/805+4/vzT3/nj8bJdpn2bwEKrzYHZqderQx9DVkua8aAuYeHNZmelm3T9ADpLwXSQ
gbrbzjXymXE9pTBhebxYP+brz9fvYHEPjr1kVM3X51y/kHm6dj/JU8uvp4McJMXRBuS++awOPh2Q
62dw/RKvn8YfP14/pirfqBldrr5JUcOsH9z1y/WxP368/pIeVz8epbzGzHD9+frI9YkJRtJtAOTT
pJEdRoGbSXDVcyApdrM2BS06Yku8SUYNxG17MtP8PNbBRVfe6Yv5xQIuzuQUFcpeFZYXtrPPXtKX
A7YyqbQTtuYUzK9zcWYCv6FVwhCg3Ct96zdFeSsb6rGIn0UqO6lse0IqD1UU7iu9fE/u8CIfCfXx
UdB6phW4UdP5ndHsOr30KNt6jTzuoo1Rp7umYKsBM5Bh8NLotSPU72HxvV3iXa6vKgvVMQyObhzp
LiMYCYkOMDsPYdCOuLadYD1X9Kjq7IuqzU7GwUKebYhemjdB0rnS5NHUDUI36kOkHQQVNPUrxMa7
YXoJZOR8bHlXvIuGB6MoW48CA1E89RbrxpH0tiPR0d1xStrbrmchqDVeKut7kSccBDuY4tMY6gfR
t8cR5/YStPBbVb/UrZPZTr4JaiJIlC9TPj/2gf46xtFpad61nsptGJELn1JITeiQL+wIpuPQ6tzf
1D7xT2rFCAFRP/Vz5yuz6gP6Y6E67fouPYwAHCDWwcLxU2k7Kem9PKKtaUvWAeI+WKynISdVEjlw
FdUIxQBWd/HwwDr4nObLZT0AfXruUrc0M3/Bvt5PYl/m47c0Ux5MTXtqbPlSxPKtGuDdTtmBkcmR
RDQ9iRApNO3rFIZ7uQ2PWdrz/+JSEYpbxT2ionFLYuZtb+3kMtpPXe0RDecSNchpcjuKMVBScstP
VLpL5wk5mtFlpwypUyapXiXqLb1Vf+hRr2gd1MTqOeynY4lm0pTR8CiQr6wNkZM3tZkc40T19dzE
6a9QUZnuAmJHUnk5KFYG7ac4gx/31nhf65PVpR7YMK8wBQFYnyLwsgmUOd0KaDYZu04WZDVrD6nZ
7suy8lKA/BLgPnY8OHafpCH1Y0s9dqF8W6fLpU8SdwpNDlZ1u1jZFe8Ryg/ssG4jG1gTvMBeHHPi
xMj4QmbPtiV/wQHUG+JkWMW50bJTYal7s8fAahloRR5RlV0CiDxmKDwtpdzQxi99Fn0CJiNkhhra
avteVwFlqWRPNGTNaztLvBaS5nAP0osCB4OmdTk0I7UACYIGWlaj9YUe3pcU1tP+WZ8+qwC24rbD
bhh60UTOBxawru2dcN6GWrCt6/ZWLkLGzPhLGWs3A1k2qWXuu+AJne1eHi1uA5aa03zEDX0Mhu4w
alQo9KM8ivuk7yG/DPslCd8mdbgx+AuUDwiMCl6NKbtnR73RpvEUUAVk8ULfdbmTWuuQ6smNIKSn
S8K7oZZ3VWb5VbMfqNCrk+EaSn1jNd2zDJwIx//9UoHxD5NNhba0E80dvJWHPuz9ZUT+WvsVVRWz
YrQqQo8Rik1pfxvN6U1ajO8i+r50yjGpyzsFQTA9cj5aX+LiM5fwLuqHV8TdRxV8lVJLTgUsqynk
Z6jzr5k6+XIsn8dl2TYoHRulvM/k4KmO5rsyMT7ZefGaZMTWLIFPONUneUg9ypbbAf1FhQeuEWtg
eOhnMhW6iZIjkg2ru0gADlP0viKgw4pBJu+e2Df4ShV4kOYPIB6Fauwjqzx1KG8HEd4TBLInFjCG
slnQTacbD8wYwpexHOyK0T3RH1Opu4UKlSTLidS3O0kunio2BykVGNtYbqEu7kqVK0lSSHpIvEAJ
/aIyHTJ+D5kW+QSOnWOpu+vjwk1RRmsaSXB1etNO5sUcxD3L19tAsZ6HIHjUsc2IsPDLpfNDSfED
KTgPhNMYabpBlnuuA9vT1chZeooenbTHPu9WmrwLAoHLDzkttBTzXsiRD7nwUILdIDyYwqiyJwMZ
pLF1Yxbk82ax00etlwcUJA0/YskvJ2jsl+km4TqLFesGnvAZ0i7tUcMDCbwpsYaPY3KcIftLUvEE
TZuqeKbvBDw23KuFWjnRvVY/x2PttCYbPTS1sozkVQ39IMh8eSl9QOSnbHqVmsEHBFcHy6FSLS8Y
FuYneXe9xLX0eY4jcmWQAmQI+ZHXiWYPd3CN2XPNAaeCQmKQPJ8VroJgmPdA0wjpfsWh9BjTxZ0J
J6CQvsmW4r6MycZCejQa6Cekdt89JJnho7XA4MG4SQZqHhZu4JZ5dxzbh7wfj5A37+tIP5vm6JV2
56dgHissqZ3RHpSMffmQn7IiJGMtPqA9cJMueDFs/asepi9kax6CttiT7HhEFc41jY9T5PdLXD4l
VBRTS9+Rln0uMs9WMXA9yoYHLn9jj3fWZ9E8jemlhiwpbY3RBYq6hJqrdG81cInRo5ymiht9ZX5q
6qWw7w2QKK2iXNDa36d2eVe32WM8hfsSIULQqY6S3JArZ2sVQMSIZfxacR2ip8oqP5VVsFVyoi8j
9UT82sGwpKM6J2fI0huAm7ha8vasg0kpCwF1OPfwkW6NBZPJwoiAGYsUe67kAdOXSqwMlM/qzVqK
S1jHOyWLvSKlhCjtVHPaB6wmAsxr5Sk2DLfbF8Ar6vCcIffQzf5eEfhuNZaY+nAwtfhi6PeNCtTG
agnshPSY4mmbVHfE5BlJsLDaac9+zDdlOguwv3UqlxGjfpefcFFkKbbJFLajiUO2utfAGId5dqtb
D3ZjfQPYqnfGhSzWgy6nOwvwcl1t1Wpyg+xlnpBGR4iFckCw0QjAdDpSmJ7zmQF42Y7mYQoKpgB1
D9v1XDU66qfqtQ3qd3bNmX6YoH4ZWCgsjwidbV+vY/jszsxogd3tzCHETFoc55opvpbe2U26sbhL
YQXVVrvvq4I6+LTLJj9TMi+IderplCutCTty5NWYjgzyPwqd5Ve47yMGu750FLXy7aXdFsVnKyS3
V4ndnOq5iVhb0+CSB6CTEdDbVrArs+VW3Wno2MnXMVv5KOjRlEawB+rCVMTGOSx3IRh70d6ijz5O
SFelefqC8PPelMr9ojwTjHSYIwVk//wYm8vJtCjMUsc0E3OrkaUYSSmgEptCgLFHo+lqeDZHdXGp
gFFmvgkW/aR3n4quOhESwniUspcY3SzXtsR547ZRvECa9iVTYyMYU5o7UZBGR5bXQDhfGBt0cXA3
dJdxUXYw6HZSNPt0MVCKAZMLUk81c0eXGL7ThylXvFAK9nJYkIfH4hsGOwWnp15vPKjGXjFWl6zk
7o+elrK7kP7zMhEtbwWYsMxoR3fPASa4qfq3NeZw0Ee3Y8NTMy82404K5gNWTczosSvJrJQZORRF
2UNVfmqguMship6l4oXJun8hp2gPINRXdeGZ2neqeY4m56c5iY5aMt9HhNws8I34g7RSwoMccquk
TlqkTJ+j1+a0BBsvTOk0DO0uKkMPE78z2qPTTfTMsCtFkbqlhONylTmLUVFTW9w8sWF3VDsCUzJq
+XlabwvEV9isj7LVHlNr3PWp4RjdasiOnbSSXU0xWMrn7qDHdOHqp5LJaFrcuB08Cemk2RXeVCyu
lkxOJVKuJPMEeumodrSrCm8Ys21K3vkgI5NfECq10QNUBDSPzFEtrrgxIYqq2uiKeSs9kYe7iyyk
0rlM2br3eoMOlMYavyURYS32BsisiaCeDl0pbdBWe0Cl3YL8p3GqnZ4DJyd5NxoUg8rXVK1cDWee
sI5GC/1MwkIPDCIwbI9e2BAZLuPxgUolABh6KGkFolrsowzB61juQ/Qny7S17WCnZQpJr8op1gk3
57ARHtJ4KPcZ6fH5t3jMd0F7CWzMFqrmtZ1XSbWni8aPpOEhUqKXsqTMWsmX2mLZwOK2rBjF2TVW
qQSyDkXjwFq9nXaT0rk4BDiObAduYhJiV6v0gpBvDi19tEQCMc4Gp+EgMJ4QUu/0InPnGtibfZ6R
VeusFxXG50BfLkJOvCFtIFqKUzC3XmYg6J4+E430nPb2QW6aT1V+26/bIxm1PQv4vqOubfeHQJ4v
oz1tp5XPM+mXUk8uYWzewhkC2rd6N7iBkuRcDh3HUTk58Zfr9Kdr2puE+M3c1NTPG0XzAmNh5Zt4
EunsdJzJxQV4MbCIikwvHddhzHSo8PuJBdXNRNI6ZI4psUrqGNsZAUkdcRIthgYd7VijnBr9qDTk
ndfx2ajo+ILXnBWFtoDpgkj0Wrsl9NOLYtUf1MariPSp2vSgQPAm09gBt+TEYeiFGV56dWLjYt5T
C/D1gpxplOcABfZaND/qtb4DxIMuPdv1CICK1t7k41uAVSlVvR6qRk/XQDW1m5Hht5DO/aJjQHuz
VG0/MmEtvY7Dbt7G8FEbk6qMSo4Ahru4KHdJRQW1mdz15KFJRVyGw3oYd1WFGJG/LNbyztAf4oEa
rXQbVupej0jugfNY9fLOkAqP1OObYAwC71r8wWYFtKSlhVh2GgUoGlLlAflhIrvXb69fovUfC7Ow
HKsht2oiIoc2bJ7z/OtDSBHW9kMgLa6ZmxVzt1yDaC4B4RdhvLIyhHctf3yohvzxb39XRYmH6L3t
eSOSpbLyplkPR6OVacqlb6Av0r0xUh36VwGtpi6/xbYw84FQSlJmLFpyNnltq+8GqRfe7xU2vW0p
y1xLNzi5zkmJz/36R65frv8+GGzeTVGQ2VxKbmdUE20l46abc+7rBmdp1eXjSyhkZZOJajmPQ2I+
hfhT4CsBSyttC8heNjjYQvM7QhWf8zKQKOywJNIquf2UVPBeygDMnLA2vRTjPwgipN/m0LzEucSF
GRbicP0xonkE6EJ5Bl2Rn9sISxp1KyKqExtxY51l++vTSEPyzCkgUrms8Mf25InIFzbW0DTH7tXW
2bBJmZLidrcSL2cNtSNopX4RKzCjsfYRu8GLCMb4SdJCR1TG4otWLd1MQdnVDoCXK/YWjUaCU9pm
rFfM2OnCEWezhbPEVIL4RHbpHv31+CAXwEjw4H+Oi5H+zWJzU+Rj5AF4n5jibgyjTMnOClNPoUqR
xXKPSTcy75Q6f0hHQ3MbSgSqqexScqwftbn7po5ze44UXJq5Ad0AmuFrBvDRQQb4PALV9kvCC45T
PmCBVVKUzmxXO6VyOmxtva6zTsXAanLcDHwGBc4IZ5KSfknn5wHXa2jTqzopqyTlUMLhCEnm2sSt
N8T7oSB83CMgqFwrpWie3UCheXqBfT/WbqcYNLh383giuIzSVbglBMYZKX5UqApKialHZ8CwVQ/z
mEekw8NizjtZyAdb7uhfctyDsZfL5TatitWIsQf9NaDIQDJ9XOpgU6yynIRw5B7DS17uOtQHhUHX
T+BKYriq6vqQEScalDSOEwxw477PCicbuBZsaVcOLSFa/V6BS6nay9ZqI1du/LYCYa5CyO9Zrii+
jRGpLwqE8EhOFvKdBca6NvIlKjexsNxFXmHiwZZiLaXA2c+BoYlvJrtxeivIxZ8D7m+ja28Jat0A
+3EFQJaA5m2Z2jsznp2iCZ1EzjfI5vbEM217BN1l+KZ3OCVr3Op62/gp+r2WMGp0AySm8reLtzpH
vI1g4U3TwPsejNc8eEW4auJE7OLDzKwq701o5/18DBWqgHHujNigpOpJUY+VdgaWzqk9SLM70Y+N
GZ2inZ5TZNuVVrKTH3EOJ9FjY97yXvgY2vRpsl/U5pEJERdvNFJEk6rt3D90BSO78pIQwZiQOGOF
mGFMsetm6ELzVzqs24wsOlV/5zvlibU0sKIMWqL+pBoHgdCrCT8Z3FeHuIx8ou+OM5g72MuOVgrU
QSa+SKdKOnKaBCt1fTNPHTkH+ufJAvNad9/ZUGGst5QTQtOn7GbUrJOhS15aXcYJcJzSvbBGor5C
ibFG04i6og2eOuVCUMamgxglmtsZWRA07o2ev1VA1DLfGMmxLF+utk6W+VEa86GSqCCp7AL11TUP
1bVR/C4Z/YXuFUqzRvAqJaVa8vocK+nvUmWhw6oRIfRCkDh3tnSrizeZtUo5HNO2ZWcwbuaK5AN2
oRpOzSIWj9asIsxvjtYyHSyzBrEYe0skSINAYgZq1S2pylr6vqT7Ls8YFUFv2mb5qJcaG+7MNeTa
yxb5LlRHnxyCUre9JZX3C5c/zra9Tfx60igUXacjVt9zVM5+s1UtsIehvbMnuEgj2TXsjCuHYSbV
/YQlH2bjyI/RyNBDzxd21zEuyYeh/1zBX1e9rnkeGExJL+LWVlQvI1GKEJHNgA5AfkQCHir2proR
0k2gT5slvyFlHAVZ/MVMt4BZp600unrlG+DKtaNE8GuI4/Uptl6t5HVIvyXcH62sulWRe5phXEhy
dIp59TyGPoba1S+SYvqsnFkZHgkndpIu22b9kzaMh7jlxpWDHUKu3dCpdEl0Iq4vzbScYYKdMmw1
rDAGKdgRTOetpQZJN17yQiLKj8ZJiqIWHKHxagCLwlwYJAiTJHDk5jlUu3MwWiBWIYrF9TsmUPlJ
Ec0bakz6o+1NJZYbDbtrqcsE6mwKZouhbx4gseBJkggqqrBnFU49sbYLRyQzBldzctOjZRjQI9D3
d6pY8UVMFqd1nyXnPmcgb4dbnU78IJ6qWXVSkBW92YUOg+PXYG7se0sb24MQA1AvJNDvYAPN1sp9
eG0zmzx1xEKXG6e8p7ScA5xnJSCyL7Y44SuJP9sVNKtkfcKosHqaSjC/OeYshmGKrdn5GvasSCxd
RvCstIqb8BiU2L5TRGYvVmofrs8wCd7DPKVXDyUOIhzJcrQd9Uwc8x4xllDD6pANIMs7unRs0QPs
iG0gHmtQQTeaPT+YY3yTwfq8t5u29GoI4rTnq/q1JPNxJrX1kWJ5dg5lmXFn0OrXNCMHFkiBcgJt
FT6RMOUNs6heo65+sExAoyKzvhRxFt6HnSHdUbiFtlHsy5l4iqSQsocmKbKHuD3KU1TfX//FkDXg
XDCn3etj2WBaJACFtzIzCvbP+jCLwT4Xa9jA9Ts2ava5NTGszZLxTgfqc8+ynIyTJanWUX/9KiNZ
OraziL01+4PswpBaEXyJg7V+uX4XSumNZtS230vFODGbD9/Bb9CdTEztYCpRu9XxlW9LrfxWFRTh
ZllCbqqpp2r9cv1uxta2ycKs3BkN0u5gMRAFdo3EMIdPcIrtM9cFlQV9mA8schnKlm4g8ipoWeVm
+URngGZBO833og/1fUrjf3v1HYIFG5hoJI+l3Y9ITxaApKlOzSVJjlVSASjQREbBAPzI9UdVUuxd
vqZ0XX+s4u7xf3Xh/0yZhCb272Xh/7fpP/9JEs6zfyjCTfs3kGOmbmqmqhHh9hMwSMi/oQI31twN
3QTOtXIs/0sRrv6GSpsUApTHEBMsAwLRfynC1d+ApRprfpgi/46h/A+IQR8tGSu/XUEGjrQc34+x
Ks9/jgQIxnnK86oSCGfDex2hK+a0p1au0E7Pnoi+UlP4NKr2p58+nb8x1XyEFH14Vf0DiQwPZSs0
gQYqEsJXEr8qh98xqDgK/h6U+atX4IT8fFws61vyWktUVqxmjfo4gJX552P4AOI0rscABx4EPmEB
9lVo/5OZZQakILcdx7CM5A3brOYmqqjwZf/5ZVYq3U96/b+8zHqgP72MPo/dQIyYcGZsWs30pGyf
S7i9//wiH8hwP17EIAvFAP2smh8cQbZFCmM28iJV7+MGT5Yvc04b0AmSXwR5Yez62+OxFcUiyEsA
RP3z8VBdIeiOUHVHpWeU4U9UZeTbRUHACKmXRXMqWd4nqzZK37VkFbJMHeaadesXKfwip0iC8oma
xTkwKQ0mTle3VFxfJKSzvZbv9KV77KbwWItTRx0UzCiodGn6JlicDwGxDf3GLu1NqrD6TGe3yMVL
IdUn/Eirr20fLRmVmdpR/CmD3VYZTmB/nxvy2XAqSqyh+n6ksl6+j9XyYLCKJMJ5F1FWxOW2k82v
g5KRqf0yZtImID2PnCgz8o15cGVt2GnVC97w7YhGBGWaI+cgeRCjx4IVrX075Xe6Rexyvo1revbt
uQnk0zgQiF5qQC8Qe2PDzS3yHQPsDUg7x9RLOx1ga3EoWE+MtbVprNLRNcmfIxaO/YMGwynOEjJd
sV60X8viWTPOLW7QmqryWBGRZUBoxW8tI51Lmi8qHejm3JvghN7ClPyhnPUOqdgSnFX8RyZZ9CRX
w5iPN0tFB+1BmLZny5RKiZSDy2BtaDXwMQ2bSleOHZatWXnoUPOX8sugIemsC5dbEQM1dQvW1KC1
CnrcBvzByp/Em17eZcbTlLyQuuBVrdiksT+GNGzm/pgH2YZGp444HQT9XlFC2PtsI0bMai11py+V
rw0Li0cyoaQvCC1YKKMtTcotUyENaWZ8pDJtPVP6oH2VvwxEk4+SuCVViVSc5n2c7syQim7GsCe0
pwI9pBjW9ROFOqqf91pqHqJqcTQK5RIyTGlSdjGJ1nitZTqbE57R9Q0xzhxNkr2WwHRy9VtDmAew
ljw8TCh+Y1yrsFTD2NWkxyYBO9X0mw6HA1pavThJobFmDTu27JaZfJQb7ZsWTTBNczfR+uPq46Xb
v+thyPQ1NVjDUxBlKFOMeATdS52gf5mPKjVWI4FbpaYw2oF9GBlVtO5eaRAeyP1jVapH9OVD86yi
6cnM4YGQBSQQtLlH/das4CbF/T2+mMuklB5X50Hqym1hSa461AedOrrdDr6lkMGC52bi5tDzwp27
TyssoUi/hs3iGfAVlM9GMl1kWE1qfqY3j96IsFhpa7P6N+huZC3WYY3TqZPq0ulOQzrbJh2lU7Ri
UrCKh320J15qq6AIMeyNVFmcGWAGhNZo0IA0CsWyEt80We70vXSiLYk/IMAZxMUlicihTLZJ7fFg
kjYFk2gO3+Uldeui3Aq2W9UijvrCMmwBTqKh0QdS0GD+loS9GYv5bpK+i4gSRWpEm8kKjoEZPou9
xBmXEvVcW9ObOvXdadU2UahFrKG+jUVxivvBsfLVE/BQJkcYGVVkOpZ5XNI7oNNUyI6moV7ytdlF
5UnX4I+ZoPKXxRnqzBULFYi83gqSU6a2344D9CBu8JEcF5lcD9rH9PM3BPFVlE3WvxIhUdGmh/U0
FMmNkX7uB3ubVguqiO6IqPfenmjT1wrCG2y9u5AAepbDmyQ+D4H2i6nqb+dc7Y+h/cOcO1qhFsoa
oeBaS5UaucHvQNH/XjOi961cud/t/wQvosI8/O8XnZv35jOkyvZnK+L6Gz8Wnob9m66uKxN8CPI1
0+pfVkQeMg2WnhYmYFYwqvnTwlP7TdOAWK6/qF8Zl38sPLXfVuYlVkR+j5kbNPl/sPDkr35YCaAy
t/lPX0NYdZiV60rhp5WNKZlVtMjs6ofSdrLwfSgtFGam3zcamWiaSxsPAQame7xzQbI2HMBQpbKn
GsnnUsECRMvzS1GxZc+E6udd40wIg/S83/VLTm2a6nmlophDDcdOa0P2wqUyngnA+Cbxggn+kbzC
3kFw8bfUkF8Ia8RiC01HwMPu5XdSBZ8s0uqkjlAagApLJtHaxljVcufVGlaSAmBb5iow4kpcPX0b
bWadDF3kS/bqkstkCkpIJlD1dBZqynxXt9NWzulrkmE2RkimGAcp5ioIhSSbqBh278SB7cY0O+am
6hJ95y5QGgk1cQRe+y6DLZ4peO0B7FRhvVfk+2G6h/IDgUKQ5JaxwmlXMi3PU9NXqT1C8DkaJIEI
HbpcknoYER3azTtdEbtKt+nL2k5N1l5SK440BG6opZSXayaU8oGfcSpTT6TOkDFOgd9b7H4L9OdT
2gyeYgef6zLjdBDchga+gTyUIYtXvuG7eNFz+S4dsRqBaYDpfVcPb+U4bDJL+AKdYgxA1+ThJEOY
Vuftqw49tNUnkp5T4DDYT0hMonlFJqTYUJjpxPekjfcmxTotsU6Qfe5bWsfxOhvm25aAY6uUb8MA
Sw0qhUhNt7qQmcDLh/VILf2LtGT0hIHpIncIpIgQTTQ6GlbJJUBPn9+gSHCCbk7h5HXxxkiFV+MZ
KnXlNRmDTVd3KNc4x4X5qQ0mFLGEgkvLvaa3rtXs11KHPKCoLMVOlnE/VN2pGBvQWnt16LCFUfSr
A9ZPSpEcUB+g7U2P9bBcqBB5AC+ey36+pSK6LdWAWAukM+TEKlw7dp5cEN0+S2Pm0DjOZcjAFE+t
hC5Jk3um/GxgwmQqzi3jYUHfPonWNcwHgwutkuDzPAFGoiGMqqjPb1idoWkRm64qz9kSvNUTS0Xr
Xu+tPesNpvvMsaheTvnod2F2JCEWW257MWEDCRB86+W5voYud46V2U4udW6J330uFQpVEvZdrGLN
fn1tNfpchZepQc0bcLnX6iEHcp5gRgrQuEoVkNgemUdBGbKYdmPxWC2Dl3DQwdq3szJYNnh6E3KK
5zvids4gRu7SyXJjZXD0hKqaIHg+RPNVcJ4Q85Mqde7j7Cgws23iLr5rVBweTRy8FYaxmRfbm7vv
clY+lLZ8CtlskJC2m3r10ERk3Bmvs4YiDIpdA9YmoohaSMWWewv9j6wRnGPOlzQtgbhXKNNegswk
rJ5bdiWwUI+K7vQCjH80+DafmoJCT9OCI7kjm7yLtqlten2VbXNlQIBm+WYvToNcvQ3hV+Qtd7HI
EPr1LiTNY9PBgbXVgxUDZ1QXrMzZca6k6ffN3v9Oo/82IITiyb+fRh+jb/9n8x695+9/mklVfunH
TCooxsBzVuiasten5IKn/oep35J/0y0aD5Cdf6SC/KuEo4rfSBLSZVvBa28JZr8fBRxV/o01kszz
ybozFNv4jxJBrjHlPxcIZEoQmgVYHnzAdSr98zSqVyZibyKTPFUb3pI6NxBdDb2XYo69SWEbH+Aj
A/IzBmzzVrStwx5QplVKe8A21mYsFxo7mFjDTo5dQxXRjugjafvTJ/o39Z4ryf/jmwSTIdjzG7Yh
PkYGdoAKmpnejtcYAGHpjK54J9hrkW7HN6YSH7s6CdxRhgxsYT5GV2lOu5mOV4WAHmlDpeHPL+9B
gchbJVTU/S/eH2fwT1UWPkRg2YL8Onz3BkvwP3+IZYLbwpyUwmNsGrd8RKgMk9xVE1t7lVK1cAl2
bxHEIa2RrXnAjM9erVP15SYmnh0oUv8LeP7HMglviHoh9RhGV5PAwQ8VmYIxYQa3VHhRo5ZbK5k/
g6+7DeS6x7BcH6JAt38fFv5txexjoWl9RfDklm4BENfUj+Bwqt25BGY29xbQLR5AmywLNmtnVrVK
7Ref99++FstIhYuBcICP9aYiqKu6KUy6aG2G0D1qbwI7vDDOqpzmQPziyNZb98PZtfFurFx0Kp2m
+Phh0n1dlE6li2VZMzUbLZDOxSI/yVUue8kwyH41RI6d9Okukk10Y4oUHjHgbZY5g05e8SVuQ6gS
reiPy7JkjrwmDWCLRj/bgNEyEt0nqKm4sQJp/kXFTFl3TX++dXjzNnFEtmxoKiXfP1+ak8im3jDR
KYaGddt2Egu+LALFyS5uUZkxOrM645PNQZk+oTjN8WzTif/n+2O92v70HjRZ0TFDrgG5OiunD1cj
H2oJz2Pk2ohQGgG92ExzfhulMBbFsJ8GC0a40aq/OG9/uUrWVxVA9kk7N5S/3JS6XiEOksAa2gVF
lz6uNdjmrHGyUnYUcul/cZB/83JshqiGc+dZbJs+VFqLTg8TXOeZJ0AibmSkk0MlaFl7dSt+dVL/
ckVqZAgIrCa0BlYE0/peftr7aIZl42JrU68358DFgIs9OzguSX1LRAklj3ByuGS/GZCF8q59a+yY
algAF+Sfz6vyccsu8z64/2g0aBqCzY8nVosJYrf0LPUw2e+UOgFQYCOUeh/puSdh9DybdALwvKSQ
i9gAfNXq8RabPKnI8cs/v5W/fvpMrmSEcI2BzhEf68J45Zt2DPn0LYo7tPhH6OWSlt8CcxQHNQu/
/fPLfex7sO81KXfLlizT0CWw4c8nYCx6vRcCAV9tHKPgoOe5S2okdojjFCfgKuxHkoZ/Mer99S7i
NW1GdQBYNtP/h5Ouj01jE4meIAlJL00Me4EFpcjML2kfvhKu9FnLtc//+WEK9v/rQXJZ6x+u6X6e
CrNp68QboWlPlHTt73WaXzqR3SsyavSIAmS4SL84l3+ZvPhwBTcvWX6CVu3HqWSJ1HAqk4IDJduL
JTWObMp5UCBTtX2z66f/+BgFQRwstGxuJu3jlSPBT0hsu4wpRVduI2VcvOR4hokG6Z9M0zn+FlfU
GrOFBf4/v/JfOGBcRWslhOGCY2WU+tDMUJYESKvx/zg7k+W2kSiLfhEiMCUS2JIASZGaJcuyNgi5
bGOegUwAX9+H1ZuS5JCie1NRQ5QxMJHDe/eeS8KNpE+zdZwVVeHJtXvvEqbIqOvmymsW4zRbP/PE
RyMCDezO718cGMaoPIzueihOwRBPO6Mb7edlnKJZ3VKN9cfqCgz7cC2XJQ6rpqXqUXu/Yhe9ZkZA
+Q25nZcGPIRjTRF3xyvYB93ivYwEhU1NfLCKyr9cfargnz/wh68GWJwdnBFSAf1HxvHbr0Yocptn
2KH7xKevLpbcIHCsvDEBkO3ntr7sg5m6dNnd8md8cekPY+rtpd/vIFt7MCp0nN2eii16o22XG9Ap
+JtbiePs88f8MBdxLSLAmRl9m7QW991yR4Ds0HqL3+0pURwLAyrtsvDRqiNQ9s+v5HxY3bkUiVSO
dZ6LPOv9pYxsWag6647f13wGpPJMthA62XNymlvtqljiLmsfDL2S+CAHqFozFSjdkpYGkFav9c+q
tsNmeGZ5ximFnto1wKQOZ2yLWMZfAHD1hon1YBko0alIpxbxJ4WAbFMlFtFGjXFO4GM9Fevd54/2
cc9/frTzfktSSWTcvHuL+VxN1Tg23T5ZIEA3HSX9dkbzU8n7GYFI3ng5SWkxUMU2RhikSogjxzhQ
627JrVcnXqDx+Ojxk5LP6vN7+7DscWu+yxxlS9fhSPJuJl6GFHxkYbR7vOTmDiYncEdh/1/3E1zk
fCw8Bz+SJfk+/mryxTKvsdPu67j9RehUufNq1IplbkXu3P74/In+RQ6+2aJJEoRoqoK3oH77oZqq
erEMZkaGYu3TOPDQnQT0QT2viuHSYzmvfZmcRFKXB2Oef1Y6wQMlXHa39mbIvtq0/mWeCGxXONjG
QMjCI3w3TzitBuGLa3aQgi7GuZvj4TwNBwvT6zC+1IDP8bYEF1YwPXz+Ij4EIJm8CN/ihM3xmlnK
fDcnV6K1TMOzQXWfVx7Ve/vBa/swLmUfjqm/sxr/avQFYu3Y+OHaeNbzFp9X5v5IHCuJ1q5LQxFn
FP1yi66hmp6aMUGFiV+BkKH2WCSle9ALDOEWwto4f/HZ/Fv2fvNDsiWhcMCBlGcIPmzJ5Iplt+aj
369YA7pClHdaO49mY1Zh4LLFTwwyxIqy31nK3net31Iww8zfQnZ2iBnHk9J+p04WdRUR9AOKVYHt
MfO6Vw6uBzMg9oQKHQbahVj48oY30W6Jrldl8yjFeF2znAiLJBhtXbkQ+qwFAkGvm0j0YrwoLGur
7HgOg9mmySZoY5PWYm8Cytdb5d4x3LbqTDcRk/Hdn7ijNP7jLO5JU3SwMIhMhvltXU29mTpMZlSY
r9rJJFhogkRSifiLL/Dj7MrCTG3k3NDwKTG8D6cnzVgPowAT4LaQTW37MugdhSaK2ZRv4rIsScEJ
SIUKhfJ5qwQwVHJhLtaI0Ip8fc7HKYuCHNJcsFznFXSbTnk3cjLyMBewhQXlxoacoqmKj8P0pLw8
6tW5dzfNz1lrSkB7xWOlhbXJyt7cfTHSzyP53UjhuMKZ1mbfDDjy3SyWVmndllLiUgrmFnVzu9Fg
ab3pQKQnHYBxotTb+N+8uBfA762TcDI7dKHLWqLoKU5m9y7cYOAw6GdtszJPTWbLjTwLLDRBqZ/f
7Yf1mw2ozyRIVSPA8vR+8+vEyjSyQhBcvgQuOQPudbPWsPbKC7dzSLaIpy/m+I8H5/MV4fay+xWU
6Ox3EwGKnbyaF5xaS/xcaoLJnQYsVuGEleK45U9GSGXHxKqK1taXIfynr6Kt//bMgX0u4CAWwg77
7uguSK9Je4s7MBpMrW3PD5Jo4zY3039qWQIi8zP/iw3Fx3WApw48h784QRB4758aUgD0Tiqle7zW
K6ghWhqLkZ9sjzFsPYMuJJGJ7ti5T9RbElcUGwql6ifE3IfPf/H3iZeCw5XD2ZL5n9pawB29XQUk
tYQpnciqxzMCvsaU+9R2L4xiQfT4Z/GNC68ZX+u8xs0KFbrEqBrffnELHxai8y2wLtLJZH9uO+df
6D/nbITZE+ulrlEYI0Do1G97zpzNkhDMZU/9qczGh8mfT9rJCEPDsBoGL7FYnouFn6qTq9zMyQKz
JfhDnqqF0xw9cdmtX4zUvwyTc2HH5fxieTb1sLc3qQIL9ihIs70dq7NkIf5GUgIJVCQmnX8i40t+
8Yf97bnt+58LvhuXmVpnYne5oGzvuhSgYu8cqqAGwr/uP/8B/n4lGs3whkh6fX8SLN28m0XKlSZc
NmVH46t98LzkT/nFGfCvY41COBPLWRxJ+eTtO/Scspc9EQdML/qX6oOTV6KnuEfpFERuZu4Nw7gF
iG2Fve+/rl2NU8z76h7+Mh9zHqRDQOscOeW/9/ifwZbIbK1dy6jAfgCVd9N0b0LMMxL7emHEAas+
BUpk+3iIyKf79fmLdv52cc4R7LeQizpUsd6+ALXENh5QCsYjaFhSnvb5OQKCDvxtUDWQQNMo8edf
k+Udi+w8J8Tmc5vd+PYwbQiwQ+jkzBwhCFv+bgZ0sqfVii8HfacLI1wT41sSyG8aeuu2t9ZnL1mf
7TQ4qgRHgFen3+lPTqfPH0hwv+8WNyrxkm23jxT0Qzl6bFKLInHAy2wN4yDclCNE3z8ELeEan1/p
r2MHhS6Lk29brvn++1v9lnEKsWCvLKbMqoAkK6sN0XT8gxLjwR5iZPTBt2kA9yf0+uyjNlzKuf7q
Rj4cS/guaUFQxGAS4NT0biJgT5jLfhwp9RZeFqWw4XWEORktgyQSyvR9+KAdynyjTiKr5eQyqd95
keWXvcDiQ6XB+mLR/tsNUb8B2MSSwrrx7giXTkK0jZVVe8oMQDiX4bXo2Dt98f7Pf8q7nxopM1JR
m8Wa3tC7x46FTDNyEKo9hzCIuPCHLPsG3+Ep4RSLt/vXrJ49l93N5B8rmT5QZLfDOViL7RykzsFz
uni7Yt4N1J2zrl/uI/7yZb25vXezZZw6yu+qtNqP4t7r16t/X4FRogjt9F17zuaSV7ONXfOr7evH
owwsAQTgrAp4V6wPstzeXObB8Lgy4RuEYJgDixWMRKK4xCZz/+l9gjSEGk+0zTZV5yabJfaPmb/+
Eh5awWJdnxcLHITfKGAOdkJqpUGmjT/GB2KZj4E9TkcZEMUjaIN01Rfb078sva51bk0y+XMENs9j
6z+zYS4sFwuFUe4bA/VeK9FktAUWf2d5gkEULLiPbHWVW7n8Ytdv/fUHE4DwWAykG7wftYZeFsLF
vJJtFwURIsZp98OpbGrnZ5fFt+Yon6vpe7Peg0GXX3wxf9t/sdVkFaK1Jc6N4beP3Sdi4lgkS9a7
8cEJ4tvYHXHTNSI9LnVFd2ZrZABRhKpQAGK/t0jZ61cNYr3/avv5QWEFqN3xmETPJ2LTpBr79l50
FltgbNtyP2AR1LG9E2QQwYpWr8SnBdt5DSc9z1uxFMgrtYUpUIw724gjo2lu6+mmnl/9Tv5jTdUu
T+/TXj8acgZJnnDe1HmUxIxCzk3WNNWUdowo6WSy9b3E2dhqeDXc7mG2AFm4QXpnUpTdNFX6Tas/
n08f9sftE09JmYkZBB8F9P23T7kuk5KehIYx5dxYKcH2GCkjrOwf58K+jXvCdIaBtNKi/GGu4oVf
wYEh4x+dil1ebctv0jaMTees+5LNH7rTbjObCRNqz5ileQi/iP/ZvR4HaD8guzqDBPHG18+fP8jH
Zgw/F0/h80PxN1So3j6Ix9XLqSHgKMjRhQPT77FecgtJYT/O5OS2bXuMFTFoRMNiid/GU7JZ5/kx
911WcDvIvxjL6P244tuZmc4zGi+2VcxB0n43gHwRl4EmWHDvjpfnUX/RZD2asD4caqMKW0ueCASw
t4q574jOBuYIlZHe2QB4FVGtkDOLpt7hqNaHuIF80uTfLT+ttrJ09T7jcLYz8YqFqR+7iFV9NMoL
GFNPAFDOzJTEdQi69utIw/+05Eend8XRm9pQk9t7a2RhlwfTRRX7+7GO9XUl5Y9yDGB8OP1jmrvT
5eSbL9UI9sZJ5V3eT+QwdYCBXSVjGl7BPyqGzm5khkvRxARl6FBT1rO9RO04dJuMTjL0sMiF5UTl
DKYywjHcyXjpOSgUHD457FfmNXcTxu7z6lynADf38RL8bBL9x2qSX5o0Qcy/wj8260x8q/BfWUjo
nlb31kjYSpDMatekPQbPkixnMVhdiMRqJBPa6NGk6f0YIy5mr5GfVcUL+7RxfBpUdVuC4tx1oMYi
WQjkwLNPGOzgb8axjy+0D7sw6TNxJwl6uVtxEBjFjvlv3+k4eIWoUA5XE1pwu05ryEEklI1Y5ldE
GtczaLVohAlk66vZVz9clfWh1KPaAX2JwfSM3608vc0ly28h5mRf03rfVCmJA1L9jmPjO3kM3r52
WG5wlV/WZRJsUwIRvHRBhmjcD25cRC5Ec9yv+l6OtDS8HEKQ3ffXFbg/CqTOlQ6aTdsRE9gZEjKm
gyLNs09EPpD3qQqLUbamSMwXWnZS/qlMwqalJFtw8cs0HOP+Ik8BNwUZJLyg7x69s3Vy1VgnFvVD
L4SUtxT8okLQfK3UFcjXNqrhos4WIW6uRZgm+MY1IGixEh2azUYmkXcgvLqFpF4/ZElGR21YCDeE
zIyaiw1Y9zLkDXBAV+YXuXmVtseqeR1kjwwtd+Ef+f2lFD+gCVIyw8nRMYXkBkyvRAk/DBLb2xko
dQ/5jkVNHaxuaCMf6n/d+9VtM06HTNldVJnyZsJoDLLLYD1zGXfqaS2pTJrZwSiyK7fAyO9RCQZM
bgAAQ8jB6L2eE8OIpJ3ujQxwiO3+GiHn+Ov6AG3pUHTjb69xvS0Gg+9Jav20UsveWFmybOqaqomN
vDSrg/5JKvAEusaOwIcOt39OxYF3CQWEkNR5cvcFIOpHukcYKFOmSqeYnxdHwoKlvUqQVkXdJ7Ax
dNcgSrJxhuWNDxU300BNupLHcbW3S1/60fyEqE/vbCBsE2okxqL34kvSq1ENYusF+ZjpOds5SoV1
yuraxPnLoopk13LwuUxoOfCjqcQtHyXezYspM5uNluBcC2LcQIiUL+W4hubZrVMHnRk2MCtCzwZF
mXeYCBrgiceM2K1pAnMHTWoVQDJU5wNt0ylJITm+d2dsX2uCrcmmDZxItcRlmuN9FjdYTTMCLusM
y0MG4D3MRPwSky52cossu9FFeqL/DShmY+adFzk07vZxPPfH1XGf57HYWKbd7FwUxVk6MQH0Vn+Y
A3cKGxP1K0Ho47WmrgQUfNpOvrRv5qakXGtW90P5LS3xS5Vlulx6SrhwPRX6RkK6K0locdoUKmog
cx/6yklw4g6Q5lBTXHRuwBgp9EOKEQPAk21vEmj27RiPYTFk7t5E9XKtJ1JSgikIIlg9cK4KLCmm
8U2TDrQvEh/LEQHp85l6QQpZRP0BT3smpy257xs0l/JK9b8NH3Z+8goN1SMpxanCeCU7MVv6Z4ty
OrDy5KqejeBCTfx/c6eitvsnbnclMQFIR1fsiWc2ZEL5bsDPMLbUK9eALUgS2GmU//ShjYcYQ3Q0
FBDasFzfuy1UFFYQgBWkDcPgeQo4IsTZ+qfH9kHzexZgdQh8bsXo/NAtKhZ2VNN15pHgaSFPJ8Y9
a0+D33rRZDnd9yKxbkhPq341jXkXqHGTtVOocnhOdcek5qhx15mW3hdIzbZ17vJd83H2YwzrcyYF
raEEn7uNfiHNJpQYp4zCAAYJQD7MC3xJHgGxjUL1mUtJJX8tcLfkp8Cphxe/XJE9D7uZzvK9AU51
63YZ3t+hu6JF3e8Can5A+Zmsht5Ve1F2kCk7Cp1u7Ca7su4ichHji7k08qd18jcDR8orc8JU50sg
k3XWEL3YYDFaXDuPCMFND5YTPw66OokR5EjpwwGZ8FqnZrnuyFyR4RdboPOG4u2Gw0bD6ElB0Y5y
3fvGXOD3udMlc7kXM7kK7lTr7Ww73c0CloX4Bb1enjOybE4ToUOCA3Xqks8Xz03Tz+TNSYBfgbYJ
rwWkaPaW99X9fTwQ08izsD4gNqDG877Kkpm58LuW6kpGhRwQ5NFWnMwLOdxj8b9aLXC6eqJCEWj9
bIj5mai9iOPa72nArzY66Zc7tI/vi/alE5yFleg/3zc46s5DZTCJHFaT9ypHbVwJUhWJgTHUIena
i5aPaLc2tRd5jXWr3OF7KquD7Irxus8JuMkCnFh5k2+mfH4aYlzotp+b2xJ2rm0O5hZWWLEzRzbM
riAheqRw5hcyuXKnuA59dCWy5rN1K7HPZ/cnMdck5Sz0x0jyCUddPXSY0LTdsLXRdPyC2idGZYhs
fUvck1VCRxuafjmOafArt7v+aS2AE34xpP7yk3GADigh/at1Ms+Fpv+cQ+1MDa1pNfnenlNUF4CN
4JC3v3tHVNvamRxaAkg784HNaGpdLG5H2kVShk6NwjPz+A5TTk1flDzEx5IHZWmEQNwUGcacVN/e
FNUMLYcFCrHh4wYs4zGqXM8lMXVkN22R323E1HiCLD76CbHKWqUxzXp8eFm8IN5PUfAvDue6Kv4z
ZwbpBl4LHgB9fdELpuZBvOS1NA+pnnZENHlby02dPT9I8OiNcIbUrC4ImBmulcd86vbTkzSSrScK
AIislTIRwW1vkTtLr/h3np8NOAFQ/GFenyZPATxQoHL8dcgfCEf8M4rraS3nl0UMDV6z7raY4Y5M
0kdQbwN8akegxqZRhipDNUIndU/XM7+3R/6hS9u9ZXM8/eJXdz58GGhZKZidlSrU9tBYv/nVC1G0
KELjdK+nnFq/PwWH0p7uY+2BjOIcetD1+odw+9txdWGhpZ676ZfZ2MOrvo9bRH+f389fjuI05pF/
OZ6H5xl97dv7cYa+NfvJSfcQURvIpYrMkKSHNlIB5RFDYp2G0iHYULsHdyHlVXVA/I1+uMM7YB60
khg6snbhLK2zi7ZX7qN0swLq4WXXkYzuDkVCDcwwgYgG/aEOcv+BfTbbjGCCrX32BuugegR1md1V
jbmdxdJf2udN6VwUPwOSRC/7NHN3jqZE8fmjf1TfoqXhCAn8ABWEH/yrE/nPB+h7cc75XKT7imi0
Thhwq9YR/EXQYeYGGFgMcFu73OJAUA0nz03bJ5XAG54McTWu8pJl9RweakCSxRhR5CbnSNut+TKs
+9QkskTF1l3Z+/nj5zf+l7rwWZ9P7h6VBZMa6PvzuFuIarAm1I8du9lapHcoWtiDcvz2nRL/CJnh
cTs/5708DgG1ycr/xnnli7bCx0I4d0HqlaCj4Ni09N6OnLEQtiFJ7YNTCsZpCPLNAHbHB83++eP+
2wt7u/Yih7EtakUUi1z/feXKXRNa+wNrCZe8TkTn71FDP/uN9c0Q+nkVpb+VlkGrmJ0DPF0/XAI0
M0gZcO3OOiygH3qcg6Vz1ioJQUWlm3e1JSNTqkfj7NyyBHWjCS0G2kuITWaysQLYTE0WTew6NpNF
AVtAxO7+3T6hUXJ4w5RA87At1aGz0ozgjeD28+f+2/uV2BCpFSIGgm7z9v1WMAFWfkFQjtQFNtYc
fKOMdVzOhavPL/SXhjQvmO+fGeCs/nxvMmCSGYMcJA3UtWUE0YP4k7zdYLgRyYWcJhICnWbnrIhl
su7s8k+a/ot152NNlgaVgFdhUWZH6Hyu9/znUzSUmDKL9ON90PSvgrh7TvE/CZe5bdd4aySU8fw8
oGKKcuOLZ/9YpOPKjCmbTiDbp/d62wpA8OSvBeBO7XJCo7rWSdpQwjNAQBbIS/KCHCsUIHVs7i2H
LZTNHeXVQ6Djl3QIXi2DXnECb96TyVeyRkd+WC7OvWEL4Y3FRuHcgnn7YvKx7uCY2u4OXAhJyl36
4LVzGuIgm6774kdQDeKCZebHMqijASn+Jm+r17hcDkCI7iple5xOknJXyf6K+MbykKQs2NOMiqgx
gmpj+dZ2HUgdWxpyo/2aTKK5d7YZDva2dg9zganP9Dgkd6W/RuPMgmu1pnNPmpkIlSof5mHxNnmD
IEckaok8WdyDfIPnTJF9O2jNRFRbfuSvzRTKkgOp6QNgpMHWbvy4SC5w0Kwc4tVvNbUEs+dLHZKb
m+5VEjQ/FCKikNNvs81tve4L56qw5LLnzG+HEyTDsSFh017FrymftpVZJvBcvRXtETx6N2mgaJBl
0ZVdNHsgH1J3OWYZgtTSIO5atOQ9B/c6d5pruy+uEw94GN5V2F4SagWxAmBsAdR2K+7eqpHttlVW
DD5s+MdLjuwQ60fdWScjQCwokhmkw8ohK+t7+VBlPuy+HqafaRj39qQuZUz81DIS3kTk4s4Nup++
36V7a1qa85pDikeTqltS717manhe10JCuyRQCdyVEzlElG5JuQMgMZeEgHQS6yybMtJZ8nWz2MQH
IK19gcT/KzG0cfJTXA/QIMqLzAXt1vdXuVs/T2LEKhw0xsHN+zDAE381FcRnJ2YJyS2TwbYNOmIY
3LP+joQH2aXJtSnTH12/wkBLiM2a4wEuYQ/SLdcVos0UEufYv1JvjDeFGIgiFfFjVfTQr+uJY3Tl
GRc12Sg3uquvCfU4uWkdszFbmXg9dUrifDf6tYjs5owYJFX7tZen1Pc3xMSXd15b/YSMquATzupK
2Hq6LCbAtLAaAdB7g7GlTBBzvjCq7ZoQ311UqvmGwOg2nibweSMoXQRYJqH10IOoR1F9J85Cysa5
nUFXbWnGD496JYCc8Q9lDHcr20seda/RhRxdaP3hPGXfpuwMURQysgOpDty6G02UU/YydvMoXkfo
D0HcbOOkve3MSsHcBpMskxvZNpwlZgyZWoLWVxaJhtBZejiUhPJBMGvGBuTaWRX7nV1q+l2x5Toq
QMiB6EHh17I+rHKoIsq/N62nq+9J70dNYmOkrjN69ZWR3jkTBmgr+G6ZbX6IXeDRhntOTEyD8qTq
naqF/RRwgvanU8dq+KSyJJqIkgwD8jGzM8i2HKxhtwL4swpNzlMPRddYIRMbzg+rt8E8x8I5aACb
8FbyFUWZ9HcySV6Q9JnHyUx3M2gFCnLYmrXpg/x0JR0B8sG3JNM2OxUswPu6NtnnAyctSoDelq/A
2Vc6u0oTj69A1oongucHjhUEacuflK959dgWK/HVsIqNNdYXKcp1PcQlZDN84U5li4NufX+bJ2y+
sBiu+3oiwtpCM7J1J4JPFYLvc/3DivJiPQ5mjbE3YLNGmWmusuV2qG1eQdtPEPD1RUdm2mXQ6ADd
nQMCuUUUgizDpQRm/vbmwIhUsyIQCpiN+jVzD2O5PMZ6uoNaO0QpxczNme0O4L/dJCUWXLYHwwEd
FVFpnfmtav30AHUgXEa6U80yPjtDbF2wuVq2fE3bvLGHMLGJ/RBloG6n7iq379ZMNT84YG+Kqi+3
ZuGCQ+8sEOoWU4YnMnmz6Bo+nGqq8/DDX14TO2G22yYvG5LWKjAgQbpv0zS/6GsmZFJWa6sCmU60
mzHm6VUzds616XaXnXsR1DRT4qUoo1HSdloWF+ClU/8gRsUzhxdHmUXEEs7g8sbqgaiRGZz7ZpCu
B5cSbpExFuzf5+bVN/XB7iXBIL7EyVEzqonK+2JX6H1YuM9LNmL4/0WEYWZ9uzLObLisxU+9nZgd
qKPLMmwTr30Jck9Fqs8ey4koBcsnzDeNKdjXA4Z+wzaWe3aZ0UJC1D4uJ3tbLxaR04Q2Zu7RNJof
IyXNjacea7NPtlLQQhE52y+HCeKAHmPTm3PI6w9Ozjzzpixm/nl2nEvcepAunQoMrUX0s6VHwCn0
acoJKKlNlvLe0CBngsIfD5Jkk9AFAEVE48ls7GtEDHgUitq9cLoZRmsCRh4ykLcajHtNyJV7Tv+b
/ERSe8++9Vq8kEY9R840ElPlQCrqV+A87GmnXebNr7Mx9JcUyZKWqPkOogNxuvLcWxynk4Zjvft8
E/WvYv7NDp1C93nXhmAdfdEHgZEe2zpwXX6Lzljyi4kwvatBqCyUY2mxNx9H/PLxQ8W0uKdtuRwt
pvXa0uLkE4x1WqfgyXRbGLoZ+E5YR4xnduqxVzMvzfKUpfbOVuSFDJbnH1Yg/nM2ppcBU3yoVhvI
WZ5713CZ/IvPn+vDrpTHotbneqjxKYi8B4GMbETNte0Aeo1uHQ35+nNcUSVUZA3jzyepUQVock2K
UDpZzC925R/HN/4OLN3UowPU+u+tqA4n7nJeqWdDNA11SQ4n1FYNgyu05hYoNpGdnz/tXy9IPzXg
QCxNhKlvP6i4q2W3lFxwKiVw2jprr0fkkcgJ1p2HZfb4lTburxeULMF4GtFivPf4FbXvuKPWYDAo
CMIkD7aVcpeNg42oU52LGpi6/efPeH6GtwPVoeYm0OGdW/IfTs4d/0U7gktOKqDzF2BE4mf3/h9X
4WfDr8lbpChvv32TPl0toUQloZkkz32V0xH0vjwbfBycjrAdnPU+H5z7QQJFk48eaQ7YA506mvAA
GZKZ+niErZukICxFBwmAqPy6NPTT5y/xL78bht+zFgDSo0UP/v3jYQmKSwNYS9NdUsOZN7F23V3j
J8F+NM2oXXECfH7J8x/5/nfjHIwREwcqioF3b5TeL6TjEbiGZl+jXVBoTBZbqYkZj/s++vxiDLO/
XA5777l0fTbfvxfqNJmwxyp2vF3pEe4E212BxRnvlq7wD0OuvGs6KPo8gla53qzMa3uLeSjy24QM
6CzZ4nL7hxmZRq5HdmGdl+upRAi+SU26dyg9lpbWctFdirX9abUGTUDTbi+L0RFhY9c1XeT2Oyb+
q9Lt4lu04M0xho0Qt6Tbdx3tdVQMnL5UcE2w6LbqSW8E4gaiQDPAQ9OuzjH0I9VFGjBbbdW/Yo60
u9g1QIDJLNuWpaK9GcOzIa6LnpPr7ByA6hubKXxjj+5dPXGwAqBNc7nqItvoHhRfJWeSyQyRkk5h
MZK/6xGT7c/sMci/YVcl9S3BF/qWoGOKmK0d5gOledlMZZi1It2OhMnYmhvPDGQURk3WeJncLAVY
e4Oikcyr/lG2/StVimVDqBab7mEAlN4t6FXdX0nsWA+0x8DyKOLm8kM92DeD1Vy2NtGwZQrjruF0
dbWoYGfOi9javLybeW7ZghTkAeFSgjc8esQr5pAAkxX+jmfC09erQ3RjM0H3YecC6kzBjS/VjlwE
L3T76tKfrXGby3ymKdBe0jj2oAdhdRtbwL2t9g6xbsydn97ZE1I3wxnd7arYkwy9vrXJdu6K9oQS
eQkh6HTHZsh+GDZgw3YgN9DKF9w/oNxoilyas7w1hsVlh2Xmxyyh/bF0CFsgORnR7IyAKGhpR6o0
iapKnonWlZGo6htkGP80zh8p1XxpFZ1HzgQlTCThSefIKHA7As8SicET6HgOK4JpoYMgU1iPou6S
Ld+scwiGfL/m/IFjXeAmobm1F7W3T1ePmPIiu/TAPu6Mga8ubRk9dA+ya9+9ms/5T31c306Tu1x1
JcNjgM7jZ3Q6J1jTCJ2oNxSBtdPKMXZpVuqdExNslYh6owlLAUg3PseJ1Vy0OoA92FgXccXv00EN
L7yOQryTnJbp2ySHMiyKVoWlzMzLPvafFqxFp2yp49AmY2TTd5QgK+jZD/Winb2d1T/NtLi1hjl+
LB77JoQ66cVa7NdO11tf8n10Q040tRWcOsOAX5HWd0SGwqqqSdWmY0QnzchK96JeiaXJUqFDmaRu
aEJgVw0giqasqiuhSVYP6Otn9OWOtEc0Bi1SH1PnN/+G+EVLM1n421bXFdY34OLoYsSmES4qJAWp
sGqb6WqEz1o66ls2x9lB1f7vabLlPXKivTGZp7mb9SGtHy3baE8VMWb/fkj+iIIMPIlFEYBYq8ZZ
jX2TE6M9TaTZIy97nMTqHcbGoDnqLWboZM1MK7sxtmU+EvsiOKUXLoedShVRUKanggtduy4MR+XQ
KJmo3Cy20UTzue3awDpq2JKGUhTlVVYNRwpP5pPhyRe5wntoaPGEDrGRG6dHNRJUqfWN0JnWR49c
L40HSIBNREOaL0pDLu9gfI7GbnSibkzIiFAewWLJfblwGvMN7KG8secsm9mtV9CQFktDgSJVHd7Z
ZeHkChAW3iJMxSSb51ENLD4bKOYSz0zg1Foc7EkaG8j2nkMoZ2aW99QooiWP61OtQGmlARmYpV7H
aMlQ2DjuBTGmbphUZgPMDDiomQGwFHOFoiGXezuhPV5YE31wDjxLxhk0FRlZTQXsxt51rxr2Lz4e
LTo5VA4bj7BPbWSwKddnqQhb7UiijQLVTZsp8e5FrdONrESC84A52+5gNpGJ15po1uYiUnopdzYC
TYAz0F2VLUWos8V9zqiuWOicNo2szpm90Ji8oAi7TDyiH/chsA4PSAVWNNEaG49rbIf4UA1TctF3
Wb0/f19YCqmnjjlnM3dmBGXCuHBmy73Bmb5H+YMasphviY7ZDF6nTjETH8+z5aDs3nbET9wtTQHQ
8dnKbftinat9M4uK427AmbdRNMcxiG9lMu3MnUVifSiHBFZeC46+RetB64jMwJkK2UPN9uUpMEQX
4ZtE0t6id4kfGrc3XoW3GdwWm+Gq0PS1PTUQkT2ZFob0GApDol1KmoMkaMokDtdUUUrvnn/t8PuL
5IHjOlUMwh1CWAK/Vk3JpHN1EeVdfqk044ZKGnY7YyGCXZhPZbxsS4K3dv9D2Xksx61sS/SLEAFv
pg002rJpJVGcIERRgncFFNzXvwXdidQ8QcYbXBs6agcUqnJnrsRHN/vjbDrbJZ2qVUkjILcUCf0i
gtdI27OhKR29HPxZ+t6/2EX3vaNvQFAYoS80WlU00SRtv7N6BoqA2cpztyTnobHuGbvy5AFwjxUM
zmtmq6xV8WupqxWt7GMMi7Mt/US+1KbR7gVes82i4klZ+me3HMij8YlyrUUG4apM0BYog+dB1LjQ
bechy0NY6nvN7N/01sJ3WHJJ2860UnDpRvRCnaxomApEjUjJ/VbREZOZWN2YTuUB43MDdV373Zkv
cAY0sc0a4GoU6qnhUmgPyghqI8orOGwRLbVRXRXIT0irTzYP8nBO2CAVhI45TW9x3lr7RnEXPyvU
RyqvH80FekWqralPcnabNFsmnu8suHVZ0P7wu/g1JnF6aR37ebbz11nPm588Vr56VV1+IfJO9yst
hmNGUUVaazt7YX9DMyDDxVkr7wXXMSMNlQu84bGBJSGwpRCHao5EUM4/69U+U1fdczyJ6B4JUl7w
pxL0dMNYY0mDSXwUSmMGQ12ILRi+Zh13CDRVwdABIK3r0WVfIgqhLVmD7yWlvEND7QNHkSvYVRnO
SSvOeQxvkaRPQON2tbMHA4Q+deZIWbK/FaXjnbKpCQW1mYck1SQ6V0so/plrmsJTMc3MDu3H0cTz
mdTGfDeKe69/1cDhHSGxXyQdFVnZ2D/up3FOXqr0TjSomZ69WCd1zt4Gy3tuBdUs2jgcBBKQNsm9
wAx9xhV76KmBJCQ8djvuhxysVjRukOkWbCo2vShr0Zg6Wuc+br657lEwDwu4ZvtNGVWFT8Umbexj
bpy6Vp47pBPfq1kk8SY+ZNGZ9lf7roqGs24TWo0rK3vBYy6FuXVHoqUlJk/IyG2GI1fDoDjXQY9m
KZfkyDqm762WSIu1BrHFkN8ZzniCCjZhDOoRL6c88G67yUAfLFzvNKd5cZjRBpQkoSeUDFVgkGyt
GL8+ZMI7ApCcLonGhrNqmz1rqL7BZxfI8UlKI36Uotr8Wc+L9aZrgC2VOZzoRnK7s51ypfOgu+2T
w22HjN9BqlXYI0yG7xjKzkOB38XtNGwrFTykyJwAa2CKkg72EL7jRvPzuUxvFCP7bpRsRrmc4aig
ZeoMlc/0XrmMOQKHJgzonCPPEtsF4Md6oY2FjpaPebFz83PB5bXJCAdvJlv7mo9iAsxbsWh7qzFz
7esssup5yVni69gbkWcT/FnULGz6KNpPaddcOn2gH6irX82yeOJx/7hU1RiInIeQyFk4mqT4MncU
kdr8lDiBWUYpZOY/Zx9i26ayJSVdqYkBjIlqkLXj6EvDOHbzt3XLnVXs8uoxeooIhG+daW2NSsxf
deN9NcdmN2oEOBPm6nelZDKSx/qm0aPsFHO7wntuC9rUyvJEH8oNE7fXyuFa642WfhbyeEDCJYVk
C81wLur+SgFl2Gvw1Zj1d9D5v6bFcvwsGeZw7T/yjHHDqNdiW2Y8edThFZJLtRgR3Eb2qOw5Thxg
DwTahwOu7cIFXll2B6fxUL1lsgMa8g0iNbt4W2OKJeNnrX4cu5hUZuEoe8MgmW9E2UArJLMlJdOo
06oYvxLTY7cFTFn0Wo9JEV95kVzmhijQXMyo7iLh1rZq57gk9lMurXZXL3ZzjkfaKFPnu111ycXO
kvQ4SINjUM3W1ura37Ft382RpJgVgWYzNbnNtvwXby7ezd3Iq8hY5UTSrxXUg7L58zunY09gPsMp
vm7p4pJ/WspjF63hG4HYLSA1p1Z3Z0RYuId2/IQK8H52jDZlIZNhosCPgLjyrxhAAzAnuMRapb/0
0SuMZ1tYVWhm8EejcQh7L35mYOUBcfXLBGh2SqPYx8d1/XpQvrZNwChBC/4TCrhWyhqcmj1Tgyq0
KUzV8VgCYwdWnom9W00EkUxVnJfE2mhsx7o4wS5fFEZglXYBnHX4PinufMDGt1WxbrMevlrg03nw
5uMpT0I6UfV7EXOQ7rKYKmNoJab2ySfQrrUcNA2Vf5E1U0H9EUz690sUVdHEvTdjuRedtu3t4i2u
sLg6tX2cwN9BxmUqQ97KvFtw8ty5WXKR3hocSXa69aPMa85TZWvvoSTqt9wM2q3bcytOQ/2JIvoO
6ri+0zXQwo4Mgggoi3/fKSmQVqXycggLTT1anVXD6LfobkTJ9tPt5Obj3ZQLJmnyWzvkB5479m6I
YFkw7+xXHIOKvRfgLLbZyY7+n90a/3tzDqoYmimkjCsXQcNgq4+mdAjjmjlyAVeMMqXh28eX27sr
/s8PpULKIruENHT9Y6GKZDmACEluQe99d5Jvc4QRLymjuy5PfvWWsmvm9DZWZDiaJcttOz188hau
4y/rW4CkYlDxAQiIaO2/vwJ1lHGrq5YMEcz0e0/Gbui5ZGCpqyLCQFH3Rjh3ad/FDP6ot6MsOf1E
nX7nQVrfgk56nYwIJk/SbP++hay040aMiwyd2bg3546gT70OiMb4JDpW+oVUzqYzljSAIwytTgzW
ziq/Ocacf3L3vPNx/XkroCFNaAbIrn/CQn+ZR9SR3InO8SSs0lFb6UL4tXNOunmklrupV151D/tK
R0hE1XjUJqkhzgzV970e32cmgVatqX9pBl5VSg1K2pnx7UtjI7FX70RLa+GiUJJh00/1yc+4qpZ/
q5rrG4du5yFIs3Lq18amLGIO2VoZVxLGfDo+2GyxM9i2CbsFegFvWs1DnqKDzZfJKfNHaRnQvT81
fV6rnbwNfslVqYYWy8jj6mrqPaHgATH7kIwg3MSUCaISfvxR//sl/pjs+J7eQTakg/+jUkmVZMXw
mgM56Dvz9uOXuHau8im4FKloge2z2qauPgX86NbSOldQIVneuGnWsXXTz1VUHsTUbQd7oNd5+vrx
a17L0rzmStLFE26brAbWlSydO07MoyduaXCmK7Cu3zKVTUvqBZHDYe7j1/qPr5Bng+ZxyxlAq64d
3o1Q8olYZxdmU/VbaZcvo1P+f2V2y2WOANMTrKXKfXRNRbBGJUlLr2hDGoF96BVZWPbkQSR5WU7S
s/cJbfL9T8bL8TSBMWZbuGKv9g4JDcZYOBRiFLn7o5usUyrYmSkGZ0jSBWVKkXWp4dH++IvU1+6B
q/tOsxBcHQgbaHKWtw44/lowWjXzyqUrm5AclgzmKJvPY2W2wURuQLMLuhiX8VzGURGOTkPAxnO3
RpEve0rhJiJyVOdks6Puljy+WQWoY43Isxmkg1zajg9RvaBQpEV+EhAWkC0xPKBJbbuoK/dxrYSo
acqTRpgT1qvDrL7yAjXq1VvhFcthiMVbNghxK53IF4wggzLy6kuGwcxTlJuUXSZRfxn7JVah+zrW
qHhSvih5ZN8vU40sokQP06zVgTopY0CHB+8lzh4nWSehIZvHfJjnUGr9brKq6jTJzD0oqtjo0CAC
k572+4h2kWM/IzZaKlWN+rbmFwyU0cDsIqLkLJPh5JWmeuPWqXbjSThdSzLZr4ulvBls6xk8Gb0f
ucVOJEyg6PFLyd8qBm2LvE5KOffI3nkzj+5tXqp4Lj3BUaRz8duqSYxkhNYad5go4pFIMu8Ph7DK
RrLHaKUXShsUtF9u0sjCwbBurHuaZLtVL9LdB+w34zHzlJWpRIJqYBdYLwaY/YKsQTtc2pQDY/Rj
MM3AtrHslqSvHcFvYyc8HSjVfp0NjsZFhnWm4ZBJOoAKcwHxvMMAsjrhObZj5JlqicaPnYfeB77g
lDSBz9aNyUrX9sdqzHyGVXwB5Kg2hp58ncy0ulkMjyKVfEj2Qg/zyqn58kgcUrV53+m0DzOeCaMa
i4GCzrNhfI74Z/O9zeOwPNL1DvgZBLSC53bfq95BjYt8PzOZGDW3umhNq9xKxUTQtfVnQF1r6RL6
l1ENyhYks5zlDnZL4WtfaZ4KkkmiJygNnt2ixRSll/WlcKNLHtN71lmFccb8VKrVjoHJROOhHjjm
PBAkc2uSCPzlQ9XcTTLq97FnjgFmHPWGAY3YGy5+2M56WpZeeTAYpWyEl39DCdL8usVOrVnVfQ1A
Jmxc842uxvhOLcIWOdVnuqfeOTx37ZFAHTiNaVuNkdhOUd/DpaNng7sZZmCvtwc8UPIOseYl9+Jz
ZiblYUkzbdPLNQYS91gQmG0tcpkZ7ugnJzV/fbyErPvxfx/cBI9ZO2D38PTW7HWt/msBqRIOpqSI
m9C1m2i7SLRStR1eXcmV+fEr/cdSRROfRsKSSeRqf/73lbifRJ2DQgvjov0NZIGq0Zl6TLtqxs13
OmoXqXzCN3mX9uYhwIZkfQbAR3o/3s2daGgzi9XR6OkkLuLxoe3X+6RrVvcTNT1E1kBDSt+cHMYG
TC9RatutMuOqptz6UOnd28dfwvvHrI5HF1wWlh9MP9fzdCbRXssEvQw1F3nMm6PXprtItz+Kuf7E
dP0fL8VUnW0zRxusfNdPdOovK9BwDo7ZOnp2ZqLrA03yNL9yjz9//KngB7+7jEwb/tTq5LdUBvlX
e+jGsZuOZ0AadutQLq2bLxkok61jlTENd+tkTqMqNHaavWqPQWL1KpUUI8ZHUFEisl9N2lBC1Vrl
0LEwtlXzUiMa7RN19YqOM57coRUnz8xfrLHoj4uUtL2ulpycajujSF1Y9x5ytl0tZEdLjkwp7ht1
aBXI9tpLoydn1+jw9SXYHZeiJg5b9r856L/NMxHF3MZQrCQ0lRmreoNdLOY9uZYdaIxZAkERq07P
nD+u9WTjqAd2vqZ9K0UNYVpvVGG95pQwh+iLdzgjC8Q63pKtfgcy8zZzrmBt1kbKRbqjQoyUMVB0
Tz9G5qsd9WB2H/ZTpm9ypDO03+SXzOzbMgY/MPWNd15oRW6nwCahBNMCkGAzpo7v5qUdqm2/b+NE
ElOnnDlpmKF7SS78dUQLPSU/9O6o4Oxv9nbSNjdjWgG8iZ1zgriKx2wst1D5hlBwNe4N86ue4+1Q
7UI7E6FXOelQNFUmhX0s+vF729h62KmmcpKpYx9KQXcMa/83B3z0tshphnPj7Sokf6GCL+NE37zN
WqzvqyQqfDtDtygDx63Vh2yMs72YsADIhuYWL6+zIzsUgqiTCJhvV3tFM3/SOmidzbbKg+9a3ypP
mF3PCjzGi2U3qKLqcFMZNrdQaygXCGhPbow+Gjm2TuFlMOtWHCBrYYF+QHPuDmltvLkSglJj4yuE
dMz6DiGgiDH8Zt3knnUxIzJqLneL/qQ3uDFiwSQLog5w1Tg+MuTFUJsg4w5zZgZORJN0/DoVS09o
v7nv2f+c9G48dMqMxdyNUnY1+RDE9a1blfTeuMUc6HlrhrnO9EBzOnGfzsBnC4CCcVCZhnEwKuUB
v/DqJj/nk5mcR5MJbrewN84d1BqeWEOQcOzjC7RxhC/cGnBDNmnKBMhYvF2Nj2Gryuop7XXcxQRQ
Doohge2PGnfhoK0IzvY3KyKCdIHLGAtWGFuzFiRpdeA0JXed0PeLFrf7qWWwpiheDgeTXYkC1OGg
ADzN+Wlu2nH5HUntm1e35aUWKsesNJYMH4WF5/NXXrbLNnUbnvCjsa/YOYE2ss7cn8qmt3q6hNqp
JZWM7cx0FW8nZ+VnN7dfis6wbm0ieBjwsRF8vET9T8/550lHf4em0a8Kz9Ez/5dP+OtJFxnO4CLm
5WHPuRquAncycOMSv4tNQJ4eHCaoe/p0ZDjFMYkEs6PIg2BBpdb8W2k9dIllHto8OVBzXu6ESsiP
xUwJtTa5UzAzUjWo0YhubZq5fuEO51vulDBd3J/xHBE7oOreVLRgbTI5GzHWhEy120Nj5ID7+MrY
+uEe1kvvZpqH9uTU6bPTu7+JOP62s3bLthIR2mDkIu36plZNRnl6zwBMMHDIZjzrbvJV0F91ilvW
2rGJy5umPAxYJnfTkGHDn2zmLsObhS5wWIzlSXEZcVJ3OewHMoKX2Put9p2vGEV9mqK63ndTel9m
Dky+een2nnFIDCW51PI7asNXq2u6+9FR8LEo0B26zPFVy1M3zaTmAVvwsJxkd8jqlCBD7l2maYZP
C4QsSGcGRKbS4WUp0uo29V4n77kyxEvGrszxmuVgx/qDBYXjomY6LjDDFqFbFu69zkQT4rDq142b
3VIrOC96uTM5iweEnS5FlOS3FS2xtLBzTK4z0bH3Km4lE7zdbMc/xn6j1A4sXlH2+BVc5u+Yvrd2
V9BlLUXP8cMCWNp2HsPtxN2UxqDcKWrO/hsv/FzJ5YYIfguoS93NjmiPpepGO+DOtdMeTHAMl48v
WevdORnMnLZSHW2bShfNuVIoI+Cj1uKINJwBlvhR0g4BgykwQwMfzSjFq9kn06ZN+F9mk1ns1G0G
mZ7m0wH5bHB/7Qj6FGbu+WnVxdsCfwhMBLod2wTCgOB51ifc0nUqj4XaJps+lhjcp/qBcFD3kHTV
0RkNUKbm5B3bdPEu2Yw9u0qfMBo/J7CPMf+DcijM22XAnL3YbucvskyDzugT1skJLnFuYvVUKuby
Ou30jqltymlNT9fTbdQxUqjNhRlcc+5NDgkOBZs+kQVWh5lz4cdfp3a91YXOhAUV0QYsKXtQ+woy
xgws79D9012nisciwdkX5YLOC+dJc9P7Wp93K/6bnbakNwfLJgJI1mHtmXA4zS5wy95RPtmjXf/C
61symOcD8qeyB8r9v3tiNkySKe2Q7vp+/CEVnrskID/+2O8sjlcvcXURNZg1uHJGJkPeznU0oG/d
W2ytiEgcCOYnq+z1nvP681zt8WG4zKlTyRVW0dyTl78juk+YwTpNmvLJweW/Xgr9zcU2agNjvOZf
T4BDEqvx0l1rLzcoD0fiyF+xl216tX38+Cv883f9/ehYPxaIEfbSLjMNbLT//kxzB58v0taPNcXb
2MoA4qW/O6szkedrdnzQNwiDtduCZGVAMqKrjOFM8rjvmKwRMd4PXPSMl73fg/HqDETMEtgHIFq5
qNqc3BHApk1/6VtsZoMJh0423wnG8gQ2uVLV6OKuPXFGoob2yI4pNdub1Mgu5lwASGgaZ2OuVWj9
MgnAL8tAapScWeRimEu0hja/JPWpLhi2n3wt6w1z9bWsshPOXXKdnFzWn+ivJ6ooBOzsHk6PV6rb
TKd9jsBKwrFbIaa7iRxsBx1bJhZS79aWNCeqXVr7hl0HfI85Qo38IQdoBLXrnMB3PhjlRDq0XHku
TDInJwWZVurwVDoIrVMcUjkcZprT3lZqAorHXQLq4J8zp//BEPtxmjhmqFCA0SlA36954rkuHjuH
ABJIVGcgC5mNuCEjsMAffxPvBilcIBYjL1reARFzqVzdxzXdVkkdl1yMEhpL3Q+kyxvxHbeHCBLR
JIEclHQjzfo2m7EA1GbPTs4dPgVAvxtq8UbW7giVQD4xcAAf//4kbc3cSCVvt0tbiDkGbE+9zFj1
KdHEAf9iLTFXTJQkW+qYXmc1G08LP4cnJu2m5SoeZs16SMa70pDR0bFpuXCAk2eN98TkazyBM6SJ
yYzHvVc7O9Xu21tNhdzJH1iLSOZ5u+BNYptMFiTj+NJbZ6fr5a5sL9Oq+PQcEhrkTHzIwFBRURhs
i4lUy5pO70QYT0Z/6BU6NIlG0M7gnaWN02Pe6kI846eew8rlA+i5NgdqIW18T+PJyN18ix81PmlI
QwdAbROZTVJZM77uuI2SLeSB50oCGG1Wp3Wcm36ZRisjafW5qRAUwHENfGK/p/GIgIJ4ycvlNTbK
ozE0JfXUbYRmELs+oMhXMwLW1Wt4QVMcDWE0/tBMZtbmqLb4mKBAsqnARlU6L51hmmyBCX6+SI79
G8tmVz616RmuKGeuvjgUqXyMJ/JWdTbiWa4j/ptgG7Iw7cvWGJZwTL+w4vtk+km9OfbTalZDS13S
jU4FaiTkm+7F926Z3Dvx9Nznzi/7O3GB76i+GIYcyulG5wSKHtcMreu6eXbyoqGCMZ9wABl4eAr7
u5lS0VXCnAWWBeBFVzzOURPqfJ0T6HPxGvG5aJdsRpSRptshz5Ffx7uCMpznCCkQvzEZTWJguYp/
9rYK3/DomlPh65V3NLlUNqkHsb2S9as3G9/0leeSmtNbulgE4cCTCzU7cM/UWCDEkYqiNyXtDmPn
PjC23CV6v596cukMr96g46c7YZTe9lc+0eTc8X1utDVRn2fiOCO+bPq8e0yjLA20vL/BObdsinok
HWpm35DiQoW8lF+wSwhr8HDITxihDM5x25j9Zz+QlU4skfgVZqONsVJvdP0cMVTaa0q+bdzIOeB8
2y2N5fpcV9goPOhGnQLguiie2yKiFsdyLm0+NRvFxZs2mmO6XQr1a59XOzfpOAtm7RJYNv83yNkj
NSIGzR3gqkrMzZzGqJqlRQBjz8kxHUBETifpD3FBZE1UYBI+3XrEqLjenZt2wbDRg6xlQ/w49+1j
LvofOTOew2SXD5apTEfZOiLMGuU8FfdyaJI3hT5vBxTvZnTt7GGs65OYze7UddQAL/CvthLT2o30
gFZOZIRA/NTGbjLx13Slau5aeuSRNy9lVxrbqfbm3Yx2tkujnO7d5Vmz09dSQEbr7sldvLY5M4fY
lT5YoYnT+S5BINyPWffGN55uBZnCDVqrs9Nq+cXKGqwe1OFtlkG0u9kSrW+zapF5br40XFtAcFpC
AWgge+LBP4Rsu9BSQAgDy/I2ZDzCyoo0v6SP3FSdQzM9OBEOY097UqyK2gCYdUaa5YcU03Si4U4W
BmZrYqiPoBrcfWaMpNoU4ZA2IAhIsSjByF2b1NwZUfvG4PFehY17k9rLWSVauR+8Deb4/sYW6ZZj
Msq+cIeNVIQMbMygG9Iu2v/YCuSReD6VfqPTd6HFA49nJCxfl3AcJhcppnG/wyOk8kBF4O+Z1KxW
GZyxWu7DXL+4g31Si5T5RLHoGBAc4p54n0lM1/shJiCQv1mtzSm0P/bdMwazI3vVgWZjXafBB/oJ
tpXSi3I/slr2DzUKlbYMvsggGWrGYm8sa7hL20clHpa9RbwUJc7COSr0rTnW2XPV1W1Aa3vpqS/a
UHUIZgbwuToL0ix7y+lTW61Y2wJkDUnbbU+rG9/pfZzNuGQKeYzdbtnr3nfHSPa9W5LgJWXnR13P
PImOLn0maVxk8naies8wxucWWgC2M34Ktar3WjoS8iBtSF+wPGr0LctStVgd76oud4NUUiJr1S3Q
xNnZTZPwszIHt+QO8cYBb5xqFg+ak0kMOXBWAp2h5l8bzF5YLLZyFuVGx99hjKq9GUZo4rqsup3e
Wxzvm6dMJA+eN8IPmhKOYFg9e7mCYlTixiRHMnNGE7AOGqHaMXrzUuOmqvtfhT71TG0gmHB2unOr
xHfkSnS1CxyEAidY1idhaeXtdjR7WGAUUIOSpJOIFltV0g9aU4g0mKcIk6fvsQ5snAy/YK/Q4jCR
YaMzCZGh8akdQXAHTDoKv++jy6B34FMLghZtZrqEc1dBBqyXVRmPOB0hwjgLE4+4EuwzcVmwgdbR
xedjW9YZfkNn8AnUWKGMtpangANd5L2BWBiSDMKXW+rfZCy/LxroxnLmSb80PKBSuYRDW1+WvFMJ
gEhfcfo7R/P2nR5Jf12SFOQOnAhv6ty8IKbdMyewjl3xKhPrpQYBFpiKdelK/dxmKu+fyEWgZa7v
LhdifFunzZoQ3zcjN2dafMt2vhh65/AwNOVJeA5VIIUbSLV5FHm/+C4qFIkgUrwxqH+mlMgmSvtD
0uxnq/Ie48V5qvIqVLX0mHe2GkDDxGQ+xveGlQUyIROkxgq8Nk5n2zjVbX9iNkLlMRgFasLjgLGu
d6cq5rd6dKhLxVnVdC2sNsWBN6DdLk5ebQsbvcPJ2rMtyedjsacDrnctvxjJ4nZq8xzVMey+0rub
tZbz/Sw3lYVYYkD4jVEdRvYDBGaIr6RsPhrb/NKt4QOHiqFAWQAOmscoS+TeMcTWzfu7cWGmWNqO
IBWNRclBotnMEGTgxsDNWA4gV9mLg+NyszgCdpp2kCQrKlqS9Abv/4vhVbafKEwHyGYxSoODHRvx
frTZtk7ZgJ99ASUTwUDwSbFwcq5vhtLOSMqRVAHogNFE7wuUaa/E3QXOl4VEC5m46zuKb0RabtTc
uTHB1KLYy9qf8/GXmXSJ7wn1d1azlaOSMEhm3eRZtrx1ZQlsnOuO2xCMrBqfHeUineKxn1CoHZeQ
uAr7sG9RQ6TZQ28fkyXQqrgNVFW/FR3PCYVNoK8Z451q1x2+au7nqJr0G51Nr8Lquu0z6xQBZmUp
BBpIi9dwUy4mzdpFfGHXUwdp1TS+YUiegTjuh3LpKeUh7YF3FpyVQpCgaUKLSF3ozjIJDPfZSSjX
VqCg7Wo3uitx1YauSGcEl5jtgLUgIRcmfH9Tst5wvEMkPyo40zsgpyGMol1Cnd9msOrvbpMyG3NH
9r4oN4094rCNNhO+aLJgYbzmWVrOTNuhMUvyYY0ZFk2qk4+I9oj/6WNmdA/agvUzSvM3Uvaroy0b
8DIl8c6O1tlXYcan3vKdaZKBkegKdfe2GU4JaaKuJwJOQRO2pwzdmbErU+eW/iGPfTbkRDMPJlcZ
0EDndX7N3iwr9HkfF9V4KjROWLnOZKZixj911Z70uvbJgUtfVYt/j56mjnJCszwhbbpHVq3nr6Mn
f2NVs+WOQj3P3iKNTvpsPTZI00MFg9wPNyqY8Q5s+VIOHM11koYt2Q3gxasbg8rZvPUBOmQcjPVh
PwONQf3BLy9TlK/K9jbFC6XTfaBwsX1ybv6PQxonZgjUzEAxvL2TE1Jh50mBaBCyif/Rt/WLjqW3
NhHbG0ZsBxSb52n8WeW2ExAOIjPDxgQtWsAk8AoGQWm/dQuqxqg4w9dJSuDj0+w7UQp9jKwoQ1qI
Jkwrr0ScaJ64FdZ9NrOV21EQRJrQAz/5BY31JPrPL4j9B9viyqJkOgmF/99fcIWSSqdJOOdbybxJ
Zd089tx4AOKaJ4p3fsQaEFxdesDzSgzxyqz41J31sCvmbO+VhI8gqRq3ePMqf6KHbIu96cUdRmtP
FLrgcDc2oZpIlb13Ud07rqDZ1psOcdJgRujqhBWhyIB9eGIj+9Eic4xvbtO5Rf/oDd5ZY9H6ao0r
k6e46CU78jhSf+heIS9OUn8yqL4ejbMjN8noGioHBoan11rW4hR6lbsdMmDjJZs8T03OYsXmT6YT
awMRp/i50wjYffxD/8fLMhy3KbjiZSnnuJK1uqlhJFKRSWUgmjL6lhaNVaRKR71JdskASKet41uD
ad8nP/772xdrm0lvO401a7OWfiXFTg7BmT6CG8R6QtO2gFVX9cV0NoYZKJ2ZneaodbYNTmeT/HHU
ZV85Lkg/NnAtebLSfeGmDBCi+fgnP2TPayCtI+ezGPelARUYc7J1ENR3cQN/Svh6p3vxrlU8BRrm
PPj/154JkhUQp1SQ4AZIz43SxicIk8reTZySqRsE/MbjiTTMyXbO7aNpxOwkefQOzZOtcfxw1BH/
CVvUQGSuvTdYcKUqf5lVFB26Vh2OXTljkBfFgbTXPYBwjjB6Om6M6AuJPJW9OjfMpE3HqtehHCkJ
roaRI3ui+CbOalA02Tav2hdlYnKXmOJHZ0e8+hI5QVIqPyTe4nOrcHihjLzCJr4QvU0FHagTgEpG
aMWe9pthbzcL4vcyycOQPfexKE553jlBOkyZHw/J2dBr5QY+zO0gOYEBZjrFjqvsFsvD31OO5Dl0
nbuMh+GG7dTPlAO4X5fOGzm1C7jOYd9IjXmRzsxyUeWhifjTrWx/EuUAsZgPzzXIoh2wzF0x69/K
xaPNwZmH4+Kgw9ogR7RUafdZccnTp0yl4AwyC8d5MX2yHL6/S5i8rGWHVExilbm22DkgyWc1TaNQ
AscPeKZsTE14Nx1JK0avLqVDLF1qSav7x3fnHyrevyukBqwDVcha7xE8mf+ukEruGVGd9hHshSUN
Tbn8gHvmIqeTuS81gVcMoxYsDzFc4AE+Ar1qMMuTKVq8m8ie2j3zVBhhUnlUoiXeOwnwDXbgO4fG
MgJnbHxyMEN7fGKPCgepCxns+Az5jHP4T02ZjXCRAtESwAk0N3wBhXxeLLbUCFJbzsrjtgevuct0
4zOS3buRBbMuVwWPsOJ2YdpdPRowY0m0Ps8jsdAfyH48p6oxb3u3P1tK9mvpK/nJE3n9C6++aXwr
Njc0tbsGAZB/v+neayUDbNMNEwwnm7lPqyB1xScmmfXnunoR/naSq3w0lvrrRT4WWorwsFYJD9Hj
+sQ3Oldu5lx+cr3+x4dhbmhjQoVkor1rp4Oi3eZaX7hhNFkqEUju4qGRn3yYP8Vy/34aXaV3dO2e
wzHP5PbfryxypOUZqIukJ3ojpC4eC+jgXOYcHvbosN/3ck4Bjhpz+lrRq17+gGid3VStxxzQpSSM
oQKNvEPplwYmwTLl5JDH5U/OitMOPV189SaPPF0K3julrWOv9slenUzvWDLhjC0tNNW5vhW5N35y
47FFePdTWarmsMTbJi7sd89jTqJxzVKghkAuiBabCbXeC+rBaBnjlgbTAcM9hLnBtLEPrMjMcbba
5ygw1FbdqrjQT1NRsEompcERWv9a6qR0IiOJ95k09I1IXujPuaELL70XxXzPSFYE7F+TUGaXVtS4
P6M2SCMKpxQtM+5pSv2lOXFotvSVYjtJNykIeuGO+u+5rYK4KLOvdjl9VSuJuKsb40PapPUB5FO8
I1l/UPtCPljd/1F2ZsuNI1m2/ZW2fEc14HBM17rqgSDBURI1S/ECUwyJeZ7x9XdBWX1vSEqTuivN
Ki1SCkEkAXc/5+y9tvIj1R1m8n3zVPp+cqOL7jlHdNjX/aPw6fIhDJ43tOV13to08SqRz2tHC9Id
OVDOPQVwsr4LwsqEXJpiFB1b5uu5uprbRELeMC5qG0FtMhg0Huxy1zSpsx7ioaEzGowuiEQ6xui+
t4Hhk5ThE1pAHX4Km8q6FPYylCQ83CoKLKbqiBx1GKZjIVeQg5RTmscznN07EF3VMaNIhhrrbwcn
4a034z/1BhdapEyXgnPUWjScEtrSfEib4hEy82VDRXSdzNN+duJrVc7NucvDvaOHGPjs7laEYvLa
AaqAUNpLDc/Unqcm4AyRxF5q+YHXjMw9GAXMCGR6uTZw2GLRhd5uAioxIf4YEs3abHkKW+RDlo2X
gx9s6qzP12WmjptlbI6hLPT8UnnqMOq7I7XLdpbmnRNLfNZ180xEqL4Hs/s8KRrBD/0kN6iL45VA
vbO21JIxSYRGK/W3RD62rlGByoo7DqpgHOSoAtYKzenaFJmyp8repPcRfrk7Y7I0V3wv6iB6HFn8
r0Jl/NEFOieKhQQyEwdNv6dwQ0M85n2XnjSCWT3aI9XRXFrRxoyhusaeucPalx9nzZz2hBqEfzkb
I2EALgiG62k2r3KDZ8D0MTUOVIWzbBpUw8zc0HobWyYjRLhyP+ktIhel6fNLY7zWhos674dtb5uZ
57TKtIuDLHdNmyZJWejBKZ/ECTGldlXZGqDLTnnQEI4d6O8J18oBxn2+5WrvZYx4oRAHkcO20KrY
et9tuYEUDZhtZ/ZiW/XdCIorLPAXQ5/JdHA2k2qt6mkgFnjWruICWsLnl/8w0l7CKbH+CZye9NDf
r6m2igE5SmFUFSqQwyFrfyaqZbjtUOT4oaa7z6/2caq9RKZCq9I5i7OYvR9almoTN2YqWL2VkXVK
722vxIhMl+SyVgrauwPNwVq/MckIOGqT/9g6quJy5MU5YJTlZq5RzyAiK1eI1eNVqdFeLTBqtYpK
yGfQq8xd5UhRjp21xUamG8lwQISyncew35gS5uS8dF5MWlzeGAXHxJ6wFzvztcTIa5Yo0FKnJGdm
7JhJdvt0rjHJKpWx6jrzhTzgkjYqNxjvT8RdNjx//v6Apf2wDTBEdRZgM6oRuqzvhqkp9WYA6puJ
2+irR3u03LxAeTkS6nzZr7WIOE9Sd1DX6MoLxEGauRwD8TaRF03+g4ndoVsPkz26hHW8YhGvquyX
H0QYCzKmgl0XkbtSZ8vBcp2V/k2b0L+Sk/gJx/fPcIogI8LAYRg+aydKgbtaa8c7aYTooRj5rTvD
uBCjIZ8bkhzdvOz58bE4TCUt6Zxu+jJw/NYUcffYXFgRARihYxR7H3rkulGsY13NDwHg5/O4NNDY
5uGVYbk4TcAx14MMJ89IUEeOVlk9iiHQVuRMpQTdinE3Sns41PJlJm2JOJlEe5IGRMBa67qLoG9M
TOu5tm364jyMTnJJtAnkkaqKDoAa11NSFPTGWVy6Xuv2CAJvpjKo12Uig206SJp2aVVve4TyK6OG
d2nhNqElRWzaYFfnuWg1V+ubb0bal9dZnt1Kc+wu6W75qwqA+NZmpjNbIRwlcTQqNsshtYiRjmZg
qYuHEfLBSQj6cRqof3Yrl6HXk5bJYe/QjN/oo72lV7iOFCPwRGjWBxlh5wGGtSVpi8+ySw70A4xz
XGoHRR+LfQ8MNLb8/KAzYIYqagDHssezVY6UWCiR9lPnozIlsXTd1plO6AqM30KXCHMlj5HNBxfb
SbM3Q8veJOuckdcO/JWydtrixY8de5Xm6nBoU26DKMgnoJzhA64FwpqU1j9MhC2BZqhuuZWnB2gD
4DYy/UdO6M+RZKkzfTT8rXNyZlB0FbSlvWOnylaDgTrWEYpn9ymO3KKwXIqZ9WQaxd2s10fM7EXb
xifL7p4wjjHpzo12XUw9taveGihEW/ukGEyJO+MyNyO6scYxYUDmVZFKoteI1k/JB0bxuXFRKMlt
kBY6bcle86o4uB0AIRlz4ayEGV4PxQQ7NNN/RktwtVVogBCPk0Ot62C93ShgyjIgi1+c8z7YA6AR
kult8D90YSz571Z7KeqgU2U5ehYVwBrhTwXwkQNfK9WcLCXN2QcBtNuS4gfYgnmxeOGDDJ36mImr
fhqwhJtfJqV+bC7giFOpsPlYqBLe1yISW3fUlgFY93I6NX1boirC3kTvL5TRFQ7WTTgVoH3T4EFN
yN2xfD/7oh0F3+/DykfJiUOPggWjAl70t6f72IhN3c8ykpckCsEoFcE6csZtx8DatUXOBCiTjP7q
wiVFD9DIDNiLGz3XRwgnHJW0nENttR3I+yiMP8GJGLuMgLrZ18cLJH5iZO4NRTlBGsNgZUwYsOKT
au2xIeuWpkZqGytTIaB5ZMhPxllRbQrVGi91uvJFF50YIgWuMNEs+Cgi0cCegwh1a6Cp+x7SUp0M
yI9sYgTjqoRdLa8Lx7gx8vQGWPbEUKC3qGDtK5Dfci8V/aKfLfQXQcWEwrgbremAV+WGLYlJ0oBc
O2//RKUxH3R6k+jyc7Quyg0xVeFuxmi6EvXwi86MN1UhjBFiUqfZoE3bNchwiVtbEfYbu5pW3fq9
uHaCXJxSaT+SN1ozLe2mPRTAEwfwK1SZNOCD8FpdNBMWKMmQOnwNqL5miG082eMAvgQpsmsKDGEc
a4FDx+J20LB2hYHKPHhghNyjh0LOeSCdOfNC5UuC4cfOLZ1hk3E3LRFrqZHe3hyFJXMAYuwPeb8V
9YhsZi7ztVW37GL+1mTuxXJBkPfL5/sx992Hu5L2t8CbKgUNUxyrby+s5j0UmkyMXjGXLOQt2tQ5
94FUyHkliKll7oAaxOr8aqNXSDNylhYbDZYnyaZbQyNcR4OEd2GC56jGur0hmeuqMyx8cUXGNohA
UquY/hcMUjSnRxcdWwOnQHRsbQlMeGQouRLNuC2U8MGZinwtaqzhgZh1poUt975tHLqhLfYzfdWV
oZPpQhrULhmTlPZqzsmqzS9Ns/D2uoKOOV8A40VLwPOUjNkevlyxsWrssFLv9zItWPkSINf1y1SP
OxSxT+OI/KSS6cnSRHmJ6XoAv6RY+7grCDQQXQWCDj67bTYF6ktYzI1Z0PKu42hjhP2No83XfYUR
W9FbTmho1gm4M3WvyRoTgROKFV9XrDuSo051aQHuNafSS9jhUlrtV+S57VShH0zhDJBwl2g0mq/7
3GqvCwPvjdXm2cZhgu+CQAJcHCtoZ3T9Ki1C6DwqTrvYppjImaVnhyz1DykaNMRoy6mfplqlJdmh
QoODREG90AdSBafS2AboVSiYJeN1Ge8JkUdVH9YvfdP/DPU0XdErv1D8ut35N3be0hMVYUkv9BSq
QXbW0YJe9knvDgtl1yhBqGshpOS64gXbHTQsLShRouFUdKBkbIJ8cQ4VVcMxXxtXUFe+x0nub+Ng
OA1LN9WJCrw/dEgbybSpWhRoGBa8qnmqE2SLIH7lFg2nNkMpaGP+TyD9X9EPQuEVfgt9m6YabIw4
OqMxDi8dY2LBm512w8mivW20+ZBnhHlwfDi2OXyzsUvCC6d44YOQFO6jgXF33AMl5i4tQYHxOcrT
oCOnGvAY8aF1m9kcHkxs274uD6IEqS7MW4l4y9M6p3dLOUUnnT5/Eo8et07iRr0Z7XH1eCOw5rWi
lAn4Jv88CC31FKeiOPVjldg0EoiiTjwk+BH3E3mfthrpe5GaF6GfpNvclw+FrzGpYPzmthERhJYd
beE4ggi3mZ5WFh5kp4XAPSHNdmH4kZZGQgOHHG4A35SLhk87Fw5vSzMjNjKsaJ8SwOQ1U/Edfl/q
OoNT7Zj2JAHt15LUKLyhJgMAaOpZFv45qOrZscenwJgfp8HaD90ktlU2/2S4wQFYBLe18zKJ6KLF
YnRv6N2tFYvsIFMkH1ldi8OAuEDjZEWZcxrBxTeKTvDN4DaiY0OgCPl8PftYXThMISgsDMZZCEff
7bGpaoyqaMhgDHsxUEKx0eYmeU6VHiKyT4FXgdv6YuLzN1M3NKHkg2AV55qgWt4uofRxO7XhGfWy
mOl/5uM/IttwTUKR4dHX3aUJg/euYotJ2viXkhM3EM1rKF6M2YEX9Y9VgG5IM8C5FchJydXDvpey
IXEeXamhsjV6psoxOQ5Odl8jzxrh13RS7ga//6WKxFgFfnBrI1lKSuF1TUNkRhcZKyze34eG08Ry
1NfTe+bJwRfV9fJ+vu1Y8tJNiApU97hd35NGUDIkNWK7EU0olVylTFsO027lKERyXASDhepYHU+f
f8Z/g3YnIEtXYRwwYRMfMllqPNp+7dSDN9ut2KUBxlNzslfBkaCFGHJmcq8o0PlI59o0uGfaRXUU
WlOM1xjUOc2XLc3/R34GPI2c9WqaY3BhjIqAist14wTPavOkasou9M1t27QXHG3aVZm1bjZjZwWW
C7XrNjOzl0RxXIynbjHmL1Vqqd40+mf6iDO6Pr4THOq9geGNOWl9RJbwMs6T1yQW/BVkP7DiETaU
cBozg2CDLg+uROyf21HXt3mW2ARfSHLWBs0Fqj5ypkdUNSVtC1iMPMySA4PHY07USVOsq+6WWkj1
gmhmWdSVmVzs7wgdvnJ8/c3zRT4Z1gpnmd5gFHh7qycjp3jQ84MXZ81udtILf3QiD+fdzx7sz7oe
+y8+7L+5oFzU37RTyHFmhP72gqk6q8CsKCdYVtZy6CtYk9MjwanYAImpFN3j5zfX33SrmI/QAZJY
Eziuv6fFaHmoUqJnozeQobmyW3stoukZaIPuMeyBbDtFmFR7nOtLhqbQ5Rcr2MeDIMHv/MN5bMGV
vO+PVE6dsPa3I1mWZbeXveqv83DaKL65HpvoRoQc8aMCFV6lTdefv/a/eZjhbThw5ZdBMif9t+91
pVY1bYRu9NQ4i1Y4mbSuUPa8/EdHDOoem9hmKvWnzy/6cbKy1It0g16v+1e/6DfRSRBotdFLRN/I
lJezH6e60qy09f/6KsaibWGxoBX5QdrCbtM0sglHbzRo/o1jDO+Qm/bzi3wgDVH70mqE/KTCDkHr
vdzMv70WhUAlSKvp6JnlcJK1/4PRNLAz0STuWGnNraguszm/1QLfAJcZX81mG2y1VNe9RHIQ8ssh
YAUZVuSeuH3vhxfa7JZtPt75taG5HfFD3Af+FyXA3zxhS8cSWz7CEchYS9n62y8tR78a2loZvJob
aiQkaoWbMGfNQZ0LppYgqOwrR9Pf3OMm/GJ26QUOhz/t7SXDPlEiOx4HT0ElizLxm8yi0jU78zZK
PTV/smOoIdA9v5qBCuv9iyUqCwjOMvdFpMHu8a7a4UTE2HMANDQiEIgbzmylomJqtguvXkK5ZwxH
neB42fdMYpA6vFRdM+8r03kCigmStx/LbWOEw0XMgdybdM68gclugz/9oZnHpWZRh/spZf8nPomj
uDUkpALLaN/EDrSKJjj6fLRnMsWIe6WeUTT1iZvDDbSG2z8y1E2LOI5GQXIEiWa5iqqNG1mNQDmI
G1+XtohX6GaL5xRTHUeMvZJr01WJLuBmuke/aq2bwEd34NsgLvyER5aBgWeYbH+tnA1ahqHh+T6W
TUW1aVR1KorfFsFh0YwGbRBZEeRkizs/+47ANGZ7hR6GBLR30YYVRwX3QdE04mfeqY/VpO9SKx7O
SlBaO+R/IA9N/aaNA/uk1sI6Sd3ZgGJJPa3W/3RCkW/aIg4uyySe9/Rcd3mCVgnC73AoJUm/fj5f
BpSp+7Ga/a0uf5YaVSjTHG2ddEPhqrGGm3ggUEPrzpC9i5scNckGnZOyL0BiKrQSkSH5K8dM7mWf
0RJdSF2x0V+TXFnuVTXbOUk9bRwwkkZpnx3o7LTEkw2gd0zjMPyrZLoBE6JdqsZwPYoYqKeDCb8u
1ct0GPuV4zfDblGEgKukQjUrEnjCbHYB6D4Lm0rHKVVOfY350Kqd24Dj3dT2MUNxrgXzRsEBsK6y
RhyskDxvOiNlfxNo/j4AoLqJG5YliwSKlaCw1OA570uIuF5C0kkCj8hNRuoHVTAgkzN0QkFdhvi4
G3f5oHoRbtKdj/WV59faQwJHj1fr26jOyD80lGJn+aar2768VJNpo4WK7ppWV+xZsOB9q5DOS7SM
jV4eDEYGbi/CgqdjUu6zPtyz8yYHG6QUfwceP2AjzCNEHJv0ncJTs9Rp4eT4ez0d/owNXxztuIvO
TKAcoKSgbpOMEIH5XomJl0sacMBiJvU+qMOHkBbstSIu+sRMN0j5SaiKKuVR3FbUV0c/hkmbUEQ2
ynzGXtCvB1Or0KwAcaWd9BSnlbK1BjgTcpj2SJ+9YTD9vXkLWZBtGtjfdphmF0ehPJELjc845t2V
JUJ3bfwxcn48TIEWXehg8HxzCfe1cBvA99FWVYYtGetVvRGR5O72Sw6JAU7I0H8mvW0vBqe/6hxo
KwYowY1tMWpu+qRxayM1vASMNC2VEFJb1sgdtI4bnmHIy2zd7pgmF0uvHlBHeNSK4OxgPz9HidsV
jJ472gS7tlbXiLL8bd8ujMrI6RA2xWwUM4d5WMLzdVab/qbV0M/mSlZjozIdfid5wusfXTD8l7ER
7qM01jY+aoIlgFJu66927/dHBgZrlD70rZjvmWh/320ekZ7giDK6ysvvpo5lM8yg0TX0m0AcOOQQ
D0rp4kiqv9jOP8h4lusumj4LuRvHh/fXrdO5H53Bqry463bEsaERs+nhx3l828Wh2xm1p5R2+MNn
+GUB/9mEA11SJDdbVdlEUaPcTqrRXCaaiVMtHQqPtGPy3JPv5tCY26Y0cqIrEMdbAQ6Zee7ng49u
2dMRArF7tQ9oqlbCqhWi8boazU5r4rt5wpRzKWNaX9TgL1XQfvv8fAH8j43x93KLl03qCK5Ijt4m
Yop3G2eSIW9J9RIA29Q/DTU1BJmOGcvN9KTZxNGlPiTi0cy3/QzEoBHVNqVPSr+1x5c82zeO798G
7Fyr0STJVG1yjl1ZdBMFiU/nt6UTEICcT3ISDBCM2ZhmGsiG3xwg7wdaxFhU1OkkO73FWBKScjQM
cpMvmMvJCJxVHgJK0DUwyubAtCFR4ORwlgPp3VrhqdTva5D6cUWINb7VX4kuTk4k1QfsowerN1/I
pu0vC9MZT8Ygt23N+tER5pp2urYOMEF7sK0stxmdmzIz9Qurz246Xx13TN23DYoKttACFHHuJ4eo
nLdqXWFagbG/b3yMiewkCUvcsFHGsGPy63yPVYpG4ktj6BEzUiyJ9MKh8Z3rlMmRyM6i9h97s7iZ
oB2tykpQtpH4WfMB3MgeglgvsN/HS+OHG+Tk07yBPXzII9qGVtvsOwPEZ1GGBUzeQ7HwWktr5cw1
XVP6nnFIFDDJxSM08e2EJNk1ZAk6eyyHLUZm0sKm7hFusOn6TsuIXA5XeoYV00F6gkmpM8AO239O
IKpp1+GlUYqJOrW8HhNeHvag+oIMAcxbaijY6i5yrE37hDjnda/I+1nz1c0rGm3AnO/n9v6rO/Xj
jYqUiUYM0i/Vpjf99oRXTT5x7jbPZxoXE5K4GjUyFJF1oCr7SCawbcpYcwH+rIxK8JmBKQvC+RAH
MT1gdff5b/NKZXr32Cwdbl3SFaK0e80n++2IG1ZGDc6qrzxkNNWqj1BIzuKX42s/rTg6KDk+LLPC
Ia6XWsgaaQaYre2roHe6VTk0L/3yyZKZWStPiV//SMgqa8sB/Wlo3OA+2gRpHW7pSZ7zrHykmwwt
X1OAHbMDpHH1yw7npzYUeBys4pi0SDctnVXFkiTQ18mTGhUvSZjrrvpoVmBypxhaHKbuJ4M+H3mt
OCwqmE5Zl7uy3Wei/QmY8WfYxHf2HDZunwSHROOp/fw9ey+bYIl585YtR/jf3rKsB6tWmizs4+KZ
AHLe0E5LgjMBD8+fX+lDxf16Kdu0VCBXznLVt5ci2J7yLM8rLwysHxjq3Na3eHuWPmZv2rR7aXxi
xlM2XY8jccCy9vkv8L4aWa6PdWCBRTAL+oAFbvDROnMEpROc/4IlYTzBweYlU/Rrwku4X+Brt35w
ZxI3//mVl1f27r6UOBUYglqEdXF3vn3lMgwrNpG68IBJUP016p7gUMJgCKj9/EIfCNK8Rok+UtUd
Sj34J+82DqBU9aCnVeFlWXVV1dO9KOLnwsAHoUYmWacgGauy6raYNJUVCrp2qY/8uUDz71xSoqyr
KTZg42jFMW+MswXte1lup79aqf/5Y/w/wa/i/Ndrb/71X/z5R1FOdRSE7bs//usxSqLy18/o5b+W
v/b/vu3tX/rXxa139+k37DY3m/ff8OYHct1//17rl/blzR82eRu103X3q55ufjVd2r5enFewfOf/
9Iv/8ev1p9xN5a9//vEDfm27/LQgKvI//v2l/c9//mHw4P3n7z/+31+7fMn4a273/eX9d/96adp/
/qFY8h+cDzC6OLrFfTX8ev2vtvyHQ2VNO4UDC9qE5UbIi7oN//mH0P9BqW0jzKQsXpgbfKkpuuVL
mvMPEKs6chwUUqrKv/7471/pzWf2/z/D/8i77FxEedvwg5fb9vfbmivQaTGlhcSHhov97rbG+T9O
hY6iXFpEYClGF3mpLzEvRUQUtOCQ+mbJu6xB9Fdd2btTTg51DCjn5MSVdhkO5fgw4ndbtZk5/Bhx
UZn4P/dRKImD0HcVyLooPVo2ETa/vbn/fiW//+avx8a3vzkKASTSC32DDsH7XgjIrrhBoRVss95w
HQLMqB4c+rNteYomw15PDQWFpan9NikzVobA9Mn6uKyDOUegi2yEF74fHShddmY9J86VHgKAZCj2
oyxVvpIE+YZUvLPqxPODBCOPa+mpECkEy8bPNq9fR7vRbyZ7uDWCynaHofnKJfQBiK/yGum8IM2G
vaIian677FRpkc8BDWqvWn6paiJbrtQ1nNNzvdg6OT90ZQfVM7W2phrUZHTg6xrs5kc6RYgDNHCA
NQ6rvcVByIoop+ccHwHItXyjwtRTF9CRjUmMRyyog91U2Wz33Amff1gfejm8DJv7C7W0Q0MHQMjb
l0E31MzmSbG9fmkCQBQjxoZUSsinRNIHdk+UtYExULSIOlXRTxdzdy5qwuN0XUFq2Oa1h0K/xPwk
TxAf9HuR4eotimDNSHi6Qz4UrkBKYxfN+tYzwM+trDpUT2hoCHcT/WNZTRWUVCJ6Qb2v7WpSLnFs
tNDF7R4xNSCMpUSdWtFeYkWdGJkGdjgdHDGcWzLAN7GBlgCNHSfuuMURNrTNN2VgMA6aJ76w8/le
h4PYWW35rIeHaaq5WD3vXyWwGRtjs+jPmPRMTwM0QSCb+C190sbC57DsML81nPzMcT51jLElm4xi
/upk+qIxq7tMCxTFNuKzJSBRv8yUGG9506JxA/EiW6LQEBxdipKJ+ucfm3gvB5VsQUjAkdIbNsw4
893qEOVZMA9J3295TAxyPwLUar7tge00sApwZifpwLoQyraN7lqzMY68w9sI9NpGw/DldcW4e73V
jKTZRLrf72mvQsMDRVCifPr8l/1QZxoUWaCtFjcdih1AVm/vMfrWPYF/1N2DYuP2LAwCWAhvbnv9
l5J1J84KqCR1UGWsDuMG2h+8koU1ERXnSp5NWVgXZREfw8ygG1fO9+jA7cPo3LWBqK41P/gWkjWz
gj1yqcyDsTFkU3odJ8QCFh2EbUqwSnT9hs2bqZpUL8dwlFAiY9LIiJ5Dz03d5nP3f/6yP0zYeNl0
Wtgultke6PJ3n5HWQWBACqxhQS9vSwgu2xk6gqMInSW62wIam/YxQ8is645kQMtD6uvkegba/biq
a4j1Zesj/NAr1NtpmW+tBPruUGU/cF+fiBp+0SK6hmqpdlsdb0MXzu3VQC6hPlkuwwDzYmyLXUBF
hkwt6nGCmQ8EvmSbsm5xUDoZ6okMYXeetHdIRrwmDI709pxdRChMZ4C1W+ByOdhIRApAJXvb8vfS
N85OkhebrpQ97ocpWveMkbdBi96yKfFkx2BMroOJUT6gAanC5VseF8R1OLwXaIoRty/qMOdHAyvr
CM92axqkNU8Ympsp176YfH2oWpiq0pV3HANBELMVa+m9/HYEJ2xP0QeWV09tReSxq17FBCbmvr73
A3yYdQkH1KJxS9WhE5GUlccA3usAjtoKnf6UY3wINkZq6us5g9Y3IGs92nVxlSfdHcNObYPAmKWn
LMy1UTcK6sXEMl2tkXdOheClDK3ggiGGzmQmh8M4Kw0iRY3lrYI1J+RAa7kYb8Ne8Y94Ud2g0gkF
lSXMQBPnSmWSANetrSlsrroCC8OUhxeiI9kItWXlKUGjuXM62OuiV6PjKNJtkBj6l+feZS/7fUc3
sIHqRLggrOJUAh747ZuoWRCkOtBZf51FZnb3rdqX01EvY4JLSwyhRKYqOwaJFbfi8L3Dv3eeimiX
qPkuMYzxQH/bgmQwGRexlj1MWgcTNs60DSbGYhUBZdnlyjcipns31CMiLLWpPb1urJMpnomGUNZM
E8Gk+76rS53mQO+0x9hqyMVMdToUfgzNTbGKvZjGhySZ2ZGR+JmNby8Rg+qRjQ+yFNOHTVLTghC1
Q6BTDN6Osx2RPcTGzoSuHSdr7g6dDkqjUnlGAoYZjO5vqXjdaYRsWAfyYBRztcmcpiO6T3vGz9Jv
qRsK15jC7lQEyoNObOV6KI2WXDoCIMtRuIUVNmvhN9W5UBGCBdRfh5CcOHzO2UVgDfcx4JzX7dOs
5cGMhXHMGekBSDJHt8+qeNsDRkDX7hOWI9i1Eo0H2eqip0lCCHk98ZldCZ24Tk4ZUpEsHwqWOEMc
65w76vWRt8fYOTRKwlDldacUDpJ6YD2kqVWAcI1QkQeW2Bt78NsLYwwJl3PCwO2cmHMZLd9N7Mtp
N8xM3iFysy2qeb6xIw1bRB5BUe3TAySK+ynUxzPpT0FZ2tf9RCBim00/VdOiS2FZ17U+/rD0+jLQ
7fBqiHjntbScDnWXPkUG4Tq1dpl1bQOBYEnsUpQF62BLGnKFRnQhckv8gc921N9YDXopkqCaTZzg
KZsGRj+KrTS711NiRyfTmFtxrxhPg41R0JHxCQvHlu3UPyJ1uLQTCV3E7zr39a2OwaBuc5lH+15N
718PHoXsmyNC5iuRSVALYRk9IYm6CURpbWRdIwslYpB4mCGCZcn25jT9jtfSn8xW01dZUdTnWqbf
nZrFgazAgpgvJfGIPHlKc3xHHeydrVUW7VodsXAJOBeJnC/1SUM82Srcf8venoFeXqDNE10ULV77
Feg+12ppsX2+Xb3OVd895FQZDJP0ZXIv1KWZ8dtKOYV2koxdH2/1aRqA2IVyq46+7mbadGdN/nQN
fQtYd7EHScTdTm/U6MLKJUzM8GxuSvf14J1jh95qoz6sEOLxFIb9IYiwaRMbZ21SB29o3HMn0ORc
C6OzDpE2mRv09sxQEJ9f5V1YXGhJfttOcl13frOVHH92szXd+er59a4eUUF+cQoW7+fnLHByaQfj
+YbewLHq7Ws36TdDCvGRhSn5SRRh7s2c0D2E+yrnvEOL6O+A9inRyWrPQDdt+0kj3XbBmzCMZHyk
W9cR7C8aAUML32eUa2QAPG3ZjAM50CTjwKp8ni3xWI9qdlrySL9owBjvp7LwqQgqQhUNA32xBr77
/PRMksKY5fE29YuWU2kXbiBfCIl5P1PKb2lWnTNhMTKMyNmqwWhdETEK6e6qmEJ40yL5IXsazoQK
Ms4K62zrh919sowjdW0a/lpC9BL0uT72+0Qa+ySM1R1aiCfcFeGqNJI/NZohq6nrnuo4U4/OEH/v
elVbzQ3YMWswlqOyfUFYAApX/eg4ieq91p9KrH4LuhE7ibCRNDfTWpHQbBj7JftarchzC8rYbeFE
Us7h2a67rdlMeBIVVgCsYxex3fl0kx9Ag38xI/mg7IVRzzNB2wdIP3761zL996eCGiCwkgWbQrUG
+y4irFSOykpQ/23jDvNv5g/nRtGmc6cp2yqe+zuHWIW4UKqbkbSfrD7WGvAPLYXfLKqRONAprnZk
CiRHp9mAnZWNlZJYOtU3Xe2sR12TD0bZXQ1NRTDeMGzLTP7o/by/RTVNREzuH1st0rYIMzEsLUVj
kKotgmxtw2YVbWlo3upOMmw0AcswtFoLBUS+bhii4qTKtwrOUbdPgxvOkrE3tgK3f2gJOIPqn58v
Ka+5dG+WFM1AkcKExRGvWqd3DWxzGMtuDPBx4SlgRxvHb0rCtDVubCwdGpVVq4nDa6WSMKpELKqA
4dwnzrUzBnKPyVDfy7jeqEU1fmEkMD8caTgXkuxlCtrEVLavJJTfPlcSZtHRGgKFUtQ5TCgZGepd
sg9UnCBg7RH1z1iKavPBj1scfUVB38IP5R7Qud8qxxxO4xpHsbMVFb33UbSEJ9sjFV+V2q+QosSK
5j3xjFjSkhLdSUYfv+khF5cNU6MqMsVmIix0ZaFhgTVmzJukxCTrRIq5qgIcOUpPXDUtVeCkYYEy
OfZvys7fKcF0PUuk/IWFrEpDamvbwDvz7sdQpp6ZOsPFHPAYlaOCH5Qo7b0Es1hYHFoUJ7+nZuTM
OnTPUL9Cluz//tVe9xodptlK0mpixYg2ZsLf8av5+fO7Qufjf3+etNhlbQlXBH0UU893S9Ug5nZq
Wdw9QyMoIShKybjdTxjZzOaalICIY0UCOruBLxvy2I0Br8XRgdNpgBtPZN/kbj9Y6r5wnPGs0IY6
lEL4l7Vag+jzuxDdOQcnJMXjeYRvBhggU/eV79gnpNrd/2XpPJbsRLYo+kVE4M30em/KSaUJIVW1
8JCYJIGvfwv0Jgp1tKS6BpJj9l47dFHy2uIlV+mvNumaZ0QuwJ40YnhFIXxXOYDvT6TdEqwzMQkY
g03GZmVvJqDR2axw+wwD7mIqd/rpqWI53NWci1H5J4BDdamas+0U2tkmyXkVkT82p92WclPZ3mV5
TbXeZOumHJB699p00g2YVXrevbSte01TI9zlWLnXumAjO7qNOkJJJvtmnBr2KuZXUE/e4997qxNw
aJhktoMNq8yEe7svyxB/1she0Kv8tUuB9Ah5/rBdQwaLlvJu60SalM00nFs0sIflE21ICqsilV0S
kWISac7sVhit4L09l4geynpUF2wV+txqlPUkPpffVZ6ctkutj6Bxs3y8KiK/IPPs6KrHSQCmkEFQ
H/fiMEz15/IevVTfqoHwXKWm8GCG1hxJQQWlAMDeQx0S4/IP9WP1piy/vfWaax11/IqUtuOWoBs2
xR7u7Ki3Sr5r1lBzrbbzxXAJx7A/kC1gnM14+KULQgKHCfjY3OkjNJnODbsXDRrlQevycItGkXVn
OAb/vpTIstKTl1DNtJ1jvIlOFCev082d3s60US9rzxFmeS0Fh8cTy9qIWKSEgeqwC+OIKex8eVWh
e1dm/4ft71aVvvHSJfZzrI1y23MnQ6i92WKq/5IpmzrmzWyVfxn86i9LjDnwyfLWTZvTFVHqMR6x
Z8RZwhrZNe9dJfw9IVJPrwR1Qgl2YXmfr6sIQCkMSRP+bFmtM2c6/Xv1iXGK7Km5YHRjHDffJh2S
u1XR8kAJg+C3Bd4QmDMpJMAfTss3U1LjtcwrT15tkbI8R/za9ZzPNNJ1LQ3RpHe4nzsEPEE6YHnw
fEICMNehrgPSzx4/ED/4Gm+88exe0O8S6j48SpNGz0wGY0WHxN01f6Fty+GVmYCkozLLuQP6fKOF
xavsQndLbTNsCJYqt5YogIxIlZ41WaZn3ZPF1khMQOgIhf/mJQlqnFJXW+MbbiHSs5t2g31uUQog
PMUNkLOOtiFu+b2OLst3X2utAX1HE798XX7WtPQ83ueQpeaLGPKtoSkCzTsf7VIl77qVnBP2sK9j
doDXKj6Xq1FSp+wIAoPsVKONZ+KHbURHcYzNCcdIEl+7gJX+/OeFnocQA1vjWEXdAZhZy0bUuhmS
dtmokTjDNiaFOBt/6nHcnpe72tBncqcEtbl8b9Y0cqErmzzFDOJwbhvs1/w+Ji67d7fLHyl7795J
13hm7R9Cw/pYWK954ZYcVjb3tMz+q2FtTATnIemBvAbsJl2503iI4cq8ka9xKhQFvJNX9hb/CIVj
J6EegLDDrcSVIzUTp2f4wwlJSql8hkWzgGJfxBl56ZQm+8KhKakH3M6eNw77KE12gcyyjWvJ+FVa
2mdn+OiVtLKoDuggsoPjk1vgVkRPaa44ux0dmvDJrpAuE2csRWZn7LkMo5PIKRgCSt5dUHol1Q/q
KeoHsXJRhwF+a4mCt6tnlAW/MYe8Rwp5HSTJcFX4uf1o8Fj4NuG8uhKnoIZnV3rJr1zvp6sj0AnA
Jtf8cPylsA3jKqfH6jFXGVikVxJbMKHJ3QiGdYgOlcR3gZpYoCm1q61riZ8GGQ3P3uphOwV1Shk3
5Ddauv96y6l2fUACGG1NeA4d/+lJRsA5O8xzkTg+gcHokG2pX+xpui+9ue5p1pF9+ftQW8yFRozO
FdawVWC15tMY2RFa3Nos04HwRfHYP6PBeSETPIQ/ciMar9hMkypYhbt6dvZj8ZqbmvHmNS5IEzux
nkv7YfqWtspd7aXxhxxXjeNv7TBv71aqB6u2yctiLXtK6HJ0s1UH2mS9/DWZ5sarkdwHf4gvcQKZ
iRlKsMcB9mtotN//XpRuR8E2hap4s8LpZEZuvY1x5baMQPeNX3mHEU3GKuhqhi85I4PlAIgLBSsx
U+sm6d90PykJA8K3O88niRu4I8nQjiRSp2RPm+VJZ4Gw/DVX9/KNJNPumUQHk5A8jXhmNJHarp/c
8V0ShmZE+oEvlgLJ0u4Js4PDoGU6lCGfvBKz21u5Fm3drg9v9qR4iJmwJSyGkbxCzziYNWwKkRZq
24rBuiJn/fcml0PQsYa/qa/BKS117QXRYLaa9HcB1vA8gU+OIlpDz2i6vVfRJxgoKo6lNlb7vtL1
i4co/cE8MLqy+zrYwzTc9LI2VzY97fJPJYC8B0U6SwQgelV3JAZJklwSE0Ptvy/RaIMNW/SD1yT1
ISGFipHXCic+s4dJwKdkHDZU4JlJteF1m2QOuTQJa13vnW0rC3XwzR7I47AmKybZY5qhPKlGpZ+p
IfxtpXJyCzi1A5waQ9cTBTgosfERRRFIbveHgcZ4O9Vjt4XdTDdfWKhndeudurS7eaL85erhKbHo
1WrR2ExS24rhTVZz/BCwim8jxOgPtTS3DkVbOR9jWrwub0wY/U8Z68Oj8SSmHkVZVWTtu9SQFVvI
tdDSs5yRQyM2MUYcrD58siQXgFNFB4nyNoz2lck7NTL5I1EUC3XtfZem9VHYxadeWhBp57+SV+Qn
YuFvjqrHWytTLXoZYDV0r4VuGm9q8CjK8zLbpZlBZa5PFAQYjC3Ancitj6k7aUcDSAzQG85GFAPj
LYh5FSjkfsaQUfecgH8TCKJ7Dr1mXdSkd1FFe4+W2q1I4U5UnlJoATgEGJu4WNWCnzbd4ChUfIrK
UttZYuJhFPd/2rL8qjJvNdi99kFGOnM7WNO0wz8CPytx88tuNTnQ6AdQnpEOYnfqjOoHDdN2KDCc
ZYH8EanWXI1hoSASZdhpGunu3bT3D0WUHnPbG6+B8xsYt1wNdS9fEi1bmx7u/w797EZE4OFGv7JP
FvGN+97Jta2CSum1/ZttV92+ydqflQ0t3cZVc8kB7YD+5fg14aLwHJj6tdvkjLmg/FHRMMrKqmnY
aQ5Nz6B56TUtpg8naX/O4VMXQBa7qqJlcQldA7BM62/7VfG7Sod7yVCFYXM2XVCpMTTv7oGfur/g
JayzKiSzoXOHRxV+gEdqmKCHya6uuKk66M88R4fyyDbI31UtdVEcfLthPp6TmKXmwNjkEEHISdK+
R6UYJy8QdNHm1Sez3NOqVw9DDXv22elVxBJ2UkC2WqCsl0AG5StV6WwvM/FCZuVL1zj3XpPNpRX6
57+jPhnlITMg08UYmG4BzutKVAlFYvJfY+sYY2KJ/Sob7DWG0nhvgR2pAUqt5OQWXxbuK+kmwYUR
0qlgQnk0BTFVURx7l0jZpygr5LEiEm6//FcEB2m5l9p8FRlp/TuixRq9OzQowBs68D3u7FOIInsb
+oR0eQkRjgQbmYdKU/DL6V8ZrvnbIJwwk3IVrUvdYekBkGPFqaZBuPxBZvo05+V9RnURXJTjfPvW
r7DNq6ue0wTh6xpol9GnsweR4OO5Z4eZ7jFxhrNMKeEuZ6ngLgwI2+httY1rkrZyTshNmTbJCexY
ydIj38b5dFfcS2eR1itVFebZ8OSdUQD5yYoVYZ03CImRdt946PsH5bR/llNyTLM7/1+cdMjCY+YR
hapIBqPPXpNsqjisZ1Jy5LkbyGsBjG7rVNd9e6yhJx+toiSUo4OV73sYarssjuFMRLtp3m8tf6Jn
RHDEmRpcELTZR/ad4jOnQV1LyDRgiLB8NkWxy4hoOmB2b9ZeTM6EYybG1otVdkAeNedQQMZIYjN7
d1zQ13ra/GW/z1ymRLuxKjMHz1onf9dWJTbGvO5ZriXPz7X1hHmbHepMDzB4Sjvc4YnbnfM6MHYJ
V3AIOYbM3XbapDCzIlGmPya//hGRu8sZWWg8xvkvh+9GG8f2Gmr2hH1cqpXwQXwHzL+FoTevFjuo
SoEXG7r8A544SS5isve+CzrSKpwTDO6P1m/LrZkm4bofRbhnfsv54/TwasMG+wUJnhgyrTI/ZiIl
4LD340uhqQ8WxHtB9t7RD9RdBWHyqsHyRfDxWdRD/KoPuSIGQbB0sEECozpn+WMj4oi/l1IJj7Zu
D795w4APhfpo0iG5RW25t+sq3WUViK3IcoPDVLnXyJQ8zSfrzq4xGmzv55AzhMNuBk/6o5u/SSuZ
PiBpWTeK61/MAploUvwsR7utJkJjHNc6cA9dAsahG2Ru1rE2zs3QOK/ksR+WegQqX77S/eA/PD/6
TszXUajK+Jai3KGUdRGRtubbWPjGW5RBQK+kX9wtxkp96hePkECvf8VbarcToMxS3at+gCZYAAp1
zRCJQ/qH7Kn35fFF+VyfI8191r4enIG0Ratmui+vQ0vNS4Qjf2fNit1V52IC0Q9sHsJLNQ6Hqa0Z
h8xzaJ9Mu8mljwU0bZ56G8GlmIt9ZE/HJuvQO1PdL33kMogTwp3FE5grIG9Z2yhUlJ/zVCMfhv/r
k5ROeGEAXOJhR/0fB+0dGQ9rbfCiY9wY5vlf31QLUPFZ/Y2G02KVygc6ZK08pVMKtVoO+9ATJKD4
fMD+NJ00N5muRGtsCac0NlZbqA3dABm6CQS4udnWTN3ct6Ny0Tonwy6fan+jajgk2mSH50mmsJdr
85TlE5FfZv5DtehNtTA339Lcxv4fGO++MyFrYaZELu7ox9ap0rAJa0hYOF7ye+h5e6/5mhoRAiGz
D8XI4timjslslzPUKpFS9s6+MQVdkslLrk38rCWdG9vEz2go/0Rbu0/Hhx0qeTNMSEZ6NhlvZqf9
HZOepRIij1WMkojUk8m+Iap6JGEU7lsRjedCAwTkqkAA/SdG9hQmY8qTfHpZqki2VvuRtfEoeSaa
tejICGi7PTh0m9u++6sIJzhIDdrS2OkuJYulA1KFS5dJkuiIFV4llHGPwSLgaRaLJI1NGl2fHysw
W1ok+1eRMcL0u0kypnI4XXDar/rxwjCBmYJWHgutdd+G+UP1/eyXUYrpzo78OHrgBCGEQh+QVruK
+kTDrFFVV29qfxYBxtzl+OTnLmlunnV3PFy5AZskAFzQ5RB6ELimxw8oTyfijeRlHLOr77TfrV57
r7lHAAqPj9PgqOyORoJqtvDmPAdoBl6GiqzBLsMNKYK9IP9nVQIDfNMG91tjnemYUXuqxzcrRzzR
UIOQq7meSPjB0rQbirzcy360OOsH6yA7QjFI89klBQ9EYc6CIif+tlgD3Qn4Mv7fFqDIjddpHlR7
U5Ev2HP2CnQhKysa2b9WPPKDqMvvRks2t6Cdbeumvddl9a1FXXvR9WaXK8VI0tdZJ8RAOMZqAsbX
jmiVockIH5adK2wEYDqH21IPVNywW9K2mT5oEOrI1tOYDnUFHdzAwKiE8/IyAJy1eAag20ZJZw5z
VgfXiOgPGnECZW2nCNtZYrrSPIIG8eD9oi9zy7kunbRhj8o6R4ufVKdl79b1eGwADN8IW42boLxj
WQAp38TYxVK327KXwkkB4pCl7PRbKX0fef3Ta81mT7BEvQ7DXkfxB2jDDf3f1kDdnHAAPnGBJPtE
iK8uCvsdz/fufejlI0RMvhnSt9ISxpWY8d8VGnxfmmAhi+JWs1d4LO2YqStFPoDzSexosC9065a6
8gM0BOvr0Sr3zM9CVtWgFJanhzUvmHNfPCFm+sfBa1hYadajjDp7b7ZGcSDQEVNyuKMPPMWZag6q
++wNsgo4HV5h0P9XTua4wWPU7CalcLDVDLFaQ9PJ1SLgg63/8jHmEKnmgSp2BAgis0SwNMfsRTUN
LAXvbAd1974osDQ3b9bCLctVNeFKNHMroohHy5lj8306hj2rhz3aiyxs34VtUsi50BeWnfXyE4Hx
Mgua9/3UNDPHk8DQZldbvXMO0MNFY/0oQUmtyb8lYMyi/WKlkHvFkQC+k5mV7UnE03sDtfE20xTL
CWz7oPytb5lia0ksGqwyxPPfvuZH5JpiL1piQCdBewS0hEkuviy/guQpB39ludyvXJnBZsqGX8Al
7l6GgZKRirOj4GWcImeVSleRa7gz2MGsCBt5JgVryt5aqdIiN8sY6jWWD2PftcNbpMflo0qJ4ghT
Zw6Ejf/tIr1ADAyxcJrFAuMtHtkjOSLxZijNJ4nPzd6tyd35J3Wo6aZ2GqkwdPUc6W0HciDVYtpu
ehz2FPCB0sFemen4YXGMfaCs+GFYvDaXn09U8EddqSdnw7MZR3b/qTOs9UUvknfOlYaDdA4zDLee
2T1VZG4UcKq9ZykOFVqQpgZ7zR6ZjA32XlUw3waQOBmOO+klsZMnY3m5JRfI2jhQ+DpDuzu0nitS
dcqDN6fGaxopJV1jxAfbUPEdMEkAZ5+RW4pt5OJQHw+TEeB6TrzVSFm5rarU2U+me3dDgm6ywqdk
90h4iYPxhX/aONtqXqvOl1Qz337pfCO2OtHEgeBOAYv1PonCuTVFuA0KQz24X38zgmWF3QgmWhNN
YezH51I3QdUxaNmoicUJ+8VH13TRyYi0c8XI+kBeMauapnapzojfhkCbHuyOMscx7XrbBVa6s0ss
wb2msh2hS09/Huv7syrZUR1pHnNjsfziib66uoXzqvVwuLzWR+3hTeU2LaKLxJB5/k9PRHCMNUYf
3mCE5xznR77qDcHq3uF3KBOYYnPytj+7pJZHJl/Bbii/7Xkoa8B8M0RxK+rikCcQIAh7Mar4ZYzA
l84zsgKy6vwWoaaUaxMpzUlV9ktDA7a1clwvjaNII7PN7N4X8lt0Me20ZeX3OAtIItPIus7ypNhV
JmfqgKh3ldSGc8at9M7uROytOTPZiujufU6WDeJf9oyZBc6ID+Y6hjheWxiOe2BP7YHsjtx0yd/Q
YsQy0WFw1Q5VAuAM9lzMzDEpJTLFC24QM1Fozlyv5iyHqQ4wf2ZbJ+jil2aDquVPBiwUCpRcuUYV
3GWBZ34e9x1DH0aTLmLcTuNOeblCs1SZVy80hw2FkbNB1yhXBJahOQpeeT/RtnK89o2go/wSMBhe
TfRUb44Z2qeu1P9j4LDT3D752eT9CLgHthGxLESxAnkjzCwhdjugHEyKDieyi07JoalBKczrmZT5
bojO2SAo/DLqXj9mWPGIqHTgg9YJpq0Mttjgx861+E4YDeLLy7kFFHHuRP1ijkqteh8aEk0RK3HG
E5rB9UP5Wvcp6MR52ti2eoUYy/+Ou/5tEL62wZ8otyVy9C3rHzhuAEZCthT75ZmT2Xl3jCxyMmz1
FntuBkgYktXkmv8uFjeN0Sk5hMEs3zJxSmcChj0wjPZ3lalwL0GFIr2tbonwkruW0Fh5Bo3/rCOJ
ACpvwDyj54s1Ks0Qwxt3DJlkpa+uRQqwC6EbhCWHm9q3IOR76iT18jkIii96hHuRtPrVTefIqz48
LPc2A/1+U0cy2jlAyld2GSB79Nx3u9ZPEPvUaTln9Kq6Z51WncrB7q7LQ621Pby7MOfgdaFHLAix
THs6U35zahP/SMPbPqNWA1sWyFNQgZzufQjvYHf+Nr057TUrubNY+BQNgtNIaqzIjTmwUJJzVyZg
4oXbufTxAWWoVdT8kbDeO0V30Aac/ZU+OudG629N1YfnKPW+FRrWVTiiGioKsjE8dypvbEyQZYik
fUwFWfcCwTmXDSFAFnwzGscWjaEb+7uh1X+29tjt9Yr8p0ilI5vS7K+ofVIlQA6vrLGjFanT63Jp
THjBfTUZZzif7FRpzW9N7Z9h1hunpY/qXeYnqvY2USCNs0q8b8Ms2DE4UbRZpqvp5EhAd9aXVwvn
HNvGg2H8dKEu3ozzRgcDynY5hWuHEjLv2nxv2APM0/lnybqzL1DQiEpIjOjqzAlgXgjFJUv9r1YE
4Yl6AQLlfdmy1E74pk2mOjHQIjAZQw6Io6xl2oTlFhBQTMCyixBz6PZD0vxCqzDsOKa88wgWh2k7
oxrwcCW7LQAKmsdU2QGukxOkGcr2nmJNXfdkRZ5FaxVru2DtquDKmvQQFBRc/MpDVpRHNQxnNzvw
3WAgrvUP3eYeM6zuwwi5hW3rYiCaP0cCbaBvEtdko3DYMfDqd1nSW2yGxwrUJRIkl18+pS0Psd3W
58au73VeuxeRFxVg1CpgcO++Dk5jvGpczesRMkgrrPG1drmakmHrcaZAypM/XDf+zhFjrBB49Tvb
0Q6QAZlnWvm5jZyPpQhbLlnTmmbHOS/OPcRFWZ37GKRR4yPyAjFyWg4KzMnFrjSTszKqn2XEJ1MK
chWzHCLeWLXHYPLeBJrWLd6UHzWl540YwHZTpeFfjwULEL3I2A4i+qFI72qH9DficWPntUGApbQ9
6JWr422ZyCGVkq2Aq5m7iYMcDfi2NHN4c3ZcnRhScb7Oyh9TFq+godktOeX4ItAYrfs6CObnCroi
LcHJ24Lw0uL0d1y08E1H0uuGMTb3QQmGEE3WV9DE4t4PhLxjQj8u2kljMlHuYdrzi1SdlmuRk7M/
FRND+HlXHyTRpSD5CfSm/1/i9j0gbhRSyMXTKujusRNdJhG7XIo/q8nTb86vZpTT2ejNNT4DGlIr
DK8qdevDIjtREWxmFDWwpSbHOUvQOrfEBv2khH/scyM/LvdIlSRHj3iQjcFcaLN8bxWWTd66OLOR
BbRQiEMQhM4fljOjwo7a2uYvjKPk2VsMXOygeHQTArkQTQU3W0Kglsj8G8TOfeWkb3FoWdd0/qUd
/LVQeXtJgfXdGu+MVP9nxArzBSadvPS5dEgtWbfZa5OYr4sCIvdjrDyo+SMRsYvVmXC6sD4l8rud
PnbXReMQdu54bZwfSz+g/Lc8LmZbCR3C0jMwJJgF4MWb5rfboQ7WYXOJXSc9h4rfT9KAqThbXCRD
/lulqzez7u33Jqrfac3rrd9F8UEOWFJczDxEm8BH9MOMv8Dj3+VZyWPQHgq4vpH+TjFSH0I7Ci/d
rL2si/EHiBN9LRjWJEFmneTY/QpEYrxl2LPwyGZQoWUPis2yL5S+amMSL3rXDJ4mmes+stBubr7s
EvwaOakLdX9rjb8wrcortH5/3bkknPoBA4faNC5tqm1hMImXUocnbrjRM+6si8l5+k4iBBHniBmu
TQJWbCBJZQqj5pwUzXsNs/84sdwY5y1HlrKcoi4bir8DiqbH8qBzXGZPkZW9mEn0zLqkuJqD+sCx
J8jombqL/4U12Hv6Vb9yWoIolLWVFoS1cHot9SbfRSacBWvWdNU5GIhJ9Zg13EPgwgnre2QtUe9c
BItkYp/qd1I9Sedk1qbC6WtZxTO44WpL5LmzApRuerlNqDO/7ear8QmuJX7go4lh1Dn9rDYGOo2B
2j5lnCukyE4BYwFeaY36qZgK9mzoSB41U2sAtrO0SQX2kdSqfEUX9NNutTmLWCM+0MwlWbHzqkoM
RXPSzPEKu+MVgz6SlKlNNuNkrFgAwjOY9Opha0Ss6HNfnMj2KmP/d+bHDetbOCxk+K655UJINP61
kFO7myaP5bhN4RH0Iy12hizLYxe3ZolEyktkzI9v678Q3ubeae34MXUn7FXTOvRC+4uJj5G90kzM
rC+PCXc79g8rj6BKywrRvuoZRtH+X0nePqYaIMwiK7y1oVneVc05g8T3mhQWPMNrTbjrkpBftOrU
7D7P5+1IbbzJIjhbBJoxA/Ln+yNJjIuzSt22fKAPKsqD01j1BQaq80MmwESdHpBormMRIm4v+2H3
fPo1Qr/vsXfjF6ZLOWugDRP18Bpw6G3G0rG3kgDzVWnSy+JYjHaZk46rUMuqm+mAKAoxm+8hLu2M
0qbBrDlBnbB/0QKpNraSxqdZT991oDjmkb8YjoZ+rJXGymAFsgsrv/1G/g+eiLTuG7wY/LO5vEQw
htc2P30VBhVmEkB+x+XvNyOLjLhMg/sgr0lEgoGj519SR8Qh+sj4dGqgxW3+WiBMuuRSPyNEDkjN
AX0QDfFLXtP6RGrR2Jk4SEpnZ/XQkZdJaKT1bH9ZavUfSE1ckL+Zt5fjBJdkfnGxoT6VO8bH5TqI
M5r2svbzowgyRK6+UxPbE191vTWvnS2NO2ynuIrPMCbkK6jF8Dj7vyKZaZj7yL2TQG2OIEK3JNC8
GgoJON7a/3gn2l6Q1r3v7BjJQlAe+7gbL25Cwo5J6ECL7WRtFBx4yzx3amkAA+vLVIR28zCuP2up
/vb0XQ8rpX5uc8fckdiLNDPxUVpKwz2YmJ7WdpmCwq0rBk9oDK9hbR/Q1P2BO9isrXgk52HSGO9k
db6JmNGsCbdyXqecUUpGHMy2jG0+JyM7Ywv6qQBmvSvQulNvb0ev9O4uU8ORjfxLn1lPMxVceUiW
AVak3qGKCxcfykien2ZrHFnGHX6OezfmQzCJchI12DUQjjSW8uHlF9kM3rVp+hY8bNoCGjGbTQPk
+RhA/epFAxYiFt2uUW8hA8hb1xdQf3sWKE2FZN+Y1NNLWFyOrGWLQV1qYlOJ74uyOwi8jRsn7SVj
ZvRPi1czUDkazMdEjkIKZk4Mh30eRKRWmN9YVI2APZa5TDCy+v23DJhY9WwbEmwv4fuyO1C0Emt9
9gn1SAv+XeRQLtmNidpeQxb7IgZSMqu29A+8xO5mjGGsk5X2vvyspoFG4oRRBtV8oEuURTVdqIgo
bhdlHIhVbQf22zhzH7Qrhn3TtnArYFp9fh+VYnoz0rkTFMb1a/PErzWEMEnv5Xft2/E1JoyN+8Ly
9LeI0vknjRVDmIk9bO9lr2SGAJWTx6TMggvAYg4ix23g+2dMQJ0kuelhIR9WGHD2c5RbyDbftMI4
tAEz0bJhOeFh/lkG3cqXHKkR4cAWq4GPOTu48kaO7lZxhIYmRYJt4ksZDoS4ykOjue+kK/+TF6D9
RuQwt6iuFh5GM/WuTk0rWPQeOmSfOWXkdO0tElyRrcWZHEG8W+ez4hFicPADP06hirfA9R6V10CE
pirYDg1ehq4dyWCKDXO7lHRLfQLQhM7exkZWy87HrTYBjpp/YRz8XQ/hdE8y41WvMP1qA65gsAzs
Wh3raslga2G0O+pMVIlQlcHd80Nu01lJ6Q3ZS5xt48EpvowufRdAa4F1dscWyNI6aizu5DD4LwCJ
8xpW5HQyVngrgnkCygEOOHylzGh8pEjuURlI+zYwOEiY5ohUsIFuzvW8vpgIhj/4hFWX7ZcP1/rS
ie5XMfuhkCfMjMmh5n1MRXuK58lLiijMRqNbCfCA2dizKug/Ba7abWyZ3dF1SLKP6xwSTZ9+LTub
3qjAvBOaS3lglYe28pEUQLeo7KemCFayEc6tylk2Ln3xrXE8XMhNGKl4k1+TI4ynEVlffv/flOjx
nyBuT+lcLXUdTdAEsOazc6b9NDeFUZgQ9RUSq1wQe1coJk9jGhzLSn2zmAbKnqTYnB1dO+USVKsw
mJlkPcea3cyE+tm5JorcvbjK/Ytai+OVTTGCn2SaTQwJOx6t2iocL5dmVmEigCq3VRlyNMSHgdSU
/aJCXKSb0i7OOfpJPFigPTINnVhI1sRz0XAKbE1VB6KIm/5SqXbX+4Zxjd2ofZoYRqokQqjkIxQi
kKDbZTIWewa0c4IHiovBRccTZbLdLY8xvqJnnu4rK6Mhjf38OalTMcuIm5iiq6/lT45QEyObw3py
kVFi8stWVoyIXJpdf0aG21GhzZLZqKky4iLz6sykokKU5Y2b5UJM5mkpSAV+DsyylR4ULE2gdK6J
Ui6fUXQF0yU2bR9DyotYW2C3KrxZ+ztq2UGGGcm9OOj/6cj9AK1D8B/nIc1x1TCUmrePUqD4QXjV
HiMzuTbm0O9QHtq/LJumJR8PGhnHh9In6z5lD8ys03+MPbDArCPouc+15GoLyE+5EbevXm3/F3X6
H9v305sZ6+Y7C/U/gT6mNz8Ck9d5z1GSlDF1/r20UeaandJevfhruf3sW9PjDMxd84/uNdXN0skl
X2oHXBUw+cvhvXOy8sBQkYBzs04fwqtha3bBGlX4X2cYCEEY21eluZQh8YteFjQHs6C+TfHqI+Oy
bn15We5MExHkvAv2T76Rn5fDR+NKdLvSvtVJSrj8/Pc8dFz25Pm70o2G57IlzynFsVV42FDQEa96
lqGb3pPoK+YiqSK6iRUEYnntszHa5FAgdtilhtmcAl0yGNQkGvb5hEGw31/CeWWZtvQ4KRQtAtF/
ldnwEW7bwVQvjZZMt0UIvlQddj4DpxYHuEyosPVVZtoH2XfWCV64QIKIhdNmWH2qhxSl9/z6R6Wh
I9ZducNYQmY2BqpykJtg3uoD9P7U0nCnVfJoVp641MRNPRo/ZGwwap+lIwkndiNuACZJV1qhaSXs
tN/amW2cK1g1a9OinGhYeq1xtXOYMni+T0P6s/Kj/Mb60IAa1g8XE9dnJcV5eawOgfZHH8ZmP5Tx
cJX2iMpjflC1AxVjkjPm7OrWPpdO/5JR6N6Wt2EoOe0NWjn01mzCo0qmLzVwplWIjn5buitVlHKX
xZ51UZOe78FTxdvU770dsd72Jipbl7yW7fKILiYdmdCkNq3PAlcV6lyZIJrS2mv/x96ZLMeNpe35
VnwDqMDBjI0XmUCOTDI5iKK0QZCUiHmecWne+sb8HKjKv6Su7o72xuEIL9TVVWIygTN+wzscUtxS
ryVklXhWvsVtmr+MgRfjYLiJja56jGs39pZJGcD2aaAndFe5TRO334JLOA6dsEGYiE9aipFeTMqq
2nN4V8ppsN4cmk7X1EBBUjTgMsblEeAUqFfszBLT1S7CTT7kn9GwQcR2pvnAxd3cuyOKFsZoJsdS
N2MIEV2NfApFkDqPLpP1GLZacl1SStJWfcNJhi+8k5f7fsH6phzTU0F3VlEiBNiGY1IU874es0+g
qenZOZAmgiQQl7bEx2eqGhMiyRJg6YvJeGRcwMV3u9IkGazSsThm8XKTYQV8U/yoekADWl7sHIxV
FdwvgaM85TW2Sbm+UB9GIMVRP0xN75GtApAnsZkh6LsCDCm86OHC9qioVszCK9yMCBVo+LbV+/zJ
UeubsQLTagF+POZVrN42cfnc9gEETJE+uZhMX9IswV49JZehm1DdGkr/MOqQf1w6cXuwKNZGp/O3
s63kPoWl8FRFn4iWg3ObGPGfTA3sMNfMAOBe64HFjZ+gXbc46sm1KCLEHcwkjPyBT2xBRVEjb7D0
SdL0ts1RMlM5AH4Ehz20gp2C4zjdTS6mEObyEf8LMlF6E4o1zXt1yAmexrm5L5BO+fENI8D/fZlI
WzxXMTe4HmKFIY9Lu+MuXtf82AzFLuTI2tKgCfduoqd7oAl+mo1fk2asHkSOIggyKTdraOQEjnPJ
tDE7BsgfbuMREteoJualQNd/jx3kuI8H2C1kO58Q47J2pCaYlEe5s3cpFZiYW0gWTRrr17SfrU2V
hOYFRUEPFFt/IMDtvCGrP8+Zo964NLnWAGw9yPQvEaSpjZvP8cluiGxkAm+1lDILkD7AftTbQgLR
EThRPBVwx40afEksrDuzBsS1KsWZ1yQOZom6sah43MdO+WKCNrOstkMM98bBtNACCoi6qnU01eBG
5Gb3SPxwoaiy6SUNSVUovMQA0GjyuSoNuqrch81Fn6ZmRz0qA0FMOTmclLtUEYpPKSVFheXU5eJ1
DVXzrjwl6DjvC811/V69TQaKRlheBJjUaqVsE77kmQ2FJWqHLRA7NmIx61ezfC64jj1Hi+h7mMWT
MdkdON8KJdZcdzYQQdqjkiTfRGD0b1WLXqcDaUqYzgMIJYqXdhVuYSZ8N8Y8u450l+JaRUFYb/dW
ZWW4x8MMi5UJWP3YFjsTBMd+6ZdLpLvL7aDVvRehAjJCWAs3VoZWaAvPYQqf0k5L7y3lRGPttotT
nEABlGyMYInOXTeT9CBdC84OF5UkDu+mGktyNTA+5rGybtQuGPEKKr8YU+THNaUBFRCUbWfTqUk6
rHIq98uY4yoxF/MNhhX1D2rzn6JbvwhLvf9/MTApBiapnv9cDMwrcxAf778IgslP/CkIZok/NFC3
hmNS2zAxmYKa+KcqGH9loG3HfzJBKEre6P9WBRPmHxa8edVFhE4IbkQ+9ZcqmPkHujeGxl+hg28g
hv+fqIKZ9u/USVcA+QDCya/DFh21vV+Z6mSjUOQsWZNCzHYq1XOVAU5XybHdHCB3TVsmOWUUycOO
8wIQma4g1hGJrdHbt8jufC6Ompj3oQpbm4arSF6VqTnBeD1YSC2gaOXr6ehFSbcjbAZVnJxM6qQ1
p11tvER5elHnUbbnMEtBSAwhYvKNs42KyzzPZw0GTY/M1YAjl2yRW0KlHNz6DgRw+U/5zEbu9eFL
oLVoY3FrGvcTrFcJw0BR7dawbYJbqoJFf8YRFgNGcTUt7l6a65rV+nB6D0X4Prg8kt1RjG4I7xb4
Dipy/i2i39fYwdwxb31NVbcu0tUYGSpCwrf5k4it/BRYyZ0cEfk0pUoEtzQb+WndnPZFRKbizntd
3I7IgPR5T9uMuzvEfg8m6kb+TOSMewyLztLydlFiz9Xe8IM/oEp1hgOxCyDw5Gb20RfzOYLC7Uw3
QzLtNfTSnZygn9dT5+wy0rWRM4B4xYn76KTwuNmuKIYnbIY2UIP3ofHj+bSel1acW4vRLrUZYCPv
YqWXNO78enmC9osjWedhBbRXk+m9U6ReQgtEoAaYLrY5bcOqYW6XxndoY7skSjEWmHPNImGByNdt
Ougc9ocJlEkONdSanWOyvqJpnwvtAG5nq7I06KHv5AjIiuI6gtR/Q4JkdMYDrIksRT9UKL01WUsZ
VN2G2YBkx+DJB41mRojXlzMoh0CzfyzfoA2gcv14UTlBrWoTpzLAdbtTa/U6NRnmZiMd+m5n6wxj
2BHdnFoAvZk17uXLUjDcyh9bf03fwehugVK3O2g0u7IwDnJBU6Px4yQGLfc8QNmrIKnJH5OTIpqG
2t77kICVRzZMvm9HpF8otW+j+Ava8FYOGdaxmI/y/pIMEtS7OGuQ51G9UIEpSJ4wpJcS2fAcs7M2
faOsjcmXCv1e2aT5q3y0iQ0j6oaearuTy21983zep8F0Jiy5kKXjdbJsMqfzQOfsixalexSvIuSD
W26jlCQaNV74vuh3I7ZD19xG/keDkU4zwfsqf7ZEDVUuEzm3zfQGSj4AxiDHHD2NQ1WgFstKyRP1
WvCTEM49lSXo6PGpRQjMzswL7fRtlHVXs213rpGeLMNc50MOsnDFdigbrrEaxWNQjXHjG1V6SRqu
VvmEzuC7A1Zbbv+k28YBqcKHThv3VCkhF2UgAGewbMi+9cPZz+IOV+PoVQ5LHNPBZDblQ40VAzhz
+XKp1jyUnAc5e7Z5yrSGE+omQzvEYuCs2bpV7fgkB0a+cDB1uzxKTvI1Rd74s2bdykEuRHpCF9Qv
8a7Cgqsd4u/yTRK+sBmXs3xCdJj9ocleKXNfFVc/KPb8bM4N5UW2oRafIgVvyfChzOJXhRJx1mYf
gJ3vq/CpHqYzGuZPC+6MOZM+sK3lJ3NmTykVCLeN3zNmwvzcwS+PElJiFp9izmcFDXa5q+RIyAUC
zHknf/s6Lew0eqY4EKSXqlWpiVEyGXsvMxhqHtjmsHE4g05V1e0Nd5ck4RF6hJc4PLRW4MEze4uT
vgIkP+fhbW5aWzqRp1xPLiE7EWKCb0w8FWqQRvgmV+pSdfgDYCabtdTDHmccc+KyBjX1XmVU6aCG
FJyVeCeDo2MxE43mjGur8jycbjoLWOWZadDYaXYW7Ctw9Cd8DU6Ow0hwoMjLAigzrCxGBNuZKJi3
HWek1uaXjGmL5AFuoEy5pKdmogGaIaYIOaG6R55oV3LCapwDijKdHTa3G2GQxcMscl3y4rXObsHn
L9LvB1aL/DELG9kq4gbin/ILNMpOS9f6uXk3Gzk2rmjUZNNDn0Ewgpgtf0sD57ueKSmx0TWa6Ygk
XORrq+Zyjgbjpc6GpzLLL4LkCDwsNknGbS4PzMB6GfCvFvx6ORxGGH0gYugT+B6wuDhX+5SJC9Xl
PE/2Sy1G6Ud6kSOUuofKmQ9WoyNVXK9jKSbr0BnWrXxNdDW2CtS7aUBCBreDVD+oTnoixNzJlSb/
XU5HJaYng6RwSFBQLA/LND21zXwVA8XxaXqGE0EAX1xQvlpiLAis5CJHOOvYAVP3ZHCiyLfPVACd
CS5rJChFP+/lA1Ai3NlVustrC1oY50gwPqyDi3Gmm5+GpKOPk1zkug2w0Q01bgxu5SHF1Nf5ItIF
sVwUmjghCKsOigPLqA/8yV2umpJdHNE/UCv8P4h5/0659hcl3P33UsrDtr/L2/7yQ38nkCtD759D
7T9D8f+b+rcWgmz/POR9+F79z//xlhH0/re/ol/pcPlDWXeNmPn4X/Gv8wdlVMJUzdVcy/lJFNfW
/kD5GGEBS/q/qraD+vGforgo3+LZpqPwKBD7QIKI3/dX+Gv/YUJNQH+PDzkCx5j/JPz9B+l+C7Ve
HTi9Re+Lp5Rx9s8aVW5d1CMu1aO/6k/k+HT4QaF8X7Bw8RFd3uWN/VS4qbWNp9Flo1M9yUZ4x0Zs
A36F171tQnofodkj5wKZtGoNX+J0LaB7NMRhCXb6wQIDQpBsNRthjGKDoguA+uw4tu7Xsp7Bk6mY
C3d9+AlgsrL9aWb+RjxXWDbj+IvYniV1nFREiRHNsdEe/u0dFb014wF3MN8WfX1Ui/TZjYNTZHTD
Db+tpliN4pSbF82mxal8j2hXvikKlaPELAEPpZOPuhbsq7Q1HhY0QUrt2lKNVd2m3UIesThT6kNE
h/Me5DqSNDHV15xKRVUFntmjVDS36YeJsuO+EQt2MEFf3XSIN1gmVupWpyv7cuj6Q5+Z9/0EZk6x
+vE0CDqRS2Jsqlzt9iGIwgsqgRA6cQnGqodACGjYxnLBm40z1sT5TDM0QPEVs1TsFvqF3x0PLRqB
gjC17waFolHdHEQYvaluMEgnDN5BVfm+QAlwqnYOS41zJ36z41bvq+LUqcCT+sb5YlcKBUPX+WxN
isRwYp9jlbPrVyZk87g0QIBCfklmSMPQ40Zv/a31MCBtIrChs8A5qhGmuc08QjTNq0+tMN6IAKar
HjWf3Y7CZTjcmS2TH7X2NXcjTAFUtA6xzLPD9iu+IrSUxVdspbn5cFHw5SQugr5MKoI7rHBOUH6x
SBhxqZoaurOZDcO6Wr6IuVFQyYQYJsXg7FYBpDuql8qSRFZV+zwusGjdWNuC38Bf2aIHlmom5u9g
NjdZih+PoYQJzsZcYfUyUmBdKPnRRnapoW4ciZ0qhSS/G8pNay3hPiiTIza0AgN2nL9nm5pe3z+Y
NXYc9J5ObmVf7SjOt/T57K3twjF2P5N6lJDSh8e1a6UVfYJhTnVa6W2qn5f1U0UL0QduJie8Py8U
sg4F7kJb2n35Flo7XMl0cH2o9tl27TsuhYNP0lheWiW+KXWgDtoYTCcxaTdpgwuqlYwbrTD146p1
SeWdPn4WUnGWjcw2aBGVBf71Q0ssJVyu5+c8khXERHsMTNDNrTW/NFmF4U5SnldIXIs6jmcYIwzm
kMrhFN5Q5kNde6CGmTcDkqljcFeEuGeZLu0xXAAR9excf1lALswt2h89fSp5PaJjgkflhj30ZV40
BGcLqyHMZqWuAzQJFClcSpRTbVQMMS/uaOmHltLqtXR8xF29uIxZde1raHowqW8KUPEbkzkF/8dP
Q4aPI3DQeK2Q9ffP64i1WnXuXTO4W0eyj6ELFBAHYFG6+T6yAVyhLAsBb7e0aI+kqvKtsDSQ+IIi
KtUFf6zpzbth2RyiHrE6AZfV68Xi+m3QPUxanUsm6EfaZ8Zxsuw7pEy+K2hcU01vynMUk3KiKbtX
Ye392JQhZ9WWAvt7mZUspKFBWIx1h4vWOzysDnTIMW+XiHw7gXBDT+NmWBJfbwewPMDqvfW8Ds1y
j2NBjfFK4gvVsDd9ZEME6GmIrOS+wLVjPxgBceuLEvlTSO8uCfp7O3Bm34jEsM0Loz06yFl6Tgye
MoisDWIX8d5UXJXUuxxvnlc9daFkj2pY2v46mlNFKB6Z0g5RbRP4CjYeaqyPht5SHrXWFtpA6UPw
3oaaoOKQNodw8fK5c06dXMmWU3F4qOmDEo7KRmEJdTZ7e72koF2j3CAXKqbUgz3N/qpLMcHz2ELp
wK1UgXk5VLhTyPOgiIDRWhKcuW4Pa26P3ex8U9yw9tql/TryXmgQVe1VQ/dpgz1MfVrs5aEpEDNK
i8lBR2W+Zmp6R6+xANUEAFnLki/rcqC3SEIW1md04MAVIUJFVT30Uxh867Piuf5BmeD7+rhLKj51
paA2YrpEyaaUIdBswdZkdiyrLDeIFHPfUKQnsZ6m0PTXBT8Pcm9nybUncSBG55jk2I98pc27jWXk
LsH5hzIgShC5Vowgyp2bD7fAe1xccHDPbkAreuuyFh1UNsOaH1yFnuA6b3VMjl2ATdAgBMXzvFfc
aDrkpfXQL3F0jKz8osrv18voJjY75F4LpE1XuSQQ+nRc7ed1JAoAtaPZUNtHq0X6eXmLtUiMkcRj
I4saDk3qpXDA/A7WC4GAtgB5iFH1nPvdenYo48zwDeUxyd0QedHq0GZKxtmbADkZK2l0mZ3LXLLc
J21CeaOk9jwCy8yn+RRO2oJUjtp4lV4OfuMOO1YFxBusVO9qS3nFkcn117WlGLg2l4AEulYAcldC
gYoJDFRwNw0nOjhtOLOhAiRofTEnh85jlZwHQD0Wb3bAjyQZPrq6Cn+UGhxhuILtJdbEGZVq+lTz
HrWjyI/UuYEyHpr7PDfgM9HIagxjp5q0TkAk12DoQrz8+EgYq0RbDo9bqXmDjIQGd4IGHyclQQPH
BEUF7GH1Uam93tDu5hqSZdcnvU8S1yA2C9qLTi5U9aHN2Cnu1ywbCt8lU/H0xjh3FWAmVyXxQNri
UuiOfuwcrBtxgUZoPa9X0dTNuos6A1gh4oyFq+TwvRDdahdhHEI6/lra1nduC2M2QTGRIp7j5UJ8
DYrss7YgDIOv4MeID90G2P6BBQJWV0LRpvZYJYO661QItRxBhScKog+TgzBEmc0zhmzTg1tD0lE/
2kH4balrIA1osHiaMPHUm/uAssKuzFVEieqeUtyEvkyGu7vI8GYbSYwyM3iHaVrhnlnnOwlZKJUc
TuHS0wzvmgNWrtfFBClR1iEaHiMYKalwAS8fIJ4ZV+dEC3eUR4lfRgArpVM8O4AFYpG63hrahpXN
QjOR/sCkezQGaYaZHCrgUHsqlQ2CMDc6qmCYxtwkAWAe22z2yGu2G01ecYO8B9L5VOHcQ48wQpCF
FBPR152OTt62CYzgMR/LTZohn2JxgjxYnLyBUtznoPIOlqbZx9y5KabS+JRoQQ6OJn1v0Ukinlie
URTV7gvLfZQFrDSNCAtMzdqjA3ezBuj9gqSN4UTJj3hdb8NDXjfHfsrr8/oDrlzhSax7WV/mx4Ru
+VZV0KHlAn6GlW0BEOZERZyNcw3APyAP2jFd8oBIFvYS0W5ppgmFWgpt4E83eqeTHSDfUMoIxUDf
o7GH7+FcMQ4Vd/gUsn/CDjaXkSPWMel3U8u5kTTA5ukmu5zTsH4cg5PKbYYUi2gLOgofdDpCtFpG
bmr0XRlUjGAN3dqg1eZQglJbytHZW1gCGjGrOdpiV3OS+k/OYvAN8UOrtegpVXW+IduGPANuh2hE
2cazmGGoDe/rfyqVnbsYoOqrLvGhG+wHx4hv4gbRjSCirNvwCSE3Y9iAgZHHxeAmiDRMXyOkuChc
jQAPja+0rUDQKxCD7ezeDRi+NSYGx+1WYOPVaIDMls+burfJNSrEINaZSBVcWjUtfbEkKcApYHqo
xjU08SlbgvZQhUq+XXrb8t0UT/SkLvLdjP26oQMSBV+Au541Gmdlbk8YfZhb2i40Rk0n/8HUhWfC
OwtUKiNimrxGW3vJ6dIexSC/LVRerLwaIGNcJ27+jU6/Ekw5ha6S24aifxo82zhFPiSdeHbccIZx
Y6E0JXjmEOD7ZnR7xMGdFFJPqszABKtvZimmw4x60tbW5m0QRsVWdFoLl83OT5U27MA5q0fAWLCw
uxro0xq21NbQbzL4BB44MaynZujT5vSAYEoYJ2iIrKCkFaHJVoxpyhC3gsdJELU2x6fRca1tVRNW
ZY4sEXVf0q55sYiEz0tnPa7oGBEOe6UnHVKNsd7EaZ9uYsepDypObAHAm62bke4GAM7VCSkw2xlj
P4sIKamYP+AVT1IRzrFPdkOvf5TxPKZzlIZl0hXSIq0yGaIT0eB04q2LxkkQ11qAEqLPQ8NGnsj5
6G5EEDUHWyZToaJdaTFNh0SpbuD0zcj0VY9DYVq+Lkwo+BXHEy0QVBDBYKlV5Q2iW7w4ZFlH7bZG
cuSYIi1FRyXVt66tjnvAYIfcZePNFn6RzTj5pA/l2SojdKauuq21Z2ucvsHoJ7DVMBMXHWfkZKbV
CWHyr6xGmu4QyU56lXT+qpjSL3pL3pJiPVEBzM87wLxQsQzKmsjuRSR1t/lc3+JV1xxWrCZd5+Y+
hTGyTDjNCyvrLta4tBTfgy2MNeemq6eXouyvJngNX4cq6AUIGG7SgS3HkrNv1Kx/LaET7pwCHRMa
Wo8dGgwg/6la6GUOInNi4zllh2A2Ypw2dwXsb156EifwP8q2tTGdXe9m3ZyVnVLV4QYzlm1BD9tr
xvYpRDeFakT9VarD75GExmDN7TD76vKP1CSnUsm6N9mcN7tBYA2rVdNx6QN+SoJJB627nzO0IkOw
bb4xh2/rUQNw+kLnoTutvLUO6QmGwFQ2TQnpdUGyG62011oYiOBb9oihrbG38yHy82i5rqflrCMo
uWofFYN1dHLmUQNGMRC8cyUMN2DOqY4DCQZwuJCeaIPpNeAIPEWnBZEJWi2NSgirjl/mpGt2pGwD
zQ1AGE1Slp6DmvjGHkB55EjCnskB0OZaAKph1n5KFcUrlrg/lHoMPXvAvDa2xbOqo7WvJgvwU1dc
h1khlnX4rVlF2AIx1IEOT8JjTxxJ/ccAZogYozZ2LqzZhnW6LlZApg58YInQxi986vHsWhPNdW/1
mWRWAx/cmpz+aOMDFJHr3czD7sE5qgnbTJNR7Kwql1KxQYtH81sUy0DRNU9mhiZHIiYHzbBiBwuR
kpO8Owa8SA/AstmWIXDC+fsCq8tLtA4rnSS7dJ2D0SwwpU1TJQSss9hxCSA8RNex6MnLlsXIUUTt
oQtG9/qSuTe6U8aeNhwLobwEjeCBLIdKlnzWiBotBZtyNzXcyIne+9iPqvukfsQd5QP5nuZgdJjv
LfgfRi19K8q7EBkekkSbkGIM9X3eEOllECOCCdlml3JC6TQgtLBYXG+pZnDSbdobH1U23ia1mUKX
cZT9UsH2cQnPU9B9yIZ3w75CaySWiWtiORupbnCQ4bJfhyxBovohsktqLo0XNJq/gnLzoZ+9JoUP
l9QL963d3Pcj6iTAXp9agyJKYlItaxuT1a+0yjZw7qDL0us9pXlJ/C5v4/V06/V5q4rERo2Y9API
MkoM3AEmliD4CHAjogdl0scDVT92KLCupySeyRvNoRVSKOa3hYymKJgecMwHAdbUWzdWgAWXmWGH
NxJOM16oPwH1QxS0LbOjBNYXgbeeqLDj7gZeYPsjyrETmBtt4PUuutjrf7LbWwWZ8s1CVLpLUVil
JyrjWHapUlUkCNRFqEUM2AjoYpu5+RG+MTFm9QZhjAXfcvilnWVu1KbsCHXG13VIypYqHx0fEbDT
w9I1PBr9UsdO9SJhocdcGY8hkAlPLgewMe/Y0dZ8vD8kMyexm0V73SElXE8KtPtetRkBEzFd1zoL
1wBnGxVFB8TnNhqKz2MFjN5GMKTncKLiAaZvapPyoETltjatV5SxAY+NHYKwnf627jVSMsNj/7Ot
kM5VgqNKLU1U+rvr1h/L3H5ikYKXD6mUTOo7vgohnReH6p6kB2o5wNdmeDU0TDQztUJNOv0yUQ6I
uZ0gFXz0EYQqoA3+1CobO8cqzJwEInixjwLUzoZ24CkpYiRokQGOrWsHgS6SvKJocBocX1K6uQHC
Eg7ux3izforGg5St6NzieVoK6dVQfWhWsw8jzh+uHhzAT8ok7qd8kFKA1EZyqp0FTGXEDbMDfoDp
xs266jZS2k+kVBeAScqtlYhxq3YmUt6yjJm1MeUhFJR3roYzeAvqf6OnBqJiDczmXCzgTWvwaBn7
aMnixuOo+dL1eczWTbjwi2+mEAo1cDhTsoqOccZRjWmWohIU3zpV4495chAm3uR2033TRMwuoKkU
zSwI4T5Q8aPcm3yyF+W50tMDxHUaftklCFxOaASnnLF/beb8Ee+zQxIfjIGX19HH2uopaQ6VCfrs
KY63wCfsst0CVhj9enAf0Q8wtrhltpRyum1npHSJM0cmMPFOGZ86eIKg4tT3MUPXDwUAFiyud3iV
dG5jb1BQ3/XpJ+Qoax2HFb25N1UjgjsJySJG11d1vid5hPZH5Xwx6vjDzhqgKL0GRGE5lCZ1RNxe
+Y77pKiuI13pSSyf02Eh4laQr+1CKgaEeU0N9XYW79gY3DSKMfuxmnx12hibi6G+LRucMiIzPoQC
7EKk3BYh72Xghl2ECTvMOmkRtDRT6rpBHn9DptSPXM5+E6MNvNQDp3gI5wyWvtoBhV1uDYIH5AIs
ohZIwcjDB8mIGGd86u3hC+aQ+6W27tmdz6KuPtWROh77dny+JWPxraj7nlfKfR45pT/UxbSp7PJS
W2ZOZxpc7/BpKgjU7J6/qaf+1An3METjd4BAlPGamupGHG2X4HNTq4NHdI3FfQHDNI2tDypkZy3S
X0TsgIiF0jTVLMoecyTXKbWNq1b3hJn3YTx+skL7vcKjizT9RL57EYzZWB1QEq3N5EGv8Y9AGdGz
FGoQY9bddm5L7QrTXxTZbIqmBN00hDzNMK4a+Nekbb/1obaPy+yp0uPXRh3vgtIUxEGshgK+gp5D
iJ2z5IzTxjWW5y0FMppBMx65AUtxgCVaEByC0jQWutm97el6i4mxatzhR2UfhwS2k+xuYgziLWHt
HhGslzgT2LT5CF0nyp8DUb/pY5vsOhgz8CMJXEguWrzJgaCNN1uX++FOAyp8LLrlnftt2FVB9WSq
qB4kt7hIAJvR7GSf5nrHWMD5RNOz1ZPJ66JwOWZDs9yMcbRL2t4kbE2djdlUqARHy6aJDUzCglkK
j7zAiEVLy+lAfHYkAwZc0a3BZbAdIQNu3NrahZbzCjsE0ZGpvkcK7Y5k3+Qk0QkRneoGeRkkFlG7
2o/4QWynwcVAHWKvgwAJ9eNNZYVf1UmYN42ukTfDfpGWE35xq2U9SuEG3zcZKTFYNYBVb9EUcyYv
t/SNNWM7HRTmZ4qOO05N/Gt65AE1B0ajPrh3Kv6PeTAjw/yYLRlFq6hCUUmPjGeRO2dcPR6rxgj9
akhgriJF5dVV9OqoS3qzhMqevsB9yGx9gnuoXF3HPBYTZmmRk0dnULBf4yQkXc3c4txNTFCroLfv
KC94F6Unsx0ptsQwuFm7vdM8rP8iJnvyoQGPvjv3jyLVaFAoPEAEmv5zM6CRp4YIv3UO9HoRIArn
KK89t+tzKfqDvtBkzGuidEwCryW9+DyfjX3rdrKTGGd3SRt/Qevuk21L7kvgfjaQWUUcKETmpkEe
9XuKJxJ3YNDya6K7aMqxIYhBRDizg2+cPXH7LBtqoe8R+S8LAJeUm7Z2XgLdQSaszc4QofCRCqTe
ukYvgGipdIEJdQ7RpW56YqquSm6jxai5+n4EgLxdRPcK3QRNzeGDC7LY4YWF8mIOuqmkKwCXgJzB
cpYWrSSaQpDsgKBLUaMmhA0DcXTlvSiS/arFVDwyFcGq2XxGrYvS2lp9bJKPNop8kc3gbPC5WLs2
aweLDeKCQ1keqrSgZ9KnUO5ojM1k512M9OkagIuEGC10LL9VWvcQyh4SLkTQ7vTtADIcnSBMCYT8
7jEnHdOPo+ihaM8QYFijTmNyY81YWP1QaKeYLjyqRNteozYyoSy4AyNyDCiNrFqHgchZ2E7/Am3f
zuanRZSvi0UeMZhLgg4Z/il1ABzC+Ypl30joO0gqPuE6lM0UyFf0jtx94P+brrB0qfvZSMUSpoYU
sGHawjRsy/zNSrCdHYt8WK/9NS+sm/7YWTBUGqFTrx+/97LbYCgk6WOLrAaaJNzDsu6Jv0FNSzMZ
04d8MB9bLZPIkuWotNW/aVybv1soQQdXXaqerhAWaFdNAld/MlTJBzo0s6WhTSp7HSjQa7DNrurS
q+joIswn76mQrHUb9OjHDxbWyHFDzyLpdfd5jZRLthZV6/AUhjF6Z1IpG7M4spRY/Sjp7tw6Tyo1
m0PiVMgNfCORpT6k1F8t1TqZs3UkIqCFoNWh1I1uKIWgK+VIUcExy9Otbc6vBhKg53wMIk+AWD/b
iJlGpnmEl17eLfH72mOaXVagUzuOB1NY9c7myAFoYGlG3x3xX9SjqTuQ0THMWyNKkx/GNP8RXvvw
N67LP4NO/vv/I7AUF2jDP4el7Jvvxeu3X4Ao8gN/AVHEH7ptuw4apaCcwTuz3v4LiO2odJrWlSYw
FmK3/IVE0f4wAadgLoPutqkD4f4vJIr4wwXPAqrChbkMvML6T5Ao4neUBqYIuuGalKb5X57mN5SG
MzpphgZf4qmYhPVASBfiHxCYEgksUXVBAg4ZZJjlPtm0U34aqL9DiQBQ/+U8kN9uIr2MMRX2w7rz
m7GSKNViWMwi8SSqWn6tRE0GCgU6nR5mSjIEaFuivpyh8SVmUKKNY/H2rx/j91NJPoVlqQw04B+B
g9qvWx63ThNbmSmhywS6FohXLoP8bNxXZrJCtkuQmP/6K//BXFp+p01n0wKLz8u7v+Hfq0pY8TTQ
cpGISIn9loBvIAC+hK9Ttd5KeK9EewITD0bMA+ubOikJxVCx6gH4gWTGmOSkpCeEPg6DctWHV7MD
Qi6b/wyUs6CTBUI3fUTwHKomiN4CLDV/AyTh3xjjoub0N/PoMos6dUDiE13O80+HplMYXTlBAfIC
uF4SeY1TDgQmPFzeEa85yNkN4SlpIPYl1j0VQCQ7OLg1CFfrrVHFtgHqgfHFRoLZJWB0ppAqsdUu
DbOUhrbEXLe8tCiB/zE1xoyrDXB9yp+LxoUO8lN+r3xR+UfiOeWvXBSc6111K8HEaG3sJGjTgvsJ
alDozcZo3kbkHuYhX396hFvjxFSQx4cMQykJqg9A0DrZe9jXgNlZHqECOBckunwmOZrou54lgDcB
aiIh5Ubc7+QUyr+XD2RLqjHzB6RforJX4D8TIZHBEu9r5LALQKij4P8qn1Vi4hueURmuLVh3iW+P
CGHktohB4WaZu9GZv2lmKzDTuOs+SPwky6Dogc+DvhXdmwpqfoXB8nwSkgwo5iRBrXIvy5+W4ywH
QqIZh6bzTIsAtyYh+gE/ldDvGLU0twG53BPzAQaVoNfJBufLr7Zm24uoUYFUzQzU51N6DaCA5hrW
5Q98/QocBi4pQdry/yOJ60XuVZcGrxprBEg8tVIJINc687ZFo1W+IFiOnYSfy0eUK0Mu4z7QDiE8
BRAePCAYfLku5LgTqqx4ZHk2gfr3umrcT0wfaHE5aFNiHJLKOGiUdSlCeD0+hRIzqwLnl++5Dpqh
ekt1K2i9/uvN/Q+u1nJzu66qq5at2Ryt8sD5aTv03ORZaeGqJJeeJBjIo01uZgn3l9yKhmFVqFLM
DDsDQ7dyI2HMcmI0mkcSOmwYb/Kww0aJatO/890WMtD6ORD78YSA1zVc7XSOv1+fcEaRmF4zx48K
3tsJ+x9EEiZAcA3MApIw81NIngZLhXmq3ObfDdLfnLoGB5kFDchgrOzfzoxqLirTpMWxPoI8IeTZ
1lL8zB+a4E3i9nv9Kqd3jt/kbvzrWiiXa4XmJwwQOYkEc0TOhxIpRzd9lsvIRqs8QZ/nf7F3Hstx
o2uavpWJ3uMEvFn0Jg3SkxS9uEFQDt57XP08X6orjopHfRQ9MauJ2ZRUEpUJ/PYzr0EYgSNVcL//
fnZN7t6PY2fajkp0SAwLVPTj2CH016BcyINDf0HyyeZRhGQkx5IOuScKGiQKacR2vk2GLNB9OTk0
ViKpuxx2cjhY7NWFbSyEg+vChcksI4AUjPBE8NHZy54VXLgO4Fv2cWURfhr2WvaxBh3VMD5TVj6l
mnUD73yPhcVWjs4QPAy2EVOTXsLxTmDf/34AtN/N3K8D8OHuipxlsDSPW1tYSHJqyfJuOA7kapGZ
TPWeGghcCKg8yClihQcVRFYUXAiZOE5gwWSnRX75w6P9Zl2brGgWjhDYTFOi+1923kI+aLth+vMq
l+NcSBS4360rFrJMlNBdhDUgj4G81lGw4P/+GX5zF/IIpud6pP+We916vzxCGI2Qj6c42chakK+V
zV5w5mOYexQaRQvXxzSWPzhBWraEKR/2tERw9BjplcH+k3X7yxfHaLhklQuqU8myo8chG5kUqGGa
k3+QRs0GKKM5OwoZKnPUU132vgQ7JYe2DQFHFqUcPhbXkVA7nDQ5smaNKjuOuXaXz1t9wYiOqZaQ
RYgqwm9ywM9zt+XLF2E1CGtKuBFyBXvpvPO4+WQYmoZbiEURwE2VK0UW5YRQkxDgLPNLOE3n3AP5
Dy0JklPKwX1lEnHDyWGu6x61QnTqVBivcHmEh9Um+UUhUJxrQrUQkWcRFuQoY1nVqX4HVuQkVAAh
PMh4C9lAHs4NkqO8ghytjgdTJ/wqHKo4mXdCtZE9O+vGXqJf1Il8YQiYHf+UEDQR3hLn9zAgu2pR
6Q6/OlW3xmizYes6c4cMIbwOLi7Z9RK3CDMgKyDjcYhVyn1fZ/7QWvuaHxcujEg1/MVFkRM/r3sQ
SuqdhDoKkN1hk+x6M/Rd83NYA49RcWtltfZoklTAGr9IXGzzDoiG701228xyVwgShDzVp6DsMgrF
nIASXTH+15uS07DQtbUl7KkKhhrvKWGI7JRM+A38Hl9pinQ/n1oH1uhgHwYV5Hp1OYg9J1sVHFJI
xX6BbElc0MIykwOOAflrtiTMkcjIdNAEYV1VXOtZxzpjbdGIXHv4xvxcGfKwEPMp8MLj4tslMBLm
mMR6QLz2JajwuQDkQyE1DB/kC4TiZc6cLgrkMF5M5nOB5pNySajlvJNwqwpiEAI35ludaFuZNQk7
E6BeLhqbiAeisSgQMuBA3H02HyantIzWZIyPMYwqWZ349h6FSSojIs8nwclE9UgIWgnxHgimDEC5
0xNGEV/IEpBtIaQ4+RVhtp28yoDtjoEpgnD5YlVdmSlIOIhbszKfemumvMAchoCjhIFI/IfQHS6L
fC3sVAtw3vJ1qa19BqtKGFMupMMIOqt8i5nl27oFtAEJJ6ZrscQWyj6LhI7ngZaN0cMUTZZT5bDq
+FVeUgFrIi8ny14uWYk8ZSfIHMPKvO94WlnAEgjoQwo9B+snFqY57ISxFycwnIAmL5wiEu/Ki0OG
xyTli7wPm1ki4CtDkmGRHSvkPpaGbGLLRnx8WgtbU3h8RTAg5Nhsq4VAU3hPBG2x0+9mYL8l0BEu
DFbBldfGiZ1OHugd+Enj8CjxAKKvR6HPWeNXTMXoWJDicAJINNnzDhp2BPKhTjLu5im5SCYpvx+M
5IjMjSjzThS+KmLKaY4u8rq57exAfzrOfPI4J4SIWlo9h2VyNAPO7eALHDPJCeVz8Sc5YYlxWcx+
201vCWtYvtI19T0VFr8xG78jnXOdfDNu5G+EHhfDR5YzUI4k+VgJs81o62HUK/QyiUwljpbnl+Cm
hs7qwka6RuOp/dpRv0Nzem3Z4VF+RoZIAt8aRzRwGDZMr5QFZwQuqKDWFwKTTXwk7yj5gJwAkgvI
V4WLBy6SBNv8MhH2Sdwgfy2bVL5ZrkcJsyX5kFhduHxuaAGHuZkTWK4wqyQlEOsTgxSGT0HsFXoe
mRifIuMjWQTBOHcVdV/EH9y9fK5cCLKuJRm9xpYQFyOEg+wa8hwDIvTDAYZqrSWXxEMgonmiz7iT
o3xmxWlWvY0jFe4FoCsTdiqJmJa+Ey9GNks7HTYSTknywKVHnSAYOwDU+5EyGn8gwyublftKzhDJ
C0y2tuQ5qLqq2A/03XSS+ZFjOWCUZHAHHVONYL6L7O4+bQ65jTsx4y5M7L4xEB1HbzBib5JxXimC
860OEbsN45Vent1+V4DLlGKCsSRHCde6zCRUeyinhKA7PgpHVxbNNQNi0mT+ZfJaZ/fX3ZGlJEUc
CDI5Qp6UmFCSW5wp0W+GZcj5JkMhPyODLI+SLcNufVGZdcmi5a5HK2cjlEIVaSf+CCuLrVh2OPG4
OfTwFeUAkVxFTjr5BkmXQJCu3SY9yvgX3dd6ntcJZDsh3MlSvgZO/3dLhv8v0d00nfD0vy8sHt/z
9w8KD9d/8V+VRcf+hwYTjSqg6lq4kxPu/Vdh0YH8BvnBs/AFt1AcUslQ/iosuv+wdCp9/B1yyj/L
kf+kuDkqsbOHvKPHtlSN/1FhUbKgX6NRPkOlSmnrlmpbtuNIpP5LNOo0yLU2LU3FdMhvRZchcG/M
pPxcp3CtzAgNv8NcdPfIZN0HJjAVWwXeW+fmPYf0jS48glks734ZwLufX/+/ij6/K+Oia//zP6Ru
+vGpQBdTiyV54z3ND9V9BTi4PbkIdY3T8GDiYsbuzXUUJQiI52q6xy/63e6TH4kdX7zs09SipEvB
HVDbs+jvBsj1rToVlVUr/KGH6bsZgLud8JLDglznAHa7FYqLqy76U1JhS1L1YTw1KpSWZ2qknrYt
hdxfxjOdVQ3BQiPxaSEhkefWbwgzH6asrfa5C2qyL8cjpMCvqQr0ucnplmRWdZM09roZbuhdnw1v
uojTc1ohmNkaJ8wRb9Peex014y4Cxo9q7gaX0/McpydnNHwdkQ1Fq859BcAoR1g9n3EjcpJ4BlhV
PJtm8BzB+UcMCM+BHORyu4SPi2NSyxn9bgzBvsPO3I5Gf++VFBZQsrISBkrFFWWVwS3Bsu1TFhyD
Prso3F6I3RCsVEQX0YPev6slTvQxeG7bhmawsTM04oG1h4W6mtQvQ+hsVJTTV6EbvqrQF+gS9WAg
wUAjaZP1xXPamQetM30HrVkE8BA+101nBa0GkVBzbdQD5nUuprssPUAF4coS+erGbOdNuMxPVkaN
oc8Czb/+hDllP+r6eS7x36Ab29Pjay84VT8GbZdtkUhEgVLp4Pmztss+f5vM+kA/GNKVmtz06XyL
APfJrOJXC1Rck2vPxP/PpUM45i2onho4IKr9PTiYFLHKvWpXjwl2NZH9rUKOXxp8vRSwDPuuo2m3
Uhcg7maNIF2/0HieER/KnfBbqxfvvVn7bnKrNfa+RU2QhBAGQYNMG7A+VMKAT109SWYpIObJUME0
XZ6iHAdCQv/3NgkwJMbyYB17L9qCZaDVvUWpC0XaWEPag9+EAzHwj/gQlNpbNRbvo2Hig2GM1drk
9q0UhI6ahCdDqRr6H9fdMKpPxYTZSBFjFS2ILsv56nhwH6+fxWCjAS8WbqIZETpj5Y/q/NkEYpjS
z2WzeSSYXf7dC8db3fbuHC7BaijcLQfAcHG8ZyODP5CC3nIbXF6NMP7ObwBtZt+Bh1BXa5iTURcz
ghT2iZvmvLTwIwNtOqtg0hob3TbNZR24JTxbN85+NNiuTVF4nyOOuvUQfNwM8qYTKUpph9vYRgOT
XNjzopMz00QOx/lwVYwDbswyjWgTDiVHXxNMj9AHVqEXVLs648P6wNgHMW5MV5IL2PaS4k94HwEN
B6aCFmCJ7rOZsQrdhWt6Hpf1gIzrti/AW0MLmRTz2Wy650rrd0sWOUK9gB7ZqJ8Xq9bXZcVSrGYz
20RYPIEBvKvA3+2mkDyMqpLqD51AlYvOH0oQAhO6aGu6ClZf3XZDuy/nBY49C9kNSbkaFC/zz2OZ
NH7Q5dCckvYWRi6CDA1BVFa70AVs8LxCOJhshOkK58UtimC95Ml6SVCZAfeJtqXt3cD0AQxW8M/s
cX4ejfQFyTKMpuj0UqTj3P/iYKuLILX8hJK+pwvMx6E2cKIpyCALKXln+l3kxpfOSm7ZtPcibYGW
WbaGbXtp1G4WaD9Ta1yoK/crwyjeJTH2wuidH5+2bJxTgw9dUyj51lW052Wk2w0mawCz9pykt2Gj
GBvsj7p1btiXpNZCOgYwIao4FhwOlfcmNf3AQupPsW6bIn8PI+9biFHInGPzU8c92HOYrysWCEjY
JJX2sXStgVvHGyD7noNEZW7xs6nlxqvEA0/DA2XNjCiih0vytf3dRumPBb5WBMSXMoABO8MLnmMT
NTwqS+iWcOE0TmIAk6zBN/YAZ8IfDtIQRYoSsiWnLXoanBnMH2gYOwZIHWvjc1TsjZapTQFAA7Hr
z2rOQxC9vpa1zq0Q8uK11T4Oi3anhE5OLcD6rjXVe0ZnftXNVIqSRr1EfXxXmcwmztCpALnAJDOB
U0yN2GQ1M535NtBONDtydFF0HA4pTVzPVWWqvhoJuKXoBzyJDlsN1uKkmvth4BuuIPomiR/TDIdP
x6CCoXe3QwLEIRzG7Sx3LG5YNV0AuBclKMPrsFdBdrF0DorQGO+1fLg3RuSKCNXFxaFMb5aWPW2m
pbEy9FKX3OOyZPXdMnf3cs+XU3uvczPpSrANp/AL4A7aPTamHOqzZ8Rfi9hcl8JnTABl+Aite6Ru
2yFIqSx2L0vYwaZKi62iLc9B3kLBQeO9s+Zzn7BkOzQdVxG0mpAePjfVOOzKfrgpv4eVd5k8RlRP
g+KYtCcVyZnNlC9PIFjI0XLjjPXWLgCQuYoaNlLFxiyy+qsFfoWq5btGmQLgXf5OrNetS/RBtTp8
N1XdTwz70OQgqSNmEH/uTdamuGqpENT0+VE1eIUpBgqTNiGcQ/LmJGVYqhA3BXCTK50gC3BYPa0R
wd0FKVhwx6GCyINgyAroDAflxEBYNlmYfrFsXIXBtL0uj8UYSqBCxS4UesLV1yM+6PjrIdPAU7cl
Ikrw+dviuNhYcRdOiYRhBP/JAZachcQVIfCmrFUvXcK+c0qYq24W/4hT3W9CiLtyWsZxaK56PrCr
WITXBWGU3KOV0p27pNmqwGdXQE86DjW8ZXX2NI2XyleGRAFKgcplYlouNIr+NRr5XpHCGebqni/b
KzVTkqlskitgJ7EGnUxIub9+MY6NHWj/d60s8+sadrLs3WiNmzwO3sYOH4kaB5QMdxtAmBShELYf
dDgyUNOh27oguJQ83tcmyHDEl29hQXrcsj8CCNo/52BK6qdsng9g2zBJS/NgXWTf26rCFNb77vDz
6y5iLTtecB47FeUd4EQ1vquOauxswINxxCKX35QLJLyygYIPleyMVDeT0U36Dgx/3xPCDRq9zKTq
n3MYwKvZhroF+WVTt8a33EGpuU0qvAEmTMuQwj5cwdlmhXm9CbTVTGbnOE/hzTQl7R61hDX2UZ8D
157Rmo3RQxD/vhFq2dYIrZOno9OvcAFpMWiTBC382FTLTTRqiEtnqDQvsC2Ro9bgFMLB0/sbRTPL
jR0S/TecgwnBTVbhNUegzMxmD+EC3fL6frO3fIq8OtqE7YjJcVxSl6WUaJY4zKWGda8O1g/4TG+F
0nX7Zlg4X8x7oPw6rinKeU7aYacb915S0OfsnHCNXAWUuaQJfTV1aFzuYqlyX9e8Mw6a/9OmhVkM
8d2Tu0dvIB5UyLcCQG0qf2EnU90FdD236qp6r4eGutwihTRyf6Tu503usYKM7CWuEDEoqdnR7QXZ
lGd1uUFv/JuJ5VD7nUOD83niltCFdUE6wWxR8S43BLNl6kI6mKAZNC60HhKQIGRXXjfjOOfv1EVO
adH9oPA3rjw9wFO74XjEMa/TPRgN4w/DrWiQky+gjvzumJVB1cR9dLR+7aYjm45FjVknnmmG87Ur
R5Q2hNGt9jrG8n6O/emW4g7n6OS+lFGwbtnyQ2rfT3LMUqZCFJXDd53WgC2H7FS0ZoxmGac2GBCM
TbAD1a27aIyQnRRN1iJzv17FIrSOJ+FYXdc4UyAdweujavlC5Po0VW29UhZO0GLJzmkengz6Yd7i
fposbHgNNn9spaxOJMqk/F/trLh+a4rkB3IBHd4zsMNUO1/nMW9ttESpDojhbC4yX12MwxRXD4hg
o5TghsAElfSCMTUlLDiwSszRPuMPs/XCQd1Y44suN2jWaxViV8/TVM8Q+O/a2IN30Ewb5At+AviW
MCB/6nW4F8W8SmYcgZKChe2WqIjbbr+uFjyUAly5Nxhjj6RIq6rmlSfpyIf6srWh+wZd9HKFA6rK
OK0cJ4UqzR3oJSBbXTUtKWm/uIFOm7zSQZ/Jo7b4N3vJ8OaA7Vs1FYd2FRFEuRnyJ1bsnvqyxz4m
yV/y5PYaCLuJG6zdASoE+Xg+kiwYFkdvh5Qo4OjYC3+0rQXz26vuvBR16XGiP4sM7GMUKo82Os6Y
VMa0/CgO6x6r1VQuKhY2m1JJ50006JcwT17DTtV8L1Pu7bDYpGr8Hg5kNIZZ+si0nAByKGubk4Ko
Zn4YkO+wMhKzdozfTS64wOqO3IX5qq04/QErfZ9NNcWSNV4rClmAp8K3HakUBti5rBS8EumoJnTS
14JNYOQIBNpXkPkKmD3iKf6zTB3Xavlo1lwj1z8Zek3zFdtZIMy8TgM3VY4+zHqi+J4HL1XACWn2
JZmhgTKMPic4d7bgFVTwDI3+fQDpQ8mTDvlVfGAy0KvO4SFlxMOqSrJre9pEITiN96WTJmvMaNx9
TLCQl5V3KxaeaprRSDUJGLEG6NA932QIJmygffppZicbrTdVqol8bzuNMyVD+GqOWhy9rIHlnfpo
f6M/bmea33T4h1i2e44yc8MNeTeN8AYcyBWI7i6PoRf6bexgTGdyJ4b58GjFI2sG+8+V1sIrmtPS
YU1qqEdTbXfBB9JxwSXBRd7XraZXT2tr2A5Dtk103IXbhXulResR6vEJTj0WMJb+B6iU9ruaDfg5
w7SBZllgpv5e+cgg81aeniZ+3uOGrFUvczBuGsPi/RPWDoYnLy2d2G0UdpM/N3DDl/Qd8x0UrHU4
UFLpLgcWxP+vVlbf//M/vpZ90TXz/fcwLotf1bU0i4bzf1+tvLw3+MNjOPr9X/7RX1BI9R/ozmrg
a8G7efp1Iv8JhQQXjFSUCyLFdiyHOf6rYmn+w3UpJXrYLuvo2Rosj78qluY/DFSEQE6iS2vRDfyf
VSz/pX+u2SrrTFCausEXfoA1eFaXKZR8io0eT6s3Zx8jZKlnFMumt3KmSUPrrhzmP1Qk5fH/VtdD
V1ulHklHFCgkKMwPaBKMpHNNUXCBtb2Xfn5y9HuNlNfE3zxK3yLibyr3GMgYxVPFSYckT6l8uyR5
hUbqFiB1wN2iR/Coze9t/oTYuxc/YDJtBnug5bWzn9vH3kUnvX6qp3mFJoobfba1+A979Iqr+LU6
eX0LTdOoNVORBlL09z3aGOrMKYzKRIGiUFG9zh7GaC6HqnpOaWgEmur3Lbbb4LUrPJmt5Rle7HpC
SMgiT4LTWSOUUHmfnaDb2xgsKAVI9d5DOLHCRh0D68JHxLG2v+jJO641iPtOOPtZp8yACYYjm4KV
StQAos/eZ1j+UXCffoFuCzX2BY8MxHrNrdGP218WOInOHJbFr9Xkf0F6yNS5tiO1cuzb1Q/F5Bg3
phA9QTgm5ORxXEBSgMgRUh91foxEpHngrJXQ+tkmARgdfi9/8636x0owY80Iq65huFT3bffDioms
KQ7i3iiA1tHXpvxgURHz9mZQHjy6qTALfKU/5rmz72qs0WuslWptq6A21HoKtzciDd63sX8sevhs
ZxzQ1jmUF/tGd+DEtO/W4qJvWfwfrHOemt0Npp7Ww0fofzMO88J74Xac+vgkbnG+2wTZYXIp7dg/
MI5EGAYYZPSpnfBpR+c9MNdK/GKUryaYhkZ9H4CjaTYIgLuYBlo/k4o/dZjYGNsIliP8j3VJMVRR
yBnsfNM2j47xGHP2K1VzwuL2Dyte+83ka6oOk8FxhM7wEeM3dNE0OZlW4OStw0tqkG7t4AOamxHZ
tKK0Vh6mCW6a7jvdPsTJcO5N2r7fpuJFI7vuSGktdb/gZ15O4x+aBdpvTrK/PduHhTmW9tir7cLC
1B+XCO2QRtkuBGFl7sIhJHhoLl3qbtQh+sMs/yucXNbmP0fFkSf7pUvR8pdREDLLBnOAUAi03pga
LqxRSD4pIFuUSvKR+qKBq579J2Ca/q9n6d++/UOPBE0ujF5bvj2t4q3XghrK7/TiQW0MpDve02FA
l9SEc4bDOeZTuRb96QF+tzU9E8111zEM3Ow/vL7hdcUYzgUPwGwHqb0bSsxFg+YmGqJDtZxhTd2R
2D54VnkpgvysRMelUVAhQb0viASC5OPU8PXfH1Pa74aFXovO4Yy8ANC8v09KrRRpNWLKhi4GuOto
PDRddNCrBmYQQslN7VdaedIxeAiYrLGoP5mJ/Qd02m8Xxi/PcIXM/rIwKOG1CNIwMrqOlwxmeDqj
guDcSxsW+2Hubw0bjyi0cfr0USmGP+wI/WM38npmGpApPAJJw/U+3E80F6JcrdgRRkc3oEV5kIJb
GAjwAAgB5K0yx2CB5h1KTlWQbwwFnDKl3c55Q4UHUQC417cax5aU2x2QHEb8SuaDNAw6O+iQQ77U
oev/YeJ+ExtoolXq0sl1dP2K+Ptl0IYetTcF4apNktHBSjwfCsDuoqj1pmgHP+kW/In1LeZctAB7
JPLekDfEcQteNgf9H55FRujDDa8ZiJNYAF6RkbqiYn95lh6H8wwTrGIT14YPkWzTj08oSjkNBpB2
vJ4gFySvCqhb/Cw2wW0wRX86cX+SUT48AxESkq7cI7pLMPj3hRyAsg29gSyymrxNASSnQa4lp/k2
sJUm42RHmj80+bo0u10+E/qn+SZeQj+cjHONXXZPd8Bzss/xqPlB8xBP5sFs0AnQUR5aKCx9ogC5
6UMUWQiebO87FK+tjRsoXCzfgCEqf2Ulzc6O8003ozawaOciQQ4PbRl3Njcex75mKHsMdqcx21hp
eKg0hbpivu9D9GwI8yiF5xsVJH0/pHvNzfaDEwPewEa9dnGtBqrnGkdzie6gQB5KB1fYTPfluygo
bRpkRupQVP6D89Tn+wpbdJR8fHqeG8MMto2OzTtNLnRbfAFldWq+b/NoZbsP2PhsRQvbCUBOSSeO
jC/P8k2tmaAEux3ef55KzGWSqnv1fWyTPg7KtnP0kwUq2XbTzax8H0xswfB51bR8n1APMLWD5oY+
ZQ0gkcZGxiqKzlr3oqbfcCrZ52PyyaaaZPLxymIfQlpQKuWK1M1BR9KDG4kN9bepM9bZHK+0hXnR
30BLYW2JeAkOL+EKM821zuCjTLOlL7Vuw5d5wk/tTYqHear5yZzvHf2ph9SO98ImSN5qDfKGuYC2
U7Z51lGI97YaoKCxQxFv1hHeR78z4tpOAQVOiK2p+Slcwo0bjbBuB1zzEmSgzE1e4vE855+D8eKp
BBI5+tUOFZiXeTxoYX2TluamG4u1x1EQUM6yq5pqIg6dwtKhNTMG+bqRZ+EI6fG1kVGlrg6QO17l
QlC29BXpdzzk6wFRRlA6qyL/libVPj44z9XU0YEqL5Qz6cK1j5rukNGGPt2s06XCfTRQ6QBrLdIV
8H5U1IOIRBZE5UscIHP7dVLDVb/YO0iEa+OrhUC4s42iV62Peen7IEZllUpDYICVV5s1HjerDAyg
pYXooA7HvNf8ECXWgVBQd0fwaTdaU6yDmeWNk/yA82dCVQp9wFx0u1nYyuTXJXWiO9t+dPUaQ8wH
L4Ts3lJ7KzhxY/RLU8jhAiLEyBDDsEJFNedA3fp65joQrcv5rlgW+C4tA/dYo985sVQaYmwpZGlO
fsBUZx/Wj1WOoHi/rHQ0VB37vhlfLQevY0/4uQAN6ZalDTkDuNYCcakISvzkUZzUx21XVFuDKLGL
kq3VaX4XAh5wklWNpfhgLCuneK1x+1p2qDViFYv8WuutG0vfIvJP0YWqEDiJq3rOU+uid4jXWjYF
/lIilDm8N9jc26iE0YrVt2aDYTTN4Aab4iKysEyg5EpbPMZV0CEMr3Ecmu+sbCszGbJYguxYsQtF
lxRvr03N/OgtRgb1SOeqWDtLuVUTnWWObfnEyDsbrze3aWT4wRj62mKQMJlAA8JVrRza9FtDF2Lh
H2Q6sm3ut4qiprF8I1yeGdXAhattvLEekC166qBDUVlf1yi0F3q4MrRmNTXOpo8g2oS3akfli7EO
dt2QbvUEwbKOK6cqN33wVcM9JCO+jDRjBwlt7yFDMPBgkz0ec5pFIWiNIS13E8R5qy1h+fS+NyTY
sSFAgwNobDN+03EEoBGMvKoxoeCsbdRwWRvzDzVFr7WH04Al28CJpnQLolTp3oLxrbZHdBV34aKD
CDcBS5YbR1VZYCrW1BAPOD/arl13NNMzdKNLF7ts4tCZLntUDVgPjGuqsGsrpbvbDtsUnVzaQ1TI
L1HpHAroO2BJKATfDL2KtvxjG6Ki1tzH5rMVPDhQZ7UI3114GZlbrKJJ3WDOtdOQa87Q9ENA42lB
92HE7tCCluH5ce7SI3bOZbJraCM38d20KL41WTvUr9d0pKVBuBoj7NrYNW5TXlD52RbTyGdVhwrc
Ueit6e7ROdF9MywOJqW6KqUPFG+LFnI9A2pX8NrQTB7n/gRLYG/V1dZcsM4ec1QYOKzqbNeFyjbJ
1H2WYUWpoqlTCYixXAEUtQLWCIpy9fQUBi++nYJM5O23NUqbbT2v7OVpDqO1beSHbqT4D3Knx8fT
yxFD0x/prwyxyOOB1zTTbRFX2xY5nhqYJULbftlOPqnJ2ks/GVXIhRTQ+Nt1tYFNifaSt1DI0n6H
MPY+LJS9XmabBQhQHLqIZ+lHPQj22rIRjE4y6H6ln2uOIkryO73v4MOpDxXSCy2L2F6mBwXNXB2u
0GBvjCzYLhF3dKadIjU4xMbJahzURVQfTbWTYgX7YTSOTWNeWhGjHbOdnFxL7Rxwl/XlGqb4dMwG
Y2NSbMxQTONCk1uZbvAJ63jOOsLI1Dq5qGEVpXYaKLMUgbXpG/PQaOm+js3j6DQ7ReOhcmo7qnHM
l2ZnxN2uCmskY7htdB6cyEIjIpA/C2tk7bgxVJ5czsjSNTYoRCHyidbNQvxDlktuef3nfXhA9f7c
8lWJrvlyERWqfrJ7FWhvvpELp3S0k8opkYESdtFIACbrbiVaIohCk28D/NUtdnX9khvNepRbqloe
sJ7emxbXk67sJboZh9CvlXPnGpci0871W1cp+znX/J4Cq2Jg4diBmq3RGzRgvnWqj+fothr1jT1w
BbrK1vUuFGj8srIO4smG0eFt1nm3/eDc9p0CcIk+fPymVgREBFohImC4OKn2Qde1c66km7JP927F
oJvppzkhux4hzKfRJ3s0TvL/sWbQUAEhbHqPwALOsXew6gyJJ+sYNS2dY/WEgBGBo3FxGm7mpjoC
Dkl6ZWvNASz66S1FVktT8MMIo8OgBrfT9C2szE914WzR8HQx7Wki42Qk2jkYut217MMzSZCkufVO
paURZPNLN2D2NuF/3j4oNHQWAo+0fDapytuKBcU//yQUANtCl1Vrdy5q5jbrNlr0U+BV23K0bobW
fSzd8jG0svPcAWsJ3EdMn/dElb5em/iMGBQ/RPIckPsc7CckIBK26wyc2rCcMxXVNfnDeTCHh7DR
XihiRCuN1uWqKRrCQvR4qE7UxKdqEDzWZbqXwI+KBXpEvXFh4cXIM6/LAGgSF7BNhSvUCFtaxrx+
0RPOgoQWVzZ8R9TK05L+SHN7h+xTdDAqMNc6NJbIyIYd9bNLNybKfspHZ5NZKF9inGUjbEWN6wRm
+t4etEsR8uUYq5bHWA1+GBUxqKK+kHQcYtrRaO+iCxncIhv3nTTvBMXya6d5Zz2c/IQyYtpMN208
vWl2e9+m00NGZIZ+BR7mk/mqlCloxttkUbfxrH4tlOVtjJp701RePYc1zXGAcaxf5OMZa7qHrsi5
fonLuTJEXRCBkGWkLT6bZyqBX42ggMFmu88dWpfcdufKMdaqPr3NfDlajMNbrWoPAWMJYRah8x+J
Ed4B9bsxu5PjLm96or5kmn0zxNW9WtdPYcbGq4xz6epHJ/mSgKdbgvnBUMldHP1IdoekGe2XFjUZ
k6a+kaefoqB4VlVm0ulfjWZ5sBugRWORfp7Vz2Y1aqCRzBbtUA6ozLyUoOZlf0Ib2WvDQ8c2ZFxh
mXIONWQfjerbVvoJRfgtunpc7mRSLKhON/BCdI5qqPl1E79lBFzeY8LsgEs+W2V8qFimXjAjJdRw
+YfLC2ie0+xS87VZx4ZxyhX14sb0iVT1QncI29iJWL5bycuVGNJin33rQe0vB/swsGN7if3EM5xM
22KxoIezpaCztsXaPdqONL6nfKLVhWDXm14fWzdeO4imesqLHYhigK/Vb+Y00T8LsdBpTrhP77B4
yD/ZXf55gvcBO2SJi70G2BCHXApSWA3ANoq+xFh7mt0PIGjrcUKOFjH3IIS1vmaIuGrojEYAUq34
01ilezlCgjnOVm3RcmWz/WkOuhg1TjrFYIY2f8PH+yAHIFa6O/kmGzVundxQDqlooQuDQRtoKE3d
jFXod6+9w2VnGEeAU1sjMI5ydOf5gPPWJov0k5tbtPrIERLrMKTU1UgrJIOSS0gKFmCpSfNI0vgV
5QjIUAR4SQboQPPlHm0U/bLk/a5PlK1ch8gMrsu+hcNTbLy62emLecHV4REjslU3BognhwclbXYW
YlH6UG2ppPqWso2Nxa9U73YqvYNDjN8qZFlcz57xycDxrNQhICGjZhO0umayr7t2l9qFH+Eba7Wc
V1W+dx3VLxxlH6jmjdHqm+NQ68exp6W+EBpbqh9S83cNGpU8ilane2W5GcsfkrjKDRqiN9/k3Q5N
hvNATuWKVxJulw7/yz9uyE6hG+OCgJhkSdZJmof20CabVL+qlEc9bu6bCXHFEune4NFbik/ZTFen
hA+kuPd2bR0XdATNstuJNMUKsd+D7gwQDwNa9WEVs8iCs13sXXrSUfUkj2SxoJyGi5kbxNTSz3li
r/KYqi/R1qRr68XgV9L4HtYSKTLqXUx1iQgObIuSLHlxGCXTD+vYr1vqUFqwjVH+l6mVggSiz6id
ocLbkEFmPzNMi9UkKX1ZFQA4OeuaYA9y/PozIfptiI0cdLfZjbpzsB3joqSgn0ZvXZjNVmKPsKNQ
TYVAmjMhFwngHBqp7U5GWUu10wwuho26m3Ngy3S/Z/2Iqt5tmhnnSufqtpV9T++1K56orxy0yjg1
tY72O1GOZVxqi5KZw9b1dETj7MP4hRVGiPS/2TuTpUquLU2/iqzmLvO+Mauswel7OBwggIkbBIH3
7fb+6evbXKluQChRKYdpObm6IQV4v/da//qbZaDjfWMbx6yklKmpFPhWMOXYO4m7NUaeksR0+EU2
DEK2wxbzST53J1auxyQ9x9b4JN8irct4eNYWV5OFPCMH8t6ALU9ULfQJyvBb6cbvKV+9uUVIuQhF
JLtJfzIWHp5GSXLVlNNM3sKI9k5+TTFPCmduGnWYNXm9DgGOFMlbxOq/AfSR2wlpsnP5BWYWX0OF
szpVq8M8XX7Y8gPXyDSpfUAhvrwgNHZjk4EA6e+/472SBffo6PFS/1RO2cEM1ZX8EOsC23eSzvA1
2uKJ/ST/HZ8HMQPmzsEYzHCuyVhnhbLo4qyll2HhXXNmHEmeobwPIoD35us7+S7RtrN94LnP1Zh2
eZ9bvFsSVlUQ9UrUKli/A4P/o9r5z+fgwI5fzMELiOc/6vq5+TgH54f+nIPrvwNEayrZSJ7+hwbn
zzm4TmyrBmkTH1LT0RHO/HsObv/u6gZZChbDaUfTXVB8wS4R/sf/0uzfbQdMlnAqx2BArv0zSyAZ
G/sB6nU9TIkMPCzQkhuO6sl5wk9Qr7Dx3J4InV90fn3FcHlRDdWyhOeuhJgOsJQ3ZbgabI8KQsUI
757AFvB0c52G7qzBCaS8ks4RsFH0cdw4mCuX4zcMtzZ1L66yAlUuTnEiLfd9JfYlhuYGOg5Lf5nS
cd45YlvExbHLDWTs1aljpquk7tZh3UJgsIxcaGD4TMYgAOMrot61iI2VJoZvoyBYkaZ6ajKkbI+N
S1Xiim2k19twyg++3+4VFUeaCY90HFs3beSgQtkkWDKog3XUs/46DPQlbJOZS/HiBjd5HFxKJ3gr
nWOo4LOvj8EDZLgYYCbmbynKXre6/UikjdI1GJmhIQn2I5BAgSx9Mnd2OZ2qlgUuJqcPcpegv9Cn
nSDxe9I3al+jfDzauVjAKJKkp52qhFsN5U1a7fsYu14dirxWLA28Gruu2CfTq+yASruD20XAvNHh
2ArepWaHUPSnQTh3SaZ8i+h+cmqsIU/P2NxevEG57XXvDpELzJgJpoBzFXE7RVJulMQ4Jl3/nQjn
cyORcLAwp/cOpgNFu1/aAVdRxecoTZ4s+DQ+/q/wqB8MWoxWS2ESEzufNFfK4N3USnyuGmWF9PdZ
z7PzWAyn3I12xHXPLZZbJrxru4tuBhz3ZmUWPSoKRn6VuHdCBSoW8e7ZeABovPzP8vQlTQdezVfL
06X57dB+j55/Xpzef+TPxUn93XWYsLg2S4ALUZoV6M/FSftdSuc8FQqPqUrSw78XJ/N3jSAjqSe0
dMdypUHUn4uT8TuGFMgKdRg6HtZRzj+SFf7qVyYpPzrnYJoGs2a5dv20NvV6g217zJRu6olgxEs2
iR+K7oZOjkFcTq4TGmUNdsGk/s0w7pcJov7xwObHA/tg9YSvyAN7V2b8LW7QJSh3dLHznx7HX9A7
bP2XcS0uZORzyyv0rF+jsePBijRbXmIryTGEwit6Dek+uC/pEBt9WiuGnLcpl7LMr+02vHHtdjto
46xL821p5YdSa7aKopSzXh0BFtM3H/orDcOCX0t5Ys86x7uNSu+mGsErsDolPdDCX0NLVdTKHa41
kJWT9spqAowJ04M+xDtBvRHUE2YGyn3VhQ85btTGEPFJP2GAn3nRHKIJZoLBtzKfKDvjx5pIW7tE
n0/x3LfGLBDdCbPKgxLrx77JDh0zHU8OvnyxLxzlPiFjbdCVQ0LbKR1vYgJ11QTMkgjYOguXdQuz
qPdu7F4cRqzhQq/Zxyjn2iI9S7xjTOETI9WpiFrBd7Q9WWIiRsY/xPA6G2I/aeIvwsMEtfYWNUOp
NGcEBgUUBdrLj6UTTDsi3VaaNGZEZUHppQrKNNe7SejuZB3pE8ljk6lWFs75gUUstZkNqAtk2Jue
yNFQzmShPcCsZrISbDBwM+OlIt2TFCQScJ5xfd3lrnvb0mROKrbFdrd0S0aY2bKzkS1mNO7DOQiP
jYZwcZIbmUKKqX7M8nST6MFjryabNVObJf4m5EKDiTuXkelrzD5QZeQEVczJiuIgYUSz9277yT10
Lr20n2DNf6nezciDWQ4cO/n2Pq5slAbPeLm/JUb4qGAwm5RbYbKCQ5ZianUInORcRSGGp4rMc9vl
lnKIAmuXcO9sgj8KUpmDeC5Y/Mmsmcs7RdgPGkgagRJXBwD8KkUUZEkztf2IDEUmpLToAhK1uPZN
EBwsdkOsadOI/YacG5ip23UY2/TZw7IO+mUfhGtP3w+Q2HMDr9RgU/C2DUO7T1N7pzKusLKB7Op+
ZcbOJlWC5VRF8wbsB7/MWQfSxj8Zu2FQLsYTCBq0760C1Vl4NPKlM4tSsAg28Ww8yZ80fWsu31ss
PPaFQeJUNi2sArg29w8TNufK2C1TUMaQGXSrJiQQgZvzZWCTRpjitCDu8bn30F9mtHJgi3ogtlVj
7oYUBGy4tD5bNnRzbPnOljctoMXh9NHPyj7bdNAMwjgHwISz45sbt7ltpuHBAdW2x+ixM8g7Uuur
DIWp/KsNqKVEG8acW+odiknamIS3yKmYxvDxKagVRLC2HMYRWnSjtNamT6ydzlS0i6xNNjmXmgRF
h0QPvx9JWwjJ+D7ZpXatLhlt7eWXZ1XhUiKQGIYuPfcsDyXrItQrh4SBa1QMWCZ3M1sjFWRKNwXn
QWDYppEXr5dro6StpMLL+5WO9zFksyUhPUe0Jt/fny2W7at4ald6ie9dqC7UNABKhiA/BLsU58Aq
rrdIOs61km4U7EdSGscu6E8FfcxgWxt5TSMRLEokrhpsxmGRMKmQICnJD0k/S31BeoDYJpScTpwf
iAdZ50A7hXvX69HKra5d5nXQOcLuqjFIqihYXpmu+9y3AgOkKOgfnexSBsDeJtopKBIsDxZ5a2fF
txeDHz9mOl927Tt38Ke/NYVF+9VhLUNJx/JZNsWzcPKrSHeOeW0cTc95ddRgV5XBTZnJgq3Zmllx
HSj+NzZWJm+8TFGyCHr35AbBHLS6k9yA+GC06boiOaORWe3VoxWzdNQYBZFSTX/HpBfUYOCfdXCr
Jt6NxZKP3x59JdFH5DqjuQshJ+rhW6geFDCUqe5eantI6V1B0DNzVyXhUrCqq3n5aIoTcZmYZeHj
HfV8k7z+JS2PXxE7gQKCaYclJWOBval876D64qoMOvLNm7lEcxCBHhKt3YfNCEQWAxqmBkkPrzD5
vtntALSuHEJW5sm2D3XL3XGZe5JfP+sq79LEAsF2Rjw6b2DY7rVoOqlRclCT/qVxxMJkfCDTTbgZ
l8kBeuvVQ4U0RdkEJPuUGTYctQLrAJZCQWRF5TP6Z3lx9KPXmBvHSa/LqD8p+biWb2V0VYXRWYpo
UiXZ6H57avv82sl/OAaUypApDrz/2uln0lwl04kG8qjoJ+5DGeNArpwVz70Ii6QoN73R6/gcs661
sXW0mvGFzIKsXneleFGU8ZT07l0BhWNW/9C89mLnvLo8kzZ9qhg8VcHJNfX1FAoGI85t55VX2mgd
gRHn3KIZkSTIiNddWm7dLmXQhVe01bzgGfSkJgpQeo4EtRzYzRgNJGI4pYyz2cT3WBhs/GFaj4RJ
uCxTEeCed+2J4jkCGnYiJAKDOCQ+GaA86VEFU+rcO7KvlnoULt1m2tf+D3KFX6kAXj0r2oYEW2p5
RiWhPebWIm/r7VQDRqTPiHxlBMhatkOVYSFsNDayNqmAhYrauekdKLH4Mo0Zc+db+pNZF9QL4Gic
Sq1ZGwRrE18cAgZ3LVWOR+pibLK6JWSO+tMaR5OVZNUqIVbKU/QUMn2sRYUSvXxuY6D3MjTELHHL
R0oauL0r8yogTTCigOoyOkdyE5Lv8jmESnCl49vfPfuQv7rQo1im3/9HiMgx+l4Xonhrvozl/u9i
kKxLn43/HBK5rREGvD6//vacv/52W7w8B8WH9kP+9L/bD5MmARzDhq/xLwDk3+2HRyw3tsg0Gq7u
So75nxoBTJaxNKFc1t9rZ5WS+s/2Q/1dhTEGpIFNCk7H+Gb8n//9gWstPv35S8a3jmk5IgZ8TbBu
pqH52ARoQWBaaoRix3YZN9RSAo9eF9HlfZplT/hz0Kmza7GSi79pP7RfqKUcWnIXdcnhBCP/ROKs
7Ugg/jc8jBI2dahcIscZZtqA9dtQXZSOvHApjk6T8T41i24WyFlJZ5O+4eMjsArKbptlNfO79vqn
R/kX/Yqjyc7nJ1aeDfldc5D6Q8gDmYLa/fGm1FXspJWXIgZk2g00Mp6DqghWnjWmGy9Tl1qELLCg
McPXD3hVcR6sVn+eoAdpIQo4z2RXK6MCB5AEGk4qqoVtdG/48uKej8M95Jxx3lSBP9sgygsWnl60
LAzYGzJhXNTlsSDZMAtuaq3ZNyaBVAN7fS4N4LwmvZKRwzOr3Yrie2MNxDtN9rXjBscilUaQEXIw
Izq1XqDPSovA7IJcdjCgaZtADbMaD4MJMu7oRgwdp5IqftG84jKQQEHg4SkJxcMwqPfIq85+QhB4
hNS1XXoafCxVTV6wY1fmk2ne6RIM9yRfYRqv3KqizqLdkFFSTIPz75MOvNznzZHMBcro6DXJ2Ljr
HtzfCXaTQYkSKmjQDNW/95lVmLk7bGkKN4VAKD6AS7sNdMusR+Jv+bvWYpW0tfTJENr3EqZA1jEm
A/A7h7F5xv9/k/kBpAqsKsjVyuae1kL92TtBQWR0SQpTNzkwRGAZqGkZzkQXnjzSapqYuQLpIMvA
rghpRcgWGBE4e+DPtQyuTUbQqC4CJPUejLGXKq1e4fNe+TXEu2kypJs1F277xHtgRAJtNfAUrERa
fZMR/9SGmgrLvz0mHj+eQM92EFfM4gxzjlKaj/sjv7Vo01VtzBmwhEtkILum5dUKEwwyMO6yakOs
zZIAhq5EMQDFRRd1cgruaZTCBX5k3lzo5Eu5apUw2Cv9davSO6mqchfHOKaFITJgUGFMPiaUhkQU
WT363AqbmgYOEf4KzyJM37youGRV0cEGjYgLxWvC7wp10Qnb2DJR27WiqzdKFxz1TujkB/nHjJ1/
nbDmzRqsRxesMNHCashuV+BM9kzWq9FqLlZT7LIYEluiLQPANWHvSxNfMHu8FzVqwcIN3yyeflun
V8YA5YbYeeIx0whsFmlfqpnzqq7MRWKOZN+6jbPubRjveaKwKZfY1OJDvizJH1pYZRbvx0icYn1y
0F5iiVOJlF6yHHd1ls/GAUe0IL1Yvb4OMu4KvZkgAjB9Sv0fWjN8HwbrMPbjTRlwzalNbOAE9pKn
Y7nw0vbiER8GblF6K398JBRwWtZi0hDhBuI0yv9pdPdkG3q2AeS1ZbNNysvMJY9ypkYQHSblivzF
laOn30kNij3eS6tMRr5LgtgmDV+Ojh/Sw+xJvtBBBfMRS0XCq3jprLMoWHzTwCBHFkJhbBXzYSL0
1p/ydRpN5TJurHymkfDTdNadyOqHJnLELE6dFeYp+86TXtJwZhUNgUomYD+GtvMQtEyGUlrsWUCa
Dsp+hLx+W17XCTNCdL2vOhZETaafUfuX3FI+3aRJD1r4mNm49RqJTJaF6UFCbnEJzIaLRO6S+8O9
miHk6WWaHZ9DaXDuLt4OJPbsp6k7ZsWoclM4Y+wQLrT/69Bot9Jyelbq5E+mLh6nnc9wT70OOuWc
eNm1lVMMqS1TKC1Zu5kxRwN/W1vGSXO0szphDqgab5WR3zYmNLiq40OvevhgIBCBkpK/lbu3hkw6
nWB6OwiDWZZuFcta6T1/xZXvZpj3p2qKV7owzn4XP4metbNHmmOTUdyLAs9wRshR18C2JLwpZ+XI
0uDa8qJVl9eCdovUYAJR5olePJTmcD+W6I9kpls8sjCwV6RR/BqpiMIhVPVx0SxHi/1ucB5ztdxj
+IDhYxNAltB3aQ8Vw6yhkobuXSMyisyQEBXRWjdTGexV5YebsCHaDdcZqd81w9kRePDgJzxk176x
4gk0wWdJw1nlKovGA3vLMiKtvjeqXUcYJBygQou+5RkvadSzxQdk446ZfRr0s+nyuCFSrluL8DWn
qR9cF4jfoKdJIBAzQb529H4FKqrMhOrcAsvNWG45DmrChHehTMInR49fxpThpYDJo/BMCHDMK/cu
ae58B7+npA1fMa7F7GoIX0oZPUuA5+gIkrOnDjl/qT2lYX7IEzZKxwWowxvqKfB3lpY/vR/Zxvlw
JSqYfTFzzTgMyak3xIbE7zmDFQiHdfykWTDf2kJceYGN0Fq/twJrpg855+sMNxi827VnzdWc9Xhq
jdMAC8kqrB3bVTPL+FqxSroeLLtfWvotu0pIIissVreL7gaHLb1rCrhlsEu6agSq9dOXCCKo28Ls
iHy2pwnKxPtuX1rajNAiCIHhWxdyu7rBv9V1zBJ0czEamAOY3p3btXRG6ZZS5zYp+bYmq4LdO/Gc
QbBQgOGNkUhWUPwac/N8cLAZq8fKzDGfjfXopWrzpyqyzn3sYmhJiYD7I2hG0OyrpNl01XFsKFWw
3hjiK7uBF1MU15mEqfp+ePMz8vja1nNxm1fgZIWviVdcdwXaCK96jjEnhYnPCjB1cCYJAXrLrE4s
wvgkqkZf9PIHoXjOYq24Fh2rJPLzHSX2JfLOudmRzly6LAWuutbwfUGZEBpkY3uPRjQQJIYTY5B2
h4kAQL9sj1TKdFQGUIFw64NopQNMca1o6SGaIEA6eXwpMgb9EeSfuVPrkMTbfckKvRwT+ACPRUom
W1dwsyqZ+2ayi4C6d3NNAXkNeyKiSFA1g/BVNOFbabfHDLqOiS9aYijfdVd+2AH86KF2X4oYLwx9
mdjYDsnSqG98GdTIiqJE4+0Q2HC8umM08ZaSp9VzbtkaaVLI68cdcUT65Lf5NeNNoGBqgCo/m+XG
ybWrwBYIWmdW54t1XZQnXclvSpsdZ3JIxyYRGEFGtx4g3Mdjri7TUiG50bvqG6PZ6cJM5m18mER+
KbRKYQg5zcepB3RMWIPizpy7YSj/T0G+ULnzGuU1HuhjWyjFHDAmCkFF1eEjn8zhtseNsez69CZI
8zuEjtyK/qhX+VM23cQ+XP5pAvLIY/LGkkPYojNwi8JciaKoUBeIW7ectnCp3G2PUVTrYhTDyrCL
YsSOubEKe2VHBXqf6JjIVqqOv1tgzEKr0TGNc7oN3HAclKZj6nntUvPx9ctKsadWHHT+p4x5udvB
pi1QvOc28AD2ax6NiC47MaYv1qidU10fYLmTJGH5r9lWpNilusLO11NNBmGKH5dWCnY61j45SyEG
Dw7SrL/22gabkYav0Sy2WZRS7/gNFX3YSwwfk6zOfGHCx5MdKJWy2nmyjer2607jcwtEQotj6cy4
HUYxtqF+liDpvmBu3UKB87lUXMbsU5OyddsG31ptYbuawLIEwpR+blV67QzUR3izrBM8JM6Og8KY
1vM29KHdf31mOiO2jy3Q+5nR+7iGjcj1s/zZs+26sYqW4XD3rS76b/UUvNoO8dI56XNAH8uEkh0D
uts2xFsyIZXLx5qpt4Pnsevx9y+8ldnLYRbLeOnow8IlQ3pq2Mcjqoi2jZ8sE/2DkIWJKDIMtF1o
WT1ujpo2/M0A6i8vxsRDn5GdDc/A/tRpKrBuLC2lddGjYDX1FAKl6m411vRF3VK+8s1PvnWxI+tK
M7PrPJtmVR3uWDogAdl71R/n5ZgdkoqtMhnYpSxxsC3EKFWmc0Fu8TD4p9ZUilnptdetamwDBvSd
Efxdlpf2SQf7/sKYOJU4mKF6NvjAx86078ZI7aZYwQXfUFEBqfcTE2fi1nZKap8dpYTTD9dy7hGi
5xnK49dvxS99MS8FDTl0VMAHUA350vw0qnQj0VSYB+IjojTYT/u7UjFOXx9CttYfWm8O4RiULBi/
A218tiwY23JsehMRopQQpLV56lRlJzrW1K+PA9Hk1yNxCFPVHZIqmfN+ktZC8c5YDGMfOiQ9M/6R
95p1V4zDI6paHNUUJkO4LzHfmzm6XNJ14vOIynaxZuqxA/LweUp5H1JpUx3iESYceBNOpd1jN3xJ
x2rNF0Q5W4evSmqeS40XvSisfahjJsQRbKrfEJN5cgDI/bHDuSF6FcO85C0VV62Kp1Brn5wGcym/
j69y22ekyK4em8AAdm2vppa+hg3pIXJw64lEr+OcSPatgxgEu7Ot6sG0xC7QTjJ7VtJdoYvS3pSL
r1pzWd3I1t9W43stPwLpX2yfpNZ8wFlLCQpGHFjcitaleZADmuoydslbEIRv+YhCI/UPxCM9gLBu
kx+92x3/ZVqGBQJoNm40k3/rGBCtOwOetzPeJfTTUfsQtjmqftrbYXRWLpsEDgl7s60ugU9bkCg7
2yCx2oiLGUqKNxtxReDnc7spwJeDocNdL1uqffUkSJmzenebeYxee/tUmtzaJiwuoqWplE2KleIw
l4TJNSPBtWsqoC0aRqQgJ6diqi4ec6VZ6EIUbl3GVm0DYX4nJ4kyn1pJChxeoUImnXubZNTAbBgh
sEV9JXCLaW0fJykyp+/7OLmV30CDP8DMtsdT5CY41VDs+hkXmUf5xe/oMcMfcZUfpooH5GdIoeAy
9zIwNEbCpxTmeTRTxmXBm19ky7DFGsvzq4egarG2VX4Qm0l8dDDemWY0c7X2qJvxvkvSOeYb2yae
7sspeg0VJFoNrNoIQ2IjePEp4zvYmkbDvuDhHTo3ijca+WeEeab/LWt50SqjPfoCmL0uFeyRxCFg
9E527AlF04EZM5qRCa1Q2DUzswGFCFvnNumKhynWzkYXvzCXxvO/ojQIZUMVFSN6lGpn4HcLgJJe
pwpuVcK/zV17gxwCqD9gA7HW8CDwi7Wd21jjx0KEDjM9Y0VVLTpIWtesm7q5F1At1VX0Svps4OZP
rdo8RVl9X6uUSEaN2Q+Mo6Sjeykq5zQG8Ys+YEk2IAdwCzRiagloEJ7gAt2lJpp5HbbO+/LxjxDx
v8W6v0VJVP54jZ6/hMyPl9Xt578gz+M7zPwajnYDnPvHeS2em+cPf8ASNmrGc/ujxt5GtGnzJ/Ir
/+b/73/87cf7b7kdv2bhyNzILxDxljCedzh8jsV3IX6j0gIcFx9hcX7FH7C4A/WGrD9pfyT115Q5
/4+V4+i/m+S94J/m2jADTbld/wGL60QFsimAGjuWpMpIz40/YHH+k+aylsPKcYiosf4JKP4XBk1s
dJ5lkXrjcA4Oh/l5oxvUOk47wcSF8g0z3xYHyNQkv9WoLq0EcEcreXKm4d42hy2GHCII9oYVYK6j
o67xjXNSOtuf7uZfgNKfyTqY91hk4ZgmViNE+qmftl6MGcYG1jYgdGSt7YaeylW6e2fkg6iM/m9C
h0x5fT/twta/jibLDDwfHO7Bx+uvPKWrm17j+gOtQUsEXy8AUFZzbx0LUB4BjNEMDbY0CMNNzG7C
wDxHHTuk2w/3Zs+W01gmidfh7ah4W4jWWOya6B6hjXSCb34Ys7dJaAv0d6tqBOGFUqkY34QFw95m
VXJUtI241pKu7LdLN6+/Ky0yBstA+TW6pJCQWaFD87O6BZydqyBkxZVt4n/lpst6h2RDCwLrx9ug
dymIT4XcHh+WbhYHQB6GGr/VDZnWzd8UqZ/KkX/dcgTPGOBgt6Frn165KvRZrQdeOT9HIIKILRlp
asAqS+YjCNP74fvXF/cXzvFYVmOIgTMUGYdU+h+vrk7S1rBUjqhG5dETygaiBu37mKxSFm41CxGX
BgsC2dEAyUAecyIaL0yvyoy9yEi6I/GDx0ytruGPYnLR31T1MQyK1RAMGzddik2kmHio8218feKf
xzPyVn04cdaHn7/OXniUI9IFwWqtU+j295kSvcK5AJD0qchY7fZ+oG+LHmZD5biAqxIjzwbcnytr
pfV/l4731yckFyUXJ3vcgD7dSb/KChWjlmDVBcUtCwUS5Y5Eb2UHVviaMxVPHaCoehyw3B8wfRsP
6I7WcLNu6lb5m57yfWL36dullWQ+aPMyEdf16WSoYDGUbVG22GTOO7pypWB77uXacaxSdemY3Tfs
cgvKTsGEKIyY76DbgaoGlN884LNzbB3/xm8O+CY0qCixPE9fGGA+NGBaesOH76PYaNK+3xpedimw
C1/A6mdfnktDfER09/CHcB33wYZboNH5lGLKa9Wvg7BP0HtftB7JhNI8aDrglp8lT67BCKZ1T+/F
r4/EI8fsuNWflNy+18GQFZXZP3p8dHs8cwrveATYC0J/acQ9Mvcx/1baqgOQHb61Tndv19a6Ca0H
sDiwO9ZtzUeR9vVLKO/iL3cZboyBhRvDU0lr//kdrPw2woLYQD80Zk9A6dgmUI2BeQFGyJHMEDJj
Uak8vz7s5wbw/d1HP2LTzjIxJWvw43GdtsXWlZVhGYtFPNV3bUsbzoz5bBDKAklr10n3ehD4kTvz
9bHfYwA/XbPDOog9nQU5X1M/Hbtj1lDlIOyrEZ/SvSACr41R3slkKKueKgYz7dFK23SrWe3GEbcO
vmcHf3geW0/MfXRE6LaAMqe4OGCpwhSsTsaZYZanLNYXMZJaY7hKh8XAbG1Wx+whaQwIpIiswspV
vYLvQLak1jdLsm3iQCTLEcHiwuvGe3Kc+Lc5qMnXl6wZn/pR7jdWfQyq8fdjWM2s/OP9DkXd61DE
4F5oFNmImW5V89ianblCh8Z0AzESELmjsRfS8sSzVvVfOmVd0d+g1ba2Joi1Yrc4I9f1RaN+MJyX
ksnIqh3KDlO87Lo2rXWlpk8jfrvginR2/IlOM8ZPut4Y1PNV4pyyvhm2hssYsxk2DZlHa11aciGL
34SFzTgTcYNT6LhFKjvFVO8VgWwO7qLttEd1AqWwo+SMz86u6qPX2vGWSerjqNpA7gd/9b97mP4s
k4b21mCAhe+Hs9C86NEKkbzCMFxbufOW0u7QuzAY8awEDM0O92XPA+0k3Dyo6HChNN50jXFK6dww
AUFDlJbmrZjGpW9aw5ayDUv2vEiWAzOFWFWeGfvZS+RRnTfisu/YCf4U/GimGxtdmdxV3iIiwLcB
PhIreIfqNH1qMx8Fp3+tkyIeJNYxbvUdtDG/LFZGw6yr8+hkb0JhJIuhTL3VMLAphB6czRxPhIHv
RfYfdQn3bjSAFkM2OCXCXJyuPKwQyVpwdhwCMmZm12JKbsSLjDW8jWGx2TBHSV7+3iTJfrQCdrlE
fUlsH2zeDXFFz26yJnmRnDorMaGxdUtKNaLUbeP89Zv5i6TFwnhSp0R2JGuDdcj4+GLm5BJbilYT
RxIMiPXd1ZCrN2lCCEfCuU7pc4PtxPdUl5qw0Fnb2nMy+sM2c5xvVGYgim+8oqPc4qPZhAGRZkO2
iN20myF6eaZkuA8rRumKDWT37s/cQwxPko4/oS1NM8wGVOTk7vXU5RelMNaFErzqVv3QquJhquwf
qebQ7oPxdfgNUjqCYWYluIeE/SyDDjw1poOZd48RWREMmhhMMz+75J7Nb8aStWPKGzWnAf2J6wxP
Vm4txwnoTs6mih7wxGUmq/g3zlg+fX1vZf3wcZ2jgdBJ+IH+AfjpfVrbTdX0U/iwqNZsYBMRAGPa
FYi6USQvLL8Pqf/mx8hnZC34T4/Mko5ICTkUhSAw28eHKjk/Qzwiq7EEM8k6Pxtte6grvjHh4CBi
qtvWMddazy789YH1T8Ai6xw+puxj5C5ZONI6sjz9Cdrj3/aNogsgiZ7RrK5gOdK1/hvOPSenBu+3
tHDe9yn1HIwG06rOLRDLOzJih2Az5sQsUhF38D6WZTONuD9fYzD+quvT/ddn+uvD4UTJajWh7VDc
6J9q8hJtbuF1E4lAg/7CqrV3CoBCwJZaSZa1ZZ5tKo4Bx/GvD/vrPvDxsJ/2ARV7666Owb9Dj9k0
cSYI6sP02tUYNv7NkdRfWwGORSeL96h8Gp9rCw1CgkB/7pGcOyz7unlUrBtrJCAnH1d1624jVNJt
LGsMOAhRFz96uOpY/bCadDdZhhrrmV/xWVdgR4MCXhjk2mOUZjiJFd9ChgaMai4gnGQUdAEMBYut
1q572CHpodNZfkdbRGsj0O6DNkETjFvTpIhu1pUDZtueU5CFQiYGKXNXehVBrHC6Y2wXaN1q7VJ5
LtKAlKn/ECBG41NtQNNh6UrLiSBkyhm4K6c1tkNYpNu2yZnyV4zPqrOeMuQuFIyOvMhZO+0bmntr
P+WckGeuY4uIunjyHtXKUzH31HRcwPE8k/Vhck0ykTmLBf5ecvqkWD3K1xCzgM7MXpv4JarBZumf
e4JDBm9OkikCazU0cSphWOmaA7M5JCjwrENuZH6ljpIIFxI0oVpyOjMJe4FT8DZV+z3zixwzL1gM
sgWJzBkqCaifcI/qmqmZpKqNBu5ZQf5NctfeEbwqKGN8YUByzPKS+KqYeX380oXJq2kvlcbWlq3k
RkVH4KpyHer0TaQwzhOFrU4ipkWMrLeCjTLPgooypDZJfPH6my70r0ef/bErmboyMqZLFVDSyGDa
18Uwk8xfuycCyc3iFVL9csJJgFnviwgwZ0/MGBMqZd+NKTemjd4Sd6lG6UPU2jjT5jE88ri4bjxl
Z03UBH5vHsOGS6tTFicxjBs/Rf4wuOrOE8Z1muQHt+yP2GQ8ZUQkMy24VK1dYHKvX5Xl0ituFGJf
BPRC8MXruDcxifBuiWpCDG77PAKhJpgLKLimdfi3UGY4fZPg6lNd515pwip/ET1kXC9EEWy4T7qi
ZbNo4EFAgsJCNQMbGdZeMwRk1eqXpFBugrLEoVdNFr3XvrQw6Z0kWTewZ+YduBuZkNsxFXf8hads
gJNjkpdC/kXSePYJZ1n88gcGhjqu7TPHqzaKUgf4SbQtfLLs6j27wutJdiQQUtYOTcwWVls4iES5
eiWUbIExEkOkgHRbPgqw/fbOFvyzprSIGmbZYcjq4VbMI7My2UKcOJaDdsaNB1RV+7/snVdyHFm2
ZafSE/A01+I3dAQCAUkkiB83gMK11j6hN5CeWK8DFl+RARZgadZf/dqsyliVSSA83K/fe8Q+a2dP
sWI+pJaHFoj4CjLAI5Wae4LgS8iWZFXKoVcogWqtC1GFEGfMDYC4efI1sCNGPFHuldl0CIZm0bjm
jRcyRDZJA86MiVPt/luujV8oP66IsoHM0DoeLSoOddh+q+CyOQ04NxQZ4cqsrL0+0RnoQ3vjli6Q
I1ddMAi+yjNQ7IibqFMEHO/pUD3b7WU4VI+vOsRuJggGWI+D2KTc6u0MCd/kRmAnLmYmny3GGYZe
1yg1U4OeYv/Sj4dLX4m/NsZ9o+HrIKXdAuOmPhRzyAHPjCxVma2vYNjg8RFYX9sGvjLp2alPFVQv
KUH1KwB/6Oga+8PXOIX+YpYqdbtpazvDKjX6h9IsH5vAuSCjYYB88Fe8F4umScH9q+g+KsGjkQzr
c3vZede2Md+91sw1pC92HyxthVEE8yqm1wJbS8U5yMAVatYxzQid4DqchI0x4hV1r1rW42uXyAnb
Q+Tne8UiWGqc+6CwaJYUl4aeUlZzLufiCBWkWb+GW0ElolJ7xlDJuMmLOdqiybpQaHMsiwo1g4ma
gbzkMnPpUxtIGtIezU4aD6sSuUGmMATnJrOBIJJBHveqjYfvpDYNEjH9odX9Z9+hqZOKi9Iz5REu
Wm2Z2MHOwkinA/dxVyXu50JrAxLLTwxeeZshaFEjtdEdhfe13fHqWHN8cko0D2blVYeuwq8CzupK
Lb2HMgsue2f4O2Ny2pawzm2p+GXgKwnj2czZZF/MOcU+no5x4AeEWDr6KK9f9zntkBnxS2cz+pY4
gpWqr6yASZe6DFZo81HtusD72CgYH7obPV/8muk7j+lpKriEKb0YCwfDQ+JLLQovXIWGSss8XRNu
GVcCfNOSMVE++dEEmwy0HJmSPTfEvZoTL20dwUBX81qaGm+hYi3J5KDSGIG5GBGmJXdOGiYbz/xi
K8a8c0JplLTatim9ZVXOu4KunorY0rQkJYoIsHnZn8IRKZ6XHbBJOanlqCwspVgGgwE32qoeRy2/
awKEaGrafdYn764bzO8ezZ8IdrXdQrdGQ7fVkwIdrAYxeoxe8np4QWeKW0G368f5K5MFXw1w9Avb
QnpsKfUe4hffrEvh4tjk1/69FbJGSo+tB4ftXdx+qnoaa1LE9uL4FrTzM9ZH6sJtkVWUPZ15NU+I
+gxaii4lz0lDmYnr3vuxzhuKLWEn5WwDb0+8K9+2e83CgEiZF946Q362aJDaEnjmBl+CptFKxZJ2
oY9kv5xvy7FC0RnU105sYo4S08TCH2dlqs5jHLDzqcbwMOYxxeaJOVHNPNWzcR3P+Y3vhjd6NONg
JxPyyqSu3/8Sxh9iZ52PMYHJqqqUCX6PnUEgu22fhd66AusV9sWxznjxMsZVadVfN3H9WNbVddoi
E8q05kKvr/XA3qYBcZqdEy6gPBbn5mdf5e2Y2/Ra6gTJMO/1MNhKVdupeIs6Bf6WWtxZRXXXmOEh
ytCgGQpjTIRm73+jV37y7xkQunw08JQzqSW+seasQpzCfOqL63nyAMbm6h0zqKfCQuiYkLbvOg0G
Z/g402uu5lFHzIUIF1D2wySqNcaVeXuzwlgyuhXHibZlnuC7EaFofP86zT/ceTj1BMquiYoGdcTv
d943Rq2nPAHHrKAA5CXFscE+bfmay5KVBL4FajKzjbUD6SZk23QCzjG/U06pZd1TFY9IgGmh+KoN
1oGpMTRVUst0NN4TNaO6xANaoBj7pg/VTWv4Sz0cL1UU833RX1LzxaqgC5aJbSEQnZduk/grhTSo
IZh2JhLdIfMOSowxiowyeFn6Qab6h0zBMPBONegLOZTF9d+/f0M2WKm+5awt4krQlYymUY/ThTm5
V8z0+P7t/kPqBWna0OlDOVQez1ngzsAz9QpWBULI62pmt5ip6CFdUHWsA63KwfARwZQUAf75B/OC
GSpNCmIc6yw5NVu9jiJvdsgrAij5eQLXIYsf8FQ7mKP7KQCtMWegVwFWZx8UXP90hy06jQznUGhB
W/r7HZ6tWEEe3TrrfqTNz4O+qTt7P3fUHEcEto6Wf7CbvOGKsyXS16IC4Wp4aNivmfovmXgRxpWZ
Go2zTiu28Nzjf/WMCEfolyj3hZ9nU1kEAmZ7rat0qXdvx9mPxtf/3fb2/0vG1fiw/LIkpXv+r674
6TnDQgbGxEOUf6FR/tribsNv/2tbf8ufv0b5t+a3Frf8np+TX3SksZhxoVQhBvthWv3vyS+TKSNL
VSkW6prqsXH9nPwysIDRXZ1zxEYGBQLnv1vcmv4XTUh+k+26wCmk+/2z3/+vDvJ7k1+6JyXCX3d5
DGgM3A1ApqC4ogl/tntG3lApDLWCoIQ2HmkYq5ewlWFjqpO9tVAsZ5O37z1/Pej9Sv5EH+mCkfcU
cyt1iJJ0O4K/SZq6pFG5Ea2f/KhD/8VAR6/29lYfKCe0zr4u3H1o0O+C4kXB+RUyWVs38iMzutTc
Z/whTSilWjekZpQo9GjHQWkNxTGaWgIvZ5+N1g1W1Kess26ELGoRNMNLLvxpJ1cR0xsGX5k52VG0
YzE9TB36q1wksuCR2QynLY5U8I9yfe4cv8DWPuUd4NsKRjHEN7r+ixGKPkyMF78E8jW7DL/Vu8mx
t6BKt16JHyDubPcOxsqzadx4EwcId/ZGPlBR9RvFzI86VcKwQUjvwcAdroakvI07cxsO+XH0wi2u
kAv5hePg7EOnXclF5Xm+bJG8zJTeRuqOcjVyQ/uIQWN+FsbZ4+iYJ7l46baYCGngGx5Ly9iWPDtB
9Y5pDlnavWe/OmoZSIF2NaFEqAJrH0HUsqme2IEBGm4x1c6VrSdHO5ZHRC6owNqhljKNKX1J48Si
3IvcUS0Y95DmQDPs86Ze4rqzd2zjlJvcYQ0WIP8+T81t4O4Ko7qIOAiQeW/13rghMzmpk3FTl/Uj
lawbfAtXZmJtrWyNKda+aLigztpqJr+dcu7Ad5M/CUpOUfxJI72yvauKJ+fGPSPM31zXPs0Tf6nj
EWkQv0u4wgBX5cvLuS1Y7QpZAFxHK/JxSk6PQ9JfjeZpsCEDTv6qsb7JD+SKsdXDVxoaxdDtRJio
sULV+sdXyTUoHorKEETy+tXlp00AdlXV8t2MLdS0rdwSLaT8XaYv1Rx+V3VOn0YjgrX2gWECB6XN
OUbfU7k1fbGRyZnXL0d00nMLJx683BP5HbLaYPYLSf4klzcD4kRhRmmKzNiklOLsDW6dvHvyfvbd
8MrU7fj/uQkqgV9Xq969wbsq97IETdsOwKPBmssT5hxZVS7a/QylHPfXmZOjvH12gWqqA59fMivA
y4k94lFobfLV5BIKxV1LE1WkLPaE0Ax5t8JLP3/uzekuUG8j9VY+T36n7A2CbBv4Wsy/PU8aL73c
ImBI87DM9a1ajBdyY8h/ea3bD2LANykEuxjRD3ulHNPgfM5ioK42lBT362SlkNZm2rSbjZoShUOZ
NHqRKw/lsKxrd48sfC9vZlW0R3jeuFdt49rcNjMsbwDX9CQfRVYHGhBgs7lduNwubzROLjx4eUq/
nCD/2o9/nbyVivHZ7vvbdZ81cMqy79F3c916Wj3K6xmgj4xG5fn9j3HPI5jX+0NuQjdB5o+Ns/sz
xEHYV2OeoAfWb7DIxCwPRB/STSwgpmjfIvAZGa+UpS7PX+5Yxhuux2x67AK2r9yXrXVqc+/UteZN
Ehunq6rMjnUDB5kqosIYmlRCFW+VuOEGW5YjrJhPPeF/oPZ3Mo82UAWcu/Q4p91jmvmYGCFzYYOd
c9qnrNPW8p9dKePzekmdS1dYpzaNT2isCfKhNmFWs37UB2sXzCagdeSDDXvez9dIrtuloGqnzknW
ZOvN+7jYyFvnJ0dmGqdBv5O9SIazXuN8OamG4JtaWyubpyzbnQYbW7YcvRE54pi81E74Im18DC+u
K3OLqPCkcsFRrlFFDj9YDed6gvOndLYaCsP51yqWWyv3R6S4sstWvNMCIQ1Na//+ypA21vkCpHVI
L5/UG3GZXNIvgSaDXjPZjRO/nudy3MCAvZddDvuxD4LaV8+3N5+FbI2sAQogSK3fP6uOy9pobFy5
C3ZYOch/xgg01/Zy3MlSk6NNjm/ZahKqcoHMAd1KtCGHpByYSPVOMRshFRIGi7IjFL+CBSL3Ry5c
sh+5XzEva6iazIxanJmAsLmPr2fC7OzJb248mlpqtzAz40YOtIF//LqdFhC2fbZbljCgECQL+QcZ
1OvYxNv7AAYLRLQmxLHf74OmKnjeu1q8apqN4zjPKuatmc+LxEke9eqyC77ZKipZDjAFzGhA0CCV
1/cf/B92BAw60ZmJqxOjD2cPQ2GTq7wRF86JT6eLQ5B2L4e+o+TrNP9g/7HeRpmsMZs6KPooVtp5
TzPBtxMuLV+54Oz1MucmKK1DE5Ynr7gSar8EnYIHbejdRQQ7UIaOackmQUzX4T+bkYTz/NrEO82Z
e2r09EpRjDXEwxd5ziUDsmnfruYZB94qx5a2eXRSb6WTlvOWa4zDyaaequPSaAEkssXIpi9xEQol
LEXSo6/lx5T1b3EseqpxkuXCnDR2bDbDqQZgRlOKfBRvlX2CwnmhBu4HYw/6H+8Si8IChyBDCWfa
moJBVMQR3KXX+HWCewAvMZnXCQ0GiRpE9qlLxMBajXxrnw3RS9nXjwpOrQxEgzxiqyC4/hGgKZB4
wQ1nkJHlubbl4/sr6E9bh5RcRIpKN9Y9yxw0o6uMtrPEwokUgN1KYkcJaMhsP9gY3+TDsjMiZmM+
SvrS+nmNBzegOESjE690cMySNzB/v213poYpL22+1/iRmFnOgGn0P9i4nPMKk3w6/pmw6+g483zO
anuJ1jOZX7BxzRPHQpZzznGqpJm3lz9rw14O1IxSt10bg8IAfXYsGMWV/UoSD1H+y84moYkEWhKB
SFLVmcZuhLcnO14gcx4cfpZe4HGbHAeK4BKCGNQ95YCbOZdmIDayoUmYIJ8xDyQBHJKhjQpflsEY
Gts4x4/k8vXQswgpYyCZxNUSK8qQWKmzsRMmUxPby8RSrTFfQY+Yqww3wBjuGxgQ8lmScBgF6CXe
jIg3RYmvJ2zMe/OQslHJrjTysN9fT28UlNxm22Xsh86+i2vquWgxUZjoZm9gkyCi17V4S4eZtmsC
ju61zSqXKZFCHbBBtAS/nNcEoLJfvH8lf3gR5UqQpmN4Z1siJP/9VKz8CHUGm2OVozTUtW3aXtVe
cfDCCc3dDmDoSWJI2bTlgmTxJz5ZCOmMHD01KZoVU3xmF5Ow2uAqJRyOi+pY58EH9+1t1GCjUOEE
52SV0vPZxfZISlM3mGLiVxKSoH6MEAQFYn4AVP01E1CCzesN+kelof9hLCA5IP/z5MOnv+7+ojpU
B1H+x6EH+emfFSHzLzkJaROgLMIaWATlPytCFvMQlkmB0SBEfx1g+O+KkPsX4kKK3OyDHNaWwR70
kwXkCCdZp13l/YAr/yO/YNm1fw1OXMvF/hXFibwBXI3EDb8EhAqU0iHIdR+Tgn6jM8k7uR/upx98
xFnMiaADSOvARxBYX7pFuMHVICLcZNQcmdrwgVL8/PX48YUwQFbhTnv6+aHaKn1C41L1VzUN8zy/
Ktg2CuhnwFOCIr4HjfJBSP06AXl+CymoaSbTKTJdeHZc4IJZV+pMvcHt+wtrUajpRUGikmCKUPnT
tsqTZWRAYQT2Z4YJPZzp1E7mbgqMndzsqcd1rER1oth3v6zJP2Sbf7oVGh0Sqvbou9Cq//5stdhk
AHYe/VURKrelke5CsEAU/y4CedY1RfR0/CCmeR1ZeHMzfvnMsyjB1IOJXYtAPgn79WyBfcMtDAZD
Pq0EqVq2NOzzbpl38VKBcGSN3gfb458W9K9f+mx7bF3KiXXFly7TeBnDyg7NZPf+fX0T0csae9X8
ozBHLni+xkA59XS/Wp64X1zPav6Uu+ZOuNxJfEKavLcz87K3u4umjcE3wUWEHeTkH5xabwaW5CqY
2mdIRcVUk5zu98eLhrjTATz5uBI9tcO8SsZpBTd8NcHKS3LvCKhor2ArGUCgszwWAHHE9FBl7qew
aa/evyWGxKrnz90xbUxJHY2g7LwrhX8Kbrh95q+M4QIfgWU6ZjsPEFYCmEEBEFvj4VY6+CCq7qe8
nFdFhNIAPKs+mQcctxdtNa7mYDwBgji4IdRgQJB51S0DEJQx76waM0FethcJJdOpnzemgqcfQt04
WvfdtHr/27wJTV5vrclUh2W7tBrNs8i8qsvcNsPCX7VYorJ7M46Dlgsoq6l3S+aCtmVYgEUleGJS
CSvdS523a/I+h421fP9SZPM4v69wpwlLqOWbtn2WPGK+zQs85P4KFx51nDYRiFOvzq7LgilWOCgG
/M/wg/X9ZhRMvr5LpsoQnEkp+7wBZgSuhlwn5iVW719ZwIzMzkN0qITyNA+bbDaw63vUqnipxhAS
iRMr2KKMeh1lRxOOrzcpR3QNx04AnF2wkZdfLEmUaF6NDhynBFyrd1XMpxp7xsmw74wJjvM0bt2Y
eLsAulZW4DhnajXTCtLySq+Q9oGttOZuzXVN1j8tx/CtyYwN+jeaybd/HR7/9SgsTadIYMCt9Hif
dcbalgkF312VOpDN0jwo7QedXJzO//R0ERBQIEHT/SYDnEPXTZTW8Va2j4+qyaCbd5hT3GWMJ33s
L1K4qv18bTNKl8Jp7SyGmkESBcSc+dRtorHb05PGJJW4M3kWBq+XxUC2zYVSRJ9HRFgpfqolAvxh
vKp4k2DvQTXoN0IHnisgt6ju0F+tnTrb5U6/SWuDQ8LezXN8O+EFI8YFYqjkJB241ACGZ7XQce8a
9X49GoCpAcwKQ9tigcgTVkGpNXG3nOga8e8WAw6VoZMgLIkPDoDesbJ2MCYWZrEpXIbPvOFkhMoJ
Nzl8a6srYeKq7rizPwf3dVheQCbdsAXuVRxPPcyKcHRmihB3IYjDCQBu2+gukh5gM0G35/Rrn9ev
AP2dGtN2BBgtl2bDse6GYDt4bCBTsOzyI1HDIW5DeEmr1k4/46mLtfq8jfVmPxjKpmnGbRWRqIXx
AaHDQaGG7btY803XqqHv5M631ECFqjwFEIHN6DAiEkyZvNBxM6igJKOq3oubiqfXWEZeknJcErJT
5wy3yEZgOCB6bdLtkAX3U108c2KuR0azVMXBNK8eT/rAFzPdhwzgsVgTOE1w65+CwryvymaT2dCh
ZlwgSowi4vCmztPrIBH5HjJa6D4KJlCY/F65rrK32SDtEYc059oFVSpk4CKIoMtgE6kaO58Krqd/
sgyY4JiBxXIkW1w3omcGHEaMEjv8Rbe44SQ1jTE2ZdmgC/t7yNOVU0+eeJVeEbuCR16b1RO09/s0
rHclIt0oB6/HEgGQeBBlsHCNlbrbgBZcEZjsSK5tsNR0b2L1XkXIKTs/rj9UQYhSlGG4SCNlU+dw
dvm4op+xyATtxG9DhLWmgbMyPZC37l1CTSlzkBXzYY4FBDqFbm3jaM2d6APuFKdPgijadcHLdfke
egLLGJ5Hux/BJIb9pVZ3tEQ60HmI3uJIVFPbXPeOcW7vsLDF0mPcyiGgROo28a2LGvv3NNxSsV6T
d+2CBGt4IPZpw6R7nu2o+W2F7d99z5phMyiYncVYkoFbg74+ZcomxnQ16QHT38k/sXqeN49kbDom
7PwN+K0VGvFPTRqu8SJkvkxxLrIh3bjoFWEErOOs4BsgU+GSyg4CPAab6Iz2DYR49RXDg0gXJBjS
t43ez7smWdoWl5odtGB+/SmjAI+EB6XKs5h5iCmE5miaVk7pSb9uaQ3awjL4/vFyYtrEN+WDgKBz
R13WWGHCw8YBKoDVng8Ed4CT3ZTz2ZiZ4Z2Xpc0ug/xStE5JMizF1Fnw8prebQqVDgLKTflvh0GQ
rNmQLxaB0YqJFVILfDX03cEcoB4nOzVA1hMrm7EngsYqrw8RYQoDX9NZW+qWMaRDHXwn/Tok07wa
mKUYRmjvLObWjg4Wm9GQMXSlYl4Fv4UrSUOOdT24Ezs2MyUSMVn/+j2whWWhxSDHhnXA05WgJQmS
pVZHn+FfUzzmIhG9mv4FU6eLPst2go9ok2mLJIjvhG2D9fn9AOBPRwRjna5lqzIlch7loSGyqTTp
3spw6ysHwnOQj9vO0j84898I2uTM92DLMpWvCpz1LG6G3ZSWFQSaVZVZEBzpl/INa+xgYKZfy95G
QWyp9kDDMaqGHLgSk8vCx1aHVUHj2SXWFd743AA9HuHmAflXLf9vo0+eAu2+RZjvl/UVpk622/7t
UE4SKklMzPr+/XqjY/vxRWzmaVyXHPB8SKo14jDPfNejlRDjeX0l7PcGrSlDAPcELpcJNObBMnEY
NQ4jfyow4IL8s2Z3L7OhM+fCix9DrQfESsL4QTiHgOjtkU+U4eFhKyOVcG/4979EGaldj1kbEWWU
Jlswu0DHtbk1UwXJmkbnMoZnPVBocvCKlL8iaaMUnMR0Qqro/pDsOt76BiBIdkCnfZiMYT2ZPVGZ
joNfykZOJ9wLVzF2wEbY7hMg4SPFxDkaN2Wh4h/fr6sBznnFUIexHPnxbOzXnDHbOgguXZt+uO1t
55eg4r3OlLsRpnpcNZC842XvescoMS7d0Dq0UEZebRSa6CB1ZxNweAY+zektXG9V3LySfe10Fx0e
GW4b3nLD1ZSSWLosmBVIcL0ThslIABOHa6aMdy2bAT3BheF2a2ina8kQZQczPV5+Qo6Of5Y33YU8
0jIlNsqDSwW1qg2GsWuvzIllR9AjtkWaOm9dYmWbLkPnse809ZXCIaKUuP56CW7jYPk55HnRmwLe
F2t7xh/AVFaA89dMlR6CMPneu8nOIFE2u/FWeUHNc0UTZSsgbgtr7QT/aBsfxT6C9Y4ZggQMGibX
PrZqfb/Oe5jlRC2hqmBIioOBhknwEBwU2OUtnpim3l7Y/s4q4wt5v6baPGAbH1X+Ld2TdbAgNLzA
3QEXBG534R0bKDd+7x6NONin4yVIdDjA/aYFnqN1Ae1rrD5JuktqDnh+rKLmfnLiHQUL5upew7Gt
P7dLCRrC/llJ7uy03wQEZRXxoVME66b1QPcwvgkGazBamG8E3G11pYIl9qYRluqmLAmP+AURZgd5
diGZvOHdWXix96NxOTRPhiWuBSwoJ6DvQ+yUoMHmcYT9SzyUm8y9r3u2kshamh5hlBotwWvu9QTP
Aqc5ZPYXO3/iPzEnizUH2y4vFy1Tw3U7bbs0XWmIm6l6Nhwi+JCCotlG+Fh4qvZFfFVs37hslHHl
Bc4nHN6PvkfklE8nuUyPzcZM2PVxHJAXIPDA5MycuDUWB/Z4smAf2fdGVxzjmpi2ebI1dOBDdi2V
KtfnpLeGLQ6BhyHrUcqEBwNfQ8kO8Tm4mSfmrQoSX5LawkpuchJdqadBbCOSvswxD6tVbB5qHgO/
qquQmUcMaS3MKflMoGOO2ETivUk5RtatPU7IOcSlpt/IOyc7buY1+8lJjhPbq4l9eAWj0jNbbBGn
VYsZR4sNuk4QKyYlMS4vNeIGO6MCxsiDykyTU3CbFR5XxAMiHtRqIovhfgpPs9r+UBL+xhv/VeXw
tj5CfZr5VIEjeIjaXhssv+xx9CHjjvtDaBkodxKmZea4YqQGN0RlI0tNNtgoCe4chys2p6348tSG
d/v+UXDesaKyKZpKm7KmgdjvvItUqJVaqwYGJ03K6ia481H0+6zQKfuI5PHHigF2R/prNQaTRNn2
f/nKupUOqZHiJjcNRIFKC6q7XZr5/DK287bFR2QGdojMdum4QJgZmhEHisoxd9KEfv9r/zFi+OVS
zk6YsWe4oUFkuLKM8eRUQbwIMReIG+f+/c8BmXZ+lkn9CyEhEl0KBpxov39pLfeUPFcCnDVBsyiz
NzHJ3daAycLbbMIg1MYjp3qWOg38yhvFwt6HXDo0xL3g60B20VntFSDx26lwIU2xWxv6AW3TiBdt
Hw4bMVRQxuHFhucweR2Gnbgxa+5wMc7VMubjsu6TUcRPE8ZyVJmUY5xEh2Fq8NSEBT61u9ZlrF7C
bYfssCzZUHCM0SaiftQvrj4Al2Y+iRoks24Mt7sT/kL4Pg1wOoss2YndHvq0Q+EYl0VC3km+2TjR
LYHobcOWlNXDybPppefUbwuhcbbDQm/UJy9xVkOCebuyK1IGrSMGv2D6zssuDP6OXSxqbHs+5dp0
GloOpSjrL0r7OCbJSbW8Ox0LmjHnPBODzdq+ZK7jvrE2TCveQCq7boVu7RJi0Tv+QgcVP0/2CCWh
93toG17znNxV92+RP64kTB9LzDVwlRoQio3MnhXKYQ5WksKmpB+R5t61ffGkZ1hwkVnZ8byzOcRw
OQL/0r4odfhtGm0gay61AXylFe/g2hQe2DSlQdgEyq3VNs+ZznfA/Ufp/bvCJtwyqm4RVMoxS4K/
WwPrCk+csHZx2ADWq/yvftVjhjgfhoehJEWK4oPv5tfIgvAMJKqRnBHcwfVAgcPgOqQcBFfmtsKN
mHMXFs26aN2jont3CZdBJfQGg2lckdJjhTVsUlebaYLHTUkgVby17DwNCA0jN3e4jFHU0w8TlQ0D
r3EXA8Ax+NxZHKZleCjjYZPUwa2cmk7pfBKxoNN2GIvlx9Abl22iLc1SWb1+lBfvgqxGIESrlEKW
wwCVhVO7nJ8ejvfw11E7Bgu7SZNFRxYmgc+k3EiiazveA5y/ZZrw9Zv06Axf1VDF5CeKFzExgjLf
ZoP7orBhMYj80gXKw8KrACAMpn0vtlZAFZaB+90HbpN7w1a8lpqStWX6JMiMvU3Rp9YIln7KHKg7
AWuX9OQ+dc27WD0y6nUV1d3JSDFYlAIBs0phs5LaQcyRLFG9VddXpdq+mGSn4dB9QkKy6vPo0Y6I
9UL42ND4nqNEXdh4JJVTetO2zkMF3FgZo12ju7dMRH1mxhXBsP950nWD2+jc2252bQLey+1h07u4
K5p4/oIkZhH7jft1BMbwWiMghNFHWPZ2QkgTrDGBWHb4EnXDsHZLjpSCIhjIrcZ2toVmHLzuyY5w
jGWrnYqrWmlfxNvGTPyDkTGdSUlS/hZ9qIOkbhS3jk2jw4iw68vgi4RmEY5XjHZfged5YDqYcE07
hNm14cbkfnSkdX2rTMypSdUVQc8zs3+bODOwGrKI2BnOkZ08nocPdvM/7LEuYxB0CZnNQTR+1l1q
KYtmE9DtFbO/JANMexISSuGrQakkNYP3N3XtXPwAf41GFseDYZh/4KaqSHpHA+Hfqo95f/WEAb3g
MuQBqbYEkwoQSYyhit2k6B/kRtrb8xqRmIfO3XNtiu/nnJuJgTHbNjFML90JP7tqmZLNk2LuJFVn
UG1LKQwZXvJkqM+hFR8HFLtRiL9c03FXsDln7b5/N94oA15rwqDAmCZ1NB7CWY+lT6tI0VvDQ9aa
fi7BwEg+UdTmDv3Qis8nTaSZ1ftrhzhM0rKMgdeErXCqr+RmScXL8+u9ovab2vOOQXFVVKRqHdUN
XKHev9o/dYQoIxPxOIzV8T/OTn47mOrUASKw6goyHSJjcXRrFGpjnwhOgHiDI7X0hWTuPW5yTkea
Oyc3Us/JKJW+fzVvFq6U0w2NHBdGhcXi/T04UGLHCBno9laZ9jQ2vH5Y50nHR17FNP9XF/b/SxS+
MAvZCuoxiIr8t7ET6bH9Z4nCosifo/rbm5/4KUtw/0JcAOqPNY26gNrSv2UJaA9o4dHEo6/4L0zj
z0EV/S+D5cXkMM8UEg1X8FOVoP8FqVBDk4DomGf+z8ZUzruJTCAKCNJijsZ1aMec9d/GUYcFMBsa
hSX9wbbbr5PSH/TZvhRKXVo33xMv0QH2Z190LX3J5xG8Q3+X6QJREkyH4gFE8CcS1rRe5t582/Lu
ovgPlxicfbTQme85i4O5XJP5YW6MylW/wQrTXvBpz2baysXJza+pLiua7yy73osoCkSXQfa3l2MP
EwwzUjHOOYuaY2aEVMe1wlwwkLxWE4BpLTPCJCiMcvs4mZRqB4XPm69qvdKJYk08CklGOc6vKv1S
Hak2uv6sM67oV0ts1BZV4dabfI49rGWgnyY6pphNsEpDOcymI0g2mjzGkwq4hYpB83eV7j1tfqiU
rl9UtHBgKqTdRqnJez0dQ1CzWKbdN93TwD8YDC7b3Miwzah04z+HscSEsZr15HTttABF/DcDpPfz
4MB1K5LroMDSEvThLqmFFxA342oKaxTOgAWCtF34zEfvGv5OYrSbNInwu8F5qC0Y5umx1mmHagmC
5i5Tw2pZhgRRjNqaU32cxyxaRQ7Dyl6K8lOGMSAaX6ua+kXRy2sTyHhJ6jtUym6wxxJcja0t0tHE
WcBYeer8pUuDbxnwwEU2FAn2RIux1mmS82CpDVG88upI2TaJe+jUz3kV02u0nziZ7qY5uCmt6yDA
dbAf1PuIKirjA80XPVIjyvpA2+e4PpZ1vxv8APdr44tqMRgezmA7kuBbkqU410GxCNUqY1BYC5Ze
sp/UOFr0Bk55U3iLY9GnYTAQKQ/fsXUtlnqfzBsw/jYjOpB2sDcYzfQUQrHymgnkc4gzTqBTRKHR
nuIwukwcHKh7t6xXDlqPH+fzP9pi/4fxb6U6+5+32GVXP//v/3r+3QZOfuTfe6zN1op+wEN94+m/
8G5t7y+ZwpMxQMOx/j0IyP6KPRwdd5UZ3x/Cg58brPYXWFZiIxn7NTnd/5HsS/fOhQWyxeps+7rK
ZYC4EPHQLwWLHIeF2PYdJvvC9jFNAIfb8y0Ja7HspnXUws6J/VsjwAwiyJ17+KX0HKutUMzjzw5m
FXUJLGOADzmNIGNjk6xY8F4opbu5WYamQT47zvWSWbgVpu3PZefXRE90T7yUyNInnJ+FTDIlOKn4
5sCcdg7hNqCrBusR5tdkg1x37WsZcFNjXBJs+Ttj8lVvhifXWeFTnHbq96L+m5L9w8jUPzy6eFNr
UHEcIynX7d99c5FqirmJYBvtoPaY8Lc3ZM6f0hpSIpDUcT0Z2Ib19XxBa4A4yR+30ViXq1jYKN2c
PM0wxpMYlh+6JjYojVJzBb2d3jsbRLmLu348jWXI/gyodznlzbqIPRqPDYMMkVeUW8s+5FFarvE3
0lccB2XzOQi5k1lSPZaVkuEnkLIFpG618a0AUoyHW5lp0A2mbt8utIvCGvutrnYMUnkz+osh/g5w
fK+MbYN6RkG0OoTVunFKNr74LmhbwOgOpMhRrdqLItDvLf251i7B/vV7ZOi92HispjS2FzXgolXc
D0+TqQGtF7h37n+ZcWxaOlO9amLaH7MCBC0J1QeZHKTeAaAHlxR65eXCnCE22Dnq/HjeGNjsLhWU
MBnuYrB9uktzmB/wZDY3rcVDH9NtNwZXpV3sOz/+KpUv1y3vyt4/ZD6sdXeCv4ETF7427sFKOdvK
HDBJbD2hyTgaTbfuSYsjw9pcLss6ZqF4Y8Yc6EjNO7ygb04/9scsZtrT6G0sjX4fR31UNY89DIh1
FOOjUdLL6gbG8/R7jzR9wQi9uRpbqBoB223kBEc3yr+DhSSHhW0CyqYtlHsUTycfZ4eV3vq73Muf
VI8N33seePCLQShQltldTvS0GA7/kmnBhcizQRtFuzpHdRGaBN6tw0JrHbyeo+5FBlXHRHCRIfxk
VvpDURfXFaWvOOweSyrRcS5UW2ZcBM4xm+jQK3EJAceFISyWY4a90SL1Qa/6y6lxNgXKnKJtb4yG
yREjce+hMS3iXmkZZjVxi0m+Ogo11lDn7UL4Dh4oZxkx5ieuyDH8k3y+bCO0VRZakqiYbzxRjyAd
u/fauQbZFT39H/bOI8lxbFnTK0IZtBg2QYI6KELHBBYqobXGjt46emP9AVl1Myvq3kx71mZtPXgT
BA9AMkjwCD/uvwhcHD1cddxZnrktBSkn/1SY66QuRJhywmsWKDaCk/VyMheMyqqy69Dbh1XyMtFm
A9O/HQJgHmmgkA40bch4LZbqvfEp6NlLIemD3efye+Yj8CWP+6BTD37UXlqK2yO6Z5jxOkOE6aJq
bUxy/VkevQw5/P/J1yAo6M1ZMWK+XMDWNTss7PSnUEB5s6P7GkFxG9SJgrfMqiQna3ePQxxJv9nv
/GPnPM2oUwRM/Ms2Vfu64VFaFRHsOpWXdaHYooTn4WBGS3ymP/sBIynDRd8oOqR5hpG51H/f+/3P
4vyL/Q/r5n9enG8DiPurpqpf66Cp/r4N4oV/LdHyH8DzkD5EE1uy2KWyev+Fzlb+EEXZouZqUHxX
gXD/WKaNPzCnI+T/y8eVS38t08YfKj8+Pq6w60B9Q235b/D1Z0OSv8H/6EmWSFoE/K4GSvzLJpoM
e57IgyQtxdC4UTsd/SvlMplqkHXfBsNKba6ygLtf2zw2eIqMXnM74i0Rj9mmDJle0MaQYnLRVWIH
l1a2UFmyAx0dJq/YyuVA1RWMigs1ilIoqT0YI821oawLeIm642j3TQ/ZOn0Z+toxjfiOua0ZNZwA
cyqrGJZFwifl5hUBORXV9jomhgNjfmkNVEFbFmQrcXrWzWxM7KqLkQ2GEy5UIF+E29Sl3moGRN2Y
BcaIa+EDVCrZusG/UBHyp7FGbUVHQqsh54QwteghaReO92xwvoVZtUs7/d7TMYsZITcH42nSm1KC
JSL+O0HHQtMIVqncfce5/s8w+4/DDIb1L4fZ6zTOFq9l7f/v/4o/k+HnkTa/9sdIA5BBMVCiygXX
QCMg/WukyX+Y4KipFoJVB0Ivk1b4K+FgTOPTICmINuYEg2UA/BhpJJhIkpsa8DTQaf+tgfZlB2+i
vkLqQoOkIbOT/+py1Iy1EY++Ki/FdXLjbtNNdoiW/m8sFqBb/rt/M8nKMDWQ6tSnDOhPQbeepkpb
k8Bbstrl/qvPEksl2LLTBDzk0ndPzQDIbuGJC6SRqe+zmOvSuqU8gQYY5eJL+4wuYR4stCWaUm+a
tOifqR9ZBGNkFY5NYeM2a2LCskCYh6We4MId7frDPAv3wV1NwIQo/slIGO+I/gHIWaS3xIvtCX1T
MV9Uh/HVSxzlG0xvdymv8uf8USSfieUY4pTF9MB/LS4i1OjpsVevjBe33mFqrN4GyE4s0CQQM8dT
l2AjLYQrkUqiVFVt6m/MO/FD/KIFyGFRd1oi8BfJFJmWMfKqlPEff+qE/4b68E9SxvSDAqsFOM3P
Ce3173daQNEpGkuyI73TrIUbdRXtSLyY8F8dahVrkb+ge3eEYN6jkv8uFJje/e/T9t//OwvOz79z
nHUjG3lFXmoLfgvdnnbldrUclu4CVzcbt4UjMe//5Vf+0rk02ONN7uPNSAYh/RAzG7Ra+4YoIdJ9
6jmj01xGMg+HYdsffYQS1WOR7X79GXRG6pcvzhAGQD2hyCR2ql8Sd4Nc9a5aifLSfVGHxSTD+M3A
FPAW7ZM74aZ5wcn0oq+TS7mtPuuPaB0+xOgpbiEHZwvxoxCcUbRJJ8EVHxayU66tZ+mIQKiTHsOV
tDJW7nP6pp6Vi7A2dso9UoKOddY+zBflnNxaJ1JLSGKeqNd5DhTiIvsdtux3X2+6/tP4VZU6yPrp
6wUPbE4YOPIqfqyeAKt/Unt7G3+rRY8/zm/u6DSl/PQvTU8UrDJGKD99V1+TG+2u/Whxi1YB0OBD
sBRNuyTbgxI908PRu5VJNi4s7zzEW6+95ufhGL1qzwiRuVcf4+5FF4NBckjfSYpdJN9qF+fZfY+L
TWT7xaKMML5bYvkqUF21HCvD0mpTqqBHSGY6w6V+BxAomovCXCQMISiHDhgVdCbC+5z3G1FXdfq7
5M14AndGTk8LHdXchz7CMAC27BancHWrYLSIjaCCViKo7GX5DirbMj+k+s5SDrgYtJDSl8kIDPSq
JtK6Nu5bh+q4kDpau0nUDSaUbe5M1WVl+izmNcOEFmSaYhun2tio4dYVbeIa8DV2LOJIiWHJYSjX
4232mrxRUsTED13HmiLpufrWAey+DG9gZoMTMtLFHihB0i/Tw/A27AhLKsTw3QX+tV0O/N0uq418
dV8kQNzZAmGy4kbBLatbpKfa2uoakcwSdeSm22JpLFXrE7bUE8hYvtbulukezbQ3y1uaI4CgRf2Y
n10Ke4ReyXFQLrW5GcRjHAEawPUyOCjyh9GlBHCOQIqyM28zZScj4IjGJoluXV80xXs5ngd9GT+p
7XKyexvAW1/Ztksemz7Uy+U9aWXjW8U68qgmtvHavCnctWItnaWn7I3aOmuI6R+9eCOoqzZxJFCu
+JCXux5GkRrcNjFCpOtetmOXvbQ9JGtwsd5IALnk/eXKkQxk94+tcFS8mwjzz+q2LDapd9baBco1
bOot6rbyOpQ+iggqxQrVPAaOVq5DqB3PmbzA7wubn8Fdx6+Fu8ASXUF3SNbfLXGNG7e0JosfG2jj
YiG3iFGm/owvGrj0iFr2sguWNegwNDhBVDOJ9Lt0ODTmgTITU7+lfbjrtryzqqNZOyEuNtmT0t4Y
kt08BxciXrBfCOZ4dLazEu1Y4IRulcP9D50hcVDnNSQcRSN+U8YYIJol6FgjOJXhKervrHw30Xzv
tQCE2rHCNjlbDC/WmzXlYhg2COXa4zO6FT0d9ZHdODKeOsoj4bqUVp23VBty07Z2PxGKwKW4O/BJ
0hphQT21Sa4IPv55dgVpscQdcw17rDbszIO654jE9CUovekTCaLNamukSx1cOC4q8r7RlmVO/16L
OPpBZLFsU3cUbz2093wiBe9x1e4GG5kBFLCT+tSOS6WyWbVNH5c/sNZ2Li3EbwO2q7bK+h3zmpX1
Kcor1OglbhGq//WyA5Y/YMpSOTkUi3CpFOvMWvjIaQfAvVfUCHrcXj/yyI7JAyAjD+IuQr8Kgtp2
KBwzW9faKQcQIsHT20V+gyP3K3GJRiU1WerIlhuMqWnu2cvuejSeCm2FMVGOdmMLwLR8H007jndN
swsbakDntHioFBxbt+O4oWIQfvMO7i05EZzmrXhVlnsgH1q2GqRFPdiNsoj3TbgkNYeR4VY1V/T6
7jXiy8SOPCCkvrCyDf2zywFzvJXh1rJuXYBC4na8Mtb9B2wROuUB1BDe8I5aPQ2oZE2qUZs4W1nm
ysheGxgqp3xXHaJzMjqJDJAWbPu+bF5D+jWJMwwOt/FW3nmbysME1ValRfgalkgrb4V0mbv7Kr3q
xiHuPkVh4/U2wKkkfau7cyo6Zf0klvSDlSlCk1qGxs5LtroChPisyzdluu93uXQspCXe6laBjOxN
iKWZXz2mwl2YHSXZ1itHyRbZQ/SIlLb8EuMAkdjIzXeZHfUbHEXFfstq0T924QqNLZn6QrKU2iXJ
VMG8TU261qLFFVF91FgQTiNzRc7avbTGvayhbnQOhXWgwPSd5GaXsGIYvyh3m9KiNZDt2EQYR0cb
q7l3D+Gpr678TlpMLegcb5Lz+I0QoB23Kt4vnfIeibAKbiz/hHp48AISSLUV1rtHeB1GtsVWRWyP
KnvDWwBhkBoC0Unv05fs2Xttj3K20GNMdskpA8R95McjFIM6r3JLgZPiqdouNALd1IlFB0wPH7Y1
nYEpEgVGw8Z4wTeZ28OTdNB3yil4HG/JiCOxxeyrvXvIyCyGo45XydVwl/gmdp9xvojf8WlN1Olf
mfmCwVwcow3yqBYJMtLpLCXn9NUiNN9ab7hMy6mtkWOVlnWyoheUJJ6DKVDnZFMuI/zHyoVKGB0e
6EP5tUymrySeMbB2QOuK2ISd0PBOmIEQy7kAK8w/889QctwLkt5BZLNdMEuEvsElsAivknwKJSSb
+X0CM5mQSIKj2jyJ401Q4uZ7wKPSiI6RSTbNLl+4qXmyMkR4M7brM4vZLEk9+p/wOkyy1U7yaD6m
31pmhYVK92W7AONz3z2WDnFoCJeosxnLU0cgXMM4APgjrgNU5lyAqpDTlkgYg5IC6l2iSohpEMul
cTOZ1EyS2qeA+BB3B8lJ36WQ9LmNq7SpbJHtQRq63JlPmD0KOFYDcUWN31ihrobTdfs5YaPEpfEg
0fFlQCvrXN4TnwEueTfueLb/OZ6zZ0OnpLBLM2eEhH3T3RWPKDV3CnD3RREA7l6FL763iD8FmEgU
QhbL/bDzMWDAnWhcxE8KEYxoJ/iCbuWb/CmTdorMBLscjQPfbRMBvOLeYkeTO2F3iUwn9kBLb0TT
EbzNmF1Nya6hpMm2tOImmwKussjv2hquxadQYqKx+L2fEm2bKYuCqRuYutFuYaT0gKLsAGVrgNOv
cFjac/8eglcDCgYr1Swu4xorMpMU8m1xlbViwWiPCfFeB++bJJ5TaWEkFG03eXzMvJ1U2gadXThU
/V4fnUGHSXcrEm7mWyk8d/kOO5x82OHHgzR+kG2zgJTrCspRyFQ/KWXDRWLNUN6ri76rn0sMnftd
mTnQgYsCrpk9ihvxKTsJl+wuY/IZl8WJ7hccrF17r90lkj1sCfke67X5lEbIzK+8E5VZ6qRRucb7
yBsPVrstFJjku1zYjME+Pw6P2WSdZLvv1DCMg3+xdhMw6xQ/FfUiehX3zP7Wnbsf9hik7uqjAHL0
wdqadniF63PPxi+/UV6LfZ3Y8pFFni8XRmexuRkxN1L3ueFoRDkFDONFckryRXhkhjSes1f5xntK
+dQYtDR3PgWsTS4sEFi/b9H4fibw21d7CXv1eqnc6sli/N3m8quz9cQ9/9se68vWVgql0YpSNiGA
o17dI2YWt9FeP0uPqZOfkqO2YuKgHxTbdOedsRJe6Wv3xnTcm/RTO3eb4O3Xe75/5L3nzyMj0qOY
FDqlr9BnLAXdtFKJt1qn3baP3qe67VcQGCI7+w3Aadat+/u+mq8uT5IZ6FKQrv0CODYD2Mh1zBbX
eiyid9D2knXxMLzSsN2YliSZwZsu8atv7ptnbxKuXijjAiyFKC8QkZdy7ANPAlpi6KoL+/JiVivl
gQKl1d5lJFy8xa9vzSzt9avP+2U73NZKJlR8o+Uk409gYSzVewxr4R7IsmNVi/y1v2ov6dV8lFZS
brNjKS+DsFeT33yQf8LTpz7z0437snHNhKHs5Z7fiA/i32GiNG6Q815Hl3rvbmIsPB0vdKrf/Fz/
BtD39//6Ze8aR0WfdC17V5Jb7IoC/+g+RLKToDEO6PmsvgmM0WEhRSvlNXkefnf7f9tdvoyUIfBG
t5BJwySvOOAQ7+qv+Vl5a+/UlXkwM0fDCPxNO7KFaL+BJyLqqF/NDcxFppbkTd1roEM0W3tipXgj
sn6Utr/uH5NQ8D/TJdjNTfhChJCsr/1ZbHItpgqxTM/dtTyZrOFv4e14lx60p+IGYcV8Ia5qR7mT
V8naXVdH7149lSvKjycUPjfAmLfxul1JF+/cERJ900nyEPHuoE5tEM5/FLaxuqSqJ+zFffGbX3fS
K/7nhzdI8xgkTVHJ+nJ30exGLqyXubuorwJX9lYY7AD2gS3fQNdeZg+C+BANq6yAaX2q75pvDFjz
SNnVy1bBKybryP+z1S60uxDTMWvNy5XG9oOVQsivr3JzEVqOyjzKJMsuiL2tte7LhbYqjvE7qbw6
XzG0VRXtV0dgGaoW7EF6spDWtI1EshdQvjx1sHzDlig6Zk9kKvv7kYK/Ce9o0ZyBorvvqAImEGPG
Df537h1TgtjuJHM5GKcJH3yT7/1rRLKiX+BQ7zULv3Cax2FHVNWjPNteGt/5da9Q/m2vQI+KvCWA
D+NrljgeC1+KpmHT7CoMET88ukVKgtgh5oDijU2Rfwftts8hCtoycYjCKrNJOkBka0Wgnj3FmOkb
Tho6e6Jjck8IqhlQ9dZ9uDXLreitRXdhiBu2z42wzO9//fn/ycCcJhsS9jgzYxyJfsTfU1ZtEcgo
kDHszKO+647+cxLY3Y16N5zck3iQ98Ep3JSrejcsg1sSG7/57/+2W/7477N/wE8JM+T4OwrHjKn+
nSprfW7JVZEMJ1/wbSr9yos0WxFOiXjkvc3/+v9RcWj6N+9ZPvx/5P89qfv85wrr/6K4Wr7GwevP
JZ/pJd8rPjCh/sAlFRFaAPA6MM6/6j0Smubg2GXEKLEzBAHFL/hnuUeQxD9QHqHLaCqwJNwNftR7
kKj8A8trAKHonv35jv+N0ioIrL/NX1SUqBvJyL2BwzIoxXw1vA6BSZRtHSdEupK4LmR1OFTToQza
4TA350fzOQWK3qSMuP1x6scz5EoiGzlfKY1qZL/iDTCd/no/KYaxII711bRCkDVloAAdghSDqct9
W4/JeW7Jdm+k1kMRheU5d9M7AY3jB6+U9J2L+Q6UCJpYFvVOURgTSJOmPr1flJTKbm5O79dQBT7P
LTxV//V+Qt6ddH8Xi8FZL/ruRhJC/65ScmXZSYHlKHPTbMJ9r4HIMkXFu5sPUC/itmtv1d43NuHA
7h0x5uBmPmRmHN4Q9pECHcfB+XJhbspK3th1I8U3vc/ijkdg/+jpjbAWNQ/p5amZm4DFslRL93NT
CzsSdll7Gxa9fsF6/WY+ncQVe30T059YSIpd1Rb5tm1wXapr+bMz6k1kWMOLVHikgBUJZzhXsch/
6vXG63IDAydUItxBa1/lETmUoOtwmNQNeyoR3cYWzkxxVSPQgc41uBDNKaqYutR0EXIq7JjJOi7B
g4sAscESaLDQl5YF4yS24kOoyw9F60nPZpH7K78PlW0KAfZJIoNbD+KzkgvVJnV934niZNxlootw
Qy0bxzivjGM9eOaRmoATmZW3n8/zW+SOUpJ3C0TPOompOaHqjIscCvqFGmW498Xx7XtrOl/JQrLW
RTw4dCy8LrDP/COCDUdtHBofPlL13PC7g6fJMdmbmnFSBvsskSCHl0N7qEq3AS/dD2er1+SDmzbe
clSt8dXVY6hymfug+layCUuC1p9mi/P3MPhnmujsqfkjOqYYPCnigT6fUNMUhOUvAURsKW5c53l8
b8mFuO/LYjgXScnSWmdPte4H1aoSzDXJQXVifbOIy6mUOrjmwKdDKIPiX+HaCo7mEILLmwwhOxb2
enxNhIol3RPFcyW7IvCm0ierw4UKaK8h596jYTR8Obiw60oaXgdDyddhrokPJLJrv32AY4TQvxju
iyaRHpSxzVENoDwyPydtg2EbRZWAIs70ElVoHSFoCkfypY+4zPtl1ncfUpkq9zoFShjJ0oc21vJ9
k9TmcbpWyDVmBGqkrEWVmqzXavLzl0d+F0fn0h2FJXrhMYU6M195RRo/eJb4UWN485lrj6HeRVuN
z7PCiZZBlgS3ZWcld3LYJ3dprOPtkBaX+dTgRoGNu5+dN+w8AjlKz7nSpmeoxeIu1av7xqwION3h
xhsioqlMUG9bsSyOgak8KBSzb1V+mlNBlDZUkB3VsEdNfO5TaZUg8CO49erX3WOWtvrSPYghFAJL
dBzoH1/qmXWjqGbbyNl9F+By44WadldIuebILQgXN6AZ5FG+c1EQ+n6VtWO88cgOFFISfssBXQZp
YX4CxTypvdpu+P7dype76tRl6i4LzHYfTq2+63pt0fTurqnadpc297k7esdWIQ/I8jHCP6P54xCp
lnfs0FI/omjSLY0kx9nLaqQ9ugVLjzu6RfxcLhbfz0WqtDdEFAhTERu/bnQxPE6bmuPw/XGmAZwd
mLMAsGi99JDKPokgyNs7T9Lj3wj0we74suxZBGeWziJMiRrUxVcJ8DQO8JE3/OFe7+p1CpjvqhEo
91JRXOaWb4zx2u0zfzk3XaMyr+gB70o91LAzMnAbNZtUh+gcQ/zFmBnk/jDczAf1X49kvb+aOloz
7ahnVwPmLwa295LAaB9Sil+mfD9ODa7MjUiW50aEJvLZ8sNLk/giyZ5ycIQecdNOkL55TWN8yDqO
eWZnw61YqnIRX+OsNA6gkUdbMN3hpQrU1y/nlbywnspa1W7r0RK2lt5i5on79Ish+5u27v0HN5SE
bSZh7FPGLe/hh5sMsYmH+fkiYlpLLWzJfJU9pqcINTcx/tXe1CzAaG7DyiKM7i0F8G9AjJ6LOqZU
HCymbmgV/2rPj2RMIkbEaLe+XyIxwm2HL3vbMpBvhJiuKtSMtukQIXPGHDMe55acoNafaxFIWMXX
btPBbG+KjD6OrC1IrLIlsJfKepf7dHy1DdQNNvEDCxFLaqdUd5bcjDdi25aL+fz8NJbCflVgLN5L
8oCUVv3nAQ840iiApO35gjp7uM8P9QbhD9MVm0M3jONuCCMDNbGAVJdGVSPow+YzLhZi2PqfZc+m
bDQVNrRekmDS0sU7NKikbdVp3TGy6ncYsuOLO+ZUYkLxiABNdQotFJ7qKqIO4ZGWnc9hj/wtB1a7
6sz+LGExfjQMv73Nc5/cP05oS1eWmttI7sqrn17naw3C0ovaK4VNn6fpWZAe5DDpfLvKYJ/+o9WJ
9OIiqNobYiJo0WFRvwoj2Fu/Yn+iao7QlUA4LQgbhdEL7KyA7RhZmTwOcJJ8CJUHt0is03xI8+Ci
+xT0rKCSDBgm5MrLob4qKRJGXR6n2HeUAZA5VDGlUW5vPRX0jD+0R1cNulupkOK1nxb5cr7YQLq6
RgmWnsZ9ZVj+PpUiEualX6c2IGrNMbQOkypJ6IxDF07mtoWwFXVSWR3+grda55qrZCQZLRqpdlul
reGkSLkIudw5mZ/Ku0DAXgd6kw9IsEr2Ue2XE3o/p3yHneYxzu79sB5uorGChDQ/9A0NVxsxWwuK
9NqDCtbYp/OrTUBFW2kEzalKwbqWbRPtLRPkslaU7nU+1xkC8WWqUBibnjJUg3JAcQt0+EXPsAou
G+stKDwYxgQgRhp/WhiLvXhFS82j1cLnux4rlfocuIpyNJBcYu/rB+pxbqfgoJGeQkeyiSr1+ONC
eycOxoBfrSDvlD4iJ6tDRv7enh/JfY+d+mABuS/7+KoPVrHoI+S+Mzzvr6EYx1fI8F3IZn9uaJ1i
7Yax+zZfbwSyA1KUUS42PZnaEaUvgcDh5YoQV/oSaWPhxPrDoMfSQZwO8yMiGWmFMgIaBhZELzDg
XBljUzwU8MFX4HiQ8O5Mar6VVF3FALlHd0yDUy8xazNQQpQWBXlb6kK7ZQtWHpImSNeJlFYnM5fz
VRnVyrU0FMVuTAuRMfdjiEDWK9H4IAeheu659Oeh/VCDvj7Np1OcJc8kaxSj/owtYZ96YfFs5kK2
zAZDvpGSPt11RRGtETlLbnFIHxaC0QKVsD5ztxJYJP86CCLhywJxY4rG47ifLzSRIhzTNLFWFZPZ
MvOqcKuXFbX53PJeZOVzGCLttWtVa4l0XLJv0W69wrfGEjQdtVfTn1TPTKu+BAgS7L0SPZeh7ZER
QaVvLLx6V4lNIa9Goal2Yd9P2DpJqXZzez4EZoD0ytfr319FjHpMRUnYF6bxFAyRf0ACorsKVtoc
YxxhfL+j5XEoBcVbNbh5r+ZnzBdisCk6xq7fn9azId6Nakkdb3oP8Me81GxEW9Lrfj2/YL6QhAc5
CaXL3ChLEjdapR6QaPso29FDMEaOxYWbtf6NOR30oWmXUVL7qM7E/s2PC/OjLGmkja8Nj3MrlbR8
XcckPesoanam6IOzQGAMAJ4Iu92w8JvOpUC5dGmjXMJqSFBlieLVfG4+sIcrAREmHbz3iNdhyQO6
SnHL3fySZnqd6PXbOmkgwE+t+dS1EwQJAxXeWs1zg9Iilt/T1fnUjw/z4xW+KfTrbhR/8YHmJ1e5
8ucH+vF+84dSq7Taff+Q/+YDfRq1+PUDFVoGnKwvUn8JjxKgBfG3aBvYAO9CceCH6hS12JhVDj9n
BDJQRaN1pwuCeMCrEwzlJOXTpaCnVBmPdbcTKcQL4fAkUG7EILl58UeqjhoerRgVB+Nz5W80r5tO
14AcioRSnJHoV2EIyEiapXCWkkHatprpOkoRZPdWkby0Y+9/BGZ0SsWweNRjhbSvANmF1TyxYVAj
+Njgihr60uAQs0XXwtLCa2J21wg13cPcAkytneoOCaiuaA5ViCf5t6wxr2aYJGgTR+xWere1Vt/b
ksCMWgehT0SjrwtQ47gfEE0oqdzcGULQ75scPJQ2NfuxT69qGdnzxUHNm7tAq2+GOItP8ykVyyUq
ln7MFoXnN6ierJHT1NCJpIm5cnEwevDf81WTYXYru3fz+3x/s9i9Hfomu5mfnrbIMelt327mi10G
MMhCBiPxqPxH5ZA/dQ1FbjH29X3oecUT1VK9bLTHog/6Q96zCM/PCluM5D0Nq8y5WZeaMwYlwZGW
UuVLLJQ3plenMgAg5HPa9fw0uSoo2ygpvgw9qEot22RpNhzUXi+csmqKq09UisqWnD43qnlndR5Y
2O7NlSGNYrJUXLu2UJ8Nl0q/P3bqtfCR5CjrwD0IPnKDsmekGzaH+Qkqq7IszUrZS31+SKsg3UVC
ke7mRz8OP84pI2uPi/J0K2fN0WzbeBl5pv/erhDiTt7NRsKjVVLFbSEH5qpnEwdcR8vyk9TbYl1Y
6C1jpLWSOwFAL7XqqJIgTc3PGD1hV0Z9tZ9bfjfmJ6HlUPrCvYx/PXA2WllX1dTVDZ0toYSV9ljc
z4fizZKyAMhRT3DStvpOH0m+5qFxnS8LfrvTmqbYxINQbKoxtpBSTgUn62XxpJS+dBLkElyJ5qFb
jbpwVAIw+Ne1+VHXOULuBie2j61dhKNP1oTXDbne7bNa3/94uugV6K162UeV6tRz6lB1d4ifubs8
S1ysWiEtpF6G1EhnlXuh9aJtWgAZ+vJovppWlPr/8bxsWw1+uzEKoum0i9rnGByQPJTJu4ZMyULs
MmvTUYV3MMY9tynk4tEYpdN8sLACO7mlbXq5dIrBWvaB2J/iwoPil4KZMnsjeUgpXBrLMBFuMlFJ
P2IeME2VL3nlI3wkVvXVRz7OqTS/paCNTFhQaZS3Ai2/NUp+m7RLtIOl5N8sBIRuWopOa1dXC/hz
LDCsEvJD2vSObgqZeelKUdrmOoKjOmmF/fwoq1vUadmXLvt2+PPciNRfCQ7vr+d8bfvCu9DUTtUM
7beWEnljZep7H0k9LD7DR4ox9h1VaYuD3NTN+te5A+3vm9w5rQz/hrSBSg0KMbIvqaUmiaQ4ht3z
khS1/yGF/smwYnlZxkF0FOSFVqfqjSBE9Q2aVJOJ+tj4+Z1c+eYFgjcqSksl06qTwaxJOs/yF6OY
1RfkiEG4F+w8FKtYZpbRbfq2WgeIhV8T7uj3e9tmN+6oXgo59j9yLVcXo5EwD3bup4BAUCcWywTT
pRspW2tlj9VLGLRA57EkNKurIGqykzfA3HJ0kg6mB/Q/HpXCMSKkDwPLqw9KKyvHsAg/GjM8UuxQ
T36oKKtUawzbl7TkHCOy9Ou7OZdMfsrEQI6aDLuRd8eNgiL/VyE1s2vzAKnMfj/mfrmL3PpqZZ7w
mbpokDeKBU6EFSlCvOhiSR2QqcpVt6FqpWy1i23UJ9UFDUOMkTuh3vRCX12swCi/nyvTtNmgjA3d
Mw2XXZf4e9Hs8nNYUaJSpiFE71h5uRmtxwSLS8sMo7WLkvzaTOT8uR7CLUiu8U6AUnTIkYVAQDMq
nmvfS+0MjYlDNQJndoteGn5X//xaP5BQe8YHCboGVA7pH+lLP240tkyGQG4QCGGnN2gyYmMvZ8mx
mRq+6H8WdUSJzvKUewsBb3Lv0lXRauVeoGXUJi1flO8rgAE/rom4KDZZ29h9F6YHpaiCZTl0mTPf
yPnONXn/57m5qcrr76GM3OC0t8iQe9v7hZLcxSFChEJhlAds2NI7V0kRBSyw/Zyv6mm1zTRSzSds
KuKLr2dh99LGSNMIbWM9uu4pNrvkNeyyctVJmbsLq7G++GVSg5RBLTUOijs3rqw7gRB2bXSvARq5
a72Uo8dcR4Z8eo7RDIA/2X+eLLnrD2knV+iScuGf764ZsrCMUtel3t4p/jHL8D2vRO3iZqF7hub5
FDTB8ASMQXQspBDXfdwNT9OziirJdsngX+peyUDvmNGw/3FQe1hqti8ghhgqLa6QhrAla5FQAGmS
u0ILllGjDhd/OlVIJdN1j2uTHunRbzrMpM/yU8EcXSOYEaKGroqCvgrkiC/V/t7Qu77xoLKHNeoP
oy92qzlr9j2fFoNcYxxlhy+ZNKnSNlUknT1Nad/czLJzMa6fFaGJwN7j3aRQkLiSn0Cpd3pG3pQf
Td6VtzKZLcxS48oxNSee76uSdj0cvXQlIyx+Torev82TIv0/jF3XlqQ6lv0i1hJGIF7D+4jMSFf1
wsoyFyRhhRP6+tkoq29WV0/fmRcWMpAmCHR0zjbbNJR8Vc1NWufZ3WMEHzhq9kkHoW+DfF2fQOQO
BPwX5M+GS+4HP2jdjS85D9JjmwHZT+ZBUY0w8GVZDOejSD637ok2HUCliWrjVQAO1wKqzpVc6RA6
TtIL+RnYyqpW6QJ54Oexp9Hb1A2ACI7O9IDiHdv0LjVHqdR4rMmOTyjESIVHZJH2kp0mA6xGiLTN
uurb1T+/8jwrE/z7O8+F+wHIn6i+Q/HGDazRyW9l5ASeOCUzjTlxEgEUwMcNS/zpCarv+aIK0uon
sC2LROT5d/x6ckkDUj9EiRx2XTO4OxJl6QMZM5BwipR+40CXSKyuPyem+cLzE3j2emOz0T1PN772
r0YiSxXmU3lzaXqNJ/jF2K50jrD7JgDloe3cQ5r2zUrOL7g+HgAthQbANe0kfRin/hXEavdBxdWQ
bHhgzp5sqgsPkurycVZChHuq3pwm9l+DqFRrh0Kur4kG/9Vxp6+GZdmN5YBFuxriCYANT64ef2Y5
NgHaCetnE0Nc1sv6/MxVAqw9E2Jbpqx8HMtaLBUX/nsJAo8mU/sX487RQIjnayGSDYIsADFYODxX
Vd0u0zr7dWZ4PzxrJlEBDJr8ibYniPenT3nbdzsyAKJqm7whwa0LonXWRemT7arj5i2Kq/rstOia
wgruYKIXGzuIJYQsBenQxHIIZZe42HaZ7GY3HhKfe3fot0M2gFIe1Um/tZ1YS9YuFAaPH60xb0Es
d8tmRXMG9x6ebFC/iUaef4EcpdwhMe5tWpspFi+oM8mPbiQxvI0ZBLs2CIuR1GoWvDXua93j/dQR
wNZMT8kXQv13pluQ9RuWIVsDhXQ+lu6XuKoISLhtuxdj8bURLWQxy6hdDobPwo3FA51f4pULRfaO
ONPeJUStPT9Ta9eJsvOg8qfJr7K7y3oFBYIGqGQxnCpRFS+shqQkcVoFokHnvtK82I5Jl31LWu6B
BrQszVMnDd9EWtNxhVTmE3aFYwK0nGDL1G/AzXdj9R4yc01IED3FMHjcQ3Pah4LjoN5Vd6ITA4s/
1IC16UbvvIFRuAnEsHeGkmLUOxUUCUv4OmsG4LjrQBG3wNO+HGp8dvlcT7GHai60yKnMPpphLXK4
GzonO2j7ZeoBu8NBOSiiID3bQ8Tdw+iBc/PZJVyAzT6bSQ5SS9JWAIgmMXLnwKUfKQMQSLua3u1B
lLCMFaColOWKSaJhKIEcM82jaNsH4IoIEoLRGAEIlHiQ2cj64a5HIF0z5mcb4UNvY16O/Bplwily
/EuHuP2JpWLH43h6MwQQ2ML11PpzWpH03//5rcX+nV8KREMIWOTsnEhiOPv+h+ItV7TEQ5FmJzUJ
euJuLsGZGWkIZU69KtIEEIJWi1WQh3pvmwb6C8ijBxfbajTIOaPInzsYlj50NTZR8zV5WfKTmyDh
QP3ReRkMDHBUWpq1HbV3xIts+rgjYsifHls3Aw93OZmQA4y60TlzEjpnFC/g36d0NmtWxWZhO+2w
YcZZT1EIU7CAbZq5PJSNyFo30mGbIRi853SMIVs+N9Oa4LlqsmalyjCCfmy07UQD9k6H7wsWwaQ+
wjqeIHiAi0yW5t7SNp0S65upN1Hck/tHD+Rrl1GcJjujSneWD0PoPzC9+JySygYixiXyM8aBPrtR
3a5Q4A8llf+GJbXcSoYUDyRPitdGgXOTD+Y9q1qBvxJ5hz4o6C2rAC3+58/ZIqh+W5zwQQMbhlCc
0gDKAN6f4j2kV8iuJKG+O/mUAwI2/hVFLdgspEsfPw49xOJ5/pDMPQgQIBYajU9VUWUS7J8x29Yw
Q13aqUE31KvcC6pdGrT+rdOnEK/uh04iKNKjUZcuN5tc1FtfYeE1rjmZRBkABVgPGZ8J7ZrB86ry
oYk9V3AGkrRXeyZ185KYYfYIR3kAKf32ii9i+H/8M/5QX5txPHAKpT5KAYissFj/udfjfh/08EC7
p279MyKOvoehmu4QkFzBKJ3d2NyqfOhKckS4GztIOpMis+TfnBn1YbtUq74HNGlOtuVD6QRyJiq4
lm0Z7yBwkIF5kDiP9sD99rGjXX2mXpPeawPVXeSZYMOB/fV+HDlZQIilPxYK+g2LSVdYzamAKEjQ
Qlh3bpL5UEGgFnt2oRemxBbJz/xrW3gojKIFFWP/WmNRfU6K5mPs7xbz5P8V7vwh5cwQnEK9BMLc
PoVrggd1JsSuv4U7ghQymrxYPMZFAkZC6IKYByzDYwvZu+2YhlAaT/z0xovYLD0qybsBip8pUfws
y+h71lfucyc9eGEWLTmKSbTnglcwrej68Tmlb36cQzTIgBzToi4UgP+Rymswue0pkUjEzi3PdcXV
9tszYdQadY3hZLtkWWlY48pqm0dFciGSmw0Z42jROVFysX0fBzifX4bgNhoUySDxczH+OAM73f7R
13DekW4nfoRFt2ry2vtaGDLH3FN/zhroYqY+RHorBwou4Qh3KTnvCNLZukjmE5KtyYDaLgQTh0XI
8uQImNKvA7b7v84Aiwhgi4KYLS/98Zz3mVo5DgSuHMhL7SH8dW5QNgWlAfTmVtfedfAS99rPZ/3E
qxW+9mL9xwAqOeDUwVtkZwdUzHekyS9unWp42zG8FElh3jUkUBtPgFzqc/gkeBIKpMmprbDFcLL8
+HlQqcqPKUxeQhjiLBxKDkwH7ilPG/9W0cS7larUS5lUZJN5TQ+SI4qV48jyJ0OmTZuo9K0GK/Xg
VCFf2WYQaIanmkwHACGCdd5DO6CZ+tyFiIGs4AoG1aqCNvWlHFIchFtfbHMckYNHQq1YdoWAKkBX
TGaPdBFM49KQnPIB+8GJhNkXpLz2uSeaH05Ef6q0IU+k7gX4ZchrdroAXgAaTEi/FvGLifguj+Jk
wFcqT88GKokn2WtnWDix2LtZFew/mnaExyJZmqTSK/i+j9AHCkdgIHh2ECZO2MoxoGpKaE8tP4YJ
ICMXhozl2S9vFf7Hi7aZijNwjsVV8764Ogb6kmN4KXyAGRHmo99NS9Q6Bd4FkGXVFGpQKVX+dZBN
vp0IrL4DCn9gOdICv1ibnDxVAFUcS32rSh8AWd83T4NAEhGxRv6lTeS3womxQ0tL1MZjVsDpS8NW
owc1mHpLqDR2AGr0cLHNavT/NuXj1E78vOTXVDXhDZ/ha30eeaZOUQPbe9PGCoVGkBRklMAvvfLg
cgcoOf4J3cFDhLwFwC56UCYulsLp+vciBNCAivqvCMF/Usf8K+sQ0Fa1SZb/vPxZZPnvyx9smgDY
ZHBT9YBiwav9319Wbd6qvPJ59ZSWGb6SY+9+qVwE6qmfVWdZUFTRE2iNzbC8CXoka4hK0V0wT5MN
Iuy+fCoGoZNNngfTHuxgW3e1FdiPYmwrIQ+n8cRceoja9TPcSvL8K+y52UtuqLOKufHOLUeygTnQ
0UZmXm4qxTOYGfTVKyRGA5Cfk+nQh+WZ1P6PlIcMwjwdu2fQbQ+xHt4Qw7J75M/Qkmzwt3ZQdqN7
cCQbF7bZI7O7mWtUiOYLc1K+OgeqLR9gRFg+FFAyvUxptikdjUQPucQez67YfA2HtvHdja4qIK4J
eHd+lkVgCkJcb3QHBIRj77tL6KaDgOUAqZ/PO0k25RO+uTL4UmfiOsG94U4AIDj7Laj/THn+l2To
XHDL8mGVOQ500UT7RTqocncOSJUiAwwyx3O1VCoa7p4uwElPyhGBFSvXnRnXFsJigStAywJuBMQN
/Dt4ff/nRwN7HDIvVb8/HRBbJAGU7ABK8oEa+zPNQp0JADk/mp4GCkimFw/ZNlJBdwA6q73QPBzA
Lx7Im4nklfRU/xQKbCA8OUsI9M9gzViTZTz2BORNN/sGP6NnxrR6wtug2Qe6V5soNd6XGBlxxy8A
WYSMIcQfChEtKvkC48T8J9MgiTpi8J/NCHFQpVN+geAipA84lNYjJcqbkMBZNjANeUFGUyPJC49E
HpDsnlHGH+F7bxvJSFHUEjzZQyEVBFxXQpm9AYARO2Dke4yYkMBmzotfmEUDDcgnPxXiEeiJQ0Mh
Y15BuukkCSjaSDkMj+3YrCHbb07QfjQnWVQGRj//OhthlpP5jb+3/Y2ofmTY3R8mVurHEPzZlrb8
SfRQhEtD1LUdZxAn29f5JNv0Hex5bLMhnXNKdf0+mSxdAn82nSGxxVZIfXrHkITdrahRtOpGyi+e
QYmeDjoCCAR6bxLqDmV0sh32LJqHPsZzlP8mKMxJIYIvgAIjOinrb0GDUGgoPXYaPHiaViiPLsd5
gEIqFqDj7qVuwnDbty4F7T4dX1rmHP0pqL5FHUgJDvOaa2jC5BTXBiT2eaAmcukRIHdZ6RabKUnd
vUTB/h6J4pudoDgQJDAZTh+BKYcgA9TyYRBD+nfE/x+3TuMA6uldcFREe7dWhtCkm2/tCXLPEo0C
4dBB9H6CpB1TSrzhz9x83Bpel6DiD/zSYTd/iQFuWH4M4Bus6zZ9CxIYFAIn7AEMGydPpCzvHz8z
NwavZkFuce+Hxw6AhVUjefwmBAGzOkXJGoUpJM4NgM7zIW7q7myb9qxEHm3VEFeubNMesjr+fR7q
vdk2hArtArhMyE183muomXPwWrCEY+SMsPL867rfbtP7kPbk8hgBELyL57Da5/QYh72EX0iB9PkU
gg+vJAfs8HPEno4VE2oxpi092jaCg3c+MSxZ80Tb9dHf0+D4Oe23vi6DWkI6DyNxki0pFLdXdqLt
sxNtszKoTyArs4NAcHi0BzmfhVwofFR0Fg7+1T+kDSrhtt20PuQhPofqsYJZ3zwTe9x6GcD9b2Wb
9l72jFUSxmNZfpeR19yx3YR/ZxZCRoDDZAgbi80wN004vECIc3jwq8S/RYP3HjaGvvEYGvSgOzhb
OysBiCZixQMkD+GMNabQqDDFAPXWaDobKE6f7VmZhdANUJW7aTl3T3UQIafq/ei6gJxoK3tx4bqk
R6YeKYei2qLvQJnjzcYCpACsSgZAIxou6LSzQCoNRa1lnUN0NavhJymUK88F8NFHZODj9eAQ/zn3
3e9u1c46+UUPDQf9VSEBcorCrrgHwlT7zmFgaiFlDpmZWp78tBwvPKbFPecwzaEO0E928scVE4Ea
NQmB5sf1iZngd4JPc2WbXtTxXaMVqOBpMFxQtE/cRQwnr40JAejD3QN/yzzQEQJZQdLZjtuphHTD
pZ/qWwGB7v3Y8fGipjjG1XGTn9sOaUJ7MQB34dZ1EvHxE+xldnZVKSQ2zAb/H+z/SDttXaTUbwkA
Xjd/LMIjXMfOn12zo15cwwV3XBAFP0gTFN2jSES57Hs5fE2j6syD2UdqhGnZoFDsjQ1EwZEE1c9O
OKXrhAbthfSgZhsXbxFE168x4/iAyh515PnQadFcr06fNrDcmztMEuAQ/XCcggPTqLAe2K7JC0G+
N+Epw9MM6RqG+lrH4OFYJMMyR9h1IWkanzoXO+kAPLVvDkgJmqtvkRe6K6/V1QmvZHUtSpT/6qAN
vzWwzS2RqXnrmohvlBnFAVCt7LEAjGzxMaOkD0WZ0hslADmgtrmVNYgGLfZpMOegL4ZLfXZc58FH
BRbPBQNtVgWpgEm0Ke4Vpd0xRm5poVIaVkDpVN+hS4pNRo181ItsWHcC7aHaVqOP5K07eHeVq/yh
geGNbdlBJthfECKWJ3tgcsCZwiZp5G+f3ajL/5pg+7ywzOXq8wIAA8O0rmFSquSv/s9r/Y4h/2vb
pejAJp32XcyT5xTp2RVNRmQLElhxj607W2xoKCXPTdLgsxuz8GZbgj7qomufHQ7zdh/0Atsb6tG7
FPH03bZQ7kuPUY8Erm3mymXbIfT42jY5wRbagaNfBLAnSH8uVIBavJsOzd8HRZzwMLQ6gqiswLAd
sW0yQaNpCGEO+tn3McdeQ/HYwh5yvtyOA70Ebxs9kl2DrBj4CNSDPlZEH81cjhoIfU8URF5cRcPb
4FbVyQSQcbIDApob8MTo3wTIPVuHwDjcFTl5gbjs3k6QGYfkunGms0t9/Iu8JF7YgSBh2AlxAI94
ovd4b/ENZOLp1xQEq/lHxviyzwSmX79Km/e//Sqj6MOZxFKdPCMaFCVF+A7o+wpV2//4VYow/u1X
aSZ3Otcwbbg2xPmpKnGbAgD5Ipfol8ErntWg6RXSiPrFR05ZKpI9TcAJPEkOzZC5m7u9uMm8vNtL
co+qk5th/baDYFPk+6ZL8pUdDXUJxeYAgleyRklJw7MNwsoSglQ1xOJnZzkvbuUF+DRv7yApuytq
MEdECDyvBLLkjZfRsxJB8FeQ37Ue6p+uxr7VXj1Avngd5f6vq5G4LcCTHX9dLbKgfivH+LnIq+Av
Sh9D4dQ/yUQlVKJZ+Kznq+nfV9ufXaLu+/GzDcQ8f73mJtFDeqBmyY56KCNic5k9eQ0wncT0QDFU
9b4YSvY2qbFYO+5QnMgYsDM0sivUDDN48rAC3oyYGrgtkMJ4dT+ENUl2oQPoir1b3kFE304xXvPb
3TgwqicKhhtwnSGgwgJIvaQDzNjBIUHSdEw5wePPgwcDeMODk0LFSJfNxc4aPSe++dPRDtlJeDIY
YHUtxKCxS1omqun2mT/CzGC+68eUCUTBMg5TxFFTijlxiKyOz4rN5200EqqLDMvC/uMXmS9WWOVJ
ESAdZm9Nmp8qli2IbBirTB5dIOW8/rxFbAKO7VP27fOX99083lYCX8OAhmceY0fQN7yDVVofXWma
CESSQFMYhHhtkCQws3Ga9X+b4UiQiIpVJxQ5UEfC/SvsBqTdlDuukLHqV7FDEwBocLADs6b9IYvF
+bPLjKALdgHv9zwSiBKqsTjlThk+ARsLhhlp1E7MTS48soGNUr2WSPY8aQ3zKiMGCD21EX1qS3wc
AyHP9lJDpbpX6ocdQqAGFRbO1KF+ErFOX0kT8lsk6bPlU+ZtQw4Od8elbfZVi710R8zGNjX2aVCv
BY5beY3/MLFpN5QRWdXxoFet7ttrlcJ32571eHVCWQ3AcgsKojMy6I8BO5nCO2sh9RjgRxj/mIH2
fwzzIjgWXQEfdNuZN/pVSz/Z/NZn59jZn5c4EZQLYP7xr1t4jgTmOib42+Zbu8AEIo27rJ2xShYo
qJQ7VfjTYgIzAXotZZ0AuLlqnULefHhn3my/h6L5gvkF2f6akdBi18Kk+eMyOycZgwmh0Mel4Of9
VbKCP5JyG3t4h+jGf/OQy3hFDbBcFcHoXYMUKjJ5Mrb7ZGz0JdMEGsXIheEhy8J1NXbNUeBbeXR5
VEMH+O92jPfcutIUnP25zx5gmdj8mmPs9LB8JaD3nYqZKwmXIr2MAPNBia6m3baqux7JYUjbzHTK
yPBqraMIAZLKg1ucpncBftpr6EDZLTEZg9uAW0EkmTZrpEeSrR3tJIQBYBgcwU6l56sCZak1DY1G
8TzXa+UTZ1GaIRxXlDrj2R50rvQ6QB1sUYU1QhXttrssc18s5KfJ0+QIbBn8XygyLalqvdPovqXI
uDyN0C5CbkI9ata4T04MaOjUdv7JDoZhCI5iB6KlHcVPyrdwA6ArO+p4tD1yEfXACuNawLxgY42g
dZljq//sJ0jQTlH9pRckgIUitO5sE7XAs4gLbF0BYTgjQYb4tO36g6nBLZCUnrk7TU+KUeeQ5xx6
ZWacQFegSIc5kHZMRucgmuFa9dMrmAjp2R5oxiVMUub2wJvZ37fKFyPtqlca6fDjrM36389SZ8pW
fgLFeoII/zTNB7eLhxOsHkaIyFMDQQhwskB4GX+N2DlFHUBuIW+CTVq4dP/RFy19auTJTgWfDxM+
b+rkcHlEaApNrvlnfA78OVHoRm2jIr0XkH4lbhtcvPkA9tWvgyqgJskyXa4/+7pUp2vtqgpRYNnj
K4XFIM/anT/o7mYPth8QtGIRgUaz/xwARRSKBwNe+599lWHdjdF0FaahuNh+ZJ+gV1MbcwtKvQ+9
Dnu9ZgT6hlbQjSdhcnYjBzJyRdq/U4jqRaUnfhC8nRZMRNEDIKzpfvQhFKdnCE4XDU/ToPZIiviP
XsRbWD3CPz3g9StJ+vwkDWULOGvWr3ASDjYCIQqUn3z9IB0vGh6nDt9NVqrsHHeyalcIOqojSxvI
SPT1thijTTFXYgJo+SbxCO5KWcJplXFIaTQTJNXsaNnp5GLPJjkweAG13z76Q9hWD7I/u+OQ7+DE
rbYFcJyvfo0yYyr5txLWKUtPxd7ZOCS8uFFVLG06bkyGE5b64uV/udJO8HkKedQa+VnIA8Nde8qh
2qFzEiw/o9WA+8NhQIZkDoQ/u23gW4tab4kHt6YhAMkY9eh9B8xcPX/qwanpdHCq5oNtViVU5CYN
KzywYqEoItMeusycH2MEwCtU+/LnLPLcPb4k7bL2UFkHFg46bgBwL9TcNECgX3peQ3gdrcidFhHS
ArekqNYJa/izBnX8GSxFlXfNUxqjZ5Qwyuym6WaHZBj8dGtSnvXkYzZMs5cBatYHO5i7/rhiuRts
7SiQkBqpTwNNRy9/naP7oHztx6K5ApX/rc2L6jVQY74vJGSc7aCukLZxaug02uY4Jx2LqgkuQO2H
eFxSZKJhhmqQChvoV9LAMt22kIJPHlrgqbmQyKq69TEKw3eg5bPHLGq/uimgUwxOKNsc/M4tc+P+
i8TuKMzir3VcIVYCa3UHpVPxauJobft7yfdhCHrMBuYcoJR5brYL/T67a3gHX4AGOHRR0kMwLIrd
lZkIWyXQ5j+64EjfWJV7CzARhm9DIq5x6CfPg8ribRMOIbiRRrwAInnB3w58naf9hXBJe0t5To8Z
0+HKrfXb4BRAkcLg/KUDhsO0knwJpCO3HHJUsLxHkxqIxQ3YsHWhn+4bhVsb4ocPQ0kguYRMxzcP
oL/E78nPbCLfMhoWL9h292uTuD6gGgBbuOmUwal2dJ7KBN5UoICRn3V/oX7V/gAjwV1QOkGipgcr
PDExu7gCeI1php1wWHSue11AulH4yZNDyEpqnVdLFXrnAl9yYPYYCtUVdg5TL83JkUrcwUBZkhmb
mgiH34Msmq1wIbCT5/kXOi+qdmUVYc12cMl5si1SgEa6sAuybaMoCmU/jXxN2zsZVjTqnIEL8rct
9v1by8htxjVw7ewLRQUZGVLQQFo/gSCpC4v4XCfjY1/XL2Gi1anypvEx7pB4wVvw1swt2+UEPlu5
yPmtbfPjIg7XgjAPThwKX2PgQWlmPiAl9Ovss2m/4WPWwy/sczijeqsDWT5WheNPJ1Eju99TDllb
OXhqIYMaIqul8OMjD7r4iLdlv00Iuedz12d/LdwXx0eV32lgurzKPHetOyedCZJQBHTy8FD5/VuT
Qxe4qlh1RV263Qepgpdm5IEo2olu6bm8em8HFASBsv2pwYVwm4DeTO2k9ykr/RWjgYJDeA7mkaEQ
CB2lLk/jCOP6FAifN9rVKVh2gX/oZsZvMVxoEvevdtYAgCyEEJ3pLSOOsyzyLDgYFDh8r0Jklmbu
Kfv7AIIaOBUT6PwSLNQTWLrdSfQuKFINk/cq8MECBKbmnuruP85QHK7+P/PsXcx8PxSM/+Mun3f+
nAfeWqmwTieTV9ywOy9vBTIZN+r3j3jdpZDDQJeMUn6YAIpc+Lq6m5bVt3rw6cuU7mWVO0APQdFh
SP0j/mz6oiDTcfIa5Kpt04P2P/RAwQyy15SDr9Yo5EOndb7Fx1vHHyeUpC1V055OM1XTzKTNgtXZ
RoXmGwPJyFfNOqlzhOhDqvxVkuY/1OiGw2OaybUB6OZVdy5bVJOfviIgZQs999kz22dH/+u8dGwh
kM3gI9SNWIUXgCN1K8rwfxR+iphuDuCGHEzevJ5eww4UkiZFRAv0/vQVGTIIr3q/99v5XqevtU+K
wwBY728hEEm6dpuCPrn4jI3yMvT3WdJfPDrqHKFX2bxWEpn4MGoy8LCiFoRvnj1bUPvYQ0h7UMnd
At7nVpnPpev5hVNC0oLnWGYo2PHzbmtqOaIbyDx87q7sZkuUQXz2IK2sa1TaYRu/1mE9AsJUeXMp
oXzDw4oHe3prkXaCVzd88pIGAaroyvyS1P3vU2GTks1fF2GCbI8aCKp2I4p2kQuRsCZLoQhdMJgZ
lFMKtCft3gBC34VDlH//nAE0aH+omcIMQcTrOPSrvDoMgyPY1q8ZXwHNAoKbZ9KZEpx12xmHuowB
XQhZGz6oXMuzmyE7bz+SKWx/THCUf1AMGh+tyZAtmj/Ceb6ps/AhTCHE+t/m5zmUtT9esF35g0nF
tk4LtUkaFdjOMITTf+ehEQMVN+IBuEZ7Btj4GPBD3Ss42XIXTynClPdicOMlIUkTXpCUfexmHNIA
G+RFYcL4aJvY/Ws4ujz0IZHPzNXDKhhIsbMfqNOChm+b9tOuefgDImGwxo7rL+XMnotgEEfMJK4t
gK2LgNPmyzRM+aondXxI/QC6kQDfeA7+Sx8FVbczWOwhIQWCEz6Xa9bER4/1wMMKr4WGdO5cPwA6
CJoACJ28nW16Qw9F5uyeRM107XhU7hkkhAGyrQFCGVLYxIwQQAH9M1t+TPEqtRkyOEwWfdFfdYQX
iAuNPTHMjwYS5qC3IhtfZC3wf0TNyvCIw0PI3CHcCFdUB8MV+fpZJxhYeNkAqi4pcLadS/mtRi1k
iQqrd1BBiFAlNmQPSQhQ632e3TtUv7ZsiN91peNrKM27bEZvz0qPRKAherACB/UthM1b8re4gD2D
OBxbtz1cpj4HRFdPG7wWTmAYVOdWNdXZnvU8gnRT2N4++pOx3ztSxzsXWb2H3gnSfQaVxIVt2gPz
nHwDAasa2Q7sifoIQv893mDZsjbsr8AFkvezafB/PYDErh5Qk4cKHRt/jhkB9mg+2DOVKRT9slge
7dn/1vc5YC/jGmrcfaTAYZ+vRfU6g01qVOxVMyTkFk4DhDKxw4SqQqyd3ZRKPCJiqJ1oCa+kZ2hD
5XsHyYZDF8B0VEnVfMlRAMSKTqNrXtDqAVJEX21/IIBOQHa+BOJapisQmOjwGCPePTolhNA1ZFYv
rKnMzWhVAn6G72ZfwlfTQ8byMsXc3xGOqmVikqM9tK6BFnSW5BnqMuGlTFI0wzr+NTzVHRShedWe
dYrqRFRU38MONhltoCWYrF64FohXT2OYRQdPjeXW6UryUGVut0QSJ/+KV9wZdILgr17UqyD0y++R
AyDZIJNfl6cJpSdkW6IDNlLltslGvh9VAx6Z7xwi3juHNM9/nX32iZ4yaAb/+xzszpy1B970wJ2F
KsoQX76YfhxsE64rXzl8l/qVQri5UCUbIRaU3+ERCMO5uWUPpcQGyqQdB5gSFSE56hetCbvE2n3v
5lasgdfVMIhe2sEoaaqdiXO6sqM+L4K1HyBmtKO5wj4ugDoBFjahX9IKCJwm4AUEfHErL6RnQGb4
QyKhRJ2xDj6MjIqzAJT4XPpCnoFyhIGuyScgVtBnR+3AH00QpaBj7SoXbFqD16qbCwP1Jwizu0Go
ViEhOYzp/eRoD1mEMz5E+LA/27qqCejSG1MhtZJGqdiLQQ2vrRe9JiEvbrTg+rmBE67tbmQqzhWD
YEqDXetrDBLvJgkjOMzPFyUgsM4ADHWyzbmmatpiemqnJnsoU/XoIT+OJCY72sXUrpxxS9ZYIVHd
tUxGN5ug3oM+BLYG6N/kKjvK120kBdg9sXoY54PtgwEFEkpzE3oTvEz53vXi4uSL1NlQpGRuIsbL
Pobj5LMTMwJBzDj6GqTpQ16PIoWb8UPlG8il6Gjcgh6vv0McConRmrivae9MUBdxBmhjjBQMlN45
a6xLu3FAmo6UpMCzOtOAXbe7ZfOPYbJq/vgxbZXix0j924+B0c/43WUZX/RFLjcauLAlHRnUn1nu
HIscX9DaQyp47JEN+GPANu1Bq36FLId3ASHAWfUMbLmuzmHq7ikAuiYAQ3cf7QIWzByVlRPkRqKH
pGb04StkP7Bgm0qcdMmwOtRusXKEGr6ObnR3qESZPyv4KWcsWdr+XnavqQr8x6zPABXX/8PXeS3H
rWvr+olYxRxuOyd1K0v2DcuyPZkJJjA9/f4IeU3NPc/ap1yFIjDAltzqBoEx/oCBit86/Xe/wabE
qPvz5xYlw1cQAPvezV3nSRZ9/1wa/S8P7cTLsPT8XG8BNuvzXgXbDjm8Kcq9tYrm0o6QzrdfnGK+
iQDnEGqk8P80KJN955vsjlGak9KZnvU4TSEgD7d0Cc5hMh10LDQXAEpOHYTG98ppMwUxFh1/jxVT
l9/X37Og1ADvbkZK5xeVHaT6X7YbhMYlHpewVru1B+YMG4HAOygtqIINz+arOwkkY2th/IlWtf0n
Cuo81dulMBf4D6nBgRwaUfAQ/30VZe2fMRUd5dXyMx/xWflKCnC+14oGomIlccUzLaiJhThP1BvX
qjs70c7to/GcDu57VBX5wYazfucujVrANMf8S9oCTxfLkw+TaL9VyyMFfnGz9YFbHdWTxM2uZReV
70kUdKfQYWdLttY7CjfyQUngFJ2F5MTUDsURSXhGHC8ji1qWz50FCzG4wl+PP68bpBBWxuCyeymh
zdtGeJk5gm7a3Ks/Kmc/Fun8SggH1bkyH3rrxQdd/FF1prueXcO+5jnZYmvCsYO0g/nmtfqdyhQi
gvMjHNL0pZg5ftfYNB3bRDp3Agkn6kPTCUkH/14HYoQGRFb8tMxuj+bXwOcGtmpgoHiueQ+fFCPX
TXekEMJN1xbGdXQANo+mcY1TSOXpQtN0xFxj98e2THXZTe3TCZX3GTdg20KssZGAYOEz+ZVbnlvS
/Bshq+n7JIZ/jI8oLn6Na32PxWEfs+k2mvHkTAb6+TyGseL1JqxhyozygSYNDMWDBAGjksdGX/jQ
lgdruiaLjFFtVTgK9nO8YrcOKtu23vK2xTZkxEzR0IX43s3hAVfS/qXKTOfUg4TcQI8W38esf8x0
sqhdWbWYxrD78ju3xAnI+52OevOAyTHoisLWVup15ri+6sL+kSaVi2ZexOGwClkYVD9XynnSX9SS
5fCfuOOSKlL9VMWHv+N+Gh37qM/OvVd3/JfzeivIY7H25klxVc0UR2h5jJCFCxWRvpVTnGuLqxW2
3nbya9JQy+yvgOoOHU/vvjbD85Czq6l8Mq0x3Lcfk+69aWQkngKJpF4mImcTl3bxA1ddDM1F90aZ
gBxajB67v5mxXEiR1mpNl2yQ1V6jMfT8lZfOzrZF1Wk9LQRHMTWwIex017W+iXofchmzW/zsXe/7
MBjyOQxJvEhSHyMJnwvp9/tYmyBXlnnn7hpkiIAhJRkMVpk9FmgnI+/szAc1Bm1n3FGy8/ajqze7
OZuSG2XCZheNPMX+fZVx6HBybdMrQKzh1gvFNnyUJGGnlV74mzQMgmsUiSnaiwxZTJRRHPvwuSI3
cOwq/U3GRqhA3uWtTGR5S8iNjwgU3nUUjv8EpB3f10hSnT7Hmi4VN3+0UKDqguzwORgGnjyaSC/e
dZ02UmvTHiCvRZ+9MK+TS+t772UacuIt8NBb0NhTsfg+Z7q9sVPN9jZB6qdXzwT6TjCf83mrzXq1
Hdo2xfIT9Or589L00YcuyYIiZF3geB+LzrrFrbGpbfaW+RQfzUi3DgvuiKplJM58hXBDypZLJCXQ
LlWjn5esPgP1RIQp1KC6yS7iwl+rS/Jq2SZHRnU/5PmwtsbIv7f7rDz0EDaP0G66m55G6NdIPf7W
5dGNY772u8cZCkpd8aPQyYzJhH0NmZjkUPhGd3TQNLmNxfSgl9Obs0jk+bNkobQH0N0syPhRTb9S
k+8nZ3cH6Qvp7OIqszZqbmel7q1n7hjLolmHYfsrAl50mkanPqhPr0zG4h5h4mTHUkNOf/nMqkAq
JqQbSM8idGkltzgvzZVarpIpwdRrGoxbVHbpfw3kc5LetIw7bM4hpzDR7HVtB/7NJbdCsrHGkEoE
AEZootC3DjWpEXa1zLD5X3kIguC40qFtuMPuems3GmdalCPuUun9aYYhN++qtvUxU/XtbV3p1ILV
oJrj5aZ1RCPj1C1ZzpVIpulsCG8Cq0ejrtTYZ9Nn81ldoRRa1ys8K/XTUL3bnkYuP4cvYfu45cBB
fqMAnK37NkW71Q9r+MfOwYt6/3H2zRjtnqWWyXBTT9TBG6w61E11PSKgPrjuDjZ8/ZZWAltqkfUX
FY1sfNvzVnuyW4+HnW+dRNE8RGXjvfU+RYHO4cupulZUdChPDsDVporPYTBDeU6cNSLA6YtZuBOq
BsMvx7K9N2sOxn3OqXer7tQmaa76ZkzuVBdPq7LR2zcjbuy70geSpW7ytLHZjUmb7NWs2cReBs1E
DxEuW3spXRRJl9/Kjh2EwjSLb9TSFayf2yqbGr7cgftWVMmra2rWfWHNzlNaNp8vRl0emdFJrl0P
5Eqo6mvabEV3gqTdnd/F8V1Sl3iyJzb8ob8DmpMGOK3wFjkeFkGcDLp7I+iS+9GRqJotVQhR2ulG
r4byrEWGeG0lbn6KBjHk5d7hkIFFWNtiDbWYsozd9CBCTs/kvZMP1uSfUHITMKlxcXKEa24DagU/
TD5uvo9AH4Wgnd+F4twEAMlLNJO/hyNQrCYPP8xAx4BdlObVrGLzYiP5s2kGOX9Yf9kgq14yS7wH
jjmudK1yvxWF9zH1YfTTnuu7aHC7v0LwQu7oawD7qg608tJvEaP+K+a3dWQX//RG+4N9kPuNjMsI
bwnajzYL7IUW1RVZobrCM1NcVTevH6PSru8+O7PzZ1h1tfhJNhlCrMtsdZ8aZm3LN0U8TSDmqH7q
XcbPzdLbsqlG9Y0h0aTpls2vsVVjwTImO+04pn59Vb3BKZuzHMxfasLkFcPjrKE90eswQz7nL6/m
eyY7WonOXu9ZO4gKEbmk2kg3ke3CDAwOnz1UHpJLao2+flwKoUhyTZ/5fX/wxl0akh9Q6X6B7zLZ
xfABMgL+Lob9TQ2rWSQLUHdYkp7Ff2b5lA50b/BOrqwdxNlo+AJ5K2SW/G0iB4rUOeDKz0ipNxX1
o+3XXBX76lJCQoE0C8u1eiUV+LrdKuBFS2SlEVnTXDLylXsftR1GcV1l7VVXBbKwjXYwAGBEWLrL
E5PGySqWZjf5rnpqbh5Q9sSqR3WgbiAqVNvzKztS7aTG1FTZgkwOG73aqdcOqZisJDoNpwoF21Me
CgTafY5ba8RoT34q41tVV+1Tofv9rqtte6O6ThqVj4b2pDqNmsAOaJ1CmN6TjWueApMFxG+SVxVU
00y7+yuTjXdWvdDp3MMgs3I96yZeiXZOttOikDUNvk9t1IJPM3A2uVIRE5t+MLtNCYT5+hmplkvq
9Bx+oHTsBi9Z6DcGdUp1TxF2f1UZMrVqnrpPjaum9VmSStGd7Foap8q2z0rweQKfoYVVd/1Ufl40
oGEZONvR8YK1mhFFPNFz3s+dWVjlJTcjcSmXRl1Vi3dMMc6nr/GvaerKzWvglH/fOgwgqooJLNdX
4CsqA/00duCY8wV4qHtAFYK6zW6ZxxnB1qr2HZOjR9Qr07+acNhIMx8+UC/QVvMijRC2BYpLAaTD
VDT5wcvH+yTrk1O96KJY5KvfUR7YgR3wPsbMS9YyLcyb6STBuQl9isONCVFbvwmr8T4GAz/Gsus4
9lmABXFoQHZzCbjOLwPlQ5wBZbrtoBGf21Am9+mAUaWaYEzI5EHZeycP3+ziwUT3yGQF7lyJRn/L
6jblpreGqc/RmA0iC9cyKPqqvos7rjgluKwg9akx9CrffwWiCh9PPSLjkEXxJmkR30TdbOd0nvlj
6lB1K8tBv4xJ2d+XM+aPJpI+P5xa/BRm7D9aFD9PwJyKrb6MZzq07lJ+bzRwpH2JBG2JyPTLmFf3
6gV5fuBt1fO+VCXA9Lqx/KuUbYC3+izO/WRBMIiDKyxrkryfUa14CyoEhFTvM5C4rbOFSIuZmOEW
waYatBHkewLqt8TecwgjpGBEgdRjAOvUHpprjojzvTCsded5PkLpdoMVnAnJV29xclFRVy742n7i
XXes1yQwGhYuhlRQ06LiVBblu93PHtrNieWuXJLd+8+XMpvSvNOAboyuVexi0LGkT+0NOMv6bQQU
dUGk2iJlV9dvOroQHBWccqeimiFhE5pw1FS37OeDpxm/4yrMToDdHYlpd2peamHxrBOgY2qoVmtj
6syLCszL1VfXCNq7xImgPYsmeku0EufgLJCfogv54K7wvHCedd8pHg2IakplQSsXgcQhs1dKZaG0
cAGdDVTWnQTwyBQVWDhWkedvG1PTtrjeZ6eYvyz0fwmOe0qMj8QwXmyn8J7HXm+hG6GyZgVR/yqh
ZKkJgwF0yJUearCJVR86C21QkldXwOje1Vgs3USe3ameBhnjGkeBd53GUIMR6IdIHPQuZXnMGc6w
V47qVj9Htn2lJvqu+Gse+/6gXkANqSv2RRwJBp1UuJr89SNtrPzIMicIzCyv3Igu2qBlH25k4wL9
G8KCRJfhn7qmRUFPG2K0/JZL1ehsacKtiseaRCdSTEhxmnITx3X+Xtq5PHk5TxhAvvl75+NgbswT
TklLdMQpYRSp8+KmTUO6jDfYLnmYchaGVj1MW98fmtsIDOoR0e8S94Tkt2jgysQuxq5aYPWfJ4wm
jn6PY4oY76LorY4f0g1xAV+OKglqzTdWgoPqqRkI1v/Mc1NexDI/D31zp4+cs1UQTZq1Z5psR/3e
v0TYrVxCnUZdqUYFcqPU1zq6BRSC/zNPRWVdz5hbLoON6QAM7yQKCcsL2LZ5dsz0LIVnYPhrFjB4
cacVSTECOkAiqvG96gh7w0Tez8ehrB9+WFqDR2NRihdfiB+Q24O7IZjFCyYBlHD91DmrYGHr9Zof
4h5VlCJpu4l6SNlaZo7r2PS9jRUFzrx2ers6kVcDPRhlcX1S/TDl6qv7OVP1td4qoVTqOqct2GxH
MTRnVDQh03jxN7tG7j8Y5bfBBQvjh+O4lqimPWpu3O5Mo9Ev5DGgYXdzeYhaBFU7LfA2IkzSlymi
pimaPv2YYusIaR3BNIf8Wx5q02/Ksh8uR9T3Jq1Mzj2t+eC2PuVFtHMvgVkPJ8pQsLD0oL/JTiDv
o0fTvrWzYh3qfniEqsjHb9l9NQalftOaU6q5A9tyRDE5lYPJKHSm6Qmk2mWaDZP+c5rbGO1Li/Un
CrErvbXlQeAIcIvyobypq0nHBng0shLBoZyxwvHxAm2EtdF71iM18TOy3CfIUO3gD4dopRb+kfNB
tTEBYFGcdLzXXvf8XUnVajfXrfdq+oa27tC+OxpLN6zRLzEmq7pOpLhfJV+ptvD9p75I7Fve/e6M
Tp4z15RnjD5GvLtIb6gx1czBwrFX4aFPuORckp798TkfEPiTYW29mcjloPDnmogT0a19/phVUN3K
NHBePFh2ZpDbb65N+eNfN41gQvbYg/zjJmfunFvr4EEaFXb2bBsIGGVSSz+vNKfJnqEieGsV9RNc
YP41TyT6j7pLLypHXdpUdvG7cJHfMq2XpPOsPZ8WF2ERFGr0uNiUDXrnCTDHtY1I4LNsRHiJpfXb
XHoNSP/HjJpy7/O2rZ1GOxTISNyrqXWSjKsAyZpzmY/Gsz3l2Ex7wNXz1gPq179bi4KriSC24471
M5xndkl4N+zLSXO/JgSj+cMurRiDHy9YOXV8Vvkw1WSW0e9Bf4044JIyU2PAe6q1X4T+/jO3ZlTV
IRhRwuSUvJonB0ljiGmviCCvAkhL72lr81XT+mHNgSd590d8pafkobHy6aSalor759W/xtwQfdXV
VxiVgGAXo+Z94rgP27nLY76YTXnptdrfhnoWPrcmfihKK9Pbk8wtr2HBI3kW86NcSPhN021N1w9/
1FoLKUTO+kOnAyoz6sZBgGUorp/Y1WSgBh6PExDs2kYjQYxduIO+Ot75mvE4TaDBKxdtAvUdzEhV
r4O8HM5Sc4f3Z2SlghPg5x4XV/HdNKHX91OVLIXm+IBk2PzsueG3OJ2Ln1nbfO+K+Z8T6nHCta3L
3K1XZQ9om0FrW1RxijBA0He2zK3TwpKSXVvfCx9Cs1f34rtWo4+lIalZkJCJqJ9809wGg6IQCgDb
hs5MCrGuvOyxkUZzB4kgfvLh/lVXAdR2vZjRYGlSiCOpPW0Pg9J90KBqr6H6NT8LfLrbwe9+WzgT
rIRTpS8tXk87P0z0sw6x4G7mMb/tZFO8NbHzossMtdrcI78tEFJUTd53f66cxBs/x6JRG87mSsVF
DZCKDRuzetSFtv04sKnrWuMETgOfdwRh8Jgenjs5Bo8c+MOL2+cdKJgoo3CGJXyB98G9bLvhxhla
sonjBqDXxWL33d+1lV89jrN4VzeMgY+GaozEiTS7+gWO5nHzXLEUnJNwEnd56PHFqu2iwheAvpPY
wF7R2l13umUcgzH5nvEsfq4Lr2RpqYLfRy11wt/1zMapjFz3eRJusMV6Jr/E+UCq1hDI5PGdCJNg
X4BK/I5kgthq0gqPpWenr4Ht7XkH/oyHgRYeZy9MXgFw7idOjRhB6yUfzVDs+walCDLP1pvtYBsQ
piwXqODYb5TPUN2YX31SMQjsjP4GyTp7nbZN8jGHePLK2X+zZSL2KWDkw1A12ost2zs1AVA6CoRB
tXcS4d5sHdd5bXCdR3WVzfL/vcJ7cOfC5/tE8quCnXAnfOCHCnPVv9H+gdZq+xZKHjWyh4Ja4aPt
4AXUoH2H2EYKwKfCKCis0cjhj29xQK3kroOYtUqV9pjf2SlH3QBQnAOvM0kizFIUaCDSy49+KLq7
wYuMu7KrkkU3p/iZnFrcun+y9BWcif9bfJraP4n4IuBZTu45OY4kZ/YZMMrXGm+DmI3wQxPaw7ow
+voN7UVEKay3ArzvnR3BB0bAwHqbStnvnL7yd9USDVqoJCw3yVUDZ73cpGb9nzepKJzK//OmfOQo
lWeu82AuuJxE9i5/78jah46GhGUnnPQQGYW+8vqKfjA7HGF11kvdOQkvmfdWXlTOXWigGZVCdtsg
NBKSVX2ajT61LznJjgl0zMJ7necB3VddA9/oezkksqUxah9e4d+NGhvbxfl8nu1nzTDnPYD5eZsV
rnhrKltnpzuOJ9WdWFDg11YPWJ74z9OcracuEA/whs4qH84XqNhJz6IquqTMq1lHbinkeyaieDo7
TWNOkN+LYW2U6AHrixfWBKQVioll7zmWWS/D/+5+RQ0IrC9I+Dgbnh4JuPre2KQVVtBtaYNIAATx
QDaewnVRLur0PcAkMbt/+vUyR03MgoqU2XKfumU20vbha+xfr6X7MzUPl3RBh8AToHLVaDaFkRZC
9E6htzzXw1a7wkaaeoZY1wE6UUO6GV87iAYvlfY0yTZ+q2c7uonG+6kvvSi3pmPioy2hgq0cIahM
nb6fLYdoGgnI4HsPg6JrlBknFy4svlQ6JYFlqP77KvHxiLeL/qLGbWRqV3o5Vqd8wrZhFiLYZa2X
vogOTc4+CeItnlfpix+nzTFyEcExTGNlSEs/qW2moyOqzqG3Npz6ollOsXb0Tmzn0olBK+OiJqxM
Q1ciDPYcBOSh9vvsybFDzKxTNLylBhknbrt3fbJnzIj6+hyhc37zUCkGKpGg1OmPkiprx4YWPU/T
JLVTlBrQ/agR3xKYHWnVlh+Ti5FFjhzoXeeY1S0pzHjt41/2MTTTxbcnQXVEiP1MmezK5yq64eZm
3fXlr2LpzJavgThbgp0x/8jtBKhvq3col0b6arJwRyrm7JAasni0g6R4hL4DHmWcxvXQun/Gdhdv
Hi78Wum7HDwKvw3WI+Gy7TFGKj42yvEX1fWNTQKy6Q1bU5x/XK+678fYBBpru486PNt9wx8UAHLl
X2etKjdJP7TfcF5DiXDuf0vKM8D2w3djRqm2QdHkSvG2PqWITe1RsimemgDzYbJXx4SHxrvtZuwW
Y7AkHFnn14YvV0GS8z2YYUFUmV+gNu21MPD7bkcSGYFWntkXBcQ0hUF10fD7sxYH4gQGpn5zMsDn
hS+fwQGPD7MMrp1omzdfI6Ost6BC1SxgVf3WLkxnr6K4DFVoA434G/3Sp3tRFWRkFlEz1DlH7D5o
PjXOljE7d8DytwmZXdH8Cci+TqlCLRPdJfz1Cj4wz6MNXLL3zJ5f3gvnU780dmLO5HN+dZ6PxV4n
hgKkKEOq+Zo2qtvUoJTGNeE0dwdHdTiGCNxRQO+MFxSYQVLqnATz2jVeZGJ6RyNc64A4eDazy+5i
PX2NtXA89HbabVS3DrHQaYKi27ZxnL06M1lpQyfZrqKYsfDZACayV9FZlNo66cAOqqiF3tg6zGr7
pKKujaor5k7dRUWn0EP5ZZugJgqTAJEdKqgb1Zv7zIc0Q/PVtW3QjtTmYKK4zROZLefJWJrciO+L
KKiuaigwynFbjNT2PauDDpmV3q6dhLdynSE/68syqropEiPHMAO4jeTOSoFXUI4wNvYMk2g0M/u9
qTYKqNvmZneE35BuFaYlsPUPTYroodGN9F5KvDrUtK+7zX76utsKu+6IiU66FW1RHCQnOqSiqsXz
KnR23eSN75rkOJk6xUMey+HBixsk8JdHRRTtUWkAzRrwWDZa7ewgx7NWT9iAAus2tBE7UU/pKps/
BLiwW9+hc67JU5rgs+Jmwno2DdJqwsu9X23sbsrCzX84mUlmO9vyJI4G6gYNGQ3L9Um8+aiWGYtY
p9/YD1UFqZKN/QzbC2okHiHyB/LHiwlmQrmK+kbqHI1i6J6jNHmSFV5Mjl/1/7AF1ClYD1E67U0R
UBA27KRH0B6vpCjILg76GN/02fPXJjT4m6fNwQFN//FguKgh6VMPiEVPsmUZs/irAGIDfW4tgqds
9ceM/OkCme9k2f6jq6K2LEG8leO8Ktse60Y5RFuqx4hxLhAlRJtwudPePaMJj6bb2xs1jFgpTkCw
Fu4tXfxgpfBWyTzBpy8xMMvSGMOgBT3cCl3cffb9CNpQRK1vpyKq8dlynSSOZhaGEAJ69KwjtJf/
iEOj2gdloF8CzRgOPX/XbSWi785YddU66rWfeH6mlzlqmqeqSZyDXs7lOmSZwiWOMUEGo8jG8V5m
VvM0zZ21TVkNMYwnGEc9cIC0WaugusnhCY9nbt+Fq4HNzsGtSfiuqIDFm5Ys9Lozu/7Ml0SeJQie
z6t/jX3e0lb1TqsiahLJ8BcPeO3V4sB77HMUpobO0F6lZY9bHazBXkXtpZziDG1G4ZrJWtGeS+x7
Hlqz6fGk9NC9nUKwEboR9Wvg5tP2sx/Zg7t2+6JB3QCvCXaZc4kaRocxWuP55UX143Y21kbDodtq
HtUwJFpPv0NOrWVNx01xsfpRzeTO323Ej8/KAsjzeu0+9Z9VSI04rWMfOUm1KzXmi7DZ/Nmg6Y17
CoIqIjHBEWHQhnFX2BhrGfPsnVGdlTvfqcJHD3NKyrKm/WMqgJ9FeXF0K0D3/jAbZ9UMsWUhhbf0
Dds3zjno+tl2ktPXFDWuuo7YRnO7MjocV6zJrZ4Ss6ifJCq+Dfmjmxqyp2LY1dBvNs4yo4rbcDch
UAhQrLXu/eTaaKZ7SwyBEJiHLjP+d2Z4wLvVus/iID4EpI630Ep92IJziadp6O8EVcpr6w7/vIr0
zNyRHboPsDi+ZK3406D0Docyrdf/GteWaWos1RydlE9UburUIoG7NNoAI72xtWgPUvxDjauhr+Zf
Y1UR6ghII4sVLnJcfh6Yh7lwH1UPSTIUupZxbblSXSQw7EvhHQOvoJauhgK7/6t1ZLyBU5Hc3KWJ
w37YzjW/YN7L5Kaa0QTdaTYh9sRa9qKGDA39cK8VYhdTrr/TzXYnY51v3t9N5BeY49rl6WsIadFg
q4E6Qpy91feQzQV7n8i7dkvj4A001qI/gpBurZVZmO41wQ5+h9YotkJfg+qWkG9QhVEqivaghIos
wsGjs9G5QC/uBW32v5TRbZndY40w/8LNZlght2Edsb2V64Jy5KppqvSnXibkrKohXqHtBTqDBZQT
xz7t++RXXs1406Eh6oZ5tE4RWHxGiZSdJSzBdK7KFy+LcszssCGNl27gUX+vnBq976U7CRQiMFR5
tdiOPib9Qjrp/ZviN5Gg0W7+bN8U48VxMJxE2VMcMx5ZD4Cls+0Qp8EGdgHMomUsbJtsb7pZs/4a
s8N8PGqjDT1hmaIC8OKai4QU/jUUGv14i/WCshOzvsZzS1shkp4hrvyfcfYC98MgtbMaUi8I0JWt
XNPHq1orc5jLhbhGfkC2EHXVnTHrmb7PQwcoRxQnO6cemsM4TwKCDPpNYhy7YzSRq+tkZQPitNOr
afpih8JBd5/XDRJc1Dgf2Xh66951h5cC7Dg437h5N6owhzyAiEshnWeEjMdfljEdDIh60SonG+Wj
uQFXobS2pO8z0OKgMNPOql4rgzUf4jC+zEsXH4YI02dPHEOZ1a/CpDiVlwao3SXaNO5flqtBcl16
hgmSLkqDe0ll/pVt3loDcA5hq9HPQRMa23DUs51bJcaz27ZYZMSaYLUy9OekCMerP4ePKqiGFtDw
OD7PKNRDo7PAAP7ZS2Q6urUgIMNDbmrRWp8MMnQCf1JOVsndnLXpq9TCpygL3V9+KS6DbRnvvFnY
vmiIlCZ9r2/KKLwhQeycvxprIVkYS9PaVtHAykgAI5aUXb/meGWFPE6lXwHtUttxUVfp7d58SQsX
I9yl2yxeu07k4f0lER91p24TZGjNVp0p7wtNRyow0eOP0Y9epSiq59qZm2PT4mYGTyF4Ee0ExjoD
Tsm/1X+7gsD9/4kKuRkLqFFg0GWp/wY69SwnE/M7SDIUpAznpWfvuanCen7AVAJrdM/x7jgt4QQk
7PlUJE5zFqbr7suusK5jxkbX8KLpsR0bcz2Mrf+KSwwenXZs/ADYeJusMV9HdvcmexmezSLm06/o
GIqZoTgZqmENMozIPKthYQQ/Bgd3WqgIL4FG5pO3J2C36oxgupPpwYozY0lMWj8FG0pQruHexbAU
Qju6B3LRnZ7t8Kfl29aBk6ltrZTagRZId9ugP/k5r3Nnh5o5683F1//ca44OnDdHnMjYU6JTRbka
dcKTic9H1aXBP2p8/+q2sx8f5n7Anheo1/yWkdPaFDhZcQRvmmfwsFeFS2xm8teoOWdn3svm2Rq9
z3E1H65ovOc5/YEWdE96Altyvwta+KlD+1y0wIoF++OPIEE+36JivWpNjr/Snn+2LvmuxHWnF6NC
crm33P6iFsOwRTrJcbwHdQj1/+4tQgaUK7qVctzyRic5zGkJfx+RlOsQjPZVXU3LVRkEL4Y/dUcA
HQjoL+nSuBH1Hf8NJGqWJCn7TRgxQxftefxZbxoigqs+FtXV6gZUtVNTXNJ5OvYLnM3IE7kGNFZe
B2mJa9k43RrGS/IBQPAYmJr/WpS6vQfwZO87BL5ekwQ16f99Z2PH1TVDQ//rTjnP+boopM7qTJlM
rzkyuTVUg66HImTVFH9RwoB5UIwvGZyTmwoGlbGxZq178vu+esHKA9hR/6oPU/1gldnFXl6gNGwH
sWCJBeESDJrWPIXRIiC5RHWkfimiNgh7LFHYiM4Wpqq2U1FJTXkFM2kFbCkB2mbGn81Xl3d9jTcw
SgzLjK/xr7m29+rmnH4G8JhV377MlVm+jBdj0cNZA9ld9brQnwbTyHZGHUIZaNP5QjZ4ulRRN18o
/pHu7DUKHMsYVjj1JqY4vC4omF283lySxfjJUxOlPM7QbMSAPvEf79CUoK8ihuU0J2piHad1SidT
mf1p5qUbkzo98KnI0sNU+X68SqL1wO8ar9I2OsPQNz8w80PiQBfT2wCYDYknP3zEuqMlzalFuwhx
jJ0OBuwOQl06Ip7A5eDD2YwNPjfLkcdLRHWnrtQ8dVWZlrE1fOmsvsaklYK9GJpxnw5jdJDpPG/d
sIjevaYmsT8H1HoD031r7j5HwW5d0lgHoLJMMnhEbxsXNDS2u9uegmNzSBw2QUX4OrH1eardjvXO
vqjOKDGdY5s8r1HqAFa7dB1QMBcRer/UDJNcw1OEd9OUtejkzd03YdX6CrUGwKJBaz06NlbACMXL
17T3B944t//e9u2rM+j+LweEWau16MyLOxMvCzCpqBFEuGr/wuT7va375PvIUwioQxi/VgvEu2oB
KLVa2YMZBGA/j9gSaym2xBwg8z3iD/3ZSjJxp5o4ReXNMtvPnhrStU7cTbMZjavPeYYp+NxV+k7y
a1H28vLtzEMDOACVdOGjW6SuKDjIE5jg8Kiuomiyj8MdBmbTPVkz41Djbr2qUir/21J71syqv7UZ
h54V3NAUT3EDwZ94Du6zyabaUcUS2ZH+z5UaY2ntXv51ZSfz/xB2Xktu69q6fiJWMYdb5dwKnW9Y
brcnc858+vMR8rK85t6n9g2KCITsFgUCY/wBB7GOvyVqCguoXchCp5h8dKpmHoZB059CnC1RIkK5
hkTQpZEd/wWdR7hMibYAqzvXEqyR3FEK0G7RuyfQvRo6beR2a5KPitKY37IOFKKok42Rd8FeKAsI
jYGH2kCRNPnGqPOLaFoa8GRP/P0KbYGs6mfrpAvdt+X3drKA0yr/K7TVEjLIWEAJLYuz3bvwRRrL
/0Kq5sUulfpZMY1VUfbFzcitX64b2d+obhIkm1AQMuanXt7ZXwgqTbxGxXwJ2S4taoxdnnA6ZtXM
4CcR1iFc4zsumjuOPNMLr1xUIl1pJxYGs/J49xnr1cFa5VCYFrw02CpFGHH2tlKe7KbwSUgiN4En
3je2Qzfo88HbiF38Uo97nvHSNGAyOBrQgkCZEVHpV6VlAl3yCync2CV/Xhez+Bnc5uSA8RI7TQtd
JY67OPgqsYlqdYqZgQJu2g8N43ls8UtFdwH+T0CVIwV51FR+Ebf2rVrcMuOn6BqqyNnKRd5BNDFv
VWcGwOvMm9fp4U+n028hhqai5U/XnwsxZhocwUU+lZgDLzR/1OZqXHXvkqq+KRrSnJjEYmqFWbsR
qM+y3AYfUVP3c2NIkASsZNgLnA0g3frdItfzkF01UEbiy/6pairwSWEbz9oEnw0EMONVqpQcyzDs
PdvDEG4q3TL45QTeSQGgsyyBjLxEEjwpRXX9X9L4PjSudbpbI/qSl68V6JH9gh8AMgydJJ9TCXth
KyotpN3VEK2oNPg2cdGsFXZjs45DZjTayk8T0SeCjn7/aitIhHixVJ3THEmnMiy+eiP7Mk2ikqOm
WJ89BhBZiTziDFu6YQqAzDCffM6toUaav+GxiArrigKKs8SCIT+GKIpCUayNzVgE6arFh3qVhm99
kiSo1E25Hws0TUoKqunI3xAUwSYysDZy22iveT4Wm6SVoJOOSfKhRSbxMGCf6HojhQ/qe99UDVBv
vf+V2un4o6hJDRbZxJVPx5/IJnU7zNePxQT1SGujPE81sbX+U1NtkKO/M3HGpDY86e8BL0jXKQBD
tD8ns7oSufUnL7oqJXGMZWL+Y+BXz4n15nm2gfK8LXlfYZsiB2ci7u2ahjfXy8r/wJIbcy5ZlvfA
jMI3V0MJAdD8B8LIyZa9VrQUVa82/RlpTW/CTWsXdrKv6nS7F2TBCnaOt5GJ+awawsJrDImxNsTs
FuJYEhFibTxtpfIqZVdt6BdRBOSFFy3HhVUnNWE4T2yrJXbkpmQeYuM+pki8U5zYQF3ENOTW/bFF
BGBI862Sw6xzrAjVPASK022S4GusYl/SliU8UaVMLqldNfBTxuzNKmTMB6rSPGqWl79JSPRgGAb5
LjX1s9pa4Pib/K220wm+rVnzuiv6dZIjuTtEjfPUlzq/h8Y2Vz5ooSd5ahMdnf4ZhQpu7H+aRwf7
sSblj1h7zdz3VFAV/2doUAQO/zWumuKIciI72xg3j9xQpy2zss7hExjHpmntVReOhPwMLz73sDrB
eyvluyx1ZCE84x9Pv0FTSX9pMZoEYxwYL10cBssAq6iVVgXv/OaGs61AP1X4CoAy8MzY9fAjkPME
IUOSxKgzo/5VYIHWiBOppQ/5KoQuEhjAZFlXqivJrHpnV2SGRFUURlKZ86od8R8PvG4OqKlCogBX
6+iHPBTYyZrVvpqKUe9/FyWEur+qouPRlhEEzMGxcQuinaj5pprqnm21H09qagTb0LKkeOtEpbdE
FWqSp0/yFUglUvwhxyuUJdGK740ELWN7O6BS/vZ/j+h1KVuZafH3HBzgX00c4PeAh5xnxdsKoyQU
dR8Vw6ulZeUMXxlXAOikEi06jByroqyefK18Q5CDSEqdKkuPzA3AFB8xu8L1x4NXNItcC2MJOS/j
R4cy76ZXBnePizp4vFwdMC/E83vkUDTvo8p+zio47qLt0fu4EuNEbz/dkUEMGDGLEBkdr8v9dYxk
Kcgj0j2unqdnVM1W1WjpRBJk4+ZM6NHM2WdGAG+jAsG1mTQL67K3jm6SWsegs35fiTZOhvOsR0T0
X+2ZXfWzrrCIRPfP2ojOplLb1UGu7Hgu5HTYpQSLCalxzxiX7n1UZA/VQQAcRSJZqpy/RwXli5vV
v+eqgShDOAXVmFRB+N9zPUaZ6LABAD0DvQ4/Qogvs75Oo49ssIqZaPvfrthmlbOsKuKZHnbOIcbi
+pA61c1wE+VqTUU+YiaMYrS76gJLvreBqGhworuIFkzckA9j8wL1hvHscutFlEkYDtky6iMT2EwU
ltancB5r8xkY5aSwhLe2Ew3RARWkGXZpsOn68NYYBgcxc0gBQlfwqcDPguozQEuoU6O4+ldbKwYa
LaryGVCMra9EwcVPxm5PXvNmItvuYcLETwlmrQ7QBnd29y0dimKlZqm77cbKvigFVrwpFLWfWQpf
NGzdV3WsgDG0KbbLWalf+wiDDTHCSvqLmbnuC2rr5bqyXciipfWiKCjOWCjtHeWwDI9Nn9ZYOqo2
AvFyeBQd+LpX3cxr82ReEhVck8Iej7rc+FAd8ovXqeMRsSLS1ypyyoiwobRsYr+zBEGqvjVR2M1h
AYcQiHP1zTfgZLSje0OX3rtAu7uJ5g7m10aGnLoQN0l1pbGdVJVdpSNMmQbxoitlIKnQ8GetKJMw
Ug8tjoQoLgzf/IF3/Drdd0wkQKTbsGc9pxoOilpEy6FvyndORQctNfrvwnZerTWqaPmH0aXuvB6D
aq+r3fDaQB70Ha360AP8BU0IjitRTSUOhU6l3NitDsdEJ7gp2pukLucE+8dDE4/2c5Tmm6bjlIL/
6Kqs0cIjNpCoM99M+lOQ9v1p4AU418Z6XN57RKPoDpFAjoNB3oumR2FYhr1tK/n8mCQnH32fDvBb
u4AWlC/EDaoFrYJL75b6ZM8f48S9qo3xSZnDTfxzv7lvK7tE7injD81qZsxx4I7feSGD79fbbqei
Ff2uO8miQTn7RfHgPhajn8zirAUxYukW3toIYPmdLEE9SMsXLUu2Spomn26Wj8tajjMOfYb37oL1
r3wj/pTd0kFCRILJMA1Tq6WUBf0HKI9qk9XQC8XdRYPEryHrr4YR+qjIo3F+n7UNcT3r4udW8ay9
6/PvvM/ad1++ydbHx3boWFSghsR4WZP4jQZ1+6RVivukqsSuxOf6NWY/mqmXxwqH3mveuu9iInj7
ySIpCm+H9Gu+jqxIuogimFJ9peQj2m5LF6zMi2NbmAfRF3asKTJ0Fc6k5NkBIOHbEqARPl0pXVJu
61i/BW5Vncw2LEnCJmoGNhIb1ChqTlXXNCe/UKTNaDZvokkU/dQprqBrVMu8sRCk6TVdIbSwmp6L
o+js2GfObFPLV7pu1CcrNiV94YXGMW07JN3+TCKmq7Qa63idgDumKyHgr3f8NwLyYl+eUcOtSKP0
6HnowSd6pc9Fh6p/k7UgrVvr3nIAkbiv1E7D1YyNoRiQyqgBBKH34fts2o1pqVCD2JmPRd6+V/Gq
xTD5IwX8smVOZ1FPVZzF/EkrKj43MWCAPuL0OrVzLmkgz8rWBuvB+APCP/ZaUfpWy0m+N7VJRSCO
kw9F66CtZGTMtTZrbzq0HjFtLRXqKsCvjZ83s0lquulaX3v2Wy08AjAM5qLdYEGYG7mONHyiOi/q
oC3wYYTNYMkndFqca6hHMV4GKYuu0TlXLWz1EzvrraiJwqk7XN3rtliLGxACU85JWGEQ2avpXFNM
a4Ema7QSgxPbUK/GpcS29XqfQsd9byREsRRV0RF3iBb3hn8RTR72xPiUTay3PtyEg8H2GBURorSt
eTSn4n7l6dFc8fij/atDDCblPB5k5ddj/L/mAA4bLiyHBUR0/OtjRJs6kOEx3MPjzsfQpgszDtTA
wcWnPzoegzsyfyzSxTI3u2wGm3GXxnq2j9m3QB9CuGme91KO9dxUb1KXLE0bSggtWf5TYJmwe/Ex
6lAiiFEqcQiAKsHzkOruP0lV7pI6C7/Y6IKzyZrmJSHWsMhQ9HjKXF1Z+6Ei7TqvJ0M96hGg/YBA
RItwElm7+tUdDLIkhp/+rBO8UMtusknjqBZWfvYrLsevEETbewPhFEO/PLwaFZx3UMHOoS2rvVGU
k7Y3Vu331Px0RSQ8OzzaJMXw65kn5+vRM5qt6BCFGIf0obGI0x4uox0W9ax1rOKgo+Z0iJAxm8GF
lBZ8O5F+DO3sd08LJHaRBV2LcXwPGlTcQ0I+nrdopa9rtTUm2RbjAqpQ2XAYBV1a2+MVq7we1I/Z
f/s1EBhp6L+qFpP1eIzGJyOQs51nSeoqi3vvJcERSAxNE2eNOJb6kZE8QtYTaqSMWvfBhEa8bMcW
FclBehJDrVq9ktjz3rJSe1eCkTUV+6NJWXkvrpK8rXGinurp5IkkrsLRq8js2beqbqOlh//47NH5
uPd/axP3G55dwTgGPwgXbw2SCfM/U/WbNZzYkYfKSa7lVDRkkgE+qsomtbVx47Spv1TlYVxIcmcu
h041LopTGJfCBiA5doa1EdXaHyccof0Gtn885XE6nrQh37G9d3ZtIdWoCU9tkV1l6Kslr6ImxkZ/
bkhgls0tW151PkYZcGr9m6YYxsXs3kRFTpP81Ib+duyA2d/104TqkFuRT6wlD5ARehscuV+VyCO6
yQH2pGPlNUf7qf/kx5LO9LwczubUoU4dbkeED5WOYCcwr9D7bqE88HefQLMC8kqqh2g4TQ+grNJP
+c6cb2vCzor2/0+TuLF2VP0QdtWpybqAYAAGyn4DowS1KWyRR8kF3mxkN3T222Pr9ldR87U6u3WR
BxE7btWdY8f5bUzzEtRf3s7EENGmVM5THWn2UTSNqF+sG1QV5qJTtCnxJEqutCfOjKjh5xJWRlPM
pZ8KlS074JB7C3yunlAMxZijcBNafbBRJy8E/L0VuSBrXejQ/gIp7Fg2Am35V72Y6uJPIZW80OIW
FSJIMf5ZSZuvVO6D99joMvaIBQfaqdrZeDTlctWelLozX0zTnIl2JbaA4nUE7kV1yOEBx3GDmwzw
M3so1y7iWLDYncxHVHpAP13UJwnkjWek2syxbAeXmsw9N0UWH/jHsgXSuUUeeuesrRPHM8+PQWjI
YkZp2+tguhh1+Yy9sELginfnaJHsF1XRkfmWv40aKZ2NSCZBIv7P4HLpYWt6v1G0hjpBc4V43EaM
FFO4fYqKGMDruaiKDqdTBmhT2i7yCZvqmanNh9HtV2atJs8NYHYwDlX9i8O+03r1t9VhA9iVLFGx
krQEzAxz62sVLqoBwmCKEksfaj1uy4m6IvsSwJ7YPIGhuAT64GOnmPkI9JRQ26tsF0r276ZHZxYU
8Txs9GEpxoqOaLpVXPHPkVeB5ZIKmdoeHWJw0XFmDqNkYf90sOMKZ555tf5zIWMRL1rsksBk7Kkg
1gbfPfEixyItz55E7VHEUeWevETeq7ru7tKpJprECGsIioWWZN/s4cBE4YogrA2iWMNcB1Xzu3XB
wxnhr3rq58VSrUPtbnfwuFkH+Ly6a7lm4CJmcAiHnpRrmSxr9PDn97rrt9WRJx2Q0XRlF964dYCH
ZJ3KaNEGF7XCQ44is1tSRKrnvnbYAiSjlr8XtY2+gYtvJQ651WfemfBWO+8t9toRp11cEU3Zrj6T
rtmgva6/mKpW7xyJvVETWjFEEuky5EqzaskXzmqsK3TEUZp2pupxQC53qisJoSKiGn7mc7bRW8vf
5A0wlt6r+lPVIne5SEoVI5eKb1mt1f4kevzK+OZ3xFEz47wMulM/+jokHq2OyJOP+CabOd9c1Zjk
Sk1FXyUueoh9zkHDwIrt1iaJPO+iYnwtsq6bVXicfHa98qZ6TfOdtP3akqz6l8fSRYphqTWqdtEH
joB5Ff6srfBLlTudpPxkUonq2yK1++AgiqDNAjJ61t/VyrSheeJJO3f47RwNHRncLolJKHuSvCus
tJgTvGpelXaQ1h7wHKupdibLCUSZFquJrp+kz/7nNSpgFhYKkP+AFVCIWx7VlMzlvSP+c/W/tfmG
VW9dzVxiAGtgM28bvzzX614xpDMxJ2mqE0vNuDWGPNnkOCKd88ZzON4EzrtaS5eYVMFnN2D90MS7
aYU9uXalXD1iIzuESsuZqLaGrlzRTzNmQeUmW9Fm5ixhkZYuOckrV9FU2lK/TFUVbwSLCOk8Lfx1
KdfJ04iE+bXLcnkLaGCciaq4A+kHMGMk1rGgZxYniCTWT2ctOsUweLMAtTKUnsvikrbqM8k94/Qo
8Bo2TpFh/ULGE3hKocPaqialbMXQ+k3o6d9iLPBigDqBMr4Uoddu79XGcYe1q7s5L+pwVcoD9JDA
yRZBNNiIJMrWqcKibQ4rRPmC9IjyTGy9e9aQrnIkdrdWYspXJzTDmRjRNdV7r4T1c5JBIveIyE9E
hv1gmtrZ8BP9nLcDyA0NDxnRJgpgDzEWwjq2KdMQ0VbAzIBlDEn2GAfyZ1CN6wBZwB9Shyii6XTS
uR1VoB9uUGzrIq3QrM+jhWuM/kdS2qeg1t1fPlhnXu/hD9Mdm7kjN9D1w0HZyYayCnXDOdco3Txj
hgT3amoX1T5AbaQZgFh7OIw8B7KMVmJt8OufBsOKG8+Nyiowdd6b2JiK2TwtaJ/zVFYRBsr/ns3C
J2kJagdbX+OGEOnfEw5lIYsJx8gc9kNHYq0rraDs5kHZNNvarU79JIztI6uAZDpaJeC5krNoKysv
xRthYE1DhX+fTYW4UgrV2ztp5u/FVRWlIRyeP3Ux5l+31E0c8AQoyclISrbPbq/tPYlfTk2qYyEF
pH8QN59VSGR9s2jg0uN01SVPw59aH/20yZGjrZfjWV023bpo0PRFmAwDsxRXCyHsmMIsi81++MFZ
IsbCKmjwfjOtmT6R96sBhGZq5xbWl1RFAXjmK+DPjQFANlyzIh6PnRqdHgPiEqCJmig2wcD/3ERA
cVW1WfHEioy9tYuMWZIr+hLnonIXyGNy7UfWozAymy/daT+yKAie5dr2twhV6SsjY59kNsEagK51
C8suRsq9d7YEc6c8W/77CiHmng18x787q5EkrEgxEB7Rdq1x6Aq1AvHn0lQ3UrUX9XK6asd4FyGb
sWkSYtqAr5KfXbeRYNZ9eQlwNC1CLjXHvRqjn95kn4rq4P8c4Nl2dGJ3/xjQgff4bOXrYxIxRnyK
oCv+1ySBV+nLDA7+WW68n3LXS29kbwB9ZbV8SaN6XDm8OA8G/9BdqarSevLffkpgwSwKc0DemXim
6kj9TFei8RVlsXDrZUW64BA8vDqdmYNhNtqV6EWHJyBugXQlgBwoQr6FUIRlGkhvUQWJ8BTJhXUW
nYjqVErWvWD4Z1xx9EQTgTEKzoInSa1/ielVd9B3Q5cVc1ENs15e95mULcV8dtZGYF+ac+bl2AVk
CUmkMCkOHF3kLdoA7Tb0h/aAZ1+wjmVVQxJ94GVamtUtN9HQkFL8KBqVWPqYSQiee8GTUnvmP3XR
zCwS0ws5DutdZXRtuZf6DLywrQUYKZQAWpyaKBnbMVFrC41zVEysJTLtfCPayMTZAbIxx9bYPh5X
nOtv5Nn4g0xPsIXtxsEw49eRqGQyL8JmWoaDVVWl7kKMED8FXtzohCvyWTQlfR9tYVwCiJIy7FxM
1yEWwY5AywP5EgSlt2PnjiVBrDoXgMzAwCvp1dXiALZepJMD7Bt33WMBd1XL0DlbqOFKqLuBxMqR
tQZtBDXFc/UrQmPJriiMfu4Orjsriqy+Kp1dXWtntNHlcI2NqMY58o2uR8SG/wXbRcR1NvrELhcF
ggrVk+RGf3eINrmRmxlsbECkVk6Cx8KNqkEA5CoKdifrcRjUk6hFkC+OsJ0PI9SzgyEXFcbHPUhr
CHnrYfScY9uoNvjVFMNKdWj1tdbatyIo5Td/NLN1jzTjWscs8AOG8aj56id4RnNVky/YhIUffLTx
VxN06mfk5zXZQCVY66a14YWMKnUQ4hpMzG3RNBaGMgkeBKI6xsgbl1OvG7MwiV4xuMVqqTO8HyyY
wZtZ1UiEmBg2EJ3cdJkELqyKnmUYcv+oQKD6ggR0TbYLlxoXgzO8xhcKKmNPOTJH60RJnvWeV4lr
RyEZd7CBDm5rT5gKSovAKZEQNiqH43Xkf5ZW9qw6ffuPH3z7Tiuhd456Rd1bOf7kEZpZRSi95mHI
2QJ6Fbtoe6tFwwAdStXefdI5s25I3KOD8+RzJdmraBqWaF5HrM/uyQVT1VyYP3miaU99yz5AS/sn
0U5SLl2rrM33u2zHfnaCQL3A2/SheJFOi9UWLrQsV/OhS84tDMRTMeDoGJhtuWiHsF33eOThQMce
o0DmnU8ZIzyDfIw1TQSixa2YYnxAp8RYahprpW2wTHSocGImNTelHd92O7v3jnaLr8e9TwwoEfLC
RsiT9mLuogzsZWo16lL0Fij5HIIC/J5hW2OFvOvJyHhEO6f7Tl1clbpwKD7AGG8QWLZAaQfGIUDn
RghIfkh9Fc2j2POPoZT0z2DEtxprwYxY97ghsj2HahZUy0yD7WZDBgTMO+G/eNKGVS6DCczLuj2W
Ub4D8qaeixwAojxRwfLKBoNRqvHVzQySQqaBmMrUEbnNXEO77j3uWPiSOIg2Bcp0bxXPCEnUfCup
rbspoLqVZJxA9rBT7wowsBF49nejdedla48/XPxLUWNMIEjnmnvBhh3yll3zwUgJTWdjhzDGeHAJ
8i0kP1c+WnOOqEP0EdQs88oA/KwLNeXDDvpbmAzKNbKxorC0wZp1niV/uGgqENhWk6MSx8PN1PUT
WUpCbJWxTnDy22VTIa7yUM6UubgsS9+OOcgM7e53awzByuSguG7kUNqGjVPNgg4Do3lTdMW8Uibn
LRzGr6JoXCIAnXdNmwGdxHSUN0MfenM7zshDmp2zilVyTGpfvGq8a7aCJXJvmrghypgClyhHZQbx
lGFTMcLj0mZaky5UOx8OvaiK7kDlNGXVVsLWhIFiGjFhP/jdMZIDHv3SPBXQ7ReWV3gLHRPuI3uZ
34Xh5fEmscfXR5O4EsNKovIYG6rY6qReOKxQqqB+b02nKbTQGnYO6nJmge/e+t7vdj0qpB3nvY5w
db8T8/VHNyCZer/3r8m1dLTIaiMa47UY5HnDeCnbZLxUo8wDhrzmWlRFh+xlvGcwKtqKNiKAjENu
GgxOvH80yRDWgsKqjy1HxmDO8XeGWoz7JOZQC3h0tX97DHdZrI6A7zc6ODN0JhxT3nP4eRXDxWdI
pvwPgROEuDgvLHmUkzdLVuW5r8T9TlSdQr50RuSewRa1L5kczjBISd8ir4Cxws7gXsXOotwQqJYW
onfiCS0cNWm2omo17qetsJUYGyd6G0Cp8Dn4GjdPHJl+ZNN8RhBX28pHve3+qRUpAilF3F5UA4W1
3sqT5CSqoQ+EjhD/SzOw6cEB+yo+Zki0Zqe6EM4JPKVvpcoKZFQsgKJXB7M765rpLDb19kEAyzCR
blFiFVejVXajhYsoVl9LTiX6k97KxTLUgX1WU7UcQgNGOldo42WzLJRraAD/1ZE3nyYAgNOjmbR7
umvrCDG6UkFc13aOvWRXyBPqLZJDZnutXHm89HU+XnQndrd6Ku+TNtIOIfDNY6OmLtEa2+XrdqrN
2KgfommidODSMvXypG4GY9R3ukHOfdJyz6S23uthr538wTHnpTf2X07xChU9/M5blAxbu5TOWIjJ
2zJAqLSPNf8lLYwffuBfeAr8VVNGCD1IofrcIqpzdPXqM+Zk99wpdXJz+1+iSxRGR87eq6KzqAVq
Mc7Q4fD3ojogUoofS++tRbU122LjWqZ0n1rTPX0SOPNmajR96UqCgYmRPYHqVY94BThXlNn7LbZf
Kks9dOu54mTfbpUDbmkswtqKOxmauUALg1ZO523cAS3uiLXix92SYkHJV5YT6UDyTjpYU9F7YKta
xybjMnUAZ5UO4upRRdphJllqwq+q0N9I5ZAN8dGslBEKfUt668lqHfXiJb1363mdilFmmqU7E4jc
QlQVBSt6mfV8GxGsI7ca3+qk03dOBwoQohrb7qkQV6IQHWIIdENr7ga5stQkqVsBVx5WbN74qTRA
zzy/HPeF2SVvpLd3UmWlV73Uw+cyVkBtugg0pn5wdDWpm4mbsjQilF74CrRM7FvNrGyWvjXZHBXJ
5PLZhB36UVyKuhiDjFq5rC02FaJqR51/vF9NM8C0w2qLgCl5QDOT7mP+muxxjyVDA84c3CnvHyMG
ic8SY0RV94tgaQUFdhti3se/QoyRPLllpW0+TDTmv132o1e7xZ/KaEwQ0Jbm/8wkNb74IOEPdkay
18jzAcYVRsVeoSMw50NWjpHwQ7inZcutkYEHJe3teV9R5Vxy8OIM2WpqfsuIwK21uabqPer9FlVC
oBdteBd9YlQAuGWlDaq5iJSMTb1Wt+vAS2JY1FhjqpV6CdP0OwVn9o8ZHxHclL4dH/Or3pCb56hA
tZHtfXJowYvuNV9KVrXV+M9EotlWtUDvnfJT3Jx55Q8/h55RdiHKpfA3TkM8Jru4lyaIdm6AGyIa
BopS/oE86GrAm+IfpYlOJszEDwdN8XllDT5gxBCjFcwKN0qiKE99HAVwpD3pHSrlWdwEaGCpcIh9
KpEOmbV5HR9ks/lptVl5E4VhNJ+AISYLVhn+doE4SG+VWHtMIwC/FTdCdHMiHN5FNA3k95Zym2J9
MXXqUSafrYq38zTeC6J8KcmaPsdAjTM9MgbVXhSjxJneG+RTwgqyRgYwT1aqxeFf9P41GmeGap9A
Aw63ca2SfAmnjfxUZXF/Qg1QOtikMTdePCEeBxs9X7CwF/yWFvfa1MTHfvum0x9MO/OeU8B9S79v
+6UY0SlucuSJexedooncxwpek3wWNTU3DOB+Hfmtlieqj56wBQjPopDdMDrnBauR3cTa6tERdhM4
BGWv0s58QDmGqS5aM0fI37dnHudpohl5vu/YEVRuiqUUUi37R6F2BJwWqjVmgMHVaqepyKnzi1QR
jQIlGNee82Q6eIJnOaL4hp386jq8m8Ja2xmTG1U0OValYantK+Q3hsJlR/qfZtEn2krLxV+gUAEH
w7O+pDimOGjvl1i9XFBOiw8AqJ5FlyhCqyzXnWH3YJw69yLahhD5PRd115W4i2dV2d6tSyAsTghE
n7BWFKUXIDnLUqvTZ82Rk+cAH4TGt7OTaIoNq0R9RW7ZVDNeK5IRU2PWifsNmp5cshrHotzCHM63
22tekloVY03JBrmDlrgfj0DpAIpvHB1VMi13IYOix79G/VJHc4xMAptdThN6as/aofU++zJ4GUcn
+sdP+T1GJdr/qQKZxq2b71JXfipZXZ7xWyAs6E4yqhzXEDWLFmaSx/JaVNMq/l1lX5ruesX4EJp+
et48q4HcvwAUYcngR7HpB0m+uXH3z130jwGg0H4P0CpAoork/1NE2nAlUgQ/kMyqajXjVTQlY1Ev
oPJi3knu7OpMhdI4qKhV47kilXTCXQMDesJqAbQRXnwEEPd1msT4WsjP+tgFC89Wi1fOodVMblzv
qyrqAxAZTtDp9v6fRwJ+nzlB+dURDibr0MuvMZQNXLuy4ZKrKsEpM0mOHVI+W9mHV2hq4Y68TIez
jqsd+yKO14HhxLOMLDH+W1OjKPzpKijA9Pi+n6wUZEfcXQYLdiykjaoq+9zm7YkiZw5yZCqw5Pp9
9b9VH23Jf48bbPfXWGsYWatofKe1HCwcCJz7wHcm467pMhWtkjoAFEtiZQmTHYuvqWdI8rJd3S+d
Dvz44AaLDHUzzKApVNmCjacrYJ796N4UT1ePquI20Joe9aFpb1Zfymtxv2gXdzzmjPLy91Qlkbwl
rGH8aCfn6fxPYapYUiMaRTFd4ZxNagwpCDHiMVZ0yoaNQbUL5mdd6sm3GIISb7K+owALA1RDpbvB
hu0oHKmqbVCR+lPvB8gWyzLVfvcL4DRf/cyyUTuFups82yPmln5jfCIqxg9RwZtYGaruKjqLiDNe
Mzb9Tqt19AEnSSIyPMMp1hN3hU0iagZFF5sAQO2BI6A+xQVzXK+mMZqnFQi3VGp9Mo/ILimrwLXy
GWoRDvjzCcWf8hNx5+KyFjIfKATtrbsUyFTnH5RM2vJzycqAzN6/5n99r+LLdtpGXsQ4xs5kAtHF
UTwhuRVWKwn61yJNMO6VpH44/OsqzWJMlUM72Iirf/VKYewsiJ1/Ad3QSACGW6Np6vOjgJwWoaI7
xn91+OAg191gyjMHMvxfg+V4nAOSy4jqGL8nCRkB22I9xGWwzny2KXlqXRQnDq5t1avnIe4+i6nZ
Ai+18nu/WIvt0Z9RZpyo5xYJQ4DQN+zJHDwCgKA7VXwzC9s8dpVn3jpw0MvIKfFICHnNsBSWM5iw
+D9bVndVGzkhnmRqM8/vuqszteVxQLQtDYOtaMNbNcTM45eo2GraXyXfTda1/v84O7PlSJVsTb9K
2b5uqp0Z2k6VWcc8SIpQhJQabjApB+bJmXn6/kBZW3un1dl1rG/IcMeBlBSA+1r/+n5hL+WgKtTF
SWtZp8m+UDrElKhFbhTgtDUahcCrF3NHKQzqRkHTcpz+jKt3e/PZ/9mcPw2WfadkZkZqrSyoo1cA
mEp3XIJnSI4fTUJDgV6Yj5Uv+zt9qiie+0fMpDa5gLeYTEcV2JFQBelTNwjq2lXGiwHP6zwamEIb
YM6LSaIxb2BVZnjaJsV+bjqTgMMLRLKKhs5ZW36rnpN8gTm5PE0qKEK3P6IKg+7csVBwffRj6hix
dLudW/z62TEUcqloKsDH6aDPw5M+X8WDTTBs6v/c6fTlunFaHRbgv65UTsUOo99uwFhUFEr/6zxz
vy4m/kqB48Tv5wmmT40j925YGcfP88z9hesfS71ojh//b9kOr2Gm4ahkESzLIsf80rkUa5Hx9jfJ
1KxjKHhmFTT7gULaL6Y+pgtyBuXBFeXR6+rwmqbDi8aDlsmuFyxF5o53Ab6QJ1PxnIWYdnSNQXK9
HS+5h1Ae36R+Nfc7RJFKfaBqkIKAHYF5bTM6Tfea+dt5f1uG/kZrM7lHAKY9SgHjJjTyt6JhkWao
TneT5CEWiExqiGlzIUMg+1EJjJ27oepvSVFBtpt2yNy+DykYeXDwlTq4minX85kyd4D1GBK/8KMH
XdHtW3XakOShVDbl/8nX1Ky3jVFltyLczyPKXkXfNbkEF1UllmB28nViaePdvEnzQHx8Iga6cF3A
3XOXREbJk7rU262ToxmZO/Np8MeeLOE9gf1Ntf081/xp7KkKt/J+8THu8/wiL+VauBnVKNNpwl65
4LNCjGiSNH5sar9atblBrQpL8o8+t1ETQdEDY+ZOK6qDG5dKtN+PmruVEnHk3Od9SCK1SRhp2hTj
puM4rka1CuvF56j5IK13ZbKShS72ZtFvPveaHc4BSutuBBqlc676NeGlyHnUnKpGK6oV71GeHKDq
wYbpxhNqTutHOCQPViLslxg9DSU6TAQLbgI0Deodbo/NweQv3KDbsCcDFvWucMFGeVBW1x+dpuF6
t5F3wHxLu1P45WuLeVzbKbwRHd2CWxY4lHH03kaBVnmMLAOL36zoVCahCbPWWGPy5UR0YvIRbUIS
KMuyLlD3Ai/YMs8h+p6Y2YFSTQAVczMNtUtifh2nxtwjcvtHHGvVjZF50QNWcNpadPwf5yYUSJBa
lKeCrWfvfJTF0wl6yHXuKcmaL0byx4ePfUkQbD1PqKv53PhVxneV/XPs3KXXUO/SWD0LRSOF4rpY
U3fCxByR83cIEHf1MIrlfDZqPZdEW7ujSHkOVUkm17k/uAvkDCGOq/QZBHO6P7SVuq0nNhzv49/H
zAPnzWcfdN6R2l6Bx2xpcYaP83wOKnvLWZTkqNafffOnP1xwGFCvBQC2yJv++X8xj5w3LDDePIME
F24ZFFd1r21vd0fyOd1x/oTzx89P/22fErbWnrTB8vOAVI/74+eh86fPPrNM1k0Dc0K1dffYEaj6
2Lgy0qluijystUxXrj73NNTqSMomGfmHj3N7PgfiELHWwr5c6L+f8t8OxLePku75QCk96uWSePd5
mflcn2eYdyBFwb69aNXbXlbbQFTDS9+rNhZ0g3XjDgEu5SOFwRpcn1fMezfjwBSzbhBZJ9ZYXesy
RBdK7gJdcpnx9EY/3ZAD/VZHxTL1rApDgS+gLrL7YuKaDe2wL8M84lakBZ80RmTU7kc4BPHSpcB+
a2cW7PoxiS/zkLjO6gmTQRXmdMS84785yTxg3nyeSJgBRmb/w5P0UbOfLyAEj2CWu/ipP+F+24UL
hYCaGvf9d96E9zZJsjeHG3VR+bl8jhWyIiiegW/71KbBV4ovWlQ268Fw5AnzqWBbaqV9Uw9QA7LG
HA6JY7mHLEyHnd4UlDhkprFp3cA8EdrJ1taQDpdmqOAbps34KM0Sz/DAd56rSCEESrgQCkIc77zc
Bmqb47Gz8JsoXUMcQ2qR5nl94xfTrp5qrGi0ze1AcR9a8G5VilpBCh+DSsrTJF+lveUrCAI770DA
9wsehgcHBd84ZbrflAIeDG6rOIFX5ybLr30wOF8aA5NVfkHJct7Z90WyNfwIlOI0duJJrppYgT0z
NbuITF0vzfSunY6tTLlSB+ldDZ2QUa8q6/mUip9rt61jZR/Xo8Q23BN7ITIwnSMf0E8FgdNtPy5o
8RMgEbMXyHNIj4W8m3S7hMoii61BFbj3HoZdvI2E99SaWOjumzqBbee4391ICa96gGmPWZONDjFE
MxybYLNP9jkcwytWw4vU2Gdolt4TrXSWE2b0NmGWegf2Fu7jtEMkFvlSsn8i9fuN2gDiHWpTEGvK
3i0KnN+zBKEyFibi4uEXvktRDFd9PZAWbZnUEJp9Zx41W6ulnpmsskYDyVhY4V04CW94dHrvSfPe
Mdl8S1Efr0qbqQx+fT9yqbWIvXuLsrTq1gQvf19OXUGe6Uc7MR8+u7xBqAe/gGWcYVM5DZr3uRlR
moAX0mI+l2nIbBX1SbOt6s4nPSbravczfxElzc3YEHdMI3fnaRPRoIrMNWXf5rsiDCoBKad8CMpI
xcw9y29TiEfLGr3+pir84fi5GdviZ3NISJ4vP/dM3LbAx96DJaXZA3lLKVUa5OARWY3ebE+xn2WY
IqngCXw1zKxcJ05p3AnoTbvYbvQD36XxaHTwSYKY0KbDH3qV4j9DJYliAVRrKERz3auRqiO/8wAX
n/CmqWvt/FFGTMuzIv08qxGmfShTtbNX93cmCnbS7rsqT9LnMVCdY0IYczk3M2QBq4pE4X5u9nCZ
9TJOH7qqHE+2Kn5UnY9bcNpqm14TIMidgXM02Tcg/Tf1qHkLDa+HK09ctKt+/iC9xr3OXZHsp+ly
fppbWZlqK0MH3uzkEqfXpDqR7N6PIlBRRnfVae76vT91SvX42TWPCFAnwEbjvvJEdx8o2ZfULI13
F68jKnOz4UJIzEQCSvG23uXimRTWpnZs/V0IyNEhOv6TVgC61YXTryD76u9UM5S+9h5fQVHlRzSY
5ZHgWoUMMrXJT+YFRZlZLKmjqeUx1i1ZsEak/TGotkdj33hg3SoINnBc2+u8gXi08RGJnucW2Yoe
CiumynMTtJF2Skt/9zm+i+HctI5RHeY+zRvxOx6mR8J0Sso2uiuWTAQcCtTvU1cSBek6kH24gQ6A
aRTiZCZJOI6iwIOqTR3xvPEdKdekGNsJ96N+9BUelmlUNZ/mER03/t50kXnMTVMmYhdpRCxQO8Q3
1rRJgYRh26Xt59Zn/9z86EOktVDyqDgK/t5q9BSGY3Xyh/Z9wJCAwtoiJl/Ht0w3wuLJKWriFrbv
7uZmXGJhUVKnflQDHdqWBYG1NptHgpPedzImi0QHJrwYcA3yU0yLlA5ThKJPXsbQxa2N+MeVRFCw
zjXkn1mFNqcSaXO0DdU8SHe6s7pa3BUZ76+g9XeFOWx7nE1uyqTT16rnlQ8FJEDeGX73ldLKpcWU
+EeeU6eS2i71f2G39NSsvje9UW4TW1UPKuSaXOONmuajecHyVdsErHlXvWi5udMqO3SoYO+iVDEv
SZZQUuWnqARG7a4kv/dFluFLmDTxs9v17jKPuGE7N+q3TdTqh6rPh5shGZKNmxpkdCVezCy23Fc3
Vo6R6oPe8AoQ942TXTpBNpZUzW3QRwgvHYwQ46H5Qdrxmd+neOaxMqAg8b37Mhy7TaFIeUMAdWDy
PjjbvBQkkUthb1xM8k7zJua+WCoiH9effWpfDLc8nWDmR0BMMsR9y0y1h02tWrT9BFTDv2375jS+
U9Wf+23D6U5D3jgEvp0MUobR7cuxtoxdrgbKzqrL+AaNbMx7BRLx/GnuAxP6UjRVtJ37B002O1Dt
Tw1RxmWiYow429/MTdPtsKebIChzsyry8kC4TX9UdTeD6KuKVRdjze4bBauXxALDEbTaTekR/W4m
nprjoj5Wk+AFIoC6kRrMxNGjxumDQGEoQXIiBPEaUMz2HFLSsfQwS7lY0LNQiGrurZAYkphNhQsd
gcKbTmDMSpWnce9gq0Xaq6mfWomPKlgN56uuOGsbpy6+3EJZNCXFI65Vv5KYR1JVog4q0tKjOAwj
ls+T69PJKwzmb4JITubRgXFvNLoJAL6Nzo0a3IHpDNelOgIHDSknJ3O1N6SjXZvEUk8RTLWFodvy
eZCy4ilJeG0elmrKo12G6X049uFFcwzeKRyNdYyzTXVWbx+jUo2HrxrZd6hq1AetDTfWdDKXicUe
2pJYzcMsPfCXLQ/WGyZlzZOsD/MlSyWpj4o28q2czi1N6bEgxf6P+kEexBq3J2IJ43beOEryI8ls
ddsa+s+uuX9uxm0zHF0PYeTv40cW+bsEr70lk1Hw301jfyu0fKV5avPGnWYthVHlJ6TbBSCbxNpo
RTJsvN4JNhFJLeg8RQIotAAg7OgqDywbTlObVma1tsZ1ovTx+WNvmCHUV5u83lmDPecIxTlNpbnB
tbcC4Jmq53lHS7nGrdOopDG0kfoKK2rucqVZpQbuOqky3MSa798nlYqiIS4I9VaS2oOpr5XGDysa
LQJFGFH4LTGcEauWhebb8oUI5EuC6cS3gsJMkvk4XqH7XBSpOfwAFHfxfNN6HUmnLGw10B41+Byr
TnXC+ybbJm4g1oYR+GfIo+o6GNT+HLuKXFfdGN0bisMXJ+zUe4pwTsTwL34QmCuX0hQSY1PK3ZlS
7jwu4Ya7U1Y9QnD6sd+KR6y8Uq2NjtJw8xNhqPqmU/VLOJWhE2RV7qtcKbaIc4kIDxq23sIfIWRa
4HQLMD8fA4u+ftCrNkFDx2Ga1hX3Sb/7PAeTwuCYdsrX+ZD5tKOJ2NjL0WHMFe/zWLjhFNb7Wrqb
h1Djv/ZxFSAKm+gXXzGbQ4DQbtHYpnbpPapCDSBhC5X7bT83M9UvTjJxeK4743KQbbttqt4+FJSG
HkacVCbuxu/tHisxJ0CjVMda/tgbi4gCtIe54eK0phA5vPhOWDxmQXDXYH9C4SADkb98HTymm0Ts
qI0m30WRUEhJYHE2OlugEorFjYn0/933YWeNWTk+iRGcsCyy4qphMrdOWC2cKqOSW8XQAIna8ACq
uAr2PKlinA7wmTcVouXmILqVj5PMAwtT+HLgeV9k473VUibfEjXCuIKacxbA0MhJv+O8xmTQavKv
Vs6EK4oBarUAgbu88c/zJtej8ORU950L9JUkhemfldhz10PTg+5jGZyte7IGtgFNQ2EC4iwqJDDg
if0nFPlJts4Cr1hawdBv5oNHt0IzH2rrqjZyprRsXO5iguluQ+myG3DLNFSPEWdL1obVRT/3zMPn
TW7tdQJct9jo+DcF9IjEErm2UJpuuMsEIArNV6ZlV10vuyAd7uYd86d5k4/Kezkq/W4eW0ABtnAr
7csLBEL/5NsYyC1EkfonXYHu6+dg8uyQfLGqLUJ+F3fxtFFak/K86ZP0ahC//UBMJcsOBth58Ydx
HuwnVpEqkJZpsDbvnj/GPYsxr6wBqvz5rBGppF2fJz/6sH3DXrI9AztrLoOWn1ylbJHgFsibKwC1
GLu2z1lVBAveauJkh0F9LT3rUCDTeZZGKHcY6fXrj6PCqADk10Fi9aR8cFO5nfvtLlZ2oUDXDnG1
XQxaTWlZQaq/mTY4rE2sZOIIPz/WntksmLQ6u75yeyTodjDsECJR8xWforiBtBEE6I3HEXCRhLwx
qqy+CbREN4GdfnUGO8MpiC67in6AZCave8PXJX/wFEpXwXMOKxYD+YNZO+K2HaD2TDsLIygeAh+S
qWvIyzzAIs67iC349JFam3srCCtijQYK8Y9NvDS6RDt89vuiHA5NQKa1FQkBGhsnz74+8f1LLk2N
eKTw06ua+ullHgDQD9SYqJqP8fMOXs/VwvZ7Y186tn+upbPHmhtpi5WWuDGm33DC4q5Riha3ch+b
aLojy3F20FfC9dzUZWosAuEXty4Bhi+m8jYmZvHchQlMXAPXNDEflCo25YOVdZj36qxPWNqUX1hz
idt04Cf/OKqm6IzSLbH7OApI/miF4bVJTXmuu+qtQ52+CcYE5W7ag/zMs58bA5HOYmjdbPPLjnnI
3CdEhg04ERNKNKO6X0SgTKQTBkdDHZwz5VY7TbHTW5EV7nnuanXoTQmG9jsgVwN//rCiLMD0lZVP
CkPhpT/yfM8K+KZGm93aTmPdCF2tzmEnWQxQYLbvCZqeRa/Iczv0xS4ytHahtmF6UwbetfUc5exr
TUfgRMr3UjOveay4D8AuxK4r8azJVKE+qVawmweYhYrpJ6iNO9wDWhQBZbxMsjy+oT6tWldRbT61
IJO1JOy/4a7y4AaJ+kXD/GbdeYE84ngl70qf0qWh0NxXxH2reShfI4DndWVix+TVVBaIaq8nvXnm
qxMvNb0qvvmneSQhNH8pEZLc+60R7zVDF9uhjrNL3HrRtojwlLpBTsEUP/GGZdyW5qEuR/OQ8U2k
ij4Bw2fg/ZktUC/RIad986h5M+//bM57G0nEP0PlMLe6BrHs8uNs84lHnXIF5CQeqIVV3o32KYmo
Z43qUqfIRotv4kCnUE4FgJ1VfBe1TsTPXdO/TXWv31krpQnS90XbKwe7AnKN6yISE4gND7JQojXP
SnE3urrY6QNgEt1V81s8wHhVWIFykYQ0lhmE0Rds7S5hZw3QPDfdoIKkLpRnXl5BtG87mwX4/DGw
RbJOU2UDSDDCTkSv76UWNve57rX7RK/JsU9986b2qXaoRdktRkP+7DNMTH5rBKZ88TgMFxPltmBu
oiuxcsMsWT9QOQFdctAmqXNT867F8hDuCl7Juf6DFPdKw1Xgvfcd8J5Oal5lGoYbIh71DZlNNGLe
cMNzFzuSaYPd6FUlcrH77HI54a2FhojklpUVpMH7Hx/NHKIPqeORnCuLvqw2lKeR2p9FrBTBW9tW
X9xEyVDayT2CItVfNFIu0Arwe/CqoxvadoCyp9gQNKq+x0FJ7bkfvXtjSZ4L6dhzrkuD12kSfYll
jY2Lqcprg3hwZSSjdVZbA/Fs2Ld3JoxhDC2tewIz2R6XPgfX9dy88D4ul4bNmVhSPhcuUsEs/toC
iyDOZRDybk35HqYkwMHlsgBzgh6rFds75eDQidja8RHrGVIVoPG3fiWqc5HKcuXkNnFasCDc05X3
Ho+wzloDxkkpAJfYQf8d/tBb1EbtsxJSEWFR6nkhKvfNiBCEcT/WT5re3WYe7HPFBwCe6BiCaZis
bCt9qHdlUqXXeew8RCrJQfh98QzARlur2FgfkVDnC6sOmNSDZXWWTN7zIyxaqZ95yviL1Ky72ySy
vGUqiP6aYWcfHW/0F1EZxuUyDeOTCLXvke9ehV4oa1m4/TOeNT7VvKPF9CxULhkga82XwzPZfGc7
DzOmZhGwoJ+HgUJBb4unwdh7Ji4i/X1WThoHUpSrQhj9keof81qF471WiI6KE1x6nYbiwVE8l7lu
fQtZ+2Bf3gVXRIdiW6Q9rjAVUW0tziD9t9kZem23s9HqcEUzPX/uiBzrAZG2dpi7gBto27iqm1VZ
XZ10TL5FKjcMqwODBYHIMQ7qk0NgGOS8c69auXCNn+vBuouxC/peB+7ewxjo1Qp9D6a1MhDlc3ka
Nim+6pGm3qdlEuGVl5vvJr4E6XSQMmTvUVHCTOgHdSHt+DUnNzV9ZeFgh4W/m5sOc5eoCeuH6Y0K
VYGQGxXu9nNEhmBVEf87zMO4640s8Z8rlQe2wwplCc/unBTU1/l+zzQzUhGxu7b5rNboTcNxDI9w
RPvn6NWNGvPZYEl9YFkZAl5lkGZCnmrtJuEPSD2vNnm0UbKKEN85+TVkgHnTKea47Wy1WiZh4l9c
nYJyBcwZlaxUl8zNeUfWak9J61FVOx2KYxqUlYtX/es0qq7jTazFrxGrpWiZm+24acca+dd0wvkM
fh7ly4zbfTv3zefRbO9WlxRJzy2C2/E5jHhATdeYT662UElLW2J3XHtiCxxLLvBWNA/wwczJpcc8
4IEg1zEA/KWC1HdrGuSuEqZ6L2p2sXthviojFm42Xro7wvrOEzP25dyvNqq6TiUpElspJO5C+la4
ofWKz7OyahSjPVAbY5PXrm81kVs7go8eVYXucOphx27NoVEXoh2obZv6uHuGE+Y4wbphRkhinebn
jqAGWhVGTbWZdyQA97aE/AIouuYxk5pxbitNf/y9NYeGihiuTKe7a4mv7gg31wq9A8sB9aQ7wUpx
NDwjPcMed52Be10TuPGlmjbJUENxtQKKAKbmWPbxxQ/rWx6ToCamVoqhwF2LlnpuyXnWiKJs24VK
sfw8COfsCsECfprzuLbH/631ecaNeeDcyMr1gJwb9m6U9aa3KjHZZmYAEVUwoZ7EftVQDr5B8boa
9PIpiCxtPU5w2Xlv7TD/zOoWlPq0t9QSdGbj8GiFGGhEsnqcu2XvIFDwcSqdD8LAzcSv3tKYlnGQ
I8Q3R7OTE0X+0VP1PncyZYb2oFcx5eMyv2XWSBaIbPmjO8QhrEf/HVdjnAPU0EW0qT3O+yyVVQB/
PpgwWpauzXEMXpW4WPE0qL52GRV8siuqcwV06pC4GJY5mTI8+52/m0dkICKoII9YGJCpXY45RpFI
ZK/zhhwqOUDSC4da6lOf4x9b5OTYqyjJx5Ahc1/ssaS6dTrKZrG9F7rtfYyYj/J17UgIGeXKdFCI
OHQLDo047HTA3DfCWEdJ80MXuAHqkXLUo1o5xlmbbapGt66jwOPBHCrra2SineD18QMniEfWg7B2
jKGEy6llJ5Ta8V7tBlaUWDOcO9Zsy7oYohcvLYjhc5DQxapyUpIPlZic8Fz3knVQBNSgK455XQKN
hAS1rqvaZDoLELBsCuWbYLpLRusHHKc3ckH+k6VPUJcsbBDV1AaqIR9b5cxxzkoEy6eN3PgVGSxA
Ky7pcr81RgGhlxwifmO6fxGwl7dV1o6H3hqaWx7dxTqyGuMx14ii8WTlNb+H/t+uVLtiMh6J9qrG
gpwPdT/j1HIAA68GA/ELofvumvl6fSdT53be2XhZe815akw2l+VxCELrZ0a2lUO1yXoQlZgI8a4K
gmSZaKH1mFkT5N4O40cnA27i1ap+L9CHgZlTmzRYdX3krYZe0W+HOC0XswlsVakOFWlEsrjHi6ec
vAHCuW7L6n2jJH65wVhYvAwuTPvWEQ/hSCi8z6EshF2mvhRl2WN8PNp3ltZF64rf+CoDiaKDX37s
ERCePHf4Wk7Wu/FoudvBKYf13CRHRiQAE84bbSq6mQ5qwx4GA8DG0BDBNalEt+5l3q2zkazikuoa
Pd3iVW9/yHg1JVCOn9rdWbWrlGQxVSZGi8hPqU/0K/WL7+MfMX9Kpr7R9sSXun4WrXYai4WHwOWG
id9IlN5J1ZsxF5vIpKBNFU50CZF9nVLC9E2eEWni4WjvBGGYhVYwn81Q7R8zi6Sa4hv9i6/oRHg1
XGYNxJsfhgdiMkCwe6yRmcHhhIYM/MMeYd4xEqrHu6w3lmSHk4XnQhAARmAdFUW0KxLY45uigZap
wdTZI3+USjTmlltzR/IIoTWWwtcYqCByVCQWczMVQX6VUucpn5on5N7lPctPc1uQtl22ZCIxfFLM
o1GTZpFRllylmulbZSR9Y4S6SqlBqK2kl1Xnea8amR05r0AF/DENnjZFfwicWF7iZEyulGzV63LQ
xHreF8LYuY/Lp8/RGFE0q0wpjc3HeOTkJ6tAI6mj66iGU0Z47EKG71aRVgnQcmr5MTQWYoiY0Qws
Mqsy2PFkwOavCeQ9WsVlqxU+gYSR6UKs+Jco9ZAnhxrTpKlv3mD8cyyzEeTj1BX2WETUWbEah1G9
MVJXO+sFxH8wg+LLyHWWrrSSq5uBtCUTgAI0gGaBvXp0a08UoWJMv1Pmf8ekzjg0sYHYCAP2q8Is
+Bpp1hc7CKET66G74bFfr+1uSj4lkXeTwWV+DLRmRZjXfnZK09oBvZJrZ2q6vRYuIFrgLMHb6uKl
zf08DGNFcyNAJG/nJqB61NFXvvqP1KGlrz0/KXbIJgVFDaXvplcSOsvT106g3haaGhywojW+2D0S
7Gl8EEEwU2qj2lE8Cbc4MXhrjnW1dBMw+4YTNosybZvX2mieewf8P4qsfd9AHUNJ/l4bLpIzr2U6
TxnuXdz4k32MWDaVUHitvcA9wbNANgZ5upBFaEYex64a8U325TVMR+et9UNe2Fqcv9jIdxZlhQ5I
p4h1KYBjbepQpNtGLb+rfQ+5tze2VVEapJH0gYA/oouakMWNT6HWWlUb7cmQ8pQIpVz99rf//c//
+t9f+//jf8+hpw1+nlX//C/aX/NikKEf1L80//kEDKL4/i18mw/7fdifD/rn7XXz8JcDduvL+tcB
0//j9xNy3Z//r9Vb/fanxjqrw3q4b77L4fK9apJ6vjg/wTTyf7rzb9/nszwMxfd//PY1b7J6Ohuv
o+y3n7v23/7xm6rOv6GPX9B0+p/77t5SDvu/0p/Okr39esj3t6r+x2+Kqf/dMoEEOJYwXdMmsvTb
37rv8y5b/7tp25phk72zNMcV1m9/y3JZBxymqX+3XQs9tKMalmtTsvTb36ochuN0SvPvwrQpKGav
cExXd37710//p7/f59/zb1mTnvMwq6t//MaJio+/8vTDWYaJF5GwXMuwDIdkj2Wy/+vbBTYyg9X/
VZOXyMAXjnvEFmR4sZraZYaAjXn5w6/l53X/eB3jP1zH/fN1GsrtmxRx5XqQPqA8EREYDkKF1en/
x3Vs9BWagXDW1e1frjNA2CwcM1jXEQ5IzPDdkxrkfbD868tMp/nl18YFhG1buqnp/BH+fBkzcuAu
m2BrRa1/oUg3W1NxRk2KFsCwUhR7r4RWsP3ra2ri313U4pVqaLZOkvGXi1ZaoMrGzON9BOHIc9aj
MoYexSUO7pZ+7gv/paiZJS5KDPEgJ6UFylZHwyH4pY5bZL8LYZvMJJcs5yX8tBpjGFbNUPQWLdO4
aANCs0y2elEj+M6GXHnIbVhWY0Mdw+GvfxTnP/wkv/yVAo+UzYj6ed2U+prZ0bKPwmSr+YTmKe76
5o6UHPJne/rrq6rav7msqWrQ9aYbS1N/+QXWhY1YLwXRVtcqDiPKeTQxn4O7I/zOXXR2+pSH9q0p
4x2cl8mT5banrvA/fEOnO+rXr84f/xO//Oy4lSmd3avBWo+qvnxxbf6NF6qOOPg5rGOhmv/hgv/m
FodwZZumsDTT5CfnP/SHWzxWh1L0mYT2muEoDGAs9yzovm4JmNMJAGRZCiKD/3DRX39KG0Wjo5m2
Y1HTrWnuLz8ljjLpgE7OXmupGFZMCRuMjX17H2VDu/nrP+svl+LRJWwdEYwOQMBViZb8+eeztMFt
O0cd93Gff/WdoDy0Wuzv4sRwv/z1laxfb8Ffr+X+8ri0Va4zpkNB0hJc99kMqrgwdp5n5aWzx4/K
yi6VmpaAoLVIKQxq53wieRvKp+tBA9Q9es2bLnMvw8mg4MWxG0Ks/vDqpj6LlLICEcNR90mltdZ4
9KFTTK4MAIN8jILJkvUvPenHuFsO6Whq3TKgNNZj3i47sq5GBmqQAtrQl5axllUYeMBZClyOwE8R
ebMxb+b5ZN20EbSXb47vZxStlaLzC7RlEezWbBFkRZZ/63Joby78l6b3bWje2BhZq9YA7ZZvcr/x
G0IAlEMCGO7XiooiSlUiS6wLpc+6E+pLG2hJlgYWjpBqZXenjBBnggUuHn9pvNJEQ+HmskyrOGeq
6TijepsXlkt1C0WmOmkl140dDINs17wtY9QIeKsMiwJMFSXsQ2LjXdvp8sas9NXYpuVjDimK5GmB
iNjBe8ExOnLJvZc31gZ1c9eto6YcxNYnI5De89epvMuQB6Z7oVe5y4h6tzvL6SnUG4Pct5e2KNH7
NZaU30j1JdlS5mOr7xq+g/7b2FsAFxZZKZRgBcC0ijb4MtcY1xEWKDZFmbJCr8OyaVZDY6sAoFiS
eBPb3pGI3PlukPrwQgA8EYZI487MYq+iisIztHsh4WqdAmwgyVtbUMigVHPnUN+MCqMBlI6xKxK2
xGvMCqKUA7oLhgU1oHswn3Yab80+kgVlq16MZdwAphoUUI/4YVG7hqvAVQmpufGUWh/AX5eO0SRU
bbS2cx9WqSNWGImN+qkk517x/sh7/B2W1WgZ/u3YxLlZLHJVRNa4pIrbAFhrx7pdIKv11eAeYpMT
v5hu2DunwoxwLs4bMvZHHdOe+kLiVyaoNBCw+asMDK8DR6c1M+W1dngeQS9SzDe+ySgtfJRu+t7w
Gyt/dbBFNa/DIOLkXiGzgD8cpnu1eR+R8dPxg2G6TLH7gNVXBx6P+oe4qMp1NQ5Su8WFrkt2sNco
rnIixX3HIZbFpeV71BSoFczIPXPM+Mn29ahZxJr3/5g7r+22kW1dPxHWQCikWzAHiVS2fIMhS23k
nPH0+wPkbsu0j3167Zt9w0GgigRDoWrWnH+Qk7UtQSe/QvkJjTa8kdgkkGJScmRVM1fqc2gm+Fk6
SZzbyQIxm9GWl8Jo/KA91Og7ygq7GdjpK9F53H0bc9KNqZb+oIXp5xE1znidFIMAkDF6KIbWnQlR
FcWD4onE4CRUo7RK9CJI7ZslV688gaihrGv5V/AsrXKL/Hw0rFtXb+WV26R2ajhy3aX6C5kmJd2S
FI0fE380R4gSvubuK6023JdiNIpk1eia1X1qY1PA+1ddA2JEyNZumVVWKxydFBqj2TWYPySCz2qL
iPAQLckwY8fRjKSqFkHBnb9CchGlXSszGjJ9uUqaNxmYiiibeLFYuLgqqA5oXeqtnjXI3qmGQev9
FZhjs8dhgIWOTAchiqu2TZ0vEG6Ps31aJq3x1JPFQFM8b8leQ/BD9x5XpKOLOYCMo8OA3Ki1sbvU
I8cc+8B8M0cVrm9v0ZTo0ObKUE9GYSAJ8q7zkHD3QWYaLBnFSsqL2o4bR0rqtkccJ6OsNlnSjxnc
vG1lItraOpXM/4OhTGpji+QkaV1QKMD4oE2xMhi8Cq24lkw9AGzNJpHNINO8Ir3pCxfLrUVcGnUU
7CgzUKBCycZ3vbsWU1rjSXNNFdfIaEiCeysITBxFLU9Gvx8Qg0jRmSz7rKW4XJoyABl3zHvsnDQk
6jdySDpubbtKEU0ismWSdEtV2H5/xKjdVPpVZGCWxa9QNUwL5GXwniPLZPYtYjrZaPN/bKxcU+rP
7Pt7ii1YY7kvw5B12jqGDQulQQE4mm46UQvzhnwfhtMuZbocBEJmFq91wX59DfVCCh+A8XntdYYW
anNFmUyX15h+hfZ1oqi+urAKQ5dOFMZ821ukRmiFm4zEBUmJJCyJU0tGxKol4xaeMXGnJGHmnmix
t+g9b2dZRaqvYr/pm20ea6a1MAtwUys5d1N/Xwu1ypFokhNla2bYry0yk8XvZGQAfJY2OaN2LWda
ZnGr1LbuHqzcEukt86QkPrtFJzrkR/rU3Xia1g8L28668qWQXFYLIolEPZZ6kwTZFvBAYKCUY1ao
dC7R49bNm1Yg0nAgdTJ8UTA5a3eq1PfGSQaqHSxN3UxxfdGqsFxTOFIqJ8pjpb+ilpmrj2aaQIbL
JGw4l4ApgdsWujJQBnUDyb5TpL7w1nKTdgAdPGyCu2gXlLEkX0VG0WfbTgFrsIEwXHc3miwl+qqv
EUg8AKEeyq9RELnD3k2lPNz06WDVt1gJdt6ZClVbV4CsNC/HQiJJMmtkF+BiyOyMCPxmGxC6k7Mm
VcggO8EDj4297VL+uentWkfdx411LSQry/tYJcjLEWmjL0qEkcpBakolucqsSv4cBSJO1kaF/i4U
h7bWOmkRZ3ZmYe5tZ5iYSvIk9juavlpdlQAUSTvVIWK6q66MExl79yquqiVza9ugCqDg7DdWJGv3
Kpq1psMK6eVEG7oY7hU31ygkZF7BUMXYj/roAUH2oKWs5mXIRKAYElSVQ2k87NFCQtskU7eG6GEO
3WhTOEB9D8AJokcJSIg6xrdeNwDD6IEutah69g052LNOrNGmGyrnVKCYyORmrSeIIG8zspWosaiq
EVbGUgm0rCaMSdmjhM9EVLIbQ1kkQf7g6wYs23WiITj0KYq8JqU+4vb61if3XGx7g6nhxo5xPdSx
NCYHQW4L5F3TYG+d6vKrhzV1Mqke15NgbTyWhFi1FUst6jkZbErsm9PKRlLWVAvVJtk+hCh9ChOx
DgdVG7gWSyHKDBsRR3Rj3UQOoaFtpA/CQFZKwyFDieoCmQA3ivBm18JhvA8hLxdvOuGJWsO9BVz7
EmptoIEURfy3c5eWJKmBChbcbPRjmyvoUU9ZTuouTopzlpocrLobM8/JUVKieN9p0Qim1esrw8Tv
QdMM2DoCFA1en9hO6qh5R0yX6ksqECPMnT72q4FAMA0KfmTQkSpJgdQaE0w35cRGC5gSlYpbXlsF
lvc6gjtREIRNuywYnN4yuApRhN9MgUIUaKga1LqvmcuhSpXsUwhIUIHq3MtZ/2BQThYeCmdVJ/Xr
xiqCGpNU/hqMmvsct3XioUGXIDlFsAl8x459I9jBwyqkgolFFPXrEKAOnjqGn9mIFfpmhM6AQ6DV
Dgd9rKQYrRdkRekuNJf8p1NqEBGeNHQJrAerIPXcUz3XqVA6bQMm4euIVR41DzlbQthqhbJUB6mS
bxgVdhYvClaq9lkYdQXZJ1FIMvE5EEdE6k0hGC2RKRxSxb/PR63WH1FlSKQvsmeF4atvlHaikMFR
0Q10Kj1P3JesVky9XHhundeZQ3HOFqARzEpFSr4q9ZwE6yCjsZ9ihaT6IAtGW0cSzbNH1a6XfZmO
EuWcnvuQGMtDafTUFCh1E7foChqwde8lQYK8WY4N5JK7pSpekGHL3UmjujL652RgEJ37CmQ3mdWE
gsMnLMBN6QHtxlw3nVrPahcpATss7GWs964GnrlSIaSuNHRR612LvUjRQtdGjAODpKjAvnDoEbkz
Gpy4dacyROcz9AQuta1Td4lfHYoxdtXn1O99sJFtZOHq5NmestA05INzKmwB0yGxMjmwp4oNBTWk
ykYlJ9jAuJZBsRZDJzmVBJy8M1DP28EwqZQNq0ZrIFXD/kBkC+Gys7knEVVPRbuu9KyzjeKrzbYN
G9nocyOBcCTZQLlc8QERaJb5lAylXd8E7IxDfcmtKAt9kfPW/atJmK+C3gLkMxSjLZ7LUIW92Hdd
ld2DbJO7ehGKTCpfIZ2k2Q3jqpOHhVaWZQ/qwiVbxS7BSjXpr7YNwvQuNYLahAI32PlVVSDI9WbV
spKGO9OWzLh0WCuC+IhbolfX23FU2IutBqQSRiCHuNm198UY9SS1wQlo/TW3iaS/NUaamiW6wUTL
/OlF6cH3zxuIWCc8+wRGLYlCIfCKSVLq3/LYLkG1kAOVszPl/2hSpdMivNccXQ/l6kCKu+iK1RDK
AdoGYZ+XiPEg0T5apfiMQrrAvCjD4UR5T2X/kMn+mJG8SIuwlbfJuxIBKqRSbXKfP6YNRhlEXuvL
464tPnniMCoDGplOpSV/yIRcZD5/us70OT6kX1yDL2AgubSTAcvUBDuO6N0/XeQioWaIKfNgEHOo
rIcK/uU/XiTpbIppQpYRCxlbR0QKhAhxVhFczAJp50K+Vktl8ftsyJQJ/5jJmi+KBpWtyIY5JZIv
EkvAVGPA1Rg2SkYRYGcm9hhdPuM1vZaB8RAPpbeDX+/SkHlgrICfh9/KEf///yFf++MnUH/82tlI
IhNFZzwXlHCLJdw2xyMKrEO4EGFU/Ns/cr4YaXcSiKoqX6a0htAM0tYWCG558dZ066csM3e//0l/
GisXl5j+5g9jBVrWGA2VPu5AOh6zuF77cKZ/f4mfhj2XELKiAj3jluNv+/EScHgFqzvZsk4cuGmp
Eg9sAm+Qfbn6/YV+9V2EougqaxPJx8vR0Q2xVA9pPyKHLjtaEu6o+v/hEj+PesSkGO4UUWRZKMZF
5i/3Y0IIrZyKFycIfo5obwoIHcgEWcOxHas/zBi/GPDT9QTFHAY8udSL306itJ4OcjHujGZYd0AK
EaBm4fw0kYWGqFrkWYST8n6U3kKYR7//OX/Kcpo/XHuqCH0cGtUohWECoHZX1S99/DmU0cLv/jD8
fh4bP17jImmb2PXIqsLvWblIeL258XNfHBPz+fff5E9XuRjkbhWigh7yTXSgh/G4TnCkj6k5NeBT
f3+ln4fgj9/nYnx0Sqx5vcf3wUcWJaZXoGK/v8CvByA1FEibFhPhxVchU+Gn8kj1zDbFwgM4rx11
rN89Yzuqn/DJ+Nf37vR9vl/u4vuouu0JhQ3bLvEMosjrwSPZIBZy9N/cV4ZiopWoQi28rBiAV5Ms
L8VwymjUR7WylhblpaVkH0N4LXVCduVPa8kvf8gPV7yYyOuoaP3RZ0yE5OIqSupBubOzFzJIjlrs
FYx/f//HTSP5QxGGpWv6YgQAGsVVoV2W0qy4zth4Nt0u6XzXQbBapIsxJeqBof1Z66iV/f56l3ev
qVBz0llzp0ovc+LFPxdI1J50Ui+Tw528H2FBPXW9Vzh+DnX7v7iUybJosS7LkA9+nCio48Lvz8KO
Ild0GIsO33MyfGzAr39/HeXy7pq/04cLXQRQkTWVPZq+g8kIAMVpIU1JTm/r/VNYNuqdWo6I0IeA
ZRR76JYxyBRVQdADw5UKU2cZ5S7PBUyo6OWfKqW/+Gh8eVs2kSSm5mWYFxP1QBor1EvZx0rdfMiL
dE8Y/tZE6iGWrzW1O2uicUr/5J1gmizJ77K3ik2g3MbLH36ji5IttlLTBzENk+VJVoV88b9rNWi8
HtbWLg8bVP+9rVT4KPZJ22Ikf90ACUFjbCPYDdrS3e+v/cshBySIpZHYzLqshA9shLS0xOTRQHjr
mPpiguFBoU9rrMX+m+H9/VriYsxRcMaklnTWTutKuMTSom69JQnW/2Jo28QTMlMTqAj9Yn3Kq34k
9et3u15JHju4giipnwyzefz9L/ergT1NDpppKhpg9Mtvg/5f2MpC3pF0k1bIY1rQ1RGM/P1VLpfB
6fb5eJWL28eXw7h3c1DNGrkhEHbJOnLxAg5G47WzhuC/uRrDQGap4sKX0Vhu4V+uAJ+kstKFjtmO
7cYGNb204mRcYbLkrn//7X75GwouqBgy2JbLYDlkvAlX1SfSjPIKDaRey1Ui/WE8XM7i/IREfZrO
ZKcJECwXdxfmCgZbdKlBGp4c4IhVqJYvwnjbdq2jqX8qaWu/uKO4mxVCf3vaY5kXq73wCtOowqHa
FYj1leemIt+SLn1jmHxhfUqNRIBmoOvCgeQszMPolZi2OYml6bBxGsaafC670QcaC/BAUcJ12Ftd
EW2xSaMWizJ8n4bGVexnWl7Ad/RQoPWHFB+MxG0reSNSjE8q7EGUYNliMgW9mbIckug7F9g5+h0N
VhDR12wMvO4T2W4fHIdlJZkXLPuuUHKML9E+612AwuTwtEVly3IuY9wLVAUyhYpqUWpYdej+Yexp
P8+CVNI1hWQQOXVmoov7FsP1iiyA8HZJJCqWIs1ypClvRO62XApI+06sA+BNOhJ+GhB4dVfWCHUX
wbHFJsdhPnBquT+TwnyE106VuvKvtQCv5tpbqUPzufQxDJCzk+az0hEzvMEv/oywJnELxRzfTTFU
jts/BOQzWuRjDGEqTA2qYC9oAZ3SLtEkA5RwFB5LfxeXXuhAT5ryT4iJenng1GZ/rOIkW2kJOcjM
QoMijJd+UR17FH08E7z+7++3n28FPozGWgOMS1Hky1sBhd4A2RCY2RHUqkU7gI7FPwCZoOpaw2ZP
98bN7y/4668PjxSUJfmGn+5w0eqjEYR8/Tz3K0Z8dQ24DefjZIGAM7Uzo0SlTKeM7Z26HiYyxmpp
pm3IEL7PAv8Kk/grMOFHLOH/G7T4fxByqKkf/oqfIIdO+VIF8Ue84dT/G95QE/8xiXnIigBNs5hq
GCff8YY2ZwhBjRlbyOz2DW6o/4cY2DJt4Im6qpiqRdPfaENN+4+pE0AQvKi2Ytuq+m/Qhu/R54eb
BuCVZlBwIAPBUxnLgB+jU9FYGQxpTBdHq7eQQimlrcIHw/gmC55RfFl4jelTbguTZdmj71GjyI6S
UKQjuEGD28JmymP8RannOSiY9QhHTmibMtUexhCzCeyp8oWeytqD6KRkP7fCeVXfW9ME/XCcJb51
Rog6d/JA/2rnGTyNRG+pGtXtjeVTpzWQ1NxCMmpv5obcYpgnvSh2TUMVZNE3cCQzY3zTU38xSH0H
WRaN3f2Hp/C3p7NlZe0TP7XVre6lpEJFRiyoVL670lBLr+3wrzYYQzQ1alwSQOU5lmM21Jcdqfdv
URuTnjVoMws5CLM7fQwEqDlpuBJqXzOhVhKSQ358jfV1tbIQf7gb5NZyUH2B5KYu+7A/k4I2XmVM
3zH+fH/iw8h7bWmCrGfOTVmXkT+J2wTkgVBaqpJ/C2blWnpTV20LeY9TXdf1lLC1/P3crJ81951b
/+k7n+9bs/vDrDPHKRfjhzHIIqwSWrDoX4yfEW25XhcIV0e4JaCx7UZ7G4X+w/zgtXlx0EutyCnd
c9KSkdv63nJxbj6cH5qyS1Eo+4KGRvGg+kAL6gS7pUzPGgpCuYpMi1IexkGBreHnyWLEXgZZdlpZ
lgUIzDzeza2+D/HOa666vNnLFsIrUuPJD4j8HpUm789BUXPkD9fD0EbvbZ5pnIOk005zTxws7qJG
LU6R1a4G4oDzOEJ8wnXkSzOQRgvrqD6rZppNzrnVMsO04wtkEgd7c+XZzxEDGk00RmqJiP/DHHN+
/4U/ZstV0ltMKx83zSCVCbs1gwgc6DG//tT+ITvpATqadDmKFQUb96XNiuYLyH40A2pDXFuERIeU
fRA2FmX3VPf6dacV8VtSZs9FZ3QPIvfFemyRKFBqnUjD1uPF3ENDMjXMx9cAH/dFjpb0ySDLtgdY
kK3zIWkfQ9m4AzUcv3Uok2FM0j+GaoYxrDH5p7t1f5JI5i/EWPWvarec37MG/gBJw2rOE5B1l6n1
K9uTbnIytk9I4EjLXlGHu0YJqgU8HeVp7KlqVpkcfaH8eN2B7yfzQBE26/Aphs8Kyd4q86+9hM5N
PQn+aGGJimzpP/mBPSwakCF3PlmEFcWv6oQgT74BRpQcMXsRu7Hwqp1vJ/Kx6Sx37aeSdbLKxGAS
ROtcwjdxnTRKe+9qerWD1Y8Q6HQYmEF+UnrryrT97n4+ZaLlCE+2vNXcrL0vJazWRVLoh7mRsiIy
ZRqUDEx191qRyUcX168z3wCvWVgbi3oAKoAHOOguK2yuwcKl57mLHFhMK1MXSxlgaP3ThSxucnYb
ynat0vUHwE2GFUYPswZWN344sKQV0NrwYWZE0jIfVFTg7iIldSKEb0GhhNOT0tB4UmvoE2UDnAjt
WM9n/m2fLFNNDB6GETmZQFug5iK2udko95D81HWMI9bKqEzlvtFcsScuV525FS6Le/KS6jAfzQ9F
+leLOfCdmLqnWf+Sxm59NTfNb1020NOQ2AZaPY7mMyxjx8Lt8ykyO2mXWo271FTfejaU4d53C+UW
qNJ4FSSGvwjx0n12sd500FUtrpFTMW98WX+upvcpTSyUiMGHfeJ52mOUwDKezo8h9jwd5duNTGYZ
Pqa8aL1NJiw7dHCM0vSSJ126qQgB5ie/adLnzr9/+c99ojoDNGjiLvfxMj/3+/mjXPT5X76cb2sp
m173grcc4Jjjep5yK3rb2kgZsS7/pH0uW7BZLip3r310bCXXeBs6f3TgEMrvXUVOImjuCjP8e9d3
Aa9/3hVLL2szd83d3D3PXb3ow7v+6gPMXecPILmj+uMHYDrW1/mIzJoEKOTGqsJjj3vpI1qGyjEr
qsEBva8/Wm2JQIlcqksXcNjj5LSAQE+rbubWyV0S/w3AwHMrgLbbqGur89yInjaV7uCx8sLsqrO1
6wBZdaOQkZVASXxfur50inRR3mMsli0GlFR3fRpX98g7JBtfYI01t+J37WElkbzaOFzdz6dKGK2Q
gu/m7lELIMKX5fo4tymYtAOQUsV6bm3cwtxpLSjkuRU8kXweuwpkEleKtSBF/yEqtijuKfHQPrVx
Yl6ZSBUgj8fhkEjVJjR6azUfdp2LtWKeKYf5EGTe2gReehfIwrqhHn7lDlL7lIdBua8lYSzmXg2b
vJUWK+12bvV89xWYFaEKFk6PXNeFKXtV6BApA3YpG8vIqp2k194NMAIPVLpfvbnmMoj5r4PIgL9h
hcEZnEa4BzUt1hrIgQfgTV+wzKneOujsUi+UT6z50cpv6vZou2lxZcRo/xVebz1Di1zDNi/fNJ1t
oQd6DoMrrutSXFnHOSa8ehuQRod6Sz19vB1NgctzLetPTcoPrdSK8irjRSJ1k8+OHz20iXC/1ngj
omsgPicKm6vSNpMHL5WQ2CHaOdc4J21G5uWjbhMCq1k+bo3pKl2fIlxqI35HNB5flUoT7Iu8jLdy
2conijAtql2sp25PJrJLB+2tCg2ghFnlwbgD2ALy9iUHBALyV+9gTErGigRTuVGV4DRGaXpOGowU
hHQ04iE9z2fmh2ZQKuaOAXHmfxrmrsYUq6+bwvIeSF77D+iHrOyotG7mU5k0PA0AW65HKfMfwFuq
Dt4P3mE+1AzjPCbBzlDD9D4IdHFEDe7NLzTMaqdTouTfNqXb+YyN7omTaqO1n7snWdOsB61LVlLW
KdtC78uFSfr61t0HkVzf5kUGjC7sZZQgUBGaD+eGLgJW7Gu2sZ3PNTGAISDtIrqi+HIP1B3zoD47
Zl6EUFrfVO8PXoFnPFoEBKg93vSk3Dpr4wXC2jfVWw5kBTenNN54iDCCa+dQjYpvDy0gN0e1S8wh
MPwhr4CbM+D2ujhVZTnclWO/NzHK/NQmXbrNoDCyiUDoA4PON0B82d63kUb9boQMyJRTabwI3cno
OqMwfPAMr7oZwKhfd9g+z0dmqeD58PepuC70bePZ2bcPt/IsLb7ODTYly7aWV5FU9cf5QuF0tcBC
5EgN3XqtGkC95NxLx0ejlexdXnS3Lru394fKa8Z1QAyL3v0AUbgoSZWBirC2Y9J866OglGgHmTjN
L7PzZjg2aYP61iKxXERBZDR9Qt04uWOMQo3Vo3iSjLjHATrdzIcdYYRuKSG0iW5c6sRbB5OSuhOy
KC/bcMDfaABYd5hbLo/nk55KtJMZ/nXnm/3etcsIeoIsI6OHilFWh2AJC1+88iMsbLQ0vw5aciK3
pz7X/BGIv43ZzWQHu/n+8irM5FXrVcM99KPWkaIBLRkNs1SRia/2mH14OZ7RGZ6XEgrTfTXs9bKy
twnOeCiSqCTpygbWM2HvkMn5drCxBdMUTDlzM6nRBJFBUrZe+EQGHpTJZFBFUe0olUGMdA+RcRFM
Gj51sNUyY3jVC6aVPEk/gRcqFig3VndhXKcrP9SiUyuEsjHKyIDrHzwmcq+u8iYfPmdyshLA7J7a
pqNE15bqyvaT8Vfn5/4A09/7GxnLz/w+ntAu3+f9/S2fi+dVsCvQj0bWKeXDMjEbBXxZNVDONnyK
z0CPdCeWkH/KktFelq1WnDwhmXBQCHpFrsgHePRgXREVO8NcacHfN/JDILmtA+DLehk98xBmvulo
sWYc6sbODmZKVqCaiP2IeYWok6k+Pz+HYdNqTizQ0iymQ7D+K7lHhwed8uS2adpDiBnAkwcolHwE
tuUil2DS4PBiWgOyV9aQg6aaHF78RFtWednB0ObQiAhQsjIfj/OhmyBALyF3YHRx9CjK9Xy2abvm
LBv17WwZg+OqfJjfPzLzYzGk6k1s9RV/Vloe2rp0T0VkBgsfPVVEFWuUkKnbf+8ht557mtx7vvdg
Remxrxjuc10vADwq40tcCZYBGC43gaYryAZA3ZobUlCKKmpHn/oenzjZIwDjJ2ifGmVA3ZdXjh4L
PcbOxVEbQ/9mfkulatq1kSb9al4ShBJAh8o9lqZ/loRGsYZ9V6kPilLYljP3k2p09CO4HtsGwsZ5
7jz3qxXxMPd4PzU1fn/P7w145Qz78u++388HI8bc4+coRXZ+QJcAfJ70VzOIO8SNvE9WxmJapPJw
jZiBu3NLDffEMTdvvAnHHnqVsUn61MIQWCkDpxNe3N8IzGcLxPrvwJuGi8bEfXs+1JqohgDqwefK
JHE3n3MXAFnUO7wq+2WKDe06dUFMDmaiP8/PJFId356FBdqABCEO2aPoWKHyH7pogVK8iY7xkETH
utGJpiwqEe9d5pb5wRpLe2FiAHOA2K0c41KTJ3so5eiKbEctoiFXzan3xul8hRXDpp7XM2+aHKjC
O0VaqceGW1tbzmtTz7k8Q95c1PYNMob1reqB3ss75GSx86lvszBJbttPc9P8gC4y/3Kfe0zlprTt
o7pZIP9jHD2kYRez+VZS1cUygD6/nw/HpmBL2smP7Ik2Mco8C6IM1AECDZ+aQjfx4szKuN0bbT4u
m7FcCz3HfUH8hYxLdi2bZXY9TA/zM6sYgy0+Jme/gKObgYG9F4NeTonqu7YvE3ljNhmjLZG0a7sV
1ikiUPNnNemiDu2TRIUs74aSL4vTrN5HyVKbdsp4d/prN1S1xbxx/r57riR9oUL7vZpPkQ5H6Wca
ICXJy/MsGDTvl9+3xmmQo12qxAeKxse8iMtbiBascFJ4jEZVe9L1zMYXSo3J3eXak41239IsY3On
Ro11B99gFactwtdKOhirUuAek87HciOQ9uywP2xIvC7kOkeVZArR4mbIr2pfWn24yaj9sUnwMEAz
5dE+vX/cFjzIUrddbVVGkbxWfVl9mA9Rrf94OLfOJhCq7y+L1uj2s1NmQ8XDqSHxrILJVHM+V4OP
L5HT//t4Pjk/6CzQZOg2vlTgO1b3qooImsxKjqjmKtOD1yGKgz3KQSkpj2QSLktdcyHYp4PVHNN1
JHRfcVwpyq7NPmH+DuLJp7RIdi02BygppOVJJyG+SPykfzGtYJlzp7+poQyDzuvq+8LTzbWG9vre
q9vE8cqq2kPC9UAxksfJCtTRoirAQVrRtvHggvVxekKYJcGyBD7bDY5o+g+fS8rr97pJkmPifDvV
WBibqi5DedN40irAdbz3xCqF4UOariUUF7rUXZHfmaLywFIWBTJKpEpv4Ztd4dQ8fCogem2M1gUp
0GCb4ebJ15BDeHXJsIw0DQJZVsI0Adp8hZ9Kf5W3CDt1GiXquYFsJbKmXjDUhLycxKiaaykJgi9u
gnIuU0B0BNLO/DE/paZmbm0yqZhMRcf51PyAQiTq/JP1YiBnN/ow9JUKOSeJN1Il3fRklR5NtNTW
Sq2KPSLk3Ukn9UcIosqvlr+IlDp8gxiSLszEis8+hhR7yer6tZ1r0oPhZo9zj+m9uLkf4bzAZtRL
697vSb5lIDLesBxZJZUrfSZ3JyGEkbnXoFuGfaHm41qXFGRP2Q1NPAxntuGbH+QxWMUem4X5yIgt
kHK2zLJl4uJXG2SxyNbg9Rre+lT23mqA4V5o5a+IYkEe5de+DzrPWIkgMY86eit7ueHnlDppuJFk
5JHDgtR65bZXKcKXxwrdkKXrDf5CQHg8zqo9JFGdwCfnWZSiP9la/GYXtvYUDkhER1k7vmv79KPy
mljmc6OUyqoTbeev3LJQFpfHvt4rq3fTSVNqlMV8DEf0lmyefhqo6+6IO5qlNF0jsxN3AX++2M+H
fqLv7BhHbtDtxk1UFqdZR+jiRX6AjkCV4Qz9z4sSdE3uksjQv78orEvE65tyCwoRSiocZv2gptYy
yxp51/eBcZhPAZKFSzg/nR/8sNS3fSgQglXVta1rMXuIoL6dH4oQXg/0qeBA/qS6jcIxP41kA+bG
JG0mblM7rHR7CDaVmnbPsn81x4+jpphruAPupgZl8NyWH06bqCP8orc+nU4KW3VQexy2/ILimlo/
5kl9rawEEGeT/Fs5HiNKtHPrAB5fc5QjlpyIzLB9QyzQK5/1Qtpp2MPej1YeX9WRFiCDNRTPRqBA
aWT1OpqAux6oYWwich/PBV4hm9hLHzKUpba+VJMXnOJGzVO7dW968noONnuk4yGmStJhPqwjfWO2
fnxnxrkLg7bfvsegLfHrYFrnitiQNGSc47mQifu0VoE5dgqOEpQBSsXytup02MAh1r3OeErVKN7H
wyCWWKHTbTQ+G/S9sW3hXgceCszzyw14VwvLNMJj+n4DeZCVF5IEkHs2VFZVDdmbUISL+fbqx0K7
w4QnlPW7+WHuLusksrvJJ/Oiu1uSEEaVfWqau+tISLdR9xArjdiiBuHfKdQvr7ATR5apSUhbQekg
NlfFNsTY4K7HW+Oq9zAWn1u7qRVybL0dxtW88deijgKIzqwzb/y9NDbPIknXc4pg7tEX7TnSXNQl
p9TB0I3JMjEqjYXIZStQYeXmdbmMKZMfI7c6LU5I+lcHdO9vmkSinPZ+LsiOtSenx/mc0SnDuTGE
yj570+lCwTcdkmir5N1K9MqYLGIjXMtB1J5kIrMpMdntrESWnZqaULIwIuhBdiuJ3dw8ViI6Qe3d
vLdCi3dsTH3QFkw0Mz3q0wry4cEYUZJrPmsibN7bMiPv3zsk/zyL7Q8dRPiXjnTQ3s6i4TCVQg5w
/nA8sLUOKd7gZT76fv7iUMcNXUI7mFcEMYTIMTX3incQeS2dmL3EuZoeCoqAaNC2+c7EEk+CUI7A
V9sa/fLbMQK4+NGMn+PGE0QpPMwv5p3GXIGFGPvxDUW2cGWx/hOptfqOrGW0HbwiO9sIM6PnZjWf
OiV6mHfS/fBUj0r4V1RxYXmom1NCbtOhSBI4qBtwIxKCw4MN/X03FuYnb1zMpwelwH4rxdVCarvi
Wc6z11rCw7SHnXyeX62HHY6rseKeQ7xwHSGy9EEzMrEKg7Q52kphHmyVlRDjt/o+9WBXQ9Ft/kqR
H20k/Q6xmhtFj8f+BpYdRRMd8hu6U3ZFGDsg/S/5t73vZzoJ4vIwqFK4zV0WqpdgQGFAS49jbMnH
QndJUIfWvda2hPajOjZomMTKMbFz+dtTNGWtTVy693PDT63T24w13ssDOZQlXKGH9/ElAoj+Vltg
P/s+GmPHsKIK7T6G6oAoxSaVXXhJc2Mh188F+T8SQJVy6yVud5Q784G8S0zGTxTQRkPvRtZa4/A/
tJ3HcuPYtqafCBHwZgqAXqR8KqUJQspUwnuPp78fNrNSdepU3O5B94TBbQBJFAEs85sEFzu5CEOq
rHLj3Nr6U16arIkpPKi35aBpZ8npQyomHAQRMHQ1vukHMeesC2rc4bdo1fb1vGJh7NfWk0Esdj0V
pNl2j1+CjC40pxEvddT8wh2zOdC1TDA6khEOVql079s5MW4DVLksQiLDLfU+vFz3OHOgHrFAvb8O
iWr02ybRZbyvEZ3gdqvfGhP/kyiwEv9qWMGXaTzOtbERdhWpNodIrGNcgSIZdhVidSn0jRHF6W9L
C7HnOv63ZXG0sMHQSv05sPAXQ3Cs3tryPLriku/VJINq9ucWUFdKvQ3+LIsL/uv6F/sSTpUnUbZL
Vak+UdeD/laOXX1qkYH8/fafY7TSEK8Vs3G1SybJPCaLSns9DnHOm6mcj6D/bFdr4gGFgArx0DVH
soyRRL7RECCBDXfuxR5j3RNF/e89157i2plc982a2ZyBH6jHqVtuc53O+7Ypem2zxIAR4tWr5zqp
cxfe8LGOnnhOlBmK44MRXMQo1wgF9DReros6HEYQW+rp60IAqoyz8hgig7FeQGLhehW1RDJbvcZb
iZzKvrEiC2H0ZZzf8KT8YK0AqetIpPSdGe7SmWe4BULwGm9hqiSjv1LZRxFYwWncShFCyvAi4/tA
Gx5FQFg7ma+2VkbPOpC2IrUYFS5mCYYfcByKVUwncrq8Vf2uyTvjNUdHYuckNnySebiIMqu2kj9N
hwBMlHcNgw/aNOnKb3uhW1kpgeTqURorrignx02Jfmnc7q85b/rXUCyGtTF72QS1sm2Gn6tl4K/w
MctD/VevSO/maBQvJmm730t5dYuNokncIkWHoSIEV+xp8amnWt/svNmgplocSjRmYJpzS0rXskK0
Vh9SkgjMhENuTtiNRju1uLZcbX1Qtk5EsU90WMvW0o6j3FBDW5u3SR3YKGHgbLE2Y0VHtmw/gLiU
j2IdLft3Apvh2p4t4kYlF8ONVSzm1O77grxG1MF0cjLAltl7O1iW35d5ju0L8oQS6da1DhalYPaw
Gv/fd8TrjsbB41OcA9S2dLHy8vc51p/yf96BH8KmVqfsKS4CgCnUi9GTUOzvkpnH3qLh5cQtTn0e
NfqAY+J8V2jz7OnHDagnTM73rlwwK3Kyu5yaxr3eaE9iF1hSOGJmOu/EMOUiqikDPNoLuL95jenC
iZNFPUaKwByio9iGfK2sLvaL1mbToWrIuR0DRSjq2LUHBx99Ziu6t2Rpegwn0/RD6Kew6JfpkUAW
08W2uxMjscPMjZ+5tGQ3tkl3wpF0azcosYUXFvt7COaPJD/rqcTuIEaqLG4s+HPrXF0BXWgy2lzX
n7YeA8737GTteBFTsWQX20DFyEIMe/Rv7wolu47Ez7BB3hMqFJQK1t9AGmz1IP6er1NGpEQIO29N
cnCE5SkvzktZvSw9ZanF6EZ+bRRfzcWI7+iS6NskbsPzkNjBPqU4fzTKBlV5CQFYhC4xtlQCa2OM
HVTtEBEUBF+K5wjVdbfN9exVy6wfhi0NP3o9PEpJnEZuIZ3jWelit1Uh0ZiR87kM0r2Nus97mCW1
K+sDOqjk4Id5ULBAIU7yRU1dLtRjGw71MxLwlL5ayt2ipj4Y2rFf5w29HY78BQ5uzdTU/+wP9e4Z
cLfi4vy4PFrRmBwDYKPQp5UWd4q29kFROXdi1c5bJPobOFhjai7IZ47yme8dXslOU6OWanx30srB
M4Mzkbyl3ADVBi5QtzyObaPfpwg+XPcimBe4E4nqAX/65TGgQQITOHnNdX3+PujfQtL0l4puzk2c
qjB817ZVw7Pal0HLHv/ahcRn/pLa+B0swZR5Ypq6e+IPWTofQyWR1paM5jry+FEMWfc9Vczeixxr
eUCgHBPoNlPO9PGTg1LKIzxn+p5VrmTbhFb5Qwx4GnMwQ3+BuvFrAf/8cx7CDTA+mg2qDdAi0sNP
u1zwRMLPHoeOCE/sfRl00WsWdelh/c5t2lSxXvGWPBstVpTpUi83XZyMnpgvCINd+CbdbVHZyh1y
UZHbrweoqD/4qiWPJ6lWmme0bBF/SuzXKnFKvL3KYi+OVxwKsk65B9Fd7JXRXNyW5873ZX2XWW34
3U6CxQ0rSXoR75J17v/hPvHTRkelQzHYNb2+sN3/f/6Ro434hxxMB9FytcFK4vjbQq/sagXOdK3g
UJNP7W7IEfT1xhDzkjlp7kRHVjOq4gi4/a/dxNsUqUBa78SyePlzRF5l5q5Hk8rrIKTvFbWgbr8m
nSK3jKv51pkU/SymbJTG9tqfHWIO+ZLrDrH/H+cQO4q/dnydo17GtzzuUIamESo6naY0zChQd93u
a65L+1OGvMhZTMVYDF/sytl9dUZbrZR2qDQUXlQr/UnH6uqr6ywlw66ynexGw3f71lhfRDd6nQ8h
1JOjEJW4YrW1uuuc2GZhKnCQGuPZGRXpjIZQtlkyIrVco54t5r5ejM4ceIZXRLvs/Xr52tsM7Usc
Vcr+a+prGxo/m3BJlJQulCxB00Bw5SIKuOId/Ln02E35+R/z07pNLDYsiv0tcBkHybzT19Y/G8T2
r/n/PLU4Woub6iZ0ECXpWj4U2kk/gnlKDmNdUYNbh5ps/DXsxuE6FEFXucgJ7kNYpbaSdeP0NUAR
FLDFS6RX5nasW8n7mkMn1HbzDtPTr7n18LgK2tuqKdMHIwn0mxHLGhk/tep3635E0B9Gc0sm/Nf8
V7v9z/xXq1/Eh2J+bNXz2Nv6cUxobnBRXeAVBxczrYOL3hf+HCzKjZgXU+IlHYreUweLVu66V0bF
Q3ORPbP3mTF8iDktRXBPC51tj6PzE53vmqT6KaK6/AR6+4PUNj2LpXaAl4FXk74Tw3RIyn1mLYEn
hgBFjTOSQS9ilMyzc1bH4YK5lK+EafwRwLzyozI1b5AoMm6zHldiu1Kij6oz73Msop9nM7T3uEJp
W1XF4Xs9UtfwALfwottFK0IZ9qW0H2zjp746AI+dxWe6vpMNaHdppv1M1l3ENKAgxdyfveLwETVA
wGOTvSNOtrZtPoIbKugKtYhuWa6zgIowtLHf45Tn3IoVBZWgS9i/ikFmZWyTGuttCBZjr6M0qKDa
k5dUrp12x42qQMFFTmkPwGfZ0TLB6y+cSgzjFlfidnMeMPNx+x65M8Vc9EtmBdr1xbBi+ZAaEiWy
/5jvclk6xMALsaGxle28epHFVdV3rtPF0WEa8uOAftONiVeGT6U46A5hmpIBxp+lbIXvYeT8/O83
AH2j90mX/rZk1vQwijCd7kvpE6cUehO2NbmIsoQXJRyS56HsNvPawmgcPT/o8hT4Gb+UH1ZtcSLT
PoWVmX+G2F2LN39m/vvNv+zBoBdOFMaQRfHUaX3+ZCMPU+Z9cCdGsU0djUSshQJj5U+JnSm7WtYL
XwwjzRgvjuFQmlKmox71lhdJU7bFgDO4KeMmOLR2Me5rC7/sRpfiDcqb8xPPXNXVRql7N2L6ropi
Ua0e7xNkSX6lmvoyUoj9LvVGRwASdvis6Nk2k1eJS0kCngH6JZPrz8Hu6K03WDB3CKvcIXWJCrou
OZ5YCGNnP2i59q1PgnpvtGSQKPvlr6CqXbEhnVDhtRYzPSF4kHDrRJqrjO1+gzaMjO4z78JR/q93
pV0rd1Gi/vu+aD02WVf/931YGd3qg+kc0ECKjxryeru5HoMHqe9lt8VV/ie6/1Gd9p+aLcEdqAb7
cYgzfVs3uYaf5ZxemqWlZoKc5PcE3wqxl5Dl1Hfy/LrgFuZHSeVc5FLFb7K2zrPVDk85XVeu/DC/
oXswPPWjYiB3EMY7sRqUUniQVcTgxOo0VsaltjG20vlue9GI02S02A+VjMGeohUdHItqi+VG8zLM
TbEPelnaLsYEYkf+SDu1eW80Y9jwx8THoXSap0ApHyQnbd9lA/WlsQms8xjICspvreoiTtq+h878
mVIvflBAdZ9meRr964n4QWbYj3cgAT+SKVb8iOr8A4Kvih+i5HV9V45S+RCmqEeKd/9Y/b/dl6xn
plfGmcfU2JQSjdLAiobHuSjfB60bb8QIyIWzk4zB8MSQMswA/dpr7SB+vG4YzFW0qSQaWY9O2iQ7
S3X2TYyK1KTcnzk67X+3NpLszXGaZWcYSJ+12TC//TUt58uy03Ut22GR+zUtdv/HNKI05QbeCqaq
/A/uFogNN2rZnCXMpe9szBoCihzNnSxnFKWBiAduoprhRkJU1BdHFHb6Cb84JTimes2XUMVOwKJy
B9TkfJ0Tb5vCXvusGJ6sq2I0TzZHVEnx3bATZ1uha0CbGmN2dVXBdcW40wlgrm//thRHk+5TgZ7d
2pb/Wv86XrxDnXvcKlX3Iyu08RyLriuNiMWVyyLbjmu7VqwUY5DM3EgZfy3/7RjxVrx8LWNUbIy+
OQzPOAkMpuHj64wpXi8nd0ZoNK74X+BoujaZVeXyjwXuxpZr5e3vBbW2fx/hxDxhmzRSL2q0UHAI
IgXAhFPgQBkNve4viD15fSLPyWNu46E4V80pB0RXXXqp1H21bPdJjPl4nCrKUzNjlxHG+WO4joqm
mZ7S3TKXypOYmFLzvo64v4opihapVzayybOI3bYUWZuhmKWNWI3UVDnMGtq7mWGEZ92030P0dx+6
6ceA2uN9U6fKQz4kBaU4dETFmnih0QtvKh3zU7VuSdDYO1fhcCsWxZQqFZ1ft/m0FSfREKijhBjf
JJQoi756wYJdvSDESrcfcbuXvpaXfW1Hli9WG+qTfoUxyEGsymHxCqfVvJ20ePmmK1u9GbPD74+x
6YLRXxwewW1Sp+68gjEoK+R3GDzld44dvuGwmBzjKbBAo/zZF4qx2Gi3wSt8lOQojhWHxUUb7ntj
0+kpbb42hT+XLPE3LWiP4YC2pdNjICsHy3gzUY+4B9pGiWtdMCWAGDwB1buhkZ2buBkg260LlGxv
olSZeHrT2uu0Mt6iM9a+299Ts6cVRMFqa3O72A+wIK4FR9me/S5JzPceRKkdfaTVUmzG1LaPlMmS
B0Pmz03aJv6wFJROK9UZybwRrZy7AgRdYeR7LTf1+qNB6XAXJ9LGqWLlSbwoo+5Tk9LuEZ+nGgh/
BgNZ2mxiESOc2g9RW92JVQPE505O09EXq63T26cMDhXNMk43h3J1b+XhVsvojk94iR2GctFvpSId
aPHZ6dYaa1oDYrLswrOWmt1JjNo00G8zgN9nNEv8PgNvSKun73Z2AI3ka4vdFZhSm/CxR3i+bhen
+Y/a7B4tXGmAL2vtjpKotu/kanj82gHr8ZHg9b92ZA1AR6MtqNjke3g/tIXGvEL1rijGDdAu6pp9
U5RbdEoWd1ZKFFFbpLuvSKkInPx+kEcZGT4cTryvMTeF5j6dckSe6jb2ZeoWqTRIG1EzspApjeJe
ecnIaPYFBjhXPGcRG148WcoLip+Ezet+UZMK7N/zX/uLoX2P81LnxtGY1RNmCGihrv3tiFvETp3H
YSNMk7pU0WDng7KRzLZ8wYDovpH7iGvZSp9XrWMxjSXffObpj/ksxurAisFfm5STNw5Aok1EK7f0
TNp7oa4/iBxbLKaoyP1jUaToKZjETRBDjojccViqmyxTjAdLGzBaosCPYKXlkQjU13lKm3+bH4aq
2Vmd8p5j2XmZFbXy+eYlb+1Crr1CieZQf+/tXnnWe9QbQrLxk1y0JpdbqXj4tFpPyPVur3HyQvEc
geZ4M67hsbLMg9sPRn7pDGUj8699GOoGb2DFelBWdipKT9cRQvCqGIVFZD8kEUBX6ILhgf8NQP1F
rn6MI55ybRV8YmzyqtE0fVki1fGHpjXP3IDmo5LjUqujff6QItsqScEZ++H2kRsVRj1qhUKi1Gwd
eTF3YlgpPOgaKfxGFOzgCinL3riiG0Ce6+5USPkJCMsWLUTjftHLnwIDlQTU4Og8ZeesTo17Keuv
8+mo9h4RRHZ25KH7K/nHST6L/Mo6zpOKUOX6UWrxdu7K+KcMkNRTejm/B6OIVkxtx3s0bpsHsLQK
Yrbt62BmzhMa7ptoCdrXfJHnTdnr0UkzM3zNa0x7+nI2dnLWNt71QWtlekXeKwd8oVcglHiyamRb
PSKvd/Dw6i1kRN2XJycrPaMHdawr0/1sW8lmqgCP3WdZ1d0VWvhNdaaKiFJqH+oqd85ho5/ESLzI
NI42K0jPF8NlruLjlQQAQ6XyJiD8WEcFL9x0U/A+pnazVAlCjypoM6dT8OyJhztF6c2f69Y63F1T
rTkEnYAxkfFZYSWAoO4c3/TlE0zG8JzqTngW018vjSVRcBQdod6CtmuYTeAX4DC2Ik0qwno8Vth9
88wmTdKyoX8wsOwUiyK3Quj9TXHq/CwSJ0fJELTu2pNM/ZLcUkuRXs0gcBPYNjfg6yoC+PWtlcbJ
niye7DT2RTiSl52zKVQtQgjAnF7mAAHMNWSMpuX3vB6004vMvNSBoJVnTCRNrY8edWN8BX1GyrqO
BrD+RxjvZJriX/RnVV9XA3QoD2JVbM4le7+KrB8MAXAD0Acoa8W1SVND3UtanosV0fY1L4YBX5yj
dL1PRGO5rIKhiy+nQGMCG40D7N/MvQnWlCb20PvqmBUvmO195AUGxfXN0lbTLwKXnykq9N/EseSL
clkHDwqYAxRXZe0DpPrGWhH/WtOeinmU30byANKVNnyIWp20T1HT0+Sow82slxEIYa26McqE/slg
8K1e5PfJMBGKNnChXaoF/GadY+Mg5/jjZtDARlP21Vrjd5yKbo9aoXFYxdGpK/UIxjud8zjFpeE2
FSQrUG/1pU/GbwMA2HsrRkinQ4bTFbcAwvHSdzCrOhqzqr60zoeY7k08vhy5AY+VVdqzqrU4goK9
VOsPHVaRd+09KoUUbuRYUXBw4O/eIVscbRQyuN/raqznnjMCqOam3HlO2OcHQV9FJN7ZqsBRfTHE
DiDEQ4+/TtBfCbrlh4SnoVgUL4Fc39KDiW4FGTZpUfc3tIBcJyp9i36FiiC7Dma6U6oUoZu58SLU
e30USA8ZSq834sHYFdl8i3Sk+/WYjHtzuk3gHl2frIY8TGLHdYgzwXSbsSoeqf9yDmR0IXQNRbUV
ZTl76idU2sJxJ+p1HSwS+kqmUifbDmcrqLY2+rZj/aCsAOZlfYlXULMY5jru9qgcPdSZ+vf5644h
/dAhfey+Ln6zNYhIHD3GPwOouC9uEOJW8bWns8dkJJQvbA+BgdQXK2hARF5wxRjRtZM3UVGkh1QJ
nsRvRDwFHBwfkOQQM/f1C4rV668q2d+TEL+0QVkCel1rtUxUxLBEBmgqWzk+7NTR6thwbrmEo1uT
ZuJXZQ1L3ZjeIceOlX663vuyRSoOVZsX07nvQdO0agP+NlKIhMZS6k+KQxkr1qWLXECuQ0I/vBXv
nPWdJbcdz7W/5v5tXxa24aGM5fd/7BVnctbj/3FOcfZ/nGmFt29acIR102bHoiiN51J39qLLb851
usEPIzuS5fxt3jDTdNNKEZ7YSP4SiEJTEuQjBHwwfxDjYkjD+SBmqSvdlbr+GIYGhdW1YWERStNg
qvZY4v5uXywLGJ1Bnv65QwRC4qCvHUr+lls9cr1wYtr+5KzXSRivn+v10xUXjtzJiWeApvz9kTfW
UFILMPYCVKLqyXQKF8oK00RqegWawMOf5vYXd7ORMDk6qJ0SXaZJv8wrlp3AaDootMaQfQTpXsNl
9Cro4UcxVJ3saFeS/TAPiIknUzttUyWOztZsWZ4dL6mPp2R4Fi9iQbyL5JHbFDZSImESeRJy6Ms2
aqQaWCbZVre+iHe6tmw1RU3OLYaNfizL9ga0ZufiJkFDvbKnDfyn8tw1WX+c7HDelVGf3MfgHj27
tMfXfArvgB3pv9SZpxXooh9OBBU7RHKXGqF2Qi5/eFwoLe9xmO+8uE0pp6xzJvbTxpgg5sGAi2QC
PqGZ21q12d9grrxUMyDwdXF9mXELd5NS0051o4InS+JzY9rGYdApuhlVFj0atRPBBTBeEhg0Nzlq
4Y9fOwbNBDjZh6CBq1U8al1NgG8NpbrBNaTeh0DGXuvVbwi7IR5XRQ0GkBq9mJ/UBOv4KZEv0tTL
D7GePjQAh18z0tnr4dU6xGXyn4eL+a/DAyX+2+GyvASbbP3pRlIYnpZKy7aHQ3luMKfeD1H3iIS2
dc6rFvTnOi/eiTkjXyUYsnLciYXOiQjelMx+azB62qk5DqcS4fYJIm7mxmYnbSKLoZj7evm3OYTr
qWmKTNTQvXwcnQqlYlvdwzzexWk3nKDMVoHHfW84BSMsgGezc/bzXJ+bXtvWcPreRrMDBaA0w6Um
xz1aaV1vyyDsn8uo+dEWCGavW6sQDwIriG4wbisaWs2OcUocFbuMZRz8v03q01D+Xm+bmq2OM+d7
uY8pCCvlS4y9hgvBt7voely9hNnFitXiW4EA8p0sJS9idoE5etC7IPXFMfgxhRuUmNu9hu81blVW
5tc2pt9RuSzHhB/w3UieiGjLlyEt2xu5SHNPTHNxIvWvZYcwyB7p+eGcOZKWYr4Qn6So1W7hn9DJ
n7GJj5CdgsmavqmgwzeTOs+HohnjUw7ekEB3nDr6YLxVuvRTLTQUL9ZRVUlD7ltW1t6U61hMiiHm
2Hc87v3RVnc8J2NgMZ2HwJW003szdwd9UJ8BH+814x633W9GwO8WVsUzj7DubEvKi0GoetKt2O31
AucYiIBKD+eyjsZvkTGonq4gLjqC4d+rztK4SPPXWxR2/Q4GyiZbvMIuST9762eZp/EutuP7VClJ
PI2Ye0VDqNEa92BXbmMVIuRCQGzZi+2SANYbo8t3M1I/pw6vArdMw0uWOcFWnujw4vvZlwigNYYz
4bvXP8E5B8OTURgJQ+dNzeyzrABGARfRdPDs2g7xU/7++DEPkDEwo2YTJAbmiYBgPeyoc8Tf1MK3
ZQeb1v7JiQeSlhImAXZFA9CMZVkgWAPUc5Q9RiOPUxncZAM+Qk4pEX1Nq+q9hBMg3saaa0vmqbb4
KwvTUI8q3lJepqFFYIHZlcfoxsEzO5XMyR0nLLZoEO3DYRpewlR3i7z5bgUpTfWk+Y5qm4wQ23Ss
MMm4S2sVO4xBQ2a9Lz16ZwcjSD5tqQDypT4FBnh/vIIqP08NKlIBBB5QMq4svWedjN/90GW7Ja1l
P8wx2AigxwIqoW/gTgYgpqzWpFPYJj7Yo9ZFc76/tKvkPdUMXTX6Td61TyXXuT91WnU7F8X9UBh3
sq7uAj1IePxIEFRjt2qdypvLfCZmxGajmbr0Bns0xy+Dya+0ckUT0hdU8wMBr+GVafyqyfewhA+1
w2cmq8TPZgZLWdZhli7oU6otZlNQCNEMCVtMOuKSvBKTA/K+Zm5MdmaI1Wmfjh1MpIMN9rIrcGrB
PMCfjeIhaPQbbXwidv8VT9KtEuqek1tP82TdpigbuxZt5Hqqe1xmeuQZyoNUSxh8VI9FNIDjCss3
JZeeZEX3rGEThWN8mHSLLJ1CSWubmjcVPDS7NnpLFDk+xDb6N4pT7MdoqrcY2aleTLOr14x9Ys5b
/DaRpYiwTUqxQrm1TKAsi4b5iKQGWwcFdj/D/skq5H6jJ85IclgeomzYw3S+RFzcfKh3nT6DGYj3
IQBzd1jwYk4U5LcsdTjTNnikFf88U2h2I9v5qem48GBTjdBA96vjK/CSRXnnaZN9VJI5xdgIzIxK
vQ1wmBZvKHhMHtYzP5FG6zbgO5FzCkw6Oke1GjAt0SlRW61auZoMjTpfXiiE5duAYk7YKTUiPefZ
nFJ/wOaBaiET2Ercy6Fxttrgp+SEPj4hiafIVA+SMP2UNRkWeWH4AzXwRCvmXWemd6s9ET8FPp7W
u4MmdRhhdQktyeKnPac/MRv5Zir6Uz2uWDGMxl0j4ANsNQos5FQhSSW/06x7XVS/ZPO+D+zZ7Z3u
WMmnTjew38aeIC3lvZOOZ2I1OpGFUT2NcGOonJ1srRt2QWkOXgxbADfSHAdNx6VdH3mm1dIvd6Zz
Wmq/xjnaBfJ7b2oPpoqTnV30jtsN/aeVzw+hbv8cVGO7RNrkVpWKP2CifqhLhgsuyECE/Bow8/wB
zlC3CJjswRtYvlG3JwhqMFZnsE80t+/VHl6iuVAGq5bKN9WJ6zmHO9XMM00GGNxGWB8LoOONU3Ep
FFhk6PN2rpvTaCQrI6T6nJb5Cf7ka7k60jRhdZfEqDzOQXmwLP2d54Y3pGS5VjO7RPH9RqkN+GfD
voub7+GsWS7CT4+gVx86cK7lvYS1JuyJ6byYRuGHxXCTS8FrUFaPajlablk0HyY+J1tsGN9z3OsW
PMDLoSsoncifev9d87K57g+OTXndpsyrZ4i1mBT04RCGCgzRmu8y8peFi3/qo+PIEZQ0oKGYJPAH
wrREVsM6NJXxaWYdFiWdGXshdswbzY5IBerZpz7wkE9orzWZmmwUc9wCgZ1cuL+jH1URoCbzZwx2
exe8msss+1WOCpmV4uEEJ9BT9HAT28Pq2mgkXqcD5bOIS9uGr4ccy5ULDHeUEe4GO+O4qba8aSEE
ahkF+9G0W7+Iu42tpAmSTmXrBWDtVABH/lQ1iVtO5XIHyeibTjDoaL3lmm2OuE03baI5/TAlp/Fr
VBVcI71veFDsjMjuvXCWb60FM9UfsWy9UzD80ZP2b0htR83A7TyXeJSlUbqlAzt4hdneWcoY0csD
zlctJ0BI5K+xPfk8Pkpvmr5FzewcLQrnnk29NUCVaddEaUtFW+89eMGZ7BDCkidIAZZTqJjDYu7v
xlrJN1EWvgyc6x76ya2ErIQ/9PwDtGI4SXJr+NzpO9fIlc1MPWsT9mq86cOGG4u1xJ4OhfAYNfVD
HErBrgqNaa/H0j2UPYqCEK5JgFYez+ST2yu3iZIT2Y3bRWsdWB6accaG5DTi8O5PUJykJX1IgS0E
n9LIJbAEyO/WuPHwpb7vkmMdZo4H+3X0grnHmxJAc2saT0vEfaUH0In2qysj8ubNDbJTmOgSs8C/
7Wb5pu1iyPTZtrSWbdEAH5+0PthSBrsxS75+pj48G0n7PaqPTdVpG5VcbNAMtFcb0kD+RsObljdT
1/xi6nnc0ACzQphwQBMuEVwfb8azHWJZifWLmv0s4zjcTjAN/ZmPbh6JBZCAe4Wu/A2KbrjnuYtC
Fbi+MVlRIjEIV0jEeozLIJjXTF5aT1r4wSAiLmn0vgQJ8dsiO1TcCwpmmJPu8C2jIrFZ+jHa8czA
vrSNf5kNyQq+XjRKcCCEq49QrhX63SRfGgc2Is1QfUsmkrh41Xt1rIzncrBqtw+Se7UknpLH51Sr
ARS32YMMxnMpUvxHnfl+LDRrFzjSTdjVxl3b7JNZRzkPUKjeFd8oKK9JYUpAMYALbCC4avhmDZZR
e3o6OYg1as4+VdOzLH2LzfgGyzK0d8KuOOpwY11zkJ+GQXK2rRx9A/iv7bVq18ths6vN6KMG9OuW
eZfudDQf7PQWAlCwy+p2i8TWzkYxwM+lnrOU2WHaZwAZ1m8ZATnxmd64ZCqXALIzIpn1Gy2zX2aR
7ZW6PILhdbNFxq6uV38UZbVXzOINf77WtzBgJPHlTqU0WysO7syk/Myy+4qQeJsmJrQ6Y75IrVVv
egVfDRXa0KCGmVtFcUCxbCWcklf4kyNvQSzAL0YSz7cHMD7DhLRvubSbuQjnbZAVvmQEZy3Tc/jJ
9POtdHrUwOv7yxycdFv61I0y8tSOZkBOpcvsH5vUOUqZ9qso7PiYv7U4EKZRKPukIMBC1Oku0Lu7
oZ0GX5rSg6YCOLLG82xXJjHvfDdHqenrQb14XQMxTiECJUQKnMds0MBdjVrjTcCYuaOCBuGBZ3MR
08Vz3EBW157aCxxCREHwCZ3t0d4W8j5WGkQvTW+UMetN7D7ajhn39XrqHrvaTj1jlJ7HEshquZjh
GiMAHR4VABPqB77w07aolZGH90OwzJu0TElTLf6kpe73lWT8cEJEgqJuoqMQyXdtGiVetljV3RLh
8oHh9y6ZFf0yjvUuqYx0o49z749GGXsAZAbP7pzFR43yFY3lzSjr+vdadw713FvbBY1EPw/Kn1Fq
v0td/6bE2UeURc8N4cLtqg2qRRlItmS4sRVUIkrcF8PEoDLBI3qY1ed+5k4EFe2CInXghilERosy
+S4zc9XNxrFA98BM7tAXRNqBfpTW3zq6OSIHXHmRTvs7ytTU78zu1l4gzSNKQCkU4QsdC2M6Wj4u
Y+kG91JlO436t9y45MhgJdOrkQb3iS2rfgEzv6BUsdGClwyV1k2dW/cKzgHbReV7WCrEe/n/8HRe
y80iXds+IqrI0LuAsnN87B1Ksixyzhz9d7Xnf/+NKc9obAlB9+oV7oBf2N4AxgdxttHZRsYzQpSA
C5CSRIVKL5tgYEZLppmfbcNKPRUA7sZO+2IjIESwQUDIOPgVeiWdJqirUYAuQ+9XNHfktqsPGVra
3qQHxoizUoiHrpuXkojd17AvwC01LhFZLGmJbev0LxotASZKATAjvrWQKS4UJ/S0HNqxcX1Ycno6
bhvUmQ1+FWTNDDrwJLr0FGF+x2kHy7M3Ihgq3RZrNstzUm23hKT8kbXUp/6IZIO1n6LqboraC7lI
v9faedkic8isPBfD0Ug15CrnKLByVG8GgyFEbz9MugQvtVnQxORkYaZzIDXkFWJENdV+bTJ9GycF
TFVUlbaIvK37vnBSUEPZq4NVCHzBhamArsBx7mi7dEq10RZD3RjdunfrlvNzbY54uqjwhkt/dkZx
P+rNGyRnIKDqBaMgthLGpIjpZzW6Xt8hQq4UfEUYYKwMXLAAlYKb4884hY+J6Mp/maHuQ6l/kdpd
Hkjcoq5AZO6mdl9gLYqS+GeHMpFHgRBvStOkSZR0ARjKrRAQHRzKhpFGqx8m5+luKkW4QUpV7Mxm
9KFU2j47YiKtUz1NMWCARtCX3Oy9shptV4A58iJ6oxul2Cyrw2qwHf2hLtLXcg6wfJkRQlttOpT1
5E2dkfqVgHK26KcujMzD7CaZt5J/D+PIKjU0tOkzODZKrKE455xXlCV2ilm7rzUzECY9D+oYKajJ
jAItUduGI/aorc23rg3b1V5+mbtCL0Dbc5eUFKOd0ONDNfw2YfijwJh6C83oo2/4Ni72oYkx/7Or
sIIwTqfEdUO6vHoXUtTicJyXM4Co3vHnQqn3yHu8haqBxWXyRnup8CyUi16nkdsCaVMP8z3ntxIo
7oamPGOThXiq8widrHvSh67amsK9gReG3OiUHyAqrZ2eJs+JwFWgT5PH0jBwKUeGzk+yHONr3IRr
hxjuUG2LkckiI6e6prJz1Fz3M57QZJjlDh/LJ4AA453eZ34bLmugAQYMckXd11Pq0O9leMuWK2uw
7NhYC0w1QUMkin7S8aiZJownG7yhdUSPY0zKcxN/l7Tn5qtxjzXjOiM3T6PCNxS73lS69paLCENa
U30wNY2SwTT39dytPvFkDgqxEEj04bvR4scGkWlPU2N0AjXjnBdtehfGKc8QMXSqIYyhlpRs28UN
Tden95qhnHwOlAWoVbO3woc1J0CupPBB3DtvHH0vlha5GyeU+k7/ygZz0xF3zSMYSNWb4b8GQ/KR
99aPCerNd9XcOFaWGu6qPrlLYlZjVD5amvlUFNkctFqJEbtlXonXuBKsEjBbpifY9Qr8TW0b1uY/
TW/VvT0uWE1zpdNq2tuisIkz5hLY7bpu08r+hlm/bbOuOBURCVA3XdoECv6iuyTo0fAw2/OL9qzO
NkkgZYBeFBxvwH3r0RXYSasc063xOikyJERd4Q2z2eM2aHS+0yMelLjk7jnyg6kVK14U0oACDloE
blPIwHifu224IatgbK5uhGI/hBUnsBWK0ceb/a6IxztraDBJz3V2XDEE6XDRE6fcxRl6u4guIykH
oaeMkKfAy9RTosdKG0VQpsVD0uLevZrO4sUYeu6hIzwxORH7sq1/xkR4U4KiconYyFEJdftOwaPG
0jCX4NTJvbTQF9T046fMaS6Tm0PJ7uzoGM7tPovfG2s0/ETgu+OqoDJ656gnc4o5dgncVXoTSKk6
ukROpnY7tWRGYPXGyLEAfNrM6JiIYxjPL/MQQyEaXbQw9Sr1FuGIA0ifQ7nCoAY6coct+gshJ18b
SF0rN2VeimNhTMteH3i9GdOXTJnyU9fMZ6QPk2M5dRqIieIOP6ySUClAmM+t19REuZXzwG9nlYlI
19lbQfSDV5vs5q7gNxdalZqNc+vYO4ECKCCsERzPy1csAXylciJWWxKkosRIpwdkqjO5dmGw7oTl
OIAlw8+hozNQC/poHYWHVyNC4sqyM48sYIwLxW+cFo/zphiOPe2bICuTdNNXTcEsCqNlBHWqgP7q
h6NmTgBAqdvHxXDNlMUjCYHxOk/KzqHM3hgJ0d9ZYxykQg7rNUk0X4GroM2xdoBeX29MM/ahKmws
k1dEQtwhkEJ0ymlipJFuU60DdiP7bDa2taH0VU++tk6On+LNyuXY8V6FbScM9pZBUY0ckXNEjn7Z
L7MK8gmp8EhNlK3DTp/6nUL1GyTw5IGcWq+GnIg2YGnwYbVo7tr1U7KCT8fGKNnaS5oE2RTvgX3J
fm8uTu1wddelOcIjuC8NC+lE40Mvu7NjZjhwkfKY0dqQqdAjbRrYjRUnSeygL6DqqGHjVuKHIyPg
PHE7Xw2HPFBS4YtmGGhj0utO4vhrdozp6Lrrfm1oRRVAHLp0CtKRyAcIO3e3TWLOaO3HpP0peHrO
Q22DvNZoIJuZ37VdanhGloIL0sjt1XwO3IXYnIrXKA3Tk4vGpVuJLICzTjeMzQIs2t4lHXTROklh
BLNeCjFvC7N9q2sj8RhVfMDKahAPUmn0t/cZxLqgdb1yLoBSIXTltyZHWZ5UTjBenH5evTZpZkiW
EAbt5apOI/feGG9TSec1Dk8cvV2w4mqCOitNATTtvHqpS1/k4qvE1cJr1KQKsK59j1yBbI0D4Kga
SMFiC9iaPhzVVll8SE8PELg/GWUzNJicAESf7edQ+EbEgYJ+sTie8+LLBWotxlerUH+bzMxoUaHM
Pybzvs5bQdMz20SK4jt29aXbIzwaO/UJBckWx64JeYIKcJkNVbx3qBBAmSnIWOYUvjazVEm6/0mr
nEsTcizU6Y8xhGCRO9+zqX4r5oqzwbI+6WP7mcw2iXxjfdlp+46fpYdoYuZ1M5qoEGrRkEpuZQoh
FDw1QrwG6Eh96rcJoxsQou5jnDnaNoW1RGviWLntuI36tQoauznmJlEpyYZTm+LMElfcSeoxLxMF
W3na0De+QwfvXqe4KpggThOuIN02FDSr7a59t6Oq9oeVGDW5CTEOOH/QG5QRq9DvV1BGYCsJnIDK
lXo4JzTAgracsA+d4qOqDK9dZ0b+OlmFX1XRCyTs63g0qkj4aKKh8WL4RoVmqijQ+cFM1o2pEGd6
SSGnCA8U8oRe4y0zHZWCgG6bceqB9b+VRr2tjCndobb/GJoMs+CNHCJHP9gVGCeAj37SF6w6R/nV
x6Mb78DUfapagXXP9KJaC621ZCh3ZvSw9HW5rXpkNMNE3dWWGiQpCNAiKg1w1NYuhzlLmsANsA3t
QjWs7dVMh2VpvNR5+Z2s3YAgfHih8aRvbLyBxBBTE0z2gCVDD1NPKQNDre8jYId49aK30W5aHjvW
D6HJxuO8NyoQxkpPI13r/pVmC1BHHYMVbIIxt1etiRrK2vYEhnn1QlIRvMFZZlW/+kboImVks7Bc
436unHtglfWeSnSr8oD9ElguPSLlrV8KpkYhHpui2Oii2cbZ+oXblQY46ZtJgu90DyACwcqnyhvK
srJf0PgWlGcf1B6Na6t8iFx3Hw3it4Q74Q+yz6nOTE46jdJJgLQUaf2kDvfmquX7uWl+6ypYWjAw
PZCjfPgKXc05xP3kYwNRstFdbILW6AZQfPTW+U7PumrXGO200UeE9Oaq3c3uG/o6Lo1S+1+hA4hS
UTGgXEdAd77WKl3kcq0PesEgeGJHhHYRnzrDfqtDQl65/uIsjbdZxm0qIvcpjIpj3QvtRR/dSN4L
Px0yI5hsH7s51dM7TvtxGZhy6pQlw7pRxAYsvXrsyUtcoA1KTdaN5tQPNuDYFqguN9HcmotERGYs
pGqWXyjf4+nsa9bQbZzJrg6QwytfAbLOZi4AnPDZSphPJ71vMBbBG4FWAeeipdzy4t5qi2o36TS/
8Hbfr/aQHfGG7r2qI4VtjZoe4wQkNl1RkIKs0zDuC+zUrOCT9L+MHV8ddxBo0EcPIErZtoRTuoGV
PzaOsjEzUgfXUS5aTEWIBq+CaYbtz7S8snJf0oDbZKihulAqweuiasAUNbBGh4ZLN+5tgz5Imbxa
NBkonxavn5wsUFtEunMmzH7RLBWcX6ZMdU3jSUnPRbwIX1/mdoOAK1s8Nn16p0sA8vjgrFCPENRD
K7a4tpUpL8JBG3alh6mCQva0Cv+UGlVZWaLjoLlHlmjwYIS/MeCBMZj8DNvSRCmPM6GaTuosly2J
WVK4AVF5QIW5fGmj7prPrhXUee1F00yfNrXvOd/iwAHPitVB5tvCuNOjstxkSU1fqXo0R4mJ7zkd
80n1O9oIatuqCBZYMUBUceyy/tijs1/UTYu8/Xo0XaS45ZnkU828F9p6ry6IJlSplW9Gw70bXGcT
uvkB5plvI8Zy6oZmAU9Qow3SAAp0rOTd0pPF17Ry2FpZ/IrxwIl6beX5cCvbZDlTQkGMt0d0GlEH
S7vxuVw54ktLfa4VtnY499txKoIQfe2QWVrqlEfGJqgZhVxcOUj7Brhzdk2nlrbcjFUOD64Y46eY
zNDLSgiMYs4veTj9agX5VqubbxViVykqwEE6LU8cejzzNE22rq2rvjYqfmgr96NTffTw/D00IREa
QICA+HVbtOhBt/yso5EDccjvw/kxmaq3GqSTiDfW2I+bvNPWE1Y597l4jkzx2yazRHtm33Ym7tNZ
920K7kbFR8hKnHs6p2fERye/zBjidR1ZoQkmUpttxFkZb5hr9NJUk580+uOKvEkRuphlvKpxuHhU
Bx/yPSxneB9VwQOIDm6bfwOS3ZVRd0FlFQPszA2AtN6jooSQlZp9MNI+Ml5x/VQPJ5qN7o9Yh22u
d6/zmOyqkOTeNFeILBOHKeUdS3HwlVCSWbTkG5ATI32e+mwe0pbxYpEsq2+3LgUU7TyvQOYqMqPW
B+rEbqmoRIv6bmFQfpSHQC/mu9D40jF/DiYTdWtjqWBo54dCKR94mqrf02MCScdYZRrjq2aYOxVD
D5cq3TW+hqS5a7P0c1XZ8oPTPE7WDIzaGK9IwzLK0uA421P13Nd95btxrQQdi1MNJXMWL70tsLLv
YdWOMP6QfM0/kfol9A1kozUkHlUja1RNxUsYClVDYR7sMn4whrm5C5WREj2dQgBo4T60uHJoYWUg
QqvaLEPa+a4dgT6mFSSY7lE+PZhjNPuzVdKfLU4oR4m+1OBycjzYpbbVWubx6QR0aayTODAMg5BO
IrNZJ9iVGtBZ/G1u1UdpFO+FTisoyQCRReZ9QjWihmSUrsb5HFvxXS9Q1zYuM5KgfoJBdYAifewt
ebNhjuCNoQMGbPgszDVjO2kmmCEufkUFKpEUDuDZZ3Jm7B4Z/287Ec90IeftUGFloDD9B04BZJwt
jBU4b6u2wwI6ob9rp/RhtSB9/G3PRPsXOirMFIYROH0eYouYPobaHYQbaQrQBaZY71IUrnxwd1jU
rS958RaOs/mCSkwAwcH1EW8n/9bil8FyUfOnQsw7ujkp8Ofeag5NC6OyKsZ7TY71/y7ZThzDa53y
oFHStTXVl4aviT/EKDhhTkbhykIs1vbbRrRrlqYJvdtvHORgavK6HumLyrSUTdYbu1L0B9q9T8z+
f8fY/oij5dWs83dXrQ+0wn8dTP2mxoCC5mTo/FSNEbSZuemsV81xspOwu8c2eqBebDf6DAJ5te8V
C2IwkMaeqSGtD0FfQm5e+nNmm+HQxYwEEZHNktSXHhSSBRpwBGCOkq7VbuqiuMZtvQO+mn071SRP
lfIx6x3kAmzsZBKjwIaLLltMo0kQC+1x2rbwQwIb1SFfqBw9cDHIbrPIoP8o0ZCQg4vWzKi1wQE7
Q8zKneyHJpIytP34GPYTT2eOGz8S9Se9I7qRzIg7YRzxAvtQUKhYkFMmMzLvW8onX8tncmZXvbdn
dfSdJK6DNX5BOpj+lVhqL0kpZRgVWyNl31A+1mBjcomU6CIN1yU99suhoYQtbwuaJ+5CVypuOJcS
wzwXUokUjCmph35dUAMWVZX55gL2V7Hy7eL0uqev9G+M+k1R+vsywpwA2NKzsGi8owraeabtfAxl
8tDVegBwW9/2WMIFjRelI7B+WjFkBCjPGFSneXToUeQZXPrbc5a/AojxUZlF/Xue7saysgNt6l9H
S0XpOaq8Yk0e04zJburSOVS6DnACLjVjYutsl3Jnr1CqdaN+1zU6DIiXjaJ/WAowDKnLARy77XVS
I2KnroNIWPZV5Na+rebJtgjvmrWQG3UglxTrxTCtt2S8U5cExyJLDPupTl+TIdomNHa9Sh2uo9k8
jdC/PQy8AikRN+H/MXagkpy47PxV1dkjMwZStbpSzLjanWIOT6qLwx2t9TcH9g5v89anZzsRq9+Y
c0oQ0s5MVI95wyE6pjoQhl5tOPqZLkbGyS7rx8EMAdGo9bGh4GT22G3kfSViIDg7GVtRVLe5B9ZU
tut3rwvfyto3Kv6TUoTnyow3Tfwk9CxE3hoB7F5zoAKhh1XC7Enn8lFg4ISmoD/beR5EvXiSuSmy
764XbdAWM2bb3M+6cl5TNHPm4t8M8nGcGVRNLWPMAeGxtmm4EpfueKPaL1rXHqt+qrd/etvLCrBq
mgeSJBr9tWORLocq7Fh98cuqeHGjrN5FjsmZP6+0mum25YZxL3SksDV0eEYzzOjXkAoXHc8FSWk9
MO0B2Kqdnse1rxha0E4ulhadVnW9AP1+JyqiIdTnNcNp82fF5ctzKusydTjcuXRtEaa+WNlwaybB
CaGPr8jZLXsHiKRfD5rpaeIyzjXMpaxw37r4fpRaVW5xmuaGIB/R1h3S/Nmd+Oro/V66idHeFLZP
si0ZD9U+Leudu4QfZRJ/a1V2pZQ2FqB6kJU6xuv6LqKj3qMqikhG7qNaZ0LT5TitZxob8yw+rbxY
vBll7ZOTxu9O8ihCE0iWGTPLWWCxZQ+9WR+MCsiqCN9TuBeeZiMWaaLzOqDFjU8eekuJ6hs2uuUI
MdsBSIyQ5ZW8tQIVz5yGB0ij16QLfwkTNyYQb8lsbEw6+EtT7nVjU+bA7DRnT7NkrhP0Z5CRLJ3q
VNNJhdVqeiYZi993KQqyyOulAkNXvUjf5lVnAlR+qwqRUi62hQeYOsyrh65odnY53ofI7VoJql+L
fgeF9tEx+3cBWAHbxQYms9d1+ILQ2l4bBnRmz9impZnW/Mwuav2xDpKO0QNuga8hnhXAIgE8xnLy
syA/gRFADH044cjIrjZIIJSDut8a4kdYUk4nGciYsu/fYzBqSH4xs8atC9/S7tEd3a8y0VvkDzlU
BOPqKUU826DRGvXm0aZzIfA38gwbpJ0dDk+0s5mL9w+2+hmJnFEx/RNrXfENzBFxi6oAeEXGUqnR
fGHSTZT39ZzAXSLKPA9434K0Cv1FTy4I7MFtdKqgUxQ6BkNuUK6R1teLjjpCdUNC4RDmyUtWEx76
xEXpgPpyGTFYH1ScAqDHBbZbHLsK4qN7nNomRV7EZG7a10xbQSy0SzVtIokRpCm8E6O+6drKOmxx
HwZ1pCCcG6JTpioW7n4VJOhyfbYYp4GIypw9edrO0ZY7k6I7X++EYSaHTBiHaOkoAkVsBMxWQQ41
/aHLx9eSmolBC40Ql34J0E7E3yKAob3YDabzYa2UTRjCeCDCwbn1ymcTD/lx7KMR1w1hbLKhmjfD
NBBTYOj0hqs/Gg3DYZduQjG2mz6bzDuckUq9RM0zZdm62E0gmLGCkW53dQt3IR/DU22O3YMNgC3U
U4zfYtC5nRJMWaGi1KLcpWqLYS2tGT9ssUqLlpTFYKcFs+ARuBVEAgdNCaVEZRliKsznBMYx8ApP
TWkzrzhAYscxkbQgKg7ep4Ls5o5fTsGs3uG7+uz+jz5zGZBnMU4GannshmGTYAXt0f/P34YiYc3Q
sksHVcC8CT+AEdPGEO+Jga2ZNiGrGDYLsJb+C9IUkVjpyFggzNBj8BdtfWwrsETo+Xn6RGDJpufG
AZtZROnTVDFwdJlKmTapLys4jigWcLaS4HA6rm7fv7oABnyNrQB1F+/LvrnhI8rWr5VnYap0/4ZK
4TvyTlN6D6LQwMYvK0EDJjc1J8bYWXJGdc11YnPHFIUSu8ogayJvbvZIl6jGLnUE/jEMcUGPxhsT
YGhZBkm2dkFuhPf1SPnIkdeuV9dW3X+9wXjfsdDVlJ21yQFIMdvsgcg45kLb2EsEmLRyg9WmRmNU
0loGGjP4wsLxVfcDvEYPS4ebWNzCq8f6mCcI/E59szVr9OlJLHVf0RCTC80DlAcY3COlSm8Z/TN6
Y48Ywb0hAnTB5cvekoH6TgOSqxgVejAdUVstF7+ZYgl3aJ4VxTz1chLAtIE2AeJAEPviLQ3hX9A7
KInVeHRgVVvZ4k23jTesHh4BQlHV0LAxzPkKLogyyt6XjstMTr1WjHTlT8s2niTUbegQw5/xLIF0
606M0e3lXOX2ZU7XM/MCeh/qVu0ZnLvOS9XYl9JMLkpYXiAbU74uT8ac/1Pq8eZa4mtMlpPK2Wwt
xmUh2cib5bq0n8rkfNqtfeoUYmW/XPWw/sp67SrcDHmmntjjfHWm8uO04/dYY5LQd1t23KWOx1te
jd9N1/vZnDypunPoK6AgRX5BMvcif6J8d03QlV/sj0TXzm21XGunvHRN+6bEN4otuxme4zq5Tm1+
yWQ2qIIQm24Gxrqxxk+zuMs5WUBaE+bWa2ukF1Sabwtg39BkKintDNKLu0bXkIZdJTP5Po68Jsvo
hEqn9Up5sJLwR/6xs+LWK2DtZEjwT+hKcwLE8XhO2SkkctNVb4oLlnWAy4w3iLFyrH4FfOipk/re
rfN56fubMXT36+IAsy1+5X+vofovAbW7mBf5FqmSfZrVY5jr19kZzmlb/5oZMzQFXWJjuiIZfkYJ
4D6XqVtZXORrCVKiQ1o+xJr4QT7j0iyTFK+6RJksrt2ncs0+NSDa5Xwmm7oOtNbcRGfKqcP+dH7k
z3WAizqJrVoqB/kWWhltVcM+arV5cZbh3KO5UjbuMS3Wv99NbfGjxw7QzYpsJ9vrnfbpLI9o2X/J
XzGM9dwxIyQ7eaksriSZz1jXXWwb5KL1pVXiJ+n7b/l92bQ+RpGPZR+hfFuc/rt93PDZWK/4rt5a
DG/c7KzVzOxq/SqQyR6GFVnm6ZY4DNWU6JUNcU54oIzabotiI5Vgcrau1yGNryi/RjStIONG9SOO
rBeGI8D17RELNbxb+RDYrqe4EDv58ORaGPLuczW+/vc85QNfV+ejYmyMgryXp/NzlzOHZjHIRSGf
gPxTtS8Am0yHtRoeLVzw/v6eW6S0wzlL22PTcUZINQpugLwJVJ0Xa/1KY/NV419Fnl7o0Fzu5tz8
kfdwCFmBjtzdxaEt6q81My9lxmaOpuK90W5I/v4As/oCZAlGLNqJbtkrafXVTdql7fr32foHLOzV
CSFO954B90rXHuWzXSNuLBfQ/VsHcZGfAA+XMf8y31SFfifnvNkG5H/9CGUcM8SJyUVukr4aNGvx
jaKIa3Ls0+Sfyn+mEGNtaZvFtWrhj/yZGdNLOYE/TzNMT7lK+fWiDp21GA87Nb5O8XIlLfWg5ryH
Ci6ykfF3Z+TF0ZG8txDYWjP8gsBvCV38AO+6IIx0M3Xza1Xma2u+LlXznsQedwUXuF79TPT5hiT/
Rdf5fCW7ALzeLTPwyTU+akkYYGOCtWd+mcf8hFhAYCisZZSbR81GFU27ROwP+fF4r1yit8k0vq0E
dOra3Ifxf5uKBtRJd8RHqzOyivroWk39t/xmnaLJyeVO6f+7I3o33ApF8xdk+MaYyyrw7c5q635A
EvnvbuNNcZM3CguZas6+5UP82yhsGDEUf7es7cSPyUOeqhLeD09ksL4WPSX/SREud2GNsMcxivRM
s3gGhHvN2ugqH7DDYq7wj4Ee/lhPAxQxlOkr9S6eplu3Fpe0g7ASDtW2rZhkLQvBobq4i/Iz5I9m
Ur7JI6BWDI6Q5KvZyshtmNNNpyfhFXmO5xi4a8FHQUwiEeC4cYrf0faWBc0X4mgHX4lZYyBDmNHh
3lx0Z7EeZICTV5im9UMa0RzmpsqQJL96P2eXsTzg7XFWebj2xL6NcnLt5NXMkQXpTaJTxP5mqdfr
VR2mq5NvCrv5yJaFmpfvo2nWRcntDTY+p7afb/BbL7SOOSTLlBC2X8LiU+WmQ3ai5l96GmrxyWzj
q8khSsvpYoKhkqQR2YEiIrbmcJZ3X1Oa77K6qlmCG4v1JRdIu4Q/41HXQB3zXwlLZ1b7n5BCyUE1
lvavNaxXGSFleJA/UzW9yH+fN6XxbGvT29/pIoPb2Llff+eNqj01efhRE3/koUB/NNH6bxhKZ7m+
5Ocwb9lqidiFEZz4EQ26cT7//am8M/LSQhhCAEaficWXSs0vYEpeOucd+ecfEIVfuBg+VAMlvB5d
0EklELdHucTSUr2OxXwri8Nqqmcxh3AT2N0ZunJDaW2TnZVm/73UpgopWfnb1SNvxfxI/p7czaGM
VYvRPqWg5WIt+TsjbI1xlvstY1n6YTnNP7lGax6fvLVLo35QRIl7BBKvse4wS+e54Pa3j0wk4rgF
8nRzuJEyjsqv6KD1XJ4nGhqNC/oj7Y2vv2+OAxm8DA4VFkmIJe3yGmG4WrDSVh4dPPArZcv7qP2F
ILnH5L2i1fvoAFlowuksvzyCjbcqohOWFA/VOl+zhG+WNzN5xODpuvK02uHP34ty0yK9BL7Dd0Pg
x6we+ZJcchQQD6qWcglAo/5uzV8Iz8t/WrxtpuFmoPIg79/YfNap9qpTK2ll+By585URPBbF4U89
NYw0vWVezom8BrkV5GdkNFHGVAuaut/Ki/3f5+rhr+qybvhTVVV38m1CoWlemqr38Ups5um4TY6Y
bXqCQfNk85l/AVq++d+X0tvnfqCg5y6ImOOlc9ab0b8bUnuCc1rerWzkEdDxUPWzIvIXyCle20Yf
MkaoiTzNnKcYqp9MIuRqbbLo6jrvqtq+/G+3ynfJZ3QkjQHKNGJGoCvks5C/ro7DvlzSXSW0q2Oy
xvsvGVd1sEe52Wxizb7n3S9WyQIZ4gtyeh9ZpV1l4JLZIUApjcI3Hx0uxNzEk3ainfGhxQcZtUJs
dbruU4a9vE1/FPf/J1oyVMnNaeTZ0WL2LSNyqP/3JPqEujoFoTfc3Lpk+6GVNinOT4GYUDGkCMEk
Bxk75N4Z9OUhAR8gl00TkrVp2a9NvzPiIf3vJYaebWM8yPv49601/SOsn4c8hR1k38nln/NO5ZR9
hsqzEpkXcty/g5zOLdxulH0U/UvL16tc1plKelco+67St5mKgalzonP5U8j4HM/zS9nNH+MvNjdI
6YA0HcEUJG/Mjjx5t2az/FLG+mSGOBOTIq2QW9o0urPW+pcO4D8jO8ikVW46zN+oHGyiT2H9Pd+c
cV6/kE457VXVkne7megUA8Jc+WQQNZdU51CfLSpKcfLlp2nxyuBVu3aKeqWhX+bFa0sWEXFSV62D
HrqxG1NC/wpCjtBp9ztT+/sWy3UVLjic9t6Rk14tPha6+JqlaasJBH20yosdtsFqLveZ033Lwwtm
8yUcmIjm+GD19gVf13PBYaudl1RsewgTctXoafMlSwWwfrijiWNLbfL3mYOWfJT2G95UZ7lu/vue
lnIsED2SL6BWcJ3Gf7PSv0/M4nQVnJcsFOTdUrhJKZkk5GeoRemTvFFGLfPOMX/QQQvL4K+U0hR0
OsgkVkX/U4b6iRhnWMnjotoAdcyfHrJKehnV9YyS4lVf/w06CGbkQP6SwSHhcF1SLHCVw0SirrMA
/o6Y/3e8yNXcGeFXX+7kSWnUyPaSyvKOrS4LFA4BeRgMuNsYZv8CX+BH5oEyZwu1z6mr//2FHBke
lqF70bTkL1RQYd1mQkmr1z/oTRCs5Nm6jtl19oqOE7bFflBVGF7xsjwN0pYwIvcNNrIPC97YMjga
nM9RtuxiEJ1h5Hw59Po8CPenFmRGEhmbFPBt2g7otjVeR5knu9kYZl4dnreeUVUCaQfJeEK8qmyU
n4oCkin/FUz72U2tb1FvDBI/3DAOKShEGQiFaWG67fyGUfWrFMqPMN6Trgy0Cg2scDk3vUFKmZCC
EXrr/l5BY1OU2tnt4GL+NwCnp0u53K5cqpY3l2QGSKSd5RVNOU149SUaWJEDVqn4UTBCGmHT8/9W
5BcAWfwOov5W6BvxOxh+HMHpAT4glODZcFG4H1O1lemO/FB5vfIaYSYERmGj7wNGJd0hHHf5+3t5
b5co/B2ZhUbWZzRlb5W7kX+V29nF4CvQPfu7VzBZdmNYH3JhP/au8380ncdy69gORb+IVcxhqixZ
zlGesCwH5pz59W+B9/Wg274yJZEnADjAxt6UeqPl9ZDT9DB0FNJQWmJfNpzU3fTf39J7Qwm+aE74
mQ/ZUHwtQ4Kzl2mHOR26HRgKA1aeUpxpfb36KH3LnbuMjvw0uh4oESlkdAflaWn/uYrnWdZTgF81
/O5egrws9Ml04qwGPb1HDWHlGPQZMbx2kkPHP/7JRU1NSrh3nsVl1hUObawvKYcgVpGszSWKy8Yz
JPeguDEXYoUNjlAtBTq/i5+W1e57iCnIHgzy+oJI0j/30Yw/asgKtfobEIA7+X0C3tqV4UE2+GSO
u2iCbKXlYxfz6HIcyZwdcMmj/Ft2+8BJ03WHn5zyl6H6u6RDP4EDLgv0KsEOAgLvZbaXEEz8QVa4
T211dRJ6Q82Rln6eVh4jt/zvDsikPzk7725UoDWoDO6g+1Mn6D5i/SNtb2qPMWNiw/LgmP277APZ
E/JT05tPuQMWfcaWGOY3mRVZf8sUzPXwFbgKR0Jnb8ITMZWweMvcyEqSdQO+8MNA+xe/b/hiyOYB
Bkeq5/T9iDcSf2Z72XUCjyaPggeXeABQ+dGfGxoBOLFgPeSnURvbFPEzidPlFKWWnOtJPKQKdTvL
vjbxvzA/8f0j1b9tC7o26IwbD083uMOX0YScagfKD7gJI/ktyy2i8zeqo2wkHpL1sqx/xmaOkiON
bHtZdTJOTkkKi//kGiiDbilTrKF1jehYILqo4itF5nslhQS2Em7V9Fa8pwSFEtcX6YiQCBButfuS
s7d4WEmc9GtQ1F9iH6fG34Pp3otplYC7j49obl7E6hZK9Z342pW+ta3aqwgbETjb9imj/x3ZDsKN
f3kQ+cCmgaoVxBEcRatGVWnK/xdYxfZ8N9CCJUGwghSExWovyhS2PcTh2AnLQUj/Kqfutezak9r0
+7DjvI4PFWMghs1NzAdRrDH7+M3JP5yuuhac3yi/YFOajwBcNJ45UHKs18S5eEKMPIKRb/5qccro
GVwr8mkKuroT0jZNMpyzHJV7HyRTanHKLVH3IOuBLqpA8vtP+RRnRNAEoPCII9Vc7+JiSiKzedX0
q9hCINFfipYACm3vxPrYqvMeJ/dyW3Q2XXyyi6bOSPjB8+B5T2LsxRBZzXg3RQA2MGaKSieH5Z/E
uEE08AsG6Qm2ePLvmMsh+BP32Hj+m9e/9SF2ivXcATzpVe0jKF47IIRBnDykDcaDd0ggb2bZata8
ZwmKF7M04/YUgLBa7jzJYdPzbQaTPCmMtoRVz8sxXQ7vCiwaHiVmCdMIOK4tr9EWgHGS4z7Epz89
cmL+hK49iDiiQokUl+NMHg87aOjoddKuMrVT0lw1lToM0NQCmMxg/Rq5saWR+qi44xs5uq4mxedW
n4lqb53ZOIo9+c+uQJT/qGiw67LjxN5Ums14ajcqLWyy2vUpAPbJ8LM7ESQ/eXr1KaG4/OSj5RvA
wuz62t7M4OglL9Wq6GhmePCMrKiLM+VjY89AYZsUNGkQZ8BPsDZ126S5BjbH3vtdjAVQn3PUhNKv
uZy0F8uiGF9wZFzmMfqsqpUsL3HUg+NeCfoo1xe34mGgkL30ev9Ds8w1R/TWMi8y+2XinmlOpOg4
/cCoSdPgfEPu+bfBQyNb8mkbzXe6sVy7PFl2uO8Ut925+M+SoyMWUS6LSP4U036uta85Vd/VcS+O
dkZCajF6mlrvM/rSxVTIKUxOs+LgisiB3KQAfVHv5SgmfkZ2GEyjz0OKdvX/TZBsyLhUfvxuK15J
JnQZiz6ekeVJb/XJ/pbQTebHs7CnxadkYsGofE8pi6T50RrAS2n4o0uQG/jVEYTlPuslU9v9xQFZ
8/BBEUyCxK8SUA+Zvld0dy9pbypO3+mYX8HEfmuBTV9KdksVbq/P07HF13osdMUZf9p43/kmlTDj
T/6Z4FR9p3ycyOI5LG9gts9wXiy1A8rAPxXgtTxQH+QrJCkvCfxEPXdT9SZxMr3M19lyvwF/chxq
b+XOJEamQfgKBV/Y55eC9D3JzweAaFcPF2TjgiD12ySVgj44R1Cj+bSYHrUC611O9N0mON7uIN84
F/2fVBuy0JN8vpwXINH8VVk3HeuE3pMHI/ke2hu1V77N6NL+1q73JPcp2T5Da9400IF8UOSMfx2x
UUizK/2fGg4SKvaPWTkM2AbJGDpG/K6b91HIA/HPPpyWWoniZxfTOA4HT9G/5Vr5YI8A1SYfKmnE
tqIp1z+kprOTJ5OiRMGRRu7B8qKjH6FYyOuzg/NlHVNpevRs/N7051JSkSeZQhtlCkJWFl6KgIQm
+zd8H63wJivTnV70P+HMyDNGttreWe4EOp0qrf5hd+QOEApm2gumXTKbjl9+lO45Y82X2gS7cntj
TN628Qmvc+VbBtwcxnOueJsE4ylvUUf0uoACiPeHBYReKGUtKybAlcg9qYSicM/Q4ey/LP9uy4s/
PU2kPOBCfC5ABDes/XEmZUlUn7GiesAAMEk9yuvylljSCR6Ad1qsoC0cV0DjcP80zYIn/pLyE037
muf+yMSYSXX1Bvc7Lr/GcHyVkVQd5wyp2kYGXB4h8dyXavxNsn9X1rPx06gATGLwvQT9IALPelZu
ZZ4GZl6eVD5ZzbO7AVhm13DqU4EtJ1cKwpzdmVfFJCuj2vd5Ma5zl2SMS5oy80htsxD+P7gtbYk2
3SOuxahxK6rZHKEnPsjKkhkEu4krbG9M1btINasegW3kV4jDrnND3qEjgdOrm7ovz1BefOlleiUl
Txh41AzjIsdIYMhfeJjnIcrIIGMGJARdDptaon5NoNDpD6YH7MfXQkAS8a/kuCR/SDPykq4AfLGB
94pWrIgzuhwi/4tJbenp6yl/1/73f7EqBG1Hmo328tWyOk1XvRrwGMX0pMyYzokt3rGiA39+c5rX
PuY8Mfcw2A7aT5HvaDn8lJS5vO4OtBPnRJpU1yTzE43DFzjjVdH0qHimkrKg1sG2y8tTRPtG321b
goGiH77kcvKiF/PQOCqcZtVFzEgUxXcQLVAOp27QsXOwjOGNbkZ/dArj5fvPeBiPhqJsxRT2BG1A
r6Iv0rYaTzPylFK9me3woQSJ81+07vscrbPq3IBtoytQkvwUwP9ihNlXHW6JZMjjso/nM/D0D1lw
KQF2TUG97rWT2BJ5TelVrJG7qR1OnEQYQwlflTYcZD+JBYZ590f19DWSS/cJe3HKCGMLuu3DaV+y
oGWVysJ2/P48hcpG87S3MSFCnn7E3pWtc4lIR5TEdM6HSVlKXrUihhO+86J47F/FaojZzLgbSNAV
vnAxR37zRO/TSpa7/NvhkjGY3pP+QVbo3BRfw0G+WWlZ+LKIxa6oWv6ZJsCi+4MxpWhRp4uhlzyK
VFrpwaJBy31WBuNq+tpX4zefNZ0kQ9E/yYiYk/HkwcYvWw1frKpPVj6+ybfIJ8WMnxh/t8zufJoY
aNv9/1/kjuQKzaAJcrrRfftDNv6QxDvdyG7kGZZLw/jWmGCCZFWIK5xs/QdyKUtVP2WglnxNr38M
AIOxDZbtv+IRqg6/XgPsCZN4v9iM4KypzZvknWo8lKzTtgH3aP1MbvAjLhhV3p8v2XCyHQJD/wnW
lTHT5ZscQHl8S6UDZocu+Iy3ueZ/Sg17qXoAunzyvRhk1tWerDdZdnbmrpQ0fAz5XS1AhyoEuCT0
5W/yWhNy9P9bqiM1PbJK/yrbNLfMa1S6H1V3+q+m7Jbz31SG1ynLH+MRIqHqouXlm1wtJ9LFRrTq
1qyUC+KxPxb5Ks9V926ATjSbV4av98Pv+rWBaTyvqufQhr5JT64+CUiK14A7Z6BMOKwh3BRWeNuZ
41MPgLosw1WhGrBPqmc/ejQ9auhEL6Ol/YSB8pha145AV5xAHrCSKiVG/ZJu6/yJrf0nEAMx/gmO
xXPfUuIpJBe+qLVF8ok/Wg3ZWjcd5bqE8Hvw4WmgU4SG/zPVsE0n6WYiFvn7pOk3oN7B4HNukw+V
D3C85KMvdpWkjsh/V0RbHD+fvIo8+Jy/ejAiDHCjkhm+MZviCpJqW/reTUCQ7o3h25y7vypSGoNN
aEmiOanKd80+TBRUKg+ikqq60MHwiLgQtm7+CjmlIs33VY/2tuvik7wF2CxpQucS5wH5t/Yey0SY
4VxGlYRmt2vgJDA4I8NEy6k7eXFRnJEbb+SALy9mZknZAzYbrHxp1990InEG4xRlTq8yOXIPflIc
pgYhWrko4fjbjs2TbaF4yvPKRRzOLs6ItreRPGtUFWV4ZMxCmgAcDDX8zu8h2UdOIfWMDKDnntrC
vbfjCkAKn2mZzQtQDzrtyMbUTM4cxU+NJnttQpJ8/JOnH8fo0YlofOIO5U6tmQHraLqOQ/D12F1o
s77VvjlaGWqwff5rt+V3QVjs6sE5UAHL89zii4VpG4bD9qiW8Iyl6pfkkVOL6helx56uIzWAj4iE
i1j4f5vQ/cCgL9ZZNmxHggYQAH3f0BEgeoThJ597Nmmqkt/FF8nedlwa+FXE02gWifwFXDIkzn2W
UVUoie34psAdXqRE77fkHvrogDM4Sc0oAH1FFJRdZafq9S3cOLDffbrGuRT4F0UB2b5ScBC3MVgM
oTKhJ+RAK7FE5vN9VNDrGrSf4tYMjxqDh4ROWN8uKaYl3UqBqwJXh87HkxypVMZVypwlJcv6S06l
cnho8ulW0eqNnM8ktSvFUEr1tzaN0m66rpAnU0hgtENxLb0WmEIMrVp7kOSK9F83qfIotZqMZqzG
15//pYil+6JxPkvYTCnkSd1QEje2rT/EAdlLcsFSQpDEiPysQC0GGkdNSgzyN7lZOb7I2U/zt304
fEqxTgfeIEVe23wDAP66VC9ldvWPJGp+JToRLnPXgKkhvggKxYB+wi2M9ZI0IqkitRypTOfaBOFJ
c5pLvkt66mt3qRotdWCI7+PCIh9MEoZUi9SHMTrUNILyNQn2+XL3ZU4gQygkV8jikqqykG0SD0ES
t1kgMpBoobNU0m4haRs1za6Srmt1Wsey8TBaPYBu90E+QQoyMhYJHJW2RlqYKajS7FemZ1abY510
e0mPL2MrBR+vB9DdFy/LGY95M/35tR0+5TmllKiB0SiEYCqkNyUlZjK83yXhZ1fZepiMBzlDLofG
eXQfxuRvSTJ0VfcsiYYYOian9O7lw+UT5fA/psHOrttjG1EJJYEv5aMwVp+TrIAfpD2YZbiTtJXM
mIyYJ5yFSNEws8fKBnxosk4Zs2pSHnWgtjKdcTbsqaMedaqmUmkdmuyqNGSrhH8hQlsMQutOuU0y
5X3uyewZzd0y5YDYH7uYRtL/4lYBdmEe9v6kHMVZzmxRO43fneFJNre8RGP/NVWdi5xyJcyR3Rso
aLYQBkvBKnFZ9OH8iSQyHOc/4hXdjDTS/N6p6mtI4R76Pqgp1a9l+y2GIlRPs2e/SWhAhzgFQaxV
Krnud12JniJ6nyXE7Mb5YWxoxuyULTyRN0uVR6JDH0rXpPyM5CmkLlg5Uoyhmdy+yNcb2j8Pbg7d
CawP7B7tH2DOg+rWh8BvabFt/6TAH46gcqMvqbSI1Sjs9gPaaPHbuqVtnMk/S5ZQVp7sLEkvlsoE
JUQL0Q4xDSnILPjy1f5VYBy+h/BO/SyzU0cgvtgv8i5Ku5zKikf53ayifZaPB/nbgh0DSxA68Dlz
LwJbkm9D/wBYMO1l/vcyY7Jxx+ohCMf3Og33Zu4eC5jcNKFBeJUPlSRlETuP3gTBCEZGbk1el41T
91/gXp+N/WhP31KNl80lfxAsjmQ15r/OS1aoUD/JHis0avTcC7IQ3/K9Vadvw9KjlQWAsQDk5HPl
AjmzCKgqFbWrPv1nNgH89mrwLnceTd5dC6PWTO5dBl/mSAP9tZXvlg+xipQeDp+LQN6Ik5Pk8FAW
iFvXtAJ6FLorpi2/SgrKYYUs5Q6oY9IZERXOaZKBbFi7pd/dlWW6cY0YbIn+k1Ka87FraXIO/fSS
c/SihexAzQL+Xx2IYfxD39yPB/oYhHdGlW+kFpB01k+ozJvIcmgzdFlPzbdkrkKDRqWVmY1HogHA
tMBo5DCeuY9mRZsI+UNJsy8PUOvNtupUVJaJlVlQkBdRJnGMfRaGh7pD7/QrAmsYsKFHMZ2Y0nb4
9xPm60faU/8V353+WaZE/i7LQn4msIDOTnEX2jIFJL2nhiqiQ6qwF3UckU47CZ5GlpWg/cR8C8Fm
Uyn38nunAW8haqI/6MO8r9vqQFPFghEUcyO2X0yINxvnFlCPeNwa7jzFLZ/M3PmWqqi8JjUTqY7a
inGvscHmvIeZuVoK+2Vu3MKYvhOfKzZgOQ3XanHRQAbyXlkvcWT/dmm/m93xKMArWQauldBc3B1k
3c6p9QjZGRQbPDFGXQOA2DNCZRsc4VLZxT2DKk7Pm/dplh3DpLj45jeT/Sp+oBA/I5uIdqVwA9Pp
Zs7NdZx7e3FscgSXL5TNInugoTGuY9jofpMRloqH/JRLPN/b1lRCZHsLYE8QAFRJBCywkyywVFui
gURdbq9F5K0gESGrVwpmmiQqo/mjNo3baHikt5uCOl6BP0kJSHKZZmff1QHMFRIkE7JK4aLXiJGM
376znyLF/pabFFOA3AHrxFrPSn9rZ6gQjsqjjKQ8pW+7v7alXlR3mUC5vIh96iYWrDj/f7tqPhmw
PosPsssBcOdt3g8wO+W/VRg82al7P1UlTJNS5BqWoMGBWWUeEBWjbiJbU9xOYLWg6AhEyj8QYtD/
PMVAFWRQ5T5luQ+yHN29pdivMnH9dJ96youVJBt6nBBdKd+xu2JzObPQVD4+UlNbkbBcSnGLkRNX
6TZs12ndc+4BLnddgBskO6GH2NeOdRLXLTlbVwA5RTcCmf0H3oDbc1OF01lAYvR7fAk8KRyTr6am
BxVMGGuj6xBEKY21YlNGIeIQ4KmJVH2bP4t10h0JNax7yT/IGVMcX0o3qtfGz52ZXcXjjLrzqtdL
/kcyKRL8AmNfJfH4siRreMug5WKm4ZdipgvOO6Z3p92iGA7xwo8aaG//N5AyClpY/62hPfuWmExG
VywkNS50xf2TX+k/LQwpwPCniwl2jvm2aR8zdPhIqM/JKl3CPPLnYQRhAVUDKVHJisVc08Dqr2RE
F7skpY4maFf+FC61KUE2LSioxOdIEsxPkkuXmMZziY2dOdgNfn4j1QSax76HiFC7zPLnyPgTqyb7
qHGH98Z+koFdJk+W5GyEAmKRotlc0MXf5UtwJnf+n3NDnuPVbBEcAUygKifZhRKlLAaOgp5cWhre
keonBb2jZTkvAvJe3B8WSLDBar/XWvUrTNk5SvuneeHT5CHOyrTJSUOg73pDT2pdbCX5JfOizyEF
lX/hTujZx8Iyd/KR8l/WGMBnSY5AWMHilFFtXPPW1YvNsvsc+mwzWuw4Q8gsyWMu6wtbRacovEy/
gdHs4mRY3ipvH9iwauU8TjSVyNqTDZJJT6mWIa2BwWdLKfGzVzovS8AYVSv5RMkRRrF7hCBrKdnI
jlyq4hZyCxDmwjjM1Mg8QT1wlZJp1RQPjpXSF+gdB1shyqcOQgzl4SnlGqVPvueDlGpa27z0ZOw1
BONjslWcUokcpGNG/avrijpFaF0jF+xUNz4ODLRu1LsuAFQKPHTs8zsF1rlIfD8ckgzl8OPjQtEX
5mxVIDIoWi8F9GjmT497tTE9A8ZM9FRop7uvRmedN49K0bwnVfxTu/5l+SybFU/rCNycM+0lhFH4
Ybco73IL2Z58erag0VT78up1M5g+zlqqvi0M64Ymyq9Z8L9++F6ig0QhsyVOlAcLUFJWWmUXbaV2
KTV0efylMOl1H82wFRst/5So4qXv1QV+Moc9NnJeMdFfNfl3sdbpnL6lOqR//7x9RbsuDBM3AotZ
amRmQKattZ7lAyUcEAgepZpnn1OcbDsxQLIdxe1Cuk6OKXuRAqhcV0Ahl5lgKUhliiMRBLnRFlsl
ck9yZpD3yYkR1OshKSuUhJl5MX3RMFw89AdcEJUcQ6Xy50ELh/An3BLFr2xGia3cdFel9bc9xrTB
w3XGPIjF6OgRkAUqWL42OZg6MnolHF//NyYSTwgG1oLRNc6a2/9gRvI0WWg8tqG9lCyjHO4lZ0ay
Z1zMrFXX666P78Yp/v3PpceBexl5XTM1hLLqJ2PIELvmfBbOfxJqyF066XPQlc/iXUgsHUjC7WV7
yGXIzv0CvMfnyIViO9wUiQFPB5hPFkBiiSa9rXB1AsISe1NO7qYZsP9dSc80ZdsI3W/iFj1KN1Df
g5DGTHOtG4SL+ZJvkhvRB+uQgA0wbQ/Cied/RpWgKyguGWXRoahuR2C67fBeaNMfqfEL480J/FNO
hRL2eRFML11833qkQGWe/LC5bwxYQsUO63RdsMpVH+R93cGCzZNwxhiTnvPGEhTVUX+E4XAnFUax
FDJZaJK9QT8sN0Pz2RIHma72Y0E51AVPOWAMAWzURXtn1ojZefhCX+Ty7PFBlqP8t0CdZJHLAnYU
OFkCZdNWaHERgcgFC+Q37wSVBAs9CTlB+9JG9V7QK9brJEVZXP+lHWp/RpYj3sqUS9zaO92xa8fd
UpX+VILsQ+rd4o0E8xicC0P/WG7LTKevtoxvbNrOU6sDcMsIQX76s9LgFaNWKI5e6rS5ZMDJLadT
Um5LNsuKQgtslHDcn+OOSzVz5jRoJODc5xslUJyj7isPkB7rmzbwIccsFFga+8pcl3r1a4VW/mBr
cODH6jErC/8O2Sh6ABQUK5zc3XYOPFLQNcLlCvTGLL5UYD2PTp3u8riut46LErLp1fGmS9RsHw0m
yhL6tG8GMG1BPsRHxa8VSKm71TjnwSN08qy04SEEbUZ2xoU6eGcaQXkqgMbrQGQnVRleQkP7tUpN
OZZmCp8h8LVtEZYnEy2y4+gnwjpsQG7UZO5uBIUy6jcg9z7q7k7nAVZwHiG/gpzFNu79Y5aBRtSH
MnzUhmYVO/CuIzpMoxjUpaFFm5qf9ibc4Ny0Ajkm9tm+N/3RvNHKERRXZ93HqSLk4d4uNdqnzO+t
nZEBclTrrRWXOmQRsbXmwAdR68pRcqDv7ZOW6fVGczw4A+kLoQcfQVpFL97SvjZWc9Be4pTu6cGZ
D2E3aJxS6Qvh4O/DAXTfjMZ9U5PhsZHU2RUSIsHgkG4QixxvJ8AphZZu+qb6SWHBSssJJjeVsUaA
cQNpl7qi6bQHNN1vjAbymmzIhlVdTj00oS4VdCc+GRPFWtss8q2thPZ6QqQWQRrsSkt/qD0Er4bm
bVoDdvk8fYXhBSqz3LjP0v6YRJO58tCBhgfafdI8Y+C6+ruz0ztaCTWY5mm0HDR9bRG+qf10Ndzx
jFoVBHmhEW/1+lWhqB0l0U3nlOMayNEZUv9XDRbCVecOvBmOfsWyD0MV/eR1iLpVlz1DeptK5j/f
OJWzTxK3JoyjDwqeJg1rMPF8mfmqBnR5zo0CezW97Z36DlcIYdzotZshUrsVZNq7JirefGl+MaAD
qSp0KtgKhgdLlO926Xn26cNUVOwDyrciWBLSIUsmuaFO7kGqHPcJzc4z/blzrzwWNGIPKrmeVAG+
HwfHxGDRpHAXhBONjZp5bGZ9PEEai5VOaefW6UKDjOAr7FvtjrZtkjJTEBw7dkDg9Zve/EJM2d61
NAVKt/uJYG07XoNuPrv4sVVkdmDDyhogmD4e1NqCSKwoz64DbNu3JnXndxjTzI/h0bFmRCfy5uRo
abpTEpj/fCzyKobPcivM+46Ph1IsDXZxtVgphv0xzem9VozmKQmqLUQ3tIVUJaIoEIxrvb4Je3tY
jYHxghQxlM2ckiOfps0QEY4hHiGoolKVU/wkLXkYIkfd9SrdEkEZrOsYcKYGrf5c5dYWdTLoJBqg
9fXQoxNcH/osKw6qluUrK49G+nmfVNvU9hF3RmcJyUfuom+huNPVadqPhFqzNtApVUDd3PVdvPe1
flpBPHKd//R6+oCWFvUIx0QhBfboESaNtB12NGyz1OBm1gWsZgzDrjRYLk4e74dAFA4TkEiRqr8N
tENKo6lK2/Kpnnlqx2icFeX2+2Qym7WZoqmLQEVFv+zkU1b8UuaC7sLpufByoCtzpexUJL6Nx6Ka
UP8JEXvJRmgRqpjWxHq4yxzg+v4IQ5JXg2WMNNoARGxALfMMgk9N2+Rjae0GoJVhmwI1N9CjAa25
y7WLSaL85Fv9tk/hB5ggGd3MVvCidfME7F3P1mY0Ucp3ZnftWfoNCJHi6PoNzbfRsCt6DckiCCe0
AbZYo0fKwKUDjeWQBHX3HG9UyxNt2TFe2dUI4yayEGbp9SvDrbxN6WjkmhOnAI1Oz4kVdxl8v3+e
T3tUh5xTlr4ZqRUc0qQDbDBBvNAH0ynMnM0Q1gE4MfexpPPcqGGe7GIYHaeU7HnZmUxy5K3tIUed
8w6Xqa1sh+piSh/bSqufQ0+9GySRH8K6A5J3pr84puelU3VqGvkG9u5h09jam13RH57g98kI+GHp
sMERotBz89OrVJgirfp+yPI3bQA9gBKMkibDFkqXZ1vpXeimQ4ic7eoP6mPY+0vvE51DY9Mqdw4l
c1xw8EoJ0lsnfgvsEdVoRIAmD/p1wPG3Wv5tKc6OuprSWo9KzfpzHJaaAmESdDcWLe76X+GjjNzZ
UHE1nBB8S9vPePwo1qnw9hnCDTAEFcBJiPGnm/KuBAv0Yjs2Bt4dD0ARkdaMYW+PbRCApgldnpdV
x15TdnVnvpIFrFm1Ywsp3KmKx2ftNm6KbUpQSSjgxXuIbr/DhjscYLMwc0JZz3C2nqXddqlCsYsE
3jZKH227PbgG4qzO9KCnp7aJoh2PTSOf3l0620KOLlc/G7/dxlMJTIzSnj0GV+iBym2dv2VBp5/K
LNVPnWkk68pSKagl46nsXMxND2OZhaa7AvHAyKaDprYgbwB5ipcaO9dyy1PuGgdjnIc9rcaPhUY3
5ahAAWRDaYizNCB+Va0ZTSco2Dmsr4Yw6I6E/t5KHytUqaOuOi2fA/F2skLIGbZGo3lHI+UjN6Fk
NGl9rjrtoqnBvJkziHtVDVp1GqXUtPsoBgoJ1M16JFHhkksLmimbiLJ149UcT3MDsaOX0S6U3ZDU
N5BR0CiEEpsVafvWb18GOA7XYZo+pV0K6af8LzT06gQHD616SfVbmYSjsC7cWw2dKHp27pvYPBbV
3Jw8tWpOTZ3co7QIUyYHoC6GEL5LqO33dEwVymnM4xIS3vpogVZYQTFOQVkHqKXDgr9NVxVnhMw3
HtNkXpsu54m5qoy9Y1cH3aGdX1MhqMiQyQa8k9XbJdNR2ywFP8RcOcSnajVsmWUyyzKKSRYWO8VQ
n4e5j7eE03jCcaCqb3QaJfWcpl7bKFrOb36BvUqg0vEKYkUtwTyUxQna7eLUFxZpJIKrdEI4IxlG
Y6WHzlrX4Xccc7QAizxBhCa7cYYOxjNCRGPuvi2D9YYCxdkEtVTW+MIhgR+4cFg6vvmWurQXkJbe
hQa6SZ5yB0AGyO64mxt/M8zaS+YiLpUj4VaADJBV0pcOx66SVGltNclWLTMKCv0MP6m2akd9g50g
4AiLVUln7DQl/Tahm2WtmtAq9X+BsIqhXxLu6Ha9MwxIJiFGz9KuosFh2UuvAT7o24b/YaVOMCeG
TQqNcEOdNjCnlUkYuw4VxFMKyS0O7sZw23PcQ3uVKzeGkcLbOzaw6sUJ/TD+uTam73ieaWLoig+b
8MRp3J0SG8J2hh8KA93YOE20ndCcwABaZ4DAGoSy8aeSworSawyy0vxqNivbM1TGyPyMNGao87y7
2hrNrVOTvhMqRnNa+wqBSYoMVNnZKAWgT5mFpyxGmFF9q1Pa3FcT2+6k9xncKGPRQ2qokx9dL6+q
8qdyucrqmG8nHlh9y69pnDiQ4cgF/96wvDfSKvomy8fBBpqnkPdKQ8J1PbRkvnPADODb8Bl5Mhxm
r3bWtlC7GLr3og3jbYD+APufMRgR5WzyuiE4JzZIOnMN0cCwrlokMryuWTcwE4e4himPp62qtrdd
HJDTGoHGlGnboSlJojFu9i2ZUF0sq2cjskRwD1rHGrbxkP/1kfMY65l/E4ThHsE72Ctd/zeZvIfZ
+2lbOh79RHX2wTyBMIWsYWzNe7y4ssrzc9h4L6ULXqoG0RTN5aHF2SPFFh7agMo7ufl0q8+QlxTO
CVfQaPmu70Gq5ENroRsVfaRq7KymQN+2ZfXhbisPFh8rHjziSiKdVDdugtS9NKiQrehTbU5u7q1N
xXf2tfsakA1Zt9QZVz0ykYdOQVUnpMHGHKgBQ8GPXPXsHKaefpMcfQzaad4tlHU5ETscJGt4t0eS
RdLYutFm0zrPCsYrn7RzDkAfhOd8Y1f7bvLKG0ezqq3Y8inQwjWyY+o66zQs/EaB8nJdVFQL6YTq
1v5ENTkwoVJKHxoXnYoOup8UTT9DS5+cWktho6p/3VK5H+CvolvoEA0NCWRoi3sreGqUl6RBmK5X
jI0hMDBdKXSUPuYziaez5Xqbocohp25ruMirDMXl3l1npfmm6lBzZXl9Z2vqE7ToKHtlOP7ZLE+0
/rxn0/BaZe2HP2Swh2bRKUG/GRMDHN+fwECYY32vV4T2s5y2YUE0YMyffxU9nlZIk+TFnxaNGyeM
za1a+3Dgp2vVLuKN1g9nDUrtlV+QSYUK7GEsbYK1Cum1BCQuiJR1qnb1eorn19IJGQtVSNESOVyU
obet7Hpvj1F70pPg3uH8B9JK4ZhWBtPaKvxrpM5HDz2pjaemq0Lx7ox2bLeU476VoQ3RRIaGfdat
o9JHG1o+QJCXSHQCsdwoaeeuxzkiWUhmbhcoh5zI6dBW7h+iJGXqz8iqKoSpAGlL1kNtVx+N2nlr
d9A2sandeHHxPDQuAJEUGnK9uS0NpATHsX9oBvPRy+f7Eu6vle8gvwGQhjzGttFMJEIa6CnIsQCa
to6gDQ61WpXwMAFEcvdZOt6jnH2qpva51q0P20vObQ8FGnwruP7qJrcMvtHVHnt4RXUtpvre304p
XZ1IGCptdmOr1i2AQFgO66reBLH7QHZzhdZd/2AY3SUgd7cuyVoWvkUQAHczGQt92ymMvZ8CC00i
Oz9Dqt+rjxGCXXrMdFO7afz6O4+RRIK0TV9pGVmAvmxuZvXTQe83SotzXaR3te6au8ELmhVe8vCu
TwBEIyPp2Kgwp9neMSynaGu3fb9BKUcn/xhCnZT0fLntdg8o6iDq9dONg34qFPRVG6f4yGx7rblQ
PzbTs5KrFMnZ61GNlFCNIEeXBLgkEs+rOe4ewO1vzQLSTTpiH1zFPf6PqzPbiVzZ1vUTheQuHOHb
TGefkEDSFTdWzZqU+77305/PrK2ztraWVIsCigmkHR7jbwk0zXft2F9MFznj0FyMFMNPkQVPNOsO
/NjeXsTuLgXm3pjKFH4Z0guirNr0F7v6KGT73NoNYgRqP4p8LqAfKt/ImOVqru89X2SPAYhqiYhZ
Vf01zeTeOs1jnbh/LefD6xjwWTGeCCw7eoWudxoHPlnZV0dIb983lEamofnK6XpbZpeAM9CydQQb
ZHKLJZo5iBb2ySbdkOtPZOKw/aiOgQOU0VVE0gf7Jm4vjFRuQiI4gS01dDsiEioJfeQwzSZhOLRy
DqualolNFxGwNTEMuByJlsOPZHYvkySmMnIwBYXXprPZJuJ5j14UvZ4gbbBR5vPP6xUkJXMXZHJe
Hax1KSy8+rMWPIus9kZb1LHJeHh0XeOTB7SNJSFnJo1aGyNdQLfs7NYWwZeiTX2psvfWRZ6SlicT
08+Bbac9//cPAQ72v/7684FKGvsyGeSxH8ei2HdJ19P0SEnAdh6tFXiv/vO+GIz8sjRZDL65vkkN
U8BjcMWIopZ0tmn2mvPPH7oYDjYh/kfhes+1kcxHh1cfUBsQvHZKdBTnVs3lr8Qzbq6Rv9bOgK5P
u+ckJmzLxGTyhHk04jyZz2mhcax1VHQJJ/Io400Iu1dBvkvJdPRsGztu+RHGhAaOlCoygXiESMFk
kWUDdq36A62ix8UWGeGpDNSl9SUivg9iTv9w2YbnxjV2oi1p/FHkYQ5RcSIWNDsHL3jFCnYSxicC
4OItTQBPSdcZd9t5RNVCr8NYkns7Vr8S26BpdA4PdPWlpzKJNJUrG8KCp8PcTwTxY0QcO6dls80I
7FO7mVzHkTKqbTsUGWpE69nwutciL2+0COF6qMOjMRXddqiFcQi6nqBfJ35YnKTYkZYM4cQdu0nQ
4S2umZ0IW/9mbjjphvwTq+qFHwKzbOquZ76X34GVtzs8q+R+xWSrGcEzoXiNH03VjdkM83ZoJT5x
L3JDX6BaR6NbEuSxnwTlw9r9sfYJKF0+VSVZaaSPWip41pZ4Njly0T889WF9KCfX3Ez5/A6z11CQ
FT54HVvmHDTFptTmHwQfX438zE1mQsS/fIP9dewTDN+s/0lxMDp3J5oCtYE3HuAr8i2Zu2IhT7y2
5Z9FwobpOfxr2/IhE/Qa4T/bmUjvGQamuwi/SSB9K/S1HcGZLA9IzC2Kkze1F0Kjs2Mqd8SyUg/T
82sbEzATMWJVdIhej4udYb1pWV7ymhRyWYNCVXIRh/WL57J7jFqynFd0mUo079rq7j7XMBktyYZD
qO8/NWlR3F0ENPW2I0ei7KJiWwUIGNYuoqxjtvBa+z7Jcu+RM3Wy11m/DsVuDsJ9OjZPMunOiZnv
4WYFlRCAgKSice9TsCmm4ZfrwEXGrfndILTe/Px+x0bgX3MpObLdzh849WinUJ/5vQrDs+0Zy1G5
ugGGHK+GaA6yHz9nOJu93YXPYW8E20mAk04EY25kVaVXaZHyHafmI2N9c6Yyg87btKJVpuuWY4Yt
eVfxlXcNkY2boQ/GvbWU05UH/zONIOWhr7MrCdqR3xWEF+maKngjkK8hKP3WMNhcRM45JBA6M7kQ
F628gtJ2bwH5dal9QYguyfvPvwGbM5+KTGtx9OMcMfsnUQ4iNzf0D5k03AWC3GM6WOmy6i3qgp2e
X3mQ/C7KWe7QMNNqCkdYku5dh5xM9BGl+9Zbps0sB/2geaxybo/IANa/1lZa9Qc2G5CQ+eHnM37e
n6qMZb7K6afkkw1/Wqu1aQqnEJOAboMbzW8nES8sErV8UPPvoabe0yos5+HnD1IV5X/eytu1fZE6
r83P++ipnPEdNY//53PzhVFx0C3eusIVs//z4Sbu6stsZ0Qm6r5FPseXH3vvyyn1b9pGuVYSotMn
aiUfrPWtn78iEG6vLv2OP3/7eT+pF5oabUAIzDXEuXKDAKsvOtn/5+/0yl3LKJSn2ZTWw+zhrVlC
9s15sB56KwQCjlVtAhFqWrL/+07ieAg1SXNr9/POn38cw5go5rgzNJ9Lu8QagWSm4jyuXznMg2b2
mf/dk1FkiCDXT/n5t9w44z6IaIbIe8d7SIFGt0biaF+VPT9hYrDAlOtHBi7ac9O0p58P2EscPHQS
4YY1NU8/7/r5957n/BFRER5//vbz/jqgDYb+F9P/+UdVOTp7qiOpvP//X9axxhNBC+ljvRDayjEe
XUn4pcth7MvLsBazdM5MDDEfjBGNE1HcjS+c4PWpKXp28DgLfLbk/CqC+ZgKjjnKzeptP8pXep4P
cZOx9RlQA2VSvpC8wshdEW0sm6rAqYcKF93H3knIliBs49lom2YfBtinCBYVxDwvSNDjkjDlgdTL
NGqPNekjmwA1ylab2a+FKtTRaenlALyi52lbCdj/JaM5yIqe10EyzZhShtT75QbqSSccLPApTdxf
gM5PNWVIBN+3+3BaPGpGBr/VuNLqIuAmia/w3eOa6TzpHETDA3ooGNhp9njo12dySlH9YhkQOGwy
3FMvBswIISXhju4Jmmur86hBYVSgHquw33tBfLOEfEz7YT/WCzk/WfhgudTuCPveBVRmpbWttuhQ
PgPKo3CFYExuA8AJtyb0W2BZpfkciueUh0z1fbjc2jTlXzWavIO2+7ByMq1MQnRiHFtOj1I/1R9D
TL2pqapT3mcHeyqOXvQ8Z9mpH0V21DI4uq4Rbis541mBCu6k/aiK7th33acd6UdV65Eq7vZMkaLB
Mc05CNn+phDDZklzzTP7I6wVcz4vJ8sX2gO+33B6ggZkNO6wbhfIC+EdYIBv6USYz5KxRyH0B/vO
j4TgFwO4TftDHk3mg0fGksMWtOP1dmyab1pCCO1puEGyvAlVkRit3gl5aHfk9SBoKVnW246zTIYz
mev1rXPra1z9tjNS8SZ6GcbY16rrjyoRDzQ0NX5eh0+F9TsJaKihYj6icF7x4J5IGV17f72WEKgJ
YHcTWHRtxub8Lsb6jazMjF4YGKK6FwO2UcPHfM8iXBV/FFdkZK8EbD64RDzH3zqXNEgySlHSRodg
OXxHs4ULlwdgU/JC4xNkazDIb3b0jof1uYzYkLwBHM7GpeNXmOD5RhAkecSmxkCjCBvRsHX/qkqK
TVivVs7CQZ2xHOx68ssirk890WU1PGgz8tiM5Apmex3w87wfl/5QQOxcXQESNMj32YGjdwQBFUN7
7UT0rPv4ZCnssLiRpnmN6LWMd8prblaX+eU4k6KSn6C+yDX4KJWdot+rb2GY76FHLwMBJBsNLrX3
enpA8w6usGUlpjDlY8prOGm6RNNXs2he6FxbgaJ3nVXxnu0XHWsrWDs1FRHpUoDQRb4xm29dI+8U
uu4bezgHRQ4VQEhuQi9a3VhXGBTP556D1xfI42nxzJZzTtot7dkMDFVz1HWN/0XTvNF0TyqpcCWh
o+YwPbTV+D7VQYv1ZPo048bXvIjoCea9SgeY8GmrtEckh0P2X999ZWT+khgbPSqaxomSFA9BZT+E
xIorM/8ru/o6uk7FbktKLKma8ZD2W9PGlW66gOOtrqg+C7DdA1BRRCetFLY9Ta+WUxPHUiq5McH3
LqVDdH29qEdtdLd8tD6CbjgQpVufCPCBFii/cMyQLF6Zr8TiFsfxdUSyi9uACNG1/cGxF3K23eI9
ZdI2NOD9lJSk2fAILvsrttgM5IbZU/aazNnsuQXBTdz5JDLOkWiO8NCtCfNlWd+Xhi4laDkMVfQO
y3bhAS0Vfv/3EQ5Lk1J4pgAcGhFQuK67vbe2+XX1Y2KEfkrvH7nbRIzXjn5xtfeawOzC6NY30vNp
AbstdfvI8xD8hrTKQ6rdez2RylMtdBHU4b9GlDx1DUyDZ0Ibauqz1qvXyIHHchrJYuj6pAUBJrH9
zctdlACqfgOWQO8JjkIiOP+/h4ygbCACOsmG2Y/F/Knx0YCjP1Ekin+HgsQNMY0MZFQ3JIH2047c
S/nCRYVUgraVJHE2izRo/SbrHCQVQMVzPmKzo4CmjcDP6CEezeGXbLrap3CSlkIVN81GmcCeBcg3
8Uzzu0PLdYTTq+U/1Zv8IeE66aiBLFqIgKbqrD4M0ZD40oz3nvIeSmjJjQrrN6bCk7KhYu33VYg0
h5QTu67SO5r04FqbJ8sovzyXC7t3n5Bov9d2/e+84DATS3ZsydNwUbwebPOl7ZEK5F86ybnwu+kP
ON5DH+5KlXwx4F36UZ3GMNm5cuSBnYVqSxT2XSEMWrLkLlWaYWiGjUvny9gR+1g7LYbInMMyHW9k
JH1l2YNRpa+T+Y/blEhEhvwUyooiHZMAjnrfK/B5ZLK3LHQOLvkPO74CYR/OvK+q+FObBa73kPRi
DLse640Mf0OWHqWa+REsSp26pP/ou+ZaJhkiSToqtSouJgoLNxS/Is96p53yl0y4PMQae071+4Zk
7A9vGlpUCLwaU2T8qVrjs2dvQXRNlkm6yUkvoSfjmtEgnlsTfNV8RVtxpswZE/+9SAcaW7r+HZCX
AKn43QGj2eaJdU9k8qtGq0FFJx51GPYmyZ6dxngpLRwJESNL1ZKtQyxxSW1ysnwFFTQn39ipJ2V4
VNYfEcCzxXA9kcNQJJs77UDzTudfVcMTsyUavuTRQk0VE9TBnat9pnIaVLrmaMj+kyBsiCN7/hrd
js2qyF4Cq+lArsFleYRtB9QbrMWQ6QaXFVDSyeofl1rtkvSSAv2ZJgCdSch6UVPeWc+Q63RI7bvY
Elt3GnYkO8stgLN5Kfq3eTIfPcFTWjX8Zt2up+qZN4w0P/e2+T6m7mtWBzj85IXxZJcuww1KqXwM
w2sMGqihNAN5b4Tn8pwTt3BKXpmQH6ywBsIjKHs7Vs7TzL1rFaD01GfQOPqXItPObw08U0SMj010
Sw2R0Fs7+2LIPiayDzeFa+ynoL0qVOKozJgrR7bitnffLMmtlc/Qt4u31hrn8j0siCQrM4hpTD5f
4NCnhgBwOy2ak72Ubwtw11SV1XGsiDV3mrMTGRz28j1JktQ3reFxcAlQwkPBYIWqqZrJIoijzifp
5r1a2NPbaP7s6GGLhvK88LiY2pjjMdwNY5bsgacvuK/bTTZ5Yi1gxxiFmhfMRY9Jj+Cqt322SaK/
qMYsoxumroBKMswGnTj+ZNMyW2YkdtKkdAL/R1nymWgSgheqEVZrhj2tQoNSvSv+BTiGh1WEvJGm
nS/IpFcSYp+N7gPJSDz6gOa4DgE+0ofFxK9u6OSrwqYcODBx3E1z+OJYy9muyt+pcLnD4JarAgeE
5T3nhv7Op0mzdyJmIDCK2XVM3qBd/kbMAusTp6OzRLPNC4Zrz37NCRIJ2vIU6xGBBGrtxuBiF+Eh
j7s9eMEzzcfLplhwvTlDuu3C5N9lqmEU5++x++itwTe48HAOLOrktqckkU+GYxU+2bDlDvqN3DRJ
QkeAZGW7dAw1ZerdkhYEgf/5oVEfbeORyrDMr+a1vqrI1c6W35Npf0a2+xHU7jVpuktfdF+DUyGR
xWUlByazvvxKJL9WO5T4ANGOODYVOE6RAiyswiU3ordjnl9ci63fyMw30vt3Q5HcIlWiHstweDMF
T3NxV0uOyGIlmPXE9mMM18weBRGP27aze04JtrtCDazo+YgH+Jtyy3cpnWNY0kilEQXi+Xgy2mCt
wljRXumcHJnBwGXEMNr5S9uZ13gmtm8M1G1p5ltd99XVmcQvgyc1PZOPUcJltgwZzyLkmFyAv5LW
fjBql3oRuj6mfvgOeu9di2iXNNEpmIt/Y3vm3iZEt+fRjsl/ozgsdsba5SXq7tDrlAHbewCXvMyE
uyRUJjC4TGTgGxA+lOhVAbcyYSSPgXqAXfqD8pbZCVaz/heAcVuo7jrl2ZMppjfbGr54stIWfIwt
C7h2wZ+KWEJF6CcNnZ094qLXFM0A2EmUMt/qcoSjCIkENqyjavOvxk3JKkuBGaEblCD7vkyn/VBQ
+ia6O4Pqc1Yv715YP3pzcNTpRABKt8/muOMQHC7o/HYICq+iGm0UekxShpV/4Kr6soP6EKSpsUnM
ZZdKfnz0j4DlDbWpcOlG5YB7rDhbczI9joUybs6kMiFzSF+yxOTnDd+QFyYAb3SVEeD6ZPYRqwaW
oSDrTq4JOui4E8AjvSFeoneVidVDAju66k4p4IbCBzJc25MxZP+KhMjnxvL4z0BqjAsl9zlwHtWf
b9R+IRTjFdG2wjyW7bq1xbxBkUSb0DkW0WuAEoFAykuk7Lsz5kdZBQPJ18tj2NmMEw1VQCJwqJWE
l4uzWVwG5tNAuXv6tZol8PPZYvm1pzsdERJYyjnMtnWw45HKZjJtbb8YHIJQgHpHjt6fX2IsFCnj
SN94RsZRgmXEMZ+N1Tq+Kg7UTNs9zEbb4NcsGpGshBL8jATrEhxy0lX9nlENxIYeas82b1SB7e1k
vWKjWG64mxhkYeEZpR6koe/gBtxOxfhp9+UfWXRwqq59I0uHI3tZoKgqss/o6dEdlPBqdm76d9sF
qszTAUUE5Z8wAAFBjPmXGr48CrzIU4Ngo/wL+Ufg3Lr+CYzgEHr9nvqGF5cIRo4tA5iRMEoWRtaU
ZHw0xPBUo6HxKeQ8juBzdq9fZdSm9PZ+5NrZxZ6d7fHhlhst2LJiQEEH6/ym9apTJft7PDn2zpr/
sAyx72lKZErkAEwwRYTcEYWq8Aez4azMH1uTrOxIU9Q8mQREt6ggG+jzIHmpZ2j3frqVRbYb5+EP
fWrM9czlLD50uzp4e8iLn6f4bQApPbSWfgzTEMpopIFwNo+oKrFXV8/CAtCcTf1dRATpt1hvNk54
DuPljkTGItymYsAkC6wK3+JZ/BNNZLwN9nea0ecYoCCZ6Iaki0NuCp4ZQJVg9JHtbHQIyiqSr6l0
uoMinoGsU+YT+n66ATWQmC+xcNSh6KYIxGX5XJbhu55RsBScMQkhTOWqPQ6m9JNn3j5sgtcoAgPO
654A3UH98eRwp2do38Lp1+FLX4h8v14nTsE1ks4B/aY4PPoF0li0we9wsZ4WVsUsqp8Msuk2BIh9
E8DnUxTPcyzoN8FQnpwl+aRKiMZDdBHExCKQRP839CWnSbb46P94NNdR7avRe24L52/upveII28z
zG/1GgdpZ+eljU4LHbtuWYATKRLHumrXUVGzfpCwO9pNI/O43iAywodhDVOG7f0v9z5huSzRdawf
fpX0YJ9wXZ4qQ8qN002/BNEXafDdq9nddAOPFGc8dHg4WYMRLFRm+AXNjjSxzDFcU9vhkdRmRXDa
aUWAjNMchbboCuUdHF9c8+uzqg/iV5dMOaY6+dhlLgFf+dFYSIMuyLCbQmc31N1bNvpBZ39b67Mh
1FDVQTw/rWfnIJZ7HfD9BAJ9ZlWz2lILd2Lj/3J1eTTnEgX7RG9r0J1JuuL5xra6UQMKnKFeXalw
5eU/+axv0j0bIqZtvjYDRBtc4WZffRBjZFTRcpgHYMJ5YLbqW4JswlT/dqojnPLbkFrtPmNr97DH
WAUxdhWxIdSwg5pNFqWmETHQad7uVTaeW2r8OA6mQ5u1rzocfVxJf6hyxTf62uidnAPzZKj8r1vA
36b178xLkweFJzVaU1AXVvpLXIh7z7HIsc/Y1Wf695xuw5Y4+2C894jU8yR+EhrhcNlREh4N7S4K
rpUhEFoDWh6qYIZcLE1EFMkroU/HxEojTkRc2NlAd1RWoCA3w+FjyAXbbNWf3RBrY9f/Y4z1P7VH
F0qcln8dNdnE3/vmaFZbiLaTh4YjrKtD6ebVvoKc3iaZHI66cGhiQ1qhIqoEUFmSX9BfinVb6aqL
mdRHnU0P2lUnD0lZJ3WBsyJ5pP9nD/kHvTbjxC3teeNW2bUzkmu5zI8z3ZRcMN2nIoQzLWzihhws
3dSTORU9hHaU3Obki1E02Ei6F9YLZUy8v7YK8K47n8pU27pOnl1y2I2h1JD4hQXbu3OifO0Hqnlq
JFTRjjrID9NuBhw72aF3t/T42qne2hAjmJ0I5kIbZ9EalDdIVpoJHX8imY+be1s8p0bGo48TCxSX
+5NqUxPNcDZQ0ssAASXuoIMeKCgZ0d8ZBtxE2Z+LWhZbyRE2MhWGE8pfqvAIo2eN9ROjPLj56Cu0
NlYy0mzWq8/M9J57nLxYuJ+r1dbshcRlZ9ySQng3AcK1m0Wc7JKXJXKpX6yD2A+97szzEV+EVMHW
KGkONEJeJGTCDtVehAv3dUlqpU6+dfvpZgFWJjGF9HqpZ2C1vSfUvXAxk9bFSAXUnFzJR5j8xGUl
Inty1fjKZA99fxCzUiejXJPcd6TAdQ8EVu9y3cCC1dbTlJbYh2bnsySG2WcofrQyC1UM414iyb6Q
Zfev7PFoTnWrNxSgkxQ+1tNtQTWP0vjfrvRmJOiEcUj24WXt16TnejzZsj1WJeNUmC3BvkXiOoK/
AWi11nYCj7Gs4DQ2BhOZk70jZ58ic2cC8dPezn/WPI/LeCtb4D2bgaTL+yMX5z9O99r0zaeTZHdk
FcjO8LX5Uzx0j2uXi9RusO0lp8sPyzmwSaF9pBbo0qJj3df5gASFekFd0phr1gdSrdaRQqPWehvi
1ZFs+1KFiMzyU4ufcoMs6pVQP7Jtm22KaK3JPnrdxH5j2+au1bx41uS9wwZq9lJesTHtsGgU0Qvz
HXXFwnC4eLlx+qoh+p+2j6XPb64jeOjgt+vgMIohfbPxWe4GTGMhS1iPjT4C87ez+TSFMfNnmqFv
c4ZnoO0d0iOP8i/Ue8aQhz4kn69QHvjQEtG2j0HZ7DI/RCH+pJUwglfbIev5IJP0WBtRxwI6BlvR
g1iEZrq1Yi23Ud+/kmGifSrBs51nVuE10plP5NdLngVvCzqOLT1/3l6K6dYLx7iGPBujVbvvJcY1
01JdPQ4C7rLlQyat+T6n1DlQnLCfsUwe7XWInxzuX4AgF3tHq8Zxk9slM+IkwIpMcZgj89Ub490o
UD2BgSa+JV1oqCSmHVcDHygJxOFN4htXMp5OmrZWYKD3iM8bktck4FQVYdgdhShZf9LpeULFkVUD
4UeOeaeigp96AoiJCoPy7aIOMaeYFs8wLJSaIW3XAgf4tC+mLKjh22IFvuFwfg/DFwwUbo4Q/4yB
ZtkuQMxEk8Dht3KTNI+5ETKNL7u+Uca5iq2/6Db7Uys9UD7NTjbFWCpEsk0dDHhh6XGTc0GYHd6S
ci7OLFJXnQVqI6lS3qNF3MmKDu05yfWWfBPTp1X6kNlZe+qUdV3sttin9FNLHRxQolIthUUrHN3f
1aiq7dD0pwjYcNMY4DuVI5WftEYGmmT4sxdUB4O2YQLmu+1cWJ8hv2i+ERrFUaffsfJsrYF2mDjB
89TEI6FAuEUCScrBKuvPXfcf0KJ9sDS/KM/ZLjaNZIiIgIfSFxGq4Wh6a+4vT+31hhOeAsHkFxYV
Fru0CcDmEQ6bJIRbMG56LC1DuUH3ueesv2gFuWP287qc1Bc9BveurKlB0N53bvR3uriKnaeIlnfC
h8zEGycJxm3iY7+A8uPv8Ll4FjCX5pMTMWcYRcvKYbjH38BvP1jMI2vERdt0Ew+p1KcJneY2Uh7y
Tc2DKqW9z9YE7kG9IHlFOpDFFfd3Z++zbm6OncbGV7fiaGtCMUjv3GSkqW6q1NySqsIL3TGEUfD2
1qKLne3p9zhz4tT/ADlI3E5UNdsmDB1RIHbVXJyKDj3E6e527ECb3Yk41LoB0NROpg4qnn7RlBzy
Gg+k3LkGWFAs0H+kwyras/lGsNkB0TGA8gom+zRdeJhwTXS0kaZR4gJd5zSUO+zMo4WBMbPmHTH/
4XNhfFqB/lu2Fm28i8t+YSCsnWbHeSAr6zqbKBaMbnoJ8MylUymPwgRVcGakGcq1xiMB4p8E/pt7
LDeYBN18s1RXu0NZGcWL4Qf016P1iB7JI5CbJRCE1Bvf9G0yVkOyG5PEv1IPGTXrL3FOwnFWpwec
pC3FP+bOUk6xiRRc/0A4vPAQnE4Y1Xy07D7u7AvxVM+qB+3U5sSOp95Jt5+3Rp7FTHK8pIOwyJS7
9Zmn2O2mcCeXYtqY1XJHNbRJbUiNoAyeI2dBWVYibScpH1tQj0SXIiybzb81fG2QKF609SGbUSIx
hvomBOEhUMkL0g4f8b7vKpFtiP54VXL0tm0xol00lyfknhT+xmz/tFE92ZX1ag/miwN3SBrgN1ZF
6tKi8eRU3WWJbLhrnjHnnAb6sY+yJ/CqX3WjYfmmnDxih82AANV0LXbsDrgxkW7NxcUx4vfITBBU
ud05LqK/NTlCAL7w0m5EeHpvfk/x/K+h+23SAff2xUK/IaOePdSEIxd0fQ8Bxbu6xK4Q4Ig7e+V4
tWU4HggRfjXyTwe/QOmk9taKkCelHdmK0YTsFXVdjNYqeitEQ8k0QXGMupkmzqClusIK3tUoPSZu
KhVR+c7uVySMCfd+8tmOQXcJhfh3nIsrbvsS0tw6UpM++i5Rzb4MFHH/OWMMCKEPTs6EsEQ0O0s8
yczBW6HmaWvRb5kdc2N2TxKIvKXkfIeVyt5qxE/Kc1BRV2TTLxGxbssktlPJgE9fNJW4xYDYmPsh
n9C7uQZYgByofpzsF8IoEQaToXOmMQbaxQiIminIC1b1aYrIZ4AZzg1eX3swzB1qFbyUwcj4VngT
DZ8usujsQG90OZusSdF4deq031sOjqHWNPDaLmdhmPkR+gRgFA8LiGd5WkZgnDIKKBYpwH21R7JP
kGDQbAYHs4fKD+56reoseu97BjLPEel+0JM4p515d3Oix0fnKMJsOk9glTv30WjHyu/gZ7YLVsu4
8hSzJcGzgn7OSnMn25lv82Qw2qF/wETqHGwOa4G6P6lAJzrM/sMTk8JLO/eMEzFRCRHcBNgX8G7V
Mi+ZhvAJauJizSIMXxj6aZbu6QiIB6ILQZPa3sFPkNT04y4CJ74zPTiUuULLoTWYRsDe1oY+Lv+Q
Tmkga57/jA27n9ejFGiF8b7ENno1m5/Uwlu7cfGiMZFuvWrkFYSbtwwAXbKgoI/+ZhOePBpXB1ZY
KnAQpW/qUpcgdlW3FofTfJsUA4XAoBvmEh+XuOfLhQszV4uzsY1acTZc9bsB1zPJIbg6hXUKoqJ+
cGNOdh21+KIA7PwqQQFl4QrpqzTYaclz3giSY1T2FWu1cTQs4zmQAYqGUEjMxwtDRrvac37+yLHQ
QJlrjBruMj5BVo1sozh45PrHz6f8vFVaU3mmAAZxJhf3+jGvcv/ns1CAMYOCJe8K3BPxGDG1bevJ
y45JQNq8ES/a1y3KSafLX4Wiqg1RzwDT5BJLl5rnuvqY88Hxo0ZNfqWNF11AaNoNGcn0o6K+nv4U
wvEu5Xzl5GOlkAQ5t13n5xJFDUGNIHy1rDdqwrSEABLR0sJ0jYdD8pPS6VXF4UPVKup7s+birnUM
bbH4wJ71OUnCJ62z8TLBFJQFA5VWzhERD8F2xinCwvdm5pkHcKc8XxZUZ3eB/e3gvtSOG2/dFtOl
HDUGgWHACjK9dXMNg2qslne0ShLr0omTbzvWw0QjjwDzcyX2LdVevfSpjDq+hmhPWYNFgO3epmbO
/BYIPXZEJuPmzefvyG3Gq6XnT7fyolMjekjQiUE2tlBEJEa9erpqjG49VlW5JhvGT4Oh5nuB18op
bAO6XhNuZUSDX/UdOBWUaxcu3yDvA1eInvdpFTwRFLtfXPnSu5QzkBj5vMQDW9XoNCys4h8ZjOHB
cKIOB1LCs4EWWa9PTJRDQHc2+DO7kNoPHSf4lCAyxwv8MBFdheXVQRXgTQ+ecBjRxugm+ug3mX3F
GS1zfv55S3eWhlhVVXxI5HhxpePh31vtRv9503AxebKNou5er9Sfj5gY/P/nk6zGRmIlSaH4uXR/
rtqfT/zvX+MxfK4Jatj/XLv/vcI97ErZRqqbxgX3nwu7Xi/1uacxYbUQGgfdi8PP+3CnXc1w+Sty
1Is5IwTrMH/kNlW8zKNvVs1lK0uzpi88af06HijeTQvaJcpjmiywIaSqZguZxFSw+5xEPE/uIu1B
RYpXCsmCGKZRyh2MQ4sPPfpdCVBxfuCCsaNstlZFJcEwil1MK3QpJnkejTnausm0i9RaR5wtf6tK
9GBYEA/Lghw967dNcQv7eX4MPXxpkpPAj4ySnFlwvLn4mDsEdR3ROIlIIiRDj/aov7hcbSraU0az
rtAvadL9UuM9MzP2oIWkv8KKNtQeQ75GNoVyNZ3UMlT3SFv9cdXTaQ13SD0NvZlzTa0knrjZOOcr
adM3Eey+5FZInTMDajhbe9KE3rw+qHHYIQqdmr075QX9xy+m0N/cShbXFcEk+MIubo+fqA7sl8JU
OU1Cfenr0TtadOUQZM4oL5giXQkJiIKAiQuMYhyx7g+UscM35UxhcAFbiPJdaAfB85cFP4uKuSLl
16RK0UCz2o8L5EqxgDrr1t6Pdge5gN52W4so2GhSxTaTEnsCwI1DM++LOE5v3uyxpf0/ks5juXEl
C6JfhAh4syXoSYnyboOQulsooOALKJivn4M3m4kxPU9qEuZW3syT1DklVYNnpngp+up7LobycZRH
NCgoE3iOL742/5Vtq5kOybYEfk5SEU1B84+4qpL/lz2XWC/ULuznChXdAoDXhNa+KVlkELHJju1U
OWw0zZMaRr0LXP9OVgqJJwmZ9KpoW2sWcq42GRm0Po4UVhBVwgQ2zywFaq87BvR+jCrjRZDIO27+
X8JJOKKT/H1a+mXT5p/hwqMWCdaPOA0NEfmHsJ4LohG8/HTFeYlcJ8+cLm/IBpjZjl3QGanR2Wiz
fhwiB+uYOdNjxSMKmNe/BDaD02EaT3V4n6WNGbvdwbL8Vz/8M5jqZkvGFGrswk2vYHoPpEpdZz4V
FU3tWQ+QAxFbgaU0DlZAfGdCRfIDctIDBaH78nka1GdolvWBCxPmL4s+dgNY7jFBYc3Jhucgc95y
q/e2vup+EsnpoYy4dM0gbO5RmukD/w6dSWx6M+uPqc8YPbb39TzKnY1Qc7TFN4++lU1PwIkPAFMX
W4yUYml5ocIgPQaQC604DRKCAyNjj+P0V16lN4KzYm2u3AILCI/SL9ytsrDzdej10Nn6+iyLsDr/
9x8XrNH87sOaa2MRY/j2GTqcffaL2T5r34VZFnU02ADfl3M57xqXXmJDeofCygoCRiNuGMVvNzKL
nV1GoiMJHagL/W3SkzhMc42RCkcGwVzOzPy5yXCPBM4wtfULv4zEpJb50bGH3mL+1g5qs23ne6uU
7PJJPucHXWd3Ux9EGPcy5prU+3CBbuy7BqJiFBlE9iz+7qFGvQMup+O6YSTgKUhYFnrEfz/B7QLI
/GxojHnqz9InwsZhc4iOXQB9pmlw+xedsXXJzwKqiNYSnoCLQqfGrSaqNPfheBJmPu0jFWT7itvh
IByEgubF81JkZpKrpsxT6ujquOoIZPSZx+zfjeHJKs2vodS3TC3jS2EYn3LOvuyoT3gRwjcp7Obm
MZwwCbIGN0R933X+my2DJ15qbD/YHG2LwGI2ZezkTMxwTehBbIe5fMG7eMpxEb+mKcaMdMoOKIHv
blvUx9bjOe5HglyaDoJNBX+BVSGhKjfr47wlNygUCJ+RgNw4c84XvwNZDJx+HDXzdg37ZcwzMKQ4
DmV3OYkUSO3zF6kpFixWRIKi60ib1zeAL+e8DY/a9/21+crZhtTrypAA7vzjlcM9UIvm4rX8db1g
eI7qjD7ubnyJRM0BxdXNPql850CmkvMXvBweZaNzVYBkEIZAmaWBgqo4VY8C73AaNDczV/tyMRra
EtLfsuJ9D9T2wAjx7Nge3oEIAo1ghDYi9UvpWgTjMXuWejlPzjDt8iVHthE2Lo6oo4iaxJWxhHu/
UfDWJ3mecwYTp/NAQpLlYrH6whIk57eIvm1IIjyEurc2zbHpeqyi6RD0ldeSdgIqYoSDdZEGp8pC
6pSM6nYu8LaB1SGtFOTZ0XP0p6XIyRjOxM67KCF/uC+hlNWK9H2JlHmxmqSH9PdU2d2CrUQ/ltqz
NoVh4iuYe0I7DPq9BB47c2zxIPzxGrT2XeI/CLdFX4dK5y/5P8J9WNcyogyh3rnO+Gg3xreTp1ub
/PWsxL0ApGzOCpSDxbHDdYdXoq/+4rNsqrEkSv27VNFHNvb3aa5OLSXpUdVd2qW/D3JurIGgBCkh
4A1Y29nDcf4Ax/dIiLuL3UDOG8erf237OETqnNjyPvdA8SwsBbZDCqR+ru/KpLe387KNfC222erY
BMZDKdxyCJ2GIbXG1OUN9nM1L48JFJe8/F5YWFaO3+2dBL9uAk06v8ko0Vu0uatM0RVEQ5I+JLEb
13aw45ULqmFwtzKcfxa7vk1ZcqmEXewGHVC3Yt6byayOpTHf8KYCOhPNxhj1NSAMzRTPOg42Ro5x
KA05TFGl6aMsTjbYioxgoht5j5w4jcHi45jbD6fUCFJCXtuxeEMgXfPJ/ltuNOlODR1FS8yptUtw
a1akX/PhsTBDYJfkwqucD1J441tVkEsKC/lKmutaZsa0S4b5D/iqT8u2r2PObtPIraeUFfWWhrwP
rwXVYoPymZS5F4anwPQa5sbSVHhIae8ncPI81tAxJHFJdg+QGqyjpLwqTsr7qvdLEIbpHeLfW8Z0
kVGdCQ9tuJn1Lpzd1f5VxHYnXwXKW4xscq2qNVGpu21dD28lojmJeGdDpvpeqnQXkSh1uuYDOzSr
Cx7cOxTKvZa+OI2Wxb65ONo1ywos8IPPGi6RrAe1392Ta/jHWNkSmB4LNp1IxZVnkTmBBTY4/Gxv
cDR7rvyGvb5LmJds/mCcMuU3lCFVrv3H60iz1zx89dDDNU8TZ9NDI/3PAIVU6Wb3U45vEfsSOCiF
hU50o3U/swE2LHHr9ECMCDviboHQDgzR2uf5msHpqnSXTm1JjsASOyL0JPZ4lDDXWUR0qSRAjZLl
RtJyjdKvtrUy3ZPPcj03ORMuNXMclhceH6b14IjOuWRtNuyrkKIe07ECnuSLyQ6fVV4lLLLPVQaX
WvHKCdFsSLfs0hEXhYGbvQhPYT3guPQK5nPLvuf9iIUhwUVgIHyhwnA7ZTRqTbWBsyd7m0ycokZH
wodpeTMGPD4j0oS2am9NfTOrKdslbom3L49wYSE5W+o4R4K/Q2U9pCZOzEAnLBQCNvkuE3AEc7of
5jD2J5IfIC+5NJY6HmbjX4MUtGvo5GtbEVBDwWa85OGwhQL5YQXT85C7x3qlYbSKx7Cd2r9jWfyO
aVf/ABbPNnNt3NdGPbFMOc8qz+Oo+ILpwMDOxmDTk2Qdyh1rXRR2vJWcjuLMN81Lo5ZmN+R6y7IY
Y6b73Eepcx441eZjgoqUuLFXFn5csAzLLPxxMxg+fO0bNQE6Msf/nhzBLgusm2fzyVZztlV2cJ0C
B4G+GPHkzpzPYAkwyGdhzcoXpYfVMqflTgS71ig+nGI56QYxmOQGB6z/HIRCvC+wCQ6Tb1ztyM5P
Wf+bu75/wSpunUQdPiZNku/DnpSNGMt9OFknQjPJbrEaucUDAMZ3rrfYETACGAX0R+e5jQr6hWu5
d8z0xxH2c1tPjHN4sp+9EhSU1Rm4b/+jCbWRZHEtsSM7JYsYboe+lt39NOV3Gaeh2gkmSvtcuv0s
yADseuYlu/qWwWUVhTiewhnSj+W91bMJ1C1zjVh2pF6TzEArGu6TVOf7cnIw0XchFtUjaU9OkfzA
uNROG0cdBu/ktV2B1sow3ihMLDcoym9Vslo3cLEUrAkBb+h1rbmviggnCRtpXEwdx75csM1TW5+p
dFvz+mcuzfgN1x8FEOg4c6NRnHi1nIb3g90lx156v175MtkGKwJIih2aJfI+oXxOfFFavyCIfAQV
DKt0PWmB+4ul92GnJg2EDOCtaHYSNkVsc17b2IXlxNAvP50etyFtC3uLL1ppHzNFNvwAnoMzqbZ5
DktpSlpchxyCzK5/WMrsVCr3OTOadysULl4hgXU9Rwmios8l/mBDr1tad59znPFpfyHigHGDQ2y/
nTGRnPOUh3nFInduWC+H1Wcl+bAjuDxmd81hICxB+WmaNPcqjRGKUxujh3g3cTKfjezQQS0FwBLB
7Cmbk+f8OgM7/6Jm4VQ7Pvfp0hKpbKYtSITjWGL5cP3ERfkkHlBH5oNLBgEXcfkwdKHY6t65dFX+
JPz5EULUU01Wc+MZ6qPMOBNMGEV79zxndrq3THszOJC5MqBC/lpS0bvP67SUT7SAphUJvdTI+10Y
YaJuEuusqoNqrTbuyvbSU69L9eiH4kGRBB4J9gz8UxfsBgHJPnNqlmFIikNWvHcD7zPDdpmQNQfp
AMQ27x3qVb4L8Z/EJSMMCuUXxQ5/20jfYWAjv91H3jFp37jkt/Vi1hdOaCGnxxQSCjZog7aYRLw2
BfLZmhBknB+eqcy9W38fWrg58Yb6zNkOan1VAbTF0pz1DB5cs1/paPzDVLjFLO4fDNv7FBhhj92U
BOChUAGZkdEDxqNsoyiepucaV+VhkCNxF1l/FJjm3IbpcGYMJxzr5/uhDddSAKpLRKm27kz2xdL5
o9M0XxhBwq75ngOCjxqKiGiutYsZWDpEoCS3VY+f3EoOcyaavWV49qYds3TbQAKIIuc8ZtYDKzbY
gAsSO0F5gqVhV2P5hx0xMUr1ChHdm3xU5QBVrsz3k+WzaiIy23rLP5cKnWNPiE4H04Ek/T/XNt6E
sJmudMJMYmuQEG75LsZnaY8k+zpR4rzpdhaVOTH8vH+Bxwq1Bf2Pvf1tsge4I2P3Uwn3otvyT06m
DdPN3uomspJtTHUgPTP8vl0evK8wLtIWNo/XcrHhlUUaw+uCF5czHJv5dtt5T4WGxxB1FJAV1Kwg
xLSrpsTWFjRirPOxOCFr8j5PcJR2rNRY2ol9ItHOAMI+UrCEi65JPmWiiINXMwdpYifEzZEScmIO
XEtcc5hppu6LbhKL/Xr6XiNCx0Ac7yxMZjsxE+rAD8EKbcJhOhvj3uzbpzBnu6hB7LDby5oNFvy/
UZ6SXu7SK2Sx3y5M7yWlUoTQMTQtAMv2QrNi6CZv6zmKlaBRLwSkym1WeX8wyKn97IU0Gx+MdiGF
7fbN3kyv/13Ck9avjTNcc4PHfKMDpDd05YHlzVjiVFvjTg3jFgGadnpQ5J1Cg9NWO1bnKhKvXWX9
GZwEw29NZG/AkEySkqNS0Bpbx8RNZpCPZhPbPDInnitSnHSxOVu4Iz9ZKla/p8tT/acMyHzNmh/s
SI7hXo4np/crNkByV9a9vBcza/+0CurYp4c1a/HxRTx6VFEUZDBJoJllVsVF8mQsdKJzTMbdS9Ib
l+Qv8ouKS2skOleC9WjwllB5jKEOScQYPQ5nES7rfpnvFkIRx2L61KX7sCROEqdjIvbeEFxY+WLB
9f3nZeK0NTJLcPiuj+gIO91z3HXZnWJhg1I8fbkjJhNhwOTz2kcjkMGOS8ndwVBatqqox02f1/dj
MX2M1ZrnwkdmOM0OSbTdWRCBtyLkdG03zr3NIWkwg+o2OUYHyWc76t+x9h9be34xHeeUJcGrB+6+
dE2YeOFZ2sYlJdSz93rX2UgZhzLKGFXtuBshjgIHxZY1OOne0dOfUIVkAX/NyX6ZnOyF+Zy/rpOe
h0V+dz0Ph9boXyLdn9IBsS0KfpYQiuxY1T8eXdBlGC1M8HymqrPfSovvVklWyIrY5BGzInFjtK8E
5VN3EMpMQ23LAfI7E3FrnyybN5u/MD16zeTtleHxTRFx9EPvuxi1eWgAVGI6oC4oeCAgcbXANe+y
keNQhkFkLKUFNKG+44P0rnNroOJwjjy4JVlAXKZjQjKvmWGzGkQ0z57I/gaO87cQ5nJAh7G3eQCs
ZjKeBssH1F23TpzaeDGDhFRfQEO6IVPz5JskJIpi+IlsLIpJzW+EFI3cvfyxJ9LOvECgxHnJ3p5m
QTCU4Jwxmcdck+MmVV1uOQzx+0TGrUpyk7FukU/KL+WLQedlMI+AM07jaPoX1AxuulgzY1+TuvkK
56E/ZV41P1g4qRIRFbtCRH/89Eu3DluTjUfO9lSM+IrVCMLMCtx48cffyN+rqsF6apRn7F4obbNT
xqgcBM+ShTaaKHlJlpAGkOnBscr82ak5HyUtofalLPhqQGQgDpjVLtTAY4SkX7ZBxy8I0HA6fk9F
iiclUPLkFS6rxEmUjLUcWDAzWTsvQsZM1fKbEv7o05nCtJh3GF4cz2NKVixduoRDf5h/g2cQJ6tA
lCBeLgEUBT5xq9q+wAOF0eO3FP0l7bNtcZNXpX2pq4bOCsTlJWzvO0iWic+Yrt6A7PPKEnBjbY/p
mlUQZK+AZKjzuWRlgqULZoZZIywpO7ywLjePlakuiSqruyjBaTPXpretDCS7UQ7NmRLSGEI0zh2H
gRZkSdyW5GmDskA51O/+FL5EXgvJipo3YkTZj5mMpJZ0BQWAqyrsSsxKykkPU4MnM0rP4xTUlKbU
B9m2a5jP+cUEyDGQZSek5RS60hoUT8ePsMRxQTc3pvym5bAaKNC6qwXEKnhKtPuJI+VV5I51XOLO
q/KrtM23EGPdJmjKjLeI3W/9Kj9qGZTb3qlgD/be+/xf6iityeGz4FxcnDnELUEzc7BCZTd3fhCh
JKr2OJXEZeqAwXQm8WkWWPCDcYcX2SNunr8Q2+bY3JFNaqsTqISnJoLlkSoAaQDn3i1nZK5PENfZ
x2OSKcN+89uik+Himgj/JBFbnIKDnBNRN8jdsMkScRp0429hWOP5a4tLCKv0qHD7YNMWJcRI+6oG
UQJ4VRngXOfAVodZcho4+7+VNXwSiPbnqkJVkgOcRVLaqHErtmBJingSebgxi+TTMUa+zyb8TCNy
Fn3ZCXL5yYKAYX6J2na3oa7usi64gLbz0eORVJid+xeJYfDZk7sxc9EyO7apUc3BGbPhr23g2OSF
zeielx7B9ST7nKlgy039WGvnarfLBafEpy4cmtRKDxQ1byZcxTyYFM5OSa4dkNrTMszjIVEnNxc4
jfTnHOBSccNk3HksrTyDj0i2DX2nSzDs0nR+9Nw2jEdCAAjAx7brSZh4+g1f/Z8FwDgnBvK4gYGC
x9KPoSBz9v3ghGdaaQrWrdk1TBW5Cl43VWZJvG7RmSWof6joE0vS3NzloWRZICEOKabli5yqDyA/
Owt71gkDxjnovOBR65dJU9xeyugB0z0w7R5mXzSrQ5UN1Y314J2qu48kQRGplSx3Zb+8hA1hr6Xz
5g3iENv1afJP7swYgQn5mGG+idd9MdZqb8hDeKYTxI8Urx7lv3daER5wRB1TxCwvYBd+gqiez9q1
59g28CUzvtFyUglvOw+hzbKoPaouE9cuny+pb0zn3Acl6RhsazzPPNoDYZSmNuCfRzjD0ii/lPWs
KJrgSsTeacWR25JOqfAwmMWBLcxTPy4fXFrT0cqtc9rZ1cHpOUSUbm7d9Q4rCYGTeSMD1vtwaP70
Lc5Y02FwqKonC9PSmWhfccSoCVzMXheVKZhBJDUntRleMo3UNi8Kdgf4DBnYbwpu6+DCUoDLptgw
Mnm0GOoqPRHGg+XFidvJtrqA/eW5q0MNK16GBgNxZ60ACE3ikS1r6DlbuU5DHHasfBtc0AElp85s
CJY0pXtxx58xJ+UvEe/YarqPRaeOouSf6Kq70KW3ifVlzsWA8UQHWCUCFNhjjy94h4F9z+zTXJqW
1E+UyI/SnbiMHYqCIUFk+4xzJTLKdC5TpPoRcxNP5s+wXz4bz1eHsg9/DQBOcJ/dep9bwUWUvK7Z
n21hvMHCLslkej9NRjAmjMDJVq24jq5J0y+qBHgMqLgDizNcpwG6nbuU+0nyuwLnCu6rApralHeP
HRo0AQQb2V0v60lC4D7Az/soRqj9Ue/TBlq7l6JD/sWHzUlzgHhMGIpejqw8t0HuXCj/cbwcNEYv
/zj5LG62jwLdl8g8LfPUVs08tBWt5IeoagjaNXyWOMT8SzNGqwxG3w8UJgiK0kWKnA+NX+F5hVzO
wxBbXq5opUmzk0p78Sf3mcQH735IUheIS3RZUhMXcVCtvDuo4wmNgZE9i03ek2lj1UFyjPkZtc/2
93+jHqs0wTy4+Bg5TcmbiU1nnbfffRRK2s8xngf4OZ3hwLYBkaN3/jjNHqz6goohP1PL/pq1KRif
Wta0gkRAFR6NRT/KHCK7CuzP2RyWXZvwTCfDuvcYBMkmoFrIyf2MyLzRjZC+tUML0tganhhdgZ3k
K3RppAgo4f4atWR8kfYL37bPxxBdeMHG7pK0sNV5qc4k1wa7hriUgdMm0LrtI0oMch9fQBAxdfsK
FsDAW8Amy7xT0nmpBRe3p21oTBqc3gxgrXVBboLF+4Ft9TAb/u/slsZZBTKHcsPvVNDnzhFQeFfP
Cr/8Ojt2rU52wsvt2EBAnrlGtl4tVmWoLfe6UT/ZbG6d9fBbjBwtlCdeWhXRsejhY2Je2WOA6lFL
DYtNqLWdDOHsM4K/2JoM+ArstxuwHdc5HH4M0ErEIP1toEHpqHQ4JhNPxwz7olKscqPK+B365k7A
yD/grb2ltTNthymCtViVDyHwNdiJ9E1xWI6m2d6msqUOmRYJtjRtdLAIlWVdn3OSFX8XrDTDbI43
mYVxm8t2j57xEyZhHWc2Z9yuR5FyitzBariXA2lokl3DWcKsYTjqWUW1+iegOurSuc7DHPpjDDhq
R5iEt4zB7ceJ4Ye23nNnQdAgbWICxR6gUIqClPhgHux0rva57V+gkN3qBOBhGQ1w6eAmhGF/sEfP
jssEVAQ8VTBvg+JTzIuXZvHrHc/hx742bqvd1k95S7ojQuHkp//QYcse1oblvY5VxyjKMqsaI3H2
UECpw2abSP7XwgLRz2gEI6F9t33IUJ6PFc/8xQv/WngCwbgFB3qgMONFQNrLBPcwi2DCHAGAzYCG
iNQcL7VHizCbX/B4CzZ/Gb3Pwsuu/B1Ggs5hzo20zTMnOOUzFig3A5vgl3cmOOEjaYOHIfHNS2mH
r5hmCXG4I/chApibn2XtXIlScjqm76/VNWb+lDV+FFz7srmOlutvNfhHgmkkbf2mgmuAilMH5cyH
YN17ETtMUvNTwskkp+679fS5xckY5euRMh3M+2ZJUZ7r8TsDO/DmSQ47pQ1BWlAcMhFR3Ya4aM2x
JpvqqWkHf3uNazHkc7PHHbl/ZA9/laIgvUHj5iG4mis7PC+CAZ0dr3lbCawXtNJo0yYYAnLedIco
mnZTF36Mk5x2HOcf05ZBMkq6p8nrvjkuQ32yA+b75j40APAIVb+EUcAXmpO2Ec9WVeM8NMx9BCiB
LxftvaLBwNVYOAL6A1yLL7gc2tuCk3urBBo7ts/nygy4I93pF2YOFYQLLcMeKQ/M76v7AhNb3uxb
erGcnJWWcqAx9MOdtWiQPUDDrCx9iazozrfC4KhFcIzG5VmDQEW1D8nSCvVX4XxHDOqsvYRFLYfp
K+cIcpcHOdIx891p8JoTiKQbBulxNzYh+HK4Cm3GY20p1RWxYtyIaLm1jZtvu8X9jab6JVmDy+gC
5QrhuSnT++n0FFtz8T4O8jPwhL8R1zLhGwmN7HewZ6I5awe8a9x1wngzx+WVKKzcT9M6oNcI8q7A
hpHaT/YMAyjzmr/A7kM2SsOuN7oHphLouGtwU6nxOvh8Adgd34OWQ66lTy7bIpQTLsb3SeijPUov
ngtc82yeqYTnl9Fhx4TgUbBMR4eZylsLGN1ozCfUrs5nNxuMp6mwqa0U84HwOpsUanBRPy9T82Vb
Qh2on3Njaj/1JqkIkrSO01w0aljC17sDePsjosCJh54I0zRqHuy82kUX4QuC9r6zQwXjkeUXa9vv
gk9SSe+9a/emQCBwQ6KlfQXAvG6IB9SS6OLSNRw0NHDu8qHRxm9vFOZubsz+WLvitff94YLpByU3
uRiBtzOyiE3o7I3ExttHwpk0ZHTEcQ79ynIc18+CeT6gWihMPXlaApeAPLkmy6ZMHh8JHaCYREnd
nRLeL5u8gL5sSQ8dKe329dp+VMwgJHK20Wlqc+gobo6l99wJAZZakx4M17wJvfAQ62R+WPXdUHmc
Rn6mAnP3Qth6k9x7gdMfXCQHjs7WcuwN9YTZn5fXkOAYmGmQASwcJ10AWY650bd58U1quBQqtWir
VX/Hcrl57Sw4BXxI0dR3kY3/3ygeIk/es+ignJXXEm7WF0uHaM3mvZuwQZD0we8Lul+c+qpIfS25
fZCcZHTeYGFzmrhicDUCMtnO4J8DoZ40sNU2AfDgD82rrPV70TnL3nLx+RrNW+NjNHOKL2MC5uI2
732ADr1MwxEypBlBnGtchLu6ifCD1ccl7/FbUeaNzDFNchdON1UslNOCGu+tAGKpQABfA6J50hMe
zcRLiEOETDS2IuQLnqXfSHWczqep5+jOO7AKgTyH7LOM6zBYv3407AAulkhYzUsecMGzFd4hiP0J
ffJBGLTLOvkwViSZVPNptjW9LCM9KMSZ8ccl/MUjN3O3pJcuWFtmq+rx3ondOLXv1QzRoiz0O54d
qGTJAV/pUfJHmGgHeFDUFLECxckv/YBtWtH4u2jgDZDkXHOFJRd+bZbBtu/wx+p03ykst4F3gyqw
7cOD1UTXPgPKZoTW9QvfeR3bIW00aSvJzyxc2dXqgCDZwXOi+6qxo2ckT2KWkDg7k+FBVtFjONnm
0ao+k2SiJN549llVNQUqvpTNj+PkE0dmvAPjZOXxoDzmDz1+D9XELOPPTwPLF9lEBFnk9M8OhicT
P5G2TNL0WdbcjyPfssWJJw4C7xdPGhwE1MVKtrAxrPTO8nW1q/LggW4GDxnEPMswhStIWggx2OEG
TSt/jnNyaLApz3NZM0Um7tn1o0OxgCSX2AZYx/3CtPpUSXJFi+UEg5Nl4cADAZPQIAeTJUFg65Mr
tVzvpnSNQ2B2P7Yr93QSbf3oORymOg7K6nVcQ7KeV3G3+fVhSsgNS/W38LlJNe1lYADeK/dpyuqz
wdCxsRfry8wy99Q5kooJGz3XI5zrtm+EhOlkaulKq6JqqykHQ+qwN5lx8Ry8F2gq720Oir7tKx5Y
PypFBIeMfjPlk154fmQEVDdGPZO/12ASBeaRTHw6ef/m1+22pppbVry4Aya7TT7RzpWFCPH6ZmSX
oJxsRp25ONbmHZiXm2i8z2lWFGR6HRnQ+qWevB9yAN+GxUhXEGcGOAdQX61faj6kL6kVwTTai5qz
BsCF76IuMuBdHZHGrHyxNa0hithSPlvWLdXpMagwnnc5ORVnJaU0FbEMj/hRn6YvoiZENrsB0jmA
PTbXL7ZFOZotqYzI8VQsfvVK7m/9eD5MbrjTKAPEsmWNhLTo4n1yV4fyt9e9vRvcJOXW9vb1u5Fj
8DGygQ0dxHFtw6xumDlC7E7V4vz1kIJo2iQpYZWfKdR5Qxh/B2c802ekceein5Mp3iVNdh/5LDaX
YAOOOvjvOwSH9iC8frz0n3rqPJ7OaOkoitiP5EM4F09KmogG2OTtVu6cHp2nKGnDspb7gmd0PIv+
ZGnrFRkR8clZro2nDyJBZwxClpE4aqxy2dosaTZtquttYSE8plwK9UAgPvDvvFYzIEwdp5X2ZlNG
WLh4Ivjscves2mbvY+EeSpZB7NswGfcTqw/zZ0n+Af1hPIr6lpTAX+AFLw7FQfuua04YFuNsdIGE
+cdyKdAARHtPKQQxc6t7dIR/WlWHzIejXzFitsNwz6qMC21g2BDlv6B37+Z+7b+ohlPI+dQJY9ds
7xSu8Dq1KQDrg+M43Fujfz8vzqEzGFZAFmwohcM8o2gUaer72q9vpTWTJE2A5OvkYZE+Bxs8sRiU
YWV7zlmsGmHQH3WAR8+2qB7JVmtS1fJNB5b9bxZYO+2AYK3cTWX26RfLDfLHTvlYXa2o4TaBeNly
emGn5G90z/nCYzdiSWYVwBC8Gh3sev17ZmL56xySDwQmNw6+QKKe41MBV7xygbKtN2FiLDfDpPsK
GcVMhjMQ4gjf2HQcWNQVqX1jTtK800ePyFV0bRPus2X1V2SIvG6LXwEbkZXaZ47bN9hwwPeG5y5i
bEKN/zt2Tb9bHPaXChl/J/1+15vzLbQx1k055yQySHHipH+1Rb/CMsUZbJEM/5I9429iCXqD4xKr
lr4MPQ1weB80tlBqTyxOHOAl3Mxk1b38OotRss+a5basBwqc+uordz16zO0f0SWvSXJhjqIyOAJ1
SHORYyLEAU5fSuuiJB+AK54mM+CdbOBwTUzndU70yap/Nd8HOxueesZSfhW2Og7Naoz2F3ePSM9y
NM00hmtJhcvQ3znKpt3CB7UlxfSHn8Sun37HiEXEmGvn3LqUUwxNeqS2K6awetxph58qGxXTIpIe
h4FvJ6g5QjbJZVytUIQwcSjQ8E6b1MFCpKWw8M5ag7smSpidSzBvYfRoaka0Nv0WA0Mi/YG0PPjO
Lyb/o9+k2Nv4AUYEiWdwALavdQNgoyzoDJkCn+ARGJpJPXkSacmyD6AMrMIBOtuBnZeuR7pF+BdK
H9/WlFYrLvV//V1tdEqySO1BEbAyljUrXfx8R+w+V6OjJ8cJrVeSjNM+Jxg7JxQUFY14mKbIiqth
YW6nIS9OxvJnRKvapiV6GbWYW6tbXV0rwNiAM7FRFj5rs2k+yHOY55BdijlRKjYwqu7cQVR3aP+L
Q9mKUvVXY472if2LwKIFSgBH+Mw+wi+o3O38cylMddfbqj/T7XUIMMXe2Ql8g0qZa5Bk/V8LSIbx
etEetcqqszLa6vz/f/fJAC3OmtMHdBr+2//+hd+kR793/G1jNGDe3riwOYstPrS/wnirK6P4HOi5
BTdcG09GQjZS06h9FwRU0SxNx3IDXXVs/JkXAO/PNeb7NLJ+imUh/sfVee1GjkTL9osIJD35qvJO
vuReCJkWkzaT3nz9WdRc3AOcF2G6W9MtqYppYkesMN5E07zFhh3/EtdBIJ9jEp5Z9mA14LBEYxMY
5hjp5G32UnIpW6dh3d2Lqi12Md8WuhPvcEg6Ed9u6u4oTITCkJiMB1pEkLlKLWxt1ngKdPv/PqRZ
Np7+fi/uT4whg+Pfn6UqeFKY2Xf/59P//tDtyuAo6/P//i0B2/qJODVx8SlsyOi1LHzYG0qGoydO
8zDJ/v8Hs/NAzATl3rFz+9T3gfXfB2/5ZZNnOV5R7nsosq/FQEXW3+//fW48xAFaexC+yV5buLC6
h6km2WjY96HBFCXS0yGAnbDrSmCL4EJHXtIZuFUTcHGDaCi5F7H1F3ByIzoQTIvh/Ty7x6TKvWMr
rK/Q4Z2X4FA5Si6sGP3gdB5VjUKWkx1ZazqLXfBTFLpgp18iBPSclce//zL/SxSEax9Q0x74VHOU
pt0cJ/IFx79fFnWb75FngYwVzXFYPqMKWbv9mf6v1G9G9mTJuEJlbBcjvpUgImeXM3qcvIcpItOB
hUySR7Ka09D8Unwfnea2XZ4hSsBsvpBQXSrVwL4LEjDPsCugEzVNtekJtJJH6ozjLKQB0rWxjeN/
H5Z5f2sl4gaafnQshtz470MVN4gERYfplKAT+h6Tmb9PyZZPEYtla6aPN7RdyNykIDkY/dn1VsBq
5K7opsOM3HJ0KWhXo61O5QCFsevOhvjVwqyPSWEwpPMwb5mjf8Qlx97b4k2PzLg+N6yzh9Iot4rY
/xGXG2oCw3M1fZIr7reT/KtaafG3zCbjnPCG0YtkWoJmYIwhO0maX0wRMDk+gMNOyJzQexAR6PEi
i5+0d0JPG0Dxg/30+mrteKa91kNGlNJHMRXm/Iy0hkfVbT4554oLhVZhg/AuR/nBShGs0JXCU8IV
Kdb4Vkc9gU2xKYzQIIVopEhW2eBixcaPvHYcb0mI0IPbWBtHgOTQOXAJc6oRLmpxM7aUojcuIhzz
/ZOvquQkqENeSXw5ZrBStWJ3rKCELvTJAPsedlIi5F3+RLeuMS8ETm/carPjOkA5H1JuMKz4Eina
+KeisDx4A9BrjX/LqalYU+0VeenMeQRkN2yaCBvqWtJkCWd6Hjcquiah+54W0V6V1VtlnyrqOUYv
g1ZF/UbJxY6rurGFU3bTp/9kxBUOEmPJZRc2RPhRDtW+1e5x1MQq7JKA1+hE5wJoe9wk1rkwUuZH
YXTQTQlwiExl98w61wuErm6472zrh0llt+Ykv2OALHlWy24FSeTqm3DnidLwFTJy0DW9kzEnz5rB
UxX4a7Ms6cFun8I4/ATanW38KrlDI4nJtLwXSRDRb5estAHmsh12YVZ0Sx/ZLuFVx4bgPrjY3aWK
j6oNb6VNnyyGQk4Lah32AzxgRahOt966lvlDZbe3QW//SpY49HqQdSJBuYLKTaW72GP31LDEA+WV
qzgsHqeyd3etmraNmzw23iJIF8EmsaNLOmprbQVHNorbrmqeDBX2N1YD4q6wHgg4vFie+xQshXNL
FwAaIQdE0oM9qWW2UXyRBpUhkrbzOYbjpyEIExPbDMFXzmUSioqji1dvaT3HJO0jccqSWNbU9pAg
o18VgpB1LAZGnIry4E0X1WtopK9AubAkUu3LoaE17SeIr+x0+XfK68hYyn7DCY7QNnDAt6AV34wW
7PvRCR7Sgb+sbDE22T18IdjFxiZbds1RE4C3XQQ3vBBNXDxov//m0G3fiFczs7GQU2cZDyLbZWgR
kQAzMaVssT3lN07+rZghZZn8HWYZHgrVbFsjep4VVN7C2XSMYC/ECxQUuENelXu/9V+pQ2NqEHO5
aCKOKRNiYDD8dOlM0UOIPBmpOxMmJK5tcg5J9MDEp+KiQp5dGQzhPTI0BlAlDnCmTVOie6hi7PZ1
Ed1GVkvdLf7Gne0wJwgYnqUwxnoJJmBMPWaKBlNpnHQMGY26f6cXi/eAtfJKB8ZY4myKIb3DvA/C
VHyKFpRMG1rfMsH2VWOyAxcyM+B0nbeQClQkGvCtlAtvnFL9OHZnbAT92NpjZQLIVMDqKt8t0UHC
9Y51p0BdFtw1a/uR+DYOyBx+tMN5L2unbRAQQQzm/gtf+hnz+rCUiZKIAr6YF7ELhBC0S4MLuSpc
GMRz893N4psJRryRbYjWw7CPKTOn7InLHOPTFSNx/qNnaGHJRq7sIn6rYdh2I7WJ2nIwCxbT+9R7
jw4qLZeT4tinOCbDqOAANIQYEcccH/LcfivV5MfBj25rruURSdVDVLQgfuZwk/G3MQCbP8oR6bqY
iwHZL3jAcQjTb9B3pEKHdR6WXxa7Jy8DP9Da5NzjmuwUmXjxgpm0mm++yKrZiDa+bUP93JuGt83U
ebDDeNfVUHQwXm0Sr+FqgbGt7nazUui9mvklInWSjMwWrYNDYMaJm0dvehJde/Ly7Ad3H66bArNn
O1yZERzKFGrGaN7n1VSvkgWR6RQ+DZKzvbd79elDgfDceDvZ+9gaLmU7x/cQ8QH+WT7gIaQjePjk
riis5RgnHefOjhkl6GAzxumxKpc67DHaZ2YwbrMQZ0AxMJ8FiEZDGLxQiK+XuYHH1ZYgC7yhwkHj
N6vcwpI4p/PRjzAa6gTIhiAGNcjkBZMp5KYpSo+4MPaisR6a7A6AVH0lwDw+Ad0AmxPMrNaQRtQg
JUZ5WkPBB9nCLbfAI4C/tuJi4kjlbgcBu8qrhzIJi7tQc9G02xqaWremAodu9SkMGH6W/aFXLOq+
jmkQJ3dNaiu8+/tQfzDs8FctyekqVOZ57iXG6gr4jR1qcZfaMW7XQCJnkYxXUfcYfZI3PrU5ZTRu
4fKjmyM0JV7MIhar1H7C4sBUJucsGLX+ueQsES2zflpN8Oyn5bAy6U0gyMF50DRIY0ZADMbhI06c
8VxrDXqyZkLDj21XkNvGt4E7Bd8A06/8GaibOIMfZ+KbDnt0TgANTkRjfX8eONjD6bU4iNnTtqZE
LuBLcJRABygRLR2r7O5z2eDmjDoeLjPd9N7U3f/9vh/TGKOtFtkv7O7JZDdr6WFiyiWRkpjC+G1k
3AHQTu6nMpAPw/IBMfosKzrRrdoLbpfDRjmVyYMRk5ZkA+MstfxSLx+4stdMn+klHntKla0pVNu/
P+3MLFq3dFtzMeTzeLyxBkVjg1rpxade5w/hjM3BpYjWS7g0IeN5aGBTwiOao3Nz3MZBknpeyINq
HorIOlayv3axT/kJeaE1A41Hl2dib02jsfhufLwc6TqYK3SSlr4F1pdrpEBAkqSCtVnHL/XiF+8G
j5LSNQOF4LZWCutbIo/htYb8zgnLedM9cfOwWJpB3OBs6n8NdKhNREZpzSRiuFoWtFrHeP77xUAn
y8iceFXrrNqnwhyvNSTTEO/J09+v8jbe+qMb7aSD6bDO/BEHvSPxsbi3aRjYd3LW5VU7xj+3KurL
36/mLrTo+NJyZ1vy0XF6deWpYEUV6EG1TNXVsicH51U/7v7+VIzTahaDv/YNlUDjDtSVd0u/Uxgz
8b9pfRVRkBySybMXizUJSI/jj4vN85iZEEggfOtrEYwT7wrGIVPqwyrEZfjSZGl16uOGuMgQXJhO
ZXdcL8GMy+xWZLVL9MLcWgHu+8xlox25OZk2a/vIGejb8/Cinbq8VB8Ae47AVhmCFGV255ZztJny
EGHAGU5V60/nqu5s6CABTSxz/Q6yhZBk4q2qgZaCkorPfe9OBj619tlQuXGveGBtPruKjOAlV2CU
Mm5XAwGCPVc8sIaU1N+0VGExkJ+eCpua1Wh4hVuOWzBIOXfx3seTs5tIJDCSQt+DKUO2xv5u8qHb
EIHgWrc4FmJG+jsd+zZdqhgrQMhi0I1zBgjYWyonrA5tHGzbNtlgZbSQhqN4k0jOrT7gganp70vN
OL+xg2jDQkqr7q2S5atlZQ7SSPDEJJODYGmzm5hQM2AUqB1W+Us2j/WamsAH6RP7FNQvFkufpFUN
PxmlzQMDvb5OeSxbuRw8IWeW3O9Cn9goe2oE3ZBDC9uW+o3m6Y5ed2dDBcYL+D+Mt7gjy8jlvBUt
BmGTNHoztm+Z3T4Zmjd3BTWMjjd57v3byKkA7zLvcPqR/MVJKbIEETeyhV38nbF+uQ5PUzgwgJ9s
8q91oxg22C5YU8fYsKqwj4TTk8M1ph2HxeMCV6nHnstNx7otxsGHSIkAKV21kQNzBM+/kHD/jLUB
my5k+me63qM1eg+mocCIeu7XEMBpk5GxTuFvQFcwD7mSPZaL1twtuyHFmPXOeAcLG+0H1/1mQowM
XXRw2GJzFwwmILGRbDCgNl7LxPmQARxIrUx8FMSazJhbcpmUkgqI6injUFg4EBS4tu1zxenciJgc
+WEvWG3wQdvMvubcvMcHwMgnrBkvkg4dEh8yJ9kLS2mOa5n30NQLyYJ8ck17IZIV4n0b+RsgToBX
9RgSQyIm6woDXAlmtARRKNDTb85ZNreDuxqAqbS5IPoRMMvY6ZllVt+VTnn7Gi01Jg6XqDwzeL9h
DUy4YfvAI1urYtlPOFGiXuJPeoizPFsjDX/J2Qs3FqZxTgAQ31Vxz0H+OavAcNoh0pNWw70bhjeY
rNRmqgQXzJBcSAmKqgOYI1rzu4qstyj2h52Rk/eiXJlxxDCv+qIYT2VC+5jHXiR92nMpMXhsbVzt
NHKqdZ+0aE3OvXa6XxFGX01m/IAakNPinpSMrQuzv2SDeEtdzk9TbFDBa912JWxdFHUJow3RfgQL
nAzD3q6dYWPn3/Oc5it0qnUYDL9y3qQw8Ve5vAy8HAe+ILSw4lM3yV7L+i2UwXAIeL+DlbwN+Kdu
2oI2LSzic5281310TUP32jW1uUlLfYf7+naMxh9GGfW+9iymlMlXwjJ0GGlJTBRutyjHqc9PCXW0
re5EEl8hT2xmq2P8G74BIN2ObndqFKtNYA3UvtprNhdnx/IC33vjk07aIx4/07DXCC75ma2Mt45Y
RQwsBJM6UIZ89G/8lyylm52pIPo1zsikMJNbojhgpieutK1zDxQNiATnVjGnGAI8lrnC6lfEHZDI
glWuAcH56cyuNzMpQAxYO7am/Khgg4w5oChs4Vxg95VfcDIr3Pto4dZkk39nxURDbF57oPDWKZQj
VSBRgsmd4XgCD389tbPLGzd4nQeS3/j077QDRNHCYYCYPnEOA5W1AfGCKy0VW54K7NCoZR+zOXCu
de4oe3pt6ROJBxw8aDKEMvDcM2OrNzZkiEFpY+UmyFZuIDHTGhrwccYtDX5xPSHQZOmdIiuwD/i/
SkoCAiwKRLiJFqfIwDBydrmVscMp2lULhH9q5k5FizEjR+zeckG9TCUpZS29FG0ofxWxfpOee5dl
05NKWqi9UXqdpsJdZ8p/c9gTpma+ps28aDEDRQI+s7Y6EQ++8J/mQXGVSRZ/OHbGbqYSxs30qbba
F5KKJG/pEJZJTVUAXnbYc0pvHBIlyJQOyXxMAZwkKbQsaQXx4l8mK+jfnodkOFOKboovRmtlEytw
aTF2vGrcB9IAy+A++0kUrr0hgHUOSmJKTOiHRXDI+xjrAyf3wgSfA8YUHzjmH9dnxsjZYEU7Eq4I
WzxFffDM5OG2CCcaxPLwgGzLlzt1O9OwrkUv/+WiijakymYG8K0x3Oeh88AxFK0taxEjy39WS9+N
/YPH8ytJ4zt/bNCi54Kkj0FVPec0dPMPu5beNiBfiNnfJC8I+6qdy6cM0w9LyTkqjTvLjU5p3r67
GX2WXs+VLC4+Rg+lSTvWugcszJmx37JbYy2LHZx1hneh9AR1QxOontPqPMVq3C0Bto2+9T1+MvnC
uvEm+x8lPUs9zcCXbdDSDZttBTUGB2cXAktpuy0MIUZ9S3CkgMkN4OrdT3jSUBokYWL2wQ5oRtiV
33mf/atN3g6x+UrIbF1QYQ5TgNOLjeSZBcG4sgf1ATsAaXCsn1JHHpzuPsEaxcQHr5AHe6Rt+G7M
Jn6eCrCojFies4BERx6SQTexrSKGBLRdFpl7Cursi4V37QkGyFTHH60akYi70RF68yUL23GvW/3U
iO7Z67sVQfrn3n4Ueh4poSJ8H5rFlcaYY2y5X4YMTmPLDmE0hEirhj5Wr7vUERf9IffXEGTPbYv0
49iHhm17z8j11FMjzh5u7XwPoNCAF6WvbloODRpDAU95e9dzadoNMP+ikodzTMTdHLjNmmAf7YHy
I6vas0PJGTskCqlpvbaddQ7KuEZBWmR+p2OhkTSg/KqS7SPUFE0ox7X2dYHZbskxNAMKK+Q2Fk8U
TNPmDGM5+QJaA8O3ZmZ+m4Qx7NZ9NgyfISVF3POwFagJvOcswRwboDvHYlekMwPh4cNsWHMVtggr
BLFGaNNqLpPDl8C91WAJq2gJuZVuU6ADJe9+N48nzwgfsFM9ZfjeNmEoqS71qOamrCtPA8x5rIVK
/Fam0+9owSKHltyHdv1KSoWKrZHKuyD8bFEXaW4R+iGsnluPkoUxZVaEoO6735XL7d+yxZlS1YHH
1bI/YmhazGTYjflu96ULA8tBUW8yROe2hoNXRemBVQhISvQWxmmyqRPWicmA7OVKwQhdaXCvQbYR
Ff4ny3sfqbdH0ch5ycBdqIXKYvxEieDwqrL1FBm4QZvuOC13IxdHSjBw+uGt8uxaHO2a3vxEPZwb
F9XUeZt0/23H9QEXwV1imVuRJR85+kbQQWhNQzTZbAAa+Gm22HyiHo6Tz4FqTqzvjrW7TB3Qr4H1
otz+s5hYsY0i5QbQ/lCLS/4VSTyrX6WILvjdX+id5hibmq+Imj8Y4U0v//FGXIVzVX9NCjOZrSjp
qGdQ6jZIuWps8rUjXMxutI/MUbTJK3tHOg2fraF3jN83f3OWvESZYz0R9vwObuUUt+SNp8r7hMq6
kV74EsT9s8dT7Ncix9H0A84GXOEMUCdlCRMqpXrP/b1D1rwAXNkFJcJvAzaB2vMb8nx40d30HPZA
pd0o3eCuEAjePuI1sQZedcxyNLvp9Kjjtjs2/oObJ+G6Ko0PSvKGPVJPMs6nqWpmoCMAqa24fdCZ
/4W6fmc7wbie5/phcvUlyrMn1wMmLyR1hNOLmKK16QtvTY/mi59z24BcHsaosDgm4eeQ6vSq4MOk
FGiNaCthvrA+2ZhRyFR/kKUjK97an3aMDcEIMImlxN072a1EzN0mQ0X3XOulThu9pwAqwWFFYZdX
EcNFS95MM86xAKBG4gIu9jViqu0PH3lXH6aC00kQNe9OK4HV2/+S2bpCz/Q2bgHrQzqPTTg9ky3d
maK/AlfsLowTqCnH+tY18qpq2hUME99D9eBWFLsq1MYuDNbSuqes40UP495NFsdnE4brgEq4sfgc
Q/2GkakA02GcsFr8tKjnx5ZcEZ537gptLjBMR8zJNWG7gGF52mEKgPB3mYmn3jQWq40XFTg96mKf
OlT8gOBDaigx3/bvfia/OmwMq97NNXV7eLem+Oxn1JaYzDQH57brEM+91Ad5O9JYWlE+NklQeuoN
sCPZOpIcq+Vf8/z4I+R44pUJkRjIbGPDuKZwERlySUeN5CpxY1f1lRzYoZ8suavNDP9jRlF2Wv0b
YwL/9qDx4lGZCyCQQopD1WLv4gdEKPWxzSTHXzjTmjd9GVTvOl+6PVMyCR70P+6G+THL8t8Q3AN5
e//ZYjbVwVYnvuduLQj+HAJIL6r6YZbxsbLiPbSqFeVWFyOFOlnXNZMd1/sQ03xIsvIxmwe9S335
I2asW0zmOIzol7GRHo653F07XXiKHXiZlJQ8+VH0zEGdI6kwNcwBahfK/WwGEd26WbLGLsgRMp7b
Nd3PR7duzrHgQAPxwtzZNtoq+2JCNQAIQRre6ty8s5MKZFDnf0AClaegGPgKA6yLevgXVPq78tQE
Ul+uIaMxQANlue67jPd62mxgSL2LeMh2dWNiLkpmzIYpi0Nql1xk53IttVUfRczxpINeIcgSuA1N
nwAx6fahX6xZBP+7zsBrkxfEMG27u7hY2IuBiG+LpE48z3tOxCfELo//ZdoMXUSmocfT50NFUIrp
RjfSCNFTLxX4s3Obo88LUta409ddViPtde0TjqSH0BlPQ7nvGuIRQ9GGfIoM7jmE6ozBFIi9uM7F
cfKMt3AQDj4/Kr+i6N2qgaSMakT6sq/ofksnOcjg1OmaQxDgNNLHsdEMkNN83KnI6s69fSkMfDbt
GMitJO9ez4IfbsqRPrCP3dhw44Y/4nuvPZFn8koxlbBmIck+c0+mzVmszS4lnkYqI+9DYuiZ85qq
GH+WPuVdoH/swX3k7lrdOfglmRow1PVCBnKTkR68ODwaMblh08SZ3aYQTqDzW8tdJl6bxm9UYDhJ
6hNDN7VXvDJDPd8N/uit2/HZSTrsQTwowSxOg03kUAy3Dqn6YzROZ8OaPdBCzhPpQlT7zsBVihLi
xvBQphIvrOvvMEHQP/wiUojARipuIzXBa4vTV08GOwXeBd8y0KTeBUGSVt565MSDapT9eL5d7xi9
63bGSkESU/rTqc56ksIJhBl7trdjh87m+O3THPL2yOTwYtRs2tLumefR085y92txbYLwb4WI7t/F
YqVEOI/2VtJx96p+GrWYK3tgzNN+OPt2eBdMIf1BYQHqKK2+AeCsRl9wfwuY0hkWgdp6uvSe6R/N
NtMH0QIaUV222YdNHdESuyjwIKeQzKu1KJnlRu43cjgknm9jtMM1NnXvxmnyKwym7C63yY9P343X
9dxq43pT1cY2mlJ1Rs/5tDtB3rUBTxHVlA0O/YlrKyvsQI3uIJ5UhSbgdd10wwWSXiImn1wYp5uR
KrKFaAFrhwQrKtxz6ZPMNB7qEDxPNOdMh9LwvucmI0psES34CFTxF+A9nPvrAC42Dzo/NJqlDEqD
IlW8pnUR0z1Dw9BEfJJqyPAdo+r9PJonq8sOTjZhE8LhBF3MRZfFPx1gDz4YHX7/1OPZnTdmwowS
va3mxDUcp8ChszmDuanVpkQ8O5uQh9ZzStqoZ3G71EP8XAr4HVPlHNBvyp3ptrCgpAtAKdZY+0O6
LbHVa/wPKxqzcNsuow+Mc0l3UQ4R8an/zZrkviK9vuonH4tMlj23AWe/JDtkDtEq5bdqW5GiFAQy
NwLiFLIeOTP6ycrqNFOWMqI3uNECA2uupmV/16lxYjS3jn3nQWN43qYBOQD6s2T84aNvN3ny2WcM
MoFO3PKKnqIiiw5FxVw7Zvg54PtYp0aNtXHI12XM2LRmARQz7zNLlMCY3PqH3cIS3g/W72qTWlvL
wCoWR9sp5/mIYQ6w9Dikp8eLxJgAw2kCHkS7qmpPrjd/JUNhc+xbm2H+hO8cNlVbb9PMunqkL9B0
sm9XEvcdKkCqts3D50F123jLq63bN77pgFW1pkFSBA9OZH3MYXl1hu+5mT6bNO+OOlefIxV5Y0qO
H25Dao0XXF3dhp3ovfaDsxim98QmDYhrgUAX4E6ub+KnYLS7wnoO1dZYznpd95oVzAbCZRY/vmSx
X4KMUyvdAfRPB/RKIl5PZZ++0hKGnSLYMbK7Gny1wOhpJJ45QvFdYHY3zNtGGrdEUTbcqPBw1YHA
/X6j4knuKRCeb1LWB78135n/jiwxwCVmLuerDOFUdla8gjD2mE6jza6DIaDLqi8/w4PcT92bYcPr
dHqXB7/3t1k7LL0juElYYGmPqKu9CYFpMwvvaBUm/yZPKcea8SSwUSC3R/DmPZ6LUjnnaPjWBqWz
lOEtZ3omxk76jw7Kd0ll9I2Ht5WHgaBYoRzkyn7eVQPWXDQuZr9t+z66IGcsDOAr27U+p6GhyBn5
dI67GxFY05p1qKXX52K6/r2Z0PwXLKWxHu9yO5HbZiEUiPJxVAXXhiQVq6oOUHHjnzw0fypCQTfO
WLDBNi5xtLbG1QBsDYcW+Zx6sbcw5TD1U5Baj7ryXxXQBs56GfPHkXeTFS6SsGoYdBXRW2yxpvF9
ZXE9cVIfgpv6vkBix/0XsUP23JLIud7EE6E8y/YOYzOdHQXE0bmMKSkzE1vZjSkysZ/airWsANac
ZhzqCK/yW/N8ahmRCilxPgbecvGlSa/ISb7ixiBwgKmGo+ZKONkDE715Y3DSWbX27RAaPZM4TbKx
E9/7OAzLjZ9CqNeeeSGPSEet6plg2N6ZAkG187V3myjetpB9rIP2el4WsdRVVgx/Rsb5OkHa04KD
mRHG0R6/NkAMU/w2oxfcNSTCb6T9OOUcn2J07Zmc27YsKe0lxNMazjNvH2zGlv4JmdowoJ85Vi/d
mYmX3occN7BMfmZjthMpaYeK2pl+XLNS96uBVkFuH0wyNE8UWt2lTOyDP5nWdvCaJzM2jkEvNqCG
1iPMDTd/9EmkYzpKv+yULqfU1Y9xRupm9AtrVZJb0UPL+0PTj0Rluj3/dLSrgX7CFZL3cteHajdN
JS2IVf9r16ySXp4CC+Ad61YEKFO6ue2KxawZ3ENfD29pql9Bjn04WfUe+7t0IlarGvPJyTOHjGN7
yVJoKwAAbqUkgNZM3K+aaNim0nLX8dOUT87G1RNGOTO+N2uwwlH2nkYVp62OXYrKHo75IfZiNQPp
w0b8NQZM5avZftC1xYk1a2mHyPMHFXL4b8hprQkMsJczxF+72F4J0yHHocb/uCPR3YpxL279fB1F
+U/q6U9t7XLPIngg2HT8YNpFDm1RBbYTbiET5IhmeMTwW/MU5R2kIrz1wMslV/CUUYloVHKDCW7V
uqjlsKmZCd91jQPCUbscJmrztmu9e5u/k+iCQIpGLMtj8nSWyjhvmjs4DLSdDd0PU5PHUesH0Bzg
mNMnk51qG5GyRZEG6mhnljxy6cYCRUYgx2nFvr1qJ1xI9jAtAL3gWGUlX1JfktfF/2ZyfW8pTIoW
DxFfOgjvPGOkGRc4Fr3Bg8BZmfwo6z7dmY2+zo0+DA2OqpAeFM6UheJtn3MMoUxoRzgdQszYnS34
5AzMmtmaN3FASNoWNp2TXsGzZnbGKTfSoxkk+XbAMrPK4FpsBP/W2oiy64AyelBp+YK8UO9D8+B6
CAbM1el8oNLSlsa1bQQSq+OifZnOm1dVL07sCOZzrLg5+qDuSJyNZZPdYKl7Z7JxL7nT1JwhmfKI
mtue/vOXWCRtb+wynrdzY2mmq5jRpsnquMUHYLN0/tsuGo4aUbhGyYIgwuLfYFoOaTXrSZxHgNAb
Wj3ydeDQZV+DKCxJw27kyEptouA7NswqjMDzvvMEW0VjPxSTj9zapCNDAuDOERA+wR9SvbDva0+u
TDmaN04RX6bYZX438j7ribTkRpgQziiWBQXzNU/E3wSJC72xNDYUq6bDWhxaFVEgLCQuy1uBlz23
2YXCon4bQR5o+jwnZp0UfnpJqO9HqDMbM3AinvHtuKzOTee1sIi6A3uES5UIEXVoFBh7AqyTff2s
u+nVF6A+pSBX3bLKIxDRh2UV77J/rucA9l38EofDExU1P3AIlxC1ba78mA2lEt92174GLoaFyLR+
x4JYvjuY0Yr5B2TEhtOlG6NGeg1MwCouViwPqIQ8WE9a+FhkOEpLSRmrRBXiJsAwNWLSpKKPumq+
KZ88Aps5NCWhaNoElfHUsFDB5ADVQeh+KF4xcd8kfr9zOGqiLQmMw+jN7fwFl/WaUv7VMonmHXkA
E4VfxIBLyY6mzIcyAokez8kmj8fXPE4Bf0lR3eTfVVw/OcN0dbV5SSmJuXlp/JbGa7AujmndKb97
HFxQwnZ/YDSxL4NiPzfj0ZNYNif/J8ySF9H5V1WwbMYCe6jNg5D+IBHxaocMDKqy5XrC9QNmZdb7
7BqAJ6HoxdCR/n6DLnVoa2b6ZuQcQ2Z3O4IEHaf8LHosoobj4LErfYxu6M0T1uPEhgFKupphFXuF
O9OwpPIHG3Nd7jCyiZ23uCd91eSPFREChgernglDZ6ZnhHlSUv54TrL2NqKprtZyD6v4YKTNXRhb
B6tF1ifHMKevKWMGKwHOaScXKAscDha5hIl8RqMaOJLqVRrJSzSP942/navhkGl9H4zDVrnqIJN0
nSyICzs+1x18R7rmuGcZMvkYZw7lPYZBnCekf7MP8BzPgxffA8onZrKPpHmf+fFD2u04jmNbGdpH
2++OQRxcVY/upcl2WOoqO0V3rIYJxiPhTQRn/JqaxzDbTTUotjnVK7ei9kDmrAYNTTONN8DHrcdd
3qa3fV9DNp5RrcSH4FQrUX9ggR59iI7pyOoLvoonVaXfyv1n54KmXkSgoq9/nADebGVnHV2/5JzR
D9NScZxNCcIVhS33i5+XCyipsxQqHGyFVYdjpO0BV475C++Ac+YTzIueK51dBXhImdv3krInzyw+
qg5MJjB0QjPOoWK4O0z5W+O+m2Xxzbyebrdoup8yVlyTx3GxdRvRNxAHcBgZqp1dCHjYzc4Nl6FB
xZs6fdS8S3nEp5vSUm+ALffOVJyLgVUlcaZvZOPnjCJXY6pv4T7SDTdhdwBVSmrPWYu6LIj2Ad5z
Sn/d+/EttbBQIEvyHrXk5zCNt/ms7V2H6fAmcxd/sHkZLGD+k/7n0zU8CefJyMLHvrMfSQShyufd
T0WaewLfESsI9HBbbuZSPACJejGX1nWNaEEp1irxaUzLdnlhig0Du2Md1v9qx/gfjs5jO3UkiqJf
pLVKUinUlAwGDDbG2BMth2flnPX1vdXTDu/ZIFXdcM4+f7jidjTPoMMTB/iepR0zm+6i1XNz4Xrt
mSkiLQ4RfQj4ccIgUIiSbqXi/lHP0dW+L/+yGEO/OyLq659QJiL5nokFLn9ca0HuGj10dnVKtw/T
ZgHLLy5GGOLBM9vPcZm720yntQ0rkgSYbuRa+lb27YqHnWzcPNy3ajj4sYMdYgAOrxNGaecztGRk
s1vgPGGcEFIfWMGPUev/Iokzso3iO5LOjZEobu4KKqLAGddM1Z6V/0nm1SuFxFeaRs3OFuz6YVQR
qBI/zAlueJYivi2GByqV50TbVQbtUhH3F5rnL03Ta7rwkem+c4wYmWNXkwum4v7CS6atFZvUZRK4
HSCKXKJYpi7fzzl/RsC5Y47B1UzUNuudj6S3rnYrPgoWVCtMyL4mz51b/8UdwYc58uDMGn9UbO4L
HkLR/oXE93G+Defss7zpNS20z3rPavNboob3ZpTfThi+RJZ4zUgZpBAnoMMp70RPPzkmnnQFlc4n
R6CztLVNp+LL7BAxnXaYvzIthO2cTX+0dy+mK/slU3Ul7C07DHLWtxHgwA5CxXL+rcmZTbZuIdiS
B08yns4scs5GWq5p6w5oYGfs1m9VUS/gVemJZ6cTtpBHL7XMO6cAIhLWXeZI3OS0dWR6HLiyRvzY
fKnrQQw/tIkIYCnr9YyDI4EstuwndZlceAA5ACYJ4CSfnlVt3iLd/gy9OOYwGn9x4dSLoUKVZuCA
oLk51P0E2B0ETFTzXA0FLGLC+zLmsoiyX+1AoM3DuTe0W79vryS3d5Bc8y2jl5vLlzkZ2UvPhB63
NHGBEv1/1GUr5LwNMhybYtBRcGJC2ky/H1aEYsZru02/MfWsy6Tb0uESiOosuFbWLOEUN0WaPg/5
F8rTsLPLjSrcaB1K3nvb9e+6kTzHuYYtycJ0OsEkwaNFmvr07LMlZtN2A77ISwzfyE6qdyLl/lpi
XmmUSCDXp7XT0MRH6MkWdUOd9IVaEt5u2BpINgJCqMw38jtmjRU9ld3MRZB3MEzishmLDemhsHTc
1wkHFvjqxZROC9EREBMSzUM9TF9BncQgLfiX6cJeWlVxHeEHrYqKJ9rlu0dQuzK43VcZGEO4rMba
DvJbWPunaFKnrtsTT/aedu3WyLtL7w9Pfpnu0KpVBGdtI3RqSet90V8VugyW3kAQhOt/alrIJgGG
YYlxYhEQoTU2Yg1NYi+1jmA7jY0oVGBMzLzqBZoR4uK2oUbCgjHq64Ed0hR1PaDGBqdSFLfMGcpt
i7qvstOj7jr6sk+JNlA00ViFYYczS2zKf3YenWSln8yYAePU608D51PrmOu4Ad+F6E9rd0i2EdGT
WpzErJnyEqp5Y39qsYsYAVJtXgRPWd0A1NRRI9Tte1/xbZZRhsjlBMiZdo76fhEbL9LFeZtF6cGs
G2x6145zbSLfdmG4wd/8Do55ew065tlU8/ch7k9RpZHwLaHR+J+9kgfPLm5eZj0VwARWwpiQ2wLi
L2lLjj2L3ZVqikvu6l+1hqSxZJXWyg5LUH6aWB5JgY9WAJ5IJb98Vvzr5W+WmPfCduptojk3yvCs
UvbSobNfhAPm96jaD5I1u8SEqdVtsWjalAe0A002ovKnvin40HULw0BGZvwYkP4bYsUXY/eecaot
wM/y7xXm/DkxCxd+tjBSeZdUd1rDIpn2fdHSV3a5eGU7vQvZ3pIt8pADom6fBJDJsR4hdueWu2JN
0ABhCqRlGIzNMY8turSBqqmO09DdrH7Cm5B4mxyrnVQRdHIAfg5fiiz+33KtQv/SY0wNg28m+eZC
jdBHWqpc1nZ/eMBuvka+KuxOws8hy4fuSpaQ4wTgQd9CRlC02MSgNVfSurqCUpRSAHJfi7gPSLaM
SHVVSFyWwUlMXOOa4WEYAsDBPOcVZ9hVYMRnTvndTepqYQDiBCpbVC2XJPyHXCleilo7jc5wDkgc
0sNNqw9rXxv+qKGKfeszLdfvhGS+t1b4Iyp72wq1HRpWmZq5gpg93CrfuvDnaGsvB5yc2P7BRy0t
dJM8N4scD100F++pFsWHJplEpTmmva65FTmSZN3Kv6qm2zUmrAe/pfyoSTWHwyTwBlwiqzoLrtuN
Zbq/WSOxkttHUgNY8TNyxuSVb8KGQsLQ9mPj4tFWxqYZyM5hvOAM6mdKKWjs3yyEnTgrOGOdRWKS
FUc7AL8mQO/7ojjBCLu4kXcXINMaNb1arTWuWyN6kWUJJN3Z0QiSWZj6nyQ2PMhGJzjFXbqo6QpX
wsZjkcP2SbvpYvrFo4Z1rdgxqQIi23XXNAz3oqQIiRWlTIJzs2aZUQNc950jW4czfsnokEbem0G6
6lKMDNHgSiEY/xGt/1cr3PtNuAMLxdqF0M0CL8/NguPlBSgZ2JKsafAOCYQh03kqW/Mq8rZlbkmA
iKuRJlWRyJYzmk/0+lSYAcUfy60IpOuiZUXCk+yuOa9TiIQYvF17OhTkEE4aMgdb74c9CmssRRlK
rag3z9po3lsrG9mQY9PxdOSq+sWaOqpz+9x5pGogrnb68VcxP1j5JELac6aYcIZTAUquxz8h3PId
r8A9n4prkdCgEyn6D7zWZeiRqjaEnKEFSantMZghy2Zz2ldLVWvbulVHZKdLECzkRgXsAxKufTEe
JrpJlIo40s223lROfzLqz9ifs2xN/ZqQqtnogjnrtK68V/zlkGtbJlXWiOvJIRTB11xzHZiFvqgU
CcBRdenC4FJVJvN6Kioqkx8Hz7oxm3pqh6hqQBtE+9yIrr9YJNPHurob/pq0vVcj9MiBgXI3hfex
UDfs33hRaN30erhoXn41VbLtYEUDGwu18M0L75WTXGVe32Xa/iUkZGA7C3XgiNzk+yT2YXW89nV0
qftoXUp66YBEClLVL4ARY2xe3MPzC4fFGiAKIr0i9X719F8hQDznPVPboWQhnSb4HaLvsAs2thY9
0oLkiI7AgY1bfNht9V0U07LpIVXElbj7ln3hlZgJO0x+w1JH8erAVVMXQWzmqi58NA15+wBfwLxY
N97L0r+ZSbIVot+EhvqtZcr8Ih5OOQMeJb3nJDUeHYIzoE7rRIUbB1Ao+mwWvbOxsYra30nrV5Bc
RhIa8Geh9wX4rzq6Z1ndaz37Etln6pJE5zt0tBWFNrOvWQKyxjD5h/Flg74NjVWgD8uovlCrTTuf
Tpnk6ufB9V5cP0aYXhDYJ+qPXrf2qCq4aiqKPatOj31vHhKYgfCw1ZupKfzpvKthiedBZD+5Pd2t
8VoARfCc4eBJ6axn4WRkln8hhqNkVD9ZIr5Ban5j5d7ganmMaA0wDPJMImJ8s6ryreRcJ3f7c2i8
q9QCxiUBG0NJgJDdBz+aPpLoAHylvTlF+833g7ipWcILxFzuwWBu8pTJGsK4QKQb3e246Xuay260
t9zqR30CCxL++ZVdLCzTv9fdnrJxG+o1THWWEnyWc/BDn61zQ/wFNEdGGQH3mSd35ntRg+UYzMpf
Tpbcmd4TgSTfjkHSDUG4QeR9ucp7J1bqgBljyemIwQZVny7Eg0xMZnW2ODHHYJKiM8ttvkPR3Qe7
XdctyGLxDA//2RYUVAUVZHUia/Qxkc4+N1Q0AuzBQuu9yyithuqtJO2hEeExibEF6w+jGNcmAt8Q
wqGOWla4Nv1vdDGN8RsV29Fj3Jb3gH1MexeBJa3T5kHA3Z909vboMI5wIAE0V4cIvwJvQOAcOeX2
dDB7YZnP8w9XirNeuZs0N/ZdlFxiqQ4pVW5DKWmwICSRM75g3dEw6kRrS1I4613IeCLV7tCaouVt
4IgApnIwWvlPhtOxdqofp1OMs9S1nTm6cX3TR3pha64H82xZjjGKnrl/YtzALJHERKj4H9gt2CrV
57BehUFC65LPe+SEyq2qSN/87V24QbHOc2mmJBawt3vNHzm2SxFzJDkeAWEu+uowxA7vj0hY4TrW
hbO2KdrxQzKoj8MOrne35bw7tzYdsAGF2OtgJLvaDFNt0FYxV6igZlfRaC5Mw8CS0O/6MboQxfBb
V9gmmh4EtW89KagN4TmBY7tkg+mxEM4vwAWxKTcpzCHrz0UB2Qv0UHX8NSbBCHWUErlTMDHLmv22
SffBkaur8NcMuPs5FyC6DU+517/Vtf4UTUzVMzSc+JAGLOMtYpQyJLYnGP8s10URO/DrpGcnEB9Z
aV+YIzPRr05smhgee28Vj8dUBQ+IzsCoau/k+xQAjcZRPAJbc2eV+kxvpCOD9P0d4cp4cprxza8Z
jHs20jM9h8+Rvkr8x5UftIvJdZkJ4m75UQqlq86NT8H2r9Pzk9tHnG7z7+Mnb6rm5Y1tRPN6yHZ2
bDHD8J3thuA9paNZFWC/GTyJQxNUeHhpZpZIx4nENBjIMhAOZ/d8WCKLH6pwZ5faNRbyzx7eVVV9
Rg0aXlxUUKEdmvipG8jXEV9Fh5WhyHjHE4BoI340W0I6brtXdjSPsLYKBmakLNliOLlG/ExePe+b
M4fRYdfws0+PlgU72YakS6ZJYT5uyRnA7tbfC4WkohtY5msIz41w+MoZbXZG8uRP594dkR33bbeh
JL40ec7CusT6LhloDfxomVQ8rySVx5xhuPnvYpApi1bnhBr/zAqpFtqjd/uSNwqNQGB1Zy0HITf5
b1qMaxDt65+hs10uxk9Vcp5E8PpAqCnIYUR510HGuhPDpGHNQ658RZz5pc4agIcVLB4qTGbP3juG
wlevFzplV/TZ6exknPC7TkdrETXet4uRDa/V++Ri7e7qI/FVb07MYIXMv2Yp0InKxr7P7/8AB3ZR
h5DwhYOTxG+yb0kZPoH5YLSNQHkq3Xc9O9MS8VG3ebAh/AXFN4gv4JrkIUyQYKAEkoQeH1WI/qhH
ZBoNJHB1NYv3uNqZs7vdC4x8W/8YvWSZFTOdxF26BIVs8VGbT2rKdok5ryaMlTNNiDWBQi4I7PrE
FI2RezDnWb/+rjXBY+TATm13XeeE4KiITgdTZmgzvsYhXi8tZvbN/GIRN+HLE+bqHeiN917RwZPK
BbKuBIRFD99PuNv4dmtB+cQuwvB46/LpPUqLt9yiOmgrWS8x0sA251FMh2zdwYhcsdx8YYyyESFo
iJQsNcZ16NzjPty2hfYeahXtIYt9u/yLlP7X8LAysrhnuv0YwcT4hpgXEsQldfqbtOqXMdoGQ3iu
/HFJMuwbCotPBd3AeCGY6weXWE0zXS3R1705Zr522lLD/NsAzZiSX6EKnEE18rSkfq5M76XLxhcx
tmdnTFiOq4CzmrSdAdumyu1/oNE/TSTlElaMLqHcKjffk7LwJ5ny2AJf3yyEV/Y9ZvDUa+5Pk1MH
QiGBssidQD0B6VV7cXL3DELjapgvEb4oziYLP0pLG6dnTwnJe7YgEYv9IqVU9m5l3jcRuBskY7bv
fwQ+TjODj3wgQBQWcXSWjuLPJq8FmQBg/tA46BZsgirsAMuq4Y3REAPWxZiJtwnDX9Y5f5o1Bqsg
mX5M7dLjW+eljjA0MdOc0yIHbreFE2N4GbVmWTRsQOHwnmBWvxWt+qlBNa0c8eGmzJoUXJ9m1vDi
1yF0mZm3jmSrkj9RKN9Rlh/DnuQ4p5pbzMFf2Dmvy1ihtGBGDtQj2Fu9Yn3s/lRj/cvPv01n8pIQ
7bj1i/TPNd2/jCY/alC4ph0aArvsNhZWaSpQ651tA6PnNbr0T1djgoS6n4hh3bxmVvVZTTz1PSmu
syV8pUfe2sEoh5k3Iy0VfF1pI3P2IBWW87Fe6AxgWb/W/E91Uf2MtXipepwj+j+ZB8c8bp6Tovu1
aABWqV3/Ig7aw4daYZJfeXX5iYeEdJ/O43l6DbEEM7/DzmRWiEBhM5Kze8UijzbTbDGYxo/IvUXY
+Ak4J1+uSYhP4idyXeeaJcYnADuUEd1X2LVPAulF4RpoWrlYuYV9ZIQIIzyTr9Id3a+wbl8L6Z1H
Pby6hiCflQSuimA2UEBLRBBoRrpmWCdR+5IZzp90m9fBUftQWjf+8u+YlR/qMXb5pE6ZGonDgclO
Ci2TO7ANKPUfcKv7LLSeTZbU0Cjk1xjFn/oyD/xzh2V7gSviNRjD51QDxCVM79KGw46VHTrHpckC
mS1r/6vq+lwKZ9sjp4XNzgnJwxnyI4++98coe5y+DH0eZ5eEtUheiWB8RIlEsogxgWTnfeZjoEpJ
F7fpyssSlEhUvg99yZdrmx9KvrYWtFW2LwuTw3qZ6vZv+Zq62pfnTjx2rgGGzBv3JdEViKDKCXNT
UVByMr0NjeYvaaf3cGLX2o5Hs5tTHfU5/ZYYYCPny2g952HDSoBYzUrjpq4JsBLAZD2oaMWrlIHX
KBH16Nq7n7KSg0BHu+4Ar47zlJzKZt7HeIrHC8qxm3HwUQewzSpyxNXVo9XTu5vjhZq3xkcSHYeV
8sQjbvkPE13HDJdFxDNSDiZecYgi3BSDzvGQubDmUsv9NxXn3JJ/dYVq2pvNUqDSOFb9p3rCDOmy
Xe2TiqgbNLekigQDU3pbOCSqxKS9IQvhTbcp7aHAaliVkqw+AT4Va0sx/bda5FxJ3M9RWvO2kjgt
tOPcpvCGfDZozRTc/Iz2FLyjzvIerXNiuAscaDPYfkQ9gq0IkS/P0kQel689nDK5VmY2rAuP6C21
bcv8oNfGCzUck+CeX9E3SF4IrypMHy7mQ7b+PeILugXw9c7KoBKr4/mzN7NVHr7osvDWeWr8mm1w
0SIWQGi3NmjsnwIMgoyNuwdp60+OeDS2hjCzZjxmYSodOPybakJbhDKez6eKej5TGaeL1s0frHkO
o6BK6qXZMxfVMWvK1wlPaNZU1BnqOkiWgOVAKFZq679ePAuxWhvLlfPrGqgy7YhZHcbGx+T4t7r1
PtTsgsKFg3DAQ/prk0yZa8Aacx6PwOheWeLM+Uw4QuwdEMlqjWjxJCCT0/1SaEeD/enkDC6iZFfK
YxSJnllIxPrMYTfLBP25cTCn5AVcOYuUoESEm5Jp6hKyM5VBR0yfU5/5OLADTR7nH+cCR82CDwmo
e8/SMneI2nXCYo1J5DQ5pDBGXsceNcreTBsP5eCWf1Irz+6E6VdBR7V786pF4Yn4czR/uMjWjtA+
e1v+deiXaslsbUpnP1ppsNbHthsK1rlN1qO1hBiUkhvlaDUN8yT2hgSXYtag6NlIYPn1nvTOXkl/
4nkeqJ5CPJ5LrK83TRSr1NdIdLbfJwEevzA/Y4Nc0iq4Cs+6CT18s5q2AeIZ/viZgZIJOk2KoT51
Ubs2DHndVHudfFR9Anee21dvg5XAYR3DjSfcfwN3fJWikR8zj/cOpwR+S50lA9cha7gX4rwtklFD
KOYLkBwVR4kO9U6/CpntETVcbG6EBYMYnHr1VQwmWjsXqqBZJ6eCohjRBKrGgnm0Yaty49QR2y5B
J9+jwFzXA2+BljJUGpj1ZGHF0oRaOwI3vqzLnDan9p99P+TDAnJO1Ip1z7kdRRM/IwD/tCsKCcl4
e166EXSsis0YOsYqZ8Zo8QRzN0Tf2pD/xKz7YMdF5+ic9DEP0FRqbygF+0UYD8EXLG0WTfm6cmR7
F8YIp6yBvq3g+jsyI6Oex1zDOA37X+6Q1rHcr8UhswlIKFzwCCgSqrpMz1b83kz0z4DHnZsk4Ydh
3jSDfdMrKlUWbqN81Wl1191ACKUUebL2E2YAgQYYRRD8g086jBdkucVP1JZMwEWFR5mRmqdAX8le
NNtuqjSQ2B2fqtdsGhvWpm4yJ6lm2LaHwnidDIh1m9xPVjO7EttVz1lVO8BAuuBqiZCVoSKzEZQ+
pv5R2Dxk7buaWFihitoUrlntC5RWTWmg1guKpyGjOA88x9vUhjvdtFSm4B/PCLnZVxrUTrVNzlfp
cg4VtthOdrmVNiOf2MFAkj4luitWcWm2q6nB3Q1WjpnJFGn7JrrDE4iB8wKk9/g1VPMvsHrmXxd3
avVjrLSvVjTtyhLzm5uF/NU44f08gJmrv3hdV6xN13x0mmSeTx2HeoWYUHy7qzIxrUUYBFxTSfTG
sPVHlz38PtO7V5OA006DIh86OQirsK6e2z58gTj6GgZg+ZLQ/0zVxctJyDVCUqTMGDATfhEb2oVD
V4QKT+5j2+etyMNhCdr4lZjZNY6AQzq673jMgWkwjQ5RBlZujAEU3cPIsn0w8n7jDGg70CuTuUeR
twJndsRjuDOYU/YlEmSrKeXK4DespgP03yr4SQ3jZAwhNoJgeueRvyBHWOjl8Op6TKe1ORXXIJOR
dgwqNWYWDUGfnukH9KmPYNSpiGsovfpQLoFslquypCoIB8ZY/Z9LwnSEnksKkW1Z+gApjfjkKiEY
0Cjjn1aEBkdYS8JPNx5DIQ94NJkgRxqZK2yCGlN9lA3paQ7kBvQUvNyj4T2STvNe837Gx5kN2jaN
EzrswW7M2po6CLny1o3hHnubkkxW6SGRJnMYP9+2dv4SaOOnRZ0vJ+Q08IqYQcTfeYxuUbjA4wML
3bTxVintpYdqEGb6s5imb9xlQ1d9l2UD4tSfWK/OnmcvveiGOvrAKGj0k09moxlbj5ZBMJSL8btM
caO28ANnpUjn7RtjMUziIzEj1npm/4NycTepfOeF7rk0ewiAAXz2PNfX/sguKe1IzcJz9zlaXFDY
PkkNFKDpQonktNp3hkH16bO+pFXOkJhpIPuIOWfSnHLe9RrmtLArvybfmWATQjJXFCo5vfboUXKg
0uMwyDD6UmU/hoSxJxzqtQQsDh1fnief2zqQ05ZB5oy7DnPWA+0xbtLVVaJmw98ASCkXvrHs7OIf
ylUClQbmyrUbfwNdxI3jvOPULIhSzy5j7x/5zqjAwK2twwmEh41FflEN1sc89OW222MDugwpPz9w
ffgEhyl1wYGP8p8q1EtdO2czm7/vUj6Lnh7F0+vLOJ54kubOQMmlaDmpjHkabWSPQLVf8hGJ5m10
I256lwNMV8FHOGCy8TzrN27Zu9jSWb2SiwRJlfQ/as/01wBSgBuUHmaQLwGf8xi0FyfEEwXS68nU
0erxNTPNIJZqmV1rnTkpE+9pPw3Gi+jcNak9u1Ivvt3ORqqgpadJ/2VaT3Vht94qIoOjB6c9TsGb
O6kNfq570tU/VkxFhVO6hOi+a0JxT3xsaFhYnol6IYGpRlZlkPe2cLHGcpKLI6lyidoNoXtlos8S
yqvFginnW+lM5FvHf1VmvIYuyQfEI/0mvgsEkY7QI7ObuTKXUbJl140UjqCmWaUJXC65A7nBbgHJ
lsCvKxyEhauifQ2yoUUun2G/0Wrjq+mNY619uGVLdkOQYmAuJrJsym2ZYeBNip0Z9A9idA8iYUEV
LS2h/ikXv2VdX7Kam6CLX3xf2TTLr1qKyLD05VH4w5YuC1/XgMfbFMP7RNobMCeG2LpiJob6q+8+
vHKF6u8GhIhGoFinUfntjck1do1DoHAZBwahoKO5dAxiFnF+3dhmrzUNPllQdu3ayP23ntfXcrt3
hkW7cfrUce0rpDSmZExu2oo0Eu0Hxtk8oMQr39u3KqDMn1rQCFp6p23+bbVqQilq3Hgp+KhGqAfF
4F3i5J8eZbs+RmbKNJ17p9KxaQSbbMp+/f+j3gS87TEbqUQUoSSyKe9jn64csK2MmwDKTxEQ4Q77
R0dp1sIvnhKBESHgjNABjmlQ5iLrVJM+yhn2LadjZXVLP67/ZImrsswZCGhmOSsquY+IkcVR0zDi
gkOYGrx8XWruYUNHa7+YnnWeFau3+g1t5J5karS6E8ZXx0Rz0mkwCIZu2w/QYiMBygcPxTYPycVC
9H6aEDioaPw2gfOSKsCGI4oVIiWA6wMjbqsi76nD4hmk1sdsXml1vFokyv3KoOJMNiYst/VPGUDm
1OLqaahGZ6/Ml1hTX7qpXpJafiVlH6xRbipdJhuQt8AMKdBrKwb+MDJeg6i0D1DcrciZONhx/NsA
HteQCoSgJGZ816crlYQDg68bxa6u+JGbLDhh/EF2116mDB9zYbbP0dB9DclYH72uvGR+DGK6DJAU
5WyMiDdkkBgIJ8aUoLloMeahGUGEgcdEXyrILcamxPwJyFve9ZmUIXHGctkrz/2xzezYQtaRCTa8
pkBppgC/MWNZ8n+gJFbu3dPZ6JCCQ8Da0rMMkC0jhMmg53Tvxvemw0nbxO6Tz1rikPfGJlF1uO0q
DChx84rG1Nn0HWNvoDQRg44fBy8FF3llrBSFJqto5qVSFPQtTO9wgQIYxUkF0rU7OXYqV6M6TyUQ
gagQL03EBHGSEuIKXbRl0SeZj3weHVgJ9sZE8g8KYqMmgc25abVn3yymlZdODNU8dAEjIxOAZp9J
30O7rXawRDqI3L62F0i8VG0hQM+2KhD3PCn/jUazG0EisL8tbLDChrQQDiHRULjqDRvQMzn1lTO3
xaNXrGhDfcE+OQL9u4wz/07mwkvRzFZqLJWrwQMXWn1VaWay+rH+WuwEIu35gieUoXX1k6jkt+9c
5PxOsC91213E3gXnGxKiES9V7zdPnv9hVdXJJn+4KjhPLYrcJSKxD+FM0Bx1ZsGMzikDODcjJpEm
QAB8kc/aEY9S8Ci0l8gf7lbCXrIb1VqUpJPBQ7Xn+n61jEcvW3loLtB38SIivjom3cBf79tP5eRD
ynOOAaXoEqOvg+TUo1Wt/OfCsl6cDOUJY4w/0mSWAUNjn/NbqvkG9LUfw+eNAlnFFscuviNRI1G1
3W6xs8riuYqR3/me3q4tlGtBmHw2UXfSDM6cMoVblpqon9EiMF7rrwNTBLx6kKD0mN4jhr6XmN6Z
IDEOHe5YyCkQTC39Xtv6P70pngPs6E/ChEQwVP6lw7yrgOAje/BqACnVv0gkj8L+4GG/uPMvxP58
Q7dC5w5YIK1fHUa/CG5IgwsFFtasGdlc49oq7beB4f3cnmHfQWsVQerXJh8cjSroTBQfYlv5m2Lg
MtHFUywYB+M4hUoqyX7DtiPSzl0SV6Q2HQwNVk+zquDJgFKwyF0YcQrwgkSbrsr6ngdDsSrfG2vM
dmlQSVDIzq7xyRYdRXGHG0l2Vo9fIOJb6JCIrOORhBlrqI45w++hZ+SupQxkKvQKgIf7vT35bOL1
M8v1Edz2hIyPCU7P1EJo5rr3y2yllfJKp/HWhEAxCNnMNzAkdbukmk9u0EYmbO7ehUndX5qjeUnH
Y0No6kh4JdMDJMsJYxZbPcweb2tUPfFTfzHFx49uMXsAeMwyMGsIsHUwsxecmInUTEwY9lfdWT/Q
k14J9UwuY4h0GtKH1eiHxiCBx3FM/AH+jNVkgKTJSzlyI1DnNYTKRB8uehebMNQl8gtyX5npG/lZ
h2e3GpPiK3B4m9oK7VieE8I5jOmWdEFAAAXtlWaYy8b7C8p4pw9jvsY+TnOECBDNlQ2LmObHYF4r
UE4vLJvtW9ATv8fwVxMNJrIROx7z27UI2c0LBtcpzFwaBbyUJM3JZZHHtzClCbTk+K8hn3oZs8Xo
BciTOiW8rkhiMhEU4akOEdwkKm3Htl+mOAHpsvr2SccBRxXLLRdLc9OSsoVzD1SMPa/WUL18GAOp
u7PR1o1RMLKyJBgbnSQKo763t3Lgs8e/EORgoMtaSxAtu7g22yuJzCmSMweRAZLzLGhvBnr7mkN3
+T+3Kk0rJMXhBwief+YIXmbEf2RQv4xW6rAQnbZNiO0+Sc1tNWXGG5LNmbGbKyGOhkYDUIZ8W0hL
X/AhPBtsDm9+izoqn8WiJJy466Cz1cEK0DxbqDccAgLSyRR3WzMbtqXkMsQBoAFv1NSr3YYvgwHD
IMy462CbsSOsp49gIDmpZHE+N20xIJzRXwFfWdMddJhK/ZoXGOQJL76V/lRWe1INdpE4J584hPjn
wvvFrAi3hrKAkTvAasA2uGEB2EJCK0mxxQGLa8NnjGe6OSL+5kZmBWIA8WYEcwyTz9CWXcdrgurN
USieJ8Gjg6z34UPVYFJBH9GiD53KYc8RpABRTS90fUu/KX7ICvM3XJXWWvB0LuDylQhMWN8euhD3
Kms51xyQreMzJRCBaaJ8whDSrkI3e/UUO2Otli+aNkfdmTBaAEL9BHp76rRK7L2Girq0QcACdLk0
yIUN3YT3EXQ735Q7hAOKCqy4C826NE53LF00wBXjfb/Wz0UbXy0HvvVA59vmMbChNv/ndP6tys1X
Fnpr34nUskvrD739UHjszYaXoUjqSw8dh2i1wFokGsvlqEirBYVbSDh3/ItLnQut/O5FRrCLzWYe
fy6iOfsrITQc20v8L9PkOjO5JRDuOZQ2/b5aWwWPTFQ49zHMP+MeMlzInhY1LA9S0Y9PneM89QA9
zKg/JJ3JEccgLrXh0zVguiwb3Xw2GS/xnAc/aqCQ/Cq70iMcq/Bf0ZXbPLpWQEyWBKYdNEkTNjIt
nEc0VObudw6flzU6hvqQka5tWz/Y+hPIzoSCjiMLPRsdKjHY34XVf5oivhF3GVGwcinUDUKartOw
SdDK4oT3ZM1z9dwl3WPwuyfojugQbMxDffPWJc29FsFHD54Il0a2cbCW2oFurBWBbw1MEc0C/8rY
4MsQJmgKBoxWZVo4dN2LVmUrgJHct37drURQbLOcc6R0zRcDwLLWkTrSsDIEaWDMFCoGfQPX/FpT
HVULooIlS+xsnRrVViCXxznGTtckfdKugnfzVzq0+SGJXRxsoBDTOXUowjOb47A0bWAokqM29Fls
8MRNFhqignCypeGz/GvwFI/016hLkZowWKrc6UEYM2xXJq//cXZmzY1bV7v+Ky5fH+TDPJz6kguA
IAlKPchSS+q+QbV6wDzP+PXngeLYIsgiT6dSSWxL7QVs7GHttd6hVaTGMxGeFhP6NZHmIx5l1u9L
sWkRVhrKJyt5RD7CK/T2VsnMYcMFGzFNy/yJ+t591VNKFgJ6e+kCkQXGTzuQueQaFjLTsSg/BQqy
Z220m0VOYTKg0QXoE+272B/36I5txCyiB1vSZKmz6NEMjU/6nWX6T+Ok4SLiI7VZSDed1B4EAI8f
ck3cMW2rjQ5p04F8j3w88O3Mir+VARoVjboPaf04UkuqNFv4YnaJuJVzBb6nQjWuFNKDItbmkzaA
yLHUBYlawbeDSydKggf0otWWPqqMKGnRcD+VTWMbkZjDNwVaGcHDlCOaVbUKjUIIpYPclq7c1PpW
xhgP3rKENRJiear6B75Rw6aJB6S+ZfFGldNmG1V4rshwtGEDRsBxSoiINwrHVV+WyR3bv7tUFJVR
u0+ktnvomvEH+iDfuf93nDfpfTChoBQE9TtsKQsxh00QKvOmL1F2MAWTJaHoNGq7kFxBQx5zbuqd
ZoDsDGLlLup9VDv4dVXJPilxEX1OonGZxfrO5OzdmXVVP8Ra5+ZTcGjnD6GB+V0E48BNQjnBgCsm
Q65xz6vFhCqEUSvs1ZSWSZS/DbCe3iHCpHW05IKizXeCgLp3ERQ/E1ne9fRb75VmepQaKNgSiBBH
g0UO2MbAXsBMI8xjtn6OktoU51T6AHkcdPHWGGr1EKTGB2UEztPEJQyDSbtFE2rTT4nEVswdhu52
LMn6oSz05yCRuZFp2VbQsmxbyfW3mSr1TQCJ/eb1r7A64qxTaCsgJE9uT2hKrXg5U4+NkVTSa8+n
hyKHHW7mvon9LIiaLjMOnUbuRk1/bwbh7SQisjaKtbQRqCkADUbwCuis7natRdOxMu6jgJp1J2sW
h1+008Mtl2HaKiaCEFpZPehpk22GLJk9KqZ3gqizEEzJnQBciHjF0W2d5p3ezTcAeTXcn3e///Y/
//rfb+P/DX4UH4t0Cor8t7zLPhZR3jb//F1Tfv+t/Pc/9r7/83dd1WWRC64BW0bRDVUTRX7+7esf
UR7w29L/QXYN2EtilBvFaGPPzOvwndGGf/5PlkooHuYaBr8Q2bKh/DEClLFLIyhxoO7BSJj4Kdap
PoJ8RTJVhHkopiaUxaabwaOMxrvXvzcrur563d5aYyDvDYND0e1SLpXWIO3kXqfrX+AWZ41S4c4B
vfccH3h3RlLrvq+U8N4gbU4nE/P2jAK+psOOkFKUEsYQcbFpVmUqAEh3qzWat+xNwTtzeYVwmPKb
ikpbXFcYKHNn38TzMH1Bpv5+mJTu/vWf45n6/Dqm/3M0qM3rIH8rSvxSgrBd/e2/3t1vH/53+RN/
/cbx7/9r7/7hrn/h6Pf5N/4ZcfO1/Xr0N26OOOJ01/2opz9+IFnR/ueDL7/5//vD3368/lseoBT+
8/dvRUcTlX9bEBX573/+aJkgqv5mPi3/+j9/9v5rxh+jr5v+WP/6j69N+8/fBV3/hyopmqhpmiqB
xpOs338bfrz+SBKtf6gaMBnNVAxVpFL6+295Ubchf0wy/qFa4FZENCsUTdYU/liDZsfyM03/hybz
jwxZkVSUpSTl9/+8+Z9T/d+f4fzUN45nvigRROTZTIUCjK4oy8p4M/Mr2RD1pi0h0FAAUOp9Yt5G
8h7USkBi/GZUzqwyaVlFb1bZSSxe+G0szZQCUxur8KABsboNuwaCpFBxcQBKbAOBDhyK7jj2Wso3
s02eC0vGzP3yMywhLj2CdvwIrYFqtg6QBy2sPnvR5JzFWgw+ievlOOeH1dAlS2VD0a3VsNaT5OcV
YAMP2uWtYGW73tRucPA7qFMD2bs8XA7HfDx5LV02LEuSZBV9Aun4tRDR81mfUuxpPe2/Ce5Np9PN
ZW+IHy9HktYjKIuqZEg6e6UmaSKC6sehZGOIMzFMzYM6f0HpBE7okynr8OEoPWDvFQWgWr6a4AyV
EAUZtCRNFLx7bCkvP8fqMXgG2ZRZUrJCiVU2tNWHDGfo1ioFgR3ZElnVS60+XA4gL2P2ZqqcRFjG
/M3KmJWxDCcDPXr467Zlf2HztnHI2fT2t28oj22oGNqh/WmygTw4l2NLyyCuY6OzyXlIYVzkBY9j
h6DfixCdsZ0GKdONDKxsZxO3homqiYV+U1T1YFzLD0slVgIcCmBChaln5TeXH2QZxdPnMCUom5bF
TrB6DlQe9TRtGWVZ6Q+KBHcQ5c0XuW3+fVgcnRVvD+BlGzwJpJkaB7AkaZamrw7gsc/CaKjrdmfl
KZrnOBHXafaiJkoFGRENhxZmeo7rKSpILiWgfQ+vtox1tGpgfIfisG+G8DZCfb1ZBEso/3t1L12Z
+qs1zV5rsCmLQJT4LirL7PijcB0Lw8xSYm/SbmrzgJkrghrbMLnP22FzedxX6/nPUAaHgywaEmrI
x6EgcJSaQaPKm+WfPpYnOtq44ve6318Os15EvJEmst/xX2gG+vqNKHu3VPoFw2srTXM7A5A5FYf6
yua0jrIs1bffdrU5ofPYN7HPtx3lnxFutVWhXdkMlqPy4vRZzdO67ej7LdPncXoP1sL5A9lvB8GO
DSjafebY9u2yVsmvt8v/Q/dwaMK4z6Kj2SV/Gdo/g+3loV1/weWl2f05XU1NVWRltT9ZKOX5ElqS
SM2Idl67o0GzjjZ101+Zla8fab1G30ZanuTNPjXRUMIvm0iNi536BvOFDVo6buDG23FvuebG39Cq
YOsSnFsopc6TbuMeamfbaAMxYp9sk22+8x3Do2YDGODyMJzbQHR5OS1MkfzHWK1rGUkqbgt4vSnN
wzi9N2m1B7J15fPL6yiyDHLAYAabHAb6yZkEIGOcE2FEet+G9L/BR8oOndH+AV3F+Zbat5+fvn7/
eYjtn7HzKbq2VNdfmuD4LYkWGj6agbraau4VkwjmtZayPcXffe4UbrnJb0WHgq7T7Olpb0QH/rAr
uC+qwwXLof3FsyW7L2BDXco4G33zGVyeg/DxZthWmxE88CdAvXa2oTJrd07smnbvwG5wXd3+8YDT
nA1lzPmqb7MNBuGOceWNlPXJt36j1e4j+4FuoISU7S37OXYeO5eYX3AYdERHsF8C+2l0Uvu9buv2
185+D2HPzVlCqXMfXHmS9bJeP8jy8zdTGwhfL4kdDzLWd3X8APDu8uwE3LjaONYRVsu0406kSAIR
2ji50XLhVtPlfRn4OzBUKlUlKpZxItwbrYCyWvkxTPtvtd6MLn7zjtzgVlIlkqPEsB36WnNiCdfH
2ULCvNv5pnCjlDlqGBEAo1ymYBLLzR++Vt9Aat0qnfipkiRPllFhjab+AX0RxR6GyQvq7p3Q6o80
7N7nWuSlXfGhQu1ElVsU2GPQunmIZoN1wDSDBetT2wDUQ1uOJia0Ez/eprH0DlEATzOmbRdJOMN0
7wI1vAUGcECFkMb9FCh2bbWZnXOXXvYOFNF8ZLyaL1xl8o+oaCOS2M8z4EPzSbboU41a8cmYuscO
N8+wt7aILz6GYu3DY1v8/5SmIxObVbrqsJwkmHKwFb7CHftoUByxg744kL8CMMIXyVRo4JQPInI0
Qdvf+iFQS00WvkRB/d1s4LSKGpjzVEKolG1d3RZV/VKYJuLS5mdRjNE8Nj1Fn9/HiMcYan/TWWDh
Z+XRn8Z9UUovWYCYkw8eBGrFR1PLH+BCHsAEQ41OduwjOwNUyeWJpK7zl/U8Wm3CAsA+dkDmUblR
d7ijbwbHsHFCtjFOds3dC6KErJ5xU3oj+wFqLmxRaA6whFCm5r+9+6m0vz2BlrGHrXLQdsZOeNe6
mgP7ma2ADpajXVlc0jqf+fczqzjULPmdZK6fuchVCU2hbN9vk6/Fo3AffpRuuP7d4k/lydv5UHmC
RzfiSk4pn19zhqnIkqiSua9WdVSpZWVJSrZf9mrDzmzReZntj2j02pX90Dtks3Zup/anT7Xz/P1g
2tcuZ+efwDCBSlmqYRjrtJY2gFC1GW8epO1eQE0R08wbNPceJa2DydGV+DCJ4WFIzRnuuHjbq9lP
XAYfMkkGVlVtwgpBSLn9pEaL0B94ZcPQXOB4+6BJvGnMbhC8gkjSf5CEHDRF7l85Vdf74pK3GbTw
0BbWNW5j60xUYjYXUiN4UjCLaMxmImTVNpHUK/eQ9QxZ4pgGVxAV+WmJ7He1/1Y4wAEWgnkp5kOw
G+gTYmQEEGFIBijPuYgjnJsXDNeV5XRmV5YkC7wAFQlTMszjuIJSZxIkJKTiQc76IOOV/P5yBOvc
gkWkl9sG+byurV9Nt0aTxAS3nsodt0t+FJMlgVF1vnG/m91vME5taRNv0Ftlfg6usaWbYNOkcOp9
awMnK23ffnov2xYXQcl56u3PzQZcmRs5P0LH5HcjV3VIxWzVFrdfe5u13bpe4aj8OWuz5F6oW27A
hDuK/Ygog40qkP052mgbElJWvbtsGKWXO6BqOF2NDbAPByeZkBTi8licPQTfjIW2StLS0tQxjmIs
0O+wXyL7wx/96wJ8/3Wwf3b2z8vh5CtDr63uAyZWNKBYyNYG54XGJDujwA27snFj2AgMMd1eG/yI
vQwD1FWyJ/YCk02BFo5zbS+Qlrn0Nn1edsG3L79K35oaBaFA4+VvlrQRxLOzJFgIvfAMiuN8H+z7
T8KVrfdshkUNXqOEYoLbkFZpR5jJqY72E6pAtvVhcoM9OssulmrkWIkrOOoGs0f7CVMeG5jl1mQQ
fA4JzcESkAkQbK3NtS2FquG5cfj7kVanQaOIoUQ/Ots/Gva7Z8FmDuy+5vanK19/vaUsww0fTFIV
yo6W+FojfJPSDbgDys1ImFCuXSm48dsMytC3ovrMNebKNnJSwnkNRkWM7FyGdvo68d8EEypYLA3d
yf0N2ET7pXCewWfxVw+j/Q2Uxnb/8z2CKcyqyzN8qc6ezCmuJH/FXe3P+RxktW4QV7EL+8vkvOM6
wDln8Z+Kf/KBNYYWpf1gsNs4TxBcHNSbuAA8SYfa/ookJldV0zngQHblyc5clDh1/36w1cbaKgoA
a5EHS6RDJD5r7W1SXKkpnA8BaUrn68qquTrdyTnHCmoUmVAHxy+5aaE6GuPd5RF+3SPWq1Zm8fwn
ymoB6UrZmPPICQEH/XX7kJ15ufc5vR3YH2a233iTOBbjWrpPy+pZ9uFmA/3OTjZ3j51DT4kvYjr3
HyXnbgB3y7Tn32W/792a0Qeme20yrqrf6r8n49+PvFpgmPxJLecohA0SrsGdt6UHmchdzp3C0W9H
t9lMWy4GLuZK15f3OmV4jS4v9WhuqJzqq+jNJPVTE2kkXbvOLbfg/DcA8hzYcO+njbEJ3Xx3+ROt
q/2qrOqkDVT0qIJTMNPWi4BDxQghXXhN0NPhbvbqbG4QV/7ciPm2iSH+qb23kNoCWX++HPtkDqI4
rlkmGbcoq6KurmZHVkADFBvB9IapGR6CCvFYu6ooF1YacmCXYy0DdzQTMXYUqdIB2LJklRIHP3+z
x5ijNIRDZAaHsYazEfcAbsw6indNGML3A2Z+pZp2krwqCgGpKNFTWqqy4upLpolUIE7sd3s0eLfI
7bnQKfie0k3xrr/p94Lz8bZ0cKKnsoOcgKu52abcDTfhledYn5uvj2Eo9KFI1E5L1EGBvkM4GB1Y
a116wqbDMG3VqPUJie2UprYWBk8GxOHQbQBspFdW03rUVeyRloqSYeqmxUm6ykyRXUJH3ASTXpWV
Zjm1UiOPnkqlj56FmX2HDFndX/7O6zkFJEGhJ8CtZZnSsrmKaGCL7neKNu2hdaNGVlnRD+AXIQQX
U/hwOdR6aFehrFU+BjahN2Kp93ftFFQdBEwTgojhT1XjiSb9cVVA9xPKShD87LVh6K7M6JM3JR1m
l5BArFgavYdVfoYlR6FHQUubTpjuijpS91E5mosJQHTlrDj5irJMk3PpPVIjXFqax2snE8ypTqMC
iSBVdwMwQ1MA+LTBFtcR0LC7PKrrHVBdGqkUu03ezdLwpjsOFja4/SLZEB7avpk20DHQL0vj6f3l
KCeDdxxFWX07o45wjBZ8fYcMebSHqV4gUa+F4fc4DsRfjfXat1UM/IA0msjq6kOlo6KqQjnHXqAD
1Ys121gUgCky/+IrvYYxmP+6zJ3sNXN8s8NpfZVkTZXS91DMyBXNuPXKGEKKXPWDdznU8sHfbqb0
w5kNf4daJQ/1jJSFDzjmkCr98C4ahlJykqamzZj0yKSXSYCcVqV/vhz1ZGYAkpXYTNjANQkZgyU1
fvOCht+JQgmk51AaGV7NVpe67WwJV95tmV/H70bHXpcVS8P8l1rQ6msFddy3QqCA8JfKikQEJBr0
FsC4xke0aqN31oQ5B05d/VA6w9TFwbsSq8H5SgZ4MsKrxS0fv2uLAXcxGzlknr7tHaxlRUwp5Rmq
K6S12yyAbj1IIYDwy0N8sixeKwmUmkRqCiIdreOw5Yw/I+KFoWek0y0c+S8iUuxg1n+137BULPiK
IHiWY/+kowURUhStCUNAISv9j4oYiHedgWpqREPtyiud3JhWsdTVUIKII9OlLISW1aKiXOeoAMJq
QJ2eRlOmfhdj+bEPsw67XkxEQRTjNIaSAxeQxVmmNgXx5fIgn85jXl6lAWJZCpASYzXIqQTNNQgG
f69ZWNXH2k6EtffLIehHUi2UgKaQ1a1ClC1EPkUdooNiAgy3ZXizMbrDSCbs/otAqgb8hPocpeFV
ICDmY92KRuDVaFBZCFMaRXR7OcSZOQnWixIgJVCgw/ry8zfLnlxc7TAv8T2xm6HYg4LhsEVeBqkV
Dc7D5WAnRx0Ji2GaoHwMSzHAeh4HC7pxDKQcCZQAExWK27rpdLVhga9WhgOeo8OVD3XycscJ0rrx
VtdV0M/IwO1LNLZhROJHZzg1OvzPVTxVPy+/3NlgsOVNNk+RRaccv1zqYwy1AOg8fzbcXENkXGg/
9F1/ZU6cwCJesz66bMCfluLt+sAzsDyeRaNID5WijF8Umb57M8KGK4BVuTgNzAdVb3FYDRAjQ+4m
gwnfJb6TCQhIDaIVbi+/9sl6W8Z4AU2ZKuWFkxtOratxKdT+tDeywYOw73X1tUPj7Mi+CbGkim/m
aKxBtiL1TL3SQoV7yAx5aYzouPxGxpUZuszAo/Np9TbL+fUmVFTo0CwHbfbwT9vOudfU1NyKH/3w
IZ/KX00pXmNZBj6oqO9SkjiOVUFcrptaTrwatb97CHuy3cI7cmOtSq9siudH8O9Qq106RtkTdlwt
exYqaIOCZYvffdSxnrs8F86GUXWgpADpKG2tloCm4ga6SK8f0KMwb5sEp0prki0Il3p4JV05+6G4
cnHtZOsiqT0evKBXoMFG0FDTvMcr/kumW3aOhSfyBi1/efm9zu1bJi11HegidTt99aXw9tLnFgs2
rwbxPKFnYiI6HWwzIboygCfp0TIl6JMs2QG3yvVubA5dMiNVmZBbhp91UPpWrr5TpvyPDCSu3Smp
vEky+ZtgRN5/8Yb0gbi7o8cki6vh7IZcT1UjFbzMpyHgGLCS0dEQiylxykHQgDPPVC2fLgc9N10s
hRoF+aZJA2o1rGbW6OVQ5RYye61HOfw9JTOUPeXN5TDnBpU7HDdwLldAEVfv5iNy0yEmg/tiEhfi
FmqdbrzPBwEPnxLVGFc1BkiZcx93qGhHsMce1BZFgiuf9szLKlQCuaTwhS2yh+MJO2Jkyy5JXoIR
fZW7sTgiGBXGCHQ6zRxeOSTOBuOWp1BbNxCWWAWTIwFllDqMvV6S8DRT4H36To045OWRPbP3AzX5
K8y6ZxLoltH3nT7v07iH8deXnVRBdjama4nDmUCqwkWOgg83MGWdOEDRMUWsQkQvxtCuEmZoCeOV
WXJSb2DpvZ0lyx7wZufv50LymzZqvFmP7owGibh6Iy3KSrCZOHGdJLpycJ77RixzzaDvTF9xfRuY
IqlCFhukveLDp1asSvf6wiIxjvPpytyTlpW0OtYUkesWtwIOMLLJ45eLG0UqMfQy94o1O1KfvqRV
twu14k5qp/ejWn6fB+W2ntsPjZJD7RXCK+fPSR2UVUfHQ7GWZQ6ge71da7WMxs+omfuu0tVPRgTm
z2nHYB4d/K6ir1ZXdn+06GndkfWUWHlbwmHmc1yZr2cODQV8FAIAXK/Bpa2WBT57cDt7CYuCMQx3
xjxZ+35GgQAN5d6twizwZg6vy2vkzNmhgCy0CEj/+KRIpyoJQqsayUs3iNt+8YofkG7sADkg3H05
1LkZtRxSmkZDXD45ppRojGCqQmVqcySOISmj0F8J0gaAd/ir1wZu0LwL0gq03slflkd5s1rqUGum
JGfAZCsK7TqE94dptium7bvL7/TaBVxN3aNIq2+GHqbS1bEs7nuMP4Afg5zpPs+IZqmIz/TitLOS
qaw3Ka4CPq5Votw7adaL1nYWM6BJpoD42j6EDfaiKHX1kk/y8FLVVXvtJnxmbpEAy1y9aWVyVVvn
PrWPerqKqx8ehi9Wm8iYf+gSdmmBhPyT0Hj6MI5XBufMngX3QWGH10ROlfVVILPGVjKSXEOAVoLz
DmLqppUfRulbjKpuVF9L78694ttwqyxSLtW+Aw0m7tO+9j8iwDorzoy7LsA9EFOfTSGKbqtcKh8u
T4HlC69nwII6pndpsnbXPRQDLR9lqpsWpQcM3gzZamD/DL4zmfiHFDUOpWY8mzd1VKtg09TuyqZx
7ux5G351+/C7ki/L/XGPboSKtK4ehRTJsiDzr9RmzyxfNgkqmRbfUzvlL2hcHBMxkz1tQhYrmLR0
q2fR4AyWNe8vD+n5UEueJ+qM6zo/qGuMs8Ek4Q2udaHsdgxgvpF1SNa26k9IX14Od2aeUvZTuSJa
ikm+t1rDaZ13iYXNAZoxqDsiORPdZFHf3lDjxuEcbtsXuREkPDzQ1v1vIhuor7IouSesDj5Mv4YC
LZ70IOAJ8C5HgOMj5nzSczCHwV0hadmPrGswGx6zKPP+i9DkteiD80n1dXdGRtIvyIfQ93SjLtGZ
L1DuRa3tJhck+ba2ovzQILzrdr2Il8Dl0GemrMFehJAdLT6O29VbN76ChRTSht4cDh9GtcDdrP54
OcSZvYCVRiWXDie1qXW5GPMyQegtqYcKLzWffAugqDH69ODKVnlGHypZtEOGKzvBuWnLrBQXID3X
5nUaAx1Ti8FUhF474hDXoOwhxdkmtYz6ygCeezsicBei9QOlaDWATOYZlcMsPYQRTG4UevQQi+5W
1XB8GIMREXG5FT40zQDa9NfH9W3k1W4zxhD4wd9lHlfMALHGLgcVhIAPK7MYv12OdWZj5ar591uu
lqWV6sms1GbktQZ2ZoqOtmh9NykS6mL1NpOF0Tbq7n4wrt1Ozo4uHajXFMIi7T5OHtBvxCBPHwRP
N+t0G5XR/D4yBeWg5xWOKHONvBUFnyu765k8jI7/X0HXPSkVvXwxmfFy8Luvg38bKOJOmF6iqb7S
tzw7R61ll5OWG8V66hSLOFPfSqXXV2zi2eTlVvHYj+mVeXLudfTlMgSzkjTsZHcRZrVTp7D3OhPx
MxkVgmpskDDaWmIuXYmlnh7AxptY6zKqiZ3j2PU4lmECjlkE9Yu9lsXjlUbeuUMCaAZpsiiSKK8v
yEVghnLc5KkHhsA2ow+CkDqVsoswHdTNF70PrqzxsyP4d7w1CAuVNdoUNCi9zEQJS33RZ8kRqp9z
dyVJOzchaEjQ79JU0zrZS4IQi5VOpMLeycYMJYcUILJrrMVv5bJH/PPymj4TzaSMYyxKSFx11lt/
m+q46HYmLYN23KmCuG+a7uDjQXU5DPfT00nxNtC68VM3ktE2CO7sEW8IHvM+Ru9Gps9rZErwVKWh
gP16JJe7xuiKeNvKAh5fM+We+jaugA07YlIZ8bs8rvCOxkvOmhxVyEcfYaBMGNyJX33E6EUNt0JS
FbeQc7tPkzb50aZAuiq186nQzY9FKyB2OqVa5fTlrN3PTWgtXShxorqJaK3uc0pu5lkx0psSVvy4
pQ/QiJteHJNnue1MSCWlGCHvMCfVh6SRtR+C0ZoyB0w3xjuxF5tHjIGNwFZQehG3i3h96GVTKUyO
VZvISZuZMgn2UFcVuBe/bKYtnmGd6lLeUcdNImm5ih4FzUV0euPpPu6VuUOcR9D2VtSmw8aivNaj
pSDC8i1LEdOnohT1dFdNjfFcIXXYOoOUavJHs6eJ4Q5DkndQMqxZf5T8tIYpz4EbuOGI6e5G6YJZ
dkep6QKnH3qUNcuMPhvSRsHwLHA79zfcQmpsoJIeF8LCTBA3Aq1T6/iKhga1qbKArIHLZHrXdVBC
NjJMf5TzJwUFslApxE9IRE496VJRCa45hiPmU3UhoFiroqU0WYgGYCyiCT98XeKWLSEj7AclSu1l
VD5LaEAj+ZwhSmgnot9BJJUNuM4h/W4k3KTQuEcN13/WyIT5jVrob8XEL560uZzvS0wQIZF1ujwg
hIxZJNIcMR4jNLDy6K71I1+ztUyJdwU1YCw3/JlkMopB9NpqKY7ooaCig/Ri2eYoAKpRj9OjPuGh
YsWIo2yyJOvQzEU/DNnASWvuMgCzzwiitsNtoSxleWGO0dpFr0KuN2ZjCqhlRX1v4OYTcZtXhjpK
bzUEqoZdr1JQcAdpRjWqMsNmfF9Kcg+qeURGzUXzQEObbrJ6FBFxPEPzSCuzZw2FngqTBgg1O/Qk
A8mV0lqAB0p/JXZLLZI6Wy1Es/UMNLZeyr4GPZYrPt6TbS4oAEhzH4KOyZzWHLaB+mvRIsW3RWsS
QTTUeebqzmq6KUFyJWmNXcbmgMXmNFR8ktgMH1Wpbw0X9chAv3KDOnPeU3JRgSlxVHEyrrKpANGn
UonjwfPNp9nc5xngYj12punRyP64si+d2Za4InL0mpQJl8vqcW4BBC/O80TTPT3F/qSYU9lOAgQi
A7wR0dnEQwpdJv9dkVKN6aYM/6Yy0NwmUK/Rts6+9JsHWSVyuLqUNfV8GqvpJO2iZILREQ0jRfy5
d4s0QTafj3/lznHmTLNUtn1VhZxOsW319lbb17qE7IVnDoN/X065dGu1Vnbf4DrpSmyCl0f7TGJA
/We5V4E3oCq7qnn0NCAj3FUNT1BC/WNRldM7VZ3kK9PnzJHG9YG3ARgDZnMtIxDIGUZNljl7A/Yw
03sFqqnuDE1WG8/BaEVX6nXn3mnpRkAtAaByUlPBSNzsJoR0PSnJPmdq/aQG/pW706uexHFFY4GA
KFgZUdHWzXWqY8VGix495DRMBswXv4dwvdG1LkcC26qkxRyqM2DJmoLxXKYKprPYdpnqpk1aJB0l
oQEqzT5VbaRkJvmbkmYMXAnnwGTbCU2GKphUF5ktzfL8vbVkKmVFgdSD07fd+KGlnRYiyWViwaOq
7UunVerHBduJAlOh4FnYNHqb221PKatIShP+Xpw9CLM/VpthNDHgvjyHTr8uN2REPBYo5YIsXL7H
m0qilCEU3xdy74H1oyBQfgcLdxcK10BVZ8OoFCtp8oPeEle9JvjdWjdOuGtL0fwxjKWdgdxGhDPQ
5bc5nT2QyWU+60JoMID8Hr9NWlv5kErq7KUTsnGa/y60xF++YBh0dWRY1YtYz0kjae6QTC3Jnbym
2hZNuwU86EBiu/Iip9sXVGKL4tBi37UITBy/SB60eO/iEn4QpnmrDGV5EIBtO1YZtAj16Sq69l20
uzx4p9/oaFmsM/IgNivUekR/L/glurit1OF8gN17eicVhfHj14PBO1kkZ6iX88GOX7Aa8BcThnTy
Ft/AQot24dIU7Da/HoWCPJVyOj2oWKzmw5jQJk9Tg0MPf1oh/kNr0fUNn385CD131JuY1wo3+tU2
nIn5GHRRFnt6F2xIGg7JHHnUEK+V8U5PF51t0VB0lcKSTpPheMiMUm+sSMkTD71se0KaDYEOW+5u
TBxbL7/RaaTjTWH1RvpYyehbysa+DiEGaMotcEFs//qvRjX/8uBRsV/ULERNZxda19DjBOHXDozV
wW/mcg/FXn3O2npwzCGc7i6/1bnNgb6JDhofpNXJ3SyaVdxX4qryJl/Pt7JcSJuhRiv3cpTlKxwf
LgYIX3KgVzTxyWzoqEdCHRZobXXa57yW7iNrvA9z5ZdTDSgNFOWXyiqiRusijoRRSx/j8OXJUq/c
4wZbDfagBRE603JFzt3XZn1lMZ2ZFYgmc2MDCycrJ9kNaDs9S3K62kaMBMwwYVAwS9ZdFU3vW02+
MgXPfKyFKCKSLhvgKNcFThKoqso7w6BDKHyoxf5B7Ocvl7/UacWDUgl7EGgPCh5MweP1JFC8FASu
IB4b8EBjIXnfo/MYiOahAyHbdcZLbeCMfjnoGfzYcdRllN8cuPMsyZ2Ir6aX9T4eFqFQIyWvVURP
5Qk7BBGvoOpBxFMe2V6q5/DjU7HAtzzD2mX2B+VDkPvTL+MQlyVBEwvdpiUbWN8RBEtLJrlUhP0Q
lh4uqa4kWN9p2F9Jvc581aMwq6w8n0O1Fsou9oZO2alo6uaZeGWVn1l/hACtCWkX9sC6MqdXogg7
pQBin6QdvsfmPbQQ5anCu+VKZen8y/wVaV2XUwq6kWY8WV41c9nBKEQRIBQZeX+N3nNtoq6SAUXM
o2li79zLARZYg1R7khE/jsjl9GH0YR6jD4WF9OjliXpuHN+ujtWnwkhRxjOQBSihN7qRlcjEIjUM
DjG0tyuhloLzass8WoirgrSAkqzUaoCqrIYyo6Yn95iL/DHE6YFLOQxcwDNBqb/guPt0+R3PfUHN
pN+ngL06hcMPOpwPa0oCj3qKiu9jlO64CcVXrjRn4B8seQuUGrHon6y7YGkgTGkxUTJBqh6/1xg1
/qE6lGpDz6beKigp1kN7wC92h8blZlSM8coALxNkPcBv1sRrMfHNnoNp+zBmYiGgKYz++vQjywS7
N0u7p8cgqJtfH1SdTIi0a0GlrlPXBDLBQDWi99Ii/9ijcGtbV3k05yYnzD66p2TiEh/weBP1hRoj
RXDshwI3WlcjVXUn7mT7zKqvkZJfM9GTweOrLVw38E9rXbtaGk0pRSjWM7q6upO5umFHg/3KiFIK
UtxI4Wtlutem1Ldui1rU0Ypu4wBTYEkYlV0yCR9lCHSPVidYjlqa2de+i+l+VAaEFqeK/IEeLPqm
MT7LE8g0zCCadlcNcvb18nc5OwnY3kEhoYVEg+R4zKK2hyeQq6KHoZvqIJaNu+Zk4SGiL4ZWAV4N
WaqEV4oH51aY/ibo6kOVUlkrgThUnlgW3+pW/g4ca74y4c7kJaRzaIegEUE3Zg0P9eNZbCpYfh5U
z+9lrt+MbCbO2H8pMuH75TE8txO/DSUfj2GTBFj7VnLjyaMZUmiUw50J8GXbTwN66RmZBg00tKxb
K1CujOTZKb+o0i3tJtLz5edv1nCJmjOdu9LaN0rUU7/F82sodWeS5Svb1bVAqwSlltI2qy0l91oh
3WpW5NYikMy8+3x5KM/uirg1/bWuVmM55YU/hbkZHqwWl9REezBLNIJC6nWOn1KLTSbEZiMSUkeD
prRh0SQOLpbu5cc4+0UhsYLCYBKd0HR1XWn6BkszT1tcKrP+zpSGO3pTVJq7ekNW/SU2jezKfnx2
xlIno4mOfCXo8+NvmVj/j7Tz6HEbCdPwLyLAHK6kEtU5u30h3LaHqRiKmfz1+2iA3emWBQkze/Fl
MF1ixS+8IcscCGXpvrbN/nqJqAEnaA+ujRRVIK9wP/7DN346hEfxAzBihSrrsoRRYpdOMJgHF1UU
8+8i6KrrCHOUawrU876KzXpzfuhLm+loaCBYKb6NUvyd5jdFEk55E8yN/V8m9NPhOLrbcHmM0gkb
j306uvFTpKVi3WfEKVneG8+qamQXxrv0WUfXmqc1RlWKHECn7m1sOiwIJu+0Rmz//eyBKAS7edAx
YLN83Sfz0BhTpwwoxdrk4T2qbFH+1ETehUX6Wx7u+In7PM7RkVdUL56sbhD7CV0vlJ7cSn2YmhHZ
Y3eacmwkq/naLWJb4G8d22EJCP57S7fpYDNpJJQzMTus/NZwcsvvxFDYmHzgR7YZelfeN5RKfWVA
ccakDx9kjjWzyflPBX2Subv04pw60Ii9Hhj/pg6V8/hsKWYr0qLM94WzOO9TZRq/8Omsfd0rEMID
kHW4QKONK6JLhXLbODW2A1BaRXLCJaQ82u3UofCnqYtkn1sa4DjdnOZAr4thS4lIzr5Ty+HVGuk9
+7EimjSYPaO/EtU43Tqx0v3IalNZjS4E1xIH43KLZ0r2mEdTG4xulsMKrS1q0RSJcBlQ451ut8gt
Ls18Lzup+dmo9u+m63QPJqL4O3pk9iZRY/dercuK0rbT5Xukh7ESNbA00MsCrTgdycCqLdSXOhPV
XWUptHalu6i48uE7C7Snxw9ELRztraoiDaV76fl4s6nrojHQZ/eaDzhA8bqxM+fGrDtrM9Kn2Ezo
rrzQc3PxgYFe4OKri6dqO+/jQS6h2U/L2tUjXeJOMCr3pqEUYSdqqNCl1ekrVbTeq2O33WuftzUO
DHXk0FhLo/J6VGqMhiE6guV3g4KcJKyy1PHzyRHrqqPuEowOz4Qey4amMl7QcEVc5cn2FjTb0Nwf
fJ1i6s6YnfrdqV0PBBPuV36pG931ACoa4sdib5GxOsjFzfSdUeWpsDvUXLZ6Ug2BU3mF6dednWAL
7Ho4Dhnd2kAJV4l1fd2mdLQnJAFelWbycBjoi2et6VBctkEaFHE7bGEBEHt3rfWU0sv0JwXHGM8l
SNZwrnwz2wbPSF3t0TOem8DsByQxx2jcaUo97VqrMwITVHyg1b36S3Eqlr2e8494NMcnMeA12Ltl
fMfRN30FP0V6qcuSYqVosh/Yt2s6DtGjwEB3nwi6lYgMoueD7xbWJPj9TMjhYUjicXG2DtZjzL65
jUsneraEoUJkM7NruhEvVtw1/pglMH9MpNwtpIIxYUhyB5EoR6R7S8riesjHdJ3rrvKiqo15Nal2
aQGU8WocwLS+2RA8edtS0sNPKgkeUYnQqG6TR1SZvLWhlG9LUjzj5ph8TLJv37HqNsNa1eLHLq9F
hrwf6RIUCy4cuhWBnSxym2gKOoRz2wTZwYFxLpZfcSyUjMpvNPjWaNTbPNGWg3m2/Y1uTFrh1U1/
PRGtuxlKjOdMbsHQsUZ13RxgKbWNPfYIUQBXRbaw078rI0ABjvR05XbVcie88nmW9XhjF8J8M4qq
/NnNeqxvDULtu86WWVi3WX9TOBh3H5BuL2Vn136rxSYcOrUIBrXHzmbuDx6YM0bZyPsvLaZNvdY+
C1kPQVWifKaNOXSuUt/pyZI8VIMWbWNL1e4jvbNeu9motpVVRavapMZB8/XRHm0i7mxEBXGe9FcS
02VPe7nY9AuWKziE9OGi4JXoKNOwaiWuGrpbVq9Rz6Y1vLl7NY2yxzwrGdSVm3oN3fHaaFZWXozO
eqrx9FtxvFX42uaIkK7Zi+Zephpajlw4/Js56vju6DmzN7lCvpT8zttsqlitrOtsP0qylsTTza6Q
6RAWRg8HV2h44azHYq9SQ1j3Wm3NG45HzLfhJ5IXmYtNC8bQYzDAcEGpNCumXYJd3w5Xd6P3DZGZ
70x7sy01ac005LPkpnWm+mmkwxXUtSuv3EHvbyJVTNdparYR0YjT6qtWVMVdpCfTVZ5kenBoVvmK
3ej3rDNWvWQcD/FSpR+Qs5Q7J20xhZh688ciRujjGmKRndNgfuZix4OsQ3drYMIX5opNS680ATTM
CMSsWjvurjNDFzd6ryi36RC3YRQV+hveb+IK88QuyEZN+6UkIyjnPFa2lWmN24NA/yvO1IBUKliX
2GtlP3XkCDCmAVrTZWbaB6qCRbeZcVdYQm22rjmhDc7C+5kCzZ1K7YzXy7S4fszfz/VcfW6UrPth
q3Je9aKQm3LgKvP6iP8jNvTiJik9fJCGotCBtSlJkOvxFG0HpnllqkqDh+wirm2k5MNClW67zkrL
2s+UOAIrd4Wvup77jJ11uwdUFm1BWWTvfTQqq87tuC0nDHPodOZxQP13uNZENLyVgxNdS2xaH8BB
iNDKsmVdSUETL6rzq6ROu5BcQntWqsRbgUMqZnyIKfb7DXZvmKNGBWY3SrJUz8bSAQeRkbUd8sZ4
tExhrVwsqJ4GYcpqPXhG8ybbtHntysz4OWX0cd1qQIpZFbgeltwP7/w2C1R7VMtdFLv9e44waUdg
Y2t3i+xxhZS6MPGGtGPtVgWDUK8qq7Q3uYBItPRtsbWKFAuTosmHX+mIJ0bmoW3nm26390SKzIED
OuLZysFYxcokd60o4mC2c3xVy9m+JgEcke4pmm1eV+6N1bluGJlZc6sKoFmxK0CIeDzfuwR80g+t
xL6dnA0buTpCu1xYKAkaarHWTYcIq/aIt6G/bpAzbPyixm4yH21n8XEwnenxKdlKEYr4peA1ea1o
8Q+wCgX8VKFhRBkhgjGO88ZWscFSEGbj6urM1I90FIZsOeDqbUz5bVThzeXUsf7QuUK/9Qps8Xq3
iZ8sHOF9G7ugBy21ckhWy7iKu9x8mAfjm66Uw7VVDAq+C3Ed4zNlormSlwZesEpOh1jPi3Dh9Sk4
ZGqMV+DYb6JkAv6ztIgg1iN+sVGD2o7baTvLbuWj0ZvLrdX23ExyKOe9YaYaUnWEGldNb3/nL+Lt
BzP7xrAra+O1s/EKmgU8TIu93k1T2dku7Rb9ER5ov7dHKMcT6pI+iLLhqbZktB/rQd0Z/dw8ALHD
hMap503TC0EYYZY/k6J2rq16XMJCS9xQ58p6qdgEG+pTzd0A9x5NkZYvo5/B3WsuwZL2w7rEeMbZ
dITSW6tZ6sAazTIQZYLbI547EkQa9PLGA1hgxmWORQ1Xs1J5fzVYsq/KrE12OKcl19ZQF3Q3+8bb
y3nQN0WmjtdJMnLd2hjIRmqqE48t+qruTO5QKrowhziaT8iWi3fMeX7Y3VDid16jNewM/QbaxzuQ
0yjxVamNO5kMpI1Wg4F9/+iY8WboVHR8cVlE5aFJ6pYaGOyeAHShyZXiTbYR2OrIv3rZLTH+t7T4
/FR6COuinYE1pmVN+Nl4WM3U7aJsY8UargfdQcG66xT4+7F331j2RzyhKOHnIm+BY5cNLwVG6+jr
Z1lY0M8IehCtxKtp52t1W7JZu26vjXq86UGe4WdYtt66Tjxl23SZsoEJWux0gvAgLgVGtdLCxwi0
UBFY/YwVukwS8ZZM5k8bk2n8UaHgWkvh+e48i5VYmvTRtpRy28uy3HkL3AFlUoeAlCBa86B1qHyY
2IEmTr9OsS4A/GaJFfdLRTl0yn7QDIV2ajjxTZui+VpJaaxKo8GkbbJe+hkjEma4unebId8f+L84
Dzhy1VVj+02dnXEDzrC/BmVhrIrB/pVKt1hlczrso05/KHo9C3GoQgGkiLDIbEzMI1ZQwunPlX21
KYril1J7yoe3iHxjmV22a7RyDBunlE7QNaDeghZ/8gvluVO5skvxlPaSR7n2uAcf4bFrFLZrhTz9
ZWDos4adr8QIFtsyw/0PiTly9x7UCBIx0PVfM+ZF0eMc+GS+L3UHXU8s8nZOOiybVnrz8/nk/FQR
5/NQRzWHKFcKZ1Cjgk2owoW7irN7M/0+XGJ6nJy+A8gLWAsyZ8c1gLZAXzfLRBxGNRTfRrvOrfxa
yuHfw1qgPP0zzFEJIEav0U07zdxx2dxZbnm1eJ7AO+8inOzktKGaaKMBiIDLcemeZxZxF6F7YZrM
BX555jLeFp36oCduAm4O8+vzy3R6/jwDyxh0B2lzft0RpW3PY1uDKa7JdRt9fkzxwiIV2Jwf5uRn
EcGjJQF8TT2mdCXzAsRQNeAbqPJhEtxrUSqCeOlvm6V6Oz/WyU/6Z6xj3nehCCpadAzCZMzv0nx6
dDHF8+HIXGilnixnUJ8FaK4BbjmmSHtintKsQvEtbe7FQm4dpfcDqBOfBKs2L4AZT00gOxDClEn5
BpWvr+sU1yU9aN7zkCh3lyjFS3FgUSJo9FrayfrfTyCeV6jo8T6g/6p9HSu32sSFiwJiR5lCkz+P
YPwKd7X/sCeAgdoAcCzNpZX4dRhDpzOhTtoS4kDHWzFtS7e6MtRuq+iX3EdM/tRxBe/QwDwcYOtP
bAuFk0kimuDuEoyhDbo7Toux4Sj/g7QBED6D0wRskvGO954gaEvryI7Drkuuu9G78hZ9Pxb6t/Mr
5B7KdH980AHqdNDORP37aO7GGa/cfMgO5gQUiQR6VmaH9xFg7wmugWytgCZj9jYVfTcFDVqs34ke
dGSgnK7C8VzVb+NBVQngc4wAdrYy4/7r9Zn90maYwfo4glToLGdlcZ8pZfeRzAJXYksR85MexxVx
eZpaAek9cftgJo4XaKMBXR7nLuVm0tv2xpx0SHZRP2e+6UzqD9uror+WQslfa6Vfnlp4j0heumUU
7zBQVYMo9YZmjyrvbOxskM/JaslJon0H9+c6MJsY10tE1AfhZ9LWo3U0pvMruXdWHBwzdUiErQFr
2jUW8y1qKeHtFIyaC/hU8bhL56zvfez7OkwcsVi9SxPdg4QwGJgyiKxxv6NiXoyr0nTSRy9J5IQM
aVY2aPiUym9VZvhKF4k5fItNKYYV1sSDDMxOG26n2cB5we3UvKWApucfTapinihEf2UWzYLDt/DS
ZreUmfs+YWuM9yw+zC2O8EXmbaKutX85EWGGD0IuuqS0dri7/9gkQFeJLTQNAM/RE5zm0mgNqgGh
qd5YlVj1yVNcXldLuZ2H3+c35Mk71wVFyDgGr8nRlTGmaV+1YzyF8C3F6HvtqJARaXKzNHH3dH4s
/SDQ+Md3/bP5j8lyeVpFjV71IlRi1SlXNeGSHYhhUIEEgS9P/K7upLIxx9L9Cd8NJbcOf8h4ry0u
XU8zGUWAwWraXluV2xg3ao8/q1FZxTPZZ/fW5FMU+5PmTOVmsaauvZaYjk4X7thT97l3ULywCMPo
qx3V4WXd6qKU3Oeyf1HyoFH0fZdNK+DBwfnZOnX1AeAAbUD9DCn9w8p9bowulAk6t8oJsNPxQXho
vhrzcqnjcxK39XmYw/d+GqYFj9updMjCRau3Fhs/6nqY23/VzpWjE9s+Fen3SNb+bHerLJ235z/y
1E7/PPrhv38aXS/nUtEraYV2WVblRiIk2u2MxsB4DuzYOK9SEmmqVrOT1hdgTn/jfo93I7o9JjJP
OlHbMTbMioUHXaYq9lUSK9KXVWPfLorbkhOVg5h3YyFVfUcpmNywaEb1A5v6+i6bJpb9/CwcLv1z
v+TovGsZyqZtlIh9RZri5zY39JCUfiHGB6yUs9VU2VTkvFJ/Thf7Ekrp5Ia2sW2mW8x98zer4NMS
jKZK7YFAC1Go56K+6jwFTtNmni4RI08tNYpu//vyGUc3DRV0o+oqGxgePtioWIwPNRjwUXR/Ucf9
pkXzhdvm1KR+Hk//urU6ofISpBmuMFO5Xtortf+pLM3GqR5teaiu74G3XYjJT00lyKD/u7ePdnNh
QXMrZUWWlonmKpZWjjtt9OAIaOyyndT/sm0+rdzRcIvoU2fJSnfHDYre26FetISTZcbfY+re75ar
l3vVa2xcbsopXYLaWpTuwnV4YlVd2l70BunmHkSjv86yMwk2kFG5O1elP7Jfqi6waMOXw1vWXsC1
nniq/ibwciPSz2TAr0O13UFo1q77MK2cZNOrLgpKRm7t+hjG2fkDefKrUA6jCI3qInrNX4dyJtee
vCyXQGihRWZp4LRyP8XARvJv0fDr/GAnvwvcO9Vy9O20YxkLhWZl64rE3dUUnPTBCkyP2mFrirfz
45w4EJwHMFkIuLogpY6Wil5NokXxJEJ87Im6Wno2EXy9ZTss79J+YRWxYD+48Z6zfz7xirnIowHt
Ibgg/zmayUamvW3mwxJKgZpOZz/S3b2QYZ1I5w7R9EG8AdQ4botfF0tvjVnLkL0Ls9ixsIYzK/pW
UzXX26rULGI/HLSQJjSq2lw5Whr9+215cJIE9cIKojtnfB1+1ND8zatI2bnIlQV5lVQh9gnOXSek
9eP8ZJ76UosbGmUe5Om5q78ORas4gi7MUe9hSCCZs3JozdjZT1MSC2GaU8oLN8yJCw2XAbQQcZkE
33mc/QtXOlQp6XWraWglH+70LbJTX/0PQSgQJVRjKGWAdztOitSEpKCI9SQ0jXm7WDiOFu2bW17S
6Tp10NiBhNSAhkhejw6AKEqI5XYjw9HAhKePdigtvsR1Li/cHqdmDTURByUKAKFcI1+Xia59MuoW
2uHj0PkLPQlR/0yaa6Fnq/P74eRAxC+H+P2EFoxjuoPKQU/3rSIkIIjZ3BpO4+CyFTk+Hk/Gvy+m
cSMevLbhoKFxcHTSGl1M7VwPZqgp2mZEaKzQn8ppuHCeTy0TBUh2hA2a888ro136fJCFCdeoSoFJ
N6r5W7pq0WAWPszqhTk8ddW7xPK4PvB6oVn8dbEKa/E62WtpWFnfohIzvuGv1HADE09Be/k4v16n
zu/nsY7iPAz23M6waC8moITCeOqqhzJSDsq6MOupjUsYwx5l8QHSy/mRT13Dn0c+KjuUbuxmllGo
oW21ILLrLbp+/x5fCanl/ybSPiR/n+JI2S3DEgnkBjvPfqpKCwqc1tfBlEeXhLJPbpDDhidoP2z+
oyUj5VemuW1lqLXWe5Xkv6ta/wHm48JqnTpd7qdhjlbLbmvRRYXbhEtq+rO31haNxOjGHi5ZwZ38
HnRgD1cFQfhxBC4XKjPUw01cXLQ4CYpBTPla2lYyAiagshGe3wsnv+vTcIe98mmhPKuAl2ZHc5ip
v+i5XafKNgdWpMzW9vxAJzfdp4GOrgsICvCugDCEjtrGW5kpyg4PgmpzfpRLn3P4758+B0ZXPKcI
oezypp9C3cl6+okuYm4OHaPEaX/+/4Y72ny86pERSS3bI6yc3FWd/t62ih4AUJD3WB00F17gk1cG
7EjuW1Tq2O9fv44ARiqN3ef72JL5zQicztcVgHZiVNonvbEoeGDkGliddSkvPLkrP418tE0Gy5G2
M8E5VkwcWKmFRRZ2rPml+/fSMEebZEqnxQbqDlGydOrHOLPkhzAAgLf91P6H54uoyUYb2MIW5bjW
FdvTGLPThzCvravRol1Xt1salBeW7NQXfR5G/7pkWjODIBi0eN+7tXO3ZEiRjLkCcgYs0ur8ZqRd
wR87Kh1wjlzg1gxJaHi0PwYl1cZ06t2wpe/0OGlI2YA46mls4BE1rjTBXmniSttWuluNV5NVQu0w
MjNeW23TrJTBASA4K0hjFdO1YfVj5keWcm8oyu8kpjY6x6ik+whrWWGZTCr+SyqMogKk1DLqL10u
3ZUwyVkUL4pfs9ny/AUD3He3yB7LZmoom7bFsNJaiZ+8DjAtV5UZTBJiMT0/80AmyX0QYL2fE/Zu
8hzfjl4tcNzVQZEBMZRBZRs48iyz2lBHtjvfw/LFbwdQeBbtbr8fae7nErLRkFo2fYI59SmoRauh
qfGETW25QQxdrnS69Ws7rjIyq0qFbE48Ycy8tgkMGz+ve0wRtQWkU18jAerk91UMiIx0jEpUX7KO
lqVs2thWdr07qsxIrnHFzPVaLYbHJE36bT528apPjfEBkumE6ItbrGsEEG7MUSNoHgH7l4um3M+L
oa2mNndeiLWA86gUlyeh9g+YzvwgGXQ21TLXKxdIOR9KwTvMB0tdaRl2yK4Xo8SjO69LMynrBCWO
3YSSpL+AdwolPOpXrDAsCnVR+nsSyve6xzo5VzO8rKbU+IF5V/qzHmov5N2TWx0+dNBI06M4b9vi
O4Fftx/MBcmbqm3ea2kiP+RWkKUzdZarljL7h0IC970GuBWgF4IXL5qAod025r6WSulriWLytxC0
U4cMUDSuLzAP8EGRcAZuKaQ379Qs5NowtWrLP9NOs7MydJpcbGo1Lp+MRVrXCCB0VyjGuXEQp0u7
nd1aYR94RhD3rrYmW7kXInnunBQQGjLVADbzonzOuzbHfc/+hgDXT6l1v6zWVrZuPOpbkGTOWlJE
FX6cJPVGEa7ll6qNQylltcfYTJ8Nkeh7x+Z4NFwUAC41Kp70wePvfZTKVeP1b323gGGe+x9IsLwr
dZFtrQ5CjJsX3vr8wT5xhwCHQtMbPywTZ5ujFCLGGlYMblSGlLsB6jSEBboEDzo5eMWeH+rE++kd
qM9YRho8McdZkeFkS1bZWhEmubXVPBAoXhRmkDABEl74qktDHUVUtLF7edAm2kV9GmjJuzY4QRbt
uvwCHffk7BEf0hqHXvBHL36aeuC6blOGiflLr/9Sh3odD//eBYSy/D+DHMtKDFluaLNduLtumTaG
p1/FhXZTa9Xj+eU5UbX5MszRTpAiRrxlVvWw8LpNaRZvwJCu0sL4XWtTKOfRxwf5R5bGF6L5k0vF
1B2ETahNHfd4o+Lg9kNNHlGG8cDmW3FDfaSISLmxeqEQf2IoBOxU1H4Q2UTP7iiiSpKukHY/FiHE
qb1aLbeuWa26xPIB3lxILQ9/6ui15JlESoU9of6pwgMikwzMiZwdGqpv9TL6sngt8p6CTbZRterC
HJ4cDbIGFUQkfyhQfQ0EBthewssMpACt/EGJjJt46O9M9FX0prk39fKCQsPp4TjE3BpINR3fGamZ
mFYFwhETtmH282LKr2qQ1HeLPtpBpXhDoM2g+s9vzxOLRxh/qF6iys8/R9tT76oY/QlX30UDiqaY
ZRdPy5h62BEszn3b4tf9H8ZjLh1yB27I466Y0XWdZQ+FEnpRM+xbGKdvutooyPDR1x41V7yfH+9E
DkN4hYw+xRw69sfnAGUNN55kp6IxPOcVgcGhg+xNVi825weiWn5ic8L5hV1/KM6SCH7dLrZILQV5
5mzfzE754amm80DRfQ6msYEF05RK2Cits5mH6r2GF7aW3RhdRXYx3UCqEas8NRa/yCDcdp0OIHhC
T9btPbkZtMFblbw1f3lmm69k7Bk7ILBvRrl028UzivVs67Xmq4XxlsKIgOyi/M6q1lwVHCLikAH2
DHqu2nZolCepN9MaTSiU5otqhkki4wcQ6fIGUEr6HOt5DmKMX63Kul7rfQYiFOse3v/ChhcTVUHj
ReXaQShtjbJoHdT6XKzUrpj9QZLEZTUyUkXWvpeKqYVj56ktT3yfrvHfstduYhXr0oFVUC55HyTD
HG3rJOUJNrqXLF5S3wCpv6ni8Te9ERkQ0OWh0QF5BC0LJdEqc1R5tF4G7owOKGJ59WbSuOvW1lB9
Bw3drSgIJT/1Zsw2SVWmd3aRdPvFLIwgGpbsltJQSjMp02BhaMYqMeMPnQDDl928zaHPrVKtwLei
yvRNG7UHokqnlqu27+Z104hrmcExspMhXkcYEmR+KppsFzV5uUmssQUA3hHGqkaxiaI5u/UwlPMx
z6sCdSn1q1G6EDvUHgi2nnr1cwIjLGjK2l5nOBCsLCN/FroYt5WGvlFhFL/7GX7UMMtoJ9UMnLYH
WaOn/gA7IRUvVmOXTTBN0PZtIkpQ+tWyjb1oneqd7i8IiYH+tbWgBym/ItIC1j7wy0Yx5utcHfG9
KlN3M9GOL+BaV2+4kNQ+l3EfYu9iBHNVvvC2vBs6pXHg1NWBQPTDSKIfqiIMMO1ZtEmBQr225ugE
CSIIW2Q1jcAo8QnsRsH+Mur6PqJWsSqSpX0C0mmHbppBTqA6aK3lsLiJn83a7zyF04Ku8rtnN92T
qBzx19BRQpmd+XtUGu193w1ZoC+e2MC8x/Cm0Ky7fEiW3aJXP2A5WRyPEQKJUPMNcoMqX9/EW7pp
qi8NLV+ljjv+qK3sFS1686b11CmsVJUTo6QfEJuVQEuJh+vK2eUd9K92SQE695b3S5Fef6UjAkpa
kSYhP75YlRiFrTGE4RSV3s/eKK8QZNYCG102Hy5biW+hdZ9y0wJXSTW/i7JXYzTGm8HJ83vJzbGN
lqUPYivLg0Tr3qPczF7btFB/xQB12SANaN/CHZbtmLkA9yvw8GTUnm9g5fVkDx2MsVR58yYTeHMt
3lujde7aUdhb6Qp7BQD/1VZlFMJ61NaYf/+KPVOsc1b3pva0bJVlmUTjMLpJS8LixKzcoJ3tZAMJ
rgefAto/NYA+ZxIQdSkmWAVCDSskv1exhvNQMbVru+dGqQ6EkG6WykucGtOmRD1+59rUMroMFk2b
khH5qNd9VCNJhzTmR+tvbp3bOh9Jb9x5rgDsUyj2D1To6hSoW2mv3MTRN50U121t/a5QZN/PbZTS
wy/LFzBR/S5FJ9FHbOZ7bA7LlaHnN22j3tsZ5H01JltPZcHeF+Jbry7di70oMSlYGyc3QMhb3/PS
q3mJooCyyIecam5Op8/fnVFTrrxoLIMup8LgJ95orhp0uwIxudN7lYlhrabmvQ41I1gamflz0YP+
r93XqBLLPgXbu0qSisypa6ZAFrUX1EM53NvK2N7YI39tdoZLJNy/u0XHwdDnxtVRgWeyZTSikzqE
ajyswMVBwYz8kY7SrNiAEG69ATMVatIizoOMA5TE3+ZpvlCYPhXeYm7HQ4bg+8Gf4OujV2edAgtn
jEOzb2OAzd3O9LDCklq00qP8O1r6t0Zss6dm4xK5+kRpjRYGYF2ePhMc6FHpBDJt1MwaAG7XAuzQ
TXUUVGlEZ40yURo6XRGvJ4i8PmypSzLb+uFv/zH3FhEvqSzx9XEpCt1ieJiaBGTdelJFmU5OV+Wy
gGTqh/RWsV0oOynQvjJd5rVYjP7aTV01W6OFj+0SxnvlXypQzzezUdHoHmtZIyegRRWsV6Rf2eHt
sh+5VOeVV7V2EuZSbRYYBdaVqQ0wlM7HLn/mW1QqkOzSkTsjTjoGTzYDHa98UtFwUO0wUvNtP0hM
WN/Oj/JnKMYohJjG3/5T9vFWcb3+oBMEUqlpNP0KzOm4F808XIjD/gxov45ylKPmXcXJdSvgMO5d
3a/LyF6J6i+nHS+U7k6Nc0CKY42GbtsfUi+2zXNY2HT9B7MSN4nTJKs0m0XQlrgs2ngWXRjvxOyR
+IBmYMtp0DEOv+dTmbzT1AWAHJUfala9X7bDznanh/MrdGIfHBoYRMoHqxHC869j9EMLc2iY8Tsy
2zujyrdant708pKk+5+JzgFP/c8wh0/99CnR0E7wSL00rKc3O/9peVOgwLjgCOA8sDv/SSenDU8n
7j+EN/9ouY8lj1/dAZpADGetNdZTmTcXdpx2YiugvGmgUsZeIH87yqESok3EWWBpu8aw4EauAE3z
I6M0IUTnudMdpHgofLp9E3H2h0b+Th2Ej+Ajzs0zUHBd2y6FaPS9KuMeqa4SU/NA0ZLsyjQX+xKO
6+SvBYJwsFzFdesY72BwPLsSkBGkBoEyUSpcEs5WbJWyjINRyS8puZ4cD5MXtHiNg8nxUVrUGeqQ
As2zd1Ap/bl9Qed+VVb3uHNfWIc/3wO21T8DHRd0hEyWqB4tBGLybBUv32f80qPIg2s87wAv7AYI
Puc318mN/GnEo4V3Z0JMA732sC+8NhAx1O9MCNPXKoLj3G6NTT65Mjw/6IX5/BsQ+un0dPMcx6S6
IMUmJKqbCTJXYiA55U7LfT7O0YW34eQB+vSNx3dC3PeuUyOHo3s15fVyyVCScpMafvX577o0mUe3
QjLi+yjyKQkNxMas+ErzRl9diKKrULFfz491QlmEvULT5VAYoKF0jITo4rZepkMdvXGTZGVHiMtm
C2RbU73t0TFQTftqHsY9NNQgNfsHa4i+eYrcmG1762bGrpm7wKkTMlt0IeR4lUixjtzCzyO5NQbj
x/lfe3IJ+JncyabNrz3M3KcVT5uWqsCsRLumHwwfji8E98y5ZBN3al8dVJw4pUhE0Jb/OkpcNLqn
LN68K5OrHLq50qT+NN2mzdv5rzn1yNiokGqeoZGuHWOS5sSMor5Ry3ASFeR4m075YxZfei5Pj8Jf
PwRooOaOtu1gJAOKJ7q7w1n8FqHXvaE2T0nVXWhJnrpzDnqg/zvM0aZtPa81m6zpQ7hj/0PaeTTH
rTNr+BexigTzdjJHkhUcju0Ny+kw58xffx968Z0RhzUs6S68ctkYgECj0f0Gf5t50TPKIltP9Dt1
DE6mln1pJGslzi0dlMsxp6lfbIdCctO+i1OYq5VLwV9xIhUljDZ+oMr3KNnp/h3fC3T1pMON2voc
3ljn+JLmaodwbJAd1BKnwtB/KdK3V5HZ4WChqCGbE6B7tv00OLqtJOOTHYXNS264WASX26Ywd2qV
rCzg9ZuFoUCgToVkwb00O09aKvMkyWTJqava38W5+ZVygSg3Ad3VQ+Bl+eeAut2DkSvREeP6Nd3F
xa1JbwPVRQRyr9R4krgPNBS6C8cY/a/yxGMu8vBTnkPgf8eXuxholgqPCS9/EFee0zdciO3eMHNk
U9ZQeYvb8WKU2f1ejHKXl16voFHT8u7Ld2ON5EHyxze1zZh/fs+UUK1Ex0hAyZvtkraCFVjYY+oY
bWTtyqa29oVbNPtep1p5e6jlef03lHh9zMJmkr1VKu0Uekby2+9QcaE6WFu0unnl1Js+9w0Sca6E
NWOMxUhMsgqGCwTdFTM5UukLdy1+ZjR2ZXhT7WNXZMMmqOvvlf8OzTBOg0WjEglvWh1zIm/XeqUu
Uj3CRNf7ZftutvFi7ayqhbeyoIv7HgusSRERVOA88Fs+dM7C7enq9dlOp/5t/07aNaDc0iAo1/G4
QOtTu+Ln+XXU4vishHBDpc9unOzwI70Tgfvm1hAJ/X/DzJlQiGIIitdR77jp0damcii0RsMJXX9X
jfFKCvY3JX9dbXg92mzX19gkSoxiOm0ohfkGGF/2IbDt7qeou0DaAFc23DtRxtVz1mTUWXQaf9ku
K4vxFKg1L2BfznmAFJ3faLsGT/R8D9a6s/dZAxvua6nSINwGZhi1D62qdd3nwgyEvlO7AuVg2rRY
5uipjeQWJjpqd28WjU1R10uN0xDBp0LXo4choeGqJN/LmI/2aC+hI3YYSjP/oMaF/KMrffmJBBLG
pFLKCt1jXjxolPJMLB0/TQ0kDcohdGS7oOYpWQ1YBLkIQqyKPL05hqXk60e30+zcyfxAKrYmNfMe
FYM8+VIlWf4HhrbxGZJcpmI0JLy1YLB0JE3agIjeTXT0q9qFqD3EPzrpBNPLtncWluTozgTa97yM
n9JW78Q7YvflgLPYnQ6+n4Zab55sNaqe7NgKjtng1/ejvvpEXjwyClcunDgFgYLZ7sJcWvPqogjQ
VNE+d3UmXpB0QEzWck0+8+2gupTK4hQwGXtMMWdeN2sKyRqKBgi37Rq/UKAv4J9aazFggRn2+rzM
QncOJS5QEAA560GJuEjdJ4fRDP2PSWzbP7TYlj6YZtJhUhxXO0s0A0CcMPxye6aLq3ox09lvkLpI
l+MwjKYgrgBa6qzurjNQYaLGFq9koUtjUd/AQmnqdF4xUEq5rA3XyvEMH7zfQmsPSmH+a8r9p9tT
WroRLWjcGshd+ATz3q0SKKrro3DsaFnxaDXug6UN2zhXUHLhZdhr3efb4y1tFgvN96njT144v+xH
6MAGXlchyDupf1HsyP8Q0c5di67c4/PgOvGEKCWjg3gFVx8QDs9jE0W0SCecu+FzmCuOa/prnrPK
Utp5OdBsRyAuEbWSmboQ9YT2T23ox0gRJTKWJap2m1zPoFQHvhrc+VHQ/TEVfNDByYn+ntZFb+z9
fER0ZxRqfm9EqnQH9ivqN0MaRca5H+TU3dRFGGZbA120299hodOAjPHFEs0eUzLjYYRLgUvxx+GU
uaH9qFLCOiNpUp1aOUt2OipdJxpl8dYFurFx48C47wRNQ7nGRjelU7xyAS/uDbyfJgN1k5LyLOts
/T5GgreyT01M+26oznIVvNye9tLbDrVMHo+8FrB1m07dxTsrLgKzRw0wcGK5/min6b6NrW+1ZKCK
bm6H6AcdvBUEyNItAy4AMRAyP5QNZ+ssKQlkfrXHw6dREY98SOp4T9M0y9aE19cGmlb3YmqD3rlD
WfuJoxOaRFEfyMWE8UBL+c3unRYvUDrTKCdNhYXZjDq9yN3CzE30DuKHCIxQoo4CoUJ/39WIkGfq
98QVa5zoxdmp+IGgKooVkjkbdEyg5GvM0FE7c5dU0YMy5ud+/AxF9x0REfqzzGUGTOiqCUDzs7Iy
dWgdJA43hf6ceXw3HAkK+T4t1nDJS+EXYxUNogF1ZrzkX3+0DpWyJM1qAGum5/+LBaP3kHqlRYEq
bE+jNtZ3/qCoh9uHYHEtocXBU2BfXtXPsV9Nex1/93Om2NVxRMZph8Wncuzdur9PEUl7u5sQOwYi
j2apFk/0OWAnkJJS74FqOPYobUfv6Br+zlJ/K9Lp9sSW7syLceYuGYXE478TqUkFXDnodX4couED
IJOVYZZyEex4kYDX6LWTXM02YxC4bqEXBKqwimgad1XxtQtTbx8F6MVKNalQrfvRDnVtY1P1cf+Q
qa75z+25LkQyAchLMUBBmbQqZpEsagq9ts0yOOM/ku+rxqi/6BaqqCTb2a5VhuAgBe7XDsTLyvFf
2D0MTNGfpoKMwfts8nkmu+nYyuFZF9BgWvKfreLFuRPygN77rr6G6Vwab6IHAg1EdvFK7Sir5bBO
RAmbuS2QLMbNcxeiQHGH1pf0FDT6GnV1Zbx54zRyvVZBmqx32qS5w0Tz0UbwaKx3rbWGRVzYrpCL
WEzeUFTI5p8Q2WErKbXQPOEjy4UnmcnJM8xqT7Jt7t++W1ATQa2Hq+iazqTwzhjcss8cLU/uQUnR
ixLjHYLaB9jxHys/upfD4s/tMRcXEmlsYiin/0rGRC3qusT2XjtZ0lOmjZsxUXdWnh5H1PNuj7SQ
hUHFQfINqjGGPPNiet903YiqRO3orfgBu+AJ+sA9XXfHk5R7pCKOgxQhMF2u5CsLwRtFILYkbTes
tuZhoB/w/bS9xHVSlDfvtQrx5cEtfBDOgGVJcszHSYZ5Za6Lg05G4JrJdQg5/fWN4RWJkoRhOmAo
We0kSzu1vvgQeModQYKXdRy84ytCw8S1YBKiuHqHSMAYqmjIMyfo1X2o2//UQf5c+Ol9oWfb259x
6TwIzULYjHNOHXc2NcxrsQxpdCoGoztqWwE8y3M8tcFPL67isHm+PdyCzAq6cOQSFMjwpcTU9PVS
aqGKbGovGKNC0Ugr/9UaZIBd+VOPX4nolF+pC9LFyD63uvbRdIdfqGUcbv+GxSmD86dDg2PPFeaE
4jjQvYA4ajbdRlADGcn/R2nNYGnpshA2XSZ4HYCQ532g2M1tVoH9qWNw7UilVOzzAeUkqtX6tu2r
6rEecIPGt7pfOSNL7wwsBaDh88Qkxs3vfo/ai1qiRHmexIwfpbAvHmU/+Zb10YuMjNYmFsl2f/KD
Wv5QD1K1KRDA3KX1EL393PA7Jn4qv2SSq5h97MYokxE9o3MLpA5DXvDXaSPkbW555R020NYRXFi6
kiksfF4VErOpQn8BjDNnxYKhz9W4KxGRaftm341pt+OnaTvDjN2VesFCtH011LQFLtL/Ig8ELucQ
cJPU/EL9Gt9c5EC3sV/9Rph7rRyzOJqK+TxFGULuHEaflknfiEwOnVR70eJflqY7qvJVrrXj7fOx
OA5ZljI1drCVmtWx3IFsSqSVd46ttNhpaf6SyenwjxZVYi+qas3leG048XoR40iT0CUfa6cohPkP
lMda2Vh5P24iGxlsta3UFVbMQjSHQwdyHlI9W+Svcc3FV5M9TyDIG7gggEBIJjDqAIcBPQZZZx+q
cAIlA01e2ZVLgY/Ki42wg47mAhHw9TS1TIJDNwxISFhuuYc96J3aPAQfnuBb0XJAnNzQ2+04Sv22
ylp3P3Rgi6EP+I6Up2KFa7K0BoRfNhFhGFjPLOy7ZagkPjI4Jz3C6utBNlAF3spAUc29F4CwPXi+
rf9bFVb65fbmWjqd9CfAGSLVgNDLbBnCQGqRLOsHR3FFEB0mBDZ8Rj+2qk0byemagM3icOBzwHtR
leUZ+3rVzb6OJBkugYN4N8llivJ1dhokZf+OWQErINqRIVxlJRIY6rJXddBRlf6JpspT1quPqoqM
wu1xFqo1dHZJy2nGT360s3dAIAWtPSAWe65a17+n3uZB+QNS3a5kBYvjoNOK3CRsFk7K62VDftRX
Kll1TzLayMZOcyXJ2qE6LHbvmA9R+q/oBFfkbD5uJ0cxrh6hk2mD9WS1ruaEWvKOC5/zPh28iVFy
1ctSUXTzLQ/LhFT7pTUvcVfs4QKtfJppSWblz8tB5p2sUS6TJnQL9E2HflNE5fcO13ChPmlxeZYp
fPX5nd58u718i2PapMET6QhWzixSJ3IPzySBZeTXkvwRCXbrt63l432J9B8GBeFwsKLxe28Jb+e6
6pr58lIMMS9GnwVuOFZAcyvZOjWZ+1Wv+99FWL8khnRPOgGxJl1r3y1tysvxZpulLv3ac4MBs2cV
Rc26tcaTjS7EO47y5SjTr7i4HZqkMT0rH6STkicnNffv0Bv40QTiePvTLWSHyEGBAkGyeNKzngWm
RI9pEPQ8lzTaX5tRA4tK+frUYaICcvTgdcmLO65xq5a+GAKMFEQnsC3U5tdzy5NmxJrMAv6fIbbe
yuWvYgykAwql+xANrKjJPt6e5dLdfjHgvDhE32ZQkyGi3ZdJz16rnfpx/NGP5la05sqNtrQ7qDKD
Ygc5ioDtdBNcfLdy1JVUCXAgU/I6fEgybIN4zvmH2xNaXMGLUaYJX4wyuIPr1mhOnHJfD/cdpRec
p6QYCfjAzPcqPYSjDEt9pZ69PCpg5YnHS/VptvOtyIxDv/JbR6dMGOpO3KBla341pT+q9ef2BJf2
pW2hjDaRAYCxz0JKOCqaW+E6QrH8yUw+R9LvQt+r5fcmgJBTr2Ri0zeZxcy/Wm/cZezGq+YDiRIt
dNrdoP+l7FeX1J69S5BX+IE/lrxW9l3YIKBTWT7wGTx453dni02rp6N8C2yi+yfQhFNq+ttjx6sh
ZrFjrPEgckNkwrBMcKokPVEi/Gi5+sr7bnEm0+vu76pdNQNCNwvsLpTw+8vwp6QCONbD7vY2WPoy
ika9GjIDN+e8RUlxojWqXgxOAeThqc29P3mHR0hXdtVKRUAsxAiwamLS0UY3jjrZ6yMFW7MyGtWK
zpJrtv9qrd9AgcQ8N0Fjo1Ge6lwpPgcQI7+HYRA99NAhf3iRrf0MXcV+iBof7wZefBgl1PEYmtuY
3rSyrUDZfqrdevxIlqMil4v8zregFUZ6xCIh+lOASYL/hQ5GssnJquJdHrrWJ7nwsSt6+1JiqD4J
a4H8u1JZNzLEHlBxjBx0hQ9taWMCI5yxe7k9ytKeoIuHn6UmJpjm7D4xy7hPEeAbnCitnKquTra3
VoReG2L22i0FGJm+hfMXjw0GtsVH6s7NSha1tO+AilEZUQEdXT0P+sgo8bXClTopngpUjJXKhAK3
JhezNAo7G7UHcLPXldm+KruAzzWeGjuS7jQKHy+K6JWjBw/l5+3vsjiUbk7FGFrj9rwKFKhS09Fi
9c90fLkqKBecQUcmjlKI+vftoZZaJNTUMEUngGs87KbfcnE5eWrn8qzNA9qe7gteo1ubwarmmIiB
kstdLBBL1JIvEXC72yMv3E+aPgGEQb9MFtizS4MO8hiLjs3X6/4XJKh2QupOkI93ChYrabhyaywF
DFyX4KEQnNCemAUMkAyj3qKm5mhYL5ygcTUGrDWRfqF0aavHPq/FmvrU0le8HHI6Ghcri2VakftF
hjp4U0fWfZ172o/AzCxrn8cjaje3l3MhrWc5sQIhWCBIMn+01ibmRn5YT/bourWBNeseyi41PsVl
F+9zKzAPBYypk+wH8snIM2Mlx1marMWrj9QeVxd9Xu0OglR2c8p5J7f40lsRPOgPstasRMWlYAIU
QtAbERPsex6vJElrmgpGrJAkhFfro+uF+9vLuDQEcGtrat2AhZ7XOOoI5PxYBYozZFLmbhSz6x7C
yBiC94yDsitssqnOMK+XtW0PHzzUkzMFQBVHSqNMv8Z+GX1/83Ro/iOgQlpEh2d+JRc0/TgPPfhx
rf02DMmzGP2VxGLhywPn1hWamyzaFXVBso0Gp7MqPLuSqn5I23ys763eaw1YVFHRv32fkcXxm6ek
Vr26GO06R2MKIaezokiUUNVxPNU2BsmmEr/j/DIUWNaJLgdKd5r45fltktgcOh2FprBo91XZW1+S
oXvBI7JYqfMtLiFpkyEjdUIRehaceILbciBX1imTjWNj299zr99Vgfnn9mZYiLiA+9kNNDEQSpyf
0aQoTaMc8URHtuiTUY33CkadgQgfAB84qAD+uD3cwlGa8hcKdwDIJhLT6/UTaNJHlmjdU9aG+Z2b
NpojYXx3vD3K0tpRlNQEfFDgSPMdDuWr14POCM8VBcGD54XZMY1V41uCP9/KjbVwh0BbokmKEPvE
pZ3dWCBQ/crAXoECF4oI6d4Pwfk2R7df+U5LC8fNSCZtUH7iifN64fIBaB8y/hLBOkEDbtT6Y9tm
a9XctVFmn0e3IZZkoZ04pWqQzujhJumNlV7HUnYBrvV/U9Em2ZaLM2QB2/WylrZZ7UMqqcRznYpq
29JKKnO33EhW+ZzJsJ40Y6eMwZoK48KdSOVuIjtNMkJsw9ejaxEWbjLSZA5+FuU2KTx9A4xyn3b5
J7lOn/xWjBth9A9NvobxWtqVlyNPW+li3qkprCiME/RTVK3EbaxUfyKeGO/lUXJXIuLyGlO84NbF
lYkOzuuxqsFyx8Sq4BAUn3xJPSBQuA/QJfVplxXWuSz6ra62TxmuZG8/evrFwLNJljnck1jQD9Dw
08FNLSicserhFiBn/o5TfjnU7Obv/cEAPROAhPKa4JOURMqjZ8rtJhjLf29PavrRs/ICJXli/t8C
81UnkPqXaJtKZE4LPaIzxCHHNbiMPvRZuhJOlsLx5UizY55a6SgaBHicMrRix7W6Dm2kRH5qtOhn
C1nrkALmX7lp1mY3O/S2n1tKl3VggmytEZs2taJhm+km4FY/VOoXQk8QHm6vqLoy6F/tpovD4NHs
lTMJrQywlGX6MJKmZltA4r7/OKRx0n8olCRHLjBHsvpce2FrHMK2xp/W6KcixVD0vvEzx5MTf0TT
gFViqikWvLrRPoverx7zzrS+aqJDSbO21QyT2FLN3H2ZcTC+eYMvuZ879CH6HZmW97XOcz3YxUoe
ZHslBxaJwXAZ6QJLJbXJpfNodjrS/vGQFicJermN/BeS05+0rmx+ZZ1olX3NZ13jHCzGKv4d/YwJ
cj2/nHvMfo20KKOzFgUtUp9KE418H8qrfJ8WdSCcL5VmZ1Cx/Ay9PfspVbK7Ug5djFr//YY5okou
JaVsRRSeBzuKvZ0odA/j8cxIf9b0p9babIvbgqyRa9tEwWROfeCpZqH6P07EGjww0B2WsRbxTVeo
m6FX3GSrNm281g9YWmYojsCPaO6AjJsdAFj/PDeloj0Byzu7Fsbdae3/20Xtye6iz5qSBptoRKd6
RHbr9jFYWlyS/al9CZSCZPx1mM7VITRN30uRYap/4yX6IRu6Rwvs+8o4C8s6lafoJ1LUQa9i+vuL
0xbLSW1oY1I4ufBOnn1ftsHGVotjT73q9owWAtirkWZBmWt9tExJGU8pChKTIDC8HFuu44/5YOQP
jS6CX3TmqanfHvZvr30WopF0hjBHYQwvjvk3HAD4dV3YuE5giHDYh1mJYorUFXkzQgrP7fqpKwf1
u6v04QtKFzjAqflYppugKWWl54PbvrKyFAvJlCkE3jVcwehyzzszptHnqO2kSMTL8kFz5Yfe0D/f
nvbSal8OMbsuWqJ0rebUSyTw9t0LQgQbzdi79s+m9lfe2dN/NV/g6ZHNNYgixZWlRO21dpOoFQlo
5+3q8S6iJ40CV5F+ruXyUK65PC6cSZNKF2gyagc8f2b7CP27Ctu6wDyNpPKfvMQO7yO1b54KIdnQ
4D0pegow90NfLTM++zXPv5UdtfYDZkvbicTE5TdxT5pfK99cyMO/lFFXPxZRhpAyYVlRN5nkFYdI
l+D/ww8bDrc/7uL+4ZU0uULSqJ+Xp9TSxel7tCfGmXZoyvBzoaQrpYCF+DNB7/83xPQTLuLCmCXC
xz5QglKbb6ktH+PQOuul93J7Jkvh53KY6WdcDIORagkzBMZ640rRo5tX6A63iXVIRZn9S+d5Dd2w
eCwIdsbUDVDpsr0ezzcs3O8kdmcSyOambNR/TbN77kNULQ3rY6PaK2djCSdnCoRWBXUVEFXza4sH
jBZ4Fhd1mlQ0BmzdPXmqksKozXSn7KyClpfy28rFN9EU8bYbJfPQIp+2xxl4OGaNaRxvr/jS3pns
N+CeTXnHvPuWRtQ1q7gBJKQnj1E9fNfD+tPtIZYCwuUQ4vUiy2kivAY5fScuig+xgXmJOcQKauJe
fcjcSvkxWTDttKDwVzDsiwNTG1bh14E4mlc1czOi6t97viM6PMq9ZlM3nyL1ISm0Deawx9j+enui
S7uJ2iLdbgr9wFhmlRip1CX8FlQd80ieNCbHcmPij3Tn2qSVVp3LGxwzjXecTBgKQMtpwYC9nMW/
oqlqlb1inYTABj7Zdc250cvd7Zkt7RLqOBDAeXtyWGbnRAPYHYYiEg76Q8dcYJ5irD0uliIMaJnJ
qZfn0xVnS0OGsmgHPzrnZOVkdVFmbEHOe6cOjM4aT39xPpN/rgXzEl3J2XxkpMujMOogvnUhJYzo
GQDJOw4W4XLqKpnUe+YwZ5fKTJ1qGG+EmbRPIx8ZK2VFkXdpv1EstycFgMmFa7bftMbN/VA16MAl
+758HDOt2akNCqBd0n7zkZk/3d4FS59owtQK2mXg7+eVRrO0EhdB/pHksHkOYb0UiF9ubGVYeUks
8S1Jdv8baPp8F9cAoQi5dNvjPWfVnrfLbZHaYhPYccqxCjXvn8R2dfsw9nKsHDUjSYdzreLHvi1b
wKnbRJZgv2NNI/+x/IDXqRVLibur0b+9l1Ow/E474f6y2Mo3+HfXa8jLpVtsQv6xsxS6U1dwT5wa
jNCPY6cbk+0g+XspPccSKiVB6rz9i0ykXnq9IDWu6EFoArppKzj8oxi+11X3RfjpP0mpfLs9zNKE
aPVCLEGRhyLw7LgA0kSTJ8gBAZY8EDbNmGj2LtMjEZxqdJmR3AwMfc3rWlnbbrNkAN/EMUD/2XJ8
RHb1vZSMzbAdiagwIvSxks6N4fZIpKddRGiXa+pwdaRjuNHpfXHErzDMNnYitUjv9kMgNlFhqF9g
tgdr+fviObSo7U6CktdVZFeO1YG4Bp7AbL3dJKuyqUrf3PMkzbfx6P/I21UWxVIEo2DHZydvQcNz
FvaD0G3TBtPkc4gk9qEzpAhXqyp4vv3hFz/BxSjTDXtxEGFJmbGN/a/Td7VjGN5JwyW16aPde4b5
34GZgz9dD70LkgDJqcJMOw5VVG+72As+xqIPVnLlxfff5eGcFZXbYESj2wdrbkcDJVXElg++LMc7
vJ/0vdlq2kYyEZmO+wEZDSTWz3ZWyl8SVCpW3g1rh2qWFmXgkzTMPPxz0iGIq+UGetRtI52i2Ap3
Q2++A2QPGBX1FnYL+L959PbyeggFRROHe+PBCpOPea3vYZLdJck77FiRm4LczT2Bv/UVyla2Eq3L
QESdIrnfCjV6SUz9fkASpzXlNc+/pT0KjxfQHzPjRT87CRq2r72UxQLqUll5P4qxNZKf3IzRvYjr
aOVALKWUKBiB6aViPsHjXh+IRiRBpOZidGrZwBJFRr5aRS67w8sl3zW9v9GaP7fPxtLzEqTS9LIz
kemd1yt0rx0L3wtkB7LUplCflarfVNm9JwQ0sA2JO24Y79iZQDrIiyYOtj3viqWlXRmpijkMuMYX
EJAb1crvs9o8lKG9klIshc7LoaZDchFgiiGOcrW1Owd+28EVz/C/nto0vBuH6EMhjyvPr8WvdzGx
2VaJ+2YAxg7MwdOM7lTHxrgFC47XT2IhNATOcbS2pZsNp97of97+jEvxGnokjUbSp2vZQjPpPUUl
4jhxqj2kWfMY5u3Kc2dhCGCUcHZBcMjAEOazc0ursGCWOb7ZHHwp29fF2lNuIWYB9IHmTVxAh3Re
adAGVwdljWZ0WH6im7kZAEzZ5ZfWc1duhKW+FKSjid5AEYkMdzoWFxtD83svoifnOtrooszvq+bO
x4/8OavSZ3SrcSlrm3FreZE4yq4S3lUj8le3P9nSZEmqQMXAOuWBNVtPCLZoEnV42VTVMNCzNSJd
21egR0qe66MRb1qzK99u1IO4DpIpOphbioJzbGKXxBJgUtU6lb2/G4JE2wZl+iEW6c+giFbAF0sT
FDhrTHafYFbmG6YwqsguWhPxGUkbd5JdbdwmCqcO3Nl386+3V3MhTMP5VCgyQPDiTT57rMSjJBpb
Sr2zZdf1CRyzfA83KTko5eCtBOnloSaBETgr14jiWu770iV9dMo2dbxyOOR1so/69Pj2GU2EJvJh
3t5XL9ZKH3AQLUfPUeJwq7WPZh1sW+Oftw+i0YUGSiJA0M/3gy652K+iUXFWa7M+KI00bujJKpvB
NIOV7bC0bAxCrUSjHHaFKsrzUmpSuQ6cFHlPpZN2Cma9EmCSd8wIIBZjgPe5AuH4pubCPYBAbbXR
56rWToMZ4ifepe8Zh7kQPqg+GfOLs9KGCo2PYnQar9+o6g9D7jey/ekdk/lvEHuWTcJh8wMWrXVG
a9zlbYTtn3ZKlHzlnbd0UmEO8qaEyEe1Z/p0F9FQWCgZDrruOYb7wYz0nWxHW5Mmk5DH/dsnNCHj
+UOX6QrmgyFZ3sdm758xGW5OUepGOz8x4hNv1zUz2cVJTWxh0iiU6+cRIUHzuU1GQ3NkqVVxIKhH
POPaMtHx/hhafQQUEPrZ2w8t+E1SRU4tut9zdGxmjXqvFzZaxW7wrBbjrkKkLpWjlbxm4Sy9GmaW
3BsG7hRmBKrYT9pNyNJZ5ufSKFa2uMZnn7VaXo0yi6mDjCZCoeXokdrdnjzwvjCU/+d6TT/hYueh
35WVWRfVDm4uZrdx5TyBSRmVVbpJFHQK3xGDjIs9MRuuNkcD/qRUOUWDVVCpaMW2LaMfaEa93fqX
4zSdqYkJAljTfD2xUPJr1R56w/HYZXul6IInWUYkuksH+dPbz5QJXw6CC51HqpuvhzLK3E4SA43E
OHsom+mt8HuIyncc3MtBZjtOJFJS9TYwnXQ0zl5q/cza4Ajp6e0bm2X7by6zLdejlC7hwuue1EK+
qzOGspPnVC5XSpsLO3u6IohBeHJNJiWvl6wiYESNxxWX1r1yUvRSHEwwgStrNn3j2fn5uwkMhkKv
aP5hClv2cOgswTSOY11uekw9zU2eRgkxDwGsjYXYx9eRd4i8cqoW01serZPdmI1P8hx2VYhW9hIR
xGcAydGhGLCqr7v6K1X2+oSVcQShUh3uct9ND2Gp/lQG019heC2tsA12GLA33YMr5K3cqL1SVwWg
KLOoxV6HD6Nvs0SKVh4+S2uMEi4oOqDK+hUQNrOa3DBLI3NEFWyLvtzl0YM2XcW6sovqlSfQ4mD0
nGGtGZBU582Q2O2jiG6v7chqbn3U7bzAQEcEwSlw2/qT0rmdI8nFWiVnYSlR9aKpM8GkkfmZbdYu
DHOXcntIBW7YSUG5QSln5eW6UAWYhMO4JpEPAUY6O3ZW1nsxcjDB2UZO1Tx5tSeb90nThg9FLlWf
oS4oX4Uv5VhpGZKMpGOdrrkXLFXO2LJIqU60KUyDZmGsHG0ZKUxum2hU93Is37lh9mz1/kcADF+M
Af3cQlc2qlereA0UJx8nt5Vjs/B5EdlDzhAWDXb386jgGmMR8mgCQ+vG2S720fHH4XZnptHE53tu
pEReeQMuftqLEacc5uL6q2PLr6225dPq9VEvk33TeW+PqBRwIb5ZPIuuCUiUPrtM9Se9+8R/9LXh
J6a328F8h0PMVKAm9eEYIs8220FREOl1TBg5h0n41VAL49kvOm8bYEG10r5Z/EoXI01rerFmnqGG
ilE0lI8S6bkOiqMxYLCSYGCV5a60yZV4JTte/EgXA87OX2bjxBhXLkU5w6dSK/nbYHKWvn2JL84K
/iOvc5JjjuDrWWFkNoqQW/aU5f5I9WH8WMvZF9nVf8H3+lRla+4dC9nxlAcp9OXRE79qXg9A9TRP
h649KMOuQGk3CbrnVGr2leGtXAXW9TXIUJMnFgBgIeaXUT/4YSLj3+aoRRknG32ICqDNjab9Bopc
Pcq9EdT7LMir/qx2shStxLbp87y6hYHwsf0Rf5vM4a/amJKblX0aS41jKMFjrernFvBka0crKcVV
CJ2QgvI0AJViGwzG6w8IZ7oPzR7VvqJv5W0W2UCglPiYDIW8Ke1kajPW+k5KZWsDynMNaXL1OafR
ASsCD8Bwl2f269Ex68M2R5L8M/gf77EPBFbnMlehVcKmxWV4eOt2JWua9Lyo6tBRR2H89XidHuW2
SoA8w70bz4jhf0rRa96mnv9LbWXjRC90zZzh6hj+xQZQq6ZihtbWvB2Nuaecp2QA1EPGhgS+LI+Z
a4iVcHmdOk3DiEkicHrWX1XIIqmR8ZyvhpNvvZgx3pVC3UYRbupBuDG9GlEXFdLh9yFWd7cjwMIG
og7P/QMClOtvfv/B4elxieIuoKf4MUixYe+aYjNJIQq/DzdyWZ49YZ9cde1bLuwd7gZSC4hEyJjP
01QJTzeN5knomBgdmslhyPEWEMfC/nZ7ggsHkbeQgtfWRFK5CjkqxvZeWSaK02AUPnrmEdrAzs/W
VAoX98nFMFM4urgfdETjA06Id66TSJb3reIa0l5SujVu2dKyoZoJWoHU89quphCh3zVGHZJ53rvR
b5F3G238ADZwZV8sLdtfMRRIfxAa5rlZbVgdGXZIViLrk7KGIef/aiAurU3UYLf+1oNNAf6vJTJo
tQloNLvH9d7IvbGsgnMv806RoG3ukLxGE5B3yt7rdHnvUxN767P876AW7xSyFOXaJ60RYR1Yqe/k
BdaIRuJ+6yx1r/VvlkL5210AMzERbRditJLr9dgiOpwrvzIr3aK7ujPFyiPh7xK9unB4TyLFhayx
jJz91VXO9xrkduhrRzL7XRPdBQDViwDvxqz42NjktUKBiihv0WW/G6zgfqqyaf4aJfwa5fL6Z/wN
dBfnwGjSHpUBOniSD9yG+10pfXqKtXwiG7Q/lJWKnCa4wAIItmjFZzvStKc+7Lt8aweSm5/yQsaX
OM4y9wFuXKrveGepNa/lKqm3Q1B65bHCuAM6gLXGzL/KhrhckLQAEgI/i6ePeH2Ga3fMkYM2Oif0
+1MS/VGVks5ZtzH8l8Zaw2xfHbDZYLMtXzUhKOUgpZKrN3tbj3ZlT9G9WCNBX7sBMo7O7kb0eioL
zCvGqedGhVKbvQPtrNIcb5RCHjVVZTeOnMUSko05ZKV9G+W9Bc29Gy1v0+aFZ9CJFaX3T6sWrrzz
iqwKHnrd9cUxC5vM2vhujY2P0tmtdbwdsa9C3GwLzZ5kfTeIcUBTDr3saJuIY+WlJ4l+Zpy93B7o
KkVkoCmQmkg7T4naLJ0g9aXdp5i+k/4faVfaIyfOrX8REvvyFWqjujtJd/Z8QVltsAGDMQZ+/X3o
ue+kikaFkpEm0kiRcsrGy/E5zxINe3gzJbxt7z1mHrX0o8Sn/HXD+RYZ4fYie9GfylsARkN4ZqUi
mo6sGvYRg/wDs2EHWct7A1zU24N8cTFdrTMnWlxMkCGU+dBl5RlWXLCS44pZ0AZvGmdLveD2ggZK
4nr30LENHUCanZQUb5vcT/yyjJ1qiyX+Il+5Gg6uoOsoA1SHbVjSZqeAlYmtP8OO2zDOLnnvQX3U
E18dZMB/PoEXG2jZDTEnVs1MKiC2/Kp+gByvF9c52+Isro1rTqWRyCMdMpeJvJFLg9aZzVKPo/ad
QJhgtrWflCPjIsiH/qT9XBmHCX0L0BsiUr/ri6CTb26Pde0bgp06q4zCczVYIkFIBjwNNj9EViyI
HrPHSQfxVJUbM7oVZXHORkHGIEEW5mcTovHubhiNqDhokwQ1ZnbclNXYCrc4aUscaQWk5GXKbeue
6ulOSP9oM3/jKbYaBsCRGZqNd9+yCTNxiPxbQRWlMkfHLINZRiFej1n3p33g5/P890JZ7OeqbsdS
C2qepmqoYQ839o8+MicQ/w3Qmm4vh7WzA8oCeLCHyJ2hY3W92XIfsEITyK2zLbAOKyaC+1Bq+eG/
RZnvg4uUAUr/3JAzacCcOIN8J0RC4OZO/5xuNs+cDf3CWUoYuteLA6oaXErI4IVpyJz34GEH6MCQ
4GTYwOTeHtHqUkAmAU1voANQWVmMqILDbN5B9x3q72PsUrSceUXJPtKB2KgzrH6iyMa7Bn9Ak1ws
7sYeInesZl8fzd9NzbAX/h93F+d5uwgx/4SL72NA7c4j6J6cGv6LDlEMRYE48v64s40owF+jMgQj
vZkofh2lcb0K0lFjdvJnhDkkyYOqPfTGCNFFNoZ/8eK4Drc4gyCzY08Nmbx0qtW4o7KxXo89q5La
tvShnXxxIpxsHXwvM5vroIuPBTiAS8D2KpCja550wjh1o+vFaIRXsS62cK5rSwNCKrhL0KIAummx
3lvTlkYQ4EIu/GmXQRmMdH9sezN/NJR352YjSkDLV2IgmAhrBrM+dKDPI0q9zrSlobo6Z3iTg2EU
ReiBLJK0YjSVcrvMODX2u9H5hP+LQUKJI/7t9p611xIzyH5ZgJEGqMIvN23de22ei8A49SV31B3h
Wn9QNQpgQDuDB4wGp2k++mbT1GBHw05uh5lpp7seO4PHWLuEngqLWHTfw1/jnZdFwYBXq9+wo8ys
/EFMkzxxh4l75jL9Cq8QOsQMGlbRuebMaO8oONwPLYBjw5sa4r6vqGpkF2urbLdyqNUphYAKXr6o
jqKjdL3VIECWwwdjclIjJOVr/MRq13et81oYUCukbuf8vD21qwsRbUHId0Bs7wVI1ypJV8BnrUkp
wzOvZnYUh+TLX8TAMnTAggUBdtkk0xFTE6wEbCBKwzu8kd8BA7q7HWItRcPP/3faFqd6WMmqKjmf
0sr6RZropIfso4+KmQXMnlEYMQgSCZw9NgRD1u6Sy6iL25EELctN1hmpKUUTB44Cos1hM/K4MM30
9gi3FsYitwCJBFIII0xoOvmuGUTi5E2s6HFw8o1AL9tu88EBVBa2GRCXL6wZIhp11LMaPx15FOZ7
b4r8fUdUQOEHWYwRxN1qdm+FGYTFOWVHR+ckiMHHcO4iwdgWhHZt3AG6xnOOA77g8hhT0LeuDBew
ArRBgAuGZrphJao7AX6wMfC1rYBCF7SawG/Cc3xxy9k9BCc7ZUDWEsJ6fdJBb7WI3RAFyv3tT2lt
RVpccF2Y91Xk6Nl0sNAf6ET9DxWIcCRB3aN6JSZtZ299R+k8Nqsa3psl+AL1yaxt8WVgDoHWAPwQ
h3TK2u6+BqDgDxFzgNGjzDcDv/DYmIWrF4eQQTow1W1cHarjj8KEY5+U9FdXTxt9oGfF6IvC2HMg
iBPN/QmUxV4YSOQBUZPlADg5IjfMHyj08fPEl8R/n0XmRGOgEf0eu2tk8gz77NqMkaR0KFK1VvPD
LyAknvgDFPjicOhg/wIajvpS4xJ/2zlEQZai83OdqFAa5s60mTZjmtMQ5CVCp2JXUsMju8phoXdy
jHCykqEsulc9SPkzIEx1j1Mt/GrX+JOAujQZ+a/b62BxaD2PHiXc2UEDFxsaYddnfdhLFB9FWIKb
O1WxhIgEibvC0MexEsHZhMovFEICvmsxxj1IJMNGfrrYWi/iL1KekroFDRtsdFh1sDtpVE0s2sFO
wO5me8Cb5cYhvTgu//naaEgB6Yk63gtBPCD6IBlSllHahdOBAWJa+H3cwXvz9rQut9c/ccC1BBgX
Wmho21zPazaWfo5Ta0w7MRxAJdv5rNtrq4qjvEgc6NdVY3Nv6j5WHt3R1n9CK7/omiPlG0/2xT7/
54eggv1cWQYSf14AF9k5EC+NAPFzSnHans2BnjqxJcSyOqfoOcD9Gd03kEuvQ3AF/2dHWwMgcm4c
4ZWZ2TTuDbrx6VZHAllhAEnQj3rB0PAkmYYwhJl2GIh7W/hvBZwAb3+29RB4oYPIA3D4Ep05QMgA
4HgdoBRQWU9DQ7p8J4DK20JRr636mfcLtD+ASC+oQm4HiQZuWNEJInp7u2EngOhIzOF9jnx8S4Rt
Ucb8ZwVcBJsHfbECet2YbdCK4jy5Lt8xIvpYuFa5H3PKkryuxF0pbIp6exkF72/P51boeeVchK6N
xqYsEENqO5+ktI5UlF8tYO91pV9HwnsCt/t0O+LqzD4jrOHggu292HfR5FIZtnBpHozhlYIzWKyq
0D8wSgRsX/utpb94FDzPLRQCscFnl6UXRKU+BMkSeTmsRjtbHksz90jSMbxJQ+mgQ1tYLtymnW5/
e5Br0zpTJcCsAb0A2mDX0zoZeNAH5VSc3QpZiMsLGcNE0tlx5rs7iEGVD7k/jTsIFP6hqtjzeC8j
L9YSGku90wt43AJYcIID7L4fuyPd7Eqs30q/B7hYN23VTYqGQJVXbLxXlsFidIPfdYV4sNr62AcR
QJ7Oaz8EMeD2zM7/8DIZuBzfvLwuFmzpuKUPW748Lcxh3Hfu6MawOTKTHNqIG2fNeijQ5GePYjAU
FwczaBSZHIqKw3fmoalYTIH2baG5c3tAa/sBSE8f+q/o4oOoez2g0c6gKQoRhRNFH0Oqb6Z1V4bD
HjqWye1Aq2vyItAykSD+kOmCwlvBGFKSqV+WBNvcBSzPy8nehQct6NTfbsdcnUKIUs3AdthQLSsY
KAFKV/TETIvS3sPt+agqr4p5aKf/Kc6yxG8YDtJhvwWW2flWZj/N4Cm3/tAh7nlnBWDuoJwZwLdt
ORaNugE66kaeCqjoUfVrUh08db//+UDQbUYugNmCJfZizeElbxvWIM1USbav6/YQRbPy+8bKXlsK
F1GWdhRImkPTMFuVwoK1Gb7a4mmuytD+a1g9dGpL+H2JjXmeOTwXcWGbwBW/cNGxDD5rLwHkp0JR
J8ITcJYyqBUX2rKOSLOcnZNDB85wPYFnlRSxBaX4t7cndu0eAIwMqR48HVA/XpzIjGaWUXqwnfLc
b637y+nNPZuqvTvCOdj4s0bCP+NFCWp+H3ovKVi2MYm6CaYhBVM90fARhNxp6vriL8LAawllaqRD
DjjN1ydHKHC6KgrXCCeaBCznXYPHDGpwRQxRlHLj2l7qHjwP6jLa4vhwJPScw8LKU9Zw1Rxdj2jo
mne1c4B5QBwNVat3FSAM9l53xvB1kq4+6aCheGBB0nhIQocX9slrma530lTjN6CHtb1xxq18ZVia
AguMZQbk8xKT1Gi8zTyftCmT974K9t3wVOLhV6tPalMqdOXgnjsrqDTiSJhVW66nXwcmGrNt5Z8s
1z9nQ5qH0Lzug51ut07ulVMUBF3UWVChhabg8uQR1IFNDaS0ICZmJYE7PLiBesMduTF5K7n1ZZjl
IQpnNgBUM3g/9zBqBF7DdPZRnXUbUdYHg/mC0hTa9y/6HZM1tu6gfBDjG1BowZJNuNmwfeG2WwfP
VqhFLiQLFPs8baAalvNpF1XTAV1TlpgGf3/7cFkNBEt7CAuAlYsi9/VSGMtJyM4v0NLLo+heFF5R
J3pU5sdsCrZId0uAzrwRkVX+DrbYiPDXyQp/cMN06triax2VBY3hF1F9a5tO36P8532CQoQ/wd2y
C74hYerzxw6klrceKXBCoEBvPmpXGl+FgGMWs2h/Em0XiWRU2XTSWea9jQDeePrjKUIHA1WM+Wab
RUmup8ieRB5aEmokxVDzexRhA2ihaH3M8FuPt0OtHAJXoeaNe5EithrdXV+gMzQGpLhrgbx+qGlj
HSbl5wfY4H2OlLFlFL12o85EerziIHyDk+c6JlXaaXvueqfOHXad+ZR1UHPvYsN65dlw92P+/o/H
OIPygWkFUAzHz+LwqWDdDCmSLEOxwNwHiFRW9qFEdcJ9NIQb3w62ejAAAQ2yjI0qwlI13sjDwS1p
z8+GV2Vv/G6AGZg1fviLICgng2QOR/oXKqaQ7e7U6PVD2nbtuaj0wRvNjaNn5SPhuIbr7vwanCmK
1x8ph6GTanKvTaG1vHfCPIZW0FGZ5hE7winUIZr+UDnwea9eRpx/0cVSFEWIvHQEuhv+J7AhKd0n
WfVlMkU638vOCDYGuDTXfBFvsSzqvBvbwh7p2R58FcagDxbvysH1v6Bo436C/lP4lQsGgFhecvlr
qqyGxrjGmB27Hcy7DxpiZxuFtrVr8mIKlnLp/gibMJYTmk4UcPrEadgUxQXsHeojlFE4hSA10pWN
7bEEU/7/RKA9gcsX6ivLRKCDs2+jYP9y6uvqrnPF3i7Yno31oZH2A6PWQ8sDqG6Fr3zIupnddCio
dxfg7ru9qNdX3O+fsTira9bjNwDwgaMoc2M4NR2zKNv7hpF0gZmo3pfxqMnGTlqf8d9BnetFN1q9
bKgFCTmB1kTYu/FodklePYr6/e3RrQaC2vvsxQHYzBJsBAlpXRBDsTN4T5yARyMlS5xC8/ft0ATv
dOeMW/L3a0cRqn7/hlxMqBtoj/a5p1MedJC6npVj6/T2qOabaFFhgEMVWLHIT0BrW+Z1E4hzddBi
z1YOTUrnISjvsrLc2KkbQZYvsAkVKZIjgz9lAJSM0QAh3yMOvI2De/UD/R5KsMhLaOaLcAjgBQiX
mQ8hA34lEI9cBok56K+3Z23twwD6DQICuLFIvxcnD6/GKON6UifLCO/b0j1BTXPjXt8IsXQWLYtK
jA6FCAm8rKOvAWp3312L8Y2jYyV7QBvp34E4iznjMuRasK5OoUMSG7zYDfy16RooUAJQpzeGtBVs
sZwHiCo4RUch++U5dNeN2jlNTv7UZvNa0H4jT2VQ9eFfLIvLIS4OiDAHSF95DHigyLYPXt7+jJzM
Q2PAtneuWW+1TNfW+mW4+bteXIKAIMrRg5jqyY7UTvgCvmlOSvP6z5/DVx9u/hkXYTzWYExukZ0i
HpLvgzunEYRSf9f0wt/yBVw72C/HNO+8i2AytMbCrSznFAAATvtP0onimrwSoFcY5HHoN86k9aXv
IfP3Zwjc8kzq5Tj58BOASlpT/SgjP8YD6t1fbGC8/8DmRZEGoKPrEdUeNQVIfSy1e3LgvvkI3OD7
2yHWjiOoxkAXFM8+sAcXIQbPNWrX7ti5Rxfng9P0/IlY+XsIKFtJ4+b+xjJf3VwX4RbfqMErqpcd
gxm10bgnvzbpvvYMcrKJFyXcV2oPZvS00c3bGuP8oy4WRmjmhqQatJshhBL+nTF9y4ovE/l1eyZX
18PF0BZ5ZSed0cuzYUphE3T0wnY3lFtLbn32olmFCQqbL5DEPhJWJP2w1ZCQYHpgPYUOU9Xgsqq8
8fVY1kU6wtHieHtc8y2xvHvRpzFRcUeV7oV4UR4FNMu0VGgO4UnD2timvyZ0+6PWiaX3y2hULMlW
23J1pBdBF+uk90IPbpouen1ju88hJ+J1n3gO9cExm3a5Z326PcbVb3cRbrFCalJbdW2VYEfUdFd3
zrn01NPtEPNGujWNi+XhctBuQq8hach5d+ilpe6bMhsfale0G7TqrVCLe1/0tlUqaMilgrn9XRW0
1isXaLj7gATDRqiVrQVSAlgwyDCAh3jG/11sLd07uWE6M4M7Jw8Gd/Gs7lVMxrrZ9X34eHsKVxYF
2hYWkE2zMJ6zfCuyQHZhNIRmWuXVR5CM49ofXgmdH8LwyZGfbwdbWfZXwRbfS3kuU6MgaBd6Jal3
JfNUEXMJ6GHigC5RnGpeZz02gxp+5XjPdbEo+/DH7R+xMr34EQEcsdGrwe5brMupCksOEEoAi67H
rvzErXf+BBHSLTjo+sT+DrMYK4bpSoHCzNkmVo+2XdEfW+3b70or659K4PN2AZwdN66C+R9dbIir
sS1W6aDyUAWlLM+RauzEGnuYYtvKOgVODXnmDBzdSvUddFed4nR7Vld2OwxP0eYG3x7qEMs3kgsp
O9zVnKQqdI5jML7ipdgASK1sQYQA9wQfDeTjpYVkPbW9I3G9pZnz2TBQi5++UFtvzOBWkMVnU0UN
dWuTkdRG3T9RBSHpYAd6b/v0D00K57f71XgWH8u07MmdahqltOYdjSMj+GG4xO5iuwR/5/bnWR0W
aJ3oDAG1DiTb9XUNoTw2ZqFVpAM3IYv/PZMAB0fF7naU1eUHYVkQ/NHlhX7kdRTdkJ6RVsi0ZRII
dQFHMx4wdx9lbXQstWaHinvBAXgP5+3tyPb8T79Y+Reh5/V5cWiGnSRgLvSouxqi0bCoqq0zH3Ld
zsDk5kAb7u9hUpC/plY/zFbxqi5+5rqibzuLOrsOVn3Hwq/81yKwapqokuFiLIeiuVNQ3ap3GTh+
e/ixtjtvUj2U3r2SerELc4iz5wvYXt0ez+r3QmMUCvlAZ8Mv83o4rIHWxFQSnlp9n0Du61MDV6AG
qjP/LYx9HSYkpvYHE50Dh6pdLskOrLs9lVvYutXRgFA8+yFDS3EJE/EmXuhBgTgTFNGr3AOKgofw
/TF9Z+NttLoALwItVkHtlTUglAP4810U9/6+IXZSu09O8Wbk95VKb8/e2nUGgg6aIfhOaEwuNjDE
J0fYd1CeVqFxT1vnybfrvar6c8ea99SpPsveOkQAYP+nsC9qKiV47ti7qHb41oEM+lgHkM0emne9
m+2pKc9ymj5YpXx/O+za3F6MdllkMWmlOWO+cZK2JL8qzxJvLVlo49gVnjR2FTcptBgKbjg707BB
s7gdfnWywX4P5isGW2L+eRcbvKxEwTMjg0myYQN11yNnqJRnvbeKnB5q1PRPDMdKXHrOmHjDsMWI
2Rr9Yqe0ATpJTdcNKe6GWIpfEGiJJ/s1gXRiIz7ReqPMtLZjIA+G3i7c0W3kZdejneyWUqs0o1Np
9qiNJDAx2TEInd6e0/VB/Y6y3C68KZpWFuxchn7nJAUMppsdwOyGjnkWuR9aItFVViMqhbGWzSQ3
Trm1HOlylPMsXHzTqc2JqANg5GjgHyLSfQkz9rEaf7gGqE5Qn9+gXqxlfpYFkDH0SGFZtazdKTKx
th5bfs5rTR4qSeAiyGs3pjJTicjhY3F7eleHB6VLkFTh7/mCtt13fTNlzAZRJ/T4k6KT2o3tqO4a
JmG5FkX9IQ8mc4OGsfpNEQzYUaih4Qq5nlPGQiZrA+16CjkubxqOPpHxBN1DDjBzMDpx3gbH2+Nc
ndeLkIutaUhnGPK2zFO46h60le0qZqDJFH5ELrJxYa1O6UWoxZFr01ZikebhyRvpPSCrhvk1tO0Y
JgH7tvt8e1gbsfxFr9MKjLbxvB4JoP7YGllM0MIfJI858oeAbsGuVifx4nxbfDfH5C31BKiYeJK9
B7X6sR4iKDqM+s7KMncjUZs39jJbAsEAmfozYXbJl/W5E1Yq9MY0J/Asknia0PF0e/ZWT7CLEPN4
L/Z26Q9DhSwqQIF8fJUz9gb77dFvgvR2mNWR4ISEag40C9G7XYRpS0CsStWkUgd5UlvDT6iybryR
V6+eixiLYxKgu9o2R288QeSIggEh6RuPN9PeIYZ/x13C9yLr2xjsbflKqU1R8tWZvAi/OCWhjeJm
QYn6npJO3Pa/Wg6ZG0ii/81EQmIC4DUAPJZ1UTxW6ajbsUp7r7urWitxreYvHiFArf8bYrEkhspC
8g2q9nkIivyYmbr9mBU2vTMdg2+JPKxup4tYi+2U1b0DixwUu/BclSdBwMqaJkaOroYbGWB4W/nB
+kf6PbbFGYhukF92HgHB1CuTHDnIwM+s/3n7G62eSNEMJgcYC542i1eBp5rZiFTyc+0M1SuDKJL0
+RjchXo2PHbCtOMoqNyOuTaRwJoBsgtAIf4sYqrI4o1NUIIt6zHW8B/qBE9k947YGynP2k6+DLTI
sCaPk0llmZ2GyjpCWfnOcsTGmbRGhoE4AASvISUGhNnygVoWgfCYobPUaBnFKd7aZftTm6givoPF
XwjVkTYDbTYqZdccjEE5NmgyQA/s8SDr3jpR50YJyRxhxKT0ULaVQB9saRmsfWRQMvATQUD1IZN0
faIp2x4rAzaeJzlCIqTK80djqk5aVGkU8h1gR/vbH9haQ1q5lxEX51uhaw9O76GRFtnYN8deZ/In
C6yIgCXamRCYafsS6l156E+PIMW0B5+W9R0KikH4Ljeqkh3rUbplUgxsurMD6Xpo+QOBHTvgKqsk
D9rm4Iyt/6YKoU8C56+KNbuO0uGVph2ANnWG/GuofR+8aVu9cQsRPNq1CV2yzrbg3DUhf3pfQGo+
i7VnWI9jSXIatyacIne8U9VdwBpvFvqOpiK22ATJETkYvwArbj82rlW4MWrfkYoFZNd/VG5Q2Qne
ChB1tDqqq3jM+4Lsq0w5X1XNRbC35EC+hlNbP0ST18Wkh/kWeGdFA8+1jHP4bVt68OMyqss3tEbS
E4PIZXxEvWd6Ig2hMiGBsP2dh4rrkNSVO8g9fCXaOnatrjQSt7SBBS7sdmCJAnRvjHmvQLsJ6jp6
23Q+RL4ogCsNinVmOaRwjq3Kewx2avcmq1lwjsTQAVExRcAw5xKq1/tI8KjdDxx2fQ+0Uph7SATV
ZE95KM1TbUvBEg+6Pe8cGXRv/KL9NvnDI57jPIhLWGh/MYYAcjtt2JnnIWuCPqkzSIWeW0tWKsnC
YmpjZeddfQBpwcecRSJHdlIV9meLRs4bQTx9bxNhukCYgEK9mzR4frHdRXIWdKwpS2HmYb6OMOg+
EQKZYRyidXbfeJ140/ZWaSUlk6BrtTSyfgUWnA6bvgG+sCgn98ftFb96pF2cAov13kz41m1Z5Wdd
NlZilo69K4wWlaKWmrHB9JaL+mo8UHbxDIDiNBRMr3d0HtRSC95HqaGhdj3IrNyDbQkcTqfshJSR
ON4e39pdNMt5AMEGSTwkedfxUJ6CHXsLlkA1ogQCYShJnG9alB//W5jFNJqGgF8FNb0Zm/IrsrMq
pqXRne3cmp5uR5ovz2W6CqBzgDmEfAjMo68HBKXjAndfPaV9NZZJ6PO7EGaLpeW80YPAGWk5wFdW
GwnR2izOoHagHP8Ry7kOWsFytw7D3E/hcMfeStsu30CpYvxgi83EaJ6p5fguQy1msqgKrDyfmqng
WWLx6IyC6Ybs3tZo5r+/SMerfoTFtVs6J7dIUWOPhzaAQOKwv/2h1lb6rMECkD5cllCquY5Si7BV
yqz7k9Np1FM9DRqmOwAaD+bnjtXw0Lodb3XisMhRU4SE/AvRU79mVEaTM6WA/B1LyK/BeGlj7a0O
CQ5/IMJDGAIchOshAQXdcwj7eSdlhMeuNfaOduq46NTrkLQbKdBaLBcEcKAUZ4b/skAxEKcBpwKP
GR/dhl0+FT0K1ZNMPJob4OluSfKshrvINBZD43jX9BZY3WkoKD1Kt+gSbDW0vplbJ30WbpkkrH2t
yzxjkeEBDGu5Padlqs1oD/mLpCu2dMFWhwRRjWeXOAuk1uuvZXTIwxuVtbDKlbvSVIC0VbvaHHY4
Jg+3195SsPC5fzPrtP4v1jLlB0iPGiPxTyOkKvPY4jBziovWy9WBPIE/1+Ze5iVNW8QOJUmhBHlP
M4exu1FPjrEDAMvSsRP0QMXZFWm/GVT772//xtUZh5aJj4KXDbjL4gs3ZdePooiM08CjvW3Uu7FR
GxWZtYNllkv5X4jFRxVTXw9QYwT5Z3ylWtRGaxHnEJP6bwNZHCxI5/w8bHzA7QjcqiuBJmYUBbvb
QbaGMs/mxRmpnQH2cLNGtQATOp4ctsv1ANrP8O5v4jxre0FWGMfkdRzHV2XlimG6a4wK+jZxMJV1
88Wgvd2+5zrvft0Ot7YnQNcAlQ9SA1AWnod9MSw0tLwhygWsnnLvXLk5ihf5qTKMu1o6G4flUi7l
eU+gFQLkqguVErxgFrHaqmfDFFVnw4hKmjToGrzxnxefrJzveKeO0KugE/I8NZjtFyMCZTeRunUh
szrZvbH14nPn5be8WmcUVhA6UECwlmJJnvC5cog3oZEWenove5A/Y2ARgS3wZAhBS8uVBLL4JLR/
wHvQ10nE0KFKzIq5H8EkxbOhR9pG9/YEIaTEz/shgzNJWb4eXIvGgWghFMQBLWx1LZtdBCV1I7bg
0icBY0AbO7YhP+qnrIJlYDz4BXzQSwW5mt049vDNq9GNjJlDCx0HCt2UOKRBJ2LFoXS8N1yrqkCR
V1YYS+3CkB4AdCuGrzZcLry2z2ChNPY0sUUdvoFKPO1jWjCyZUi5ln0B6gpVJFTOA/T2r7+pNU1j
xEIYbEAhQ8UBlyQxKg8v0hBs7956a5jhuYq2lAnWNiM+GuihEJkEUGpxdPmalxSIxiYtXZApDS/6
IWxIgkyB2qjSr20P1OYhyITqBpoCyyVbBMTPqkymUKUNbKiYB7IClnx2E0JHeILYSmWR7g8VjJ43
yqwgZ0IIGZXYcP5VF5syG6H2XxvtkPoMR7MOSHkvAG/YoaToJW5btBvJ+vyRlvsgdJC/YCYBrly+
QerOy12PotWijf6U6eg+mLqNzsNWiOU6Qa3Zn/CwOSk1hMj2+vLY45DY3T7NtqIsTjMcZIGtYbWU
MmXZO6PQzWuNd+hGWXltzV9O1+Lz0L7iuRMaNvD3xReLhD91bT5OY/29MPNTr627qBo+3B7Y2oIP
3RndMmsAvcAlObzJ1VSwIs3yfqe42vf2lzG3Ni7StdV+GWWRtLQ5V2bATZJm7T2KA/Cc/MIDgVv7
L5D/8LOYFeAtsKFfEpHt3ud1ruoU9vF7IM0fiHYSiEltdPzXx/M7zGLRSReCcK6FZ3XYel9tD1WD
TpxK7ezg63G8/YFWV97Fll2sPE8rp9eG5aaawdw8GUKRfSmsUG8kVGsjQh0ZkvloHYL7tjyPHEMB
pgdXeQ+GxiakZiNXJRY5EGvcWORrKw5XNDD3qBTg+FvkIa5rNOAZ4Eyo6x88MBIbrn91tVH0X5u1
yyCLBceldiQYb9XZQhXR2TEAblkMzSOUlW5/nrUtC1C3C94l/oPK4/WJajL4EzlGPaQRpwcSjMcQ
MMY4Q5e1Jyikwj/2wdF0i3u7NrzLqIvhddDOJTBtmElIVuIY0SMfrI2DYXVgOCjhYQIJS2DsrgfG
uGqngRAnDTor9oIvZusCJIyLavristdWsEXDXh3SRbzFkErA46mlfFSqWv62gIw9j4LD7W+11lG7
TCkWa9yEjXerTBGkgSx2ZiDRMrFkl8B0uNnxoX4FLTeZ5KS6Y1An2t+Ovba/YCEOHhfg+WjMz7/t
4uZtBvBNTBjbpUH4tR9+1s2YRPQtD3/dDrM2i9DInn307JmFufxqAyvgrl1maBqOe5f35xwIrtsh
njEvLy51aIeF8O6BfuoyR6oGDeucAfiNgHpZsdOlVu/7LnM/OcGovrvGhDI5h+aSfI8eB8BCo5mb
HwdT1khc/ZxJyLygYLn3YbPwpWPt+FkRkqOnNJYBUmK7z6sYuGF3y43nub384ndDpgv8M9sN8Vy4
/gTIrUeD+rgbnAYup3g0KqjRmd3DWPeJqe6D8LPNobQjPpusTUjxagJru6y+2g5Mi4e4EM2u1j9Z
PiOFx72okI8W30Mw8yoUA/Ot4uPqern4sfOHvlgvbKK2q2zgQKXxpghe1+5HEGxjWW18zHk9vJwT
rBRogoK6u2zJ81GNtJ+GDEpcqIVXkc0fdE7NvUmGBjjUCVd1OUQbue/aDQDH6xkGAKGCF+JwYe1r
o62GIgXvMQEYNbam+tiy4+11ujqD6LgBjoIrDa/Q6xn0G669NvPDk1985PIz2gQJcZ4M+hclTkjv
oG2AkowJ0NR1GEkG2nGz9NLMFuxHU8pJJEPW92RXhlmxJQO9ur8voi2WhTO0wppGOqV2xXYRmFCq
0xu5zfrX+T2g+e8vVp5fW2bnlzOmmjf3XtU9mC69Dy1/I29f/Tzg9MPiAV8Ir63rMK1NTAh32eok
PVGWB9twxRHFzvoTKvJ83EvX3dSXXrvSoK/7b8j5J12MrCsDz5dDVZy7cZzoXoi6f2xcMfanzh/Y
HQkdEu4JrLZF0olyizayFX1xNPs9qpzayUCqxdFGgjcko2B0QDfT/TBSY5dpfbq9AdaUgWahQB9G
t1D4BGD0eryz+zouU4dAHeeOFN8hfJUgE/HgcNOMeaz7t13/Ggf3Rka0GXYxzaUghhBORdIKJi5H
OCLb8QSRzWMFS/PUFGF/bLwi3DUSSKMqN6H/6E9bXjUr+2S2zcRFi+IEEOiLoSuo2OY4GaA/mU9f
moHQve9CMP32BK/kE7gAZ18ygO0wxYutTxwfciA1kH2jBbM8tKLUDu+sbp91VfYz5JLuHD5BLcAh
47FwrC0B83kMy7M7wrsNBWfAm1+gNS3VmX5eQIwOfgdxl78z/DBuCdt4um1FWZw4JurF1Lchs9SS
b1bNkmjkseo/3J7J9SAoIQE9CGXfZRZdWFwWTY/eIYgWPysCKezQ/jyVw+fbYdZuO0if/htmkWPq
KOejNuss5drMYssqvw+d/S2jXrjriiiI0XRpdrdDrixE9zLkvIYuzhw/koEPkhPshg036f+PtO9q
khP33v5EqiKHW6ADPXk8Mw431DgsCJBAZOnTvw9b73/dzVBN2b/dLe+FXT4jFM85TwB21x7lRq6z
+vHmHhGcFOeXzSKE1cGfFIrXTgzwt74felveDZXbh14yyvfro1n9gL9DLUWMQIrMjImPftz78MMj
qgLooKteBfe0CGQH92TSbotdtDo8lNXxZoaR4AfqLMgpDphTcH8CFDgkxhCjZbQX6RaVaGVoELKA
Ug+yOMipLb0+qWEmE4eDO1J6JQNAHfBUcCPYcz3ZfDrBjHl3/VPOp+Bi9yIeclR8TtuHrs3lwhh6
kHDqdNRjkepmaOMm+KQzlt+Cyj1BdLEaN4rkG/HsBa60VZotcniOIvn5wmQfQhQxBtpmeBBFzV/+
YmxIdQyAxXD9LF/aTc0K7IkqO7Ui/2WlbQsECylibk9474ms2LjoVm7W2Xzyv3CLI8opeWX542Bh
PDgIneepa3ZD+0/G9D34pV79+froVrY0wgHkDJrMjP6cV9LZlm5HJy0rB56QrZc9V/X4wIUWXQ+x
OiLHgxgi+Lqz9+xliMaVkLTnFY9bVwBHjb4TVHeeCuAHuWefSFW/Dzr0Mq8HXV0hoE/hTY4q8wd5
N6m1gP4rgBdbk4WD/lj6gBG1ftRo5kakteHBb1KfFQNN4OIWa1/rTWFbdTvGtqgDtH3jnpWApv90
EuPILe1Aq2njFlsbG0D4wIbNVhlg811+UFn5NvEECrYQ7TJVErTmvTbku5zwjW29doyg1A1tE1Bp
UTlZZB0GHdtqrNPiRLXqJoMMRIdej+tFqkLFZKCe/C4b24qvz9zaigRHRUdVDVwZjO9ydGVWttDw
xrHsEFYdSx9GqbQzqz8vEULwZ5b7+VducpnpuGQE+yZTKkZVqLsZOClubAmcjz6oqgyqoqw3Jm31
W54FXOzrygFszAG7L27rt6KDJxEYcuMnv0LmPqmNeVv9hFD7gvQ1zE2wLi8/ISqSvd8h3lGMya2b
e/uCby2NjRBLFTM4Lk++gybCUab1kxyaWwVc6/WFME/08lKBdOD/jeLfRunZ0dQoDX7xfiti1xU/
tKT7wWtI6xZj83Y9zuoGPotjXH4to0oqJe0EfFWQPm5MlnvAFDaZ/pzV4yB2FYMM1k5vJudG81LA
Ea5Hn+fi4yjhbwxaFjTalqejKFirp7ZbnApb8NvelzIqU2mHbVG9udQUJ2YkaUAyTUWq0fnxevS1
/MbWZw9MdBmAd1vmFl5WW9LB6j+ZKbyWXXvGJNJuMh+lXSBxNXt9V6VJfnQSWgSVKPVAR1Huz2so
Fz/EfOCdzXRRpayFAa0NU50soEgAMhza6bgRZfXYhEgFhNqh4w+Q5WUUJTp4LjAYMQmIPH7uCyru
qynvP8nBG0+2gWfE9W+7uuPP4i12vNunjpG7cL2QgHGKxGeBr03/lKbZwuZ5DBtu/PnbGZcBpGuB
5ZrFXxYDrIinDR2u+GM+8hdnaGKrEzeVtWVLvDquszCLcU3Q9hj6lOIky1sKN8sEwmyii4ULpGRb
HAppvl7/kKtb5Czg4kaYBMGGgDh7rNH6te8AFvYy/dV0uyKwzOERJj73BZyAXJlsBF495M4CL9Zl
ApeRxGrc9OQOWv3eO5UF3kNibFxFq+fc7BODrACencuUhxKS5KJHBXHQYSokbjsCbnS1pYa+uvp/
R1lmO7bGaw86o3481F3FgBSxtOIEHGjX77hh5y6QFbQRG0f46gc8C7p4QEiDNqh8wegNtiBFGUBh
Lwm4X2dbIMaNT+gvjnBTuRavWIsqjaQVGnCpD8lmywVea5Qbu3o91GwoMe81Y/ncM4AVtwY/T0Al
d6aTEplx31DBjsSSW/qtqxsND6//H2qZ5fgtKUxrhJ15omdZmDSFdzJKw3nox8z/ybQWujps8jZK
wKvrBDC32W8c+c6yDuQrljfjBNNxmOS8l706UhfkrILvO8fbqJqu7mvkwRqMgZAQL100B6JU4sE+
I9bce+ZoEMdi33VR/yyc9L4znSwAbuxbk5kbIzTn1fDhygU/C4/1GWe1LKZrlSgkdF3pqUWjjIZE
V94zKt3ED5oe+NEwsyoQN4pCK9/AYHT7Xd2m42sCpyDnzRG+DWUhLU1/6CnqB/sM6SE7+hp4HjgL
W4CrB6itenteDPZP5lY2DwfL7pxAEXBnoHzYUx8Smhn+YOLYHFbYrV10gUfL4RbJZafvlG53921u
MP+pcM3SRpXKBLkLxFuabVz/a4vZAPMPdeTZNnD51lZ5zmybG26cTlp5JyGscjCRCN6nk7vVaVub
bMBxUbiFGq2HhXV5+7aVl44wwcZk1004+h34kmgr+3o4OALwTldSNM2KO3dMN6Z77Xln4H0FJWEw
e/TlSx+oHaTw4DjGIA2o23w0KqA2RLUrKTp0XKU8dMx0CNVQNFsCNmufFwzR/xba4lhibGQ2wTkb
e1yFEiBu5MhhLdrd9ftxbYTnYRb3fm+VeKENSXrqE4iZl3C7fLEzXCJFwsZ9UqDBJ12WB4PJtrTt
1g+L3wNcPAVarpicmA7GbSnsW0+lGhg7hRHneu/udTykD9dHunafQH5lRkDPvrvLzNfM2Oj0aZbH
Rm5Px5xKdgLadCtVW/ueqLJD9hclJJTRFktVWEMLKzT42g+5ijsiY6/tP9lNC4fGMr/By3LXG1az
cVWurZXzoIu1QlWrkwrCtzHscF8AkwlRgnzRyLj/my/4e2yLtdJAvFi3PVbEkzObsPifMtJuTNLW
SBaLQkKgZhhLl8W8gdpF1JpKPkP4Cy7zvZJ867utL4nfA5p/mrPcIe8SqOibcJA3Oh451bgb6BYi
fn09oLjjz2TCDxSJqS6t3k3cJs6rKpDNN2hGjg1EMJ19R37m7hZrZu3ax/1r4KxC1wfMmcsRGQ0p
GmqOzhHoxl3nvPfmZ4HSkm2UUdZvXMGrXw+QZmR/UP6xP+ivNE0N3SmZxzrpX/2+ju1u2FgOGyGW
WiuJhHGyYHhEF3Y9WQEVCdehaSzQKr++tFen6fdYluoqtO4VrKtd/zhZ1QSibUWbTzLzGbsp2yY1
d9ASFUngco58GkQeS2wcw6s33Fn85Q4mDhnbQofIJ0FlBNbJI4uEntFIlWW6ZwYvDzQdIYnEGdBH
Urkv18e/um5gOAOa8cxuXr7cJhTOoHdAYEqeW+IHcIVAPhOP1mFSeiIsgXC+NQv2FyYNs6vFf1Hn
6T/bfxDMAYC7RV8WFpRvRlN9hg4KHPE66887+RdxFvvcL+oMMJ1OxspvVJAm4rs2oHoHG+frX3Ht
Sjsfz/z7Z+Mp2eTUhs3NeGJNElq53CdTBTEXWt/ofRldD7Z6VNqzRA3YmqDlzVN6Fqyz8PZLp2GI
oVoRit7fQfAx8siWVsV6GGDs8P5CiWlZD8yV7JLaLp2jnRrWrvM5DOJ61CMEBIM3NsEafcEGDvL/
Yi0Lg5llTw3xOy92R5kcPCNhgVZnRWBIm+1K107CpurtZ9MdSeDBxe2QA20daEO6VT5c3Q7wCECK
hmaKudRrIyX2mVOZxYlYAk17WM2GFXrfEWduE9qtWceOP9obZ9Da6kErfpZoBAAVrYfLCW2J6YBl
DILgkBQRay3QlZ3AIFFH366vnNVAEOCBrSyw/eiaXwaqOl9qGohRKLvUwZQx8J+dAC4dh9FpNhbp
aiiojlkoJqMZsCwrwYxHT/28tWIP1I25mRhnasrCeqDHdLO3MR8Xy9wMhX+YVfh440F94nJcqU5E
qaHyG1dOfTJy7y5Lt+xy1+4JE4wzX8cvM2fhMoRiaHf1YzkcbY12xWFsCc0j1eLnCfzcqWlA0Vuv
9wZQHzRUFWQUN/YIqnEro4QD8X9rc/79s30/dqmPr5KTuNCKCZIu+ixA0cgD4fyzBQX2ENKXTciE
TQ8Zrw3QW0CM6Yv83bUhqcvahj6XVoY9hpZFSInd7SBFM9JQQCD21Pr1T9hoVc9ymPT7jhAZQgTA
fe5sPL4a0uURTk0Wti3zLdxSTr0btJaGRpooCAvkJSQLyuagiMn3vZRF4LsjjHcyUHcmeOjtrbZx
8BCx/kkBpgvxInYjG9rCe4uTX8mYqVORY8HrXMpjYXQDVAEqaAhAICAaEw1WXgMYPLeDNZjh2BvO
XhPcCm1oaD3psMXdORX7wTsN3qou61EIxkkCdj2sO62ei0fdJ9ansba0iMK7G7WkyQAMiMFFBvoB
jhV0wvspXewEo3RoVOi6Ch0HuV7vWF/Ao6dgBWkqHIb+jTRJdySq0KBGJqqTR4U4FLArsSJKiYW/
wJUpSIdGEg8KxVqIantQRxjafZUKerDMXN6mdYLnoDtB8NXQ69cKkgwQwzKxbC2YDCfoUO+wIYdd
MVFgWeBh9CM19PemtejRN3JgRCfi7aRMy8gboUczeVBhy4ZMi+qKg3FZsDrUB6u4qyATGWcY5dcJ
jhjHqcigVMI1pQf1QPoAJJ8322y1k1biB2BEnFzFuyiDJelOZNx/7oeywB9rLHmoxfDkuQmNwEx1
gqQux5NAOeSrbICVzGrHOFbTwG9dKtLPDqAeIXSkimgcexqIhmjI19UYeuiYPYFLXn3JKyDUANkm
bmBbxrRr0UaBS0Uu4goutvBdrNnJBKTwSfhO/SgHZQa+IfQ7ijYI5sJRPxOd2gcns63HFKIP0CRN
nNAf2zuNKffUTVIGletOuzIb7CC3vR9libpJaZb3DXCKX/Ky1gPRsv4hsVSPveo/VB5r71Ref+8S
wdtQyk6d9M5SO21MH3wXSwC+ECjHK/1NRzMHMrqdf8sqmCkKau4TJlqQutUsfzkAx0WdIb1t0u6L
NoB60eCtHjCnFuE0aPZNmujfO8odzHdbhVBFl68efo2tyX8Zk7Hb971P33W0dVDOnYb72mmHcBzA
jGp6KY65befvme6jcQyESyQSqoUFYJcQ4KMjOwFTAb2J0h9Dy8k69ITGDkrklEY4ObSDQoP0m0K5
6NZKXSNSafW9dfWXxumz/YCnH9zjxwq62EqweUl0AceSvZumxjxlYiSoduDSzVPFdro1AARFSD3d
d6kFZVO/fQZMasDUT93B0TogWplh7lJUcMMW+tfRaKrPdZt7AfwifrGG2Nim0CR6kLWV3rZ5yurA
mjL5mHjS/tV2DewJpnH4obT2TZRdEfWj/Kd1K/Kr7+sGshEViyDUk0Ww6YVCX92l+wlWBxGqcu6+
o1kHrRAI4nK9tO+TfpzekmosI+oRGBTjugCQGPwwuN9qbpI8sdTUjr2kpA9bI/F4kDsw5OB9Aa2R
SWmflauxoC4YDSxXGhF0Vpq7olb94yycE0FQht+gLAqOQC+GiHCdn2RiVA950bLIMtGdsp1MHMBH
U/taMTOAvIYBwm5K3RtUzwULC0Wqr1jtvxTOqi5w3ElENDehq4WXcjhUTh7RnrUkbAYldrBmysJR
QTJwRHksdIcSZzVyP4jdT+YN5JDoAb0c8CdBotwXhsv25lDqt6LW2mOrmU5IFXEebSjTPrQ9mloG
LBkjC2/Vpwoq0C99n+gnYYLfSBz4UpRFzgApgZFOY4HOUbWa2gmTD8+1nrdR5qpi37bedBqTXmHO
VPqUTcO4SwyaPeU9BLRHFCVPPR76x7QwqqiZFxZDl/0wdWw8cju3bkc/4+D1ZJg/Scygp1YL9ZUO
by9i0xBncBHpABiGLkmtmKVO+6DaoXsXidOcYKPhhJpeWbfMMuWzVlErgvd2FxYDREbg3DvtAL0Z
Qq9SIko6wwXgPdc/w4lKe7RtBpcc5LifgSuoQwKJsTCRtL1t0NY/aqOl30CWaPzR+1q+95Fhx1ld
ik/eMGgPZqFhPTCe+UHH6HQvQIaNiK6NkHhXw2OHyzTy3ULD9Vyy0EotiaMTXBVdoZFhSvGt8Jr7
rFUFQGsmOSS6wYKkSXCu9C2HcAN0wAfdtEKtrlOYWNLpmHU6prLv6Y7nOMKgrVPf1CUan2nNvZ0z
4TNL1oJIa6f/VLxvdh4otpEr9OqLWVgpyAlDHhTt1EdpOXjPokv1O24SYwc5SFQJGl7fmp2X7Lnd
2LFJNed1QjEBumQGXqSgRh5L3Jk7Yrv/5Gg63fEEC1QrOm/G09o7NVWffGTTUeUXOXa5TqO2rPJn
0zGbg90I/d7pIJJVKyu5bZBrBl0JWo2owPWD+7wTp0gOdpNj3g9jy54Hk+iBl6feV79I8ZSBG8Gu
LCAQXMLMdufltD/C0YFGAsyinS7TAXDp0QgYK8mtMVXkxi51RFRE7GyZ/8yzesBLoq0DjzXil1SF
HjWFxNlE9XwP0ST2uazh0jRitwAaaSS7GVYcWSLXw9KCn6eX9e0ezQ/MqU+cX+hNNIe+4tWuzVq5
0wfpH7wBUGZF9OxuGghQgXwqHwUvX300AiKnBH82a5i4oXQ0wDAWOXRUCXHCUTPZbho6EfiCg56s
Rn4LeFV6HPxe2yk5/cTHqvYssa2dmJR4njRQt4vWNz+3fU2AHqKke26gOBCwTM9CaCQNu5TY+ouJ
tXGo2yaLfPhohjpIz6EkynxCsHJfU1z13BhlgPRK+9ahur7zoIB9VFYuIgcY8MA1s6kIHCufDuh5
p7u+1nBR9HhsJBlP9lA4r06Fm35qCW8+VV6HU6ngM4zJYfuRU7tAwaKowVyW2qOws9da7wjsbizz
DSgl79AS4z1N2Le0y4p9pVi7g7eTuukHiEcLbqsQ2ZcNu3L2SijO484rs8eMgRsDPKR9A7ANHG0c
l8FCweIQuzKbSBTCu3M5lT+o0Xxz80zDYWoZL6bR44JukhqoSYoDtST8qFlgNqPnf3Boye9dBxun
mqwsTrupuPeMTj74JMv2uCDIrs+Bb/Os3A2dtvQiMwP5fMo078Yibvv1z3M0kK9NcAIArvvAXwKK
D2DJzvaPrpaF6XTXW4+t92qMGz4iqykTJJRRmrRQ9Vk2OIRApVjVrYpNSC2oUb2UJft0fSRrBYRZ
BgmSNFCpQDPlMl8ZHBdOJUYJfxTPhaTWGJLsSbre/nqUtawIfl2mjWxdQ2q2KHymNoPdOlwqY6m+
mVYTme5NlzTQ0T3+T3GWJYoUWgGDylUZD64NUIYPDTTU+y0z0OFX+6S1Bt9YCGufb3YxRQ6N0hJS
6MvPV46OoElNi5PqRg/PdiLSTwanpgrsKq+3PJvWo8GlD06/MxdlUeK3WM4Kj/RY/3ojg6mGAh9a
lO+eqbYs1tYmbI4CrB60Kj5AY30CzU4i8CGp574Is3om6O21SYb729goVK/Wlc5jzbvgLGXOe7NO
/BIWbrWLzIcWEqJ6JRrHOdQidhDnb+5GF8L/DuQJA+pozl1P0jwQIAJvbLfVzwupCRcQTBMKwYtV
CtxvIWEQTWNOVAhm37EZzfs69TfAPGtVCut3mGXZvBtFpZeZJMektx8yVdywrvzauF00FtnR5tUT
cf2NQs/ayGBf7wDOjJXzAXlZgO5BKqTDYGersJmm3aRVd/pI4+vbb60wh9YdcA3WbL+8LF3lBKqM
eQsL+4y7I0yXW+PAldnudIIregLI9ODCgXujrLsadF6meL4DEL+EsnrTBFh1WoG0rwxQMoGiMFGp
r23t1i+nJpgqtYULXl2x2BP/hVz0A0A0QebNaBOn5LbRRJw2fVgKoDeaGy8xI3THgsxlIandEMna
xkde25rnwReHgKSO8GhLvDh16y7qZfcTLeA0ElCOQZ3DMnfX53TtDnIh3w8xjll0c9mzyszRllNW
8LhoYR1I0s+4XDf6+Osj+i/EEsCEhKxRvgSAoDBGtPH1224uecpcCyeXv14fzryHl1XIs+H4izKu
11aOx7mrxza9dZNYTm1YoaNNuj5syjdNL0Ni0sP1mGu7z9eAIHc0F9fokmcAQXUxGAytOMuWNwa0
msMUloVRV2X2xtrYirQ4StmUaB14kXAywbtkGg6ZTwKz2EKpry0JH9CSf9Eec0Pg8sA20fJlRpFA
NgggjzIZd6C77P/ik52FmJfM2Z3gZpK3UAVqYqmDhBuYbYJqhdWnyaGcMhj3XI+2tgDPB7R4BI0e
BzYGr+dY0yTQK/QABdQhgC/H7SjU1+ux1o6r81jz7XA2sgqK34W0AI1Cm9gOdCJpBMGMbD/SMbkz
y9I7pto0bayL1RmbmUmgJuEdtnx/5Z0Ocp8sp7gUfuRK9uJjt10f1xre2MHpOkMdXRuI48VHRMEu
qUhGWJxMKMnpO+I1aE2+WagcgMbpmBCBoykKDVuNmZU1fxF38UFNCBZkXjKUsZg1b6QrUP3tRjeC
zWGysU62QvmXc6eMztaFrEk8Gq0Nc/faioRD+ENdDP5Wz3tlnQCiB61DQKvAPF5+zhppKGsLCOzn
qOcVPA0alJ9RdzH5L2Efrs/dyvq/iLX4hH1ZT5xnOgFK29lpDUpySfYNck9h6Rvfr4da/YQzOA/v
ZSQ1S5Bl36Cr7DuNG3tJ73zhEHhC4166SMWBoHr/i1gQvoR0FbwLQS++nC5Ig6VNlovkCBBVSBuC
9o8dmPSf61HWJgpvfw11HtgtQyv5MspgjXDldCFWZUBZESzyAJCVQHpw29M+65A1vh5tZSfPonig
ThjA8ULY8zLaZDOKDhOc06CBMHp7Q4cS822BHteWqODamkCKC/oAWnaQeV08M1KY1Zi57dLYrp4y
mI169i3EQSKKksP1EW0FWtxZugOWhNb2zpGXUKWUJ3/wQ1M99Fv68Gsr73xA8++fH7zepLrUQGvN
EqhIWtCQ/lRVfDbFtrYmaU00HNRtHYQECIpDe3sRS7PqzOzaEmoLZSL3jej6+6Ye6qMsffZYwXEQ
3Q+j0Z8YNr4eUirKQ9vkhRa6Tlk8iQIwy9Cj3NiVkNx+5X1F2qC0zeHJlOUQ+4nR3MkMWmjXZ2J1
JZ/91PNMnX0hj2iQGklQA24BSk5RYk+1l1Lyo+XHNor114OtTvtZsMXmNBitOGsc/yjy9gYVqJOv
/CN4W9EEN4L/LdTieCsJulWFdNyjjUvIV5+76bs+ALM+bCR2aysMlVKww+FNCXThYtbN3hiGMZXW
Ebo8x87UbjW/P/hes8F2WZum8zCLabKTQek10ZtYRz1SAh5nfgblMiIwNvS2VD/XjhugHmayHpax
tUyJLei+51zgZZRKL3LG/kaXW7xwfe2zASgDRj2QasYHmqVD8WrWtLGLtZ7uTQDxcq5g63lTMBTb
C7mvsnaXedCX4TgY/J3JtEh0J4198UFB/vOVAuUjzQHZGfWV5aWbegMbQGz2jq4+BY56anor0u0X
Dw2J64HWvqsFDCA0FeH7Bhrm5VbLrDKDlADgtTW1P8/y3FXZbNRVVj8rUn7AVYA11Jemk7kF9BEh
JY27YjpK7gRk7A4tqPDXR7IaBhQ3iIpB1Bq/Xo6kMYTrQhRBxibkUMaOoVfbRaowor8Ig1Kr4+Iu
8qGbdxkmVTRxILSJD+Y5N5X0b8lE93klD9fDrJ1KEEL4L4xxGcbLIVAsdKjKmHnzppdj1Ek4RXlU
O4xZyTcWwXzuLHJRFC1me3cbeSFWw2UwXVYo6NmwzYX3FhqOzXDqLTnT5JJ/JokkccoP7gBN0+tD
XJsw4IoMAEpQjYUew2XUGjpwNmlpjzaZehoy8dgN5m6U/MtfhIGcv4FiEHLf5WGoBCTnBruFtUGu
HcdJjyruBV6/VahcHc1ZmMVhWCcwLiuxMI5j3sDpqg80Q4QoA//NRzsLs1jl0mNG63pwECcO/CfS
VwdNHN68/sUngxEGPK8B2EW15XJmJt0obNnlfawBeQnmROJmkTU441Ort+PGflq7RCB5AG1q4JFh
CrkYkMFtsPtqZJv+YL8YtfdQ1Gmo0XbfErUHYOwvTgmkniaWm4n/L5FZYwvstrKhRV8w/1DC+bGy
utAr/4JFAKltPLvwbNJw9i0erRZep0y2FT1Jn0MP1wNgw4/A5knUxnjWzgn89XPNykZGvRSjdxOc
uLnM2MkBhxF0DJdBIACvplrZKAdO+I7Xl8ZaPKjwQl8E/wKot5iukRRc7wqoUTqpzG+k42ehJyAx
7PXNr8msv12PtqbeDifA3+EWLyZLk5KyjmUn8Bf16VCg9fnOypw91IOTZnAu8Sr9vrT94WeryeYr
tZV47JWd3+RaxfH7QI5UYVL3Xg79JLxgs4lyCFxnjrOxL/9NQ5ZnKPRTZ0qbBeneD5UNPx/MtG+K
U8p0lH/LUrM4VAyGSgR6NQEWV6HH/F1ypv3IZsMVZGYKOBGIhf10TD7+RA8b/UcKFNtfmK85AE8D
r40sDe+15ZQ5ujQrCFYeywrGMDY54hG/UXNZu0BwFULJH8IsH9VQB5PD352N5Njg5fnYoS1iwYVK
JMkxGdr6Tg79fhw8JwCCoiw3VuTawQtBNJwfoEvOO+HysLLTkowkg9IfGn4Rd7NdZfSfzMk8XF+K
81dazu9ZmGWzxPcyQJ6gPR9DLvK2TIqdKdpDzrNYjeUz+RvX2lkIBv/MhLYP8jpw70BiUhrDcaqr
oAY3gwHWQwo9BGTukCQ0gFVSaI9bKqarxbOzuMvGJSADnpcYeMw7Ccu+Si/P7prEq8NStki9kym/
g+N7DZMmLwsswFAegB/Tv1//1Ksz+nvs/3Y9ztI/Hyg8f5pmtVZI2sENdMcHYCWSX9ejrK1ZqPuj
nY30GNKciyO6omajQQcezk0ubKS+Tea77nzNGeRjoOLrbjndbUWb3+FnYwJCR/kA/QITpKx9WT6U
9hhVELkX/W5WqLfzP28h4vb5Pbr5G5/Fg4Z63Ve1oWJnyu5zAEQMVUWV8xeU74sw83VxFobgMeqp
qR1A7tHu0Lt48jPnPaXja2uPW0+fj6mKoYMH6KIPjPv7A5GIWF1r1x2Hu0Tu7nOp3Zb6n/vvXIRY
bnLoU+DoygxIxKFQl7V9F+TQEGp8c0sl7uM1ijx2bu4iy0SW5yymp5c9IvWFjPU6OaSwDq7H5gAv
xzDnWweXbnw4uS5jLeaoKxSgpYmB2gmf2ghowfKhGIAyMmuJRpp09IC7Nn8p80aL3NTod55LwHNL
um6vZf2Wnc3HzY2fBmMHFwX/gTJ7uWKqtAOsrs+8o6LsZw21bOiSv9Wm+nJ9d6+GgT2PDpFWCJR9
qBo2qWwpMeGZ7qGypvePI/CaxPM2Ki0ftzVGg6o4XlkaxLuWZAzaFooONitPw+B7D5608nvQrPUd
rTtt1zr+V8t38jjTm61m8+oCwvsc7FEYbn0oXzNkn6WE5mfc9cknjdJbA1mNXyUR+IVb/KuVjYcU
bbayhMSWBubX5ZSZVZdLIOl0yCWR17qpfkhcf38+XechFsejD8cwIDNb/wjHErbzTVadNMBd9jTJ
tjRTVso8UC+BRgtmDfV4fLzL4bQkAaQiMbJTPvHJ2xWoyB3NhJfWYQBuvQtVk7koymU1oKy1tFL0
+5xcPUO8Weqhx4XgoSIwhrOFCyXkoYE7YYS/hG5lRitTDJlYiHChnL+WQwir5KSFwrcGWRLxqko9
JGnYA7V0/duvx7FRw7fxMT5M78Apa6nJvCOF2gP9ZWKtFn0dwEplI1dZWUcY0O9Ai0luUGxKCh0Q
ztS0d+Ck7c2pPV4fy1aIxdwW0C/GLMFKSXGDhpMN357e/ed6jI8vQbiKnA1j/p5nd17DVVN7ed/H
ifbim7cZDAD8wQq5dcrt9m/mBr4Js8k8mpnLxy0FwCJ1nbo+msAUuz64Ojl5REX8Fuf0BvhhZViQ
EYdOgwbaO5o6i3KMxl34iibQi8zUo+0ioytvsvKL5fYHvOk3hrUyTTiTQfbCJQB5UX/+Wc4+oVcM
SZPqAs2jfhD3JnwlX8w09TYWw8rCvogyH95nUXwUHWjaQsCcQH2i+iz4e0engGjpxrpeuWsg04Kb
HALd8MBZTpJfe8CSF3kWJ5UmI9KzR0gJHS1mTxuBVm6b80DL50kJu1ZQkDsaOyz/asD30+vBTOgP
Wp8cZBIb7tfrK311mn4PbEl3blxO9BnOA8dDsnN7FkED4vA3IeZOBe4yC2WFyzmqpFfmmbSKuBzg
Sp9Ut73mvP9FiHlq5jsaWizLM6GBPKLgLsCrQ7kvnGFnULbxDFhdaTOodL6NYfy8uCGTPk9QqIcT
K9GMIM2p8cRBN9sXXiafWpFurOuVJA0FbrTeZg72Sn+nyjsg9zzYWDcy/2JSFWgVzBlAk4BtVc1P
GfXDwi9nqfg7oydfrn/OlXPiIvji+PMqfGgQUxmsQhzjXk7Cg1Vu6eHlCuaemenWW+ZuNetXFyJG
Oxf2AXZePrMqDVqANZhBsZBqeGuQ70cdlCU2Rra6j/GawtNglkZYZoTQ4WbNZINnbmpk74lun+s1
tnP6fP0DboWZB3t2LE26SIF1NrMYijEHuDrs67Z80dUW8Xt1TcIxC80ykGo/SBClYDNRm8sm7iF+
k6QF4PtHfMag9rP99QGtrkdUi+ETgSsK+dni6rBrtEoGQKOORtI+1gDnUtnfUKP75BB/71A7HqX7
NLX2V06aP85zjdk0EccHoM8ztO3yY5pwYy7tBFDZqjSaqGPI1GBL3ISJlm6BnlcWPo534HpRMIDx
irZY+JochgJ0chWP4FHl3UsNLHDOfxnWFFjaH5dAMKyzWItjsRWoiqddbcR91mmBrPkj5eNrB9rY
9albWSSIg6IlqpazYuEiG3PSFtqMKPAc65E/Y3N9t2CoC4NpPwaW8+1/ivXh9vKqXlOFyOMCOi2y
ek99dBvTGz03/2JQc9XdRVEcJkPLjk+v5ZRQKUGKkPldJpwXYXkn4FiA86/khmbE2tqH+i/qEVBR
w1ZbZhMDyVDXVWigQii7+X+kXdly27i2/SJUgQM4vJKSLMlDbMd2hhdUnLhJcCYITvj6u9in7olE
scRKzmu7K1sAN4A9rbU+nAH1iQocHJsWc/cYr7R1mIKgadMWXb7jWUxuTCNZiwv+g8U/r04iJkUp
a1L4RKN1PvsDiLUnMK7HDyCgqthOkqx1kZR4nQ5An8SshywZ1VuZ6IGFKPGVUOwGn5gbahugnp0c
vSYO6dgUPVDJWQTl8Cyn3ibxZSwDEhWqDVTrhcQ0vJdx8JskrKFC/8zwSVE9GLVhAswqUc+2yyJ5
Ym7X3uc2Jd+7HlPgO7NtTcSTmKXsAy3cRIZeinotSy2mAigZ1npDlYwerbiS9abg/fBuQxj9c26W
nR+YaQXC0sLxgdpoQTOj7zroLN3TKBk/NPDewLomnKNm17TcueGi8b7kY+Y9tsguMP9HoJ2uJQDs
QQdiogSwEmHIsGMVsOPeiMGFuB3oN4d01YvJkdgC/JoVKmhy4f3ABx8IbpZWxzdl5o9Ppl3USagM
H70Hu3dH5ytg6U6xTaSXOTvd2uwZyAv6YSR+jhLV4Nkb7hOz2UrAZ6pNWQ4NaqdJEg8hQcez36Rj
bT0zUTXvQCgX37UuAJ3sxxaKOl2bSPOG1ZBF2VctdOm3qRgjLKApMH1XWT6mdPhYGXca5ADfG8+V
TwAitvq+TmplhwrTnS+0zfQrEkwC8doMZXFWuX136HLThkZj2zgvyC3kvk2r7NEjdVcGPImZGfDG
TD4G0RM7cMHc02ybxul9IMJb4zOYyg3wykW8/DzSOhYhNsoBGlm0iRE0vKF2aGKY9B0sidZak2Xh
5YSXI9SGOs3UvJvdVtKB0CMorECj23gbYbMtGugHgn7r9YtqxYxFz98UwJUrPwXqDwGjq0In72Q4
6ITvh2j4c3azSerRwmyW4U8zJ7PAMc7gKGTIgUdqf3Ahggxap7Z7T4qVGHjpnjehYwlSPBu3w7zL
6oO+qgFHUHxwhx0HLVJsAO89AuYWrQ3qLL2Sp5amHOYkuik1ponr3PcOjenw0FJguzlavFMvedbX
vwY4mbEzM3uNB28hQsT+/V7g3DVGbpEcecTR6Kn96HMnvi8aY20wbckzpmHHSWQV9+w8W6kH0pQF
QOP70mgeurEPK9P+5et25VFZ2sNTM7M9REQPzuYR5JuqtMK0Bou9fpfsK43x4brDnzv7qa3ZxgH+
Sq2ukiCgbXX9XlXD59ag7bMvjHRz3dLSJ0KD2kE4ingDg1bnnjHmKWEFJ5DX4dkmM9Od0CtR05KX
n1owzy2IpIlSVO+So6Yy3/Rx0m7TCalay7zaDmZNV9K+xe9kodcLxklwa88zS0MYBpg3MHGrfV0H
TWf7QVzkd5FX/Rpr424wizXewMU9hFodmq3o7WC873yFpQ89FhDmu/tG1GGalLcZS75c/0yLizox
MXM+NzFBRw42WIgMOIEs6oDxRzxYmFcG+6hcu2uXPhkKvyA2QJHkUpSndtFlKSzPO1h2PT5qXP/b
vC39o0oA1xqVm71eX93SCZ5EjiaMpIMy8MwJIWLQWgromqNfl9UmjVV75HIooOHQDzfXTS1t5OTp
4GvDYAbis/NvxfWUf5Ua7FBjyjelBeoZqDI320iBGSFp6++yGn5eNzl9m3kYeGpydgAkcYnZNrEN
cTX0d/Rdmbpb5nxtm2+FEMjQVzZz6eM5UOwGKQmSfnu+wrFsc6oKXxwI0Byaf9IVmAX4D/CGXF/W
mp3ZskhXx30FGsY9wfURdKp/toscEuVmfjcW/PPfGEMqi84cotN5QK+nqntvKtzxjG4y/a6AqYuA
wlknolrqzKH/gIIh0pSpsDd7/VuornqR9Pm+JayPQeJRur9i2WPcFNyFFPyCljt0QU/b9AHV0UGE
PnbiSSXAvNwZGjHrXUsgN7WyAUtO5KAVMM3kTb3x6QidvODgopOW9EV8MDRg59/rsi7ix8E0Cdhh
WrdqwTRGGndnK6v4B5cUc7bXP8DlEUVbFOkYGn8Yf8Bw6rl9UOm0Tl6P8XG0LUhXEG6A3n7iXGzi
YeWhvbxOz03NHj+MUENYkScUgD/7OGh703jmypD0pe+emfg3fzzdTU+DI2sArt0s6+0AefhKYGP9
rW8kK+/r5X1zbml231igAOxZ6euDBj3OUHRhmz04Y7Mbyg/nL8ASMGajLfHvmCC+1PlHAiYo75kr
swM1klAPP0EsG3pQ8kUpOrjuDovLOrE0fcOTDbSyxqSl0UGjg8o7KKuBh4WFmezBdBndlNHKVXPp
fCbSFRdpNPpUeGRnHsFaB/XayoqP1CXitqs8+QmTL84NVPmSFee79IwzU3PPgOSlbJnqs0PCu+2Q
27t+jH+1gh5r6r1c38OVVc0nauwabEWxn40Hp3cDrm2IsZPQGPznPzfjgZcQ7TFQrWMDzz9VG7GI
941p7ctGbkAW9a2n+abETNzfmJkK7Zhrw9D6zNHbZrBQWUfMkGvi3+oMlfZxZE5opna+4nxL3wjR
1n9NzV4eVpChMawUBEPc4g+lOX5mQt90ZvTEfED7rq9r8uT56w18HZ4eBljaBVk9gU5L3/RJDv7y
eis8DRTKGuT/8jABeQS2oomNHfrk84gV9yqv3Rp3e4XSiQYVm7T+0dno0B2pGgBTMJ9YlbeOwaK1
oa6ltjuEJxx/Ygg1INQ1+ejJOYaueJVx6vUH00MJRQ6buMqfGRmeQLKyIWPxSYwVmI9UoFC4aOzq
ngBE4iryTVK6ddDauL7ZC0fCByOqAxIQbPXFhK6Zxz0mUFCNFGW0s0BQH7gD25Wj+HrdzsJHxUQk
BSAPdA4WwqTzZbtV7MR9SpJDa43t1qmL4kh0tZb+LvjpmZWZn4JfgEd+yQQaUGLYFSoqn2nsqgcz
Q31HDc3T9UVduhF6MfiG4HTEhM1FiBCNGRsaD3wwrQDZmntLoUfmWOmNYXzV7eG6rcsPBTIFnHPA
NBG2X+D+dR7nY4dhkL2RVqGZ8B26NCDfESv+sLAk3Paow5gow4DiZvr7iXt2ac0HswQ23uUevU1S
yz8aGDm+80EXEUR6GN+4oivImMtIC0s7sTmLdBJP93XjmJjwSD+n3cayPhHnpuq/dwb0yNfmXpb2
EVVxdFkR00HWbXY5c85i3ngI1jGqHTZ+jfvfDURjruzj0ppOo7fZMXfABG1DpNY+DNZz3MS3Zv0d
WhcbVj2g+h8mmdhdd4+l73ZqbzoZJ9+NgnQL8CldHEAC+Q+n1RcjFd/z1r5no/zcJuOK5y/u4klw
OnMTboG3fxxscbRr1jwr2ambyjXtO5aP0cpzsLiyk8BntpMM5MIjRv45WGDSfsPTRKF47SS7pMrM
gNhlfNu3Kvq4vp2L6zsxOtvODHm3YYJs8NCXSdDLjzymIfNX5Igu78Tz4HG2iRRXbmomtQX6IGD0
RRQ7z7Iy7P/Ryux0tRj4J5YuUhAlNwepjF3WeO/Xd2ttIbMz1XrAXjRjrw9jRB4sJz9MuNHrJq5/
EOi5nvt3nhSV1WYgqGp7bxNbegtZmRBv98qxXTMze6acSrsFNyp6qAlhYVQlVSA609xCFnGlY7t4
QfzXw9C8PV+Q4xDgI4zROSiDggcisYoN+GOsXayq8U76vtwBddTdjzUdV16S6wcKvMznlruxKv1a
AvtT2T/L5jH3UxDLgsopehy4vf3fPtvkOSfXUipN3Y0UoEcgEW47nh+gNnSgEfsr78Bs2BQGA0s3
+2wGsTjYO4WG8KmzF733ZBjqtV2FMy17x28zs29WRdi1WiFYipDtSTA5p9FD6/CVxUyn5Tz+na4F
FyUDj4FAdp4+mCXmhfuJc5q2qhcbRUz9IVsLTKq6y5wjxHVAB27VDrgxI4K57AGTHGsCd9N3ufIb
5klZWgC6lWayPmDoDmTPIgE75fBXT/Hvhc7TsQQoc2hPK8h2231okmHPx3gzQiz8b3zwv/v5b/np
xAdz5RuStZqAJFvToM37F6ent3hNVuws9MDPPty8juVGAhw5HYuPvQfQo5M51c7w22qbiBc329hN
kW3zIfoEGbru1sid1+vLXD7Wv5c5O2rZmDglz1wM7ddlyEb3YFsfnH5pul/xqgDImntMB+VkS6Fj
DM5tqNLu4wxs0SA1InzYX1/Oogk4P2RZUB/A7Oe5CcsvTXS1uXlgiWNsnK52v0V2466EngsnGvQm
UxPBB1zanNfB3ZbQfACl0aHvUrCogiMziBzRfhZsVWxmzdTs8jCUJ9syghtyAXGW1kPImbWjc+OB
C25zfe/+nUicHd+zZc2ueNRuwQXqx9mxTRktQbNtWVnQMlt9y9CWVAHp0Hzf0jSpU/QZBvZacSdF
uFhjcD6Krc9ZbzURKiR5dSSV5fV3Plhh85ucmvxlSEbwHFIMFb+01I7eVGOUP1nlyy6wnLJ5SBVj
P3LIo9xQOYjnHH2MfFtINPPBTdtbe4b3B20U3Xa/ckwkWgGmlSdCeVsVB6OPClAJWj3/KO0eEzGq
HtgWmjbpRysc9ChKBTjjkAlzAG2SZUYgOJX+cRggj3Vb8KHnQQ4up3qj/cR8BNBvfHMxEfJu9DE1
AtKQ8RVz6zF45JXffWl7N/tRa4z1yjIFW6S0XKiuTkie73HPSR8MDKSLoD7gOfjNERrE4PpO5beK
aOiv99HwrjKUoFlstTeD8NOfgPCC4S7JMgXKd9bkH9c/6+WRQP8ETXLMlk2TbPP5Mi/Lc7+CWuyx
9sH9y6VhfpZjv6Y3fHmPnFuZ+andtjCTNGRveum+lg8WcluW3vd5CcqjlaxlIQg689NpxSf3iNvF
UdfbUXxEAgHYYia1B8iBhVgvZN443IF73Qb3uAvwCBl6o1wx/++OXZwToFaQxU+EevMRKbhFpRPT
gjqEnUAArEwxXoZhgJhZQSzkCGV4mjlB0UP3WxZFmmG8B/NvYOzV/ZunLPJgl7R5t7qEviXQsPA2
fsYV2/h2PjohhsvRM9HJwHngqEg/KJWRBO0abzxCAdTYl75LXnXfjy9eV2SPvh9LBfIlSncDMGRD
wEt004JBSnBDe1U6WEECOt7vVVbGj8noGllgenUuA69Q/NE1lLuJIO5rhG4p9b6NaPKCgGFQIcW0
QbLNI9/4qUYtP1ngD/pmFgllYYciFcKYwiQ5NEOV8RF3hv0cdQz84L5y0jFEScJpt1JatQirdIT8
tO2lHljulQ30XkshsQv2uTsULmpcaNiktQrVmj/O7rIxiZSokjRCcoFonGsaWp146GX/s3HN7x2x
Vi7PKbU794nJ/zFfi9488IHzSpUpEwMznJaz59LbgGXgVZDsCOHW+GsDzOvPvznSv43NDlvRmGCW
8HoAhKUOyWgeG29ceeIW2mvnC5ptIJA7eZRaFiBmxiAzhMXcQp2q5MNE1l0kKClmVTV+5lltx0Fd
WdLCeWcyDpQCcBIdMg3ueeY5a6/UfKOn7XXBPYwhJgu4bG/2uzRUD5hVdumhd5OQmY/xAJXI5mfe
rDQY5g/vf+ygQwOqEhDhzSuuRl0LllRGekx6oZ+bpkluCTjxN0pCCuH657z0VQgRAZIJ4UQPHj8P
3XFltVAzbKGV2HZD0DOZbQvP7w65m4l7VnLxQMtcrtxi8/WBvO3U6DxW5xYbwYmASQWQ9eOtVJ8s
AsiWqdIuuL66JUM4FCg/YuYCV98szRfIjWmhfQyGF7EZ4slMgryps8cS5b2VosXCRvog3UA+B7Qd
OAynv588DHnjWBB4c8RRlF1fY5Suao6OAWrsmyGpwSLQKsf5wkW8xpJy+cTi2E+zaJiXxeT7RWMg
gQ5BrZW/N5zyk595feBnIOG+vo+LRtBStsHOA+qIOUxCNBX3fFNaoGIh+9YFUTxGqP7UhA3eX2NK
IMFQcdFlqHOOYLMoxKHpob/q2luD8+frJi69AcN6Exm6AYpJ9wLuo7SwzKIAFVXZi12TkxujrHbc
zldO78L1hasB03pI7DHUBGTeuSsI7iZAFtn0EDGOGBQaQuCRHMdEpWFHokyHELlgMkg7MOvvGuC7
3TCKavCMVMByPTi+SfwNysBrdE4LWTp+FrBOYBqc+CBnt1czjFGaJeD+ViMG362nNGe71hSBZLtO
PA4uC4i5Ak1b8BtUrUGGDaArw5zQ/FB4iVt4aZQee1XLgKVp9zQmllr5rgtHb2KvAFfsRIUENOT5
fis5+mA7hC5YE7805q8IoyZpfe9YZWiOa6RzxuKSToxNb8TJOYegOcHsWMLgRAUr7jjzJSYyy5Qb
qEn1Od/mRhQ1HxUz0hvMLfdPbWQSXkNRpcv3pqV0/iWPBS33gwuptECZUr9cd/P5KzXdrmAHB9wB
MmbuBW2I6liUYw4twigWqbZlBvmKyLaaEJmK3hr16mjb5bHCEP3EXo+2JPWhv3u+I2XjusDe0+ww
9s03x66+ytL5SqPu1/VlLW08BmBBlQ8KgUsCIA/D6lyJFBR/KVL4Po/tGw7pmpvrVi596Tz0mH7F
yefVErzHdHD7Q5v5IbeerP4Ns+YYCd9MY3TXbV3mErCFiQXQn6B5Zc+fjLRG2qQR9R76vHO+pQRJ
tte3xRP+86RMQt2w7Ux5KCOTvl23fHkVnFueftnJKtF7EbooAZiSafFgmfQBAIEkHI34HYyKbtDY
xs04erdFQ/+5bnjhbjy3PHuRgQmw03JMS/Tl/X9YPrxzt/mUOeMtMLKhSNJ71nmQXKn2tEq/ab/b
S8yLXf8Nl/569hOc2fVcqKJNTAdoZmYkj55b70AI/YxJgpVjeOmv52ZmFV6TucRmWRsdBSAKQPoB
OiFCA81Xsr2+nrU9dczzrynAQ+L0GFUEM0P/zWy6LmiYDQqj5t6mX3BdAiDyBWQ7G3DFPTGQTdX9
2uM939IpYAX8zkdMjeoXvSDnyvUIosNYHQrWynvCq2IbNzn7xHWbrVTZ1kzN7t+EdBiH6XqoEtdj
aHf+tnH70IEY3PVNnd8D/66IgcAKpCW4c+a4HKInSmiC6S/LDHV8G/X+Fn36Yw1YkFeKlc7K/Mb+
N953AIKbBHHQ5Z0dCszBlIiuyom4e9wPEB/0+/ZZC+fGiNRKbrW0fbim/9/UHMuVYKaBF3YFonJh
h5K8ekDWZGqN3GzRCkJFbB2DtfmL3I4m1pQUdI807S52eBqiufxVRn+aSPwnUfqdkM3OGAqRDHQn
eXlQiWoOPmBBx9RLyVSgY69/7hCnud/skNkcGideIUBta9JDV/LQyJuvKm0/VYnYma1aiZzmbwNW
hreBodALhTJEw7Mb2ipd6BBB0QzKaZR8qqB4uesbw9gayowgj4SpilgU5QHEy+bu+kIXnBFk1GDa
A8cLKILmpCFM+qU1UtAuuqMKmd5l3VsKLTNzTYVifj9OKzy1M39pIVhJjZgnhzyH3KCEimBWr+QU
hr22mMlRTx66BtWjDKSz8RGaMPWtIaw62pCKjN9FPKZZoEAz9xhBdIRtqqhtGMbm23Yjqz5/zjK/
OXB0UZ8Y8FBZOOYZLcPcp/owVECU1SNjd56m/Y9GoLAbUFLQKkgwAviY5dkQAuft3qlxbN68MhHV
RqRd8tTltEHFgqRA44lWPQMt0u01bq9DVuWZHdT2WEFmMU67j55n5bOnPf/ISZLtOlpZaOhjiK3D
/xUbb3kT1cB3Qab0XZp9/o9B8+LWrHLcV6goQDckH6jatz7+hQDoN3qLMiAaVSN1xxDyAGiPsdFX
uzhJnHrDOrfutllkgQnOaY3Kg9AW0qgNVGbjfkNsry4C5U2arlymkR/UaZuAQ1WnYpt3VQy8pOmw
r01EOjsgw8C+lh7E7kyKntwGoLiSB17c92+RB1bAwFJVfSe4BjSBDOgSgqYyJZ8R9HgKUbKknz3J
yzqU6SS9Fydj/a7y1nwDoYb/nBdm8eFL4X30srHtMBLSB1hTFQYIkSKPbDCIJPOwM1owvBicjA/o
CFifotgb76VE0RJNLjVVN0nNir2UBcv3IuWdB8JwnRsgy/ScOnDSqXSZ50qhy2d54FUZUuATA0yl
9N6NLsvok4FgGkGSDyVR1BANqwJt6Fj90/eq/9HV1H4aEju+9Z3UeVJRxl8S1KS+ez3zb/K243bo
oepvBFgcjYMiM+iHN3YShGnQV/zlDxH/1gL8e88hdwx9GKM8uDI3jJ1daQBhRUX6Vxn18DQv484R
CQfo1U2NPl6cQyotqEEVFe/aKB3ZliIOkBvEliApNEDGbG+JBBQvcFCThdZ9JLvPne6K4nD9Flm6
vxhY5qFuhkgV0P/zg2eJNrM1dZIj6B8hRFuzWhwA3HjP45KFU3Frp+M83pfQ+f153fLCy20i9zYn
ngUf1mdvQmc2CTQ/PX5IhOVuh15ALNnO1QMkmfywjToTR5n+aWN4usygEgDRoolCAbCA8+WWGHH2
VVlEBwiqBmM0BsBrbnK0Gf9ibb/NzAtnKDuBVopieNuJnWYXlVT8AI93ukM1HKhhmtcBuHKNFbDU
wmN+urZ507tRhSY6R8RVVfdMgciIvKWRWnl1zOn9PC1iz3bw3yD35KYWxO1UZdT8oK0++iy5ETVh
M7bsdbC46gM+kCEJVA+V+o0GjDgN+94vow261zlu1Mjw3rH1+gWN7Ogf24v4fcIL8qkVFeRqed3R
bAs4BLjAo5yVnRewuKJv4LJJt6VB7Gx7/TstbZnDQMELWmtozM/rZQPI2So21uAUhiJqMIqqABl/
7Ia+MOvNn5tywQ1m0alodjEYTG08o23kjweRgdNv0zPd/Cg6CTpoTju5Rm++tLATP5/XkBhkx1pt
dsOhdciWjsYGzKngPh1W9m/xDAPEg/Y2ptbAz3Z+nECd4ClQekxEuNWmpz8UtOtps1ExOrqrVIiL
xiCshMIgwu8LJhsQ8wyAfhNwoGqmIaZsJdsysdUb7rBq41oRWh1W/acT9/+6OyBESK5R4b8o2+Id
5F5EHIKmaG7ua+XTbWLU5sZBg3/FQ5YCLXgiOODAdIfbaXYV0wqBHBGiPKCYcFfr6qbt9c2fO+Gp
iVm02nctWHSNFvdSBznUtmQl9OBJfwMl1TXCucXVoCUyUQuj5jTPlWII84yIUEFKL7qdWdhPonZW
YAoXYzHTx8G4+1RE88Ftbc9vc+SyANk3yZFXdaI3YqAaFX0I6hhhm/TxJDIS29DcRcc3OhCvT+8U
H/JyWyd5tpIHLB04H2VbcyIVQWthdhIce6irvAN3CWtLC0Kzpn4kApEDwQzLypO9aAqz7g4GnBa4
kIbcN+reFhOis4GgRsayI8aDmrDOx+rrdX9ZCMsttNKmIjzQt96csKfwulrYQ54eGgswObUT0fBc
JBObKlnxzIU45MzS5E4nz4orWRMnkAjaY8jzqQD7vw20fuj6kQ7MLtm4Wf8dYL399eUt+OiZ0Wmn
T4xanTcYXeSKI1QTy0/KU/yNF6hpXbeycG+dWZk2+cRKzMHp3TANeuj4tezeXdMP40psZDduevfl
uq21Dza/Q1wOSd7Y9PYWlOcFmDlG9BAm+nAu/D+PcSxkhkBmT1yPyEDPl+VQgR530UWotVRxmGIa
JjA5r8DMWdBNUekfBbB/K4niguuf2Zwl91msK6dxoSBEPf0wlqg6xnrX0LU6z+IXm/iB0CWgLijA
zpfWKprZJUedpzP5l6H14wAKpaFZuJ8Npe/7co2OYPGrWQZuMohEADI96/iAe6RGEAJohPb9l6JD
QTWKXvHl7pjLV87Z4g6iu+QA0DERfc2uzCpT2eBGjXXIubstqHnMBxJW7hrSavE4/zYzF3p0wRLQ
AZxQHrR4jfJ3R7lAlLx07i0mp0LklCu+uHiQT8zNfFEafZ/VohgOKcFIAU0ttdVOWa3s3aJbAHxn
IdxBw3+uGeNVtaigkVkcrJTdGMiCk/y1z5obPeggaX5cP8mLS2LgBqSAyqA6NFtSKfiQJj4KS6g1
7E1QsYGO7dd1E0uxvEUdJGFTfINkaOZ3UYMgbSA+hvmMvsw3UuSVgBpnWv1yzDT/QjNfg5nFs6vX
DnzKDTARKVCvVSpA84sycmuHUFP3hjs3q9poG9djaW4yEDrzx9QeIztAtaIBBYrB8yGILA6hZoEs
0wnSqrBZwFEye7++okW3wxAz3kWMXGHQ5vzgQpY2zYyh6Q8EWUnn/IpRxjC8IXTbHwYHv461UqVd
/EgIRRHXIwgBM9S5PZDZQRw2xwSRznp11w/S3dC6yLfXV7V4Zn2EhVDxQPIwr9KmfUQLgpmhvbDI
bSunvkFe3Cthvly3M/3aWWqHeQrc6RhogWrMHJdOGDT6IntIj64X1SjZ2PVTS3K2sYmSG58O9A6w
fbl1R3CkyMJID9fNLx4v4ATNCTWImGP6++k7qdF/j6mE5nWRFdsBHMW7sVDW15G2wyNvbA2tpixf
eZwX9/bE6ORRJ0btrh+ijkAjJykHdmcgXnyyGoCS947VVvFKhr7onifGZu5idYi1SnTBDwL40bAr
fBoFDugyjn5C1cZNDOOmznIErJljr5hefGJ+m/ZmT1oJ2uciTyqM8rg7kWTBYByZcaPkn5IiIiTH
lfLfjziPCmQctyC2G5KjQNyTQqcn/95mtHpDi7D9XCuycoUtfr6TAz/zGTSb/cYTIEPKcsW20Clx
tm2VO09MlM7fxB4npmae0kKk004Vz1Bv/7CxgwbmiVnm/IU/np7BWbCIgWWlK09BKYoOWIXhBbk2
D7kw15az5BCnhmY7F2HkMaml6x28MY2ywK9ZX4LclKMIKHPffSvKJPE210/4kv+f2pxtYS1cYxSM
eHtSNKBpG/1Xq7C3neU9WrQK3WQEFNm4uW5z6YrGFC64ChFaAf0yedDJAddABSc2ZmoOGLmGYKd9
ExvZyiuwvJW/Tcy+mR2h/C8BIThg+OIxblVo5e7BAKZdxuX2b1YD2XrmgxPmAsHTVkI5eZZhRluY
HQ0SReU3RsZ6d93M0rEC2ydDk3giTpm/BCUK16aZQ5wYz+w9+jA/Xbt/9LLu53Uzk49dPDgnZmYb
12TK4Gnc8YNCNX8f+fRDuPYb4+wIJrIe3GbmmrrSogeeWJx5vVW4Dpj1THIQKhNo0rHiIJMhBdCz
1qETR/qfCEHOJFFb/sUFbEC+CCSWmDsEOcC5H1b9oNImjcURLPfqxtFet0kTk3wpZbFlI7Vfr2/t
otufmJv+fuL2yFEAtHDrGvoXmM3O/duoTFfm55b38veKZieLpn3bRDaKpwweX28w1CUlOBqLLyJm
G2/F8RdjE4Dh0caBzBD273w9dpR3KOHm/mFo6kAMSUgT48jjVw1KsEg+JY0fuKa1cuUv++dvozP/
rO0k0lBOa/ecq1d7qNBezWoXCq15kfEqYJEtq7C1wLb6Nx/vt92Zl7a+mYArGUman3W70iieaDSu
jDJM+3V59H6bmF3FRSacxMp8tMmd0d9ga+W2morRVm2uQSinXZqZAsgKSQyKdUgz5px+kWRe2kao
wEGcKiDgO2vHR1++QRV6ZdvMJUsQc5pMYabhoggnrZyDMLPu9mXLn10jDWyA/tO42I0qDpw+D5Tu
IL4ibpvaDrX4Vvu/SPmrp+KmrstdkfzshyKYMBGmINuoSEG3icm/GoBPEd+O+kvUZFBsiVa8bOGo
TkQZoKnCZXvZgstU73BfEXdP/S6oBv1CSbeSTP7b+5l9A9BXYHIXpXMXNA+zyNP3tIOJwNqH4CDw
WnFm0y2BAvAd9NOioKmdBoPQGGuLIWBzHLpCbrkhki9S4qBdd+2FI+WDDxkTAJgPxCT7zLWJVdqD
qzqQTVkEtObGLqnfMSYR6t4KSPrnRVlktVNJBdktaARnObTGkF4dYcz7ULjyDtWII7Q+N/WoNtfX
tPQBMSaG1xjFX5Bkzja30Kp1bQD7j2ZmlfeAhNKn1pD/XDeycNv64MTGYiiYscF1cn4BKicBw1zd
untg+UEQHpTgr6jq915+UiTZJmC8u25v6UOh6ovBEsCXJpm0c3s9qdGPjiUYSNJKomDZcX7E2QN9
qkhjZ9g6bk2+gtayv7lud+EMoxsM4iFk1Hgo54X0atSRg7GCAbdFewsx53TXSTfdp2NRh2U1uLs/
NwegOtrQ2F0cjZmLjFk9dAJVir0p36L8w6i+6mwaS/5T8VzkRXj6gQCABCwgAPPmTh1HpZY1ZBjA
qozBkg/WP6feWnd7ae9AbGRhAy18u/kjidAQwUsLQkTTao3Hwe+rsCHusE3UyN+HJG1XHuWFRwSn
C1StGCxGXWzu+MQVlU065Cd+PN7pjIaipXvRiRWXWDQD38L2WVBQmdfdeNfGCCmIOPAmC8AdiAqU
3oKE9LonXIxnApA1jUci6AUsAGO+M49Hxavp3EjFhyTJRYgRjrCLyw1Nkp9Flb9ElorDGOOFVdXu
WVTfRcR9ivy1Y375CfEjQP8E1AMGNXFjnx+7Lu3J4NVWcvASngZDjlYLlMyjaNtk/Ur8tmwKRTJc
xyba0rMbxe3QlfN6RxwS4Hl69zGrIdQavcU6Xzljl98Pa8KDDKkE5oN1a7axRCjhVEVfH2Sjvhok
f6378isQNq/XP+DlNQyCBgu5ESZKwCA8P2KjNUCfWmH+oSnTfNuJzt7YHHyA1614S9sGUJk/vSjA
Ks3n7swx9Ucio/zYZAAQhBEtibgBw5wNoKbMESBIir47tXUNsr5utPHcMum5AUXbukDlru0jjPhn
jwZjw31C0jKM6wghdDHY6ScGKvgjiQvgIDta6ihEGpkOAWs0GYNUoaMPrbWCfvV8WX0G1sd6Hzxp
ZTtC8u6TLV3MdYH5BfNYUC82NylmSHd5D57eTdx2mRVWCauGjZ1CbSzAXOHwk3kN/ZrlRGFS36fo
1/SxTuowFi37RgBQ+FUjXcfrbHKZBJpW9i+RAHsWNEZlVpBDA2HzQ0qc3NsYI3fQAZrmSf+PtPNY
jtzY0vATIQLebFEWJJtke7NBtKQWvPd4+vmyZzFdAKIQ1GhzFeorZQHIPHnMbw5t2ukwuHJIt65d
610AH31O3xtdywFu4X/Ro8f5ToMXPcThOR7DaDpibzorEGCH4UVqkPA/EbMlH+yXD4+wbhILv5Vp
wmrDsH0j4RbC3/XchhFMwlKFJzoN4WAd9K6Mm8cGU+CHaogLuOl6S7JXoOsJpTvVIa32cjsE1wac
igIt3JH+CusygvWd6kZ5KJvK+mWUShcdtE5T30o5JcYAlMDXlwECadCSBVZl2kANihVYbqq/+kK9
ptl8slTpQxqBGhv89/c368bJ00i9EVpEFHzN6zERm88ju7W9Ap2eUwqi7TE3cOgGcrN3wW0cC41r
hzMOGnVt+oZSPYrWwmLKauxDqkfPSgXJNccQN+53uvxbS6Gwjnok03+Qy4t4Ys2JbQIzMj3bUoJj
FePTkxfSfMzwTD3Mjj78h/gF4Y13+Bvru5yZpd0YReCqaExnk5tK9VGv7YMp79lvbjwWQoiAkCAl
Ytu+RDMk/QCPo5SQqm/k4TEc9f5spbGnq8VwEUiN+1tDXyeUCkAFdKEZPGJ+tgyXs6ON4zTC+QJo
BcJQNfz4A/9v5TkO1LJ17WSSnlo0Gr6rWmy/r+eyuRJPupRLMNR71+7NFoRqq6uz26Z9m+Kq0Lc5
/AlT+btseg1bZmuQ8TqRtPIco84MZSSW82OvhtX3Vs+IH6OVQAjQhmx8bLva0I6O08+xGCfFg8u0
lPCatzrzDmuKmsgt59L5WWNQ4EBMT0VVZvaPuMITVGJdNb4FZVmaB1ic8sfOLq0nM3TyB2qbWbpo
VIz9mRIIZik/nBo3gI9ASAss6qF4rOd8J2nZ+JrI+Sga9kAaKn7LfB3s64TfB9LlUq35XoazzHPZ
l+1ZCYPwOEhx/mHne66qbEaFIsXEWUldJ7KwzOShKM3JU4f24ufJOYmDnUfauGCxFTUAKFEUwP9c
5CZ2lohu+6h6ks6cK8mPemfvVGwbkB7lZg31Nv+pgnxMa59cYWhN7VJUHZ/dCH+xOUeu2ql6quI4
fTc4AEWzVld+UEQkexb2IvG5LZb5DXRYgU5TkKO+ffsbWtpxnSEpDkDKMbqUqQUN09GL04yWyYNe
9B2G0Y6xN6HZOI/0qdFNR52JsmeZ5c5jTKckgytQxp/B0RX4Vdnhq5QWhzRzm3an/7PxLQVgD2Ua
hHC4IBbJXxRFRpJpNjql8vhEPXnI5mxnu2ycgJslFi2mcJyqKs7x+q3yxsUX3rWafxPlb5t04P7W
33pzkPOIziSX9qpb3WgUOb3NUDLXylOXYuIwaqHv1p31Q0+aF9oeIMHGZs8UaGObKDCp0NXnaoCo
vHiFCMHbxOy292IICdbwmjUlMJjJdbQHuPKn+8+4cZPTIkKDCcF0kvXlGGMIk3Fu8tq6+iD1cin6
UEu2c+i1Pty7F9abnz1BmUX1IRjei8u1qQEr94FqXINBfjJG61mXtJ1n2XhxvDASdYELBLWxXKKf
siYrYUwGZeLSUjg02tnU5ovVfKkhe9x/cRsbXXgScqJNcLcrYxam2EGg5k7qRbrzYjbFS7nribr1
bUh8uLPpI4j24228mM22aLvKmDz0GYIDGOfgNDhMm+LMyXa+ztZSmNWK65piiunM7VKRLkemnfn+
1Yl6dFRU6YhvVnW05Obz/de27rfzxoC7wtUWd+N6oZQGIJf0dSpGzZOHybRKChAjbM9dkg3TQarS
2nH5unisp3LSxu+AwaCgeP9nbBXlgKKgSnOJcjEs20E5aGljShvTizQ0mE7NnCM5kOtBeSkEJisI
/El/8IFE9qc6scermciTdpCYXXXukLSa7XZJ7+y5uq20lsnjOfV87d/4U7QWbr9D09Vgt60oeXDM
JrhKQ/7Ft62fGIEhNedA0bHRwDnUXV5S3GmfmwEngTpNh7NQ1HPlyjQOmZr9kmZsu+6/sI0NcvPD
xHH4Y+4jYV9COgd0TR5/ytSPef1Tmr79/9YQv+GPNQIgNprk20DZ8+bdpI5XS0YeJHyrXM7yHYv7
5Y9l6iRqplENQGcOWF8kaaJmrjPr2rUJs+RYK1b25jkubWl0EblJqOxXkCtUl0op0CbrmjTyrzCr
LqNvnIw87l01qP56+zsU9iiqcMCgrbWIGfQLzHSeTN0znXYOznpEe+lBKQc8KMLctNK3X/e06ehB
iiiIJs4ypSkb5Np6tMEtqb7MTgJb0N8JTRuBltwFJi7cfyzEluVLqHdaKIV9+BD4hvFd08L5pVWd
6j/s7z9WWUIztcgKarnuA69ssXCz8qh+9MvIeNLUdE8ncCN/Afis0+sh/1FWbUc4IIM6BJPt6VMs
QxErrGe7tX7ickf3AAcD7/6O2Iq4FvgrxdABnq7aj34VVKHSoazXGqk/HIvcOGtBkrl17zw2syWl
mGAy8LRrpXkyDGkOTvfX34ocUIFBhVLA89yLUw1LplI1Ifo/Iqn+JcRG/NQD5nsafP3r/ZU2d8of
Ky0ONobESdClZudJWf6cFxkTjHxn2r63xOJ4WeivdfqAhAxOKkfVx5p4tP7DUzCLZkhBKkPRtbiK
R7tLEl2CrmE74bvAsE8Saeb9F7W1Jbjl4YEKOZjVDCZOMB3UyiR7yGQzOkxWO10wMHxt2276qUXa
T6sUim64PrmdOUc7r3Br+5M8iJDIhlzJmevBqDbKbCdemEGbPlZOit9mGuLOdnHmIH8IgAuWb39g
pmjCoYEKCFLH4lpVhixJ1bZXPLoLYYu2HZDezI7nE6Ss5hj4IE6jzO4vlSNzl0a7NdjGMyPZh106
+Az+Zzn0wlyjDUezca5GUnwY0vhnEviPoem8r20sIe9/3I3zhpGKsCSk08tGWpy3kngdqbBRvNyp
nLPhdINLz5gGHU35y/2lNk7Db8cLXUe1AMrlMvrTI9XGtJmuRt/1lyl1vtXJrkmxOFKLqpnAT5/M
FPBReVk10xszs1luQalKoO/caYwYmjRWoV3aqrKig5Hxrx4GO5v35kMbx+RmZfU2URjTTEtLPY8e
+r7JT5Kfq5cayblH1PyKc1HFshvIrSaEF1OgPVq357u3+pKMaUgbIF8KM6UVLrw3tbSdaFl7jd6d
oDkeoyh9mGb/dP8rbi3D1Bw9O/J+5qOLgBPFEUm4mQQPfaZIcJg69dOgTumhyFp15xyuKmqeiBUo
/4S970pVI/YhaylBYXhAN46K3V0ahH47jkAvJdco/RF1e2Xn1sOhd4XtHrpZBn93+w0RDm+Y/anS
VQp8vJ9hPDeJi1TU/Ve4Ot8CAsF4FCARxbS1zFEcbZrLeZRjL/QfZhq5sR8czeSz3Fo7C209DmUa
f7Ez4DYvAlk3W0lujnPgtWb9FKVRzYBt+GTrSfjWKMIT8cJkBmuUaqucFcU6s8n8hj5O7jNPiexn
34FNSq20Mx5dHW+xEPkJOxC1EGvZF8CkzgoqE3MVBGzS4xzHKnRdJzhFGoWo4fiNyz9Sd3LKje+F
5SgzWVG+M9oTP+qPEmAITStCpoCn61TfhU18noz+sx7iOh1EO2utW4+CvYf2IFMMiDGrKOlY0xhS
29SeVl376RHLF7cPT0PypffNo91e8EJypb1bdhWaWZQkwtBo6lBLLg91ITPBmi1oHpmZPmWF7Tpt
vxP9Nw4z6lW8Rl6hcHgRe/WPl9jEqm8oOQJHc9fxAomUWPtq3xUVvE2eddFxHE31iIyJvPNGNw4B
Yis6zRfwY2s4Auoys2zNioSmPJIYuXY01em9X0Uf7h/qdY+Ad2irlONM7nG1W/ZfhiINhqwagJEq
0OtlRqVH3VHyq9R1zRnMSFwAa4v+juohfdCE7QZyFgiPhsa//Zjs2bNsbVkxfVZIIRDTWwayzg6t
AB0O+9p0n33Ywj1m2LP17JfJzmfd2DnCcQ5bbl4tqk6Lzzo0RYyZVALnCXGO3LVG6N0oXzDTOd9/
vxv7h4rxf+UyAa8uE92MIYcdUYVc1T57SnrzS5og4d076hlr+6e81049MMj7a66udHaqAlZA2OkA
LVkG6nCQJVONcHUIW+6ed/Xwayo/64gIpyfZzF2so9++Hpc3kw2GigBFF4FGd9Dgc6amQpT2L4Vk
hVd+ShqsWZPXVo6P9ohP4l7Df+sDonvBARHiciuGtDTWnSoh/uFJcyddqtL6ORaJtPMiN84g54+H
4hNCiFrGlyAvKjMw89Kz8vE6j/0Lue+XxjB3WidbzwJqhSxT4RbieriNMdw5VR/aaeANSnkOh/SK
cNtO10n8J27yS7aEKdxeafCTkyw7Jj6uB6ozK4FXKc21bvqj05IhAKyQ1HMQSTubfms1NFGETAeY
TGqv2weSnC6WGVQOXiWEIUxEB+TPhQNGvXxMm7fK39JhIMei3Q5PmKRhCbfPB8ls6a1mXmE2J4Lx
o6KjLxb31/ubfOsj0c1F7RS+rhDivH2mLDGKCUEpkhJb6Cc07/rK3JnfbS5BUUP/gsn8Ck6npVYv
uJ8I+SbpR12RzoXRH+8/xe/cabER6ATDM6IzQ2qwxFDYklEFAdfVVZ1AqBwmALsMpVPZyo+1XgME
n80s8g8qBFQ8dtIp6NywbcvTpBnFS2pfrOgK1KbbuYU2Ngxi22jokDzAlV9SAW2sv+a5CuKHuikR
5Bpzvf5YBok/HWqlH06DXkx/Z3oU5zsJ4MYbN6HsCatGUTYvrwF1rrWcPo3h1Q6mhtQ+/UOKacHP
+y994w4Qijm0Dw3i8gr01Gm44DoQQ9Fi1B5r/YdW/W3JP/z6Wz2elD0tgI0rlAkzagPEYRofy0oy
khGDrk0ZkR41OyXV59J51OzyoMTG6f5TbQRHm+qbclUTrm3LAwErKHSgMUQe5gv5hP5LCIm9IQTF
rh6be0aFW++QElEmLxDReNncGCO162AlK1eVW9o41rXQ2Uui0YFP4CPv71rot31OotD8BFR0t8La
3KD0qlSLuZuAIN2e/k7qnMHnzHp97V+s1JhBwKuygMjbYDL6/pk62rfevjsBA/3fouJT/5F7Gk3c
ZRF6HN4IifarnOfFU8jVsLPKGt7OwRNAVBIuGikrUerOwf/RyXE07tNSQFmUq1SGUPQ++YN8zHod
eEnyHYcD50PT9coxFArLO79hYy8RUYXTNPuDdvHywkiTYBilPH1QcDx+IaRbZxYJn4zU3sv8NjaS
g94gAvfEGtLdxVKd1ccSUpRoZLRPPJybxBbal5+kPjvHw1OZ/PXmUyJudWCipJmiX3X7DbtEHaVO
atAbge5ImZf3+quBuVIF9SWcv/yHxYBA4KJKMr9SMJ98S54Rd6MPYFevo6D0YM79EKX+2xMWYZIK
yBZCBOqNi7tQM4JE9jEiv6ZjFb8rHAXgJkp6l/tPs/WlREIp6OFgE5ZpbGvnw5RrYcX0cjrm/ksd
POEdecyHFwPUYvvj/mpbW1DMhXl7TKFXgF5zqm20tUr9GjfNpXSid6UpQzWOdu74jdwc0R2DpAWo
LS9w8eoM8K8tVqsKLm9KeEiZiV8Vv7TcKqxeBgUDiHqulUdrysDNBAqi6fefcuN2uFlevd2Oc9hV
Gn4HBpqJX4P2i+UPrtQ+5fGbN6LBuEwoW7FL1q3oXImkNgAefXWS6Zs15D96p7rIcb+zzPr6RrxW
R1taIUyCJhEv+48AKRl1GctNH3klMg0UUmN6Dsp8L8FcvzPE6KzfXs40UUCE3q5iD7aV+mkqeX2o
NbQayuYgF2pzCZ2qOqZdtDcfX+9EOlJAqEAycbSohG/X0/A4zMuI9pfNvneCJ6dMD6r14f5G2FpE
6DxALQOMzcDgdhFDb31NagLrmjXGQ4DnhwiEHyGxfby/ztbLo7FKWk5BrxI1bteR1Mqf6Fhq1xwX
Ey4z16ofIzM8QNR+8x0C1ELhO0F+IY9cFh1GKaXY7pV4U9R58pXoFJ6zxEd6KWulPQDY1tsTqrEk
j7iJr6R/C9lBTlNLogd4eNpFNfvuGlq9D/dFreud51qHQUNATREZIfFgmrX4Uoo2Gsos2ZgnZ0Cs
7aCJrmmhAeibHO0pAiV9mgccUxBAK3ZC4ta3I8Wj5BGdkhVGC0fFadBB8T1ktfkrsOTwGDhdW6Jz
KTWfpkbf0937veluixPmddQ/wveNCLlslgSVYRSpZaYPIT2p13Kq0VStaMteMx9xtxPuaNWlryoU
CrS5fm7a2H+Z/LpRzlarRNkxo41bfqPImP9W1UR6r4ZmoruZ1Fjt96Qw2sLNO8kOzoqaZUI7AoXc
Ihy76gAJNT9leh2ZYCSG+hHBLudlyvtecXs9tl/LzOFvlabVmpM5maHhyoGDnGpHB+yXb7RDdyik
vH+U5bHK3/sSjd6xbBXjIR/0rvnR60KXrqFw9LCaQ7XWylTYCyFj1YueWOpLDZ20PdUZQoD8ALiW
52hQFYh3CHflZqDCvQ9KrWSIWRrfMyNqapdBoAPFUggzuoojo/YapTh2ubkyhz8FQTU7Sk1XfEj6
vj7dP9LrXBiMB5kiZRpanOC2bo90mBcqSSkiuq2eMJ8yBhvYrOo/j7FaXBO/kD5NybxHNVuDhgRG
kXQYvWbhJLosXJWwb23gJJAwG77fO4laqz6B81bmQ47xjXQN8yD90I3zrB1SpTHlgzzASTj7ijK0
j3Rx51faYv5x0kr4Fu10VibJ2MulN04MzExmeOCWqcCWZULZjNAm7HH2pKl2Z+uDk+aHhMDX+G9m
q/HfF/gKxiNk7qtoN6nk4rESpt5vh7w6JNMb3Ul/tIqfb/7asMapCigoYaktv3ajxm1hhpzBYZzD
46g7P3RfKq8VasOAi2Pp0M29ubPDNu51WjqMBHmXFH3Lb43VVxSNde4j5tg038rYZ3hWTtG0V3Zs
7GSF3jpAFfqk6+Rc0oEcKhbJWNKUR9hPrlzTbEg7V+s/lBym+29y49JQcMsRgqmcn1UPLmmDGMxB
Yl6LUWUuCPJ/8iakZt+8ClhejX4YgHZscBans62jNOwnK/DC7utYDYeAx9IG+fofVmHoIuCUTM+W
ndExixMHo5sRTXrnPNvZSU2dox7tiYZtTCcg85lCQp3dt57QyXlUtkXSRZ5Zmpe66EmPIaOnMtGu
O1QUo3107HxUh7h6tddI37kBNz4ZFb8Q4hRdzNWAqSvrNETMHFEn7KYfwKmi6xzXdv0Le1I73unN
bQUPoSQGIgYYwCquGvGUdZBbsOuO+w7Ralgh/lgcZ7v52zTHHUzbxtantU3fCyEUiIVLtmvRW4iY
ykDBCts/GOkPffpUjLikvJ/6PSGIjQRGY3hG49lWRXdPvOQ/svReCTpLjXSkLmrr7ykqLmXneNac
Pc1Ke+aoP/j5Xgq99SrJOoVNEvMVTt3tkqExhSaQCtMLm+pvDHTaB13u46d2mOf3jjHu6TZtbVPi
PoUjmGwK1WWWK+Mx2YUhCgF66niOihOSjnxpazdXI65OemQc/KT5p4owtI27JylPnINR7BH21w8N
0s6BK01Moxu+bKLK0CqxbTYDb0wakD7UXr6bx6Ybaju1wzo83yy0tNdQJbP0G6QQPaeZL+Vsvwri
706w/K02d5sLMnmB5of/L7DLVY+hTSQ7zLRIv2r5OHwb+l57SprJ/DRWwfiQ9ob0q7OD8FRVw1c7
jn62XEUnZWj+iueQOW1bfp2q/GnEEeFgz3V0ApGdubONTW2AqaLZOoY7CZPOSs9/KInyo7STX6be
P9LYeOgQyHyUDL354ciAKfw5MD4YldYc5yBMvKJOC1ee0J4vwa0fs2BQ3sl4/Z2HprugB/X2HrVF
i5r7ApaGTv6zqKDCMPdpfc+KFxTSQ5yXp1JudpoS6zDHEtztZFgCuLIMBhBLyXpFV0CCgdHqIFXk
T9j67NxM65BjQvkgjDIPRZtg2cINo2YM4yFOPL8fIbVVNrRZra1OcqbHB7vzYe2W8t5Fte63mEI1
gPYR8Ud4tdxGgiBCiakcSFZTKXvOg+6qlvM7qbU4hPFT3OYPvZp8GtT6zbGcUICGOFhoGF/6EjQm
uuYzIc/yJNpAyqmwGmxhkTu0HuU5nWw3isJdP5qN90vTj1uf82LC2lg86jhKWEoAwfYM6yXRC7eZ
H7SpOCjNFz3dgTca6x0DwQUwiwCX/HaEvH2tNYrNg1WEhtcH3eQ/T1I8f+2QgsDwr+Rfcs1GGczX
xlaz5AmycPA1hwHSPgaKU8nHyBh60+3Kzp/cCE2zAsn7UgkuQ5T3uBDNUfFaO2pVnICJtk+xMuMK
amL2LB9spcjUr/msRp5ix9OHUrXG77PGmXd9Nda+Tprif4nhNmeHDNpWcUC2mvtMKoyPY+Gb1UXC
S+MrcWTsqBbnoqK+G42XyVCG/t2oN358kvR5fNdOg/SMBjYKmGEmzd+aaFLaQ51BHSIxzTTsd/Mu
PzQRbPOTFNvBeCwyphOH3Gl8Hfm3ovynDpwqvaayE9Ldw+0EiW3Gcf3pfiK2EYu5vBXYw4yXZG21
v7sx7NPQMjzJyVX5lIRt8JfGWGTYicfb64gsjPKGGmxxo7bSkGa4MJC8VuVnbAiPAEPenFMSE6Ba
EuaE6vmy0mjlGatjNWi8xNC6dwDzgkMk98ppiAis99/axvalO0lXhSRhA9NZ4Fkq21mLqnShOwel
LItrOFqxi9J0tPOB1ksxBRcALCoaHAuXpzLsk6IYQz/w5C56NJ35vSKll6pVdjAYW8ugkEY6B2tI
XgXXtq5qsMwTCYbmW+9wPf/WKbV6iKNx2rn912FGQA25jUgyyIqXuU5GGxe350xmnG/6WOiM3XMx
T/PnvJf7kx/Y3WMLxmXn8TbwZazKJwNZqQOkWwIYUkp3tLm78mrm+rUJsoRRSnZGUfjjMJSDq2TR
OWnNn42sHjO52rG9XWewlPTEcVIRYjqt+9toZ1SJYgTRnD7oVji+DK3cnTQmj7GrTPFnq8PzIkvz
4KQZw16vZeP6AuAG6lKcbtYXn/2P3FkuUWFIyhL1Vi259Hb1mAfxKYAoZQbTMQ0/Ys+J5b3+5nxA
mDZAiRYKypwRsQX+WDWb0nKy6Gx7fhc/5I1yjPvkaE72zoHfiCksQ1EgOBuCMXe7TNdoejgVRe6V
c5TFxzLvIqQplCndE37c2rLgAyl1RIYOEvN2oSwNkH+qneChVNFTCAPDKp563/ALN6zm/p0jl87g
KcgxTTtpwEZhQG9bRzSMXgbibcvDopYm8hgtHYZ4rL6XufE5mVSsl9rvGCocZ7n4HJrf5g7VAjn/
gMvqOdferDQvppyCguOgNk/0Fjvsj2+JC1IA37rAD7i1ECfNMYX5lAzxKR9PjvXlfljdes+EOnFI
2DWrGVqkKXGY57IE6acZzr6KWAaNTQjfslO7upoP7tj5wc4uWh8RGv4klmKquzG+xvaoApc6+dc4
BSsMUh4vJBqQmJk5mXopzcrEQZGLvSiG4le2ryq6FXlpVRPdhUAVd9ftCy5NJwqqAm0xlFEuYaR8
bHDaCTL90/13uz4sPKZwxxCOdWI0dLsMnoYglXPbuLbReKnUyjOl6Hx/ic0nodlBykqsXfUUo7DS
pzQ30BoEYWGbXxHsvSTh3pxma5OISxe6lPDzWW3IsS7yrpLThzTHkjSM6ivkun9jdHcGJHRT610I
oPDN9jAiZwEaLywChJrSIo5ihpr5eTVFXqfr/wRO+lda76nTbL09wiakVgG+XKXfaZhUVDhlAv1G
Qcir6FTPl7VfvWP0O12pdaEvtgBAQXEfreXQSkOHv1eNjjekUnKxu3R+sYCXvowt4sNuKem1vJP9
bV6/wsMXFWCAgqsZqB4rSIAAGKPTP32XOv25DJRDGFevs1Fdzcq/VobiVlV0lNts5zLa2i+CUgQ+
CwzFKniXNtUb/EvF0/vgFHTVpbH/BZLm9gK8oQdvPwOgp2igwkzj0l22T0t9dsq2H/1rntvXtKo/
NWF5kOx6r4DitN52NyxKYcpgprwCCrC4keS2LBSs/XC+VMOz74zX1CofnMLcCcgbexLpe9onFKNo
lS3xbaWd9UaIg921LIKYEqmm+8Ugq5Me7keOjR15s4748z8umaivq1bNJ/0aYv2lWtEFRZnjrLan
EebZ/aU24qC4R6lvf89Dl9NxxLbw+R5UCh5pyg5tl+bPGJG1Oxnf5irsdZExIJS0HCYn+lyMU1A5
V0VqnWMCCuXQ1PMOjGZjZyOTQpNLE05+K+i9M7bBYDp4NEc0Qu0qvGSWfbXj4FnNuic9G3fe3NZm
wIeILghQZqa5i3RLykd/6sYifkj6ynknR06Gvms/1HQIu0F6+ygMYIF4d2QfNH1WLVg9i7omwd0h
cPwDpPqLEoUHvarcVNsJEFvfit1HYILmKa/OUjmqlaR1ffYQWf74KbZi8zrnwx4fY2uLO5YNsVDF
V5hh0e0WL0O1zOMEwb8x9y9OLp3aBlKc9jKAWru/w9cr2QB0hWwDaDgAj4vvVEQVlqMZ1Gk5VrMn
JKG0s5rIiHNZ83gIm7Q4319vvQ1ZD/Y5zE0s2leKPXPeSEhAgGzuus/loLiR+b3rH1MjOSv+Hphh
nayxFn15ji+gEx7u9i0Wcj2qacVkj55sdI5wmj5VamMcYSZJrlyUHd6tdvrO7+z2ADPP3HnUzVcL
Ll3c0ZQcS+CaHM5V5wjD62GyyT8Obaucm6S5lr5yePtLBctAhUxvZo3pH2gXl87sxF5t+YwV/1EL
hBu/xn19KN++/22GRcJKClT3WvoMcUJADb0VeTjGvW/q6CumKpf7T7MugFmCypuOJaJxzDhuP5uW
ptiBKnLjmRG6EicLptc/WV3ZP3yVOZwUpv2Dgp1Edrb1qtkzON76aNzHYPsgl4g29e3ieiiXmAcR
GrU4c5Pk0cleTS1x/V0ppHWA5OIXJAkmDsTlZYO6V6rSNgv8v+RK/hZJ+QFxmie0l94ch1mGuxgr
bcx2VlXS1Nha0lPyeqr/6vBIBVJwBcre9z/ZRsrGlSJ0sYUCg7grb18bOAhDl0YwSplC6etKvTa9
R84yOlkZ9suYt83/0hzLP7KJZxhWKiokeTfsFGdbsYXhH8LlXDnqSla0tLXQLJXS8PBJh8VpIFPt
e2gYHMzOv3ZZtvNqt/YpHQuhyYUqOJiz22eW2yZDVrfHe6wK5+s4YzOVprb1IXOS7tioeYy7JhOd
Cq2QnYRuK7DRtmQkLjx5V1VNPVpmFMhwrurecdP2VzKZh8x6X/Q4Pydu+fxmKXANehccG0IZw/7V
/HZK2zyzC0jGVR4dMYn9UhCrs0Zxddv/WGk70+K12ZVYDvoatm7IKbB9b1+skibTmGut4+Wl042H
3jL8dwizKt/Uye/k17ycpNcpjTGLNy3kUJ2miu1Da8r5d+5SPG1rKTC9oh8N85jklLEXKmn5y2y0
9eemJdE6jH4V60e7Lh1huWcHBnM6hn6u3MrSni7SOmGgb0kGCt9epEHL5Nvug6qas1q6lmrxo4qQ
hcVb+vv947e1BnIBsGwIWuveVjxkhaHOjnVtbP8hG6TjnCs7ecJGuEJfQoycyRKg/4s//yPp1uah
qoNmiB46JJ1f/NYJjrU/+38VOKXv3GZbIRjuA+g8cbRWFAFVb5uRGiPxSvM6DZarD/G5ic99u/PW
tk6RIKiJ4ojrZrnNRqlB+4y5rEeWPz125uioR3oISvuuDEY59DBKL/KDVtnpV5SaBuMxT6p+51k1
mfd2W5uJaaEInaJFsdKWsEvKJrqWvqc2jhoC9aM76DqhHIZnvXCQ7XDARLpJmvYBlumy0rkA4NWn
wmztz2YXp//omDeVGJ6bCm7koxFdy45MwO0KOfQPzqxJxrkYW2BhUjMZtHObGhOMAu6rcmzVpH4t
q8w6lL1qvUezUY0utloyk51KvK7KuEtmOFpzbh5lX9Hm0/1tu7WnIPjDVGWmJPQYbveUrIdjnodj
6tWs5lr2oD5KDp4dw8SI6T8sxeZFvgOc8+pat8ycl2UxroQB/dTW2jN4z2PPNX9/mY2tq9D3ZN/y
OBbSfLdPVEn94JsKwtaO9U81xYeifrGDD2Yx71w9m2+O2QtdEujUq4A8JAaX3UgbMjAYNbtD0FIC
N1Ovdl5bKpq/E5E3TgpnRJRxDJnXlrmD2kWOkRgx+on2EyPTczAln1BUf8mr5jQpYexW2G4ESL69
/TnFEJ+CgLY20Uf8sD+iTg3w2VYS2braNdzsmtu8fEHT9nz/q23kDYiA/sbkUUSumCyDr+qDnsNi
I5cPP2XJc6w7z/XQzZLbZ0b2oY4sq93JmDa+IMktvWJNMEpXlOI6ctLWsrDQYwR8TKTx3I0OAnh7
I52NDQmdhXcHTI96ayld08/+YE4BbGnkC76DatVPo9O/RpP+qsr/QeGCvJy/gNhDcCQxuv1aPjI/
06AwJJJrCxSq+Zw7xa8q0/eyzfW7E+sABRQMvfVh7toulJoxtqhB4mODo0EMIU+xvjpSFu9ppa2T
PBIQUYWQQKOYtsQeDgOTKwuxAi9J7PzcobX1lEct8oZhoL8PwjZH69b0T9KsJTuxZHNl2gwU5mRC
K7qoX6G82ZroqqMUqB2cKf6VDNY51PV/gUJ8SbLsi65Ne5SdrUWJkGAtQEFBql4cuLaYpGLMzNFL
e+lrYEpPSVvCk9OPmtbH7mAgyqwY4Y69wdb3BIavQiJlqrFKZxWAiJA60gztZfvYFCdq8YsTvf3E
CdMXerpIn28UyVWQhFpk1IlXTzbu4vmZOdbfCHSd7geTrYdheyKKAG5hzUbSm6rSWi2xIT0F75s8
+EYn7IiS0k5I3vpQ7IvfHHtkSZYyCDbmJEM9dukDQM7YTccChc9gDI7F1IdeasETih2MpaVeknei
5UatxzFgOiRaGyggLwe2jponjMKl6KH12xBlnlAJ0YWTs1fDyvrXuB7RskRgVHFBYJXxecAsMzuG
UTzvUVY3XjXZLq0IAClCNXuxWQ0rIX1rJhyKpi4+RBhXXi0aja99Pu0hUtZxFGF+ghqJLz25FYMp
Uek6qzpm5+mQH/yseJy74tDVFz36D8GN/gMoWVpkKBosr7xUzxsUGX0mfPNQPBbUf5+mNq3cRKaT
+uZLiCeiaySkQpDUWH5JkHGOPquJ7TlGh0qDHWVncwrrj+APhp36YV2isJQN1wwcDBjn5fhd7ZS0
Ac1kgxQP/efWkOOPlTLtciI2toQgswFJoXqgFSD+/I+EQYn0aTYI0p5f1MfJLMAvap5e7AmerhMi
UhLyO9IGyHOrIzBodVv2RSUmfMUXxs8nZdIeB+rNXCdbh6l+whL62HR7+eU6U2Hd30giWB+MZRc3
bKjV+pR0aedBC3qcCcb62B9wzzjP5T/pLodga7Xfzwf4hmdd9vAL3cgtC77LAyxSGgsvjf6qjC/4
IVJd7PVqN+IZFymIU9I8duOyTM7inkAG18dT0u+RjJ+w7zyXyf+Qdl7LcSNLmH4iRMCbW6C72aAR
KUoamRuE3MB7j6ffrzS7Z0g0ohGcPRFzbjgx1VWoysrK/M3nZHqI5ejGNvZab1tfkB0pLJ5M0aRd
ZepAvaZ6RgDDr4P8RKjD+1o+z0t7HrV3ivNOaqSPASo91++GjUMAZpqjRtay0fPWrVxSmwTfCCte
qoMyyL90OdxTK9wYRLiPwaQTD/WLK5zbvRvLuVh8eIOzZ8BwO6XUys7Xp7IVEKECAUKga0WtdnXQ
+t50WjnDk6LJVfVhxiXTDaKofDdVUn+0yjDYWbqNvciu4KEM6JT3wDrWjyguDEvdOOelk1VPzdvb
JgreT7Z5lqL6c7VPAROF3tcPc5rrSFVBBDG45dYTDJXMHIZwSG657LUfc2gCcB/CxCSr1Ydodk1l
tuEzJ7Z8bPpQAoA/NeljVlfVh9wIu+/Xl3vro5IbkQsCm6avtlruKE0nVaPm5SNUUHwK7CVzy0yW
39yIJG6CXaZaDP3kgjyRBW049nmKD8CQHumJeuawd863sgcN2XqEPFCNBsCyCmFGEKR6hsXp7Vjk
sdsrs/w+WJDxiNGVv0vV9A7pDTjPEDGxeQwxVJoo/F1fzI1LgkIZfC9gNBTe193CsMI0SSGUntUu
Qft9Ce/l2fkrnqydMq218dXg5XER8cwjG1wHtWShkDU6lewnlTVr3Oh57ByNsRuiAws0dG4bmcdM
1R7NTIq+DOXcz15YtJzaIvieSLXuG22b/8h1tS/cvu5m+ZQseoHdRNnIziFqi0hF8TqousNk1Y7g
ReWdq/W1rtO704LhnRIAInSbsrIKt4qjuYL4uciGFxoBadpk9cH9NCvlVzueqx+VUaofo1kq1JNZ
zObg0ZfG1cPQKHC7c2+hEoBVV/xrLrPiLyMKm9Jbkp76vhWgn3ajFGWBN1NsflMwyEg93Jyir600
Bp/lpuCAVkkTgb2HsxgfSsti+jNeDfIhMpT4XVs4Af8JuaV7pSeO7Vmo9t6b1Tif8io17kY1n+uf
9aIuH20468ZBUozpicpn/hRAhMWDKuw6+YCKQdaAVZTKznPkxDEeZssp4ZuDFvMXZYzh0dbqMngQ
76LocH1f/WkOrWIG/Y8/tDvKWhehN+pqaXSMCt1zWancjjYA5T230D6bzQ+Eyd0xmo4YXMLy6I4y
JA7dWEAB/4rG5GYZPirKl9n4WdalGwTLM2kOPts73evL00cJjCYQXWWhREkwfZ0fZQNdci0xnDN1
t8jlLf+om+1Br5LDVCmeVQ1Ih8zvAJ3zth6P15fn4tjxiEacTkfGhy7NRSsqC0q48Royup1Wvw+a
EYpd80Hu9jrMF5kEw0CVF2xh6h3Ah15PsUu1xqSFHfq6/F6VHztTc7vYx/LDza0btf5wfVIX96AY
TXCGeIohEbdO15WCR21YlvoZbT83rlriGOzo+DkbdvAbm9MS8EoYuGh5rB98qR1qgQLr/7Y3K92C
UV5qYQIFgOb1odBCnG5SW580Qkra2y6C2vPv6zPdCmbIeAkUHaYjUIFfr+vcKMsSgPHxE8kEdS39
kmr7x/UhLnYIMAQdpRzSEaFGub7ky6I1F2rfyJ6F1ZkUBg6ddlwMeWcjbs6EC453FuSgC62XYHCc
emzgPi5pnbqDYjwhPPDWmgb7QqA3YDGDP7yoXOaRBYFUWBxqsJxK59hU5imqrZ2ZbG0KmDFA8zhW
OmSc198EOeMC1NcM3rbo++E49HKyQNwXnn6DE8Xhwekz5R3+QcrgaWNd9+frH2xr98M+J5cV+/8C
cWwvNnwZNYpvNS1bTkuHKqqtdBRL68xqPtIc/XR9vIsNwqrSfPpjXsfLZF2eKnHyUauyy32tKO6w
en5IwVKkee3/h2EguNBhBb50UcY3Qjmz57GXQNnGXmvPXut8ssI9A5CLbchkhN0fUUq4gK0/HkbP
eprocu8nHPtD2kTaif1vP799Ln98HgRfhwfWaotg8Jj0jhYHZyMabXBl5Wfq9b9zq36zSICYDvEJ
9RBKzReA3kRJTWSGm9rvseZe8vI2z+MbSRB+90DYF7sA/rwgt6AIQSGBR9zrXd+bYUajk/Z33Vqu
oX/KTAzqmp2M++KByCAYOEM55z3KJlhdI3VIjXRJC+cMSPkdQMZDY1jeGNRfZLstD3EY/cyK+aGo
9h46F0eKTgRbDgglu4Jov/peVmlUSuqUqT90lPQKhPyLiTaE7knTTklmY4b0HWjn8oAj3VyPlBvt
YJUmRAUzarC5yYye3jm5rFq66Lnm780pR1PcCO22P1Fh6yq/rtB63UmSNz4mGZMBjl/Ix5KPv/6Y
MpazUzkuEu4B0s2Sxc9WT8dSsU9vPAaU8AGlAo7CCfayz5rns2IgFWqdezu7y4blEKnVs5IWOwFx
YzYi7PN4EoNcwB7rDuMPp4qQPu2Gyj4und0bwF+GUTkhMINX7JtnRTIH2USI6gk1oteLVyj5pMrS
yAMDWIPbNK2FG19huSXtrJu3DiXQqVz9XM5Cbms91Jz0RhoVso8d7GPaSa4xaP5Y6sfrw1zcaGww
MlTWjyzxUgWXXlkbqmmb+3L6d2h8hvIIP1gD1HZUrZx0Wt9ZwYvjxpyII+Sj9KtAOKyOW5SiW6OE
autjEzUfyEp/JMl4a/b1Q2OHb93qUJKpHTPDTYmjmLIGKt4RKVxtxDdhsMxfC+BZdwBz9/ah+Bqv
XiIMhUQtujykpZcMNkOy2jGiq+6bQXgzLScCswvCwFXazKuMnV7E5mAo5uBoCZLiwjE9LAMliMNq
8ScFWvstqchJV2M3qI8oUu9sw4tLU0wMzBMRgyf8RUPTbO3eauokvTVxHj3ChrOOGXJpO6Nc7EIx
ChtQNPfY8es6a5YaWRjDyGWzax+jzDpag/ycOOO7pagDd6wGt8Zw6vrOvwgdjEm7T/SOREReU3va
TBqCQKmL22iYync1cqNug/Bhg+KSFuxEw4vQz1iUt7hfhGUNfIZV3EipO6Y6Hg4BfffJDeyxPcjz
NLvF2Njv6zCI7qtID48l8IKfjRajYHV9spcLjCoNYGIKobQ5LiojjRoMdZPX07lMY+edYyfaUY30
4TPF7eggHlU3JvIJZ11rpm/XR77cQGwaETAZXARO8RledAg6M8vNKBEMqiJ2l6QCIr6HRr88D0gb
QMSnQyC4HWsMaZTYlLAkzkOj1z8XW/0WS/lTbXWHMVYOvNTeWrWjuU9FUCAXOBYXIaxFscgJ8zhB
mDC9UZP6gyxXb45cDEFLH8IvIeyCFtOHVp8WvaKfM6S+YvnWqqqT9mYdR+bBawmKPwQ3koFVJoAh
Z5sWVcJbPZmeFnV61CPDM+ds54q+jPhcz4JWpIA6EjzN1xugyKxW6VNe7GoXHOT4/biYXrQsbh/v
vNg3B6JdSBwhibyA1i/tUPdhomNGXcsf9KVCNMx2eTXe6Lvd4K1NDeFblMvAy1yUdSxl1mttmGtf
jZbPRQorH0KJd/3gXNaO2Mn8jxcYQYPH+SrtHudaW0xHWe7GKnZnHXgr/eakeZKzyLX0r33/l2rd
Jcbn68NuTI1SF2QI7kxIl+vzakWmgV0J2HZDCfAFIheW92Z2GXnh/8P2RnjMAu1xURQLI60OjUa8
J1rEJB4D1FsSLsy3TwSWBYxy4GdiPq/3Hb4FNdz8XPW1RKnvIF4Gp9HR3owM4yPx3EO7kU8BjmM1
ysDLLNdHIf4XL16ly/dDnHpRFe5c+Rt7m94/9z231YYi3IKg5zJItYpE9Qg7HvUazRm8pLe/LnDy
ry/cxufhmwg0KGBgsJIi3L6I2FCAJ7TS09xPK0yqvFnKo/AwJHmOaO00Ob+uj7ax3yhxybSawBZc
orqrcC4Da5AMP2+0+utkO4ObtNUe6X1j/fBIoP/Axtvwuu2iaKy6igMbhvFBz5s7y5q9YHK8Ut9z
5tlYPv0fcg8+aXQ71/EusMI+thbHN6ysK72xHuenJpGt46RX+d7Vd6nvDURY9KnYggI/tD6uQR+X
RVMpuq+kGZKUTtQenWg0j5ww+4haROIWBZoRbQSOQsPp4hCRH4CbD/dsqjYuYcDjNF1UKDGUcFbR
aprHKJuA9/hV1PyQq/JTJSOZ6pTZszFgLGOX+fObNw5YFJgr4Bt4tq+vr3mOtT4bsOCNgR0YS3Vf
D3s6uhtZk6AbICEIAEd0r1+fBNXpI20pUZ0t88qh0cP73bPtqPjYj/gCVVL3BSGT5KHtzGAna9ra
RAi2U/oVE7yohgRzPjp6ilvEpOufKJ0eHUQMqePupDJbEyRsCUAwYK0LylRkV/nAHbBQElO6c9dp
3TmXcvum0SXTtVEzgvNua16XxnsUqs2RRQKFBJ8ANokFeBFkwniSe/AihhBVY2M+A7U49OCW6kx3
DWP2MknduQ+2QoCAZoJFg1h9mVPVZrfEU2f6OLYd20Izj7x4mgP0uOZYxfHX67tz4wMi5wfOHbrI
BoR3mqsQmHuf+XIVfKnT7tkJLKz/VJLg/zAQCiZAOUh+L5jpZt7oYSJXkx90oMZnGTbGjMlyefgv
w4Dap9GzgdlFk7eYuy63z2n3qyt8BGTBwsw7c9m4C2AoYmYnwGWXdvUTdj+OHGXpbWBOlNRjxJEJ
IVX25e1z+YNMpD5F130doc0UeV99rqjiOxJIT9xl3VTq0Fea2/x8faiNbS4UNIVaIZAektLX29zR
IPEPpWb7QY3sKTaMzTJ62lzr5xDZsG+D3fIaIsbgqLZIQbcz+p961OuyhOiGQIIR0Gc4D6vsJJGV
IevtCeM2DZoOBAWYWQ+9ND7FUnJQjdzrC5Q29c8KpkFhq5LOzoemVI7V0B+DXHkw6DDn7R7Le/Nn
YS/Aa5i8DOb66mcVdjEoHS/+W7os83s7MefSdxrhsYFVRWA8ZVpu1M9qPYyxm1hdNLhLOGin2Cp/
A0wHGGt1WgUMP8r7p6Ksuq+DORkPdV2m9YNddHnx881f0aQSB5wVZ0RwYKsrXV/ymsbfjCYiwrj3
9SgPh8XRwkOoWdMBBkXuIXVX3A/tHnJi41KlWEuCSYQUsIZVlGwjJ8gtow053JmLJrnbz5Xb2zdJ
8mXRjbefPp61fBNBpqDsvPoqsQwSgWhmnIO0ucmr6bSkezWXS8kcqviizE6sQi30ojuipX1YNkUk
+0Ebe4l0Izf90cQKW+2rh0lrvpudqXim0j9YTfDFnPV3obHH/t9aUwdIjFCCoGiwhvZoZR7A5Agm
P2qEjIH5OOXLp0k27+VUu+2Ddk+HWNmIaohpU9oCqA+KcV3JLeVwMqypkPwymlV/bKLwDAbml+RQ
egm7mSqrM6hHfVK+pUNjHgyEKB+rDCBDiUfgAfRQ7S3SOLy/vqc3LigTDWGQeORO6IquttY0ll2U
TA1BsGldLXufSYGX9XtudRuLjbINlFuKvlTb1jS2bDbkcMGv/naWTNmtEscEmy1Vh77O0mMgh+Gh
n6Q9oujGTf9qUPH3F7nFaMD/a3i1n/VMO/bIhqaEsERNvynlnh3sxioylDgxtGMhwor5vxgqVWLZ
yrRS9+cq0Hu3L0BUcUDzfiFGTfrbLy4SJrFtKTFfVp46Y1xKpcJBMbIiD9GCM8Jih9TRTte3xsaG
Fe0pyg4q3C2qsq8npUhTQHNntM+B1pyGNn6gBblTq9laNx6yZJwI3SDes46o8tDhs0x6RHfuRl7k
wnUkJMdLy9wJalt7gQoAeuroZtoXH8geIi55J178rvy4BL1rBx3IdYRidxG1W1sd+yqqnUyI2LYK
n0NSLTyVp+Q2nifFR8d3cMH9tTdyln/K4pyCV6Ht9aO2xqQmQNonavQUO15/qaqZp65Gc/qclk/y
9N6a8hu0CVwjzDxZ2gveG9+Mq5pNLvY6D/bVBOmTOqEiBebZTJZfRKn2dqmC9Kay4+HD9Q248dEE
hR72IP9H5FjFpizJdWcIouwWcd7mXVMasDCn/BmnBcBxmf3x+mhir62SJFCeIHy44gW2YzWaUiaL
slSh7FeVdJCBFGnaOb9p01OdDp4Kr6JZ3n6OuRAYitquIP6sVnIwYmtmkQ0/nqRRR6GlLR4kfYo+
ArHo050TsPXZSDzB38D4vMQRSU0VEoqwLajU5dEZh2OWKufZ7HeCxsZWJMTTvqALiyDmun/fBpMx
mMGY3BroST2V0mK6Y9yAusYRmzaHhN+rPu3RRLbmhq0T5u1Cc9heRyotSEZ0zdC/c/TnvjrJ2CrK
g7Izs41wSOfm30HE31/E+GXqo0mmB+Y7yfc2KQ7luLd2m9MQnDPRmcEecnWM5wZEYpFCyFKM7g68
4t+KPLiIR729sAepTlST2QqALVbbrnbUbLZypMuMKazvygJ3ER3+88fcKPeclbfWjAIvGjdiz4HJ
e71mYxGqQVc3k2/P2aGkJj8Ue0jArUVjFgLYSFZ+AdxIFyOMKizQfEcqwSTNN0aV/9009d6jdHMc
0jewIQIHuO5fOKNdZFPe4XDa9S6ta8AhtzyGD9eD0NYoDv1wgcKjIrKG4tV50JcxCeS5Lq1zYDRP
TiR54X/pxjmEVmog5N68KVZboLGGKp+inoqW1XQ3chW359ZKph/XJ7NRlaQZLtr7tJi4eNfDZKh4
ZUs5OucStfxwbr0ykX+E9nAKMrdq60+JlD0Yufy7nSUvj7W/rw9/uflQikKZiuAK/emiMjhlqZPL
ah7dhp1ZtgdzKKzpXaHJYfHmAyWcHGB+oJpA2XTdoSkH8D6lVgNyAZo9OdH7JuY9aO9pRl3uDTEM
3SbhYwJhZ/XRlhBdjmkMNb+s1EOcd6e2/VqFy04t8PLSZRTefZDGhOH6+noPS1PO2hI8WSqlnWen
jRvok4fOdkm52Ph+/RNtTUnIQevI4wG9Wk9p6uhFp4Alb5XGpMYDrJCVy+YWYkI1lv3buzQAaSn9
o7OLshzdrdfhKJqSduL5HPrFpJWeFs/JOcjU6abSCmcH5bW1jLTZqcgLbgc96ddDWUuS5Wmppn7n
tCetRAur8dKgpYF3c30JtwbCbYbklibDJZBL70LufCVN/aL11fxZwzvUTL5FerEzjvjBr9MjUJn0
OXkRoFx2UTdF23aME90Ib8d26m+VpY9vtFKmsLnIx6IpfkZLsGfNvfFkZnMQCpHoAzZP5f31IrZd
H1TLOKEvt+SPdoMyGqlYOBtozFa6vxj9UQqzLy035DLGZxsLEKlyjkVYnDJd3TkXW/MnsREUL+E0
sO6wSHXMA7dFC6EJpPxGKcf0HsV3RJaUWvKaTK5PDSZ0769/3K3zQcOcvcqSE8ZWTzCsiwYk8LUY
xFfmoeN3tM3pZE17c9vaQ9wCssjc8Ghe322LPEW6pFf22Zy/6c33Uf9cN0LcZA+rujkdXcA/eKTQ
mV9NJ621agLOEN86sEwwLyhmu/HCbA7eo6qqLDsZ70bnHJwLAqrUWgSrah3K2mma7DoxNAwMMG/x
gqrtPqtT3Xh4yi/OXTxocj24XaIvxn0WQ547BC3Mn2PuZOBnr3/JrctIIDmEeQtth3XSVZo9DNlw
cM6Sot0qQKexl9y5bjeGQG4Czj5AQXTU1o/pzM4ztcnT9FavrZKCdjk5f0lTqf51fSarzaILvDHY
J4EGFxDIddtetQPUY8o8vQ3DrDznoVSehqVNbgMF7q8s7+oSrd5lf8YTXnTUCIRwx/or5mM3Gqk6
IkaSgEQIn8bkXanHrh791lrVDZuvQ9udrk9xtU//DEnmAi4G7iPqu6u4UxZaqcSNOvu9Odz2qvoZ
LSRcfmAQXR9na2oIkRjCAm3jgQvFtsiqKrb9nDzGmyCBn9ISw5ooqCq3gq3qNUkxHvrBHk9Kqe1V
ere+pOCfU16XySfWeQsOk/k8DhMIJulB1j9QR/f68VSVe+42W8spnreYaNJ4R9b4dRgn7mAbBUPM
j+zWlacET0XDLSnqv301Xw4jpvvigQbpUOnzxUyEgFLrUr6q3RLgoAvfgGBWTlVPBjNVj2aZ50cg
oXs4063lBOCHxzbV5EsjsdnqDDAmQplU/WVX78Js8rr2p2X/dX2aW6vJnSAkc8B+sqCvpxlOcSIN
CGpgqRXF93VajD7SF/p54AY9Xh9qncD/OQhcDLyoiSnknav6HKNbcpKWAe7kjXm2OrP7exzlD+E8
Y8GAko5bDqFxX1dh7NVabj+G1mgftCzuduqEq9DG70CbEtKzuAiBqK1/RxrIcj9YSng7wMKXD9ia
pdlNZ5qtvhOmtxaX8rSNv5dQw1yXw6POLPBBqClI9o3bIuOvDjg41ztt/VUu8U9Ig+wLQo13Pi/X
159w6oJKjsCC3laxHGau6FIHfoFdoOJJShssbgYL4SaEIzjfXP+il3sUOR0Z+j23IirB65ZbOhld
EUUQESWFV9fHubEOdncOwzdWZP58MDJtjtwf6eOLxIVYXRPOEGksAgPbxbJ7jLKC+n8UxTtTuvxk
TOnFUGLvvDj24RiWld1ki68E5klt5tMo09O39oozmyv3YhjxM14ME2v016sG2lCbZh8FqzTKRsmj
ZfOsYFm6E8o2BxNcacp1YGjWBIOobFKlyGYJ+czQLbqPuXynCuvK8ff17bDqS//zmXh9cbwpnVxE
5jro6yZIGt0f9N+tWgk9p0OkqIci+RXUkacon6+Pt3WOufD+N56Y94tFjES4iCtUepQkf29rGKeO
9c7DS5ydF++UiymJv78Yomj0ZAymRPEjzIzvysYxMhSw47H2gkDoBdgdbWbcgIvC3Gmzb27EF5MT
i/1i5HDKglqdxsjHKzP5YdZK+FuVtL8TJ3trZvt/JwmohLc61/e6sKIuLfV5B5SVjnuefVf1Q9bc
4Sxc58e+d8afdTtMSARlpKPsHzMVPPYm6R9j0wl23kXrLPuf3yKQ3XTE4f+uX7qlVavqSAX/vKRg
EgMzlVsKIVxLp9q2xp8UYRCqo6blGIfYHsyfKg5gimuFwR6nZHP9X/yQ1foncudIYxyVfhB/DqWG
9sfkysOeaeFlzka4eTHK6koMKzU15z7X/VSxK1cDXwrDP7QPebk47tI3jDtAVigKSt1WSxfm+gna
PLFkGTwlqHVe9GtNSaqqbimwSA77CvUlxai/6orURMdpKPJ7TSKvOmrD1H626qHe09beWmJKraoQ
puERs35iNFqSOLkmSecmt07wnr40uv5BXvbagn9ymPUh5n0IYR6ZKV5Mq1IXlmtNJxsdzQrQMD2k
eGs+ymkWv2uWqn1WtSD7mGL2cwufeHi0U7l+RO43/mtOh+R5dmbl58xW2ImVm7HrxcqvYpeFJi6N
/co656p+F1rtyZKMnbO0GbteDLGKXV2azHWKZpPfyl+NwNfrT8v0LE+z1+25+GxPhj6XLIRYL+Bi
wYzcRcpl7Out/lN1INE3+V4te3MMskch+gFNYp1LYZG+DG0pJ75q1JXhVoCTHgGz63uvqO0I9GKg
1ZfhuCZDoZQ814LAOppzvByVZFmOQ5MkN4YRWJ+lkve/UevxqZgk5ftklHv1vu3JioI6r2IA7atP
15KxBbbcUupO82+KnX8Ysz29TGUzKyAp+H9jrAKcbQ4q1Qw6UEZft/3BUmAEeF3jpMuz5Cil/M5S
oipzNTuLHi2MIj2MMfXuvYyKsP40poW0PC9mOdcnLSqmvzIwYYuHjW4zngzspOW31a7EvUBNl8ct
jHGRuq/OcKZmydRXkXM2nOQO08qTqjdg1pdk59BsrDy1fXroNBkAqa7vHwOURdrKSEoZsKlmyPeq
tecNtxH2FEjJYOeQjed9J/7+4mYHnTtzrdIuKRQli46JEaT5QbeT9GGZ5jTfCfF7n3l1wwAj1p10
lMyzKn8tjPsiUQ58PLfp3ojK+efmpnf2R4OOma1eknk0lvagDvHtkkzZ3RSE8nlc1MyVlmpC6Ci2
PrRmO+28sDbelFygL0YV3/PFYqYmXcG8Ua2z2YSxm+F0pZbxwbSjczOXN32i3BpV8cGJ9ENWqXfF
0uyIsWx8zFfjrz6mac1W2XSl40+1k6JZH2SJq6KhcNeArf94/bbeDOg2jQbop38y+ddzzZxAG4sY
kJlqf5adD3kY0jr8GpnIZznTzfWxNs4B8xLQDLgA6Histk2vVZZGAWL2R0kZPs7IYAQgtrHCPV4f
Z3v9/jeOIb+eUyhoiXG3pLeZPjuFK0mEPrdU2+zrUILh3Nku2yv472irKLKoDIYSfeL3QKZ1hdD3
t5wkh8SQXccsd94OW1N7mXaor6c21ygVjWUT3cpdv6Do3kw3kh61N3nwViPfP2cPNBJpL91xOter
s6fb9dTbGkIl9aL3HsW5L9Av3+fYpKS1/b0Ng+l8/bNtJY4vB1wdu3nMIUnLIKBGuXTH+VslfcqS
xwZMjarReTP38I57462OWWNJ8dLUpuQb8lzdIBZSPVh1p4GkiS0/J2p6UjUXR0S2psP1mW7FT2Ka
UInEIR2o5euvqEptoeYyxq+ONnpFlJyl5cFRHiWwV/9/A63u4zxsIgqBdGcU53HCZ7izv1pF4FJE
2DkE2zNCv5C+E8yFdaBONLVrxsiSfPjQyMhXqZLE3hCbAhyfjbN1HMdy2DkLe2Ou9ouFaac5yJVD
UxF2Dc2g8ZgOcvB3U4RAyIvp+/W13LwWqOz9b46r/UKzIiuXuTHOcpYeYioqUYsaWf/BoFPblD+n
yXi0RnqofYCq2N5m3Tz4LwYXi/HiThqlPh5yNRt9vUiNc6uN8g1dRu2A7Jqx8y03hxIoLMGDhiW1
2p1SNA6Y0FgqlJ7iWQ2Su75vD2HRHa+v5+bnQzQCaSfRWVgn347Vzq1c2Jkfl3+1CB40z0v1ZIW/
r4+yMRn6wTTykNvDnGs9irUoTWLNqu1bdTY/BinlbjVO3jXdXO2UTLeSfJXeAa0ShMGti55MauLb
nAhLSQ11g29tlDs3kUYscSH89iCpqxlhtTgxEMFJTKPEJkMcf9WYsjcigUToRsiNJhgIN/5ZTzpB
2qrvIX37sl4cQGo5CO90CHFeX9qtA/FqmNWeTAdzQCZgwfJMQ+2GimPlGnbUuCW4ek8fix9GTnMD
nTXTnUnqMX6tYfOFirw8X/8lGx+ZdzgWV0IfGeTEOrFozIIqU5f5iW4fFZS8A9l0tVzb2bEbNz3D
0LdEQJj9tF7WpuYJ0s80w/Qk056DTm17d6kG7UnH1HNxG7NOnrE9mXefjyKFWBUbkAtQ4IOZ6PHA
Inx9+Gvg1I7c6M65MZw2PAAZoqRSRHh+aH2vfZxw7XBcdTSc0ZOgXn1XgVGK8m9n/2iLttppdWys
NtgvUPKgLIRarfj7i1CUyDMCklMR+i156YB+ZDLcN3a9c0dujUI/lVYuoEkhaP56lF7R2kar1MlP
A+NUScZ7OCanop93vqm4JFZLq70YxlnlihzmSEDAsC0be4fC2PChLPu3iSSI44gMGthxQ3T68Wd6
PZUEX7SwluioS3hWuKaxfJFK+2M2LW9/N7waZ3XbS7NeKv1UzfQZ5OI0hOOvLlbUczs0e+4RG6vG
hhSpA+h+QJqrj5Nlo6OkEhsy72Nv1qLTlOwRFjYPGx0gSB9ChGfdYAhLp6dE3AHixuFwzp4s9bEC
fR/HRyf4fT18bNxE3HL/DrVeN9OhK9tBuCQve9LTsXdBgw1EMFs7Taayt7O3hgPcRXcNNNSlvFbU
JyACDRLrwPhiaqGX0b1M8nO2e1C3vhK7DmkrKjLA7lf7rg/DNnESqfQlkBeemurFcbajYeegbn0o
AWmGLYXgH/prr3d3yQGCwTTofmi/s5XmJOeaWzlPmADfJPVODrYz1vpl10e4o+d2lN4W0CKPUx53
x5Co6w1jaXlDWk2u1jV7zIyNSAQ5/n8TNFYPvHoJ0mopMtXv5+DQJ/LBjGXPstub67twTTn7c2u/
HGf1tktlvVZDA9upLEn04gm+LL5PZYlwBJWVWkbwLZP7v0nGnofUrPWjEqddd1xSaUDZo67ae70Z
zTeKU/z5USQQSPQLdijvwNdfdwrjCvZVkt0iFUinQhsBXboD/3779kCMtMW/A60OYdfUhVKbBK/E
GQ5GXPi9kf2XIYQJAAoYZGrruZRO2diIkqu+ZSy3aCp5y1uR6/8sF1FeyFFS87uIWqNlx2nbJb45
TdB33psJT1lzJ15tZprg00T4QPsc54nXHwUYZATvCqnsIJvSm27sWi9ZbIjwdZJ4YdrD10gl9ige
H4dwKa3jMsfp+53tKpKO1c2J2su/P2L1wZJxziOqvdFtnRnZ577sli9FMCij55hFejfmXZeeizFc
HsH3zN+cZHC+QbWNPnV4Rv3OVeN3F6bZfzirEJuAdKMVBGtlnQkWIS80nXLMGfKk28zpIbFtFw+L
ndR3KyQgxPVHtI2fvx4m4k9pqUwS9lPRkzLPvhTlX4x6jzkglvBiif8dxlolJ0XaOqGZtI6POu50
1Onefu8jJbiXJ/NTmWXNvZkp6UNbAjW9/nH3Bl6FvC5TdRze8tFPeu3OlJtvPeFFjsdD0Q8folr9
mhRvR7ThQ/pirqvoh0hGqVdyFd4qQ9K8q6dAODCa4RnHk+h0fXZbtwhXIjrcCJGgHbNKp4OwBTw3
NT1ajNnDOJtn3RyeihauWGF+QrlkB3y/dd9TPoNBTlQQxbvXp1VRQjIZvV7OXds2uosievgp10Pl
LpFC46kijc93Jrg34upoRl0QV7KKvLwTTIdlsnGlSq3WMyZNuS9nZSccbY0mrGLA+/MFqdK/np+d
m0WIpHl2brug+V6PvUprsE7U+8qxJJ73faD8t2POExc5EKjKa5gumNqxR4508AfL/BlXWeq2bejJ
7bLz6TZ2CgRswZkF3ilMCV5PLRl6lGwWLDOiFpH22HSd7OO0ZB7ksoM1f7m+Lbfe0y9HW2c3alBa
fQuVhndCf5+U7wvt0bF/2dn3rmkO1DdcsDyeUd5gkLCTw21lii8/4erwwWHPYsvuotspKYaPlSyg
zkY7GXuNo424iUoNOipIAQGYW7epWuGI2uh97Sfhc6FgFdtrB6PcG2Xrq70cRWzYFw/UqSEbTOwl
92et90EOxgeKkwnMzPSTImWFGyxRs1Mz2xtydcYJzUlZ4S5wbh2MnyJZ/aZn9sPQDudwmE42ksTX
98rmQoK6h7EGzIIK1+sp2mbNTpESQNpZ7Nn9eMC15qaqPl0fZWNbCGoDskI0FS9VxG27kAsrq2u/
tSXdHYb6c9QUH/7DGEJTSygyEVxXK0c9hdaoM8PhLqz6nRoCj8tye6+RuDmTF6OsImKfVUFd11Pr
h+Vk3TRzYfpxY+y5P22O8qIysrpYymqJxsBG4iahJNI7phfuyuDuDSH+/mJvL8MY9bVGew5vmfio
Vmxu3n7Z4fpH2dpeL+Le+sljmFUwN04b3c5yZZ/0UJIfbAnfamGwsZNKbSWzGtk4zXFEj8gBVhtg
GYwuMLkU/aJRnNRTnHqJvUyN2+qUWAV3lz32WHSUbfP3/yHtSpYk1ZXsF2HGPGwhJiKnysqaN1gN
txASEqME4uv7kM+6XwaBBZa3V7XKUghJLpf7GfyA6D7RsEtqTrDS6bfYH6/xZ5FwQXYNmTuqt2CO
L9N3VvvKd2ugDY0qsMEnswaIgsajN0URPMP96C+ZiIlmt3SNagfNLVntbdH3v7vOK+C2ICsFpVQn
EzpxdVlWO0IV/40HScf2dGpQK1GhGLJ4jGrHOBq5tn7WbetXO0qb9g/cB2oQXVunJZ/9DIehpSBJ
nSY3JzIGJhZuJfDdEn6cK0h1HB1vcItd14x/AdIvDrDOCWEwMboSUZsLt+dPkmVRfYSwRe3HRBU2
/eh0zAnRyc76/DANpf9tFCp4AQqrAgCibyB22ZjhRDbqX/MtufyqwG7OxCxgFECmu9yzJdfggEE+
48SDKdsBhWjGdlgdaCGbhHLyYGj+RKBVTcItOdu1fYyKLWiPMx8MChGXI1e6RsmtKAFdzlSZSG5A
xkM6URH7EKr+cvvMrOTMkDf4X/l57ObLsVD2gGlQNObnrqL1R2Y5vR3D5N6Dgwt4pb2MDKxOaJ6h
66I2boPVoQPoJ6HkjzL4kr5Qj9FgZ1jPNO/u6fQiPGsfsiCm5pECBiy43ui8rX7WGdvvAFIJ+7fF
kZUkqkzA+sHoc4hOglG5O82LIBmFu8VKWp/af4daBG5Gnd7sYHyCnCjM/zpoSX8yIu1+buQAyU8R
ObI7WWLwP1vI1f5NmonCIDiFs+k8qD2LJS1Zq1yomJ5dLsuDxRxv77U5vFbhSbQRcdfiOorcsDhB
SwzyDoudCgsGGtbAgKWKlLDo7DLvDlCpbONCX1s45AyYijcr3SzjW15xl5kKxphtKO6dtkk6b3wk
ZpfcPgqrk3kzzGLRCNzGSUcKJ/XruoqjzrJjvx/3twfZmsticagOlLZ7NZwMvNCjmGlpv0yOLz8B
aPf39lAb87EX73AYl/pBOQxO6vT6Hu/RnVFvaTfYaxv9zdIsX1FOERhacRN4H2Ci3bjitoGU1VKO
PASVtr9raudABIGU1yfEby1xCImLloVV8fFDa7ewC/QyaoT7RitBXxy3bEQSiqAiO/TJ21Qh52HH
oRl7KOUipZyeys4Lzh63AcMbVV3LRFjBEAFSr3oU+iqDPdvBGP5xiOMaMVBIaktebe2zvjler5nB
m1zGjtoRsD4xpi7IjH0YfahavnH1rGySWX8INwCagyuuAdQFS84IAc6pgOQqrd00fWLmr9vbw54P
5+KCm8UwkC8ASAoHrcXzCdwFgWGUASOxELJKsNX2z6wQ4T99oZrf4TB0cZUH5VGV2n2puiIDxyzT
v4V07bMZjn4ec8idAbUgOgCHAlYdZ+OLe6+c3KNUotoLw66PPVUQpK6V98FXHqrQ3BCH2xOZj8yt
eSyCUOQ1UY+CswdzgNnJ0A5BmdpnIems2ApJBhx5XpnyqGUVdmfYvrEu7Xx30huLNr/Plj8D96eN
rwls9dXjpqHC9GkxMgjTWr8AnXyuPReisK27L1y5cWuvPbpBYkENbw6Js6jAZYx/dauEBBK8yW2A
NrT44oTtDlaKfVBg0ZCy5DqOAmLDtU1Mxyzrg41C6upsX9VOUMeAEMXiKWcHE2R41QRvq/AJbo7x
aH6aijYOu/fXMkDhhEEOjgFYGcv8JC8DEpSym1I89GN7fmrBk6z9wYXc8fHv7Y20duygWIkCKWC1
ABYu5tTC2hBICDTiSxLtMyq+h12YMlG9vH+Y1374rFoJkNpiv/JoILbX6iIlnjyic/KxmWC3adT7
28OsrdAsCg913TnJWj62ZSGFB78BF8jpF0MdFcRYefSR6vJ4e5yVKwBSrBDXmcXuwsBfhBErE8Y8
fH52oI6McKVs/m0My+iXELLl+xD5MmRgGwc9w9busi3l1NVpolk4K7nDYmW5EetR8IzgPXCyws9e
/oMGMh5tIBzUVvV8daC5+oOYCQDcMtcxPBKMtangLt063cmmqM0w2GF+1nUjz7Jzyw389ZyOLuMJ
+u5wtoCUJ+gEi0xBZRMwuw2aMlLyve1WQIR+puWzMz61frFxylbuNAC9/2+s5Z3mT8qBTitcmmAl
+sDoeDLNLRbx2ueD1iaSfWCnZluEy4hFO3/wnCIkaS3qRKsaZOVH+DXhmaqT2xty7Ri/GWlZkAzN
gkKgt5OpcIX1J2Q5MKfBUJRPkQDT8P1RH7gkNOZQyQwASF4c5gnkrGqAS/CpsLMh35GmnPZBW+wi
u5lEbAZGvmXFt7JWGBHJMMgQeGEsxTt0ZnVQ8g2iNBjH6invXCeBrYnaiB4ru+9ilHk532Q5kc+F
wmvTgK2EPij7Xljdkw2RiRhIomMfOj/fvWYXwy3eZqibNAL6HyRlutmjrLK3QDILvGpjVlvfbpHi
j4xz1TRBcBJNdR/SgMcFG+ut2tAc8RYn92Iyi61eyKBXDrFYyt1CTzAZ0aAhw2wq5GcHwpy/Kyez
7wYnA0xfk57bz5ZqHzThL4xa3vRZ02DINya+ciZeDYbmssKrXerlcmYQY4gmsx3AgBoLlcegAkCd
v24hPXNoeu7k6e31XNs+OA8z8Ox1vMWx0EGQicoxWApY8j7SXxzvofKQkkAM1a+2sOwroeVicvOq
v9mr+TBaSPY6rKqtmiPRsJ/qufuzrkyyy8DjPP3/5jZ/6zfDmXUfdFnrGWlYK9C8tf7YEis6TJVh
QdldiAPvc74R09Y2LorNsJuFhzdkSBZbKqwEJ+bIqrRouoesjD47pjrcntbqECh4vZJxViTSOqMr
dDBBvm4I936roTwwbVRgVhcKxQIMAkfuq6JpD/XFzjJ9nebKT7Xt7GGg+9UIvYNXtRs32uqGh9Ay
MmQYY4MrdblIvJnAmXBrkrae+xFvjn1j9S9wMfp1+6OtDzMjiKBShNrrYp8bbiEyUK9R2LboIytk
apUqBXR8f3uYeXmXEeXtcVpkpn3YepVXRMHJhqxwnoAChjYUQzb2uWyyAvpNDjQHAaTI0VMExxNm
OX5GvS0rYmt1ttAeAAgFXUUQty4/ah72cKYPaX6O3E4im8PSJWjaQio7K+vhL2CeYRXTwWT9E973
hYfnuy/uuUGq5tDlPJptXKf2n66v+IPhRY3cDUi4N77V6j5GDj+noijfLrN4lCMaCQV42LdpeWoD
+gLTwpfby7H2HXBS0MaFbiEU6ha31QTqTFTnkUwzC7gik7ksadt/Krf/cHuctfOCKdhAqYXAdC6b
DIoUZZ51ZnYKZb2rjGZHs+w3q/TebbZ8xNamBMQiiBAYDw6ui6UN5AQYoYJGfTX5R29iz5R08WBU
x/fPCIkmaluAPAOdNf+MN7FzYDbKbIFwYYf8yPRPy68PNZjeo+1sBMyVVwnqJyigQJITXdvlu3Hk
psrZCH9H3vn3zBo/2Z2fGEHxJFHfhi8oJc3Gtb/2BRGf4VA4G0vhG15OrSm8sbBNENgtv6vPFrWc
U+AUd365Jd+2tsFBC0C8mUlO3nJXZJFgcswYXDKhHmMdiOw7Yzc6SmzsvvUJ/XecRbKkJrMJc6To
aa3z8oRqFz8F8PXYNYVLNi6G1SnNKGCY24TzQ+Ty25moyytA14sz6W3/zgoZSWTmuRvHdu04zXqp
sJCcd9/y2BYWmXJ/cChqFp9Zc4hylC2heedFZHd7l69+OYhzArWOt/eVa5VFdQf1BjNCVTRvit0Y
WTmBXXvN+j1OWWhvHKq1vY6CkwO853zjLd8gdDKqkQW1D9QABEDlyMQR84cADtTgpp0zoIdj1UGd
FJR3G7nQ2sUElSm8UYGrBx19EQn7Fr1R2gXs3FutOhujjWpi5ZFTLsYimZirnbhofDvGcSweQhsK
f7e/9NrGQRFlphCDoQwxusuNU+LEjcCalunoRV/KyN3J6Z0qpDM4EvhWHGs4kyNNXn5d7vVkzNBZ
hkyTbeJ6LZ26PQ2DnftHxXUj/kXm/Ha4ecZvImQ9jSwjPmjXFjVOuqh3Stp7Dro33p5p1/Xvf7/C
LALyy1AUggbcMu632tUtd8AkgH3lriTts5OzJxE2aPpGegPpP2+GRRYzm5KgnYqrEw/mxWK5uVCw
RIBDs4ZBBNCBckApzyy/SSeAmpgzeDFYybCwf/cWwaghiPKQbgGTfRFbRhv+J15euOmYBRacMEb2
EUVA8fH2KCtHHkhyEPOBNoau15L4UcFNVaNJVZybWhcnyNOHj5S1RTwzcN8fxgA5hn8gzh3UhZbt
4bak1ZiDB3cq9Yc6+IhefzJaD3B62/hwS5nQeecHEHRF3RWuQeCHLb5ca3MJnzoSpqBB+Y9uJYoi
bgrqF+dawiFhVKjvJ9UATTZLGfldzgOgiJRX+d8DdzIetdW0WNeJjV1cZka2VVFaiT0XP8++PCmS
taLvHPSeBqOJJ+yegpCEmn94sGfGkBSF3pfBxhZeuUICaAai14nyMHLLRbyTfQ3aHuE8be0mySHA
o7MyyeE2awbvj6wXIy1uX90XXWDnoUwpqe2jB+fzp0b7XwKXeiqG6w+6M4YtyV4gFY4rDfHKjeVf
29F4jAEbCcAitsDitIYl+FptPagU/MA9Df1dLf2PVb+lSbM1zPzF38Q71Go9wsMBHFxtRQ9GF8hz
b0A822Lgpd0+oyuXBcrEWDS8QJE3LUuQBqWMAjMZnnib1x+mXtA9g2jh/vYoqxMCnAGgQMDc4PN4
OSFQUAvP5yXA3Fg8LpxfsEW5G7pqY3/YK7PBjwX4HEnnrBu02IqFRYW22pGdK8NwBli/Bv1HixjZ
kJCoDII4y+AFjv5PXkc/qiwfHhEyxl9QjIPGetuEhortMuqex04BJeqhHX2nCmeo0r4cwt8tZGzu
JmdyX0JlfO9R9DsVeSEPk4D2OKK28Nqdz2ZZ+Nsfb+WKAMsB0AU8Q7BOy/vc7lD4HDpIwA99XyZ9
SxBBe6/feeXoJvNlsQd1WuxuD7r6JWf4AgorYDctK/sSSsNjWERF6gh1P4b8AOLBRjH/tZm6uPtm
zVPILc/OXFe3kKVgOTwJQN4Dpfw6aX3fvQso1WMiDFU2e+b6un+oi7b/JQlsqHaiIiM/OXmjYNMx
gCPk23g107Cdop1dBvV4MhoVyUc8ciIz5q015XEwiMnbF1B4oglmNAwfuhD0ZEJz+9u/+GRI/MBe
BaHuapN3ZQG5EaNhaWdk3zjTL+OwBa1fCbV4iQJwC/0icEaWxYaxD9gI9GOUOo00D7h08QQOiPwN
G60nv1Vq4zyt3CavdiFQGUKGctXeQe5QdUFmsPNowSfRom51EjpAijLBjXQ3FYM+OYXwvmi3DLAT
q61GwtrOf30w4JNi3ss0M2MuCLG5F57qED4iVvlPMIkTzKNI7AISAb/RjZO2EqZmtgk4iv8Zbz4U
b+KuW5Qmmv8+7KnlCBnSBg0MVEuz+svtjbI2DB4myL8QcFEtmT/7m2EcowDit2zM1CmifaDFE0Ri
jrr8F2ksCPmg7AHxhJfdMhh6HF3G0K/ytBqbvz0Hebyf/gD7knibRpdrCwUEmT3jkUCLWEaLXMBf
AomNc+qNHyZ/nJwnq6qSPIrR6n//FYwCBtSZ54QZ/R7n8uOxEfwkAZfLMyMOlBuGgUW/zAF4R6iZ
mhsFk7Xj9nasxX5g6AJ0ZQfRDWqJvx2OF575NKaZk1rFlhfC2qZ4xTYiJZ+t9xaJZQPxUn8MlZO2
k0ip38d+S39YsKu6vffWVurtMIsEceRQbrRISWFhqzv3YDiG4pD3cKBhiDJm2z6OUMH5itJpbx5u
jzwnZ8to/3bkxcKB5UZZh0pp6nBxjMJT0BxnPZaoy3ZU7cbxnZbfc6aOG3Nmlfzngy4WT8hBoMbl
N2njtgfpfJRll6AtvbEd17bI21EWmY20VVYVZa/TpiZxl81qhX5cmL+djG1sxrUbGfVVmB3hNeVd
VSM1CIgurAwJIOnY7drhz6UK319zwjf77xiL3ZGZJMt8EENP0CXjiWCtn7bwcv50eyes8WMvhlls
BYaCROb7BsSklXfW46OvRuCmvNjgLyH8RkLYv48jzDb135Fkh5r6u9s/YHXRrJm4Pd+mKPBexpBQ
AHYFE/MSN/V97e9lWByD5o9Hmv3tcVa3vDUjeVGohln2Yp7CZbny8sZLq4aYz5LL7knhXX7iQ15/
qrvWwsXqNufM6baIM6vR5M3Iixm6wp5EJ1w/tTzmHQofoTHrGnLsOG7v25NcjShvhlqcgE72BciL
Nj1Danr006DzHGjny0Y8h30mmiM3nWFIeN1MG+oV8xyuAgoqfLDdgcnDVUWRop5NbWpFJ0fbJsR2
R4g8xdTOwi2F5LUZerNnLDp0qJgsbzdpAM0YFmYBXkOa0d89qY8D2fPxi0unjSC5tm5vh1qsmyRk
0qKH8ozRuMMRAnlwaQsizpK8KMvn2wu3tjvfjrVYOJ2RqHC6ME8LmATaYxjneRDXQoMa/lEVP2BC
tbFTVieHmij8nOcPufyOIGyB7BR1PYrn0FgFIMVHTdTI955W5ftrEhFM/NwAovEYbJn7OLk7BX3L
UNb2f7mQxPPJoZ9+Kkk3gvLaN4xw0cByCvr0V64xVGs9BnkwpVPpRolmYJq4gj6aUZ+0jpnUTvaz
6rY2ydrGxx3guCi+QsBmWYMKGzeXTEAiEmGkz+OKEg5yWvYvGhBA4v13mMVlMAGmAMCO5Z0IH12A
8uSwh7on2fiCa5vi7SiLGDmnjszKc5GG0/hkQoemKCRcRdTGMNchP0JJF/emg3/RE1jk3CFKgcxh
oXGi1NxD8u6jO9KPSo6JHdS72+fqKlzM1/PMspvNWeHtuJhRHXlGHhmBcer1EMThUEVfWeZXT1lu
1Z/aMOgPRNF3Q/4Wg84/6u2bgsK9XJuuPNl870Ibm/cV2/dj+cMqG+e953geC1o+QBfiEYqu0eVY
vgECoKcksCU9S2qXA1X7LRNbu3z1M/53lCVlnigV6HyC3lYXSZUnlNrVDjK/4nFAXW9nVJ31RdJG
7N+/ePAIg5LQ3NG/Kra0MIn2bQ4SI0GLIeDfYKMTZ+rssb/VJlPkKnjgO6Jg7SAc2i4GXaT8XdX0
rWVDJlFMH3z3PJA/jZvFdfZIovv2vXZ/UPODlpkHtCGe9HipLVukbuWj4sWnMYU5HZTpq1iCllBG
47/YHG+GWTZPcCELYqBBdAJzxT9A2c/euVFRHYCk39In965iRwAZyTmPA9kalitLQEvFrN61hjA/
B1PRPUGWzf8F+o34CuHyvD5qNLtRe5fAmx1s7owwWwqpYyVjNze6acFrK84MWsze7roPY7S0gkdb
BPSPMDgXQJDnLjwxUSniqNW3g8CmA+0rDgH+/6fUShV3qKnXeeziu3roYk7qi5VThcJ778jHsh+1
DyIA9/NDC9MIufMM5j1Ywgm+ZHjZkl3hwSUuCSFFK9CHtIpPTRHxR5S0NOTrWRH8hsyJZ++JDZgc
zhgFAwdED9gbiikzvaQuaYNV7EsRxKqbQhN/ZJTVIRtrmFz3VWhH8aiaSICrSDREdsWERtLQteWD
k5vtVpZ0dSvN7GX8n3CGAyILb6LLqKCIdLwCeuVpSA3ja+0a9RBXvcH792+wuZyBmjUKyqjyLiK5
AQV21xGumQ4adT28GphrHAy15UdzNR1Uz5BAzDKmqGlcaSdKVB9U5gdoh+fiaBXBQ0uyd7fhMAYE
BnCPQ7r6Wk466xyX9hFYxiWdxiPgSvSgcMV+vh3S1maCQA1FHlxIQBkvwjUkc6m2qrpPKWQJdu3g
hgnRUf/ejAtzgS0gkAQAQUGfcbEsDVKdMerggF7CMEuZgOXUu8xhceluDHTN87gcaXkx1G3u1qKo
jdTUpr63zQzwbAm276G31fQXBtH0RIt6POQjrlqJ7un3thhgT+0SV9GN62Ke1cUbZBGBFrM2BYQy
ZMbVycxyCk9YSIBAp7HwnDvNiuw7buWIxy4nefHg+ALaig133w/unuk1zizfhqcmovwi4fDCUhaW
bm1ow7pJaHX3QVTf122b3t5H1/zueZw5pUGvCC2W5Q3STZMpjcCToGB1np9yw9RfXBjfqaTRnp1C
AjT6h7Cy/YUWDXsyZJB/LapNbsW1NP3lz1jeMJndsdGVZDhhabNvXeEOKBU0RsSexqbszJiOnXuH
4rD1VZpW98mVRv9VqmF0khIU0C+DMNsSwg5d8GzWbVDG3AorN6a0LMwNtBAg78v9AaUCWEuEEEfF
8qBufxkUG2GGXQ01/NQaEKksu/0Qmp35Cdcu+zJ1MJiCtJTtv4Dj15rxFKqoiUPdQ2vFAwX9kRAn
+Ba6rVXGkGkPol0ddFa581U4mclUUZ/vCCqSX6tmyEC5o34Uc5tPCPKZyeguzw2vjK22Neu9CZWV
4uSVBLWjrLfKZ487BOYpQYSbYSzb/CjskQ1HDZ7dL8+gnRv7Ux+OiZdrE74uSJa6WOYDXjm9YUbP
Bghc8DM0hbbRbs0hsjcamuax7/Fuin1UOOSRSQZnq9IbijuPhCXflQ0bWhBIwVnKBXxiUJFAK3Xs
a7onMsezkLVgWcjOvo+EQq+rLihk/PG39gl6cUBY2R0d6iPc01m3y/w+ah6gAmHlD8rvwh8NJ81P
QaV8MphEZo/yIF5HqLUzJ3Y0Nc5D16FPRj3Y4CEYFIV3BKHJLRMHx/SbbFiFW7Puq79NyYdPxO/7
Zjfx0bROoFPWZ+0aXO39kfUgXHEoBU+jyL7SEQLzUApwCyh2Fo3WO0Z7rItf1qKPs0Kb9s5UffDH
NGAughWxqtgPdecdrGZ0H4Ryg/LQ6FrkCMpdxPc9rBNQEZ1s8bPOPdtNGgpt5HgMDS6ADbbgjyaC
odqJfLD0LppNvOOmAZ06htSa/mqV8zevDXyRmPtlxWKoK+swgTG2+dccvOnYihZsclEXv2DZDUlE
GU5dH8t65ComlHlNXPgk2riDrp5fr+cAiPQI+iDoeyxCFIx7rH50fTvNGgeMOH8o4zxkyQRg5TR5
f24HqquXw+tgKPx6EOq8toLueKhE3WvIMpIcxQzUY6HdZvT3EFM6C5HcHmx1Zkh90PCb9VWWIJeM
4uzApVamCtLmre5i+FWioP1Dwt7q9khX9zimhZcCkhEL0rhXBWDW08ppLficwe3vmenoUyvkRohf
+3JAcEBLC8BDPEwWORx87/gA0Vx44dTjGSC102iHJyRbj5p6SUfa6r25HKb0djz7MjwaJBtY25TZ
iUmeDrk+jIZ/L80tjP2rkO3FNY0Joc6LGYF6AcrAIgxbjapzXnJ67sIR71Xqkwoq6p2X5Dl2oFNT
M86DkdWxoQMBv3BZO06CCjU/BwWwLSe7aUNYvsja+othTbtLFCfa3dlSwjPTzJlpzyHSIPE4kuml
h2LzF78J+j9Q8Wi9o2BqnGK7tl28vMIMNRSrVmX9QDgeFLtah+MXKrjxfWx7kZoKAhe6DBszhg7C
BEvAyJV0FwZCbxQAF1sXDUiYApqhDTwTlGWuvoprtgTd3Iqcs2qoYDyAkGF6ELd1qkE9dpHNNnB1
81derAKKZHYAYiJko4AgvFztMGp6SKlQI63tzPjlGkOQmLxTLG7scMs6a+WwzAU534mAqltRC+8K
GTm4SU+903R36GrkJ1nqLXzzynkB9B9NXNQp5mrcIqzZMOmDcgGctwMHCgyo4lvZ3XxU6l7GxHov
fQMQOqC2YYXlAb59ZT7TGczpXKPJTnk23/Gq8KCh7E7E+gd2R+2WJvhisV43B9irQBqAyXzNa0Cn
rhWFKPl5qr3xXjZFGFuc5ulIi63a3MpXRJkMz/dXgvGVtguqVDglgTWljl9AX6Ix7lpJj6UXHGxS
nkO1RVZa7HtsPUQD3EUIoggGKNJd7sOWNZ6y/bFI7e6+818Yk0mGR4KzNa/FJ5zHAefShbLyzIEH
iOZyHFK5Q8tAgE/hGgbExrERxsnNNk3xVj4fsIi4FICusq5p53ScvGGkzEkDs62QXgClx5+9QVv+
oxFxmPINVlH/LbD9810e9R2QNhWoy0kjGleCiF/IPjZlZHfIkuBlHvuGnACZhp3dR1O4MJ7Lu5Da
G5t5cT5ftxckhKCwgLoUUKKLiCwjj7iBhn6cXxRGDCLgI4/6l9sX5tr3txHisNZAbV5h26aMVF1t
NhMoKezgZEWC2HOScquCvfb9YQo6JxrQjQCI7nKZjcklPLMUcnZLpIKLNCi6bxWojq3KD6pg79ay
wbbC+wsP+VmICXpbl+P1dauGEhpP6eBPLzqwPjUGBQbb9P7e/nwrxwQ6lwg5YIzAg36J68yElYuq
5kC5Zd2HPnMepC2OQLw+DHW2kXcsdsN8UmaIW4RKKL4hQG6XUwoCyvqaCyuVrQWaa3B0/S1lpZXZ
XAwxF2PfFMhR4jPBO4BEqGoelPwaRiQWxUNTb7XpV8dBoEbofA0yi6mUY0NKrx6ttLLKO9PSPzs+
/hTaTJQ9bDRAF0PNZwipWgCwyNwCvcJXG3mV96HPg5PL2K6q2WHq252e/ljq/YkChphDmI9r7kok
PowyNSmMhjrVDz1VMfQtT4W8U1Arvr3lFid2ntFMGgTWHI2F6xo1RqeGF4JXoFXzxCCLF2UQUuNG
EGwMtNhw/xkI3g8ImXO5cpm1T3yiVZcFYQqOIntsbR3cQXKbnm5PZ2OUpSXBYHt10bMeaOyMH8Zc
PpvVFjVi9YtB6sEF7H32q17cMZqYGQ971z+FPVKAqICGHFMf7NLYAGuu7DVkHrPHHqDPc85+eXyE
LgsQUied2kZ1l2f6MWDkm52bcCPRG2F7dSgsP7qq2ApAk10ONXHkQArSgBDp6GIbdhw9cN0o88S9
/L2xPrPc05uM9HUbgHbgzUqPM6Z7cVhhbl5J2UegcxWZhP4ZNNI/o24/sESbFEr7Lg/HMhmEIn8V
jeS+NQeW7U2dBfygDdf8HnqDPzxYAGw76KWUMr+fIPWQQesH1LAdxN7x8kQLAHo0DC7c7Q48FkgX
6a5ygye/QGUmUfAx7394XBrFrjUz4iYMnSbrKO1hHO7dsu4gNMexLvAULuE4CKkeMy51+TMT3VM1
QTMlaQbDfTDcAe173y/4V5sz5yfE5qEG1rnttCUYsLo+yNVQewfc7+otnxtO28I0gqWs/Kq4Fw/R
P1knYHn54/bqrG1tkKhQFUANHujgxT6A85TbS78qznCQiJISrYUnB9C/mAKpfbw91NpBxTsBT2vo
tkHTdv4pby4HXD4TngseSQflJRCP2TG/2N8eYr6Vr7YaqDAACgBIe8WPJbZJYWHU07NvjVGwG6w2
sxLVZtw5BCOKa0kLdD/e24q/oILSgtBMWPDx9m9Yls7n/T6768yuoZjsVbFiqongjdlEJz9Qxc7q
SZMQZu1tw9iZtPXixq1+8GyC2ulPnfMDiou7jV8wL9riM7z9BcuQaEM7E32CzDqZ2LR6z4fJtZJ8
hI/6DgbWbZu0JLDJKUNOFWcEVcSY5kyL2Ksmjl5ZObAxQcevEDuNKl2/8fMWHdnl94kWUc7AU6Qi
IR4dfUjJfWhNdYKmBwXrV4jqvvaa/skqTdT4MmlsXOZzqLn6MLBiAR7NRe1lWaLImzzUQgLXSpqw
Q+eMQPWi7Sr2m0etGOEKUBsfGPDEW3nRytbHA2V+e83ECQClLre+lbcsg002SjBgFCb9kH+pQt84
3F72laN8MciizgMIfwTvHKSS3XSS5Gvu/B6nf5E7AHiP9jbKi2BKLNFFQBaxjBZgsha2f2wYR7E7
3AWb2kqrU8H6hPDlXmmCsBE4d4PW4alC5BUtbL8nnQz59/d/MMQ9vImRRqLcN8fgNwHJheq7ZNpA
7u24Q4KrBwgwxvTOpflmF31l470danEHuqzrPMZCoImizr+DdI5PQJI1exDF/Prrv5kWjNVm7w40
Ixdx1kRAgXsxfMY63bR/BR3NRyMb+7g2e2/jKK/cUg6KWqCNYpUgrLF4JVVauV6rkBhl1vfB+mG2
aP/b3i4oyuT2nNYOEPgraIxBwgPMgcX3gwBQ2QJGYJ+4w57DUJFdOfWb2sprcfPtKIvnC6sISIcU
RnCkP1cDfTH1UVjPXsc/DKQ90PLrRPkebTHgaMMvA/r/Ufnr9jzXNj44loEJhQKI2CxT5gIiydB5
jKKTC0PWFBLcaO0UXv1Zj3a2URxYWzuY3WGDuDOdZtnhsyp4MsqqJCkkhWIH0oQeA7zzK6834M5L
NudrvAfKB1ooQD2je70IfpD9aauKuOVZCtN5NjtloH4fgJVRUPnHrC0z6QAC2NeTWRx8axp2UNYn
Sd/XeteLcHqEuLQfQ/9g+Bd76u3vWsTLrkQ+JA0TOOysNe9CgSjmR9PWI2jtyglR7bfAykcFeEma
5VmbhWD/haewDioVG06Vf25YU8uY5UJ8F7TvSeJkNduiA64dGfjNQSkcFQy8WRZHxiXg2IR0FCnJ
8nsHZeBeblGH1rbQ2yEW58WVtW8U9VScy64I60PeOc6LgBt0mXAjs2FqlbfuVshZnZaDwiLeE8CM
LB8uhQHSdtE3ZdoO4UlmQyp7vgF+WDmE0DKYr2rUSq/7aLkJDyd/kDCGU3XsQM+4Cv6BQsnGY28l
DYKajY/CApifKAAtjkUFmRDbghYRnJu6xAChls0wm0jssxEuuvovQev33cFlVj+ZS+hgwl9f3kPZ
jEoYJFW53ptFF0+G+Yx06/AvhgkAlZhx3IDAzVH2zbVK8VxyVQCjWR8xbofHUnYPXcNgZ6O59und
Q+GWw+4GIRWPpGU+F5hGlVFSNmlevuSQDWjzfD8Z76w9zgHsYpT5GLyZELrouGc7Cghh/qErIS+r
/nigPo4UfDzjnd26/wyGXgAG9RGal7d3OEbjAGvn4NQFdbV3RuLElg6MvSEca2M/rOzAGUP0f0Mt
5jV4LNO9YPysPJ4d0CfjaE2VH/lcDtCQ7EgG1G92Ihy2gOMrBwx1OxM7H8IPUHNahCYSSBhgmqpK
NZQLm16dIt0fQ77lL7E1zCI82RbqxG0/TCdWys/mxNp9ZAp43ol+6ypZCYSYEC5TB2DWOXQsdoiO
/oe0K9uRG1eyXyRA+/KqXJVVrrLLa/tFcNtuiqJE7SLFr58jD+7tTBYnBXvQgNHohhFJKhgMRpw4
R7pjhMTBcqw9i6y3mDFGQlmfx2RLOtoQ/25MabeW1yeTKGXLMojnZoOy9tRih/unams12gFuuo5D
lCwkWY5H+oK5hQRkU8A+HdmyBe0y3I43q1lXe3W0qI1Z3n6yiwzbl7qWTBNPpR4oGJfcSom3NbFj
XBkGrleAFXoIuuMNzmT1vHAxqwCekVrNQB1Xj0rwdMbswv1NNK4MZSj4A+qfoAO7XVlYTpU1TUmO
SeryQzJFJ160D0vvPaMelo5leL5vzrwyZMdovEfI6LQjVfUNhIOpCM9KvJ+C9/2Iab/m5G/CqY3u
Bya9/9jRzhRaPYC+wAez1rKOOWh9/KTd6FMYj+2/JnReX1BMgZNzQXTwl9rduTax0rEY2N73263k
zGgK+e16IWLySH+/UEfkpOMDEgm1HLt2eNvm5J1o/Y2r3vhxUJJy18rua7x7l3u0byFlkuVjfaAN
faAT+SIb9ikf7a3LyrgkyEyAAAKPMvj5rd8lqpI2zUmRdeX4WNv53iv9vweUBO77m8kM2NSQzTto
/wMFcGvGn5q8gK4liEVJlPs7f4bexH5QHkUnlA+jc7hvzrSD1+Y0twtyR0AREbl6j0oWaFr3Aj1U
z6FQRdmCWJvqd2AlWgfUMWb9Wi4ykci8UN6wsmUGt9mhoyOodVXA6ZcQvfkLA0p9PlsSzfvUIowD
sVcXYD+w45J+gtwF/U0+7V8ZwfXv0dYum7oOgLyt0MVtuxTTBd9HoibU0YcqhWTly/2dNn5YtD1x
nSF7e0UHEIMQreNNRDPmtY+CBYeY0zoNIswy3Ddk/KRXhrTQL4exAn02LzPSe6kK/pmt5TAVp9J7
f9+OKWJBSRC4UDy+AAPXPLW1KoliaRifJYt3bAzOHZk2zrfRRAR4Cop7gD7pZ87Kp94CMGVldYPa
hAuc67g11rd+ZK1yiflLdDzBeI96lT7GEkKsr3NzWVxqb8C0DsnHYywj/92sInqOltFNRVmAsoHn
1fEP9u9XJQ568Vjg6jBXVzSoAAGJDvIlY2HxZiH5vo7k72GW/tfDEwSt9eJ6zY+D4amhXhxwWbP2
J0g/QMn1IY7Vhr+ZHBssKGjpowyBbqS2DjLKNhgKhUlWlv9TJuNbvsTvG9/7+PvbhSsfpAkrshOs
Mbfb1eYSFIme02ad69EVI3qq+nLD30xH59qGlgMWjDWWDNHyrK1OnKUN+U8MsHhRA/B1UoRnL5bd
u/vLMu4eIOnogOPF/6p545KlagvoVmZuWH1YKGDTzH6s/S0lBNPK8Ope6/OogL2ab1GgLVy7a2XW
Vk0qw+m4RKfWycgyHu6vx3Serg1pWzjhtSh5TEDOxuw0ir0UBak0mRQUpOd0buRuDH9TG/qXl1+b
1G7mfAwXnGwJvUrppm1fnjifNyoXhv5XfG1Ci6lgn1e89yDjOIMIWrgFFMazoAeAfYY4jiUOXJED
VVs3pin8XVvVTpbkHrdBTA15XxK9iUuFkqX3+f7n2jKx+s1VECJNBRJzVakMPETnZgAcdOr/nx6h
3RPzEFEP1D/lpScOqNKnhJ/AfTKmivjBB2jS/SjCdUgJlYg/CLDX26fd7xi678ehW8ZspuUZbbh3
1Aq2+g/GpObaiFapp4MiXe4s9cUevTmD7sK4CxMJEj0LslbAcYd2GoztDwc1dgnYeyIwYOeUwOzJ
bks9VWem0A+CLvoQhMId2mTAmHDSP2KALxNBuPdn+cYh3V9TX+3LGsqGDfhThkRdvEV89njy7b5D
mc9/4uP6AkLlFZlOCT1IJLAroyAlYto3gACkueBlncasTtK+SN5zB9oX8zxtqewZYxzaJqsOKe4J
HaFLW9YtxQy+3iHHQY2/Thww8IDtI/Hl/hpXj9VzBiTngAIDyxZjPOb20FSsG1SRe/m5HC8YRaun
75Pz0LB8F8xbI/qm6+HalBZ4ZA+uz2Ki/koY/VJ0wy7kwV+DO20cFeNXC1Gwwiwq7lc9F4FIrWzj
kPQZqLiK7gzRSZTOm3RRb6G3mU7xViXEuCwgMHCfg10EjafbHawXqIJhSlI9gOEgWj4lGFW1h438
1PiVrmxoNxGeGHNn09lHz5a/75V1HDAdsGvZ8hywHtRqct7IHoyx9Mqg5hYU5BvR3ABlbKnymCci
A+Zy4ztt7ZvmDol0GoXL1EJm6n6bo+6RWtYb1dsblQLT1qFbhn9iIPQwFnv7ecZwFrHbJioL7Qt1
z1ZNHvj0gurYDk+73f3DZNo1DLtAVwKKOECwaLuW9EFejCWaAm1b7ppQvCxUbpxX0+2NjgBqx2CJ
9KDAdrscNIqWhjhJnQFPlzpTd+mtNh2sMeXTKgH60MbPatyi+jJFo2uj2qcCML2zINVNL3bOXoZe
pKTKd2VQgX1LbmyhySsgDQl29GidXdaJytuwQ1lUtGUWDMmxtauPyAKPaA9uNBwNXwp0uytEYaVI
eJWqxiOS/w6DcllgdS+Y1DpGaksi6ZUJGPjVccCVij6tHocS4rkqHNwxi4P5PDT8pe29831/e7VZ
mon1u11lPBHETy0RgvOqDZbq7DKBwUTb8c8VpGT29005rxxPs6WlPtIGgW68ErkIxtvgXA62wKhN
WAf1Cw1QC0nn0rPFCRQ2hf+pLFESOnKQGy9vSOx6b4uujKsUor/sLZeTEBgoaDvMy1U5e8ynFrAy
Nyeoh+chuPIwExosW8pEhr3CnDowuoDoolKiv78VBXK/Z1DXmcfkiZQy6+MkS0rrdH+fjGYAzYSN
ABSUOr2JVwPo4nulnWEQet8My76Iwscl9jaC5+uGOZCf6Gr9x06glY6bilF7tmrkJsDipBUogXfI
l77nri+O0HQGkn/p5Z60jQSBRgl1UtedgJfEiCTkOeQOWJn5yY3GYgMw8Crarl4CJDzOLyaaoMNx
65Eto0mioGt49u3xFEF2VfBjNUcgSojwr797iFdjqGGCegCsiq+GfhjpiZ0ouKRTO+ial0O192yr
3ThkpnOMziumum0EdsTc2yXNnMoQI1JJBj6haNgH/jz5p84Zq5/3Pce0ddDpAgYA9y7YCFbPujrM
jQ2IKQRTeAZwINCA4Qx9RKIwEWIXp2pxTnmzJathXNmVRS18sHou8glCU9kspukNCancV4nlbkR0
gxVksOtQDGAGmPrT1lW6k9vPNvTGeVc+lXbwoSY52bDx6yPcpLE4DtdGtKU4AAKE0h78LFi8xQEG
37GWC8dLbTg0GKALD7yLizZNOCS2HpaurK10gPZAvxu9hns7d0JbJGWq6ZI9+NjVkbgTV4fBnttP
BAJOwZlC4ChcGXDctyNqRy8qLMTybZpYIp7dJvSATBQTp7sVR+vv4LeRtWuLtsVwCCXkb+5T8oZ7
iQyPyh6jee+5kz2kXTTbH8OwL7ZEHkybjiF45PUYHAF+W0tKlzBsl2po6gsoENov0N7puv0KQd4C
0xrDnQeG/pWECCO+mh1WEQ7hCnBJ4uM4e7ykRgx0Y+58bJKtt7fhAkIA/9eUlgMPRCkMY0K3gkCh
hXJr2vcy7nbAP7XPEyDx57bK/56WOf9MSPD5/tk0LhMAQGBKoBj2auIXJL+5J6uxyTzotvaJgnbv
WxS50vtWVifVnRh0R7ij0PMGxZ0WaaQtq2FaFgLWW+tEo0ca/MTTbGc5W8fFEGpw//5raPWeq1BT
xyvCqFwowGNzgXZqcPBHe+c17ss42PuiZhshVCeswKsPtxWAmvBICGIEOmBBtHPu1B0nlzyp3XQJ
HPZ2LsG3JGVYH7qSkUdqoybU2UmLsfjK3WHumm9J3xk/IsrQkPfB8PuraUOHCZ5QMVYgEc9B48fQ
S/7mqvwPPiIenrhw0czDaddOhFhqlEeIU2ZJA4hEUVoUEbzLoiLp0whNgA1zpkVhcg+TvJBbxG2o
Xbh+NACCLdrqsriyerSdzn7Hy/h9C7nYP7EEQqkAulIrJlDzzm4Iy8rp/SLzmfjSxP0FMnOPpUg2
Xp6vq1DwFUyCoB0DbwE6aHXeK+ec/QXMJUvJLmEOocfd7CUMM/x1/CJE5Z3khM42dhQzkYDVeyBe
qP3lAYrbAIgnHZv294+kKY6CTgf4F4w9oDGg/RiwPLmMz155EXPofB7p3B5akHhm960YP+KVlfh2
ybWNAZS+g5pBlFd/zUtzrmf/ZSTdxjHcMqP5StEXIZTBpJWNfg8h85DHB5R//KyW7tbjxxTKrvYt
1tLTnqm4LVW+MtMlyE5B6Zqkfvk1dJKNm9+4plVnCu05NCL1i852Gn+gqxq5D23ODuznQNEDmLQV
MY1+ABgsZiI9UETpHZsBtEVe4/ReVi2yfl+4VaN2s+iQev+BJ1zZcW89gUTE76eu67Lca2Q64cWV
YkRuSZcGBDL3TZkugZWH6j9L0s4zAYS/tSVo6Jj45qAyhsebg6GeQF1WJpP7tozucGVLu3DIAl1N
gbbThdYT/QjtDrtKe+oVyY6szYg0Urn4575Jk2OgM49xVjxF4B3ayR0Dq2pj4qkstiGwqHzf2nMb
mAMuarERJEyZybUp7fiWsmv6pMebz6NBtQfnXjYNyTlvm6+Dz/bQnGmg/mKfEtL8bk8UofLasHag
w7YN1UiXNsPI7pPn1qdByKPHxtMfbCVqTUCcA13/quakVvrRsaySzLJJ8DAUo3eOhznchVZXH++b
MjkKhrL+a0pzFOhPOLPHSnphagUyLHUYPgAbTV8cJT95SbM1BmU6BNf2Vi+6umya1iYYDlUlxCCf
bHDhYOwmtaKnGBQ8zbhVQzG6JFjmfDzz7BDw/VtjECm3p8Uf8zNkBnxA/5zw5BcQxfQmzHLf38fV
5fRUEoiy/5jSkWX1PLQuG8okq5mPIciyc8C/GIZpzhC4yoYk7xc6TXsKdqqNL2heZITGBQbs1vfs
7SLRQmJ8ZbfK3IW9C8Pm0Jf9+zqQhz9YIBAb3lrAA7OAtpd2KBq/ARVlZscYoLPxckMQCYOjP1bf
KwIIlegr4B5HtXUTGNcHuF4I2DfqL3qBsoRIX1ujkHXuluQZz6wvS20/gx8y+4P1XZlZD8qVYyas
Je4oGnIZGMLloRhbNhx8svSfbRrilPNEehH47ZvyXd/I8tt966brDuieGDhV4EheDSTMreVMEbfa
TAXjQ5vHf/XVuDFmZ9pHZPG4TVHEQpzW4jMF7Y4tlqZGZ8H9VAwjMNkNWAe2xGmNB+FqHzUzhMxh
qSpeZUt98uRPNf0T5W0m7AfpYuhRdhslKWP8ujKnXQVevyTA1gGbEHDxnDvJo88wPzkzehBe++7+
RzIvzYd4HGbT8NJfd/jKRfKA1DJ3JRSjwu6LHHs0n8F8BfI0PPrHAwag/mL2Fuej6ashr8bU0eoe
QBnd2nQGR1T2yAGQsaaTAEY7nTx5mJP6r/trM+/jv3Y09w9dudiFhcGUZfK/M6fJOlCWsah7snAZ
bCQnxjvgak2ai3QloSFPInKxFQj0U5qU/tMkSZzyhE0vNeD7O2tYtnpFvwLhqxB9ZVZzFYXmpePO
VXVRmDX+CyPWYyYmtNhrxp0xlQ2x3i6gTZxSpyCTu5siNYoUbafyDe+I/0BQy44gqhSW/wQMY/qp
17aT2jGQX51K6B5/LytQk30ZwrAL0rCM8ktIOu/7/c9kcgcMi2D8HJqy63TFrTtU+SzckoIlkedf
uxB6eiAKqAjZ+EAmZwANBTpQq4j1K1qiPOKhC3r6CNzq3Rnu98QC9pxQCsa8rXzAtCDkjGCKDFCn
Q0f3dkGuy7xqZhh1LytvOFUMDAIMeP2DpTbrWUZTaHmDGgupAPqnt6aoLBavgRjseVR5faqHdjwx
CFUfMEn5mzIbWJANmipw9QIeCOYI/fXSyCUmUEVjFytv7F3RIUw0if8jcXlznOKk/nzfKwy3x405
93ZlQlK8X1cgDu3i6Dg1c34YGZg971sxHFsUPkAQjintMAJc/9aKx+SiZl6wbJYiHfhxqD9Zctzb
/qOypo10yriif2152nN26nyGqkjIMrD8fPS6/uQLf+PCNzg5loN3LFDzmFLSyysjCOYacIhYZ+Wh
EjY5CHMATJ+XymI7pycv9zfPZC1APxznCShmjBzebt7ArZxMYUEy5jjPzOrf9zO49JrKIemwtFst
AJM1TCpBOM8HXvjVW4z3SF6YHYMbpfGAF54zUcV/V8H4qQvcjQvYcKrwqIVTYJIa03n6NorBccAz
XkyZUv2jGw+PeB99gs7WhosbVoRaAyZ5UA8GsZ0eJxZPBj1Iz5NMFTQ/oYL/A0MeYr/0tDtC8mKL
y93gf7ABsDUmDREw9DJU5/RLZQ8UMylVm/medYQi3MZxMmzcjQntOpot8MuKapgzDEPta2F/oKI4
IuL/uO94W2Y0x2MJG2hvBTQbJutp6P2HmvZPCc03QI6m77OWakCKgobvqwmHvISXOUNQXYLJW1LV
1vSxtcqfmKlxD3Yf/DYTCwqE6HCBtAGFQiBTtViuWiameiyis+dAtmWoebGvw6W7TD10rmZcN8f7
u7jukpY7oAgLmASGQlHK1lM/TCB7optG8EB5P9v5Ure7vAKDnP3kszcFfTeTLa53035iGA8zPUCv
oxeqL7BwFK9siryvmC4B8b9K+6hKjFmA0XvDEU2+jucx1PJWDgkcrtvQVOXSVcTOVdbFzoWKfh+7
3V/3t8/khNcm1p9wlTnTCnp/kgiSdSAV6qGbnWDQlSxbiaUhQYc3ID8HoxGKx3rnuKhpsEyEs6zy
wejJeZvlUXHoLbC+uN6bAiR17uZglNHmL64FSOEAf7Au/Wpp+ITg1vOd/DyDK3lXCbR0renviU9P
vV18kLU45oxvfTLTfoIe6BftLpQ09NskqeKIjSP0pWnUeYAeUGhujkHlf5DlLLP7387kHkg5cYng
jgTiTgsgll3SoLfCMUvGeFcv81GUv80WhtN8ZUIvnnhD5Pe20w5Z6cWPXuG+JE5xvr8KQ/JyY0I7
T60zsMCSmIrP/WqvpvAtkkzcv6BiPk1A1hynOt9Cs5s+EopOaMMBjYTBYc0zhs7Lx1x10XntE6l5
FxWIVMNG3DUaQW8RJJgQl/I87RaJBZh/hxmFXuhf2G+SxAofCg+CfOHC3cP9LTSFJLwKIDGOLBBx
SXMEf8Z0Vo9BgCyK34AQDdxFzT63vtH50307xiWhl4HrPsEMuX73gu6qBZd3a2c1ACYpYGN7R9lf
SPHbtB7wOmA//mtH27qwsUSOyn99GUdJHiHDaj2HuU+/+y7oZu4vybh1gMcCBQWGv1fRPKBeZfXe
UgDY7D/0AQ3fS2sdrq7x5l3i4e19a8YNhLfDHUCN9yqgt3XhN1B98c+kUYfR4Xi6zRiCrjYKSqbA
gLjwXzNaULckZePctIh8VXKQQBA6rbORXJpO7QrsAmsB3uah3mxleASWeVLZmT/5ELcrvYEeEOHD
n1PMn9mg7IMrafX+D7bvX6M60otPObqQZagyR3L/iDqIOrYr2VxiTfGGX5guDwxvYVQTkEWMumpR
aRl42LtzUV9APV6dBI+t9/CTT6Kpw4sTKsDG5shPZR2Hx/trNH67K8Pu7a3V8tCSS4CNheDBF+GP
DyGvNsKF0QuvTGhpBR2DurUAQ7qs3FRvhj5y00L44deFdOXp/mrWyKNnZ3AOCP6u7DyvWHNEHc6V
jeLRxV5Entqk7o5ejQHJYnLeS44CTstm8Ks5wnqy/GLjGBh9FDzHoCSNkUHp33BkyVxA6hgVM/4D
eGfJHFChq13Sf5qsLRSicU+vbGmfLaGsqZOFQJa9iaH+DbavMt/hwtz9wX7GwG4iWKHFqzMndLEq
RZ4D5xfTwXcvBW1sdNSQ4P8Y66TtitRKKgjGR+tMgeiHzrkEIW+2sjnjYtEAw8w04PzQEbn1URJI
lFYDCbx6gWMPaSj3kdG62g9TL/4kzlyZ0kKZStyZWDGE5nNvdneLCkC4Byrb4+SR5BA4eY7Rpm54
ub/LxksB/OIYqgNREqbCb9eHQVELMz4+VCinKh2a79C2OI9M7BC5NzJ8407i3nHXfiJgm9pO1tSJ
Ag7pFMB/nHwXL2XxBmVND3ROJd2IaKbAAlJrAEnQckMyriUJdlV4VYSZVcxi8weUUM9+URzu75vp
tEOaCtcBGl6va6AgKYhmbyIow0fQc8OzIpti+zmX3rMXLWfO43cuo3iHig27r0ekkDBEaLOtUHko
KuiZMHTkKlFYw5T5+eMcdru+r6CtWT+NbrKrp+iBSnAF0fAi8/wCit1dYfUbfmr6kFe/QE+U7QKk
hYoGedaNPXBOjUt/jpDOfmsVHtm4IUzeeW1Ku5rmElItU1s2AGB0mU3Pc0+P0ANIO/oH8fPakBbT
kIdX0aTqKWNNv+Pefu7fB1B6s7wPRbOxJtN1e21KOwfWbA8l1ELzczBVkMJ8trsvYUfTwDsLukCP
vt6Io8bDAGghdA4Bl4bT3J5wRUUbjehwZ7EI5iQDIq1sT9Pigff9/pEw3UEIlABHQZEVwVJbGLLy
KUhm28sktOBTe+nnFIpQ75lw5CUA40lqWZ27celu2dRipuvWI9SGZj9LFrurTl2YW3NGSd4+kpqq
7oA5KX8+jAFAPBvbqutgreX1tWEABQ+od3h4kNzuK3e8YLAdkmTo1E3HukOvaG4rtVsW5oL+QXU7
v1rYrptLhjpNIg8KbMZAT7R8R8Zg2UcdxoVEH7pPVt3OZ95P/cZPNH75q1+obU7FE3tw5oJeak6G
H/mSBMfGGbZ0ak3QvZuNWOPFdfGB2XNOcH2A622S+yCv7L07D98A8fks7Lb93sXCPQ08it8CtBM/
ssX70jWgqbjvfcaodLXYNZRc/QopMctZVkDTDS04iewOWlrN7KVTsIW9NMYkSIqh9IFA/GrWg+EO
LgaBsscQ2BRwb8wt/cWabnmCYi977Ca01//oYP3Xov4WaOumstyoAiO3hwl0yGF2/mcO8iUCpHD5
6f42GlcHsA9w3YB3v8I88wr6q+0QQqiB5f5laiz76AVWe/LrfngAE/wWpY/5GAFch1Epe1XB0e7q
EaSPcxPYVVawHvyZEbjvgr3T5f2CkFjG5a7Oi+U73kMQN1e06duXKOyWj7VPE+cgCqctjxTX7Qeb
cLtDBoO/so8XV8Vp2KvwT54sQLcgyqEMtTJX3npZhTL5PCq8J3q3Jw+sipqDQLL9cv8jGC95CKri
OYaJP0yhaLFlCNqQTyyqLiRsKZgG58KBYipk9ZqkO5bhsDwrJxQpVJCiXdPLKfO8mq1E7biypDvs
7/8c09G6/jVaHPEwqeWiGVxmyKpOMXlIhJ2K8Z8/MLLKkqNlFGBoRFvy2E20DmMVA5gYuSc+QXNg
KXpw+1ZJ/O6+KdOlAXktuNv6MgQD1+1HzJGgygal6GxSnnv0owLiUAhSe/QVygOY8S1MM/AtQdNf
15/+Pryyqs+2M6cvhpa7FDAUmqdVTY92D/IFi/GfIQ1VyvNlj0ntHffHUzPQtx2LDolDskmOG33N
wHQx4ImK8IVnKgiutA3wJSitozYqECtz58m1HBHvJkfI9mAFsvD3mNgG6qBnPvvR1xRvyViqGQwL
fl+/dEnHf2IsqwrT2e/iMQ2mofybCsfudqiG+x+hjCefChscY4Owge9pIfVhAbWFuur0N+gFjjat
dy74MzFt032yKjcqU0d1kuwDb67dPdqJ5TPEBUOaOqSwPtdFWTzYrec8KG/xk70SdkxOcqiRaYAd
JgJeMJmGryIQmIEsknosj+Gc008tKOX/ZsuS43fFE4CgXtzP7b6uRuDEOCXoY1S1bMRDsDjB9BQN
U/MlZ32/7KuQDeRjY/cIOfc9z7TxaNLFkLZdMQD6RAR8q5zZYvPLYkO+OEY74jFpwFZ634ophl9b
0YLUQHwZNpNrnWsa8X0sWmc34Js/U4HVNrLfetmt7qJ7NhAG/wnh+oNgiNqKIW+tMj8Sh8SKj6hG
W7vQ6d8VU/3YVw1PSyt/VzXuFsLYFJnQjY1X8qa1wK2lHn3MbEiGNzQLRncBF5xsU9EsX1S5BXkx
bSkKEVBcR+ccbL1aEt2P0JVxCHKcHDpObRqA++JI+qaDt0bkU9EWW0O+JoPXF422MmmJygIP85wp
L5j2DCXiVEWx+gu619apqOrk832fMXqmF6NripktKBVr4Xeq2KrMAM7ZIkpyjLWNdPhQYV7+eN+M
KfSiROavgAfc96/2kdGyrrgESKSCZk5doT/Wg+4YIr1Lnm5WVEybiJoGRmRWzVpMr9wGeo6xRsjP
FV428+nsTE7q+93J4uVDkCQbD0ijKaiYgHJg/VMvEhfzPPLC5nnGfUf4ad37TbBbEDzP0NNxfoBl
Pt6IJQbfB9QWJeII1RvAYbQvZnmE1ILmKKrnycM4ulkyN29mKjaCieGLocMHvCbYxUB+pzuGHcgA
lPEBuphAOvQjFE6bNF8uGIyEHMQWbtMQSUCShlobpGfWDFQ7ZiCiQXIlOHhfFFvW1yN9mOYqP7ir
CPzkBBCB7GtItZIwwpgsxE/ue6dhS/F4hZgPajoJmCO0Q9cqy/JU45YAwJJ0Fp+iUQFjNGycAYOr
oJ6JZgKACliqXghzSZ57aJlNmdsMTyN5GHDRy2oBvcLW0980gYfa6Uo4ts5QvjJlI2keeIPWMwst
ANsllwHdIzNaPnEMNYXpOE7lV+o39IMaOXIQULomeGJUUOQ8/PbWoky2aoyB8NR51USJiMUbyJsQ
jOG5791epbMnM6K2uFUNX/DajP5UctjsRl3RgwzBny4k6XbRHB+RrZz+X6sJND8diwVT+D4FzZov
DiIib4jkTyXzf7/SdrMa9zZ+NQNB9auu7Uz4eP21fPppjVweihbJ6p8sCAAEACRWHQXN8+lcK2R4
EclcBsVCsMi9tcocut5c/KYy6Fo2gRagE64YKlCO64wMDZgEW8kUz/AQ+N4HMXDSwxZvlqHEdmNj
veyuagFhW/V4Y0gwck5UHXqS838kasLflJghe117Y12m9RgX30vIev+4v5Om0w3CR2S6q/Dhq0kB
AMPqUZS+lRVW7Z6WnPgffDXGGENq7P3A4j9A1KNFgtlT3HPgNNFDpnTbYrRUnWdl1TYnG1/s7INC
69AA1rdx4xiXdmVKc8fKhUa3kIV1FstHGrXpVMisjtRejmTjfBmyESwHQDswc4I3Te++O5j3TMKp
gUwRoYW7twrMK+xt3nlbVKOG2+3G0OpJV55SRVEduSJC9X4k1bsGaq4n7kvxgUjPBsqPJSmAgHRj
daZ9xFgciLdALvq6E1KI2YbuWQcgElwRYk8cj9DKlhkNHX5aLG9LIsVwq674AlAlYB77dQU4VF2J
WiOEOMdaxIeyl8FTGMwORjSVot+XGDyAh2hgzZR6ft+9UW63pShi+J7I0XEiAHXFwdc5qL2xnRuh
WswoRFOowCo3eBPUx0toz/z26bsxpH3PdhJMuSN6k7XikIX30twPgXd5pMvWwPIK/tUePSv+HX0e
aOcipdXSry7q61p5TYU3aHFkHnhuRNtdwsLalWP0lSzJUzd559mpH0GBuOzuL9O0nwAMQ1gHT0kw
MGjh2ueoEJUedGCoXI5WGK1sL1sLNF2luKhd4A1D0E7pozqzBXYzQBCSs1vP4oXjYkghhAj4vT2H
L02xQBTLoc2FBbI8dCJ0MPKI/2ZL3p1i0X1SS1ld2gZlAzw9t0anzev/97dpn3nE3dQnMxK12nKP
tvUVEsYbsc64ejT4VlIvHFP9mkLfFZM2ZR8j1qHPZvd4pQTdRRHr0/0vuWVnXelVAGqmrrFbLiFa
Aiehljy3Lj8nIB25b8YQcsAQDMKAlYrBwQ18awbAjlwuCWAyrgtSvPrMMTqCuZpqi1L514CtfixQ
HAdYBo8GFAU1Q0R5RABJJ86d1ZNDGXiq3VejA6JWR0C2Hfwqb8jcV99Ar1Lsy8QFm5TvTw9yUjxK
gRha0CqKW3LgFihpwDPgHlpwuHxrR2ZtAJRWH7n3SzUfApk3WPGj2TrzqO0OcxHNB96LncPsk4qb
Il16jC+SAXM09z+FKRoDSAScyC9WY/2liGKV7Vs5hqnK+muwfGFgM5iTv2X3fnSjw8TLXbv1hDM9
A0CBh7nMtdq50izcfn0rEOE6WcUzx/0hJnLwh29x9AWP9L3vyLSpnz32uS+2BngMdyueElBggd9h
1E+v7JPEY6swWHRGE1C4gKV+B16vsptDDpKj+3tq+paAYmNmcaWocPQ60DAvC5oFYZXN3vfKerMi
oX3n7MuLx8Qx3irPm87sKmEOLr4I/R89+sYWpA9ZG8ks8tSe9fPJA73JthqvKchhSgM7iMoWxpW1
G0bMo2wmgTxk6vKUkPjN6Ni/X7WIQRmI0Sd/ZQLVe8NR7TeY8IYqM8nf1uOx5ercR/Fu2UJTGr/P
lR0tcwwCAHaCKoLUlWT/5BZ9sAgmvPvmS1XSh1HQB4dvsc8YPxKQgb/wh2vicevzXTI03iTAvA5E
9Kmxy93kVse42+InMn4k7N0KngM1vn60wFfjjZYLNq0c/UIwNsSj8w3N9nGLYMa4nCs7a4C/uidq
UeYyKAo8Bbmbyrx/yJcijRx5vn+QTMEJjgCA9cpqimLWrRkQQ9Tj2CiUsZxxfC5bvKC5Z9Wfe8TH
B3DOtHsF4aGdF2Ot3HbFH+Q11+a1VTLMPZVosMVnaLrJQ9W1zXGIyi3ZBGM8vDaj+UYVQGiO10lw
bprkGf2FZ9Zbl6XbzUEINpH+CPxslaJGU6fI00/3d9h0E1/b1q6dUi0jkYED2w4/q6oFgZ8L5jKU
yOPw5b6prY+5/v8rnwFOm5aDglJwDJ+JcvIRspDvq4Adk16AfzX6jKGtd105bwQV45H414f0RheG
x21bqKHIEsinlMnwFpXl/f2VmU3gKYGN+tVNuV1ZRFx3EQpEZzQP2tNoVf3bmo7+xqcynrn4Xyua
N1ZdFA9xNUZndD9PZdl/UE7yVqIrtnF7/R/++K8hzR9B8tsKUUB3HQfuYwgwQdrQ8Nyy9sUCMQsN
5u/+OO8Gq84wN7XVvdlapeaQs0imkXLgLEEt8AzaAdA3eLjNtipMpk+G5ANHByRZqDNpkaXCdIhv
jUi3MPic5QV/8qctZkjT0QL3BdiYUWDCy0yryvntEoSKCXpJHAt6o9A7+LLIASrcuXy/uEtVbnih
0d7aFVolHfBS0uyNs1zmziXYOeSOTrvniu+d6MGLNp5iRjsraHLN3pxXXS4QjlLh9kWXBU69nyfr
cXS9j4PX7F3Sbvmi6aYGNwOmrlF3iV9RkEMfggy5j15/5U5PS9N9ZKK9zFZ/CFT00if0fzi7ruW2
kW37RagCGvkVgUmURCpaekFJloVuhE5oAA18/V08L3eOrLJrztuUZ8YgyA57r70CRzit8/PPu/m7
FYi3uowxvIsLzJdCx4RNqvpWx3vw7IWfAaoe2jxyq4uKjpF/HRgEZB9SGBC3MOf3frNqg8Jb2Kmz
LWRLoipUD4zfNr0BLN44x7mz/4MMG8kLcE1AyYgv9CtQwByVmlQ6bB8pk3U0zPm0lgLE8JT+LW7h
uwMfgBJ4+pcd9huKi7xLBY3CMu2hu+FgFsxP3tJdcZEU7TRAuSC24DsAfv3L+fXd73dBCTAhQv39
m8mutBQGtMjT23sLe66X4EcoqmPqOJ9/XibfbQOYpIIfgvoEE7Yvy6QKcPLGGk5+vsCB2NqfMhUP
k9FH2ZuHPz/qcuB+7Q3/+ajLYfaPmxMKsIhhuDwiDoFfLBbytQ2zmt5x0NYU/1s98rcX+3I0Toou
FbwCFmjab6w5W30FPnFuifpffqd/fIGXz/GPt+oicCbqhjQH0BCGG1iI9nkTELWNFPKt//wFfneM
/PML/HKjwbi+Z1WQIGLWruu6nRKkcm3CpedOPkVcx7CgI0M2rEnsF21oWvL05+d/e6VCJnuRAgNI
/o2ll1Cjh3Bevb1Kk23Kg4zDJrtez6NLYOMZ7MTMS1CpM7v8+POTv90M///grxMojjtICqeP9qbR
L5Gv3CNmlyZvlpj+D9cCIASQePyLP8ZXkhjVfdevNWosZMdlEx9yEAQKeO7mKtn8+Z2+3Q7/eNKX
7cA6uBKGs+33sWhhiPxQT7B0SxFJO2ZJeP7zsy5/129bDwG+Acj7mF1+rROY0YpMcQvvTA0jaVMt
T0v7N1fwbzfcP57xZSMgT7QTaWqcPfcv40HZp6XbNbeDSH2Ejc313zJWvl0T/3jel90gtVwCtaYQ
p3k6E/WSOZJljvhbjtXF+/Cbbw+8ZIi4CGJ2sfj/e4sT0QQtQybOwZ+MPC5DGsOI3mGbaQZhJeyh
iverbs1QZEQFhHlsv7A23MPZ+81l4/N0aSpt2rwFc3fnsAVLKujdwnTTBva4ftaa5cZLlpsGeQQl
vMh7jCKZAARi2FXIQIBuKdxBvcY7whn/U/m9LIO1Otdr1WwTsDvzzho/78AIK5O5kq8Q+DzF4foZ
uO0joCIM5Xz6qkE7ybqR43GDo0pwpZPSarvvwlohdMYXUHNM6SvGd8t7PMQHbUOgPaBaZ2ZkNE9Y
v2Sune4CoUTBCS5bPacKfxnTOYLRTC59jdt+FTdLu5ybxZ3zwVufDSdkW3vRfhLiaYK6JKuF4+2t
CCpQAbS4FlGd5jJJlmyCM0M+gEKWSdfbJTR6iMm4nhgu+qytRpD4B/+5nr1m063tWI5OuLPN+NjF
8MsfevXEWh5lIfXai/ocQTKKvSdTHW5ho1Fn1nS32kkeVi3uqrajJRW4WHvDtjV0oZmC9iMbgvh2
9EKElDYRywO0rJlNkpupqQ4VD58Z65LCgAh7ZQjEnUlobFaJ8Xk0w8uiPPtWh96YDdEib/lSR/Cq
dvhB+XrjTDrK6otrOyLf201T0WQL1dqyRVk05i1fOnAkI4V4kDHOaNAjHV4EOo9do0oTeUs+LRQZ
yM0l8nCec4bw4Hxh0wOprbxxjHcduHN1TSxt4Jkxnx2UDD3YmJlw+CtUZVEmlkBsUOrOuZmm4MKK
eI/dNtqCAEv2EqZvBYr8JQeCKso0hpy59Ruaz2MgCxhSIwseplG7aW3OsT86mXWsW0RsWg8RX1m2
LH6fCwGavZoWF2wj0BOnSfMCzj8h6lsV/TISIZKNbMJNY+MwbzsmthACU5hCif5n20PTvAT81p+X
sJCJ3rZa3JLBnNaWv7ayD4ooNVGGSVdXtsP8jqCG1wBFc0Yieu4rsKq9bryvB9A+u8g7IfWCZmT2
t2KdgxukzC+5HM10hcXS5rVv4wOJEK4oY6IOMSL2hhlRROtYY07XdNgsVT9noUOf+gCagr7zCIjh
1Ru8Lwi4Ys1dj6zPo0fdBiu2HczGdCwuKwSBZfEU1UWSpkPR08Q5xnF9G3uizdgybziSW+VSXUHf
8ORQ0tzyNZpznqTOFuPDJaukAkjCHO997ur0BO2/m6WdOESO/jS0q7ZshMyhlnQtpop7WYz8+t2Y
JJ+R1RL6PQaGa++cvM45VqlDs2n1zL6J1bqhydCX3RCZYhbjz9oZgyJESAfEVc21HmIHAWzLh+hl
UGhew7ya4ywZUss2K+VnmKa+i7TnuWqdaldV9EMm9nqtOmh5Ug435pSJ3FjvPhrAKdLEQaGq+cZf
jP8J252bFgk+OZlBhCEctxpMtbIJaeXZqqcuW9FV5k43yqumcYczCRZ/7/kDzLMvZvKNt7i5kyAK
dEq9nKzyHZdJUridd9uY5pqOYrn1+MhPce3eIr/oMNSiLxu3tTdgSDwtvXf2Aq3bDDSBXmTB0NXb
NeycPIXCLPMHqZFfQ0hZDYZmIjBO3mryWVW645teKn1UFDITyKI2k2qWvIbrFyK7+6WQbSIymDf/
8PyxyYkQ6rkeLrL8AaeOgzwOrJfol5+0twPotI+sidLMMdUnPovNA+TgFRTCoWNtHL/w8A9TBUld
2K0ya2jFM9ZzlaUxeLRzp2kJnhgaHM+ANlIxD3kU69DnAXqiG7cC+r+sc1ugPW/KKKzPE8gshVjN
c8+bl6hVwYKAStcWla2wrlw0Slo5h4mDAN4jQSXzGvRlM27tLPKbjfFndNvJ0F0F9Zxmo4MTR83t
uEXaVLUZ6UiLaaluV7s8tL3GCCmpecHtLHFUdY9D5K9bmkg4j9czvaUxKL+9DxPpfjTjjetE7xMe
kPUuhTB+ZFtcJH2+kPZ61phXg8HLtrDQ8rZLsJCtHK1/GlHuXr53co1oZ10iXMHLFvzhYYRLgdPw
X2hwn1pvbfLaTdbbEGzBTV25unTDWZc8npfNjGY809jqG1gbm6yf9F6NXnduCEWwgIa/Riy9sxu0
90u/ngYV/wqlt1s9nE0wZ/EK5sdTbuakbQsiuuSu4rUtl3RNcyAlNO9nGRVxu+4aZLLk4N/QYkzJ
D5wlLgBIbFMJo/Z7GiVimyois6Wtz2Do3Q1rWB1FRxGp29d+Jlcfd1BqzHrbj3BQQQze+sB5NC65
GXHlks7gtgW7y06AU9FWvzCkyG26bpw2keOEW4SA3cTaWhBV4ptpjdzceFVdsJai1/cQ2CVl6J5E
1OJgjOY4WwWKsZUFL/4UvQqWTCXIDDJrJxNmysHcbu7UD8OnCDp5tGqptUlup/E8J9i7c7B4OfI7
7kTl3FLSqixBdM1tGtVufgklTvwV+xVeJaHj1McaZsu5W6PRQ4gPwqUlLeD3VBeg7AzF4lS/Gqia
ctepr9uA+x8jRUJ9myAyLx4S77pNkyUHs4rmVT0dHetN5TRTBl9BRxXgwv7qEMSd9bW7XMHR73ao
zXOcDq9Vv/ZbaNZknjZwgRusX+dqQNyAOyJoF9OnABu4+zVoGMZyxR8jIdczrNKdzCMc5ufEpzmv
+ua2Gt01g11GV/auBIML/fG21poWF7NPmHCvciPSGPR3nBc4zaosqKIjpDZh5tKg3YS0CQvfm9fL
tciO4GbJbe/1dCuWUJ+xndN8HHpzAv1HFg2DEQGYDah/RPWaGm8+zJDww+G/eav48B4ldbudZuGU
i1gQR4y07jLFlDuHn0aTScx7YaiR6kOMKMV8sFJiuYjw3CrebLR2cX5I9u7BFS/H9eTi3EO2RrDU
XSZgfJlZCVAKVrc73ok7FWiTw9Xuh0PnMRNueFjduUGBNCVZ3zSfHD1eHktzzRGTXMQyZXnoqrNL
xttV9U8JyMH5xK3GZQkpawyt3imWgpV07rGQ0spcg0+zlmHivkk5BEDf5ju3rrocNotz3k10xt2f
1meqm/RBTstLrFv3Yajlrc/FxzCLIzJe5Vnj358kYtgLR69ik9CZbFptnU1i1Mk0XgiGd/xrljgD
hnYeMOBhe7cTbCcIvqKKgINQuf6Uh8STYGE0ywsnkchmkuyGkWzRarYbvs56gxs4yVc+K5TMjryW
9fSjYr5XzJ7ByhTVnMuwUSAaVHFG/LkpQZD28aKDn7E4klCXgd7b8iA9c8cjO8hDCvA2Vdk7rntV
1dGHG4w3aTW/4DPXW0diuQ6M0nyE2C4bMC4qFuKdq3n+8En3mM5wcw5qd3qyElr9rgo+ByvwBjYM
C/gVYOiBfvWqHeCVPfeI7Ku1RUiDnck9eJzQNwXg4QrtRXlq8PNqd24zGMjxPLBIqKSNuupdc6Xi
7qF1nBYmgKzOJ8fG+34JfAQ96OcoXSCmGVlmmT35CvceDmydTwPMCd3+OhobcFZokKYoRqh+b51l
zceGxM+ydqoswcw849bp86Tygu1o+VQkBkMTp1FVqQRIP52fjKUeyXAkwRqVAcxLFa+8fF1UfNfw
0RxBPwTpKqYjmoflVa+4Q5LJPQ5JFW+tUYe+lueYQUw2qls6OLDi08Tkpml5zlIxHELqPtsmnnY9
cMRzvfTzk7LIIW3nEJ5cFfuEMwcK/CRpbJH6qs10FNBDNFZkM8Aecs3qMez3VDk31rV1BkI81pHU
LKt6z92j/ZMP6Auh44nn5lCTlG2s53dZ4qiXofEedTovpbfCg3sxMsqRV2/BbudTGZOavtjIGNTk
ipTWQFAsYT+95/AwKFcdwMTeoBQ36eq8jbIaNkPqtapMiJY3GDOOjzqogr1wumSjXR8Mm3G0K4rn
3j8hcBXczMY8VQvuG/iYxig+tQV1hVNvzgLdJRkz7Zr5XTWjF/P99XnoRBTmBDKgt2SNxrd40nfo
NGw5mvmpZ9bLXUpuQPxGCMLaH/q530OdGmTMcdEVWzbn1dyMGYWNdabD1aAeNUfPtSofzDqBk0Nu
rVU/2mahRdCNrwNQtCyUWIisbRHLWMs696OFnbwmGA6TMfjMEgWLTFBH1HTGruM1dN4xFtEyonZt
Papzv7OFScNXRI7C+jEJH3XIj5I3Gmppbzxw0EUyMchPL9J7dzYJtvl6DXMi/WTW5aGaRJ2NOrjW
Drhuypo3nvavhE/XMAQ7IpHsDL9vi9CjJIRPnPV+QqoL3E34KXua1QwSHtSDFD82bCBeA1oHn5Qn
85sLdSHPQj3Zo3Zw0h2mCP6ohbtIHAW1VvG7JWlDsk7Af+HNDfQs9sgjoaY0DW8uFQku8Xbp6TNi
0WZ7cAgajsx2xDm269CW/jLUu2ru4yPvAiQprfyXaUNQrUA2w0bfOCxJdvhdUIgPA06AidEMFq0f
mIE8CWf94Gz4AKhUCKo5Wn90u1wCURnGYdhqtD15vYxr2aECzWPcrfg5VZz3dX3bJU6/c6cBbZyJ
b9ngRLiOknuXo77HdnhpfKymiJj2BdT0y+XBz15bpSX6iLHE4Elj00Rn5Tds60zmrH20Z60EB68l
zjaZ4nuHtFfd0MJbrnOGkrZwrwU3JodbEOYa6eqfwQeusxka4jzyabdprXpv2OSU60xE6fOLz1Q/
3+qLrA05jwydEf5o6AdyM1Mk81oWTRm4jXB/XinCGNsl94bB2TciQLSlZfXGJs2UO05ztjS+cWHL
njujA6vUGomRIF75G27C13jFHYwqgj0Z71IaDWdcZbcchpPFBcsvIli4lfDdxe5n952LPKtoQe01
8Gk3J8lpjGp60/vRaZnple7JVGDUW2eu8atcp30C//n6egq0gyMftkx1vdZXsN2dsgAa6bLyzata
EJPTRGF4ReEkcDugfNrKbu6LwdX4ZFggu5qpIxdjla+diFE0DWnOSf0xjDjdRDcBImD6h+/2/VVF
qsIbXKxzFLnpqs+zRnvijRWQhWVctqtI0DMpOP604EzmixPTrHLDoSRE7RlBsz6G3i/p+XSzMmfv
JO6NB9u0zM7OgxByzEgfDz+1uqT/oqEsF0qSHBUT2yRYOFmaqnrTWf1gPafPiIsZQU0mnDJ8OXEf
k/3I7ZIy5uwlWCcgEO1iy7mHLY/R4W3vO6/cb+WWLOkW9uiHNG7v5dA+DJM+6D5oLpqlO5HW/S5q
EOYemohm+J/dUpN0gkFMPf6qCLtVLP4BfzuJorr231BomZLp1M0c3vaZv47jrlLLfJToInZ+Y25V
0+1hxO6dtBlOElDdpm4Hm2lkBSJbmd8ZAjWKbc15lMtwmmbP2/SzH1/FNBZIcAzG+Ake03NOWmJ2
cpjWXToDhelA/78L/hO0Vq+PYVoflMRSg+VnA4ErxJyK0o1kK7xuZXoivvMAVz9ehhDxgbI7H5pL
bL2s2VXdpze0s7ezSFqgkKwDGXBdChHhIFk8QzaVrNZi7YBh1NQPCsKoKFllO4X2lp/kOKKDwE2z
QnuKjn91Y5NNdv3wWuLtmrm+CyTqV2KnKGtSILLU+ltkE2EsDUQqaxTUkytTDqDSoLtLfdEAkepM
tkCMn8Vwj9oCL0meJ2hZswb5qFtUUEneLnI62yHu7wN/Dg6+bUCOp4DJQOS6JwaNTiiTn3WkJHIg
fJvzVF0jXywqKK8ndIwoT9BskuPAZ9yGDmGlCWiUB4OQm4GET5M74Scaq5sEF2YetBpCPR8wZIzp
KRK07N6vCQf/OLmmC3lYJ/mjiWfvZkhQuQoOWDXClisZxsZl6iMMb5Tshieiu15s5113XfNK+mHY
6GpEgF3cEZxK0H+AkOMUCmKUDDvxpGf2aZz4OpgUZG6EXC8ElRKydpFHMoYKyMNIS8T87uvUg2ut
oS5QHMADQNrvYDIc5OvFlqEHwHsTwcpmu9Tybq3UU8irtUSwSZvrxt+hUr2Dr0S/a9zJzfxasl2K
4JGtm7T8xhEetLsBj4Akzdcu4LtSSvK5cK/ZBsgWRUeEVQKj7RMsHOsymkAAw91zgqZ8znjs3SYx
JjJB0wCEIeYKWzR8nu2UZqRT7Zb4+tMV0X3SDM2+cpAnQeHbmAUzPaBYnfD3MkTe4ZeldJzyLiZ3
s9/0RYNWiHoIEETaxvQyws99a9wY9l8aqDDxsM5S0sLo3cLL17grwSXgPk5IX89nzdwMeT06uyRf
5GE3zJtlbNsSWQkAryf1HpPpVlRo3it+5VGxw3V07zAoJ0MqgFdGQCy40pvFNw9rMsQ34ajEATDo
cAKa5pSsnWmeXpxBW99eaZvYre9M0PDFTZvhJB5ztvRHMbdN5pIWgYlOlF7B9ery0kJdznW+cdGc
5b5q/DKxzWM4xHz7H9x58NKHdEaPvxjVfjTCqy4pivN1TexnBDnWTiF0de3RGDg93yOFFPDogFs8
hX5QB3z5jOFbWkYMUEo/WF0Mpu9K3iCgzqHNo2ng3jK2tispiLgn7Cr3GqP7qzTAf9WY9VS17YcT
LjWg4uROt3TaDHB3xa7w2Aby/26DRvMGg8jj1Kv3ESQXGZEWnaG+TQL9NERwveu1L/I07avSr+kt
9FYPUzx5Rb1YWlSd2kAjceYD4t/RA/UFMbh0Qv5rNJ3NAN9MOL19lUst4hISYUxElhgOm+gTXyeW
mqMFUxoISYJ8W7L6PtpfNIUbNyYUn09K+A3hHhpJ/xlIgmyFwVxbT3Y7Gi6lAyR3X9soyRa63k5j
+45KfissNhlInTlNfTT70CjgAGOPLuBGhHtF7KqL0WTHrQM02Gj/qoHd/RZFNYoKVK672bV+GSR9
fRM6/Y8x7dZNH/e/POTylolSz6sPooBuu1dw5JpsbpeTDOczENQYECDQEC2DY991br4SaLxB8F2b
opsD+hD1ZB9Q99qu/Q+HOethHbwcTRBqFr9aXzFZCspunrdzGqQb4Zo9Pmf9wBwcQzGjsDoIgwkT
Rf3chegcPN7wK/CidovjjCdoHewVRPrTjafItVplg3I89sBj7s1OjxN2Uy/8BgclOzr+cK4D9iwC
72oaEZM+9ujfmjZEJb6qtJxM80QaUxd1gtN9XOTZAjvL0NaVdghfFwudwzL4L1Ef7KXAxpHOfBJK
48tIzPozHu0AASxkkrmDRNNtNI4nYtIe84/hg4kLZdA3HYAeUOOBVWKeBiHQe4QjBL9JP6GRDUhh
2xqgvyXNA01Wiu5SAFkKWhgs+ol4MpddmmIShnSKdA+zLXHjBfUWbGR0Psw/Me49eW39yHj6IzE1
hQ+MVLuWzRBjDS9JxfK+p/yILBKW++O4d2jnnESXnlflAp53UWmPvlcVvGWfLm13yGB8QnrPQWnG
Mky/dOlQnFlp0ne72B07VKTetaLpvYj9KmMyruFstN4xSE7mJYEJtZCncVAi00S8No25J75dMJ9C
pbq2cX0kKj7h/eUhSUQM4wsNaxZ49RzsROCDwcyH70Ifp2pXHGYbg2DUjLemil4co/HtMfVjSHRV
gjsGO6cwOsf9cBzc8AbTIPSrsY2zNJqjYxNNPxs3AozYNbTAfRpt6saVdyS2FGEa8qV32h+NnoZD
osk9S8Hi01HzaI3+VEh+QF6D3Ur0EnnjV2M+QqOOMtTHX+u/oau9pyhl0DLeVnrY2HFKS2c2TUYV
xSWCWxw47NMceneink0+LOytFykg9669guPJU8TSDeLlhtKHYhrNO80dbX9VDgg5cK15g9311okG
ubUq+Esy83eTZ3ivwi0c3l+IlvpCLUE2Yt+QpHd2aMYyr1/KhunthJLhz0P7b8fO/3jMl4E6MFzG
jAHTVJj3qrvqq0+pPmz0XJH9v30QFGwuKA9gW4N5/9XZb4JD9BRjZrA36izXYzKpLUG4RTW8yfAv
psa/kwTwKDyEJKCkQZT+ZWgPqZzBTJyOe+ia0m2okAzs6zh5dGrdoQ6s+ObPr/bt8+Aq5HvpRXv+
lQUnKt61qAtW0GbVfuDdmTctxjQxu1rs+PLnZ/1Oz8G7/eNZXwgdi+/yuWKhg+sHLCMWY1q2+k9g
By2ZUvF9SKs1A7bU/GU1fpNf7sHhHYkk8G72IBH68p1GreWLrDmFdejqXEcuEUWcjLDqDzvMRnxU
jk3dJptxRVoTVA/QC8xBu20T53aKrDxWcWeKuMKg+c9fx++75PKxwNLzkVj9u7E+qC0pmt3a3ys2
lSAL7WXdbbz+b54e3z4GkDxUWB7Ijl8VdTTwUDwzyfadDR8SJU4YUmxY5b7/+7eB2AshW2DjgQz4
hZba2UGviZ4XeKUH1zESYWUU59YRf9kf35hUXdJ9EeyLtQqlwFd9SlIrajw1kD0su9ZgBhRKRIr2
1qvrI/zFFsxba5w0eqVhgElBypsb663OmcXx2l4BxEZKfAMLsvs/v/7vZxHIlojgDS80GCy0L6/f
Lu3shxaGYoGjMh6ifU8XUTqS7oGWHUSs/70042IzCg/viEBgh/SR/+bcDHPfR0Cn4IcJveR+8ZST
BVMINCLV0V8MAX5/Nw9pIDjGQZm/REF8ebfOSa2KqQ9eols/97FXv8N6382mZR53QB/8gk69/JtG
+j8M1f+mZF2eCtJsGAfgzn49CWErPOtorpqDOwwLQPEZVCmNqU0omFfIsQYXA7O7Ha+M2lEWAi+p
AoVhz/DLJZjdEjCK/3Lf/E4SwyeCMhwmXch8+c2ow4NacAapVu0xRgIDw7rkau0wTvjzSvqdTots
DwjU8NoXS8uvCxw68IYgh9XdV+7LGKM6Xd/wmwICfEG2fe7Fz3HwF03iNycEDGvhjZDCQPb3SAVM
wHqK4lsc5BSkTkYJogxzwlpc3gg2bf+Wjf3N14ghLmT2UIaDNvxVvKQQYmhs1fr7qvHVVgprrwHJ
eH859b9/CqjW0ADi5b5y0nwrB8UVMo4q1hd90F83sv733xsoufDK8OFQA9uYL7Q3uJPhpKHE7kXY
YGLjeO4hEag/QzXG5Z8XxTc/kY/NAG+HEKzL30ISHZhZ+mhmxg1vxFHH9acHiieL/z3lEimT0JWD
6wwrr98OFeiCDVLZMd9zQuea1+mdN8bXCJDCgESSrduxv3yD31QfYRwhzQNcPxjgfFWlAlZz0y5E
LllTXVO4/HHMjVDSN/Nf6J0wOsNx+OU0IQSC8pQgtg7mRV/OsKCOeN3xkO51mB547RQ1l2g5FQB8
j3rJtgME1DEEs3bpNRzfTlTFGzAtgKTEfl/odb2VMX+qA4mu3Qj4b4qj8ZJXjTq+EqdUVBSNb3W0
qynnenmEEStmW+nqgQJ3cUr2inAFpOPWN8FCr5MJiFDILwrOt1B/uADKYsvvFu4c6Bq+TM10M8cS
YoSlhGcm2gryQKfqelko0mLDn0Toe3QDG5PCuGFpfrn8gUC8DNnQQYDMVNWYZTcKjef0Isb6GMyL
2cR9g5FWVxcjgIoocDakFy+DD46mspuOsicM58p0aNCNTC9hL06KTBkitAp4nGfG/uLwr8v8YHjg
qw7hLl+9VKD9A9BOflpnfoQC/ECAB246J7kmC9zZcc3OasqFt1xJmEFjpDViKOWyrJMovQKGCRsU
6Juxac+e8F5mTI+a1nsLoXfvGd8xasCentJzw9TtBZ0ZGb9J0Ekv3O50lBSVah9ZGm0rrz9MbVV0
AnF2I5SCTvpAlunHULl5j4FrO/T7dlAPzhLE23AZMsnmqzoGzMBBzcuHMb0a8Sfw0c5a6r2Gc7tl
st0qD8vQC18MpUMG0dAG1qdHFamrONB7TQNEV4ElgSHK3o2B+I+OCXapWrZTN+06z/1MqAeiFo22
cT3tvKlB6gU/CPVLADozk1+kpj35i3vAt3iAjcM79ocHnlpwRKl+UEG/91gwgCZCQ1BS6k3FnbeK
DnE22vgOCMuQ0TTZC3c6rF24H+buUST9pmurvPOCXPj9Gd5LpyWZT1yDLzW01QdvqQCFz5IMDJBU
ga/AzAJY2fM+YbUQ5BoTRhgK7Zy04UXthx/SBptEyCLUpsmp65QzKipk+0G77TtlPWPABGVm0EFT
EvISqPJxXcR1bxBXy4efCfOfgSBmEBnsOQcLooqP0JjdI9wZyJBu3tL0sZZrIVUdH4QNPiyg/8Sf
MYlezbHicITqUu/CUZuyhnj3oHKcua59PGiON3a2LghpZrfG408DAlFB5SXb2057oPFX1P0VG9jW
eu2K2TMm9BsLX9kQJE4FAmLmrsNVNbIukx7QR+QFio1iC6rF7jrwkRsSoPsBVJDCtVg5kOK74/yh
4SyIcUkdbyUdxgKcN+CWc70dSPoKClqUIWMB7EgGome19hvfA/+znT+A8F0mAldduDx3oMGUsF/8
EarU3w4q5TtQyng+T9x/Y04bAEL2DnVPC7rKfVOb3PFbVWCmi5GrBlFs/gChysvRZH0MHVixE09y
QhxZwAbusIzee9TL/yPtvJbkNoI1/USIgDe37bvHO3I4NwhySMKjgILH0+8HbZw9MxhEd0grXUgh
KZSNslmZv0nXXZAfRD5c6xVZg9HfKtoEo1FeysKnCl+wLN3i2sX0asyoAljhT5mnV+jukscl6jaT
4HoRTaSNYv12ShTfpbcj9Vl3eXhCvfcuCpw/ut1ulJzmY6y+y8R4pquxtfp+y+vrIFqgRw59ZSes
d10aInuJUjUiyXIVumVMW4tDIMlzZ0fx4WWoh5tUUCEN4gNv3Leatrhfho+ydP96wmUM07Vh+jtf
0Z6cvLtyBaWnTuuu6e2sjarZo7Gpruj4723EbKh7Dw+jwtnixM5OOP5L440degrxfeN5m9YoNn7R
YhVlDmu7a79DPry1C/U362ZfYVAEmu6qU3XMD+xdmilvXeaBO9L2ihJuqzE24ae5j5af/CmlVm2q
tNyUPeUgUONdaVP1LV91f7gCN330IgCLaaK96DqF3L671Y3hu5042ESH12inBKsoJzfRBKoYinEE
M7fPGhCYyPojBvcLg4oXT6Xg6ZrB7Uita1Up9I+9wfwNhPOnX3v/nKH7PBegg4CQly1FMjnUa69P
bxrOEVbqA133YqUJcesI86QIFek1HiU87K/7rKi2blIc9BGAWjsOV0IEd1krNnbX1Gxw9aeRsHvV
3Dj5Mj9JwzhZ6W/Pau8dV/6p4ghB5ASsY8r1Qpuo9I11mLa3bdfttDi5Le1vlOIEwGdKlmMGQh35
ltTKc2QXeaJppgLQftSBarr2ijY2mGDVeqIzg0ir5z2Fo+hWQQeo0yw9YNDOkYr6t8bI9m0g+nXS
mb9DHQpdnWovmeqWK0m/RglH8EfVb6vVflXdyDXnx0fHSw5CxUHTqPINjJ9HkdOlVdT+STXBdumy
vgJk5LDTzG+171+1vXdtxRYAo8Ta51H8twWTkefBY+C1W6HmO5AczSqvmw0YxXs8WzcgrdbC1Q59
n/4uo/FbMIqHVjPvWgr0jhd+03RsGi0OJz9v6f0p8gDCX1lFjbFpulvAYddOMMDPA6+vKBVCUCCA
SuADgxI9iRG1aT190Htnw3PjgHXFXgXnwBkJ3kFpTrrUjk7zWuaU1xtSk9C70b1x23RKv1IGXwdn
R78Yif8VHcEbpXmyrE7wIyqwBgm2n1IgW05ZCGH42IhWNd1QzsP+LeonVIHlb+OyelOV8qVN+q2T
ps9l5I4bjfbQllFCbp8VA6z9m5ZVO83K34VON8VP1G9F5uzaPr6j3n9bNOYtMPNi5RXI/BXBIUtp
MkoHiyZ1MEAs8m7Lbe5Nu70GgJuuyzT4rYnxhy0c/qHyrHFEr/I4c9Y0CadOzl2bODfwLq4qM1jb
lXVIYW0WhQ3sT9VWWufv8qAE0JHexKF9GIJwm47xtbTlrYP4DKWFX0mof3er7knXAgCSaDUNaA4p
afxaKOZJx+d4NJAoUbdl0z/TzPbXla09qxFWQV4wvpNDk8eEjym1ip2tjVsntN6NXigbX9NPWeh9
swBAZyqNyTY5gA7aAFQtD6KgMhEq8ZWdBVeyHTnvhUq7Kz/YbQa0ObRufL+X5IbWTSqBWAvz2aQK
ncdVsaHWORwMu6KZATllp6Pjr7pSrCVpaC8c6HUOl9GlF4HmTq+YWeaMFjiywTZFwq8FF19SaSiB
Bp6CMEfVuDURzmvzuHkI40T/7U08RUe29cnFnOaqz7CxUGGVr0dy5pu4Y7aTSfR4FKLbgE8N36nJ
60etalOS/oaXBk39a9W3on2Zqu22Z673Tt4PWzhZ3jX5QH495uQcJViRZJMD8LNXPTSHbKV0nnj3
xqL6nlSackJ1Q3vpy6SMNmrm5De20RSrrIEaRGOb7qcSeUAbUiPflrUBGq0xEvgOOoVj5E77XZlW
6vfM79VbNU+tbVzUDqi+LnmTmqhuaprZa5p8PTlsbN1BLRnWfVMF2AQ57SkvsoK/S2jfdp1+qPzR
K0galegOGEMKvwJh9e/S6WttNXrQHleqP3XvUpy8eo/TO8XJfT/qOhjp0uxjePCuFm3iEXP3lWrW
7m1m1sM06PnasKh+xEpUd+tmjOOKR4rBiq993C6KNlyjFdUEJ4fy8iZuK+hJIOnUAyhqB5y2/guD
KNwJlMj/jhoq+EdTGfpdJPQi2vBfD/u4EuWDzddpqzyI4XAkU2fbHpXwaCh+vMUrU24svcI9C2Hi
awtB0dswB8WeA2lcgfMybxGrT0FVmBVdhsA6ANIgR6b/FW24M5tDZdlGtVKiWPw1KEy+1z6EgiIJ
LLpAtXR3uKnV6iq0dRuzQsPL7oeAtuMARPmQNYA2km4Mr/zMMO5TfdQ3YEq1dVk29mrsy/jekm6A
ZoE6Duuw0+SfSZZzYzUK8PeRl0Vp9+Jq7IRDsxDEA+LowwaAx9CfgPZ4L5HmN5ugi6NDbjO06jCY
P2jhWze6VuOY2PmKByqg+dnoo3qNvlTz3bccUCWG7Qu5UkGdrSlEjAl3rhFFe7DnAQZ0aXlbxhGA
4aq1tnbS0K6CwLYLY2DrzliAjkz7TLOQQfVpv+ZK8wgUNX8q4ma8ylUZxCv0rexD0xbVrQay5qeb
Osojdk3tXu89yDaOAXpCxMHeMqS2q5LC/Okqffb3fAlioXqPaI+Hu6hpm/jPTiWKDzxeFAuTsbPo
EggblGJvbdzy3gXqrVfoUeMskiYXKsoLFRyKySrhMD2g0Dsrr9CXUJMsDZLjWOGIWKU8IipUES7U
iZY+i94AtU11clbQZ3XUOATZJfLGPI6or9S8lZD+2NhBjifEXdtNK/GSlcdCgQ/ko4PhgKW6qjOv
3ML9Qbo89JWj5xX61lZEvsZMSmDDaP2yuwIB57ZItjWG92u1UaP1+WlcqCSB/eMPSiGT6OpsGl2/
gdFYV/7BzuNfcaM/iZpWJToLFwr1C+NKnVTlxmAK9S/0/HRURCya0Dm6GWTvEhH9Y6pV2iZ1xxrE
bm1sikrBlqu22fnnP3Gp4YMIqq4je8AQAzX4vFQx4qg9Hh7RSbp1p7z0heLtDb0hc4Hq5L7LQLbP
SKr7Jzir2S0i7xOTLdYLdxWmVXaldGgf7toM+6cV7UeKCud/39IUUJH0LMafAu+86jVoGmyHLIVC
bcbOgZaMgCiWN4DwxmR7PtRC2Qt5RM2BKoBC5ZeRGCEg5IYfcE/VEfjU1y56rdvf9vCde+s/fJXt
4B0CAdjERWS2kVRLK5OAzOQwIEb7SA8YM0DFrU6hCIILoZa+in1jTQ0JJnle27Vd3vqFIsJT2LI7
y6ZxJiILlQqr+J2SDGylZ1wS1FiatI8xp9Pqw/EHUlZ3q9qF4xxI/Vj7UX3wMOy4o+7iH85P2kJV
lDlD2mXqfNDhmW1RTXV9cG66d2jNRwB9ZpRTMMGqtbkwjMtxPPeffgYH+uyAzWBVlAHidkcBVAuk
ydC71doNhfpL+gKesJ+rcBjPf9viMOr0Iuk3aI7nzWJG6lgmo+ZnJ6naRrAqMUt5qhuv4ymim/Ul
D6NL0WaTluk+7//BGg95/JL16QZDU8Cc3e78Ny0uR+4P2rguRsDzbwpkFIcmhJxD09Xv2gB7pJfx
Vdr30MK1H4mm/fkP8Uzkf3CfmDpRs+ONvCwZZA1MW4Mo0pS3BqNHTwXnmmsXJMv5YIuLBFNDjlI+
DUHHz+u+wZ06sJHiPzZqFT0rmiBCEeBes9G7LHyjklVmF9bl4qxZk1A3Wp42CJLPIWMByx52d3i0
guAmH7PnrDf/1mr//fyXTZM/f9jgCPE/YRz1c5gAVHsOwwaKd+ffYQKAXYmx/S8huIkofGF0OU9h
qggcv4hS3BJ0PLZjNc/XThpZx/NRlscLhMPUMWQBzteD18MP4GA+6P0dQHHTdjYYdlyYlMV1ABSU
BJZZ+aIw3ptlm2r4yBxH0R+a8Ftg2CunJtVtH/7D16BljrsbJzyKpZ+npW1doVaBqh3JkU5VWe79
PtyS+l/YtIuD5vAoBtTjkSbMFpkMm4L3E4ofQ5NvojDZAQfbDmN9YdgWw4C6o+tk4rYxF4RMoQqW
nklNXMZANynMebDkjeNoAtI9P24LyxmVHeBJeIPavNRnH+THWu/mQMgPjlkFr9KvY17eUX9hRS+k
dc70BphUwcjr5meP4gYqegRWcNSgCmfvVqRCuH2yW96LYHZ749/vUZeag6qRLE2GO7PFEBthJuoo
TY+C3ic82ze96X7+63H7FEL/vN5Qm9Ayx8RZzxel99PKKD/SlPQvqWQtLAQaqipdVS6Jr8qglmJL
Oy8b/zCo9T6NzB04/X0I1PJffw1h0KPjbgBbNM8tTa+EzB6bKKnRrxp8/1tl5a/nQyycBB9DfNEa
onCS5a3kupO1fd9Dtjo2GXTfPOnNdcrz4oLi0OLIIXrueZY6iZ3O1oBbBR3AIj84Jnq0Uwb9JnPE
ug+a/zJyaNChYONw+MxHjrJcp9ZOHMNBaEFCRzSk4wshFr8EyTlE2SY7rnnC5ZSl6/YWQqNuCWe0
biNIYnV1CpBYPD9Fi4GAJngcO5wJ81MnB6iURtNiM4JS+mtlqK1+1w9T+zUA5Kz/60MO/Ai4BDSA
TKBPX2ZILasUrLl9KOv0YPvNX3bpIzCGH+e/6mueRRjQTsAtWN9fIB01uYI/5K56HMrmjgvvAH36
SkNTj//+BZ3KP+fDfR3ECRUDwMpiEF1Y7J8PBrOv/UTJEUhzqe/QsB+VMtgqqU+j1gGGccmqb/rf
fU5HQMWowEj45TzL54sjNCm4tS6D2JI1Q5PWb8FsHs1Y3IzpRCeNwB/LA/ycSyfT14vjc+Dp3394
2eBY0ntRNzoHaVRoriDJvRkrcWmNLEWZDIE0Lg2V83ya3A9RwkJpK4WnyFGqATK+DmInysYKFVKi
89O2MI48dm2eD5Q5iDVN64dAiYXB3xiODg65BXDrUZeevRrSHPZ4n9e/bUBObxk+M2+ltJXfjS6y
S++qr59qaBoZBYjTycfAmu7QD79Az3PVz4vAO4BTVF+oaufXSSe7C4Wrr7thikIGM5nVG19QrR10
nECESXC09Hrbg/0OnvAO0TbmoFwY0a93/udIs+8pOnWIlNo2DzUaFau4hzJo+ydN1vs+bB5jzbvO
E+/CJXMp5mzzlVZcZwaKVIfUKYc1Mjng+PPJw8OiC4pSUtHr6yAUm/Nrx5gu+8+b0ND5A/SdTTr9
xYAhHWFXaInhH+KBwvla6Sif7K1YHd2NU3RRtYevVIKg0I2czrA7RvsmktVeBYt6l1Ss/5V0igwe
oarcUtnE3Z6kIpT7um7VcROrtXihXSVe1WSwb4Vv1XJj+EmnbUrKudeqF4R/tHzUlLXWKvovx4jU
FGZa6lxbg1v2dLYmP4NQGrAZuppHOuz1zLxklrQw9tTOKIdqLC2MG2ZbVcRNJrTeUjjKkwMNBZSk
8MVV9OC5kx5SNfW9UIYf50d+Yc9QQOEOcYBpUZqc7Vqf9rhtqUNw6sdCPBsTjXs9sQWHCzO8sGu4
PHjNYsDKnpnf8qJJxti3HefgYYe+ybUEzQLlhwSwVzuVikaCczz/YV9vEQOrFhJ/Sh4Ob4DZYEYi
jBw1tPOTYVmKAC9Q9XvLFD4CUnVgJxc+72tu9nn9TsP84egZklahpK7zSqNjKs1f3ahsi/aRLtSF
59NSoI+fNTsTrLIXMFoi6CkiaA6jLbSTGUKoybJarvgJ3bfzw7ggrfl5HGcHQifiDvtYH7nSyL+i
KwJECYDaaD2UYXGtGki/KO5dAi7FzOwLKMULU2jOCgXCg3/t0E0/GIXzQI3kroYH5Yj2kkHuwtnz
YUjnbx3dLmBa5h4aLH0mjmqOYEWJczqUSjO5MJqLs8dKoXqtUU6cvxVj03fHTqMuEcpnVfnbwJM2
KfiBsTk/a/o0NPPz1PrfQP/M6of12LPd3V7K4Yjkn6Ks/baJ9PuO+p+4caEryldf0Idch7ojccNC
3AzXRcNrXrR6LH+nYPXpLzk1+G/H11G7soympa/os7pPtIatx14i44DcUZujWVVV/X1Oxae6sIWX
zkMQ9tgo8wLBgnu2qSyh56TtkXqkBbbX1PrUN/Ja8YwT4vl71IF/VVZx4ThcWnIfQ86OQ5NTsPLA
T+DDTJM2cFZW/0MCWjo/PUuHIZWWqaoDi8Cbk390CO61pIB9ROdMYj0zvttxc6pL76Ft6h9lf6mG
NA3UbDVg5KZP9CaAEciFfj6drKjQR0/rmqOLse3axvZ439ZlfDj/VRcWtzaLUpsOhzwly2NSJy/m
6N5lOEZ0dvyGx9kFZsQ//6/ZF1E3/38b6R+2yof1XfkOAnPoUhyjwvxVRcoms80noSdg7LRD6tYb
aKA3np/emxNrO2svFX2WZvBjfOPziA4wMsKio3ghyXX3VjCmhzQLu406YRMyEe0riZTZ+fFdWpsf
Y862QwMnuy+KmkZwnt4kbf4EjKPccEBeykMWlotOKwl5KV47tBFnm2AcUQwNCm84Zr2ySiCBq4G7
P/8ti+P3IcS0lj7Mn9/EAJSkOR4lGl9u/9D5YNyu9OCliroLw7Z0inz8mumnfAhVOoZs3AK1I8Uo
f3WQzXe+yIxTBrdmqxbSv057bD21PL3krnJpGGdXdWNXOuR4NwYuDPZ7rLzvsMg358dx+eM8LH2m
ff21i944itNmmNt7sQqCtwy8a1vL+oOnFMou1nwPaTtEpmpHGBfOsMXVyLU5cU3J6ebvysISjQhd
KASQ4a+j0H8TqnuMqkuuHIuHyvQmAP4weYzNNlrkoa3gtYV70FwfVJG1tpwfApSe5l/Stf/nFPxy
pnwINdtfbmDqapnl+Sm0FUyxqU0GClIXofa9HMlt0A+M3oxODUpwsKr+hD5YJ9amUrj3Do4yYq1A
IIWq2lsGWNKkRT9vaDyp7QHeF6dxsAGmNkkzPFLP0BFX5EwO1o7uBNnu/JpYWHec9p7BWY8tG3ym
zws+4vFaKhbnRKF7CFsGw7XR2BdypqW0EE4jJTsIOB5F6dlhD4Yp4/AA6JmVxX3bOzdaX5y8VNnq
g0Ajyrhr0DxINfsZcP/P89+3QEWkd0BbB38FQCrO/M3SmXadO7awDnGD5LQpbos8RPdD29ROsGs8
9LcCsm8df9Qs3KIgiQD2pRt8YYynZiq5CXLz+EHNjkjkAGnKBGlzrO2cknVfsM22YRCBYz7/sUsb
/GOg+UEJ2T8d8aVBmtp7sUr7qlLlbVKhlmwUN41lPtdF9f7/F3K2fsACW7LqlQHoLgCzwLKzQxQH
8qZoDVgKSiRXRhPQULO67Pv5yNNbYr4DP2Zfs81u8njU6wmQK0X918VO8pAO9UjXK7gf9ArhEq9R
AY1SIKjsFN2F89EXjppPS3qqUXy4KNwukdSM/P6IOEv6Ks2k7tdahPr3LnVx3tyDH2ns7fmYC9ML
qAsalmVSYaXM/jlm58WddCqec1DAmg2+h/F6SEvIh2WjboI2eU+TLl+LgMrI+cALC9ieSMPYzQHh
tub7l6JxVqGKCjdbVhsHFZgGhbXzIZbGkzqGCuJqgh18eYFzcEdujIEwiglx1O/88qFCL6FMXs/H
WbiJHO4+TgJQPTYd389jaNYd7xLDk0fFa3KVkqPI5QZ7dQS2J0E9ceHiWxi5T+FmO9JI3UAMNIAO
boOOheWcoqK5sOmnHTbbB59CzHagPmh1bsV6dAqHHBBog5O0tQObj3xut61b/0I2fSnctEg/LPyi
S2O/80nGhgFzsg7Mf40wIhQifatdepkubHE+Dc0DWplgTOY986LR+j6J8xTmdPAPKj/ejTbAU0dW
LtIwpbGzknC8Qm43PKaMwrfza2Xp4cA2Y6VMFyS/YPp9H741DasstUr0x0IVguBo5e63WKDhZoYK
SlJtj/6wooOgihTruTJDaE8mWpGhB174wnGzMBIu1zT2yPwSMAqzSY7Q70h6mFtHFMvdtR+m39t4
+JaXNoxWc6cbwa8gaAJkweUFhODCvvwUeDbdFDvKFOFPFAPcInstGrxELHwkTv5QhE+JCSHz/Jgv
7E/a/Y4GYIznLpTyz0M+1K2OIncVnbAGNvZ5H/fArcfwOCrdpYfuQqiPsztvkQ5AkSl2psax1Zw7
06hv8NbFas89/usv+hRmlvxAxQi1QaJfKQoIyGGZ3VlJcRy7+MLILR41lD40OnzAC+blojGKRGoK
kLi1a5xgy+5qrbhg37c4YkDepi4/DcR5C3FQ+h7ZRa/H5aG/Hia9ribe+GK8cKJNa+rLiQbiTedh
SZw5fEGz68HI8w6QYn4LYnqlyGwzVIhvjycPgkoHdvvfTxFZOH09oCwq++zzoos6MQSZxLCbIhIc
VQr99rgrff/CHbeUB8PUnEyH+FNX5++TpIaMFlieclRDWKV6gjeGlqGc5aBmfw/tBHAGmFtzE0a5
MFe1K8YDgmPqn/Nfu5QSf/oZ00r6cKwNugt21qDOMtQII/RFW/4w1RSx8Xo0XooMVViDRfATOTle
UTBorgwB7DqeJKiFi1jx+Z+zcMJw79PJsMGvoU422/FeF+eKXU6SWjX2M45XNw8IEuabwqMGhRru
pcxtcRY+Bpzdyeg4twqwyvGA5Uy7l7WAHtWhAoY/CfpoI+K7HUU8BfFqWg1makCdhXtNuRMO9YUV
sbBnWQguCGzw/2gtzL69MfNRrXIT1ERYHEu/vbeyeH9+eJfua/C3Nn7Z/yRwxufJVhv+jSNj76gU
Q46+dhGIV8uOs98gYB6sekAtEUj1+ZhL58THmLMFVue531pOHxz1JoK6G8C2ybIf6qTDfj7Q4toh
H0XeAT167sXPH6eTsGE30dBete2wPRQRameGMqjRsUlts9s0KY4X/2XO0CpVwW1YpOGzwwK5EwiF
MgP46ILJR8BVrEov+Hb+w4yFM3DaC5gHq3TCKMZ+/rISRKmiYfdxEp0y3iMXg0g7nFZUGdMQYokZ
VvFDyxH8DVE2S7uJyigxHmpVyvaxV9Fgg8arxX/9sjeajayHtt+0zjh0h6GL7FdVwnX1RY9hUQnw
XN8GA1Lea1NFIX1VYKz1M0FXU71rs9YrnmwQrDeUL5po6wk7++t6kXdEJNbUb1W9R7tPKZDBPsRj
g/ZmXOfhawZB219n2hj8Sqoh/R7rQZMGK6Q3I7E7P1BfdxDATaARAPUnQ/H5OKUZyj1D0MgjHt8j
LGTMzOUG4pJzaanNJ2RC0gGpNLxpm+IgOjs1BI5HhmoF5jFQbzBZ2fTjo0Vzq4Bu36AAKdzowpfp
0+L9eA3+34jAnAyyPqBVs8QhbdXMqO1AOfZVZP3Rh77+44eoRyGFqjblVoxD/ypIke9RF2ifHEUm
5ga6ruh3gwxM+OGmlmVrFenC57Tx0BUoNS2Aqmqjf7iKdD97GtFjp0M/KIO7ioNW24PPz/8iQeA9
pd2kA39+rqYhOvdB+uc17dn9CI8kDk9mESnrXklH0AFNfeXBtFrzTioujKC2PGf/O4Kz4yESMqa1
FXHRhfl40/uDdMAPq7RbmwCxzbXEz/RNreoSf4xkRB84Au61c6MhRhck982dokovPgDVa51V0TOq
K6moNRf0oIsKYclJ6M/pNfPH+YGaL+pp5idYGP4rHt6x1uz87FKjLNlwwbFNq302uDDl7ez138dw
8GH8n9U1ixErSl5h2A0LMDLQ20aG54DnTXv891GA0HG98YiaeEafpxxPdxxgAgR+itREu8NVCwS1
w/HCm3R+3/wzXh+izPamVqgOvQ50pjrXCB78EkfkoFTNe93HJOi/fBDq42x2hBTmeDNPmk44AD89
kkXEu76vkresdMq3/xBlevrCPyNhnBdcyghoHadzfsQ0fiKz39Sec2FzLO0N1NlAVoPjABg4f1GS
ReOxGUankVr2rZFbjr4SnoLLEPo8zm/u0OJa91IEoMdS0y+M4uKEfQg+/bgPGWgX0cgdmzKGzxch
Iv1ujXupBReCLB03H79wdoUGPs57UVkEpzpz7P2YttFBNcR7lvnQboUp/vyXOePl6rrARkGnfP6m
sMPRZGqGH7sald+0Osmyu4BxmOdy/6xzQI6qSUueR+XsixqZub4/ceA7iXtKE+rfIlV+V6L+Aeu6
Q5v/2/feLN78hWzaoaKKcqyP2Dytsl5ddchJU4k5P3CLi+HDaTc7pfWudRyzgY/c1u03NA1+5GO4
p2iuXojzJfGfPofzdGJ5qIg6ftm7Wq3hFeSFpyRv0VdIY3SG1KZGe7jS0Zdt4bFIpX0r1L67wYvH
XvvcHhdWydLHTmkjPH1aHuCNPq8SB10angNtegRetCYfWoOnX6fUtM6P6cINwoPWpN1GCAytp5/x
YYOFUa0oEnnFIyWs73Xc33t+9f18iIXt9SnE7NC1E8vs1Cb3DnbpZhujQNpxzFL/psdU5Vk3smR/
Pt7CyGkqeGRr0nYFmjrbX+WIOdYoHRrNcXjrecotJqWYeWEIdz7OtIlmWcqnOLOzqUpjEbauK49d
a2Mg2XnviQPKr8PKyNY7BBaMvR/kz/BXL5Q9Fnb3lOzzqqCzQLV9lu8xkX0R6ikSVSNK3Yismd+o
hw/OKagvnCOLqwNJN24xzMe/QDwAd1h1Bkn9mJfurd31vO3TC7O1cL1oquO5EyXNAg00my3RWkpZ
KFV3jAx8UOQjYsqQ/99DnBXs8NoqkgvXGQCVpXn7EHE2b4mepoGvofTTRWEX7quirir8ecJQrqqw
OVlm6IRbBTNVJH80V46bUvNdBDOqUT63hazUfY8n1m0WjniBImhW/RmKGilLjCTKbOWk/PqcOvB7
ODTNpvM7XBhbkCXPShBWP/JmMouVIeXZjTSSPtyJLHfdtR31oAoVXwQAoKrJu66o8+xZDG2EG4WF
YNtKan51X1axDuParutuhd1faa1D32kn31oLO67E8eJqU5oa0W1L/lAwTMV8wbUjTBLyAYJXISng
rMysRDhm8AaJVgvqdyCvjNxBaUyKH1FhDcoqzys0TGQGL3dtCnSacBmyJH0yH8GGLC4x19S0Emcu
pUms2zLIBW8qJzBvWhp97jqnuIVoqleg5VZVjlXd510WJ5uyKDprRXGr1q76HPmZNczt8BTHdMhx
EOLpgjSSbd7Hwei4ew2rTKx7hGlnW3wrjHfc5Sp/LeoUDFWLasRDFQ6TCl4unO9SybH46UMZP0//
dO/ZjaWtc9wNXrLAw5Kv1PX+uWqy+C2MY1z7zLJIMbrG3+GttOBWMTZ+RLsgMBN/ynNVB78BO0Vf
iJ/0I7cUJ15Xncx/j8AmbrhB8BcK6Z22ph2fwtK1n6MSwN8mrTT3ti+V5iVCXs1CRcwCWdznNiKC
InBHZx3FLg92qbV4btlYDx1Mz8c40OkU7WfegCjZBqK2o23iDdqr5XccL47duskeaXMfP8PMuKKI
U5brkilNNiIoixN5dYFchI5YmlCa6pstpWUhiyUQZC9037JXbhZ7D8icK5i3J9bgIFWDStyh1bU8
WRfVqPF+qZCYQiwHLaUyQVFp31cxkDWRBemrq7bjXW05zZueecWjqaV4AxP6Gj9H+SfJZXVHrRAv
KdPVWq6sJBmuQol2GGVZUSM76BnxtZe6NuJdVd9tHCdE9Cvs0voKkSPcABXbHu8RT8p/IFrf30hg
ZdhZZWb1MnKcIz/sA1Lf+n2FblNlF1a60lI5aarI0v6pgOG+UvUROShTUypzFcYuXinCSAxgcC6t
+hwhhW/QBHNcf3ChHTfSZyRXvVoOrzilReqjH+pS3Ug0TY6ph33KoUON9L2UTWWvyq6Rfys9y5NN
HKJ3doUzNApxecvaXvVD7PyO6lI8Rqmqp3uMDDPUaCCHJGtN8QOxVgGd8oD2Cg2zZ5r7+gapWQ2V
PH98SUsvwZ/BSQTODnrs/tVCxFqvjb4Kfw34Gjx3vXQwtCi4CtZo2es/isznvCmc0rx3Wiotj0bs
hQ5mQYVmYyTnUqIppIST6HuB+2+VAUiOdCgt6CjwrHEcdYafrRLFLCGU9ke7eK/Uct95zV4Lre35
y3UhaSAKt45GGAops/SnrrSgBarhHPT8flCectvYTr6WWXeBjrYcByg3miRAGee1E5TLfKYeMXin
eIB6gaRas3Iw0RTfz3/PwqXD+9xCWx4eC8nW7HviqoCNoNAzyivh7r3IYKVhnmwrF8ZtIfmZ8IsO
CFD+8oXg3apB1+eeixSHoqarSuVmc4KDUoYP579nYdw+XduzF4aHj0fPhnWQ45K4A971KT34+gmf
+AtZ1mJ+QPFhovZOXf9ZsoNstMaat42Dq+KfjjFNhmll4khMdN8Mt36EvnghI1mYKl6V/xtR/5wS
a2JwMSqS4dHJ83ucakCK/KesG2V1R5vws1/6SHVU5fZoFeMx0LHowbyw8S7VtKa8aZ6dsoFg92oO
qeLctaHrDCvNQ3c4qiTC6lsZPHXDfWk/xuGf8ythaYJoUdENm+geXyRoPDdC7JT6yZErW9kaiXZr
SveFSuWtlSjpbhiwDU+xeL6wLhYW+kQjpoNpw9j7MoQp6k26Inz7AM0N2jpenJiRcZGd/zhtIQwf
B4MIdgn21/NOptGPPb8C4Xesh1wqo4FSVts8qyNxXQ0Ygd1iqTqqp2Io0YTSMRZXV37V+v4Bt/kU
wT47b+QeBdXcW7eRpWH+W+qkMHTLCv3ClvyCQphOZh1ZBxCwAAC+PFsBNIWV7Mb+4Dq3afHDzZq1
dbt/dwp9JbE4STA2MbNLQeecgH+CmkyCDerH+4KTEeiZxMi/YToX+Ja1aq2xxdy5vUF+Qd/Jwb5K
Q616DT29OGhS4dKWNDa3F2bJW9iz0076f79iOq4+PGPL0ukqZCsRWUmU0TsYGNh5W7otOLE6bb8u
1Y6UqQG1txlSp3j3FSd9bRqBhJAViZOLFf16yJvwrzKa6EbB8bmOyxEBWNeLN0oqxj9NiBReGcli
H4YRMrNG0OM2Afbgze7tJKcs3OAQ57X6wRZ+gnBgmZEX2G6zRsa/frGaqD7hw+Hv2jbWd2MeDA/u
6CEoltn6H1uM4cGt0eSnAIXhji8SSDFt8CdMY7lxdXw/6y4HEAvy5YdOG/LQo91zQE1LyfFXwgTW
pPH4y6Ccf2PjBLgRVdphzcViwYdJVO9D6WFxaGvBwRP5/yHtvHbkRoJt+0UEaJPkK8uy2khqqaWW
Xgi5ofeeX38WdXDPVLOJIjT3ZYAZQROVyczIMDv2LhJHIzVxG1sGFp2gukjVMFPuNcnvoKnLQsa+
tS8o0lv3dl01eyOv0DG2ZplQQ5UUp5EqWDzNtieDyQz9nvHM6mQFwqv2aHbKx7irxoe01nr+dTRP
YJUF4aUkP1VRAxJGC2KyGznv5Bd6qep+rELwVUGTx/s0kgCtVLXS7LvcHO69JEZhM9FhtWwqJTvH
uiguUNChYJqFRHeo5cb3gWwRl0dV80REntwXPVRFUZWH+5bg77FNFJUgv+mrh3jwo31rZwRzHtTQ
nd5Aezx8gLw6O1EHaQ++XfkfGbgf3cHvYEudRunTIML8lJtx4KG9hIrz6CMGnTZmlsLz1vHDe7/J
70eBPlRtht8DLxYneAejkxagKl8QKR3MUui7GNHmQ6wF1IM9QUjsoQMGhZ8ESCFqXCmKtEfYC4PP
pQeOIRyb5rn2Wv9JSuTfk683BMJhkMZHpc9mjs0yyM19Q/oy7ml2zSgbyLebRBSHSULfUcsAd2n4
XeRCq/697NXVO7UbxidNlhCR8xsrvG+NIn2IRVlSx9X/NFeMbuz2SMj0LyL1ohcTnP53tZOSmao6
cYNMWP/oIQ3WB2B5tquWpfisSLBrHxGTxr0kCB8jPF5EYtiZXZ89widCkooW7Hi2YcTce3QKgzPc
aMm7PDGR0yxbI/luTK18TMYhf6AQX0+nyKSUCPqFt8vB7aOtHRiD/jjLYNnP+RAzQI2kerRDrZax
yQ0/svKWzTxjaJxRjOC4LIKNSvfrAV1b24W4sq1PhWX7v0LUZl/AsaT5Xi1b1En9Ope+VCq5xqnS
SPPIeyc/PNA7D8F0Mm/jRIks/4rTnsZCl/o/a1guxx0S1+FnTlfy9faPXvnNMFAwJI24Bs/wstbL
bFGh1H0xuCnt249TG6KPTBM0+Ko0EdJGkq+Kd21Lmr6zRJuFW6533pJFnPHqgVxES7qRFuFQZsa5
858CGU5JddyN1XOK2NlANYC7yQndQyLqaN3WaPbK0q9SEQChr70+c1XtwHdqIXK+l2OqUzkkvUAM
h/5JREcdvszbW736wv6b+wh7/kFXz8zQhjKOmKlSoebIR+fUbJA0Ze6z8RHWJSH0d4PoqvtQ1/Wj
rSTmwTfH8oQTGZ5u/5S1uOT6lyzib5gbE4DUdOVUD62Y2KopDBQeQtK5hCzZRhS0ts8qDA0w/0FA
oS2TMcjrAy2S2ujSjCVdEr+BRR8m0WGfFJ7KRFvhG7/qtoidWqXqc3uha8V47uS/xuen/2rPuyHP
dDmWhNv3Hp828uHYrXD3Th4kxUnzYIsPG4jt46SK7rtSQf3Y2xwNW40vBE2i/2V7WaaJ8I+bcTIJ
zU10Kkz7vMoDfLrsydlG8rEStrPafw0tr5MKy2uBBqJbV8xKHXLEae5kqLKl97LcKf7Fm0xyugYF
vg03snag5pwR1ik6HnSVX2+zauSFnOi65NK4Vu9GI08v7UQ1qFbg+739STdM2YsKgo/srYbm4OR6
RaKOnzRPDYKHaEiNH03URhsd0vl3L/0T9DmCFgRULfpybqVS4TuAjYPx90GK6nMQlZb3jjlVlS4m
Ot+oabYUtVu40RHyPcYNWFOHquVgbBTtV0/QfHlm0TKIDudNuTrGAVIklj6iaz1nSzjoSn6SjUDe
KGesHR8yANrBtBYZwF94RD/yAEpYVeTGymWSPUdKy51uX5rod+IFh9uf8Q08cA79r40tvKHGFEFZ
jJLlRq3P6zI09iHs0xAlWA3a6MDqTmMPv1xpyR4lt4xhxih+gNj8YKVmuNHZ19byEDhCmBmCDZIp
2MX5TYih0zjV0ksxpN9rGoUMx3WdpjqNgSSj4ymR3t41aGk3qHFyq+AnLn3/zvSD6DHqk/RHGiXq
80BEWx+TqYVHX85MHV5qzUdQd+wl23C0YRZAlu06/dgZev3eh2pR3qN+a35HDKIGP6W353JUwuCg
Vmn1CYIH0R1iX6l/KhRmP0BMYG188LUEVVNm/DPRCgCwZcjCuGWvJ0MYux0cD09Jn0m7tqOVkoc8
Br0/FbumbrSdPfE0GPWJ363vJEpp51gM9WEYoELG30jUUvN0C0G58m7w2+hH0USlEbf0muEUB6mS
tIlr+sjjZPJLpUVPYqwew0hyA48guSz0/e1TueJcIC+iyobZmSd1cc8o3iMk1ylQkavvawJvydjH
zRYifHVh8CdTBaW0oi+LK2PV501bVDbEDL3vn/NINn+HRYLeuxSCqTuO/uR9JbL1vipyCbfJf1ni
v9YXyW5k0lGtlFC4Y+DHT4o1xi5bItGLAod729Ta68vf/dfWwqFQgFENKvn+ZYps8U4tlHZHMbH6
gIDitIs69CB6oP/JTkbd52D52u88GcqNH7FSa3z1GxZ+Rk+LMY9gGXEVOOadKA1fipx2GJOhdgTS
6vaKV/w0xhAZY/4QHOybMxujZiE14eC2vHu13v4zTdF/KP9pChp4syoos37LuBVfMFZVHzCkEUnv
Jxn+G21LJ3L1hF6ZWOyZWSWBIXJVP6MUcQwj4xuaBo+KXT94SX4Uo3RvKNMWXcnq1tHEpS5nACRe
lmqVaaJlwySGixjEXpLL+8ovX25/ndXbTd0CyjMV4cjloI/aJd6Q+g2EeFH2aI/TU9ZMFo0sfWOa
ZeUdxWmBbDZgiaCqtHhNVF/OykZnVipOVJq2ucHQHlo/+1Tpywstqgjqfz/4L/ea0ACmHuBc6rKv
n5ddLiHao5/rSd8D4PlclsPZbLzn23u4vrZ/zSxCTEZ3oVrqSu1cD+9CqUei+C4vvnV6saM4snGb
Vr8Xgxlw5CGz+AaLMY5eWjR6EF2qVvJQgtCLM5LS3aWOhe7eXtbq6bsytTjxuVmGZqGXvhsM2ckv
6ND6xeG/mLDn8A3OxDfACz8r83hC/MC1JOVd5yfn2Ks2zsDaxyGn5QrhdaHeXhw8o9GYlQrpDAj5
a2X6DvXmfWF+6svsMHafby9nza/SJIJajVYOAIyFb7eyjoktFErcmIEN9GF2XfOUtu977W9Z6gkU
mRs35XmWkm7EMrfQIm3USpUmG3CKL3Q+dnjYU1CWG7HQ2gm4MrPMK6qKJmika7ELY+ZRl5JL2Tcb
E+qrW4b7AdYP2J6373UUH6qdMGufOQxPqc1jKXfoPSi6hWiC0prT75AYaONArN0gqvr/Z3H+RVd5
g++lltVVunSmlzQ6DZI8h6gV0BunsXe8fR5WTZEiMbtLQ1Rd8hvTe05oWY+RO6C9pYY/CXF3DTIh
t62sga3nVuv/mZk/49WKSrOWiqlFW0zk1b5uy7Mqh4dezhx1oM5r1nvDfpfm0h3whLtkCu/gOj+U
/lNb5vuGlooffFXraB+rz7d/1+rqGesi+6aLRQb1+mepYenFvpglRjsv2fvSROogR2LvqeQCt02t
nqJ/TZmLBNhK/Skz8yZzFS3JqZZZ91FmzpX6r1Aonm7bWr0U9OVY13zRl43nruxtkckwPddhejcU
FWXxbOOLrpv4Q+89P1zLdyutVakZfE1xo5lFaWxORVptHM21cAZWEJidZyw105avP06je7QblMA6
p6xgGIW269OBqqJjNN5TB2Br19v9xs7NH3xROaDc9a/NxTs5xnGntYZIULu0YieXmeeNVKPceaPa
Uihovb2ZRxc1rLR9jD7Cxr1fPSMIi4BjnJe8nHYrwLWOWSTLruijH4GEZucIhJIEVxyiHNbU/3BK
LIoeM/8RBM3a6/0tO8lGOqUPLllfywz1ACtxQPqLv1Ww+PMSMPHFAKWMnscyO5PqpuhSwdhVPz0Y
aC6a2uioNvVT8aiggHN7UfP79eYDXhmbt/jK0aRdYscowZZu0J5SnoOsTdCXCx/7rDlI0xZ1zdot
YFaTeSvQ+MAHFlvYpXkRW7QJXEE9wCnq7NyJYqOYtWVj/vOrFTHBBnIkysNLIaWtBU4yYpKnGtst
ue61w3e9ltlXXtnpgxIZPtSDXMhYPtie9xOI+kXRkD7vzI0Xda2mDtaCXF0FqU7TerlvpVFHDIZ5
rgZC8UOQ5cw+m0m9z5l2eFClJLsTfqJ/yKMpBbHIwJo9wSNpmOMWufvq5moz7zHgRNQs5uN0tejA
r3U9KWXVDXPlmOfRY2ZP72+fyDU3BqYJyl9LheFmGd1NU+4VchEGF7MJjk1qhK7IcwkNR9JY+mvo
txrBcAclt7G/bXjtKhCuQAki4JEGf/R6bbkftfKgTxPEOtLFH+WjnzaTI0Lm0YR9iCb1y217awcI
bLIMagIYtrL0J22VjJMaI3xbM092MQU5AEg7IS59BKfl2a6yaIuRa+Xz6QpJk5hxGgCjF0vMQFBS
70sBQmdjfp63esdwYvfp9sJWogSsgMrnolv6W67FsoqCkO/l0n5E/BRhR/FPnG+xRq1Y0a63b17r
1VEENSJqnTDBFcQEXtfcG1p/yUAubzwyW3YW97yJJCohcRq7Vn3PWAr6pHT2o+x8e89WD9/VYVj4
4WBIaVWr2uTahbaD+G0SD32V7lrrhxr+l1iEZBOBMf6pv8HrWKbdWu0sdAsa5CGwig+WJH2/vZy1
S3xtYhEXhMjB2Da9VmTx6mJHqujBJp43x1KSlPsg6761YoZGeOOWUNLKCZ9X9X9rW3jKRkCbL6HC
BcW8on1mW+Ph6KMFHP59q+KVncXpCzW1hOgmIQ+AjWnfjLp8DPRaP97exrX2AWYEkbYOFOUN2Zce
TJ3Z6AI5lWD0Th3old/kU2a1Q5hxtB0YW7oT9MymsVMbRuwPneXF9ntNC5RqF0i9qTsTzObBRiS0
+bMWnzfLGapCVzK9ZB1jiI5VeVTTFVQGZ4UUZOt2LeER7F9DVD9bIIegIw8BIjp1KtBQreHvSZ3J
6NuNitRaNErjiMBpnsJ7w+k0WaFcBGPvX9DtrsGnBtqjEUn+YZAz+QNMYfEB8LZ5lHs/Lel8gAC5
/blWPfrcRZshi+i4LA5f5CVQetQQlCdDdAzHetcn3/WQW6xMG05p1V2QaFJbn4WzlhXYXNfyCnic
dJZglofnACUkRN+6Qw0Ms6v/kqlkDkhBevBwzLH2G3WiflKmUGvA5UIbo501s5djZhw6/bnRqSht
5H2rsc6VtWXiZ0OrVtlyFF4SHcULRNDDsycBG1FUQIxlVAwHESTtudXCZ0/JfgSm0e7ULNmSuFpz
JIgk0iZEK4XO+sLtl15gx9lkkLBVEyqX5BrptAsGof+4fWbWnpdrOwvHD+uAlYSpNJ3BBhb/dF1v
vnSIIrxo1aBs9P9WGxWzXN08K0cHcJm+J3EY1hZ5qJtK/ktQfp0m8z6dupOmNe9b6bkGYJuh12tL
W/UMde09QKwJ9T8NchJEvF4/1oM/idHqGwmZdvzDQUMU1D6MoZr+aJRiQMxLyep+78F9ZTxpWpzH
Z1gKrOKuErH2Se8ZP7CrXP9mSxzQo23ag7QvmHlPHAlIhXIaUvAVu7Twhw8FrG4f/QKZUEI2SMjQ
3KUFdKHwqqKYqs6ty14f9K+9XmvIt0d+/NBWZmcebn/WNVcgcAPy7LeJ7hYLVobKKyGCJq+y/DtF
yQ7+IH6aGkN2ibFR0lvzetem5r2/CoQipu+lqi0i7kqJ4HB/quXmayCL+1RP3jHXdC/5druP/GHj
FVg7udd25991ZVdD1ivtEXl2kUpAhZ3ZFjuIa6cVzJv8f23mH87tK0upWWSJ3QPhY0jT36MoUz/H
pvzTA4F4LgAInG6bW7v6wPJJbwTkgG/mPaWgqAojGtPLEASQGEtdxCRJJ0fxl9t2Vjfwys7i6sdF
rZu52epnw+pRzugOZlOdaNFvLGf1KF6ZWRxFD8cOX2xvnGF2U4A6xNTOHcAgXfEpCIYogKoojbZq
9Ct7eJ0D/HFFV5+M/7Hat3Khu2HaGQ6ap25Sb3G6r9jAif37nRYHH2GMQJWrMHEb06p2ULR8qq3N
OuSqEcQMqNlBpgi50OtTbhYgvno5QMUKWU+IIoHiJqexS8st5bz5MywrMYR5LIi6Lzyti8/UUEnT
2i4xzxl0o/5XzTv23s8uB3a71f5fOxCA9aF2h6SWJuHi4nroo/YmtFAwCkUnv/6cdpnra++NLV27
NTu0BWkDzM0TGMFeb11Z0SI2AvgatT6CVGf8oufqQdYGQFPxxtO25gMt1EuQD6Uh+YbjwYcLXCh9
LLskvp+0NDonfftcpuOjbE+HCcFsJUHbJK3Pt2/wyuFAlZKoiAgbnM+yqht2ut6GYM1dWe8yp4ua
gxEUz7dtrOwiN2mO/im5W294zrRyAnLmM0VkatGj18RP3VTfp1Z3ADaysZwVh/TK1Lzcq0ubkH8o
plfY5wodl32QiGQuMxm7HBXEvw9g+RQGRKjo+dDJW5z2sI51dTK4u1KslAe5EcUp9JAjKQNJ2tMi
Uv/R5cI/3d7Ktc8163bNxR06bMu73CFUXltaSJ9I9cRhCqAgh1PFON62MrudxUWm8Q7BJbUrIp43
x14fQqQEhX9Rla79CHTdvwP2Lrf7XG7syDEo7o6OV0y/UjPxD7dtrx0Wgg4NkVSG3yksvf6CmZ17
XdjEiQtPjx1kTOy9r83Pha9uVCRXd/LKzvw7rk4KaXUPQ6oUuhRzz4ke/mRiYaMOuGqChgkNGWgb
3kwd2tnEkHk6em5kZb4b1WN3VzTEgxuxxZ+k7M3norAKNgEiP1SqXy8lKoJeL2M1vgxeUc1a8ghw
tGN00iVR7+3KMpxQkpg9bczqGDCGCoKa6QcVoV2wzZPY2TX4+9tfcS1QJ0ifldjoR1FFW3roLlDS
hlqJm4em5QB3TY+TOeMCoDI4Bwww7qIq8c6BWUm7GG6znWAIeyPrW3mPdJh9QaXRXKH4vLihjL8I
r5OH4AINmhYyK5znv2umkPVDJugDOt6kxXeDPVLfu736VcMztgPdEe7oso+l+PmgJ6B+zoLRoQae
iDDMduGk29OuEvBGwQlbpCNDITAMbFzdtesDuzkKZhraTG+RBZ2l6w3QRVeXPubj+0SYTh89efbm
RMBcCVgeOmPGYAKRIMBc1tFboMPRFNCGN6Mqth9QfEme+UlMzzd+lf/TJmXwwOiyXOxNr8m/xgYT
Wbsis71HIytrmNIKwSS0ZSZbJZS1J8CAPJKzhxj3mz6lyui/zu2mdjsoXwpoW1JbHIe63niv17J8
nSESHCQJ0gzKfH3rDLJQewK9fW7jUHESq5wn69P2KFlwmJl6iMxuFPrPUp8Mu2jolVMR+5prjhEl
5dvHbc3PAE/kvoG9QQZz/lRXrswzhsJmPCS6JOHENEQblfrHJhBMxN22s3a2CO4IF8gJkchbBJIy
PMOKN9WTW7SlupNMzbF9gKVNUqFtsKXysfYZQcjjPtDwgZhssb127FGCr8oBimNxlIb6Y4b2Fw/q
RhV0Jez6w+hMIwhv9UaKQmkaM1ZieK+K3kCjSleLfTdqzWOctuYT4vHm41hJxTefMamjlzHucntL
115aU7N5hyDnYYh3+elimArKcWhdP5P6UwqG+KAhj3H2Iaw4j3bk7QOppvzmD8rn25bXPua15flQ
XR0aZB1HZuOkyB2buRYbf5K66qgp8SPSzRtBy9qnnIUO8MU8CW/Ay3rTWlkJqYWrT5LDjOYvEXon
mBU2Yr/VdxB8k8UM7zwfuwwdSpGQDPtl48oKtKaHqfZbtP1srfnKxDllReb9BmVnCw+Sykh0vTgU
ntUFh6IX9kclHHzEqnKjQmFrmraEy1eeBHDKJGEQ4LAPy2jR8qy0IdwQALi76WPXFd3FN+r2s0e9
+8SmwSbUxfX+9jdecQy03wmjeIbZmKWL8kQNYUsaj8yzpE+VLvaaqP/+216b+APYvzpGVlx7IVc1
duHRTaIjxIR+vBeJp4enbArzjabMyoIMgkOAUqh00kteOIUko+RVCzu+MDGJJHvsFyNJEZ3OrRnB
lSMLKxcg1//Vp1lWp8cOycjEh/sl67IDe7ubgodh2Ni7tTNxbUR9fQXJH4KoKdvRjUaEKqbi7KXD
U6uKuwmgsDVuTuSsOBuArjSGUT6hp7mME4s6zfnvRegyOGF8m0gvIKMxhos1hp86xgaOMRpAB8Yf
LPevzyE4MF7/GfIK5mzxcBh5YoA7GWcNMSV46uihAEc1s6fbVta+GQLarAtBB/ruS18KYY9SeVZ8
Sf1A3ytSxUheEisPkzxaG6/Gmik4r5mGp1dCEWJhSjSmHpeQl7hFV4BuecmNe5QsNt6GtcPOa6v9
4aebM5XXx4NAzvBFyPGoenMPLc45kLewM6vrIGaAAA+y7Teeueym3upbMi3KAP2phZzzKYnGZ0OY
0kYutPLcvPITiyPQSWGfZWkku17V/4PLOMBlehfI3r3ZlBvXamXfXplaXCulDggwYzq3GgpX7Y4h
YyM+FgVEEhuGVtfEV2AKBQLxN0MESW/SDLRtWPXsBh7m1tGKF00MFAQ23uoVRwFtEVhhVCco4C3d
XiOmEqhJYLk5vMknHcaSvV8K1M+mqLJ/WHbLRP8gb2UxK+5CkDTNOtoW44LLJ0sJ7Ri+JZQG0cQ4
wK8wOYYBGq4Z93YxwEiQEMVDGLBFBbO2qwBH0dWe6xyULBfHvo+TMC8q6az2cXFfMqC+r0PrGy+z
T8xpZPu/9hroQf1rbt6FqwesHsPGYL5kcrUpAneoEj5DrVFvKVwra6cSAQPefqipgcsslgVQwUtK
tG3PaQRVwEzTFTb7vtbaBx98RH0MVV/6MrQo9ZE36B4eUiTVoxzmIbPVVSj8UyqGgjlGQNgNOMjK
CDac2kooTLBNwxBHgOjdsuEz2Rbj4yrsGpqWfs+D8swHLvejId6HhQxdRf8Eb/c7mPs27K44oVd2
F19gkiRd7gsD7UPZOvGsH82kOdnQNdz+0OvLg0wKd014uBxvzuuxSny1lt0iM6Zg14yWHzrwfynS
aWyCJNz7Hs2LVmhTt1O1JpWdGijG1uleWeycaFAGBQzHJOMigsnUxOoyXwkvWlxZnyeRhY4cNeF7
KTHGjfdjw9SyDT0pKdJGXiq5Vh+YJ3nUzD0MPf29P7VbD/yaq5gD/P+3t/Phv7pEkCfkYgyS/DKF
opF2qjQqH80ksD+UfYVctpDsfnAjGYFoh9aw9nz7y665RwZ4CHRxVSalj9fWg5xyCorC4UXMYtSG
Pxa0Vr345AGY2MV2/gy7nb6RC69dZ2Ipk8ku4vk3zGVATsfWNBNYaqdpfI5myvLR9LeYrNd8IXAQ
xSbhthlKX5yWxi6spvZi82xJ953/Wc7NQwVHCTz+f39WiGVwP0BayRiWeagSTZJWtJArEY5ALhBB
3C/2TbxVqVg7J2Ta8KMBj8TcIgpgoMaCfdkaz3Ajf4yV/ANMeb/TYHwxw+kxVxvX7raUxNZMUq9g
uGKWhofK7vXhsLtWixQtaN2wCqd3cl953zIPcswEZsI7y47tb4lAsVizPfk/HBELxAmlKGpkb45l
XUeGl0h0dKq2QtnFTMxLVtvWhpXV9dFZ+UPUR4dqEYraaQJxdlHoUOgZyHl/rvNDIcnH0TvGxkvJ
bNHtu7biVIA9M9UAk57ytiwj1CpW5amLL3Uv148FWcqu1+MW5bTU+HTb1MoVw1VS12KoAXvLClCc
hoQINgghGMn1vcdQ2MmEDdu9bWVlQdcO2VwcyTbF9aPO6btM/Ox0HYJ9uED9dNp4fbbMLIJStR+b
xGJ22M1jP3vXMwKIbm2i7gs935rDWts3OLpA3pPGAc1dOI0unJIKMkzfhTcJeqPgDB3m/vamrZVa
QMfO6Rx8LLQPl6eugvPIQvrN7cdxqM9Drnq/fIh+EifVR5pDk6VMzf3AjEdw9pVM0hxV0anFRojm
lE7K3/6i+KUBOy10nFt7vfIewFhJ1wGdNoskfvEeJO2gZ2XHOGKLxFB50hIRfZAi0rRJQX5rp5SR
0h5s2De39HvmnV3UxGfRwnmgeB59WKaFPPddDb4npUA6PIRQMWh2fJ9W4qwX/afYgzUsKfepqR1v
f42VV4IBkhkwyPuLsMLiCE+xXpRWBV9NXBbpKW3i6UNdttPOUnt9XzdVtFH6XjvLVGZh04R6nsL3
4uOPXVt7CjqebgsLT5O9lAzOeNnL3y+KuiiNTnyARuXstd+mY6PqUUXTOIZsvpQnJ+kgIE53ZHMb
Lm2tVzXP41I4pM1PErxcjx/2uteX3jlDx+N7KzPv7qQ2CmPDYDSuEJ55llW/fhcaQXwss8a+N1uU
QTZ+xtq1tcFBIiLBl6R19HrBNvK+f6Qz3NSWD/HU3GW68vX2nq6aoD4CBN+CgGTZKBi6vjOzrijc
DlFueLouo6Rs5Pkrdw+0IcVsXj5QDMtUNfaTMIKwzTzbcuDQg6fe+6MiW7S770X1z+3lrJxDmGMZ
KwEuZ4MyXNzzcmg1eFAm85zy4Ik0P8WG8kgCvXG9VnbNAr7A0A8TB2TCCzPTCMtf0MgZwUn/o+3T
Z982N779yg1+ZWL+86v4WR47hUy6ts8dMcNnv2o06YRz93S40mlvHrIkkNLD7d1bX9asrQqwRbx5
XkspVQu5rEqXMrlwlBoJiRDS8ttG1j4RXThBi2xO55cBn1oFupSr0BAKozwlrfkgG+WDrJZfbptR
144dp47mAk7pbau9h39Lbjqb0mYvot6tyr3d+LCZa1N5Z4f1PlFj5bOHyGRyN5aI1wX/5FPBrEWt
N+eWsWlpV8iS+SUeSk2GHU+B8lMfci+4k02wECc51j3VUcc0OULArkp7syp7addMdakfkxptkS+V
l8YQ8QgE6hgMUNvz7RWubKQN7nSu1RE7m8varV1LVmxawywb+RkBon2mFsdaajZu76oVRl5wQH+G
9xYvyTjErTBT3zv7QisOg163p5FveLGSbmvK/q0pdtvA5cK/QXC3dLp+o/pjoIrgMmmdeZ/xrkbM
vudm44y+N248Jm/POsYQ+KWgz6vMKPHr+1WhAdKipxi5kan8ikNIBz1D2bDx9g5jYzYBgItzuOTF
yONB7s3Y8125s/amtNfT+lCq0aGMPt0+Cm/P+gz+QfuV3dOQIJv//MpZNNaYGmPQZZfOFOVZQimM
1NO2jkVG89eXa33Xtcyu3jb6NrTBKCgKU5mJujkhr422k1310agJ1+qa8dJ5KiTusV0dlECWT1Yv
vhutmtzTem5Am47lx9vW1/aWEis4mrng/iYPbn0YMf2wTC56pQWfI8/uXzIt0yHeTQon7vy/z+4p
gzFjRr2VUO5NOjxz9kMtBd2SD++05duP0rQF1Fg5/7DqQC/AvnLjlkFb7Us1hPI5QA1j3IfJXi9Q
E7P+flyOOiovJDguRpTe8JFNtELSujFG16MS86Hr7enRbyexUcFbOZFYIaigFEIdfBm6FEpaDYWZ
2m6kyp+kdKycAlUCGDbPdYEirBD728fB4rC9jrNZFT0LgiVgaG8oaJqcpoyeMQRomtK9mepO7alu
+4fDW9tPk79PQmvD5MoJpAQPVT1qf/rb6XdRG4UXjAYEXM3L4IW7XK+dXvwClPDXLyZix3M9VFCM
IZlYZG9FXtZ1yljgmasPKwLcR7s6lovT1OOWb2/j2mej78OYEVDCGQP6+k5HCiMNXjLKLmMHUJEM
Svgh1nLUqmA84+TnMyFauwXdXTv310bnb3vlvRSfV65j9OzSVPXv1DSL73rSoyripWLjMVv7ZHNA
T+CmkRwtHXLcx3FvVgCB+jpxkpaYunBU8dMaPt/eRkNeO4+kQyrpMLeMNufrNeVDrQiaW5pbUN09
KL2l7WFx9VKHt89/iUp0HdpQHffZOPmFkzWMfEJY/JGXNv+oeaZZHbgr3cnLAQ44qFS0x84f1V2a
JmTMgfelSds7o9ar89A0wwe7KZvP6aT1jhhasevG+FHzx84JSHR3viZ+1OWU/sxkrbgfvQYAWJIN
zd5icPazGin/FAwFQ2cSoLkCHyeSvlo1Hu3Bf0EBMP/i9xH6H4povpWj9rPojepQ9pbyHtqi5iQp
3teptFCZ6Tv/11QRg0jROByNAD6P3krFXd3VxfcxlH8PTeJdfD2L39EUro5Jb2SHMlA7p6+06qX1
rSB2NM3rvlSy9Ek1JOlOVaL6Qfdq3enMvNp1OXCIOvOzs6hRr0d/IjjkoXLfKHS7ZBo2nYNmVjOz
S868g0xWSYqdO0buGwdbpANSphSPnJKI2qEg9qjbaBeoE7DIOoBW3hlofl6G3ryP/an5kNKKgu47
qW0nVoLxrEhqAXCM6UNJkSDe1sdo39RVfachq/lomN19HaT+yZtG8dVSW+W58ZkinGJZeUb5Svqt
xwEAtMJrj4MPQ19dSCa/pUVPWp7kd7lWw4mC1rMTSeJLXg7vk0xSTr4alY6tFOgEKb55lKYQZdfc
HmEajg6en6BLPIjGaT0//gj5ukxzjNG8tEW6yQGWz7RioN0NHBpIea2cELgN9YNmNppT+M3vINSy
vTmG3zxzgEgjoDSo18N9kY/eh7JpAH73k84Eki0+JHr3ZegMCyz4KI7ICAXPY1dNO01S0gOo2XLX
o/cOC7VofwgP6ZmgHr5kRlc/EQLZjifXSCSpoox/+ZPiH63IlveSapUOegX1yTNC2TFYoRPHvkQ9
JI53Yafou1AqzsE0tE7XGgijTN5TIxeTcawMgTQbENZ3Cho9TpDq007Pil+iFsnnhmFSagNa+VSM
igqhVvpzzM1sH46pglRzqQQ7mmf2vZSaxuzUfqF59DRlqukYbfWMJgvoJxzevqs0WNyltNhnnegv
KF3M3ndoERBSkpMZBKWjUOxy1EZ8kQig4RWN+72mZI28a6SUs5XHySWmGHtXRfHHXhrMU1FS81FQ
12XaUEmPSh5CKiv08SWE6ZbA0ETuMFbM8mdvRP2+CNV/hrYs5ovcncnYon2tZygNIUpHilt7+8hi
Ybw832Khwo2NQM959Oj7mtkEzr0I4XT3hl/tZFSPxpArd9PYPcR50z0CqM73VV/bbibX2i6OCoS+
J9jMmUv6ERPR3sNBDywpg82/N5pHQoavfWqpO2OIn/2oqg7mIMTBRubhfgAEvgvqnNpdSD8n9g3O
IIrldCU08wAP/YuItMbh0ckvJJnoFBtB5PS5gZCZYR9trwjOuI/vna2/BBzMYyfal9Aof8SifxcL
s9+1SVYc1KI2aXzqxSGHnByaCokagvVODTplBzGvtY/a/+HsLHYlR6I0/ESWzLC1nXgZCzZWoSNM
Yaanny97pFFX3lSlehbdali47Aw45z8/kEw+aHaOObu/87u62owT3vaBSL6OTE7Yaa25rVNXxK0B
Qo0EdN6WqF5vC0/JkON0uMFb+KEgBjY0m6Tft4vXxp6uun29GhgtF+ppzIn1VGUZhLK07war+uXR
0kKgzolURv9tyYzFW4u7RBfvvWP6T3xWCD0D7SgJA7YT5onBAWcn/kMp63lnpaVz3w6Tu5M5m3ed
c/sLacuE67q9f++rKqWugGUft4XtbbvZ7DbO3KhjPQzWPllqwlFkvrVGod44ApsNZPn5Ya3qadtW
agr9zs6Qz7LVKux/75ZOrW9VWSc3RdO7P2y/1vd2btUPuTm431OnQotm9e2jQ37zw5wv7pNG2M/e
L6qvqdSWbe6PrrNdpi77po2B+joSg7DR0yU/2lbZP1vd6UBP8y7KpSfu21VLYxqwHjNY5prSNfJb
jtr+Vi8JrdK9UxBTV63NveHNp9DczuDy8uZdt7L5wrQIfkGq9UhYk80G/QSuFVLzwmGmBilV5+At
2tSQqVUVl7J8GlwMWDU1tz8NIdpvZpI8TEM97xfT/pJMafYwFtVSwEZ2BtRbhhEazvS8Gm0a+iuJ
ZP0sMa2dNT+yzHzcCyMpnm1iHiNRC/zFi9V5qBuiO5Mm799lZzwOub9syzkosVPtnhZjaSMt051P
KxH1UbcMn5GsZzGhTv27KLzqKTAnfP+5lI6gBHmPAY7+HVNtthLBE0e9NhjUFCZKw9Wu0N+TdvZ7
IgpwDpNpKsOqtMw4TRlqmpnN9L03nkG5oDN2Zhu3vXbKvXBkbJSp3Nl50N3YXW2+kvSFWIhXC6tu
huwvKvlrMdeS2mfx4mrgcPb01vw5oRc9hRcnzRcvbbN3r5+5G3TD2GA46sar5SOAF2kSzyBH4arr
2tFp02obWFqHeFlah8TEtdCojeST7XbmtzZr9rIahhNGIqM19eedPfV+nCe9vh08OGcMhtm4Ks+i
oqkfk9T4NudN+zq3asQjIpUJTt+Z91j0zYtlVfO7U816E2oeKRFNUjZ6qM+WijTBnlyDIFSefGx1
nPA7Yjsbb9m3xmxsCDIcHlInrw6qsWxOKL8YbjW7uvd5h2g08iVyG3I2mNR+Epb1Etj/j6kfdKBT
MhM6JGbS50AN3IKUOi5Y90VVFY9JZqUPFEXXUucvle6wtmCHgZ6Arp2145o1neQ79HXL+K1MbpHI
Ns5PzbpxrtljXUBOCDACG0dBHljgT3+Wtnoy237TyYRjI33Lkcrq43il47n0CIMhKawM4NUP7EBy
JmRVu9p6aMgnDNPE/4zV2BUpyIWugyn6SYUDpQkO+9lr+HWVWzbp6QfN+1XUbdSyb7NrRsgXBgmn
FCa6+ZMeAgXk+a9iwh7OJpIKdBqr6b7LE/Ho02CJaHWNxotHf3Ufk4kG6AZE2S7vOk3jqhxNHI+u
9KsXWhLm3XBl0Z+Au543P3agVGMMRn5YvPWbhSJNc0cvbJruJjHsm6la69gizukKjn3pM8MegkUA
N9L6MHrkXusr0XgkaxRKvNpNUB8xPss2tjd8/3vTdWnRgPujEICEeZLZ/Lkug7RMmT0nw961imd4
zpvaKbd/f8QFyMs7WXCcPLfxVDqHvEwtqzAoRBo5C+uR3/sR8HAbONpbPeGqyvHX986eaLnN3x97
6ZeDqYoYgPEag/2zZjIvhrRMKrJYWBrJZ8IzidJkykEd2+NGwqR9nKkRJQZLDz4eFtfGUBe65lP+
wQmZxfHug4BI9LPPcM9y9kNC2KmDRCfRYjY+BdA1u6pLqwXWzildEPuoD2yQRbXugnlbdpDZ8oB0
Mh7thdTR4MrveGmpgOGB5uloTz8wQLTEH3KM4QB/V9LrSO6ZS+s/iwlRgpJTczIXuUT1ILuUxOpF
HRw92Ukba/Ax3f99WVz8WJ4JZu55EC/OMTakPzRDM5WK7RXx4H7JMgyJhmsb+NLiA1z+v6ecvuW/
0Bmhm+gRCCs9Ys6TxVkTvDqtPm1ayP04eykzDyvVfiZzYP3x99e7cKExyDpdMPCdgGxOr/+vB8PS
cW01Wsw37HxrewsRTNoTPMWDt+oHf22e//64S6ucAwqnK9NjRZxLmbrOMEtocJhV5QTg9hX87Wn4
MYtOhrNx1RDmfxHQM8QS6UeAZP1ESoAQ9OfrLW3jBP1imodGFQVNQS/XqKQdfMxrXdHmLFkop0Ue
srKwKIqz/qUoCCHtvKaJkS4PYW8t67EWSBWpW4kWsyFKqSFvY5muQYxzwEt6Gmx505TG9ND5wxgU
p8rauBEDgsMRiuv3Ss33s1amceqsQThWZvLbXMzndjwlILhr0YQJwVCoMx0jZLvKo9PN3XEikjEO
SoQWCSEEESFDlPF+rZ4n3Ujw+BXTz3nqpsfchguft8qIrErI2FfycR6L75wxJGRhQXCa3GeR0anh
+2y1/YtrJd9qd8R/te5qWksqXwyH6igdGuuO1oGZIXxDmuZaPtEWe69mpRE1S+OVD2KXyWC6M931
jgK72Qm90QiZrepo9tAZtav8ZKleRFoHQGBgRpbikgLIMvqMvtE7rTNa3HzJieujRcoi129/pKP7
m4pfxIE/Tr/XbEo2iwW20QJSxiMBcpGR6xTDTj0dndzCHJxSpt56cnzpbDnu1m5Gu28P4UDG3KbP
YEA2uvVlaU0QDNfoIYEIwuTSYv1FxWwcvalJ3/g346HMkl+W4y5fg5PjfR/Aup2rgpbBs7rhrkU5
HyF8sz6p2vJ+51luxLnbfcZg0LuRXVkci8wcn/rO96J8yHsgq35VIXdi/cVV/YNjkfhQzs4MBLiK
bdC7zbawjXzTtFLFRTK1USKrH54KPhWeXj9mTWbGer28k6dMqnTrfnOZhG4yb0puAxr2gwKU+FxP
63QfwPXZ8NndkEPrTut8yZ+gkzdNJu7M0SrCycrqDTm62oNmrO2WtvyeDGAr1vI1iPJK2ymNSZmu
98bDkPb+nV2qxzaXFYbBi2mEKWZXoeWMP8Zm/kwiKD4/Dj4fJXXkNi00sU2StD+a+vgjbUb9RzVX
yx5/xeYLJNPqOLR2U24WIZ2nvLHbn6Pmv+edsg95J+o9ykMit8vq02zU9n2iVLrL8QK8bYyeOJFh
lvu2qfx9gT1Zb0t9LxplH+18+ux05vJbZO6jp0/5r7z3im1Dubf3S7JRoi4o9JvebDgo6SO3RuM0
z5Nvt2+iauHMex36TAcX5Ml05ndSmlVY9DRGrVjf/bL7pAbbtCM3JRVvcrFscd1y62nVfNC9DEjX
eeGAqG5Nzbybh7J9NJvJeDHHZNrB/ylD2iQItm4fEIw8Za9TCzY0FDOhXGmasgnHhrRCuf5Muwlb
yCUlMTJZiaHOQMpKi83tzGASUwnWVWRkF65tYe2Hcrlpg8FwI+SPybeCzn+/lOA6Ln4ogJH58qup
SufWH/XuqRCpddfUAQHr2PW+iboh3ciUKfnNAu1dNdVBRIgm/6TjfknOys0yKVarnyXtrZ5Nb5lM
xrhMincNifbRnecpwpyIlBdOqWdD2M/kzygykHv/mNfL/NZnKyJnF8rekI9xYwdfCMoY70HKyA53
s98keaeRHhSHosq+m2r+qgzhhm6VZ++23k1bkSv9ES69vxndpgPPW3KabV+PDQh06Sw4qw27jzNr
LUhs7stHsmM0PDny4QZAifxxPZUWpADDvMUaPbhZ1VRsPLtreiysYe1mebOmJBXakMB6UW0XQ/1a
tHl+qcpGxqBX/edWGObWTys+SlUOuywd5EKq2njKcVelfk+0b7YZtM6ER50ySbCG+bm3xlEAquXd
PyGVJfmQBREoqd99LsktvVvGUd0mQzN2N/MYHIvCELu2yKvYcIlwr4yK/EsdYC8ETtKiUkrtGAyO
+yTNpvjeYgn8nK4p6J5VMzRx1s4WcdfUTRUx6LN/tVY5NKFTpF0Wwd2U267oeLXSrKLZGkQsSFGF
ulJx8EzTDEqjl1oS2oATEkS2aMAd+7SESuV4964kMrtrApCavBw3VWoWj+2SWLjAJslm6sCCylkv
b+TY9Pt8TddwVNLZoP8zbkdy9yBxTF1kBYCBnjvr3KodwHbJqZx5pgiHNLNAb+cmSmc9fVOTXUZY
uughgXLVL5IKqo0cFEB8S8hJPSk9wh4WPhuGRnRHVi2MuB/ZoLKazBd7AuDKxsH/UlRGceQYaXFu
a/pPmrCJPzSFzZFimuy1SdNJePSNRN2sbjHd9MVsFCE6etzmjKLG+tzBHjxsjNR+CVQm4OrJ/N7N
06AjorTOlrApc8wQXR+AYhT9ujWHQIvNGhoDh22QxOOICmhRU/2yuH167IpxBVl3p12Ne24s3Zw8
E5xrlv0yymkL6Uzs5dqC8C+eWb+qztJeuFhcjQutTWOSROw7nzu1jloM1LAicgsVpkGg7pY5q0Lp
TeN2VKV3O+Jt9ykF+dpOtSe3iV24W0ng/duY9PPDCPF+Azq5xllimcfVDaa9rQN6NVanR9UqtGrb
aDpyV8EgLbYLx3trUrt4rD3hP3WFxUwm85KtpoogdIPRiPli+ZZOa45lmdWPjcSsXbdUclvxZ7jL
tZI0y0bX9sJeuayVuXpbJ+g+N0bXRRAkYH4u/rrlLrtt9KEl4NdxvgYysUCuPUUYhoExzDoXv6ch
yO6XsS5edTjqN0klRbvpHTDepWRLn/C5oydq7cXDxovSJKM6I051BCo75iMozEJdFyTiN/xo9TUp
K/GCV5LBOTsW9n0/LEY8QOD8nMvOulNLlsZMNHKmVAw+1p5o2HAslx+W0vrX1vS1zVSh+9ZMwJ0K
/4S9R1rETdUlxWbBIj1mmAUujQfNIRlPMCqFEMkc2r2QRkugpa5txqVIt9Qkxd1i5sWerE+16zQ0
pWvuBE9z7yWbdlzwpS9wotCmJPvaYcmIXNoEJfeSLGydJNn1UAZe65E6DKdffVOB/e6J6Sm202yo
0FTtuMt0zdmnc9vdFjqBt6HXtoww8NZ81DUSUocxECKEneOsoSpzczu4mcY8wPO+Atl7jxn6iS8q
Mctn4Lk3ds/vlCQmoN98iC1RcycZLXKgzqpVWPuJ97T0KonNNZiiufGyjZEbfZQaC9TjKbO97zrB
SaGHf82+MvN7FFMrpBhL+Q+NySDM8qBgd62hYuE6wV1Qg9Gus1W/GondYUU5qqNczelIfKu9E1Tf
L1XtmcVOnwx1Z9naj15B1AsTTHrjqRzl/cx/DPWutGMAWLZM4SXSgzk1IdcksmtnlDlzTEyW5p0P
2B0lpChGinhXAlqz8d0s0oITRGBz0LVkzggv/221teZG0uq7585z5H2WOGMLm2LqQpQM9dch18TL
MiX6Tba0yQ+TIvUgmzydwtkK0sjs5zk0hkTdTQu5d7rserFJgJh2hDsJC0vTjn4ic1PGqzbzzqAu
MC1aNb2NifP0Qz2Rz8Zclt3OmbX+WDvyO2Yy3m0PW+4w+pIkyLFbnoZlqTfUB9wUWZNjbt3aYT3k
1V3lVtNDx2hvXye6HbdruR7A1N9N4ZkRMi/10CVL8J0UAa45SPfFlvQJhiigHQeshgZGuKJ+wMSp
f56NpeRuzRJ0ysWPOnHVIXWKaVe0uZ7F5eqNWyYX5UHrhvZ+6k1A4rQfPqMS0LpI9oVc4mK1jdDr
6+Y2aBzmCEvisat0f2PnNRexY9F1GM6AyalSj6UlKkqilBjXepXvWa+4AVkK3xSmS8/pAO7cC5sJ
yOKJrWTysrfkOD1Ls0heJQPYu2nuv3rsyHTXTIWJJn5Y2oPjaPgtt8lAgICb3KCk1O7xeM8fCcmr
3+2WnOLQqycjXvuCb+h1I0N/71OQVgy2yfN9ygeveW/pufFGxJ8WpdCEISPjysJ3+7hvyQkoR25o
A47PRuus6qA1nc+KWbkXcmfcFm4XmKG09HI3lVrzRVsE5rpCGTulp+uNqLrm3hGB/KK7mXvU82WN
bcdqudFOnScedRi0wjSwB1EzLZHyZcJKZ+NP3Py9E8itabMltcT+rrK5jfMlqO+pC39XU1nGLDRc
M4Rc1YFTW2lROwCbKXhth7VPtF8g6XNkKeHcLkNOqdYStKAtAbPiQI5Rrtyf0xRoeyIjGRivubse
DMMZmf9SME5ihSqtO8uxrWt5M7nGm5gkgXPSucuzddjJyiqp/oj7KIxePDVqElFA1XLnN+NdoPry
W7KQvS3H3qEVpj8M03SstznRFo+KQOaoWDuGnYxh7p3WM0ECK1z4JYX+LcCCFnaW00b12Br3AWHk
e3fJzWdLs9We+Qq/jNb79Otp9xOCXPtL6HkeE3GxRqs5vBkavC8yE+UnXYzvUzLlpGHrBhvWzpqn
oBXaEhqGam5XkgheK5eYR1fMTKvWeaK7nMTXAeD3vq4hXIdqYUTcVq1zZ2OQeK/1w7qBWuS+du38
pay05LnSmGG6Y+Vtej81o6U3/YOdKrFTeHzF3SmMnIk9OsGgJbMydZI5hoasRTpmMlEiRuzr19GO
KJiam4r1tMEpOdi1NddvSYItddu6UOAYRn0o1ZjujI4TrkGL8BUNZLP12SKbNaMBDb3Mad74OYZD
VZLHqPvEt7fW4uymlTpB5RJOR7UOWxB7tYPX05ARkLRhV5iMyKldtnRX343B4XvIUxQ2qB9XtFF/
xl5pIEGbGOZ9W7rpKzlVcjcWi/GjJUr7Dbg7uU/WZNzC+LNu23IxD1O+mjGDLQ1jXG3yw9pmQc0W
2X4cOhP28mOzG0QvDnVWJrtZAG+Eppg66u2xGSJlFs9TnTR3mDhMsS0I+qwxWv+ioWqW3FGTt5OQ
aI9inOuNOM2+tGJaQlkpatJhXaIUtuqNkxtkJS6OvR8cc4w6YSxfu0KI+HSpYjjdaaE36mqf091H
g2Ru2JT8cFarB4dSwjXKoI7Hq+5Vt447k83CqUApmLd7iARN2A/0zyQok0Zupl8xUkPZKqZ0+dS2
Xm3Fi1uNhw7a+zafufozlc53YmiWV2yc6ruGI3A3FNB0GzNfNsYy6C9YRQRHZ9GdLymWwl89S7b3
sIanXR9Qotqi/W24fEvRGnDzTOPzZEBOwp5E21TSLeM50yissrx4zPrWekHg3RzNRY0/TjOi+4VZ
RiyTftqWlZvFK83ivW2drmmVu/XWVraPU7S+zTy9285eg7mS1LvuQQdwiUwn/WkGgiIX3yr9vtcb
fKaM2bsxu6KNzWBKoqK3v1nzAMmbEjcSZLVvM9SqkZOp7pCBF4WLnr1ms9Q/5c1c3CTznHFF2g+S
2SqrHCFpYyE1qEuBr2pHnNqCdpGplSEjcOZx46jWjlNejcGuY8zxYlJTj2NSe6G+tOU2XafyLp1y
LSyFw6TIE+1jUejqXZpDHZs6GUiVHOrHQDjkE9nOS27ND2pNnNtg1j3SvTlDrCzYV6v/U7Tjz3L0
je1CzxfWJblJylTe0Vb0dzAnyy0WmlrkThS+DH/dHzIpPpcGh0to6UuxRA1K5AdrSe3tUFnWc1AI
7MbVELF93DCojGwHZm5tlFN+M+kLRNim2Lf1ndH+0NeyGA+QsbJt3ecj7yXz1yFYv6Bxcl/GBD+R
UM61WwCxzeqpMLLsfg7glwxak/8CWX6qjeWb29Vvg+OpsMf39JGwPflQj+qbPXTiMEyecdv4ab0b
ncq5c1bNe+bx+oYKkv4In5RlsuhIk/RTRXKOKmfvwVO++yJ1bUKWWJOb3ftAdMpqb3InMzEzd70n
Le/WresZI6qiU02p2+0ts0EtLFwtPzRV4gEjpGU8zLMKg24wKTvnBHYO+EVWe7DuLP93S1jmzeza
iElnXQ+zbq1308jJTPE73zpp02/KZqhYtLUItdYWLLxJu+mtJt34TaUgpzTDLnCSOtIS19gHKhdb
MS6/klbxSqYY6KTLdVN6Tbfxc98Kbdt57zSzgXKSl9g/WNOhSNMqFlbtbzCx5xZTSR7mGo3BOBXp
87o4r5XO8SmX2nuEpUXHVjJkKbzWf5osFy7KXFD95u5yZHl1W0vD+IUMD+Nd85Zbbc1udVHnx9or
LIJusR4I8vopqxbKbbf72q1UrsSDvyV9Iu6HDqqc5Y4ywluw3ImJrGUyhkgJpgDZGhVB6doy5hvN
O/Wzw5J+U257t86VFtaZGWwCv+WP4ucqUsHsg9x4Li2XyCPHSx4bV8twNDSADKflwReoSOrMBRbo
rLguSYbCLCtEBwTOUi0HfSBcwFoDJwbm8qOxnMsw9dffWZF+1fKErhD7Mi7tpYsJUSaQSxPdnarA
Zg3c4CPDzfSoDew0TFLIaktnshJTdowhSFkeBKJBy6JsBpqFw6PlgtVpfXLrCl5dgtPiinXD3CUc
cRU9pgqMzy0u8JuEs4X7wi/vXVfSujA/jMzSq/a+0+Kh16g7cEozUkJDLmW/WGKe4xFO6W0ROBUH
zSA3Rln4NxmCYtLnGRWo08QTwwl/F4hs2dHHUupksnqFs3WrdcsXyCa/0mHeD6P3qupZxfNk/qiJ
o4mqQo4HazR/9bVFvPtoP2tUM9GScYXLDgwkSeUclU43Pc1Fujx2k/Np1vFcHoP81eGapUpYhihh
qkBy8qiFriq1MCmd+Wur2zeA9T0HFQCVV00kycLL/AH0Lr8U5OZuebM5NkyaxkHTfQ6zSo/STB3+
PuC5MMgKDPQCPqMkPAHOBaqiMM1h0uV6yPIxUt6JPnKHKPVx7d+agsLRuBLc8HHIiIgKo0kdHSax
xOdTW6c2E4t2CrmicopdLtYsLrpJu6K8/PhW/0i1iCpFkGZ9mOpbQ5s4amjKo18p7d2bx+Qh6J3u
YTGlZ4QdkPEd8yeKlADUxLwyR700M/v3DMv8c4aFF/FoiBR1K6HTu4AxOAQtlvgCMfDvv93Hb2kw
AmS6g+cy6RDnnBOL6VCn4OMehWOuG6tqRWQ5RX9lhVx7yulb/2viWGZNY/c+3kfwGcd7PRX50Uh8
dYV4cuGjYfaBDzvSFe9kvvXnUzID1AGBE1HtGqB6epMjc6pLyCfXXGAvvA6aXAPWEUSXk8vxnw+a
dZqNRJQOvV9dHLK0pzzBlvbKT/NxCs0ChAuElx0mJnBd/nyKUrUp2jaQR1Lt0096t9g/G3MeYbcZ
7vyfUwH+fNbZeiM8q7N4W/2guW9Wz9hp3ObAp3LOoi4DaQH6ZmR8hVdy6QUZ4vNmlh5AYjn7veCV
+wRWBtnBonDy6jJuoWYuThn+fYl/HHeDMVgwnhDmkJl0flzA11dZnaD+SasbgD2MUsNK9/YFinjp
/Pf8J5N3YUMRDYZPxPkaPA11plTX0yOSfRMkUJ6EU8LcJH3jX1nulz7fyQGeCf5pzZ+z37DvGMBw
LW+/uJBC23elOyDi12xELqT3QE7RDYhcnLmwR84Weyeh+AW9pR2GUS+9HRCmtXw3Muw8QnT/7QNA
8mSEDFxHcxuMvZmFeA0kB1ktwLZe2Z3qxyzXx//+q+K5cFKb+DpUs3PG0DpNdpN3pjzAvtzCrtbG
XyJlbp691fWVzXHhQ/MoxK6nv+OFaP25EUtfoTioNaax3XTrtdUO8Ae6+1BeIeddeg6Hvo5HBl66
7Ik/n5PkTsp81SCaY8Co2cpiqa2hQQr83/fDhceYTDZRWCEfQ9R1+v//Oox7ahllObmGgqy3D5Pb
zzfuKrzQJun3vz+KBCAehtCI3+l86w08xXY14hAA8OLFfiSDIdL1K8fIx2MfOi8SNWoPzDs/CE7T
1tRKP9eyozYy4u0YjYTm4AfbtsCqchxW7crdfKEw4Cmn3wdFPIjH2fezGyZVWaqMQ90y0CLnpwxu
kuR3Oa8P1OLhyBTt7z/YhRf8Ywee3Z720Ask5QYDFW8JYdy35MxbOb3SMFx50seLDRGXeQq3gRoE
eeZspfcZrHWU27h5lPXYbxgWOc4GWzp5zQfitJT/5OjgeXYKXtPxSzXtc616jsAVBCSVx8rRpbc3
vKp40LzcVTuduZh/U2cpFA8886s17J1WtOGgXOeaYv7Sh/33n8L8cycYTmU2pZ77h3Rs6tdiWJyH
ZjW0l8rrpocZp7IrZ9YF0iox57hfwLs6kdfOTSFyX5po2huuWSwuzKynn1EFoz8RO1NJ8+CgETDs
A8HXW4uW7MrjL1yEXLOBCVEahjEXx5+vqxRHXKLr5cGb75PlSyZfE/llzGnlZH/lUac9cPb7BvCM
TixgtiWV0p+PWpG2e87cLQdDzx8EMLOtN09OYF+5Ai8Yg7NK2YjOyaYWA5qzy2mlb3Jq4cpjoBn5
Q9Ev494B9NrUjZZHk/TzjWusaptihXPPEDeJk9WmeS76+sqhcGHnAKhwTZ6MFD+6eybpQPSG8Mnd
MFF2uukdxpFXHnHp58PQmHqJ1BKyp8++acV4oqPE6Q9VZUW20uPVg/TvjBtdf3YneYVm+fEXtHgV
C539P9r386Mg9UEO/FRzDugg8Vef8zl7MsWi832T6dpy+XgcnB7GFNDEtZqYj7NXkz5+gXozaHvw
EytFnJemDwmTgUen9KavmZ0mdmR5i/ZtgIXrhYE5Zs2Vr/vxLKBAZFoFHRcm8Adz8qqXBLnaiTik
2hiVwoXB1TyItErDshp2//VA51m4P9I8eAgYziu3pe1H5OO5c6hL+W3QHPoiZ7R39TK62wQSx5VX
+7hwCKSj/nUwLKJ+OS+V/HyaB6dcFixNh8gb74PhV9d+xhfcya+Zq3zcBuxG5lWYYeE0web/c983
Zmm7vfLVEa7TstGL4jM1gH/llrrwPqeWHIIx1tQoMs4e4mMHwtA5FZgtqg2TZ9I2ksjpvxMBH2bj
/u+/1YU3Mk/1JeZWHgZz57c9qbedO0K5Q1uYgadqWze9lrB6YfXDeWc58CMREHReJcEBpsr3G39v
+MkBa5QtzpmIGF9cKlvERKR5qtjXzCvV5oUXw1WOyx4DIb7iuSnIklR+UzsFKvsqh95cMFuqr13z
Fw4RnkFCBLc8o7Nz6u+YFMoo8HU44kK27Mqmz28bey22ssjyK6DQpUf94+tvkhfocav/ufIKXAkJ
R7Oro1TefOgz2HnpbJfHpFm9K9v30qNwOgM3OWX1fXCsGOyuyIEXi8O63rtqjlLotMN0La7gwoF0
sq8n/YFhzEeUq0OPnWp2mx1Aox+k77z1fnc0UiYEvryyxi9sKB6Fnw9YBs4V502rRiCXmFcMF/p+
N+kbx/5m5t/z7q6frvk0fqydcQ6lIsBD8RTndH6HOYLT153qHolacPCc5oib5xIJWFRJ5cVZbewm
21FXzr9LD8W4ivQUak6iYs7Oi2FtJFQGigRA1p9jveIxRLkFkzS1tso1Zs6ODjV7pn79/ei48Fk5
Bg0T/00AxA8wkTcDuRdz5++lN2wsZ7c6XlQmX6q0DedyvVJxGRfWCyKgk3xMxzLyg5aFAKAAjwNP
EkgODcdxjK1Wy53K5L7Q9BuzGGPbZyCa2MtXzXDuUIa/L46/XdqFM9Tcza0TdZr38++f4MJWARA+
JQIByX30Rywcjs6iwK1BFsGO4d12sPpo0a658l18DHgLN3hAv3l+wzlN2jRpkjn7ZhGIOtfVDL3F
eYL8euWUuXBoAoOw6cG5TzYeZ6eMIYhN1oegOGJ2YcVTna+QoPXk/e9f7cJPSRlCicydAPZ3fiGs
PgbQ2aS5e+KSjWNiDHWYTvb0GcG3tQf4vuYPdcEwGxkSxfqpeEXJdm5zhKURs4RlXfYAgT6OBuhr
xmhqtS/F4pZRoRXw5pBBbwc/s55WkepM/U/Ja5jSPfQWrpoD4/o7ay7/H1UZ0ksfjRbzBZNN9Oep
7mmyhBxqeodOldOJBJfZbVSJISnCIbDrpylt/3vErsXvyn2PEs3G4PvstOCC7hfUP8kefuURu4J3
GzN4vAuu/MYXlizYLiAhTcMFsacDxWvtGGkdmVMhhkiVjJVjrY8Mwb/+99WEVZbJX66Ox+t528ck
5X84O69dO5GuXV8REjmcMiNzBXs5te0T5AgUOYer3w/+pS0vQBP569Nuda1ZVI0a4Q2jY4nkJsHw
/WohQPMzUmrBjLHsgvA0GFK2c+u3zi/XngW12epnmVrwo1NJM0bhldLb3nl0AgtYcOCOcXX695+G
rgtKWchzkbMvruMY1AnWSXbsGeNzO30D/XqYxhdb9e4vs3HraYnIuGqQxMAUXB6JQEFKAPGIq+Wk
APnG9+MYfb6/xMaWcVkMzeAs4FG0/EhKCzklYQ7sJREwB7k7JHDPa7s6ymCZ/32pWT0NcwOIsxDQ
Xt+p1jcRfTAa56oMxtEBol6I3p2i8CCUPcHkrV/F/AzhOd6kdausz2CTJjFT3UgDmBH7B3UsZm4E
GMjxn9NZRKoQ+YJ0rPAKLmuqIFAZMOmKf+2DAheDDOyJA4Hp5V/3jsY++TJ6rJSKq94f2nypFJuR
7PHH5C4Ue7w1SqhY6nBB9WtH6mt97Ig/TC0YQc7TplVzQ66QJxRW4Ol1/SPAGCep92YI6xSFJQit
AFSwl0Ae6PVZyNJYANjHKgRpO9f33w9Oe+gbSGRx6Ip+Z/PWIY/FKHdtSl/K0OUr06SQ5SqfkBfH
+PUFkGIObS5nj1Vdyf98xlmKY0BQmEWTl78Lp4xakZJg/k5mdbNjrXarIgzPdl6NgP6lnYC39cv0
md+INSnWT8tfpmh9HeYlvBOzrQ6BirDU9BFa086P2vpYf68y57l/Ne5BwckYhXbJTevAMdQF4A1K
4S9qIt8gJEanaQzM4/3zTqbP//R1J48XD38mfB0ZtmvL1oykoRiW+E14a2AenNLGid6EBpAfuRf+
f21lld9DSYNrZ9Tv0XU3oa+K6cEIuxyACNAW3WiLA41d/ZBAxaI75jSoJov+IZXbH4oftZdGcbJL
l0Xy+8rMAUKndeFZcuTfhCaAzw2lml2KHjWJbmrKc0cHDhmUsD5lnNUz8zXrKdd969STRgwnC2nh
xz4F0oppa+tjFdjyvWlbHYcGvqmNe8Exl2LNa0Zf/TWhQnsOwPgfhKMGHnfbeOzBkxSu3WnvaAcP
t2Tskw96Ac49ydr+GEb+9yBHt7Q2Q+XS+pV5EXE8PRpFYd0aSdefgLYqD3bZDGe5gL0VTzJ6NpYM
1i0TFmB22z+ZAJVeqqLiXwz6p4hg7PbwzVy174mMZo88uhadp1b6RKcqPEHosUH4lFLQAIcdu1uD
RNahqDTtNiiq1qI5LqdntQd/iCB4Io5jH6oH1ar9C7mi/zy0eQqHwErfAHpWvrVFLZ800/JfYqSj
znyl4mBXtfGRz1/9GvMIURHmW+alq+zoZJTg2SSqqwOMv/pWRs3XRq2CC3CqL/XMCaii2rzQ1gBW
fv/ord8Ori32BaQRqGGs5BRjREYSNeoSb6wQewXBJVufzOEtzYrz/YU2Lq9Ca4y3gyEKF2CRH5Vy
OdCdrpgPB+YF5uAbR9Qveb2n6rlRoDFzY4pOC3fO7JfvLmhwFo+HEdIvUA61laXpEhdm8DZyykw9
yFLkHJueOs00Q/NLnmT9y+gPp4QOuws2sz6iUze9zVHPeSqgSvqu1Y6ldL2/GVtvDg0HYplNAKV6
fR1jgPvZky1BcmqrgionkZuzLuBS3F9la8uZ2DFmAnWi0kZ5vYqpZsKfJGVGgfqulMGSGxn2BDvx
cmsVUgL0Hch713NbH/6cLWLS0MJEdHkEUZlBUrPynR+zEZaZmRnGrFm90TmWorKN6lmnRxMhiOYo
tp87yDofwdP3RxSvYIjoxp6i9LxDi7BMFkKlppkOM/llu6v3/ULkRA0PN1B4tCYE5g4RRMPoPwco
0wHqvQWlnEK82pt0rLsp3Es6UqQlc8K17L7mQdOj/uYMnj+1E0A0S4WaYp7GXAJ/3xGnGR0qh3ZK
98xmNxf+P4EQptY0mV8fmmqUNR7AmX5W46Y3EkVfAk1Jf6IBpLmNwpuUo1BEjEeIeuckbdwKlIYc
lDrAQpCNzUfgr5cXv9msGuRS8SJIB2gyPVa7Lohb4Y5ET+WFxc9glbGosS5lpeCwSmhlWVnp1oBo
JZLM0rJ28AybvwaFZvoYs1PzsitbGy3wwSag3SfT0jbwqIar/O8XnJk0w4D5hK6+VUI62QvTGD1d
qK5tt0+SNmMwp51otXH1aBiSNFCX0aVfHgmzx99rqhHDjdr0pIvuK5jpZ9CiXlFiNTpZO5DAjYBC
n5Rh46wNzjlYhC0cXuIBkcTBk7hqgnJmyqurke0pnGxMNemC6ujS0q0El7fsxzaG0pd4idtXR6oz
NzRhNTM/e04iHMeZQPRm9gvhg3cAOb5AAHIDq9xrPq83lr+AEbVO796icpt34q8DX6MGkEUT7gVJ
Of3GTvC7yrSqlrNzVdu3vEZ4/f55WYczlF5V5n8y7TucDBZ3u5yMXoXOnXnMjD8rEqR1RUo/MAtU
eR6CT9Al9VMR6JVb8VB/ur/2+jrg9jdbPwLcYjS/CmjQxMMat66rLpLfYW4gDxhipnB/kXXwYhHk
tHlXZ5/s5Z0rRkk2u9RMbzRimpujJ/qpoUFMh88cTraNYBXaFRyoShXH/2Vlijs8w8iilupNZUDR
kiVqcAOHU3qDX7dHOaT8loYZfqCeIKk8hcHOm7i+KdhO0S4BYzTLsy8Rkr5hSzPZTEK7rlZOkzUw
ktdDJF3FUHj3f9/G55vRUiqjbwZoq5ewhV5ml2HgXCM9OsdIYrmWJEk7n2/jPvD3MkIyuZQmDYbX
90H0KXqBDWdEhh7h6pb/uY5hxVZO80mxu6P0PyBxSBIRuiJ5Yc6E1P3rBW28hIw67fwrar6gxpt3
oZbtTPjXLw4olNlYiuyFpvbyYAzohYzJgOEKaAijcoM8hcaNu5DzQ+7r/BdORv3v+59qZ0VjrjX/
iip21beQmrP0Nll5OR2QM9ZLGPe1Qnlj6ozag14p9qrmjaPIz8SoegYYaATV14tqcaIMTdUmXmUl
EIgg9mcOugD16f5v21yG2e3sOg3BagmThCJZD9SZKF+hTmHDUrJLxC2Sy/1Vts4hM/z/v8ocZv7a
QbzrjAz7HO0a1eIS94/INUCnSvFakI5N5uzc4o25AEfkr+UWD14x4kBqRpxCK6FMPPWJ78BKFV38
lECvQWBZKZCgTuuoOPlOp32IgFOZRyuuAWBHIRoUKDwVcYTiA4TPgyUNqnm+vyFbbyVmQvR+eZf/
aFq93hEZwmqH42EM4DRDZTAYyvH9YLTakSQ2OA92FT9NIYTyPstTtyvlzlUa9cMEkW4nzm4dAAcp
OQxHbf6aZY7oaxBeu0oJb/iMpt99cxzeWTnPFqN3aeesrS1YQKKicIIMGl6FxIk5Jv51DKwAREw3
VLKnOCO/G/6VXkhvsswKmuaqIiaSPCJbFH5PwrG69iDq6qOhhUTF3oxzC06KcIqLnvc9oOvcN6f+
JFCoTx+7Hj3z09SN/XdeJ7+ic1PEaJQiPEzlJJApx4oWvZOZ5R02eAprg4qvpy2iY0YYK1yl8CXJ
UzL+jp2zuNpehj8yo30sMRhSG8sXpSni1EZIwUJ8ojsqcnMdZ8LRFOwM+FbvNMvolBczSA6IzrLd
5ZRpFdp1A9sTX7ceqWbO9YnmDs64KDON06Ec8valmHzUa9NmsnZi8np5Jk88MMiXKVTHy8zP6ekG
xdrsqx0hFTs2QNlyDfATQHkbtRBAbZIJTyxU671O3+oZpUcD04WN5cGm6zzv/19HKhUZWoQ2zrBK
E/zs1Pg3kO+dY7sK/3+WMFBqxV5njZuANyNBEEVWD6LxGSWe2J2s8YYc90HTA7FzXtY7yYwWQCBD
L3BWvNqvfw+6g93EX+F7ymT5swSxpf22Y0X9XdSW9tBZtfFpykoVAmw0SnvGEluLM1ClKCGn5dFZ
LG7EAsujQRa3GEPRxzpCDr2qLTiOEqI6CFwCT46PlUBQ+DR0Zr6TrGztM0pvoL2ozzGDX7x4DScb
ureheFoDTy9Dt/iUj3AYcbAeDhCg/9mbGxyvQysSFpHNCH5VFlUhuUOXj14YVA+SgVq5PaRHozCe
YSj86wM4rwUZgeqLefCqP0UR2GSjXtlXRLrwqrPq9kaphl6njKRWUECgnVkl7+8/MuvYM7cgqZSZ
2GIhs0whfCC18B0CZhYDoztXaHn6JQmURjsUhR5pO59vVQtRY8rYn5noZ9rgphaPbjvSy6Lrg7L5
8CzXtGDH2lUH+UNg2Sc/RbetvMrZXiW9PjPQF+GRgPqe4+wy38RrI4yNPvev8IT0A0C0GOqx87nu
26feNnYGQetYQw90nkjjq8L8e4lvQH8BhKthpKhUzHbXLdrhClJTUm3uBIGtXzVvo4rAKr25ZX9A
SUSWT5gWXCXneza25wIOcGrAQx0+3z8hmwsBqoYVQDNuhWsC4YzwXO+n3lBNnq5I74TcnUg8X5CF
2Ymia0IObSja4pwM8h4O5qIWkXkjSgfNQm+YtGOn5OfCgdVPeuRmU/cQScbbvtDe5xnGKJZ4RNbO
C3x4n/d/8MaV4BBSCQGJ5Lws38miHyr6EiK4OYqkP4wWqnaiHuXnrhHf7q+0cR0YFbKncBLsNTal
KTvYyHJsehAG67Ni980HC1jc17TXiyu6g+KNrkqh6nYyskuunyB6uXMhla0/geMDNBMU7Zx9vH5L
gPw0eeJPgQfTZNROQ1vkiDlBpEVfYgjItZooQ9mxqOToZg9Wj+6WECgjxGRGVAKArLUD/A3nvxwM
eoL9RTT8qMrUGtARKEv50LdKI9Cid9rqlHZolHj3t3DrY1H+EE7oc4D3XDxHuEDHcN2h6CPN9QIA
7ktZqRfk8ndMgDaXmakFuEUxHF8Gro7BscHzzvse1Fd9lN6GmXkE3LrTvlzVQJz/OcfmEYD+tvJk
k4iJhjMa5lXNHyyMB3GD82QjP7Txuywcz/e3bvPTQ7GzGOgDlFm+pRVqL6WN9A3aX0MBuUfUzSUR
1WcVG7bGCT77kXFuh+lTg+zdj/tLb24nNxz4IBr3K5gz/mHMGG08lUTwPKXZqS2jm1TupSpbu0nc
mjNrrhG5yuuznY9GbSVAvTybY+Jm+F+gmYKJcZPkEcLAKLN2gWWd7v+0rV39g58l3aRLvEzmofWM
glm2yWSmTTCNKQflhis6kkwMJhPhBtkwPYV2itt7jvopc4Wi/XL/T9h4g+zZXs+h/cFJWj4NXTN1
gr0fvWJMUagpu/JNh6HqzvFZJ4I8ZPacAsLgorG5SMUmq46YnXaze1r22+/QDxD+E+41V70Tp1TT
n5HF2tnbrWNDIxXcA0mEuioh6oLO7mSrSPynWn1Si8C6BqghnSoC3E5cWfcHuIqQQoGbQq0FeTN/
57+KBmFFgVpLmB5LUtT8aDpN+iBALqJfzbLGOdaqRLk2Q/verKNz2SMqmyDC0pyFkdvvLKOo/itq
vUf2MNnjCGx93jlDBLTlAAVZtmNMOY7KRkkVz6YhOHWax8u9UypubTSXhlKRrJeJ7uIdRnZjBFKd
RDc/c+prlNv+c4ly6jNASWyU75/WrbX+HCP6Cji6LYFuaRYhhqdr/jUWzoETe0To4drlwfF/WYaq
iaNDQFhGu1Ay/dEQGNRZdvlSI+SGYNRvVO3+h2X4KozceZWIcIuds4WJvmlr2NcckOBBIInqxjbm
JWrv703utjaObowGKgxaEcOM1yfUbkyQQNkoXf1EOcMVY0mB1lqy8yZtLEPvB81xk9QMNNXiItSV
glZeMSVeZ9QZEmtawLQEAcCupwN0/xutmz+ABP9a6w9i5+9LN0qVrYYSCn6xbT0JGJQaQpO03A6l
MPOPcH3U31NbRN1x1p79rARJ8KnwVatDyldXzgwAiudYlKBJAh99w4MSgkI4lJiNmghw64U413Hu
9+glRt0vIBhcoCJSEv2SIG9969PYxIgoxgfH7Ys2ee6N3IwPehA3exbvG08TVRffDd+VmRe92FQ7
ySdbRvPL031fz44iHYcHSTbeAoGv8zNK2dmDrU//QxYDKpFqCP8CJorLYg9HVUWTYgnCDyDjykIr
tEM0198pgdZ9yxnqycMDIoSJEG/E64PZ5tAPTOyavTbt01Ov+sGjpZAL1k5gPyA6i2hwXBqoYBlI
xPgzcH9C6UVvDGnnMm7tMhhDej7kGQTKRQIw5aGetLFqXGX9cxN894cbaryHuj3Z0/f7J3frkvD4
OOwpL8Zqiq5m0An9OOdlavMTtvauSZvWivZmzxu1GCGFYQ0JG0DQZRqKZIYdWVqMpAn6tYeqqvJD
VyJTpCD4pmWRtVP6bbw0AI/B0pp0Dmn3LCKMEaqNzGTU8WS16p7BnKhf0PvaQ11sfaU/z9kcmylk
F1+psuVWwUVRQMdE20SC2hCf0QVBQfOnJg3//trM3SPYieRFay5VmYU94jdD78lK31TIc0+UWqC3
Y8M1oqkerv9+LhxQD1xxUolV/yikFyLiqQ9vvuQ0Vx/VKyZsUvEIzFHfyce2jiA8XThOvNkc+cWt
Q+wQzQotETc10JCRnQzDizrQcrExKjvo3a0vNisE0IIjCVnpB9VGNZhFLmO6DcDpnBTBi1owO1QQ
QfcSOcgvyTBlOynJ5pqU5Lr5B/i6PCVD2OYIrMqBF2vjj0S0L2HTneFcvR0y422l6DtHfw0O1Uw+
GSw1ANFARJf5wujDKLCa2cCmD7yyCK6RXZ4alWmAhMAueoFjYH+2kaGVJHXnjK5vOd1blGMoyuiE
0LV/HT9Fjupx4BT+FYtW1P6w6gyiYx+8y5N/b3WwEkDE+SECoLCMJ9OogbWsptAzaucjkNWnyLI+
81//d/8WbP0g+AUzlX0ubpeZSu7kel41tvAC+cnCAUTRUYPEb3nIxx0Yy7oogaVO643SGV2c1cS8
GIsYceky8UI0XDSJeVDc4/T5KysuBQq+NVKk93/aRsuKFSFVsxzPODSH1x8LkBht0nEMqRPs7kcm
5fLHNh9l1ZUzlOFTVVSNW1u9ClvEMH7GYyeeslxRfgCHhC/Qi27n9V3H7JnNgbb13LoC6Djfo79S
KJjScYujG/q2Jvammvo5VuM9CM3W9+RDQuWAm6Kv3gXSv7zMG6PwKhHdkly9SFPWurWh3Gxr2tng
rbVmR3CKA2DO2JC9/j2SYjJKSNDrBcqfnJlD/86LUn3uBEYVCfd+J2VYR1H67//X+gOws/qcaqX5
TtY6qpfHo9f4KNNX1hls286v2vpKNuBQIN2Ulyudt6kNHKPuYuc6VdF46awuPYmCd/3+4ZxD/isk
JTGMHZsLWD7WynqMSVyfIN1L29Z6H4FEyIcPsNnwE/hVSe+d8iMeFzuha+v+8bzCgpgHjSt6X1I0
sh8UNHBnPZd6+pZW33ARcjM7PpvpVer3yBBbn4v3lXYxlSoXaHHaMaSIzKyCX17n5i9Hin/JUfw1
KOIf9zdy63PNAy/yWsiLKwxXD2IL56KRHnggjr0wwKn9s5XU/K1mvztYS2g/LXOtNjSsph7B+9XZ
6LahZ4IZduTsWJbpzhFfv6Rza4hCbu5sANdaRCy0VttA61DCyXshYV9k+uehE5SnSVc7/w11oL0R
hpbv5a7GxreaFXjmBierrl4BAxmM3kZF29OiRume8hBVRxfV/0x97AoDqd+K+TsSW35WIsWB+pB2
ybE2/jYA7Poct9HwPQFVg1N01XxWBPYXLoZFKeqBepnXRwhms196Zgw25E2zyVyELs1fzLbqN1Ph
+OmDmWrNrZeyzLhmQVFDbLeSaHAHdUqwQ8YEe+JmjN2jabQ6kpy8WG9p22uKi8y++iIkJEAPRZqh
ba+2WlqflEzrI35AaXxUAlyYL/4Qp9XZsVLpozk1U3tCuFy8wTPJjJB594WF5EGuv0Nfr3tSOmQe
gL0PFnxegfjxKWeO+ymVBUZiDiK+lpupbf8GH2GUBe6f5o1LSnIBDABeLBody6M2SFqM6w9PxIRN
z1gjZYYlatwAfUDKasDmapz2VFC20inWZJrIFYKLv0zfgFWCX3MQPrJQSMXP4xBjaoy5xLW11bNA
Z1zRPuPqcaHG+Ges/JxIwXblleYJYVj0+gVR9Coe/K5griq15rHPi+ncW4HmhlYTX+7v7NYRZ8DI
BJcMZM23EDkZQq3R156q9gnT1ktZdmeO4U7+vRGOmNUSvhnEUzItAQ2KPmCzYA7dtWIifQnMRFzL
atx7ozZeXsgjRKN5NgTLcREnxtHBzK0JoxvsaQfx9jC4goDJXdwhcg9Vqz0020bLlaqWKhrNsz8C
S4unXgWK4nTYd9yqSYakjS679qS3pvNQSWL8gnO59VAndi2drGAUz6VjSu9GvVF1F6fJ9E1j29jQ
Z43RIP7b7Tm/roMm9Q4lNygSWq4rIdhWK6ymU9rSQxb30IKhNRsZT6fqNGT5wcCr4/5B2uihsN6s
ATMPguZO9OtDKw+RD109Sm8M2gq4pZ15YcjRnfyiNk8Dfiq/W62CjCcnJfoG2XhK8EN6JsUfd4LF
OoeALE57EVEAEAgrPosq6typRyzMaGwOuCQh/SxhWXE0nCy7ZuOYnrIQwWh5Fs2X+kb5dX8j1jeK
5fmHMRWV0HoiJtVpak9t7BU1VlH2dQi0Y6Tu+VWujzqrzDUQIRH+0rJjxe+RmqxzKk+zLpWFywGG
fLp/bkL1n99eFnIo7qgqqbyWoRf1bt+QonbwRoSwk/Brr9Aq0rGzqr+mQtlJxrb2TtNYidqOMnb5
0OtRI8rCgUgT68UjJQrN4RpFrb0MfWsZBq9UAjCv4QotGg9Mde2SJw2S4ZidGkc7FQh2l9ZOXbN1
Abl7hHBuH2stVkHpvs2BQVJvOFp8ERoP/NCkGYSSsMDiJzam05jY0U5A3zoYSI7AxACNQMid/6q/
qqnSN/RWxs3S49n4FanDDxGRtOjq8C2Y3XXun/X1u0xaROrHXs5iXctTKLUF7jyDNtuwRP1pSOCV
AETPj5aYRmhy6F07g6ofIy2ud37mRhU7Z2TAAEhxuelLjAzQtYzmXGF72JXY/jnv5OBl8oMOB7lO
hjbQCnnsz4pe21/NJDMVtwxb5YceTK04DQ7AgEMfEiF3NmT9zvFXAa6ESDfjJJb96kIO6qoVmbj5
Dnk+vl9OK6On3k870MStE0yfk8VIEXh9FsG2ncLG6ElMbvKApns5ycYzI8/fWdH3O12szZVmKSIA
mAwll+STDlXtuOjT1gsQs2EyHIz+ZcrHnSiztW/A+cE80puAPLC4K5QOSWhmufBSdfYlEdceka/7
Z3Xrh6BNSPZB1UVoWSQHVpLrqWOmo9dm06mow1vkF5e8znYq2I1lVEApTJnR0gRWtfgyWpjwB0wE
ZnjZT331XBgdpZ69Eyg3bjmr0LznF5lzi+r1LZeI12WKLYtHBR435zHA2T3+zf6e/nnT2KqZts8/
oN8Wm2YOsSW3cKe9tE6eTV+cJrt7Sn1/5/NvhEpIm3OaTXbPqGDe1L+CFkoeraw0SA62QMgfzbFO
46tQ9aJys1jBkTQOSf+PQD/MPbm3jQiGRAXYTOpkOtDLg4dQpYXBEU1amO9HSwp/09U5T1b6XsnV
N7UlnfVkD903f5vXPQ5mB8wMYckQple9aClBhtAIG5QDclN9Y9ptdjCNSZCVYJMp4RYKlyDWj1aQ
x2ecEr7e/6IbN42SBoVqtLBIx5fI+MAEZ64XielNISpQYU0X3LfTvYd8a1tBWNDV15mnMZB//UHH
HLZC2zTWtUi+Tkl1jYro0R9qhkyfnDQ+S3Gxc4I2F5xrQ2QRuHrL7NMHEkvlXQsPbyHjnFgsZb/N
pvyUpx/SPWHFrdtnEE9J/Wfhw2UosQcjV/HnbL3abE/VAC2OJxAPF7drd4LW1sUgl9YYmjM8W02a
CnVKzSxFlT2Kovg4GVlwM9QxepPXY3zCogphBugAv+8fkY0QNivS8tUg2MJqWNzGpObfoFiTexjd
uireOhzvg1XtrLJxEFkFaD0dHeZMy1wPjaXYtAY79FJaolHce2Gt78TijRqe6Rxp+MxGIY4tbzci
FCABAoGuE2a7V63EqynB6OYMK1v+BkmIrk2DzC+OmpGnyqV2nKL8f/iCFCI2rw6p5goj7TBKSAK9
iG4D2KSfVeg0vxsmkpWrh47/DeoKlqxGldFUuf8Rt84obDLDxKyALHR5A+1RNwtHqOKmTeIrEqHB
0zDp5XPRJ+m1V/x4B2648TURqOU3zpGFbHDx7AVZk9RYHbVeh/cgeLJj3O4p8Fhba9CkoA8EXoWq
e7FGUuG2OzSF7DG7M4dL1Helf4T89TML4vBrjsH8JxQEA9oYingTjoNm0DEZMUPXB2yNEXo4RWZT
3Vqk965hEkbvMaid1Tf84EhG1z9rQrZ+Sg5z6jFS9I/W0Kiu8MPx5xgn+IzNNJ0oTCHWtFP3M3IC
tKGiqLiIzgpzV8k689gUVg7lOR+ffYqpg9kN//WqjZWqnsnjwdCQIR4NzNq7vlA+lfHkvFU1hnGR
cLIfioy5VTNB0MpI7o8qENrrJMXWQYv6+EBu1uPHhG2Hm+i9fG3zNv6Yjkbvpmluv4cgpH8IC9t8
h59Vf5zUXjqpYyo9V52ozlEbFx+0gPnDOCaYLvj1z0hI0kGa4v5WdG1hHfI6zTwtbMOTjbPnzcJo
4ijJOJkHw26JsvEduZW0Cug3kbwvSxRHGCXMQlIku4lwgUqPWV3v9Js2Tj9waMSuedf/1F+v3x86
75GFLXkBLDv2gjTALNI81vWLYu40GzZi5cxARYuA/+dakWecUgbKWGXc8qwNzwrU6ctUiuCTMNLw
eP9G/9mXReIAMZramKkkXZZlKW6N/gjEUPU9BMUA6hcILdQTbg8VjoMF3bX5fJinvoCkKtIWI7oS
h1zgKrKblQ7+ijliMvSSG9dueseFXjScDXnYk4FTN55ieqZzXW0y+15JmiErFXZ6ZdkYqFdBezRT
M3p0fEBPbjTKvQZyqYi+1XHVaA8JdxEYg/Bz+So38NsgBAzvQRpgjGaAMP+AS2zwMkZ15Y5drrzY
ow/We0qMxM38fMSrlztrHg2jMqSHMhVJdbC72LYRLw3b6aYNuKsdUjnKP46thNlTV+vD+f5X2TjM
Jm0mMErIgK+nl4wlAjOImd+Ocn6B+fmMu8JObN04zDP2g1Yw6g3kjYskXC0SglI82ld1KN6VQ3HG
yfpkS8EDjfqdsnrjOHMfGQw7qCwTxZdLiarrJjyxrl2ErbZWJv5TEqnBWU6qveO89avw4QGpQH3B
9i1KGLNNVUADkX1NkRQiXzymwbu+f1vbe3TxrYVgWZFrg9WZ0/zXsaBLoZcVNEuuWj1nS4cKaN1Y
hscke3f/KGwsZLMGGGamLGuxypozNhZVLLyqAmL8e+p+TVoGcmxvZLnxkWYcMw87eCoDgYbXP6gs
JrkMU3xEW6V6SCvtGrfyf2O+BzzauMfsF+kfcHeQCctwY6Z9WQ9SEXgV5sBtNj9TD9L0EfwJlj23
Qd855RsXCQT4jNyaRWNXLY2yUgYesB7lB0N/sGLnAm5zJ1hvLMEUiWuE/u2c4S42LjTR0cf3N/NS
eZS+y4CGMxcj5OD8z+eAZUjd4K7Sgl4CGhQ9jmHqxi1jQ7TYzB4zl8mdik+atHeHNk4CIWEeUc7w
yFUjM6nbEvNztEnaNnXTNsKZLvOsMtvJJTeqELJoKCuzptK6zRe1dPmcILARUJM+IuZduxMCaG6r
MJIMOvGs6Xsudhs/DHw+z8cfRfTVnUW1yNCHkWqniJj44c+bXcQQVxerK/e8FTaOObeVoRHVnEJD
ZREeDHDyiH01jTfqeAiKSMK3qA6BmpJXhddK6XXzgFyGfeilIN4pDjZaAYzeGNLQ9AaevjwpMylP
zpPauFqdduvir2VyKVT5cSirYwMTlQamqPc4Jhtby0GxyY2YDNF/WGTRvTmkDT6rqVcriaeEb8r+
uWn2vt/GiUEtYybFzWgRpLBfh6ikUJoxY0JzjaS36nCNEgCSE2D83wkj6X++baBe/nQO4VStAItw
gqRascrGK83809jJhatH/kM0NIfeND/fX2tr7+beHi8+XaqVaGZaTEHeitl/IJi+dvbwEsrBf7XS
7ByLjThFKGQRXn1Ydss4NQIpn8wozG4ILBaeD8oABnwS7vi1bBy+GdrGCbCZE64Ogj92RaTqweCZ
afg28S2PFqmrx5jgos/h+PJXrRrPZrWTmW9sIdOkPweQE4ge8euToVWDyEwVReesS2BCy5e6jd/I
Vr/zpTa2kKeLzeM9YSOXI/RCrya/tCW4PnH2tnICLF2VL/cPw5+bssjHQeUSdiGBzKd8ETnsRDLk
zo6BUOdJER3j2im/R5rTfUhDBUl5JwJM4UpFYyf4dI+ldsZ/DQio6jPXOynBIA8vapeVJaiGoW9c
mZ8yHjLSXug5w6g/yZGT/KQnH32bRJn8xnIgeBsOuYPjKGnIqTFroUF0pG97CmWFBltQDi8wawfF
HfQ4uY3GWD7mkuI7rhOUluYOtiZdssbOnoUPtN1VulQNL0YQq+ktjyakgAFLpw8QFw1yzda4jsLU
9tKKPwTN19v2pxnH8Jecgm80n5C/mr0K0q8TSiCxZypDnhwLvcszV29iZjR9PUJYr8oJBmZajE7r
moWtYmPrMOwB+481oZBaT5iDECdfb7F0rca8rVyMhTJxznpdSp9zmshvMwXr8At9AchWI5ozOGoE
Bi67Jc/lF99BE9VVRD+pBxxv+72u+Tr6AaxEHE/neNMzX+IQVHgSuiE0LHnj5oomwiFJ3/Rm+oS0
JSeh+Oec/fVq81X4az+LVMydLBGAIFU5dAW/F2muTtsJSgDi+B8tPhxzBeZAwA0Z4y1fK8yhm8ax
aVxnTTr96vFOPvslHqVBLIyXqVMsWg54AAZZIT0hITviqYsirOeYwezC1FcQN5z0oLeRftIgZyE2
FIpHa6zM935XJY95NpqXXo2Ub+CPpIfRNHPsnge470KPD8EkIXuq++JJozlzLWYR66jXrJthlP7Z
siX/SRJD66rlGBxxQfQvlgjSiw1XC1RTMV4Ho2hvgepIPSjeLLqahhQwOUvFd5QS0A/h4n3GtHA8
AM/Wjs7YhpemFOkhkkR9QW2leG+jYnwsZclHIXeqLzHO9Uff7LWHEFPfcx1m8YWUmXtldWbxdkCr
5xGFJazp8lLlF0dAUmYsUWpFuJLLavOo10PwjHojVpHofVw6ESLyGka9ch1yqTllcvK7AMVylEhU
n3zVzx+apIqOuN7bV0trf0oFfy4ixOYHbJId3CQs5yIDPrtgUf0TTd/4PKha7ZZNYRMyAg1cjC4O
Pj/ow0Bv95pVAbmNXXWuqvc63kqpdgr70X6ww6A4i9KUT4kmz5aRDTTBJgohEvfKIY2U8phPiQIx
ZXBcS5uSQ5O30bl1zBLmeZPSlQt/ZYxr8PiERaBkvjj6YTl5dS3a9tLlg3gTmRa+Uj2GRF0zDCdH
AlJ7rHOkcyJcoX83vvLFSXUnx8B4HJ6ZgmLO1kjW7C2uW/GZlA6PeeCieE2Pw/g5Cpzak31wqW4S
W9EF/cbibHQ97Dw7tL/IdpCcKl2mFTGFqTLPpdvvhNLhAD4n8Q+6jyE04sfp16ayTHQrR+7SaEsH
3zbai1k39aENsvhYV7jE06qwd2qG9bPIGwL9iPxlnh0vx6xGHGhWMKSRl0zmIdWDSxEUD2Ff/nus
QFkPFcHZoW0ehb6OFaHk2EWH/t1VViX52PcQ4BFFgVpV0A68/zz+P86+azdynOv2iQRIouKtpEqu
cna77b4hOlmiIrPC05+lBg7w2WW4MP/FXM2MWZLIzR1WOAdHBWs/BFS/FSIF6NcaJf8nLk2A6KTY
0SH8fxbIIkFUoH9JAXnk2Vhp9n12DN2Oo98AMWoIGpkmDjTdqDQNnyHh4CVbwKV6MBKB2zk5E+jS
F6qas1e+/j50kuGwiIk9IJ7vf18NB7l2EABI9TRCBxi+JYVXtz/dWgb/h5XQhVxlIpASI4a+X8kH
QU+yEcxc9KinJ1lX8wHyVMvORdv/QpT+7KHQ+ERihckixN0/XK5odw4QZfGdfUDdOycAF34EInww
j19/3AS/+N1VgHcHHQ+gD1Iw5s5auJ1LA239tjqkvkb8v638Uypu1eRmSflMvWrz9XKfPRUyOVQs
K4b/LJujQgyocyElKrjZ1j57lM6c+/pSKXjWwPn3VEjvUbmg0/bx3gaNUpqhEd1hsWkGphA0ikH1
a0/d+Pfr5/l0IbSi3BAPtW6+9xuis1XZhW03opP724lYIbujRchLLpnNnd3YeCACmQ4QN8ENOsPn
pFU6d3ZuHCTbdSEHAJ36S/yVz5aAyMQ/MDsGlB+b+UmqS29212YH7NDbWL6A7v77v78tqPCg14WW
5LklWyUaIhqAgA64vCFR6EgDGVsWQJ23rwM0V2pyoUY5y9/w2tAwXCeTUM48i5KBmaB2Xg+IXLHF
DZ/u5VxmSVJlyg1f0+RSF+ez3YCeFxpGq43RWV8/tYuw8TQCNIQWfZEEgykEt+xULnz1qvarCzHi
s8OL8S5ah5DqXUVU3u8+iJyiioAc96FC6+OGt3z8KWha/gg5DC0zFgTdg2xN5+2GMQVm/euP+fni
GGLgGkJ2/LG2pd7c+KCasislkBkgM3tD7cRyAMiCbJbAQowztDwNzHsv3EeffdRo1Zf418I6c1pe
gF9nGBzYQ8B1Jsfnyuw9B4hubx/SC8f7rLLG/kGxBiQTCmtQWT684LSfYkwqwQ8NB96jCJnGYxDX
/dvUtiSTc8hh26T4BhqA3jMIx5cK+8/2E+B4oNivGDQEzfffd5gYTLJTAUaGMjm+QBaKMW/tA+/7
4uuPuf6lj9cAUE5gz4DAid30YaV6LB3XiqY9TN4NhkrFuChwDy5tmc9CDHDjQDKD+3feJUu1bSXy
7wRz6+gHjghS+UtIgU+XgOoEcPcxuDkf0y/jDy53CFTT2DSgZu+YLkpHqsPXryshn72vAHBJzPHw
z8eNoQDaS+BgDtBi6KhrrkpFCj56wFcJt+2+gTLqsEwTX9dIihdXZwK0jEfLhXxIxlQ3OSdw076S
/RARdBbidFsjbV5ORAt6iwkgpE7B/DFXXDpRnAE/FjrbwY3vIkfsglKY38LE3Tc6c3pyZWDoy5h6
k3uY9WjrE020tG9u7TQKMj46lvkw+dWrQ6MIlpTDXJb7RtQtkLISbJIrFgzNiYJjlOSLasbX1JHR
N4z9iMyUicqxIKycN3BJ62mOdA46r2g89D/TctE/gta3j5ghRhjIQOts5zMH4nhBCcso2fkPTlPW
N5rN0R3aUeS5M958h4eJTt0izC4UmkKI28pBbTom3O8oQusQ5t+AU+WSgtybCTXY67qEonJuW09e
14yYaacVkWwbCD0n98hcBRoiBk6zx7Dpu3AzQLth3AeB5b+hfebfGBiCxdlI1h+VDAPKoHFW4YkB
dXNyYtJewKp8cmgx8wBpfRXcPm8tOqxdgplBS4+5qMTmIggeMQeB2PCF+PvJkcVc/J/XA84rTOff
B4dIj8qXUzIAqNHByY7MdwOptyKU/7XSQCUDNieQyCDJB2cizcYOlQB4fEFBo7xsSbrCNWC4drq5
cFl/cnSxEIZ7YIiB8v8xBllg7WIaOQmOUAChBDgRdIgQqSiTC0/06RcC5BKhHXjus5sraSY7ViUQ
Ncpfyn3a02pTwqoGis0h33iS2u3X0eKTC2s1gwWrAoHp3K/VDUUUjo6tDm2S9HkFpR7TpqepnTZm
WOvD6sIO/GxnoEoBdxzGz0h9PuyMYRn8urVQ15ptCY6sPg7j3MNTQlzqAH6SAoABCUg8WoCYmn+c
uExmUp00SXvF0h7Vl0/a69Ew8r22lOaJC5JISb0JmBleXviE5yvjUkRXGOkwQT76EdnWiznwS+z7
gxvT3Bp7cmb/GFDnGj3ajcuHrRNcEvY+B6pDuAGYpbVRvAK1PybIvJ6BNYqd/qBqfsOXZufqZNuz
5DTO1W94G+5CYqAxMkAwUIO3y68hs3Lh3jn/srCXA1YeexYgWwDh3p/5Dkj8uXVm94A8k2Esoudb
TQ17SThnm6837flpxFJImj24W+OgfKw/uwSIDncOnL1NAK8OKhocElHaC2f+/CiufnkIlXiif6Jl
7x9oheKwhhJsU02MybjL0ZiDExJsk60uVNh1r//xsdZEGfeRC3+LT3AR3tS4E5GiuQo9OT8szhgd
ZTBfgkGffycU1ODsrvL561BwjQj/0zEBo8H6JrAQkyJOXoX7BM22yV7qRpy/PKyCUw5iITowWOj9
KkQ3pmlJaQ5yIsUspjyQNoJ0pIDwUxNcGoafH7m1SYBrDcEZ4/CPKAJMlFsxw2vhMFgkJ+JuNt2J
evs62M2juObxJSbBedTE9ATpKAYyIcqLj09XTv5g2QJdm5F6x2kk9xR9S0xSPcDZ2qfaLy/BS84/
GhbEqcKTrHOmj+ebMKN9zdMK89tUQafH0RmpQ+8ocQFeOFyfPhvuU3SQwLE7a+5Utp0g0983h2H6
gUlJVkYkT+jvBpWpV18SW/x0MXRbAGmByybg/++3iekdHQlHQqzNtg4+FrFbKDUsWQfNyR8o4zAn
ivxL4LHPwsfK/fr/i6676X9OgOLIy6Tjw0OUiR08D65IO3//+iifb0h8L1iFozGJ7Xgmk6Ljweia
9u3BH8psYs/Jcg0h0A2pV1tdmc/jRRo5fvP7IglHDQNPeLDCu+8M6DzreBylO6X7KT5Q+OaCz1bQ
Vv8f9sY/+kS86g2eQZ39tFeEg4B51TvQZK+Y5q/LVNNsGXS3SZX1izTVf79+lcT97NFwsKE6AQHa
s5t8BPoFtHEO3YmkRnO3Gk2/cULYlxZCK063vO94XQQlq3UxRbr65ZuQJoXB0FNmpm0E0pkhfBDO
rH+5ILtvFh9TucyFJoPI/bTzRd70I1ykwTqqX0QkwpskGPsfjFjzTVBjauAC6wVgakwv69w4nAIt
gqnKatEXl38U5vP4pFMbpC9fP/pnpx5HcCV6gQgAZsz7jVopOVFGMDynxs/jKi1mQIRRYe2+Xmb9
M2d7Bxz0NXMAhfAjjgKicmVj/Ka7ciB3f9f1zvTgxkMFcl2N+qfoJzmWWY2oNgEwAjsXDGMU6y6U
DBd+xEenEN+t4EvaQrKiGfWzVMs97aGD2pEHOYgnLZtN1DqPlW/evn72zwIQmhgQmMC0AkFh/QT/
EwvkpD0Vlx2Q8xxDIok06giYDoDYRJpicSGLalTs7b9e9PxyxNWBvglcI5AlnsHmJ2e9MZk0B3dG
SVk1m8Zt8jbgEGO98Gk/2UFoAPjA1kHHPDpTI62Rs6StcaoDNLx+9izYItV/CDxbfP1AZ28RZFDU
eUh3QQY454O2fQVxPUhtHULtHGSfXkljj9zzNnVcH5rRu3AuPl0O6ETABgFgARvg/UezmnbOMvbR
nnS0enKbOJZZKsfoBuYf0dM8wgGvJhADvbBFz+4NSMGvYClMV/5lnh/2iudZF6p9jB5GLSpk84Oq
8gSsxkuE108eDyQOgGZAK0Dj9OPMyBrQ2inqpKtQUrVFp215FD2ZTwQiJDnBKPWlbvrpP6sXYYOA
T4rEELjvc3IFagvddDXzDtAQf/AUCDkVIA+Lcxj549e75WxToj7Ac8HCBWjjtUR7//n6dnDBGe6i
fSnmZkWG/O4qDMcoDDD+6/bHSsD9IjPEeVtpAO9XkoPWUhE7gukZYGANykObidh3smjoLwnCn+8O
9EHhsLeOD1BIf+x5OCmreweohH0y9XvcYjkYThfAVJ+8ODgbY8COYh1FyceNIWDj58azokAzk0wM
VQYSaK78CxjZc0ITiBMYTOEoQ+HAP7twq25iwMwvDMVksI8ZsFpd+32Zul1JGcTzuueSi4MgXV77
7va/bg2IxGKQu4aSlYHw4YONXRLXAZ+GlVi+5SlAOW5/MOElw4Xzb4Vl1rQMBPZ/drPv98VkEhez
MUi26gh9PGjZNMulkHj+rTD0XVX5QE/Eo3zswg5LWAWzGSnKrPRZLQFqH+/Wmb3/2k/BzAqTfNxd
mHNgcPnhLBGmmpDYiB3imdxOmCvCetiDuaq8wND+V76/SxLwCBj3orXqAdGJucr7V0ajSgrW42uo
ttIpkBQ4BhswYNwqI8p67DCC9MmyeW1+Z5FJx/ugZpW/j5fVkJRP0iu3hLW2L7Tl+lK5efZBUTqv
ShxgFAAbf0Z3pW1PDUemdkB3aT94A8u9ZmL515vzbBG0rVZg5tq/wrv+eO0wGYOO1Yf0EBHNtw3a
KRvNy/rpv6+Ci3qFZaJyxtt6/6LruTEU9x6A92FFt5S76ZGn/iVvYvLZwwTojSHpSz6R4HRKS0rq
8vn4DDDSFj7V94RlVU6KKh9yJ3/Y7XanTfaabW7am3TOXr1NDhvu7O1osj9fP7D3yVHxV0FJEkMf
GhCOj1vLuAKYRcCNgI1egYo2IH+AFISyCSJASbdt2Lv1Jplnnk+R2+bSjIm8DkGIcncsQldv17aT
eqSCsTcxBO2rmcNSFF//yrP3he4a+qSryiyux7OcLQgGbSLqOwet6PjTAu3QQibVgTD3f10HkBBo
hiA5xHT4bNrFBVxSdAeNcU9PznYh8/C0Sudvvl7lLAONgJlZEemY0H7igA3GKuT8lF8fYv7kdr+5
+O4MRyAGLpyYT5dZy+B/GMwzHK4rMDmapyo4OLaxf0nN6qAocedUeSRoBMm9BhpUFx7t/EOtmlbr
aB1nNTormrRJ5pZGAmxmKfYqpEeNhv3Xb+9sw+Lt4ejgxa0ImDOTGcH8ZR4pqw5l+zikGO+yKp+d
C93A84i7rrKa86BUiABI+hAIRjRhvKCdW3i+Lw1ET4ExnNqq3oLy/4RCHKQfX87F6KAjOax4xLlx
l2+ea8Qzmchr0Kj/HP/WH4QZ7MomABjj4zntEr9GXuyyg6EtiuIB2JimmMAOufDkn31BXBMrMAI1
6VkE5HFIMe8eeogbxbtZpAVcku+//oKfbczVbgnSGUjZcJ29D7JNUido/Dv6oJJua8jeHd7clu4m
5/HrdT7bKRiDrV9xHbB8nAWM1G9KcPXQKPTdgkK9f9bVpofwwtfLfPbGoN+PXb9i+c/aTcOkwBuc
ZhREjB1q1kNoLT18vcQ5MRoFyer0AjAR5hpnTK2yHEtpJwFF18oFYo6bQdUbDHX9+0GE6peGxfTN
aFJoxw828botbypQQSdrDbpRUU/2KOJJv6PeQCCLs7j9SxXXkMiC/6hpdph6VrfjAgEvMY/Bn7Gz
PYdwVpJAHCBSS1lAH4TcJGEtHpLG1de1BRa3JLKfNnEUdmGByg9ajTORYJ3WoTUp4EjoYfyU0eiW
GxkMKsnhb4i/FELG51fkdDVgpMnsxcDnVl2VTcgvVAbRiBKmhqHtnExWMUjRQGryG6ifVQATRhQI
+tJ07SkdYzOjNxB49abWtISubQdCOqwKPZiaLrK8o/HoPjlUq13rzeCWwg64B5DIabs2qwJg5/MA
9sN6E6EDqvJYSBR3yrX0G3zUwweN2fqSgeRdk2wwFk7r3Gn9NAvsnLzopKuu41YGumhLqM3kNE0h
nIWJvdddiOBrkHmX9iF7hQjMmvYhZT5Dq80hw7+rJwdtGdY0ucL4H/J6lXvUePXFyGz/VPW9vlAG
INGJPtnT/7PfAMl6f0QrMOZ5ONXpoSStvYu70XnV0k+KwY++Ra7YMY8nWzSs/KeGjKfUBZq/Dik/
OH5N3XxiJNjqFXg5kn7JPNGrKzfS7cbo8sUmxqJbb39SV74l8/A8ws5SQ4U5gXcfQLoq86hB/tqA
HVUn8LkS7SZp+Y3TByMA0N4KLp2CrZoJvnVCf44x+e2E03cloRw7MKoKKIgUotPPiQOHXTrZo5U8
yhbP/b6EcbuZJqKzSusX6kQmN9Hy06ixzP3Bf5j1ogsAiVPs1phsqU4t1ljrvKifj2hpvs2lPtXe
LK/GGlbgBLT+HE2JNGeBCyR6tW07f9imFejLviq9zJmdPAntdRWqXQIMtBT9bZ2mh9DYfuOXjcz8
efjVsYE/oWJ6oNAcyLxIDU9Ja6PMdKL95cPfynTdZp7dE0NCX0QpQE0O1BZvmp7rwxAJ+Wy5Wz86
Ew9/jXwYD9K345Sp1lG3peajzAgCxtGtGTuxKtDHkhE1FRWNuiUHwg4dVCAnmjnTg+O+siTQt6Mf
q7+lNBC36iV8tIoqwcvJIbzUDRkMYOEerCWI2QZs2MfGN84JAnWByFw2u/dRNYsCKd2yEcaP7jRJ
x+NgaHPvVh00FJXgXQamNn5H4ogXqyKem3oY92nSQ9VlqerCtiFsnqvEBWQ+HfvMEhUBW0tBKSin
cAOIzXLtgyr+jTrWzZeYj5BmgXDpltLYn7K+r8gJwht808MF58cgLXs2k1mdO6Iealqta7ceBV8d
Q2mbx0b1exdTpGMbrt9MzTVkQgAeGWkT3fZq8TPSQqcVPpLJVdyHw4MdXG/rBzUGNVY7aiPcZLya
ltb90wLPskcN0zwaTwA3E0E0VTN33PQt1CRk04rbNg3hburN2K46lYDNt2bJrRLOrQRjq0CuAXa/
ImWxIIofWj80B8CGxrvUVuJgIivmB4X5K0ehqeOHhJNmMyrZ3VKHIA5prx9vFUZyh2bq1DfS8sUv
QgrTYLjLzoNzbRsYi1zpMR5iQPxN8grgVd9lURvVddbDpKmQrg8LSzha3rY2GIYC0ycGXIerl7u6
dP3hSXs8dLOha8YNgeT+Rpd+u0PvPr0WwUC2fRNFWYf/KccXwx7QCzv1XQO0vmYTFMAjCPkOeRrT
Bs1/atkL1OzK8BDXDZTOgj7sMewCyT/CdJSm7SmYI1NugIWGBIPrqJ99ZOtHkTBroYyRIDjPYbc6
bbpOO+C7UfCBKl8tFFMJPhw8mUDANwkxM8kCkpjrqUe0zZZpSOY7XnbikSxlPF4vUkblyQLthmsy
iVl1ilPJ2c5lJvRP+CY9cfEO0OZCU3Xisu/anBIYoHnaIbciduV1BA11mdWTF700XqlyKIE3eeLI
NsqARE2h88Hreicjm2RuWJtNoFf5DRT2yQlXdGpOgQy734HXdPsBE6WcD77zi+OFPIEmUedzp72n
cXRMmTHqNo8dAcVJO0l9CgRw+Dlr+LhT1cCzKLTsPtXT+CTbId20YUcf4crMt4gAcVEJjDJD3Gd5
bJP5pcWVp7JwllBaoZP3B5IBCAdRqA/EWLLrh3JhGcwWgTyDZyTzMxXVCpKj1d+KNAmIZzSGtP3o
KJahKPRzo2N98oFsQW8iSYKbkWOgkHHPd14BkddPLrVV0eHOvBKSBNA68eSuB0sgGxRPHkdboR0/
hNoFrrFPoUY8qLfE0VD9A1aFgfYUT8sbehHzTYL501NVC7TuE09MpyVZcNk4HcJwBvR4aDLwPpAs
LTPEjRwHuHLP+v31FNHpLeiS+apz5LDVbkRvIuDbBB7M09exjL1Hr3T5deyO8zGdIcVS+Ylz43WO
+wIqEkxjXKmh7tyH3N+PY+mdZD1G30PEzX2QmHY7mmTK0eNSOKKuCnZuQ9lVPBFgRAHH/SaiRh+g
rd0+1nEjXmDQTq4gwXBqNTqCW1vxOSoSoiDEuSCp6TAnzoVh8bVAKgOqlWuvBXgNufF7thO4C/bC
gaVaAoLxdkwGeoNETuyMdGKbOWU37GaJR5BBN74pzlqvKKtkOKKnXSKEh5Dq4sJxWRb2M3qaVd1P
IwCebXpnm2EN8o0bPqMvOBZlmU5BZkDHqTMwQtpXNErq46K5brZqgo4U6E+gky7wFjoKqJ1tTRMP
RTtN5a1qGLn2mna+WiQGPT3mh9hwU4pj0plNPOBo1BKj9Q6CSa/xxOr7pOrm/QitnFdgJNGEgNx+
ngqk7hzeZViqpcG9yyPzHT8nzHgtkamFvSqPvjBmSzvuPi1hqX/qevRuJ+p032tENchHdkgrSs9W
e8Pd7hWXkn87NbZ9mI1afhABR8iqhddh6lXdXnkGgJplgMQJA1vM3jph4Dz5ITQgM15S8eyp3r4A
aRVOedSr9pRApY9gWKflXQ1s0i2M2pMTFXS+bXrkCEGN89yNs79ZXAAkosoHva6S8461fP6O3wd6
f7nM4mpZdDdllE/pYwfJJZp5ZReprPZiuG3g87ZbcPSWPSN9uPMnQOfypuv9rdc4HVhRMIpvO2iC
Z2Zyl0fKSiYyJLgYGmI0mx7TaqbfVSIdnBWSDvD0bDFrQDXg/kHvF3o98DOv/qK3qE894fMJ3dk5
h2orzMjJPOJUW18EP9Tkz9cWcq77GRVypiE+jwvGQLEyS3AH4gqOYsoyjCHCmwAA0AMeD4HTtzO+
TjcsmSjH6i5ujVdlPRfjtgw1GJ/gZ7jWyWCS9NhFJRKOqSIwJPSUi18atrLbwrs2+etEQ4B9GwJ/
7YcSPsFIQA4D1PL/+GigmqPTpsGzAZJDHduGeO4d7SOy7GFwICnwbqH7t4KE+ZiJsAv0Q1AnNvwd
4dVP1y7cyGE5jC6QzjUcq8c84b61x863A1QxCA8htb4slGRUBSLOQ4EXjj5rhJ8WB1McPvRThJMF
2cHA5IkvSHLAu0rqLYhIZtpECZiJGUHAUwUDShORsQJd8DACMx7mk4ji18rrfW8ThdKUOazTwp9j
vYhvC3PtG0PhE2WlntkPNjAN/UKrKnUwydA4OydaQJsAaQdCrTCYEujzoL3xCzlM1V1VgZF0E9s+
DLfRKPpmUy80fWoQT9qnWdkQJkAsSTkaGaL8PRoypTedEypcfWmtcWaEuAZSA9x+WgYY8Je9D6f6
OdSDKEavMvGhG6w0QCNgeh3ujCgJKypVh5gO1o1N1RY/KI6OMe/lr2ioEbpCbJHrWdUx2hlytqK9
i2Anm2RLqVG1csz7o01Sgoh544X1QKAjtXjtkQWL62cLhMJk1jGQrvMJRKg58+EZg9cuqPjJbRtv
+dL7/IgfT7wTgtrQw9aiXeQVjeb6F3N6Qzd+b6Zn60bVH8RCkj5UFevgHNulzY+Zx5CXdtsehUOE
dMDfMFkuUDYELCCL8QKnrJk7YcAJXSqAj+op3DM6RHg7g3vlxqqikBsO/duuCbq/iMoLIm4ZbmrI
CoALRLrdEJJpX5YyusHN6mUxj6sbTabb2nPgQa3VFqJGV13P39RkX4kn6qyS0W8W4nQAhnQLUbmf
kUOQTHVVnDtovG4mSD0VYweXXFqtzrZ+azcsECVc8Vif96V5AesFlza/8efyV1jJMmclmjxDgIxC
4nEyvGF4rrbtSWPogfX8tAiSRt1KH+RIKscbR0HLrCvjE4rDZbNYWjDj3YCanWwCNpAiGLUE+kUf
+9H7EVcqzWskBnnom6ukneYs5c0tsOZ2p5bkiqIJ+2iTJa8n/IczHHIA1nF+qrp7hOUeBQGIT5kf
N/EmXMwd9+JbiHtAbrL3caVBPmpm/IBy7FfKQxQVXvNQCv1T1mLJWsTEzBmc5soX7bGNyjdBLUQ/
avobOlTD1nPQsxhq8Q3DvscFPO+NP1AQdr3faI/C6sBzn8BDflK9uIcjI45lHLcFWFwkMyS9YY43
IV+XdD+nzbDrJwK9cStCPL1CqEZXcddS7WRjP/8ZxXwrdAS7nR7II+WHtxbmxrnfhyLnGLxudV9i
EFaxt7RHKTDiqogC1UItyf2eaD7k49D9kCXnWzDAMJBoOMysEJMddU8URMHgM1iCR9+FGenm6AGi
IGYf8PhbixgMVby2uY5M9KeUQm0bGi97SlODhLx5nazHX3iPcjmLphi9ETeCDhfRcEDqGjBFaw0a
QVkjAQRuvz+JFpfOMPRdUPhSlN97cDavyrSihUyZA+J+1Y3PuM39f9nWLjZe9H2pZ/8kgJjapWMX
NjmTvtrSxUY3Au6dNqul4x79vsdoCiDrK4BO5ZApTviudBqzU4kxP0tv6vMywLkYbciLeCG04H3S
XiuToLJgQ7NBSuHcLRJpi6j6OF9CFzsArTT91MMs+wAxoBDthp5cqSnxbowxYz7xgDZwe/DlrwFA
SZT4CrehwAgcDh29Ek9sUGrOuJ3pH9epk6EgATxqIhu1vxUKqs0QLD0G6JPYUNbCWVZJF5xkB72D
1qZb6EFN93REhg+3anqPVkn0GEEQ/5ZS9tT27EHz9kEsE5hnxvR71erht8dKeUTY7f9WFuHVS4w8
LYN0biFm6bx1ZLLbeXLrnFiCJiBEJnIxpOw0+v0bItiLz80B7eE704N0KszyBkV3NADSBuoLHXhX
xNP3UITx8mCZ7wCifwu5c2pdfYAsBbYICmVQE7Htgvp+jnuoSzTAAcnqOzJU8PfHv4v2G/jgxXtf
NbCt5OWbK2GKgcQwybo4vB4IoiCGl09zC1pK3VcKLDPzEHpwmg/59OSMqocgurnhEeTRy9R/TbrO
hRPxQK4iObKTCxFCZE7dXe2hSxKxEYCwEfvce0Zbch8N4w+PqiNa8BvO4vp6UM6PzmvuehcqeEiE
yyw0sIFwnKmIgsHLSwZ3ZUj/I8KBHz4zaE6roXuM6bINMa3cKeCkc1ydYQ7bjXLPO2fcjDHsiJYy
cu7VKBE1q6XboOzLsR6DtgReQGSMAKNkAZwtUXnCxHfuzLjfKmAnVIKZPBXIRgenPQ4o9zZsMTaf
xm4qBreTB7eqoNvY+ANiNmRAllh8s6kuKK7KZ7J6g02onjPmRXpTdgbNAQh6nChEbr3BBFnq21dk
6z6gBx6H4rgI1oTOsPk0otv2QCdSo+qS7S80htpHjvEv+qHIygdZBQ8qjBBB5hIXZwkZiRB26dvQ
RPNJpnDX8cLnVAc1nrh1Mr2UryZBG8Rg0lOMRnLcRvauwaw761IIWKaVayHavExXbTQuQIEHvM9A
gEMXdyknZ4erowZKe4mv4x63todezDcwh8pnNMrnW99HDypU0ADEHRVd0xH+Oasb7RhkJV/Eo3Hj
dJOIZvXRK9vtWlhsWCrqAk1SXXRO8JcZ5mVySeK8kzVHf3bAleOD0KDkwovGLAbKgTHbwATNZF41
hledXtQhja1AAzdJNmKAXhuJVZpNXP3lXosvKMMJuw+5ig6Ru9q0VgXappD/DepfYxiywqLlDtdV
G++s8e9MNNxQh/70xfJL8kYVaAcsm1T6S94Q/yYgEi3jBE5JfD2Gi0P/qm5sNr40emsha5DNSfp3
SYLDULuY5eDM5GLW97qEJgE3zUsok7/EqDc/nVQGK6ENOhRyE0+KwuiimrZJCVkHlIdBgRaxk3Wi
VEU7yL8zh5bvWPJyu9AAhlBIQZ1yrjZdjwbJHCb6qhk01BZrni/GVZsptfMdhu5oBcBmJFt1PIoG
MLI8gdGlO447SDjKbRzWN3Q1vDVQE834hG5RUsOip2yan86EQgOsS6T6DH0bAkRqDqH+JqNxw/ae
SkLkF6gbpVsvV9Iix10gbHxqCf0tWR9sfJhk5UCJvNAWkvONSAxiD45IsEh/m4xBt1tptXc1t78W
UbkAlk6roFDsZZQESZGq6mX0Evg3heldV2ETNyK48l116mPVFm4XmWKOCWRARHzll/N3Z2q+G7u8
oIOzANE5HcjgB3lTxw8NC8kW9wDdpVBzO4K8HfwmjIZ4sPQpKg0rwIcye5Kwu5SIv7ajYx7xiuQi
MD+Q+v8wOvhLa1PtA7e7d6o4LjBhPEToWRVe2o0ZG0y3lRVysapsArRVx3SnRye6BoLqxyK4KGpi
n9yAosgZ/x9H57EcN66F4SdiFXPYMnRUK8uytWHJ9piZBAgwPv39+m6mZjEeS90kcM4fyTBhC+xj
VYKVyjF40NjJz3lkmExyrUjMfPmLCvpoF7A4Q7AFcdS7D5Wvb1GYPxWDXOJ6CB+R9LyRQVBmA4nA
HPh8T2xR5qES9hPTb3fi5tMHr93+Ne0eXLpmtfnpug/+/jxdTGFfmZQDXAPNpzTmn3mh3jZSXFIP
fOLe7vqRD7OXGN2qssgUVTyPlF+hRqyzpdp+F9P0FEzVe8HsiPWXn7QwDSMOOw+roGlXWZHPQxqN
gUcug8Tl4eYLFauN97yD38XLEEUHOxSfLutx5EpGT7d4ZkuGqyGaKXPMtbrI3CTssWBv2NR9XlqW
8hgWEgR/BqkuQuCwsLL5tz0Yjg1vQ+KU/l9hif5gj6XFDrEW8QBNdSgWUZJSZHxV2/5oK0djgzSm
lLiF7qhXEhI3HONJVeJlrhTb1TTXd1Bq+uyjFiogHIxsnFv3MpO7mkKblbHOjSFZlfF7Ie0r2aKK
g3Ka3s1JGKk7uM1J2cICrHTbxEbicHQA3eZ1XhlQ7Okk78OZzOnZcLreSZylIRwPPbJZtN6DvSxe
hqaDcBZLXKUjpktPHBZ75/iP5qE+HR3SaIJ9fo9a20qqfP85lEjTS16JtF9mklUK9y9KvCUlUYkM
nGH9xVP0sgzFlxLRnJQDd3itiK+AR6WxtdkvIelWyHLtFxWGxVOr/N8bOf6JY23rMbLUf7J2GSG4
YNLQCALOWSADiNHi0O39n7Bs/oPM04nZlyzGovodbWpPWoiVB7o46+s6FiFmlR6ozA8WEJU9Hw+4
TNWN5WpLOZvcE/UOY9IVpXuSIAvn3AkYJvS6HbrZNm+YUKYDuH3xDwDL+I971Tvcm7ifbVcuMkal
/4P90kx4rNjiUUP5GdRxe8rhTQ5QE8VttMWGEEfPxUm3hXGbgFOnOBiFvI17F1xb5ZBkFYgunzLe
kHJP7l6Dgz00Lhs8dGjlR+za6BN+TatD3aAOLTdzR3Of43LrnbPXW/O13S2fw9OtjobX4EWFgCG7
d2zrf9R1jt/5rtjxhRtdDSRlt7aYgsPeF+YPasj2a2sH8/s6uMUvLaXM4FPHbJb8hjEogfFHlLO4
dTvoRRWq/me/O85DNbUa+MzSBZUD1fRc+aV8sRniiL32mtOy8rY0dQ2qNVojT5UftSSEeUDlwbhm
1JeCynfzTgjSpJEDFH5mzR1/pK2840Zf2qP2Sd4O9mU+2WK1b2MwdbfFqMfPjQzajs+rNIG8ZHh1
O0gsr2n6N5SPphlL15RGPEW7ehhz9jrX1v1PB2PyA+3Hcxt7spKvVelUxDPlXVa4fZjUEyhb3Kg2
+mXcQXj4l4KveQtQhgnnFIyL8e26ojsYhYMGJW+jQyl9xtNGeivJ2LMFDLWRAKMXJ4rVtuyAVWZO
Fn5ukSio9Uw+aU0xJVfZWe+GGxPCBuAniF8tnbU+sA+5WdGWYTyNpXwbEbxkrqPGIMZEPL2ss7+8
mPlIqpVPk8pWlm7q6M16bA1/eWLZbv5ta0WeuFyaKQDgGv4hCA74Tu3mSJef+eY4OnrOu1H8dMtK
XChgmA+Tt3UHpHfqz0IB6tEqx/JHVU8dYcTGejGH2jnjIrCPTe86Z7w34sde/R79sU+CpQ7+A7Uu
LsXc1MeBUDmOgV73SVOs27PTTuM7uOhMrlx0TzlXHK/O2vRfC3Lr93VjcG+oizvDoZVv9bpyGxh5
fazU3ry3hmgOll9Vryh9ywdc3etj3zcc9K6b67/BvJeHeR5lgswfCLBbwwP2BYW7KW+uVW8v16Kn
77FtyQlPyaoIdRwhMHgWmMp/7dVCtZmz+qmhgv5oysYDEAMue5p3wAAbeEHHQ92Sjmv0Mit7a0j5
COZDHlbRc993xk9/0KSkc2tkPkRYyhAWUAumG/eRzI3+ZhQMVHoIl69eDNaDzkf5GbUirBmvdX3t
KjGRRqcoC7Vc7b63NthJPTTzt/LD/bLsfvtTG4w0mzmxilWk1axwRm+7Y1VZJfLg6K/9lFlhONyc
iNT8ch5YF3JulQrXDv68fbSaDyYr9XeQlvOJtVHVd6+j/gWLN18i1YAfc3t+b4E7fg7kcN1Eb4lb
ayr/bwP1eK62MH8UtbunSLDBekiKy1nQiIWhivIOLJbuYtzMgZ93K4W4DUQKxEG79n+NXDlMJvXG
3rQ1vbWeo5rCmSyCcC6vEdFYTRp1Xm2ASnjSeGfbX9WlLgyuVWa4Yk/Q7gbbcXG6Zn93Z9QXR3z6
thd3JT/Uwzy5VpcOLdku/+aia/e4YM4Pzp7siD/Z/CEYsnZzHODu2ti9dFYTzIHpw2HQnBCU3824
+huqDMtck8qyF5F6Vm4w+Bl5GaShxYRB293kMSGXfM6XiYxjlep+pRRbaHuqUweetj7u+PyHo+kM
1DW1lGfKywIK94O11g6TZrMgWeTkm/znUV+PKe0AJWWZeGzBNxseXqQGa1hk+dqaC1lxmycz2br+
npnOFhHSOCoIL2AFfYdkmgjYgHT0tOu002CgA1O7uhEf27E0ucyP7GQs74Dy9aMl9vAHN5cCArcx
F9mBHve4KkiQSQYMkFcSw9jBasQyH4HUxkRUmRlMWTVs/Ll9DLEKeFstk1ZvcxPjvDDGC6x4kWeC
tcY6GTiYDCrJaDiIfW215I51TTcfraHIvcSq1PbfbkjdPZN4s35YeyezDtaagBqh/VNZkbh4grOT
E4sXm/qBe9Njn4dQKB52BBA+gY1hX2Vq8Ni1AvjPPq2rdpuIobPW7mwqihFGh9KupGy3UZ6jtq3F
Z7nO086+Vw7IkrFCEnfhh9p8qilwXA+B2Qnv3ahxtSRr01TWg2G3rro0loqwlN2v3cQ1Rhkd7ml2
v+ex1JyHOVnjRDnsrv8gZxDkrN8XG52Jaxk8xhT1/bQI7tQxLDKYezX7q3MG6WkAkUZpUp9G1mEU
+9VelADKiH4uQUXPadK2u81Jufb5chtCw7OyEN1kfditoZ/PNmQyH7zlUJ7qhXtxowzO/LvlMqJC
IrcaZs8JzDMVxMoSf75ZpriY5rz75xleWBHR0U3Ln0DJyT0N9hh1NwwZO8WnbZHf5SfhVD4v5PA/
w77wO2HlZVGRq11RHkSIqJ04dSvaQ42L7SOwnHZPy6I3/4NDwZodBQS0ZcUeWW1S5qE7puam7DAL
J9vWhxXYGQWq4cotNmH4jSNrCyoo8j6YRkiXKcWp4CzvryXggUzMMu//0IYKWmJqb3BueWgp7Ozl
CNa8L/kQPphTAT+latV3D+D8/sZmW4ZhsrkiWg9oFff82a7CNjwB9lpYARHnNSnIc29dJ871r34r
7tyxcCD1jZqmzzRYgzp4tyIkxi+VqM3hMWJWn2OP7MObmmu/yQzsiPooG2HMcWPmkUwWEwDq5Ln9
+MvuCav6YLBHMYRnY25O0jPd+boJgo9Q9Sij5IsGv0mDyIFDbEhYpSBDdQhLa1LE/BdseSKPGzAz
efXlXVsX6bKvHksIGuMIa8FXlNfc8nFomHtNv1VLKqSj6ZE/juMk7YPLSrJlo23lLXv/TKw2hAKx
8b1VEHna4YatkVGIaPxopCU+lrXbXn27Cdf0zml84lOy18fVMaDzRR+ENGbtdsEejeYvONdkCvZ0
0XXrlHnFxDLW1u5I/ABrnn+0NhD+ONjZgDBjWuN4gVjXaJ260lDpsobzCoMWsgQMJYvqgfDFskpl
Me0+6GkEOUCYYSmAy4jfTGaJzwtC2mwJt+3veHU3dXSp2DteohexuB7M3TzWHIEF9S1Z0PJwxlpz
zf4BbljB0hBfe+PHVu6QjEQwwtvDNhPeH3419W51/yBHl+7Bc6rCunrGPP4aGwnmtfUDH1UbrRxz
MA8z5k+1GftBzYNPDK9Vtv1hj3ZXU8TGa5SEi2h+iH1zu0tk9wZ4YM/zAe4/S/lO3320nraqbJ2z
Uc6ee2L+2ucDPdpod5TenQ2VEZXHoVgpoKgLre0722MZz/OM9CVzSq3KJ0h9qx8+isZcAOtcVXpA
cvFgNoi0Es7zgk9G+EzPNh01LWpMdzUCI5G1FN8iAsBMYKgsGiMbwYAU7U307igtjcxFgHv/BaNt
g3DECJzZfPvBKeThdOOBIizrtBSlf8ENKEtMhYYSb9Pq34E9Li10Jz2pIldYFUdxw5oWWIJXmyjs
Y9vt1sWIS0vqAG2nVy3FYfUFiGM5V4aLRwQbx8G22nz8qRlmOad4/MWchE1XGZkgbmg6NV3OzuGv
+aaPwUB/VXz/5KOYIaNoUsf0RpXIEnrxL9m8hZtM1KE1b1Yj6a5zkBktH4tF2/IRLdFUP07hAnrF
trIow0vIGUC7chAbP+CpJxWlywgnXEUiFt2tfykrqKqTrJ3m265dQuo3hIehXdj+xQjEJM6T1k3w
MUVmIxGlru6aOfne7C974M7jI33c/bnOjQUAxJDzHxJkun9B5WnxE/kXpGHlrboGg9W1aI/aEV3w
xwjNTj4E4+iqm4egxMlmb8vDkyb0694qtLMs8YcBf+HoBuO1ELr3ngzfLvWD5G8pDw3hTs2jDscq
f7VCO2Qaxu2DW2ePnDxrKzUwLTq9XSey8eFSOuUWzlHZedn+dQ3H4FecfFHQoWHMta0vMOJoLknw
LfInhz7IPl1teljiIJg3GLE2KupXv9ii/L+yIDr7d5PnUPVrD3TuDDvnnee5xaXDf5bDwocIo2NM
3q731coJGcLq9j17z1SEGZTSvj20a3W3J+PulpxZ5Rwc9LiFMf2cprgucu7BWoC1i4xklLEjXNcV
BLvOkeyyxiHl/CWUHkEJpEOwc8yz4VpxxfljsfhN7jb+pzz+H2nrjhp6Al53Ah1UeMQXXRtwvBEP
UWr1JvkqUdO55nUfa+1fK0VI7aXk+HSyWrXFF1q6bTySW2nI8xb4qrrWTg49MepJqDMuCdM5cFD1
yMCIk/XOg0lJUsEN1WVTyKWFCtrQ76Y9Rc4JKQABrSuqtO4XhQtLc+LTxohTFLvzWwm37lICslbE
D6XZbofJakPz4va8TnXMKdh4nNQ7uL+37FvxyG20SEKE1GxcOkxO6+Mu+7p+CL2xGd9aKZbwrYE8
XpKCwLDf3k5m3sF0tGe+yMBoaHHy29mO/drjReHv2obMLquhBuuQ21971IXg06pRt2OWp5J1TA27
wtNZuqoDw6GwPo+Ryfcg9pVnLWnYIXrNHDYgCblhFUUS9KuNPXmdiwBtWQFyFBIS1h8QHxrexVZ1
Mb5sm2cQtgU396efXLS4vSzGIGNGnTEAe+ZoJMRb1c2JDJ41f8CAWSNJGYONCXTWvXGl9KokUmLL
p+i4mO3yg+AhkNlFk7qULDUCwbSI8nY/k7kn2FG1Ped2xhgRLakt6vY2F7rJ0znI7fWGFMYJ0k6V
9wGZ3B2dARvYHVlr02Qk6zYEXbYUiK7o4o2QKErL7uorSDsl3qNHd9QTnCSjUzlZokk0OqoA+1zj
fe6rth/XvjXIugvF9Nu2x9lNpCoaxGjm5jA3+zlhND3NKeobakLniWUil84MPbkihUSZwdukJP5v
C2S3ffV1KfnBpiFY05bkJftoeaMmVHslEg5Fe9T+g/dd8EIW1f6Zd0PD76vMVV54oLQJoTWtA0S7
vS1JPYvBTLpN6zWrc9KU0sIHhQCQRJyKEIPgn7/sWmr4h4LW7n/bRknee4yaZR5fArcjjR0DBPAD
Z/a4WTdRhfZyHBo+/VfUTwE6AVVUGvKt66pDXfYDKwG/+ghugE4XwTPh0whavTfeTjV/z4iDCQwZ
mhE5oz0N3G/9LtW5rudhujSI0IAkyYaWF7eJbONQB3i848az618y0AHrQhRMCJE8b/qDBAsVL7Kh
tr+xA48hux8NISmGWM853usS8niue8r9cHUaI5XbxCBe6+a+FphTP7ofQx4SC1NpZ/2xe0p3X9s+
muW94LNyTvixbGpnEN95WeeXwbdoCiIc43FyIzb8LTe7oo2bpXXkkc+onZg0yIojNW7Q43VSKvdf
osW9L0aBWbq3bSaH76Q6gMGrpwOjquLKAp9lvi7cKN2DXa8vs2Uae7qvpbX/GYFEyC+abEO85GGJ
BmSv60lOCQth0MX2YJDbHfctIR/wEHRdfRgYaIJfeVF23/62m1/mjK7T70gjS9vSWih749F3YjtE
H3ooe4dBB4i2t0+5bkh0cYQ2oGTqun+CfpEIxohDVrF2jfl5dufK412Xzl/L3OT9gqV7KjF6ravj
unrj/sywxxFm1S4dfIJ3RdGKVzjGc2l7Inphl9F9Cv6rkN4yBpo0FCCgwmxql/spLJeq+yJXQvyJ
pJlPyYj2IbqYdVC5b55B0OFDCNRr3wphFegYzN0pzT8jgoLoBABlS+BEEXRHsYip/DcOIzfgcV7C
An0J9TRt/QdFoPfNoCrPuEK7k2dMFvSRa6UljTP3OmxuXsRd3blgBn7YWsJ3Cc44zaNdvgbbOhzn
beoPpcs+LQxvuWxDk4O8SRTmsrYuVTNtp9zGb9oJRz/ywhZOPO+Bn1TtOlCC3QpGiQ4MM+iMScfC
seVFcUq8hHVFZ5OBcDrG4yefMZsWEGEy+GdEZpdAxCyQcv2U9vVEx9tgRdfZCMqHdRi8G7EN3j+f
7x3uwQRomdCCHUmE5IQ0BntJVwdb9sIw+9XkAhDZrZzvu2H1UrsWkgpr3/KT0EtXYJLwIbHQjBZx
v7TiPFAg8EiC1mcXLt0l2DqeBKwT7tUzkR7FUrs2otHe4sLsI/kfEWV51lC3BlZIkRsNR2aAkrUX
3i2oinviKIn1v3ZSXLMhmtwHC4z5uoVCpNwf800xgZeJx3A9xYpxJ0FZNKc495VA8evCEVVu8+kY
EHXBZHIM1v20/VZ257/J1TAOBg1lRCcjrE2hPpeHHQohQ+VtfPmjGz72og6y3pZ2CotkP5IRJg+k
HebI/XvjYC7jcB1FfzcjB1u2B4W+odZzD264U9OEvGWK802tWR7RGlFvpnoJ92Cb46Ep0V4NdZNQ
LQ5gjLoim+wCPeFdtEmMncFNoYMUKF2kOdz0YWGXYGzz4E5B/UlA31K7yv/h5qmSDXY4k9xZv0JG
8ZO2i/I3UhYjK+xwzhpA1UMDI4qyXRQnB3FHZsreOIk8so8lyrDrBI8dd762v+dt9Fi8gFegAu2T
XxjhqW29HEkTSDXJVS0Kdza0orcWaGLcW33QneYW6WgutkdnE0asrCKnpmL/zWf72ajlPRpHnHHR
YYwGfeZxemPVS+cuOA3mntW9d0EF+Z9o9WvZ+idcB5+tVV29Tj22HFBzFH7L1vtZGaWRmmNwrNXy
NZnLJR+dhJP0FOii4qu/S8AEeil/Xs5eOX1uRa1juwDn2ob82ua8JeQqwMzbgDPUl34O6/gLBvtr
Kt0Rc2BXfXXM0vEA/XVAjvRrNCOmcdU/+O3kJKNcnhkIvu28yPTcvzIBA9lis4g5RWRsl/PHPEA/
k0f1g9CgG4+dlfphf7Am8V8vjaMMya6skAgNi52g2HvH6/Iw1d7DEIqXclgvTi1esc2hu6j0QfJN
NZSpxLbQOHza3kpKhbprKvNnbxS88UaVkGN/XIXPzw0YaNTtJ+RCYq3TtcrtE66DC7k+Z2tff65T
96Nkl40WcYWLvEQQ/eFaHo2lOsHVI0Rz+V1rFGl+3X3v+/LghHg5tmWM22FoKFvM46j1jrqKTqa3
/2Lcfc+9+Rcz2qlcuoPlFCor6+kSDdWtBVI/FFb1rqbpA/3nGwEqj1ZVUkWd4y0g7hTid84T2+jf
FXUSKXI4orjb5ca64SO/CP5pqPd83z824KqYioohKU3/dfTMp1Fte6KRm8VBvlTJTMBsXHjLdzWL
X67PgjH4xB9GO6r+kcLG2x6J734oXydfnkcvSDGbpbYL7u4E0zfKKBBgSPj71vq8Dfuzt2wc3MYR
r0nidcEUFxNLMbQUwrIzxOm/QMlXhoITLFXq1+3BE5Cobes/uL75qxTRKfBXWlf95qsr16MxhZ/M
2IjyFtLOdtl9Fd6aFf7+hLUB6Uz34HfG44DsJ/FgFgBtbFIVSgrYSrd58XZbpRJVfmxV27nBGBz1
IYrr8UdrOEjd8ovEErX7w2VHXsEzPT+bSpy2BWBKBq/RXp16b+OI6Zvngl+O2em7bvfM3YklRp9t
uvulxtTXqXchIQ/pyIPJTGt7Sh17w1fQZksbZmLUEBL+0Wv1Z5VTUlvkv0mwS6zJOkrbOiPNTUZD
nJaRzji1X4WJfECpMiW9+Z8ecbKFnFeNTurdeajNMVUa+fku9HHzlze0rQdAhBjfWLJsy0nmFoKa
MmFvJ3FiiQfuiS0AXelUutLEwk/6hXeTj1RFZ2tC7BBWZ3RL197dzuHiHwdA1jRahju/b77OTTke
G2QccWCTV68V2lCvrq5iLU+oc1Au2x2sjmLU6o+urLKtmp9IUIoJDX8yVmqlEAqATz/OQxUSkicu
wncTI2weBuvJzv/6/fQk6dk174rEoVHHMszJWaeyScLI6xzRRktNSude/Fp+itZD5q8e/Hx/tnHa
2b24BnZ0JTAj1fYbLY++nF6lz56DPOg4R39M7KHupE+rbSGFgjoL1jVu+yVDEapjyk62RBTmXbx6
4G5/Avp89EL5NHfmWXnbEylH14nZfZbhc+lGZpZvDqYK826FNvqDNNDp5NbFzEHwjOE8OvrDGqss
qMQ16oeBlL7xZg9AbrX4t437m2qnFwqMT7KcHtR9vmmCFxzoUF05DsNxQLXGB/ZWdeEjXGzG8HGs
3al/rDrrG1E3uXH7cRHiO9qvSK9AciT5qTtxdpa8kfZkcdxYD/PYP3QulOm6gH46/dM0/mHbpuK3
/YGb5/9f5a1DjVQq+6ktzFeKYJJm17+G1TwMO6wr0UZVHqKKqZlc7dBGwlPaqVF5Q5wv7puhy19U
vbHsM+PgSmweR2uhurswDwhYJRrxMojbChlyq4LuQPfcnlVYDztC+30sVXXOWKF2XEy5vGnh5+dA
hX+CUj5oW3LNlKLIVvyIT8IQ387/VfIC6vbuL7zgk64uzPXd2XdtdcGDpS7a6t6cSvuZ38l0LMUb
isXLkk98pXdGpOufBaBNHKz+jaSsnOyX+ZOrNMzq1uQSatxPguDfVqsE/ye0IG0Kyl7aHW17tK44
yrYLIsGXcUWuWHp1plcIbgMq2wZwjeiANSYnOkb1zp1vl49m3b1Lp/1d12SjqaC6FXL/NaNpByOk
QGhoqj+MCr+YRzLZTWOy2vITYJwKpd6Xv2XhCYTZ3iPscXEaOaRjTwzQyiMm67YrvuoofKnr7R/3
kp3oMbh2jXpu6/mbOfJdE6HfieHkruYffNoVt5pKxZg/eiiYEUKdIImPtQPI4wRLcCt1XcbMTaSM
B0MnH3dvBRje2r/KD56VGr4sKZ8nJziGqrltbX8clU5pB0ts3/gmb59NOES50aGVa9vibtXzEn+y
qKrT/ngedn4AZTh/FjCAl3AcreuW5wJl8fg2q21+JZ3BeCDECweZY4/o2RdSgBvMEbHRNlVqI094
ZF+fj0UkAUErR3832Fgf8wEPO5HjInWn2WecEFfkvK+NiBBLuiHaIHtB6wbGc2h7ahTaYb74wfQJ
z4cD3uW46cLi1XTrt7Ye3kGXS37W8M/M6OhW+CWjqAZbLdm9YN8TqbejcsdHtin4WtyFUObqwAR9
N8nQ+S1xVMABHEkogw+SeFUHTslkugfXT1SpQhOjmpIIakLIdBqbpHViii0SzAl1YkHLJVsJd563
/jW0EbtxjB6Yt5bMRHDMPBKkMGKvdSifA4wT5bi0mZTTz07xco7itkOnfm5hVaerUsZlaElE66jJ
0oGTdNSvJ5Oo5lRELeX2daAxlK7TY+Pmt8HmMioFLFZQ7J8urwoAfxK5aIMc2b1NQXX6PxM7QUo6
Y8dpMyncKDUzxR0ybx3vVATUF83Nh980f1pToN8w1xjtL+93HT3NqJDyHreAexfvOGrDscQ4DhiS
NRPkrArxRfre/ttWjE4g4gWuiOVf0E3Xrmy+53b4zyyW4Dmsym9AxxBz4/pTjxNWzs39ygfrWIIu
eJX68FVwbgC0j/VC3rBC5XjBXUrXe4GqE4U1LjwoSObc1RLw4Wjh9KdLFsELXXXFs6WMHJFdYH92
/kLeqbJ5VoiSeuaM394IP2Rqp2LOQWlqu9AnBY0ZbTj3sRPlM1adew+9lnTcuaXdkMlfBs2HTfjc
G/jdfkAyb56rvRN4stfJiBsZeUvS4DV483tOQl+CcdomKC9rXiiutQ84FfJJJdqqwjewTZf2D54o
RyNoa5X1h76i6c2V63JeuhwlvM7rMlO0k703vbfS2KEm9V42JhrVkASZ7wlvC+kSCJNTtfvwTKiC
chbnSKGLBHjb8Ab/K13o4tgxtmk47tVIh0ETFX+jut+8dBNje6gQlHHzVph759L7vZe796j7KsiQ
03MNSKaT3PJNA7WhY30scije89oxH6KiDWyorbsDSMkB/W40Bni24Sm8A8zihLvSaZ+qysQ8AU4a
PPrzTkUOKOZxKeyA+XBYxsNMtd1puUtH9rbWMIJdm/k7j3I7g7Iz9NNSUmtjOWqrKbGnBezouphB
UbbdP+37UB0c3d7BiXJss7Lh1apKZhG/mdRjo63lCA+Jg8Utcjwg3Q9OeYUAMmr+Aqt78cjOdRhJ
HOjvynzztzTK8aRQIhYxarZ7BBETxlAyDFj+sF3B0xRiZ3d5DnLXP/omRG4eBHXiB71+wt4H1W2k
/tQ6N19F9Q2gY3uNUEm983EhLV6qOptcxmtVi2/8XzrZSMSG9QzmF5Ty1o3xpTk2clBHxSjyvfDx
c0c062tRV+oI4+VkEePTT8V7f5lQb5xL5DOvTcl65/qG0idpVe2NYK7msRusMunFpH7Skef+KRYE
M6lDffZtVZPHP4zxPw8Y4QaJ0X0Yk5uj8zB2+xXBYZh2jnSfQsOxjrnpcWcSZ219LZrVc0S3mlZt
aP/NLXQjjucXibG4wQEj0I/iDncigLQ+DIevboRiiRVGI6rezJPuovMO4ytnd0XYY2eWCG626bOH
M7nXC3JD7A47g5NbtC13qmwf2/qeXWJVgrnGm6kwCzTS/RKbjN0r3r0lyuZ8JYK2Y+CrwuYsOuZE
UwY89V5A/kjRNXF/bxu2w/JdisaI2xYVr7MAcNK6TEZdv/5HLnG6oFGKm3J4bcMoDQPItS5XL6vf
hWnZRDPH9YwxfgUJoE9njvO6eMT4M926FTFb17czRGz/3NNbQYLm2VZyTMB30BsFxstmiqdh6T4B
AHtk+m1Feq7E7tvBxZvyEev9o+n5yWz7p8YlfyHArN9rgq4BQsYXP/dhiwe8QZ69f0ux/lVVea3A
5xyHPTTUoOL1Bq410tuXSr97NAMpU82lmSD4f7KX8astnDklfeZ/HJ3HcuzGEkS/CBHwaGwHGG9p
55IbBCmSQMPbhvn6d+ZttJB0JXIG6K7Kyjx1V5q2vAIHYung0OIdbjM2+83/qai5VJPBiqRqelAH
TRzl5Mk5nE175dmj+MMR+CYRPMiS9yrMxnJBAi5ezFxMFGFZffFz6BK4PF8LeygCXafvVw0TYywc
nI9t/JqNsb9qpyxmHDAmaKXLf6SxZJBYDFyRvmSYe0a59solDhw0ljBzswtEtA8Gf9QcM3MO1ROf
HKcNUyKoNXBtTrU5yrXFBl/KDZTzbJE2j4U37hOBH9drK3sfiZwfR6MwS0LmbeHj4XJxOe5yuyq2
SqnXZXGpL6ggV7TSEcdCPwaGNeuhFO6bbcizX0LBJ6pWHyKb1tOtkfDLOn8lvqTdbKt46qLZAWYy
5CscEgfYh/naWpafTuC0W3xYDIQnNzmjFA8Pi96bmzQV6JDJa7rwSDS195vkwJgXJT/agUqu1Jmp
SiMNhaiXU1RxIUR6vyPJelTRaKz8zr5nGotpRTdON8ur/yJXqf2wOCffngjIWf0rVhsH+dERzKJY
ysAcS6tDy0oQqhrjnDXNkz8BPMFD+90APg0R6OnHh2mPkyIPvNTdwCHWNubcvJcpKWOuR5/hrOcg
DI35wbSWD9tpvgyE1ENjESp3ZZ5sF9u6dgm2oQzghj7dh8x+T1hjhNHDnc45EWZuogghRS3LUwr1
4lLoZCHJHx6WOX3DkUhcAKgUSiAMASYR0SEy5AWGHh4nT/Zn6mvgHPwU/HR8ny29ubdL5uze6X2Y
oCPFybzjCnz1xnyjBhZ+JoQ2TSKLJCa3eIcPQyzfI8JqkFfeoDHYW0a05gGfGf5MwSrPtm8OYsnL
kJ4zwQc/b2cx/bjSZSiRWhi1c+L5xideg7By2SZQjhjhtemumfHbhNMksDE6hL7FgYGj0Nzms3ib
vOUifd53IgGlqL91N/6IkOmpumayzhmLMknRj2EjbRKbbrJsCmJXpEnYx6laced/Vu1aLflMEp8L
Vj5XtK/IOcMr3kVQ68YZ3NSl9rondMpT6bbPaIl7XsdvwbajlcMTsErEwEIiuQW2IVDdShxl42Vy
6tdSaoGnRXcmYruMkguRAU9AUb1G5sI7FWXpjXIf/IDnQxtPWgZHjvMLYgirplEhmSkl13Ua5yGh
d4WaHZUEvlJeLkb52DDSLS67NrBE7z41dhsfbR0avGNVWNJM5n+PtWhLnlRB9egnM6YRK0uNLF/y
vOF5hrFF6Nt4ShzD2E5G5tDdcMKwck9yulY3F4g3e28wWTMNvsRDfIDCcWtGEkdJQ26qycRlSRFE
OuNo4g11De3HVEvxiOSg/HJBzLg3AhOeSq2yMFPeFrjnSTdbNpGiWDCyofPgLvuo4vlFcEaFGq14
YGNYJODlfrem92qnzICcDhP3wNLkGdGAsR+7Uu3U+JhG8cPtuMk146/ujX9w/VH0y/apSr1Ar/pb
YSvscxjKMBi8OUZ8TrEBPgaOeIyeYmbzW0cuJlgEg9mO7bZrbvN56z9uE0sV/w16re5jTDZ6Lk0J
Zw1fbaT7nDW4FqRe7kQc3e0EP2hULX5gLIsI3J51TxUrJk+jW/N92s7XVIlrJ5o7jIs51NloHiDQ
vefgfKPI+oXHHg60qYnmUYu79SM2FgegfM5USQzO5AR4ibEqP0vQTAsoS8NjDJI+F3N3ih9BcWc+
iwKfK6OOmOBJ1aIBJdx4zbTPG+eF0b/BYM3U1x2jrPUAGYWPsLo1Bmag1JmuglB8Xvj/OEqjlTm6
P5aTvTEwtIJaau9FM5+GhRTlENfWOveTF8LE4awJXqKMxcSRJIUD+aOYDmafHfxSY/pDfz6It66w
PCR7dap5ZvmZdLkuRYdZHJOjK9dLHq+JBvxrCgztsJNtmdwpa9O9sOiJcDjVRERQT/VqJlc4Ghp+
2bqg4/CKMPUQZNvevhqDdeE0IQK4sCZylPK/RnMopJxpChF53jIf6kPGJb0AJg28bqzXyyOVaGXR
vYyLf4XRvc+zdwQl9Ayaxdo29kSbj5tBmgi/wBLmQBvAqMTDnO9qhcMt8tq17Sy7ofQ/q8Q6Fr51
HYAr0dK+9BnaBL0HVtUZQ4E60m0gplC6Xvqu+VI4iECvypYMAOMHDRJWaPfg7kZymDG+UVswRWp4
HYbR4mktXmj4PzTlnHPPWZeGBXoEA1NoIW1eaQT1q16R5wTi4hLV5Ijg/o4hMDiMOVzVrFvyzqc0
0aabrlG2jjpTpkwbjwQ2CJBV/1IiBUeX4C4tVofU2HjJN5MFhrepjgvKcYkll4FYEty40TI+9wsE
aV7F9IW+AKchzcRGiXbmDvPUVnjN0fSEHS5m++JRzm0xI8SrrqrQtBUaa0bMA8BW1LPxwGy3SwJ+
rHWqPWGn61DhzGbcXAdVnf2HPbcDgldsEQTV3jDqG465LgRO8QrTwwIvkb6lSptOje5bL9zczsFO
9deqTt4isjV4R17I3h7droG8l1Te4/6lstHxI4w2xx0OanzQyOmaFWGEtdw7DUCxxdjZH1wLcwqR
v4x+XBvW5Ty9LHhJkbKHXd1FARiOJ2rRT+YKW2eIn6O+Xpu1/dnj6EkmfzOX3s2waefnptiyoO6Q
p8w5M/e9IZBe9XDP/Fnd7IlGDJvVFhVtTQp4G3X5rTf9u502/7rJ+0qXeM068NW0AGGAVbGY/uvQ
TU9VVa9VsezxyGIhrHsoLtGrSJ13L1HgaQrIIUkLxU3m/kPitLt94okt7iBKq15M65zub2NVBW0g
rVjURTdDuecW4UZvXHdTp1nLRMXbYslfJQ4pWGUB/hkb3EI69KpEaW8Alo5zmT2bi/MxZ8Uvsic2
LhbyiekhRNd8dXrzN1rOfWI6suIm/R2NHq2nLdf6I3w2+xggmIqTyyDBNciddPWNKfVXePHTSu+B
KdpLtmrJA9l+161yxt4IoEeuJq5GKQ4K9AVBcKJx5thbKzEiMCTgz6hxQ8atazn619zOL4wYL1jx
mBHYMkDTfI+a8qsbcIq5HY8B/NH3Ggl/5toc55lVs965TOILpSVYFOG/IYl/RSOeX5YGvvhO8kJy
95GndB6vcr2Kev0nGrUCqcAi6IiZawT+SbA5oykwLKBEMPQei8haa/pyWUaOoxD5o5jZ9Db4YKLq
5C+m0E7qGbbOxAQmj41QVP1qLPJjbU9kukdS+LZql2DO5/+mxkN5iprNhNT7UIFYrz4ttGNQjibq
60CSCIH/Vvz0U+7/w0ZTH9oMDzhTLBVKSc5Fr4enTrUgAIlQruRQ3OhHA2tGd/C76h0XBBrXWN40
JK1a8/pd3xNiZ6HIU57m/yw03an2z7Dw1HnuzXdZgIdoSLKblnPxYTA5dhoOvXrJs7YJzRRNz+y8
HdG1lk4hXRD80k9bjN+x4MKfqoI/pH+pwaBkp17NKNILLEQkKS89QrOlY3YcvGcOhm1MbZkspOtg
x8V2kwcOM2381O66Hc1jhhk3xL5+EN0HPdAKE896XiDNxz27kL+NaEY+itSJXxCnfMuS8oneRL+5
zFbdglfXuKe0qqmzBMKLAVT3gDs4/Bt3ZRbf6VJf8nLZVaO98SafzEK1a0aqLj9Mlnmbqvm4VMWe
uCTxCnOzKPBsjsYeyfbDw6kqOd9LuRzKNL8B9Qf5MAChEhuXRFfNPMWVzD9iwbNBudUsf54xb8ti
Jv7Tn8dHe4RPIHpeluLgTNZdzKwoUzucZ0HsaCGDmYrZvrdWFb/34vtBX2hrw5JPXvWBCQPlF/AA
v9s8/CTJA3iGbC+SDy+h+2Le9D7E0aeJ1CVTb0XsUIAQbevX2AVG3jCInZLQZfHWamk/VZEGopyC
csIT5Zl3c4KXMNX1euqdfTFpGOGY8PcU9NbwI6WzGcc8FOqEc2oj+Xl8JmVqU+Qvfc9T0/lr6Gjn
lMVyrLXetwnwOZhS/ICFu8rbg74M4fQI6+UOOX7fOGA8And6bkHd5eYx0Rj9k9imQeEIxx44HNt8
WuElC4cFYG38Fw1QLRD5LJB5hVcFYr6T89XCQqN8BekwpQReLSPAa4Tfrj5rRf+RecQkWeiXwL9y
IEnSqW/muTk6CWzJtNq2CIsi+6oG5zLY7hFwq0wZXjIbxoEWVDnr0SEf9N3K6nmN0QIH2YFDSD7A
lD3FDsDHpQ+KLNuYGYnRUQW6YlJk/eGNwC+d8HW/+8lnE33AQ1rneXQe5HTEvtGuRvEuwRNJsk7z
DK3cyGkyeyYlG0tkO9TTJZEr9l+s6N4oeYtwZAqIHo3NY9/aJW74auNhxR3dXcRog2Qeo1m5HWq1
6tp+6yTGtRy9je1cSwNQOn9AfurtnTgCj/KPP6fBw5CQAK5EnwHKgFUge080+gPjSkweo421tqCZ
OS6fsO8c3KlZ4blGpEJ8f8yB07+s/ijKf62a7ov250PJaTjC2xH2byaoqyl6fUwDMW9gE7DcNWzT
u3T+YDcVqtvVZhFkKFNpvWwd7iXzotxty+xtjH5GMw67/Fvym4rvofj1nH2eZ4Cs2kAR76/iap0Z
4aC2pr5Jpp2PwGNq4ZKMT1STyqqPbBlYeeqHicfxEf6upRU+xowe018Lo15vtjTB6db3k8ArbrGj
Y8RkzMcrSxw0kP10MOxxbav0dRl/IoQVHKBcaflWH1/G6KlBaWjxAsVfi/zPhSyUNPau5oEnF4IZ
/y9G3B6BFfZJHTb6BZ4nH5t3KKe32vlk+hlO4m9hPVQLeMa2aTEr+r7yPrgHnkXbF5uO0kro/i6f
yT7jnWTh7dpFapns4WUc7G1hG/ui++sZXzaR3DTZHHoEqkWPQ1TEW+lvrAavyOhfxOMTTfGqFd6t
bf2VmV4U5AxceYFn/JPJ90QHanevZf9sWAjO5mskmVbmnyKtNnI81ITo58ldQ8mlZwJoji2TJqKB
crmKNaBGFDuI6BTjxwYC08R90VIpCWFgkS719aRjpnRT76db9O08tacB8KbrcdASUxEDX17y6oxv
7nDs+gTloA511R782DtLAwVHEGn335LH6iUjPXIBDkG91CeExffG846ePTx2oO71EfpVE5NBKh4G
jSamEH+EWFTPWzk1N2ewmKtyqzOoex/ZYkPw8NJnoA8KkGugERnmuh8WI4xHZU2TS2c/Zxx8Ynq2
LFw6Qs1716hOQ9z8cBZ/xIXOc93qW4NC7SH6PFdCP5ttCmxk9O4pOBYcQEd8hqdxgmLhdBE3+WC8
Re18hPqKwlnkP8iC+TZXgIdcJw9jAGCpNex62QJp5OCwOdrretz4xvKNR/m1RzjYxu10xzpNkY9M
x/eoH+Ar4iiBhZkREqtc9wiDeS1sD+shZvZPxmFcekb11qfe3UvSw0AGgqk3vblaTp4hjrPnbN0Z
2yDbarn3dn33VTzMQ8r2LsWsXssUN1EZ3fA5Y2duaTRzcw1OaU28Z1MMU7kaB3lOuujit9zo1LJv
NedxX5uHRbi72SmOHqjiTFvIZcnTZOXA2doMY1O2bqHWhDrG1jSUbGeim9Vc64j70iCejk+Tl11J
RY3MuOSQqSVTyBw1FJTBxGsODgR5E9Web3CSEzMPqZBnCkuCi4TUW1pYXRvnb0kttrtr2utgoA9W
81VJVA1Xvo4QKQfZfpI4OhnRGOaWCIxZP7h5clxS1mLZM/vNUuhr8qcg0eQbGD4FJ5dlrWAiTatB
y9/I9K2tOkXlLo7VgkqEMIVF5rWt+i+2kgX9YCM6Nl9Di7HL6DY2EqOanGJFXgcyhqbx6VLmQhzf
PDYiIKRxjPhufsSgu68a9MueNMg4B4KFH4TWj2OVhPoEECnxv8t0vCVDt4/gThPXcd8Eg8jYbgNa
A1aVwcGxGRTn6sKFHlY9v5JunYASXHL0frwOu8y09nNUxFsvAwXEHZqBobWILfZ6uh+VvEGHvagk
JgYybDQNsAovRtFHV5GXl9QZb5PuXJvO9lZV6exYMRMIB/U0cl5xmuEObcLB085Okx5mW641K/1L
fQBNjd48QdVgSFhyLWO3sDLjUBLawKS20XN0/Wb6gqpGEeKfWqltPCJIVS2udoRXxPP0S91OKE4A
+kmiPhoIyEAAyAxsoE3zQDo95Gh4iznOPvIeoXRxGKIL7+du2bWtc0Nt2/Vz/U8jME9yMMWko3Ol
Rse5i/emOQV0tN9VMVwnz8Srovp1XkNHkhinmfVBryfIW2/whuPfSZZX9GzqkEFd8opMMPDNvyTP
y8DPqMUjXb+z00oB+xM/pco2Ts8vgQvvjSBtvsIEja5AZng1NIpKmHzMNp3EZ8SpI/GglYP4EYXY
mJiSOA//mYWat0aX/gkzwqtaBLWHODgxCMRO2DCSAhiG7eRJ2NE+tyhgp/K1cu1ib5QPfqdtHVF6
doWd/1cSqq1Al2XL/ObSZpXGUO5nk/pnaCd6k/6c6WaxaoVloz7bLwv2/FWh5XeMzricKkzaGnoP
8+O+e+ukhj2AvOkKiwXlkm58D0acHy0bV5OJnlDVzEs9QtiuMRpH1TIgcFv9o+3Ll1gfr+2CWusv
eBSrijG71KYCGTq+umC2zIX/okXMnEAiDVwvjyaNPr1kVW1hr7SXasBsLhSX70Rs0nDLp3gS1nMd
yXcpIup35PnAnAjzaSJpdnqS4bj2xyDnXePNf+8a8RtDR5e2PJuTdo7NZY21fxcXGPAdtmWS3Qkr
omdEosEK+icxIGfF7rSREyMB8HvHeNSCsq31a6KLL0Ck3CYu3mZ8PidXDQq1L302e+cFGhyp2wgx
xuPobm3C3aP8b3YZ6lkZKipTXqpkfZ/ApS2FZq+Azjy3mtOvjYb1zAmWgsl5wN5wY64I0yQ3ZRBt
mVLtMCVZs2u4pBLvQY6QPpPG0uB6jviLVdIS5Gn6RVJyrRcRXimjDzMNk41RQGLERf1MiLAIksS5
mNYAakIW+NiyHToCqLfxvyydByYC5JKXdj3aapMxM7elu6OVz1ZZ0b0DC3yLgeoRSzoRZTzUhn7v
dUVkVG0pm1h47aEksUGSDLZBCc+HYOmS2rcrNmPrvZvUrwt+L4kpGQFMnCrH2VPYBplWsJcbdgDP
eb+xWuZYFnRJ7MHWkxnP87oXmP7MAZeXbnjnlmJx5fCliJGWwCYKw/TMfhKj/Kvc4kj16QUswyDx
j4V4rUuWHFd6edXnmIYZz09dTNuq5K4rcqdD46gEhPJGbJtGDmHupw8d3bznXhdxt9sXlFI6M5tz
zW4Y87IngBoUTFfOB0+63b7jWvzwXPVJe37LSnGVS58dDX9sA82BlV+YqbVuRPVZ5s5v0nrTzs6p
Xaq8KlbLmD+3Y12gxFkXa9BLeCcNEWdhOmsvTT5tr9foWek1nby7NLr7Yug4R0en/yyVl+2YV3dh
MU1NCGAIeW7ZaAkmljj/xLFUgT41z27PWzwzdNSk/z3p1U89gJ/h6t0sxUR9o2O/mR17DTcEDcTQ
b6Kc9cAw/GQb9d4PQgcdlnv1UrRNtz5moBA4mZlVsAtsbXNTMXBlk27+lE95QOUDLweGnpkpYphy
fPO6ajgvQo0bU4vBa5mlwGlDDinEhYppAwvJN6n18VYWZcxmiYzYHmsU1mxX/pmNfNhB4+NFatyt
ZTyMQ4bVUB80fA8xpersqQBzSMQpmbwyDT+JRfyRBKI9WcRuJBs+TzFNp6+IOqbwRVoA3asusi9J
5kZsk/Kf+tKW23a0GPhO7Qi8pNkDcTduDDWMC0zNXxwd1kY1urXnf8su0rLad/XwPQ40tQYXE//i
k9PG1tohCIPEO5LfMEdywudibinw+0ymDVUcNg+0N3weG3IHgxsSgWn0DYxwE6UmZ8CzKpZkfqsn
4j0He2x9PK/uMPu0GgY2ml741KVWPTnMwqKS+QG+mmQvrdrOtzh87Dhs+eT702IYyvwFnoVbDKIG
TJq+lRTqiFQ2ZAorv3eObGtG5kJ89zZcJojbQwpkzGX7RWIZqoWHOLYngLwY8HgajtAU+gHhE5gY
CsmAVOhkff9FphR2MxIiWFVp9qEadCKTY+oSayDaciazkeIpAMyw1fRCXYlUa2suvo5ehcE306ky
PzRzpK6eI9yzBveJrSL0KITB9S1hgeXgGZzvk2zVOnKwk2E4c1aGaDu0DBzGysHG6XrIKSDhyLTN
A5QRMguG/jWpGvA0BySCPx+xDaIR1gO5HkAJKyZyIBnV4oMPZtGAHa3juW8fbnqRvQ1dCnC5bn0R
RJpPQro0o/+Y6vbbrIb8oWSn761lzn89PVaB4aefRYfsYbp+u/FL8KodSIGNS/rolYYatKzDZx4A
+VzGs2iSeAwqVbXnzppZiM6MxT5natB47RL/7OMfCdw4VXvgXUkQ2fr40fiiDqdeFq+sJ7F3iIfd
BXCXWDVj3Idpz7ypGwoYa9r40/Lt3Z1eVYz+ykLfjo2nb4SLnx5wSvrEVh5BJH6szReXfNOuKutm
a1u0ball3CUCMkdwA2d1pckGUUyLDSfIVNm88y91RuhgBZUnY4R7G9TgFVssJ3j7yl5imVcGU/1l
7gJ9VNruge4LG6dxNwlptl02xA+9yKnlR1TH+Q3ee71tZM6qTCdetjxe2t3z/OUSe5YAbghK3M08
etPauBWk2PdEGtW3lS4QPWu7Hs7a1OlX2WXj09jlOb1Gpt+IDc8x0ybnEV1PR1ACo6XdS6+1QlFH
S79brP/b0H2xqudoJjTR9yMBtBwoKI4mqwibmYWrlq9KwdS3wkMwDHZhB3ZLvQn6j4Hz0OtrPQao
Jfluwy6V/5miJ5pbJdiAYno+kJUEFQsqCc/Uv00vunTmpH9HeW2v3dhJ9qW0vG+mJfFbGtctXtJ0
AtEE8JxQiuma+9iT+trg/G6Yw2SzvsIW5C/s21kAqSddcfIXE1e2z/PR6Lg9Rr2phmCy5u6LE25Y
Y6qdTh0Ej4C9Tag5oKzx6bsE6OKlwP7DJ4nfFR/qK0bY7N6agoOwz/yHm0ZsIeIylB9j8GNsQAJ+
blqIH5nJmNA0jfRZS0ycXFVy6+2FW7aw9v2Qf/ZJj3O+4hsWSYdHawLE4WPlNtLEPfdTfGFOyhGW
0MLkkxlaRXEwanv50OIH0cVZljDvdHmqxUTAtS3G0In1W4w9mraRvy27vUvd1qdcIH0Ea6IYtCei
e8gAQ4nl23Weuh6zJJOy0iY3QsTPXDdj+VxFxVs+QI8S7ita8n+FT2B4JS23XTVqYq7TA3BU8Quu
Z5IG3qNvk/3V96unfCbpUM3duyskmEnqUTJaBctdxy9kbtixvX+q3OhNMwY7rDQXCavOaTCxNLzp
dkE0hpjzugaQuW9YGUdWROBRr4ZhN8HPri1GeXMDgsXIt5Qh7Lv3/hjcRsCHRUIgpblqnq5Y9VFR
+YBJxRWsymGl22Z6tRgkMFH59jX5nAF+J2wV4l1mcE/Na2BuWA1Z9Iu59Rlq3Wdck3DQSBT1/HlW
n+H9cWEODi10JHgbnJbOkZh/gs88Rn8T+Q7cyYbs8XbAlmQL8wodC4vH8lYIxpoMxykIZL2r5ijf
OpB6V03uvTQLbMcY7b/C0DLqiruLyD5TeGyC/ujvNDRCzZx35sRDMrXGvDIKAv2aiLzLUOhdgG2X
VazMsw6uAQJf96h5ulnin2vs/NgpYiiV/Z8zOFtsE+XGigA5tvgJ8b7rIRsejA0UZO0/olJ6eeP6
Gr99/HZr1+lyJFKV6jbyqu2GbtZiwMH7dYgSGyZl6bSfZZTZfz5cvqDXW/AYEv0KjjORWtxU5qYx
E2P3//6mI//4puKKW1CvxCaOo/LkoVkwUjC6fW09slhy/CyAqegsDLumZuNia5H2PvPhzu00G6Mp
CxSKbdb6dqgocF5bQPPbDhPM3jZzTE2Gl/0mfkVYmSEvGmWmb4emiGnnUnUBAWnufXOu163bJptI
QbwhsKfC4WGQHEXtfvmqSB5flRcyGDI2Q5zltwneCS6PtquOGlPeJ9XTXicciQAbRfMsQS/iSVfG
kQxyw+XeYZPka0XLDadMz9/EuPy1szbhi8msb/bBOiQ2GDuEebo4b0sdewJrxaAfk8i07pDPh395
WXWXwWuifOfqQEQNjfx5M2u0gkZkHYFS5Hd3xDCul3i1rZrRFd2/3BSNVK+PBQVUvBC4oWg2/rpK
AGRqIOBQ9PFjNkHMENjZeEWMpra4A5u7lGlR0VTGzSiE2lhZB/Wpc/AkK8yv1OoEGaKusW/WZPrX
gc793c9GsIXF2AL2nXPzhF9ckNQCm8u1p284X7lA6tk62K4QeydX8nfklH6NxsH9LkE8n4TtePua
AeIpNet/jRnNMhx9KGCeX1OpNxUGwwysEfM/ElakWZvjUsPVWNcT0ms5N+YhLy2PVASzHyEZFC5V
7SShVfaPTQdtS6nfsEmMjY98RETyc4zlFPwGNe3aKpQAjxUzNcv6wsBiSl1/or/4HlzGKOCyqwU8
fOfN3ym40ZuG8QglJXX0cPQsmPsWzR1MFXj3o6wznDocz8wBKMN/WarzmVVWGoxoGJsuUnJPBOGX
u0H7Hfyx/+skgDeMLPW297L2OMIvY3xg2jPmT1c+CpLU+Rg1Dv6Io+UU4wbesamERtJ5nB9FIpaT
O2fTuxdBh2j9+geI9jsiJ0ODqCue+3qSax3L0XH0p4I1ZWUnS1qUXD5Pdeb6gZLQYyuYy59N4jQ7
1yqGD0ZYXr0eYnDrq9w12QO8tNW2BrqQbZqyGIYD7x/cZphJGTR5Jv6M9rjhikxFOwqb4iktrPKm
qpymlXfMeGY0kP9bCsyazPZAveiVBSGVMUsas0hL64YtgyjjaGm2COq2+eeYbKxspzp50TxYERX/
cNN67IJigS01porp1p3uYzD86somFhzbqVNs4g4rPh5ztc+RkgOvNVisRKWIn2XKAsNO9HM+L9Mb
oqXGFS9zuiv8BrbBSM2OUu1MDqcG2gW01U9KHp8HTY667M+ryIrOTETJAdvl3ZdDxDTZiJOL45bp
tcCd+aL3rTonZh2tWQhT0t4xMMXNT0gL7s9iYcPKPe935D+87d2i2rI5qPjNosRkN0AU7wjRj3cI
cSUlBHaFuhXOP8d28w8WNQ+brMVR0iT5U11F/QY/SbyCl/Cb555GqMrT9p1vYJvsCQ6Wjb4gcej1
jX0Ry96Pje7subzaOEIanM/5aMufeCDtBa0CPDp533yEcJYh/jhM9KZynfhDvDE8EqezgmHXDHn8
guOG+Ew2dXNIeKPYI/9/dz3nCLy/MeTOWQ+S3are2GzaZbK+k2isA5sxwj/ES4J2pQyZiTR/Zdfb
67FarpUVXwemR0EKpu7qFDlr0lMNiDTFeKAXJB/rsVmT9JnIaFXOHizXtQNqf2604smnT85X0iB9
kJXN0QJCsQamRV0HpDto4gR+JYk81B+fOE0+4+NE5wiUu2hPVp2dTCsyj/SU4HMLI8LYaWtXT8GJ
84cCOCBgVybnJPsyVpmRY3PpbozsC7vlf52dv0auyS0yZHTtefrd+iPxw2KXxCB+TT8/C49zbMlc
9jvlw0nzPe+aNGO9mbLFv/jAmg55Sw0j00IEtp2crJTJqlVECBQelFPC42gCGkRqCPczFFqJlJwD
ozJMBrtsqf0Giq+FuYPFCpIa0gXR8GnEBo5JjgekwOtu4iyCJU5c4zWthnddd95HM/nC2XspavjO
5GGZDS+JYnlg9E8IKteSSSzfnnWdF9sLI99+UcWc7FjuAuHLtcVeIyTBAgXrCNfADak6zUDj6gt6
UMueMfwtnEigAgjRem6Xba3IEZgsDbsJwfQgS3uFOjQmIAwidfoXm0dKJAke7aH7jCE9b2M3Y3Sr
pjY9JZr/QxcX8Vt2yy+0YMUouH/xIC8E+tD23MCK+XVWtV89jlogx5it7SF5h2ZWQ36Eql5XQ7F2
VH+DREmwjHJhIiKB1dIzNnVJowGJo9kyqPmd5uKHk7lkG2FzYVnRv9Y1P8F7v0AJ/AXtcQIG+JHn
/TuL8j5Vj0UsWlhvWmg9C5+8O4xAKoJxeddG52Y1hEka6kNsPcdGJx4/1NwFsDtJHvvyLXskOgvg
pRHottVSSgeE8nSc55ENHzAtSXeVOBd09MzGhD0AjP02P2yOg/ala4yfal1t9cZ/ZQWqvcp8wIB6
8zAF1ETg6kH7nCQYUU+/gdvDQFHhmtdmfjW39xkWaC2GOUehXssKN77fJFvX+h9H57XcurEF0S+a
KmCQX5mzRFH5BSXpSMhpkAb4ei/aT67yvcc0SEzo3b1aPdrgivDO2/Eu9F19cEwXucAzkc3hLT70
xdCvu6FPX/LMd9G9OXBHgIgXjYWBrrfYTvLGQn+Mmb8i3zQ/Io6eRZv/DGU1/IyxVjtHxhRFZLDW
av3jDYKyLqRzbN7BxAEuGn49SMuzM5or7mH2N8LAVbhuXqH3e+POFPN1jIvgEQ4XdbGusJ9DUgjv
lmp4UZJRXu7Z94WZeeU9bEnuDCAbhG4fRT0cAUUrFaVHI/Z/79fAlQG2fD3Qe3Wa/LJ8qjuN/FYS
YIuqCe9ESU0axQKGcqsNv51/evRuYQCKyzNZnHr7McgYgcdS14823EdGMZJRdTyCj9DnmB8BpX/M
GL0cpo9PZWApcrWsRfqeee2HN5s29XkwxTMQ0+gxySk3melygnSWUFW8zVQbFRGcpONqxr6ySETm
PTqt7jc1rJdNBRINMHuTP1WmvqaK4JxkNkYaqtuUEaNtpRpCbx21h6lLrL13fWNBpENtYsKeiOkB
HgxJrAf35Di9mWMjHyOzwWDLe7UYXIpGjARJnWTpqaazjU7Yptxi7yKvpLyD5cZfydg/zdyDXFEq
Jjx+iM/FGHn8/aWaunPQQsSxnOkDRQxigSx3TUBVVtnoYF3SJfYAdadgCjxZSyQxf2OI2FyBvLm1
lG1sSD5yFxXkFVDg6CQjSqxpICABPf6WxlRcSAZyp/CyS819n0Ongcpl5iNgB5rGT+2sLl0AlCYf
C3YmchiuiJ+0x74i8ghYeMj5LHdUt0u4LPHzsh8oUU6WnQS1wvUx5e1NOP+SlEM5L19qr2c45Kuz
KEkk4GQuARigrtnMftfpPaEJ8J+yFJuzFz3Iu6TK3KtVOZRdmG68d3wHLr7fsX1o5+ZITpO1zfbm
tuIsnRGEWS8DfiGQG+oxJR1r4B41J1Lp5Dde2pp7IxiqeqFdm2uEmtlLqx9g9Fhg2NnWNkr8OgEw
t2ysCQNxfR9KhnNyMBpMaDbngqW6F/CpPNolvsfPpKtN8kf3UJ8Tv82R727aJiYSKzgwbOmONLaZ
bn4j0ofMVmHU9dhGnyzcjhvZqG493DkgxBE+G3rrDr2AJ+o29daUEaisDupz1cOCr7A8A40Hs4An
/uCMSJc4R09elmqgeBXsSvYq+FNPfm1+YUjhD8lxWGnVYgW27PZoltOOcviGE2b5Slmk+g6tBAqt
sYMPvHUoZtlWUU3ggNLXscohpIQRLmXLgXbRMG+eXWL8dqrzlco75ziW/V/hEiiF3bXJCoeYcPtt
uoKgKN1l2EY9f9kbfkU9oTMypMrIMTQd/gKDqziNJviHDIuQK/Gfa27H5ZFB7ktciWYdmT73oryD
W0tVwqTko12xW0Ompnc9H2tkpslf8vaKNVTpeOXMWny7913MyUMG7ZnbLQNUOSxcefudDBmLck2d
WM3dySnFuOwG/Bi2nv1NVhL8yybdr6qA1xXC20Xhmdv0OpLwrOiqyTEXfPkG1VMRv+YY26MNokBo
7+hT0nOwlGGsSjnoraJ9m2M5Js15IGcwm+Mdr4hFjdEtl1KL3DqpFEQyir3Nixh7fYKdh/hfBJ9t
M3xEYUpDkhN9eHp8b0ywh0bL5aOUPlJMTYFK7Yx4BWm6PxpkRxZZ2j/HxRByvIjcV69m/25mAm3p
vdVzuE//JLbPQDK7zpLinRoG4rYKhIlNmhOTI5QWfcvzwN3yDLGlOfVbOPScnQrKe6m7XSWTReCK
dAkcn9Tb9WNtPwnLEgfg0eV7W4GAs+wHkkvftYHB0iNhXve2OHAnczbWYL5GmXdr29p5LBozRXcX
1a0JKJpvCu+fssU/3ScS35VDrtOptqQ49J4ugK1hKLFu7bBaC0449xhRsEtt1yKvJ/MVJCrGj1bq
LaVBjRgJ4HgJBgDYjRQoKS5K19CYDxPxpHNIwxMH2AHqTOCKdd6mrx3e/2WcNuxL9ZRdxq4gZ+DB
XUrjmC83SGlRt8MXIyT97Ah3d7d6rKiSyVA005fKAY4UAWZmUBd+FpME0Dek71YrkIRKUmmgVm+j
0jcZEmXI4xvbYPngRflbJ0F/xxGCUFEebGCuSNPjRzXNsAvg6NCwh6fnwZLvk1vsRNnin6APr8kA
rVCjQNLSALbmzdgkZuvT7DFHZgCjB0lNE71+2Hwa1G4qsajIFA8FH3BCk3WShuOo3k44GRFhV7n/
GnrNdbSAPmPjjcE4JNQFca27oKzcsjG7DEGx6SrngGJ1GCuT3oma2ga95VUAJDlv3AAiwvDUAKKo
aypeTLINAxFvgcEJ1xQ3TUbaWER4QQeTQF9e6Rc76Q0W24rKuOA4RXzQ3sHdR4zYMeTOyOKDVRPS
6Kv5CK3rcfLn5474sHCmHVUa3w3X+gU9XY/0oz860t7FaEAphsbZ9Jadm59tGqP7DiS9Zz6ZLMBA
px2TlzksnnvraTaHZ7KHcEKMHyOpvuLW3LaRsZ5sem+hKCTtWdxhzNT8mDMNT7FBIh1PHZXytH5t
cGQs4U4udIQtnciPiuvHCrbUZJzaEfON5WMkt/EyTwsDhLqlr4z0F2PNl9kNh9AyHpySo0PsHpVJ
w0TH3QiTQOlh8STHbt7dgjQeQWJZWeoq/HIrAYcHICEoxAEsN5GRZF6n+X37t8nBj+nCaxrkKle/
Bd9db7cc7r3NMENr8szHvpAbK0J7sqMlbDV8lO2BM+TOcW4l/2jAWpp7kktTSaIWV3OZ8quFGb8y
YhycgKFj8TtM9jeNa2+Kn/SCAoc9zmNswLiEVZ5tA6c7YNH6YuKEL2ekDMDn/KMZK3HPJYBNQG0l
JZCuoHr0Ywx/cUzxkwGcpxnjVWIxIPPI5AWEByN8x8FbiIsxT/WjK7/dlmCoOZ8NKH26uip4/6nI
DypM9oHpPHhZd8rq+mGY6hW61iLKnbdo5hEGOnqaCnlrQpZ+5U1nY5pfqTRbZsSoVyRE1YI0P8lB
j9JHBryEqb+rVO8TpgZOtQFivgMPfWrJT0taddociW78Gflxgxf/pzX88f8t0Y33Wqhg3VEOrlBs
2+HBIpMBipR+A/dUwHNmRkW1hiQLH28MGn7vIf4AOX2BtH8e51vN1KHRPJQZWXjycOOgUaUlQNN4
bXO3jyo6PHASgqHbxET6/PIrHRLOi8G2bpmSYu5N3BQ2E83ziHYK/IWTgeUv2Ds0Acg8eqaTGeg6
CMaIT+myeVffBMO4r8e7IqnOntmudcpMRbO8c7HExTMuJ//TdcRGURYCuJHvmf4i9D7UlJUt7L0c
TcLCRCI8slES4QbfHYvBkJffxOneXcdg6b9jwgmB9lOxTYYbFu0PRarEoe/Mc95NvFAdpb+IL5ew
KPFb/5XhOx2OFpXu9/S/2e913+3LWh2TburWNfj0KcZwDrzyZI/AAFIm3JU+xiZmJ9n5T33ymmNo
na3hm1a7IygQhpl+5a7nGvNiaTAMiXd1k9MiGWOoCrYGtQkDRby9g7UB8PE77H9s1VjnGb99tK5c
ygCSRKO3pMe21pi90lf67ofBK9VZf33qtusRAMAsJAs9d74w1+zj2eOQ4FiIfLlp6fiym+EfiwGV
uMGWuiyyef9SFx8UhZgopKuGSd1gqI3itKGq/9/fw9womJQkq/Py3W685ptE6FfgWOs2ItYbqPbm
OO3VaYv9BOinQjTuU/9OOP83tg5zgy7fleBxEFQpgmGtoYKGGoqrGduostmh8AmgZdGwE4pwPuW5
anyqDZApnFvXmmFqW5DpG+M9edc1FSsAgdyVIpGVV9lW1K3JdovbFpdM3E3Pyssh3Yjz5Nl/ml7d
iiKxIQFdNszO2jT8TU8d3RhNB8MjhNi31bUYGzwinDf4Mh3r5gRvgvkWYKR11xtnpZ4m3shC26S4
CToqx1s2LsS+yTp7/PvqVLwC48WQrrwV1Q4XMq6nAC9Z4STnmQ2OgcKyayEv2OZ2zu19iwOCUX97
LTzIL24z7x1Vfie9Pjeu3yzNdDwJmwCOX31rDF1rKci9lM1Xk2WnrmfY5Pm0IYVBiT+w3xN7p9iG
CWgiY0iwBpct2rFd9aZDVy8rlzpb5uZ4EvaZY761c3nWY/1Wp+yohrjGeXs2tP4WYbFLiAz6rI0d
3alGFT0UmKqmPHs0s4kNpySUYW29WV60X7z3jvsYxs2jrJq9TylBk2S3lABJlWINT80vmVR7JFvQ
1zG/I45jl2Doj0zIvnvt1atyKOVSZd6LmZYf6BCMxXrX3jepna+sKv/rev/odd0qcIhBCwIdrQ1P
rk7cbey2A6GMbFekATU66Vc2MwMXFbaFnsSqKl1QUXK4W+43ZD6R2/KBGWw8zjQ4A2tMR9YoqU/q
PpYOg3jmbXFerMLdxzwCr29fjbL/FUTDDAsVJWra55TZLK2VO+bZq8YysHzPR05X8SK3sDjEjncI
Bnb0zjJ2oeM6q2QY1lAw/+En5IhFpjliB5+dO5GyZjQjxZ/UpCaSyLyE07z3DRYExK8UG2lop89c
mI1lQJQ8JlIfNqh2jKZehyras1p9OZoyPslrPBAqrUTBZWas9iQo9siaW8Dcb10CJRPhXS3dIHSX
Pt6J1rF+/QwXVxHetFGs22LeNBTaepaLbQ3q9jyUDArSfzZuWooUQ5giMQUssDavzVB0xCgFLXt4
IenU8LbjWLvLyAXhCaEIs56ZLXmNYAR1h9G1vw1MA0vb4tdbm+yyUKk5ccmtnujMHqLoh1KpDbR2
lhbMy7JVFFOXqHd5+QKa5NluUaGm+ERDwBa7grtudfIPKwoOLsf7NB37dCf3Lmc6SAn/m4txNjjv
aZoRUV+MvH0EdcDfpBKbnDrMUclSmPWb0QuAWtZq7yrrZeQ+tmib9tPqYdKZ1YcZeB9uWu+cej7g
V+VLoWxpoW3zuZLNq7bqJYwaQBPePR/rA9gwYnQ1mYsQI5h/VJPhL/qOub+VDQ6VABzXCk+5GxdA
yMkPwBR6LbXVifFnaQv2H7mDglFGnm+atvwjH/bSSfompuAtGQXpDcWm2VboORayHtUcWdoetXuv
0fSerM4GxXlP0/jHypGreew+CYefdUisoS368jzG1aqk4q0r/K0jvFXTYOSO7Es5+K/Q5D5V0l9H
j4GTkYlfLmiUN969gG67tRUM/niCfuUd4Rh/cUe1lhqv+bKv8zdmFcDm0pmBGdBG+PlLnfffBZxw
hMxFpMUDEmV1dQNrld9dxj1qFIe3kdVzLI2Ncs1lHhDM9sWxqzN+ENWKopl3dyoOYzsedMZ5Mvmg
QPcjtcOlMzk7SdA8tLLNvUcz8hlBYCOgqfVqp78dO31FxsdI9bIuQB4E5VfArCK1/c+2ZQYzV/Zf
VdlAMm3GTfNTPUF7gHBtEVRV+EYS7JpqspdF4598bB8SK84KSv6O6jfG3tF3aXJs6btT0aUUcWPY
Gaf1yBnCTwhmCfgyKQsPGBYmGWwJ4V2jhC4niujFjKNDkEyvfgVsP+a1jH45IT6kU3SwaSp2c/un
hekkqf/D04kCVcVkZUHUZhE323CTmjE9AnWyS31zX8b+odDVuKGSENMsc0Y/3/iUdHeWfOzZD3wX
64zmeFYjeq3TvvipabGyZPSv8Mw/5WSrrhYEnP2+fzZp4KXa/o7sLp5L35yXjjc96q7aWHn+a8+U
h3WdeUiF8xDkYlg73vwweQDq4rZ/9+i82fngNBcglE5ijL8Cu715U/OGcvM7eB5J22p6DSLDWcaE
GdzeAirhXuAmPolcwpUCJ7YoMK4vBqKPaFz2pjLAU7JdOQcjswF+CN/H5SSdTZZF/rLoDG5cw4OZ
jLjb4vsXya2n6MMbIvuRedjJNhLuctEbKVVEJJ9CuRHiTe5zvfL8/J2HB/y0rTDZ1wFX2sAh1xv8
lDrZ0fBx7jP12mFpanSBKaNzPsEA3UsY+c8U5g+VnXLlC3EyYv0G8Csh+Kou9jBRU41dBLLxNY2c
B5uUJPLtuuzNYzjEK/iER1XwzNDMGV27WJr6+R1OVsel3OHEDrcgz6KXyUGVhnsdbdIQw1VkKICU
/tGPCBf56Q7a/gV2y94OEdncFhweExk9ZSuy5d9BMf9xffxtpvjclkSuUqpuWYqHc1kOL/gOusXI
C7wYPN/Z9dnUYjlFysHiZA8YP/xh11h4nqC/yWr47PL8IEILVmOGEfru73OcfUB9nJjIBTLIQwEU
O8odbwpyEd6BT5W5oCMEhybMUi7eqvZVUq1SlNUX6Dp6NR5dBDnVhgiLLkkbFKWF4Wu9ZSSwtOkh
bPv8zPD2lJHbz/L01gzyL2xdovLkP8JsK/FAkpyB04JlYUA5iottGlOQ17hnyxjWtmtSzELQqq7m
JycZrhlKOuSBRTbir0suDDA3AnXRbQjyER4aQ55e6EFaGPytKQhAocIthtrYsH19eUVCAKsFfcrB
rwjd3b28pSsIZab1Dd3lYYoZmfug+LJ6EzGfiiXmJsgeYV+sgJdwZY1HQh8/yoMMm1ebyPdXNesZ
3SlLJu2cGBPji/af3XC/27KKebO/Z7ycH6ChvMd3faflzo60tXAp0fbGbVvqhbSbXWLO7KHtrgtC
+NDk17jNlrL/Dj35yHiB0wgPA6d13PX7OsZdQWSl8pnW9eF6Jg+TRPN3GjaYh+jyok43dLI1I+pL
xSek8+1cwENkBr5SDstLMw9PeSafzNrUi9GufzoL5D24S6thMizn99jGjoUUlBoc2QEY7augxBnq
ICIKH5LE9GymmBTsKGJCTNzZ1NmPbHqqDzWMan/Vg2eMDG71+PgC2IL4RdfFjMcRhCTTXkA2Iv5t
XB4FbhBez/FC1dKRxi2cmfgn8TIvprhc23WyBGaxnrP2QWJmZbd7UaPNxoktF2O79MStpxMEfw8P
ksgoYTvKNyg7fhl4vlUETL/KL12IKybzF2mdrgPRMzVQ43l2HdgY/ROWlBVO2O1Aqpc+Im6z8S5o
/d/e9PWu9csPBOMHCZ0uNaOfxEvug9q7sDOnFKs743tiGu+2l74CDswWtUV7G/LQyk/rxzKTpyyJ
n9uQQ0TK0OZsu9MBGRlUxfhY+2LfV/GxFAQ0qXZqwOXwQNMP16O1fPanfe3nCd4ZE62xw6w36eDf
UI2EXEy2vTgb3g0cX67q82Mx5K9KcgoOI4aPZLUPDkA+Ix7fWGgB5UT2ybJ5MJTocQP1xXOFort0
XZt3kVrJWJwcp1wVqjibNp6CtNmlzj2OEygQ5cy+C5m9zaHxFlkYWBOhZmB45DeqSZ7HhhdU0gfO
CY0kgmZu4YRJ+hhY6rVNyCrSoHuTSWevRjI/SoRXm3vK0NBObHt+sJ6x6p2nuvzoTN5JzMEPtAO8
EiPZxiPaHcbVUzwLENQi2JflHBJXTI+4q0AITcEW3sQDfWz/et47PgD7HMQfzgRZexnq9qWruaul
1ThSStVw5SLC4lOKVDQoMtAUNq7gwxtoMNqaX1QdvMxVc4sdnyw4ZeLNyNHHaKkYoSFp1bnNMkSB
WVIGPi5oD+INGVBBcnBBJ6cxm3UXsw5N5iPJsn1UeE94rTJedzWwbdB/ZXX+ze/DY20Y75JZ+uji
KuG8taR+8tmyDMbbVqO5zQTvpI/ur535Mrbxr+zMbwaoDuIDyH3XgQ1Klh/jpAaan0/lOkmjcpf5
2PBGHf5lCbJfDDKfVQbJPQzco6SdL6mtxwHmY4bAF/vOb0l7N8Onx6n1GEsPTn8KONmEmJFzFT9S
6vuS0GSYJHwQu0PIoYzryXf9i5PgOAJZP2ErTM9mWVxGF1hGUYT0/NLtACZXTqJYglX/x/X5DuOm
UI3ExaPHaaWZ6+Wo50+PbYBM6IXSzbNOrL2R1u+VQT8z8IhnnGu0Z0dXs6IJuZXw/kznTTjezY7E
WpsFdNWA4m8FftWsr4EvL9X93WkSTsm4rfEzJYzLA+UkiNHh3by9SSfvFjOTX0VTdpsbvsU4Nx/G
kMNLkF/tiXoKq9lqBHCH+fOKUDYe0P/DaLn7aQbs7zrzrbWRQccyEM616Bi6wxKJ1MRQzowe0y54
nvzuvegmFvz6qPvqGM32VwOfDprzvMh9+8tVOBNM2HWF1e9lOGxa291RMLGeHHCrYnqYfOdq8c81
ceQg8ddllT3hArozIYlbTP6650DhmckhGfWqtdLfSCI2cfmEdRFD0Y0pzoUkIJ98Pfab3oY47DtY
WMQPmYk3n5WJCkXX36hqfKJoDye/YHczKKpBIXFfCCt82Eb4GWT2d5+V//xWXRRLGsNSUnezHUQb
vKZriu2eS8BQ4DNddgXDO8UuN3rfqc+56qnhIY+ZO+XzIPA3wk5vzPCKC/6a9yP8ZKvButWR/hrE
MeJgSSXCyhg6UCnDifboFbmkUxbaa6+2Dk5X3UJcw8tmQIeX/cmLp1vQNRVjBPXOHG0CiTtd3LHA
6yzTbe2XJFaQJgsaSJh5Zxsck+jn42As6wZp1x72cV9/mxHui0zaD61FMiUJISV4qiRAmohVSeak
JFg9FnqH/YTLJpl7rvU/oEyfnYlKpQHMFaMkdUvppFmQOsWRrmAtz4F+Y63/yGTioDARp1SqusQl
SMGpeK5AcUGCInYvgB4PXvvT36Ok0i1eZUYrh2msrAGahjNDZzVfgV++uYUmoaOPJK7w7tIvC+Vv
WXj+wfIk8WMelnE/dEjJDuUhjdpefmkC2Oo1x4+miwg9d86bfb97xKb/T5TepeuynSwp3MpdE5+F
viqRvBqt/Rwb5dkF+oidQP0FU7btWrLTvkEVmdtIcAOMmokdxNC1afMY2c5DtTU6y96qAlBIMM4c
vHljZbMaat3fibV6ekm8/Ntyioe6nfVyTqVeGUbPKm3pY+JmpziVS9I9Tw5SKXJ8Cyt5CvfVYL4G
RX3fAA+Qgc6l7X9VA9I5png60lF2RHRWDVelvHitAKqxvr6KNtnJscLopF+weX7M3fjTzfGrCgFQ
0cQpE2hx9HjuWw45C4KXDtIANOFu6s9Q3t7jqAE7Zn8ObnyKm+QC7oaINJNm1UdHBi9fdL+tSpzC
ZsJ2DgF1bdp4DEB7n7Oo2wJ5O4zWsIURcZ6NaY+t67tBO6SnRcKaG38jrkfMUhw6e51TG6pfnwNO
dVetYmN+Txr9p1A370zlgNNEkg6gGXhL5jBbgZ3fKDVe+456Bs4uObWpMb5Q57Hz0ktu9+AH6gO+
gc1oIpvZE7oXV1SZGJeIfqJA5Xg/2oDt0LjonmKUvFqH4bjOjWohZu+YmtVupItczMU+bOzn2mbN
spE2W0X7m6BGNVfPlWa5DhrGmP028uF7Ck6xe4gM66ILPiEEnGjYBq5tkXvjKEwVd9ghUwPXHEde
eUUx7mIcvF1kmH9RZdB6521FJtexcA90rh/wSqxSozzObvODLrCF77SXAcSKrEyw4lp8lNRjcjSO
aPsCq+OymarxPKoItWKE7XAQQ8mFWzUY5Ieyrk8qTtMlbP1pNwYglwZ9Aty+rOziByPryqj1KxVF
0y5w9QO9BwQWMQs0JJSKajpw6Vu5Xk31850DWp5aQZpCdHl/HAaSmLFl0FxY9m8urxA3JRIxjOPR
GSyWKrjtq/Lug53h9DI8wQrTSbSEAY87fuWiHCGgWRfKR3Z50cc3ejZfPGzyg1uTbbeMi1QhFiSX
fq0IDSKYzKeUaAHtStQJVLuineJVajWC84zvHgJN2WE6BO/aLGsCbvdmiPkqRvlejeUrXiAAU8H4
iAe/w1aQ3OiOxCEnpqVuPI0tVHBTx6piUEnUQrGOCh9YsLcmXb4KMYqsCILsDBE9BmSaqRWk0AWr
RRPuiwRsYzkfpG/uurG7JZm3FEHO6Y/jkFE8ayhCdp9+cwpmBOduJKzHsOtrgjI84y75v2eBn1gU
OYvMmy4lqH74uC2sUI5QQ3r1Us4GWt5CFz5YSzGsRRchlbvLhFBpRjiAeSf5Epr7ajPdNjMAubD/
piZrMwbRaaiys8YFxztzpB/0H1SkjItwezF864zs+k6+8pz2NAHOTTcgVA7Gil8V13LiDUGtrmQS
DqMaj8IlRauU3rv/D5UGdB63A4IKUFKKPDwREHtvgnBcsgqCzCCa4uXqvaBnqR5x+qBdvQGLfQsn
rlYlfy3JIuAc6aevsWcy1aHd2bjoXcrPcXlkUPS6hsglvomNaSBQuOOVTsK9G5P20aWJ8aL/55iU
rMW59pZB1xN5iod4y8pxNnnBg7o8lnnCJ4E06xfsN1bZkvge2u/Zaf7dXwyzh39gpxnkO5HfOPMy
FWyrC0MDxrm27B5o3oOc3oz5IS0Aazlg1o5B46ablLILztJUYY+GOCi6Yvdp4DzjtIBLWVsYxnR1
nAT8uKhqQCaPFxQEqE0DmU39NqSEW/wR327K6osptEbNd7vh5ssMqH+I2/DJiITHo85ZzBloPPsm
GzWJboASFpxgAjhveXU3uChac5CW+QiLKcFAqru+em5ka2+jCTtqqjQsnpBoHqTrBSYwuBKkMAne
ZjvbYtIgPe/QmDbGCNYl3niMMi139aby1LKkVpl6Jcgb1Nc+SeprYTY2W0OZ2dpHAef6QL4/4lgy
8f/TdkguOj/hxv2sRXS0wuRgG/K1NbLV4FOTSUFNIcPHSQ7L2C4XmQh3/v2nq9zxxBK2t/PqxU/t
allDTsDRdRQFAAkczEFt/KA9P4XYTsvI3uUhnUKgXNNF4Pn/Juw1AXGwVTrHH0T9oOGY340Gd5FO
RGjtoT/ZokEJjglvKzJI/O89agkc+lXpBuDiYUTu5+ADEtGSu5ddd9c6c1AZIuq0yqPlRGvq9BiN
mzazcgr9ksHsmWf4X0PpHIFrn5wkx09jYsoF9P0QDtxihXcm/HMQZvfFhGNR4t1a0ONNaoXyYZr3
ePJKPbcDSYBqnvakWJ8w9WyBAI6bPhfXoekxynWM7GLuPnVcNyT/Sm6u8Ucp5T9NA8AilfGvocLf
aXaOMNTWWa5eaHjm+NG23JuGcWdUAVVQA7a6GpLMOPhfeItenQYZe5pXBfboRUymv7CoGWrdA0ZR
vIO8JVY3HcM7xCLt6E5wmbMA6ZCkfSE72ePw0dcVqEzMS4TEtk2vqZig2B7u4ibOBRALDhJru/Du
JZoCMEL6KGx8oN7czMuWgyj4uPKMJDQxdvQxbDQEYKc+uVpOsg0x5LINPbVt/pCrlJ/Q/Kx7jR+z
xHflDlQSfdHFg5nKe6jhTPYFGjGYeoLBXJVkvvfL4SgwRy8AtXwEcfdX+FTLdYwb1fDGwYzVx3xJ
nfrkEqTuI5JNjZN/ipbZdO62APOKjR64CPitPrVB+SEpOU7Iq4BcqbeZw0nfq2Hg9v7wEmAkxeQ1
3vhirzLvkLIT89ykXbdFOTtTJfxnNPq9MJK/NCoOUBSPUaRtRFJnb9OpulBx8yRaiCR1DwMvZIfd
SuV+Gnb22lK5SNzdP7XK+XWQKHimBvhgg6U0SnZ2kb/Ghok/FCXEG7tjLLlbG/wEZ7c88o7dnMiD
wcSNq5XVLhgzb0HDW7XwsXSOrNe+FX67NXWniZ2KpcvciFqII0mit1raf9x1NTYm5CFGiEsz9PaW
B/mcdMQe44b4TeLRpj+joXdpJp0QhsN758lvYYc3foXvU8WrYg3VO0XTS9in+IMt/6usyx0vwrtZ
k7txgSfQHnlvf0ypQKB7d+GOsbGGAwFoVHX/GBXMN6IvWxr+knWU4tphhc6XWsTtzp3UW930XPcw
IE8dSlqQYamVcGz5euoj2suJu81W86csvZ7/QlUOfyIgkCBDDo5sqGffJAYe3RVsW1irtsNcSfSX
jbnHSxBbtVh7Qfw2GeLXI6aKjxymkKHyfSpMlAVdfHjkWVn67r98QbTbwjurRzO/YqCYICSxOidS
WGe34sQdq3HDHzWvB06XjMP4wjxXLJwkvmP5XYy7jMSWITBMZFtbrhQ3dJZJka5SLSsmOepRSaaV
2vUOFMZnazOnTcFufKKWxKUDF/CYZx9GvzwoOat902J0nkRmbc1m2Jc6VEeCww948qjKYE3EieP/
lXn5M3T3FgwOWkPANhSlqB0FRjm3mf5cK3w1woGZYS+6swjrfVtQ9ilLQHbxlhDQletluB9zDiQg
4adrlHA9JsMvuXs7FqOHZtyFOms32jc+Io36OtPLnVOBeiK2tW/JUyCfMEyUEwa8gJ4W/lUZbxH4
s0mh7tFY5aDsV5LXci434G2/WhxeL6GX0IVj4xRJbICKhKVGt3gQicKVWaHNDRWdFlIfIzAreS5/
XIvPbIHCAaL8gvD26nW8SBBjgwXVNdfeQeDLTJzdXXAurPEhlxP3xvHYWs5FDOZ+tpxnn6k6EnwU
0zXHqqpm/xvlnZItSq6WDMEbzuXtphjgF3n99Kfc9E1zpMG4Zr01RvpsD/cq+wirSwG9gWri7GAI
UohtkL/SV84ETJcz+YKE3ieV+Fc7CHhmzvNQ6icnCp/pKX5Hhjp29n8cncdy48gWRL8IEQWP2pIE
PUXKURI3CKnVDe9RcF8/B7N9M91vRIGoW3kzT8r50OQ1NK9+lxfVrRqlfkCWE4D4MB62KswJqCTB
1phLYwM0xfCdvvt05uCVIdVaC4/UOyb6aAdw4uI5tHloZYpDMeZWXbFBWROpwlwyIxp6lffVBu57
N8YfXsQ0NKjuRaf8mbxydylDoFO4aIAHTEBRk3aCbYrN1+TuTmMvdMAAjxAf7M502q/QbR7xmPzL
zOlPo5uXEitIH/QnJ8vqs97Ev2aU7uyA1IDuaa9WH3HPmt60dFIbTcj3XqMOAbgxJyJ5YEwR5jnq
5EFzqmOpFwhdrnsv6CsMY2CAXsoDwL6xqOLP1uOrVJvVw6u75x64eYBBvcn0tdIitl9Dj0VfY+9n
tnwg+h9QMNus0VLQul61J1COI4qX/aGiu44TGS9YY044mAuJhAKUSXaXIOkRO0rIpuy2WdGIA7HZ
n26UzmpKS3L8il11ObmIFkgYTApc/+fWwTLTg1ge5H3mIlhI+I/AzkAXxQsfItdBouvqlwUAiPi0
ec+z+NuxtH1DxgS3qnuGmEPnkzjiQuIzG3TsHq13CUdjlwNl7fhV4JIBxhva8yECAVs3LceLuhmz
c8sWKkcez4+xm49DxPuvcm8RU7gXTc2GPdrPGJQ/U99ciZC/yXRcq0E7N0P10nbOPc2ibZVPN413
QFEFn1mXP9UtDJrW2hD9ltBHwTtBKMwWpTx13JdOTkdXuXSPuZh54TbpGO6CidmyGeq9Ho3Xzhk/
09b6ipGM+wLkT5kY305uXMY835iUOoZpfY8xBYShcRtIZCHjPLP0vBKS5zYsToz3z3zrLinO01DO
Zy9VL4M73hpl/8a4HWRSnhLBfVRSxZeK9tmybKiXwW3QsFDwzKKdZoIgA0wwe/wmggJtISerEk6f
cZvt0f2oi+2InkJN7yO6bEYSH2Pm7QZk9fPQ5J9Jmv3RjeQShYqGmpwgK0AfTCK3AJcWUW8k6xJC
O2HSp1QHOc5NoFuXtr713PKQBfEztl65JQtHqHCOr1EjGafFvy53dsrJL0kyH23TOHgAXXwrgCdE
bjDyhTMlPkijC9S1zTgQZJoiFxcKZJ21F5OZhgCvzqHHuYFZyHp16D+/5dVYnvMijQ9LoYIQ5ath
C3n1rOKYx2o3swPaAU3BoAQTfTWUzW/Rqu9Bw1JAV+lrWZZgw5JW4ujTxo3t1Z6vl90zrjywzcJ9
kZNqDmHtXPmSkGHzfpbgCB3s9M9MN6HCe+bSWVFYn6meXIilXnG+k7ZuPkCl+LTQ3VqnvxsWuwhj
fg3HslpEtgV5BvpEjw0e6lEQZyVu4FjuibPeOxQmp4vB/3Y0Au3iFUCsBScJ4VPumMXkVzh6NFoC
93Vd5X4AsHhlp+65D7tXkDkwFfQvbbla1EX5GFC2EXbWdAAf69EBy7TgUYiNkGmD+tPCtnPc4GNO
vQTlDru9Z92DSOLzZVRYhCOOoBMBpNe5A0/VK64lJlc4EQMezyfgnsZLHtjKDxdQBquUg9XyHSsp
g3vimpPvoqS9MgWF+ySUDPnEpyPHvKdsz7igAFFo0LQVZY7bvrb/Wvlw53T6E4XiUmcQvao8Q2mf
y4fJWmw12u0TpqqOiDgstTDkuzNAr6kdx/HdWt/BaM1QHaGcRNZLGOs2WlD8LRET9bIadxD4O3/W
FagFreSOp9VYbHlW7by0Xkit4w1MArmzBRafGHfMTKhs4VjLlTmTalYURGJ06c/dbPygyfleKX4l
//goRvb2dlJeWZq/VPFwAJrwMVjJofW638FK39OkOwe1e+hx1M69+k4m7EZeWYAxxgm6Dml89ys6
Gwn/HjSz3fe8ogkE4XnP4+CE6/Oua/WnUmyCQKXERAxIYVg4PVYIRc9V3+3q3iQR6Y3hhgq+HPJP
fNNDHmWrNjEvYw4Hq3EwByx/We28OIbbcbQijMuQfb9WlX80qv1KgdG4YTeALQGc8jhgbeuFh9uD
CpxdXbgbqg7OY0ugLNXx4ZPZ4HXtoGSZTxzPr85AjgU5DXFWiT9c/DFcAOvfSKfH+MVJppG1X6dO
/S9uubNCanI5u7ARE7GzsQsj3iwX9FgvL6abwIYcEgtwRf8T1sXVg+s2ZNkLhYPAJScThEED4rc2
rIOc2g1MhbWWDAf0nNcpFr+GZR4URwl89wdkn72ptGuaD1v6Ki8IsQediKnrQome+vJnCDySCLYB
zxpEUDiDEGub9mLp0SWespdo6XuwHe28ONxD8EreTKGOMZ9MvkZcafcD2Q8xyqsVs/0rk4uJfarG
jTeGk++UvEiMKHrgjDvYXv7k9s1ADVZ/r3Prlf4cLEcsFNDA+KheFNfmZk7PQdEuRmy1+KfKd6Qq
MJtZfWOqvcVaAOaG6NtESY0B/ZWiFYC1iXGY0fosRzyn3J76QLqbmGKBIPSeqQIs90Hu3MNs4geg
KyMPIPHnm3x+SxDpcQUQ6GEMT/uDhp0KUDy5E2wO/jCEDJ8W2aNEYA8rbNrJLVqwdcRD5gQHs3qM
NynnTh2rzh8FBT9B+uTW3b0Nio8EAHMhxFObSKJ61UXEAtyXeRvSEogZMpCTDj+Zm36gr12TXD6P
I8A2tKORvCncSP5vL71btxSaiekSWzMH5XJnlfIIaNM32OHD8xj91DSPcVmR2i3GPRd+doaV/U1i
9gWkO37biht3AnC3L78Mk2cwUfzCC+RB164xsnHIDPiKqGtt2dkXw12Puve6nrfmlHwas7UXothy
3dr3JHcqu6J3zBk3lm5xLkNvTYCihpJbRAO6dsrcywSGus9GsaIbjim6pxjU1th1TGH0VvfVG5SI
VTLyRivZe4NnZxyFyjtSiYN77Bx3bJr0TtH2zmC1Zmn/aY8VFgKc3gFPeQQoWgaE+YYpGsB8knwa
OwqdIprD4K1XO9umjQBUkS0FB3+xywyI9wHH6mQpP3HnvypL32oLAiuTw/sQTz5h2b/sonAgC3aR
mfkDHafF+BD90bzsX5NT4xeOI4spS2AKdRLu2N3iOSJxZzSIL60bMLyqx5zIZ5pD6DMQMIVitz7Q
IvDmmoJSU2NZSWJSMG4TLLoAJAw03unkhuWf1pl5M9fasK1ZTJma/THO8Qx30905TU0vA9fBJ5YM
VycimgMaUztQ6AMlC14T2UqEzFFnPAi75sXpApC2IQDfSa8J8HZf2NVuVYct08XnsgpK8eM2eK0C
2/pbaZLe+iz4HfNK+nHLllinfm4XoGZj4a/4tTjvFbA97nTeQSXz1zRjeOyrfTu0Wx1ccGM3KObV
Kbayj7TKXvA93QUwQVTmjTlm3T7tBQR93quCBnsHVEUax/Ym6aO9o7m/3gDoQff6Xbt4UEaVfjR4
ZXg8ceqmksBOqnMhbsQGI9ZNkqegJ3TDKXF0qp7k/3hK8Rp0xbiR0YA2AoAE8Bqax9GYlxmnPk8T
BiwgtbvUiU5Z53yiuqP38yxvtEb/m4j+L7TJYK2bEN9m1zjizWJH4Mi/81JZoXr7yakYlTIPAHto
jemqjxVdSQiQW7RjzAqWyPxwDn8CPftjLDkHO7S/E9IvOPvNeePqZJ2s0b0khrbvU/eLhSsvKY8B
ctq3OI57ds1kMdRFA8vkpwPLyqJeztbPEiHgbKj6PcqSr9EilVhnNzdtEUtaiPoJIv2RWXlnh+mb
TYKvHKqvPLdxiLavU5+fTBYOU6HeQxUtmsNJxtE+kclWTtaWU9oPRXkJ2hvjDJMnTTZQQde6SzbH
zmbIcLHxOibWsYHXazpUIpCDJRwnqZKiPQhOy4pPiK80GZBUUQfrurtgtC78A4JYwUED+etmCAH9
xE2Pfud8y243WVkO+CcxuK/UIu0cLbgnUnzXM3bfgUXZYCPcejniT69zfe6Dd5wD7yx+bs2grcaq
/+BaS+FOOjdrIzNiXy5vG+V+uEZ760ZakPO4IF/UHEzlFCRgtGO4SGedRqbBYmVrOpWxR55XvlXi
idczBimamDn2NZCGczTux9jBZ9tSaiql2AAjeth5z72zDl+KhA+w9Ca8XNkuhf6OuRq/fXMro/5d
n42XXtg3qjPUKihmmipmXHpg09aCkD/JBNjMwvwGsEc92oQh0Yw64wIZ7l8ZGGh/Y5pfEFDvdQCU
GnIsgi+SMddhrDtOMt+CrmYwS+K92RcPOQMMjKYIFlSYDmvhjgazEpVuoCcv7Qz7qo+MfRwDmR2i
v9rUPsBGYm6yD47pQpaHD8Hb6BEp8eNZ+abKOOnpI4d0znsDbYFkOgDzjpdhkeXYgUbW2Q1ZqS5g
oTsHXuSPaer9g0WKe3zWI5v2b9z+Q6j7oV2Ac+pIQhHk7eNV1dYSt+qknVpsczERbosNYtvqDI2Q
FePnMK/Sf5hY2OoTZ5k/HEQGTDP5/MjiPOByZedMq4yk9IkM4o8TWeFFQQNatYBQKiKJWrPXJ5Qf
MqEp4ZrM8jONYsOiL7tz5gjgRu1SVtplV6cZja3AfII00tovXjrwy1zIy9ST6QfXtD9bC982SdX0
0ItE+9YADu+gDyJKhQg6ld2bVzuh3J77mOOH8fALEUz/JNn5l1ZxImYipBM6ipKXySJHT0h8vnDn
R6Oyew1WFsdmY9N/NXkp3sWc9SqRY9JCXAzMlR0Y6a0RTcpBU/IApkrbU7fB6RyYTo064Sh/kJ28
zSVabao1P4OKxFNKSHQ+WboN15ynfY380ly6Fg1j7VGZ1azr0ZX47bKYCFJSWUeSfTQ60GhtnCys
hhtXY7Tn4ZTQFDzd2E+9+8/GmN3b9Qs3Q3IvmqVYrQZPJpBC0mkq3yLBUk4a2r33hSv5hmlXbFLQ
VWvDdtZLVS5TNdzOjFy2JuVPXEBZbCbsBtgBCz6mul9VNYYjS+cfuIZpkk1YTKgmT4yU+bfX2keI
HCQ6kj7YSsYj8Gzr2VLnItDh+Frul+kln7FKjlUUvKWaeMBa87HRbDKlf7PIYSobvCcnk3/wWt0c
bFqY8+IznaRPs+u8eAnZ3inYAao6c0CLjVujhgk9fp/y+la04XttUPpDalWHoTO3cBkY82MtvE80
I6/LWI98zbJPWiaohhcZmz73amWY7jReXYHOVX8gcNvn8B3F0FyhuF5TLniQZUSK9d9y/UTkP6lB
yy+Ij0sW2KyGqJncllW1w+uD0xsPXm4+C5s3aJ2BRuvHol9rdIpciJEWZBipAJcl+wK7DswL7Lc9
/zHmPoXYD5j60JkyxtIrGYAUPJx4XWRcgDPMZGgLTC7Ce0fWQU+mEwqAD2imxtfsiGIQKlBOsjSn
58nQ9W1glNcks44I/A8tGrVzp7MmMBKLPuK00p9D16YFMxjlh1LVC4RxXO/zwuFu+JF45FFZmKIg
5FDu2AoaKZryc7SKS2bbE6mgEsKsurujftPJNhiy1p/yYrrR83gdKM3JE+3EKU6E3WTrkbiPYHYf
bOM3bYPP1ioqXwYUumkul/akParGeJiZeEB2xOfldjQy4kIamwh1v2LqbQUNmlmEf9eYPuZ62YgV
88UaaLGyERQ33DSZKY2tMeKlbAoS3+0IaI8/++Rq+c/SMBHHRb6VrfnsFPlnoCF0Zin9E062aFJm
dGtn3FoF724GBiILg36z2v6X7kRC6CY6IR21Qb9j/cLCk07PsA14pbr6CnPLIcj6N4F7eclaZo7E
9J7ihdX081i+VfUECgl/dcfl0wGU2dbHdrZIksZnYLg7Ec//qn46xbPaW019YF9yKKzohX7Tf42i
cpGavcxqN1lO6yrRxan6UyW5j0eE8EjAFTHc5ThqKYSD1DvXyaWSnj/SqNYxMWQ9cc0QYkBO9VFF
3zN3GH9Y0mgtNHlFHQuzBTtEKz6nWJKOojZ+u4bJH9MdtSypXs4MqLS0zK2bo58r7jzWpg1rbZd2
LjfAoX/VeiygUXiJ2GKvypQX7hxFPIhpSjo2gSDSTm+YF88lXZd0cnNtIDO01uyGptgFQup2j1wv
bRruyf/YgOOxKlMQkID/aeNkN9sDnZBFQ3I5GwAoVssGJ5UAMVVG9GOJCTN/eBs9pLohYpre1Waa
cQGRn5i72CK1W2S3HXcn4p72R7+gWwPRs6wf7F0B1hlHzfSqD+KOj3ffzaTqHYfeH5ugTudHEBTU
FNGKahMdJgBVLpgNyTeupwioIx1qnMA2PyPRP1yHlgtv4E6AllHaqIjkv3BDApQhZR+PvDiFFJDQ
oJFqY/qmYwhAipAXc6APDQ2fH+PaFfLHar0rE/c3Worhd06Kk7+0f2ULYgViypddApjBdh/R7El7
ZKHjl6zb68DHUbBiF1G/sw31rdcc3pl20wGf+LEM/5g9macIIUBYL1mdsWTvcLQrorVkmSrO25YR
xp2P0YIpnbznRoEcFy4BkJrETF7tMNtuMY5JHxG4uZtx+GC1QxVhP7v7nJVoJvMb1Ujltkx0vzNC
v4shRQI3+UxavpI4sn8pFCAdrKbat1yurWNXfZPA2IZVB7NVZ2knvXRbldPDrdIX6OXbwAMKwgCi
NwyvpKRem9Lteae2G/Y3J82dSDv1hFJn5ynW2x1F8ifS5k/V1L/oOfxRUoljzBlbgAPu88vQakdq
Gb4r8DyUnL2HVD7qDb0jCGaJ111ZQgNqCSnPKZnWW8fBlNsAyMtCB6uV+Ghh2kyB9UF0KF9bo3Xo
tPwa5Q7YjaVdyOWH2cTt+JgQ7+CsBLqf5VbLnofwswMum/EQpm0GQ+OE+Agmwga+kZE3WOGh/VAJ
gzxy/i6Y3EdmRy/aiMTbzHcGxODYRIRBAziaIKCSwrcr6qFN3f2IYZ1tQ40OglnZl0Jb+nv4XPJc
rw4iJgxswz+inTUmlFBNDwnUYY1i6nO4gZqWMRVIyQ2SDemS0XvxAnXV8+TNw9zCowKJoVLnJIy/
IQzGl7a0qNjuppTYv/4yMkarWJKsDhEikv9NxMtmlA8leOp1+9vWF47VwGNsGdqrVuQ08mR0+gHu
28Qa325hxd+JGAPqEzBE4n75ylNeP0If+0MwZ78h4VJe1FW+6xq+P0GeRJjgSSl12CNZK/NNmGV1
xBh+Zwxvt/XQbHRWXm7h7Furf10yU0NrnjmsGT3pkvSoRZsVhxKGQZzabbnUg/ZEdwG8sL5UNJ7p
eGUCkD9Pdklda+p4+Gg9AiGDYZOlkF2+rruOacG16cAdabNgKXq3nBReYhMVG9rrFBq4J3gPJnKd
D+hrfHbNymklyaui+JliGB6hNT2yrLrgQu2oQqFhItNvaTYue9fQRsLEWtf+hjPXJdt9UT0PeVCn
/Kc0No9FUq0DJzjMBr9UW0afMcs3qC3zNrOwgUY8U7QLQQokqEVfPFdAeC4W+5lbIcIXbJVvk7Le
5OgCHyq1t4EpsYkwbPSAMlgUQX/Gir4e5uLcQ2pbu0U8bWVoUeIkODcMNm/DhALKNQeOwQjTki2G
3kyPyjSvmUIvtwXNd7hE6ZkY0UJkMFlwLODuTwAX8lDCRASgIazG19Wyfa5mouLDd57pH9Sh7MET
nmLgKnHE3yth6Ek8BjPFWg5zda57ZCItHGlYWALP+1u5wsRvD5/PGApryy69x5NMw5AdVvWOIuOH
xDqwFhOogY5SybURBRXepGAb2HRl6VB3CBAZB8FxjLz7KU0s78tGWO71IDYJQEpnAxOge9dIIb+o
yHq1MBdaXAGxXY7BtoV1jRMUl5oap5Nna9Y24CPflra6tzR24fvE9p8oLfWnQg6+YiiFfb2l9/iH
vzdgSWfER29aWg5m8S5NF9Do4jjRoombCP0/M80Za4+aWkxlWHgs1l2woniK9N7CMTPNfKiwpC1L
/YsEztqUnxoHApennHQRKFUCdAope7qR2dqKOn13lP3s1YASDPN5rnFNEQZFbLaZHvvh0sl63IvE
+406VupFNP3whXtJcIEKZK2XJC+MPzybva8lePHjsfuM5+xVw0JSxuHVbIOzaGfewKa2jXHD7oci
jy9djpEqarGrTQvMJAjIU7L9oKuLrd4a4CFtbRXKuBzOs/AitinzvFVe+tk6zUtcFb2vSI+zC60f
KR/RyiQ3xOYlfW314j03wqun0v0QWf9w5b3ns7yHjf4uun4fGly3x6h3N21sfc5LAhJM5S1F2mRH
bPma6CM/TQXf0VHeG2s4J7xFtx5xQx4DtpHxYLHWgQGiKfTrPgP7SafPtiF7q9ik9RAZhmbKwXOl
fql3fKtasDaz9j1kzU8sBR0pJnpL23QH13UOoR1cx9TaG3DFTI3D1TN/hCT+ANrFdgGd9Wk+raeZ
Lqg59QvTvMMHuGOrM/h1gd2p4QBXnbiGWXlSxNMKS8N0mz/HffTpDRD6+OM7GRYPEQYHhbgejALr
EsU5fS1YCCDryPZ3kPG1t4BHh5r9qaoR2AkHnDvcrZT5PGiCU1QUpM+ifssqoMYrMTEgRerdUIQN
+BI/ajn7ncVCo2WAnb32HW3swl753FWZ6wvAu/h6GVo0d9/q8E4BbN4Lrs27DIWeAAcxsHnvVDSP
2VR3pVHPzY9QXeNeLBxJysahsiwNUDw5Ev5fb6fjjxlWxRNGenMTY+LHKLbDBw8Wjl3NgfjbfuZ2
tuqU+d5CFWwyF54FxZN22y1dkjUOtNzstoBzmldpIkA3kb6LOuvDJC1IQR9xQwfQD+NrcA07ahBS
PErcdOO1ZYZfhQyaI7gZe6v4WkA0/qRcBbuAm+6SlFyXVr6xH90rCuzxJtfhAcfpkRYCYA/RS5wu
eRBwG6sBfQn7yom9xxcR4j2elJ3jdGSL4LdxW7pHuXUYqIXbUKqbQ7nypm0QZ79xMENnYRXiQbPf
9pB/dyqY3tjD4AYPs20uwCfEJQtOvpMZ0e2aCd53NJEuhpJ30NAsu9vG2Mo6vg96fA6mEv9JLO9q
VBQXpdW0TcreL1rtRxJBXZXcyeRsfthDQ06w+tBrddUI8MuJhVLn5L7JKRyMoLhbjTBWqB874p71
jN3MCWGk03/EdSaT9BlwZIYXAhSU+Rn5pxa3W8OOvvHRH2lW8FPF70pVlzAd2T2M4ambkh9l5hTx
eduCr0WhFds8iDiPxL9Beg9TDvWqsd07w2To47+wVz1B/+dUMzk2at5Tdt6+ViR6IfIhXDEv9c1P
Pk9HmdAiZqWLinKkFXun6u6rTVxfh07n8WzqWA/LHEF0sr/IGNBW6Q2nmYIXgQFdH7m45yWJ9wIi
fLQtCCV0TkPmtjC4a/TzuoiLk1fKC+mIcd2XEV1fdrByvPaslyNZM+uCv5zsB1XwK0bDM8WcN3Pw
boB4BYG1kLQFXB2/mxm/ytT6BKiKIA29oW3yv6PTfLUQr6G0qWfskDPBEOspMau3PqlOSmXbsBNH
o9Rea8jKiSfOVe39yyV/wisNsmDxD/RIFJucl4UI3lTO3d2jQxi+0OyZxygg0UB6yyWNBO2gfo1Z
oSEisaL1LCq3auce6TTT2JKMNVDNxbBr3CJX/aaJ6a5dq9/Tn/JmyBxssDuhFoFWjr2lrE7MzVcu
y3adqd7adCLqdpHSXwVa8caaomdHdR5arn6UBJjyipfpEJdsMZHTgMe0JE/rD1XBzKw1VgpBkj3j
VttV6OHrwBB7vfa+LfTHVT9YX62O3yUmxqgvuRLNhGBj3LIZHbUjQ4kNCpOYeUx45fqEH9lS6QXV
Kjobw9Sw3xuHEEiAZUEPNe7cJdac2CZUVwMoHwb90mvAGDIpG3ik3XvZ2bafBXXyqzm0yfNvYc0M
9qp3fmx2f7u6pMmyI/O1j8Oq2UnN+HCc8N8wpMnSM3wt3YT8/Czf+Dt6juyF0xDp72PMM56HJ6iP
IXXMtYlRtqIusoPI1Xl42qUji7WoxbRxYheGZ9hfhygjm9b4YlDOeR6BVRge0FiACWC2XIp9OiP1
7cXS4ibZNlbaYRy1pSJQXDjBIL1P3bTnJbVnHc/tNYueeIJIjzZuuTJQY+GBl/cozVDBp+HiloHy
m2npbeWlRjWA92vl9b23bDSUVLJEKNV36CB9VEF11Uw1PZch0MmRROaxZ1f/kQ1Z/CcFSYczyH73
clzKU8Uh3fT6UzS2+xps1toUo7thx8t0nQVfWUtv1KiWIy4MnWcNlWfl1DEA8S4n2TRPpz6SB1vh
sODXcTS16i/MZ4haUP/WfG5fAQYXOy2faLB8tHFU7nIT/CVOUMGtLDq3bsqyMGI41QHN0ofY6v5c
5Hdn6YKzcgIw+IX02OQs18yvavLAUbTur61wygOA925mPnJIO5hF3dD+4Bhxt8OMBXys3Evk4ecu
hvA7EjE8WgFJvh+cX7cFeA4Q0uL8oDFHxka1nz3mt7ix2Sc42nDJ0gjZqUowi82HdraRzSt4VTn3
us4e9rmNghclj1lTv5pILlmmPkVc8QKOz3PfPZELOysP+21md68Y+iHYD87TGKd76UHCXkgzCgCt
m8HEIze4UhzJayNvroowe4WPiAG+rHx9aWsWqmSI65tzZAfHlLbxjj42LvIU2hjRe6tlO1Mzr1Y1
nLwOKmOfVrGvY3pdc0fYyEKHKWbSplyVHRVFRXGQM9Y5GeerxLWfXQz9nEeesfZ0+4TfPni13OGL
SosUEGrOwlqgJ2PvXpXccLWIOSQDPEnwJt7YythpRv5mkNvZNFEHngQGEZRx1iNjTg/qbKgHvln9
qGN1h1eo32fVvzodsk5edDXDGx7HviUqkzb1MdDDl7EYopVZdeN9jrpPbegmqBPkU7yaNGZsSrHT
eJdlJX9llEEPqC5YmKGEsQXuYUuYjisMZA03fhRSYMOO038UPZ3zPnL5AXv3rIsAq3bCV0s2pseT
xlTh5K7zPBW9y24T/NZxki62RWapiB4lIrugkyG9uNl8mRWbVRp0obCHZuAS8+Y9WrnwwvJgGV9r
niF4R2obljSjhDO1IqwaN7iXDlULbgTg+KfuNjYBYvM9tSXtf1H+I4buJ9K8E8v8D8uw7hbhxnXV
F5AOBP+u6TgXl3wSwkZzkKXaziXmJLRsg7RKQD1jkNHOYyYNMo751yFYT3vIeG1bvt1SzSOssxAK
aK8d8mBkbJtidzWWCPijFW5jDSpHoRF75zeKaW44zlH1JeBeznnzzxXBT9guBiv5XJY5m+7S3FdO
9YaUTQ7bo6gG0FKyKjzjHevFaeyKL5QWeBjYwiLXuBjdeBpieQSEfEaly9cFKW8IwbzZjG55espH
muU8+qQTVmGb/TDKbwtayNYBY2yveYj9lSCiGAKKEwOY67Zsysso2dqEDYUoHI7reRHujTL12FI4
vpM7PzxXFCGbuf3Fr6W/JHMQ/VX23B2nEeReVuO9awOSWXbmzZhme2DeIEU/+S7BX+XIRIKCc8Ei
HN8Lf5PZsO2ei+Cba8ShX7rAoyp7zlm15VnzUVizjaRBnKp2k9dhknyNMFdms/U+pNOazpG7gYvc
DxLjha/GPaiz8xBkF7dnrpw7840s1EdnUl8SI9lHBfVD5A+JvMb1XxMEGJDtW1mStld2y2ZrDhEs
yCTQkk4Ku9We6tIjrt3vrBYYm8A2o8hB+pPXPkZVHRv2Tow9TrVx5Owc4bNhlSTighKDD4ogUcIE
4+gIuYO7soZQe4rnRvcTBzQsyouDdT1F0evN4ZBbNKNTyt49Sc8strULcCWwXa5nirWcoWJ0dIR/
rDF0h2D9/h0jpBsi+8+9HXxUbAHo1TilJeHVCM4FZ/GO1AyLGxLXMCiLZU8TLIwDfcJxbOrdS92l
wbpc+JtdSdE1ubVkU3WMOXWR7AZqAjnRo/AJrjZ98lmTHsYGySyWjX7WCB1uyqz4dqPq24AAY0/x
XuSYFFxtOtZwZadIsfOEw9SNQJm9xr7WjotDz6l/eLUjlAWLhU7ClyuT9KCP7e9UTYeZ+nJfRgQS
tWJ+UqyqKIkEgjOVyd9mJE+aa7c4ZQeN9/xtgO7H90AzqJ6lxCMs8GcNc+2bIvw0LFosQ9P527CT
ObtNnp8Cp6ZL044fuQELJ2y+o9jDZexiERJlzLc5bW7jQiIe9POcdFeWQJ+ayFhNLtNhZrD4Bv2+
i3Tty8boFeSQWWG4FqS3cBqZ2pOiPomXRstlcwyQE8x5HynCqc7MvRz61AeIOA2PZXkZKnplNDv9
53bGvcB8xLEY1juTvuXSkHfZ4KuJB8m9JLmKSWIOBqehL5fivrEwEkBGKVp/rOeLHVVHc4ZdaesA
DgQvb/DBuFldjO3Bg54Z9KVwenhu/Y0x8JQPGdhaKobr0PmK0+JNDh23M7o/KUY99SNxyqh8CogH
r8O8GIF0L2pho+5aT8sSy6PW1s7mQISmUM+h5YUnR6iBJhaVnWnpudqueIGFQAw8RcyqZwDMfaLd
GOtwaC0/dMgj4bP935mMCTuPPdeYiF/KGEtegzg+QtvN4EPbhyYM0Ysm/PgQN1YY/Y59YHETMX+I
dwpWtjUWQ/y1Y9JcGyI5JEqeQyWOHT5Lxvlrrtn/cXReS3IiURD9IiLwBa/tzfR4/0KMxuBdUUUB
X7+n93FD0o7UjambN/Pk8xSFIEsLK+bIrz9mXX3B9wDx4J5MWX0wYpi1wMC3wYrD6pAsZIc3tK84
lorlX5tg6DeOOS6DDX+FvW6Y2SiagqVJegiS6eA0EfKQ/VZkbFahrp51E2U3rIgNpCFARnUSPw5x
/3+179mv4iPjW7uu4WaRgbuZbMoj5mVPgmzvihk9Vhd/0zAQKze0brhWi9neUMTHsSCF00DWBsIa
9S4tNRWij9fS9fJXP43KPTk/e0/6AWXomgYfvFHuqxZPbILqmmbdLnJa7mWytJtF9fF5obvqUvfq
b0qsD26Al0RrvEGErRcOFHdNAA5QDOoNMzMwGcWEP5beN3oGRxvNcMJD9DZK9cn4CyXNYudyelsn
Zv4KxvIPq8BGpy0N771ZBbOVb/HTuQemyqsZ2t7pfL5aEUnZUNXCvMfyrGNoWLeR1WB8DXhQegrL
90hqpnMwl4Y1q6Uc/qesHmMNscldHuBydLT8wua1Q2Quyy3Do02lc8bsts3d6NlaQuygKgWhJzy8
Q/m84rM9paE8ZCAq0kT8JFn7WUM4Jz1DgUgvNJGg5N01WIcDTpA9It4GaWg/Mg30pb/pr/mE6x6s
ytubdiHIo8mMRQ5WrIkKSJbMw9lS1PTlEixSvbzHob1XFk9cfW1hahwoou6rFzkbCnCB/NcxtzJm
XliYVFVEeVms7Cx4gFz+CkbrRzSUAfPa4G7UfxW9GzsgN+jvZH+VDNkbjZs6AU8yhsEliln9alhq
Cx3JOPqmrcpA9gij7Y3b5u9T5FvH1vOdFRDI5xxbba6dP0uMH27VfZc5qP5kmT9lZB16P/3hvgr3
hSajnQ7Tr4B1sa3HrnkMvPqUFtHadEA0h6rlzUuj19LwG+0ZmtfSUGa+UKm5FP24dqmbwstAMSHl
3rR/Od64C+jiwuhB9LpbrqEMYokNdpvNNM1Ul0CBo9uyq5zdXFWA7H2mrtoFQKQBc2JVki9zatwV
pajIW1h7/aLAZBfct7k6R3T0nPII2EE94IrxrIhqsv4xgkW9DtoctLEBHeb7/pazBIrtbF5Nw5df
1wOx75l80QIIe3H9Yu+4oOsHz3hfnQalYYanqbP2cqLSj20/TsjAZnfnhresMu8STsupbLd2jA22
iXGLexkROQ8ppXsjEPJ/FO0nCQhVgApbNUzUB5lVF1WSCpKcmvnipLD3ncTq1/hiuSngsGJlUz5A
aJwr8bygfPgfU8kSEl/wIqM31vd3ZopyFFdrvPB5bqHhPLp9/iZH97qGTD+d3D6ODvA6J0BjJoG+
pn7NrKKJZZO8ls+1RXdbhuPtoBlGhA07MJrZGvrRwJkvdy8FB5LNlFHCKoJk73O8q9KORXbk9jsO
qr9ZztcuYzvZ/J9O1DKnwJ6MXlD1/yonf5ra8nfEebmOhwnWQPGvigr8NlWm6Ykaf+ZCM5SGyevc
4AMiQ/1Q5bReWmP4Sf/tRxBH0yaD+rjDzHSuA/hUhpvSQ/rfuh4rnoIQSs2ycQyjo0nZH1HVcurx
bkzRzFqdakVo7jjvVHkayvpftghMSRQ9WNKcxmL5zhfvk+Oc2Pp4U9dQQ7nYqQ/ad0X/zxeO2OUU
SawDpd9rzcQV+KCtWLjv7RY/s8t5epzwptpWabYR8VPI6C7FHNPrrBl3q6rxn1o1sXuO3ynzu9gB
hynPDp/LvvvQDUmlqEQfMp4pNqNblY9DC9cqnEamrYLVciYeZIFbRNCptrLKHvvOEmJK0qx4A3Xn
9RSH1EAP8SteZBoeE5Xs4SLOx0rhMGqhT3JAe+wn8xzVingwbUX0LdyjHZ1tgiJd0d1onrlJER9t
QMBpHuJjSNVzSn5GaQB2Mvbvh26GjdTC1nTsCaDP9NrNhHq0KzbapqskWKrb0S3MKhTeQzx7SIsd
LCrWDPPWroJnD/+nH8DEUhqCmp/qf2PP7d/m9/Ay8I7TS0/w+qPs/pxGHudaPZRzfAxL564Hs4Ik
YNRWRCH/YnszNqQEFu/koZEHY/xRWtSHZghXWvqXjDK8dp6eWC+jzAFU8oOiJl4l7haL1Qbtv68L
QyJrXj7jTpxhXl1otSquz7hlU9rZB7ePf2wMI2Pr6ldecpR7TdBxGG14sjYRloWFdts23KeFu7fD
fl/2CuboXAFh6ea1rcNHGU7RjqXCq4NTbGMiAy60mLaaHj6rw3oAv/qs8/qlt/1L5GMv5YkFshcn
VDV5R7u9jqoosR2n87C+bnRDil8KCJGeSC5UXJP1oNHKwWbQB/Vrl8JAIx+5oflzTV+i2fgGi3Jr
vdHoeCGHCLmbjBpNsgHdBYPEp9+YM/1EwbpYwkNc95dYez8Yzou9tXi7iqtsM4exwH4bz+jUNGdZ
xr9Bg3kOqoF+wM57yrui3FJeHgOCZ+ht3JTzRUjDwGqZZAtDsHOST82T6YbI101XXUk/rqmfeUch
NfBgXxc+WZWkG9v71OWCcUog0ax9BMFTvey5DZufLhKgub3Ov6R6AhlLafC38p3umzHVPTc6KD6U
F3H9uXXDu58UTHUqx1FcprEFLFNATdpmUzbAwZi9hnW5kJeUmNM9h4bqvRcBXn0eVjUuaFes/bTX
e1/j8uhAv1C5dd3aMbzAN4poJOwinsLWGpnOXvPUJBAh7cc2injUuHgao9c+I3/C7YgV0rwr5ROV
MLj24+5LAWGRM5jNKOvuZgqI0HC4qosI9gSk6+vZxlXotIrMMvbuB3jwh8iZ/hLa5wqneRr0hIWP
KY4P0JWGxzYmKUIrgi2US1iQNa91sYpx5tvuWKsI7kuCdPnaQ2Rd8dt2ITDQWNh3mGMAyNrqUbJc
45y4YGikd5x6O4Xfi4Zq2fT1qcsxU4IEch8Z9DMKnhxf38ZOrfeOb+tzz4V5iGASbD3Gd4ISgPIR
DZmXM9UbjqP4gLbu4uJv8AvGjhxe611M2CEcdDmsO4F9gKCOyE8a+2W4BUdrmdXi2+VnAg95X+e+
ea/Ie+0H7YJwJMzxuhRXL30fxeKpzkGvODJkVx6U1rlVxcABpw/k97KUH9kcj59+YAFfmtlSH6Pe
xqs9GlrSt0Mz4+wKQrFLIRw9tz0UFZwBwLoTV3xaJWkLI/rs4BUI8Ahe4bm26+ojWsLhhsrUmhcJ
gSZAF0N4M1qonJuSOoq/jP5Ooi5XzzvNkNfDXkK8PtWMUmxH9rS/a+ipJdqeleruqaUxEmJMY1ge
5MKP92iH7i0P4M95kcaGcjlLvlNSRo9yGDnc5K1fXlA82ZvkgTb3vbR4ZpA/gAI79iLfiyG7Zjbt
/rZ0mzmnNDxAek9LFKPJfSko8kFNncvuFAJ92WpiyLhm6S2KXeQ63l7xA3pstlcUIsIpwCJ55L+5
zKcWZChgXJqlJrJCvFuQZTO7xZPGPhFSW87TPDUzWp10M3kQlR3GG80Aey96O32ocSrvsY0Xt5qA
7KYMon5vzWV8Oy2pv2ti13ljMISBOy0xsbayzfYuFN2P1JTZa8t+4MkzmD3tuBm43YgDwtyT0dHV
i35v07I/CCVdtqC6P9gQ8/acHJkbyWJe4yZskyCGlPFaebywmwFj0jQWHGSQ3WG3BqC1O6AVpT24
DEuAkBsotywqU06vU6Y3jgSZpVo5EtXCjZpoNXxHZWY/Z+MSrwMv9bd05rV3Dc0UO7Sm/CId0Tx4
4HsQwroYp3md/Y5pL14keOYzr044y21xrug+3mRYVh7qcBwehaWKz7zLhqOpHfNANjW6t0eF6ASD
/XExMejdnrSKldodTVvk2Uqvbl6aVKIxKhd4TjYMhxrS5EMcJPHGoRiBsEdP2Tcqw9HjdbgxAasv
MwvrltTz8N11fscplnBX7njMf7Aoj1AP2rOfz/wPlim/jG4IPiaS9faKhN8ZoHq/cuBy3Wb5SMTA
vvastXGw/HKIDg7OkNGUNiQtFLo23tcD5vMkj51nDBagTkvX03sZDuqntEJ4hsFU7hq+l2OKUHcu
owwtVYUGvrJVpM9i5qet6iLxP2t7jCAXe/OfN3ugQiUWv6PttzjB8JLEOIeV9yog+FJhFTDZulfi
G/ekehw1sR+fWNY4ljnzEXu59VRb0aPf+8td4ZfOCVD4cjcYYo9iSszOLYeKVzFqCTBGp3xVo728
tnTNYDUZkjO1sdTbkuq5nYsmIgbQ5cS6DIhe67oZhZHAHqGpw/2kGPvjwGnuw6IM9p4jYcNRs0u4
36cAYjSjsyrK6wQdo26BKlpQ/JZ63w0BtATCsGBZF1z/9WKD0Mk5tiyB9gEmd8EmA/t3NKTA1n5f
xoeaargLqWQU1mAEC+XESc96KGvuqK4OtrQqx/dOLeoH3m/B21VboOlqcHtoJaF9nAD83fDqYIRM
3QlXlDQ8eChqslmqk9/Pm5HJeabBbhMTyFv3qNwPUuZqPamA2qneD3YknYAPeTb1doB9NpI4BEQe
kscHO439gyy0fQzxprDR0dUzZOjwORmwB0ZdOj7kuI42BOqe/aQeKRYe/7qswgxXtESRNYvEdRdm
3oFe73brENZk6O+arZ1CdmF3UYLUdZOzw4GZHPUof3TWsUvyR/fowt/ZlWEYcT0CVqRBy3p1uU7J
AOXNPqhtkpzQFYpDjzPqRVc96qcbkD8aSWthSY8IxeTUUb6lXdaeTM0vsfiab8GwVIekAcGcc5ud
iV1nz3Rtms/Zn+Z+v8RRczeJUH0TzRRw2tL0xhSxtx4DixQvJoY3TkP13vfN3zIwQk1hmmxqF5rp
uqUJ7Rgatn7gHwVKWzcT/GEgU9cnq+cqvWqkJ57g/rE5AUmGz89e4O4wHrNS8HdxF1dUZQfRAdzA
KleBWM12En9FKSJr0TJLKCJg9bogSrdOfJRkYdoW1stCAQ7kRp4ZcjRbqfVEWSOevQeXo86GS6j8
EdKf/nVpKnEaXzlfplzGH9/HKoDXYDwqQsBEc7N6Z/Bg/A2B26x1KdqTVeJQJQsNmLRTVDfHHqfU
cWrUkSoRCllgvxavbutboLwnaV3Z48tX6HisA8sBLEhcjf1RaZBTURpdLRP+vFGRQg5RerCfqJNS
O9fFrcXDLdK7sMYDORVzuCNbGZ5LXYgbXUe/aVH9K73Qvu0048vgyuwOL3mAlM5CXCf2S9Qh6UN2
iTY1OZltpACVd77odrEu9anUZf4o4+iOnr8rZGyIj15hNPUiTXWip8FBqXGbS9oE5iEZYJAZViJb
KYx5xG4Bt2BZxtWQQEkEs84sawXFm5sM9r86rtPHbGLXF/Zwqnlu0cLh+/Ij7UJkvagR5bHzHSdZ
FezUdiaZ0M0ZPyEM1QnLA832/bHU7FZI7yarPAy6rUp6zH1Ox+ZYx45cs78fDiworPvJ6VjVjTXc
Z3tEmuliYL5k3eYbUi4RJGrMZlwdafhLGrvG7kAJTNVjhxnqQP15gUY9z5aezmFrJ/gkwLIL4EKj
LXr6J61x+gWdTabOsjUh37GWO/7N+jYHorAGrl+AmWzhEW5jvnTy+aalQrb3oRdjxrPDar63iqgF
nJgVsMYcBM4d/WD6aZINbTEJuByLqesZN57cplTofjYqYpRok+Yhyo266WhM2nfsnZZNGKQsowKa
X/IgwWDR5OG5I/J66GpOLVZBcIE+q2CrGYtJ+9T5Q5XxfXrVzMqnbGEG2kt3NKYTR8eeoZbzR8rn
MHLtTSojCo3GpXkYR8JNEXrSQ2SAQBnmPeo76hT5IOEBCJwCzSqkIfoQ24u1ZouPlWkSDq7asRDA
uG1n+RqxfK0sKnDeW4+GVhw5fEA+Jw/awsvgQ01GHmyHFuq9VQXxx6TmYNctUvwU1aJ2tnY+ik58
m4KHjxPCVl1JWw03HA0peuHFcpflhmBXlFFGkNEF58BxOwQIteesDK/ZdZpOCxMn52AenbvArqZ/
MaTI125API4tI8iG9h8qhTAYzPqefO5wxn6l7mKuNWxfbb0V9VTuIz9Ld/04XzFXaZSgOVrREcJU
/9r09NrIcc4fTT7iEnOCMKfUbSrOBR0tfAp+o+5w/FM5SPNRu3ad3qXDhPAYGzNyJykm/lwY4Mmp
yG7ZuaePCvGbXRABboJmCSVUVf80sCPFBm0hqU2gy/yNlxbTo4mC8CbSUt+PivXntrYXLByWQyMd
IiSfUWkcG4pR7d9qk9NHa3wLZ5s3T+dR5N7aJgtOjZi0vmM6M0Ew5GyewR547l5bs3VLrTmn7drr
qCtLTfTiTxLWZejRy4xb7MzhwLvr3N7ZLJxV1k4NtnXi4LFthxJ/HuE4axuDdKd4e8n2nZZXpG7F
H5k87xjj3Dogj2HCa7yE6K5M/AnPemKyz5DRD8/fNW4IhehjSb1qQeNa2rMBx87l51ASxPuyv03j
2nqavYVjW+dyfZH4aG9nQ3qq7jvz40yKpTNxs+OsE3aObcq6ep7S33rKneogg5SRVqeAM1atwxwf
9uF8wZWCydZLr2+AxPosuyRDVEmjcS2Rjt/x7qU/oDTnYJVknqGXfglpWRsLwjKyxzxtD9Hk7TWe
aQ9VsdYf4FLrXyZ4Un+yMFd7uUoWvHr0DT/FbP6/lsSXD5Oll1tlbC6iFPrwtspSrHvFYp0cW0SH
VNOk7hjl3CgVU5aJm7B/z2dKoQ0BRFIcwn8h9mG/N7QO3UUSe3zukAcBrZ0wWwBXQset4a/aLS93
i/U7fd6cslR9iW39HfZz/BinAcdYm4oqFeTmHVUbdhdpMet2bvDbzfHCfa26mMrvQBi6EpWF+WLI
YWe0kwszmTNz6kXWzs7wm5Q8IsmYFl36sVyTHjlH9fUkUnsHbm7iRG+/ZBzMNqqc5DaoJWWsgvkG
Vvi0UW7y1QOrP7Y4+x9jx9WXpSyzP8C5V2akbClNTke6GIbiOpymY1u/u45VnjQmuIsz2OMmZPVz
7HQM0zqJl28L2g8IA+iRvW+KexNlxYuAd7v2clfiubyGGEyEGaVA/WYLsky7KalZQvOWeiokLZCt
P4c00qHPc+Zhs+Np77AIpxIYYAacVSNnm4jdEBKw5d6gEsWXyHj4n8HPPOKnNjtWmuZVLWVwsObe
2/rWWF/JIPk/vFj+PmoDTsGTqL9IshcfWRkML9qrpiP3K7oxbnOWSGP/2SUlGpcPv1H7feZej0Jw
mLyW+uii7E9W1ahbHdCL1sdW9Guz190WFSxjI+vqLmemsRnm/eUiE9a+bPrEp2isD1dl4YaHMpLL
MuJSat0CUHLbZEeifdM/TC79OZxy+zCDQliZXlubiKkSN0YbMf3DjO+q/G9Kr2CtMkqPSwRitw89
vqJ4JCVScCjGJm+f6qpLT3nG5IxtFOygJN/FHs55aDU4b08X0wp8Pws+RMObyhVAVtJZbGSFcwm9
gFiKFQxssWr920FTFkS2MbInIRUCJWvrTYONZVMMSbQmZnBtDWqRrFs6w+HK+6dgKft943g3jZtA
TA9VwIOYPR7YV+47wYFi7gw7/YTnUlAEFyS6aTWjRCOeEm6zuF9XsrOHF9TSlMVk5D+zaKp2Lm3R
B04u3rbymviVYZ70pRuxih1/mqaIcPK0ywtD1O/CGg95gtf4zJB9zu35xTBfbOAyLNvecTKW4/QE
eRlZKlqNzH5aEvXVckPUCgNoiUUTr1NBZakaCdRG1N4+FHAUdpNdRegYALQ1wSUThTGnFvZYEobM
BlrBrR95IAadUZ0Ty/2rs/BeCdYYEdbFlerJT7cTrgtqYKJTGMYHIx37CNCjxijEYBV5YGvHXr3M
NhxrR2DFR7vrTqqaaZ8j6U+Wi1DDmtA2lCevaH9RT9OnourqT3Yc1p1OCVZMZcoRhxUfprajUDie
OqYPNvc1Gowr3TU4KXjCtftKqQRmgbL5A9ub7PsioGOIJcWB1+GDARq57jxM7PnsAwX03Oq9LNr8
lXNfeJO6MB6KYcS3YYGTWgqiR/TnGYRhK73BIsdB1W/8ddx4t4lcYuwFHH5dDhW7PrDf+Ft/1ot6
S2PNe5YB/KC0a/budQE0hbVFHbZK951feA9ZVkLTiup4F0xZdGKJQ3uTVt0+taHZsB/ytgv5rFur
VM6KH6KolPDQSgUWiA4EzGaMwTyKGtomZVTPGdE19KmE7xb/RPiQoTPsozEwAD5QABZlB6BO+hoo
Ukm8ZmqxYlt5cqpiVgTwmXKeIXOL6YZinZ+GlsEtTpNnVMOQVI0liDTONj89DL2bcYzdYzWBRFkl
RvDhk9iF+pwW30tJtR24LtS5IoBBQERdfPkd038/08UWjE6ztzijrDEeetD+HHkvO51v2dqN22W2
xwOv4olmDAqsJkMkeVHWTIFv9uqFMj3MWH3PjUVloxwIv3qpAapgomHnlRDP8jgcMRcOmBM8nhrs
eOMzkUU2Gj2uukgF5zEYHpcCHlSufUwRcTVxlCf7sBqUH64rPBR3AcMHO6NEdvv42nomZ7DTVOn8
k9cjrHQyjlzK1A8D50iG8TlOz3QcZDe6p/EnaOv2qFVdfk35lDAPYicCG9h7j0pM4BRGuz6xZaif
zMKiogRquRV+ET3bPHHwjBHIC1xf/rOI4RyZrvPjWBC7Kf1peoek2VLE4OiXsUc0Ao4NasCM5lRn
dFPwymScb3npvQgKbs6J66g74zNAa5CI8LVs5x6OIzPkQmGAUrbcDlq5KMfZya3mSyFFvcH/NJ7y
wdZ3kguPWKBHrVGRhBf4kKC8QzAODVm0jdsnf43ldq+AUbsbLgOXoQ5AUrOUE71IqJwx+gRlNb2/
s4mg3nG1jxC7u/oo2I5FNrDxjtF6I0xlc/Yq+lNQ2RyPwzwgw5twqtlDDsKD19vkaQqmczvWYIqd
MXlwgrnAQWIKkt8UtFtlOd9HsruxuxjSoi3+Wh+3eSnzi1uU3i4Px/wI8t6iPc/Od53btedBKXaS
Hk/iK/rU3wEkGNiEK+sQyMk9S6t/6UQ2bga0+BVfLs1XwfyiqXc7YuXhr+k256EdItL4Krlt4pEA
A+FmzFiCX1opR7kbqIrxTrfVcrLtcdqEgppYsICkfUJiEhIr3lNT4VhtiCoipIYhz08iyrLRfJqS
eOEBBaFedzL7AEv7T1VFRFVb/ZU7ggASohE1EJg6a/4BOxDaxY3PLI/0RMTEa1grpAl9F5CovpZQ
D3S59AmFxywI0bYKutOq/I5GwBLXhw+avqFrWKnM2eVzH++a0Pnxo6jg05QZlR8zskg8f42Z5d6F
QfFLfjhhW8ASvOLvsAnL+stiiypEGuHW9dAZB+e1xul9m7Q1Rd2sAM9YdnkX5dG/OGH3UNlu9xzk
FqNrUBa3WGFYPyzZvxkT6qOhNQ1oF64Y2GBX+YwWVim64a2UEyiqkhxLqvPvcEjY+lcz/im80Jrp
pBEffDg+Q6r6Tn3g5BUwkH0CWf8JzC0604zzStuWfEpzycovYdvblCU0sGvPuUV65MDmq7j3m+vP
aZdn25E3mPVIa6Opb0dBQZ4CUredcF2sO273UlrvMfGZvcVvw98GNVUOhuTK0lf7UcOujPy+Pwlc
56vRzd7c6/fPbOXv62LqNlj+sL4JzgkxdsscWO5agKreqHmq71l4Jts0o9x5LKtlF3sunKgxCwkL
ipRbLBW0+7SqL7eVYR7I0UQOsiTxVyRVcTP13iVc3BZz5pg9iHGMdhmcB7ZPCZ7Oyeg94Y7XzBVq
i1T73gWCuibfzy+WB7+9dZyCVjhpswqQeO696C7lA9nPLlTgrOivh8dKHmI02vMMLQbEonzuvOIp
tEaWgHV14yIF7xABSCPCUFm3LUXprBA5nYjwTLYP232W2HfOYh2HFFRVsxDJsrL3YrnCRyPI2CLW
LdFWelETx/2lZROjin+t22gXVpqESi8dvLttLM0j0ya4R0dHbIwGTLSjqVZ8sSWerqq68Qrvp5gT
FlddO2xl0QXrasEuoFwgkUJAoKHlQjBw4E5JdKEvBMf6o90v4oMDOkx1eyKFMWv1FvdL9stqjUYB
EYldHU9HyymhTnek2FybJeskA0G2OjEHv+eun3K6aGI9tfjhJy42WsvPIkZl8wNV7BBYJKALENAn
ry4RmhQypmdfrbKYUSCOVUw73oKNNsCvuaaEwdoNRhCHxY0OIMKUW9QgWl66KrgVaBlHQGOCsy37
Aezdj/RRwRJEaEBZAaYxmf4LvE/4rgcdbGsdUi/YUOFVxvgY/FnRuzEXwa0tNdkvWPPLnBbolsBe
Tev/SIc5IYOMuEnGJvyHIwRmvl9NZ1I++HbV4F7mOXwzAzCx0OnCN57CZoMPWW4EbfaYrZInJFMy
OAN59lUz9TV7c/ahtmMFPBQrfWlaC7m8FFBuApMhICPanHDVoi3IjH08E6B/qOBP3ISAYBm0r+5b
l9pWD9TNDTldgr2J7N+5ViAuTnmiTmQc4nHVgsxeAZgbLxY8o22kzfwTjq732rhciHEqpnofCho0
gAXZt71FAC8pY+upsMjadJbf//Q6njekAcM131RwQ+UNm++FAt/viEqN45x2HCG8Cg2qJsZF0RlL
p95J/EOw1PrWrUmADzN7Rp747lPfq/ToFlX95vqVh68lwjqh6v6uKCR8+rQQFM4nScSt45LAYvib
EbjsmXWgomXShkC6moJovAvzunxqC518TWnAdAy6VK06kqFIEcn0RLFXfraj6vqKLvo1GeX6Ei0l
NsWwvbqfLB3fCuWKH1Qm7xP8odriCcOjm5Jacme8QnlSdGxE1bwLbB7+lZ15f5WTNCxm4DVJBFAm
TDo5OE/XOYl2igxm570vjXehXx4xiTD10TSyn06eYyX6GFMMS3oph2g+kEHza/YUsQfiSaRJfWm5
ETdlNdT38dD1W6Gb70yO3HwWlmfPL1jMR2X8MiEsbPoy3BUdzJWOO2Tnh1l0tCqGk3xoi9ekKikJ
sPrZ79cqlf0bJpDr4mSpt63H1VboQZ2ILg48LAn3AwxRvJTYUW+j3Isghgua39mZ83IL6EluzECi
JOOp+zgojxNLT7bbCX3vUQax3itKJ24zfPpcHBPZQMVbcYX8r2lhiMdNC/Jyq/r6tSzK8COVzKkN
5namCFwGbut8NToqiEC0493Q8z5dmhlHfpY8TFhRCElgk6TJB72RsmxJggvvr4qDdT2qYC2HlDW8
0c7B402xCsee9203ivdlCmJUHzMRfBPfmYbYicNu1g2ItGIk3hK0Eyi9UXI37uF5Gf+5VDMuvASS
d1H0r52jJ8SiaLmhRqn/iCF4Yo1CwZtD5y8LHJYw/qj3SccRE4FtQthOndumbInVmSa6beMlQ9mj
xxqmwgFMxVsV9Q/VCLktTcvlqRQwrviUUk72kSj+fBWX74QVfbYmNiFP7sChO7DWbDZ0O9mHWOXN
2qD2Ii4Ub6ZO3du+RJcIlF+f6qXuUEcpoPa3dsAYDbeMtTyeJ7e9EXXcMNHZygde0eZblJZ4G9dO
QZVNUx1FuIS38zDCUWub8LNEesBtNNxYSX7bcBLsp+qOqYPslONgPnYam8oCAjz7FFTrTb309qYd
Jj5gGL/VKnApgCk53ly6wppOszV/R3LJXpMmnPd55kx4yHDjofJTimL86chhgG5bcjwbFHRcQkPO
KRbOx06N7jc4kfQYJeSzkJlAUdsUZTFS/Okcf643TbwSk/QXWaPaUktG6wQxmE3j4Hufe3Ji+eg8
cdL/jaMh2YDyslZsZ+jUBTXPQsN82+4AnrZMfnTd+S8AR7FvTemyrlVzj6al7n17hES0VKTQWLry
TtB2z5Aehx643CHMYhpo7QpHnrNUNi/xnjATXBr+ltVgied6sMqHmXGELQ9ppa8FJBhZyTYI1bYb
JV9tw4uNaGhAYG5D6NB9CzoGT85yFTU0nkHUeXCRja7nylq9UwHQIVGFMqhO1GPU3Ss/u6WZyHPM
LQ9nHrCU25BoRgZNt3Upoh+31/Nr4FRfwm2/4wouwdwkARdm3WH/JCDZWOM/13DEvcYlYVc7HnxL
uHCNC58DGL0hEdZHe68m6JbmVHvHGnfqIOUNbkbn3cvZGURtFL71rgl/81rDGc7wye8xcUz4faOJ
o3VZ1Bc8gWQiOYiHcHeuPpSolGRBxSDEnlyV9c5UN9/60iYzpHkMjBqqYGQ7zilAvH2w7bAmSGsA
jRAtvejrMX4xi3jx3cjZGkemm6qj7yKkzBMbulU/UDRPjBJy8wfIv3xD/U10yvDob1Ja5DnR0/Lm
zVXyOTFV8Q0OjAkdVZ/oMrq4k1Xu3VS+6XhH+fLV8orhKAvb29ZOOv+6SW79g1/n3C6tJLrr+9bW
7moiu0DFdy3yV7d2OLZisxFNvY29obyk2IbeApMOt1ZbtXdpmWOR6zS1Hj2dY8l6diN72jnC1c8Y
n0DuovXaOxtmJVpLIobH4D++zmPJdSW7or/S0WMhBG8Ukgb0RRZZluUmiLJwmTAJJNzXa0FDSaEe
dXS/uHVfkUicPHvvtQ3mb/4A5tExGHkZ2tkpzBp3M4Zh+5YPuftiFqb5FOJiv6vpUtkGfsaGog9d
c02TCbMw59yM8Dw4v0B05C70WVBWg0WeuBJglnUwvsDuTPkoimoVmVxQVvQ/hRvlVmiAaYzRATtV
zgxaYpgbmKx6v10QEhZ4GtN+LvyaQ2Zo8NLGw3dSBIAAbbIbMcGR3purrQdVB59W4O4bA9C0C8KO
CqUkxVIwWASAEcVYbjT7ADr2hfUOW0/LJDEP2N+K3KMT8wnPcsYmE5YS5SjnDuZYnPG1OjRD9OK5
49Fa0Ga8O2iLLUcuUbP5AMOFbZHjcNMFaFM1zfvQN1dndNnJzYzZRdXzhHtWRPgEQ3hkJECU7RS9
SkBdGmm2ZP9Ukf8x6nfLZ2bqZhrV0slteYUP8ao08U3nk74zw9z+LSh5AXSePU4GAqYz6y9KmIgD
OPUbztHqWJFWKVjs4cyT9+jKuOxRJldGVl1VK8clRGmt2yn7QaQ4N000rrRWzEXAUjA6dXoJaYni
UMTTtZXq1cFswxRnxTwB1viMJ+I3SqGETlF014cUdYUhUyuOrGzndT4x3wZPZAo8cVWX8x6YzE1R
pvSJo+Oux2R01nGnWWEL79trw/6hxMm/8t2OA0/gafP7wdnUQ+Nir64i2nKBtKYEaeAxg/LqSuc+
nEX3CoYmEjtm/XyfzTJ3V4NpNNRap96v3RFDdFQndnXnuaD4MCynQEMetN9RZBE23UdchV+zE1dL
0pGyoCwjGUbQnXHUZ7xX78Sp5nUkYUAUEtsS3GLcr00fLliApS63mrcqmWlupWqJPFDOrWlhp+MI
IMQLetDdZSUqUI3SvQk6hzupDUJSsbNYmdTGbJrAJp/XcOEURegfMKRBtepBJdLnZa51KuAM4KSF
HwYIb7ThjGXyb+5LytRIbXeWERxJRjNMqHxxLckH2c5Uf9CgsGdX8SpH45520neOIEyknSR/7/nf
jCLzpkPuve0jUN06514YNi2sXd5SLNFLvGr1AyarehO201FGKHpJh3wfOh92njwynDbrqBIvLLsI
4qnqAraZrpvGeqxUeo//DEd9PRHiiV6FNmGAIWGNHnsGtMU9FgFv5Sc4XY3e3laxsPaIKy9jyKcw
a26ASckENQpcpUYrPnw3szfMSgVo5F6xDFCfqsvfRGTse4va+6rBgGbE3Tn2ItxWEaG4iUuLmTvP
Qwj+zg4Z5OrZsVbkFO4HPchDvOAdEbfgI0F8aEGAc4njbT1zjzIc9dNlIAsYdml7L/UPFPPuCJqQ
epxoWQiN+0KPiigod1wHCtFR04R8yQUWoJpvQiyIkOBTOlKN8puRAUAckX8WU95Os52FiDfRdAjU
4EbxBbuXElXNMtrPoSrmQ2nWxtomeXGiEsIFc4qt38rRg1QVJpAFkINXqWeW7yIPsg0zIOsvl3SB
CLw7OdewpJsRRa+Igv2suy8cljd8aOIWQQNNPqUZxpJhTvUkHrasGFiwO6BkPbcmH4dqlhjmV2mN
N0R1/KMhzeEwof/uZjdoDjDA3QNxEsHNPgKJzXH2bExLNcdE/zte/TC7ugQO/8yQ23M32HInArO6
aRWXqjSH/Jy0Pd43lHiYM2zQXM0R7sZuQk4ovVW68G6EB4zEINdCv8TSYj3GPjsX5+zWiA1F2r7M
3XiZZooAOhvxz/Yrtn+psSFB7eysPOS707XsPy1HXNPBHE9ViBdIOQCWJ69DKanuwhQF0ZgHf0cQ
qN2mzsQzCd9mnRj2uPeRBCHhks9yO+8tHOtqP8blADtjeMJldcWA3Bxk2LY3slFEcOcOmcn1v2NB
AV4bFwkFjfgDuEPTLOKk9bllWbB1fWoLBElOjg44L12RVo8dGYtbrkDBLk869StyAQfBLaaNbct4
nVpTt6+94s1kJmMeplBejOcgCB76NhPQRNoALYZ1T16KB/Q53kBgrHWLKAdigjM1jLt9VleIgvlD
EFj31eABEeKdRbC4xUupqU1pIc2BTlFHbMeQgtyF3MK7Dh/1azCyhpstaW4yp70U5XwX5pW7y5t5
fJo9BM/E7RZqGT3o2gRt0vSK6mX2l5th9qI169zhUAN3WoMAvneK2qXaSP7ygfFferLiMq1/nSm8
0AqG1QWz+sr0OTSQc68UVVzU2N7PLoSjJNR3qeOLvQVGATv6tZtanMldjjnDjc7zIHqYw8mwLY2c
W2osnvk9cVcQuBDHpSkgCNyOUVAvTVxVie/O6z/tBcCaIg5RFOzGx2AqvtsI7YkdeXjgAlze9wPF
brXd1be4TDiG5rElLND0N1kXRuvShvPYB320zhYoz+TQ0xRQGgu3n1LawMgWM4ZOKM2M80/cAy1m
/Sp64FZDdsqw0mUcDk4GONbTVLD+MydQewyDXXOv4ZoHSmJsxqrKSrPAzMrQT28md/MUiGHRl+pb
TDDJKzyAK3cBM+m5cv4KgzXl1gaGzmvBQXEJtPdLV9BLCuV4h6HkeVT5c1fHBwrTJ1Kn4qblxuLu
YyFBvRit+xPGebkuZUopaJfdNbL/ojryQjwWMidOMtxHkrxaS+TUBSQ6+6ylZVEcsKAhToXG0hyY
Q5INLELzc/LHU40Zp0noXRp5ySgMaYGDIVa2l6xkO0UACouAKVlD53sFrmBy6x+CHftgKOFqOygo
wqAeaamtzQN2WA03Zxvz+dynX6WhPqiVYpoeKAto7J72F5LpYmi/qLlmtqvx+8gGN7kRUbldBAny
RrqoyHwopwiEG4VLxSWOXEKQhJtATWIUGRL8JHDkg3Lt854TPll8JPEse8d2QeK6JeyJK4bnyx1v
o4JnrI86Y5OMkUkM0chumr48F0N1N9NRixgh1pUDKVjg1mxlP9zQ+GI6LNs9m0GOggqsjNeRDE3g
J4K/+3w2a/97HmnC9Nvh1qoptcnoXhyn4ZKxPL5lZBQn2qrA6yiXZp5QQ/7r7E8DIsZqGFXwVMWs
AbNyADMTpib+CBYkeFK/sPrg7kuafDXp6jHGWI6gRqQH2ZTJNIBGojOP50MrsodOkUEAmE7atMeD
OQ7J2i19e7vgTFgwlXhHgH3g/eF6Ns/PvhRvdDAzQlnGn4zbOyjkCjbGQktNVElDuKj2kZz4zaLF
Y3DsLRWuWztGfp2iF/a78miN0y10GNyKdOW0RarI38XYUwoWpJWxqcfugdiD3DCeE5jKlzvDwDQM
zJGABu93crKP+Gq/Z9OioovI3pHrDc9URJWmGmnXmgrGUwjQzOzZi+v1fwF2VtBywl671fDLQpR3
oY8VorAW0KZ2HzKPBYtvkumo9NJ72/GOqAAa7JAIp/WQgYc2WrQ3zMl/ZpKy2pn+BiccD/idnO3i
vlq5auA2ITBsxG0qDiNgti0YmgpmiF3t5hoflqvKs+qKaReo5CEFxctZwUmd8WXgMgL235r6N8dr
6ENGnN+Oc/vDUUN80XEJUaOKb2ot5kNeM31CInBhJK5Mm/4L7G8wbvpqrYX52Ncu95jwO2gBvjlZ
AwGWaBLfbFmSpZSSZukKE+zwJ4WBBk9AzxYmd6bgQ3awudsqJL0xXdl64unr3xhET23c7sj2fnks
cfwOd2afcr1pZzYzfSs/xjpmt8y7hb8nmneGmaVVJQEojf6SpqSvIXlssC9RzQaN81AbWGjlAs+l
SOQbI+6F1/FD09Nzm/nd7UgINnJmtROz/5Ggnq5xeItdbw0vWMo/4qXoxJ57m90zAIfIYjDw3SDZ
DXUColefO4bZIyoWkI9ypFLG+bFt5EihF6Ts4F3CijurHu0Xexx3TNBMHZw4MlU7RkEuTLFVrdGF
WCfxEZr93AK5q94TZ7g2lPn0ufmR9M6bX7G2VhOfGtGgL2X3bw0IGjNHe1BcptZlPHy2k/csag8q
VfhRN/lnbLSbeJbHHleAhcm3Lt1DI7prm1dfBV1aK18HJQ5LX+ELpZnN7szbiuEWOESMmZTWgqIG
7csc/+fS+xLkxdnnJ3OJbV5mh5dSTZ4IlA6maGpsGOonFgLeQdgx682sx9ovFSVi0RJSwV8z9mV+
bCAvaHxta3+y4OJ5TUx9i/M5OeA4o0A8lWlIa6bbczE1p/vCJFc0iuyEtnYdpYhWnMsYsob+hSKx
bA3Q8RsOK3WtOTFoX05HGL+LzdsamTFFwFKYBpYe/6UkELye48Sh2If7hLS8bqe7/g+HCX7KfsQ4
hC/CnLunirzmee66vUjmS+10V2GgFdEneuEe+tvSIofwwx7VasAnj7pt1laqQ6jw86vlO/eUTR4q
YcHelx6ugbqY97ysfn21ZESa/IV+AO7hJrBX0cIeb+sdGOND2+Xqxm8wW6dRAmcEl0UAJJ0bPZ0z
hnyqbXFTwn4EXxe/VD24cuqIny2iEkwgfO1hlVR/dLs/Np7H6OXW+bK412QVsSZzIkbdQ5DLm3qp
UI9JbZUx1QMuTP/FealQeOqPrKJlM4fZwGJ5X6SxotZl3MQlrUCBoOBUFRgeUrG4AcdLkdAxGvfe
d6+S3YxgsEmtRm27vD67QvPPONFzJeVfKyYI/hXotN68S0Ao4PqnI9aK7Sd7hNGVsW+fRlqEUkpP
8Ko9sahFOAO8sdKgb4ABssIfmicbDHDvBepQuuWL6Cz/ZYI0vyYa/Fok5rPdFyZsib48pBOOYJgH
89SOZzulSW+kE3DVpdyFB8+tYGVRKY4zDGcXoXuK4FYpcFAgbm6xk648G7r4FtkMiRILvuq9N07z
XcbVYkWsc+lkZQCrAAs2kX0L6/zoCEKB0sS1XwG/aMKeFETNbED5qD6UuTpR/zu9m7rZlcqjr1VD
5gRj4lHDdmOadXVMe/PWc7yrH5HmofXM44h0GtrK5pn2zcm1HmbXf8pRirju8J6YjHTr9sXJyPxb
iA4f00hUx6uTvwJakdGETwmt1qzjJKQfOFYyhzUO7PJEmTaDhPw1EqvY6aH1DkMHc9lg6VPF5lNS
UzrkTxQOq7gItp7LkOhn5ZUmtvvO9/3bRtjNVqrwiu8XETEqD8zWMUzMmaSXiQ0LIg3ldnzLl495
AOUKBgKucqm1iwsov6CsEZ11uk3smY+Idu1r7A5wvnq8o5zDngOHo8S2nKvxK8vsS0qJD/UDcfXi
tsQvXfrV0v+eTKZrghbO0NqUG1mN5U65FNksvu1aX7jIn80+fjTrlloM17nYHtMQipjYcY++RCVI
rbYp7lPHrPYqpbOMC9XdIOcX7aPzakILGyHFax1nvygRuMrJ7NPap49zrYdzIlgJZJljQu8tLkBG
sOFOBLozmMZIrXd1AU7Wz+Xey2LiE0Z9SWlTwW25sNbn7GRFAa6/FgqQxiy9wurwaPUzRk0/pkw1
Bz6RlO4vBrwTHouLZ+Zv7Mi5p/fAuyo8hsXw4aF7rfra+BSCWsrOqe4Agr17Wl9GP3pdsHxpgIPA
nJ29mQG4yvtym5r+h4dOvzGHiN1WQr2qzz+n4k8oLXvg6by2Xfe2cvS3raw7f9DfOrE4SYX8pCJ5
aYqiKBZBRt1jjzkoYQBwDfWKUlekniL4o+RJrXXdfRK8Y/SmJQSJZ/rAirbLR9J6uRmfq4FDKZD6
s86H517WGzoR9Np3CArXvrq0RLM2wDbwh6Yl8PPkKtP0PpoqWn+ww0MdpbxvIBJVhD91zsfQFC2m
7vrZSMUd4YbgWFLywfqQEL5d2veWPfRnhfCTM88dSxzTWO/6hooB+Vw3Wq61LetL7A/HbMSEopD9
GU29YzpEoFBZMNPrklYroI23yswZ+fnF80lQLGn2j3R73hHIqbnUtHeTrM6lyCVOTrZnVXyDuQ8u
ZJu/uyPbOL/zbwpdo93Dpx+NChC7fHTFbN9GVfqMovvchcMjGh6woM5hAjc8pnijtVuuNqNzknhp
GBIhDsIZ/cId5m9sw6ZTr57OQIs1LgzrDsAPxAineW9TKpJidcWu/lYRpl11mTpXAmV5UEA6fZMG
4m5+KFMm3XpMscWJ+EGV/hs662s5BeZxlDgWwITBRdULLHOmViZwni1QtRvDZjuipDXeIla/EGq4
p+uGqzl0xI2BAiqG6KC9hrICWECrHibVmMQ/ZtfdgXAWiz8GLARVPq+1C8ijQy5ZBx3JbC9A0+J/
InjukWIRAb6ZINQdIAGyiswp8UEpUu6GnOZN5dogry0wDnqwnvI+8l/G2Ca+TftvlAK8JBb0LeOA
WnCiuKsxmqI9cR6E4LI+WGPxgFEGo6LHTSXpPY95AnBnWlXRWhjTk26iZ7tqIGq52avdAWTCPXDv
+QSU4/or8MYdaHJjCwmAUFmC4mjj5pjcgv5kcW82yXuWoCQMLk+p4txYz5LqM8Gbt3JNlgPMw5jQ
F/RuV3zNlXWLEz7c5hZ+9izGGZrFcbvvrJTi4drBqhfF12luNUkFqnh0zlaH6znAca1/dEJ0wd7J
Bp3cyoPPJG8IAloeHKoY91U5uudln7FnYX0chFy+vfPNaFL/M8OLi1Btoxb4eTcrd+NNCNbcvs+t
QJyf4NDwsD+NWWIjYlqfodejUoTePVyUBebAr9UyLO/Fy9MT4gD7+TyMaXqHQVVY2XcdmcmVC3q2
agb47lyRps0yK0Ejz68YDOeDcHsM/Ojfl8mzaDNrIg7BcfiwSWshfRFbUGO0K1TLgOsmX3qmIaUS
hrPnaQAoIgQlUeZG5dWVdfVNTInBnj6rcQ2IPdxZvn1ocwhopAA4of3KivZe6fzgQ3+tZz8geJbB
ObFAsWMrRRUQwYjMxdryMtjzO/t3Z9sQ9aKcD9CNBrLC13fsD0TSaJBEKP9U1fSSssrZdyAW9jpc
PGbQcmzlegfTc8/aZMzDLjqhNZI9n9x45Zk4HozQ9dZejTDqFenwQ8POtg3ZJ+jYKIASh9eE1RDz
Ud2vitZxt0TbOE6XvdakNQiRORkZ3tBm03mhZqAe04zI7EsF5Sv9NhRQlx6VCtPE+zEoLtniMnVB
x3I/FvWO9SAzabfYCxOGdLtSz7TmFNt2cM3bMInvqakVfKFJZvMvV92lLi31bRjW+650703ddc8G
vnMuZOpm6GH/RM3wPSo/5q4x66c48g5VVzgMFJhvwjA9KAT/h6DESpmJoMK9ZmYsoRLSBdls2rSG
x9TOBFQ7xKiY28k0gXGVg/+sW4Q1M5WUf4zh8DH7tDTihkESo9aNLP3srlVADUYXx/JYZsYzJ7+z
MgPL3U6eeHI92d8gqrh7SnIpFbT48gagxfcNehMVoKrbUMTCfs/S7zbG9M1k8IvU/ULc4Ac1+qMW
AyDLATaZaggz+yGZGcX9RVIfix7MCt7EVmoWfHR51Dt7H+P2gQQLJmCyxKE1/ckpcJ+6yswe8zT1
NtNgPCb/3bFaVq+DFQ8bKTiBG8NIiKNXIW3Pmo6MrqsPid/Kx1C3y60IEEygnzorfyh7eXAzN9jY
2FOhvs38TrUVbZhPxM7CY7vvbevHiUGs9KPzgxroL9rEvBfCgyDhfDHi4jWMGvEgKsjOwmfY4E1j
7IfCrdYuXs0TPD/g+KXnQCSncGiuJwMFqRTrHJ/tE8gFtJ26XURDLAXRaFx6FmKbKnQvWC4b5sDp
OVRRv7XgPa2qVh6J0+OKqRhH6sp/Isy2AN0H/HHGKyz16TAIZoPA5x0WZazYa2VTiVF212As91Fc
hKsg8h+BK12JnDQn9omfmph9rMpdZYL6kJTX9hlnWefC8IIghdV2CRK5j0FocM3gyrou8mDfNEBa
qu5Iv8E37suzGdMMX/Jz8aZwvynL+GkAv5/4XH/MRH4UiAvIFxn4PEWDAPHcm9Btf1RP9p1w7JM2
mpRSIIIokSJxIXHj7MjuUMxV52wKC3pFKqW7E1agz4Tm5pXvwKfuBzhumaystTRZuBRNsLecpfkX
6AuUSwfrlYXoiUW/aw6zbvu1X3vYfoPiDHct2U2dc99DQ1lj/QPhR+Xe2q0XoxPNRL+tYuVT9xRy
OsV4RCLEtW2XxVUNmog9d2V+TXTUGSgLjSTNBU9gHbpJtETkkX2bttjMBRy/sEkVj3TAd94onm0a
Ihh+WTv0jvLhv+HQAeppbGVT3Zd4GU+eRoONMUzwUpP3kMQzvrH0PbKn0GDOR2ihlFt9yIwTvSuq
tywQ4WYsWHvNgecdpVH53LNqpz10SwdaQPZ3RREY9IEwOfet/8eyRYH6qYmzx8GBFWOwQrECC66U
XteZ+VrnXrMzqnTCKtOigaXWSlGOucN5QpKpt8QOT/YF/k2/CWL1BqCYT8wYrtnC/2GNMd8ohN4b
8ufZlsmMjRo3tW0U4IFU+djeBSZ7eugdF4UmfM5UA4LTgh4oh+KmzexX6mEoDQuhdxWhfM2GTu0S
b1xKlKIf07S+2h64YyI7XrSLBxdvxEh6IwIl1tXhvlpiVAXbU352AiBg+cVr3q5Z4Ly1cN6eDQjd
K5xbXPc9LsrYqsqbLHEuc5wPF90Yzab31YK0c9p7vhjWR+2p5k5HGRaSgODxyiptoqdqmuDTpTfB
CCYvc/tNGoonyzD2iSex2bCB2hQLmFWa1m/kDT3UEBropXor2hG+YcjqMuxH1GgP8aouniw/zm/S
ReNtRcN33tW7NMvFUbnmHgbFtKWh75K2bXXwIys68sX4C/uOsbYBJe0lEjtscB3G4MMZvHafGcWN
9I0Xs0yde6FqRqeBOYAP8wl/6mPj2vwcGt77RAJGD0zU41GED+yOTdZWoMGq4j2A+cn81ThHG9S5
LIgaYr06GQPvnGigAJa+b1RMHS1tU1DE3DLajVXG51f0ID8iB/P+AlMMZhpXu+guYk+3Kzp2wUEe
nZzUuG8T2gC9hDaDcCSIbDuuscnr6gHQYre3q/KNvpxgaw7W2a+LLy18AusSR05qhQ/JcmccA/e7
BgkIvRnUWrqYnCAm82+2XOGxFiEs0efJ5HwMyvLoRNjQMNu1B5HV8mRqcESIb/jFDJMnB9LPLS5c
qsBYtDS6gW6heb2X7fQbM05usWuccIp+6rzkBdDYpyCssoOv46Ol1XvJHfM8xAmZ83Zsd707/KQG
kIKsDfGERxSZO+bU3BgFqBx2LV9Imo+2dI5YyF6rVBFjwBMUZhpSnhIYsenzGK9GR4JIdMN3MVAb
Au5rxkULX9mY+YwrGWImZP22yaY5v3OAFuOsTR9mRgpKT7DwgxgDP58YTPy+TO+ThHqNduhrUvZK
3k1k655EZOl7p/LBUBmph0xPkHblyAkDcRQn09r2ParTHeVZ6wl7+a7MYgOpzhujR6+f88cmdJ8C
ymlJMhXGOivGxdoJH4PIA0EkC/ncrAtuydnzLECB56QUb9gw9fvedLjZW4PPVTJumgc7psyeXZa3
A07JUt6M5b7M+3dzqWL3u+muhmPIbKMd/pJ0HlbAQ65hFMY7w3GGvUmXE5K8Xz0JK5lvY8Ijy9Pr
3qvFERqE9T09Md9mZaZbTqN0C4LujY2AcRc7ggYYvnBbhv1fc0Tu5ZL3gnmerN9M3Utgiv48VeTh
HVhyJ1KWwbGjW/BIEPC28NDESfKSKFD0d1r+Kaawh/ns2hjZKSITwfu+/ywHFnBVxG2E5Wdw6iyk
Bxqr7KnxQAVCk+UAZ3Ndf6cR5TqO6d2h23PRjfqr2Vt0sSTczYSXkfGxA7K+qv6jDwiTVwvgp009
G2HcdbrjiJtum6U9nXVIdlt3wVyh6S9/dhk+mSUoYlqh7H3VMXXFHhk5tCbuVoLVKgsTBP06Wazz
DWF23GdwY1GUVQ1nPel//XwZZliYGKVEg+6JbLK1E3eEf9mXMzWtY+FbZ6fkBii9NP20UkXJs4E9
Bykp+xVpWIMz8l/4SO8juzrnXUUnUDqfZhOFBOhN+eYM466EwL0LrMnggme8iandN0vjaYL13B84
mKGdb+KGTiCLq1gNfHkpwBAbSzj03rPA9LvC3CZ+90kwddgWWZQeys4gAWkGN9oZX1rW2moKb9s2
qlbEfUkk5eMD716uv154XzSgtTLMLSdp1ncp6BhoHJGz84ehvw24qAYmAwiLVHkiLFpvAV8GDM/w
Qf0xmBjOgmvoRPmtrhAuJxs2gW3N7xge5i1HyfQI1V+v6dXBxVaUhCNkSexXu/LW5dnYOZFvbCzf
915Cv8EHFNH8PXbQ7UbqaXA9hW2zsedO030kUHh7aMZFZHdHpyh+h6y455k9c9luDmEH8sMlOcRF
NtoYcHMgEfYnR/J35MmlCgzP2r7BrAM2iTAw3hQoy46NeO2DgYPjZb/JRYQk3QJnpG3dDZWu8zbu
bW5jLhBTatfpn0bhfahtv8B7CmBmthtiva5x15EE2mYWuTg8R+Z9zbGN0Kvo5WssQh0+Fbo9pWP4
Jbjbh4Ws73Q5a3YXYHwkwPc1tIqjhed0BYAD03uOxlXhdgKGOBOA79u1svVwHAbr2k+YytsevpPv
aQ5SUlxzoP21LFGZ/Tj9m83oKZKspZYalEQ7D5HMw33h4sBVNjsU6eNkmvC4bPrewNlQgclmoAk3
3YCu6AHkuKCVLtf5tIyIUqr4UVr9R2aQP5Eei3vhxDUAIbKbKQ/pdgYW0/fQk7livLipd3ZY125N
kzafUPOk4ZliLZt4vHl6Vdo7XnKUmQb0PqNokF+iJmhA8s3VRzPjYagbfBF5PpTbqoOuVHfhdz6R
ic/jzjpNCw3bICtPQkUdu8VqRBudSS5mZg6vJ8J8c0UijrP/dqYA+iTVdHDm+I/OFgScAKeoIbFH
DIMOj4nl/9KaqR7bYHnT6D5e15N494UKT2BE+k3dtSCf++k2KEru/IDQThgNwCNxqGxakAToeWaz
0cBjXEYYyX7Loq4qCjkICo87jttYDhOE3b0kEOhJg+HhjPIIJwsRnzUnUHRikxhw0crH14YbQL4O
sZGL9RQV7nPt+/Ybp1Z9yLNYwYeq7YMFdXSrpabqcBZ6y47GeM97FV8F7r1PRkLFOFDL77ix55OM
B+bPKIg5DbIAV5oT5Ft8yjlq5zCb0BLMxmAFP7GhrQ17PrM8cx5qbPE8QWZw9fTYPyCVVtmeHXn1
RpyxjT4HC4+o1jJf1xGmai+rSaEWjPwNhs/GfbTUmF1gc1dyD7hn2NOpWH7UPRDCVatl/FTryv4I
0y77GEYWx1Pjorx7jeWeIhKojHhT4V0G2dIP0k4ly4DJxF0dcYDkQfcepE3LMad5qTBVk6VP3YLU
Q2V4zqFmd7SDbKhvQBHQnSN6ogvFkM/vHTWGW04dnm9CqlTWO4pe0cqLLg24kXubfu7d4CTpT6Tb
lv2WIYJ1YpNrIacysTuOfkZjxMTCqupch3Nzy/kW70sPPBipJ1gpfiMu4Ej1kcykv7IyztNWKebM
Ur35hlueiqSzl7otjCdL1Ru3xx+/BMBtes60Uxr00YDfbkOBOt+7JjuNo0ypsoUCfggyiWeyjoJt
1/Ks0jBWXatqOJsiSK6eW/zkkYpWBAkJGy9BcDPELAlJcMIbAiEuS3RLHgObJ4V+mqhN2W1crzLO
rTeylYjl9GHOSFmMPSjLdU2BQ+fmw4FSO5soBf+BaOBSb16pcV3PPVW7Zbo8BL55JNxH5Y0S7iWC
FLOJc7e4AZAeP0Wxnz7lFEOQzIpFcoS8E90xFzegwaW3k8wz8J8E11dUHGhcgmDwb1lOmIBMVdy1
gZO1G1uXNUUSYU7SlZhl+2x3dDGw5LfDu2lymnMVEwNAcWJG68Mshfo1GZ9W0EpumSyg2WYMz20q
JeskPADk7Jowe3focOIyQ6IAzBNxN1DzDhMNIy7rIqikN1lVWJe2rFIo/rl/q3odbwzWyox4FRkh
RJ8BiE/XXxLD8e60NpN9SknxmT8W7VTH1i4RTOTdbHWYEuz24uD+Nek3ygtGG6SnkR3gOp51g4Ro
gRHINO+syquGx6aaqdHqiuDeTANx9oDowCmq4Um2MqvIrAbZ2cmd7gkN6isfqazzPTu6aXTJxsTr
DWsFOS3kFayrQ+IJIleUi2xcC8pKF3TVozE43nfr2806Ccn1Rgs0y/Y1kjah9j8VRgQvxzz7Rufy
14MVqKNbmt9TUNAWzbp46XkDlwQvcOSE9Fkr2gZSDbWF5OijdrhaNd8/pLPmOoZtcVkeiwf4qJDV
WLY8sSvFpO0Pzo2bReLdrFASVl2jB4B+1CJsPS/mDZr7LRTZeZLmB3chzvrBbr0Nzv/hKXfp4bKU
PteJ1qe8oRhTZG750cG13UVZBXA+ndijhvxJ6yJkAgcFw4bD615NOl9Z/DqGeRPI/rMAHc0bQ0Js
pMmAJq0U29LWzxB91pHdRgPUgsG7VUnSExt0uUUCG7Oc18Fsj51dHQzQf5SP2Qk34gKs6ehWNx27
Ru9AGqu+klSxzkOesC1B28estoFb12xJANnsjEb73Bo+dY0l9MVxSJ960UcHLyqiDdS+efXPf/zr
f/779/hvyS/MGDElVfmPUiPIZmXX/sc/3X/+g6jC8r/e/PzHP33f9R3fDDzHda3Q9wLH4f///nzM
yoR/2PoXnvTAIxiRHKlgBACTmxYxcCLX7///j4n+948h6+taQPk9flL0P3/MkNh+Q47xENi/FlUu
5ptbn9OFAvbT8LyF3K7+/x8Y/B8/MELYwdj+X5ydyW7jSrZFv4gAm2CQnKqXLLl32pkTwul0sieD
ffP1b7FG17JgIx9qUEA1lyYV7Tl7r22aBi/28b3SpKN8L4d839So5xEhLTgZ7k3fEQs3GrakfGy/
fqD96YFC14Uu/vdMU+jzf/+fD9nQRvGSICWRtQiPqVU+y87bUBhZf/2Yz7+X0PG5UCGizwCU6+wx
TtK3VJtUchh7ke2krvSjcrRw//VTjM+fjzaEaZqgnzDy267x8W1GBsuAm74Bqio4b/zo62Sj0Vi2
TSr14IMDLLaORhAqjIXhqkRnDXVu6WIfpe81dt26NNN//kX5ugITLiQU6bnmPMT++4HbGIZe4VNM
Y58woFgE18iaqdL17F/fDNdLPyYzQ3dNUle5YZw9a9Rg4nhj5uzzxFyPWRI85G2FxLXAK/z1l770
JNs0mBuWZVieefZ7aqyQdoch7pCP1HT7IPjrllX9Sgfpu5luzEP+41RnVFq2abmmCUjem3/z/3xA
Ki5OmGhGehgqVFVY5Qqim61opZsAF4AtkdpC6XpZV23/iyLDsRjzlanStUEsHJ3F8ps3vzSSSbLh
lzQYZ+75N05VArMqaJr91OlXhtSPsa1uvv64hnnplR1LtyyP4zKj5+MrF3wOW4xjdNDwEmLpiSVG
h8qrrp2+bu7t0lK7vhxR6yKMQVeSWNzkZiRtyfbIO0tx+PoPuvTOkkd6DvpZncH18e8JFaRW8I34
UUur/onpjZwnAsHjdPX1c+Tn9zZYZk3XsnkKT/v4HHiB0nGUG+2BAG7CDHUfTMgwe86S09cPujB8
UaQKHd6zg2LxfPhCdtaaFJnXjlJc9RMZjxs+t6Cyr2vDbIaHrx924a0YKQapR7bl2JTZP74V1izg
ikPW7lP/5DQ/bfVzAOYRBo//j8cgtTNtQ2AFPp8nXu8OEcDKdl/gRSX1chlQB9K6AD3I7ddPMi8s
syajwHSkJw3v0+8EX8IPh2RKOQEHQ70KixDnj43hjiAXJ0KS56ZWj54568t9gheXBkMbTaD5G2NP
AjRVGrrtXbfKcZlFJ9vLEZ372cyVww0Wcl3GIfKihmy4NuO5S0SSBlYS0uDedBfzcTwWrsvZlsmu
I8d4kEOV3JoltcpvxuOFYWIxx4XJr2Y4jn62nbSBhNVKeM1haJuSBix9JqNtnU0Vp4jkvv6oF76p
ZRpsUETm2pKt4uMo6YZ86nDwgf/y8yNE7+aOeDfAr32daotURpR3NDt//vqhF1+QjUkYtIEx7Z09
lEsU7qGWuIWilfd+Hv7RsG6gKfxm/bjwGIak0D3bMz2Hk9THd7NVFAa1mXU7FdXTIoI0WfY2TlHx
ze91YaaBkSLmml2JTfD8uNb1BW2WANNFRg7TXxXH7gTGd74kIfHJsK1UIEu/eebnd5OmcKgN8gVd
hKTzf/+f7SlWXP1xMzu7IqqCe0wKassHRUdtdUb0zRgR/LPOtkKTFZizr6PrlrTP10fH7JCjadwn
Cxj2fQolbQwS45unfH4jhIymO5/SpMeif/aUHMo/2lqCWY0w3HmDOvr+78ky1/889OYTEf9iCaan
e74qMrNknFvaXrm+fxqa3nih4ExNT8n/x+ETmKnHmshualr22aOwD3ZaTjDn3i+QY7ftbvDV7uu3
mSfK2S9j6QLqs23ohvh0jEYMH9Rk1Gl4yYsUH1Ul15nVCoKnMYhQF0ivOvw3a+4TJpoEVsuvH+9e
ejx9YNPkBQ1LnM3jqcRUOgPhsR/jUTFQyIORwT7Uep5+pNzr4aeyFXfauFl+/eQLQ5IRaUubG4SL
quZs+MO69MmXVwCDOHVLH5ZZWG+/fsSll2PMs3XO66N3PlLM0gWFEvbd3soQnaM8JZY4hJ1TENxc
EnVGTeqbz3lhBljYzqWL9FTyUc8+p4Da0OZdVe69xNwU0B0xq96V2vjz31/M1El24F+OZ51fYmUM
ojk0pwSftrpOO79eC8sdlxF8o3VT0hL1xrq5GyDtfPOjXfiiXC05YJryfz/d2fvhBTcxNw/pocHm
Twcql6D+nTZaOHr1Zhlz+msstJ2V5P7716/8+ctKwzKlZeAcZ7s7Hy4Ol3onCaWzp98z3PWJUT63
JmU0/NGFPW7+Hw8TzAaGJoe987utCEs5OZV0dqrKrywLs3rZ1SsVei///hwuAvNJyGHrOd9FR/qP
KYoMD1+QubXy6iYzqfjU0Tff7sJNaC4KzAdjpgMH8bOfTcEW6GlsTPsO8AZ9SCPMb6lT1o+M446m
ddble5XFgXF007bFsNCXfynuJc+Z5brIFHKBFgaLKEjwrz/A5313/sM8Lpz8VVy951/9P3tg4ehg
NICg75sx3HS2epoZEFEvqefb35zcPw9dtlsew4OYDJ8WA/T1De21gLAu40dW/qlBcVBJXtUBBhY6
5Zwlv5krnxc4yfFv/kAW/AD3fM+N09lRbYbBPtGwm6NioX2m//76+12YFfP5yPUAzFjOp3u7aaeR
Z07OtJ/Sae9O0Pi8ap8H3+0SFx5jg3/gdmVxG+HrffyZepbmoAOKsgtqecIDQNOYmDmr/uaLXX6M
6+gOBmPbOL9c1TXfbC5a7yYaZVqDd1a8tdV3FYgLY85mZZ43BY8r4/8my3/GHPDzHj9bhCYYe2Ne
rR2Ay7agR6B9d+q69CS4P/jNdImo0To7PsjMhiNZQkPL0BuDTKwsNA/WMcRn1pLW/s3ec2G82cwX
R0jKVyZLyscfySCzqmpZvPeZ61o3Cd6Fe9oT4/7rETf/Uz6eV6iaznuOy7Lo6OdnvJqcBQOYWHCY
dO214lyz0iu3XAeR6z9AK/slWNO+eeSlz8jpSzLMde7C52eUbEQDmOZetEcWbkiUYfIIE2ORuNo3
X/DC+ONQiUaVnVvSfD77gt4IndAfc2tHiWKDmPtQ1mIdx8Y3l5oLPxTlEKrPgIio752fKpEz5Umf
8Mu4E8qHxFi5OOy//pU+L3aES9hzrYkSoqD28XEstF5AQgZQ8j2sV4776ZWj1eg5kYUkuOPAVYlV
FWQPXz/08+djNrnzwV+nCsMHPHtoRRaECxl83zfhvckZFm/WvqUB/c1jPg/Bj88xPz7Hpqzl6EGO
6szKk2gXsINahJ6ZQAqNnoG0dOgQH1AalxvbLydj5QB9eRg6+HRgJVAjELlpFI9ZEskUEykw1kVG
RR3rldFUapPYdmLui7rw3ecCrYn15PrS+gWhAPf1oOk0/zB9Kni5QeK1DV0UvsdSgCR9QlMYD6i0
EgSZdp5cT33h3zZ4PcRa01HP7AGvUZyKBf9rgIHospbI0pJn8Ie+tsXa00CJUCh6VgRkKWzEyoYS
YxhWYsNVyh31Opl2nW1qra7+iDBCfGL1ph3uI3xX9bKzBrqA02R0G0DfTQCYYNLcXe+6lbMMvQG7
7YJLoM+/CUNZhJTGXoMb6Jvf59MK4Tom90CbZZw5dF5Kl41rVxCWae2mGD+BuVorX49JZxmnfvPP
j+Lb0vHgHk096XzDaDzEQY1U/b6STbZKJPqLkrLLXU22wDfHh0+TlqXVoBbPK+Gn/lSLsy3c/igS
04NtdOJNz8geJnCtGdS/fj2eY+kO05ZyHKXrs612hKPVQ/0m1XTsTl3zrOXuFZE/3zzl05I6P8VC
702BgeX8vD4F4wedosO5yxxmp5Nn/zGn8m6caQlC/frHH2l+lsOAcOYCDg2xj9O1CI2WG7uZzEzC
co84GsIeR5aV6LJw+++PYr2bwfu6ADl49vGKeEQCD2L6UOt591DgFll6YxjeO005fLMKXfqC7ITU
SzlIUJ2aF8P/nCIIsNAhSHNW0RUZgSmKYzAQixAiFDPiu2vlxYc5HIgcBjpVqrPlPA7QItVjOe7y
zLnLmvENtMRL45r3xNb86+bEr+XOdSIKz/Tdzq8+dpdzlJzccG/jE0ETVt9JABFf/0yX5hJ7ExOK
7zeXtz9+O/TXmdv7aCBJwelPBFEQ91lN9jfHhk/bEZPIFvzG83AQn/othcJsgbO2Q7qh1mqcMIMi
ZkE79fXLGPr5eoeZnYYWdSLuxYiQzgZdScbBIE3MYFnR2+NKVUP56vZtnSw8hSoAIUml4YjMfQfv
c+U0vyDz18WWDAO4Kt/8LfNc+ng6c/kbcKVxVL/wzuiUEL7nXXQglLdYEzWXHWAB2ieCKO44xI9L
24TSVTYiX3NCWBZpG5+qovnn3vD8Sah/Uwl0XIt648cfOCllLxAvBHsM0Tt8R2IskSJ8V4y4MCt4
CquKJU3ObZ8WMTburMiN4FDUWGuSmC/OOkNeggEkRK904+7rr3vxeQ6FaISQli3Ns4Usc63OzEiD
3Hu48BfTiHgZTfkQlgbK8++uXBfmCM06etEc5+d7+9mUp6rRlUMVkGc8YeiBHBQBTxl+fP1GF6aI
jSIC2Q3FDv3TlUG2YQWyW9P2Gplzp76NdHA/euteI3NkNfvmYf/7QB9GJ8Ni3nAkK5nEkHL2Tl7r
dUMbaBl7mx+vU/x8ldfqCPLLciUCKdaSzWGTxtEer8GTGU0/SMNJlmHS46cYgAi5fbUsvGJve8T8
Bdj7JTb5vkkXmRXetkXrrLsBoZKbWzAxoiTfTTAQUUTV76lI82VQhDNHJXhvseg9lWn2YpeOva0r
9UMZ8s0e3XdOnk8WYsoB93sYlvsBlS2mCNEv+jA82F6PuBoIPYpESJAIrLOweNXISMKaGYDxUcjK
rA79UOZCUTLtW8dCUtV0JVQPZPx0MCyCgpI5AM+iEZxEf/PIfBVV8JqOVrp1VfUYu7LaZD0CX1ev
ttpoxG++ZT3FvmesVdOOa8jb7nKC7Af1mghjXIJmuWUSx0v0+PTtJjiv6W3sd7duhWpQ5u9R7kG9
VO17jV1wjvyGLOtmRFhmBzpwUGya/lZmCd9N/mAIHOEywGpDSJ4UxTYMyp1vkTYbIlnVQV4VFN2o
/m1jLbxCooBwjeQzL4kxCom1m4XEV2T3ZNIsUcv/GDrx4nfBcYrMh9JUr5ip53xS7ZYUlS1ExgXA
/G2reXdQPf/wraBjgvMG5h1cwWm/gtB7qK3ipKHAH9z0d51j4pjanW+Ep4DEAADOPCgZ+yPZzbjw
6r+lTy6I8RQmdPzN8GYE8dpMw1EMcNYiB9JRToB2wG3ciN/D3LoTk7OoCStYgvL5HfvjHQg7WuGT
fd9PBWnFFQKXkgDbxD1YUfUYVt1KePHPsrLvjcZY9rJ60KvppCpnA7ZxB+MRiESzgRcEDqzON1EK
i1sr9kntnyZr+GWN+o8gnHZGrL91XXYTmWqno5kjSGzrkXsKKXqTAw3GNbFD2rD0pdw3WCFt1//r
dKOzpDqPaN/SSUBqdlD+3ojl3ObDtJRkUdM2cLfIUldj9gbl9aiNLgnmHa6YuIT/Cdd18NRv2M3b
pjLvO0u7ovO7Dl08y0BFsJ6PiKs92yZ1XL/qR3i7dQIoHSx0thJlNmxzi1MB8bMGWXgqXU0lAnaM
LzgISh2cfyie4q6tVxyZojWIGQ2huEXZ0fTQh+WquoqLjFegowJNeIkxd+s0cN+UXMoi3qfaXeLi
zhYO+KxuNMQG/yn/kzjf+vokri0N3GihhY+Z67xxrsCBT5YeOtrhNKTPYwYjOOxBLdK3GzZ+AHsP
Csq6idiJ65DoWWAKuVU/z5x16HNPdTOUAFicR6H5f4YA/R7ghScAm2gmyughI7EilcHRgI0yxuKu
tsp0nfjWHzrYP0HO4nNudxzhcdDhFtHNX30zvRoJMGNpP5Q+JiuoBAcqr+aNmZeAbgKLNM4Y4uDU
ZQe/INJ4AmTRtbZ1Y1h8AkKmV5Cw7hxT4UpIl2YSXxXGL4QPa/JlXhHjmCyYLmjjkfFi1IS/e419
XfXuSQPKGHriEbVdsawsxO19GZ5G6d0MuXgUyPpQo20p77WrwGh/1XiMir58SKbicfLiVSjAt9fG
LVP7xQddktfuGjIe/EmGleiOuf0eGROg6UR7LQxzV2jVz0LZp2i+/trDVdKNf0URkgIRxn+dKn3M
AGBuBJANVKfYJERd0L3VSABwBNrU9gaYyWr0B6g3PWEuSBFLh1kXt0SpePj7vBh+KoYkvQLT4MXv
lOOTQ6hJRkh69HL05K29b8zgtmqItYxzoiAmUj+tFO215eu300zI6fGALW0b6neXGjeTVvwkepAs
DBOmclesCh+WWlsuRax2od1eKYlrUx/rZ8gOO02fTp7s7uoWslciMeKCmoPP9gO5dISNprAWZh3s
7KGd/VDWnibXUwLWU6F/i2w3w6s015bnOZEhqvCSjAy1Xr3G5AJAoQZvhVXClM2q0sAY2J64qge5
hnu1AqKz73GQqJY9InFWhibfYe2DzWoHkIY9qGHdD64Sp8RiYJuPwcCWNqbXAiMWkr+AxYZjUF28
ZibWH1eOhzxsr3HeN0vlqMfak2vXrvem0smxaTeDo9/gpYdBM5QPtqzuE4AYjkKq2cX4ivTynRwf
iJQw3aaByKqc8JEZO2co797KfBjEtn8Tl/FRjg4MHCZ9M135sfND87WV6RQro4xOoa8dnX5mX5p7
yvMvBOX9wWW25Rb6w1Byr6HeJJ4yWDr6sOz0gvRQDfhJHFWLwgx2ZHy/AKGkqRVTES7LRSNaHPHd
k9RIA0D0TCRgvTLQlVL5wamsAK6vhLIwW5RKHIrQXLd+cqwblCVVcgAJhwPXz98UW0ABw3A1ZQZs
jK7hQkJ8OqIReehZ53NokmMkcKEnm6IAFyS1MLq3GteFu66+OVxeOop5iEW4fXFnEZ9uEQF6EcOd
Igpm3hJc6/OcTS887ZvC4OdWkEPjnF4ZTReuRDRHPx7NidXqgb8EA6iGYFkH79UkjgZOGyiQaOlX
BUhHsghKKIqEU+QCn3Ew/Pz6IDhfiM6OgVKfr8wcpSnznx8DRw0f+DTo3g4HxZxIPRAC71/pBRYc
c7xxddJs4lZ/99V33ZLP8jheHh0EhWuPO+6nA6ihEjU4zTjte8n5QY/e7YY8DC9QJwKDr726WVdV
ualVezeMEmuivtL976Qmn0qzHII9Dqbcren5fSoy+31GOEHvNfsK5xwwy5VdO7uJSDfDwmFNpMOY
fqMKvPBEaucIvLjNo447Lylh7OgjdFbBwXJKFK2+PnL6kW+kwnZrnRMyIS8Gqb8ZbqSvf+gLdxjJ
E4Xn0eKkSnd2M6ZfyKkY0AF3UIsBVXKWvcunwQ++uYJfuJghabEQn9Cc4r5/djELc1Aket04+9FF
CdalnlgqzSkJyE5vcEcMx69f68JUlbTbuOszhmmEWx+nUOnood0TdrzrB51jjeUniIKngZTzovym
UmLMf/rZXKGwjKYGZz7VDOdsug6QMbwgy8W+KLor6qAsaT9bq4a3j18sF1eh8bNvs1VuBuu8/Wbc
XHhPBotjc5f3KAedLxWpO5ZdZ9TxvlUwSYnu7oG/Yc/7ppLGP+nSW/7nSWIeSP8ppnHXBJyuTItk
HNHgZICiF2dN8EsVXfU8TsM4kZCcmr97rwIPyU3kBuvdVBHswkWJxlo+wCFxSHkP6vIxnOSowzbM
ylvcYt49lKQU9XhcXHetF26oq3IFyHOQVC4ABIVODm1Li6Nk2+up2PshFtZCJN7GGU0SkyNyvV+s
QR5bfONvUHeJ8zL4v2XSbp7qtMXaWdY2pmQ4ctq+6Dzj1LRwaaaYKwjsOVI7uoo9FSU3rI4mjJ+d
XE5koqqKyxvnIQ6e1lNVkmfr4Nov1pFZ4tL13EL8IuBHA7fnuZxgG1/nHDEWG4Ny/gtTNn8odOEb
dB7G3tjYI8aoRYx1vQWpiAGcE1QluwURym606eJkxKA4NZW3VnXiOqu8z40M1OnQ/k1sJe8m14AR
UDSqv8ZEEaHoKPnQfMYIPIwgYjDnABDXV1pTkQOYaXq4HQPD0ZY41utrE0MXLGDgM7uw9q0Xr6Q6
udC4h9/5Wj55sDUmQeRwmWJHsDnkr8bUk6+dl5JYCmrAanYZGqNwXw+5v42Dwp57wKbLrTk24zVu
rj7biiEQDznsqXtXd8cdVz9CNEe2uHefpSVYMC0LYjzTZLiqVQz5R+vH9Lenlx0UjZ4LqjeQZUCp
On5DCgAQLAvt5kXmbXKy2qx50igU/Ihas3kmD2sGeuWwu2AMAef0Qg94flnhfO1AbFElURGZ2+Tb
s1VFzToKBnuDJ8esFhoZJiuQx9wxug581gBoGl5+DLG/0i1oFpCwFgRA/fHNznvKnETdWe2gP7e4
tDe1o8KdGOTU4DyYgj9+RLDS2lYNHiU97qpsKTHBOZuw9cy3zKmRvIrEUld14DY36QCWVvPdqVsE
sLfw7IfvegnBDEsXpy8ZGjBSOAWBzPJktutEKug2DdavNpw4oDlgoRbKqaPnwp6EWlttHwAz1fLU
xenqYaIuAqLMF05WRTtMncVDbFQDBU8lQwBGcXw94u0p7tN4hPUpMKauhIjHU5WFMI0TOuSb0qnt
Hwj27N+iwNZt5fA9FjE5iy8CdFy2mEDcPPm+WYEZMgs8hTY+JJ0Lpp9igVASNFZTZeYtiMPM3SAt
7KJFU6su3YwJMbNAr/sURy5zcJnqcbzxnLzeF2qIicfWpmzr5q723kaO+4qgbwBKHUbTuBi6FkEp
hYQ6oLAh3X1QCknelBstC5dTWInV5Q8YkeJkSM1f6bQTwfdgv+eC7wYbHR/xY9okcqtBNTg4DMjb
sJDZtWmp+g5SxbSnupQ/5YpAXNHp8XOPzOLWzr381CvXWsNyAArXheayH+r2wESEQtdm3A6ienyR
9eTcDpAbOJ9ppFCs7b4C/Tflgqljat2znY7GBrk1Z3gVZtuoqB9Fhr9W6iONvjI2Mmh5jWqPMivI
Tkw0r36wsB3yXl00h2T02Vr1NYAuHXQMZ2jIas/o/ZR3jMGuvsdeJIsr3xicl9zzIYDlaqjJhzKG
k4THvlQ5dWwwVwSYg3lPemj5oz8Tfbnt6/EI2aOxAMwZ0U0RGD9BB6Rw5c3E2yZmkG2KnCoucC9r
VIfYrKqDDrka6DWWqtUgguR+8MrhgdKkcyIi2YWLbVjhkRILRkFRCjCzXg0WsS2Cre00WDZt6I+/
x06VT1pbWGsYkjQ9AQqA5TERNnLZ6R+I0XOgqBJP4epOzkcqFVBA5YobL/BJgzMyzaeq3FFh7JnO
C9sOottybu4UiRWANiV3WnkZBnlQtMSwGmXpLlXdhpvSzdxrvSREkp9qOGUtWCO2J30lpTa724Jy
OzWafPW6Nl/R+JBEiwuS7mujPDVF/Zz2/TMx1sNVpQTJCWSGjLPPcrbzp03drcdQ1w+UgG6VED1F
nLzAANoS5UbYLhgYw9UOtIqoX5JYg5lwkHiXqT0AawXS7yv0eVH3kPYKIB9pVftE5lb25CYJlkhc
cGy7Bbk0BG2TP1zk9RHhZATyDT/EMTH69LqGUbVr+E+PbUdy42jFyWs5iWqdCyPaqqmgeOjlfrWY
lPQWdKbBjXgQuBPqRoekdoivKPpmj6EV2h7FJuNJG7KgX6gg99cK2hpKWxual0l3tR/c7LEd4/q+
ouh+lTRG9RIQUKGfNIEDdxWCvsMq6YfB37IOy21NKgx3zFYZz9XQkwQfxt4mc5NiO+XRW6kjSBjH
0N44DFjQuUHurkZr9NaFI5unJDRwrQsqoA2lKFDLFFBMfc/+G2LUdkbverCMdKdX0bAUFk5jYqMb
uaj7WNuqWgTrwUrhpBeGuO1SfGRkC+WvnahPsRp4P42IQMIyC/6E1gxfCscIn3wNm/7adHuSzsi3
ovzcGnc8meAtx5y2kOKCFds5oTK6TkSRD/KmLgbydjSn2Q5mX5OUk1vxxtIqueldszxGdYJainB2
Y+lkhfXKyvw7t/NxSSqlx2zyndsqbQgRJhlsFUgfST0m8rmGk/vNpoe6cucnvoG7AtZDFIbeu5u3
sHiVLG6nwrT+TiOxJ4blGxCMQ71cVnnf3nhhZOC8wDW+o3G4L5zOOIAMRVcXSiWNdaLl+kGVhNQt
uwLyB8mnctsxmVlihcKo65mUHpyJyoIzlY+GkSQHMn/aY8kg4gQSjQwgD5MtxPsu6q9CrVXLkuX9
rxp1ZjR4koEY6DEGqg0fqCnZlMtMREdvsH0IeCD4D6Hp1z9jFJAsrJPaoZwhYjjstEe35lybOZbY
AHlyDl4LvJRGQk/lUVdgwbJaLVySNn7mlugOMnL1OcQZ53LrNDd9mbXr2CEPpypa8+jSpbmj7+Vi
KCdfin3FRIyX0yrQqjG8TTOOzyLCZy2h4SwjzZTZui/baC8TEBJI0ioYehhakhatxgZvSnEEkUxZ
uxfS2EH/8hQ8acY2pzIywTejY6d/q6jzmyVlnWxTiq7Z2K7iTEDL7K6tKqgAWl3Xb2Vf9y91ooJn
xk6/HtpilEvd9K1HPMWARjhxi83A+eRkS0AwOjnRNuwNnMpJ1UKX19veYVvUHIyRkc4hpy/rYF9o
coDcqf+Jp7ok7QkIjN27YtM7RbDWGd0QQVOj1Rd5MParMQKtR/jbL8cAx9HQsIBHwzw/8XtayX6S
zWMLfPYktDZZObHq79vMyAkRjJCvcxxWGHcCmuMkCwHDqmSS/85klx70IfkRtnXUERbmeE+BMANi
QxMTbP6YQRTUe/MOCU6ElaPKaAyafXu02plXUuZESXQKZIsiLXfSiVKpRZqMa+F19YHuQkNoUZ6/
B3nZrv2hau7rGCOPDsqKSncyr8OBeSuJA2dNoazNMh89JCokodK2x1OTsvZzhGo3hNfnr2NpVD8G
YrvWmpagtRg8FsgqJ1EE2XYO7iR/bRK72LBATjsr6n+gezNI1PBK8iP0YIO2b0vl2duUqv3t4tdb
JVH3XmQcsZtgbK7VSOBST3CojOP2PnDQlfUZLAmgMsmGENIBBK2nxW+h66bPfhH5TwmN65bginbm
CCVFT/7p7D9pU786MYqqox/patsZ4DZbuy8bjrJIOUiLdDgYgQagZmirp0hF2ZUCSgW6dLIqxq0D
AzO1w9vRIJWDee6wCdvwCIf/ZSGq+GDHtXZr171kO+aftk6MerpReQAWePJSOsVRcm3VGLQWNM4q
4jYHcwUCyF/2PVbg5egCmkonvdhlaUxWcUppe6y1d5kKfeOIKd7ompXUS/oyHk7A0CCmI6Ut0IAz
OyGlqnZ04adrGZFWtSqKHBB8Rak4HjsirQP9IYeeAB+PRI5iGLp7NsOrrnWqJWN2+GEFOgnyfsD8
aNt3tyDDnBPCtQ6ZfxMJoIlO1zeLhhA1TrNkRy7QmoZrF7DEFuNgjX/NJlfJbLtVR9n0sQUEzrl1
sPMD6IduF/tB+Ro5NiGZnGB3Xlui4ePzwSeO/Af+4naL7d29ngjdXRKgbf/1s9zYC817LslnKxLZ
reCWVMcQkP7SpMN8SlVZ7yz+cVw7DFBTvYJabYiBTmVG4FRqp5wzpHmiOBYucxinRzIQMsgpSBNv
DQRnb07BMd9nqbwtdU6BXunBjseDsw2S4Daio7ElNLb6FTnOdJtybkToXB9qpi0MDN3qCT9yg0PA
J4GZWCJemVcKaYbWxF3CuVVYDX9QaKd0nyp/WYMSZLr7w8aLk3yjlE2XNXBZ0xF2r9s0MBDhRTGi
dfDoVsR+TGU832eaPRzkWIIHbP022BomV4Z0cs2jVM2NWdc9gNG6ILxO6/9AukLn5wAxnFRA/Fla
HWqgP/yh2Xs4KPBEnvlznNCLZOGM3qG7wzYVh5u2bkDWz4HBArjrFfrOU+qxXvXk7xHKMkyrNIqM
TUsg1sIDbrcgzQDedz/WSxM7oEe3hytyEajkthWSiHbMR4uOELsrziP2oWzThzFEnAH/3XlQJtUs
ztn5HXna3b6Dv+dM0oR8OHk4keqG9laWrIUrOEArbVzBtMso0UPHQUl0O1Q0AMKis/eJRxaCm0z1
2qgsc2lOtb0uhcXeamq4AbJQv0owzy6yDNQgSu+Z9Njr14o4Z9wP5HLXlDBWLtriNZkGyRK5ojoY
dtqsSNfS9rIdMMvbGcz1trjzzXLYinxy16x1XJfHOFh61GTYN80XXxunxVjE9roA6WVDlIb1hNsU
+45N65puC7iciNBk+87uOAjWXksYFz8crY0JAl/YeAsSqe8JneWmbfIJ7JJlgszdk9469JP8/NHt
I22Ll10swenzZ7skdg1pgRUnBS8qZeX/JhHUXlVDTjIg5QK4MoTE1trcmxGazh9fx4+xKahYchQ/
6AnTD5QX4TSyHmDP9gkxWH70Bj66uqch8z6WUh3RWsdPRp/Jo0zgvKRmEB2CofuZ2hn9xmiaw1Cw
XtNt7ukbT2MUM9TTpyqvaOfiDT+MKNqOcQjzlE7XfIvtsxfgOt1Wk75pAKBzkqu267ttaBm/qOAn
JwgfVL+CEOljnTXHLKKPvZAdSQSiaeQxasjGHLFWrcKSrpqJVW5pjv4fzRiNRdYI+xhrqFiLmc1H
4NkzdVxOY46CaldHTX2LRuvPpOsZirZYuyOo4T6vuCXSctWOfTQprl50dOkVihO6DxZ4goPXZmpz
GFBJw4TLCuXfwAIDE++lXD3CunhgYfavXYRf73HhUphJAguEa49AQVS6iQJkMAD4MQ7jlELpsqvc
ejFNvEhSODCRKgm7f9KIQQG0RVg1mTzboNXrlRVMyYq6/10riX0HfvWGALtf0y8qwCMX4kR2tb2E
LliTguyRIr4YqDAcwRXtRwB9kPMH+ET+aIKWDfp0lRNzzb0QuLZNNWSr++j2uzBbpr20n/VaEV1Y
k2S6ZE9JCb5FEGTPSWWarXlUY5Xa68LVQZRNPgdgtoykzH9qwgj/jKEJ/5ozfxvW72in3gMKD3sO
QvXetVr2qtToI/CayZOXE5jWeYO5jbBzUf8hQ5bG6V3nj9nfwrGm49SXxnXTkHbupM2aw1W8ErUn
XowK5cHYEw/RCvNPGtQnzQuKH35MiFTgxK91w8caRTCnGIHW7ieb+86IdBkv/65EnRFZpICNdkWn
snIHAXJLqGX1f6Sd2Y6kyLZtvwgJjP7Vezz6PjJfULb0PRjN159BXumeDMLlrqxTD7u2VFllDhiG
2Vpzjjnq5Y2gfwJPNXiKADhrdhDdRO4oD42OPkIvfALSe7gKglonodeRp4f8caNuvCYU/aESkJ06
BH/fGmKOOJ+6/ZUdAR3e4OHT9qRf6rtSoOOCitaxq21VkzxdkT0Ff9YtJBrfhOxIhKcErHmdoZR3
0JzFSk9mD5UE0KEUIMfahM8XtnCYX5BoVlUEGDEcOXDQHPnuiEBsw854THFXelkKeiwzZ65V0on8
2RxQJJrB/NYNxA62OcW7uQawGazMR+TjF5vUYTGzp4I5FzfdJg6sYN3FGejmNhF3OL/lxsUnesy6
afxSwgvdNkqPhTii6WzEcty47vgu+Lc2VLWMjVWm4NPiqfiuxYRszzXJr9qUf3doMoDEi7X3jm4N
OV6pOW51SMwUqWqyjROCttgQtQU6nhL8eoGBawdwrvqJmZoNicaVA9ntb5PCrMl9mbXuaklRtk9d
UlMcZTuh2tn16HZXGOQt7IrFb4LIWSjTAJF6arYqZ4LIXNlFau7GCLKxbujdVQoAiSJ0T7NQb+Jb
osq1B1mJ6tbiqeynSBN7UZrOlRY62l1CYtNGL6px14ekveSqUt3EiDlmbK0yPcRwsnZIj7Jd0DTf
JEXE6yAMxB2Q+WlGF9fhzg8j82Yqm2FL7T29BVA7bGge5shUMOUqPVi/zsjD44SNbCNqpGIE9MC6
loTFWQ37zgF18oajaH+rla2+1dHa04uXYmNX4ZyG1uXWAf4hfNFcp6me9nOIyhS52oHsJ/WQz2FD
GABoEyfQgisX27Q+pOFVMY3jLg4r39Oa4SfRg/rOSaf8gC4J9Iaph1cYOHv2TUbGmSGabmO8Bl7v
gxoUWjfHo3MY9/xArW97vxxN3KnoaBLDrW+U1CVshgjJVZfZ/PFQtttOq/S9EvXJvSbJ37E0kF5D
IjnRDAWvSR/1430/dzVk5eAXFsTaq0Lj6zW229yxonUSTc1drFfhzoi79jDlbbcbfaQ4sDx/dbnO
AcYMi50Y2VIp+cBHfAjK60rkbHWryLrVhvyb4VNy1xW+6auuBaFv5ZxiClIyyDsPnt2x+6Fw3N4S
K0gy3KD8btruG4IL/8gGVX80E8tdy5Q/VSTUM9mIMLkt9ouD4kIaL+f2Vmtoa2sK7Cs37560jA9h
mEXZWnbVi+bXHKjMntAbkmXWk+12Wwft0lMUI8MYNGu4yXUyTeJKJzQpZ92UMd8IBUk9kiA2binj
04JRfpfwEnjEmYuaEIVA1nFm1mTXIpuqe/jHRbNuzXBc503er9KIvKJOQPwvddlejYSUE7AOthvA
FTqypnjhhqhrn+VjlaraSytlT+I3QbW0CuIN7fjpttPS/tEE+Qq7Om2QlpQkrpPnuCOWzNjabf7c
KNPPwAzrq8DnRyJIYB+bRdC3mdGrNuhwpxggXYo+GvmwKgD8Qiq9N3WkZ5tSj9N9QGb5WrGaat/6
DdCzxhmIE5v0VUzTdOen6o6XnrWjoAeWwGqFjmlod46vfWnb6pbCO8j/xLQJuLOfJsGerAhZYBrH
drd2xxYDg1fgkZFAYlsy8VAVallx574QcnKInLwlkgnZhEGYl1PTf4vznm1oZk53rV49WQ3Cw2rC
Yj7hiaFYBNkUIWVFfKD1q5sowbqp8kJHSm6xTKGpmVOwKoXEu8HUyAeP7S9CR6QWKyWymnHgoBYJ
tsnIhr6nQ0ciN7WYK73sKALDGEuHECO0rTzk9BNv1KG3Hvl3oheVOvCKLDC2xGOZHvKB4oeslAfI
Pwh6NffVqPyX2By+lQFHV1kQZkBkHsKwrtG/xLHeb20F9tSoIImvjKF8Z21RH1vh7PkyqOsBIejO
ad3ylSx6ivPudKeJrLtNdMP24A3dNxhCN1oQERWLtGIlLechV0hza/3hufelv5UZ+RkRsNwfgIhI
gxfJzylx3rpp1qDlkl3hKOSKKqY5R/1Ea70YlG/VkMW/MoFfkpaSc6+a43VvFeG2N4MBtDfQFOxu
1b2aoMlqQRU/N7qertXKZ/urQhu1VLQfLlEEz1GkgHrWxIvh5sN9hyQTC0nDmkDq2F3oTM5VyZ5v
wzzx+c9lGSFLqGErd+Jt5HRGn9+oyAeLh2g+n//Q5RBzsiCjlQzmbmtECEzGStWeS84Nj42of9aB
XXyNfUV9kWkCsYcK5puIiF6XevHY1cqhNLT3oDWZyv70K/TVX4qlGhvdHvStZqr1Ri3VaI1INjmq
Ga0cpTJt6Nldv3UK516KDmEHsCG76cpHkU/sQDJ1gKfqPAdsjqms+j/Bt+jrmsc6M4qqo1sTdAFm
57afg+gGIwtuDDE9cQT8wfn2y1TR0mMyYxnVGjDrXVtcF9bkflfVdvSM0HmVqDlX2AFsVv7WuYld
VjUVq4snWinIkhmgQed180V19Ft25CBobWKgN2qUj5tWcJgRdThuu0n6X+KwJz9LDX/kLGZrXc5o
wKTvzaOWQF6sc015ivCZHexWI49QZG/sxfOdbCp6FTAcKzmxf7QKcU1sEDavOODwR9JJO5NmkVUP
WemR/De9giN9wzKYkBzqE0UzIYVa8aD5nYl4prOmrmodSm4SBteOzzqBuPEAU3hCeYkyKg3fkEro
cB1BjVe99kxKOKdrXbnjWwnHuZ0sj8ZefKfIyN9qpPwgAVTqF3Lm9FujzhrwPtK9MtshvYkEJwoF
6wm787jYByoDVEXRbkNeFSuulCOA1ZKq9aBeWUnrHMcxZysvrTY4DBqdmq6G1x0mmJrSOcp9yieU
d6WaJXtSgISnCkcc6iTR96aCvb/tXf1gZZ3YKB2nlkThaxpziHoZ/Eq9afSY7oBaA7ZJpb3leOVf
q04gtyBtKS+SCxZcm+yLnjVTs7YghPcVp7wtQMr0AMGXrO641JofMkn83aSO+T7VC3WPvH7EhUmb
vjHIGVE0eMfDIOhIhq+2WX0tNaV8qhzOyQXsbV+zi2OqsgVhfhE9lvf0bcHD9AF5HiEAbSr9dH+q
ia80oaPJPs4a3neyUteFotwY1AdZcit3FZvNoz4UX2ltatu8NKb1WEjjTo9Q2/lk7L1VPlX4luJU
QZ2YvdGg7kb0LbtOUdnn0zg0iorGe0ENA73GleL6JP2I2j6Ilsgc0kEyYoM7gjJCFMIT+PtNNnKu
6iBxvZRubBxBaiXPFdY6wjDILqBGin7XJPg1c92y3ViZYSOxbjNaDXb0NaKXTgVI0pjl9Ip70ep/
iKH/TWWUM4llB49+Y7L3meWbg048XZ/5RF/VsQ8/vi6trWIbxe+uJulZtNa32LWCQ9YI684ASbnj
iD+syEqjtxzifFBj6m8KoMF3PIpy74jwtYnJT0TNChpvILKWkARaYWJVEUe3qbux3tOoyda041A2
g4CnFGJkvyk7x6TikapSIx4Cie5LAL4K3fCw3wdVMbChV+rtCGBrTROt3EnT/j3CvobThASUCtdv
jWTK37Hluhsx1g+OQi/UsuWwGywzXitNRDGsrvo9ZCTE5q7mr7TBfyVS9pdtoQEfWqv5RjvKvLLD
GLePQQm61cMvCX2zTUX8H8y3GQtaciZvYJSgdrGIkbEajWhf4svkVHzVTSLdQ8Qjm7pAak6gA2FS
royv01pH9lLY99CgIcSY1bhXhE7X18/tO8znYqeVtX9NG+9VaR32y8QY7Vo1r15IoUl2xgg2Gloy
3AWDqOJg0u76gj6f0nAAssqcNSc2CMhi1hF3R45qXU7T7UDU2Aqfj4tiWi2u0L4mW1jghHRoJXR2
CmjXKXVHJK/ENYDE67zYpgvemopKjNzwYAZ6vWLP5h/loAm6XnQvUHd4nEK1XRQkN6apWjkWiE6+
z+W0VWLOmfTBl9InicDSNJWuoJVuBUmNq0YzbhEATQdJ3C4ZCSbdvi7Pw7XfW+2PsbSNa1umxTUK
npE2qlK6dyZZIvusJpE1DVTVawwTZbvZWCubbDWLtDnuhyiS+CbrmT+xBHw+tMKbWje3N7yTckcQ
MUg28FRfinESZCXQ4HBSsjwldpntMNIhZG6M73/0BWlNAz4MMv9Kpmpbb62W5FeNFNlVaQxoZATR
EhzwkpayrKV31mvajRNEAqp6eRpmDyNdbY/uWQvHNsskn3URveN2HbF3dCZhRY1fXON2Gm59X3MO
bqiPBzWzoye4bGMOSUMiFpkmq1ohA6o2pp5Ka+2EfO6zvlfeaWBI0pTiwit0meKc0JJ+FeDb3Ygs
FMqqchqM0RHeYsKKquqqGzXiJZTGhWDaIWPZWA1VjVUO49BDRRqTp2haN10YUtxOtTi+ryvp7xW6
ib9R0hvAoonxTB13x7FB7odITY7tQP+S4nZReJbCvgTnuMNOy7byNQSIcA3qQj0WGaVcVq2Bhjux
7JHl89mfJXoroBJgoCeDZifQxEMrcWeNRRo8NHXl3tVdnf8CFEyPz7dIbDX5EFFL7feNSZ7f6KCv
D8rCoJ7hmg9ToHdH+O7jbR4l2WbQA/2l0or2Z2Zo41VpYCAfG0HepxU6Kz8a9NvOpkUgMg3xH6qw
al9Atd2m1RD+kqkYPakjNKjgdd+Isc0OukG8w1hUzY5WZ/REZLRytCdtWFNUKDZOm/8eQsQ0lGKi
mTsuSbCZi1BKXTwVhW3Ht70h031pkNalD8xYo+3ZLQZjOdw7oTI+hDR5aftpzOICmpIfETkpKzck
Zx2tzxjYdXLlpiNZYr0q5S1hY0j22nhkmY5z5AlaXpLVJgPrgeAx58ZUEghNfYd4+7xe84Q8FOKF
OUs18Yqb6kIeqtRD04dKHXoDOOa6PEShv67bXWQ/nB/nlBMUsAx/2RQaUfkuxJppmAOPF214TKF4
h9uSfRBVgtwlW7AU0YYeUoUXwaTNonStoq7IeLTLNSlFxo/zv+SE8BYkDCUewJuzKXVxxbnZoXCJ
O/uQxsq2Grt3I64uXOyJmwr9D4u6yncaB+FS2zskEHUiYRzqtlpZ7FYUrFlCL7dK752/mPmuLSSw
CMXxQKA7dDBPL+S2xVAMpiGFdXAp/lftj5izf24eZPHqDs/nhzp1UVSDgBagJoYau7iodND6pgxs
hcxR/T1TavMYWJP27KoyeQpCVfsPV2ZQGne5Ko3buBguQRWY8q7DXJ+eUqY9NLSN1d+2abXVtUtw
vhMqcNfA9O/AiBQCufRHje2gK9II+Rp4TTC+VKFB4U4/QCI4CDN4au3+qwzCC2aDEwJiGLQqzSaT
3oFYkim1aNLTNsUAiY5p42gYkPIQH5RCIf7fn5thGTo4GgvH8RIjxdO0irwbYi8qm5s2d48K0NAY
iyPgucfzQ528ja6JAxj0IDSyxTtODzmjP91CdYqpzggyl1aoMEngpDZQCyqOzS/VaP/DjTRV5ok9
c1U+CelJRwlrcldBHqZC2Sqxon9rncC4ykGSXNDSn3rbMJBz+kTVpWrLaSJoFcZ2ruoeqgz2yFpo
RzdGrRPjgApmjIC2t0G8KfFDmvvzd/bEooWDnrkCgQeunba4s7FlxU46NPLgJnn11UfVeDOigbgw
yvxOLVcTGxXLTN0ULkbkj6+BqDhYpG03eHmEEf8LvfKt8J2Db5A5QE02be1jJy754U9emvmHeECp
/hMYk7ZyizKjI4mDlrjq+PuxT/6d28D0+MMJd8zPSMB+MNIKuV3n2RTkyG1Wkn2pI4k//4xOvdHY
P3FbwDYDLLRYsQqOyaJq8mxuVkYPpdURT1kQTk61tbz616E05h+RUIgWVXAUiweVST47Tj7FHjNy
M6CuKPq5mmVcuKITH23Gwf8Okol6+CfM+iDaVG1MvpVWZz/bY3Ickhi5euEZVrudZjVnHFEPq66H
iXPC+Wv8PC80FZQhpAYg78DpFlO+QWQz2Famej0CibiKDhAVLrzPn58YQwC0R7fFPfw030HUtA4l
ksAzrW4/RuSTlf71NF0ij3/+cmqI2mwLphWekU+2soxQozQuyJTUNQLXvxuzRxnxnuSI9s+3jAqF
prss3QaPbDED+8ZKUB4YXA9SWpzmG8yu3vkh5rv+cYnQYOEzvWffEjbixcwzaMUaTej4hyrs3gxH
2SfS2NGVpKqWvJemcuEJnbp1DiINeCgWu8bl9rTB4iiTcaS4Hh+SFqdHWmyQyswNkvPXdWIqGGhF
1Rk3abEJWOwKg0Q1xopcpwPIy/XgF++1bq4DU3s7P8yJ66EvphvsomaLobMYxmlUIP961ntxQCw8
lbacsyUpu1hqLsyFEyM5wBz56Ku4NoABf1zLZaDJclCZC5CMuu0oXFQ6BbtrxFH1LlHJwTl/ZSdu
4Iz0hufHdxHGymLugUaiFCPz0dMGuS3IagtRzo2NceETdWL+4daD5m3oQFQ+UTligunryYks2A09
jajKCI8dUarYm92vRCO/1z4FgvNXdupO/qGyw8rBlrjk508OuStqB1+vmGCsIpKdgx8FaOK3lNiE
706H0Pk/3ExKfhCuHAf28HI24uDOCW3uXC/Eu7g3IiKYMQNF27jn/52/ulNrvKuypcd5z97307cE
CtoYo27PjkGuoSnRu4CbOYqHUlWstVkg6U8iXXmOgejusomSm0PF7sL1nrjFvAs6Nkh2HzRcFpNV
pIAbdascIR+0VHsjJzholJQ3aFkqopiKS5EmJ8fT2U1BO1XZzs2z7C9PHUIA+jUk3zFZNTIDSLv/
rtoYfJpLm+/PO2INN63JR1SD3MlR5uNAraMoBO6ooEbU8DU06lVOd38Y233bR/eNWW8Du7+w2fn8
IgqVwVhlZlQj4Qgfh0yYOFXpluVBa+1NgAYuTZxdTMPg/Lz5fAs/DjNf+V+3UE4RSruCLYg2XNkN
rgIEh5Qp1fjh/DinLgdaHjZLPp7YoheXU2ljLwKqqx48BhSo1tXQ2isEjBd8q6cuxyRDZz61z2yv
+Wf8dTmIaSIszqZ7qCuC8HpsCZgnPCX2acwb/7x7E6rFF9SCfquxtVpcUpjZVphwkPHcGqDmKhZh
+w1BX/SYgQb8ff72fd5F8U7b0Gn5DLCtX24JxoT1hfeJgPSmzb/kbV9Om2iStrjwBp8ah62oBrGT
+fzJRy3LWBE2VdwDsUdIIiN289XT+UuZb8vHrYfQ4a6x+aCuIvh6fnxEscChFZX4SKfA8bcNU3pL
yuxPOVrRUdhT71FeHl/Oj3nisvQ58memeuNIXxY9ImtEXmjL2DNiC0DK6Bw723g7P8aJ62JjOFOz
eEafU3+KMdalYVeFF9pIrrNyk4wHVwXMQiocEt/4wiWdmOmGqc6jOSZFquWSZI8Zu22lhcuBWuQV
U86cbUffEb24c18UabH998sziRSDT0uy0ae0LzXFnaIB5jyOkU8l2sZt+mvynfTRETT6Nmxhxm85
KM5L54eT10mhSueV5r4uOWtKGYtJFRQjcPeb9zGei5sAUfg+VgWBjtjwLlznn9d2MT8BNlAZ0NB9
cIsXa30z6jSx1S72EBkNJIuazZCtTDJq+7WWh21+TKTaOxQ2VW3XTz3mFQO1mLJCRTzkCJ7a9Hag
HQkopgCCewVb13kr3Tl9FuvBZK7hJijKl/MPx5x/1Ocf7fIJnCEIn14qXGimFo7qdLUxV1+L1Z2x
rlYITlZyo67d1XeMIeu75+fHH+mK1OXV2/X19cpZfbm9XV/rx3x1++3by1O5fkjXV1ev5ua1u7Cq
LF8N6LAUO/R5U2lSeLHmf/7XqmymaYSbVQuw15jrBmMfRgucqOuu4INqXhhsOWH+32AW5zSNfZ65
LJTBq41T9iCxN9SDjjIS7TdPq2wa6zpTI5RpQSaLC6E/l8ac//lfF5hYIcgL7Lze2BobzA5Khgqq
MleB/4+g0eXFLe4kHbIJ2V1uHzpUZBsnkgbt1pZ+ktIqu/NzarnnWQ612BlQGSxwPGoJ0Y0UxnK5
q8v62a7LG7/JbiYxQp+qXv9vQy4+DYY6NaoVlK3XRsg9W1N9LfyBj0L/FhtwcWRx3biXwBrLT8Pi
Ms0Zffn3owtq7FtjnR6tODE8B3vyy0Aiz+H8lc2//O/3888osDt0to/s5z4dPpJOrXUk3ocx6oq3
eER9T3SkcQ/82N9arHB3dEBjbD8pnmVdLR7PD29eGH6+CR8uUqmwSuuhZ6XpDbbqXd+orw0mlPPD
nHwN/rrK+Wf8NYzI9QEFsLQOiSKUW5oJ6J+xQN3VOIBoyGMvOD/eJ3TI8rYu3rvclO3QlJF1KPJy
F/jV1qQ/GozNYWiqx0Bpv6K132lKfcwz7PHFpaXm5G3lW/+njOJSXvt4veiSgsnkuXppFW+E7V9B
sF1p5nBh8py8rX8Ns3h6RkCreqrd0MNSrB0sInJvEOOTuCljrjTEFnj+tl66rMVjNI2akFpLS1EQ
BpsirldWH++q9gJt+k9T69M7ga1ao7UG2nq5Vw8cxaqZMv4hdPfDUzWRiR7cq7DCgvFnO7y8ZBD0
qhtEFmX1X1bRv0ZeTBtil1tXJi2hc3l8M7sGcVvvWHP+saXxZ3byAbLmlLR5R/1xenDSt4LOR65h
ZiVSxXRsroeYNNFh1C5FoxonV+u/xlqs1jNjI8+DLDwiB4VSoEjFjraljaJ0ZYYkxBFpDdirL1V5
TzmpfYxsHeeSradZsi7rWnlXUi36HXRj9dyasujAFbSIbRwtRZ1hpdWXqlLrX6XqFB6JRupD1lPU
JXAoTcvZ5os8tTVaBZNiDttineIeLH4KooTtTdNLQ270Fjn4utUiicwfBNSxT8vmZ9VP03sX2C9a
odW/IjgiDYJFR+t2fWRiRwQZiPNX8UsTjUE9GPY6A1SPTy43Bnc1Top4TcCy7MaG8ORVNCrtFQ7V
pL+wzswP6tNMpTNrOSQezclHHx/k1LeWgIY/eUPlSVhiE2cIoIhO8xz2/oUK5vwynxtLfByrc6EP
DYKCn98TlONkSOdMe2j+8Zz8Z2oiigYhrs//u3jFfUE+GgJ8mkLJiG4mag5GWL/IJHiR0r3wop+Y
mhwa2EtTdOMt+FQFG+sonlQik/K+rJ7MMTNx8SGHWBMrgxRZLUAK8W5s9BSL8vmV7MSD+zD04mYG
baCkLXJcbzSuMI/V97H11c/vhuj3+XFOfN5dPuzCJMqWvuKn82WGkkWxk8RLVZKJkUsprJdhjLdk
Kp4cjhAbNYDRgS/vVR1F83x+9BNT5u/R9cUWJhYjYuOmrTgiqfctrq3BKS8dw04+xP+9wj94q78+
7RYq1d6KqeBhit7OXBjbxgHCSwdldDYS7+LkH8srTFFedeo4bJiczyRlTLkSFZMjvdpAbamFw54o
0qfUSS6s0p8qp/NA9MU4LKCK+EyeJxJlxP/cIMTWKwKPwyxMn3UYQvqarYUj0CamyPJhaVbmWjRT
TksctXsLFKeKLp2UTn56UdZQVOKYxPHz49tPigYSRwegu+uQg56l4w+SE7sVcrkL5cWTe4q/Blp8
Aivcq1kiIbpH7q0mKFJk9Ua33uiLX1jPTu/RqBlgsuJdRL/w8ZL8NmMDYyGZKcB9iH06VPlXg67G
3dzNA1tg9cMBQgMI0crXUFsNlJjTrZrG4jGnTxv9+7efSCQocxTRqOcuX1V3gipqy8A5hJZ+Fwz6
ATXWG4kaF2bViQfJMGTT2Fwz3erFt9+OYxUxA92GsECHpReAjGZExEPgdOGFF+X0BOZYjTiEgCwa
AB/vcCMdyHG2GXnT2GNsbqUdb6Ioa6EPoWkegjxfl1b+RW2wf1Ztn6y1vgsP59egUystVX8UMCZy
H5b5xW+oB3UaA116xsh0dW4qP187+GPd4mm6GDt2ajEScyWUbu/cQVpcsK6q2BMiA3F7kzvf03gw
HgpZKr+zJFTkxlak/haMepSvylrB0nf+Sk8NzjpPIZvoEspSi82AFD2bgcQkrV1RoBn3Ji68lSpS
3djrBPxeJaLK0JsrWvmG9Ri9/vnhT95oNGLU/lQWx2X5NLHxLDKvSy/opb2xBwebwuTplobLuWy+
lcl/OCBzsRTTLVbiE23vIABAWM9bBbJp9x1qho2dmM6FLdap94UL4qJO9rz9znbg2xXhMa7V6rrU
Z9ogfbVwU1G4fTp/C0+sfeQbUOKb41Xpci7mKkxQI+31KGHb4VMZwqSnoXqPd1oXX5grJ0diKL4r
c/domY/X9VUR9HTFD4Yohk3VA+Jpc5xz9ozpbsLH89d1amqQxYYUAkomctDFdflNwykRxq4XJ9i1
rbVCKEYMhsvfVSC2zo91as9BZwrMLDs6KLP6x/ddSEvLRJwXpPLZ2pdoMFxPIY5rf36Uk1fkzGoi
VK2csxcvOjKfPsM/YQCpyhrcQW0Dv2Lo7+IMzFQcZ9/LNu2882OeXE759vz/QRefxj4D3SUa7Gyy
6+RDH0ffNVwZ94FwimolOwVPhy1hE8V0mWuc+lO8L3M1fTv/M07eYHYmHBzFvDlZfDYFyS54EZrU
q5Uk2XbSDu58shku7M1PjUI/3KZ7SptafLrB+O2ToQpSrzKcfockqNmkiX5Jl3nqNYCOQPcAJS2b
rcXEzPx+nLpmCo6la0a3RUr/eZNrnf2UhH70NRBWqV+YnqeWEwRVbKEIC2T/uLh7kzTdpAmQneIk
WmO72qgVecPqeOH2nZqffw3jLnbemIfNSSHc5JCqDmY9ZWfa8Z0uyKMzwxwsUXpJynXqTlJCVGEJ
n4qI7VxEJ65uJJ5Uy9pa6XgNHgOZcVROFL7OKzaWdnVhK6MJ3uWPR1K2x4hpmISqCnp48a43U9Vn
FjteL570jRP6OzVStqk1bXrX3Jda+ZBY084OAWLhW+wa9SZN8+/n34bP1012Ku1WavoufcnlF39Q
sZaqvqy8rkpp5dYPIo3oITjVrTFMF7bGn+cOW8N5piK4gaW9LNsIt8wk0XKZNxhwOWw84wIMyT9v
QxmEFigyJeJ+WWw+rp/qBDjVJl7Cs816DzcWU8kW+9f5u/Z5q4LmmlUaEe+fJvXiwYGR7WpcNHJn
Nm3q6SP0+DiF56FA+JqyGyVAEahEF3aCJ27fh0HnJeevk6JwsjiRDWfhsAq3QwaGBcbQFF14SJ8X
Li7NYCPvonGlurBYUuLBqUQNG9IjhcoDCnSl5GNyYRE5MemQrLPXm/fVBl3Pj1ditxYb3RQ6VVHc
68HX1gARnX917UvRZyeOSFyMbc1pUrPYa7l5HmUdsgEbgyNhqrmxMq0hHNhS0hFdOXU1pCtzyuvh
gAVOvDfl1FwHeYqpUMRuVu7ywgri/fmJc/IZYq8wmf0mp/7FlcuqK0U5Zf5BS5s3css2keu/lfol
L8LJhzjrJwwKkdRJ55/x11SZrV8NfREIglmob6vIrTaYyi8lKGqnnqPFnthSUQAQbbV4DQIitOsg
dgcv7AaTOMq+zrC+heZPIwp5C9IuIRO6Te/1yDGfjZqgkG02IuJgi9aV7NaIWbpulSmPDzD4+mnT
KU7bbdiuxNqF78nyl3If+Npz7qddzzf5U6msQxUDZTc++g7+z5VrJz0GeAR/D2Wnq98yaU0XOpfL
Jz2PSBgecVWcJeh7L96jqRCOHit154Wug7HfkuOzG3UasOM89v5tUjEUKi22GQ7Z5jrij49Pe6yG
WaeLrs/OnXXshPt0qjFltdv/MozD02aUz6R8evdkgCrSPfissCsEfpHnQyv13Dkk4/xQn1oY8yXN
seyssaD5PxlOCkGBO8uQyfRy3HeJuFLDhDIVSCrHJ0+jRDjQXMXd+FImariC37zX1eAYJtqFEsBy
oZ9/BzFqeF8MV6ABWJxJHTg/rjaHJ0bxWPN5bv1jV9mEmgwELT5HeRsfFbjVm8k1pt35e3Biyjqk
Cau2xVGKSOvFy4WjOJ3MwQZrbtPtq6s1NtGtsAklqC4sxyem6uz4IuuQ4hja0cWiNGGQcuLWItaj
ifY+vMpBG3eg8/79gjAR8Wlh2Sd0byliLO02AkMnFU+aUJvr0LGPsm/EjTpGR0ea5sv5+0fA6mfx
BiPRJCJ8lb/xrfn4YkxtZ0UFZDHPVlI8qSqpOyV1a5KUNDckC2caaC+2bpG3+64Kb5mI4goyo2hX
xZSYuCgnZUZdjBTUSQNttUDdJbH8GevBU5Ta+8rEQl2KifZyOMabTpBt07XyzSbptZbNI5zLflNO
bFjVOlcfate4CfXykLjROyQNZTfVWUlEdPm7D5hCTgWDs2p+0ntJD9C2oL9nMXJaMOH4sKdMBbbR
AIEPQZLvQNqkuyh01WbVF447rEPIwRa4mzGCE2E47OHglirrqCAqKoR78DIMY/510gDgrfuwGrwu
8QlYaipl70R2U29kI8u9b5LPhnyMrChWtHuOSeojPMbtIBMIxHBfpo7/fgCJf+ObZb1ynYHIL8J2
VnkU8wMLHbgBDdtBoxKpWocRhZFnp6J4G1ugkvija9PY2FTTblHwiqOvKuoO1zwKIAkbZXCFvEsF
AdPtVMMpdknIBTQcf9GiIn+1QY0QHiCR2MLP+FpMrg4wuvolwYrs0xhcRdS+h2Cg9mpo9PcxLJBv
AeTPENGlmRHgQBCSNiYlxis/+t4Fsb4ysQUn6ygZm+Okj9neRh26B11Z3ePnQcQMva3fT2EsYVZh
eIcWX38DBznsoZUl2xaC5IaXN301RV9DgOgPFAqvAkRXD0FX/uqVAetaUt1pvQJQK+7wCymxM2xF
T4Rhl6oTXMneaMDCJzDDabjj+5wcq1xN7dQcGiDUBzZFyta1CRIEVgFKsCAizu91ZQXdwLpWeaWe
0kmWHmHMPQQr1XgvCw17NgzjtdtBBHE1l6NuLeyb3mjNVZKaOT7SPtjpgSje28LJD6Rl6K9+ougH
Q5EtqD2lPYw5PmtQbWCes1qVdwF4gjUrXfOqAZt59HMZPA/V+DBOWCk6nxBGvzDCR6IRwPc0w5ta
FdVv0+j6F9dPSNUeRlLybLCRFtysNZZWCSxLV14KyKA/IYxokopmGn1nHln7iRiQdisbPqG8VQMO
egKHdX2vxT6JM/D/wP3rvnSPamd2z3hiieIKFNe6xdfh/qS4qTxWcVd6mLcxuA9dIutVOJrjz77U
CnK4CzVe94InqFnTsNGcILK2Zuq2v201qV5dILp4i+tifBFgTWnwQlEyijLZZ5M+vTlpHu4HMxrv
qspvVnqj1F9JDnjoS5dnqPUueen+AK6nyeJVUlfWt6TBxb0qqjK6BgwMZ25Iit8VX5anFu8TKX9h
Dy5B/x/Szmy5cSRNs6/Slveoxr6MddUFCZAUSe2KkBQ3MIWkwL44HI7t6edAWdOToUrLmJq+ScsQ
RZEEAbj7799/znM/QUBYOL0uawWDoyppOeYslQ8DecDQDeYyXGcxoWHhk/KH8brXtGEDQ1RdMZ8x
z0VGBwh4LfekS7dCurj4YRKX7SGXdv6aOUMmtnmwmA/ZXEzh2Pv5pU/yMITT1D7TYIw+YKFlfMaU
sqOfDjxEnnTXlVgewRs566bxDEERKYQeOYjYgAoCjt9mHbXwauz118nD6UUnhXaBlq7a8QchU/tt
/z541QhzxpvK5ywvpitvIlnluO2Ubi09VrA/HWL8CU51PWxQjly7kr/UEdzZwyus8bnQ2uTpQVdA
ux3FrhJGfSlRewGXEa3/vCSJ2vqlT6FYuMXZNKp6CBMshaGj59Y+w4IT9lALuiOpdgBZJRc/SX72
QDa+lst6owWlN0Q0gjTvvqYAJMUuXVEYmRGiI2rop6htlDjOucsRlqAtNkViz3dmY6Q7vN8lRoUO
PKLt2LAOqpaGusNipXLPmcClZCXDQ0nJwgBWs6wb9+RzT6PriJ1lAB+b5fTKfTp+swuNzoHMB0MI
PVilPyYl+us4TetjQCYZ/I7VHqUldS6HmbeexsW96gPjzeinYdfmYrlLZ9v8ammgFdhD7IAn9YtR
fW+MHoFKX2DEawfI3JvWB5/pKxOHd9APdx4A9tAwFKvluh62AGQCMwJ1lcm9YrEUNnIkvo6u1AnC
iqvlhttQft11GMxBr4BBhJim+cfANLRrLK2tu0nyGrkM4T1vO/q1fV7IUR6MFABtkrNLtPEzZUNM
DYj0uFMGhVGq7mWyRydD9TiP112dYn6Dr0kn15NXACSYKIy+TewSgsA2x6sh67qBEbysr7Ss1p+y
amqPwvEyxkDjGyijcV/7Qmf49SQIMHcMnQ6kf4owcDtn3YXp129zWcGZr/k7SdXJDalUmIIwkE3P
AFzYxnOk0YB9aKH/hBgVOmAeEGyKyj75sHg6KwYUlBdfTdv4Vlv6W99abLLN7OT6ibEiwVxQYMNV
UnvuttZQz1kYgkpJytzyf3RwwPZdrEO3a4t5q6VJHHH5QKEtSo6fpyvju1cMAw7ypbuSIuZGlIDp
vh2NDnyIV1JZn/Ux7Ie627fFkJ6KQoHWBiQXQS9iw9zL7OM4e99ToT0JO4+YAHa3/jT5+zabn5c6
nULVG/BFctFGCeuyLZB/NgghYY+nHgj/po8bvDcdChuVp8urApq0GQzP3E1JwHyq9YAFJ0UbdbYt
d6J1rLBI7f4gugRUnEztbQegIWLnktxm3ExRVhUJ+Ci8SHCSj7UsdHjjYg6nHMsOTnQZFl53MxbF
7dRIQCNlFtal5j2geZgPceuVUSahgjoLhl4kr/sp949kcpDCgsF5H1ynebA0NZ7H1AVnBq7tJOHp
wSKdaMhUoGw7l+5jq8lCafsCuWI2hwnCxqH2pjvuPdPZUeq+HrHV+N30rZKDuZ+Vi/2mh5AK2Z9E
jtNzv5xx5dozfgTku1vHifm5XfuQLHRAVgqfRiYfRl/dD4Mj9k7cXCIXyvCogOBKmAzd25q3HIAJ
T1WYm30WOsBtn3J/DQ8l89YbSwN/FNJmo2GtKhuoKa6JOmrWFMwMzWVHAFlBaJvGY2I3Rw9r46Fz
FQArhpITpFkDyFl3x7JqvPHnWbuDo7pOpEQS5cukqK+79VPhON9yDEGH3gbyWLAU2xbxbG2yUssu
1eLK40jlcU81MKo17QYIE8RtlJ5xXlWPfsVZoLXla1Gs432P11LN/Uufxg5W3ZJoVEahpe98d2/2
E0XV2HnGCwyziCTMdiazvRVOW22reuG2O7jBQXlDdWGKseVSwYiROZYEvJ6YIREa2o+GK79omz3T
hnTnLOoEyYe8cabUGYNNsl00ollup3dnQ2CNYbvtZXaleunYuNmVWrfsNAHhDYSexwdP3ZOv6JPo
0tQ8TpYOeyLN6M9tS0jMCCrPygiyK41Nd6xPlcYJHUNhH/0bnEMtVx3jQyEsH9LxPP1AutF8EUK7
mc3FfhhLuNCTcszI6YWOJiG/EQriSpbCmjes8anpODpTaTKZGj1v12blzJtxUMH5VnY/W30dVpam
bcwa03KgGnhcmYUyahCvBONv2XJ+6i1/z1wS3LI7flm4kPe66vn2RgRRldGZVG8zwayIz5C0VfPV
wIG9HWbLflwC7o/oC8Zt0OM6WuV7p7qg16XHRRpCv7qBg2VuMifxjrHWAlysxc1koKYx0Vndd24A
2ie352im4ACt3CsOTqWC64X7XaT1Mk02I3t2N0Vro4iANiqaFmXSBHTPBRUmq67aabFOQ0WT3dlJ
552dLui3YpjtHU1Z5j0jFw9qrb7jfvTu8QVha02nkztr7jkZpHw0mettMqZt17mP1HtUyT2C04s0
B0fVJH3kmMULVPsEOJx9K1KtOvZVZj60Kmbx3DAZiKFJ5aTcIjMXuKL7pjjFpnyc/OCr1qSPZdy6
u3Ix3gFcVgfIyHI7aJ0RdSuPKpDQ04zCtjhxuQdlibIPqeniTOWTbQL2ry90uuVaJlWnKVZ33qiz
dMfdFtnlsDDX0e76ZDRC1G3jSUvwgbReUd+XQYpfsTPNh6FYbFidsKDZBZAnj0zHBpCVh3SkHZ6S
polGy8Ma5fuX6UrLm9v5RPejtol1+95Ug4iKzMEekPGW7yX+CRh9rgrdDp2So64qoX4Ylf2FX7qD
En+RcUsPg15YDMVJO/6AaDSE+dAsh7JrkCfp+7ViAFu2165QlC+RZtnfBLSsdRde0OhIHgKVlAK6
GjRbujumDcizW0y6xUZJbND10n7p5GSsc42c8XPS7+zSOvcLp1RbUTLUDLpgiacLxNqrqMDVgi0x
vQw8uP2lT01ECHiuof0/2avQuJlOhMkzQCdq5kLM0E70DiKUtK4iiinvwSp5xgYT1WVxK0Te7XpY
bFdsD5MkKFvgm4G3oRUPvqHmpN8srbJ5o7SnDm4937ojtxIzS5hDaPiIB2CK5daQJnMhGt8o6goA
Xg1wzpYuxYqvyN0HxfjWxQb3Drf4ajjpcwVbfdsrR9+AzT2o1vmyGMgBZDpf42R5lGUuXhJcW2Ff
q24D6N2+731PO2i+Px8BJOosB0BOaRVYNCuNwd8v5XAyZkiHqp+D751RqgMeVm/bcoPatKgdvzA5
j89DVhyToYzv1QyLjQERnDZi412lNPc0tOM3swf37HUZqi5RnxITTiKLuCjrJBo1z3ztB1lirDPu
48Kzo2IACkjk0w37uTloHXPjndP1yW2jBepQ13KvD/5VZ88/kqG+1iFyH/oleSwHZ3yfDFASpWYQ
6KoE5GtORoZ2CdNugc9viPKmGrL64CY4GVKFh5pFS9ycxqCU4RDzpcU1xqEh90NtsnZakSwHD3Ec
cs701e+nNCq6IAuNoi0ZsqCu9bhZt302ZtzCAhY2sQHaXzacuAahwbZa7vOOmzHhsHlDeYCGC9t9
wBD1raqZcNm6/UrU5N4RaCwWZz+m+QglTNT3bVqOxzZud04gsn2apfKud5V86CbnBU5/FrkVxFBq
LQ8cLeDYbdzs2T8B+g0udC/oKtyVNXD3TtcbjLiwZXvwK/uSLqZLdvoKWHZYwLy+PGYePORBdudu
9H7/H99RX2Vn3Y6u/o347uUoh2cr7+9MycU65wGc9KG9i9ncw0/sOdd0YWKz7OwaGW5uVfvBWnCT
BKlc4Y8K4UupCbn1rVUotSYOL8dpjr+WrV1xa0vl17EBaedpjn3lzcZpKnuNGZGLBjChs6l0FLVV
dEt+WlVfZt+adyAOYDYanb1HTslia6CCxaruMWlZhXmyWsBeG0evWcSTcMVe6+SxWIpb2arii1f3
Dy0rpqiYhsdcsPQbfdJES1UfFjhy9P4Gtw51tTB18kdjCoxIb/3jXE7UPlndDep5PTJTPnkXsT95
29RsjdBpndvO9+lmmbw32rC7EI4pv9T55zUiT2LJ6kIqO/ZW+WremmIil2ewxtdrubB4SlsSl+i9
+0TnO5khlTqFM56Zt6uDMxvehdbg2+0YI+6J/fph4TKn8kTOLCYzxY2VJ/FhWOp7uZhAqLvOiWqj
fepNYt6WybLO90dtywz/AXEFRM0m6B8kIaatcMsvYi77zRi0zEn1oY0aw2JCpdUphj3kE8CAk/xZ
ll4Cwnu5Smle3vVL8Daxx7NJ/elVTyf3Mkn8s9m4M3vHDRwIMa1TVNjaE+kKeN31dzzZFbbsWNsv
rdNG/uBe955jrRsFN1Os4SrHUHXBoIqlC7cDbd/4sYLavEH/0jEBDSrUM03G2YzvvfQHD/Wv9oib
j6u8wHxVgfNMmpkam0OJt+dmO7XxxlLE1rBVnQod3wTz3LOXpMHJ1GSyjsd0YBssvUDga9vYca4z
neqswDCd66wV5hJedZx4zgV35YMwLXCsbsA6WwKUxEfEjI0lF7wQCqJ5cd8nsA+5Z+HuSN+o4nRR
1voQC9mKKcMKdA7KEePRqSWRwT64BpnEk5MYSV7fZpuiaL4AOHxulHqksyXdVjM6Dcbr6U7THJQE
7YBmJPdn8lNpexeM6b3Om4y4bWk73xnfym4o3nJhUPOjunwBK6yM7JZRJm9X54d+P9LsvoV1OW3F
2L8HOd4ggEnJlTKrt9GXIhQ6lGa/zHYIyW67YkEO2I2PUs++A34roZTWy91gVMWKzMFLbjAKiDK9
Cvz0qPUKzp/vjpHuL+67Y2TvyeDfN2bHeMUYPe3GKXm3bcCyJsu1Y+5WD0G1GFvDneCf9kO5GVK/
OErfajBxGat+lsATF9q724nnQOvKQyLmbD+WWXlbl+LNoPN3ZyTL9czqiD8zLte14pN2dvemCXgd
HlWgq2KIX2pbqKuuch8n/HCxVk7UfhJInqmYo27s5q1lpM8C6lYM9TjM67bf9SNG9zzv3lH7EMjz
vKi3E8lddDROJvpPoAflgVaJgaG7qudzZ1q3Kl70gIXhXCJ2l012Y9D8EDVV4aJUHV6pKPeQpZ0U
asJwp491cWbKaqCWkVdJ3H8f1+zmWoUmNw+mNYFJa9gJCxWdYGkXt33UxqT4M00xew6KjU4B+krh
/ta2vSu+jl3unhfDvJktw7yGdWSdqOTfw6UTt3Fbelsr6NJD3UITprqJ826x/A37Fm1UjEkQURe4
sxpo4bUqX00FA3GxGmQViE7G7ZQWDzwHwlQZP7kFKz2zZsAx7OG2lgkVSpayGwCLZugP+iEYUhdT
t5FxAFktrbZnr5lJchZJzRwUP6rfyatyUCXKsoTF5ELmmsXcwsmOinLOPWZUI8asYfChS7S+dZGT
dzio3L2ykDNs48l7Yn7+RgXrZs7LNJSkGDGKWfYNBWjEbRP6G1kCpEuyZsFz5bBsRCdxsDOzPw+L
3WzR1Qd3Xo7VgZ7RZLdoOaJgd9S+gy0R+8FZFkCtwfdJyoBKSlZB96zwIk9k9K5gmdthYpnVVQXs
fwOUpr4g0EYEdwLGXNG2DXaV6nDk+FkAdHZI4p2luvYbde4fTGqZTBjpfTyV4qgmS+lRyZzjHj2W
daAaf+PG/uXQMikasvJd5b4dspFiHekf8TZKt1qqkfEIeHb6Nq8TyTGr1Wm04KlX0/hVlPX0ZHJn
Dss2MEKgL8DjLWzCptWd2NIkEtnKYQei96bUq5eG3p50Qx3cP9MY1kVCrFZaBkncvFquQ8kvIWTW
uZ9s/cQVVIn7I53VV3Pi5JseV3m+U2q0nymVoifqBp42O0Ic4g5PatnURVSn3EEom1xhmds3ogMB
mjlTtCwLIr7WZsowynHv9eZj3pvU6utLo13Mo0EdnklxWW2DAD7yvBrcUtEdCo+q5CQDpEvZfSb1
w1zq1GY8MFSJ2dZ3emb/ILTthJrtOd90wtNUMumqY49oXxlw0tkpEFeLkHBFDRtI7dQwfsNGoqym
e1skI2ub7/Dk5IG+K/2cnSA4Glt0ePaFK4oYpmzzNc389LsOxneXNpRKpIG3AdK4/wwWmQ5MN1Wv
MAOCaPam6VQ3FGtk3jarVTO4YyIYEwtS5XM/aDfDB8q5M+Gdpk55TA1fu8hZ5j5Ww8L10waCCrQZ
2wddgD1iT+NQikajqk9rW6Ko+CLDXLZUnmgLdycGaTZ0N53DnMNRDQ4pvcf46YnqMu8tDDDt0r+a
cauFQ4H1io3FdG8FA06hLhm+xOAZqJu6yZ6b7gu7a3PUA8kMmXf5IB3b716KO9ry1N042tdMxwD6
izWm0lvTd2jxKvSdXN06Xv/oWf1zXbriInUIsOkiv8v0QLCJIR0ZDUMqIr0R+o6xtNqKuaFwygJh
Y+goJqSNvACKTrVFrvtGp3DKFlTbHBS4473utMmbKBrsM246b/zR/cJ6573PsB/2rdPdJLZNmbr1
ut3Qi1NpOmvBr6G0ZAwpeikuVeAXvvVqjLOBmtIXO4dpyW7WzBdbDvOGnDL7ZA7qy4JnbDtbqp2Q
JbNXlu2bYayTQ1IGFLq00Tu2rP02C/einPBjlFDfDPucMdqps1OTte8iiL9PAHRDhqUrNgu1rRmM
R035OqUCykcGut4Q4+jIRkY9RZ6izdSvE8Dr/puvl9MDz8vOlJKNQw8+AS5eMB+oFicRlUu1F8VQ
weWWBVeHAbA5QKru16yaChAdu0RD2pzhZsKRbmkZFRtZ+XdWosyt4+nVxZC1CIBddScWpuh5lqNS
mW2WzdbMerXLueEFnnVbdBLEgEvJkL3oY1f4BtsRCzeqWC/wgC1uyCbAvOKLz7Ydh7XQ+71NgYwh
Ff68t459ZTM9ZI1BfVv3OlhJxcBHLUpmWCPSbWL0QcI7KFrdY0WNrrOn4mf2gR9VoLh2RSJwSLLt
e1EXrrwttGyORtI9G880ge8ndsKEL6Asnvsdk4M6iy/M1L3vNWlvtD5x95DKx2Oi/OpmnPQS2Z3r
nBwLuciGAfdNi8cn3+4gAyuri4D6Xi9cvWpM9zZvK5RCPCROi0Bb4Kc39eobdXEdIQl7ZKOXaNem
NbKf1rG7FQdXgyOv+mJ292RlVcgGc8PoYKbi5KzzNyohzdmSRhyNtTZexQmb2FMjHjq9vZUeWIm4
bbpNq9Mi5GmYQY1xl/RU3ZG0rE6GbrhUXmWeCtvMDrJy/VB0FHCIWb3JfJ73VDMOBqaWzagx/tCD
/r3SwTvrsxcDNaqeEbpbG3cqbi3lRYuRYmeZ1YOeu93OsZn72exfbbEnPNmDfJu9bgSN3n5Pi/lp
MpZLd2Gko5BkHsuiuXX8Ve6X+yPbUDFbvGz3bbJJj4KMEd4V+iPb0JhIYxZK6XBrt+P74lvLVi4B
7m97ektr9uIdhdLNT2c8KoEMfQlOCqDYocpdwG6WABhf5vQ+6DqzeHbV/AdTjgX27WnMvprNIIg+
LONzQbQC5BW+9QvVLyjyYoxWuHW/jGWJNKZ2d30vta0dzF95pvagm8qhhCav4kL/wqmmhfgY2Brx
RX0Qno9ToJ92VeHR+Z1BRUW7sS0tp39a2OXeZxp3DDDWWoSe8KZdygfbLGYMlp7Z0hcIot1hBr8x
y+472HuEddA5d13laRGRVBwii5Ngfm7fsIAPWxYSdHpneU/1zgxCWOHuRee648bRWAtmtHHSDdtY
mypnn0eJ7LbrvXsAruRGBvNQIKyKpoVttM5T2Fjy7q1vvEPmtt9ZdNQ7HuYlPMbbgOXcFlXaSJ9S
8+iw8McULCiCeRqJJkWCeqlE5BfcIgJLbfMeqVqOzhs77nhbkpmjtM4lsZQNW43MsafiWJTGo0tq
d6e71AxsuxBRZqGJXOFhUT+TzEb9m+w8sZzrUaT4640upM3O3MT45x+btr2NwZpsg4Qbt2mtqsqm
rXdCW9qdyb7VOS39ry0VnFt25nOub0o0/mLcBFl3i6ScGwVqtIsxESwV4s44OHHV86HmS4NWYgrW
4vssHMWGL/swDgD50NSMIqzqIrlwTXOIyKhRNwn85VIQJqdWM1I8MAuK5lUcEEoZq3KjS0bwPMOJ
lTXxU6urGCtHUtN6LZNTZgevovXex2b2d2CB8DMiENmOOduUg1l9Kd2ifZMTjdR4iFhHOuwk/iJd
tMav/pjdplHJ1+mjZJfFtkhNfcoWBUmncxf1iS4ZrXxABUXGYMrq8d4vPR2xcwd51MTLck0QojE3
jauWL0HeBl/XTeTnhabybDukdjBu//qNfU6seQZBTH3tjKOFi/aRT7Gx2fMm7ilOccEIcAWzaO8N
bjS1zmPBYNYl7aum8q9//ZJrPuyPh8IzCLCvcCsY9lw1nw8FOQ0zny2SasympqNuCFw6Cng96a7q
kBsWFf7F6r8iZeSurKXF21+//Oew6+dvYj0ifwi7etCbOW/Klerp78FkRs4S/KKr+/NB/fwSnxJy
ap7NhJhacJgnwfJh2lmZ2LvpYlG0GB/7ST+zWv8V9O8Xn8v81APB5GmgWRNZQF3MP7TERKyxMO/4
64P3Ofv36ZN9DsbSBV8RgNW8g53UFCjyL1hQ5cYwf8V0+5xmXF+HKCzwIDqqyf59Oi1J+QaxVZjT
RZGxEbA0822elPm2sPonGjL+P86ID6wVCXZP597+8xlBSadkvKaneh4qdQE7paGqW8//Zp5x/Uh/
fJVP592cjMqcl8w7pEnC9shyLpEozlV+GzTO3V9/S392KgCVd1Z2FsSnz+isZdBjsBIWbHm0LdzU
BtO5DHrPzP7NJCg3jxXQ7HBHh7JlOZ++JZt9mQ55Dxu2y0lO+OR0lpH2r1paP59z66vQmQEinHw0
KO1PoVpgXYE9FVJclCnJQaNN30GuYeeL+6e/Pmzu5+P2+ZXWs/IPt4aigyrszf104QYcuG1Q6fYz
gWHDeilGRulICq7qqNHivLlXyRKg48h7r9nrM+zJLWoYjJVllQz3SbuawKnTum8JFdvhiaVJflae
O/qkUGYSJbh1JibsGLOyZJ8ZrXkgn0RtyNTFNAJ76cvpKGoqig70TlJww5OP/TwMrLjvD24l5u9u
63mC2YeX4l/hNCrZWcujDC9bs8Jil2pr2JNykaoW5hy1SSENCgJifpFsnGA09lLhRRSzYQfI0S48
wo7Cuyu8RIyRsIuBNTaxkfbKcmvjh5vYwclQlftgTXnxbpJdaA4Wqb/xwu0McTFpVcdAPSyBfuOI
fDI3QcUpGDLPdoyDV7iU+ZeplQVBp4AP6PSB6B7++uv7k/PE9R1OFEYW+iU+jytzXDFBsdV8kWty
ODInMR+XyUF7ac3lr1pS/uS1CHjzaqTbV8z6p3PSrdOqQEoRXxRa2hwJFhCjFba8EsP4K+bpevf5
NFyun2cFATNAk6P9+aRkd5ctMKV7F8pnLt7QlrXmZNlJ0mJ7eTCYc157TsJ04t89mhY93aD+QIaT
vf3cetKLmRJiuXgX2Wqht+xU3Swjbpyy7n9Fpf7Xgwnh2NR5ERoFmBt8uo2Qd2MVQGSAAGkZujC/
Jp/1Ds6wx3//IxEf4k4FA52byadheaIezkQLDulEf/pdjFUIReCkPfaUO39x9Mz1PX/+1jAowFQi
Bc4o9ulba5kcEzEn29j0HZscuVrUF+ixBao+fZL3+cgUaJN2JcpaPKBLRlF4Uo/FOMe3gTOOTELF
4A7EUEsEs7KgbrBx8pHs2ZBYI1sKBgIR1Ah98OQzLSzY9pBMobSctTHe5pdExZT8/u3D99F9SCof
gAxH8ecTcRksAmWzkx9bKYYzW+pgcUzpRbZXG7+YQP3JGWGyn0IvBZPEtSvm55dS9L56s66Si8Ub
vc2ksw1BCYxKumll4V9/qs9zNWajDFw0JK0zDtCWn04KlM5zPoskPwIar75lQnRHp2vRV1EdZD0u
u4JMiQexVC6/Ynz/6UsHzsoAAib7L0hNMM1amzicI35hV2ckTvEVt64xJEaqh9xiqB2PzXhIAkK8
f/2hP0+v+NB8iTRX+oynDhCOn48vS3OYEAq8yTQkb1Q7jqpkE9vRhw1B/v1fv9affJf2KhxwbSiz
9r98Spi/VhPECFOWkb3KaT62rrPLYbH+z17m09jdWBWeU6fLLpq2oauy3A+DOGTgef9nL/PpyLEJ
1ftDbFGZju02DLwJCpZDDp6OEOH/PqD95+v0v5L35ub324X8x3/x79eGaydL0v7TP//xmBXUHt+y
l/9an/bfv/bzk/5xiO6iz7/w0+/zZ//5suFL//LTP6Kausl8q967+e5dqrL/+Nu8wfU3/18f/I/3
j79Cguj977+9Nqrmrnb3zn5N/ds/H7p4+/tvKy71P//45//52NVLxdO2wHCr79nL52e8v8j+779p
rvu3FfHPSMgcHcjTev8Z3z8e8o2/4VnBEUVz9O+P/fYfNTyX9O+/GdbfLKbdADM41yFNrMA22aj1
Ic3+m8k1T4SbM5NaFQiu3/7Pm/vpy/m/X9Z/1Kq6aejTkn//zfz5cnaYCSOUpIUf/xdv4l+AtUFO
w1mlEVXKpn6BLSEjvZP2o2ocNHETccRsbrPnmpKznzv9i0alcJOhiaTdQlfXc64p9rMNez/I+abo
hXtvyup9ntnqUi2WaSWB71pEZy7Tk4K6crnuc1520zQtbJt3AnNuG29z9oKiP3wL//ygf/xgxs9X
8PrBmFQwyzGhuDJ0+p8uLcwLNsGJMt8Fo34sPanfDqn1PmeFuy8AdUZeZ3S3gB1BNIBnKs6UR8Ur
xs+7xq7rU61TaiTPZh5+8bbMn4ZY3pZnuNhhdO5fNGpa/qdBIpjHNtfrKtn5w2xsK9R096TdXwX8
6VM3xd7GS9YCvqBlQWXNmG+zydGfrVlRiiUy8Nfvhiaxnw+TCxqD9jHeCFIvx/fdj8f/sHoQI9VR
UN1sLjWdjJwu3tMi+BBLS2wp19kRRJVDDYv4bJqCGZWc2aJHmXdBjuwO6Xlj4tNTxVWeZcu5cyZa
3oqxgaPnb2taZ88fDw64Ba4gGF4s5jgezSWLL+dG78FyWfauc2RMe1zHtIZW7W2t7ODy41dI8SYH
Z/Fee9VQSVdjf5MmS3/x8YSPX6Nm+vuftNc/+fuvfTwgzcAP/aTWMajziDnSQuLFBZJQpnQgTHtv
3hRBdQ5oPrugbi/nsLFz65LIm3bMKBD+/ivIWbpjRuMR0XLr8vfnNpJQQgz2Lk5a0e0/fojnlnjX
PBlQbf/7hxobTW7vIIhfnzz2jcNM0To7uaVz86XVaJfMDu3aH/8OhnIJvbZl37lRwaW//ocs0IZ0
vDx//Ovj50Ze/PPBXs5FaHsxzV/JC+U/57LAFCn3gqxTDTD19PGzerYTNKOFPu9NZSNSVsK5/Hjk
4z8q6ekHHOaLj583qdcTUimM3ceDn3630zz9PKTfY9yvS0iqR4TLLImbN+22T/mmFTktPN3YLJGn
o7vTY8dHLs1/UlY4l3QRCtELtf/4OeL2aSuF1MKP3yiUNZGtMYud603xFva1H6bTD/Yx1bYhksQR
z1/wXjj0JzotlRu//mp2YgnZBYpJT45JSIZJbOdFLLQU5cFVIneNKcowlu17ScEmarnRRNNIc0fN
CUczDhGWriU3klDQ2zPDcsORg7d22DwEohn3jBYm+xx4emKtOpvB1Oxr27sliDGdyZtMOxlQDRNt
kqzi4yai5XI5kNdbt/AafVs5ZXfkYF5RDKYFoG2L8+yPGdnRegxTpcdb1ki3DK7xrvfnJ8I4e7hC
Z7KoREipgR9Ekhzreytn689BP456uQ9rLe4gGZMlMFJJMptFdi4N0Jek+b2sf+40VYTscz5BEFs2
hvZckgarKKnT9aT6myVOdqNItMheo/KdllzMNMByrd9XJE/oIGkQJcfdse3TmiZPHwp1jEc9zfpT
WuMrSsjaSHaZ5iR+LdLx3rXi8yjoM8vkvKAc5Gyij1Q4i7Z3hQnprkJUrlf1yTC/5Nnas2HDZ53g
CunyUChChOnCfrDUorbI6H4p1ckjzmvRQ07SYzUt++ciab4k6fsipnvT4q+vVw67ds0OEsJlMCc/
dAdkdmc5r4k+EYaaNmmPVkcEAUJhWR+M3o1qtQ+GAQ+vVz7ROHjWPJeYlE16rX7mrvEtme3XJSYz
MpUaevEiu/w4vgwcX9uJhlCz6fbS028m+qd8GgAtL75d1i2enPyIJ25cazhlebV2LV9abBGG9JBf
xwgWoqWB460SMycEEASMse21h7wmXPQYO2ib7r2RfRddysgsnfeuV/tUsyCztEoLA/5JorG9AInz
PgR0OA4Io4TBYSsmUHe6nddRYGeXxKLa7Sg0fW9MNcBTkRz6hrZy0hDXhdU9OAJS3lDTz03Qa+v6
/lXjRcIrrWjqbRlm/5up81quGwmy7RchAt68wh1L70S+VEiUCBRswZuvn3X63oiZF0V3S2yKJFCV
uXPvlTUZ1gVzzbyshD5rtgznfjIAp78hfA8lTsBYW9Rnv7Ti2HuYxW37vhxH/cUY5GOHXS6iyFlD
paom1Z63DZPBNOfNiYgt00VCIYOrJ6Y7QfCx+TFJu0rX1vzKsZTpllZdjcw85rhDDwPIgkOee3Fh
4HFiT+sX++7n0NzbD7g11qHS4x4sSSLZpBVnxHjTfDSWsGp8lQBtP3uZzGNz7zHnS0lw1z339kwS
jFn0axnoWAG39hPKbd+RKBlG/h62kSUdVeHR8zWclWOAO2Y5GE094A7hF68PcJyqxaXFzzbB9kJt
usw8g///H/PW5N9rAMBu6fxZGp/f+O+/CWkw82eNtXPsHD1dm304/+8vWeD933/97zdMh3Oo29Sp
VNtpU9W7KzMiYuKLqPQD4/YNDB+v+VbWbIcd/MjZtz5uXJIMYj7CzXuQ9n63d0jN7EkLt1odDG45
U1dn4qozt7TxhKHdxVyCY6aQG7NEC/PO3eiOMqoKncmO8ywWZluZt5cYHBOSbVYs24Dhd+1S9cE6
M9Ycz1A2LbHNWm/SLpy5jccBUIWaMV62Qw47Pw4Y74btkfy7w2SzlG9kr8uwEOsxdwikEhF+sGbj
U5IqT7QeJ9LWPpSN9Sq4AeLWx8qkielazjJZS9knk9UcZ7Y0+yO2DcP+UIX7gwHvXjeKF6cSP0HF
BmC3Jy/mpS5HTloqnuJ57eJCWU1sDnxNZTF9FO701BTDR1MST8gajTDY4jGbndXG9mA3GbUgrTWH
sE4lHrk0+awzhiaXId8yXXA614mn+Td//aPVll3Ugx3ZiumRhah9WI+l4jAwIqxQNZZHuJuYjV50
8bLqGPBrwyMQ0v+yXcycU++YoOrMv4oBqEeKe+a72uW9EZLOPxM3vP3AAs2SidVpp7yF/VoAVSYS
jZUsxDRyZPXxEGrUVSkm83vXVVeLG1STv4lIsxynaFhhzCS0N6Y96kX/3e2zy3GFN3VM+1l/KngC
3OaKqxOmnMZnZyVJAjaKqAOZ97T1WVebKYN9tdPnVI7zo8YIGYfHY993PRfBZic0E3fgOS+40aO1
aj6D+c4gS3uYiuZk+8YTaEsSCMNwAbyK4HsbXu/1dS79X9KaX5iTnivMzs7iHxi4d3qnwm5p4Aa4
p3ZqqT07G9e5T3aRQ9eoiufA2/61M2F5dh4+9Iv9ZGzj45ghbZPMvgOyGs1QBOhS2pcZXyLz67hE
2Y1YSPSrUB7G3gDXPIWgwfWDCwBd3P+pB9c4auK4u6AG2K7FNaptfqTGzbqFF2InW8gMDTzSmnBO
we4mYhnzS6bt32S+bqmx4B4bTQhPqIplYZzGIPveFQE3pbE5y28z0r9l9uCtcjz3bn8g4hgk+U2n
rnFNhGA2GBQV+1utTz0BCt7EvPuzdyWJWsVUel/nR1Hg9XQsruy83q6lOxZY7iJdSTwXjeIHkW0A
gvsfLcwscmHltP8bdmXFukdmlwdIHZy1f9A2Jwt3VlBHQ0UmaDPBxMw3ew5uDBzIb6aWfcyqP/s5
daLswcJLx3w28xHAK9ksPtF7XrG7fOzqWIxgGJaCp8z1Ccvu1RVG89XSiJ3bCk+dOWtWXA23N+p1
cbLnzaS6KJbhx2K5tA2RyG/yx3ab/s2rU0WF3Tznq3MtJlJjoy/Y3f44Z+SPtE1wLXtTpDpynBnL
XCKiPM1kRPgYjYhAVh5lLUN2w2Ft9Baoi8fGw22/tDbHldlsxlXXJNeH7RB56+NtBZNg9sEQgn6r
Q9dhcr/ZHyzorpJ97u0QvCv53Z75BFxOOpnsZqbOSau39dFpMGfZXk2men5bmAQfdA5hMHT9mSTq
FLaG8+nk5mXMoPi7xRKEoDDGKEgYEv/a2UJb64Au1Cp/tQuWrmVeiMcYXBFrFLitd6bDYZ1XlUxZ
w1Fbj/lxLdCWsXQeAzm+VXXwbZTea9tcVetpIatCHvxSduecyJ9GsvEwjby9evC3wjWSFf4/g8B7
aEOVs6iFLl7mPFlm+VOLfUnWYrhg+xsSdvHwbtpVrPjO+biLOja/ElwdB8weGcMVfaRbKrZEEtkb
hXoT0xBtAX6Vccd6Uk0sECkrOsWM6E5QGcng8PPALkX5bs93/ey9dl3dhlbZeBFPz3yUp0DmKvEm
o0mwI97y1iJ0tbaMVxyJsNqfCqP7i4renMkV1nu0e1ZzBgrm7QkVRHv2iwWv5H//2FX0dCGQzub8
35/6fx/w38dac+3vyX//lUwBfypw3ysCloLbH4cmhk/v5JA+Erf0b2NvBCoCAg2APJ3VTsYguM+N
Fc6A/eVbNKq5vHUd2vBvMqxQVE4Vlk39ZQwOoa/Su3Z40nHbFwgGnhWvE+ovp9+KXyNIIXtGk9f9
siaL4cdgfDeBdu1xrUaFAVfEtKqo1i5ypoAy/fFqzUHstj6lt8bprwyNtQb2RolIxNco6qgEcxLK
mzHJ/NEk+6KNN1SkuKpIDFpNVLSsJB4m7z73cpkuc6AiUhY+ONkQKzf3NAJ9EmhuuuJB9AhtH9Vi
Mb0wwyzY90jnzkN5gPqhdCw5eBwxVmKt77qXGrdy5TfbAdPo60zjxswqFdAfABXfZxY6LIa+tPS1
ezwr7wvxAztXWtoC5Qitdo22WySOjAev4/Stb2piL8SUtnt92W5qdTDaqWGaNpoAmYtltcJym0YC
6uyoKWrvgS+7Pbfm2p4ZKJVhTgAkqfkJdXOh4q0YiJZIh+h/VuksEF6JsNLYsl51n4tEWPqLzsgp
lZbZnbFvwAbQmRfueBwyv4W27roxbpIsDMyhp5vrLRxhZhYb3kz15HbH2Vitg90sfZSLPaqE9URQ
+4Wn19iKZDTHLjSWgjcEcAzV6HhamkJh4skuU0NksBzeJ2KKkV7VWMMKoqxN/aDwRJ7JSA/UqL19
MuorjBQ7nargoctxDwDp+Adnn9Fxr3XnVUJm+O8XnFPPc535Ebmt12owD6qf69ggNTaX/SWwZi2d
3Nfea0jWmtkAPWA+l62pH2xLtlEj6htuQ9xWwc2/bkUYUSaKytpNdR2pQE3Gpz20idfKLnWN5Vdg
DR+CJVrhaBfMVif85LjSu7PZkY0x8joAzdNOp9tTwlyHzaI6PnjegiaWEyTQatkAoeGEpYYunsx1
x4bdOvR+/H/UYKfrYrlRv7c/DI/ymCIObBnW/ZmZckVZFRJwPysHV21NaxBVOEvPNQ31edbfyZmo
Wyfwp+UxQKSEYZFRujX6F1ZlkVQmxkCTaByGmTytg9PsL4+B1V09dzwW1VPfIXXOlYbj0DHuLGP1
kkXsh9V3YzkUXBHD/j00ZXlYu//8qG2y3ffF+jIt5xIWWYjnvOfjzbd+EqlpC3USmAHC0hXvbiWC
0L0drTnUnaPUCHbIWrxWj1O/cfB6ZmRhdQhHvLXdtGixXm2/Ncc4TAMpSn9yh0iJ/mAE9k9XgZno
JKMzTSsij91UEW3l0zxzZnoElnGRqumua7333S++jOA4VJaO9dQhe6HLtxk2A5b2h3xeLezM2tcY
mF0y6uNP5pY1MAjMjMpXL0XN6zDp3Pyr9qdd1Lvl9A+ri34rbPcLXzfG/2AgGmAE3xQvZwd+Vu8a
2OeCJfa4G4pJB3WvF0YMgZ6XqlsTLpCVU0W/1/uXcoPz73gtRBpVGKF+7ywNp80kg6id7NNa+RYF
q4aRAGdG2C72tVh89No+A9rgxe6cbed6y9/AP6wRnXJ2rKr3celPvqiqa7v+2MWEvV0yG3VKrw1b
wg+x6XdBbKmA1WnBXsZOt6Il4Z3bncAIiVFm/fSiVh03ss9pA3y8w2N/1/OF8JgRyV9STwxblHuQ
FXygWTglMMSPLCNqLBfSv2tv8azJ187USjQ2/MXCWxLeDu/cF1/TKFP9xlUwbtF4MpB/mHI6qTO6
nE8DTt8MuA+pD784mM50Cxu3J5oQ46Lq7X616zlUGtmIVTQitTP9aslnkggI51q6NDAbSu2l77FO
dOtvovXiQEQdbaXIhmQQ/hANJnLEzkXUFAQ5/HoczhYvQ6vXSd3m1rvOaMsGhBw33lQcgjGLenKB
pmV1qRI8amXeXZ0NkYt2PW4tP5509y43eP6I/f4iv5GV0x8SoBvRE6M4aMgJ6Pk0OQHuOOE726GA
HhAaU5RPW8HEYNFPBMnMg+Y8g6FdI99hy0TvjrSJ+7GRhhfXruKLvtVSFhUS7ldDpDdtzmaJieeC
7rCd3EgL71iQwov03NRiwHnHYMzjTXl5uvbZX2oy7snGecUKw/ChwC2LToNhvMNhS4inyG6xgNU+
r3v1ICz3V44lhPsRrWnwBEWtTmJrr5NAsaBC4OqP2WRUIQcP58HZe45+ArvBZA1h4Gx6evMhRkYL
UaEnoU0Uaj3y9vSH3J7AnPs17vD9uvwB+QV6CayNzmVYg45JJ/u3lQVzPJJy3Ng97toj39J5NO7R
uH4PBNoS4KtFyGjmT7+bGA7tE60Oo91qh11t2RdiOacSdegw682fpt/Zvj5rTz6Jesy8tBd88l4z
v/WbENiUnCC6R2hQ13QZbaIBajZViJouD10AaIk54F8gF8FsMNiR7btZ2XSW+gQbIhhjvc5Rhif9
w5mK39ug3e3gs25hpTe1EV6cYclgMmZ3blH6UJU67zD3VRNDsK0OGIdfajLm57mTf1sww0cTmZic
aAiJBYbGlr2Z/YxRWMF3K+WFqNm30b/J3KJHNdBKTX+97vP2ZzS3d89bbpYVip/F189TVt4rqb7x
ZizUMP4zydgg8tWEPdccT/bqmw/OvKQgK3C8D8DS8LMr8Vqsqic2sBy7nOgbAgcap0Ce5InlFdK3
4pyR2rHIMCV1XiwEF8gnbP0U097PMQ+WHi7jssZ4kYgUcMEBCEmmofvL7uR4JdzDBsEV1y91dZPl
BAHlZqEWK3hWk/MAcwH5wz1yM/IUWZZBYWEcidaSe5nnT/DBFjOg/r0x5oJAVr4+EMm7oSC9PtbM
+VnTu2/D6YkWRM3coog7m3mtzSHxsua+RkBIc3dGhUNE6enQ+sGDNLVf/a1jBtD8HVQ9Hay8O40b
imBZZVjnW2Is1QMP7XZtfZ3CjLwHrj/3oOXOPc+sIpZQ5+lMzchrN5x013nWzGTbt/Kie7mCJ9BH
WG6NRKDehD33QDJ5znrarDUg6RqOHjaEyudyN4J7t558YIPt56iWIV3KNjJdNM1dGOXh1icYoF6e
7XY74H9fEAmqxKi9X2tjMCH3oV8Q8mkYyTfr8RaY4KV7sAOBuxs6AX/1Pzl6GO+4yQnroi104x93
M4akH8vIZ9dmyMhf0Ftxo9zE6taR/0Dr1U+6xr5LyXofT8VNDQqhXDkCdGd4X0zThSBACyv14RvZ
muvc0j+wxcikow9AHKVLyrTbm0ONL8oxP4wNU4lJvUzrp4mt++YDFydXtVx8jnXabln5xvvyC6tC
5y/mw1yNl2yz/hbQGR4Gr3rg9tRDza4ZCBFgCvd+eS9MrcXdV48x8dWDFDhnakXGwcIlB6CsPihq
NHDT0zkwUE37ZUV2iYvOdcinkBhwpQWHS8eWUSz1nZnVV5dJUch+9TJsqcVsrY920QUH3arORXue
ZfBZyemRot1LcnOmgd4pPOSGyJUvaWds83WdxI15NmQ38QQ8izxyQX6WJKcoCcx/2fTF6dIjm2YO
UaTuO3Cah0JpqHNds6cD/v0gZzEOk00CnvsOuGS/7yiHaJ5JSi3GruPvAENRakmOJ5EqdAhSQsp0
iYEebSXLtF1fwLcog9OYt92xFLQO1fL437fOaez3QDjfTslRmuvPI1CDUHMhjwhFvwR6gyiqWBDn
ubO93f7M2QYSrmSAQsOng1mnIosYmYYBvLlw8fc+pnHIQabd+AWEuX3ks6C3x9gs/DWUZfbaYlAJ
i026D+1KxrOBdKAqYkKB2bBcjcBimxPcqtBFGi4RJuoMddyuZc1acXQ9fgJFQ1EEEyscBuXTTGwV
mJiZ62kznlfN0lFlyeLW5ckz4OXVPakkQHKRV0NEgdJDvTJRnBk6c9bi3mjsOR3c6oFglUjKXbx5
vBkRGv4LTBjCBj1/6xpE1VCD95iYZxLfzuLdFQRc++FTqf53puomqgUwH1O/QKtBW+6oUP1gfvRa
+3OaE9UR8fct1mGwq+u6fFtVlrYC4pwB/jrGg3pHoHiPWkGItuOT3YAx0rWOrWA/U3N7TEuoHSVl
pKvNZ+l2Dyy8uDjmfrRmBoCysUW4NKg/xvruUt+vdvOlC/+h2Yol2ruHtkMz9LAMVw19OcK/ocDQ
aeyzlZ2pEjJSH3nZJLbVIoYeRT38ZfHcM+bpS491r6uL2LFlFzYtiV6vzL90vf/QtUPBLkq0OZRC
o9X+CreXx8UI/pWd6mM670H/I4v3vQf30/n5t2VaP9xql2Yuo9oqfrRhO9nL2ain16IZecR9zQ5h
6pZGLqINLEhUOSa9oXzeZruJd0QvDppEKRu8Bhbd25nvc0UkSw3HksGkpfvnkikmTWfDkciAPnY3
NuuN+lkZHxs21wvpq8du8tVhFJp20GrvrA98rzXdv9PF+IwqVscNunOy8tTTiPsXa6XIEmP+mOH6
iLfROM7BXoejAom5BnD7cmodlK5mflz9sSYLp94rp28vbeY8SqP7yUrf/SNrG36OHkmQUvwE1Im+
60Er1BFYzKnWOzhJm/fuQSZZc2kfQCvPp8UavzFXkvEpCOgupbp0RvvX6Z0dYzDzoo2/MDMjhLV1
tZECnWOW727KbtA7OVIB2Ib6qPeSfXq4AKBNbubTXioWJMNUcnqmowzE5phpxHOxZH+JhNoTBaPd
8qEFe5jDbu9+gv60IcRXU3tc/KKMrA6AUZyVvAZcgX9Brf/29dn91fzKsup+DtYxcu39H7CqgaTg
dGk+abNRiRY6awrKF53+IvECYm2Dr67Tos8HYqGTD+nFCtQIskG9ihx9MCDIjNcAZXNjEcI8JkNu
6qkhKHs9EyGkkeUD6zoBaox+2kq4ksHCIY9YRCSO6KpSy9EJwMNamRY2rq2OgsnqojVu5Ezld8uZ
FvkEqsNNfg8rvkyAQnigRxVVHeJVJn4GbM6lm3X3WdkIdsuUj0zjH+XiLOx/sc5ik/rBHVCU7Nvx
yipGfLTMsRyk3bu+Me7bjLh13ZhRuk3l+izYzRHuFnf1Wuppo1wc3GI8s9RlSWAnhp7rXceAYCyY
EJlaiMltw7U40t6E0tR6vA/uWViry81sv3N9XDp/eduBXwWuJlKJp4bEm+B+8L9EK9/0W1MFRBDJ
xh1ZYGRpl5bhA2e3vUSbsf5Rw0iDHeTzxe4k5xgXXlW3KTHj6ZBBIpus1kx7HcROxQsQaGB+HjTd
+1ZFg2JvWz+FWzLuAv5+yOvdBiDCWsxdzjEIJHTHAMuSA+zRXK8KOambxtfNFegvRSMeNgYsTJ/c
Y510i92f+7y7a1wkAzHypAv3jsEROIpKJiPj38s2usdZ5gmJppq176ypZMP1pfEc1tV9VZt0qAv3
JpoRNXrGb/c3TPaOOZyRnl8kQ29cFipesFNgDVp7Z8sx0JC8UgfZZ8+jbYXrim4vwYWQQX3KB2z0
RatMgOLUJD6+/7bNjKt0/W9B2q7WFu6lBlKckz3yooFnyfQu9DzEtN5mIpe3FndMXhyyHrsO9BXv
IvTlR3QR7L8HZ8SXIgT/D250fZhO2ioBVObNswuiyNuCC3RacVQTOtRyN7TWzQFyW7tVwYcc6c6V
B4Ov3KdfxfJOV/e00N6Y1XYsSVEsop/Y2u7fW0X3WaC9pUKg9EPgZZJSvlfdBJ2xXKyT5pOcXNUn
BIkg2k3YBKMv72wCAqHch8dF8yvYFOg6QWb+8c0zGLfgKHlRSU4ueJuM/gv/ARMbfz1Tg5EA7DYn
lAQhNUCFFPS0kr6bFgQoQ/02P3emijmfFdwRV0ENGRxeROmdC1am8o2wmhSXwhZP266I1MuXpTah
dAPIY3VAe4P9Tr88rfliEhFir+3vVJvHuzVnV60KqPaMLRF81LC3/9iGWjAHN4BXO6tGZ06v0k8X
/OeEFzJvioNap8KSA9it/tHDOY6uM16Jdn0AKxMpdciHDSEmrMrmGRvTSO1+FgagM0Lxhw7zd+Tt
/EuJBA3l50Zj2KJa0i2Pw3Q1FU+nITT2wlUe4eNluTbFvKBMLwGR7+2ECdnCUCX+qWlPxwBfFXHF
IDS7gVVIgTw2BujAkkFRqtvOM/fiR9X6Ki55Eaiqmo/BUv9w/QQHnu0PslS0Qrh0ac+GswlHJBTr
EFxYhFlFIP1w+KgP18/088gGhlj5wWvdXjj2vXjUi+oMF7CLB2szT62exVsG+lTYEz0dn6N1+qQp
Sb4OjeVEnalXOMmaV1hucDz7IXuEBnI32SKtTRbjOJUjjxaompZhKMqX9CLPnrOw0bLLLN9wi3hR
zyGKWlU8aDNUWJfmwRmYo+CeReruSTqMmnnOnK46aJ5xMscKP2TUDZJThB27lGGPjHBJ/Sv1TNhQ
Dz2ao3LCGKIa0nE6kKNKQBsNwHG7BNAbn+shb8svswarpTi3O1/9KA/Ux11rBkNUF4UFm057qrY8
CVxkFbNcuNUBbYXAvg9jDpt1Qya2bCKk+2JFCPLZQyCNT41yK9gJNHp8J8WezoEsEr+AxlL5ixkH
O+BizCcQNJYPp/P+Li0gpL55KSofUUIf38Xa9pFNdLmGK3GXiSHymoppqmJ+CZssrNBYIixaRYXk
Cs/NwbVRPdtnlL+C0DoPoZDO4+4R2deb7uzwZURzcBjyiSWaOJTTdqq/LOazQ8G6N097EjXh33ks
X8BcMFlpuwyoshnVy2nSekS5ftdi6fePZc3cTzeGNAcZF7ct4cZlkH96K/gs5/Gj8fkgWL1+6HxA
QbLu7Cm/uyGug678clzNSV1l3aFNEjAKKJ81n1laNxIQzj96rz5oSiMMDIG/ATehLfPBtJfsSNf/
7GJCY3Vxfc8ikyCqNDu+EdD7KnXwt+ET2ebYKahTcTrG+QaoqrxheYLENjmT/YADHtXy2C0eTVM7
HvLZ+ZZZncc2LwmQOfZVUAtExKLRlscNYklN5b2wariVFiNflx0AM7APb4QP34L3CSVoazk8uPIK
ihG/TAdgcPXBoDH4geaRH1y9/g6mZTrKJf9uNPOnVCuSmk9rydy+duogMjKkbINagVGS9pulLyg7
0DItu0rmqdgTUfOCTRgmwZYvicvAnkVTlRGO/bdZrRcxueILz1Siz1uUUSDHZLNkag5IO5oj73zz
PVPDg18UJmkKuGkKm1X3tbsKDauLV5Is4Bn56awdpgoT1BTWlGKnhWrBVaC/Ghk9jiT9HvneYEa3
2popx93ojTMMsIWJxe0bnWsb1SQqxZYrZOiVQQRjGeiM/fjVZ8XfObCfGjnGUi8famPvIDSGC1Xc
FW761ZjcPN0qkK7sri6oKh99LSvP9r6IJ5fRWjXDMVnPBv3EVjhLPCmk1sBCMilbnf1Qw+3wAXYN
kE8Px3b6xMeNayoT925g9GcuzA+GW8vV9Lq0UsiUFmJGBFrwFEwr/YOE+GG13us4j/JSeetDRoQt
7cXy2BfQodFb3gLjPGpght0GBIJd93eBY83odcurq/l86bfnmzDVEsH8PAdl9WMv9nPh7trRdd1v
TxpfFSzG2BTat18tf1ntotHhbMiItIL6/pgNOQ5Z8WMaUH79pVlOtebFOstmiPjQBK6KflRYaQnd
MoH05INm4k96+jhH+W9lbBfbXRUl/saHa9ABsqA5tOzUhfhxo58W7ru+4LEQ1cKoWK2v2h4ONYtI
d37rgMcw9NBE9nx97IysYT5ZvOw6KB6sM3p1a49nwN+2Nt0XesF5Lta/k+XkuE4mgCqr99JbcE3z
xUjdyb6D0f8MeioY1d0asCdAB5bcuxneB/kKDMxJ5MJ75lAkOsZgMlPpsdowYIxcLu9k4wFSy7Tc
mvSz6honGY2OmZTE7Ykt8WALfuiYUfgWNIATx2J9DBpvpMdj40RDLXXsZ+2r4TLLCfQy0hyNc+cy
TNDbB2NvDwM7FnCn6fiipykaxh71p9+pI+0vR+d7Xc9+E+WF8zIMQzQt1XrUORrkaKPvqeJeW9/L
Nc8TPGSJ29NVi8H9YUGxTGF0U0KOMMdKzH4aX7gQDBD3J3OTT5w8zzZhJg//gD1ydijLgzDq/sKi
xHapsjDSah7fVrEk5J3vsrWvT8wNz23nV6fMrd/Anbw6GJZaIgShTUqZZRX4AYAjanQg8FsKhlwG
VjJrk39kjzJnuOa7tul+3PbUVHrhH+y29k56UwGywYa0ZiYY5DJoEXS5aTNjiilSMoBUEFZ8gPPX
qsRBX6ilvm8FcsUAexHkTvY+OEVsqsJKcXB9OQqcmMX04S0ftCvGAL7ntjE825zMFNxMtvVG/GP3
iMseEpmUDRYO28MQhikJhu0AJ6a39kR+la3tPAS+823NmB6nMqk0ynWxwzmSjvaBDSORe15fs5uR
X3YS+kijvffEHg6+1r7qHg8OdH4+6a5/S+lT/S3O1TEI2hmT/bquBvSHCemoZ0x/4qeL03JA9Tbr
0TkLKoF+sSaysHr9tMDpjJVm3U3LEhzXIEtJV1BvjRhzdlfemyK7D8ZJ/NahKjrQTqhG9/txmNFi
l08fE1bS8g7dyZquXgVPHriXed3Ke/APPj0AGsaUZ0+VtvpXZk5xG/DznHrQ/flul+lo7peKQfs9
BugHU1l/jPbIhLtILOcpGCn9B5BE5K234aFgAMDf8q6QNWUxVfqBNr7B2Liyvh5KTS31y2DRTbsb
9TPqgbTWuzofGrjnwY/zzNDZJh6Be6/xto8SEk3cLEzc2gpASO1/3PzkQCbvmbFNHCPgp4MVGdLS
3v0cPiqGhXRaGHqVeB8B7L302w5rl2gfNf96lGt/hYSLr6b90sA4xdP+OJMhTKQX5JFYdIbkzh9N
GMwt8tqCBlG/qgp/mufWWBJGXBv26PNlGOodKp4bqvFn+4TL+I7i+ozZvuXb6tKRoo8Ks/2ZfYDC
Pa41odRDJW/B5ezExpeOAVNxgR2D4gzmg8kGRDGhvsSmjv2ejWE5Fj+lO53pwdmarLHqNMN7jrse
5qGNOidY2heQkKGeX189RtjVxt/ShJoYOiPPlScAhKtWMhicEm/ZFpB6TPLzxjmOhIIOu4kbnPzn
95Rrl6WccJvVGS50JyYx3cd1ZqC/bjYETKb3VrN1yZbr7+hXXppZWND5vuS35QbavZPj8BK7eS9x
cjw5wkqapX72l4VBy6i+ZE/OfLwdC03jSiqCUqa165x8EyR8VfifBQuzwqZXaTaVS5yk29h0VDO3
ZrMAQrgjmpIbDxvKXM1dBcWBoSWDB4TEohJnj9vMeCawzk4AB7W1j6NbYqDO3oxKv1s8uVGQgRVl
KHkV5teIhYfVeajskK4TzQEcrErjV+2JRzkd/I62xHC9d644g90RZqoCGoW14h4Z2uDeq731uGoG
R0XOLaIFWSRy7wlaKEW09VYWjBM6poZRVeUf2L3oyVmwwSg5hp+iWAuCE1ZGzloykirb/FsbFztx
/WaNMIEb8ISequUffnoM/SMQn8ByZs6VrWQdQYCNqnlx6xGv/96eMF2YvLbcDm4JJGuQNIJ6nngW
XNWJaepUFM8125mZSkD8G6s9gZVDNxYUkdl7ZtwL9Lmxc+poZ3/31dsyviYMs+YQOo7I4nqC1SmF
gB+24MXUMYDVxZfN4I0dux2FRhHnvcpgc59n1s8kSPy/uhm/yL59z8ZmoMUD0nWD/cSGTpR5mePK
Gx26BXimWNScjX69ybDSKz+1HP9x4l0NfW9NAK/Lw6T734uZferem1Mv9v3acGayiXYlo8Ldu7ps
X6yFlmTKB2SNtj6p+l9p8LjmNzutLf+HrfNabhzZsugXIQJIJNyr6L1EiXIvCJkq2IT3Xz8L7Huj
JybmRUFKajWLBDJPnrP32pL7xUCv3Aw9TV0qM1m061Dgc2LeDxFVG9MHaPUFQNSa/lkSs81CP2IA
/BlSjaz0BC2+W3CnTyUBLXm5riODQ2Q4vZCmQH4sE1cseOCydONIvN0yC1n18xtiKiiwYCZZGCw6
o9ZBhu4u1NMFwKJy0zxMiXhQFrJQ2jwXZAXBKnO6lzIqXqLIfimDLy0cP0TPGbdvdKo8gQNKW8dA
vZEqwkRiGNQWyZuoRy6cP1bo3PxQmza2cmv0T5w6TzS0zoPpnMZw/BEGoA1TG/c0YbqHAbHbHDLy
FLrau6OKR5CNGwHKWqj+SnjMe66lz/XgXFw0Zsz8u08jw/0eeNTlVcw/Nra69zJFUFjU38Qnndog
wNU23UrU5ITRJIfUJyclh1y8TENxLR2fj9LZiLiDX2oyro7Gsz8g4GzKnSzDX7eXUOad9lcQgrZ+
c6Nphy5uERY+TueOHbnPSfEM7G5V5bpcmGPZnxo928Paf61sgxx5u987nrKXpjVA3jVwoAhLM1du
+Mc20WOZuvpL5oa3b9oGPWRCK9M202ZHgwbITzW1lzg4eqi3XpoY8wwfByEDU8u1EJsg0NdYOWGC
TRgFjMjlGqoYPLQlWu4wIh0lbIB+C8xMKWEvRcX408lWPVEMsQDWnNp8yIXWbKLWP9MUqREqExng
BP5bLPxV4IYXlNrHwOkeJSfzRRyGNFn07TR5GxnIK5tpSV2iZhX6gLosozcH/TxCyTxE6YuvVU/M
/DftHLw+GuajgxcgLOTO68VAwyx6G8P6zc0fkCLg0RFEBdkdtpRZ4DthbagG5ygwJyN+C46Nwtih
ES1URuo5rJLftJ1WvYZ9JLCMFz1EOd5GtF4D/6kCtslQ9m3s5qwHzDOL1qeDWACq3fTEyDVcW74S
1JstcqrOXOQc6VFijvoh2Q9+0G9J3elWoy7/GLTRLG4JMpGgfwxwSCpSmSzxw2qCyWvK8QpR6Jjx
C2u6tyFe5xLm4beTqg+0x/QJahpMGa22XtCOkaMMV4Ux8KdI6gCU5u2U59+6YApX2jgP92x/BWC8
3qIDM4PsQO/jkrhjt5mmvzQQo02YcCAp2txbVR2DmqD/Tiwn3Rp1z0ggvThRR+5WGe3o7P0t+2+y
2tDQluMN5tkeGPGfrKyqdTjM66hX75XPmy+KAFZfBsJOFZwn4LGpibkfZK5ZZp6+Etpm5+2abuA2
JhRgGZnNG+/HWRbdNs2sNzNmzStt42UgRRpU7LabRYLSWGu9j/F7CIAi2/Uq0jwOOeV7z4weHT/5
HubgcHrxNqQg3ATLEIYP0uJYI4LwAxQ804julZ1+Z/g0T0Tn/SQNDgeTqXGUxc9Gw3woZBshrIBj
DGTMEuSzaeJ/UE56lhoKmYmbfRkePeJJFmlDN5l4jNc8KA9OgdKulZOxxt+18CIN98OQbQzYxGHL
Tu552RXa6G70wmalJUD4DFrAKNNlu54iCO12Jn+HO9E5v+aIEJQV7al1QjB407vhtj0q7kOXxG+q
0AlhB/XbqmY6cGJeNzpHQ9X3tPX9Tey710rF7zTG6agj2bAC7WjqPfNa7TWLGR/jSGHD43wZ6JyS
BsGPwkZHBdN+jrL31oFPT42VCpxFMpzI/gD1Tl7LoEOHlU6Cx8WRfNgdolFaluhU0exD10tb7ZFl
AoGBr5HTQ6c3qOEb5vOwL0nMdRQUz31RrsMa5bHXTButJvDKSobviQYeol7WIeUmF/CU30E4boOM
aW0IcZEijFFrWoHf6d2hfKqr4B3X1ROSbrWNjC7fo/wBt45eoX/qQ5f2aShftYn7EpyHNReSDJr6
uiS0yGfz88xTBdOYrvRwtqKehSdHSBKazjZrdCBK+Zgz6nP2hmj2KoUBrmsZRy+6XnBGPnkHrhJV
5KiPBH7dIlkuf2AwXcpmHBaGEtvJCY6YIpsZ+++AgCe5pZ8ouVBK5Att0I5Z6UGrD7VsmcRNsewA
MS7z1E8usWmahyJut62swmOGPq41A+esRGWfW3RIDE0CZ0Hh9WZTfu4qFtpzqoXOiU8unlL3InKH
7UPS3Mew/ElSSuVHl8LackBsziXGwVlQ5m51A4gt7g1BTSoPNlPpUzPg9pTAfUcn3WHfGh5IRnhn
5orHtN+KipFGXV3irFwHffw9lHyEg0oMrkH/g7kxW59otqj5ThH6R5D8R9sj3ATbT/5TR+646JiT
JUGj4y2Ob2bN1eyI9tWMe/R0FYDEDyDfLHxR+1nYDTXLLL/wiNBqzHHvNb/k3cxswO53UM4LThZi
IPyZM2y5GzftjkVxSG03XNJl7/cufaRKh9Af+jjNORbCLxQvLU0ptyQ6SytHfHjcGLYZ32IV5PTN
i/0ozS+mmB/pxEvDr5PMvHg7Qs4uDp3v0AGu1SpP9ce8S4r9EEd/K+leqYO3MGy5lghlXdh/cKiI
A6n0D30gQSTiXrT1jiUopUGRAO6HI2Xv8MLuTIUaBH8q2Z7zsUcwLdFt+29QeydyWwQT1as71I9l
aTx2PjdLsKAduOynChuFayHjGp57X3+nMU7iLi4QlCxYheid4QHQckyZWROscm841PgMCpl/O0bx
x+3A5gfUsWpuITuMHQmsYuLRIsivjTTg7lLzLodiv9Kxg5cXrbf+2Gm2oeitFqXZPjIEJbTMdFee
4apD1oenWKWse1X9pmRZH8K6WjR4lvis4suUymoX2pBvqVi3AnFVJLyXTNlEqcIgRs2L7KP2rknl
fAnvQRaKl9BRBDaqtNbDQCe0b6hLOsjkiR9YuwaFEiDz7NhmydlBJDpaTBbEYHxYZu3sYss8MRI8
lal1lLE+7k0nv4VCXQVbVm36X3laowgxPTK74uo8VHW5JRh0BA5Elet38bcwe/lg/rpy0uklw2gP
VMmNEBiIcSjRyBT0l3Bs91YxHBI/QSBIy2CpWflw495dDt4OrU/0VBO8ALwraAih+Q6zuN3kwfTS
C1bMpABR6+aufTIG96TF0Ver+eraJNmpFZNOkC3muMHudhRTmIvs9q011XuaEc8X+P66CKuTNNO/
6GgIXIxpxiXooJmqEu7gNGt3YPdVU7E0Ncs5NVNBhEWujwitow1+cnM/hsGbbqJoaOdoVpxRTpXX
NJHq80yKXAw+m31vvbec69zYCXEnmeYpRKAYkjK3ht63KLNuPm9k02FAmOyPwVtQ1vxjS7lBzrdM
mF3vZEcUheVNBQduzhqBhRW3RZ3nGX9Fi6YJYMIGSWi1Qk+2h5kYHbsGYXza1RfHycTsJF73rqiP
YHQObWxlC0Porz14L5xB+cEmB1Gvpv1Y17AbIiSjJOGmtLlCo6Xh/KByFrqhQ/3WdvkLeip9qdyC
BJaAw76pk1+JWMZ7yNNHQYbJIleYIYaZJh+G7VLQKl2NdHkoC4pwrQfrrB3kJn2cpDQ2WvLpWJqL
7qKsN0Nm3aDpztLnEvCGJ99rYs7WZSbfhiXQI8RZ7LfLCCecEAI3IZdIBxO9EXZ/MJMPQjXIt7Mm
iL4BIxQoTOlOCrkUWApAwv+BhdJyZrXXmtM+aU11Mz3rGXdevWsjl0ZyRm9N9xE4y+g4FeiOdMOf
WLywiTtZfytM71ylqDYCRuTLnppgleLSwI3s8TrC1ltyD+J9DTedABCdD/Yf5iob1+uL7RhxNPbW
vpl2+CMOyrPjvZL90W6+w6ndqlmFmEbuGkkRH0497focfyyirk+zSo1lSBGNp9RBkmUMFH4x9WkF
dXVgZbUD91WGXrtKGuvLKSJzrwZynLw+28BdppRuDbpJzXDRJRIcz//CvXUQraeWIjGTVdViIy0n
i7ZU+mL7vEwHNy5tFDRuXtQvvLQ90QMI13x36aHl2FRTDUxV/EWLR1hb4dEOShCTaviWomr6NRtc
XdT6yH1CDEmYZRiE4xPYWAbNNJjYi54eKglucHGnqXnWgnGlF3jd9dFE/FlD06g0umS0pZe5ATiC
HDoOvkH/bIzDPqyyL9yj9cpNrUdm2VfllNEsMI1XBstBMKFP1WgaZ37driafGWbDtGrmIWSomugR
DYkyHnpoyLDC+4+2/6r9cwX661KP7GFpXNNFDgaSF42G3dgykrXMOtzgqH498zNAz4YJdbwZU3Sz
NW1aenCX6eshoFcDfPP0MugMMK3Ez87IrRZjYJ4mDeGXbgXvBkv5ahqRS+hTD3xGHuuAVT/rntI4
JJig6V8aA5uwozWLUAsupgp0yjacWo1Ry5U0/Iem8TeF4QGOz1hKbQTreDUBrSRddeyNl5AXMwqo
8X1QNcsg5G2Vnc79OpaIgFjuu6LRKf1JR45SzNkKlC5LHdMfkeGuGPiteJqYTYnp0avit0T0jzMV
ca2UsXIHm9sS4sGqHRQWNJ1XYOABnKvCo1lm9lOYCn+NjwmMMuk5eMDcdB14rPSO7Zr0jseP3A6y
vesG3qLLelRc3MydGSnWhSeOuj2DP1ancHrWDPaAGZp/NRTZz7TZWomUr8nsa+uN7Z5/R7UIOttZ
BK6K9o2RkqgwITwwJsq61u1fARBm3EFEXiFE2zWwPN6mIN1lSi0o/eJHFJFyDdU5WY/1T4B8/BY5
bv002vVZWJl9iqvsnKWclaL8b9wb32mWGztXRs9IG+tHg/o0AjBsvHiwAsoBOj2A9aWwDONINlZ2
AXQijk3tsBmUHk2V3Fh3Ttg/1JHtbQo3kosBywRuR2zmg8sFYpcMHgycYhRyJMn0YMyInfK0Lnqa
hE1Oq0hwn9j9NoTwcJkGcsatrn1kF0PzQlUVRzkEVrc/QOCcLkWTBotBzaN7b3rO9MOAAUEPsBEy
winXXeEScyR78QjnQj2M6Oo0GrR0cQwz+cXQqpMZw+djigGjnKXPw6ozEP1g1VgByoXisYP+tW5M
8owaSbNcFYdMi9QtsOsR3H2POsDyUbkG82erk/U16Hl6g0lrrbo6aI7x2LkH5cR0bkB4a1EizxNn
N8JseZTWdKrtCOm8PRkEhjlIitysCk9WSwBhqUl37TRheOqI9OpqAJV17danEV/7nmOvsQGn6j16
6P6Y4E/+e8X/xCuBegOTV3xSG1zT7ur+tJo4rGFiMy5G5CXP86/ZmAMILdTFFbq1zbSylN22F8+a
Y5HSl8XEPSZkPt4fNYSLwogV+/u33MnXFsFgtjh3OXvlYJw+/3mkCvc8uA6ZQDp5ml3cvRQ+Xon7
F33wHH0pDbHmXxcf7t8jGAZGakzQtEaiwo6JN6LqziieRuiOpCfTe+SAsZ4suz/R4RpODHBgb2sl
U64A5ZXFGYn64zEx2vc65WVYlTb7alR19CfbJFB73NZMQj+cOIs3DcEpGx8azCGpTX0jsmZleIF5
CzTVXSXPXD3otsqUGWym9Dk2InnzlYOXpf4xUqWuxFYCi48qbc+ZTd/nkuy5PEFA0SI9JTs4IFEx
1ogSCm3kblY6EFJROhnZPG6RrEKTVluiezV1tG4xzvAsihT2usBiwzBsnyYrEqizkZQ5SkvuEN3q
Llz3XIy9ZawM2H/XssybazemJ6lbOXt2ru/STAaPpJYxXGyL8RN7LLmAHhn0PpXDhmFl1aGKGAca
Aqp7GeeIeon64mDPT/2YMPoqdOW6YYDyouyQeAb6pCC4CuIe+Y24qyC5WBrZBDy7/1bUUQUJUV1B
PY5Lx60gjxPbdAjq8lRChklWk9WgTEvZV1mDQ9Q2KVMj3+VeFU1Ckp/pNH96/wtDkvEz6QSlWegM
r7Ze2ZuyHppdLBzzglzJWhSRYW3p3KSrIHV+HKaZX/MD778PXGFqt1JWV02RAeB0Jty20d1PXqpT
rvGUDB4LEWx9NjR32DSukZ88Xw2rYmjNF0aJHKMy5f9E5FRnohiXFpkhRxuV7tILfO+ARad4dpzi
xfUqczeGpVoVhAUvNZt12q6K9MOCOROVH7KTOjChjDd7Flow+DwlhFtw8fMo9YU2F4QRAm2zP7Ua
6PzCsjd1MDYYf8D4nqY5AT1BVEJcpFHqWybtO2PyLfQexhyl4ZNN1HpaswM/Vx8HK+yXSdbYR0s1
+dkwFDaYvlQ/Zn2oG8c7UbHlyUo0mbVMpqC+lC6J5ACNKLXnp52uTft5oNSYWr8JnahYy6IY3yFq
/ngdCCknojUr3eaTYB71k7j6RztrnobQy/ILB/ZoH3YaUIEClVRavVZgKK51h5S6yCCNqqrpLrJv
JAhwQAw6TikwM6T9oGayubJyYqIWqOo1MoXC7pkqUB2sgahB3w2HqzSfGUjrx5wPealHevjdeaxx
vow/JuFNaxU046Il52rmHhTAk1pzK9OOd24g3GuDSCIeZ+Opsxz8siCRmGrOLUN9Tf2on3vZ6utk
DnG+P8JLbW7chLXG0vn4I5nXH2Uhdghn7N9GFlfK4YDkyecWeuSxQWe76Gn1fFp9c2stkBRZJLVz
GETBQnd8/RXhiobTjEcaad//fO/+U7cxBnJaPUl8S/jpRoH9q2XNti5a64NSm0GM2W5az8hZltMm
XRWVEFsQfvE7kXYY0MX46WZMftEQH+xyDJ7DkjSTXuNlBvJ1NIW3z12DhN3UfSeROvqeH2CI6S6C
3mk2G7JaoyNFJqlWYUVHuR/KtQ6j51EQsrdA/XpMJH/WinPrQrMDvBLl5ELy042ld9UThxH/gc9M
21R0qNZoOuiuDap+Al7/nx+MeiePjcUpdV6sHGi9VaSJ4/0Zcp/uZGrhef62ksMutzCSploJjTAW
VAZRJLeTtIvzKLX4OsKdOiZNbdibOGvX96WxZLZ2/t+L5HsVh+nJ7ih9CyGKiyznZOmB2BiBh51S
i16A6tNmExi4Iw5aldHxoQQL7eF3sEN8F34inrvCwyJnswzFov2LwAJpa9YmYPCE+Qasba/5QBHr
xBZbb0Qm7uThpe5DpjJe+BwMRrV27B7Ol9AaJFEu+W8iAGbX9yjbzVoF2/v3mJxPy1J3xS2sk//8
CsmIIOUUnJSiH6snYl4qkoh6Ou3YtEXCHoYpiBxvqj//Ix+z5joDHRcyLROKcau+mj6FQ92R7hK2
DYMzXaplm3fICpPyo4gkUpao9biY5072l6sEt4MEF+uUCEinpvY2Bhq5qx8RC5cwxP+OvJ8htOe9
P93LGoTjUpZGs0FJs3ed9CceOvvXwmBSxbP7oyAlz0qAlSOk87e65bNME+T09O+jHKPv//3evz/9
99HM/KBkE4s29fXPFiGDW/vRLxsPjY2u6a72MIzbUM8oawiy2ZNZBk6vi6/3/V1WLn53OgfbaV6L
FeGpgZP01yixbkDZeMeCanw3Aa0vp8YZ9l7JiYGIX04UhLs/mWluHUK9ewaMVz1NRlw/cSYdOYrG
rPQ6QNAo5UzVMm26NNirVwhRzUUpPVqnEsNb6EmxdxlBknwnvich/nlg/PfB/KOuaj6Moj5ytIyv
BaPPU2cEDMlpNDLnDzhAKwLHO5cU+GqyrINvCITbRrep1fxnfOZyaZ/9ct7b1H5n3tKisZ/mZ11p
F8wgJqvGqkxgr9+7wQmNWQCMCKMe3u45wounkiURz4uJPjnLwReSDcqB9l5RBD3rTyMMe3+/Vfs4
HS8egUC2HfBnq1Hae7NP+rfGOsVtNL5zPkG8GtFOdZeYuONTP1dnbaySgzG51EICvUeL3Y+Y17aR
+rEMjZjUV/s6sPoe/ajOVpELpCtUGd0RgXjEibXnNiIMzEmBnnFYWkmntQ+1ccrBADFW20JWNG+F
L/35SV9BzNb9wSJCLApPmSOD0+Qm/aHX2R05SZdMJW/1wMlbDR95ecsjb24Mo737fx9J5tkEScZn
JDnpptCxXDhMHT4cvdsNltXRM/CMXUncclOUxTEoxuahmT+Zkkjt//U0RUI8T4EQCOp1s6LYt7+i
J2QY4bcMiCJoAJ/tU0ZcZTRMy8YbnRMNcecAkXFZtcycsow5nVHfMKgGSz3vp0UhYCJnYmtHxSdt
LkQzvbFFH4aIvq6X7HDhhlBZ0EYhLdUOkv0r0mFWwc6F48ABXFZML/BGcONguoQcfbMQH0qz/21G
+4Su+9IkauPbDQvCuIQHQO4zRz5F4I+DT9sKPsfExu1ab6qy/tY0Vy3iCKlSluV/aEi6nvaFxbDd
QlNG4MsFvIonfJyUJLRh/L0IdSB/8ZTTm4uWtYiuBHu6Jyv6Syjbi571zn7CrZ1ADdlIN6Kta5A2
HhRrrUTjRS4oPJpmpVcYRiayZUsPtZlKsBwbJHHGWJJnKdjE+MDGG4vBCGOzTQ8UbajD1BrSKHUL
0iNscZs6H85AVT60edIPxTzapsAnCLPCm9d36qOx5v830ExSFgBcVNIAoReg66Jqy1cGWkMt96KD
MxhktHkQUzWk1ni310VAblYLYkMXtE2JzUJw0FZfljLajQGSD72wz5Cn908OqYd9+hGXiCLDMUMb
w5mmi+pmUUW0Jly/fgesYq/JM4UHaki4mRpwEQ8dhpll66QzeHGRgIQVMr0TpGEvdFO+Rsmc+gQF
g9I/Lde0IYN5dk38X77UmnVJ/MRDqiKOKpr9XUw99tOiNVYc3BfEzRIIHk3f3ALb3P220Ewv2qjO
D7jJCHmf/1+myfCWoOQH85WiVl8LimJj+ur1od/lnTpDjSmgKJrhtu7tp7zKtW1uYNuZYLMiumeg
QUb3U9F1n0noactypI+kRRWXM/kVjtV9Ss4LWtCG2IkxrplgklKd+ALmOOm66hniNHb0m7lEZDgV
pJoaj1NU8ptCtNvQId5gmNX5NCDGjo6o3/ZLPaxpRZpW/9BkzDjwaYXGXsFtR6HJPyl2vZ98at7N
6SmocBuyM4abYrzVtemtmOgCAm6q91pmL41v0YKZkJeNdrFB97kycG1vdTLCFkVQXnMl603r4yvU
GxcRw5+Ju3Eh6jrZ2Zni2J2NZ8ecHXxm/xjrmEms1IEBU685qPZcvmZ84Ko56XaHkinLV1XEGdHy
9QbwTnVOM/vAgRuvl2mI/Xires+5mlHHxU0q2I4E3Z0T9M5T4QILIml6G/ludKlsd9oS5g75oCV/
RyjsLSok47pznzRiFJBpEdfZIXIbkbAo5f9t52rFqapNpZuIAIMs+aySclj6fY9IRwWnIGwxP7BC
q5GK59lJ8j+KbvCji3TDq5L46FjnyDPNdRaWxipDrvhouw4LdQ3nd2hpfmftF5YJoqpS6ytDNL/r
GjBN5KeQd9OqhWN2zx6BMXAUvXHnMPaqchsE3hRXO73gYGxzWBsLH8YXM0ZtCqw9ZEL9iVTrTRJx
URLHsKlb40QPxXyKbbKCUd9hn+IaUVV2ypDWP7VSOSdMDmsaBG91Go8sq+muRTLxlCjnkNE6QqaO
rhQuoMvMBLmKIgCNzCtLYvvzdOrysXnW9TpaDByDPoHUPaGZAxyDVKSdx8n4zJ7cvMo+DXCH6OF/
AaE01/sXhf7bFtpwuT/r2xSKDUiC3b2+jjrd3E91++23MO2CRIfrW1GLUnJbZ7IqWHR0i+W8icOb
OcV/beA+v6HUV3kW25+Wij6aXDtAnzNvLM+AmbXZHDdvmrrT76WVK1AIXnhkTJufWkjYy4oZ8o1d
YxEFsfrRu3Zhx2PF6ybY1FLxW1rVPy2mnxclEUCmsXmGkVVfVOSnF/r2cah/gq1TP2lYf8ScVF7+
cwrTx9c+szokdnEmtykh4JzUQvxjjp+RhyGcdhenOEZJ8+o29yOETrbiitaRXNybPWkbw0fs0Cdq
NlWf3cW3iSpzdnJ86VpnbmOkGUvd7OsFnHjrcO+o4ArMqoeamB6mdqPG2NV4QIefoRBvGuQVvv6T
B/iLmmlQb33jQtlyAeyTR9yuo7oojmjgVoUJzgNaRXUc9bI+3h/dv9gZrz/EOQXaxt6Zsh1u3KMw
nMwyWNlE7x3iZGCi1ft0YoKGAaM1svA7U8VztKsPXpSZ6wIZLAGNjnyWBo1kPEcY+v3p3KNLXmcK
gzqHczdzaB1NtdeA3Zo7S7CxGY6/DbARLo1RyccwQ8OU4rl4cFlPt/enjMrkI3XlsCLpGY7QvSKM
qj0aGptsil68yFpvtpVll9gNJvg2RX5ig+AUdH8Y+2N+Erbx5UtZ4Y1SnCI4HhEQHxrHeP6i+0HM
GzSbbkAr7OgwjIf7l8gbEIn++/z+yBd0tDGxwT4IypOVlP75/sUV+n8eWUV30vTR2N+/X7see+T9
VQ+muDrSbAACeg39N0xebOUDo8n5CwoKBZB9rmBpg0BtCJL3YbC955nlubNtJ1kD/Yw/Z1whvUWc
VJVVPyplvRpBEd9iqE7QeoZq26swenEMwnoHWkaMDcQyQ2dEBSD1LbZxcbs/HRQodW6v55E9DauD
XlE/29YzMrtyFw9hvOD4kGzLGotqaFjq0QmnfNs0uHsjkWSP0Pr6hapGb9+V5kaU+fCeNwo9pml1
e891tUcZa8R890VNmxqTvz8iiLOk/C60DKRlUBVXi8bcBpu4s8MbA+zXPmg9o8f7oywfze04BvYB
rYq51WhGLzqnghA195+SMQtP90f8xzPCcVH2JkIlU+RYHSamdMhnywMJbVB+kHaW6B8cJE9zF9KN
/GRXTeaLzfVYCys+MPMsUCap0N7j+dgoQWhvTTnyVmnylxGF8ady3rO8qNA4ZtpZqzXnVUvmkNOc
8YGgS35/X/99ej8QW4lixwkmPrK23cKHMD5c82jXanofaX/tLOChK0ebdCxq1WtCJ/Jaodd+yO2q
3I6e+ycVg4l8LzU3JRE0KxuI9VtAWRzp8bJFkrX+t3lq5GqDYMw7WzZVUhkb5SEY/L+urdrHMBmM
R9g4f+4HZQkfYlnbPcM0UxoIVXWyiiePuYmXDUc3cjg4Rp628jrgeYhDTGLV59a6eokVAslCswaa
d6Z6cUDFLWWE56Mny9bsmeSJYFQ/Jadc5s3Whyq9GiahhACQY4lPOD7gFeLDiwvPA75eqH8aivP6
2PUwYXCfst1vR1FUW5oQaoufJ3o25rrwfmx2+mjtTbn/4UajXLoeN3E1PfmDnBZeosr3MYm+BmWY
f5wSv3HYsms50pu5R9VtcIN91fuo5rCQrvDrdC+RHIxDwj74IOanmqbxAfiKIkcbmSo2Hzld3iM1
LrPh3PE/p9nYPvcNDaNtFkUbxZd/fwOklP858BumQebCPze8IYhRhQTy5oG5vKS00F6Bizhd271O
vRSPLvFKHFiwLTgdGoeUBlfW78YUC0o0n0eVa/EBWdBK/1meJhakD3CTxlKAAWL8PmvI7bi+UOrV
F7rhFrXVfLStR87bKHlZ28cWeaYaJ3cVqxHBQgGFe+pzGmaONoQblvRg2RSZfzQGkmk9Kr7nWBuC
RQ0M5HPMrKNvSS77YETtCW+L1SPxIPHOVz+WZXFztA4N7tgu7j9jX0DmGzf+PglmZgDhoQfbTjIU
ReqFDm4GfqhSP8BxF2BlMFvCwH6YqQZXMptx2pniMuHEXApysdYDIA1MpIC56iq0EEL33cYXA4b6
vLUYL6J8HTAJrQan/RTwsbZ9iOuh1oO/VlvT9eNPeOMotwBLrCpgIpFZ0YPd5pTtdbn3tdlvl3Y/
Q2c+j2PhbFNc9F16TpxEe7K6Ee6pTg4SipmwQS2X9DTK5NTtMIrLnTGCg7G5Dh46+RzqSbeectYw
m07vqpxdDUNd43WrQUOVJdLWkcSKXoOu4tMOtsjvxtQMKlhEl0FxaghT542hdI3bHyU7ev7swXkZ
PA1Pda2OcdXHKzCXqZQCkJNMsPzhdOW+WEktDza6ruOhATz5oEZ/F7DHLfrJ4SyKFaUPo+ihUvS6
gj7aIL8vcXkZr8IVFV6mcC0noZ8Cit100t0VjfXPWs54XN6FB92dwWSMg6wgdBdU6NNWOE/VhD8X
Jed2SKAuTUl39gAIn3sjfKq44naylRZ4QYeLzTHe9R6TPiontTR1xMVewYG118S0dJV+0jXBsN8u
pjXHtQKZ5LRk+rXyDecasJ/9Ii5K3RXWJUKsw9665rawN3iq2lWZtcQ+A8MJYxSuRIiA6nFMeM8B
fuo5egHAGhOpMl5BCQe7XmoDR5bqknQ54ns3M3cmnHncQRAfRsmZs8KntkRhRpOnQEDUhMbBMP0X
AGknZPrNTrWvqkToVAH8itIjzcL8aOjZacitEUpmua98s12FKvi10VXR79CTLX74b80qDz4xmw2w
YTCxw5/O5NCgO+SAD8xAUwZVaWH8BGawJtXg0k+jvskg+SdcA8uqcaG2h3KrEtQlRvfkcU7EP4X9
6X8YO5PlxpEt2/5KWowfbqFzh6Os8g7YkyIlSlTD0ASmFn3f4+vfQmRW1c0c3PcmYSaRUogk4H78
nL3XtmcvrNCNbQ6zYONGZ7/k6o54OjL4k8vcZsYGPA9WQAtU0/EjG4W31uZajO5rjY7hNA7tToCI
CQMsKoUio8LLXu02d2hU6DtoUGvdHkqM5aNFrzPfmubkrM0BoHdyIs6rXmkaFhm/UbPIle96mtds
y8HbQVV67MuR7rVosxUVZ7HIATxxlPQOQCwWLDzZNm0BLkEeq+nkBCwVxhehwi+DXzYIygAPBGIX
hmCyAEp0Syc4pKMG5c2U5QaRL+Ct0n93jXSZpHpyrGWOVrxJbvtOlgvQGhThbXmPkG2Wl49iixOu
41aaok3rOtYuyKOtSAtzoxKG+v2kqEeAxW/amRM2PNUluRCVBX500JtxE9gLh/eRwGxgQ9mkw0lH
6Jzg4tYBXybMVxcFeh4nfhoCA/2T2eug9nVa9npATs3M1fZFf1uGJGGC/9k4prY39Ol1jl2QhVS8
uZxDSMrxVvqoo6DrdHmiuroII+x3TlVHJ8coEfaDmTTtjnZKx3kjJ4oFY0kAUaHJwMvqH429Enya
WQS8uKIX0jDX9ay94zhnbALeKUEqfUI0e0X9REooioRestWAIseb0Ed7rJRfSeWd1DBCibLVqc+d
KzS710YFN8obASAkK1WIj9ZBi4Ie6SgnCAC4XIYtRaEPCs7VzCtV1Li1UPFwn1x8y3voAXvuigr8
nemTVZA7D+ANX5sAt7db5C9VpraOgLatYhQrsiDVQ3zHUwqGK3W2JapWmkj5fZ+NEsEYGLGi3mR4
eXZZUFtHs1dwmZ6Zo1tEsHRzGGuMtl4hbJ7qdeCFj7ntvoMkAJobrltaN4tGj9WaIQLNJhu2Z8jt
qrOlmU7yYsXhl49qlmhrXnnICp2jgiqVLVdGZ8AvVNeUwjMsj8l8bYomfWcbheoEPaEz23wTZy7i
GKqzRXpT5MNjZXnxRi/llaHEJujwOhrc3GEe1StBrcNc0bcXyeSf+7BccYS9o0l5KFvn5BkKu2kG
uCTM+CDUTWxvKEWeEqT9m0q0ZJH8IpK1MbP94qZIHLhnVSc3trfMTfmlFL7xVi/plOvWpS0/+gjS
dl9z5kAuuc8qVT2QJYJXwIoiaikzuvXfUzzOu7yWD3DiF5Oex0tKHTYlPm7TpldnogVZ1ko/1ih5
EsaIkMIhZPFDoHPyJfey4wCYaicbpgopAx3A42WP2j2fEmfZoeRbjPDvbqKqYk7nBxtCa1uOyt0Z
cSyTbZMZTuvqexOL6AqC8201zLBdVQ0wCQvkBB2QlgZuFr2SkP8jj2MESEc/ooLkje5Wmmt8Ar2x
6P8gcTQ+WqK2cBBVMOeDGtCogwh1tkHqDTgRnbAUJrABBo8lUtGaRgew8Lp3+qWf6i9WMKD9nvFo
lbHvYuMQzZ6ZxMq2XOrcfwV2eZJRgm0WWpe08BDfu7gXDOTE9G+BW8F/aRjZ9sQ7bEkOQ21epBzd
rM/QDR5FU1YMNZvVwNkgdbB9IKDE7piBhq0oiqbKPqRm/D7Urnfrtd7edOOapInyqSFE6G5M2nuR
6PvQoI86aXQDWoMFN6idYslEdzvZ4MO6sIIB1o7rTDoXu4Lo5vkEELRjQzMbSKRpuv6ZvX/eYzIg
5qAfOa4Q6tnXSDlFtvJMutJGKdayt50dw3acGx292dIqXzSjmB4I6QUuCvB0MUw2z43GcxTE0TaK
zeA2ECpZMOMGaVM3XxH+XESJU/5UJtek1ySZneDP9mUEIXWYsDNXVYVRzB4PeqvAF46VvqLZU8OZ
5MIV7YhBvCGvIQqOuckZHBOGxj63TGtKJpwmyZzGWY5IxuK43hutfaOoA9edOZ6aEut07qKRx/K/
R1JWrrRaYJeQ0Wbe9Oi5IyDGl7AypuGzt2hHecIjsstUy3wc8T7H16gGD5cp46ff6e8q+MmliQlc
whAyyzliQE3pNsMTY7ribPnyaQJujLSxDXaVbiDQDOSNVcaP2PKoRCaLHnnVAM1Gm9PHkrrc/Qgm
4J9jhdwqzm5Z215RSSL2cj99uIlemtHzpTG+sIXjLQoOhdggNdhMDjy5vFtPjfFsFxRbU62g3bGs
GAxmLAWBP4xoBWHwX4KDN1P64PrQyDNKg6cag1vQRTCjyKYkGiB+CHvsvAwUM8YySuEHisY6Wwl0
4QlSIk17jHIjRfWD3kY12tOINm6pgj5Zk2IVms3CV06zMCV16CCWzP8xZw5NvvDabNMDdqKTjDps
ICGPz7FYuiRdrQxH6/Fr1vnSMirzNgiGZ8dnOCIqMCrI4vGs+KjBDAcXsYzv+1qLD7o7pmssktMi
8Yef0FR1ppzRKi9pOyMS0zdtGT5adv3uJfp8yK7v9Np/S8ZbUSFxmrq3xgHwZjDSWXosVBRTkHYy
hNMkLhn0+JAliwV8NhDqjvZY4HvuG4kgzj95FfLHdrIwWVPtYS1pPlSHn6esFAFtRr90qsc4Te4T
L79ygODsgX1EpvIkxoAzMA4ozcQDWMI7qtjNYl9wM/LBrdy4u2iIROIxl1zdbrjtwFmxyAlQj5G8
VIP2GNcOn2uPgbkezHTVG/iGkQTFFVorR9dYdmwlF60J1JesFUNDmIzBESJlunyO1ARSK/fTfT2v
+la8CTNHAxWBeaVHjcTQckGcC9aGztg7+6EqL4GXFo+R0O8GLjflJifC5pbA7jhAU5NEjH2TdNeM
NVaykppTO+JH2A6Occpi66MMUmwrIc3gzPSeTPsu8boMe3Lurypdu1jucFC6yaJsW6dBRE/4mnZI
Hva95j5GTMMXVZa8Ek+Ce7vD0WbQVAisjYYSfuHsHWjLZP80s4qxu81jiUw6t28cQy0j2vb4mivy
ltCbF/4eDp0Lnq/cw1K9xZFXA4RILi0iy6Wr5E1pm1xhKPIoT5qNnxMfbv+UvKtuOlNOguTVQ3G4
MELgUK4aeI8bNIZhDUzUrCCMTyj7W6nhlgVxBIXI7b7qsf0g4OnXNdbIgvHnkzDuSAbhSSa0paax
iMqgCE01Pjj2xgVdb5Cl+rhWhvZo0R9eDTnihRCXl+zHGwlkUHkhMxpmH1Y/X7HhzmgA+yetyU19
NAPAk11Xjnt/8na2Kj4EdVNnu7OFHvt+45QXuM4IQN179sRh22PHU73zoQzjYnkYtWO9vrQqChAV
jPcYeI7Cst4CP996JedWqdWvCJfXuqo+7bEHsSPqYpvb3yZOIjNsxT5LxmdLVz9ZhdEXuivCh5Y1
o1O/LM9mGbXvHI8DTCLQVVBXBjFBDh59WE6AuwpyJYHwm0C1505jZg9ZMONl2mczxB1sNONdpTOn
CZvxnAfuioqRy93OvkYAVmuvJDDH09HERDo76EQnkcPeECevY9M/1xx+FozqxJIuO5cFcjS9RSHT
MpYcX+yYUadeuS9idN6AVHw7DmAPfl81JHutCj9hhchFh1qZFLkXTK7kwul3UhfDEhyikeBRzchq
dEDh4xl8LCP3zXOFu06qlxhd/YpcgLcoBE1JNsXe9s0P1LOAJNyjOzbpkuS/CRkIQz9OIUNfXBv6
THQo1KPqnm2nI+epq48NYwLNoznmagzAI+KjIQPneAQkYo3KBaXVcUbF9sBIEnJEG+7YlA0O5gxv
XJ0YtBzvVldfhMTfiDY3nyVJm8nHwcfCsIIiSeXpIhd2jC0CmezWqZ2XsDj0tnGfD7qFR6G+oaI+
g4fDUu8rQD6SbEQX3qOi0FU+lSEBdAynbXw8NTVL/uYqbS8H5lwGlLOtCPENCjhym1b6m8AfP2sa
GJPNzZSzBKGeO2Z4WYsCl7nvXhJdu0/r4dw6jbG2fGIw2hpli6itL7+JjpXfnWN4iJqIb6LU+7LL
A3GHJT3s7LMNqNKBU+U0KjjhfdY+CZJ5D4em9g49keUrLKYrkOUY0XURQ+anvU0FvCU7GeWFlpxS
bHXznirbbCdxsU8TdUIHtcEzw5vZuBv37IqjxogXO+Zr5tfPo53dBVKc4ip5j7EWBLO6ixmlzyJG
vDomy9lY2yP3BbmAQYQqoXI98rN69gE7gHqOWQNR8LhUppEsLftzDAebM3PtLupmkdZMYSWpLLnG
9k5hcJJJ+bO610abyS07KzrTcgsZ9qEwae+MZlbSm7llwEwGUFP3a8DLl94BqZMG32SPptgIYdyY
xkINVHQ+LoFpYgCKugUja1qiaAQeEj0DwsQSziRj0frRTx20eZsiqSVeC0JldFfQd1t0VvbePPXm
2gmoOKaWhAHdi3d2P7CPeNzjRUVztgouhFcOC8Q3z4lbHVXcPumpm6NNcd6EFV8hgXB8C42PpABo
ZebynA0s8B1xhTK8IgZHXBlhShmN7sKNf59k9VNFpAkGW04lc3Le2GJGkB3ZAzKZTeYawrLi56Bp
EGWjHOwR+TkmRTWiIdhhEZknOJfe2pbhrNeeZZ3jBwJuTZW8yWBU0VdFRS9Ju82hJiowW1t9KJ8j
J5xT8DCvY1bfV1kKHCVrNqMy7u2OUnDosz2NVMA1dqYWk9rDt3oFba9NKSMnrSatIonfC2Wu8sbx
ViJm/C/M40S5yWEJdIiTgXLK8GMFJdJ+FbGQDWG6TvyXtumOeFEu0ppVBp54nTuFitb2Au0xClS3
6Rb2Bn1vlH3ohvbgdRqMGr93YbisYuJ7gPD3GPWRDtRdcXCT5DWFCoJBFrPzyBQxA5J90PJjXzUG
+v3xPJbZVYf0uq71aT1rbImnWdFvu/Gl+EiTctVa3r2q2abqdujofcHDmGBNdiORTqht0fIV3yUC
nL6D9xG6RrCRWgynoriK1EKlYXEET4kmbZx8V2vRPjbVi80MSNCxjdr4Lm7a52j0H2JDP00YXObN
squqa4u6k5Cw81CysjpRug3oYpWePBt4bm5cRyuhXJ30mHMN+9bGt2W3HEjWqKZvug/0gL2BYSpM
gLIh1TZtRbvGbfmUznLB0qiY2Wf5U1bZ943OzTWy6bI6p5sQNyzT1L03oVLO7bu6kRG9c9z4CvbK
yJkFxufL6FI1lBWhbL4WdGv66AdE8SbOkPGtNd7pCZXczUCVQtPbTmFyJbkgpUOqTjl5GDVCpGPR
Rq8FpZ9M5Mkht25t9hHFsWaBA696VvWoO/gShHnuraRqrIMRZzu4CvUywpROniHcJFhMmdTAPoVX
dFvXvpBbNer7ynQ+Iunto6685/04opu7SwtnWoYg1zC4vphhNuviqaAi/E/e6K5GrTnSFiJLoR1v
Qlu4EFIsQvrUVz8SfVFIeBzNzdCxrVPyPbWp+VHYaC0KDxW/b6OyZbLoa4+6xY1ScYPmBo8SVfZI
51mNro3uRigqIB9+vQ4xwEeBi/eA9R4Uz1h1Fw9mDez3k0Wh5IatfqtJLntEb5gOmIaDg8pWWcX/
H4TTJQ46ZO/iwLXwid4d+wG+UlgQtAXZ/zJj7FnJH/oYjXM4MFQfPRf+bgXwrJ/705N8Rt/EZMps
WR/RpnSGdkb7QsvPc27n1zEMhMsCb2xTKBHFxC6LyccCXoMVi5S/GFgavlOE8PN94dOGC5xX3wu/
tTGy1xY7UJYU4LS6tOHSI7uqoCLo8xB3F4uTzWlFk0ByBekDpCv5YUbZigsbV8Zx6RDuBH3Ehy8d
l49JTMw6NdRHODWnNmfgzblqARkdaixegckfYc1TXXi2S9eEK4OxOBreeBdU33bQd6xBM1TJnap1
rgbeuBXGXLDNFkai0aUSgZoDAgOLdKPSu8loCAqwsagZ+DMwjpcW4QEV2rwhvaPInf3ARC5Z9z2r
IQ0l91DboIJdnbKryNoP6pSJwDmL4HC0JNW2iMRVK8Ybldab3Cf+R2daSms8IjQ9sX1YxGnIqMqt
zlNxLIvug3iOTTnLPVRWdluXfMloincFNmEIcQhe2FdEoF9pSxxFUV5cW+xh6NHJJEoKhfVs8V3L
wgBk0ZdwA337ZxmORF3pZzey+MwMjqPAZdome/Jij1uNpu1C5gdXBnelqb01JR5xqF1m6Twln0kJ
azy10NUAJd9hRMpXKslwXJb9i8qeO9VeR9Nwtmow79tApBtMMDG2xSctAnegrPs6IrIWaSNZetjL
e+PFnwNZE7u90fMClj4aZCsZfIZI5UPaKKLYwgc7v2Zu/hY2ItxEWnIkERisFQLYpdVmnPxpc9Og
UR/4BZdmpJWLStO/CE7gjR315wHtnQc9cplp9RM9/9c+Ch4IxyFPLj/7I7GpZPWSVMZ+pYeEtqbG
66/XnOqPededOKbjOBpoL2m3zkT3Wc7MH0smnxPX8sElhxtFlbhPsI+PHg2V1E0Fff3m1c2DbA0n
IyV07ozC+RnnD/5OpPl1192UQPuxBmc7fPaAJNzyQbrtEgcPsVxsj2YNnobSKCDBAPRTeM0qXMQ9
1xzbYMvvjIXkGF7iMK26Y+UGLzATrlkDnSssne8RJhMDU1cYp5oEsk6LiZZX5rGDs0vbC+ljtku1
+F2fGH5b6c7UaP/FIkYchxd5gRn3qWyDO8aTRLexIBhfRZq/Vmn16esg3RyOjimtT8gPJ+Tt1aKt
5VefIWHJKyqfqQE8L8c7lHsEYCcorlGa6SlArqHvHujSYKuBdTjG7QaIxUMMjS7G+U6Bf483s98I
cEgmjhADlYV91iP8MDALsx2tZTxEOoPAMXkek3sptatpDrRwbOME2mWgb800nhkFXZNbMlOWxMm2
Kz8JHtxSHTmUg6X0jBNRyRdb6RsCBlYQGLTdLCGNsY2sooYem6/iM8ZpRW04zSOSTe8NS0cNixIt
wEo3u2vN95XXvNOLuunxIew9R3tKlb6fb9xUPOUGOm2SsjjOUedIAoJd7vUFsfDo0DvtuSPHeKEc
RldOnd8T8/4JE2Cd2/Cw7BysOAeeORO6SPI7NC8fImsPmQ7HpipoPseRv5F+vFKdBnm4RxrY+c9Q
cR6dxP8sDACD/jQX3jnFvttdxnLiaBI9ZANiS3RIC18f9mxzziLnzXVZh4zOvGJ+Ombp0clI5NCT
YClTl9tGqS0qN3M74lStBcVUPp5mft5CWJwvXSu89wroE5SWXpldPLqblKneBnjKKfHF1oT0Vavm
DLHq2UjCTx2b4WROHxkxSUtL1E/Mx54123hmRnXTCfLuG44GLh5fqo+VQ5VHUawupp19DhYeacXw
ZpjDPKKwvWgUhKPtPFcJS5LZV+B2OzveTgyN6YvtOmRnWxJK9I1PmASdvqXWT90rFNoFXulVVhv2
2kWTS2zieK5F8d6oZ3hXPwWqMmBKNOi0pD4ELIbkcd9349bV41mxyKZkIVxA8k2IyVTvw87DaBoe
DNoeq0CC6ydOYV00fHsU1yTP78hc5ZvyPi2Cp2DkhN3Lej8HELsoTyUJ9y6Z7Xj/4s5aa7QJ2PzZ
LIaJfliakmYAbV6uWKfvYkdb6wYhBsqnbUnu9c0AMqjIP0ipqiLxjMZsYzVBBXo8uBFNe/HwMKp4
uK0jcImtOx2zQruzt5YipC9NRo1eETmtdYdKMSnflNY8Ex2k38EzuIkLR9w6XkfLJ7Wek0/Ghrzm
8paliHByw3yu/fIumkCROmdMXUh0nXxfdgEocIKh8MkAqdL6FSGsqPgIBpRFurfyZi8Rinrj2XKJ
V/EFn3TWQUASjGtVy/gGtnsxx09P4xCvgFDQoAfp3lPrcsWEE2ocLGVdlD+Fbi+xV+c7rYVfXLCK
69h8sO0ikuvq5MUAoBcPgI6GmP00ESPJWHidu3LYgLuY1RfdpeGksW2MMdnFLKhsEdCzI/fepODd
xCnhRO1LSa1ZTUyC01ZurFjTlmPanFBtEhbNdIdt+5I6cGocgQxravdzqjMokF02UFXFoXxwDPp2
uXyUMWtayZqGRWRO40uufjiHNSq8vFTBK9S3yKXNI4eao+UU1X6eD2gQEle5RZcPjwUFQMJRo0i8
5RSRYdX55EwUJt2qlDkPbsxu5NaHZAy5cDgNWnRl9u3sujy+1EVurDpVcYpfe3IKkHK/4uyhQTcg
JGoJbgGmTyZmUm81WDG6XRz8dIskDmm7/l11p3LKXss+LTZRnwPOsQwiw2IOUKYCpNGXA06c/gQX
BeYnXn4GpWQ+MJKpDJ6d4pzo+vhkOVN9a/O2VBUSf7cjEaeg+dhaxSYt5mwV/av1YWjglbjuKqvk
xpPc2U5wG3X+Z4/M59Tq9aH78Btgr7GxxqFLEouYPvzBb7a05q8+LbvAT392CY4tJ0ePWZfmDZGB
5QZ09EVPUxOYQ/aV9G4560XDVcWRaKwI0EXk3+Zz/nLx4ZgBp1L+Inp6u7xnJgiMCD4Qg1MO52FU
fuqVSPZh/WK0FK8BoKQVlf+hM4GVUeK4ng+jQTuAqHoay6jexuKn1CiSaGUihjAb4Mna1+hi/qDa
jpY0goUIVtk03blQUDl2w2TsmksTZvjvCYlfs4GsWuBqzHM+XfJdFhSE6GdxKY65OKhsVuSazwKN
FBcU3a46/2jrFkSLpBqfU7ZVYR2hTkLuF9MF6f8zsfJfpmVt+8R5Ri3/zL43f2aC4FqkFoxoXKyQ
PQVG58P9zfaw3YJbr2DFhLFhRAY1O6SfKldv+hPkoteeaCnkeswMvBh1bEIYKQ6lhYvSaBHfi3Zi
cOuk3yjL2gW2QFZ67zP3SmPlxYQSBf5nFNIvhtpAlF8CfmtOquqbii06SQ9W8G3GHYJHDZamzfzM
L0xjmcJszlE4VlZRLvUsxyGHUl85iHNQ0EeNcne+RXu0zZAxAkfsoVUm761vYZkOuLlSO7pYVf0Z
a8bOQfMMy7plgCrvrRg1HMgPYxA5Y/c9w21uR26fRVJHT2iexpZOq0vQFxt0dItol+lUykHEiD0L
bUe78mr3JR3qy9BUbIY2TV83ah4yC1sy/Z16FRcNIiy3fKTfdWumJa+FTAu//5pbAtkM4Iw4byqc
vyKkMklJLlomNYTHktS1PiM7hvb/shfTI2cCe/FNv/NhwnCxaIaBZpZE0i6rdVwD+BmBSeSTiQCG
/PKo6c/oooGgU4w0HrjB0v8uY/eG0eFNzauEbZCcY7+8pz051ymTzyG9SqbH4AYoP8y8Sdx3qkx3
U04OnbupmhyVyEhnL8Isxs0EhEOcMs+EIYZXpGk3ZKxpmCWqrzB68Ud8NxCHVigcnolXx1+PaEFN
lwlTJGKuR1myiJJoCJ5rBolfxzp6hnkIFSga6aLk1d7qqAUZIYY058JPAlQ2lUZ/R4FtALmIkqVZ
2YDOEaNnId0og4JzWWBRohhDVZfVJemf6X1GYmaoGOEZBcz9KR30tQu53szqKzfRLg6NkRqUnDZL
f25nnFudfcue/ngpp1t7OpndRDuiJAQjiOauOvasg5G96xmGjZBpfzN0X7McfYkvfU3eqsdinRM1
OiEmbB3aspo2XGlPJosayt9KawomjxC+KTAlAPuayEWfpk/fURPT8+b4X4Dv1Ig5sWUh1ppJ1s9I
f5geMQFKKXiJYPqsDPfXqH8RgDW3aKGZJbO+0uAXuRpHdmPru627zKziENQPRa2nDCbkfUHSSkDk
FCmbzOzZmYkUb2rMRehF+KtgOKUvg6KF3TpXQrhRVcXFmpIGPVlSngfUYrwkh1mcVW+6wbobCtxr
wFLuVUOHGlDwTz2MtV3SiUcVpq/wmgCbTedCdJD5QhQr5vDRw0gOEEwuW5fRdUG6ElOSbh8WAgQd
YS3wv6E56ebIkI+RoJJvv77hFRkwZZDnHSc5x4dHBM2ZvVIP7uO58zEZRzfACw7ShzF/TXZwJsUu
BUABgY7CjRcVuz+9UVSwaJZuxmfbT/bBgpDrTdO9hAO7hufwZMmNmXREqXqiZGjhMm7P6G6pfdgM
r/Q6Rqalyas5jDcDvfUutK5cYC5NKwF2wZ/jNPDOg897Uqkk9tqNHogABytUqhPC1IHTL2Isn2lC
LaMdE42rbLWlHdMbFgkU2qS/Y91ctcZ0TwDQwrRT9MjgsSgPopJ8V8tdOeP9gB89NRF+FbRx69K7
L3X6dKABfg7UPmUAmMS0httpKC2wmlmMFx+9ryHR+tuM5bI+Kp5B38glLWDtxnDh+gAFvylNx/0p
XXlII9oGDFMge2lTf1UJ51srfA2appkTYKKtTkzPawsmOWyysxwMXEylVbBzaMPaogJ5ZunbeO20
1wKVPykCBw+Bx+y2GIL81TCTx9Eic1izRXEz4qc4+jGcKt2kZmdWe3XTgtNx2plbUJzmaSo4/ZoZ
zAPO3QJra1LdZkFR7+lbUXAN3pugwHntSaZbIcC1brQuLR+ZK2Gmlclr4hYH3XHKZcfusU9kR1DF
I7xU/SCNvllVIcpet/NwT3x3s+86bcHNYos91uh0ljVxfHWBazzEyxu3xcEKhVjZYxPcmRPbdJww
51Wm81BlTnoqqhI2YJhqzAgR+nBCz+/YKdZqpExDdYW4ZH4j6Yzxm6usPY5Zrl/mN5EEP/+cW4Jg
4Uav4I3g7Dfb8KkS5ex7w2Uw5mSfhqhtmaYQokrbXPbILMMedzzDA9fwntKpotPhPva+DA5JY727
Fuc3ZCsPOMY4bU2IXaHEOFgwW1DXOsyZvnntPDbVDH0DucaAaWXwLUL4SygZSPfD7JYamJHdR790
tnHB5D/K9lqWlsd5TtmrHri2il8NPFVrSLveAlogtkoJWr6OZnNAvIU//gn8olk39CXNcjN5erBx
St6gvA5XyOaojbtwDc11PlvSmrHcU6RSe+Wk6N4VTbkg8J41R/8JQQM4UZZ0a1CHQu0LJnOrUJBa
EU75uzWhWUdIQdtmNvRY4jOUDRhVyzynmvWz1C2uiP4kScTeWWGbL6IRJikjkWGUj4R/GueeArPP
joXth/edJiUxmZuA+PJF7iBdRDxikmlK85tJ8rjLYGrLHKWuNpD+kx2SIn+qDJDKyYGDq1oWmjVt
xsjA3Bg3waZHCKwE6GQXYqk+muTT29USfh4z7z4ucXekwAyISErv8CJZW0QSFXmD001gCWPjhYwg
XYwJRBMVGzThGY1e+vKhmKCxBxrdhaRcW5a+45jWhUQYh90AFEcgltYcoot+GgP22N6tESB3302b
ddwsHHDJGUEcSFM6AKu7k6qi5teYtmhRctXIRj/4ANCbqfMxsPjLLB2TlajRFTuEXa6N6DOHQbU3
vOipdNxw+eO3//jnf/3Hx/Cf/ld+Ju3Iz7P6n//F1x95MUJkQmf+1y//uVs/rH/9xP88429PeAlR
7nx9hm//9lmny+bx70+Y/47/+a38v3/+Xau35u0vX6wzfH7jfftVjQ9fdZs0v/4CXsH8zP/fB3/7
+vVbHsfi6/cfH3mbNfNv88M8+/HnQ/vP339I+esd+uMNmn/9n4/dvqX82PqjffvMq7//wNdb3fz+
A77TPwxlC8WU2TAV1Dnrx2/916+HXPMfunSUKSzDYTVSBg9ledUEv/8w/sF3KC+J09EFpHT7x291
3s6PaPY/XFxMhssP6JZl2471479f+V8+u//9LH/L2vRMzE9T//7DMX78VvzxEc+vTMAscA1dSoWv
zzUMRog8/vH2EDI/5s/4P2RjNVC9apfTQn2pUuyxvArxxz+Dh/eT+vC/v/7fh8kmqHbGZAMBC0n3
TjKT+rGO24fRQzQz5ASdeEHbb8n58hCRFC4ywiAnza0zj9AQiJKOWueutsDYUDbXF7/CsWIFXfGS
KFTbodTGNzqi576K8++KGbsTSPgGrv4+JswnAzGsKlpxDItUeu7mf1xyqpG+Ae2bhitdMrnTO7O6
JX41p+Ls2y2U2Pzmz+/V1W03zIMWblN/aoI/v3JiHkgtXd40Rb7+40dbz9l5HguWTtfitlLjXA+M
OpmL7FK/vvr1QDAG+S3p584ppa06P7VTavcvl9Wfn92/flam+vtnpXTea1sA4ZqvJ3t+/F8+K+Jm
AgRg9EL0OT4E9OmTY9Oul2XA8NhzKG17FroezqqD/X8ddP6w4fnRjjiwEapC85jqxDfihYdX5QXD
Ok5bILs6Rl9mxLcm3uu1ZhBP7JMISzxSYm4HUcbkZEXtmqQ6orcLKUi3bO/+/SuzuKH+ehVy8XMp
SuUawhSGKf76ygKqFaPIpbEOeuGvZBWva5EJrhw336pOH1e26QQbHGzuhgU+2SQ5HivuD+2lixww
5syGjSF+nIzyi3YncsyayGCMeISa++wnJFqQyMrkf6ukb7HeRtdeGc0jNyFiJGAeY1vbC0brGU3G
8Kii9BUb+wpXo7hYWgpNsqiJ4fCtb5zg3eL/8eL/dgsKWlPSkK5gGistIYX51xdv+1knnF7TV/UA
qsAOpsNQBbTDguRoSqffyVIXa70OmIromFheGUHxFxPaVsu43LeNA1um9/CnSPtS1Gm+H8ze4Ywm
8E2nw8Vo0XQwimQ4r180l1liVyCkIFRwqhCsDqkJaZFQ7X1njxeEy3L971/fvFr+64frCilZzKQJ
rcHAjmr+bYlx6n5qVeODNYuoSxUpOUxPrZNp5beY2NVNGEzrkgJ1negUL06QvVRQw/FUwB1MpoYs
JLhdDkB1UYTwyl2YT147uksCmVme/BQVdUSprjLJG2GHxUvMp1aZJF7WDLQiEY4rx2rTW91Sn6L/
VIFuHpyi3LXhkJ4ZorCFS28Z9Ym1aQN9OPdoZdewbpJVM2liDcmPhHSYB+s/TG7xhBAlKx6Ikxru
7F+grHiy+4cpIuEjSIfzFIXOMUgrOh8u1P2ii5pHrsc7K/i/hJ1Hc9xIukV/ESKQQMJtWShvWMWi
EblBiJQa3nv8+neSmsV0T0S/DSM0090qqYDMz9x7bsPL11VfMq3r/VL2P7D2W0d8HLMPITxfhOfL
sarf+4RBhFYe/v17cJz/+R7o2wSjYddENS/MfzxnHauRwelmYw09v9QRB1HkeGWSrrtEP5jydwmq
6sHNh/HLZssGFHnCsxcikXzvdJvtQzH7g0ZgOCqs9uaOugaXpkaf5IKg74tXA9YlMokScRQi9Fve
z2c3Q+xTiIavL67kzqrz5lEu1Y6YxICet0S+GrWw0iwuiI66SQykpE1deiD3aN4vucbrOef22mVP
I0mGR9qVa36W04fjd5iUlNjbLuow/H65F1rNbyJcJ+c3F9vKEb03hsPkMomoOwo3ajZWGAoswe4F
6irxcF2DWnAZBsyfxkGDiH6kBhcmlpnG1cnLbFL90Pb2jxD67MmDMr6xlgjzxgybOqAXW8GieDNn
CutZgwDSa0bom8g89//+3Qn13fzXNc07hF1GNwyLMsHy/ufoH+MQ339pibXmQpMqCi49awbVmjGg
kyZxhkiRH8tFx66VswJh/BoQhkA+UesA1v33D2MKyo9/fhrOKrR30jMBu/zzjS7TcQKRadlrVLLT
lYVvvG/rpn2UKtU4aGrBpMX5y6K+v2ZxnG4ix9A/oyn3HrKhSZ/mnggwoN7DPmIAXWHWuHU4ufjH
9PeFVM2jVVcSwiCtsJNnR6mH1RqIUravtexYexJtaZ94R6d2QRJ4mIOzdAjPKlkK2fmxdy/MigM2
rIH+mcay8T2PTWzDecPqb2VYjff4/QOAFXNn9ZhEZYBcCyPXumBjtgU1BkPcY+cuK5jxGnC67YjU
eT9akHWrvoHAYYanaEi/EtcteUf4VTjdbNyHmNPwi/VmrG8R2pibhup/baXTHVN7t4UQ0hrBVQ9A
VtoiumcpMVmlNrKVGYRO+mIIjAEvo9MLVoWmFzLCn+V+NNtlPWuedg8TxEsOGEyIBJbzONAaIR/1
MRXkj3Fr3gNDdq/mYNp0Hrw05LdNu4zk4R8LbZ9WoA6SZh2Abwo/FLVT6+p8HyBvLt3Fuy/KyqeQ
hB8l2PYKoXEnp/axqbpp1deYOmtzKK6EVb/HNqIkkI461r8ZuoNwRh7NJniTOVZpdT9hXzjEkZve
8Fe7O1mn6PdabQ2K0tr3nB9DQrYQlyxJlbkxPHh4YHb0Zt4Ohfu2thjb9kFtvhX3womf3Mz1Dmgt
03U5G/0+tPofJTv0oii6M5UXAeSIfj5FMmuI0grj6nUenS6GESLrh903BYIVDuWaS85oWFDrymkl
ZzC4AjwNIOtzWzG7NBf8EnmDVIzH5jZOFdhlxEFLpF0wl70plunRFDl5djlylLELWOX2Q3fs8UCg
/CrTvVYPDgqvIQJ9wtGoJR7lGCCyoBXmDhNJ31SPtjsfJkbb96IyGdu2lFuF662Ja9BWiTarwK4O
dxBpG2usRc8lUa4M/q1wAxCffUnh4O+bKGXb5DZjAjwZsZUjC+NFnJms2o1oSCU2rAPERU55poz9
Aevsu1S3T5IEiOWxuWsQRgFv28V+yrr4iZsX0SmyWd7ZaE9GmbENgZusoZDQ6+v177DBiIO2bjxk
L1U3mpvBM5M7pAyQFUV0LDe1Vtbsz9WnAN1umXLYL1YCSC+MqWkSu34q2BEB3suZvUbmS2EwHilG
mCpBhYDeR6ZRvdckzhQMWNaYuw0fdjjjbBQkPjt2eRKJpa9qxL3/uRhimO/taICHZJlHBH3irnUH
OGGRHbo1/Oj4jgKn3uQz3PNkdpCX+a4cs1dksUbEw85hzvuRwEhBvwKczYubmyM8rkfReuzSkmxX
dafcTMXV8gzQ7G4G3KrRynPQNlwd5WOE6+NR9+BqFzB6kCxKihb40V0J6JoRNVORlJnSyD2670u0
dwivv9I0Gk+aEX2UdheeW6P4iYy02DELIwIh0+liUmPe1rVBfo06myaBPNMd8FZnJY4mBbNzxiG9
N4v214JoxI+MZGb675CKt8jHiovkqFuDs40L13b9kKHP5rs7GRgT+EkK1nBZsEr9+53g0qv+40pw
DczbgHLpIaXh/aO4oN7IEBYoeWU2DnB87RRgd3JqJ9U1hDzfsNsouSQ6vJkb4hoNWsBxbBR+qzfB
uohng7E9Jrc8sVj2NEl8HzoNACLIo1oFMFk3PQJeuyQAuP+clkPHALiFLTXUFnJBT8ACNTMSp5L6
xbIsSdRWh4SDNhXpFSYJIA+r1hxiMDQePvC0tEhLZx/bGu8B4U5btzeQ8iJGGGSSvWJ2BY+sCrTv
H3Os+6zAjsP3p7El7GPwRSc2nBQU5IUAUDk4dX5C7nKBygTXZrHMi+OmO1y2bJdb3eBqLrpVG+Lv
bZKMvxFV3xD2MIJ5xRd9MOIwpiDqBl8gdMisoNkWtpyPUUHP5ToYS7pYgHjo+FftGuAsPtFa2tE9
ED874T15ixbfm2Sp/5/iQ6ru6+/FBxMM/GMmXzChg/Y/urMS9V1WTNjxMlX6ur3DI5gh+/0uRCAC
r6243PQIM56FyeOfNixEhGW2+JYgb9tOWbPsYU+rZ+kzCLOPRLCr9XgjvYrR6NJqnwqvcKjD6JFG
wnoMwDSzhI0eEjgtq0QswzGIAKbbTEgONcp1vxnIHdEhk//hULR6j8cvmEF/Ve+AfIajTIijCnPW
mwKWHIp934AsdPQMJGm6Ef9IGnfw//0VEPrfizQbbAndq+NKwxDS0Z1/drGuZ46jowO1CqXXKABb
c8ZlEtBcfP9NpbSvKwivxDD0FmAYBt37oR0/pSC7uhXvqWDVXjT2dMq7+b2p49fWSGBIJpwcRJxh
NlRlA5sxJx+LW7mE++/yq9Sj+UpK5n5aspKtRc44csAQ6WUGqEr8OkOMhMNiwnxsshmxcGfhOQxQ
GERTdgmnzMcm6WIRn58Zg8+PfYJo2jHluUwvi96i8I+XZVOrKMi8j47AQV4Cu4f/RRGX6nW0E21N
UD1JMFvgS/QIlgSh3/I6l3Onr9taywm4yL7aqRox5BbPVI7WrSBNOrDy6U/57i4bOpfqSN74pxOi
I7OgCqHeuKBdJb8sCHBtZMQgAT9kKj+dhLvgV1/M8IybBIfucKlHtBdmNubouw31cWyMcnqw7KkF
WYRm5DcgmRZPZtn86BbaGzV4xZ/qqBiwhojKPEd7VmfrOgZWCWBTPyvUNXdBcdW9cvwzRP0zIrz+
eXn+Nsv5ezP2/azwKBg0/qZpePr3rOe/Zjk5cU9uPBnGujGW6bAU+ooxtHdG8BuingxJbcrH57Zt
ko1APqgZI3e5ctY0Zf7hpShxs2oMDt9HVqi7l6FOsYzU8Yl7XVwaj8Vj58HDa8j/3Rk2Oz9T1+qN
7bTmoTCEyUofofe/vwDu3xt9/kyWbiN/8rBbeZKBjvr//+vPFJeDoZlaEviARINmbZPpADY52vZx
3e+hXnb7Uvl6JTlTqjY3UkSx1jh+ovVadk3FAGsq0nLd5cuHaPBczWZi7JOov5elu9EBxT3F7UyO
epofRV4XVwvfXAN2ZJPVPCAzJl8wiCQBtAYZ6mY+TKvYzaCQyN+ujYptzOYnfBHnVlFrWo1QX5lG
xjqpGnFB8NfOP3L1bWeR2SuLgXWQUbomk4/QZvXiTawy/wwcC708fzeccyHEc6x83HZndgfCgt5F
Gs7XwHiNEHcSkCgRoHrlkRgC/Ri9ulbnnKolqfx2vziFdbdhbwFMi3xsl962I2Lg4MRvFceIr3dY
EsYKWouVDunJkB7B2703pLvAc1BFByAIcv4JgRQkWCQJ56n3HIH//KbwB7n78u/frsGE+W/3gPp+
GT5iTdR1T9rS/Z7i/df3i3BmWaylD9fSkGjMuazCot5X3aEQ+G+EPT80jLQfkOezB0lFSQdDZlFv
/HITXVdpFi0yW/Yzhj5ewBV1e5FkNFbo3CCMhmTuDL1n70J06Ks5TbEieqpM520A+kC0ah8FSAcX
ERK1TdySLXVfB/645rv6vUBCeKhExSooyx8JqUaKERsn3SZ8kpyW8WwgiFmCdAuNeLxYcobBMS/T
emqaaz39RFt7iDuy+9o8xmJmFbu5MS1ywfpPTa+2SdiUB2K9XyTm3+BqJSqr1whx+yJe0u3iNvSQ
JkpGRBiPfzP+sFZSQTXzBMuP+4IZQlsPOlcgcN331ApgvxqgBEIC3s0atYqLDE/oVfcQLTz/o1bm
vuD57nCNYCWZ+mtvKEVSnJTEzScKiVP9NAM34ci3UBsN6Pw4qcN9y3CR61dCTAraYdUAqa/15Jfk
WfLtONxFKRJ5kaGwdc2EWMSyUcQTzSenrV6VkU0UPDZ8fPob6VoIZwycXDy5D0EX02rGhAzlQCfw
JJXAQVa9KSAfJHWGKRQRK3gAgtNbLuZY/UC0Z60shg8Lod4bjH6ksVvcfNTqpYE0yswGXKRoF4T2
kdrV2xgQwiPK6Zc5ZYexNZadtIkKWNITDSducK3flKNxTpjiPCwFijs7DPbmXB4gcTh7kwPUVrkO
UuOvICT+KkYF6s9Ns0Xew7p1QpFKLhse8emFG8J86epBJw8HTUI9jx+LdPCl2kbrA3rTUC7N5RKT
Bqvdy6BzT43Kh3AWqkW88QAglgK4nhcmD0TR2mthjBVioD7ZcCDcamtAZCZtjC92g9QISnFMoTK2
kCM0wfcLA54sVlnsA7Ne25BSzyKcNCg1F1P+NWqjuDbwPdg2xocm2jYxC2VgYW+SnuiQLdZr1iT9
3rTJ+kjh9yURlBEx+81sEnGlfRYYG2g+DLzcutSObu2c8C+zikE0uMJxg35BF4e5Hs6lixOInASG
5LW42m2HEqcABdCmuPKS2UWcKhr2qPEhrsZ7qcUdViF+kHnU+ymck9XIaz9E+QORV8Mq7Vvwtfm4
nRdEBa1atU7E67A0esgC0FQxxg2WLkS7wcnxwRgNDUP6yoVbUTMXaeq5RZXe7926m3yRx8eikwYE
orhQJq2z2Q0/3W5RrkKOggqRj7RGbHB1/Anh6mem8V+OUV3T1+ED0Cm1wgGN/WDZd6JVg4UzabTG
K28NLlvAMiadRSYavu2Y3KQGC15rsapdBJseUqhtqW3xQJHtinKebL5gJZkPPGQG2g+RNxcX6u5q
GjhwUHntDd2d/Rq/AGh5lI2xGYozb48Kqd/Oc7bs9IRg0hh5nusEh1BPn4FS4tQ0+X1bSisV9n4h
ZfvDdcaPImZExmkPhQe1vZnzTCag6HBlkeo8SXJfW7xaSzucAqJpKybdSP17C3hKuPFKzWWzzdNJ
0Ydzt3HwTUANCQ000Nj6ESXN5KwpRiH20jRhfKvdmf18saNk9tMoPOYS7djMrXNjuup9ix2HN3Mv
q99dDyEjYMYeY4q3krTe1DCwosiI/XR2falXy1m4eOggTe1cBqG0afOKzo0yuG7P1Oy0Man2znIc
bFJ6CCkITwNqzBaD4ikf+ZhySl/ASrOvwB1w6VDqxbh0sCT/cga0KY7bkfQyBTe7wupIXs2Kr/ia
mUML1oEeXoe+nZVxdwlMIka4rZQ3F5exNQFTa+B/I3drqAn2Hku83ktuHqEECAu0c9kSUc4gTN+5
mZ80lIzm4iBxgAuPo8IYbkU7r3Bx46OX02nwaCm7xL4EtRPfyoLjvWfb6A9VvpOFcyEka0KJ7MYn
y6Y2j/LuBj7nEHhae/7+1ZzF06OLbsm4wUk7oH1IgK4j3ZniJkKeDrF3CDnaKxtgc8wfaLHleNPs
aLx5sCE0Q1v1aSVpL6TlBxxb6xbuKV6PclxH3s90qLVHQDgQHuB0TrhnH3pmFRdJblXC+BSvHNNi
EieumY4bzEPaXkuLJ1kLfC+CttR31QJmXWZrIpQTJCJkagJfw8FAu677tZUUt3FlZER8hFFUrc3m
R5Bh3IPqt2yBruq3KJoXhoDe/vtXS5ODd2l7srfNuCY42aYzW9BLVig3yFBBf2LrvbhhhsacOAf0
4eqXEFV4dOdq8I1UueiDSjmzwD2N8myhu4CjZosbcYzazlCO3FGhdM5Yd7gsF+cnIF+dcAHXvQrP
4paCzbvBu7z4MkK3let7vDL6JyrmFRGI4IaQR5vJ0JxFQ4KabnsJ2vZaPlmCDw8MoLzIGsZizT/v
ybUe5cHNqZDJmCmvldYiJkmIB8npeTd6HL4IbzI2jmnXDMymn5GYGjT87TGJmi8rGZyroBXEhm5t
EtquYxTg+QX5r2OxE93awPT4Bpf6Os5C/yXD7ta7Qb/GZiS3oCPttd0uvwyrjzY/jKCnT9LKywS1
gQpsqbkQ0oeZaKVf+aihwByYPy1IYR9ofn6RUIZ9R8h8x+/o+pNteGuE7YRegoE6zxVyyMRCdBgt
Vx3w5mso4FWkgiIkbwj20IPhTD1TolMPDhp7lQ3B9B0pzAnTZjIMVnGBUkqwjfWNEdU+wpwPYabk
d0RBdc4yGnVyDCPVFo5+1+5nLSJrsc6qA1jOQS/WJIWxo8taBgc5irGSvIlt78TGnu0vUL2UT5sQ
O7Zk3KmxxFgS94X5VDVE/sjkS6QQ49MEtkjgAIpo4orI9qm1eeyD6T41t6nlgzJ1H49mqbwnMWgS
1aQG4Qe2/6/EGX/JqWvPpmE3IHod1U8u3tVt8x/moB+7zrnNjOVeZV/9Bn9kEI3FuQWbKvAT+ZtE
Pjblg/wqO/scBxOWkoUwBhUtCJV0raHcGfF0g1oqnmuybBn6sncuu/tkOIKwzpfEaE4Dx6czBCHB
JAHgp8ppr3NnRAd2GGn1EY7Njyhx+0PMl3atInu5llO+t7rUxSQcpito8MDZoiK9GiF3HYjRn+Dl
xpUVxT2zzYaRmJEsV8gJ8dVe8LMQwJ6CzXz4/p36Nu+uIdovgvw4XTtvk7XAZSxLXzZRV7jXkYcX
xyfSd3pShH/9DFFgGS9d1veXOMn9eQrnSyTR98Mv97mnQGV4Lfjt2hQfE/No+lhc75GXnkIVdYIt
hTS73u6YvjrHZdrOfGlf3NXnUHy6xbhsJimAMC2CICyu6QzoZJEmH1Odv5K+bsArAC1keyEexOia
ehxFFeJ1a0kfDWe8VD7eXxyCvSvZSpW3rsJQXlAU4DpZtM5eueaPYGru2kDajNffMXrgCTOf0p5l
zpLNcmNWxY8cGQRiuscld5vV4lQjnwcLCLuNFTtR96GYsb428jWqMj+VqkSMseU3c/Q+lCC6uOBQ
pZkOsfBagq/pls0K8RGtB7d4dFsG2w7pJWZXrHudYWKDs7IjTxW7BUJ4kD2UeoYfzslfQA235N0f
Asd9q7v8o02Yf9L58uJaOqMdVOLlyzjW+aH2MGXqXQvYmpLBSK8zlzSK8ODLcojTIACXc43ENQeg
BE84L4UDOpASYdXj4U6Qw/ILidd2xgk5TjfkpzhDbBTTAc7rkdh5YhqFQ7EVSLCABIYphtTRtJIP
EbWvE8t3QASkIXrGJzqf95ExWDQ7PqYdkpVlc0omLmFEbSuYlsfa5u8lhPuzKmHVDNMO6va5Es65
bRiXkuvxu/TY7qBtVl3N76LiYId50FoOyW5Ce3M7o39oZgw9EVM2zklBA6i96JFOr5MLa2PJbDcn
49VGQ8oh7zstr4Tt4RQGLHJNTfK2g+Av1L6nxQ5PepFZ9JUJtUlM/JiFzsme3pYJCifSU2QTQEAl
G/0FQtgUeQ/Y3mar9qHLILVNHAKUsUiPhX5lVI49HTzLjJsP5eR7PhDUO6DWxHC6CUbxNUrH8CEM
4O8dyCt0bqhPdm4eYHWO3xOZ/kpKvKfu3YvneAVwtD9knhNhEM4+HAsqnlQaStiQFQ77uR926FlN
OK3ZsOEweMx6ca8DOXLEW2tL/woxfJ9CvX1tCJnifl+J2f6R212wMjSXiADLOMf2gqqiZ15etFjs
KeQ7wWqcvyHpBdsMfMQi+6eyiSo/F+z+oxJyCfvOi20Ybwj84wOHGhkYIwYAQbZ05ybzxXRTJWh3
jBVsjzih52BR8lHUNI+1YzwRzbAgUAlfbE/Wm7YNeZHs5eC0jD+yLMy5FZplXcbid2v23TYVycnC
8i/KbQeNo8+XJ6qxv5qxvpuLDm8sZHqozZ8zUDh2g7w/3gAyAx7iTy8lvpPSPgouurAL35lwKTtI
lnOSJpcGVXhMhtg6GbgLTUzsYhhYiAEcMWDl5CBsfYbAZ6PTv+auZ3yVli+mpfBrZXqwqoI0Bp7M
II63TZeSS8lLmVtAyewCzFogUQmEHyl4AFQRR1Zq7m4hrXTFrYIp2Aw/Jjwu1CM7RXQx16hR2ImM
0Paj8pjpTrjph+pLy0m2K5ofdV9ucxNjbODoP6ZS2w+owB8mjwSy3qMJGMQhKNWrOpFIB9RSdu9V
FnIl+gNn8t4eiD4pTWMrFarNgNnmKngb3/eDpXBueidePfhucweUpha1tqqBcSFLo2VXODg+Bkt8
oHKj98tTwDjP1iG3nesac3/HH4KsBvtrgjHnwpqLm27cMrBl+6NAdOyDnxfIdK0Ooi4cgNWR18GF
B7+OeGUuNLDtCmxnKsRdZ3OUtgp750Xv0aB/Esz2niosXg8fb2wnRO0UT2EighXf5oaB6i80R6TT
KryeR1dVA8OEuV/smozTn0HOnrnawk4bPN8Ip89TwD5a0+OoEH7NPD/kWM989LeFgvwlg06uvDGu
SmoOLKrhKc0o3UraAe54FvPAAoXCBqZS4sooJpxnIAXnb7igshFa+X4idG3EnttkP9g+lS/4I7SH
Fj7hqECFsUIWpgpemH5jDBnfzwtgQ3KqUP7ONWBXXJ1PDfxD9kWkOiskosPRsUsEexm4xiw7ACeO
EBQjhVIMQ05uvJs40PgbZAIdXsG7PAwKwagpGKPV9MO6tJ27pkCNI8RGXYJu1GA4xq1TrQaFddQV
4DERoB7hku2XrL+hvl8eBTRI0wMLqcGHnBUokpjZTx1y5KwQkrOCScYyQRbkDb4Xdzu9aNUx0GwS
L3pOIVEaCkmJLo6lDZDKWOEqZwWuBOGuCwWyVEhLRBw7MiruXg58vuxAI9RkIj/kLAkRXFWbETam
CSMThpmBo2/aR9AzuxEfPaQtCB4Krfk9nG2gbUIkcNapAnAGVDPwOMOYuzVkY8ldqEFF/AkBGhtI
jQfVyZdficEQo2wNucIZFqfUVUzEzIcKFr+PHbhc1YiZAK9kHPhOgC8oKi45SAS/VwYL/EigEplJ
EWx1nRVsdFDY0Rj+6KRApL1CkhbfcFIopX0EwSNS4NIOgmlR4S1W2y7XKHGhdzu2LnQMXM5uIp86
Nv6M8iEvKDAqec5+1CgYBk8ulV8Er0M+FQqnGn2mRptcShmg5lfA1VKhVwsYrJOCsZJAsax759MY
Shy0S7XWvTQ+VhBcAVAScmpvQKvyGWG8prBeDQV9bS3wr7kCweYQYXnv5GIfszo7B8BifQ1ybNM7
Z/JTDjZEWaLj/BzCbK1Qs7YLdDZR+Nkoci6eazHKyNyNqO0frULV1jBriyPyXZI0WmXdyctygyrU
N2dmhQBvUPIAvo0A4MLBnTyMyfb8RXI46cmRRg6XgubG0HMZdR0kNF0Tqq6Arhuo9Q9U7eTBZv42
tYGzhkvy1xQ60XokoTtxPqF+PEtF7UVxDKNbpA/wjn43CXqJ4B40MmU0CvG3VOzfBggwCRTcjVCB
W/DATQfvDpnJNmOdC4vE+itTLGGOqzcXuHALZBiBw1uvqMM5+GENDHGvzbdM5z8fct0hhkPZGMR3
p0JXJucZp7X+I1FUY0aTHYxjR9GOgQmcDAtaiwcIGeiZj1P1sWeONQFKnhQweYIEodEPWWlIMW78
LhVbWZ+Gy2RDWxbKua/4yy0g5ryCyLzAKnrCrXnVzH3UZg86MRrETEBxtqNrzzAetDOZYcWGgxVg
PyROnX6cexKiVTZU1qYQ5Y3cjIRFmU3CFODoEELkWSiWNMdh4EeKL+1UkKZx4O3woXy4hraPFYsa
srKvhdCpTcWpbjzO/okhqhl3VLGQoakQn720frZ42oDswbvWFPkaGJPiYM+KiO0qNjbf6azDysam
ouCLmDPml0HRtNGSz5tJEbY9xdoG/mRswB9v2TvjBVFE7kmxuWdF6SY6UGcCB+raxnReSqbXvWtm
l9asfEv3slMAmMcD/C0VAbwxYIEXigruRgd0GQONDo+mocjhNtxORRJPXO3Vy36Xi5OuQbQAjlbU
8XCGP94BIi8BkpMl2jK1R+1eK1r5VHPeBgDMG0Dm0MO6LaZpHM+Kch6GuMfZ/7R+fjYn/lfTgIge
GgWtEmpwIaGlLw5vOPh0S3HU1Z0nkHzPcc6wpEmutTfsdHDaZ9IEcIm0IPjBI6RIhzc4G7mqc/c1
kMpLrSjuAKzw1sZ8nCvSGmjJli62UpHfaxDwgWLBs7rjLrA3o45rR4dp3UbgWoH7Xcq60bf84jEC
LT8t89cyJNEaUOWJk32TINqD8Nz/tpDYc8si6CAEXG/yz0a0KVJn3lZv8L5AKfZrAd4ef/XMeLU4
24p8330z8MHZVNOx6F9RmHT7IurQEgfPIPiOZoUtF/2hmqrC1V8kZJcxZ38gFXW/cOHvZ4zRUcI1
j4ti85stQtNC8fp7Re6fQfjrYfxgKqb/oOj+7Fw8ROHjAWMYmF6VAVDZpAHExALA3MGmk5MUEB4i
lRugCeeptsHUEigwqWSBUmUMCFiTGLF1kADkD+CZjLdIGpNVqdIJxEit1RBYoKnkAktlGLQqzYDJ
yi2IyDcg4+FC6+ZgAMp3hOL0vuncSP9edrZKRxDEJAiVl0D2G2+AylDoCVMgwomwcuIVrAXaFaKu
DQ6UBpm1eAU7VmOHJZWBVn9LLcqkRSU2TEQ3kFk6rArq1USlOgiV72CppIdYZT44+M4qlQKRU+ac
OJ9TlQ8Bz/00q8QI99lR+RGW4sMZKlMiJlwiY7b1kNvhY61yJ2wCKAgxxNY7AgooCafwVEpF5ZJX
kU8kVzTsCVB6R2tdpVoAmgH9Iu+O6NnbzNxAVUAGhkUYRjaSihGrfAziLp+A7eYnm+iMTGVojBk3
8XhbVLbGPJB+TNiGppG6kRG/4agcDhQ1/KFVNgd8g0BldWQqtcMmvqMjxmOKyPMwbZI9ZiI++M/g
D1OpHynH+4umkkACQSZI15AOMqqckFklhmQuBl+ltg1myWiD0fB2HlNYtrBYwqYm+ayqISl03Rqo
CEMhyrMGKop1sWVBlHYYEjDYEzneZcm9Cd9rmo1VYZuvgwx9I2ja42I1hFp5zsUIR2s9A5za8HpV
fVt/mn3rkb5D+GET8m+MZr1NOnPZfm+pc4oY3SxhJTq9wdzSkT7gqs4vRKat85jzFFjPm8jevmNu
c6fCUWH9Ik4NMmoXirdU6Ie+Ia24b4kKAphwXjD0PkasXFDVkHUMWO2W6KLcsMAu/baIjfOAPfmP
7rIMtt/qTBLiDt+Rr99Br7wAn39EDXR+xG5y1dN4RxonUTe+ZNAnBzce3goe03PBxPXBMIeXIk6s
W1OzMY2jqj9o0s1+cBcDlZCHOs5mQEMOoB4dHcReOtN9hiKzBe9l+FT6yxYFQb7qO/JTixSCVMQn
WpUV8AGOrPKQuoN7BJFWb0sdVdrS9DWX7uQ9IQY9AHKl7wo5aDw9fy54cGQ3bbw2ih6Tqcyfs3Lc
ZHrLiypxVuvsG4PAO5iZtjAFJYBgtksliGj16Snn0UvBJtBn58tm4NTHdRR/atV1agL72Bu1PLJy
Q0sWnZn8OETvKvG0+pGzV73NuCg7W5JpRb1+CdLm55Qm9bqe0jsGy/FAU8AmpOqjp94Ymr2VmEwi
ME4z6YXq/606mFn1BFypf0QH0V0rPo1qmq6dlzq3eomcs8NB6bDFYEVU8NsFTnH6/kFZXp5Cc5x5
tOe7SVb4kSxAD2RG8EDiofU4OAaRi2b3jmT5Z/MdD6R+aBCEHvOryeW2MoUe7iNvIL8u07xj6MbA
essaqlg+MAd3KXRDRrJVb0/xA9A8TEoMEmwExK2l/TL19CWz2Ugn8Y9YZ8o8dJl4nHSiHhqCc7Z2
MOLyIqeTMVF/ZnbKmrRBQOXVFHwJkRt0PqzX+xxL00xAtF8LxUMYyQ1Ox9p5GmzuxNzGaxKa58Zh
nSLRGnynZI9juaBddn9WWZMezDBlxTlhhTbLAHhOLKh1zNy8kHcElwWRGaRctjxL0r8lbNH0vGsv
S60yaZV1YQkYSHx7jwqJIlHK+iFrMG86osx2hWExqkum/NmO0kcKqoGmLUIjjKRnC7lwZw05eiCg
MipCIahWTGTiZ9vDxr0ItXHXmB7ZqbcbZgEZRLak/ST9BUnMzzELDqJ1o4sAY/iEvT07dWX25uqM
xQsNiY6w0MejRSA2wkgQOMuS3rcrxJokOJLmkKPD6GAW6xFE9Rg7PB1DvAtizX3XMxbVVsopzOu8
G4vi3MgREQxSu/W3gsb0uP8ITylBTYWvS7uc15FVyT96y9Q2rKPX17vWcaYv5bizZczyzRlI/InM
7ui0aD7MProbHfRLbgiKFRW0rIdsgZt2RjTgDtuxN+4hWLtnfb7LukzoUcb6Qmjso2NjU0bxY9IO
7ONIs/coA47S0kZiZEm/G2VH9wke/lmM8XtmGvnZge78HM+/23i0+d2EeLQzJC22tCieiJyFwPME
DJSnK83k28x2HLQtFse8XhyfCF7MVVV2J1qa6tjocJKzbgVGeENexybZE6yHXB7SAtxEPUX31Gf9
V92SHgHHt31lMJUhzBFfcWaNW9PQTTStXJyQtdatwAfHXzmnGZdvRIDnVsJ/O+pTgrVdInFLJSr1
ZSxKrJCQXZNCTJvWNtH7EfsFbqGn/zYxce++/8dijoOTVv7Uyiz/q/cAME6CEAmXIQhLxkiwBs1v
pdHWe2buznm0igjuPGiasPjz6VkHaP8RnUeJYe1DIcmvkPF4SIYZZkTs+YtBUToNlBQrZOnW2tFZ
MuhGGJ5QxiMLCspbhcUDHMcGbMP8JGs5ESwDtMnIU/MtLGjDEYEQ0h0Vz3Y7h2vQ287K1IJL5M3j
9dtqZCFyeSLyePOtr9Wr0F+W5KgRJPMxRPWlr5Nz5HAapw1rxgB1jxTDG2ep+zSHeBJ6BjKHSi3w
J8SnZWA028x2JhB6/algWn7jDzwxVNz1TlE9Lvr/sXdeybUjZ7aeiiaAugmbwOv2lnvTmxcEDw28
S3hMqAdyJ3Y/sKTuqrrdUvRjR3SEqlQVEg9JbACZ+a+1vuWN91zog5FW+QoCfHlmFA1Ho6fjVZcn
J8g6bPrOp8+85B2FzVzw7dw9Y9gb30rGq6B48Fin6kIJVmdxAxmlWhQDwUNDx36WYosEVNAcSNBN
76UX2kuGlSN7NFzAWix/eFFInjj8ZnLULH4eE3vuXUhL5B2ROau+FNHDIIF7GG1DPqizwk2oIOGQ
+wUxUeO59zCqXUcJ2MdB9aTEizZTQhzR0euoax9Ik3QgmLfSgD3Umg70BBCrZpX+MgaGEHrRszAS
V17o+uxeTLvxjch9RcFV8D0NJCf7fiqexWDRW4IjG4hyvdWToTtR2Wyh/mbOwpw/aVXD4lLlUL64
Uf4xtIK8Hp0CZS+Tz8od9iMdxy7L/zH2guzSK+fNHeUDS273UBNeXVXK/0QM1Hc9APobvRLOqsB+
mBaNuB1AImIQG9SvqIv3nfmkQoPK5QQGlGUJlCSgaZIeyVPn9h8dd+BO1fqDpuLg4pPUORhls6s7
DGgFStNDlYb+hYa8/c+/aWJ8+VmlDd8blz++fkadwZlzHYXudDQzPKTvR6I+iqBe9y5eXiJUal+h
X599V2R7LMXFGt9QUK9YrBsqBtziucI/C1+7uun9WVdjFn/fSZ+xWsEuU9K+HC90rVfraQBU5PQg
jQhAsy5UTuttwWvXl7F8tnk3Heq+NB+rPlrF7hjPQOhwLyIKrCKD9bEr0PaauM93VVnu89E7/WQw
fo825mCAkCZcRWwkKOcimPTJwR1i68ymnbSvqcK1OdGmGUxTRoLSyL0nFptNW38EmTWeFMPHiztG
FD4Fpb1qmmLYBpVG0nBa6y1UzgUeBLg583v45291ANKJpWr3s4/W6XxZEAwjFBRji41duHaVaryd
6wPumDJ40QX273MBAESzHe7RVNtVc47dn+D5krstN9VcH+hW9rbk5tliTWUIpAIUIvVzWVwOawwg
fpKD7Wg9JoxFzy7pro3Fw/vzIk5Sh77Jn5etruZebA1/dxHRWWXFu8KaPW12b97wEmAvk+XvQenJ
Txf7ipGHcbggCpRkyn+MPVDsDRgPPSRcpQptWNmUB+7NeEwXSBwZHRusyp6eylXYmHRz0Hmisr4A
Fn61mKNvIkd3T1Zvvun9YL8n7giefub8Oyoyn7Oq4giIMfhsknF9lLZLywzdBJj1h6vW8lETLbqK
Dk9DI1D8SzU+Oghiq8zNzNVgwGodx3CNl+gpKLNzQ9nF0oczvqy4X0YkOUDRQY/tC0Yhmw9U6wbW
YYriEE7a1auYaE8ZTEnH/yU9ZhqtsLZMiwroKTSye1X+ic7GlAJzppmjnCXdtbRRrKLmVRi1tuPS
YNKq9HoXkAJeahUMLKbC9P+Wq94Rtz0QvHmQiAZ8cU3FpxuzEy9y56OyWXDb2naY897kWngzjKHc
MP+DvNxHAFli68kuCrYz2bTNLWArLUczM/to28bce/0E9JCsTCm/vKDjlEXlBNATdTuFOhcmcJ+o
7KTxHepQEkRUD+RvhkG/bu6Fd65Zv2DGu/F8M0BRcCmMMbUOLZ8QRNVqwOjsc5PKBwczpp8JKvrw
jHkSR+YofFKyHP+tej7DZ/iymANrbIDJh+Q7+qCpGmmrRyGSg+vheR5pGSma4Cbt1XAokxFWcFRi
67I85PQKbonb9e9ZHq6aPKG3Q2S/KMhAdj9pKNmVPp/W5IXASbSTGTeDWfbfjvA5R9vamSrYU+/i
pSYMlTKa4CZNxuZe2tohS2MqG/LZr2FOHMQ5UJChwGI2WdaWBrEQn8cUNbeTO/lA9JCS4xD4+NCs
AtEEh6bwL/DRMLdyJ6+DTj4rUFzOGF5wDX/mbHhPDB3pP6TqYl3nlbP1PPPJokYRDxiHWkBweT79
otepcLZpVH0bdNSu6cyuiUisWrgVyMjrlOA3Jp0N8Qu1MDx2zU2e7xjBnrpMxwwOHVdr4nWStMdp
1nX9uFzYVJou2eg/yijDx2eNL7npncLGztaEiuN96K6VX+4mCHg6VQwL8jqYxIJyK+Mu39nkvWMI
lTO9V+S84WGglSsoxasezyAzARbLHkQdg8t4OxbgBPzpWQTiFPX+/CQGdzFlMUa1FbV3rO2MU4Cp
PbSp+ToiZDC4id/Y+pj4gd4SMo5rPlcFGFjloGhgj2ZPoqAdIjK43q4sn0yTFwrWyGr0Pngr/bJq
6najDKANEx0oQBic+rQ/FiC7NJgjy2FgUkQbyVb53Y4hUbeFvoec0m1h7zgD5+thrOCHqh2eQIvB
8nKw+M6MT9auzL910TxFqX+0vbLD46z7d+iJtmQSaIcpzHF4VD29I4HX/xr16yS9cGXi8ETmqVY4
odUR1QUDj2vsDNIpuD0EalMzLfU8vu8Ka4lY9sHM+9fYh48dbRqLhD/3ILRyM3InmexVEVugsxvt
lazcrpRyU7P5aMLklkf0LNLyCdl+ZyicA3mx6jL8lwXJ8qK0TgiFZDPT/KNzTwMx/ES6mMtj1tQm
BC3W3U8ipifT1b8ZUp7kAOdWDfFEyrb4BDDO9eZ4lpt4B5i+9RwcsPv3EdsTzvOyOabEpnFMVGBc
EY6rms5Zr19RQVADmmqOZW098ZK7FsbsN0UsdUuqeWyF3Y8uhadQC7EdSoOEivfQ4SNeTg5topm/
74vqQaegJlf52XSUv/N1rPFZNh1sqiQCy99VLq0p9j5jyx8gtUL1PCZ9+lYZyWOelDTOzChU+0n0
+ZvW30JZ2Df40AnCLcz7VjgnqEN3AE5ecmhOaLQVd7EI74oSkLHhxHLhFpRpDMJ+aHpEroLdeDUK
7CORdztl8AAABh992O2N1an31sbdFcW72sceZ2KvdqRlLOuuv0di+cWJ7BE8AG+4qD66dleu3Roo
YC2oULY/CyQJ9z1R7Zcl35Sf9idr4tkzwwZde99TLrtoCiqJumz+nyivt9ovJyNoK6A4oAQnVFYM
w9IFNq09h0F8kCZKpucz3axD+WRrA+Ezr7siC3Utn2xUEPvHDbSyZ4XXhoQVpyGGCUo3SpfPDsvN
lvPfYmTaindseuYzWAyaenV9jen5/ErXBJRBoF+Q5Kfiy2OriQcxmyWyams1Dh8ndFNDm9plb4RM
uik0XRi6PwOotwE2gkPccFiVILMHnTW2SzeGmmBlWZ++M58bWXs76eis4+4pbD2mjANb6Q72ot7R
tQGMdDlUt4GYNwM6TLuWcSNRjID9v9Pue/qaFqWb4Mv2vzhT38s4+kVk4Fur+xVOAmJhYq6xU/QS
FbG3meXGKTQwlNuQmpO3HreG4jMkB+t58aOl8YP7EOuhIeAGS/lcDEd8yoi7rgQlL8ca1W7imbNM
NYPZaLAz9jBFmX4U4NRyz36q5+OyMDtmTyt7sHYMJ4/wXhbtt9TxiEzofp2tuysCI1hMqn3dVWJd
ldZrO2kvygUjXVbNhQ8jubnXQiqC4oR3tF3qt80QELfAf5eM6wLLnCsFdbCpqm960waV3ibhMnWu
qCQuJOWamPg80aPchtsz14xDEzxHsC43IbQa3rTg9eq2PfgZXxbhdlwx5bxxUqxjiumPr6zq7M5/
M1R0S7zkBibnuBZtS25COe0Hl2xK7E0S2os+1re1Tu9l3LuXmH5vHmlrCYYkoQkuwC8mbTR/fPlL
3FSRAQjM0MGMsxx6Y5BtXP09tkMmShBbJk+7lj04VnwCmJ9pZuhZSfAtQVabkdIZ2r/KKJ0gUsyG
uxcf8eQ10FWktxdIwonor4kophWjrQcoM7cDMl1FWnvnsNX1Gui/TOWnpVEbT1ohrA3W+0c6fNF+
M5y2OupMU77EY4MNmHgAy6jDy1s5HpJ3ss8cB/fgFLMVyYx1rdHW7jhoUQGDlmWu+qvXFw8YWi+4
ATNehMs0mXjEp2UYs5f5CS79L6/s47/ilUmCdxDdfg8j/n+8sm07vudff/tW7/n//bf3qP76I7ls
/tK/k8ts/TeHOmUhCXqRnf4jucy2frNBCAgMmeQXhWt7/04us3/jWAGS0hXC0m1hetCO6t/RZcZv
uiGJBnpSGgyohfXfIpfpf4GQOLrJ93ZNescccsn89ee0oS8Zp7kuBK/BbvqTV1ivQ1pAfHWHKyTe
TaEz0VX1e8hDstBM7Zpl1qnVWlDbBcsHzQL6v8jA67Y7J6H/kJR2ALlxpQCuEJRDUPtJUv8hITdP
o6STDmy6NXW00vQ7BxK/yhtcNQadgXO+PMzzrRkrbKuh6207QRG36N4V5tkpxopWBhZkYh9/epGu
DK0SG89lXG94SB36IeumfKtxBtgNZvaUROOrg6g8RwgJpdgdGZaCaoK6+AS2QBFWNTXQOCZ418yl
3QDAhO1mOHra/kLab+WF770XONAliUXL2GvYzwz7qmzm3u2DFdcvVTg+jqYPnyPokMZ0f6NAk22L
UN9QbczYajzUIztaXgmHkAa8UeMIUDvA4N3RihalicWMc4AIZ3EQVIPR9Dd9MTsvndKDRUkM3LlN
Kwtr3eTz6uurQ06zGokDbUruemvXxR06u2McncG0ceRh5QM8v4n07Fjjbb/UFdOrYcBlZyoKkK3u
yoT3LsU2sIu6TNsivN2ZqZsfAkmeKzP7aB2kbgSZssPZXSKHzeNjheKKNNIf0SeiGXLaEl2cLnLM
MWr00XMBXWHduv01K2loSGPOpunEmV541HStpsJqZ75rzfyvTbZyzJhe8g4P1Ogd+uGpNFDO48gd
VglLD6fM6WiYYNv0nm2G3V7DmZjgE33dgJCqUfvR1ZrxJpPEOsYRl0vuvyfk5Wid0QZxoXybbydF
zzD7thwxjtmap3AHJ7+KZljbdWZvXJP9jGmRIyqsp3wopmtfKqZFZgFeJBkP9uyNknoSo/8Bh3dc
7Gzzwc0IsmtsTm9J6XgLDG46h8AFcxTsgLO/2ilNMrqejpHejnEssfEQFueBxCSOlziHIjPyg02V
/Mp7DQmqcJRwPgOOqN4AqMKu5bAQTo+zyKD1bKCzvDWrO4Jf2A+ZdfaOGaxJNUfLSPQ4QIhSGrW3
p4QY0EdWOUvY9ujLDj3yVNTRH0IwWlLRxk+to+jITefkV6KzxGyLj8GhV6i0R1qKGWW+yJYOv5ES
Rkvi3SJJIMzkPYraaRPI5heDfCYCjbrPOrgcXk9uFDMdmE+UTuZpNhsrvnte3lHJ8mA1EM7trnkh
tUfoU16sKmvXXUP7WozvSif3ydV/d4ysZM6YnDS/uvbY2xEBg7fGEQ+Tq76sqRWXoVJHutUzt6dF
VG/Z6YvxxIjygPPUXnQ+PlBRkIWdBCMk0BmriLcXiOGGM2V2i6m+WTgdb7fGb469L8kMo8TM/mJB
GGAReBGfcc6s0ZzSr9G0fjUdKUZm8cMixrqBbf1TK8Ud8OwvLAceDGXCsp1j3mninfkJc1Pzm1KY
M2E6c5Pig13CZ+MD5FmgO4yKd0J/tc/BUSUnS1EgIfS0eug9M+AeGc54O3fePNHB03CqxLHzmkPn
U8sSGTuIo8+VNzNzGDgoNqmiwgOvW0iBOGL4bWt+AalbDyXld96YfNZl/klimNm0qTWLqSJNhAxs
JmzXWyfBv03bYw/pccrtVR1asJ3N7IuSt5HYcY+Z1AvocA+/XNthr8YoiXDXKZ4aAGSSQ7TQz3ib
q1Om4GM7/ExG8CL9HF654FRm8vZcZJaebcruwKtsbXVzrTMmwnVhTp8Meki54UwhtFPgLrZjuo1p
8qGM2j9Qt026cHSb57brvyuOETG84JU+BV+R4PShRvvRNNP7Dr9x7nIvKzen0irk5Tkgv7bWeA6m
5Bql9ck19BsKdHaRBUiTSSIOXKdd25q1DNk2QsvRwH9zAU2LPPlPxj3TESYT263WmjZtskTuKhVi
ufSNZU/weGMX5S7SqgxzsxvtBzd+a2pmOfWomUsjbNZ6FlDagQS/R8EjZ740MkpiA2qI1AQa11Zw
OzVo38W+1HiJDlVLRYa1qkfi3FXnXUoAxSUV6VEXXrNWfFs9A3XrREX7Xc7F4XZmttynXYuvg616
lX9nNVDPalSsSYNNlY2/94G1kiXm4MDNX0IfD3lKovzJ71xJ0JHCKY6p5SUa3aOVx3sV3OVJ9OoM
UOop+d2rREJ8hjLWE9BEl/ZA2GFY4YSBpX9oR5KAIZgvXFI+yVzN8ufSEGsb5/IaFeWtR4nqBW1V
rYypfQjwhK4FU/+k825l07Q3ocL6W+CfLmcRS69C79lH0U+T7LVNqvK2x/k1dDPASKTb0mZpr9tf
k+uFnMyI3fg+2AHTxkgfWe7aix7x6NDXbmRflCzsaUUrGB3YLzWzicfU7cQ14rDvzKPbcGheNFk7
u2lqXgryJoXrd88jLwBrGJMtrOKBcywu0dAJTzkzzBCnt4F/j/hEZB4iT2H4E+5xMnAnuC6B11KQ
7SAZ1OJpV+PG07STnY73trezw8Bb2NNP1oETLlisETyqTeGc9PsHZLSFnxDDiBSCZ1rQ/4ziy0vZ
hClvqHifod/fM2C2F7kkr8p5JV4lklY0aBeD9sZIul0TmG03sdE/oOxhvp57j23cDjtqkkvg9ZvA
D2/Khh5pR8MjoOtkteOxWndswhZAo2HMWPArI3FpWnlrzF1XqjMfuJrciG5yW6Qq2maZ/ynLht/P
XNpxEBHUmBtZiWGgGSkct3gDCkhuHH6EQQXQ+MRmDnBKjAch7dwtgQO3VKw5uj4mq9AHvDwNRXcs
4uEEv4O1QFcH4brqoFLttU679MTX6zjIMqb5fnEhXEKcPnPMhWFX0Y1TDgbpaWvDE99sKwf3XTmY
ztaJovt4bJNlLBw2bNLx1wYJHyyJA0Ut+lid2U4yY4mHo44BHqtJF2xqchYBfKjAvsuG4sXy8tva
CsVW2md8wsVZs9N3V0W8ABnSx1lL3TUZAQwHe2YFDDtciPMWS5Qoi/tac5e1A3XKJg207jtCOVPn
BpTYRepcM19cxq2WgY4sg1uO3yfB7bk3huZd2d147GYjY61PyXpy5XgiwbpT7FHXltmHB49BSEQT
81LpxrDSHFzsLZGUG9mn4SFx4vpid/rEpBQv18+/Si3ZdAZh+VWV4lOl7T4CCRZF7Aenk9/24w3D
xBfDSLcokfraVwDS9dTxrxNwpn1Nj/QxHwaNbbcNsmv21OSBEe2mQGgLCCh4EbNkP3E33KAEhIsu
B4zOzbxURRneZZq2FwEdzLKMbrLeOlZ14O6i0ECSjfVj1in/Pq/oBo3DRyoGtLNG3MVv5bQfhu7B
HjWIaCFuARCXQC2SZedLjWqu4IotgOTlGHwHTkdquYu9S+UZO911IqxZZkRxFbMITi6HQiDAegw+
dNMW+yoaAP/pFLqHKma8nqQJ6WiYhHQfrqIkpCYmK7fGwFE8xz4GgCf3timQefBuect0tSBEiZxv
oJpI+5RkBls0OMUaexGs8SQ2wm8N2tLIgBXAxYAOwJ9iV6R5FMMIaK245VNRHsMp31AD/NBHUtw1
YJkLf0g2eMqpu0aiYyI0TTwwTf+KkY82at9aGNzq+wDJmXVreuxKUT0mmge4bpbf0jy9BH3x7pdc
q0neipbIA7Pb+qw7LQ22WLz2WaAdfUEftRwNk5wZj5EXf0e0z63cklbsysqB8mWdNd+eXF6tLDf5
tAqlmtgp1+Qa0hr7IaaixLSM2yp+snOM0Q7+onnfm60i0Xm7xINLF+SwCGLsDzGdVvd7LkdN1CX0
gOTHBjo7m5qJrJ3C4rkZPXmvo+m9xOKjICQFBqu6Ml/UmHAX5D696YAR23jAEFUtAyAIiyyp82Nt
dZs01QYQGX2yS+WAITnqPqYJfE9WK2jycV9uzWlk0Fc6a4Bhcgs/bNamlH3MJLIeEyPcl4NYjZhe
lrrGHR7o6euP5y/Xk/HM/CaeQ9P5OlddurSrXmNkJaaj+1r1zO0qjNYnT0TnqrAH4odVAdBJf8p7
Tz/KudQoBXJwVL32GRsuFbYp2WPopPupQegdiC8s3LR1wSaRySGafWVI/sG4jJKqoep3eUYfrkmi
bW3CsMMZxsQ0Nfo7kN4rYYf33Dv61khZUUs/OHRVT1xyyA6N3r07eTXt04qOlx/fUDt25Y780ynp
bAAgjTo0bOPJXQCj7srkg1Wb3gk1vIWVEz4IUuBe+cudYkiBY0SEjQ7xKc2XWPdoSHf8Cn8ubmzD
VD52UPysnuABG0R59nUz3TZshrZFNpOhpnnYV3nUPTM1nzT/I442QTMRYEjb8pyE7kcaQQnFhgzG
DoJkM8zBdcM48sYytmXXURTUeiBI7PHeB/iLkUlfaLPjFwiLODSDc6FSImPl4hzCBnSrR468aTXr
O5F3Ji0SbLCip6yN20tGbCVvh4h3jHPG3WsfIXCs8CU2fBLmejSuTlgXO9PIP7A5gpUKGEyT1gpx
jpX50s+GT3QSwtcFswjJ5nZt0+eIkhsuzVE37x1ks4S48yYiPH3mqQJtkmOYy4yXUMuIfeApFCPa
Y6w7O8Wroe4GbaMYa2OZdoE34MKBShU4QH6yMnr32uCZgbgps2pP3SpPbVtWG6Lt96NTbqlN7xaR
zCJOVGwYCoLuniKhOJTk0hkmLH3DfKMFaNgHjvnWwKjZkQUfWxI4yITPARkfrTSrW9YDXmrRRFsL
u2HkFL3jVcVDk5hs/VnI2YI4KtwNNZlo+Z0XlY+Pja65gePDFlTovSP9a9KHEBmDdCVUlK/13K5p
8YLf0lFWvfARvtIk2VPEBQ9wgNeEZMnWlSbRNtDZteS5uakS9aoZxUeCleIsSo/JdbCvhonc1GgS
U4M+JkU6LpxpgDDm5Ce6kYd1n2WvRUSVvRYupe2lh06QrQ71qkMprr+alo1epCfHsJ4OXdHSFuhh
A5djv6Ygi90H9ujl2KfDMsXnfywDwEgDHTgVlRgLzjb1iu6w/TAK9gACbEkd1NFGdgbvYuFec8N/
5ve967r60Ya3uCOyAibHO9u+8Yjt8xFXycLMXG/fji3jtfAM3YC1bjDu/Dh5qWEu8Ni4B74tcwVM
0IluNNQCI2uYon5kOQW+Qlklb1Z2tkSa0nrQNxWcER6RdG2X/Kp1o35pYyA3qJN4qjpmU8SDakiA
lGQPwUSibtSjnQYzc2Ep7wl1qFnCTyoWfeNBZ+0oj0o87zWXCgQXDgeGG4ITUMDkhP141bBbiKHZ
IBwFLxnecq2Y9BU4sg1LhH9oVHCLH+4rCgRmd86QC2pkHPzMQI5UT1MsIM+LEv7y0RFDe2x5wfXh
2pnaQ4Geic5TZduW3DvHl/6bNaheyYyeUoU7G4rujW5VUG+YXQ3WHG6OkQ8G1o9loIw3XqEcYxPi
oXUwMtRIFDvq6Y0INgFgMACx+aiTPjuVPZkz1ZFyilvizowFHM17SDA5AuVj9A4LBb5On40kdlgc
BHUHDKpc+DnWl0xwzPtGs2inmeKn0AoU4eexBN3E6DHqEhu9TUMziQLqhXJ2D1q5G7CArYsKYqIv
SOhmYbZPyeNMuI/YprsPkHoVOVQSaAH9s+QmolI/OFKzNjIPXogjL6KymC5mdtfRCTTLEtGCMxfM
ZmWvRW18BUFr72KiFf7QRYs0mCQRX14VNZTnqtb3g6bd0hxIc3lWz85PfZu49Y4kJMd4Ouhyy7r0
EGOQqap8z6IlLlrSffNu2smsS89FZABS69NHfHwcJQPJeZRpKxiljaYTxi6qTB4bx1yO4Ft3aYjB
U6QKBheOHKu26aMV/VMr0KxHKc51EX+6jly2NVEIZWlshylViBsS5fRWbBI5rVWXDzvu/efIg27X
V+VGyvkUq+TtaDlQPulWw7jIacnC/Zy0MdzTUN7pTTxjGtgP9b5BLN6HzIRUk227svvKPLVWTqCt
XGltRwX1iI3BSNNhuIVTWx1Bu/B2N1D4fA9YEo6IhTCKGivNra7IbEQgrzB40RYwukuzyDe5ysqD
r4vwTHh3bZU02pil562p79gXcTQHpOpLaamXzLOeOr+4+m3dXOJ+niJ6+tKKoDgUJmcloxtgspcN
teTvQVPpm0y4GhFeRteu1X/YkPqcKD83JNkwdGo0BOs3A+5WaGHTzlfapWnqYzLVHNEGHve273WQ
LhQcBLN7B9XtVxx2jArdV6wgt3Wo1inxYZutYU+QNrMoUPO6x95mCNjkwyM/9sbKrIfRHe7i1lfL
xvG+m0Bc84aMsjl6LxoUSrJtc5bUv3XDOMbPWME4UdZKUY+NX+UC785dG2aCmKgOfdOdHBqTTAd0
vKULWP8xq3aSl7gIOHqvVVWeJpN5Xu6TxMazCo5CUtRmwMdPHS3YOZH3qtpzzHB8NOz7RA5nr4q3
QGuuskWencjXsgkksaTgJvtEiOwQkrwm5qf7fooSvIkkaLRLkTH2SN3nsuUd21snJrTHGg38RJfl
OUYIzxKQQVzlz5qnRLeLU10Q4hd01aX2PLalJDTggME6+i7UTtodwzj+D6DjbkfNvzdGVNjZ5ZuN
NhyV5K4VfC65Pp1GkUBiliOXx7iT6WIqOOVT0vIVGN5jknpvRt3s8VtfhOpxQJl3eH8GBNidNfGt
CvecY3sOZXqUWgQ7pwbKO/qfAAK2TNegKFZzMolOcOZmHEVtu0BSMMjbpeM6ypjpuSmBUssoXvSE
oY+IB/OmLHH+kbUcMfmPClemiPi0z9RWPnWlfFRwclaax0jNDwp1BMn/poNx0/TiV29lGL/y7tQ3
5rCcdOsW8cc+Bg1rtWPEdw7wNce1X33bUiTSyeexJ3CYqRZVcZgyholTRs9h3nPu8o3qbLaAuDLd
0XGRsy+NyCDa8nUompliApbNCjIa13vrubMMMi/l+MXSKLH3FrcUSxv47W/hX7ISO99V5H21Tdet
SBS3S4pm14XbbuHktrwOJapA1G2UVhyNFBxMZobUzfsF3hKkCqbOiupB+NPjW+QSrIVD+BZ7eJ5a
46MUXbQamF2GTsawh8V9jL6Bvb95aFoLNuw3nIFAHehat2zRUhL13O8MLd3/YNTASNHtYKttUkHf
8huQTI6bXMxrnjXJtszw0ZVO+IuoFFvbchtplrlzvfgprjN/w4f8EPQ9rDutzg+lTlN86ET4MZ5i
IzlTCu/tzGQeZ9B5tjRYnQxobPCDOrnrXYYGad0eAKE8WVagL83BuSaQAMEEXFs9ZB/jy23vi1uz
bPVzHfbbvMvvXJ71tRI9S6a7bfz4Nu+ILpeR3s/DXmDUSB+apaxN5WHIrQdxo/syWOkR3kKrztAH
muB3Fup/S3Q+Rx+qqIvv5q8VVwizH/9o1vrXVVr/Q0qyJBrwfy06b97TJH3PP/+2r+f/qv/2f37+
qf7b+R2PSv5e/0mE5o/6hwgtf0Ninv/jOCb2MQMm6d/rsxz9N9OyLNMhboEU7er/UZ+loV0Lek5s
2tosCx12/rK/q9DwH3/zdMlGTpLTBGrN1/1DK/87uPf3trPg38vQ/gTy/XMpk+NIQ9cNfCgeoz0p
WM7+LEMTBfFTUyXQZSbtsQoYB40Gs54CG9cUMWPrB89Y0cp3FtGTTsBq2wsd7idqX0z2YlUAAvGV
R6hSoiFZhN7JLGFTZf8l9RoboMwYCiA2skrz0Gjay5jQnwqUclYgQg46unHzh0/mP2ETm39hE8+/
EgFXgyuOVm9w2f/8KxlVCQvf0ZNd4ZIxjD2OyBOa55hCAulwgArmjutw/hFrNpYl0ULMvRSBz46+
VlB2qaFFM6/37gKb+QDsEFbxKtqJQjvpicYRreuBLxfsfi1NYZHP3Yeyrb5TrjYsUupc/KR/h3kI
imG+GhjwZ7GVH6PSzM00CMLp1K8uCbAQA7Knf6Hj/3C6/0PF//lIzdnAYAP0BqNgz6z7P6j4Zt/J
sNWTZPfTw8Rxgz34OD1NhZYu0Ys+poQzjjYWK10bbnvR3ic6Y7JBIBMJF/N+RAis8dKlabBhdGRZ
sM0UT3Jk9iOTrWHIc53ppziqsXO6fGXsmrt//hEaf+6U+vkVWFxsg0/Q0j3T+wuKufa6tgBDlXDN
6xvd7l2KEB1jpRwPWGRnNftK717aARFexHYPrRbI29QcAKa3DQHJkXBjBxiKFy/rvoFruQ2TDg4n
LO/Jb8QlS+yHf/4j6//JXWfNDQJU2+k8UuZff+RQQjQr4GwFrtrLqhAQecenn49A9Mgik2nv6jz+
jof4GHLsWvwQyClCxMtLYcbQa1+m7YP5o5yOcGf5L34+a/7+f7krbLrfTIveRcvyxF8edG9IdY+J
ZrwbGkSffqZBy/u8jte6mkVOEY+Ln9t9NPJHeJfZ0q/cdvXz9BiCJydFth/0kqYpibea4qsVKPkJ
eqBxVaPjLioeytVXrbwH69jkilPRyACT+nTlj8fcME9RxxFFd+LvqU4czLyQASCsrTOqW1eM6yd2
ANGOIfCpzHzU0yL+ro30MYWNA8S3JZiQ5GeouKzstBH/8w9Pzo/EXy6Oa5iCqau0AP04fzHjgLrH
EVH3xe4H6l1kDE4qV7xhtYFdltEci2LIAdHlfTg/udXgQaHU4H83bdwsyMqDvghi5kPWFcjIi+to
+1Gi6cJ24dEf4kMAA6bK4VO6Ph7BtGCTRpfQoqIg6PLzkkikveWVNBz6avri/bKhwGYGHQabOam0
hOyECzmZNlF2LRvj/3F2XrtxA1kafiICZDHfdu5WzpZvCAc1c858+v2qNBiMZcEC9mIH2BnbosgK
5/znDwmBsBzOqeGsRYdRcZbzbhM6Z3gwxWWK59mqs0f83x8YFwDQLKBps/zrWTOKrTmP+3zCNEue
XP7IeB7DLwBZHCXWcde5gOTTOrScBh7HvFkg14BqHOSnK33/sVzAZxDR/shKypFUwwY8nXalCTcE
ZuKT13Ow/vvzfOAlqePAczwXOjFXHkv3w4nmE0dd5b5ZHoLK+kkNRkBxA8rVB+2ys64sQbWYDMEj
ExGMhJ4cM58lX+mJzPkz3gGv4zTj3kW4IZiERxEeC+TZ+8rnS0YekRBxRHBOZeAH5cu343Jmg5Qs
O12HI28vl6gohnVuZ+cx0heGehi2+FP/ElX6d4xebxhYkDUPXZ44iGWHXugA/QR3XN09aSNTGdO2
TmHnDKtcOhfErbGdsEo6eBb2BzENmlM6YluWOApBAFrn8zWJ1a/ZHGvrpcq+M03c5NZLgjHG1pOK
UvmV0iw+55N26aYVee1afDbAnTE9IiBqRE+zRiyhdhHDKXodmw5I3sFphB1tgyCc2PAD4CDuyA2K
vDqNwCkrnFvS63JmxqPDwVy3nvlchF8c7B9Yb//5kpDyKIUsLmnvwylkW27vY3ZeHuo+OQ3OCPHH
gn6SByQ2iUvPto9d5zG8Gb1HKNtnqoN005HKcD1RD6//vayETO77uOtdMv0coVNowXr786IsROkv
lWGVB0SvAjhuykg6QllChMuhCrL+1hjrXRxQuDia+Okb7XF0vaM6BjQr2WNIiUFYiBQMIQ3yiRE+
CVN1SASUQS7FxL8fV+UP/PW4AskXd7vcCB92QS1K0qF56IMVMNCRksgNfFQ8d1281ozOxhRwvmSn
Mk0dbopsgVlo4EXFxggq7XHsDXZJYZ9CL1nuv3i0P8mM6rPSermQl2BNGtyDf77JEfeZIgi1DIt2
BvK+gUGEH8hyI7m1Mv9b1Nf1yq2X594SP/kQGOq0r2mXLKve4H8hDeb53w9kfnKg85pcy6Ho1nlj
H9aZ2xdl2nWMptSWxnHt5HvloathKwYsqVnMzg32nczS5e4JHcYDqfVzSvGp9hBEY2L1GnXXCV4K
tLSEVxPhsWor702Tpxu2NfwRWdDO8hSOZYUp7ysKScTzP5kGogFmjCjnkVTcu0qjn/v3L2h8UiH5
9AEWy4HFy5v/8407UPWsmsL7MCI+2L2HOCxU1VjxuxXe3KZZMkRs0zO+7fTFQYpihjv7i6eQ3/XP
JSl0YSD1hlHGFtLluvifUhMBX4I0YaJ7SPUcBQtufmW/ZRfU97hUOU4LYVyms9QGbDnN/C79eG4Y
XjHfcMj2Ms2jZWnhDUi32KJMeS50FHn/fkbx91Jge7s8HOuSs1v/kN85uGmDKarOMxruSDQdlQwr
MI6dS79Zngu82FYDCBp4nIkfJV5JTCYp2EOAr9sJzgvDLr1f+dX8u+11TAxyuJbgL9PYkUeGP2fr
zwWz/EDOFcUXR5Tx9xEldHRivsE6ES5w3Z8v2Oi0opyALQ7y+okiSnlGK//ZXHLldgkloxfmNcPy
2Lx1q6d/vz11tX78wjRUFmvMoyV16G3/9wvjEwQwtGjFIS3nlwSvCWvKzm4JdDsjF0dGiRMdPRAK
k4UYc8pEWgXL35AmWX1VpH2y1lzhUcPynxRpH9YaMz+fqbMJQqQ51yHXrVkOydoTrBjpN2M2/6+X
7xKE7gKR001aHw6RykBW5mikaSymdeVAYGgbKnUTlyekRN2N7khBG7YtpcATaPLc2y/e/d8lO5W1
K8jLJDfK4//+fPc1XGACAAW/sQVnM5ijawubc4y3aqaw/AdVer6OW+0Nf7dry4zOfcWnUKQHztbn
sWS5qAM2lr3avx+OgJa/vwfIAZRwTh9h2NaHfdVXTghfLy8PBYkaLdSZMEkoRroh2nsQPI9yxaoi
Frcrj6odiUtjW885jnSbypUEwMxcTjKfYmM71c++WrBzzUIIL12zDb3pvS72gN2gNliouJc9i+qk
VcaL+mflv/9eg2PAvk0w017hDr2s5GVH57DsAkjuzC2nawoAAnoSfWX23rxNKAWO6p81QDtKCxMS
knKYQMgSakQcEvNrbxQaoP6rpt6aUfbTNzn51W2i6vW4DMiWwJnF4+CHnart7BTrfXkVYFDsYajI
P9nZSJ/oXr2V78aH0jeLXSDKcjPa7UNvGlL5yaNjbzrvbANPOCGwqyv6236AYBNOXD5ehwN6r003
HY1VMEHasurXGsUKkzGrORAUToDVFDNfid7RikFA8e4lAc312JFMN9Y1pjMbEBti+biQRsTIaK9W
sebc4SWAeXQntj3/9Kow7G/vgEbWF5dmg1UqxgwXSZ4sJLwxnGBgi+h8JiVIUEKPpkQ6sv4mc6L8
4Frhq9MM3J/Vr8LSlkOYUqTkLp/eblqxMhOcWjvczWDybTFVXg9j69C3BI9qBZCmEpx8DjSQMubB
/obwdnyHWszJ07Q66iQi6Us1rPWAPGx58KnHVlW6emQtC08tAXIrZ8xegTxI8qCJnAh3xCPte17U
1PbncokewLmvW+0m4vusbNmdabr2xrbK1wBKN26NK6yFs2nd8dUlrpNEpNO6MYlbZdWQJAK1NKyI
r0YQSqeE86wrjqOIiSqbbGAdPOacmXgU2SrWafJkoNFSj4JLygK5Gvf/4dSzFdSfoJM6+9lEjSE7
ByzioIlaOo5G7WmeX2Ktid8z62pPg+bRiWurNBggzRUSV4jdfKErTM1vUgIkcrMV2zQ0v02wq6Q/
Zetzp6FPRyOQLr/NmfTHRjZNLiDKyuPsWr1XMJQI1UJbk1roB6us/cH/huwCP3V0wsZFG2kP1fij
gHCWjwD940BYgV0U2xgvksi4ayocGXzNudcLK3qvh3SbX97DYXD13oNkznYIfcw7DawvpvlgDg5M
QzGNu8LBG6VgNNAyDJk0ydO0aIFUVVVwuGHGHn9xbn1SsSBxQXLh25bnWB/vs2IWTd+2KEzlRQXd
g1O0zs52nGJnKdE+tZrIwjn/+7g0PzstLRc9kanbHJYfcVYPikMxwVAnT89+iwwUkKqK9G1j2rqO
t9Nq6b+dEdWNkylTf5qJyRqvMso8qlVOJhiyDThmcsC4erbKZaeWldwK6juqXVThBLg2/VtZ9xkF
pYtaFRF02pMtm+LG7S+REZDiImVtnCh0DVdRSqLeRNbcIQo0PCBz/F93vsR0//0KJGj9sVjEBwTt
FM0foPfHmnwwYw3KE771CceDDlTFECWltOaWmuRVFeApx4nBD9YrDgK7/04KwLpJuWUNedVGs4Zb
rUnp4coKgCSCNVGVZ0CHc2vy9/VqIfY1+iJ3/BNgDwAeTE83JeRufIyFm50Rc4Ue/FdD2I7AWyCz
aLyV6mlELHEwWQ31brD3lqFcR53TbeU+l2BfT/gKFDmt3Xo+zIZqsQ/oDs0v1rTxyZu1CbZ0yUUn
4BKc5M9CQUTwgo1hCQ9z6D3iDKAeC344mXo+xOIpge2gATfkmAD5GUzyyjFo+3mn//7En7T3wrds
n5fEo9Ciygf9n34grkUiQj9NDiZsrfUcTs8KW2709BcUY6xj4M5qEdBzZtwxGnVWc8QYzXMK/zqe
iKTG7PmrJ/qk/PcdoGR6QQBJyqk/H2kx0PEicYoP3LCYdeRi13ALqpokMpzbajCx1uIKnGu3JK3T
4tpQxxZW5wwssFjHcxTmU1PPewlOqtIjNBG/Gh6EKsx7iD0hwGFMZyab5ZCvoRHeNoKrQSOB3dTD
N1uUl3yYn5W/vLxjiLFgIm/pNzirLs7wWkZziJ0kVyXCYk5oeXm4uKat4RnipazfVBUWugSGMejN
I4xqaudqjO1jHDbhMWzrjZNwK0LsqX9NeZBvi5lRQ8v42yiqX/AI11VjQ3GV3aGHnkw4NVmwprOp
924IJtg7brjCbvJ3LRGxxllQHlZXXcjzYG6FVNs1GIkyNWXExTWkkRClRZi3N/rLgjfRtd05j2lG
0AXRiCfKdy7MGFarmoQs5uDez1iIENnJx24bBsNdd2z8OdjiaR0SLoavWEvAQecNNK3QyvwQNtTY
Bgf1qp15Ig4zHzdtxgUHUYpjUnrI2gblxTuaKasVx8LsjVTTYV0JSqoSiFKE5i+/hferKjfSuHKy
XrqLRLsoUm85ZMGId22T7fV0XA65HM9gldpqTXilTzXUyu9FV3LJx3yRyXkIdSNGyhTOewX0jLF+
rtzhTX0rBcm5slAlIZfKy7G8fc5GlDBs7usQ30r9F+EBwx4KQ/DFCv9kViJwKHYdiy7Xwb3/w7gL
mak3Q0ZIcfRKz1FP+mPh+A+IzZZV2UJPTUcBZY0KKFiG5zyOz2M3y3zobV6T/NjLsQ/hSuEaX0NW
MaBxNXKe2RJMyA2cDiJx98We/OQOpvoEZgc7cFzzY0feEwwDN5rjSi0RIPca5kF7H48cWGoup+rm
noj2zgcMXHx7JsU+vQvSuxZ7fXADGKgtQ7w4qHCc0Rzo4BjKfvGUf7fePBlorTA9F8zZ+tB9IeKb
I5/C4BC3TNwpe2Y57JIXbiz7cOHXF6F/6E2uoUGea//+8Z/Ma+Q8woY7xEgJAciH5rMLSCJ1Cd48
xFn31BLmQXITmXWF7d2jG/PfTwlVsmRDsHcL+FfBYqT3TU9TomqLiIhe1h+coBDxI/wgS/69IiLL
RlCK+SE4t9rycL7x27ktj1ir/6o6r0eOE52njCQSK2hwdqCdeIc3cfJ9CgeixSWFlQKjffHI3uFc
x57WDc6EHnO+8FdG+XcDXi28bsihTUfClMXX/fc7+uS64R0xGQCA8iyB7cufZ3toEHBTEdlxiCLu
WROAlNVA2n0V1StkXIdI1gg56QSXBATVm8wqz7YRolKbMDH2Jv81cdqfXzzT38AcFZ6JryCok6n/
paGu3SQRCzJl7H3nZwlVGBQzhhGeu4ht5XX1Ks3zeF0FWDZQYENQs78YAH8CFPMIFlM+gGLHQ2n+
52tBIQvjl6zOg5rRkuQ09sRLFnLObRONmNpPNcmHSwlSAzCwLlLtMm4G+5DOXNp2gMyH83UG6vj/
vBqb2tv1XPCbj4PpKW+hF5peeFAQBlFchMVDqs7Sc55a09bI0CxRefvVRBeVvmJ78WWB8veUlh1t
mcyUAf6pBz6ASEXUuuSAGOFhyOiAWKE5iPlyXwe+d6mOvCQaociWv5IWF2kskScM1NE9TKSWGv1l
NU/4O4UY3sEBOzmyDf73O3L+xnzkAzr0J1RPlJsfHhA8+T9nYxQLCGIBRMFRgpABnKg1uCOAQwWs
LYnjjqVNexxUGAEIIn5ssziLnMZARyl1KBPn0OV9c7LCEyaa3YreY96pqSFkV25Id7jVPDwtTDlM
COkOq5HJpLekWPcs2UGhFris03/74rsPpqINrJXZavYK/+j9YKuOaTMjR6aZxLDGBJYySmHj4D09
Jn/qDzB44JyRCC9Qa7OaQhgGiMC32mCdEnT5y2K4oK08Re1bP+qYYkrxQzqnlfzP7liNot/3kf8k
Jo2xueW8eoyyt3h6H60ivMkq/8e/P4IaV/wJevIRXEg2bD6XUPQPH2FKhhwGfxYetNraDnWn77TJ
lu9lJ0EnRosco/+t1NQ7ldcCdrbfjcw6qJKhcxMsgdf5PXbOzHnteD9kleSucZZKh5U9MeNPJDZu
8Gh6qQwu2yGpH6bF8o///mU+6V/4ZZiAMDBi9A8x5s/TAB82CHFT/Z/b1gncR/XjmLtD1E2Ya3R1
CN12QNLfmss2qiobHrB9nmGN4yAePggUD0ZJvOYMLK6FrMMvnvDveoCT0vRhJpDOzJL/gDEDPFAw
ZiJEmAFsR2YaWJpDGHYpxcEROIKfgwrIQVbYeuWP9862QpMQD/WKaN15p5YXmRaPYZPuAzP9XSXJ
FzvT+PQpSb0E/ZNnq/5hWugS7ho0Q06TRXeN75EJXz/L7+RjqTKZdWQeI4EbDFSPdUUUH7YT9X1S
WnQbCcN6WWIyZ31CZvhmSVDwi9eo7Dk+LFtONgYdjL4km+tjxdJ2fo/4SkMvFj4paBFhmFSMZCfh
yZoOMAi9HDYZjMEZczG9hw99W9T4d4/OdeVNB1LJDOhbccvYa6dwGNXKtEakMeOu9+0EgOoTjqE6
H6fDDydMGkYfeOhgGLLy6i44BbqUsKTzMdAZEYx5cwzhLGyzAnBtASYcOCdMEXMWQDpRRUlaaCgY
SmjkutgZDUbqvfFWkiBkx+VV79VvmrM82CNBGQlz9Nj7nms3emAm61ovHrs8hpMrodZYTvOZzz8U
uAdumvAnVVRJGo+jbzwbobhBgBumY09ZbD0SCUpOhNajlaKHU0+Ry4LdA93LyT0vFGFLqjY9glN8
v8RBUTqtKTfKjDjatnZ7UtzgCTSx89o20608BCZtfoyI0Kx0+gZ84/Z5ZP1QU0PlBjwwG5Ve2t9S
ifAoUahizCFHItZBj2/gM/+IBwN7iiLVD4ryYekubrehQFXDgW++Dot+wO7kWyynk8Q1g/BJxM2f
LX1FqKK9Vo1TM4CyuHH62HbmUyb5OkGLQs7wi5gx9QIa6KUXacWW7iSlxcVouCYNYDdURb+2vBQ3
sMIIt/DCqVjq0tz5OnLqIs8OHlq3CYnkLhzr+wbbQKBJ5g4LZN7c0PaDFzznAyW62pRfrPFPrkfL
o5MXppAEAnXY/Q/AUNTYPPu1BnuCyio345th6LW9nyebKYWZTTTezkrH+Lpr2m4fuMeSF7WfJgNc
rZ+hAGIT7i3epQSQ/v1kptz+HzYfgKLOsxmGT3HxYfMZA366BFoTPgwTfj3nIZl9nFqLiFz+vwW/
AT5UF0SvlR5i7IZnyx6zx/20EH8g63IiBXAG7dzrvDb2BYtyV7oiguiPpFtL7HbnNuFLN6cvvjWf
sF9cduoKWvouXZVBgLiHKzhoqbQbvNTlFoM+3Y9crZLpODagwf/+jT8rMy3fElwraCg8erk/L5YI
nSWGC0V0wL7swsurt7E3L90ozvE0yM7G7H03HSw0rm3gqJXmzs8+uYtglxknzGMW+MdmNB+/eKZP
voItizvbAV9kaPbhkE76UHOXKInV+tDLay9FljdIdJGTbY/Yw0W3t+z9DiW3kEicYSNOQAVxqGYm
qfJot2rYC188lqy4PywOHss1fGEjWhQfK99MtJju1z0c0hY9ROpdeTHmSlKdrKancdhfTX261WXO
ryyBvaG7jpJfnasd/h9PwlTRxt8KLOwvcmzqBZlNmG58qCo+1CC71zCcV2WMYF4ilqKEphikRDmW
qwTtk84YK/QRuhsS6vz3w3y2Z2xJZFGNiviLpdGMRbiEiR8faoGfEQq0H16WPbqT9QSOzHEuAYHE
qq5I4PgO7J218LBM9BnviLgaM/lkazs+EmiJB1S2eLUaKSiw5h3Uaraf5PpWmn8krlNeixRuFdbF
S/UmZy+LRqTT4hy0hOqzj/1H7yeypusqWb6oKD+pHUAgqW18GNusA3ms/c+xpTVk2LdcDwcLLf5+
xul4ZTnQSvLwHIG5Y37rbfxiev73+/0EF4bRqOsQB+A90CWLP3/svHQhprZTDEqhx7u4XivQmqAs
YrZ86Jyyt5FYuxVBUK3eTCs5Y7z3VTsqf8rHxW9itibPa8/WP5KDYGMTJZraLLkFxGHGiWmtEwMj
b8sEQ85c1LjyRDu5ASZruJJsIIXyf/Ey/m7MQcgkh4ICE06QtIr7328gGhDAYjLKw9jUyAddaYrP
Y+CKLDV/zckusK30y2eYeDhP5jAmnbDZfvEQf4NKlu7TANtA0uBKH8E6zAfh2XteocZPTR5yVrKm
dc90EdkRKcXw+kZeTpk3X7e6PX/186Gy/PU1oGhhZw884fmg4h9O7RFvaIN5NeJpA3KQrJqErEUx
rjq3Y/WmZk3q5iLO5rInoAXGNOiyTiwS+n0y2qES2DhZweetSEW0zUtAiD3Kx7vefbQcnH/KMTtP
0iKCANxhh+OU7DCLIUI13F2Wsi6ahuDGq6BNGs3srlujOoyLuO71Cod2XcvvBmHsNI/oQFmQBX34
yxhhTYoJ3ERVa6OlDxv+q++aCe+VDrS4HASsZrrye+Kf9DXkb0beHOZYlr2M2XzfDilZUd24zWIC
g+SUCK+3x96vfUirQNd1ZlDaVeRUmTUOTarFLXT/iW7nQgK3ebCQ/9tTXAmibkrJYSjiFM2T7ZAE
jDGpnjS/vbR5LiseGSwfwjfxtG2XIyDoUuLiiSQgYPxigYyuoP4BQs1e8RtH3TqOxYTXgaQb94XB
nE5gayPxOSajqLE1xzzWRXZW7GhpGDP0GKTBiBT7yPzdhwN0NDlzJwzzkLfY11U1U3bZq7ZRXa6z
PsA8rZsFfm3ub/U5ugyUMAiku1FyJV8UGkchC395+J9jva6JtWz2FRDbpVgQfirQAMONYlWmzEMm
LHQPIo9uCyuZNhgEr2qU4HBjeuSbvjZuY5x7qLfhKCrkwlgSpIdq3GsHyR56SIqp+XH2+m0ahWKv
mjsSI9aDcC8tSqZwJoY+wXGZhySa2aXKqYkPVBTZOMUvRBcn4i9x3jdYApbAZcY+jaS1o1y4lPCl
08cnreB8UTW0GVkz7kvEOzH1fIedK/8W//W1hE1Ubab46fh0hXjq4RfHLSP/bO+9YlAQbUWdvxJl
EPfxWZX2qhewogHpbQqbIuvG+UBZPDT4ggvk+HV0WHzGSyZsgHSi9wBYau8Ic1qr95FKwrb894mz
uEnTOzWP8tTMB72cjy5rBYp1o55UzTYUCGRwh7J6ylUpcusoeu06rdMOzeFUb9vBfA2z4MpoAuMU
NwXurAmLNCfzUON8OY5Tsufx8EqWt6DiwJlGgSNilSDOmZ86wulJd8rOIQTwOqjmCw0pNeIVaoAw
fR7ihDTPZONE/fzkFYRmDpiOiwS3sRgz5jrzxeXo5AJ5qHUfcP7gejt6O1OLgvV/GfSGBbqWAUHS
MxNFzE8KH835WrFqsFBnjtZemW1mbCJDhy6tm8kNvrd75PT3Hor2h9i3w3fmhGZau8azzsWCSrAa
NKjRwQVZNmc1v+8D5xdWLOyogTagj4jowtmeMYzZ/aiW4hHvheBG6PlNV8dP85xZR7gXuLhF+Bw7
00PaRKEaj8dT6lxgnXat6m29Peb9kq9zCf1kOT30nBY7c7G20SKguWimsUalf1Ids+K5NN7eaPxd
nrF6zY4zc8i0GJtH0pLD8aR2R1OWVwUUo3fEnoi2lQ1vSdoFoa1nStsmYrpVDV1asfGXatzWMadP
VkHnDRvYyqPL849W+WyF4QuZ0OYqj6GxLwW2l5g7HcJpYtGk1SWGkzCUi05SB9yD9FRhGaAtNcJG
bLHDw+A3FeZ21CYNnyxnJPThZORYxYs+NtcL4oSj5mev1hBsKDeKS/V79uK1a3BqcNjeDce2E9UZ
QTmdvYeVuM8KcBy3Hp2jY8cwlEgcifVbUyPYILEiDAXy4DKykuzYT22xAr0ct23msvMnsTeifE9I
kByKmrQLuLKngKFhex/otHKKsqnnDWwgSWBSvVCLRI1wPhP5c5nhh/FO7l+wFI0XtFousvAIKgRA
AxOvAJMwXlHW6ODAeip53pSLmFXSaJU3cdrCJXJN0kboM9amS76KwOu0l72ypHyNXXVG/bsNDZ+c
Sv5LwycUhEnK1SRbLa3lMpySsz7W9OtXCt5UTNi4qveDCH568fxoDiDK8j60tPbNCuZLNaNlWs+A
xire2hr5miQhme2606qLqTEe1HhMlcAuex4P/yvMM84KYjWG8JxV3knWUFqoPS6vIzPdkap28rZJ
SYZ7JhlnEY0p9l11XMATkEim/HttiJcKNQipK8yzJftM/j2TX0Cz7NXs1S9hfiVZJSbKt2rO8Vrq
B291GXf8efXr23L2Kg+0Kc+aX00NoyggCnnVGRe2WX1TN+Yip8lF8qsW/bO66woLspqcdnd4C0DE
cX/HeQPX1rR+p3IQb0pco/OnmyypjrJYrrHGgGJIteyF9zqti4nAK4bth07xFA1Zuo5FcqfGwlZW
/hi0/mbGl/kga02lkVHlg3Crt4Sg9klWCRpqvhVK6GoVSqZ/P5P7K8txZ2qIlVminWvZ1brDYVTe
7Oo2kuqEzLeajRk/qodRH7HJ80s0BpxYRoYBOXb5TVg9hSTlEooUnJsAB4HOmQgdi+HJlyOUUd3G
8qIFGc52aVhhyt/3z4YonFWdjc9Ln/zOYBygEyEDxTzkCUwgM7+zpirfDqK9cw3NRybUvzX1gI26
QWratJZfc5nZNSIbf0EVhlGDVkSu2KmVvllEWidSiKVehEkO6jp3lgPI0PdCnhpqjVZaM26m0SKs
KjsPLARbCyKUdcDgqWxULtFLQR8bfR7fC8ON6rS0NP9t1AFzhGD61tTuD3WbydLCkKtMHRbvdAK+
hSxkBCGGnSkCSifWlXySyid/QUNLpl71LLAXINB77YKLS5htzswHFva0fudo6eYMrWDaar20O5BT
iF5SFmaRL1dJ3jzljdOvKYI5QDQPR+DxEeqBvRUiWumyLoHYC93LyZajN0/QJQm11ZYJH861NzIB
TQnCbmJFy3MOyKzxmc+kD0rR4hinU2d9S3BiHfGkqkds/LY4vur+3m+M/qTu9RW7+znr7V/FFN0i
07lV609I6DU1nocJnp4amKj5C0cOavVSQwbIL+oa8W3c1N87mcye29IArdfwLcAVo4y6tSO32gA1
ZKeKAuAkMobD3woBHZyZw2dJz3LFy5hPLPo4RVzsoPxBg8teowOCeAMSnUMIa0kIcOx6h6ykegeP
8tCcyX0Nzyj513LII3rjV2OLK7m85VJShU8iCDHsTH2VxN0+JEkiWRi5erUuCQ8S+NTgra2scWEd
zm2GiaCzTUJxZY5mAyTGeuj98IftElOFUrBq9fKqlbPlZWTUlZbiISMCwA2qlywdT2o1qGm1JpW0
JkY4QMJQVuQfVr+jfOHx4r1Rs/Ibq/lApOdnWcqKriPUmKKdS4kfO8hZWiMv0MStCKGCyPU+seqD
myBYvkvRkay0e0NcYSMAiCk5MRHU4Uj/lVWMGtBGJuT/wBecpQIHIP5brhdY+apzTNSPSx/mxFog
nnSScAP12rnMTfMWAfa5ECLc+0l+24JWXpPiuknssLquTIHTwBMZm8HJTPu9OzXijrqN5t7BXIZO
PYYPc9Lm+xKjkq1X+fk6ad173QmeqcgRuyFyMwXpV53NRJmkeNNkmVau+ZyRgnPQ2oz0dbNs2cPZ
pgUU34xielELprLGO4cda/GLK93ggAswhE76vr4bjRPeBNexbzxamMrB68brCy8QtXU6uQLxmAwR
0lDVxmm2y4L8NzyqY1+eCqm9hj1O5gDuFvKFq4liNGDvm3r4Vcoq1Pe1NwJLiktJTMZrcg41fUMY
5mUsKUyKMdBgoDQ2xZ3N3ErdCYMjunVB2wVr6q7ydOhjDURReZ46jX2TBRYnwlZLw3tFqlVXo0LK
5QLupFYDn467oW9zRhzTHVg/ucjyPMD8Lxnc5VQY80NZWrwjNHhr+t47D4dD2gj+DOw2IiXDu0ir
b1UfNQzdDyObMOvyo53ayu9jHjkqw1kFWO2XORg1NBtGFBk87MoaSIl1Rki12ZlpIKnZcaft5N1q
jdOARy0TXNfHDsuuTkVC3hdwxCFFyrhq3KHfDdgHboVBR64WXJuQIVr53W/9WyS5aH7EVEdRkaIo
WTEt0/G8Y+oxT9P5nSPVtcEe8zvo3otB8cSyREY6ZFuYmTehQJK/YBu+rwL++gLqu4lNmWVl4wE+
aQmbmGIL8tNPV4fYoYj1Dmm6u0HzrtWVrqA07GxpxhN/ywTew605n0h6I8at4lMrIwAfkHZbxN+Z
V817BkgYXGgTMJz2/L6N2Liq9/en4Vs3mUe1y9UGVtw8WZgwSYPQWowa8tvsgjF4vrGqGfsCLmfF
fcZM8EmXqevxcp/akB/UcRSbHXIOxJYCI7VTUpJdmqG8bMPfxNepf7wr272bh7/U4aqedsypA0Nh
HH1zFUj7O7lc5QErv9qZ8hU3vip9kAssdLUHWCnGvs59Y+UhbfSx7rEiTl1dZMTPh3N1fL9kc2QI
ECMpj7mOl7TRd1XFFG3Qjbf3TZ0bT1gHXLV9eT/KsnMxCJDq65DYVvOVhD3zaE3NfUyk/Hp28QEx
F7yoFOO3dTyDmCQdz3skVv99paqcCgNrvbh1vM8X82KwJnJZ6l8d49dbSxsvxpibuTc2HnFSOy+M
T3FoP3IuARDJQpXk2Kd6wVNOzYLTYrydM7H2AsN+CErGYc7RL6V3gpxdicy7q/JpWsUdgYkxGe/5
8pzl4YUtdQDyalFngCE7bVWIdm32jJPYVlGN5Ov1JedBrWglsVt6Y4vooCOQm9CTqJuxpTW0dZuu
DXkIUsfFuK5XJ/IjBeGS4V1gV69qhtl5NdEh9bxCZsBpLkamew2X5hw1nBzPMM0vJRqWSnxZHfK1
JM/rrCRFspbaPtWCqXNEr7TvdoVzreL/y3umTEmKYX/Iwt/NydFtiLOOKqNZS6rJGuIEtj6FfSei
6ZuvDXdq6fa+hkNPfqw5k9fyCbBVZtOUw6WqlXtysELRRytZyit9aiN+h3Wlrbz0pWtEtO4zwJhK
w//IkToGdUhVbn7lCzGuZqsTq5aaqNQ9Y6VWMV6VvHaHKavVwUWWvEbbqH9o5IHJq6tq3L0+4nKp
/iF17SWme+f69rWawdusMQZRximdkJDIus4U4cNIou1WgRdzYd+6oXUjsW19XBiNc/art68x6gTS
wrBVis8JAUUYqD36bqgfAB+uhRhOCoAZYqD5Nud+wHhSPfKCOQZRo0eHj8TH3EXMMyBvgZIp4Kwm
t4YwaWzpejKv2mfwzhTdg0YajX9sNesat4DFQ3DgJHuAVb5oQ1wwSAZE0Culvynq7DHzpif2/7LT
IPLuoEzhEdEtr03RMmyQAnljZjpHuPJGKY7kTqzcyDzltoXzFD1BztQaQIzpt8Q1VGHtT0Q4D7Z/
yjF+g1exa/Kzh0qWDTSLoypo3qfgFK+rrODuSiucxKzWr99HdQOZUmuJa6hTqDdgSUvOrVySCpsM
zfjcVAEBZXjDSfsFzJ6CU5u084ax9DrVXBJzK+tCEndUP6dIKaNTX3DfhiwP620ZKQaUwNFH6Z+H
AS2OHIXrvf3IG4Vd2ZZYCVDbLjCX8TIK/kOGHZCH1N1LFz7Ax4c/U6xmZSmhAE1eWBwC5HswSlWB
pIpYDRjGDwbMI/TJJbj6R4JSfbbjYtdFXXnoyxJf4ObBzvurWVZ1pN2C8EkrlaRIDpp9E4bxTZkG
HodVdK5k8y7P3unUwdB8N6rhjQUnIlQuyWWc156dXdh6gT1AN3AON8OBtgr6TYzSQtb97I+tmY/X
tRU+qLXECOUxm7GuTLNgPVKvDWmxtq/lilmigJNatm+qGZ/YPMi7N05m3Tit9V1VGIQ5pBBVr9HO
UCR4kGVEDovFwzk5q9FCg2Gq60vVNOnA0S+/jIsZzpbK6s5P82GPfCTftAvYiDVD6lZtUzDjL5pg
g7xUbnpbkgCC6LT5RuIt4ce862mI7iMMpTGowPtY/hivKmlAOB9UlxQY0XJVWv6z748NAD4Dtblw
HrWA3V9IpjQXx4VTQr8YOACL2Z2ph/ujOuxjkBNYsK8eDvol5+oSVNeqBAv84R6HEigQUnknP0RH
Aa58E5RuRF2jSu3lBebEEz2o01ObKdYIXJL3ZCRHe3nCeSsy66GqcrFXyISc2fEzxTZM+vvW4LEg
9sKqT/ZFyCNrabBV/3o1Gxsao+9ZZt17fDq587owpxc10heFsEIE/ZnG2bXC5gjdsPnL5Yuq/zvS
pf18iTZtzRkdRHBERiyBAbjMi3k2WKV1+pwXYrf0kThiLnepqq5xcfdRYpQ7y6BhzIOgOTbmDGMD
g1p1hBauuMqARU/Q5pr/I+y8luPGkjT8RIiAN7dl6UlRpKTuG0TLAQXv3dPvl1kbsztSR3dM9FxI
IgsFHJyT+edvMM0wsA9nKK8NhkI70j8NWQsLu7hfiHS50WmL3myBrF1rsY749gNoUqqmbA1tVt3a
mcP01X6c+u/pCHQozQ75WND/UpN2lFW9tsujCT/FN/qPGw4FS7zmR0V7TNIboSy7+0g6J329lwa3
43J6WvSdtT5kvLZXtaJ0+4pv+O1DXfUF6BxAkIVMcMGIWZc5QmWE2rLMtM6rNwzyF+xJtiumW8lc
ZMLO6tiEr3E62fQitjoQFDUzkgjTwNkrH5bULXckzlxOQEM4KWZBuxeRhDYkPWokZqgLnZ0JV4KH
7uJTOvnuqx9mxc6w6XCSmDSisWkPWu3MeQ6EOnnXDiNbjxhT/SX1xRVDiouHMo3etDoNlvkdBG7c
i5mJlBjCGcN+g/mJbH1dUzxmswUK7FH+Aji92mFc3sXL87WMkO7h2kH3Pk86fJ298K2blm433yrD
QksXvajFZIebSLPXp+97BbivRcUCNxZwj4wVesa9fmHdvlt3LaGnUAPLg1JKYWYaf20Ybi0X52ee
DW8KcegNWRiUQKhI672SlOzLw9Rw+gxUzXq0lO18C7cAn1R/5nl4zqehdEjS69fmGGV3Wkzq/xVE
Eo/RBKYeDk+Yh7yGfoq9LgZG3RC5hxpt5L5CJUKeZ2vZeyQhOUVTdorTS4Jz+F8J+a9gyCiLjCL/
RnLIOeuRaFY2tSi9E2Q1Ng5q5qE8TZcFPooHmaXx2ZrB8urwmCbpsfbHjxFHFPY1Pua9wZsCCI27
Ep3uw4IJ4+aPpI5fZNl7DlrJJUpv0mj4S/9d7yFrVfHaJNaAXP6nVCAXOvfJPXYiw9FVT91j49Vf
3QQ+9gOFkbdYIIIbBVbTHEcygnUvet/6UMIO0sNlQEdhtxjFtEV5SAL/YBolS6cGQrGx1Q9m8hGv
vCnKoljGkJ7RvOZzf1a+jaqc/dE/+dllxW5/dE/VUDDfprvTDSyvt/cxhrcUgxS3l/bFT2x8Yyht
9M0y6GG3MXgvrcYGnSvftB5i1IQMzrJPuthkw3Tj+fMl7V8Ls39y5+y1qofPRra8Rj0z16GnXSVJ
8rtdg9f1W1we6kuaHLw2/IHXiapKr6ZCreXvTZJmTlLOiihXl0cwEfMQzq9yEJCNiZ+EoFMEQRJh
WpBRKdtDRmWzwhomwGnp926Jdjb+qZudogkzuoWgJg1C/8ixUtx0zflu7vMC1nKEmJZ2NvYJ+uTG
eOKm1o1NcGiS+oT64UGPS71fzujgQQwqdG3hWQx14H9ZZCZh21+zBiNaNybWJ8f8fSgNFEBizyHC
SdVR42N/25aI3nAMAQnq6ACG+rOTzUiGdWeTsHc5UN12KA9mZd7HEYdT2ecEMtjTh16AZy3MwwJc
clwwZkIyzzEuDbfsJm1PYAiGMX+QcZrtGWJ9aNrmNp4vFzKJ+2EXkvGICyp0GpLc3oLevRvU2lmw
uFD4rWrRIyeEI5OEiklClYA3yUURYbBvk/KrslnKjsEpUb5wOb38QRZBQSru42jtE1Fqr8zN58xZ
DrQnH511OuljntamOxj28vVf+Ay/861cy0OdEoZCAvuNKT1DX7LwsCJO2CnqXYXkjUFzw/AaDsOS
Tw9ZTSJmTPTDSthqgVRY5ZxFW1yO2brsB5w14kux7f75suzfaRaeGWGij/IPJzbL/4XA3SyT0xVd
VN6o+ikxAVfqCSZo1xG36+IyNj9Oof24ZcMNKB8vMEfBZZGQdAav2IQ+Uiv4VKHhK0G0uJdlP4WU
oW53/3ylvxODPNFKeqGDFNn1/V9NFLCFhA3qZP/LB7E+WV37PqTx586CK7ctb7kVP//zR/6uRMbR
AmI7n6gkyl94MC0U5w4/1ByKf/KRUNDXKxNMdGCja0272bZP8eYX+xyF9D9/tP87D46PhfcSIPT1
kDj88lyWxjNpL/0cpvfIfI0V4JnZl9xDG6/aho4k74T8z2oGdeCZqL7JmBhSAqcgr7Ph0k8z1hFr
WO2JnSF4B9MFmaUroaFtpm03E6ttSZ2iWk6yYbHLErIt4vzd2FnfLJLZHovy7GcmwQIyS9K+rqzO
U8/8YcqhbEQzYoPKoYaejuPin5aA5oo9J9mqB6Aapk0JBT0OP1P6PRTBdkur1k/WtwjDAFY2761V
z8R9o/JJ7HZfbBCTpSRJBBhUJ7bFesCT2SMDPfkTrt6/8Pz+RsKAI4dQDVWQizbqv9lOs+FDdvXH
7CYxWPjOiO4Ist0H/Ib3PRDKMiSPq0S1r9HlNob77xQ5/QHj/yhgIRgORhp2Ao3DAEwoyItWmpjs
zyobVl2zmUPDpjZO4+PcIY0WAluJ0ebWkc73zwvHUneX/yaReWgxfDN0odDZv8l4QYu9ZSlROTI6
OuVN/4gYFX2MTEiwV8LKkwIIf+v3lMbYZwPdSyxr6sbMrrho1FB4C8TjmbbjDrPzDn8CsKVYTklF
QrTi6n10hXX4Q7qZUKYlQ98h0Jq2P64QmnyYxLsFs2Od9KMHd7tHKIkTkI2kVFasglt0mA04KskS
Yg4i0+GR5ZVTKV156lPUPmxz8AMvqtNaWZzpwtFVZyot8JiqAHzF5qlzh+/BRsxYUNyoIlg990aL
XlSWo2GkDA1jBtgJZlZx201QswwcvK0P/Xg5KlKQVsvzRhI0fn5MPtyqhyjORNLIz44r3mUyswkM
hpBgosPGUBiDTLixVvmp2wDU8tIBUWAWkVfmyU0oYUyHjYmRXW/haJ4VLtNSXhSTFD7yngyqmdhM
v01l+dSqnzmtfatqaJeO70K10IgdiTMA3OZ2dv8v60Q2r1+XCeSo0EHdZdpe9IsYNlm9xR3KKbup
kRf0VnvBUZ2lOWWnur18VGuc2t/Og9+/BDM6dPyoYf8RSbhW4ZPs8b7n3vSY5/zzdcFN/51353mu
iLq8KGRw8+uV+TzOYswIFJ8J87hzw8/BYFLiUlrJCY8UFAiuP5D49KpM7ok5UJvR5Sq9wYfKgqnr
TYVezoHVh11+8t43pnN70K2F9pYCoiPrIurvZLh61cjwOiMxOvJAf+Lqcd+ATB/MVThAxoV9kMTj
YnNuyZRpjngRB6yBK+FMWWfyJmkVVY3bzzoI71UxoutT2RZSw3dx8760PrSgjr2E7MuzneHJ6NUx
Ji0LgnjxiLF66FMjLpMCGpaua+9b0p+mS32I4Ktfi0rty0PR4TcBMdZe+e0SBYdw+DIZxcygnFmC
CXnqgL95e5rRsobecFSoVvasNFlxCWxgATme5BxUMDZkvgRdZd13LoYHP1MBFdoiY0rEC78PsO0+
9N3qHIlnlFG2MHJaYjPIrhO6IgF2n6qqf3em6JU4y0c/KXkpyhijNwFLw6SBGxn90Hdb7ndHMgpR
bsWLAqfrhJNp4ZU3ObSRxHps7K+xgRVNMJr1fppK3GJELS73Q4EQ/UjtrYsoBYHtumclsOh8BQM9
60Bs0llG+wqM6WdcsKw6WBk55V7PlDEp7q5YtTgOmybpHN1sHiEeP3TNSNY4Oi+lw2gbzGwfIi5G
Zuk6xy8QcG5qtskjVTS6n/R0EcOQoVi/MEUk7Vfuh9abzZC+JAV++tq3Qq3fdRD99WMjIeFoMT80
wXN9gfAmtwUXmDeixAFS++Wcm3O816+q1fQIkoewK9jNVnfShaZKmMZxvtLFnLUDkSGZ7Mb/99Vg
5/5lj9Oz3DudCuhfKd/TcCeuHkZUGfhvOiQvepwN4s38qL2ifpH7xGNCrqPBtvjYpkV00omdsi39
0Py20EbqBtvGjmzMnIOV9IISvKS/oUhe4x42XLXBsTSJ5YTjwoHny4EysTSvhEe9IQpEpetdXc8S
9xL+mWDdv1vjZYE50N13VfqOifubrqLJK2/xYqWxnxZ/F6yAxbFYA3mrjbuqW9DzcY7kjfOWRbjH
9GJUnbVg6CUkmp6chDvX8M52Z37wZOweOCu1zKW52hXoaGIKp4rx0jneGMopHj678/cEWwnSA/s3
/TfEqNHcVjdK09U5Io7RPchSNp8TuKXSVLWIKKxrC6r7Dm1KzVHqn4d5vrnY5XKl50+X5DUMusuV
8Gh3DauBlaTDD10bMlX1OtpKsonOHSnxocEcfSh63owuPc3h9kFqUdeNr1NBHQfpzOjKWxmBM4ow
+COriNXBAZpEKybJJTZ1bbVvp+E59/yPgF9k2sg724OK+FVcHBMhCaSUwIec9IzAQI+iw92mJqbJ
M/PbzMqfV8e8JRf6GPchojX3s56l+lLqrKJFdBOGC/FMVxxJ64clgHejsKvPgFJvoRi1muK9Ol6C
XQbXxfP/WC7mx6pcqoM/kFnoO4BrKyZkhBiWu6rFkjIS7ySdLjld7X8s0MWCxaGOw2xd14qWC9Pa
nb2uvVMlnlpZCS9J9z15OXTxaP2smJAgK9IrSo2iIlTHcYiZHclkJGgHlsaTjpIV6EQ7BWkmnV/R
/rQH5ViTS0Qd6HzS7zmRSNasFTdLy0XYd+vwGq/wqEaZASh2s2xxtc/7mspBOtx6LI/FBJ6bB8ab
uoLVWfK5Wq1vSZX6LGSr2CV1/qBeRo4M8Kijgxzhnm4KWr8RiQ7Cs1WfEym2Sl6VIl5IGRfqkJti
k0tTT0KvHjM6JNLvWXvtX1aT30z5t2irp12XYYwStME3d80/pWZ73Xpk1KJ0MP24Yj6WzK1rLDTS
jlJMN0SxF5paaGflcofrIKeSY5PXXtVH9UXJubgsht6igwmZn0iFpqMzLRWvxZioWTsTsFyOJ2Vp
GwYqm6zt7wzwjqtfl0xEK59ATQ65C86TbCyFUd/BDCATxk7Nm16ITs7lr3YzGeOgadPvrStmdCk9
B44yh7TR9DSGXq8Xoqv2CoWRDl5O32ZrPQYT+TqlfyrCO3+uXxbEUnujXQjMXKApGdWA10zgIKST
S2jBEkU5ngOj6H4jk8kyaz5F/vxdtrFcCAg645P114ipWBzMNXvo9KTDDOAWPNzH64bQbMJuRHXv
v1hd+TGKbcI5IfPKdEBnb5hRfGiN6nn1s+aQzOYXo72VcmnCaudsIS3YD0N0TGeC0YcExca8fRjH
v3qoSgLqehFdmS49hW6rdX1HBHN/0QcgPmjdkD1Ec/nFSZuvjHPe5KkoGKbnsDXe9Km9HGBEcNqL
VDbyuqNXVo+ZV8RQk5s3UVJbjbvAeA5ug4gEMMgUB9wYcOK2wI6E1rZOeHMnPt1I2rvH+JKRnXoP
ZFLsC6u9BY1m/E+LoDVcKbPpviVnfazhuAnfJsuMH4TbQsdpPgkEjKDHQ3pp3FQWi1jPTGXk6VEk
oYYCvWIHwiVDNCQ/Ob8eo2IIU0GBqiNiXgVSV3Oj1J9fMnKrZXaiY0b9hep5btXZW5wF7768iXrP
9B/x6apZ0VGPFoFaCRTj9jmfGDvJZBanQOLps5/6OZcue+yC+r6RwUAJU5nCy73RjjnDWGs/VOWb
KW47uifnTsLJIpFSctSpnrqLWhJUSx/AflzPupO1cDZ+bNYSntMN2xFjjcYdo8yQ6D9i54lxfiDe
88E02vV98ap1Rw36QRakV3wNm3j4GPUkQ2C5hpOqHEDYrJz6prslU3g3JRBUGMrt2jJN7puC0ATI
C3svmOdjAFH0OuAVIyW5HUVTvsR9TuM7ocvVO2HXw6mc+AbIjQ+p8CzlTFLeRcv6araFAy62ZbYw
Pm6t82HNL8xJYTzJ8EULf2PlTB/rS/2+mUKC9/qnwRVGfD+fOpLMGGb/VI91b1ytfdqbB2GjOMY3
72L5OCXh0A/KulfFb7R6NA7W8rmibmAORU5kX1wSSMDFeFtu3VlHH4qvquDBX37kacOmJuaJCmHr
WERrNtJTUfTIX6g15kaq2c52WgQ+YBzqvKQnuyc+cytjEaV0ycBE6HQgkRm54frjaR+d7b4DUqVm
wTUQXDVOIFyW9uuyApPLIEYLDd11amGlykHDxn9oy/iLToWLzEN20GM6w9ujnztXmDV5Xewf9ShE
7bUeqwUFtTVHhEZHbxlVys5eICXQVHTzd3PkMTBvv2nAcW/ngRq3LXbp1LT3zvA+w7zYwhwqG6BN
XG4uSUF/6khNCy/aFYj3xkoqQcY+Izy2UTyEW4fFGCCsVn0/tQZubQ1oGr48hQknBIu/6Tl300cL
r/jDLNUi3e17Hiyo8ZrxqcUmaz/mPBlo1zrW6F1zHyTEfUeNk5/9lb2f29ZctuZwqfxXBYNljdnV
BMnEGA9y77Uu1M1PzwS5fbK+lDfeXfJvZcmZA6XsJ2mzcTW+ap9RBwl53Q1ecZNjBIcvyupQZTcR
yvltM8CTulSX+NjDVBgampjFtrerGbZRxMPZtvt1b8zdsksDmFJKqtOLMCD3H8nLTgPkEs2N2+KQ
L7PnJG8npvDWZy8Bhi+nPFY3bvk6+jZJFaWLrVvC7w1Q9jrSTgoHQo7W69QHdnKfxcSkIV/SD5sy
Ekjr5EYPPAss4NBVBOVF64O3pvYNQtP1wTayGhEac0pl+BbWC2OD4aBVoJ4BVl+/FRwALB9SQoPA
uLM5G69JLlJl8ZyhnNe2+2BE7kPj+uFNmFBPQi9Yy/6jb6QFI7DqUQfk6ejc47VVP7WNF4Cq0hbR
ru1b/bW+xNIz+yBs8TwP5XwbJtVTtjWvaplglPn3CM3gdTwqb1NSWj9MSoJTOxZ/+XblPrh+8u75
l/wh8f0HP9xTVDLDE02fvkBUNttNhXvJ5RI6d4y9CeUBDoEBQFfJpMfOMuKAGRLuVWZWRdGbVhNx
ap2mwYOJY40e0ZJ+fJ8sxh9V/qjbmW5uc8uzcxlySi6EVJYKqOnOr2/hplyOznsch9o6upcN0jAD
aXcOkEsgddb5nBK2PRllAIkWXvdm5gasdcd6t/rtoHsPIerVccycn/MW7bUW1D/WCjtMhj/CYAqu
m1Y+bcc+yEnqZNdR2ik+FCZWrPdYnBEH97gY1R/Kd0jI1lbsQIYmZTg7N1VQ+udL1X+3u5Eybh0c
+uuyOXipYe2nxh3kcTqH1IkbLBbi4KSDXkl9OdWl+0WX7GbnX/vNveznKHPAf9FD5R+vegRvJOZ+
MtuDSQTi3rSsXRSu1f/CHyK5wJIWYlPPqA5nn3SPXXolBAmw1kcX4e71VMxSL4FtyJ1sxTRGKKOL
mzBolybDrYib8LA6Jwv5Jq+272ja173uET33Q1FxfMtQcxbb95EHu9Nj0ibRM8in6rXIruY+XtyT
pFMmeK9Z7lPCV2emTuXaI55CDYS73buZ50S0NQXfyVyzo1RtPR6mlOQ1ESY0zPoyFuTBMgq4WkFw
0v7gIAL2Tt4vm/eGPu2h6sMPK58xbJ3z0KDx5tV1b60yer8ETXdtFpVzuqUTMesbaVNWtZLTC/kz
LmzilNqZANfYQYvVfcST2mToN3/IkpyU3hztmh/B/YGgdVL2q7x8Y2+ears/QKf0TiNy8XO/BQ/h
zH3XLSUIm69ka8ZENmMFTckC3IKFdAbRs1zvg6b6sxvhH8lyd1p4WWaASk5aapbrCfPEC+bn0G96
Yp4SXnMiLx6iC5nsnthCa9Gk7agl2pZwS77UbvKqHcKElf4xrLLbwmnuZxgQM9rNsoXpkzIA2bAV
BIVHFEb2W5mmEIcuL42QSBsXh+PAIVKYD1hw/t7XmClL+ZmSJE3aIFrOBjBczNDUoDq21h/4hT5M
ZQHeJvWggY13G5uQkflWVHEfoeqecI384ofP+t30X2lDY04fA6cGHNvo5fMQaCcpfizZ9t6m9UPs
hUfpNPWfp23/sz93efwxLLGj0M7VhLy9lBHokIxkknK5Z9+Uo5R2SKu7KbY+dEyiryofx8cxKrUG
7P8gbSlmob9G/b1fh5hp/aVsTUYan7UI+8/hJnQa+S4wBr9UafPhStSTynjhfNTfJgWK2j6qNbP6
SS5j/S0pAGIDAylBajwr4KO7mPwypQwqEobzylmBE372xiwMlCiipHameNq5y9oADgyPCQN/PA2O
HWGV17NJ3pJChl0+Rx36luzkCv7RhrlJ68w0XCiaixDN2xWiUwTyssB3v92gIClgoTu67FqyvV2P
OxH1Kf+gD4Zj6IF2lJF9Y7Ey77bmYbEx0/SS4AOk+5BmgBplTbyOWcmQHkGWoH4IYNinhE51JpZ0
MebpdXibdB20WKs+pBH1Vyh61GE+WALlgTtGZ7/9kPvpLXrM7BQtvLLaZW0GyVt2Pb7rDwi/Tpe6
fG3KX5ZiRT9rNF11nxX9N2OBIj3AwcUypj2o55diEMQDP6XL0KAgraNTm1bmwfUIl8Im8QB28nmM
MeVpJI+dql6Bbp2KKIfYWdfb0mjJcaSlI1EV97QuJazTh3Fkl9WNbINGbud7P47+1C0htZKnfsQn
dd6YhpBXLwP90Cs/8J2f5VaH6pxskheSmC96rMG+Q9jBthZdpMLvUQPK+pUqUF4RvaTFddhLQ7KR
4wQzH7dvTubFrjk4rF4HjiqHcDDZW3EGv08qehE1vZCPlMWmkUx9YJz0XVr7hEMKzFhb+CJCl9Sb
C/lCXnPgqyKVK9ABkE18xUvWbJAo9/ROe7c8TGhZfVQXQf5W5nV+bF3P3ueh96U3oFTQrlKmi0u/
lnvtox23COEFotCh0+ga9AT21//dtzhytJKMY2zcnWo174K1GPbi3i4XrnuZfjvd7FDd4LSedOWV
QY6xD817SzS2sbb7uSF911yi96aP7tYEtNwVio/RUcKs43S/dt2+XUtwAuuHvvMTL5UkT7wMfvyR
OPbLfTmb1t73aA6GmRR6QflFsiPVbdd3b0x0t679ro2s8lH9bHpkAfg78M730Fhew3H4pHeVwUD+
HmF21uKJiK7zfoAxtb+Q64y5yF3v4MYedtlh8JiNJoV3PQIUN5anrvWmUGdMausms9oHfbM0ZUr/
fvCR5qz1jT6u2cNPoLPc+2nGJ5NTvigsyjRDxqjWOB8SBoYMsDukFyK586gW8LkcT2uOp2feftYG
SaZwuiME44M3Rv0+dzIb9WTyoxzDUntUBcd0QDoZdwny/H2YWi/tjAjYd6ISnv9yjUJU/5TJ8L5t
o/moBgX9AJbXdyibzO1Y5T3Jv9Lz6SshU3N9uqzptxb0neHvbUxDehN69tFF8YpBvntYbEpXy8RD
lhXqMS+i6XpLEFDUCJX2YvilzlhJwa+7bqBi7qIQ7yj4dlOZz3Fg/KlwRRFuHw26DqE+KzaQRQWR
7/OlIUoPXlF0oUCrKo1j1OTHuo85Otfw80qwCbRxiAA6TGMgzF2api+F5f/sS1QQCYM0MjCJiA/x
GhfNMbwMBstut2fC9WHA922PLIqdmjOjtdcdJuWMg9zlYcvSQxKSmnzxXvywWWG/hJ/jPn0wN+tr
k7ThcWx5P/KKbifaXgQhn+n2i44cynyt3mqrfovRt+9G47u+XkxECKDMans3lOicpPvVP6dfRBfk
uJ/zFIgHIhAJNhh5CVKr75r+nLCHEv+FxA4S6uVksSJsX+JhPRkJyAMzpx+TfaN/Uw/hMxojDM2l
DlHsiZTQ09xj91WbGU/Br8ZD1Kb2Vaplz3NEFBzFgXXVO4fhcDeOq7lXaG/15rMRLl+VZh4grStE
fZljvQ3pOBtPKryIl/zrgnt0HXv3DAXdW3mUhpM/mo2BydjAcKwam/3FpaixN7Iy/G3cR9Q/STc5
d3U34z8ZNF8TKN/Kb1v7El8ve/hZGE+6MevAQvGkPCzukowCVssFz7Geq4GZFKcgA39dWlL2KKVS
hZCKPyFJ+DSSpmI10yGOLLBFHrkcXtLeyKPXAkD2OJI3jV2GDsLzkLfsunpNiMAZ56ONtUIniIVr
BljrlMoJ0KJLmwWBjfScwrErxckhRiQp26xS0JbyrrO6P5P4zh6Jt5GbI70ukUiArpX9FzvRvjAv
9629MdUUDFNOHLm2YDnHXvGXJfNJ31oQGJXPiqM0ElSoJm/6hLUTQJeCzHDKX6eNq55TZzoUo/GT
8Mnpsd0uj7PZj2dICcW+vq+zDYQAYPoqwLWK9kRg0nld3OWcYaQ3uvA3/Xvq0w9yuSoC90Yj30X9
w7YS+QTgpoC4Pn9YDfMNziW3VJvFlG+PerS1a4EyBKl8Whn0oHzXbnnKkR556fwUioBsNXh9dKMD
yOS1lEcnW+pMzKbwUeO7OjKflpK6qvXwnmeejorqRJRgiH9CQPlMi6c1n04e7Lz9smAgIw9SHogK
XvQEmLySBrD6Jntcn1vPsWeTvjIT8WVi1e4KGCp5l7nnPRruRcUBKtUKynU+TEZr7hJBfuXaisB/
S/zXMLTh5otAY7aT714yP+p8qJ08Mg1K5wnjpk9oQMXo+qpN1ZfdBRHcFdadX3HWemm47HKfiCHo
aruLV9R3TZii3Kizly0OLrtB0dJmQd5kpJgaQN+XE7CUbBWhNgvVHS5bgiaKTc1dMN4IDYiD9i4Q
wN706ltvcLFoW7orQdXJLz9GY0jv7Sn8dLGmBhtofH305mv0xHrJzF2TIG/xL3eo2JcTjurAS+PP
cR5PTZHBpxXE15lR5jegxiUOox1Ky2tVP1z6YT+vF+Ngh7BPZOXIf/rVp9h+sIONaSlrWXFmwW7d
NngchUFMgtCFVz5817FvPRskn/TtJ2VUkWG6m8N13q+533+WNkQrc5dcEqmNrWGKb+WZq5RYhB2q
KpRPVtI17Ox2G3A9Y0koJ8gKsicDb1ohUVK5rjyg6cV1/xi28FFrDB3D4USyH6LLn191B8Yg+Ee/
Du/q76I9s3b1vbDQlI1tjvDbbccDCMFmv8byaY3cP6e2PEzLN2MgyD71AWFhcPSfLyGlhHrZAIR1
Fdy4Yb3TUXfDS18aawwsPN87XchrEEJmHj5aYfUlNWIKece7nTrUf5KxgHYpHGB9VQgttZtZ4/oQ
2/OqGhJZ7d4C8HhhVTGnq7sS3LlIo0M1eketZmVFA4mf5GbpXUPHCJczfFrhviu9Rw+huk9p6uZj
MievXZCdwzG0cXmh01OdkVaG8nYyEbzdEtvV0YNUao7ZfzDKvkCSixNxDGJVVGcd3ymjXgr9GAuG
zvbPAsgqjqyyHX1DdAtVKqCYYcjzkw+5zl8NB+OOwbxzBSlZL1gkrLDv9Sd01ghn7Dp0VFhJ2bxg
NE9V6H/V3T7EDsLE8+bKedDmbWm2lcsort4d/yFFGAQJlWwjp/+MYYfyHLfjCvGPE5+3cZntW8/B
hU0GA96Ili+wintdyXpTNxE8KTdC75nNXmZh4bDPo/zMLFqaQdAKQUV1C7w0K/iGjSuEMMxmMbOQ
ycey8LL1icHPsYyu1qMGdzXKzY96Ssqs07HD5bwOd+lWvKbhHN/r7MYv1+ccsvhxi8kHyCAH7byw
wggtzw6TPzLfND9Gl3HYuePyI+maAQ58lu4wPLN2+Lu8pav97pUMHytXzB2Aqqnw2dED3kVXgv7+
I+0M3IxBAv4Ygyk7A/2hhz2mvjXNSjXWuMWfA6rU3Sz2BWFa3WDBcqsNmxaK8tWUsKDbqSnbiHkx
hdIDHowH4y7CBwc3rwsyeVuKSp1/S/8fGd8j7E8PWkFria5N/nrxP69ZgVc2u5TibmxrVGIrUUwb
k+0rcFNje9865lE+XmEDHbDLalvpnPcXhvz6MPRI0WO/GwC6j1EHqUHfAf09OtLV34/OnFE/q4FA
pr0OzpWgEwmeVK7R18WkNdZkJC0R+s0xabkwilCtqlFiRu4XCPyDN/WSnWbjbgynK1+i9alBugSj
frGyVTHP9XSRU0VnfYFP567r7zoeFlB+rLrnyUUtoYOWzWptrET2XnRIgcoOfhvxunDG6ZZ5O2d+
dDfVtLlTGTzJuFIJtbK5ymuoNbc+86HcnuYioeeZnOHYgY0qeoFic9z1WXdUZF/fPmoypncBkyGD
Kh1lZ1vgJVR6t0ZmPxq1xaOd8YlzIpyHBQUciHrf55e3JVhvLibkpCjpTuVcvimLU0JZZXllxEck
E673ojMqw4to0Z+moHkYWrq5ykwOOtxJMiSDckYkM+bkkfM4NDGvvlEePDKcZz9XA3CvMDY8A45Z
S9hqtM1YortgJ5cOY6GmSI5rkH7WqlirHqvqX6JuJpYLh81l/ZPreq6RaeAWS1YCJ7LiXog5//LF
ukAjVnBskSvXOahQi6OxeAxTxk22+Hdwfn7OLGbp9FVvGlaJaXx80zjJnVbzCmHIt1hNg2JlftYS
VzZRrzA/jWX3UcdTuoGKXZruJkp82MwzIRf5WT0Axi17jm34Ayp5kmNY309bRgujZJ9pPQE1+n7o
cma55sis30X7qGsLg9sfkbM+aPW5ttsLYRmqzB6qPQFmaKMbzB7EaEZYM0RSF9yI9kVLVK0j/29f
LGG/Nt14G1+ArqeN9MUtsI5KgqAKPocXuA6tTcJ2emFQZknA62Yld2YvfoEtSq4kwIxerZtkk07G
9BS6I2oMTh5UCKRPNbiqrFhlmR0qLL4o0ZI0muQ1sbdKZeaO/F4HECRtLjerf6/jB6PaWXA6cZdy
PqgriJZd+trIklvDKN71zvWN2NLlNd4uT7rqc8Myj/6VTZY9VcuMk1frL7vC59S78nSlRdEdM2j8
j1ObPeoPDpf5W9FerotLD0FF/nQVBXX0fEkMXJdYOOpl5xvON8q+s9LkdLijZ5wxY5JVzTc1kedX
y4rBZRJW1eELyirBFP6Z+/o3KR1suCA00Lf9CFteYcb+P/PTi4GVhWHh/zlKAoaan+Z2cggvOO1U
Vbz3SgyvABtfRw+trOPwj667OrSBwdyHIWOFf74k5/cYCGx4o4jcEJwQyPf8xQRzQbdr4kOaXzOG
9EAPhi9h1M/Xxav0TL3l13JLNkZozxN52Xt3upW9DZ4abLpge15m42wiHcdVkmgL33yxambHEiap
YYVa7zi4LbZyv4O2XfZTNd0rhU0rnGrCeT+MX7RhU8/swvqUbVa69zjp/+WL/w0/mpEzPsJ4j8Kj
/zXovp58C4t67H/V8pXJaQHIgjYAy5d4QJkuIVQddjyHAGx+Dx1i3F1GuzpHG+KYqghTyDt4WvCc
ls78pvCDHHqtA8Qd9PFyzC9wqJlnHzWZNgDb94v51l7NtzTOGAIsCM1wnC3sJYKcVIAMXk4jUkd8
NwkfmVO8FLc2+PzPX/t3yYtvowKyfRoGQuSjX1ZgnHp9iO9dfkMhEgr96KN+6UDI3/6FEY/mx5FM
XoOY/Ns9t38XvRB4Z6JDIlDCMoNfncFdxyvyqbgYZ41jCcL5Lg/tBxPvWQhAEd5yxcelA/gTJ+A4
AxHG1OxrNmN+bxfYiPKeIpVPoe+mTyWBEcmAHX6a53t0OzB9v2ZTcU6T5Y9/vmXW73a5AT65LsB6
SJ+M4uK/39oFXkPFiQdXo8AlGIUA7OgaWKqWiOYmyByKwCHb1X7xcdvGnwYpEWDnUOr/5Tp+l3IF
ngla4iKUQs4S/qKQgoXelbHJdUTJqxX4PUbvxXrU+5T0NldRlZ+2Fj+Tueu9+3/XLKmN+X9LCgIe
G+Is/udEWAf/941oDK+EL+Dh5G8+L1nwogo25rG8Apl7w2R7d1m6QSQwiCxIWyJtAwa7AHO6czl/
bMWC/ftaQLV0H+2VeI3VHMxd2lfpHoed13+5YbKYf71elnjo+37wNxE3EU6r6dDMjLKNqLrHXvik
kz+I24jtR+MPzrb6quJxPa6pNeGAjklKtxnO/2I3/Pt7F+A7TSA8cc0mqZe/bLOBMRGuA2p8xl4v
/FDawZPGAfo2Hldr6O9htXv3YyMRmOm3f74Nf/fY4JL5GotGhLYjO+H/O3WCAUYytpTBWc9Job/Y
2YYB//gwuxZsIsLyzK1Lz9byoA+LQQjcLNd48kUakHqksozrnf4wAZDmwyW40gOtsXjuV4Je//l6
9RT85bER9YzcLzQJQ/HtX5bZYkz5snZzcObcItRsaE/ImvAGIWDbmGPK04GcVLP90Nj+H/iI5N5p
HtJ/84d2/uatR8yJR7fvcS1kR/33XWMfWZilrCx2Hpa+ZMhEbpoiJ9j3ZU3JWE6eaCThIqOJlA1L
PON7K3gmkOpR9v5FLgovMrjsHiGHSAjLmF1swWW/DNofS+M/QYGo8+D7XC3nBDpU3FjlQbM12d1e
rc6J/+3W/v6leB3QAnENyMdMW5bp/1sKXj2PTu64yY3yLCXA3C7PIVaXO+xhb8eulb0MroCLKg7z
Px5/RibVvzzfv7kIx3Isi/RTXmrL/OX5elE7z3a5EM6y4FBh/Q9j59XbOpZm0b8yqHf2MIfBVD9I
VJZlOYcXwukyH8bDQ/LXz5KqJ1Q10Bg0UGjfa/vaEnn4hb3XHjCywTi5HiaXUv0SzGe0Iw9eTEjC
4/TQMn6uf/1DXA/LP19kAc6owHH8wLOYMv3lpnBMnTrby5JtRBOS9UmJup62PNAYoRVw2NtL3Xl1
8WZwnP7YDUOV+ojiNrsWxkMO9C+dTfaQ5v1V3dTr/ftgkkYc95W+bZrgs1Mtr2WE1T+vfl0jtJuL
1vcPi13X3bHejkbPWE+ZJL4jQhLl+2eYom/jBUlxJTxfZzccSNMFQbnyVD2Gure9cguvzYpKh02k
d7STlzG45tAHJuSgF9ImtoRL7dosC8LEUdiCe7wAzHMHx6n0/2DRXe/44aL9iCZ2QwXbqJb5X1Xi
IzINnNSWudV9edR70H+ECSBeZUg2dGprWh3cVaIMllI9KAgXXh6tiVSrQIH3GvLerz8ayYvb7l+/
edcT4K9vnudbPIxt9JT6X0+IKQpS2sUMaQKOO4YmxrOZSHMJx9daXPLeLWd+vmZKBBElQ4TEIK6N
eOE5sgr12j7GfnKXGbUF+IWN9SUT42J208psWkLp/dc/7LWC/usP63Odc6EZ7Gv+KUILKFIxVU20
uerprvpQzfx2G9daeK3cTjWzebucX68zweskpzZbtI/qDxnUdUxyHSHk8dtclXfXz3Mly+Gqb5eU
LSXJOoiJxiI6oGTdyUZsrzLoq5qOAB19Zw8Du1/3yEgeLJwM1kPp7DGkIdOEv4iUQPucMD7WsqO4
KuErVl9mGmNTu4zT0lk897HxcH3zQRtwq8JKMfD9lJcp0nWQAvgeC7DID9fF8mVBdP3s6zz0Moj6
I2frYtf/b0HscKFuwfY/2IUsw2tfDZ9rCz/s/QoXoBvNwXmdLj0ogbnEPbo4Ci4jz6vs88oMunhZ
3Eu+S2SBdUTBcrretdf379+/xv+If6rzH+9U9/f/5OOvCiwev1f/lw//fpN+4dStfvX/efmy//m0
P3/R37er+9W//ISbh/XjXz/hT9+Qf/cfP1f40X/86QMoDMQk3smfdrr/6WTRX/9xfoPLZ/5///Lf
fq7f5XGqf37/7auSgoXI/U+cVuK3f/zV7vv33wydE/vf/+/3/8dfnj5Kvm4jpw/x8U9f8PPR9b//
pjnu39iOOrpP9LHB7NSgB1A/179yjb9ZXkAwM/+j2XQvRZCo2j75/Tf/b/aFmqDrNGMoc+xLX9JV
8vJXxt8Myl4e9bZBGY6P2//tv3+0P715//tm/puQ5blKRd/9/hsYtD+DGhzXMEx6D9OyoCLgor76
q//PM7B1FHQiJh8ALd37TlgAMkqTaFP7s1IeAhWkR9uydzcmD2DEMYa15UnCkNTYKKJFVxPesXXc
nhTJD0zjmNppHt9G5tt61l78aiPtfa2nv5q2iTA3wuV3o+6ooV2KdVvsArv8mmbzVlgq25RWvQ4M
ojhtRjNROcdLpBv7mJqhSDiIYaetVD0fvGQcCNTFcZbITVvZl+UOKhRDrLOsCJbZERf1t6ji+0mx
xm47AmzAzj5MKtk3QpnsUTovbH31YVo2PmU4ZiKRB04qKDM4/6VD3lJcgbIuLV4At+7YPBv9k+x7
O6zbS97SdNISpEh4YpL2pnHN4zRBX0Vq4l9RggyyrDhnBG8NQOJ95Kxus096msga4NhaNPsc5Ocq
zXnWIYy7zRjeXdSJ/dpEH6nNTsuwwULYQW3qOZzRST0CDvdzKBSXyXX/hCP+rWk1fym9/mWe5jOK
1hraofXuF957HBRngmdvi0BAY7Yq7Fei/3ILiHxaIQCaInNqzE2pInLZdA1Fcla9jz2fBy0mXce9
S1i8OzxadfuGiDjM9GJlpEOwaKpm3EKLOaW1n+OxN3+8dHroii2F31udRmqJMRlpmCq3fqK7bHyo
mBKwckbnvVRefZpbBEMESsg97+hKVZcQZuGlW6h0IdECT1wpVVjSAS/8InirJgBaZOtRWNjlUvhT
FmZ+AbLf1A42jqBknH75zszMdzS+S60/gsthwdWP80KC+Kq8sLFRp6SCGIxyLBOIJ+QsphnUg/Ym
M/SNTobZEgj/syGo8syofyz9DEIDbifieDJKB6Iale9u5sLf9CZbVoZpF6dvsdHSKDsM9SNtfbNo
omYMSbHDGVDai66jB57AWc11p6x91IGnrDLQn1WcsPVMbeAd/rodHtOho/8zKxWW6W6gSL5s5LcB
6ej7acjeHIGlObFHuWi1YOlreLRHGbNBVS25XWnRLHMF1zuI9RUuuX45KWvdm3aHetKmkk5KeyuC
gitMfjT5i9fH+lpG8403T82+kd9wCYOD8kHKZCrZOlMGL89DFpLM9kUz5dZnLbhkPlMFEJ7jcUk6
D0nCmh0VJtBeGy0AMSdjra1BCZuQA83HiifY1mrBp3ZcjvDq5wtUOJSocLYDMpyFQ0ewXPdTh+Eq
RnvCgF9Hx7S23IuenCFNWGOuYZ2FcbPA+7cTU4FqKF0GmVavEr82dp6N+sXEaqZ3pkm+QMH2qRZd
aBVcpXFia6QoucCGLig3X30b5BpsB1T2oeUMz75Jiwu+AoVy25cQiUS2SlKvZ+e5N9ad2Ze3xYxE
RkUOwL0A7ZDobkkg7RdFlbOv6+BrpXXy6hgal+ik46vlhtF73FxpIGh+UKDAO41XJqaOyinEQxbV
26i8yYaeq9FwsXXRY+HhFCtw1dmmRi86lbO7Fp6DUsAv5mVasCIrocSzhClRuKD3MqrqyNtmrCLb
TPe+P3/wthWHaSzu5cQZJZU9bYus2g8ps9N8bgwgu8ugce4LxBZHXCqPba3vxsALdr1ZXeIvOJWw
svSLgPlzXAR7Pbbxt9onu0f2MQuDuXeud5uOq2yctVXf4zp0InEw0jHDX+ftgYT4iyTID+mgW0uf
8zHotgz5k33c9D4b3v4ziMCVl+YEwCJG3G9woEfs/aPIhHytl5cfl5038VpYiuqvKTIDsDzpOQbr
vJ1siIMJpB4AXBCxjSEIo/hWFFioULTQBEFrNzvulqG3dxE3OyqjzzwfwlRq5iHIxnEtLXV05/IY
MB1fBpWBjNvzT7O10sRU01u00apCYoS+Gz0ahEXlRXEobDaiQg5D6GbQ5Wps6CnaoGUPPmJhxzBA
sU00e6+1HmwNp2k1+AA1KxiYRlkuVE92lB8na+fBCOb7OWvlSUPCAUKUEV5CA9J2rIxHIhlXlUYb
R0vGMdZxerjWOgdgk4ABRPvqvOoc987EQ9MwlAgHMYMS9bDruCLj6tDPojdArCXDiEWfJioRzdP4
ArW+DOcKdaClols5aedSS1ZMO/Z6E9zMvN4b13LfsqJ9yImy3c/y2xpFsI5ZVcAzcV4ued0z/hVy
Xe0bWVSQ2IAYk9bkZaN2C7TqU0hdhHnnrIuyrrfmBQXiGRniGulOgBc62PMdWCdz+uDhCGffPQNn
M17NQtsUzvjLNt1T5FZUY8FH6vOQzGsCJg0zQvvXuc+TkmE5j0gZWxsj2IOWtgeihsjz7Ie9wap3
xdmx07unOTNJYJgc0mB7YjDYc2VLfXC3Tdnfe/GYobRUzK7HzFiiF413UdKdtalKVx1g9WVDdEdu
AY7NS69nuJM6q/FCwpniaFc3A2TWlKtSAzcrRMJOP/FJjy27lTtuAg3sdtVJEbYH2lITRhe64HY4
YVLVF9HIz6sbG9Cg+1RkCvCXsdBtucuDmV2hWdZrJ12zqjpCX4nd+d7SQ2MmH4aSfVpm5XyfeTj3
LF+8m6p9NTpzI9IYaEGz1Yf+2A36OYpBI+a+7qwQPtiteaMP7WHwQJam3pr9+h1etmNMWNYo8N9l
IpTFABBHDqvC1R/MMkNuwBEbDBs1dMaivoxkeERLuzgaU/tYOcQ1oWraZY28M0pknrI462bHtEmb
dlnfbgNcazhNuHKjSu6k0z02am+T5YHG9s4Dm9cW8jgXiSLbCoOS7T9Bqjw5Qfvkte6bSqsfQltj
xH7Ba0RMUjHq9QNWEn57j8LHr740izzY7qdRI6hB0W2zBm1v3Sqs2nOYBVG1wZmuL0pZ2pQHTJ48
mDH6qHmrSnjbqKpgx194NQaCUuxbaMJqmziDJAkRDlCRDs69awSrcWzqfW7HF7KN2mOOYSWOVEp2
YIfH7mDNR8sTt/ow3fgZC2JYagA4czI7tY05+ntN0qhiidbiZocC8WiRTRQmesf2F46ONzgr2ZHI
1GFJpE5c1aii8SKj8vDxRS/0Rt5WTfadEj+58CWidYdrHeHeqpOWf0qxSy+tNEk2QRG6wryRdnBL
Gojba/scG6IhvCwkT3XnJlZ9Y7OBJNCJGn6ab1Sm/1Rd/hSr7tBE8jC65O3m4ssYI2uTAS8mJndY
xw3NP8RFGkVThmKOdvbTOGg3pjlt4UHxmnh2tFfOYYh41Jl5t8OSay8COzGP0qo2mP6Q4QJ3bKLi
R0+5gHL2VLtp6u6ZzJ9U9z5hZVya3ReO+JtS03cMsV4L58aDPIvmLWenGD3rRnTfmHgj6ioL6xR2
VhdhVzSFR8Fjsc0PBsjf9iNRYJfUx/lm0LxP0j3DsTPA9ZVsWjvpEVN4V/rJ/ZAE6zSYX5E+9Pdj
6x5mrmfO5p6aOtoZybj2uuxnyjk90sdSEDEWO/HEvVRu+SSkqey3luVEzBtLFtJHiC8KqmlBv+js
srLD6gX7MpUlddoA2LuW0a4bauicIH61hlizcW6RBFrGuNGE/jooRMkUlHd2bH9cLrF8mj/zmeJg
hLCgSpMXuSrwAk0IYtW018z0bMbiq3Ij8tW6tTChkI9mRS6c5c+rKAJRyO161gaI+bH5xLVYRICu
k1l9QntlSGcfW83bVAnk5YSgUG/sWRNl7U/ry1Ns7jpDjNuhcsZVGldBmN6LQb9n4/DuazyWrcoC
ZoKyB6rJKU/Y7ThJ9aql66hIk0WunGYVzdPe4LwnLM6YcjvU6TSQV0833sT0whT7Anhln9erS9jT
omouwxGnfxYwS7Czep8JlOcwH4NnfCu31TQwGwMTxRabfoTQZcgQ8ca184fYKj+sdt6UNYFvwZi+
100U41NihmcCV4tEMCya1rjHorova4mGh+mpk81w+vFip2Y+rKZXNdsMdhqKHTJMFvkYvWl2/JRN
asu7dNDmWYW+mtwVKl3DOA9u/QUrtQ0BUJpY9KkQ0/Td5tLISLBksAd8bpASdaJF7+H0a8hnCfbH
1gq+jOHDKnAQVmTvOXK+6S0DFWRuvta8FFOvu5/OKW3efY8QDIsosabNTjmmXnREOlHYsQVjeVNX
KE/rTsoFW2dtRfF1dIPpR+W9e+vJs0P88o6x3T2xLz9VqlUb34o3QP+NTZA7v9gBLilX9Xn0NqpT
1NFavhNQZcKgCsg1LHSxmjUUIhOVs8EeobMadzXHRGsWzXzvVVip+lhLXrIuunNNcu2c3hW7klEz
fIcg4Q5KnvLWDGWLjsMtNSsEldPsneaBDXC5EqKnqq1XKjt4kFcf4Z/t5wmXjgH3rR1K3HcwoPqS
IhMKab+pRPCtEtxidHx3qc0cDlUPK88ImizOlTTP3PVg47pBEcSwK72wZZt2DZWHRTzgel2V9ibN
IogUvOJH/OwP8YCPBTUXFWkFZ5ZWHzdjCifTEuvS1I2XXapqzCSeTZVVT0jKiwXmwXwr6vI0JWKi
cLLd2zGKn5OcIs2wALQ6cSNwmXsvCWkCMs/EZlZRD0Ct9JdVS+UCPYrpMTNGDV/DPlPTSVJunry+
woejYysmFNPP1bno3GrNTAv+vT0T0gANJZ0g5KOND6nGEcyZSbZpWtQlQZLDSM5uG31M8eGU1lYy
2VMm905fVd57bpmYGl31MgpUoR5JRmEtxQfJOBvfK+gdxvnYjPB1xtc+YyrvZy6qqkru486Sm0Sg
ILN7rwpFVdDXyx4OGMapUF0UOoM5t/vrExmZPkiqRrxYdWUdFImIm3Y0ECeZoMeGNL+v41Pupe02
xt4dugO2sslT7iEDcEzrkisEJ5fbg3lDbQj5YdRIUAr5aY5Rc2xi2zhe3+ypC5iEoP1eujxLB8hv
a8vkrHVndYpQ+Q9WVry1ise9MkG12fDafBcPEruvlfIqwVuRuAcV/fD44ayrvFUeMKkwS3+jDRwh
7G690EuN42VygyQs23Vy5oHWYqvCCkca3oxAS8lxwyEr1oZZ3bpA5I4NMLYlq4GeNq6+TxwGulM+
u5scPzlirG66x+cjsynCn9dqISk3HY6g7pebp0MoveDFLZMRgeaEuyawoM4FG1tp/IaCK9wjqWsp
6gyTuw98IBnreGH5T1bblK8Uj3mgGZvYsfStidR4aepuhmY9fylhunO9XTYSd6UGyTvjEnZ7FhmN
UfuHqhd74jmsXe+1oF4qN12LDloUvWR0IjbKgBeQpxu9XHV69kNHApgrS3a47sDfm/G7E8ETnwyH
DNq4+miyoNq4bhvskURRD5OXggo5wUWDJ8nqWwQddb/rs2GG3ILhDG9LiN9lXBAW7BPhQvSBSGV3
LLRbYL3nKU3oAfQXbt6zVrXZNqp7Gba2T3LfhbhujJevDzLUhNxxeu1Wm0jxjB/r1Zi19W4CrrEb
aU1WAg3sSx89yaLhljUrDjVhTfupn3G+6Ip/35r3oBbguV3cuCXOwlK4H5NFBqbTzQ+zct5h0Di7
Oft26s5eS6dOlyS8EqI2pqs0azcW6NgQKzTdOs2CUDrSizzWlg4jqIXuwLJuI0DRGZV3WKHEhG6I
xDQxnWpb5wA9Na1U66C4a3qPEgaxmBYVzR1JivsxApQMwZ1pR2ExJTJIcteMuFvWVeks8ln9qMKg
oRzcBOt0BHeO8KZMm7B7NfBfK+aM2qh4SlFk8itbvCS6OmJIL6R3LtLxMo+a1vRGWKs77zvjGRuC
rJ037UAbV3QqrHPOv2go6r0+NwCWqmEtVV2duZyHapxW2uR4N2NSsIc0tkTTzLfCefKGqkDSDXje
LQs3zN60Gdd8WeUJCsTuNrWzz0zoAya5bj2PbnI32BqxuBZwM6/pXmepYVfksYaYrn+T0pkefVyu
zPG7aa17vM6mNNJdYgKXVdiS1sD8SFNU1nPWDPhU5u5QOzSAzUIrWrGK27kiaaKkFierB/9U9lHy
xG0HSnnYbBdnJEwd02JT3psQBWILS/6ofsUce4/6qh7FBpGSvFF+Qgil0xc7Zzbl3TAjg46djd6P
Af+mmVHONKfE17pTxLsC8NPQsO5rNCdxXbyXvZ8fzWn07lVWlwcnrnBCMGK5t/GfoYaxQUtREC59
u/bf0jE+c/WWbCBLirUp+vY1pprZS2blw3dfljeyNYtXu4IaldujvSs6f6VHU3ByaTVxcHfNZ46B
w4Qod64j7TQWvXc7tNEuz72SEK5xIB3XfU7aWqzymjAFwYN6SfP+NtIB3fgMhZYQTAgA1I+WmvSj
cDMnLKzE2lzQXnQxg9w1aWY9XT+MZELP7WpiqWLdf26duVjIsgLV4ZT+8yhq7OGRXLdIxtYBAtyN
79Nm+NE83ga94zMxzPv3FPzzEDUvSVlMDDvxNDWlBsYynvyNVYK1A5STHoOxvE8HeqtkrocXSK9q
I6rGWeVN+pNVQj1EeIj14bsskMp2wNDOnkS77FKtILOc1a0lCms5poxkwtSAc8LFbOtV9Wr14MXN
OusfzULw7PTxAjJjsM9O8arwi71NweBvCULgSXL5EFNwqPrpg7H4uE1wHZ1Lpofn2BM9j3lmni11
NPxEVzqLjpHmvqp5/LLheSEOVN/Fg8dL74unNingRKeJfmzk+GgPzniPfMNcW21srRJOA6pgb12w
sdjYDExuOxHsLNjYu3EinKl0m3vaVHslY7c8Mbh/oWa8qDDbfO0Ms/E+DTfIkkDf9TpGtQB7h6nZ
yapoLf3Ig+eV497fuHXa3jC8bG8MMeCS5w9XJlLYg6g1AEaX/wygIqSV6vuhr2J+LUvuczHMe7+/
rxXhhQHC20Zlw1kzJD6eMjVXhqN9RK5KnqKhSzYT3p5dW1Sknk0INZE7l19jva/849wNTGD4P/EY
4djn/4z/9Cf/8zkVC403pJi/VPzjo0X+BE6Yhnbh56epMbJjgQ5uVeZFu4qLslrHUCJCr83E2SKF
dytG196hEExOM2qJ1fyiT2K8QdM+3xopUYPUucNHXQ2fOcKF+8pj1li5wapOTePObzme4WonH8kU
bZEidL8olHdTPbnv2uXWNUU83qWWrzZGY9fbgVSCoDatI4bxEXVvXt8lenu5aPzxuSkkIyx8Tyv4
Ef7aqJNp5+Y+Q13dTF9tgfWJPcR0cNDBhE2svK3H5HKQo33HlrJ5ruoncv+SJ7vtSMA0fSZ2WEmp
DOeP2XVf87qRD7Hq5Z4Z6CXUmSFwVtz5nWzeTTq29TCa7/1w4WuIXr2RqmWPnfc2QbbjGIqS9fVD
mei7ipQ/+Hg9MYOu+RgkDvW83oxHRj3Wo12USVgH47lsNH1tjG38QABWyg6FLkZa2QtRdQ3Shnik
cVHug13qIYAC91krbXGaB8EZSI+GAD0bV13CeNeSAVvCWiQ03wHbuWKKFz7o+zLFestQucEvesDQ
uSCffIReqb3qc31D3gLPbukR+ZEX0CmqieGGlh8EDy5SyjJtx0P0OA2EEGdFRFa7QTqLT4PHhCRZ
KlZ1pLoX2aqY0x8VN6cy4G9izdz3I0sh2a7Ax2KfSKmzcKEPqV5vRRTvp9SZl/OQ7WxF+nWGKGuJ
hAVg3jCmG6eZvENSKDxfyXgzk0q2ihL/ZqQ5XVSzszVMGnmJonNhOeWtWSU2YraISAAnWPcNdp3y
W/Zzf0li9Td1NzGb4jLypk06kFypqnSnUfDmXrYuqMVvTCXOkd8cJCMjI+Y26m0HfJdth6WbdbcI
5XNK+sJiYkQbflN1BBn4xqmIpUmVmjI4JyBwYTjVmRoCsik28UVGLselHmDrVQbHPjbh/sgXbMas
CKUxQw4piK8wCB4LHEFm4oiJZxiMbZ9TsbRaotYaU9XCtmK0/wRwA0FnlaOZGLYNHtvmRAyGisaH
+d7s/G9G4EPoS5CYVL535hwsiN94sUxuFP7AWI0utgiVsN/SyZHOPPcYDDqRuiXTBANfhSTjacG2
iqxlE7+Z1H9IgXuQvu0u8ffdGl68d2miFkRa5h0kFBGxNRF689qlhlgW3fRsdIFaR3iXF4FXpWt7
nfiAbMekvcPeSnZnTVJagnon5NnKXiL9iIMY30We8H0MosAkxW7btb/o0H4FmSxPtdhi5yt33uic
4wpLNCtiUCn4seqsPjaAR82KRsSagy+dZTpv3Ctuqf1lv7AcJl41I8anMibvLJGjg8rLN9W7LKIm
/8dTIZmNOIdT/N2e/IyBOK2x6PVMD5ujbkK639XxzouZbXn+l6aYkQmzvyX0lReQFr0x4RMkmXMu
rDsrUMGKrarc9icr5ngf42rc5mX7UpTqNUl5VIzxp6qmMDZa9soFMQxewgjNCb4U7OAuMuXSaQVl
1qAtJ9/L18RbwPME8cr+nF6YXfvC0mcE7WzKmQrsHHRWNW5itH0pJtVCsDVHAe66VrRQk3wnPeUG
fT2KgfjbkgYTjZRhvvpCIWqjBefK8RzWa8MsSTFiOmvIZe3GybL0W0xJyg6bAKiOP+GDkWP+MFj6
GiGMuczIHYEenK/MKPrKS52nIy712kN23HAwLtIAl6GOUqDryENsdXQNQC9U/tWiLS1VqsKAS70z
ZhjpqcW4u6er8jmbW47/ZdXZ8ItATncu/YrVIJ9laDKj46XXY+IlK8pQBjWsFSuskwbNlOPxU8Nr
vidzndOfW6iK42yfQ0HvE0/HjVnbl/qnXvXMmJbtmOPJZ7xEBnSwamPmJblf87uThILl7jErE3+r
IrGIMn7WZsAJw+htTqmG2jpfuyJIWX6aDKkZkuiCf8U1qS+GGGl4nFCLzcTwZKprlk1KJl43cPdH
fQbdw1LLNGtu66m8UHXI8oEi6GLI2Galuk8gjpNHGhjLzO04HbvxxwCtIeMZ/5+OoT233rCGG1tG
DBgg5KMu0lfXqZGdD+7aNoIlqphblzRyqgz7NPgwnARlC+XlwvAZ6uTOTGPEeRjE2HGSwHwYtWrr
Zda3wAJvT/AKLW/KNpPL1WtZ1Do8UyhH/XdzOMUZ72zbaMwW8l3s2N9+22MuNy7jocHYdXNNN5VA
M+v0+jD19O5sFPKCWgROQFCwvPGT7xyCuG7MB/Zdx3Jo9WXfRl9T551toYGm5Axwx3yTnQoir2an
vvXNceWm+hqnQ2gM/pphOG8EG5VNNr+rsbrFI3AVvg9bxy/e20qHQolhzrOB/wiGhVpcEnQmeK+T
3iOLMbYPaYpBRJ+0l5R91JGg6kcfcKRVJptewayapT0zSNU0/EoSrJK39M2aHZVqiQAgEKyIxTqp
QVtrufHumtoNf/AguPHWtDXBep7KlTTD1JTjbSRVHFaVc9Sw5TFKKbqVyFBZj/4EQr2ZsOK625G0
1tLl/WwzrKUZLA4rt7dVwBLQavrnGA9km5IvZRRTgL5F8Yww8cgR6ZitBif97i8bdTlAkgdutPAy
lhtlmkCdThQ/rJkNCCNI/kodXGIDi/oLcZLRcVWRDmFzejPSg9AcAWC0xgf4F6/Yg5hym/emrb0k
jnHmfX+eGS4y6GVaNaibfjDZx2UQdxud0FyYOY9oisc1d9qRlbQXDubANWZ1pIoGgmmOdJcIue3F
Iqi+UunrkLS0GOwqlCW0H3FKlqBh91po9Pm4tEy1H61+H+fx+5zjM8fwD+KHFL4oVtykuTaEeqWv
EpMdJQFew9iFXpHr3MMU9yQUVkBqrv8BSXCykv4zN4JfcOhw9lMsrXXnPquNVT2RLWYNHKBjeasb
bPqHrNg6ZbmrtTEJnTyj/CECMUK22TZzwDx6PNs5aPW5rXmx3IRz0JmcVUOelJFa7tZEn8QGaB/o
wSdrpENaygfZjN9VizspiEh88sxkI2eRryy7IHPXRn/8avq3gxTzZoyLCcVRaiCNIiJiqpixN5bY
9l30oSfpzhhTEgFc9WlMhEMYbrpBXRQv82ZLxBwq2crTw3q6kI1AjOlTtypj9w02CWNUP39iboVc
5McsYjBtU/WDUvTZryISPNlBbKY5fbaMrUz5ht44PXvDeGtPTECkkf/0hF4sUx8dRRZ5Ic8erhvF
rsEtGrWM7GMR+cMuiIeDRqRXWZbnyV8XCQcNL64GYYV5sn0Zcg2EV/j2STUtOF8fSOb4gBBAX4Jp
CLtS3UbtuG801qNA2L4ZRhEANCMFMNoP6c/PaebjOddBfU6NJZd9hnhzZJa2iFPD3002m3m/Yo1v
Ald11F2H6ntXl/EdLGO1dCpEDd8OtR5uGfFJf3+mz2ECVhAEoBDw5nrAjjWA5cbaszWypyEvga3x
mDcnaqmgR7k0gBosPAH/RzHO89l2+OK26cozRLXP3CLKrA4kj4whzpcJo7ghlvduz5bO9pXckU1N
XgJT26oAUyJS4nKAc47JZU9SYe3PZoBvmcQgH1z0D5a9tqo+NIycJKBxOqdDu6/AfZB57P9EtXq2
oui1gyg7t7zwpCu7RvdUWXi/q0BZ4VCgKCFSQlCjYAj5qlqs3e7kfuaQRMpW4iKveGmt/ElPi89B
e4B+ArKoE8S7sqPqucUyKlLmdowpUkOFWo9p2nfFL4tA9ZFH/qaMcRyVef1OCuB0BG67HTp/PWeN
9jyPzGj1uKfQy9iZ1050X7qEcZpzt3ZLb2Um1byEjZJT7hT3Aa0nIisHpINO/jx5Fcx0HvH1UjYr
pcByMOYgLKLc9qPWnVuDExnLWAk6sjnXTap+OZA2k84tv2bFCwD+VH+wDU2sqQOSI7I55+AOdb+W
IFMeaOPhvDSV8+mxqbl+uW3ap6yxx7epvEw1Ass8Yz3WyHjI3V3gS3EqB2aNzGsHIOU22thp+DVt
3WBufmU+yMO4ScpnwzfiVWla8YluUNt1nAiIM/PorKQ2L2lCvLd2nm7ayw9cYusvyWD9tHzgXh0I
kQdfeONaGel8sC0FQjahslBi8B/8HqVix6H4FWNLv375KPQ7YVnBq2nzxKaMK86Kd3U7U3SPnpfs
7CR+wgNnLUy/XoypvKlb/4dbOCEo8JKCmEpg/8jFZoJITHAPdAQJHSkwR7fj0UDczn9Rd2a7cTNr
ln0iFsggGSRvM5M5p+bJviEkS+Y8T0E+fa9wdzVQBTQafdk3wg+cY1tKkRHfsPfaoWx7bhuWszh0
5D6qpq9UAIuwMNy49vBYEPBM0CAPNMX0aa1MNKOO4KifZvZ13R4XwHQq4u7sCkj6WZz9HRiacXuY
bG0aphyu3eOe2yyynre9o6EAS6zJr2Ed2+dGSbI6SgPTimuNbEgkOG1j35Mc9LGm4ptHV40pcpLo
ljCpJJgW1BQVQEa6ST32qCujKGT4dSgczBuRZ/9x3RywKp9PXlEJNsZtEflnjk2NZ6H4m+vLcCSE
m+qvuLlEKNTtYBBrjQpHdMkTxrr6mFQDDgpiWRIxvaKVDFj9T89Gh4xxyLhbg4haZ+K0UQ51cIBh
gunuNirj7KGhqc7mR2umwIE9xI9ft2e5WPeZjeIAZvzqILpLbHRQwzr98nmBeBZo+xLb/jPV3qvP
god4hbd0NIMQXjYNG8oFhGPFC9B14ujHMTTN6hyQphb2ORN+SoA3aQ7IaogzCr3pF4XV+5zZLmFr
kCvNSjwu8ITQ9MDXAt3T60q3VHm/iyrnRSIxwoiCtn9qDowtkVyoDOEo894DVJCAXNjO2kSdwbgp
RSval8ZukPtxld1lmfxtgSP3rpH+xYotGOpxe8j0JJutHEjK1uY9qbxNsT4m6EmuQdN04SDpuT3/
o/GVuE99Wi/Ryk0/pDDRVtsOPcMfN+1UFGcrDt7xaQ/60QK7RJimGNy3he76kHp/VwDJ29oP3hVH
dtnRWnbF9FyqdDjlpDIDTMWq39QN8jlx8m0nPeUrIF+gCcZ87cfogGNIHgOD4mUo1aO+cPqiG79K
j+fBcckJ5ZMICXU2HDDMFkCw7hDjl91WS4r0KIUl1pIWN8VOHaqOPro/kVK4hm1fnO3BKnYlYi42
Re28S3q8WKiLGUt6TNk5d+vy5CJAtiYrrOC7blkK2xwP8ER9H5HvSqukRPpVi5pcZBzakGHko1VQ
5ltLZrIdBaidNfdxBfVpmYp616nyWOAH4rrfIy+AD5N+BB5sa645GcwPAvPC1ld0Xy5SUYMgRN2h
OFGH1DJXzzPb+S35hcw9KCaaqL1HXwWvUk0zekr3brWmVyacyD4riCSD6V8dZ/yRbGm3bZ5/50gz
y4A8WrnQv9sJ/VDqoqtGiHjvS+e5h1TGRN6+WpJZMVGh80i8yYraFHPYIXAeIHU81e6GNTMGT/5N
cjBerTW/txdxdVL1HHTr1a2m29CXFD0efFIV5VsErzcTiOMGs/Rvq8fn2RcvNlwBjFC5sW0CIAR+
7wIqdDaWMYJzHdtLzJB+btJqS7edW0wKVfQe0RKzZp7zhSJPhEXtvSQwC5I++gEX/Mwq9tgGhUFj
nr4kwRSxqfElgg5hUy8BQrXmKyEUVNg1EyRT4lusjBgBZ/QqanFEr3vK8jt/md5TJD5QoRyXuLB7
mSUgz/sCXwpillkF77VCXi1LC7JkEzvEduiQekMdgUQRhiQOWEfhvy8m69Vpb9b5d7dkv5mDvaVV
Q+sMflgIREXdQzfT4Bbl+NX7FChllj2unuDRVy3+I7+8oBremPZ1nl3vpYNwFbrjV2ApwmsKSe7Z
ItUxXYZnqTjziq77i/b7y/AYs05InCR36qKh+pzifyInqI9TChikGeJXmoMvIVBgY7alN4XsBAIs
+wSBGG2DNQKiR4jPxhdjH+Iay7dYvc6+EMUut+1bvqBkLR21nhzL3fpsJg+M2Z5W2o8pYhpSe669
cwOUCDNPDqNyZkHMyVnqNyj/vOYsZ+cJwbEKyXaX+Kz40eusPYzKax5mEkbn8mPJpjichfEpmG3z
9m/AYRGkzmLT/1MP3oPlkm2IXd4v7WyTquq+iy0H+FnMEMO7MaAFHywYyDfJQ8ViIJPxVzOOFyfv
Xno0Fp2cf89DlG3VADy/ETSSNB9GOj0zbuWu1dmLRXdmmbne3Kq5R05bZWzE1GC2PF0cD3lbVJs5
WM/LbH02DkdQOzvrNrF+O0P/UvFztRa0U99ivSgpkkrzWlM+c+HCl62CBYmRSEH0N/gPlmw2dy4N
FEm6M2sYhkAMLIPuO1HIEdqWoPuCgiQR45HkYAJxiF1X9gtQ0q9AUeE2a6njXq7ArVl3xwxOJB4F
CE1YOAI0LUXzbTgA/pZ4hfQRIIqivyvd+t62m1dv5fboooJ0YiE2rQ1LC+4W7OICDDFHN+HI900E
xCablrek755XkUoqz/FKJjK1Mo6YIc6eyaQ3AWJ6H0ERn/qBTZvXzA+2i1ZZf6yfzWDbOxkkfNSN
4IKI7+LZfZuiAIQx/D5iDuQjxgiKgqq/dcFzCQedH5SQYZSW+1gn7bk5vv7WdneWv37HNb9vnJVh
m4vPwOCv8dEm8j/H+sj5m6kGJT8D8zxZH5rY1/Nkki/H6l5O/TZJ5Hfqla+F4Cfo13kKDTYhKcd2
mgEIAdh8S4yu301lz+hoFbfUptL3qLDW1H5rYTCdk/aHTB8UGap6D6qAFfcw0/wNE+BIUGtqhvQw
JnXYNCPsEnhvzP9c3gbKsYkUz+3QNzTLJgkpOIr7bVsSVNZyWgiCNzbo0S4weLatv3B3ZlYZ5sK9
mlN1Py1rt+lE/nsHYeoQTNl35a0gqQQ4ZQB3t0TZ+3QqmWpOWWjQ4VeOHm3yT7nRnctgbdNMDGG8
frxEbgmY6RaVXClrEbQhCkt9o5ge8qHOfW5zJ2zq1t5BsxGoYGyIHk55P9fqJzCbk9sUr7jmn2c2
rqYrfhj6s5REMjvYh8pxjbAZmleELmiqi2eXmWfgJ/03fp+9SJvfUe63iLU48MVknptWS5FkbdB0
q900lKe2QxkwuLSTpNtxz5QTJTO4xAYZRONEyw6w/gxklO2zKx/K1XhMq5xFgpXrJ9vdBZNynnJ+
wGl9Mjcw3+2WOWa1XEfoyzsRjQ9eZV5hr4CsqpIT+H+0Y54ZltbyMc5YrgvkWsiR7palu/aglBA+
0k/2yH89yrUttEM6ywUho4Ksi8GDezMW0f5/fstj+Zl0Vb3H3k8SEgJYYQ3QEGwSbZyyh9HsHScQ
XKpocV5oeoVAoDOrPsZb++U2zA+tKbmm08IQumcpzLs7xs6tSnNOnzF97SakrS9ra/wMBiBmO0gv
rMKTEIdbF44NqDqbADnCcBg4ycTcZx7niGoTqJ0d3UB+mV3CJqZYbYfGu9NSaEy+2YYaimGowbo+
cutwNRkRMtgCn2f6R29qo12AnAhMgmq55JM7VAr2KXHHnWc6mHubWe1q60mOGTWu5fIvF9n7MJi7
YbXOzD9+J2bANA79/LYDNOIljbHrm6FmOlA/9haXKQHa0ya3p2/WxbCmoxrVDO9z5cbvoq+vfvPL
1Jsv3whN2zlMxMsiiiv3vZeBylbUW+gS7gq7gKhSH+uV77zMU8woza8+UNfY6j+UsrLzVDbXqM6O
qV+yqRl4EAt++DRhvud2PsDPdMGB0jFcnR3azeJUuG0dRlb6O4oGmstgZBfn8urrWCOvMEHKT+up
qJNDLvpnfwXoKv0/XAE0Ur4BZWxwWWSmb3Q66cYNkhvQh50AH7hf++art/qD1zEpjU/0EvHF8cZX
J/WIcPXe/BVxhrs8R7y8DIxOsjfvU4xc9ho/lVpp2VtK7han2I59z5YgJ7RQjUy0LeNT/x3tQLHW
mtkB2OHWzYObEeW/2xTtoWEHP3nwOBdwExn7X5xpmMIhoFtzDslcAwxb7yMsH7lizMctrwCBl073
NwOYv81W8gME6UFd0b0JM7kz2Y94UhCeYfsJAy9Qv+nMjESyDqhMEiaE86LGLg/zaGa/XXz1BS1n
jDdog+n/fmERuh0mUuNTMxObXhX7cmR5XmK/piF1yy0RAedg4nF042/9egZq2NdGiXhRikekU1yp
3fC4kIdEFS2nMEbaZEzTp+tR7VULFDPLry9BbDypNBmRJUWK/iB+dVuKesvnm+lGbIuum+KK5+HU
v/XSlWwivGvd4obqDdPcjr66tcJ8XfBMbZ2Ab26c1DkySq25LDBLdagHgnNW8EqvHZa9jh1ayrqF
s41XeA7kOYtR03fltyiTKkwrcc0Bcm1lkezM1kl2VSZvRBzimyq4Wklb3LGe+67s4on/G90n6cut
pc1JinSxer7EwS+v4xw8qLH4I/voPoXt1soJAS0VQIv4sGgjpvh2Bk4TFjSAtGRjGBKnYc3Vk8jy
m5DGnVwNruGyPhmNu+yU72ynmPmztaguLJIlIOnitxXxUfqsBXdRgipSrbax7dGubN0JpNjM32a5
o9hkVfrs2kvo9dPRQQ3CqpDQB7cQO+qBZEuKJi9lx91kZBTykK0kvYWBdSExmq05p39m1o8IOuFp
QiAC+l8SBsBQjo10fCf9MSCQwn02puHHzRzU+x2ieHst7XOKAnZe2T/anOlVz7SSGGw9zxjzcyLN
4yQ89ABdWR/y8ua6xt90WZiJ4YWwBrbCUVTMF6YyzJbRYEYO08OhJJ5XzrI+mS6FcCBJ8l3jArkF
21GHsdLCcCvOGTbPpr/Xlal03D9RY9PNL8vexZ01rrN5RrQSj2tYDMLZjMu4t3pW/nVbccHIbTrm
9q6LIIFP/Nv1EFhP7ILORew/IHtemaEHHT3t+lNHVtjZ8iVAVHnRGgerdJ2tUa7NiZARwpu+K16G
MGAfuGMfEZqO/BgN1l5QktnLdEzPil1jd/TEJA9CKb7a0mcns8Z/m4TrITJpZpEV8uxb3olR9q8+
v6lO1He8xHPb/tirVRzX8ZYHWQOvrtmJnn0B/55H/K7uIdWMOjL4MTxuC7e6i1fC2ZAvO1swobiN
OqrxzHghB2nRLv6EkPKk+23ZgXWK8/WXhdFzDMqQz+LaM/jbFF7ySqCLvV1zhsWIk/aZipvjXHu3
2LdvoxT3IkLfJWs+pjGwMPtJlI8DYw3ld5ckC5pN5tXflZ8xZcDMls3Nq74EBoNBqajLhzTgO/Rm
5o8tphGw1C2sRSs0ButVmM2NVNqdYQ0WmyaaaX9MVhYA+TH24J1FQfSVrD3JXEX1+591/v+JLvB/
5QawCkubn+/087/DA/4LjOD/F7qABmT8n+kCz2OXVnAG/gtfQP+R/+QL2P8ReIB5mMNb8MLIjPnf
fAHX/w+T5fo/rg2EJdOC6fK/+ALyP0ykK/AFhGsKx7E0eqD/T74A6ma4TAGoACFsF/zX/wNfQIj/
BvmDL+BZqJVIt/YAT5FW/d9wYSlrErfqJWyNuO62E2BEMvBmBwU3TgTX4E0oMrBdifWQ5uUpJpiI
EnW9qzpU55NkMiHYNHpsgxjysxuXuK3nzGP/hzraRwrWU4nu7CHfOl1MpjHZN8p2qkMBGsM3sXIE
FgqKPgNNRi9eCbQ0PvKEKg9I/unKA14NloI2gyYGJ/dZUK6hnWFJMJR7gG+OrIuxEA39X3vs672f
9w8eQpawXDqEP058ioMQdIGBHzUqjmXMCh1pIhrc59EiN91OXwyTM5GQ7xd8Y/gl7cHbRsgR970q
0eliT/f7lMvfIvomDYqGdbr6CFR9HFuKGQRNb4ShAUxF29CMP0MgklOGpZ+hnT0Rm2LMOCyXH9sa
92Jtf8fWfWkn3j5lvbM1rda4ra57V8hh2zExJ2tvTQ/RFH3a2gaSSFLqHDem/GBctBDROPtpvuki
2K9ioevnMvrHgOjzgVLeknJvK8xDq9gNRCTPDZhySbLI1uvDOFrGMFL8iRgEwMFUr+0AC0IY9nQq
ydmKR34aswDtFUMERZoaHWqVGWF9Nyq8UXW+9aeBGRdTObvKEOrj6CbTkg2CmYRma4mNO7+z4Mk2
HrjZo2VIJODDiZiVgmySvNqhQjhiTq/oYKL7pO//2OhGNquIy5MxlpTvrsMgffj0NbGKXLUgxInq
E/H8ZVgzn7ZoX2ZvCm4RfhVnqs0HR7t8m27YiH49mqT+hlZv1OidcghR3NfCRfMhPbwYMMyfmxaH
IHoQvonFWfYIhzm2W/rRN3dZ2ksA9oMBqufvZOE0uyZCTapXfU3ryLsxYxGEAsvyFeNjDKtNEYxn
ETkFKzn+MhjlA7nLA6PW5morzz0mVwN9xEVFhONWgzgMGc6wOOv3xWDHoDCYO5T+uvP77AJaqr6M
GNe2dS4vfCY7VYiXzEmak8+iY04iCrg4f+qC32lrOKyPIuIIx+UjsZlDp9Rs21SKIkzdgXWu21nw
g5pbxrT5HENV5oVgU2hzDycpWwcBL7WrJwQBHoaO1cM3tsaBjpom2TIbynCVxhS6NrtC/tLPQeIm
mz3KbFRZhbved5a1RSnxCEBEbDq34DvGM3R0VjDttokeno1ptE/r4DHhlxR2/YcXk75CDuJmaqUg
ISR6RNryq3DfC/dunp23COH23hmzPIR+TW84bz0n1ZEz+P1MvtHGnu6tgo1JkebkU8uG/SwNLRDo
iXafCZQRMrHNOVRAgyQzMxm7bOcDSWYlndAIn1TOdyKpeKg951XGcuMEhtyXWcwL2NvXyu4n9LDl
kWn8Q2Wm4z2a7H+Lzi7ofhfK/RRV+T3F1rRjyuDtFzKWaq91PlyvDee2/OUNwbqrY9yWk1un+LqX
cUdqVx5OM2PmhYg0p84PS6Jd2StDxA7ZC2pu8yFGxn7z4yDa1qS3ZGs7HhMve81qxq7BCqS4fipb
QmOgzKh944qvxF8tOvn8EE+8x/PEfKiQyVsDY2GbCqYdQSO1f0VrSeMU/AG/4opMW//YOjZFoJId
E4v+Mjnd+5g4x8h2A8BaXbD1viUzAT27FtthBlyUo946xFHwjMmY5cD6oJKb05csYjV5Qe+Yld/I
sPVmHrX5AzLZae6hvhjO8BAI9VBrd7xvSrwnRvaKFr+C3AxO7m+bB+dGjs9F/WQB7EKJqcVhWfCD
UPrSMUXcSVYJ5Eehmi6IfqK7vGk5kKriZV/Va4+3R824d/HNzn7GYAJHlpWJfebysKgOwMBApiXT
fObAjcCcAM/1cQVbjDh6AXQtc8hkVbfPi0c3q39kGj34ATn2tv1MazJszNH63WL9Nhu8znauLqmN
BXdulqNgS7a1OSzGmkDXGChjv6BKjAueNulRBw+oSwUmwdYj/HeSf+Mm2tvpI4o4LLlT/VhYwtMX
6U9nGvK8+vLdYQDGekv/NmsULY73K+H8wRnS6vgRgZYwwqE69TdPEUwH3LvfTzMm7JhB9bJMl6pF
uwCdegyS/rL0/i+pYk6C4mnWIBFh+O7FtJxHNdhqy6r/6lgtC4ymY45jHLM8+F3mqrusAYieyiCy
e12CV6Pr3sabYaZM3rr4Xo7WAfFDoYpRP7/2XdIzPonz7oM2ptqlqZ5mO90Szr59FyTtoVQC40A6
Q+ymLdumFepb7GQHt0l+XFau9kBIAS9zeenUc55Gt7o0MZMeq4EEtMC2n8xxeUIdcF9648kUxu/a
MBg65D8G/K4NbqxVOE8ZgyMZAZcj6fs6mcwX5PTEz8teSVkLc2SPwiB5WWPjUdBwTtGCEXk9LpX5
GZO+sLGFpuGxGW6KcCDybcM0HZeOdbBN47vK2R5RcZB0sNxyrpgrydWXOr21o4Yh+u9IRVihqORh
Kujmyrf0rRtXgiEKBxpdhB+Y54VVcPwKDoiMo4FTiJnrg1q4mtb1tgr3Oe+Wcz/evDT4BQ0lPtaM
LHY1nvGc6CpcTT3lfRYNZEc1V3KHzLBg8r2rswRev4W+wJEG/7c1AiCgrmkynKO1vKf7CULNgejd
cg+gAcNU2+1A3GW42x+tuomOcYPYzlmCj3pgaztyDCWx99dOUQss7vTkls6LV/b7sVKvs8Ax7fqv
1G8B6bDYtGT9WcbTceBlGnj0LB/LbjTtFn/4mvNIkn7kuXQflkVoBRPJYuX3kiRMc9l0cG8eA4wK
nFT2nRDJUzIHy1bK+gY6ZI/n74+Dc2FTYjIP51xZezF8mRFgF+Esh7mGQTO7uL/AAyEyIelPlPZA
Odg+RJX3VjsdWxltWUYxyKN3QpcIPKSuUsTvKgSklNwyY2zOHcskhz23n3jpoagQnbh8jkP9aPZz
T8I2KUClv7Cd71uNloH6FPftZaAqq4p5YXCyzmHgoQ4d2WGLqAd/uvzknlMeEDyyc5nJNWwV9SLr
y+Rg5MFT37B+xWIA8TBuMYdhEqf+9MJ0CB4RV/Kyx4ruMVhDIYb3fsIBXpCikoz9Ph8sd6+YhO57
xwinnk46YLPGiuvbnpV5m0zrATfOm4vIYmf4cAszE4M0cR8va9LiSmUo0LSld8EBGrOnZBZcwz1k
Qc9AlyXPyHr2FaMFypOpuFlLfIyLidS81rxvsrY6qZ6QFraR98bkncjJA+AxU9rZmKHHkk9r1j5X
w3jseus0ELZWFpzaZbx6yJoIuLDbcef4qFWtXvwsHTgpQ/Q0Bww0Zslc3ymR1tXr/eCgxqriD88z
MISnjXXO2TbhbZ2MfIvFtNtntv/C2gGVGgLYukwoGc0KzzlK4wVyeZhSuFcVI8gUkMpgEj+QTbl7
hvxyoAzLOMfGq9ERj7z27cEQA+tqNlOidH4mUAVWzipkcrgTVLk8AImyVfSYYT/f9qvz3Fbxq4/R
Y6xEdRq40na85psGHzR/pfvqt29TbXmPRfppGZgfh5iTxsyZwJpDPgDIEb8X8NnIvqE/LI6BaUGK
iyA0mG6iuvO72Q19gN0BeZPaefwXcSfnlanKw+xwiafFfJ4ADYTjk2eq8fLVmxEbz7q87+eREkFx
PStePdWA+U5XlKueXfyMXfyYj0YEwKfdE85HYDAOBoQ+H3muBSA80LskvhI/24dRbsqNh2OW44fI
SaQqv0yeV9aJQRMWbsS+DVbBtlLRW5aggCsWC5J+vBIBgC+BjHmvP7PDR0TCcBDtNDVSnoxfls0x
v7AdWrgct8zDrL0iZxXkZ1eGs33jrq2ODqAYMm8In7XwqQkbXXjLEYvhCnsNzVvEtpUB/lOuDehR
ndzYOlyd0g9OU+UjJGngbLivJnUUSm0e7C47wkx5tbr0aW2IcwNu409MtoYYCtTsNbhuReTeutk4
IdJCIjhl+aZRarnwz+7LtCwu61woVGwsuPqItQwK5zksAo8LejROVmCe07q8JGnDRtwYf4KA2Q0T
ggmPQ1mekb7wx8sN4XC/cAqqsJPE0q+qCMF7cpPj8UUmxbIRLMDJAypmNcHGbLirs777Q4jRLxta
DrHj3rhHUzQy8YkR4/p8UgNrAAIp8hOqv8yokZ43qXdwF5/8FFI0Q37tTHmL7ErK7GPfO88DqqfD
ktIfgOuJQhuNTtsk5NqsyTHpJGCvWt80geALm4X9XA4yBP6K5mFiWeyB736cTbWlz31vy5RlmHhJ
rM441p387beBIgxM/hYrhDPfKGmrBjesE/WwsODYpgplYCAGFv1pd/Dd6dk2pnaf1XYCoH5qT1TK
iUzfI5l/zjkyMgSEWGtc9hX2UEd7g67bMfbGhOo5DpDYSJ8Zf6rJCIjpCXH9WMw6JFViA7/KvtGi
Y8Wg1l1l4jw7Lfsl3aoz/K3RpoGuUVnlnP99kUKWR9ztGDnahKu9CvhhByWGUBqSCLcPxxic5whA
C/EjHB1Lk29sY0032qNuplXyyzoqSWsLWRyZODyPayDSBxcJIs4tXW+uebZ1kh7yQcTae/T6ExH3
J7sRxU2UfYm8as5woBv1c+1gmWfruPUsoroadMGPAPwivHUKI0H+hdfQ15IyXJLdnN2LijUSap4Y
x4zFpQi5B8HrcDemi3/DOVQ/9BHwCAkjKUNZlACODPuVAy2L1uhigtRB6+s9jLXjXic18sVI5NV3
cBWSaaabDFli2zJvEO70hrFoE+YHFv/JZ4K0L9g4WDBPXdlzdPBkXv/9178vudtW+6HKfuJGMe7W
X9qFgAAqANZKuTDvRFpEWAXqiIVwaU9Mn9Pg/O/LMONh//dfVpfcdUMQ4NW1qqfJgxbVVyYfHw4c
ZdYkLsWGFRIqAkS3Ku1QlIrZLiKBzcD8nnC07H6hWgHAkt/hefK2DPy7g+Bu7dee+MTEHKgAgnpr
mh8ODr+nwiHqbqhy8zBTt+3iiVBIEItNmGUoxQbkmvdQluOLXzuXSKUn6Vfuk1TKuVRsdLd9Uo0f
ABhiIz8uM2oCUAfNw78vhRegodUBtPiv232dt+hIivjBX9booJx5gWWV0uSRK44jn+/8zsbBekdo
k47+Bdwm3GTY2HKqrzF7gWsTVH8S29NBqaN1ocOJd+2YsHxyhvhSGBZy74pFxnbO1ozgsJKBPPma
DeUkbTgERRxRScoiNJtjDAyJt8mEf1EIsd4o8t9Lf7CurI5BmDlMNVpQD5e4jEHd81qjPwzacyes
HvcK10HL5gQAFTrsNaieeHunfd+34p5n+JfiKX+Q1j6XfFt1H7eXUh5H7EBPATXmdlxxjigEOduZ
+wFXsYgweZKFE4OrCbuLXZQDEDN/vvcLxuQRCTV0o/FdNX2TEZBSYnfpRzIAmMpSNm/AhF1eVcJP
0iRyt51CGYCQmsq+EsGhjVj6DqM97NLKwqGKEn+n8D0+IuUqiQCcgTv01DTuOlzqKQhHCzxwnjsA
WnAbOmmGEfkOBU16MboJEEW+oFads/Gp6qYwpx9CdEaQZIZp/TFyHnrR1UhI21ab98t7d5yK0PBB
LHEC1rxv9q2pB3Wc7Wa8NjPgTAGZYLe6OF7j1SY1PouuKxniMhPl+Z+D0QNJsm0zbwzX2V7urMZ7
omw1T2k2LHf/vqgIagD65OpBSutOdsny3uXwL6wsGC8MG9h52DPCicy6kSsG8oYlV1J5V88bvjx7
GfYpIII3xdHNUo0Tj6Yzv3XVs5V3I6LhojgBgga51bcjgUrlgTxnnp0XPtO/qpi9PSWJnpaqdj8o
XkeZwZr0eUQKy9wYfvapdKXraxCA0YIEiDQc4NMCVXE2jfZCKAsndifeVk0TmDRXYJiJrBqHIT35
EkHCahfL3repq5g8Li9c8L+CfjToRvTlUATdBzjakE46Ytk0JY8ujfw0VNOrzJOvZmkh7JGeuDYB
uWlvw4g2SP1jJGhaQknxhif+vh+ORYsPrxsn7+aVdLJFj7M1qvAvj3tyqSQON78+jz1jO6kJDS0f
+jpM68G2cFbJLPrWHyNALkS8yhvZJrsPeIiHuJuvtN6nTrMgIqWpEJoPEQGKSDUxop2b5mTjD5+K
OA2V5koUACZaTZqIBcwJK4fn4fhIs11PSYybsCkCIBXsA9tHH6N6o/kVfvHImnfWZ4y/izXjItK0
i0pzL/Dld4BbtSV4TYAkIsoBkerRjHgTzAx2iKhs8Wq09GySAGVJoRQGi9yVdsH2StM3zOy7XVlZ
m2A5pMZzaE5HBbDD0OQOkjcg+CDjyWKs6WB2Z+hJS9hMI4GHIsMKKOFyKvXqLcb0bvGshpbd+KcZ
Zd5pbsJAM0RWTROJNVfEAzBiatJIXI/YahoGlEaDry9uKO0a33qAIvourehd69Ya897j+Ll6A0Ys
bw541Cb0OFlSw+zwJ3xBfEQmfswTxTHXDnSoeOQT9XgAt4GGpgTcQUssalYX9eeqySpSM1ZyTVtp
cQra4FfiCQ4LzMgfnxzOJEgOrV1YUMiSCEe7h0fEX9M9txMqbs12aYC8dBa0F09zX1ZNgEFgG7qm
euwFf24wHpeFwqcyISYpdt9OhMw9Xx3rQHqrZ/vFhzch/oJE0QniIUtNoZGaR7MuoGXi1kN1pc+o
WRxzozHOUvjItrzg3dNkmwzEDS9xv+UQgnqTM3rgcV6ZZDwhhhQhBHp5GNBBbxxRPXFuD9uWhQJZ
5iMIHlnex0wiGHIS8WBglkJwi2N2JOqOCQeSDs3nqQH1SIohWyIMAhC4HixgPpmm+iya75Phr52i
H8k9iI60qEKhWUDkMnqbqoUPNIl9O3NI41YvfkWsPlJ3vMs6LTi0p2zvsuJONG9IafIQukSB3oVv
Loqt9spa50v52G8yd/isbEbaZY5tDwspoiXVbUhdlBemku251k4vv4DLiPUSlE72NIuZPqhYQdw4
84FbR1wyI3+vlrbmH6yb5zXpuvOkKUtw+O2dqclLpWYwxTCAWanAU43LeTysdg9zZ7EPzQT0s3gD
joEHDqiTp+lOOZinwc8/kf/4UENxJKR2P7/3jrVrfJcSE9LCbiyZmmWGOC5Jnn5ERXIPbi57am3t
+sStBT5g2DSaPVVrClWmYxDAUvUpfKpck6oc3tsHS+c+wLCqGiKXY2cCwwqUSXOuBpTI+Fsw+2sG
ltQ0rEVzsQZNyNInfQEyy9HsLFNTtGLN05oBay21Jmxp1lYJdAsyYX7s2GUBudsqDy4NLsHgzCdq
Wu8CbNeq+V1Ck7wSkF6OZntBXUTuCO5r0dyv5B8BTLPAKqBgcGyxBYAJKzUvrNXksJElPCJLaGKs
Xf79skvNGWN7gGNhHdPHSUPIgJFFmkrWaz6ZAlTWTlSlJqugRTPMevyGUlPNpgxpYlhq1pk7xFXo
tM/VPwqa5qENbLU2vAO7CFRauqBogWCMbEJz1FxNVEtBq3FNJu/yf7B3HsuRI1u2/SJcgzv0NLQi
gzpJTmBUCe1waPFpb/p+7C1klb0rzNraet41KEvJZEQ43I+fs/faC20tA7s2Lfy12oLEZoJkc+jd
rhV7ml11auvwKG1qdo+NGOERuJW3waXpkeiEt5oIsEr+bhf6mwcGbjAgMuaA4YhBfLAXUpzb3fUL
Oc4BIZeaDWryBeLrcJ1vR6ffeP5e1ri5CAMxj34KOzRf+D45N3UgdXH1bpPXYrqfJQC7EpBdw1HE
9VDccE314PSZHPoffRt9mwXqWHNtN1EHmcM5zxjm7YWVx01AUAAVhwGM3gxOjxh1LDkLYa8DtceB
cEdbxrJd9mR7wKIQnhPQfCGIviyO3x2gTKs5R6wQuc4u+ZhEBb9UJMxiF85frkkqKaDAO/1J18hG
FiJguLABI8zdLb5xjARo1uLC424z7yOtP5KgwFkGYVBrUIMdzEYFfFAtFELW0jXzjRfBO7SxneAT
flm/6dPhxfbJPXMWmmHDWwFI6TnD9O0CKNDVcMNsK0fvgh2b/IZv5zdjFRBwUMUIoI9XIcABCIop
XgeEew1zvmHx9FgkuYBbnOEups30ACK5TYJNDYdsWy+ARrvFndCieat/XI53DAegOhakYy9cGoPI
n2HK5QZO0gX+yOS0juTzbEArqu9kt0wCbROPx7CAI/k0IVQtLEmYkgK2ZMhdEkjdqZyYJnDd35TG
BDRJYenJyD5Fo/Y5Qaq0IFbmfnqP3ozru5CvbkgsLM0IAOrUwytX0+5CAr1mAkboHTDMhPiA1exY
vBXEcLheaB/TBhMp+MkF3LnJF6xmtgA21YLaTFkZUZVP63zBcE6kdGbNs5UVPyaUTq6TRytq2g0C
1KcBjqe/AD1jyJ4dhE/62fcDWdum/btHSLOaFhQoDqfNYHif7HA36QILtaGGLnmnaMhwHoJKyIwG
hEaBowJ9/2ZSXr/iswVW6r1wj78j2YBhpXNjQikthvkIVvJGBp8ulAsMBe/kG9+OsE3NoZuPfjAS
7yHLnxL+abOAULsepBQ9qMvY08lgmHycE/4lVGoGVowTwyO9kqjSht64sZ4LXl/OKAonFyW0BsQa
0yBJFjSruUBaCVj7GvAZauitAwSQIUueo3r88Z3xplgwrxa8Vwe61g25dS/mHxRsVz9XXnByQspk
7+qgZ45r2PsIM5eUWtAocXALLSDAmoeaAtzs1NCdjszo22+ba4Y+l84nyvU24sJQw+1csLUdNP+V
ASOTTgiHn2gpchjj0GPluKyOFkepN3vrjnHTCBWXtchRQQonmxiatelGws+VMxzL6kwp0p/QUEyr
jHs6Syy1IzAgC4LXgcXb9s4D2keolgumt4bX6wvAvRPF3EovMN8Aqu/gOgdfO97WcAH+tpB/CUux
AZVz2htGrveAGcBSDodksRQpyMFJxIKsf8IFKAyX40v5Fs6MzvrrQMZOu1ELhXjBEfdwifntNyHo
+qXWrQ23OHAn6K6AjIH7XFzIxv4g7zEOvOrh1MI9DuAf02JzVkxOAcPDRsb6Ox1n2RxaoMkFJV5S
dfeNWx2jGUWAyXpu4Sz7GHEZ5h+HDDo0zi4+cROdQf6UueZjA6m5XZDNFuxmsrBgpZT3svQuKQuf
4IVdB+t5hvls1YjWyZwQOHaDBQpd9+YdI3rqBBzxSfSkUzrpqX6V0KQTD6x0Al9aLqBpc0FOS3NT
IrlL/WutayxMO1uCp848Amiyqj3G/nLRDfotxs+TXZn7gFlevUCuq/7WK4BeNwv+ujorCGWg/8Bi
O7wSKNntgssuFnB2CEHbWVDaoq8Chrv+sS24wY6Tb5OXYQHatYBwa2jc9YLlDhdAN7PGu3FBdvsL
vBvyBwbhP0BvyN4zhG/TUykAC6Df7oL/VnYf0wd6HhcuuAUgXAOKG8ae3lqvz/CLUkji+YIUH2GL
o0R6YVjCBqQpXPg+KWEgkYd58WVBJs8glAtI5bY1itfZvQtjEOYalnnv8OUz6OayA3PuLsBzsaDP
swWCnkJDX5x0mwA+ursMyFwAyws4vYWgbkJS74tY7j3Y6hLGugFmhPEe2PWp+zYb9gdLtwhH3bdp
AbTPkNphf52wNGxbCO4SQcv0B+m+wN2HXxGkd7Ug3+mbj0SzYDYHOHCnFjD8ACEeF9XSZxGKoSrl
uc+jMEb+a0D1QE04rjJI89GCnPdYuGqB0DMps/EEUqMFC6LejubPwoV8lIvibAftrnd8lNPuvINc
sQlJhVjRrEYMVJh65fTThylr8xBo+zWZxc7sbOPEDnAeFg0k0kQSkQfvW9mtuQU0SMtEuHf2eI1j
mGyQry7KMcO9Z+YWlsR+sZE4X23yQnHZbgDGU8fntTwVFUZObWsOorMtIn8bVOlDawZPRo5qt1+4
H7EdXVEyAWUYmVWU0DMgMg3PXrl0ZvlOe14gh0eSHoIYlxgsnPRSC+vDJLdyrSHNrbSIr7Xs3vNg
mq9IPaiORxI6Gts+oJnTD6Vt3mbABbZKiidpuPqvVMT/VT9+/ZfZSj5ywP9a/Xj3U//f//Pv0kf+
/N/SR9f/B+0d6dF6+pOsJEk2+jtayRf/sIRvO2YgPQ/e5xJ69Lf00TDRPsrAN/lPCLDNAr/E/1c/
GsL/B4pJTwbEmyJq5tL4P5E/LurLf43cRPdMsYuQkpxjYTtS/ke2H7a10Og7q8IgZwqyIxeDX6R/
Ga0L61dVv5oZh0BtJDmAOYx1XM3wqmJArrVhrSo2YDe1Ye91F6X9gcLly4gggau6ezAN6+TN7V3n
fcm6+BzNaJdF3aOSHVVRsku6dBvqZM91+3WGUQXlioQY0bkBkhiSSRd6RoHgGQ7zS1957ir13HMr
X4opgo3WhdzkjJ0IXp2GDiOZa+nqv4lvlf/51kDRNS0+CTIHbVN4FsFY/5q9qAIRjYaBozoYCT0J
xp3BJDlxevTdGKn8iDyAWNtnjhsbB/qqRg5UJu1PpDw0hIDIae1Q6Yvhps86yr3BuYi8+6pt0ztx
PY8abRGG41NkaUEBljLolzXhDcr4b16IIIvr3z5jlwaZ7zskdZCH69juf3zGjgySMva0uY1oA2+E
du+UlgVTu+keRgWFRSFpwWdpdGqezMkr9tni7zRJd/uXR+PvbK9/zfIipPo/vxXMpcJ2hXSky3rD
YPnv7ymNgJIrc0H7OChOxYNrIpqMBmtLu/IpbhvvENs2oRglsgAdkjwzpz24EVpSoNggjTr+DNLY
2BVhZF3IJfC7lWnFyM3iFHdWTQsob529L57IirAeGOkNPUFaS+Jca+MSGYH7qxpbZlwcmorCK1ZB
/YKppa2C+qIm84oILdh1NSZNPLHZOmgC7rqa/HY+ZadAMoM0D3ddifoGjtE9js0B9+EHHbTtaBUv
tENOePrC1xu4Z8mHR7/LDB1jJVAH0BWd043CfZJ3pXjGXv5VYWmgRd7QUmrQLYosZyQXdgfmE8El
8ngo6p7on/Y4V4BoQlYpXhu7PtJhkEwYymxX+BLVPHTizmRWGxhYkfqQu4yLzYtJy7wHXYtFrKUT
Xdn5TeMwFTWHJ3WNCVo8F3n3MWovubg+LscyUva6mt9qh8G0hb8mKlKUmQHkOx2Pr1XSrfcResj7
BkVm58LQ8mugTSN3K5R2wTLhrdaGYB48mNmTAy6K/Adr3qugKc8sztcAbXNguorIse6jLha5q0kP
fbKcb7etHiICDvdK80lMbtFcjDaHSjE44Hv0eKMDF3Scg9ZWmQuLf0Ss4GXH0ubW3eU4b6YcX0s1
+Wd/io7wksRHPeAVskhKung2vH2/sykrZXK2qhlMbxXOe5CV407p7Nx2+85Moyczr9BXYMkaGmSo
RCe8gHPhTqECtY4cN9xFdfttDAZ89e6RDW6JUXeddYrlD7PeonKAhJtGGuvP8sBPUDL8cp1r+xrb
tGlihw3TMyvg9lj07uao74+EIOquQQprmnuPYJerMTePSAae/CK8raqmId24eTB8n7shwSr7rlSC
Di/jUluKG1S/wXH4aicMDwqztZxqomYGRuVN7z40BajGUhftzgoYWJQkAkx+CPDaOocz7wXTh6xQ
O9hC9sosxG+envc45QX3l7COlyF0QlcSu7kXwu4bB2iR6W5MAeKUf9SjigHK8sDUBAfthMulTIVX
qyjyu6iDh2MyO1mN8Fau7iQ3iJyXUEtVbZgovUIXiw6BP+9hVvlbaw71KS658TvSvkn6lFZsYn34
bjTd6m98NwTOdIhhcCx/97ETreYg21aBfR2VfNVBe46HKF41jHe2SFopGhVKXNVYr77InxqH+cEg
U70iuvMTFvB5bKxT6cQx61qA2KCdvk7NZdrSpU+Iu1+ttCl2Zh7f40QHZ2TzggirZDCa+D9BGDzN
SHAw383qrqnIH+npQjr19ES6N5gzOmq10Tn30mS9TSLdNymMCOCnV9FC/pmyYlshhfD6JU8p8H6n
w2tWoeoo0nyJZ3LY3RStqgm0ld14z9bSIm89HoOKr4rko8CO7fiCZta5DZ1mnSaG3IE8qJ8ZXfCo
Tk1xLORTaxb39mzdmFUILEGjepJArdJxeqWpCRjJRg4PTHAjaYXJLDUQbBUfTeNt8yyAKzB39Df9
r5zh6HMXq+zUZuGvyvKvXp7uaGh9hNmI1jdA4BbWP7l0MBsZzqdJr2kFWAeqXPcY9lKc/Gnxuub5
tBfcalE4zWvKIb2PrWi+T1nfLMXilQ5fcbIYgNF5FpdEw4YcfF3twDUycpvIDuu7g6Avc1Hm8Msj
gmijXSPcp/Z3JwfzxSVT507RLXHJ617Rqqn3qQkRP5ws79SlvblObURRMgIMYwC2bkeyjpirbeL2
3A/KOOUmTg6dtec59ZbVnzL61aX48APjWBsMPnLcE+GIh8vUHOtp81ikfvZqpJrG/v1U9MGX7aFT
6IyJu/uMTn1Im70f+eEWE6NPcbDxp/IaxT4zqYq5tAyuavxytPnpZ4i8SzNAQuVufSO4jUjwmJ37
oHKuMbON3WAE857R4QtGcF5SM72XfRtiC+dBYNi7bgx0obIhPZJL6V64pXeLL+Xklu5LDpx2p0dD
IGuS0R7c16NV4wY0UadWshl/cc0etylQxn1w6+dFBISn+DAqU7NZgXdibZHUhoQDSIz/1cTYYoY0
tkjNkW+Tnd32vhrOFh7Xu0y03D8JT9Qo1yqIgySvSbiaFJ98zWniEZg2jauZbMdm9gAOdUZ+pR+E
bWQP1vK/Lr+NrTbcxm6oNrhr/v7locWdwSU8P/75i7hZ641X8g0abIR4lfXdnz9LXze6+M34MtFG
qGzvpR2b/DaYAgzZaH3SzBxeKbTro6l6d1MSMrcFWmIdlHAI3FRZBejNKVfR5J/qMBk3Abd8ml2o
1TLGqkPy7EEcXQ9NMxyr0XsJXXGtIrqsE9qwvU7n19FMnsM6dHdj7GbbyVDzpsUwItkPsjF9q5ZB
VIjvXw71u/Syp5JIk42V5dlKAbN0AYUR6lFiqKkfZFdOh9b+1mH9C+QV1A9LUV/QKWhwadRE32lV
n+aBYIglvp71JjkpM5LqfDQi8K4YCDlqm/rV3aLtYPLveae8bBld9te4A9jROekPHeFgAz8cksNP
50EEDFLGmMo1PzlL8bX4v3uvLndW/8JqSkmuakgbqDzgRLmJjaixfmMWWPc1bWfHxvBjmWlOzEQH
qdA7kNfGblZzZ47q974rE+4B42fQA4CLvfo313t8nEXz3XXVXjTQ0qdpj+KgPAQ1gx+MkN29HPz7
LIvqzVQb5sU2zGutElSVQQJkCYYW+sWGdZfrS4b99qH3c3qQgoiduvntEKK28z6Z/dAwTFCl6dJ4
LKpR8Lq++t7jAMwN+wbszmfixu46mPKf2W2AdI0Ll8SMwrVIsUc1TsbIPCXIyDNr5uEu5MumqEAj
3gJEeBhiWJ1xv3Bxc6zyMv+GPqpu5aAZRrbpzci0Jh+IuXDz8httqr61lpjmPuKveElBaeDTeItM
ui0WNW6WzHude1e31sE+H8Vj3ApJS6+9b+XYnrtaz8sCnbcGWXJGlvonKIET3tP1rK+oQut9bhIW
i3hlCSqhmwxKYZMiweMakhB0mgTeDUKKZl+7uLzTbpfkzl3PBBuROrIkvny9akFGrGbE/bS/8HT7
nfkRl/Re3YS4L3CDwAfq0zA7W4a56kG25g/RETs2XHiUrla3ZTSc6rpBkuaC1DO0+jUvVlumMjfG
aO+0HYSPzRxtKHH2jo1XJtSSJg3tQyC0pb0mbchdw29jjO0WzPYzuvOOp+/TRcCpcYGi0XVCJtcV
eVt2ckkr4DS2W26RJ7tHAL0X3uf8AejkmiCYnClLceoweF+zsSNgIiPqsPFLZ4dI7HUhUUO9lfI0
j9mlbrGRGFN8mQcjWdqFoMAX2GeYPUyJu49R9GIrr+68imwQAVBsoCzc4gjA/Z6KLxHA9m5LTDme
f/W9NnmA217f4m3AMWDsyCJBH2dlIIcM9RN7U3s7ZnGxQWvLBaf3P0XSnvnWX7Qaoq1kFg/CVD2Q
W7sS9gBEvB2eyxF1tWt5Yl2JCZgMkqJ13h19Vcq7WYUvtBvgAnkATMzMOGuBKrosDGNDTx28NuY3
hnIK7xs1O2VqS+Z9hEXXt6uZ4wH3kO2fA/I0Vj0Qyz3EvHX3bERk/ZpaNvcehf1oofGOkw4zdwpG
tFTv/kTcbFe6jOLV3vIIYYgbvS89mwpH5/2qGT25wvvyqmOCJ0J3woKQ3w89wLoELEzW8q7GMJZT
SgIKdC57yEW4p24cl8F4qPK13RHYObcZPS3rzmja9zza6pE8QulN+KYsdr701vckhTuRolZu75KC
rwM8dMNxsmEPIwfFu5rNeHR7nEfpaP00vfHepMVZzvlt08cjejGKNVn61TYdwt+hdc+iHFbwi/SJ
TMZwV40m9SzJlW2THBlXYjJPopdxaUtQx9w0pvOBJuWaaQ4UlB+46Msf0Tzm4dPoZJygMtkKP8Vc
hoykKsCBeeIj4MbNRo2/SMzQDYyhWKqHfWdpSFREuWgJmXChLhRsejMqTHoEL3jmo6vP44Wi0nfk
L1pMW6SXfGaSHd9OjLWMxHqYxJl0KMowRmGdIaFbQnxGnnPLLOgN2C5UbDb6XVWlxcrw7uPBeQwa
90M10VVU3qOVZTfY354cR11DJ6CZzkEYV8culw+O0XRrKd7yLGI8Eri3tZ/9mnzC20brsXXCbtWZ
evGqUuikjBpUxOUURrBnqCd6WunGCIo9MP4nQxjQlQSvDv/eDZd20gQ1hj5cDHb+FDbRPR6VHYB5
gGwJN30o91Pu3kbk1Y5l8hE61WNi1ESKNdU1qvkDo9veF7yMjUVViriLCXF2bPPqHBOQ3Dj5FxJM
Drx+C5UMhTrxmSC9GKbboBERX4zaYjLOFHnUD8V8h1WI7rjgoOvuDHJ/jikEpiJpLya5CUw6XO6l
7ZJDjNy5E4d5n7IfWyk+wNbrPjrbwXk77bQqfWwQvAYDBuVqdLqDqdGMjYK4WO9SVcgGUmXcDNzX
o5guMjPvEnMRkshEbSvApA7V2caJbKKqRPkeuhr/ZEOhOLgH0TKgEL6ZrKXfEy41v2VZeU1BSWTD
sM1IWVvPFZLvPL13WHRm4NKO+MoWn1EYeFSt9gyFGbuQi1pzlUKPXEssJlgWiBtKajZAy+UeQ5Td
RMR4XCpSQHgQcwMgRaUB6yRfRRdehnFRxiT6dvlkTd8Od7pzd3lWca039i7iiKFjEDyA0HR1SrwT
k5kePEJpiVNsSQVzVTeMC6dNhvxqK53GXXFtWdVZtK+78WuYq9eQys1rKwbXdC5QcdoVRqOjqtTH
UA4VcJowARO8lgOC6UoG30Y/HI1BMV3o6nmD2lACCJn2Mf1Q3o8l2AHzTVa6r3GM0r3w5HPTVofA
LH+bffWrJzB6ExXeCxqB33M6/iplvyYGkezp3vjy0/g+HsWly83PxotQdyEfASRGj6Aq+30x+79Q
sN1XIoJj55nvSnsflVYB5W+Woi0ddo5ye0jv04PEh0Yo47iPpuzWE+N77+Y/IbIJJE7yeYS+FPrm
XeuB/J/tL9JFyHyfW2xDI5Q9S7mg0cpHt/oeuFysIWwwkysTJJZutjOz6Saq5ke7gO0QOW9hKAhy
Dw6ZstQD+qN1iFoqacu3tDU4gI1u2qgoP0WxXIHvinZ1UQDvbPFh5cd0ct4mr4Ed1a9DS6Yb2KDQ
A0sXQNbC8TQxMddw3W0JSrHMmHuWRjaBJKf/hf5u8sVv4r3UTbUAf6AZPVaAwp9DT6yq2HUeERu7
z6L55cK6Q1FitHsHENSzzb/NqTk9FJlfP5u2d8q8WtzNMVowmJTxiWiJt6Im8yeF5PnMh4dLZYbn
8+engqHspnP85PDnp40HjCgxy2MyMmufcB8zjnbgBjfgx2PP48Cwho8Sd7IE69VK2W3J/CZAtXaC
B25sF6sMeM66xD7MwiveBBudT9b6r1ALfU4nNDulDWZ3HFHsecAmp0lqGhtIhUM38J67JFnsnfQU
guSV5NLmFgwqeMu8fMsIGd1Xk1HgbbTUm85gZhWx+zCW3j5F334e1LTY2/lXPT0SDp+UZKwmxvwr
EJ/RrNWbajiljVbLtd8N43Zw/OHNT5NH2brmw2xk6hZZrrWybdE9wbjCpgEmqe7J600YnT0Ns3Uo
wHdc4hbTI9O55gBH7kGMsFz8jrJjsl/DJDrhfPIfGVtFQOGnw9BxtDv1eJsYbvNYNVxLnAGtltAO
HRjZRReJdW3lVjRvVJkt90X43DU3vI6C/W0wm+d+EsE9mztFsPQ/yVQESLD80bBJEWb0/i3OgvkU
G/H4jIX+WFllgyQlw+Kt8e0pta3nbtpmMzq5wcP1Bo2PEApXvghrdolikTNHYZi8+YAQ1jPCqhUG
4+SQ11zbKzyGK+pwh1vvOaPXyf6ai/M8Jz0ENqfaxPprqFjwkwXqZg7KF2wGuF1L78N245Sbl3xy
O4ROrJAb9EM9xsPs5OkmJY5h9neovekq06SJYQhlcwpN3+rGbY5KlDDaR7/vkDFk1W8RIoIPPLBB
qcRP4RWP0jfHvVJM8eroN2hlTUZls3PwvF5RsJujurdBXGG1pX5o7MhDlKesS0opQYuwh3zmI82b
SniOox/bW1oxT3R/wUGYffcID3ZPHVme86a5ndTwaTBt2jav5DZCAWoJEFTYTXzdndAhXrMoqh/s
0j8YtnRWIujf+7QgHjDtk5sROWnreEQSTshkQNjSFG5gcsXGD8iFIEH4lxUF/RFlAa5KGGiaAfm8
hrlhuM+l0/as7dTBMI2sQB28yv81xlWyt1M8oLlpPotpOkLgf4IqguBihqguPIyFhSe6I0x+mBqC
jEgr8x5QZb5ESXlrWAPZEjyF20LqawdMd2l8hvt8St6pg99SaIJPfdFfZWG+xzXD/i5xqIxr3IEE
ZNCAZ4xAmsWpbaFrzcFjvlRNEQhk/BjJjs7RsKuIljiWYsQ1JULYsdy3FDwPQnLhVEmQXRsG9+W5
wR2NkD04oONHS+WVbnsC3cnz4kGtrbP5BIkVxWCwxPRSaiYDJ0yWO2LFPoB+VP4hNeol4qSwuaw4
rx4xtkj4DA7qKLuxVJjuS5YuLFo8nSdAfOnODronw/vd4c5I3ODw558p4RSdcvrTUaecw0gpDh7U
EOWpdRzIXHlnx/tBtFc5WLz1YXYg9q8/zTpEOAZOeF2gVqevkzkMAMOTOTfTlg4w8yL0gDTGqiOV
ECE9TmqdgJRaJ0KYd4nV4VEVjLSs5Xtr7Kw8lcu/+ddPDeYHOTZvuOuuf+hYEEaLWdQdpqvX9pd2
IKc+qonS6GNVMhbhcTn4VOvjFO9qdMa3lIkdI6L7QqXfxfBRsAYOTMOzbVc3txAZ942ZtAeTufkq
/c5ADa/8XFW3YQjds1D4O5A1fvb57CAFc17CYnjsZ+hvs0BonRCpvTId+gjoEcr91DVv6rHPy3rn
Metdo+/eSA9JSJEae5/m9imF0rcuFGFRkLWOzHYIm2mmX1Hq+3hBhQdErbsmzbcU7rNDWzLSNGzY
2mzcGlvq4GfEVD+Fb1GIz9MHyuR2m4rqvvMXx5kiH8E1uTyQF4YDz6GRrTxNwoUHpCa2yXfqsP+7
ZCwiwhkuQPnPdUqmVktaVZhCIAGR4Uvxu5fFTU97GKFK/kMsw6FadEZZtOCCDe7FYQ8PvDfxAvbV
CNm4DYCC+0+5asi9xVyVdbIH0CyPTGYsbD/RolHw0AiNwCuIuQTWRdd3O8RYVDk/902UPs2mnV7m
CTrshDTPj1qxKjDarlDA/UB8AqYn2ALZjioChe61l32UU/okTXW2Zwi8Du9fikT6atV4fuiAtma4
a8bWoGYIA/D3eEPKSDvrHPzoDmXG0v7qEcX29lZ0Bq7SCj1JN1Xu6rZM5vB+ZM44C0DkfbuE2izV
sd1grJozA2K0qD26nfY6CQdWeICanakjylP/QNYNMOlCFDiyJ+vB5ZxjEsBdnSQLYjrkzincH9U/
JERG7ZOyrnfI5JjrVzu3qp9jdpcdLmuErCeJvKOw+zM41gxL5nwaKLG0kVdPcxLjwCbaqokZf2Y0
u1sP622DB6AqZ6wVyF+hGcbgOpcxvYwNBraPmVm9Oan7EMCbJoEmv7cZ1TvvdnjTx0a0qUv6H9Pk
AkTJ1S/WflAUr6Iy8ddZJTmWUTndkuTuECBawgZPBqhyeWp3e6cefucRgB4XPno0dzFMHO2cKtpK
WQ5vpOitNYAYUJQBoLwW0Nwh7oz3sGYzbxW9IUerkHTfKn+qiSZMDV8+vqVKhxu5mC1sZs55ilhH
kaaTqUudQPBm/1riHkRFhBGCoCJJn0NuvutGMWsh+4e+5yLH5x7zew5Ink40mx5KPalqE8wQWWq0
qPg1FDrlKWvmkXSkq54DCtI/vwSL/e/fTJqcztcQ3mU+rZs/v26UvTr986ccakxU6cGsQlGoky68
MPvrh3/+YCWMig46omCXyeDfv/PXD1Xen10/Scg3Ix6QQIewOJWDKE5/fsR2/WE36dUpI3NfyoVj
a6jDNPtEmhHRcNMS9EgkOvsPjZ4dvDqeR4oHDQVlZwwN9DfooMLGF+eGQ7RXtfHpDjY1vz0xFGrz
+95F6mm6zkNnlOQ3hncYdyZQHRQnNCYJv+r2VddmPEpxT56AT3idgnOCOmA9mN706Cd3viPcrWF1
HEmQrFhhFmMT2kpK8Kj0FjpkFKfJsavEa4644SJD80dTAEKnI1nQCMQPcCxsAxgluPI3R01NyQK8
s6DoXNBHrlBfEZdU9eOuF7yiuTKORQqMJ7dM+tJTtQel/tz0GGcHHydeQTUOkJukUGIAu9D6cRUY
bDl7wUYWORnxhk6eZWYejbD6gExw4KoXbmYaTGAihzMnOprjuOJcmjfebHpgfOpzEIPPD6rwwi0a
Hl4lnTXLlt4JpjWy9qhpqNqY6lE74ioMYRI3bbsJnfg7MM16p6dLSdlEbNP4JXxvKQHVZ6BYtihi
HpLaG9kvenSd+leWiVOrsXtCsOq2kQ92H43NExwoxC7J7CNo5iZVj0F+QFufLZlZ5bC1gVluwyGm
UbQsWy3Hv9cuf9c9Nmpn/3OpL4v4nyt8DqJh55q0LJYlLZuG9f9nYf/5H7ArUPg00ijV5gARxJLT
7CNDQ362bXR+oM8BF2CqEOkKe8MIJEGSWbebZuLZm0KuSdIYqpvIgi3bzZBHcnVrtuEHBE7jhGoX
2n0oaazY5rzDdXcQHpsXoRU8FTR2bv2spYFFg2JrxzMGEGP6BpTY3wC1ZDjUV7+b6rtQwbxG+rZC
L4GkHH0sIbrQadhUM8vgXptYnH3aenFmWMmlkuTnKPG1GGW3yqu+xhikhEQkgFwjPIB52BKhNt10
DJowNDcPbWdj6Mg7qrVC9zujHl4KgGnwfnm7pwFsZSZMeqZYv1atQfQB8fN3hie8dWPOxQYHyoPT
33XpJ82+fCeNzma0dbAHYTPI6Lsbu+6OOZvxJsTmtYre40ABZdUEtJldfukK6GKiwTbp3U5eHW+j
OB9Po33wCqoenqjHwR+NU8hAbNd30D8JtkIjjm8gHVDm2EsgJW+ssYKP92woGK2a2LqtCRgNmEkK
JDQi7gLfNLF5ojhwe/oj+GDwVW/hI+Kqj4cLYU7hSxEdi710a4Keg9FbGQMFNnPAhIwPuBrILOhH
mrwjMZdkeoJc0QL1k3N6rDimX9ib/RNuPkZCI2ci9EqskOlO0e7dWfCywTD1V4ayyLhLZBIzTNS1
GZefqcQhokglYWgDuSEC/p9hR8ITV+2K2HOP43ExfUU+kHd8IiMj/57USZoSiPjHVQV8qSwILWJM
3G+rMGJ92sXALUAevATj5TipC7vqd4vZ59xH6WtimONudt+59xHOoDf+4JBHKcMXWhvVLiaulyFP
mYKgqoedpaFabvKlSQCWIscstLMWLpS2syUnCTpo8Sqz6Akm3bAPy+ECUsU9BSW4aECVfJgwD3ap
yQ5eWgmGLPAQWVvCLfC79ZRM38TLix8vfrM6sFa16deg8uLfM3eDRKRsTWH2on1PnSfuniFYwH0S
hsSQ2QEC/JHEtbpmdk242BuzjPxOwf4stF+cTJT2eAXbs27j4ZjTx4AU9OP4BR8ldhstn8Z4YnpF
p6Z1wYIOYmYwyOcL55CIxmB+Aj2yRB3EG+gamyLMHyScnj3qNxI4Jg4IsCHsfOjaMUgAIousfYGv
kf68gFBVYrNKqNlgE4X3+bJWTZeet54fORS5KEEG3fYgJJinXAeDLAr6KkdR4K+UWMDpUQcvPooI
a+CZrL35vqnnsy4XaTnRtf+Po/NqbhVZo+gvoooM/SqUo21ZsqwX6jiRQ5Ph189iXm7VnZk69pFo
+gt7r+0To00kSrwO8BMu9QA/RZPqKwfRzIKCCbBYoQEQueJtSNd1BDoYQhV+TlLXO934pTA4KPRV
ix4vv8IOdxFFkDvMJhRs8o8Tl5ouYxJIwLCta5E8XFvvt9aIYi/Q0famQ2FtYYNgv2+GNyCrqHQH
VBymeQpVB2XXZHMga732qJf/CvURx0rwSg28GnScAalJZQY5kSo1jOEDNaBqQ4WSdeaPAKtAQsUR
qSQibsc0Ok9POghnEX5Jw1YJOEO8fLAE4n83Gj6FmTo8AgoohoHg6KEh56KaaptVARJ0s6wOccoa
a3ZClTAEFYk0qdHll4lsUar/iItfjUl5EwFZtpPrx8uCSUqYQYwjwBHTVDjiWQt2ZcVw0gKIRL66
aqyxaHA3oH1qEkixRKcXS5KOLRckfuQIHwsMTgCWz+5OwJcGBxwdVH+CEREHjjcKQJKKz27PLkEY
+M3D7SNCKFRsAc2E5JkB/tZ2rZ9EW7E/O7mO/x1XxFSnKlJRV/zWhYSWqyPN8quDVUPPYNSFgN+S
h8Ri0BwiwRsrIVZdl6jsp9jRlTRDzYBcDO/vfkoZboZuf5CsJvgS6efNqN9OSfKG8JWRDHFN1jyu
mKpPE0WO3oqvIJutUSmJCZ1C/K4NUimcewk/KnG7ENGpdFdQchCf61SySNEfgYNeW6NOnoRfbmqw
6pyT1JOmRSynqgNutzF/9twMEggLlD7732xTP+icE8VymVDwdjS41xmpHXEe17sOn20t4dZMMdZF
GwY/M32xsgGfz4Bskuimgfc4VzxsdUJcuS/DglB4gwkR5AcGZLkD1UPj5YZHVKvjDnaP+afP9chg
rTKTe77Tzm7WM9Zhnbwx5/+e53A/+ioIuhCzYt89NWilna4sHTu6NZy2hdvV9TIpYnNl2qjMYhX1
hMZq1iN/OvaCkTwFpBa+Z5naFVsCbj5drg2yi6YGdVdl5M22q3KX3KD0HZjRgfRfWOOj2XtJfgir
6M8APQmnmhOHHgokpfQHaEUdoDtkrCz+4hUXyrshhYLlMoAFTV/DiogF9RC+jdAwk8mHADrgjIwK
dRt1gFGkmyHCs7R7qGsfQ8WZD9WYyG9bOzZjz/wsyB6tiqMXQdql1QJ/zR9keGnq36o+R6KSLcto
Co6M3kEatJjhZhFlC0sRQQjWOQeoJOt6ttIBybhplW2tNvoYwB1gzSfxUlWh6uSbNsI6qQbkXhBE
mS3VMV+qdRXMS0X0zk0myAqpVmEf969NB48xQBsyqdOuFf/LfgjvTZxlbHGBKOkqNrIbwc5LR0u/
LJOpkCIL5lrBR6u3vAycFv65afJustMfipn4DbelToDkMCeLwnnQcRPWWud4WM9mpAgBHMb4kTjK
oZrN0z4XXRm9E7LZLwo322lh/N63lLQ5L4lbZ7rpykKxxrPjyg2Jxiefn2Vzhda5ybXKgSOLkvB5
SqVQmLeMOEkKMN8rg2ydtlZz1mTKJEUzaRyK/Go4zaOw37GafGVJC4vAUJaBREnKTKhhXLUPyYWQ
jF9ISWA5MpnpfajU7mDo/m4EHa77WMMHOQ4LjvkqTCdWtgWWJdOqt7rR9Lu8jtC7WSBkVTmu24LV
HDOXH9Vsl2kP7rDodX0tst5lQBkyUSka8phq8k3cEigHiWqV3ZzLiYJMMgwf2Rx5sdRfsq5XvchF
S9TmzSlZgUHWUE8kLu1IiYPViteITDlqnUs6Gy9DlF7pMRrICOSNSBetOFc62DXrg9cyA/EDO62m
g3uEavbrg5zaoxycb0KUEQSVoWlQBNxRLQDpH0uHUFqALtLnu4toRPN3Wwd154gy5H+Ui8LYmXl4
QCjLjKQNp1c/bdiKK69d66ByJLK4IwUK4OQyd8uNVg2IHCMTQKSDVDfMUEZDPnSGWf1q7BN4XAut
b7VlOoVrVyBP1gp9lfAOxyuqmUS96rsJqs8wRLdUZfnf5K9dTCh869z5E82lT0qFOTCBkXZOWxKQ
Hgp6SofDNr1XmXKN3HnJsC7wzG+qpmEJOg9jeibZM+W0qWrdq8vG9SQGzlGmr0rveoFiPkzHx0Ej
/kSQPJuQSCUbUYU9PB2RXKySi4oh8HvTBj9JAtHPQDSjBv1DhgDNi1ZlAJIepZIdSwMV/8ibFMOh
jbPMX1dJfKY4LNZoHmb03E6kw0mP5RZg1pTimlBtOhvK023ZwSuOzT+1mr+k1Oq2Mk953NGwrENZ
UizqPLX+jnUXLrIMVTkQLCIR/irRc3X08ksLB8ycYpOoY7sHKvyJA+qDkw7aTEFvUDEnXShISlb8
cVvbSd9zIvHOiOMO7Bg7EJW8VSOfhU6NwYw6JxAG6Qrx/P6ulorfX4kHguGC4dz/1wwIIWnU9JVd
h+9d1CoHUQTuohOo0GDRngDV/WMQ7bFz+rMJdd3VLnOed7Z6ay73b3C5S7dq3+nkBm5JLLPGsNfp
Ntd52DzRuvIXjDAYx2WVrXnnr3w1/GGnde4J4VirHZPQchsY/r8WoCN4VQiedi25vgiD2BASU9rV
B/2+XGSkYS4mylDPxG82uujWJRuLeFs51dbQxZofVQCvRvfQ+c1eWhp4XDAeUSG3SRk9eVrUXV5K
h2ONqMMf0TYl+nV+UJRofAnd1PKMkLmazgxv0JbO2N36wETsxn5/mvw7rKwy8cnnbJ2z7CXK2CR9
V0t2G6TczqZPaOHxrFlmplozgTVC/sFQYolxdZaUMJp4UOftSPwMWQF7dQNo2Og3A241VCD8PgjO
fv3paDTDZ6GyOTNKWi1XxROwsB1x6ufCg5qS6/gv0xjoNS5rHxR6RzTuW9WlNZiMdI/gbdeYEw5w
ZgqyKt9G0WzHOtzN/zIiCrpSbtFA5GvrZ1c1hHg5Kq+JDOWSIfZss5VwFcx5idx6pqzHTTVwMZp6
gdkue4iu2EnBxtNXkyWOPIZj3a8qIqRLoXyBH0Gfbb7EQfjVtqnD1w5VKIdcE+hx5zWmdmpytpuO
DADZPayAkak/XLPU/85lC8YuZALdE/gBd3QthuQB6ZM6PcSiOUzeCAfAwyL8O5XTI2uGcCXrwN1Q
5aF0ZHQZSPbO0KtXrn6A3tBs9C57ukO9d0LDJCa+3GW4oBA4SSqdCYVD6dxdY06BL+zfaPDP8ah8
za+sKSMhBI9uFqOWVsLpamCIkQC9q3maNLbKbwwHYmGrrw0rLeJs9K0PjwDmu5iNPOfesV1m2cnN
7jHNRsWPWxPtZPYMkjKYBMPYfZd5utJJuubAnfXujS6AL7fSTMbq5nfgwkbW3GpVB9m51eBDalRe
WTghnQjVb2MuhF2dGqXixTh+x4NprKTVXsEU7qyoChdkezMkViBXl+SWhoLxREpr3RcfGllHW711
37sWSlQiaGjn0lLpXnJ/OIc07nFI08pGAe+1YuLeD8CFRP1a82uoLC+Nb16q0cqXWTqgFcA56uX+
M9SLJ3Mc9JLlLL0o+zXAVOquqr37xIKpLZxDSwv3jvmTz9BJkupZdnWpeWH8snTi6luo4yMJE54R
gtvn58Rs2ZzT3YD9Bnalx6qgeEcGrhmXnnVjWABQBGPUrZ2ckskgLxwMSAYeJE3oUXIF2ASMZ8Vc
zQdksmOJN1J7HeEakh2ZIk2KeJ78n4l04tmajT6ZH8cmeGG6c4d9pjcAJgveVFpYnkPLU93p6ldu
tmIPu2zRiEXYm5PkGIILOAgbtpzvm8ukGVLWiC6SM97JTGh7KrB8GznGNW7FgQyaVayE7zlKw3oo
dogSmHDze7uh2ISqcmKliRFbK26AZKJF4aSbIEA2N6IV5ewzF8yKn1BvdlnaeyV3emQ7V2eQcOqc
C28VUkLrhWUPFiQEHN1K2uy0iEPWzRgOqN6GESKDxTC/IGftZtE+G13ylrGShie9Dy0yu/2h2hkQ
RLXShNeYHdAenqORAXStFSG/2rQSCfVUnNeb+eWp6dnH/x9ipRJeVBTTcSrNVeyT0gLIeZUXzdqB
D+eO/tYN5BmUyD13jFc/7q89rJiSNDAM//zBmUYbGvJj7OSZi+LJh79tdCgfRc8vVcA48wP/W08T
gDPVcnLTvY1Dau1Y2ingTWcLMWxCh3RIy5vy8YmOft6nvWROc0TY5/UFIiQ4iQGp8bXzrTgnQovP
SDp9z8nKLbCPfTnxkomIWsSErDIwLw/zN6ITphZUDdfqvHSJAHCVqMcWom3WQZEu7bq/izH/4djt
HGzQmLzuIoNk4vPEatKG3GGdiHz5NGTAI9el9yCOUUZLmElMFYxB+RxtYxaVqBfiVy/xiLMmSYxj
CxWuTIe7YfFVS8vcJQ4Luan2Fc/1xUvj5jjGcm1vWgQvtuLeFn9jzN6UdpC5CHcKjQvnZEDSxi48
V7ujPl9WdkRkL8PaBQD8KyvhrzyNV5HD32RiKGNJsZpS7YZrL1xS0r4BPCD3CB0+coxkS0ak9HqD
l/Q0Of8MEhYRND61pIXlmfcPx61JijK7Z4RURUj7SCv4AYrlEctfkzijlVBQAsesqpeVhAVfbg0P
bGUNJUUrEnEZG5/I8IlQ6tFJEFFg2zAjMFmqQ3y4ETkvkYY8xHF2btTzl9CRoTYfxTT+qoMk6Sr9
4Ywy7eVYJCY6w8K3XlscNFmtBBtwalebii7qxwM2tF0a2EspjPdcDEtV31uqxAZFqDrMq3Aq/9CQ
3GyzszzddDGtDwMr3Eb57UzlVebND8pawEGKvTTL4p+lI+QYudG08FkZvrkiGrbOnnBgJBKoUzOW
lxz70G5UHR6t0j2p9rpUqLvqejzEloZLovCXgDSVZT6Je5XzsZIOTJZORPhZWnvRY4ACCTMo3CX4
S4Wmv4QAbTIn2I3IcIUBOF9NID72zHUKKAwYbAgbyWmzbZzsAODM2NqVA/7DSU1QkLn5oe2ZOfkj
8cNusFeEfLIh3gPNpIpXH03MAtIckzvTDoSzCa8FvcMj1gi3XhGZqOsAlqDzL/2egl5n5UyOtSrr
RY8aazuC/oTrcKtkV+063hxsIXZtnz9NDTF3TwzrwnL0O0inwMtUNrhtomHgaO1bx7JKBCpP6Yha
UVPbI8AYYtqYDDAK+rCJ9klVZQ74ji+Ro9xcwfiRyGmmeH9OzFHWclKFVOvUleZLZs/DiIDfKk9d
FhXpO5qkl9wOKQF9VK4RMOX2c2b/4oo9p1N3yblyU6y9pQi+usR+bwztPiXZ/v+c3wb6u13BMHOR
V1GkGucYT5aI9EMzupbnDGzWIgY8OAeLtY1us5DMe2cO0IpkEOAxyT5JDqp0VkZ7DiNEuxWDSciM
dBqMO93cwdpPfyX0qlnRKb4FDp8PM82n2hBnN1ntg25nCyo29KKWRoSo3wkdFUnqBygCO+LOsd48
MzY5K0s0V81qVmOXrICbsFR0dKyB9h11xk5vKvIMp/5ZjEVxSBqvKOtHQD/MpbQKOv0NmMergyMU
CZ3JKny8GXn2CSr1arRq44XRnXoAQmjT3jMeFsCY1zKNLo2d7otIPfqIsQl2WqnkE+dm/bBmsHA1
sJ+VP6mtP+YKpooaNHNDV68Jyv6YvRz+/BmbKJdQEJqfoIzvBNI+S0MsE9AYpQUSKhiyXRs3x7Lr
P8gT5Mt2IZlUpbVNrOCfa51YLPFSweLjaPlXUUYPN1TGtWQSFJWMqej/NorpXJj20YYTYxX12jVw
i6Wm0H5aVXHotS/U1bj3ThlizSwcLxgXUfeT677pGnWDKIYDGy4FCh/PKNOrUfQXrfNRhTDhdKye
qWgQI0N34M30h77Knlm2anTlVLEfdGKWrgQItgGyVe3NAq2/qUiE9ad0yxUAuaZtftRiutut/eLa
zQuJn0+3a14cIH6O7bgrRFoIevVx6yf48gVlHjKMAMRGGmBn0ZQTXy/1mwo4kDnhhkUxtmnGDakL
D7jR8NIjwmEFIb+YPe4NS70zfs0WLmoXPJItlo851+IpQLICJRo/Cwd0BhGMF5ygDHiE+cEsg2gR
7kmEMeqqdDJSlZkPwE9ZELOTULdEPpLeNGEGw4+Cgi8X1kBFiinrhZqV61J7+L06Lm3HYrY057qC
y80txGmYzsimOxlTcbMmBHB2Fd2Uhs5CViMSVWabGY+HpUxrmFQCNTbWo4JRmaskL6wFfmrGOyit
MCmE4jro2L+R8tGkpO1ZfR1G4EqOUmGqRd8nk+AWuf6bXUO+UxlMLpQuXPIpnQm5PZSyQUClYBmj
FoPqIPYdN3WZ3FvLeZpYVhYSWsMiybNjNwef5YVk0sF/y0AvXfggzyjLxl01ae9DlL+mob8PI4yz
gWzTOdy0JasQ4CEruvnGic16Gdr53TAmfWuqlKORq5yDQpQL8y4aHNh+b7xnSCJx5lZPSQcbj43c
iabbpL3+4ajNxTass+nSpoU1jsG4M6wFSg+fsX5yNPWEvXqxJA1yq7XNMylb5Jk2hzJsMu5ft2Dj
0Az/XHasQUJCrtnIo61lf1y9G7/XgKDq/skohxemsOcEktoCm+GzmtBPG7WyEwOhqxNzNdUe6dmy
pR7NMLjhwe4Y39w03ntiM1QCjg1ZI0GX3cvkTpQH9IpMBZBrLeBLkXRs6ep+LOU2N5RPTjSvZZTx
ZaUfI0apcd4JmDvY0YthbyvRugZwO43aDcbUMkqm2bLion+ocXTGMU+lHUUQVASRDdy3eQWcF3Gr
6c1NdOcqH13DotKa7yPk7Uwo9WRN+DSrZtOAYUXqalRfqFO5uz5EaxDfrWS7nBEUBwE2fXKpQ+PO
u51GrE0WaJgOThvtaiVkXlsfDSVikZsE7Nadu9QVthzjeBwm9DQ8vSMwc9Gya0F/Jhel0V8aByp6
Hskd3C1AjRjlQXSbTgABHF4rr7j+Z4T7G2KTsdhGAwS3lX1hk5OgoWx2iUwk4R3DZRi3+x7/fYFk
uSoZuecCqRXJkDxTo/7JKf2dYtngLEz3DsHSHjDvX5Hh3w+MSmH6Z7G4y78r8r7QTajLslW6g9Kw
PVR0A9NrL2+27O+tDBtPQLliMc+apcZiQIFe3TSBkizS2KxEPhF9mf4vlcGLASQAMqxycpOs3WZq
uLRUTK+phq32X23Lo+JWF1Rdl6QQNt8bCrIgwPIcqGx3mDjefac82Fp60wduaJ8xQtFHmwoZSEAI
YKglN8ecTlVE1ZB1SkQ0MNoTiG02t/QIlg+oUeqxE7oUvLtQqtMPx/2tTNqDoowvOsJgzL5fTZlv
ldIhrD41PpK4gh2PhsOZbhMzPRo6FjkOEjxbusR4hu7Zt7tHN7VbSwWMXMY/wtIDslWxQwrL33a9
km7llIFAfXXcYovGYKM6JSJTcnzCwf8o8go7mbJh/05IU1rwlTYf6Wx4bNjLoHWYLkjwwwUgiF3i
MvRXwuivq5pnbQI78nF7CXOAL6sq1NYGggQfnH6e2lfCfpa1CE9BRB+kTv2adKtz6CQER3Vr28cP
7Oqc27SERUiQmqZgCKoV9K44XWYXsUJtWY00KCh65qzJ05Q72UItkJn19L7dnDeObpoW6Gg3nCzZ
Ye8KuiWPnIACZsJDpTF0g3QHQA1QOMZqjD6W77y0ifiMKeUWMS79Efn7mE7bQkFSM6itNxAu35l1
CeTQflGT4lOfoPKyj2VUYxf11ikmnIyYJ5lmaF+Q+JQl0VO8hGlX164avpmpmm+0oUjXHcPpFMfH
FnXSupzaffrDQXvLVJ6QCu2sp/vxjfmLutPjHxdtE6NPi+84G1P+GiQIEWG6C8vggJeDsjZJH4hN
xMJxq47uIda25BeutRRkIYusftG2OYrt7m8QCJF1lG4o5z7DEBh+bsEbHDqwkqQ2YZw2yX1zyZKG
twp902KXi7uCGbbD7MCa0nLtW8NBiXjCIsNC59VNh3QkETTtAe2RR4tlouqhG+s9d25aaNHKR83h
aaP+MAmBIOwd9og+324NmLFYE8zKDd43ABE9antIcdusLG5ln++Dce8UZbsqcPNAeR+3ig08to+5
t0un8tFSMTxSXAznNuJ10jcwhuW8wb7DRtdeUBK+I/IKl8ls1W0LPhtL34q+P1U8MblifCqG+hLb
RPGlID2igB1eWgkiMeyanWn6ZZtIm1LpOEus4lZxEDnvRBp/sUFV/Jnq2G16uexUukUcXExVfOcE
shaDIh2i3oVYPGskp4DuO7cncAJhIkTtXq4Hb2gjfFd69ANZcUNrySEJ7MEr59QvlQkVMDNsX27y
HFxkD3gR4Stn8pgS25yW1XuIKKUT7yLTnFVv5vCCycrDXeppiNlVK2XjNNfUFPloa+STfdcx1Zjp
uRb3cjWxHJD4O71OG958gwVE1hhfQ2CH+0G851MVrX3NB88wQnqM+sOIso2ZGS2bWgl6aqqveWbd
Qc0BsERGuJ7c1DAK6BP4fxjv4TbkcfgyVuWLbFX1qooehHpUqV7ZMlg2jQnpDut7AOskuxtGcZll
pgslU5XPZsJUDmg4P1VO5L65MnynSOBtm5nhpZrQ05imXqKY7PRbol4SIm3cMMJhESXdMYMMXY2C
zQ3PfRiHX3mvt9gatGbmtqv7/m5Zov2seqXcJVlQQS1khmoU2dPIyXYSo3zH6mEegh45qujt9KnQ
ljoByvAqH+odaUXVOWy5gbJqcD/piwKvak391LGO2yC5wKVkWw9VCftnL2IchYWSHycnkgdbh+RN
WsB7Ss7eEzVJR+aSpuwnqyhvvlB3zUTcRqsX9wZ7ArYLfkVIibAa+BQzpEQuEp2n47jxhh0KFv75
k0zUp6nDutHArewyNRu9qHf30i79zyzVD0Nj9++ojZVDpjLjcYa+vAfAVK2okQs0XdN5tCGWMpcw
loYxnKVgtYo+AnGl8lmpdrxspP86ljNgOaN/HoedO77CUxC4wXNJjJvKgF5h3dUibdN17dVUo2XW
X+yUfbwFAxMyJuoRM3q0tR1vhykgMAq5mwVdbhrs0//0SLLm3+pxkHsGfAwUpcksuoYeyWqkQujm
QfR6iIqOUKCKqOJnF4BQZbT9pJbaVUgK4MEuY+yVmGlp9KZwY4bGbRRGxy2rvcZJtrAoqvZ+Pp0Z
zSujVTEsEJ9AedYSjyi1DftAc1vNaWQiYx8Q8sQvBnfi0KAmVcPXFG7nwg00xgp9QV5eDB4GJrBU
kH0K+18X21eKM5s3Gf8AV3yKqcKavWbdDhSYQx+HjgZNBSIYuObG8D1EGvmtVhd5xTS9TDUl6MjG
BaUALnl/y6jyUVud3Luu/6K1oMVjVbu4Zk+cHNJTIJ7gYlL5kkuEZqkC0YAzsJiXpE0E6Un9iH3e
1SVXWsjkn3jwPaG2VBGsOBlGphqWucR+Fbadgad/i3HIcyYFrSrMVYV0JiokvUJfZxk8eFHyZzES
qpEFeVL2MzsfoktEtPrYZcvAYHBrl9bKUbjcyzJZYUYBfQ/NaTHoPQMGkZlLm+TRqg4QhrdJvHQj
IZf2yHyyGilQmGItuolgDxTeNgZ4lilyaFeJi3HQKhlSRlSgWh5v9fzLzodujzRzWPjMbdiN0ueY
5Ukqw5m9H9ty47eFPLud8rum0DWmkTau7dbYGnn98GuqjWxQV3pJXlLsws4tBhO99CuCMXOpQx3f
SJpNZJWY45C6pDn6HBBqCIKxjzvNWtVhOfQ+J8QiQiGIfpi5RrzrEUxZRbVLYiwfQCWRDtXxnWHJ
w5fjC14LFt2c4KZ/NyyGdcZwVZpZK5FvM9e8k+oRLYMhX9nanZSZ32nqFFJ12jV/t8LXcWvo1kmv
BvymyQGhYcxWrjBJAlqrRfNV4Tnalprzik7c2GnHvNbeu4SXOmqgO/K7NJCvObyHl4QUHy4s9BJM
+GXw1/r6txvxSepdjcm2f0mx6QbU0StICDTMULoSBmk66qEQmgQjj9l4oQZv/FYSWedgTe9GgwjM
Ie+FtsnfZXW9zQXtox0hsasjfBh0oOCuISFQ6XD6f3MG3QbjWbZB51zI95TdL7uqkjArw0Q4Hzdv
iBf5BprKR51ZX5VawM9BBdD8T0VKsBzEdrRoSJ7xQ0kUQasMC6rGrI5vSefi1IGRtiOrQB8ssnAD
z0x8UPyD/aoUVHBuWH+SvrI1qxqCZnwltIWDE4ADgcDwBXnn2E3kbP70jhoAMlUFYjrrFVY7lGOw
866ZfnZYtD2yFOUCFElYwkyblZa2Ak3HSDoHE/xfnzKOayp1HbY4tHwU3OZI+UQKNxa+Sny3mD8C
8iNIinJ+DGF5Re2TZMny2iRXZxm/utwPC4MzDRCfJNc5D6JMFdZhcbCJdf853TrN+lcb8lAigliE
KaoipVxFQ4hqMN+F0L+B+/XBvL8V8NRQzUppeUhqci/Xy7tpm/es1THvB7+Mu+62OlyZpOKAm7Sj
1uHMQWPMq122i9rAiM6cM2WYvqgrlWXk36gDpIp8rC2stUqIdqzJ8p+G+Qow8WXbyGFFwJO2bpsr
eAfqRoMRSqwPFxtrnGWc0JNCkxXztrZwWUIgIbEUpLdIibyk+oxI1d24sf/uC7EnC+sxusZrDyLU
mvp9VA8DR5UHMK4/NCJtd3Esf9jJ0j7WcI3LVQ/0dsE+ItpWOv2SErCHK787ckuJuVtNVejVAy5M
t5nvKiE9nGa/yPx4I5jTNR5R9ia6ejAgxqAHUjCxgcMpMgx2VfYIh4Ali0X4Ydfa6N+BFNrOP+fZ
xrxD28I6obP/dsNzZrOf5PvpFzwP8tEFMlqWIy8nVW4zRWCRFIwZuoFSuitQ9LF4daaagN3klNfN
ii0WxiOJ9m5qceSywmL07C/V/jTI2VHrwqYaEgwIxqyeTHr+66pHulFN+bPuTvj3/xRz+AyUNbCN
Pf9qHwq50a0KkhYJ5l7cD69RhHZ6DJ7CpneMV0D6+BkwpMBjJFdTK52tNoYP7rATxc42judE3g4F
aUXHoxv/+gCwkRrj7nJLlCMiRx8bQ9IqDUSCsY/skrHzgoSbageP7chu8YiDewXag6yPPgTLgUhA
RukDMYS25BcmDgMSOKoqhd9L9Y23gjGlh1Bpy7D2l+E8fOORM5dE28S4KoAZyQyI8bJmzclMFLZH
uPjrCQE9EQPLvPggM9DLlLwHGu+8Gg2LPxgajB+qdDuwxyOPq7nm/xuVEjwItQX8ntpnTCIH0C/L
R0uIG7SUj7qsqj3+V25OpOFBR3PemYyFKBBXfVyA1x/e4il7Z7viGX22octuWPE/8pHiqtG5TF2/
Qj9u/EJUwwtXwIbQoKRNSgg0QOkRJOBGr3aRC/6hyzauyk64BpKtErZBYAdVXWqpO2TaO4oRlCwv
yUSL4sbFRXIeEyhKbAzPrT103vBvdNR7F9W4FSD6nauxPlidM10wjN39Kf+nOtVXovOC97VS2XH1
K0vCcStx8bPx2HAnYucazny6W7tpr5EWHtAeY72jZzZM/V6nuDXSb1GtLTxldQvJY9L4VGJHYaBd
Xoowt5dplvvLfsLePlQO7WzNB1PXjO1rsiDSp4NY2Se9M0hYNNn1LiInAdFLeJsi+5WSZvaQwhR6
iLj0IW0O9UoDuEQ2t7FstWgfd8BUp3pXMX4xXXyrU0mDi9KjQZSxIbj4NbJ6+oV6LzU3WM6o65Vk
tdm698Yqv+jFSPzCdDdbXlZq1C9LprFxkXZPUEoMlFuKFNDMTprHG0sbt3kfraoO5Xbm4pbFQkpO
GDbMiljMTlT4y9GZxKz0uGkTTzPzH61wr7lgvjhizhipoTxUVeSxIaqup0OArrNszDtSv5szz2Py
Wv/WkMnqafRTUwI0bvNikIyGIHtT2BlFMgJPVstH/EPXAgti64Y7ywhebQOJlapz1UfFeILEd56I
jsmTWN/4o7OxNUpQMYINxDq6ctyDMsVHtdMfLnmxeWe+IO1zyDjrdx35ZQU60yW2tbdR77+k2VwL
BhR9zTyDNGdQSgDjgsF/h1pGvcLTUSN0GqnlasVfKcpErT4RfK/p9T7y7W8IPpckRadOsIg3Mx9K
s+OuL1fTJNGZFK/CwR7V69Rac5nSGYxn/YBaxLHiC9zfI0ixGR/tcuCtmyqql6yZdvoobkGuFHi2
y0NSVV+Ux4ukbB5VnFFVYksb0NOH3TrXJ+4mEqo9tmYvXT+SE2bjfwuzCH+/r8xRK0tTB85q8pH6
2gmplO5Zk30MYrIQohxBh596JO2ejYDsoTEj/pCIxx7Jh6GzV3Bs5TGlr86Y3mWExkgWJIIir8CZ
RCnYmy+WutdV4iuGHTtUDhjuPYeKWO0davL0TSr1uq7RQtlJQEYZ0hrS5FgJ0E/mXUj2GRSp4tI5
kI7QFEAFCIh40CdIQCOVmF+7J+huhZeh+ChIgjK64kdo6VNo2q+2aJHccHnElxQVdI91bOEywvYM
xSG2ICrgrA9HIo6+AqaJaBrA0uKAQKnTK0mza4jB81ErQBqARbixO/PPCUQNWrZ6SBF+DFpzLNL2
Wps8ulVhZN7wZ0/MLat02bDNwlWqLAEjjl6ByaCOo5+kDM8OMi1Cw97CCr1BERPblFL9s2k+dLFz
LBk6s6ZhnqKgDOCPDDsnQ8BRPTMjsFZEPKEWJ6nHTtDEdS5WAUvUe8SOP1HH9l0JUEcphnJ28WDr
jvJp6s1Jh95DOAqvufGJ4PA9o07DC/AfSee13LiSLdEvqgh480orUqRIipJa0gtCpg+AAgqu4L9+
FnpeTkzfc6dHBkTt2pm50tmVJNrXQ3ixJ4OK0YQGAJl/kid9VT7POawZeATWm5X4A3+n/deWhCfn
umZ2CH7IGM0rp2PKoCaRiHoTYwsV+Um2brorQ0T28j2x02f6bJ6qoGbdN8b7UXRrsyRFDUb2sdR8
wW02/xG4rPcdJRCGkX94zDfxQtKpXwNR0ESf0AcdjtZttkyao4LuPfBeE9H+MSywZj2uik2bxA8W
v4y9m/NCGr8oNHulpu/f99xY4ivykotfHoOYd6HAEbjuzOp1lNO5zz0cndLeWolxbVKuWEiZZAFL
4hEDNx2HXmPUQ2eMv51mxkIHGQid7k4+5uQlxrs3t6fOB4xVk1vI8GlR/7cnM9bvG5cvANls11T9
D2GV5WObKk5T5YD4ymz9Q9uJCdin4pO+DnkLxfX0WEv3XYpm79QcFfksp61G/Bt+3IhTMGNPz6ZC
HHuYLJvQtW8OjgR3qhGDyosZLxo+EBK0687YEm9kKe1PzcZ1ysvQ87Eb8M57YElXXuA52zi3GMIV
Bh7j3nhusx2AtFLHZ/ab0PuvYy5gyHzofAQGIkzrIKj5YadsBKfeOzZW9ZiP7AF6FmFybs8iyn4S
kyo9s9YvpGdhC3Ij3u7c0jzJhiMpSYtDPA4TLSib2O/eQ7YjrOvY7uOmTwdU0mjCbRugdXAPRtqh
0rdx8CWVdv6fO4WfWICJeyMrcxNhsE2oo+77tTR5KfvtLezwgfWqpAgx6nfTWHzQtvlCeIV3FvuL
wRRXPBjH2lp8L8TBqWb23paRSjckErGbi603OQR/MpQXYT2X5jQs6SleNPaqEBJWW8yPx7LVr3Tc
Y570P2SR7v/oE9rKYF4u6sgQ8Gv0S15KKdZkEj8Yxc50o+DqU+09HFkrKPaNCMG4lgZ20q7GWh+B
sdCwc+miOudh9eLkvP7qgvS/nvRu+T48ozksWnjbWoewYEXDTfmnSdTr1HOddGP9iL/7TB3Q0XXd
vxFPRk1UbOV5wyMAIdxVoj0hqi/aXLnYY9C/VE5VpfuHYNM+r/x5bdrVRTYzFuT6lnrRoY/dn0DO
B0c4+1Gl72GdYvIXCMwxBFX0pYwng35CSidwNPhBax+JiCfecsWjiyVosIA5wo4YAiVPjy+m7aSd
c7gs26P4MyP6eRrIgPjaOzdVhGDB9JumVsQxj15kYG7tze/On76cILQ27VQvKJl+2zT/Jwizp/XF
n8h3rJVhvnXVkpyEe7+pKPyemQutnhrZbjhNg9rNJmmGzkDuLWnr4BLwOvm9oqGkBBTRpq9du5QV
Q5FFfkm3U8xz0JGBX9Ep9V8Y7jll2XFoSMyB6+BqfhoV8fnEgoKAdH4FSHO1m2JPXUtEUYx1jVR1
9Z32Pa5wZFKQSp/kmdrz5xz7hRjTC18Oi/vx0ai8P62Qh2UdAE+yAD2B6dXDdpwazftUKOJxQbKL
W62Z2biue5ic+hqbWD/N2wAzCS+UNYvFHjw630pvRzcWYfwS3B9onI+Dgt4WwLs05q0pvHw718W7
j3N6bFpzDTGoTHIJ2MT4GR1uTwXQ7kUK/zQikkmQeYFohD2US/EE/bWOuTuLJS5gmuI5ksWP3MQP
uqHTXGeL1pLy2IfEA5oh+ATixTyYTXciKydiLdOYYsLkRFqldfGRFzkWgGJ8GyjVWBsOD2jJlONl
6e+ACrPJfZtuDvXdwvPcxAZ+i5Fur0yyugfdL6mXZRu/MlMcID2E7jkwbzGeRWAD3CX0eIgcA0a9
n8oNL6S3INJwaXJkzjZc5x6qYFmyw3UbXGboIfSBy20St1eLlhRPBF8ZMns4MP3aM9yzxb3vyrJF
AxF4ZafqY4rEh4+lcWr4gE46StaKFfJqcvmB6c78UIV+DZzi5g3tHbTs4pNBOiBf/z4EWxrPq5Vd
eleF/2Yzp+ZPaLEY9uzs3U3ZYcSIbSRL0bpqkrD+WypwdSXASh2bwSflluzk5CeCWT7YtS/Z4MS8
Qq1t9wp86hu27aKXyUtAnVukTWcX1C7g4/gjMZZ3tesWQDHePDb46K31VmlOFTuAvm9313CEIJIC
Bl0VrU2DHqkFxfKGYrvJKe5eq4etHnKLOfdptor6gVcpHgwhYGrA8IwWL8XskJ+7+Xn9keOgrIRd
ER2kFoV28U3brthuoW/V1AM01S+LC4Cd9G+rmQ1WjRd01eSkKXQYPVqatR6KN4HFRZ9iRDGIE3OP
ZqdpW1jB/H3gZa/seb5TjzuvU1xoIXsLZfI5Le3ARsWhIDxKzrPkkVRbRuk24q6GvynVw9Qij6LN
QzA8R8gAeJjkXqT4EQjEZYehJvvgES0aJZ2nQySOTbnYE7k9tWHzGzshdUn2qk/MH2pWf5Esasic
x0xFf2MPt1gyYTFpr46dnJhq/qoMecGPKkWkvCCr1fbXagpvznDP+Tcb2cXHLHROFXFUw8E73SJg
pfH0yyy381yMWR4haPzZxbSnRdVhHhOHqfyyRp199w5VPpigwxgB0gk6vi0scokX80ATWmZh16wj
07vWLauxEVDt6CABVMdA+38MFgJP0Ej3Xjg8T0Ncs3PURGsWKmbq7FqlS0yknH9+v/DB5D0xwffH
nLKesNkGE+OIepwf0k/ZOLZnbs1yFXk0Ela81TMb2g19vC4RHyS/rpdQIfTJpbd1FdKbhpu9KjI4
UkNFgx1DGSVicQzZMppaks3hSS++qcFyfkI6u2lFpoyjmb5kwUmbNX9oygi3lQy/kiB57dlcNF3y
beVIDYG3m3LuPY24KPqe1wA5/0jWVQ2xiRWMdZ67/KAzHqQec5jT/xcK58ukfMLN6PmdodgReja5
e1UtfHWPFWWWEDMJHO7Xnj29TdkyHzMEzZQ4GAAxXFajkebvmxwb+qJT/NV4EplPkGHa6SpiTHlu
bVw64Qcrh8tQoXDyornxYwv1NclYJRCCbjTkv9CHGZKw8LU0x3qaNbtyCeTL7jup62tL21VMDl6o
cMOo9gr65gPLx5tCezwoh4buRd8O5mqPp4930dz9JgJnndCfgivWOo3LvWfbX3yWTm483XpQiIuS
fHciBnluS3daC34Gt9xHVT/ueSJvjXK2nV/faQskAeuEekX6e+0G1Q/JAerm6okywdhYd+BwPWtV
wTKl8vPBGaolqsGvM4TsuAQsPRyPaUtnpZVwfAWut9Fd+ILHZutrFBSDSSkqOS2DUu4pLgVKrRsL
c79Ch4mv5Wu3/Ca6xdzj95/t1P34Yf9XEF+X0NIFVCDaq+0G26/U0EyYfQM+KHyakhpsJsgBIpNJ
DjWMvbPHx8lUyEv1gUT/LmwJRVBV4BL4cR9Vhk3QEvldwDBkcFVPAnKqtET4UseozUCyuxppIwS2
HdArNlCtDvKPa6bdP+WyjXeB4g0fwFuw+Dr6xN7hA95wHpUVOD1dIKLG5D3jIn5l93WoNUZCV766
jn2mQIpS8HA8akPcA7uMyfL3BWDMS2lFrwm1vywQVfpQZvbP5JvnAlTTmESUApbnqm12rZdB2uJD
Js+jqCSeVYdreH4mTbHPXOOSMpe8TE19RyjsTdBfVkOlcooZWTps+dn4FryEoARnu9bceiVYyCwg
oX3lxaDWxTBcqqTjPkTOSMFPBTPNyociy8BgqecC0sj1SGqZ+Jg1GB51Qj4JnlG8tAiCmEIodMEv
yGY2TGG6sQ6LXfseZf09c2C35rFbbnWGKKnDR5hyJHGVoOamIJTeMjYuDVwDsWdyHu8BSNRe3Ges
YOs0zQNYANbOyZofE92d546lgAUBHWBEdMJFvQ+t8S2lzKuucsRZi2iKS7pA5F2FSZ9oLz3SYnlg
5Wyv/z1jREW/cm+C8vYE3vwrEPrCDTXdOo7+7uv0ZZqFsatqWz6WbPhJext3FY8fJLRwxYeT2o6Q
W45+drP8AE00nigBBn6x9pom3wWx027TZHxzWB4/uSnvWa7p7OwmTpg4S5gVMAwVEYXXJLI5Bzvq
cRdnZlWlwZ7n1Ebboz4PFVKSy4k7SC8Ds12FgGdk4Sud1Kxku15ttRPylt2axM/7vig22lruSqP6
NKeUHXP41CTps8E+jNytMDk1l2LekIBcynwCsWPNgtbzS6h8IaaKqLdoVsS9y06YhPs6jxb8d/PR
EgwewcRanEZ1bx5tNi4r0AFXWaMamk54UN30Xti8lGtV7AO2AjFfTN9XP1UFqhSwCM72lr+L3Yy/
Ww71hJXaxEs0LqIPd2T1Rp0mB7o7Bw+lyb0TKWjqo4+ccRxi4Hfh8gOJpWusdJs9mcJP9r0k85Ko
vV1mR8dlmvCy8nVuux4p0fix8KwWlU2IqoiwovC49H1yYIDlhmv1Z6mx2dhLnKooc3YQuNGXFyoj
FEh1irONKtqPET9X7yvqmTmTirlmkgC4smb4XvgazmyItR7qO4Wp//XUInYMhl1b7HPvhejMKZuK
du+g5ppRNm8TzWxuLxJzC433mMno1dMTwksXvXhlwdznGM8E6umWDws6XjDMO8VBGxDtrAC2iQ7k
9GRg4o2I51CJ6uQIgHV6pDHsz2CnBs7U/jc3AUbB5FjGue45w9tKBGEfIWhRBHqsujGgA6Q9k495
8iQf6H5yzkrHbCE86iqMyXsH7LyuJ644s34TRapOjvHjF+62ihx4xZ157+KMalDkR9xO9mbs+oeW
S2QFdGkTlOZHz5KIjcwnvSlUFw5tdxxz0FBz+ZKWrMqc7BfYp68iYxsgcxhVeDPZo0RGs46LxAYY
5fyMWMC7xfbTExEgdvcxso9Y5oCZBRwYLuPqoA7uLOCsQM/G7QgJ1M72/YhVnjX/FtryRdRUay9O
GZs06+iBB3YVOoS1bm04EDPZn+3kxScgCqc2C/6T/IBiH1nCY/nCyT6sl9sliJkT8+HVcXLgP6a7
y/IhICX4ir0mYd0+h9QZIekYANhWbhn+0Rao5OXK4qt5Wxv+33Ysedl3Yqlf+ts00BlK0z/7wLST
bHgYnLWIkWorT+A7wU7vZjGnHIJEk9anYmYON+m55yhZN0X0XobWtxEsb6uK4SHRb3OVfI6NeJQj
0Ccnwzic0OyMmLxzhSIoiYSeeIvtLd30440XFNSAgEgioATWftzwo2Ch7w8w/A3G8zJmesrTxVm0
OPUIsFu2/8OuhLuYlVHjgIDQ6msVMkj0Q62ObowS1D6OFR/KcQzPGMXxfITys+u9P2ZaHEcDs/so
/3Mza6NrPj+twSGjm2ovap4TuhfPgEU5/ayz4dKS0QXFpXNDkDwLiOeW0wS0cUvbP0TUgVN/Hj0I
Kd4n1+YlKIizm6hNRfPmm45/9FMDviMMKERbxHS/orACURWWVn/Ja7KVVfGOzchh5+RwRdD2c0Io
SobdfXaHU9dW9wzRsqg8fHv5A9PxvcL1GE3q1nQB0f6llNZf2/Smgm2/cPRCyAub92gxfYUTjgxe
pQzYTL5x9iaN+NPNwcMYqL9EWreTY04IhsO8S8zv0aX2Oa2KH2OkCc1/7L325viCM5a6rAXWIU8B
YbRtXo10Cqn50xotHHJmoMC3TaTS8XnQ8WeNT5PKN6MLtouP+1PNUfho2Vi1shGh2mlizC9Z4F9b
2c1EPzhIG63CnUXL57r8VZXPZKoGfcWcwlJ3itTBa7dJkqfXcHCmqzviTs9l0G49aqfXFoFzK2Ws
qZNAXmtUbiiEROlD0/NPg8wPpt/NV2jR89VkLD0CQHvH1P/p4kZrk+O//yVEQFphwHLw+fIfCAZT
U/CaJwuRQTZ3AhLOamrybZvnL3Eq0VLD6TiHMtzy814RCabQsB8OseGcB9fk0QTl3pcQaHqQSDPc
QqRQE2O9+ptK6b65jXub/ekxEPKdcs7wGmSWIkY3Nicue/pcZB2R9+bHyIf4s+Uja/8nJQpZgP/l
Me9jhvf4VkzTeCei7e0AYhZgv8gfZ5q7IfPDBFKokj9tcgZZbT17lEQRDg/8VZZhLldZFGwzKODW
4JmHgY6qfeq61UtGBIZ1UdD/YizcoiFH8LSO9RDYmyo7sB0YNpHiHsaaW+BaMqpzotHkrdlSn1Fr
bavlsaeUoNlOQTis3eULlSQI1sh7+Eu74GiUfrHH1X3uLAvex6i6K1frHOoBZjszHa/Yt7h5YEly
nHSkGyFZmPrAa5SwSGymo3pYPqAbOZW/hCjIn6Sud7A8Hxp4jJwFTIfTMq+/wwx5qSaIqrrMezp1
XYkZyBx+DeG6WxzDpMBCB6he3NycXBm/2Fqulk6mPyG3SX4uCfmrrKUDruzSR8egfKQBI9LSHnUV
TckRXj+addr8hl73ZYOgfR3zpVfPD1+U0aU7rEj9RVbxbjYSeLcd3lMK68ObyxqSJLBTh5LKnrJ8
CgtJsxllQs9ZZckHxo35YSZaei7d+smsSNCV/P8PfTB/R80h9iASYROcN00fNTsezxyj2BAQnzeM
7Ry7X/7Ick+Y/Zmr+rISgr0iHnyjM2+hxvbk8kIrNGK9BgdDMzSWsIoZuiFIvaqlNG92T0tnwed1
/++PQAXZqYcmPR32ksnxIIhiyIQiWygqskN41zx8BjIdVC5qi87//pSULuJvCPpaRn9YQ5dby5PT
huWidtQtMGd0N0ryajtjzcHFmxVYMEzE24Nwurk0p28C24UOFVLpoprqwvtgjXY2XxWGkUsBLXog
dm6lrXwKW9gxZNXegq4v+VtEdGn5jRRk6DLtzhsVDmBlqWciDC9sfKzghbC6NI3V34CFDjdyCvqJ
b3BHrJJ90WhOKJqSZG6jKfEAJn6mD/1oXfB6sW4jejHj07yBldE45sXh359MDmiIg+nJnXwAz9p9
moEhdxQNbrhUR1vyY+mtCB33yacwosLifXKHcT0vnDq/7m+tm7fYHmFtAFaLMTdurKI3HuKw5BcY
hVyvKuvkppO8gTrrxcwKoWCJHqLypUo9j9AuKAvo5jVW5ReqyfSTEca0rZGEwi5BzVudX5sxYaNi
IpeUij1tpR/tgVeXo3X/O+W75fdhVxMVwAMLMhwyrx2tUFygZHaCmUopqehPHb/kgWCt5VjRR1+S
Zp/qs1X1zXlKSFwBAFr7vD0rZ1kwz2I60wgKFGZk3Gdnls9YbRyTinVNtd7RJfzn/c5BxptlLsmj
WOOV+OQ2goiSsvvbOCC7V0Ho/VjzPc1Ajo37EBfOo/JQnHRK3NQA8qRsvkxw7vBsfKzFYRkC3GTX
UReYJ83UfTYroEmR5+/NGEdZOqXBibArvjqLs9FHbgkhD+MHakYAzcGDjNPnrOk+o6j4jDr11EBO
Wike/o3yEZvFnAG8I56FA2yWALjHJZRgufvCIhVNMZ15Fj4+JsiKoFmMYNpI3R2GHry+X4PT5eh+
or6bRaqP70MZabSOiaUVHX7XqYv2WeQCdSJnSJKfUHzILVyAP8ef1jw4LLyD5FHgxloNXnfF6gju
lVes4dzJ/iDkukQqxBTj5RE5dpuO3MYgvuIm/Xbxxa140wIm5b9BZHrYynj6yuz8zI4KP2AZ2w+W
SklZteOm42vWFHesYWOs6wB8wdDk8U6XJwcy1may+JvrwtomkhdbVXAxZi0MnIUyqMZDrw87XvLZ
cDAUYopkRVhCSaQ2hbrpWvHvY1ef//2jpurPT5LFQt5sgaeS0+ZuPBV4o1zdAqZt5itZeUS3AGkG
8uuZKMXRtIYFTU3Le5fAQwlm90R5Bs5qhlKWnfSAVMM3dtR07cTDtKHEu6ZZ90wTKpk8vz2Mpf0W
W5ChAEYj/uLPIdDktH26YMi/Szc3SVD+5wML11hyvEDEZ4tCBlGrQ7kkmXiL0JeDLWo1Ks5UnWy1
odALNQT8aQbIxWh0i4E37saWuETaei7kPjQJj5pCbIAMiALWxrbAYk6KJAsw+4T3VGFBrmIzfHDY
7XFL6Pny9lNCZbfH0zHOJbf+obJfo+w1CbkW2rY7P3QpS6Wlx6r2+a9wAzugoXLhb5ntQPKvlTT8
g2TkTcfggKjDr8gMuEoM1jklV7YcWWuPpteT7d17rugPTZKB7+9+Szpi14hWfyIZflb8XGllp28Y
dJ3PemE1GQ41ytxYaWbdUQDFd9QyUEmPBPvyj2rgd9QMAvY5os666waowctjUPk7fL9LVJiOIeSv
S80Zz6eH/EIAla+lF9QoZu7FibcnjEXIXoqNUTYMucSM90aOQYaKDZOLJGJdXjo4HOJfYXgbry8h
GAcGkhC26jVI8vigc4aWXFMT5gdwcYam+CLdCE5yDiDmTfghS4shhM2aD4oxvwLVRyxw+P0mlaIw
ZXEMgWDoWBgSjBfDJjNsva+M6N33OXmyhJLGon+NuELE4Yw3B5jOuq3cvxBCiq0PkcIr+uK2oBtB
J+7CEg22nK9xwscvfrV1Wh59Xe6dtvlODbYrqoOsO5JVmkLueib0Zy/9CnV1DUA24r3S1i6xk+FJ
WHKvSHioqR/oPyKJ6TbGycS0wrGgLqXJC2eaBuqJ7QijCiSF2psJvRMTCco+3nU22ssgeBeUDL2b
UBvj2lsSHfFISkOOpgdjyYbExHsI6xqD9b7p8YdFLiM9HP11WHEMB/2AR82af0U+H7m7lZuSb5u9
HFbjUeGvGxGJzOxIlrXihZLg8SBRAK576xLUUdl8soaRsjLFprZDEC5fWIJcYUzQmefBXdE+S1ZX
8iSbEWIiZoilZ+FgNR4PbeWR9aHuc51NdH1bbfVOiHGZK3Eu2HyH8/A6962zU6nxZlAPAwkcC6hP
ox3g6+Qht/2t51EVOIcvupQgjMzuaoJDCxI/PGRziM95MH6U4YKpUsjxrcJj3JPwAzNA9Byb0p68
F7c6mo8HDMdGKK6GtDgH3eQSml/U/+U7ULtvNuOTtDAhFAFpSdhO2nfnLety5iO0XDLJNTVSEcH1
IbhQfJluSGru88Rd8crcLXB/Xqo/ZtctG6aSqV3qJ7tJb2Hj1Gex/EN31pkCXkywefkELWbeCLSn
NYH77mix60lD06UTjyKCLv4DT8k6opJZ67iMcXmZVBdy2gVb5V170A/r0XahsuX0IYQ+/VGO0XxO
osatG51pqNnmjX2DH0ZuIWVJ+CKHOaNsuL1wqrO3mcV7UzkfbQ9yiO1ufchycClDsIEFjfWgUAe4
AqhphXSWDtoH6LOm3X+3JQm3MsTKJ/GF9DJemBPWwaVLybWbDfXXS1O0JiyFcYfyIuginvFLcBqe
+Zz0i4Py1RWI5lEoX/mRae4ZsOc+S519KuFujMSiQ6Ri+KJymAw9GAmbcFzHrTZuhw171v8ovfke
rPauJU293O/RFziA6G05OEAauoiz08uBLzgm7J9cXEEA8bPCPJHEhBDENJYbKKa8pbyTNHsTjTVG
BbQzri3Wr2UMv8Q5JnPARWayaU98pDKXcouq2ts8dsTGxxotNckebIHano14pN3WIzvi1fthVmwo
md6yufyL/Awc2iSa0VDGvg4jMa8m0XyU8HuqdJj/zDRfpK5Ji968qCnBgPC4gUrmbMOW3BtTFOlQ
2PoUKyKcR9zg0M7C/uqJkdCgRQpiSPs1cHBi6bE8lpH4E7LXGPHzMQ6aA+WuhIGJWXR/3TjZDKCF
TrQ0EjIBvcRFGJt1y9eNKqjJ2CG7UfXX/G3br8o+eL+tUctVqAl7hC5V1EZXA31lDkvS5JVB/Lvt
h7unDIvZmNc9U/RqTuVD7+oDxdfNl+C3i3Pu0SChtgiGN6C7BNxzLvyQig9ta78YeL0IgUqGygoC
0QSuzK1rJjgynDwu07sq4+cO2XO+GQ1biWTc2LnEH3QzYY4UkfWG0i1BaJKGSF+ZXz4js3gsEc7+
1Q64h0XqSZzogVP4ahnjsXN4h86+jB6aOQfuq3huyhdbRQeCW1tJ0J1ctv+S5r61SgW2e0kbX8ah
lPHCWM0WxBM6urbLtAPo6i0oybuadMh6oqcnAFe8Yo/HbxwJhGYFYsWPczpDo0gPcWe8VWU/bGeP
RMjiTtCCjVmQql875zfbz+St3Vnh957/Mwxp7Ka2vYuRuRJ3GxYTluVlhzfgFKviJ2MhvKnAOFVt
dhwUnzk66DZ24/+tXfUQ+OrNKONzl2S3Fn8NacxdU1N9bOsrHjxIOYw3p5laOWqHcqyVx0Ezi85D
8ur4kvyf+GH5gaM4v5uC0WRoDWNlEQQBvfaglCSbG6f60euANZmmxllIftWLb/E4f5dosf7EKZT7
xX+tETgrpCHbT8RzyFUbeoJ4xB3/pk048Ija29AoL07rdWsFLHV+yDmpcHFCR/RQdaag32cz8Gq/
3xf1SCNnN+7bkfodCq/XFWmyEfw/t/ZV2ZOY7dckYd9j/Ev0en/XgQd6biSMZK9Cv3qbbH7eWYnK
n0Ty7WfiZnzRjNkBOQqYRLlFewVbchN3AL8iA0Xc+JgIjLauSk8mcpNd7zNEvUjGzxRIsiiop1MT
LZ/iERB7Lhl7idYs0PnRSYFa2/E2k0DgOTE4zPGQinL840ki60NBxCImFYWpH0mMV7RB+AWMHVCg
LbskeUj5X8XSFp6C3Hzvbc6AFnqdhxBPqWe1MpYdNNssJLCZxkkR/J0ZOCCKnJKkx/vv8q0VCBOV
AYUPNWsEYp8yB8CHSTciv9AZD1DM1/9Bhd+Hl8Y3vz0I3murScy1g5ue0zAg/7OPHCJWSkIIVb5Z
niD0/LpTcqnJnInO/xM3amBbHpN0KyMMVS038LHdiLE5grhZIIisB3rZ3wZl2dv4uRLYxNTA5d4K
GlrmbTKiI2RSNDxv1evkMbD6e6EI5eLHggdZl4qVeXvypgQyo7IfZjn/h70LAbsHvt6Z4UVMXGRg
sKfJeWInpcvquytA3xTUe4T98JXWBKljl1EmSKsE8cJis1DwLoiL9MmaEGfDEBSakR3zriaWsLir
8drGIf8BPZsvVDVrV5tc/fCpzAYdM83sMGDTfqQQ9Wsj2Lg6fIkiF0d08tz67ObGhbvW14wQEY8B
XMv4CVLneyPks22BdMqsT/BwCiXcK/j8Mv010ZuRYNa3mvYmI/yaUdyzOKr4RMeLYjOfMBjbB0f9
cN3HZ87RkKh575UlLDLpvEFOQLyWJRiOtvRZksgnUV1goEG1dWd/UxXczyVjRFAPxtrNL37QtRvq
7T/ZAd2WiZAXPUBRYBGJD+BvrE39IFoHc6FlsJkae8w648MgRwQ7Y1saMD3pM9pGdfGrW01bNdA7
zBIOz05HpZ8XfXPVeo1qW6zSWVwVSt+0hCJM1rRjpYALccLGBkEjrjIwLGlJ4S9Ji3RDiR8Go9x4
Y18Sn9ua981kOf6ecKvaurzKz9hfDwXS/y1XU3yk8gnhP2mYQI1uOsbYko4DDs9RxBaL7ix5TovB
uEKC/PeHxFOnGdH7zqIrs7tP+IzdHkAnzwevm5it4WPcNG9U9njnSB9La6q28IdIyNhlck9A86GY
VuEWl8GfgojHk1X7gsJi9M24aIKbayFlcvvZ9LYznHvTdx9zu+LpNwd5UnzRpJwcJjZwAbRWEYSL
xCfdnNHRxBb6XIcAcAK89IoEyI6Hy3qtgneEC+Ke3Ln/5HBgwR5DMf/3x15XGLYsESDnV4cmY3nd
AwZaWxMr0imDjd/WOC6ZRta9bQ1P7Lz2JDbls2ePHXExU+6Mbh8nJftY/sOQCgJJRtfcwpT8uGA9
2AWR8xgB8VB0wm49aGUn6g4mmNNsonSWdo9djCe1MJv6URQTKbkpZrpv8idGAhNrQInjWbAn6JMO
Oy/7bTFU02ZuourczHB9BsCHa89yoaIKmPi66fTazzaOK7gwVQ4WZY12oDLVo8AkNnv+7ieiKIGI
eOHevSw6hgRYWEs3fcXCUEbYg6fkswyN9jTJ7OJFvTiLrCSlqvUtxiWO7DxWHy1MBZxYI9xSHE0e
A/E6qYc9kNTxwWjxeAep32CUrL5LXSYX2gbluQ5a4NGzabzKJNoIgRYVTzMyuOnIA2g/GqRDXZ8n
R9+5omPWpwnwqzfod86KtESimRZaD2NwN2t90LZhHELt8H5r7Hjf6yHCoBb5mwABatMbEc8Q5/hF
AztaGS2JcAlKaMdNB1q8bA8JNzn2kUDrIBqSnbD834Bi+L+N/x7gqtybXYCklLXapBp3NvuHICks
pFe9FdRMPcrKCGirCbk4AzzgYWyCqyCjuy08YrNFQAFaYAG+6nhwvsC870ZG2b9ZbF2p4WE5YOBg
mLkFnemEwrWHL+YNJnLAO3piddT025il+YU7hX7E1cDdoEqnTxJxV8H67aWmH2HdzhkRP1pk1zNE
p/fZnLBdFq0+OP1Mf1m1VLHjZzqBmjMfGYz+/aGxanOrdeBjxyeXsuqq7tzGQXv992nxuGb9+5Ol
cIXHSdSsCy6VB1FBPx9aU7wpozVwcZef1Nj91xTDY6+F+2K4k/syEgoXc/HCpk4cY0IkqzF0yFw5
CU0Egz4YjXWPB0f++INzTwYEjjj2+/Pyfw7M8WyGrgGwWkyHvsO67QCCYLJN/d0gJ67xUze85ame
jx2lLk9eZT00yo1u//5hiY+0w006qM55WXq7MTZ61Q1XNo2YJEknHGQfQ9sHa2Z+zA2Wqx7z2UK8
WQY1m3ax5etHo7oauFLZreO+z2oW83b/AaYs/pvlmgd/dtTOiOEDEoegf6LKAJjNI5hJBLQWkiek
snR69xTm6X5qnAuKoHNgsUdKPfm1W/Sn5d9TFxHuuzihKUd6W78veaVL18UUnv6PsTNbaiXJtu2v
lOXzjTrRN8dO1QOgXkhCgg3iJQwhiN6jb7/+DldmncrcdS3zllkpEbCRFOER7r7WnGO+JbVbnm7f
0pT8W6+QVFekuswqWnjP/uDUc+R6cDaEFjxPZWI+Fs42LI1T4mj2W4NAem6WnbGoQnJ76bms1SGx
T0phDTtfj/hb8vv0VglfqLsHHIyk9EV58uJag04og8QI1g4QmBJ+VVXivr/9tNJB49Q0N2AMVEi4
fNt9U1v202kj3G3F7u9Fz6eH2/cJEXmlKASYjQl8UZlCh3yWPmlNqF3CDB1HG2fdk42k6a6yhulh
pIgIAzcu3tOY+NWi1y6xLez7YQrtR30qWUIAR0Fq1PhY5u1s5ZNWiGiWM0/rrJh1Zg+1vjRhDrih
sUjLITxptfqeQomaVRraYyOyyjPOVUx2Q4fNUJT7seTg96pXnr6hPMb3He3qcxYgEqogw2y1HChJ
VAfL2/cxW7HUn1KKaf343tfaSWuq9uSr5KcqGdXjGClr5UBSQiStb6H6aUyBAm/XeIu7YIWcYGr2
FWG+RGiJ1KLv3vBhlst0DW+o3ntd3W0sx1lz6Y4WddYKuYWYknk0GtXWSUiXEbhgfK7Nuw7138Lj
frxrQYHcYx/WliU/IQ4oBX1im87Gy6DZt2E7zMHl2guFEv5oSOQDh+ZFoz0SdVX3anaxsSXs6t5t
kAamND5+lIFiLOiW1DOv0rRHJpaEubSoF2YQD4/BoOx736ueEe09B4pLzBi7iFKTe2EikO8ypcoe
p0bD8g2/eM4aEQ4eEz8WeZ6S2k2MTZ0cWis3X4qQpRS5atVHjm3JdUrzzCZ5axsh+kKje3UkFsFL
XfhoYTO8Tqozt9zK+hDkyt23afjCjFwsK0vXdpaJiu02umzff8CJH51Dmi2oDJJHre+cjdGUlNkK
LbzUdvGIel95MbMCtnpHlGVNUbTPAd4lJkUCv5nUix5bD2Mx1d/U2tGTkvQQVJ2xxiXTLIJhxHhU
Tf1rprXzGBS/Prj+viwJkY4V70jxWH/M5TPXIb3PDzML3UWB5Ci17VXIZv826/qIB0dFnTYT4MQH
3LPlCx4Bhw1sUJyNRHxmwTR+tpMmyTvsM9muI/vpjlTT84+kRmVf1G7yak+cPj1o61M/kGbVPA2B
6LeTfLh9pTZety3sLpKEx3RWizr80WBRL3Jq1r0KvQQMN1pyEOZvNY4A03I4xOD3yJ1Rqm1jhjrb
fvM+bPz329jnFku/tfW9nUaHeN8U4BEbt/KfzaDcuBnKpQqw8nZsKzaGvuru1ZYYIqM0D1o3riNL
jIA4Ox0P1sBiFZf8XKGhSwcxsjA1+Pp7k9aH1IvYF4B1Bh/dvdLWp51ZaU+4bKKFFpUQjthfxB1n
XVAXAs+IWsksCS3QOltHl1e5lEtChb19mEDc8QwCGXIYbk6BXdhxnm/TnNkUgl43mTKQe91ZR7WE
+pbroh7Q1hao6qcBCSKKHMta5CZ2lSHMMBx2hIOVRrRiZzTOnQmnM9hgdgfTML41g+rOpyRQZuqY
L+tM119ME387cGJ1k2DIM9Muq+4yyynWoeoOB8+EWAE8RVmQHMe6hpvL2Fd7gz8ErbosZo2IdEqQ
pEHR3voBS6JcwFo9RiFgXJb+4xuMVAhlmmOuKeKMb1P/WHpQP4fU1IDoEWK31Qq/mbdR3sdkwQeE
4+RwLQZrrGgFZCTRp7qxIZWplcul3a0/YnG5bLuOjV0cN9zY0rHSZgGJN0u/llU4NLVHEpsudWbQ
8qkzF/v0C8xeKIx80VMLuH2hALg4h0b9gl722Hn2sGuyrns2OwoiuhqpJL21T9nU0bZw8kuImfku
8rzxrfMIgcmSk+7WhBHf3oHnu6soonNjaMZbjwAJx0z6UBidONAGjTaBqn2NrblCfGmeXLc9BkOV
zJU+KlZRrKSb21dKhxkyoi2NjCB4HC1oZ5Cfw2UoGvUxyrxvZQrCZVvSf0wZhA3J18Fd2O65ONR1
axfqQnP119rADmpNebtPIUODGamYWaIAjJ9CPifXEYSaNo6X08Qs4lHTUHCNIbC7w9YkSWEYj2ic
leu2JhwGznSxuN0hO3HR0sEHYVt/0rFnGI6JXW8qW38V+Idyw752GB8G0YDMAhqAfDV/vD1kigtv
wQNJpyE0eioKZTF5ndj5fe+QXaDHBxfzo9YgtydKaN6SxVUhTPL95a+jEfBDv3TVAll7ZQ8zq6Hf
3JJQXZLffdI8IWtFQzS3IFtjX5ycgz0e8/g5peF5QmDYnbqJ5pgZJPUyGtqXcHLao+qlT8R4j89m
PvmrVDAPJ4UX7wY2KHddo859V4hneB723q0TrOtG8EMtKiyFVgfKmYEMg4MMDzWIVk3r1w+mZMUx
N9n4aYxqfRtIAAM7agoN59mGX+E22kL4Y/Cg5CyJlVxRIdp2DnkvvdEvkfWtidS0TlWiIfMeEjzT
xstk4Xthq4nOs9HT+e2pA4A6t0EvkmZ/O3e9Z1KQCQJlKRKFFB8AfCKpd73ZwDLuK6QUbWUyj4bm
9vYVKv/yYQj66HWq4nhvKRaAmyEB+U8EX6s33tJBGEEF467RIK/ZDjU0uRur2uorV7BhQ9SDiYEi
aFfRnYN4CqmKDnE3NP1C0wuQQfT0drlC0WjAG4rnsrZOaX5fqNq4zP2pfPAHYqZEnTxRRw7uOUFz
ERUfuHJJZMUMaQdFeNQdEhKaUQSfVmvvtA6fxxQ5+wRx6gEIw7nF9fuGdHaaqXSeDWSq3FU7N9gA
VuU9+taC7r9zSk16iX7Vf1hTpR0KU3thyYP/3EP9fxvZZmrYc1bb9ky2KV/tsYByZcDmcOOUiptl
R+tQxzOfJ0O7DBNNe1Zx98+J+KVZSm0VGBHUAGfyvHlPIhS0Nb1dI87Ea2SZm9s6iIzqfEf9GQu4
QoNJAW9qlRHSiLTwrkNGZJe88dweyOvd9JjmFoU3QJ0dU3CmdVsefao59znejANEtBObE3rzgxcc
alPkm7BJ2hn2HmDp8c4n+2cXGbF3b3bYrXDi+JvJPaium2yGtESBaLD31BGts0f1klPrtOdAcL+G
vQ42q/Tu9Y5uSwDfG0DYvArCYl3KDkKeWWjKAjVfuLXLkWHe37T+9NzhipyHfW+slDan0qxq1jqw
Hxuc7kfBh7vNM0U2vpIFoi8UqQJWhkJ9D8Jwpgm7uoYYMWkGVMXRC6/+ALerydviRdgSOFkFxNan
5PxpUggeEsh9aiNWa2y8jTVXbrJpBju+j5hE+8LJcXk1JVJ7rtRZq9H9HgCFbUaqrxsdz+7m9hSI
NNq3sX6ewsnY5uqpx8/2GLd4KcpCBadye15eRdkjdoRJc99GWAvustJWV5EqXsmuyJeBQCVwK7W0
KiI0q0VzbbCAerHJHL8fFNNcjrEerlVZxRii/tw7urtSxkndhg164toHXlHqlLXDcemYmUqRo4jn
tYME2ci6VSRFwRV3pG1iQ74dnExFiavZDyGpw4N+T9kD2HqneTiNrStmkI4+m/vmIjKhUI2mpf5R
RwFc+gjRVsad5+h65dZCc/mKjn8l8hosGZfyw4TLp2ZlaUZEcMgJNTczbd7kTS6LZclc68T4MAx9
u8gNbt6OH/0QoWDJU6vbsk7sba6zUOsDRz0PCMCAZzw3UZecpoxPMShohwIKr7QLrU0lV9uRhj3C
FoE773STVnE9PPl6w3oAIfpzwLifR+yWzq71Hjd69UEhq5+1NKDnihLuFWUYt0oON0+Y/vDrV1gn
xm2P71qU8LFuvzEaY7xkt/Tb70Z8QLforU2I4hAiHlua2wNKgXqvpi5aZx+EKHSvdUNF89WA0zKD
hG7dezm8NIO0gXMVLuuxyWd+YKmbvudNaX7qzqWB8kWm5pVNMvOG2lkEhaH+UDLMBr1KDvrtqUsW
lYj9XTvl9U7zAuOlrIf32zM8bKhBNXXYktVepN34njetPm9p7izBcqRn16UZb5PxwzyywahIVkaa
gcTktc5laD2kBSYS6sQn3fJd2MMRRJiqThFIJAhVk65bWEmXbIPS9FjWUQwSov3hIAG54y5ALUs+
nTR7F7O1O9yeuRgjI2ZljEDGuxqQa1mHKrgu35h5ZWAce73cViBV3tRehCtMvg44KP+lwJT7YlqP
keK7F7eAxtRa8YQUpfQPTcTCNHK91z4J9/QIyz1pAMHKsOhlxo67us3fghXOLtQDjApZsvh1kVg6
hkPJBbqp8J1sTa5NthZqunKEkT+UQ2WdhA9CxU/CF6fIm4dKHsEpVFcDBh9PNYpH1VDqoxGFOe1L
oT4Ii5J0PUz9U+EOy6a2TeRvOOBuZ6VFELMcS2elc8uAUjpWT0rRfISqH+0qUPI2iukLFjcYoPrk
7DAQ0zAMyPRF1zre38Zrqpt7UnscDB6WuWpL46iLgbdS1eLNG2xsIvyPMJUy+OGQTqzI71vYR9CW
Ts6igUGfjsO+nZzgcHsg596Y966Z3TeJceLwqdvbweK4sBKa0mDNej88+XD1JRz9DFyd/GlcCFrU
vVG/Nt9bGmRlTgUwG3Ibck+nLKNGj2f01liSm8Gud30Nq+TgrINKo4DYxu2T5vVnhwop7dfQ3WhE
gm2A7Z8dhBAYYKjoTo27n4BQPfQxmrxxzLVnLSLVu45ZaikxE2Vdx2QUpF+3RaiuEkIW5NU+YM+O
FQpFbggZxU80CEX4UXZp1+eP6EbpnkoCw5OWWfNRrKwmDc/KpNorx8kNsLVGcI57tlWpMr2bmslm
onbyH5F3HuLCeG2tlj2FSIAtRv3XSPzPD5h0eq5Jwoin7pFRKi86aT8TmTqPKvaXGJSnSyFX6ZbY
NXLWY3mWLW0b+jMhLFRE8fJZioAtqUTxmuv04sNDOvRlQiSn5dmLKqA7UoPA3QTcSl/LPFxl6aQc
k6DWdgRJcGfTm8mq52z2g8dADcUhe0WCtzbcGsqHq1EL2VBCDpYFIQBHe0rZj3CYzab8su0iWsMk
0V9YO55YJFd73WqMF7X0NtYUP/ggp1cpZpnd7QF7pTOHOAUZ2GkBytndLgjb7pTRO537dVrQJPAp
6bT1p9KtitKqrkLDzx/VIcVrvParLBneqgQlbJhpd5mvhy9jhOnGEYOxxy030aRJXsoOgDGmzPAx
NsaAk8aGJR/Gp0GNRrC5xHH9+y3lYLxxjRTbf3/fKoW3qHoQTXqnEcoVNR1+6H/9K7MvXyOHtq9F
rPTtozs5s0k5mL9eoqmo0X3l4zXtInuuMMctB7NuzoO1u+1Q65I7vBc5M3MaCZCUGyAvH1BAJlsH
/8oOjW/JMPjMvSoABFwgyI4hVzRRANZwLLVD1QCzsPu6vNRASOLaJRtJs0YQt5RpCFXRdpks04XU
ocjoWQ+l06D5Z0ggOtYfu9tWVtAzolVpP2V2Yn+2TfRu13ifVYQPCyp5wJp841C7dbpJwVU/CKKg
31SXwqelRBCm0FR2NOwHRTt7kOO9KCDYUA4OnRh27FjDNrGsQ6Em+hY6rv9Uh32yHAcXHpPlThBQ
32/DzEyzfNNZUrmpZ4dUq8Xh9n1bIAlDVkfOjlUC8Hbq7rlnk7OyVPZK6LCGJfxhbxHBaHGt1P5U
QjQllV7bTwFI7xU+5nJej9fbnN8EOOYCi7V4NK5IhAB1iKukTwpYz1nwPrHL36WGyyqABfVipCxH
ZYkHVT6gWz6YAPBl93rll+G5bxMd+l+UHNGtDriTLPiqhhEsb+MYPnK1rSv1EqVsKLn5KFtUV9Mq
TnPgs0T7svzBBIO6LEPSsBcGJZF4YruSdB6F0Ub0dw8mcK/dpMRg12SUiSch2F7aepcG+lpc0Aoi
iuE9aUm+0kptXITYt3djb4w7nFws4FC/9y6+ZcsaLqmZHy2dCUfloiS/FBf6YNK+K6DB31pDHms7
TfftH4bVB6i/zqDx7eOUjmvVdt0nbOvQHxt0oVAlH25bGtgl431qeQTpetEa+mSwJS67nEVN4x1u
XwkUNFvVst/6DF6umTU9zGVpF+0CZzuKpHpOG3OtZUp3DlMQasFAHJvim7SPReI9w18j10t1htnt
aT+A+81yWWalH3VXl2pEHiXTUaJo6qPXackh9jigXZWKDz9nkkkDjKtTpkeLsAthI4168q6WypYS
/O6Xv/3XP//nvz6H/w6+8kOejkEu6n/+D88/c4TdURA2Pz3953J2nN3+xf/+xh9//5+Pp/nzz78g
X+F/f5+/+NsrPnw0H394MhNN1IxP7Vc1Hr/g8jW3v817k7/5//vDv9Fj5a88j8XXP375zFsBgeD4
FRDG9ctvP1pd//GLbnq3D//rZ5d//7cf7j4y/t2PL/E1tV/px3/8m6+PuvnHL8C7/o6B2nE8W9Vx
ujmu9svf+q/bjxzj74ZjGqhYdEv1HNuyf/mbINcg/McvmvV3B0On4xEDyjLMsI1f/lbnrfyR+nfb
1m1dVVUHgrXjqY7zy78+/h9Ozb9P1d9Emx3yiCI/n4cXgYUnz6D8eJZlI05xgYYBmLZNyzbkzz8/
aL0H/Lb2f9QoabGEkUDJat/dUuXPdWzzWZPvyIhM9i1LlT2pjEehXhrVNh79FN1cmMh4stjqDxZQ
7QDO87Ya4ffJXmg02nO6v+kzLUiJLOuMJQPoipU93xudNRyZ4ujl3P/usP/2uX7/OZyfPgY+BsvS
TEP+Rzc8R//jx/DLgNuQG0wPBpa4Raf4QFFz2wIog+4nRjqBshLqzJ+/qG7+9KqeapqWasDF4S5v
ebef/+7guRrrUNUmW2fqzWg3+DZRXOxOAWkQcFMVmb5PxmgW2bhtfTaGM5xgqDspUNbxuPZwCSHO
Dr/KClV7ykF8CXWU4SymuH8P3VNuju6MDI6HibfBjNaLI8r7xZ9/Bk2OpT+MAD6ErWmW6agu5hFL
+2kElEEtKriuiBy5PU7ho+nqpDrJBwjZFaYIwpvGyNTXZo7N3LOrdgczapvbXvaoeBO9GXg226D4
tMmD3QWZBy+906qvwEerPWZdttaAhC37kbbsJMgesli4bm4PcamEFNu8ct053bDz4sCHwzdStx2+
eiWLryzgcMB2dNepv9szUVTJ9vbQZMa2V8n2iEJoRGAtqWPH2ITxwrI3ahKMMSARpxHuyq3Xhv9h
hnDCxZijlmZ/dFLK9xi7p7z77BJBD47hvhdOiz/EH4kfbI0PbSg+oEqBRgBC9xxBDyxDbdqrA16G
qMUa2ze9vysTBZkVSL+5bVfnzgeU7cJleNCKHpNfhw4C8w2N1Wh0dwH1nJ0vaNsGPpGarktBP+io
Rqk6ywlyLYwN4AokH8Y0bpLUG05t51KOQerbWsnWKkrQLrNay6qtYMp47cNiSentIZzCTdcpiEAd
o6k3t4c0H9Dfjx2MgQy30u0BAnm9UWIJSQvxLxInWhrsaehAO0NKc8pJNkYLX89pq2Rze4gor/36
1e2pohhHEjTHha/E2VYMdrpl6q3AYbuPIotwcE72qstsjcGb6jRnMSbRd8hXpi2mU2mCnYu6r6bd
RmqdPKctpyTTawbDBPojLlCh2/2PMg2RqJJ8tjL9tN7Xo59vKeYtMwKWTklaNo80yF4tOrgKvPVt
oNXxjl5usOuWptxd+zQlTBigr0lIZSvoSM0pXyBeK8fUUMDtw1H6EvdO7yZf4+bPryaD2/nPF5Nn
44vVWf/T1VLdP96Hxpw7n6JWgIAKOjOxgnbHF8a5JsTFMFN/3eTpOWFhiH3LmRs6jNNkGInnDTEF
Nzm0/Cbxl3rIUmwqiJ0bdKdZQLPytqmuEVnOvHyv9WRY65UAyhzW/bocWXpmbT89sdzDxcWW84gZ
HLB5XIGwZaORjdHwF3eN/7zzaarqGbZpGIaro5/46aYB1clMSqUopdPOk2t2e317KOFFeRRu742k
CQ5Z4qVU5qPmmFFSPw7JfeWe1cE14fVb+aMTNcjlYFPfGwIZJWYV5S4xsAVRqqweQt1YVg7ZTGNa
gA2u6MT/+cnSfp40KLyiXtA0VXMBk9vWT5MGIZVhGZpe8jB0ZIlOExwwD63vEvkdsq4+/TLCGIR0
lb6R/Y2S3BhmYUfMTC9qZCi1n8+DLhjmKD/xGFCyRo46lLM/f5P/McXwHnWc1qwrTYuFwE8H2mZ7
n/iajaIFktR97xAvT5rWX02fclj+fhUgj4TBzQfGMHtv0/npVWoiKEwuoYSqgPVWOm00U8P0PuKm
ZPKhdT+j+5OzCGKZ+IdV4u+nbPOnw8+KiOtE1Zl0XMuzmIT+eK3YedsXAhnfA5K5dC2CMNjHLZp9
R935wz4yGVNtQ8pFn4YKSg7jopsjQmBn6n8EcGCDKf3h1V17rDrUjUbW/9Bgb669kAu+wji+qcHP
LIYKnkkb5gt1CI2jiQSY9rK3EDjjCUKDIiUcM3hkhnqLg9K4Q9BAmFJYq0uaxSSD10iepyT95jpa
96TT7Cw1PGWthydRPrMdhcZcn+0VzTd3XQ5gHSXDUwcV488PlvbTjYWD5VAW0V3d5cJzXV3948Fi
BAfKVJWYq4xMfxBhhFMegx77DpMSJTKuyTAsFPyxDKCiSlBZGvdPr/2LJc//632wzuJqcQ3TZPKz
/vg+hDNpEZMmKhdXpd+IsKXwqA6ZgOkwWtJOUq0nVfdem8ncm5MDRbsHuPEXB0MOx98NV1s1VMrx
LocE7gMrLNbov1+0dk08CJMSL67dEkzuoBXrHr7Fve6RixJOot7WbqY+GAUIwLqvjtiLkhnBYSw2
9AyNNzWseZcnz1bXVQsN/8zyL96g+dOi6td36BiW5d7W/fZPp8tzqqEcDPisAph+KienEeeVehfx
tikbP7udEe6TKhJzpgaQIsKlxy4fSP4cHp3J1slodQuQPVHz2P8g4t1c9FkULlC5gUZApHeXeaOy
VlAyLlFgK+sk0A5t2KBDTOpxnacY0mgF5fd1679bviUO3HFNjCFi6drAQPUMDWlLQcDp03ReDY2J
lL8MZ01fFvOi9ej5SbVbpxbui1ezYyWuJ9zDlzPmlYtX1XXy8qiYEU2KyGnXo7T3kISqHBy6ZmM+
NYuhr2QwQj4tdCHuk3LgQqd7vMwIrLkPeoHRA3HIHWZ6+F07Q9N4CDVjHhnYf3NjQouSl2tT00qk
pp6+zE39yy8maHpdCJ7HNg6BGZFC7ye0mMaq19a059d9peTHIPffI9eNv/Ci3ONN2/VY1ZegZbFY
CHxbcrQGmdPNA581S5+aMJnVM/YSZ3N7MG17nqWxt7bJ+9n1AtQDmme8aub4HLRRu4gg4S9gQRxc
UCDCVXGmBsqBkiISJ1Kx7kguo1KK+45+X9nNbzcF9t7GgmI/+SIK2XQVh0k+YF+1V0HR7Iw8ah89
SPBLdexPndDbRyEqa20H7RHXMHBMc2w/RzyUdgI6bLQeeb/JLnIC7cUNRly17hVyWH1wcG+uEykR
SSB+lKVpLUIRe3vKRO+BT6IUMuvXIUuLv7gsdXnt/3RZepZum+yFXE03XTmX/W47hNy8NQlATLFd
aMZHivCxG+lzQUNao9In9Zmq0oOHS3wF3iJYAILsJcwY7FBcqcukUr5j7SU0jZVTiQk6ekwpGWti
4OFoibuu/BHUCQvgUlyCATGqM4hrxmX/V7e4//wYmmZ7XLi63BmpP89LJWIMWoVSyAcYiBzdZ4QP
xSwu9BC2sfAIqJmqzYS2+BqMBJTEIxCcJJjyDRsL2j313BOWteGE/flNxWVr/vMBdlmtaIbNfQ9G
gK3/tLrMWngepaF392adX3CQXHzDmtujBys3+xohkKa9zPtsTwU6w7g/yV+BJ3bxynyr29i6cdKp
bXyJHKyQtfcE7PiihNmv//fG79xt5ln2zYi5z6rpanX6h1FmF3sqvqoOh4fSg95Od2mhXwEVPqia
DR6Zn9c9ER3Ne2cfM9t6y/z8Iv9vKtY88uwVSn5ctUCJsuQyheG1cfHzVfnMqAXFbPvSlhPcDf06
jhTjvPA4jdN3Y2aXIjA+XH0RGdNVa/Wr/JM48r5JdyVDfGU02TIVykq+wYQ3Kz+no+ofiIqvShZu
8J4EBYlbTvcif8VL9av8L3DFj6QpDkpC49CIL3G67ZLkTeNHJI6yaubndXaq8+m1ZQMaCr4vqE6W
xSkIYKLQp7kSEH9ho7exJ5oMLj+th+SS+/4na5Jj7MOIiCC8kyv/YZbqldiCUyWtOOHwXaEYuYsc
5xzbBK9nyh6m/1VueP00vnDjWBVRN1fC4UN+mkz3LqYOz4p2t3zreDqZbs4AR9K7LLKurk7kGuIz
Nysunhlc5Wma3OA6L5zme1Lrr0mJXke0/pXxAxVI1CAJ3CEL29nKdHWN+NoT0xeoxUEecHli3AJd
AOZ2Jo8rM9BVN/tvR7z3uvMif8Wviks4pidLJhHxI23Sr/K8eY6zN+ggy5MDYvcUKCeTESFHyW2A
+WBIynIvj6wcfCr3gEh8NAH/mgEWO6QTGpCrR/FAo+8a5uHVtMar43OoSo4f7Ihr6Vhr6t0LJxGX
Smu/u1xcWj25wFCjUX+WR/R29rIuvlaGfi0n2ALq9CSPghydWNgmr3pVRnebhsTQJoQJjHvhaVeU
Xi9uvDSj+Nr2+UVeIVqaXZBBXzvNPBLZ2Vnf8uiiIH7PRf9dcrY6wSDQCDCr2iUKyIvdTx/ykhzK
Ag+Puycq4Aiz76viUlTcR1sbX+VrOSP5RYZ9lEdGjkeyHrcm2235vGOgqdVnWRhnf1K+5PmWY7Kf
SLGA/inMgcIMAc52fpG/Lt9npHmf8egeE/GNfPoSiuEjtOyLPEZl4DyUE4oSO7mk6DPkfyN9+GY9
dwn7J1TNj+H0ZpUM06ERF/l/4bbfwEAefTTSYT9c6al+kxV1MbtIUkdWxjRc0b5f5Ig1hnIzRMrs
X/cOAAEf8mvMgq1Vr920eZCXoXyT8tvyQrodVDLJRcSHoP1IPQIFtRzV9m9Xnd7qLxnZD2N5DlUg
cR42qoErgysBKMEcxTWS+/wi0uFDHsxW3tdIJwVd8pTiDq6dbqnCDJQvmMfxtasmWhP9XLHdL3kk
lZKjZsLmqc4ob7AJMlSaKbsYcn4OrEf5tanWZAr0GMcYQp61dwN8MNx+5L8FNnF1puAaeBRDXbI6
+V7oZQ9WCT2DcSFPoHxteSqGzFoZZrU0n1g6vMmjg8DqklbBlT4FqzTwmnwd+pwsrgCt7a86hy1r
tqkkMHCNYGy6ir55x+0WgCMqdzUVktudXA4bPrlOWRMK7Em+4hCp91WEmY/vWzFjRh4ZN+VWVy1K
mCvaZ5fGeAijpZdYiwIdJsAXzgrDPQr0tWI0s9t9KeHqK/r22yjF3YT+kvnx6mfKp0nCUa+NKyq8
KCD0If0a++4zT+3L6Fk7jaKrxQ2lD4arz3WiK9YZzT8BDFfCVq8W44Cu9QKs0zK2vc+mi8+WvWkn
Bus4XUkmvKrcejzIV1rckPHjnD1fXKZa2yRTuKp0dW6E04ct0kutqFdBbt4E+1rtPHpw1T3eooMc
vbcPIKc7xQj2TQBukgMj+uD6OPC+5B0y6PtvAr+vFjn2dkPWOO/1txsk6l+uAyEerWmYe5zj23jh
SMs/4lmcAvbMENf8+2gwZnIeivgkijwVVXxNrPzSWv5RnpIOgOPYf3qJc3txeRHIQ+2m5mfMiB5O
Zfch35U8RVPrn+XERcY26kTv6V9Xi6aEPwCAw5vtDaY58OdBM72iIbu9sJyj5FsP8cLRwZT3AnkV
ydsJpvm7qLCeoqr4yr3pA2zTEsXaQl4pml8+JZOCb52rg591dsU9ZvgYpuak1xd5obXe8KK3H/L6
lm+NdjJFVzSqDBP5r9xpuspXEyUOZlN/kLfaEuyL6N+S8teJsjeSj0Z/kO9F3nTNtn9P8mYpkP14
cm4gCzSIegydXElcYfJjtIZ71nza0/23PEm2YDaFGfkO7EVOOUBQUMvG1SZHeZAK8gZ77dCI8sys
wTI6Orau85qm+wHsKKldl7Jxzqpnw4tdQ40I4FRxZv1S/RBqj2JUXWae/uIHb4lj3qZMeRMgOWEc
tXe1VSH98HKjpn70UERYlVhtehFdemEvQdVOXNJGu8q3ZbjHaEhf1YibMd/yo3DttuGiZPDKedWU
n0LXW1wn6VMgz5gztFD40fWM4Zte7OQ6pbHc7SQ90wnTZFBc5D2kFe6ZLRWSvGEhz47PsCtw36fh
9K0z/4xc0UoxrbKin7tatpb3GjnoWY5fzSaai6ZdJmZ+R1+VKZgVmO/QYNc4T+2qKcK5vG/KuVLO
WYZQ9nhcQAAN33LJeLuCGvW7G/yD7oOblIuabjQOVgnZUVBkdAzvy+mZMl1Uin61kZONnPnkX7T8
d2ThLyiJ3+Ufj7ucLS5GY+buRk7kveZ/AitajComMib10su/RovrWnEXqmksCj5Fkk1XuUhQHP+Q
kmTsjuNyoMItR568yOSFo7G5QiUCpGsvLy6d3Dsnz5HW3FuZc8H09+tfYATKYybHLSotwK159RLJ
iUZeC/I1OlYfhmtvMIQRazXdZq8eXHWoBHs54tOqXcfONJcXasb1Io+w/Jx1TDsgL0mjZ0pD5aW6
93Jmkzf/+v8ydR7LjTNNs74iRMCbLT3lLWU2CFKU4L3H1Z+nMP/7xVnMSKOhSKDRXTYr0+5+nR83
Vc9LKBJn1nuUMUtR/srBlcdZT9N3mMro90UWaVD/fW6eoxhpOuiegQzifWUt5KtcPRT7K4ZvnuSz
wakzSOj/FEKx73zX/f+tbe3rAHVhC3LmvyYPX6jOCHPpddkNekIOMy+xTc37wpHFcV1XLYQiRg9e
fT7rZnSV5+ZrNYTN0708nqRRr5BYnVvGbXgwZbFcbOr0SGpBisW9yMUtdrOAi4qyFUnl/MeM0zUP
2m/4olFJmR+X41um4VXLtDezhDeWLEIcrZgAsRopLEhqeN9GZ4iFV7p2L962C8sLE9PgMl3rC6b1
mx4D0gVsDFyuGc1vDkMZRYAzyBihT5gXMZUfyNq+DJhP1OoJrRsa4vN5HtILY2YXC55h4Eh38r3k
GqMyn6LstotVxGA4zGIopgp+CnSwONwS/ap+fJMwIi2fJKZrbAhUxF2Z+tnVtENS9McBEBfj4Jyw
mahVzXeeHtxlMMhHcfMzEP3ZWXPQesTdJv8nVzEJHQpNqpuu2iC+VHb9k0fxpQcO2o7BMyMXZyUg
5LKGW+k5wZL8AkIrQg8tvE4x0EuzeaMJxDGMmf0s3MfUc29gftsl2njljZjA+IBoGcqRYe306rWV
40sMZ/fBawESoCROlg8ABXJ1LMblxuYFi3ht5D3npj8y+3X470WeOb3HkNrKFcqVLi+ynVNulid7
YN+JPQi5b48XgaZ7kx+aRIhtSp+427XedK1q66uLCAjC5rEf0DDj35GOnSbVgfqFkoBFQ3Q4a4l5
kbtnuoJSivks11ClMH0Sz1rTQfUzSCWhFUuIntTqx+gsOvvBCWDzV1u6QIfLLZRjGGImNqp4K1JL
w5wz4g5yovBeau7XNMdr3Y5/Q7FzveRTLlyWJ2NOGi7mbjtr+q2sma+PDESMf1GWs5/VuwCGpZHm
HcN/SLew4boJ8qRsJ28AY0XE+F5/Lofq13dPqRQ9eVN5ndt3f1X+ElMTg1vgrgjYKbPt//TY2rK6
pL773EbzNYhI9EglFEY4wBcDYl5pNAOdDiVqrX8xwwD5jGATYxcN9KqnQtnQR/nzSHwIQFDYql7b
Vjs374Mf/hRERoUZXaJa2fuuurdxRlpGZFWhvG5vF59k2vNV/PY41qfC/FIyd0UF7TkdCCDY5eiE
Xcc0u0YG4ET/c26diyJR0qAyagnRH98LpeBYf8v5lZxcgqrByR5niMm61LqiXfdMJwMJBtJ5zznN
7o8iwhJx9dKJbxVvWWj+d7KduuC7QZ8xvYp96Nr0AJb4GK6LzlpcrPjRahXq9XUiRLSn+BonLhUJ
ETb9k9PdJxqsQM0pDe5aAsMoiRmmFqYf1trUb23bf5efi4ft9U8JECQ4sFX1u0Zji+yWyfE/pSWh
gTaM/tu9LKAOP7EhgPMk3qEF9mP49ucM9a6eQvRDcEk0LF/lpfGjAk22V2YPUx9dEpKs//4HXeeT
pr6kTvOdOpzo8a3rtRdQzYSL40sDCVPrNzArzeeSGLoCG28y21QXeAQrvzQtuS+fYU7pngFBup4r
Tcu/GwSa4Um4BB33J5/PNHxTnOWK0v5pCqYPl1egn73cQwWbjOFUL2lWXeK2vyKNJyp5Ni9h/PUy
vFO9fR5+bYpngUIq7UQX1/Y+q5u4IFpgneSnciVTckt36jQzxef6PZjx/JJV/y7Qq+Z9yKzCnA3n
ZjauWdE+ah6Tm/F0rWPlxyB9iLXhMJaAgkPlp6G6qofuJhjUP7lOWZAGxvmm67ZyG+qUI4LYcTrv
5P5nBpvEkncSAorfcHRcNown7oyoUX0nxQmJ56UCkbrt2jBj5MV5rGQTI2Yci+7n6XmJAMXym4qy
TQbkhYb+W0y8P6Z/2p1sPkiKrvZoXQEdbuIIgg42hcSYNKJ+rIPegdfGr5WQlnQZAV7fbWN9DZb1
hu7gVaLOMMOhN/2LUEPG43CWl8s2BS1/hD91J7UUcUYMx3yb7U7qX1Y/hUwsU92w3kN/PvW8xcwe
VUvnK1FguCUqpdhD5sAT426cXN07FBvl9ModS7nGhAs8UpS9+Ez5+VLDwkl5BETJg9UzREDE1BML
SXgiSbiUCbM6vkMgLscn3k3pqjT085IP/y9wDdQM6VDvVZ/Vs3x0mdtfdnYTJAQxJRFEMZ+bvryj
d7ZxkvCqkqlBf4ZFYsfAY1L338Cdvub2NkZJkP6+8tNPbPceZ2g2sNwmpFS4oBwvljRP0GJdByuk
kDvhz72V6Qbgs7u/AhVKS7UfA2s6jybnW/Z9TBkDpb6+0c5jB71fngFFAVLKj0c5aThjIyu3+tTc
yS710X1r1fxRdqecZjkN9fiL43wT0yCbENHdDTNxy46zJ+09Kc/ySiuplnPECBFxCook+SWhnAdt
rfAWGU8JxPW27+18Rz8mUuwrqf6J9S/s+HkAAZv3459b5pdp7v7k5+U0rQJG38QLKNOL1pZf8iuR
77/BOMIJty7y77AjBecrM00bqHkfbKnQaHiWpLhDo22500LxNtDf3sn5AWxzjSrjUuv+Ns3bW5CP
Z9oRV6Bcrl9+yhEsOYrFiGnr79Ef/iRr/QTIarvT2lHbBzEraCddDDQG8jLdTVZ4C5HYhx5flFa9
DmpIMVX5EaOhVcqP5zov4fTnM6JTI0Muu1N1jMVeKVG1s70InvP8UobaVQ6FnOPMdHYlcjM4NVlw
Z/r3nGKqUfJcfUX/yfZFcFMOyZd83BBOV43rljVHPIVt+SF7RF4L4Q0EMp/yyJN4/IqQBmBnxTx5
WQs92Zpac5I3tvjcPAhe4VeLvrRe+RnbWzP5yYvuqbe8L7kTcGy/qNmcg+gvD7038Q99NC1vpIXd
YWiSnVdOT1qVr8VqjkbzvewZEJMTDVi5M38yrmL7tTZ7KgGTR30Oe8newSJImLmYEa1l1eE2tNyf
sK0uy8dM1WmqqDpTEORd5F0JZp/qJlxDaIFlYFHgUzEM79WllDcP/kp16+eGsqfEHRLHwPPx0cV7
+SdQkSttgSuIoSPif/syze71wN6IBc547DCM/8jqBIa7HzN9L6ZQroxdRw2seVK6+sv0hj9Jc6HB
3EPGclxM7uSQ1Jv5h+MsHljKGlVJcJ7U37BTSnYp+QsR1o9vQ4ILAeSSNS7JHSEXaLeoVK6IZ4Mb
DK8FQZJIlUAP8aqz2WHJ/UON9uqqqKMzxsa4E1EbG5fLTomhpZrOxOaNyv9LfWcpVUoVcx7Bg6gf
DA+fwXZBYII/4k7Z8zOm0yl2rUITgynTPW2q8ibZWEbzk+CKa56i1K4ae77tIc1s8W4Fs3EF9LFQ
PV/JtRF/o8mmUlnmwtgnHY+IEuN9FRrr3nGXT5IiVIlFGKPvxii/fOP8vyqqQ9SHFsbGNOHllAya
YfLfZFJuO7gLGiLiPtbPkvwxHbAzmKeWBYxVbeknxPDMlQY+hEjYAIfsUAKqy3FX5+rJqo6SoE32
v0QtDmuQ6y08hP6SyccE1Y3RQVdr3NqltzyXJQmn1Vx6THqT9fsVBHJ8pacGv42z7dzqWyoDvLV8
wtzlx7kyt2Pp/koBHk2BM4zoY9Jc5IFKHdjulb1TjDt0uSAhURx0s8MrDEDepG5BH21j0hAfk5FT
QXQ20uwwGo1gn2ts9X1c+HupNCxVhlidXqFTXEml2vXtX+LjXzV3Xny0XCYKBYglBUyFGVfwXa9G
hlgl8bdHbC5pqRLB9cDcq62+t5H5CV/Hz4BtILf6cftTN7kng2jfHYLlNwIjotdcvQx59ZuwfXrL
v/FVf6s7hIaocZnN+CBPH9Thtfe8Fy94JdiTdhVREVsA3mZUHUB9QKrGSUqZIPChI9WwHIXufRGv
hWbz7rCXVPffq9lfW3scbsORMAlnOFZEcAaSBwpUu1lqocnre4goZts6gU+h8x/YKrD6Er0TDcr2
Qv3mDD0N6LHpPiEek2tI5dgOKK42n0gJnnMCfburqJd9Gn18giwEuID95Bfp7xj4vwxzXhTWi7Ru
D6z4BuK+94K9R5ImVR3DLkBRpvvl0Xbeq+xNE5HMXNNoJ1MeklTL0d9qjcgLiYwkne+lSQVZ4VmK
CVJwzPR6Z9g2k13BNTeN2xH+xWYy2Xztj5QJmeL4muuj1FokCpkbf2/ryn4k3enY9vVG3lCqKlJt
kdaFohQHplEOJWVv6a9IOXRkYNHoOQRoY1sIv0tlZKIYAXYjWtEfBQyk3YupsMvwWMKfkOBhZryF
35l78KbHBm8jVkNeIyaIlvxGYaS2KKENS0gx2U/98K43qL5ACSX7PDbs27I3NoqBxgPyflIAgSD4
PLTexSJFrTX/SSoxcs1G6FxGeiFzZ27lxAX6v9paZnE6A+hXfeVHFlTeIwp3lkdNmiRZCu1W5+w8
wzp2dcdgE8ZC+i16jRyZ+Sn7+X9Gbyz9h4i5Xqd19/B0HEA6/DM5Ns7DwwVlw0wSdJRqfSZI0uZb
w0GKRZSvttl/BOVBmkCVl1xQdYlinToHCYTZ/WkcMqSyf90Hb3J2bWYf5DzZuKB/FT9zvLWTeVda
l7Sg5sl1y63oKmgq4yMiL5Wakpgxt/U3DsOeswH/HPU6iUkllZSMc2ytI1oQO0nkktL6Vx6doNSu
/AlLTQV8jg42FRcJQe2O4cxmvJXvJT5eaky2DoKh/tfi0xsm5Udq8tmYvozQ+Iv5kytrpZBhMwoW
ZOPdTJ4styF+JsmO3lh/SS9xaW9gVGoBBnESMsI0CyukVtQzbOPQxkCY9PRxcT8hclnyIh1uZXbn
ZlkSs0qWbtpi9UPP2mcmKUIP2eN4dezpDBzoCtT6WjbRJVSKuyGId4yAPs7ZuBYHV+Dg5P/ToThP
B/EwsECdoUPjaS6GCFOyNDzG4LaHgSggjJL/A+dwhVtrlXj2YwcbdOUM++XnPFh5zrJfZN/AQ6z0
yZtifsRx/41V/f3fTpLD4dGJmbovPbNvvcBHjkRZrKeba2e5g77YaaFBLJ9cGCGQ5UQU0bNulrv1
H1qv/PbN6jcaaAnJpzMB/OAyEd6SGCktdtNWX3p4geT/pkE7I96hoiZSzSyvJaujMW5tQ+LmwNgj
H+rnGpyN7b0siYWHLltj+UUHJgBkfBCyeJdr9ALKxdwLGMnlLqPG3jFAsWx6t9w6sfWtmNM5JeiX
DpGEBH1wHD3nVoPncTkHXJGcCbkqMfa5Q3WhGZ6NSrt1I3Pb82Hkcre2yaXqg/cFt8GNEk/7/6KV
EQI4BgofHKL6iJmYlYQ1srazEq6ATL6kUk0akDZL/j0MHra3qfTyRx47A1vLflS1aD12zYvszcXN
wRT46WkfUh8X6yH2EcjCC8pkCGLRdaaCv+x2qbdOQ/cRqw/SUYIlkFLvt5hWsbaS4MlXv0OxEFAE
ylA3KqVfqe0u9XcvR9xPVw/a/Cnu8b/S87gzHPtn6p21oyWgu4qLYCLyjBJLYF2TYEJrEL0/eWdc
PVC1h/+12elvP0l/VPqidUcBCUcAHovFs+qdObo3Xj68E63LAZc0Ui/ynVCJLsmm/GCBfWTvvp+c
ljpxQ8Eq7jzK7vlO4mQjrr5S3B9zsHDXebvWIuTbmHi/JbJOw60ir85trCCemRBPNad7x4fRDrdc
sQ0ceZY5bjrVaNAY0xYdinvQlbTxqMVIXQHKDGZ30yMMYY4OjqQziFLsvZQoGs5BkWavnvUt8XNO
SiMlAEl3UKT2bidiyETnsHZECCXBdEE2Xc3Te+Ml77nzz8pJWt4ayRpGhSevpU+gYLikkLzk8c0x
8q1Pr25+ezO863UI70ntCQN2NS0vdHu/JEmA03lFMeRNHfqHmtE+lBiGX4SST9E4vsDzGawM+qzg
WNxQgz3N2FkZpCJ4z5wec6CaV6WjjI6+QlXM99LBT6vqq9bsi16/zA4zrdhOCdPqFh2FFCq28GUM
rJNE+NKRMVJ6vEjRlD7lF5yXLzVkY9O3FLrFH/CjEGKhbmRjDuOC1gjH6JiifbgoQxApLqZE4BoJ
5hZwfhPZzz1pnoSLKYba9M2Vjiaz7GbpCsgCSSzhZpswyH6kMTiZ3Ydvfi0bKTyahX6KBu22ROC0
V8yvsCJ5QYWC1Qqs+UN2zaAHH9nwr6Eob9B27v1o1Vtp5gTh8G2N/ReMuuLDBDUg6AHx4PJn8qsV
FFSvjTNsrbCAfZ+mYkpdhZ5RY7QvbnGSUFxeKqdSnm+QeU+IpSyFIkONTuME10pQvJiZBUXjStZR
onXJluYuoArwLs0aF8HLxe+D0cSN1c8T1YEFOyTmgWFChJ+Sp6KKb/WJHJkYJsCURDEDfp6mrcTc
z6q6/Mfs+ifN/5Xfk/OtJhSaSxiaYg0dW9in+JlEf4vJGUcqGRDzEA/Je8rbKA6/k/uMj+fgJbXX
rvqQLEwveRvieRXxpzT/XCyJkWLmBds0a/FGjccHcbH/fa7jM9mD3q4bbOVHy73ITWm68qQzRC+B
/PJD2TZTlD0UXrlxsI0S/Uh6ZPvM3EfKo6y57EBZ5Dn+1gzzXRrTgomQ1hjygO+NDwvKJoyci5+5
X/+6e9S4pGlUunBKaymEpT92Zd06brrsqaVjD4BGWq1FUO+HujosUYNsfwmCrUfENiNNP0mHSwBK
EoSmZfvJSD7JExnAN2nZ8tDrlJIz2gNG/aRbnEFZyVKWhmE8MNHIybJ+ks0u62XGyU+4b3MLbjcP
eR6eu6RZk6mes+woNy9nqadbUhjNzZShK1fGlwEcPmRyD+IExBk0xUlX2xfIYy5LRmabzz4cpkuE
ydHRxfpKwA0M7SartL1F0F0TPku4KgspQBQ7Hb4HMKt0R6VeWA0BheNnJSd2Isr+koL+YuInd3pz
ohdt9597+c/VyFfp8I8Jagz1cWymu4mYH13wi3wOJM/n+A6hyR/5l1xa0yB2TP2URxdoESUravcs
bZTDQe6GG8N40OkyyQ6VbvE4hbfd1B4CnZuRKC6qyg/DPghMLJWWi7hc2XJ1lN76qb2VXAcyJSqv
UqBL2pNRw9X977QuMBfZE8TpplGs2jB9lWRTjoIEakoan8l8JciTuFa6odIgNjA8vQfohp0mbeUS
5RezO88OM+ncudOgQOkLGQThatKfwYhJl/d/DjBT42vkN1sdRuOl6yHlaOl0eIyIRYuNkEaNFeVv
ffoozksnuxPDBa/GjT6DTa+kz4LVkq7MrGh3M+zGbdmvhy58gihyrwz+AnSyjPQqGZlnVc8VROKC
40D+5LYKe1g26HcjHPU1plBdQbIjqy9bTB4KPH4rU/YSZ0xuPR+Tbwp1cmjFIv8DA8BjGJfW/ZJt
ib0a/eYxVbS11vwLZtLUIKA397WibWR/iV0V6FUOU+1Kz4IPPdRvl6IRi2rXzb0WDBuztL+Lk5RB
/v8sCm6RI/LkOynyzy0SSX16KyVz6UeEMQVPOF7mMYf2Wd1LGVEqm1L4lGqf1qofhbmyLnBfz0X1
3pivUjEEQvs12QMr7yyAsEFCqkx59kqIM7PmftmfhFzQuqw8JX9iUvR9gLNePJPEdrnqQVpdLImd
LFkbs/syzk5sDEv8JjGbLJin3vaUueRb+bNYgQRqLTQznmuiCPQ13+JcWUyEpVDJpELEvAZargBy
0EX7t9ryq3kc/LjfEgfKxS0godl4nJAdga0RglX4699auqNN+74g/QQqh4ZRmkYwiJEFcZVodl2l
aByYxXuWYGfE41dZ+TUgAslHZGKsxB+1BH6fknzLkwvJoRjbe/XC71n7l8dGkssyvhWFOjILzc1S
mOIcgYMm1YIWPh0edReGBjM/CMBB4BgSNC5oDb9ZQ279rBcgZuFR7n3vJLgqeZ04dyP9hrHlY6kj
8KOU3Zyk5a20bxqjWVcQYGQNmh4SWyFm+GgE6saDApHY8l/7w0ScOkq917Gd/wQfPHv62Y/j1wjG
Y43otfPUYxlkO7kgAYDFXX5GM1asm3zI/45qVZSIrAKMMYvHOlWFNfpqe3QwSNzlMcAvRsa6ZLhy
UuTEuB16sxRCxCGEqvVleI++CfdQmWHXq4OYGmm1iJOQZY565Wacy63AFgXw55YucwrhTh6uagQ3
mQH3Ea/VDRNAr/cjX2FLOfp1si2S+So2iSLdTBe8pPIwGP1Kzo44J3kLwRHqXvFQhcP6P7TZ4DJp
rOggPP+hoXv6y6btMibU/KKXfka58TrMj32Vf8j9ioWz3TVMjJ/iFQQ9ZqDcGOcdEynAsgC0NJb+
rgPQkKjV0oa3ZHxfQv3/nufiMXxemEwAFYZkW+ao1/DABbEhDkQWvIdCqE6z9fLixeHQadrqVnQr
hlT2Qt5uFXO4yBMSLLG8e8QFmhBmhnSRo6S6E6CYBMnSXqMBFXnmp7QqxYia9fCcRH8U9NuqfpO+
nJTWY107M5R6iqsb6WdKh9Wk1mZO0aUrrK2mO8d0jKi+t+us6L8xnH/SwWCYfjeUQFmp4El/UII7
Y2iR2U3upYmNPOiXvF+rRBuntm+D0fko/JM0PgKfRJSsRJvH7RBNt4g5fQVV/2eO6Wdc0VKAIlLy
G7nuQMeE0VPR2pqyibpLh/AI2GNpDNvkywDwLmW/kwYXQ8oEDUgXMDbwJCAD6RPJ18JxD1OI3lRu
LECHOCPHDmowoU73aNjGm4bCz1Ft8tVYZPUhK6DWM0xmzwtaDJ9Trj6jNj38hTZ68lCK/3gtRF9j
3ruvUJzFO8sY8ruRoa9bL3fGHZCL8NV04UnJPb+/QGiwXX69maf7DsTA19gp89pDIhXyKIjXzbxV
jrluBA+MzAZbBi6zU0J1duV4c/U3H9pu6v8i1fyN9aA/IduIqgIC0g96n9jHJJ8hMfUM/WnOEM1J
KnP8wqwzmM4Fu7RhrKqwKEeRP/RaCsNeT8xbuYl1i1xIeGchqbnLyDJe1UEHGwnL84/NVl9+nQ74
U5W32VejJc66G5GiyaAuPTAGOSFlMwwPdqoYm2J8qywoD+yB4gugBdRusniTdvmLpTHPCu0xAt+V
u2VuEFpe5NxTSshtiWIdmtII3gw6ktvwwZ3q2YPWBr3pqp3udCCOndLHK61t1X0NjBhoy1/djcnG
aaAuRXsGOrkkW896ApHpFFFdyI92BamdU0PYRMqpZO9R0DgI33TdCpW8KvcueY2QnDl7PyGUpBta
vHU8bIpGNza5wQJYGsoPWvreK8NtAwo4bsOvTJ1Ofqn8mhYqgVHQ3vTj9DSKDG6N0iAA311ncecK
tApcELITnWptvcKC+pweJ1xj0d4OS2tVq16zid1zkFjdMSonwsl4eNHIg/yZOLlCfWKVGhVwKmnC
NtnTiCR0UmmfbY90b2gWG0dn7ssAuZIxBI1QJDp0dZE8oh3zDo0VnWq2RpK7h0EXXRa0leB5CVmu
7qniQDPT0K1+7QJqcd+Hf73KgudW1dSjPTx3emlACVetZlMzVsHguUckpMLV2LnNajKdTgbJmctA
m3CDUuwJ+rp5Nh20Q1GEGjqAKOqgrZiJu4G34ZGUmrwHtQ6Gll/b0L0bq/pQu+YDVP4GzOtmwujB
yuwV5ZCF87yZ3V2eZUjWIQAT9Lf0RYejHqE3Vg1rdahQI0AZDf0yh+VDRN4wxhyNw/x3qLt87fbj
Iw3dEzxhKHJ4B4aUTwalib1XwIzgO9pJs1MAhpmBD/urtJxd7ibvHYjhNLC/jJ441K3qPUu/C7QA
1T9/0tZpdaiQ6KDBHsb7kqeadfMlNEDTA4iF/C+4tLT0eU1PNQDl0FlopbwReYnYgF5Dz5+M8TMz
97pJFaadoay39XDv+gymD9OQgyklFKqQoZojRMSDnyAYGlQnH+JAsQ89XKgk7dYWT8omr+A7YFhc
35re+ATDNQIhPn2HubuvkSdbt56O0DbzANSYDo1laltIBR71XvnVc49RulrfztZLlaugXyNUpOpI
+TPD9uJWcFGUjNYvf1lpfGgSJFSxTbXnNBt1rYk0YQIHsdZyxLJK5QiVTJ3D6AUiYCzZ8sH3YLTo
Nww3aguvUN3OcFnnqDxo8bRLNI91hJRuChHnCc2fTZdgHYZxttcDxFzr0WoR3OhbbqFB0N5RqQUz
LZ6Z81upOhnuGK27pterA1Kx94U3CVgCNmujOwWW9qSZykfi6y+qFUG8Nn827gx6PEQ5kokRJSoa
RJOKfB3paBxD/WuvbCtI0WgKDZSR855201yuOjVzN32BvKFSICNU9BZGALI6p09pvOSQyc3opUaq
Yz2WsQ6RRgXjK+LLK+RMToMFqZI1N+ahgquT4eNkX1bUwdP8sc3cAzxr0xoVynkLgc2tmdfNtjaj
Ylcw1cIkaLCpYHt5ZFv3c771ysbb1eCMdjCFvk5D+BDrxneaIBmEiNsuV2C8bZmocfTSPyqxs85h
ts8rRUFCzETMNPHVVdxFe9VFOiCf35h6tO8aJURzgM5zpFm3nou23Gjb88qpqorGngsatBlWDpKN
vWo2a9NNv9sSuY3RzWIht3zsw3Out5yAIjc3o46Aet7T2Vd3rjpsVQsETswgweNsm8leg0JYosWq
8Z5GwDeQXTAdW+h3bonsQ4poImVqC3HX0qHYlKTxCgJj6nbI46mwXoRIO8yYybLXjmFmD6uG5VxB
hH5FFP4I4/4m5GitjP5hDNxvJhvH9WQYPFm7XZnOFO+tSTy2T3clNkhP8kPk6cz3hbQJIQqN0YPc
RCY2GgTvqlD902y6xcad7AfHGRHegzPdYsMmfW/vIJO/UIf/HLq3fu4xvL6uHTJNhSG+GxhvgOVA
c18deI+oXaB9lVna2nNYziQbXtossw5kmpmDFleLhO9qyiD28VDwYyoboFZRMYwiUopQsa1V012H
IScGtVqAjfro7CCPVdZeTGQBQ8i9A6/+BkrTXcow8Fq34SGu+ycljobN6Msnhu7BKOq3yk6Qs2Qi
mkmoHBVC09t66G+vlDFlD2fReo4UgmxrMPeWxl4h1sB1F/HNPIihh3SyROTJdoJwrWhYdaPgvj1k
X1QcIc4iu2mb5i/sEBMwq8Het5AVb1oFisyyMe8aihForZpHqp7pijvI2awzqom59Qj3zLBpnBB8
W/hjZspqrtVL0zTqGmW1vQ0nM8KlQlgGgtLWYneDXPq9QexmASxdVAq1cQZPZqi7po1eVaSvNzX5
PDc5iKMhKgNmtdY6qL5Kfxvbw5tiJciNDxx8qi4kQtH8A3n9Nu6MJwFKgobbalp830/dN4xP0DVp
oCuSNF+rUZquUosg3Uujvwydztwq21UMTbefoBfa+kOyziaJdEy4y6oo3RHJK+sW4GzT4CdNhhrm
Hhiogt5WOiVruE6SlfAe6AljpRE2jiJ0mtUf1HzHQwyxxKp8que0P8yZ4TFF/cK1PFVBX62NiRhF
1GYLvX0kfoYsyHEZoWxfKrqZ6Q3cqw4yFVXXteui9KBUhuyth9svhylxk+ubplZ+EdSA8HMuvnrI
n0EugXXtEovZEXQ2PQeZGljWy+4ziSAZcUpyJSgUoEqvtpbVlHdedXCUUt8qOWyT9mg9uZmJRjEj
8jHS1U3v/lVN/eeTBNCwiu9huUPSDppu4AHRmQSJpnEzbOKO2JoROUqqSlNTQ4U68WDBM7wDxUvU
HSbjbtTVk1taVHTD9nMusN5NWXkrR7ubFJXmsxsjVFs/+gyvrBOoH/VO/U3JPqcJsccu4i9q3Dfl
iKxfaZmcAiYZ0Z0mrHGTbqWhtxjErTDFd1Bs1s2HXyIaFpTPTU8sZWVWv9Ea9zq9DLH6mtFxgP+n
39V2WWz0QL+dd1bX1Hur9YKtj9B1UfQDYwojT8BBn7DlCIX6ZD069piumXQGwzA4M8M82D1rGj7K
CVbnzLvzOs48DK/EmyQFaIqU7qo0q6dsADKTdBmyTLDd72tXeygc9di4WXYfdJ63dfWbticI75rH
zDQ3lkabLAxmkMN9ve5QKsr68qnUIu8e7eQdiNZ1oMfHuO9Qe4eMSMtJTIKZLDF3951ttOv0yiQ1
hDltQHptKTt/Lsx9rBePXUabZkzgCEUi6MB1UXnXlPueH2+jokYsqBp3qSZMAL0Z7WO3psCqGZxm
BLw2uZccGbvEzHbRTQwl96Fg6istKbbGFA0rTa23lk6TStdvshBnF1TQTka/EzIc27GFZMFBEVzj
KHz3Xmxshk5RUZnqhn0osfEYWs0mhFDkyxmhMmiV8Dfxi7c2rdKPuKlrgO71eJfJX8s/Gwe1DnlF
mFk0duPMuEGVktR9VinyTP1eVUpIt2JD3ZteZaN4a6vrHLqDfTjq9vPyMzU3f6EeoHVrJ3B1whEN
0htRi1u3mfm2MifcV7z2a5tOSBPp5nbInMccZtZ1OwLQ9NXSfjRUGFnr+Jgrw/hayl9FCp83Ccvt
NCV3BQNL9JuD//sLbqbk1gbarBnKR8r4pV/rn5rJJrAC1D2Xf4ZVgpo3SoPI/hUNDbHOeM9Zsa6c
/E8mDaIdvK752kfzCqkyBr1BWfa3qHr0UIvznVMpbommSFBuEdVADmhC7SHpEB7IvOFIfgPf7NTq
oCj5Lulm1A4I3zboy57Qckc22EK4loIm8o/GfPImOzwg9dDuAXAaH8Fo7DK30jYuWF0SHGt80jsj
3tXlvDPVzIem1g9PXQIKW/WH8TcCYqY402py8uLRr2k6Gtm+ikf7ZfTgdu+0TjtAJvwYdW68Za3i
Y6lY7T0iT8lu6AJ/VdbWl1fTbK811TvOsJA1SAajHzBrD7OJam41VNmBMt261qOEgIydFhWtcefE
GZ7LnSzmdSN1G45O8dFkUHc7GyeoD27V9bhTCzfdj9mt645Q1vXq66iMDyJf81xH+dMAQdtriTiK
orjqm9mV5xoRy2dVixsm0/LVo418nYb6g/4Xj5wUmMX8DG1PZCp4CNOGhLnbQJHt3ug9ZGVmPab3
U4P1NIsXaChQa7cQG4L7zXtv3eoucFBWAESp7psoQ0I7QOpLsZvig7kXeyrUR70kK/NG76nxHtM2
tV7r4uo2oXts1FxlTNyf//3l1+Z9bQVfkQlnTwyR2hzXxX0g/8qytDi64UzPUKO5pemWteVEqPdk
etnKDmrtFLkMikIt/pQGaX3yuxc3GaaPOPseAioHsV6VyKcEQK6s7p7CxLOaBsN9Q6uYfEvL36I5
0ARM2F50cizKCdIaUoZdkzb/j6gzW24UabvuFRGRzHAqCc2TZ7tOiOpqF1MCSTJz9f+S+/vjPWiF
ZTvKbgslz7D3Xl+eLcPTxB/7VueERpPVehQt8Oemceejq5sM+wXciTK12qecpAtKK5Ht2Y4Mm6Vv
l4vTLgGkLsrJZLSWSzOMzqnNaMv5pZ7TDI9CmhS/m4CZs59q+4pcN9/HujEOc1OxaM5Gb+Xki3HV
XDYndxZW5GdeAARVHesAsrZXfse5d64Bgf47WN4NHZv4U9Tli57SAE9I8K49PEzcc3/5Y61/c+h8
MxNefnlEawPis4OvafyWfsdIgIlaRJPXZGtnskhjyfLfMZMxK/bVm9I2awxlfgHSw4qYYoW9JDMx
1tZCf08+sP2LZMJinXaahPHCHe9TU9DVdCB9cvIdVyPZlhSMpCsYzpSeu6Ej5KIcu+08xU5k2e5w
VGIRT0KlIE09BvJ5mBMKtbh3o8qLd+Ad3g7NZMwq2WBWe3B7M91XSa7BPLRQfelYoOjM2d3VJ9vU
1qlCtja6xfSSU10+BxXVxCOPm6yObsuKXO+Wah75vwza/eRQX9IO+Feb+ddR+rLdYWsTz3EOr6VT
bfIyOeFLnsOXyxvXPM7hUr+5Ye1TPA/h/udpO0KUoCxtdjZpSlFr+cmGbBgoqHauuhN8s+5kQTw8
WUUa8LYQu7B0xMWrM/MiE4w/mkFyu3T64vp2P63SoRn3y6xekcZBw3aHr5oh4iadDOsR/QnQtg8Y
DPjEwEMZJCQ4HIJb0sJGtIun2cq891hPyT1o8jeGMu9zmjXXxnfip0KW0VTF6VsSErIYj/usDy+e
k2d/HsJbk0DIPtMP95r2mWD07cbm39glysNFk9WuE4Eiay/LtAQ76Ki8+sbUPg0yJUE8pgMcQ9/9
cJfRXSd2L44+I7aPStPSF6wtOH4oKosN9uEvOU3LX0K+6daSv1D9QKjVXfGOOyYa5+BXR3I9sY3F
mb9XcTVbDXxdihN8a4MEPgiqXVWeZWtXG5dkpBOTSRBohmkATVfYBjP7tTaNtzivaO5Cz1tZC/2K
EGK4ALjaTj0cxaIJhvs4JUejnZezVC7VYwa1sfNbjqfEfK6z1Ls5nOk3NtLuzS3SJuqT7pKyF6hr
BAm6st8ILDYRvT+77TJQH/leZE2qj/C2L/jPyFUUYWmemlL6Ea9KECnAv88uvoQsWNKnmiikbLEs
sq7MJYqzaXmViUtll6grbMnlYnLvOMsFDKMnRvlcsOzQc1qe7JHN29xk2SGuQWnWEjDXjDZUOERt
qKU6/e9B6aA6WbmGeALTEVZuU19CWHCUyGOxa2tRU1Z1vEFMBMA+fTyx+Vx0/gJttqrlWzEZYmM0
6a191H0uRlISOXQ0tpLeuaruLmGJq0Qkausm4davKPY6euJrXYgVdbp3m5NWPA1zfkTQVR/nYXHP
4RQNjx/sZ7VicclHQsY1vL88PLQy3hGCnJxwIhlHE7ngfx/9fK5OZvhHhUEx/fjC8ngQ5BogilRf
lm9XWzBZiAP7KoeUINz+SK62uZ5GzrheTXRbj68shrMag1Aca99vzUNF/hQyLjBf7CXzc2x4Jmp2
zUxUL/k1ZLAUZJoYq+Yaton+FDqX+yJwRSRssmt5YeZ9ONhMABM1bSzSrNHKZfMNsm4Fs8glz8yx
ulPhGC/9NOFw8mS3sxSabcOsmWrU3ZnxcwuJZOIj4oXXQ5KKzeD5wennwbcdlItWIdeW2wRPBNJS
MsPu3LrS8J/E43OdGF48BhGQcBfoTWFw054EUh/L4WDXvnsHJ7lqGB3eQgHVfpjOoQ5vdpGZ22mm
LEsKUTyVaZOdPRL0tVMXTx2wa0mXfhvyclflwdHTS3XO3XSMoKHNXCSYITHOTtumM2gBqpAaeRjo
3O1cRpWo9aW04oabLUcRq1uDfq+E7SDD5rd8gAaaiqG8nyTeKXNt/52150rS+nJJ4lZdas8/xqTt
Hi2n/S5rA50SzETWA4BMLtO8niq3ubqGRb+QddmqfyCTMDNnUWWpwygK919XMRfIw7q7O0RUGSap
Ka2XDgcAjeSCVHjmSTfNTpm/PPW4iDE1J/CcLBIwHEbOpySwksuYpYQTMVyNhlGHx5kA+J0UZGe5
bTCvept9lCvGkAyjwCYjwIyJBgOOk7qIgcxh3i8TE4bM7vYtw/SdmVQafbUszqbr7ZbaTq+xDYuw
aDNmyKZ/WEChOr0zPwc2OwOvJZ0M7dm74fqAeAmh185AzmwxPtvCPPchjOWCsNv1QFTpzuvsv701
HUh2ljuT9/UKoYm8Sdf/HLkCqj0e1+noU/ut7Dm1wUbSr1EEAYB7xLd29yROST4tguVUpDbkGgvy
kEOw1w+0tJTcamCIBQeuiRUiQPfNE/4+Dqx50y5us9Ui7i162NjYAOEdV1ZXxqewSKpb4zXVjdv4
vJUFuqG8fQ6Dlmx5pOJMOKruDURAS6ydmk7/e6CKQ9QcGEmkK6b6We7057LWw/nnI2fEWJF6xGjB
5+LLQ7boq4FvZdQerwr5uz6T/Vtte2iUsmGfwoMmIJJNyGATxzcC1IXhla4T9JQf1DkvceqgRja4
89VNbG3NeJEcMSzF1h71wMasU+P688Bb/hQ4Drzpx6cGBl7HKbOe+2wq7xw3Z1Ap4Um0NnCozOx2
mTf9Dv1s3JPrAqyQLd0OOIw8p3G2M4xQ75gcCKKni+CdXNOPISd8UCg5Rj9AAjdh7xD2uWYm5+OL
9LCENCW7wl7MpIz26fyy9N3ZndS3ZY/mDdqpNwLcdhjG3LUvN5aU7rl8ECwMWoY0T7gTYsJsRjPl
+s6AbD3epp3pMAMkNmBblx1RFnlu7I0p/+6FUMxJgnuSBB7BDH+0ocKTK9XAPC49gR0tbqI2uJSy
+Vsn/Xub+v3bFPJ/mvD6vVds61aDJxkfmcVVguu6jvTI1LPDcAEDI8zkmzBFQoXJV8cNbPL6kPer
L/RlCnVa2u8q8jJOXWybqyDFnFF4xAsBiFgelIjl2tZIEtI58rrGAoqQep8MGmFED068c1F096oa
96nPRDWwM7kGpbTslRX/BT5ydGy2ABTKH48PEmHU2x4eOp1lXcy4zYl3LGfCKc0JeP1UUmamyTWb
U3b40qr/+8h8aBJqG3oJhwFx2nniDpE7Qd1oHhceJyUziVBff579PLQZCCNUwDMjJZnc//cFRWWz
Moes2zdBl0XFg7ozu6b1kupp4012eP95ZtddtxGqK3Y/T8MJ9Ieaxb/kt8ZPIgOgW/XkWhExWMSZ
+pReYvFOeECfHk9VimnJGJu72Xr1BWfEdSzz9zw0xz967L/c3o5f29qddkbe2HsGKekLt3XkOI1K
dnPC2IK1gnLmhR6p6O/pMlq/Bp/+xgutKLAhVQ5qqK/wKbnEjKI8h0vlbIl9zGefNlG5/rVEWbtO
sja55pMwDlPB0e0QA7apJRJz4kqwkpYUW9rjvjJDQKDzwxTjsbJkFuquLDudTkmVbvvOEWeDmTuT
zpY7ozvX74XXoQhLp4ToKHMf72fDmHeo879lUS8MyNNg/dPfk/ZdvCbIj+qwP5rZTLXKva3cLyNO
n3GJ7y6rDIZPBESOi3lKxzmMyAhLOfYovabJkSfnUX/9fPTzuWVQxzhBY5fbhbdNG5ZLXk68tZnU
nOnLKWOJY61iXvJwoAYyZp3cUu4NXDLBtGPrlks9j3u52OE1Lmr7BUTndilTfWcNZr2M5HtvxqTy
iUo3pnvSZFayzjvyOmGQLOfZm8jA9f0sKh/e3HTwqRkfX3BsJ9wOpvUVC384hroYjzDHRqxVPP35
SMKC3YQ0fmu9uPZ14oQ580qvKZAPfrl4RyJIENM/IuN/PkpmRm6qd1gD86ksYcLNOlVs3RlSJbNj
+1DS5dXjyQyuxZK0N0Qe7e3nozkdxH7oHTZaDVyL3DtVTm5eyrBAeuuS/8o8T0IvAvn3XCtyQnNG
XSuSqofnKS+vXhx4t8bNSbxhgVZjjmVt4kcyr5dbE87daWwEKeJTemF9OiwNgG9a4d2Q4o+wHkyw
wGSUuvT5c5IhMTMCghZtU2X3tITWFzAhJ9NnnjZh0VSbQY8QGiU7wIH0UO4AlCyONa2Dvh0uXZFZ
1+DBnxRYJ6yyeckfD9SOJI2hZ6AfKwjcFuHGbHDAT/aMd6G3bjmpYucGqR4JCByMXqc3bmD1vzS8
AZR/moCybGL9nw/pBSuTsSPdAYa90wRvvLbdzqyljEgnDVAHaB/xvbFEP18tTAJiK6a6G29udolp
6c+cQQ5UByO7+p05v8UDocNGrT+Jooci6CPdw2FYkIZ997Wpn0LqY0ofhj6SWtDrs63TC7zTTu1f
gnqomFK9zUBrN6Ne1BltfnErzMcQudLOV52AcyPirygkd9uqa56L3E5PytF/tSz+MGbUQEEJMayn
Sd2UaYP8ET3WZO74t7xEZ8MUIycsKAx36gEFm3sQNx5AN7bpYdTjpXnnBkn8eNLmqLIa/11qiPHy
YM+6/GPlOPdUXzA8mos/mNQxf03afQlLmDv9XAFf5JVcw2bSESAEowPX9ZoKNnFTQfLrUkz0AfF0
bIvk/woQ+ShF2qaeSXiCkmE8J0SAYPCeu2sshvkXAhI23vO5GBym5I84YMnxv3Et31+TuzxflxGg
jbLcu8zYiqN+u2S2m+6GhW8Qsvd2NdaclafU/GnS5SF4zWDIOr67HqxRvOeJudWlDJ/difS+wgaR
kKPOeLVprayumXalNbC4TkpgjEWbhMw2am9D/ioWf93Ee9/M/0kqh1TjJSi+lhhLOcnzNwUUimo1
0K9GlX6UvjlT9g/NPhmDeUuza1//+8gZKAxj68rvxxXfusaHltm0WVQyHuBKGB+hwtDhQc2eE9Qo
qJGqY7cgnvQdUjq9Jn1uGuXdA/OzGK30+eczVfAL5ax51grLXlyqO0iAGn++X9+HIGSZnRn29ucL
aeeQkRR38uAtefIUH9MhKYjUF1whLXDVxtQnGRtkEHXO9JQvrl65yHgPPsvKJ7wAvLGGJWZSFvbr
DrnTn9k6wQIOEeqmAGVFT9PvJaAa/AUfSEBGp9DOjTx7/TTo7BdDjWrlG4y9m4mGpNWTcxBJ1byV
xsHN+vmkvGzfVnjQGD7HvXftAFCfNAqxqOBFep/GN1RXT1lQLd8j2z5I5SQqtEhvl7QFDl5Y1iV2
HECOvZdtc48MjxguixG6u8FWbPp0HW4WMEXvTha/1qPwb61lTe+1R6xtbtavhDugijecQ9Nnf2s3
LX6ZZfW4rNiBDyXbbotJXImLZV96IuVM+2LdffHaxn1CAEThlFjfUHa7fR/LeZsKEtoEKhwWNBRZ
6BH9VWs2wlmVjMnt+VO92946Jz2cW5UKAEEWn2HsJk8WMsy2N9uXribLvEkN/2D5y+vkmfaV2BkI
TTkWd/AD1gaFv0OYs8cMXHN7clNbb2Obpz+f+3noSSraGosPKTMe1gpIVrip3KHfTb6WW8B+6Qbp
TnX6mRFLM0AHkOfN9rHHYamzPLEPKY79sh9y9xPqVbjqkTig2Anz/TR5DGHqg1BO/AYk0X7KicLQ
ynqNF2sE/J781aCdszIASVF70eO/xjH9C2lC6QtvkmwbOL2x+XmqJwsCVzkmW+os81ahysprFhh9
TIrpz0PwMtkanEWeAscoXOeFFUwXNa4AsrO4aGjmBZvRwsIf3NaTKtiZEJC4ciWjC+lQEtVM0ld2
Nq7EgDsMdiBuTSQk1zEh+cfOkUdOmExH4xICbSHkbCGFJCjt05wbL8C1Y6etbqGmYCtoKLYLbwVy
TdiqFoQwWfEURyj6+fuAkn/J2t6P2pBScyA09oWcoYChdVi8DK5TX8O++2itf4TwRjAYXXgW7KsO
9FDwZEuJMjpMXVCEMQHmj5h7Qq1OBIC2tCr/v1jwqaUuCNpkRettyO+hbhOme2l3GAobfR/N2q95
dp6d7rEPtF1kuRqyTu8EzIMZiN7qoo16JGB3j+xxQop9AC0z23cDTKMQHRqAqnm2Hg9BTjwQRme5
4ybz8LZ2zrnq83iPUdVYGxPN55imPsar2N63wb7PJzSEYTY+UWkFNCCm/zzP1j1swvCoGOEQMVCX
MRP+fiIqR3Xrn6/8fG4c9SpzCUYv5zS+/jxkDstwDgwCmJgV9e71fw9jnnNITJSojd5IzwTwNs7Y
+xZrk8Vl94bP2bxwqtM7Pz6fN+yrylyZ/31bU0DLc5r0Hbi4vCgrD/7v27qk25iulR2l4U77RAQg
TBWKCmn746FHTfPcD5Aa+gZD/+PZFHfWc0Gu3KZRVhi1P9/xeKhTkuISgngXnFBRI8R0nIO//5W/
/z2WOV48xLkJk5mvQkmH/2fvC0W0uFRubV7cnDmuQLKABTXdcT4F76U30K0L/sck+OGYXA3Acoa7
s0nZWHXOrYm94LOqsvhgq3bZ1I+n4Lqp9ul9r0baWC/GUp58B2eiKdSwCwT+0NKJ9wk63J0yAvee
8nqtU8UWtpzVDaHL/HcJso1oAvlnCuy3xa1uRjf2J1KW7LdpQVPYqqqnmxzstzJgDCJml6elRdZk
4/7fV03TpFyf6u9YVNY5CevqrOzo58nUTNbZGCunh92IFtCVVrq1R/HYcDlEAGYgBLIa5DkcvYji
nvsIRKsDPKv/zW3ARK4KSPf32VJ1pHtOsqrvzduyhO+K+9IxUa5580mbvP18tLRHUbXx9eczTcyS
kEDts0Ui1UW5QbOdOStXbjd4l8n05YFa/w51p7jwri4uzc+DE4Sn1MTPxad1TNxQPfbWZawitOFw
jTwVRJhhg1PcWi47ThLLMATizhyK5SZ9s997+N8iSK4nCiTYp0PT7xSn+4shs4brwnrW4OWVbxeo
EAMjSuKbGuAqJkmFkNivrxpnbRTTsK9gY2KL6sRG2AWuM+z4CNnie/14+NDuJ7HVVNutbazzQTVb
gcPoPFvTvhYYfqcX4FL2WnbkMFAxz7cpWcbT0JZnHybHqc5onUzaUltUGxnTYDnmo6UqF1SqzD1S
s8ielnzqj5p1mcrb/jZSIs2FxbkLvsRwTWMDFdqNJEDPtSF1uBt9WvgwSM1t3z4aq86jZlTWeR7M
8obKxDyLziXBuTFI+kCEE7x4DxKBe7Fl1965Zl9cGosDO2X8GPJvTk6eMcqrBannkiX6OrcsT5KU
aIM5/EdAXNg+iCFblOrZfenl2phZMQtXf/i0XQfIeKtqQJwysEp8D4NORqngN8oNvR01UX0O+Jj1
Etca7V3TH+vBd59ZfB4yB7nD6LO9qstn3/fHt7B86SvzUQ1maIzNu1aBxIUcp5TD/bMgSJXkLIc0
qWT8sk1qm1GLmXuLKbd9SV68KMN6SwpyTJKA7z6hbadxpuEtZIIpcypZ4riZjoLZzDZW/hhwUexI
awQWn3+U1nIvFnp+BR1xhTx3VUEpRfss7DUZLvDGHSdbjwquxVRRxM58V5LTATtO26wIEew2TV6S
XuiQdKxem0XqczmZmyY0xmNIwNFK0rtvVR4+RGZk9LWIIULUOH7r4MLJjWvT+91a+YI2NBlfXcfY
6bJ7arviFIzOmeCLcTsT/CW6oUW2mnxWPhfIXNGsFpAg/aWixBkerUN+q6bngeESwhtloljyFoQh
yZsjxzcW89mBgORf9FWJV8tt2fIC64QZNuSaDK9UNa6LDAkhkDBCrBcSRn7nTTl+OUhSwyEDEevw
qukZTV9qM4MSMKo22ihJNkNp5PSwfpXnrHyArFHsoK4zDfXcljbnkacj6Ra/mfiw4+heFGkJ65Fq
cjOnidqEpacIaDMvWLED8NNds/LjEaO2fiGPydrUApkRanhOggnHgyPt3WIlKNHTx2gvWDKWdTmC
G/K8K06mteS9jognWAdZV20KUuDsqvlwQ9NlyIlql7j7LQvySwfbg2oFKRqciW0zhx3y9PzVdHkX
YT46mIVdMGlZmOJo96TG38z7+FlONt1cQG454ghO/HJnobZYQym0UJ9Zv0e0uJGfBMwbG+fxR3q1
2FEAAmEuPNrTA1mK8DBmi9X15i9wOeOaBdzBRlm7NpTvb1kORl3V7TPjd5wOZwTL+dF1jn3KeKjZ
TvxLKz8c1T7vU8Au9re/xBIRWZ2yc17pnoK98217AzPEXw+6zBGqKRr3gbILhdJ1MLq3eaq8qGXV
sJpVV69zJ8OOGeOxjonaYwH+rizZHqzQffGlekMr+gQniCYw7Td9QOhRqPbO40d4dL31jGRYAtrg
9W5zJH1freWNp5w1Dk0736QHa5fFK79EosiwkM51nfnmRzvypq2w4sxIBje+TfdoxtYbWKd2ZwR+
QOX2Rblj7tTVhxG/az2qrTzdopNA/AKpO4KF2W1AnO2rctRrc+EmWEl0/bD9WJtwNidZsi6L8pHC
HfLnJl54ZEC44aQYVn8TE/J6KLWEWqF27pj908TNga3XcVbGHqo63se4uaoWq4MvOOawJSJybs+o
jrf2lFi7aW5uOYbJlXDc9Czz7ghIF5Fg1rFQQ0CMWuJRAyRPueU4OzQ/pteqnWNm3qotu/zg21z2
Q+7saluzsMKLjay6U/F8alB3rUzho20V4zZ2JuzknX0pMhu5ayDeHP3ZlQ3RZYXLGmRorgjO2ChO
LCLzJdkIP7nZbMwhdNrHigtjsIcZm0TBncwffBZhSFg11qwKqclW67V4/LpVHYYcQSjrxzgDxKAu
iR1upyUz19CQP4uhxXvnoIPLmuGQcBX2qJlBW0jS/5fyWc/GL+V4F1HM3iVoUf/VLJ9Wozu+4nfo
AMj+QwfS7ttyqVeprLInya6TTHCGoNxxGoeQxjZutqE5nODxHCqKRYQQ/OK25Qh0EZyk9GWsWFj0
Of/qiu1xOOABnrGNLJbHn9cqmv2g1NVArbpG555sEP/+Np05Mpfi2fLrtwR64rEJvLNu9YU938Vh
s3UwJ/PL0zZoBmrprmI5MJfVueW0z+OEtB32qEOHHFd2kMUVjN3tgGJ5E+ZjsoHvAmnvtw6fkyYO
NvQDQJZKz9jOofEauwrNYbiH81XwXkzag8zIHS9HMlsppWN/YbZh9x/DiLbTZxWsbFmdHA/Nqxyz
dcMtylgKtu1dvfNJ2ZJze6OO3XVWjWzjYWefG34F5FirsSY2xQs0E4SFtgYppuhazAFd+904jzB2
fazC6YS0ih0WuQ6K7s9fwtd09l+awmuJLykOA3Y+o1xe0j5wYZ/qQ5/kG8XJu3irTC93f8LvtDwb
y2LhTwovi+f9za0YzZKFKaYzXL3W6IT9HdMJNBj5zPI7lQ45TGKgTGqSfV2E9QZm+0ohoT253/PC
5FL5DWMx093bwnuG5/c9+n59RMx1xyBVRn0MoZBvzoxTHo7pCy98sfSEpnT91+TYCMsIXUnCauXa
+ZupJ7bRnIQI+lUU2yyVcvd1ngj6C/1hQyQPwwDeI3nA7Xly0mzTQc0MxjOOpR3q6gVNILVh2IWv
STn8O7KGWQXdv0Zrz0cDzEliFdm+9ohqyhfASKTnS/mVhe3RypmhWf27hRJzNc35W9uikO6V816Q
q71O/gZWGs3kzlDXnFPmh0M1XAqr29uhDja9hW+kLJh5NHQG5Fn+Y2i97UZ16+XyYHLtl1Zsiin4
RKg9rSaqaxbp65acVAZOlXORVMR1GlrEjDBPFhhOQMxzzlVF011rdx/qOLvpY9IYXwMdLbB7v19l
C9wR1f8qjNRnBaaMq5tKfRhV/NFMiQ9mWstIWpqW0U5Yl0wGZY5O0Xj1+8y27VP1H+63WzZ53qmN
kxoVrpjQXsWTcV5EXa+HpZVboL7wNPPQ33Ui7pBsJ2dRPjTC87RWk7jBlnAabltvc2/+tWMmDn7x
7Lrhr8wl8a2V5VUCyOSYgl0g/CPb8vpQdkKfwpxghNzodk42hruZ2K8rVztIN5tBMdr5YWQsDFGL
TescwxBZ0IfWQeq8D9zowmJ8CkOJiQsGSFUfp8qEOFtbT1onn0MwAT/QKtsgxcbjK3IvynqCHRNz
3KtJ/9M7jwRjK+EyTOXKK6Z/Fl2n66CDJJzTv5l4++ZCv9CO2tsk86GrYUMxGnOOUrbSHUPJSPXh
XTwAakZBMx4wTy1ad9XPGJX5C1xCj2VgZXFFLzVjaRjp6H2bFeHIw25yxnDLS4dTxFiNFtFKmN/U
ykmqnRZItcscN0llkP3AlxwksmfNv4PAhZVt/jl43rMP0bCxoW6qmJFD5iFa6ZaT4Tf8Fmq8I4L8
GJyjCLic7WX5DOwAebybHSsS8HRQP49BcXQrh0QOm8md6/Rbd4JfFRfsqtGscn8OnAMX6nNIEDg8
BvijqdyBQPKOAgDf4CzmNqDz4URtToagTe9Es5pcDELdEQGOt4EslTPOKa6cDz1HmWOshzJD8k1S
QCDcvZJ6l7EWZOW2EuVSIkjx/rh+zj4lNQ+iGt6J19+GU/zZUDhWIXloNedIYL55MZeiPflrFMfY
3lMRzXX9Ocvggk46Kt2AmInESo+JQ7OVBOvJF/vRz2+QP187t5zwFLofthr2c2NeU7v7yGhduKeK
/Zx3Wyl3pSHfTRN4OtIsExg7cm9ErmNlL2tTJQ4tYVCv8kDRIaC+YjCpt1CcvoegPM4pQ1tjmqOZ
FMxS/1VhcvCyoYhsnd+msPsSpZDoiv9hKY6NgYIvQi+D517g6Cc0Ig8eGu5K3nqLUOp8pVJD7/PY
iDDxMc5KYFzJMH4TdhoeCDNP1rU5RfbswAi1OmrLNlyLwB4fav1HG5R/hSL+DRTnNrVhsKum9DXx
8GnXmPu6RW4c64/UDQvAmVQR/hxVhFBvxc1owp8rpRiiMU7GfX6splmcKrvqeUkHJEMUKyFu3DYw
PmcfuxpywV0XO1lkTv6wnrBCksZSfVSW89YmMdnnDIXSAPeOY74uPqnJvgYNogvyVsoXI04oX8vq
kMTJ2RQL862J3aGjtrxnK2bVC8ldMHw5mdMIL0bT9R80QB/BaE2bRDkHzzefJtO+d4UbPFxEu9DA
lVFXrwhvAjxU9UkMNauOeZfIhgnpTPPnV8HzvIQ7lLb7LIU0pPnbJUF3D6RxNvz0lpGw6yXxB90E
TvHuodMnutFTHFgFzunMatgESXXu7bSOkFnpdY1bc5wfPoOgReGYXM0G5J6ttIrog9fhZKJf8Bg/
dWormSTtu/jhE7I5h0AhrwIrT1+zhASRpb/5EvdqG3fdwWSQGbXkpW9QOoVHS5SkMVXlzU+/Tdew
o8wU7d5yp+kAn9vbEIBxbJgNvsRh8I4++mjNzXgh/Mh5CKRGxHLmKR9I5klUzKjCntfBJA4lhz6z
CRw///qjE6zoKP5UTXewavsMxlotMl2VWnRIUfaMRtE3FwxbzRGDLujzddZWxYlrncH0W8dPOU5L
chEmcSYB1Ww5f9qM+Eiq4UZhkavFDxt+8YZ72NPCW2XIF24vn5aan+lfIpsAMmJd7gkXV1fZTyFG
F0qOkgaJ/ZppWog3bPFHxu6FHMGrcC8y2Gcws+C+lMTgp9yK2r9mOxOgUnxw6+Uc6opzhgKg7Y1t
OjgkvxNvYHbNhn/xSyW/cdi/qky9Qoh8NSyLLKMgR+7UgxuiuOaebplsQwWN7xQewoz8eSRbKp4w
WQVVt6reyjQNd1YQcIzYULINsSpoZtFymBxb5msQ2qxFOgI0cYdRDOoV1gOkD24+0Qn9ktnDNlMT
Rus3I3zLmHJ5NrCt2DmEkMSa+cFFt7VaW1E1jDtDDC1OpKBFu0tXy8VFQZ+q74B54Nqog52Fdorz
HjKG9BuOsZZ1a4UBzrQ85yrq90TmX50I/ijUhYhv58hakNijlblXxRjgaOgSDlJxL+cobDZT5/ab
OA5yLDHEnrnhciAFf2Ecgtl7nv+o4aEt6pbPXuKEytxjwtLgRE6CGvL/x92ZJEeObOt5K7SaSBog
L/pG9l6ZZbQM9l2SlZzAgmRkoAcCPTDSNjTWSAPNtIO7E61EH4LJKiKYlcyqwHtVdu22JKM8HA73
46f5z/+XgEbkalTU93IJDi0pZHe6SammIjg+yRXPmVgyVKZ4rDScjxpL1k+oL4XjDVmwUaivlUku
+mNPKbFpObqptQgeLExr+sWCKylNjUO4wUfgYZ3pRvHvwGnfMHI06lrsQJu05MjDfEZv8/WmsO6c
DR1sWiGWxAS0F/qiup751co1KPsAGiF+wgHNK3XqxbT2bXEbtIrHhg/vAB1XJXScE7LQTRdr+IFz
l7SpNvY8dT32lU94XvLIcoxLzQmdsaWR6M8A4CJa1ByCMwW1JEOuZOAhVY0yo7VemtSBfWsGhG60
E4XG+hIw4y+oZ5L/M8jbGJgpR1b1kW/f04N20tAdPyoNt6EbXjxF8fuToXnTyjEOOwVScNHq0dpK
y4lMBT41Infsi0C92i5z1YKgTVPSJYKiE6uX15FLeRNmpc3ocFYpCT1t1WamuPTAOy0qVQ1F6kDX
FgJNOTNvY9OZ4+bp1EnNkkgquRcruZyGVXil2srUieX60mrlMxUHdGSfrX1KhjR/cZSEz7aRGTM3
k29lsm9TA8i6LeC9ElUjY6wYKR1R+iTjelfLtpnkjnBsiTWVVgrMmVvn83Wk4SWCZAWOVo2DGKaT
JHanui0fqbkE+QsYdjqfaN9W4vZazsobnB1sDars5HVIAdX6WFAD4uQ0zVAOpk/b05H6yb0vmxaA
idUkh4md3EtybkwCH9iebG7uxNg79lmSsVisF0luHFPaOo8K+rdMklcB/GVb61DUOnlWIwYZbl2F
WXBbf47zL0YQ6ICjo1tYVVIWGWEvXQ8TgEnM0mZd1gBFKE9K9ViHzcKqyGpaXV9vVpW0SVxAWgAn
hrW5D7RkDgriREUXKZd860hwuNurMCKMQvSEC20m4AXOsojmPde9K6h8TboAQY9ptgECcxYLnXaJ
fbeOlSmMRDD7mgkkD61yJwpBM2o3wBnUq4I+9VEBfmdMwfvUTB1yS9rMDKsK0uxUBPKdjeADWdh1
Q55LUpiVG5K+rE5dcFanvkpom0p0LZmdor2sXW7U1JuK8aGUKA9ryztPkOI+y+T2eN3S4JSnLYgX
i0aiHOviCzXFYMe9ZJuhPwNZE9ai8SHjqMhCXDphiIYfCLJTbGMEdhZ6sZJoP2zPVHB6161ZP5pk
A5eSjeSy7p7BnAhzTOHIs8paE4VV1iHAwtPSL6OJ2Ijh5aai79paQyfBrX5kZ0o1SbMsmm2stl3I
heMeVzUbSyzUmwhE+kRhC544LnFeS08MjfRj+jIogwrxDUguPIhQuHU2qBwKclNMHKgTThRNmKbE
P3dQ4sx9QbOnuT+VS1Oemab26MWqdu7cbxQaKjMXP8go1YlicCd7kccBdEAem5Y+ayN7VWiWcKYg
FIHPLWVXooBAEKx0J3LkSp9UWvgnBIn3UuIps1TzcOjS9W0ayOPI1jPk3KvwzCdxM6H4Epz4CUxp
AX1KE0GkPwsG6pHYhfTVWk5PWte8aKOgGitxaCx00cNdJEtgg9WZKJIu3zppcwQAyX0QEmkzDnxw
NrmRnmnBZtrSvq8ACRnFUqSNJMDjUVzdrN3kE40Y4YLK2lEstuFCUEIYwZpprZSfAjORcJvBDETx
Z2gaYIM3XELeKvoSg+8OHPXKbvzLGvouW5nYArQKHquUEyfh00L+BXfuzMr0L1pKjqL2wykQSrxj
4bamV/cM7Mdxu7YO8yqoD3m947WnXdvyOh6rYkdqot7LKQhvTgMEJVE5BmS1PhRQKJprRjK3q815
swnvazeXkFwiKW+4Bc137tJwE/dwbcBjUZNRndZue0ELakiU7HV2PYMHROCdF25kjzWZZHCVwznk
OsdSBcWAS8Olnvky0E5TREebE8dbBSwVOUhwQlwr2si/rgOX9vc1HO3FdWXx4GaenOYeGKr6yo31
03UlzTj2REqVce05cAbmHSYosJGFEj17pggFYiDkCdsgtvCcFo2YePOihS1LiaK56NQXpV9MJDyq
Kml0KhY0gac09ib1jQU1VwfgQNnQ02+Bg3EkyeoCcovmhkATrd007kTRa45/Ih5LjzqljbGRIssG
eolYFGWbqWgrM7Gmd2WtstZUMi7oLpgYFUhASeKTif1FSJ1kgWDrRQYnTmERJXuxAFAXjlARpk3Z
qydCq9zrlfUIZF2gbqdfJXb0xd9oR1WgVWM1TTjmDT3AatzcmJpSzpSQnqcIVhrQ/RRF7KPUcO1P
UVbPS6uh6SJHl0JtzzV8kGOvIn3GdQ4Or5bHQeku5EbKxnB/SSPJ2HBj5dUJQstd6SE9Al99FrmR
PMvi4rMrwaVZmqo4pbmFOqeaiqOkAyImNdwgdNRP0JQ7BJidGuq5ztHe9lV22R5E0y8a8CUjvYB8
JEFmYgbp2UklSc0JHkUIy9LxpsK1F/KJJ+iXENM/ZWZ5zx3qQky9dshnYHkUCS/Mc0hKx7EAoBuX
KDPyckEP8GkMOx+dKJSzuTTH4ppOM1i4oUoRYtJ7EZQ+nkUxBs9qZMasoFUDINLJrYEVHjsbmpQB
XELMLmohSfCgOPf9uxAA6mlhS0etjeQgCLb1NPJEMNCbaWjGwr2sNce1/ohAtATVM73YLZSx07Ck
2G2lBH5V0k6tyqbGmB1aHf5Uj4SlaEN/YkiCPIYM3Ro75rm8qRB7SupqFAryF6dyHklfFIeaGD4q
xgY4QADXEZjcLuGxYWvlF5sMRpAcMcexYQFSJB3KNUYjeUr74yRyFdz3ipbymsrtxACwXUeoFVkx
54z+okPFVvxD6GadybrUHim+5GAGjZlqSYeGVZDFke1yZk7x7mg+b1hoLtF2onrhnSDU5USN42bW
gCmCGckXME2abo3dMMQiGrTRF9qVpFbrQ3qjy3mYHKnZ+hDaJagnjHBOGvHOkgM6PgyDrgQIo4Im
OdMrCfOoaTNNd+4p/sCG55wC6SLTfQd+j+eOiLW8Mr9LovV9rAlL2l4UqGjBFGkiXCqwWUEYll4I
G3hrciGtpjAPFRBLufFmPd/IoT8uch84o5RONoZwiT0+8egqBjd2H7Y2tPtOAZdrMc/TgpMh2MmR
0rEReMpFGJbWOKlU78yYF7V3ZVA34cTL7bxiBXQoUDOJpEDeVieCwPaN4WKVG1E9VXPvJozIg/ub
9FYhnbrYRMF1pUcLgH4Uz+9IvUtHgMcgPChSeVLTyoRBcOmeVxvQYDJMOpJK//2obpvPru2tzyO6
Sj1JCQmPXGpUNMLnej5HDYcKJyQ4I0iVSGJ0ufLaurRpHR2vN1o2nuZqLE4TM4EHtVyEITwWbuzf
N37HBNWaC8G2nEkVIF4dkqCQkqihTJdNdfScikwW6d9MiE9r5tn1Z9BeCuO7dpiDJskhJjWkhaBu
aDkSaGpPyxSkAAkZNcMXR949gtcAzqDQOw91358KpqlDwH3TZsKRQifYSIEpcEwLQjZFFWaukqo7
NLA+eELWTKHcmQJVuEhVwHVlFdw05GUXZglOKc19ZRSlVB3DBKUnhH03VVVfVmTbsmwjL3LHI35z
DUxPDpFtKBxZonGTSEB+uIvaI2BPdy2UX26oB2MbeA6tGFA96jk2zyU+J65VsFZ0XpqZxbOFKykJ
7jILN9QHrTbBg7prVe3KE2J5FkoRhtGz3ENpk12WXm1BQNc00BHhp+b2CpOtLMDZ4xCkDO0R0yEm
W4EENCaiDQ+AlKikxbPiBCclOAc1C5Rc3kwgLKBtm+Rpo7EJU3UztySJHgf3yGrISPt+dLVu4KuC
Y+8OOKvNqbRvCzs9UdjoOBtov9NAx/UG0EOVignN0jJSLRpA7+JI8TMBqphKHgMR8uZpG6+swr02
FHK9dmCRdCnXJ3HsTHxDSE8j6iW6EN1LDc17G88e07Umn0DCgfMAmixOSvTAvTWBDKxYsxIqxZFU
aUdKK+rjkv7NSVDmFowT3jVJUu0Qb84nCp2pbuBM2tpNsIMlvpWsjRRMKxlnUil6lR+RSLq38niz
cFMaVf3GNAmwjugUhWnfpBNfU4OxXhcXekKaMDPd06TEUQpdclpxjWiNaV14fqUs/A0xTEIbtFoY
cJroHdUFxDyyt/ksKuaZWjfFTAavIAXNYSmiUGI4l25167XFL7FBU66ds/+TDKBBJtG608nZlqdx
AXwwlnD92bLHGjWo2Imu7NoVJ21WLMhhWzbRZp6jRy9VxbkMoxOC9Y2iwiLVlDpUNzqc85mnjFux
gQE5pYVXJaTNCDwnFuBI/JZRIDAGDIQ0a5kIO62lE2NdXnu2aS/IjMt4xVkKO1h16QhoStWlOQa5
N3IT+3IdJPPUorGwjhHqUWoR7gPse5rCJ27Av9A0gT+Bnom0o5Oeoew8DRSlI0nAzfTN+9DQ0NNE
3axhd7p6iuS564BiMqhrRpvjMiCj4QBtjQPtFO7BLm0BMNzZnGIuwXFBlL7RD0EAX5peZJ/XOkK6
SZHfxITYolyfgPHTDrP1GpFqpA9at5yADsOot6B3Mh0v3KAyoarKl2RtkKkV1MfNuWUJNEXYs40I
mVKucPYESnEIGxVzxGlh5EpCyg0uFNdOeRxnuTKqpfqBjE+FNg5GxMick9qX24W/xvjQMBF0JcRP
hWDfA+uaOxJ9zqYu2LOaPn30QD5ZunNceeqtpdT6oZ7oR44spJOsY2yKIpFwnlKZjPbALLPsYKbr
Bl0jwFSJ4aYbOz9qC1kHIcB9CcEU1GCWBhWfX1+Ng4hQhSCIUn17ZpmacEoLDQLgEeVDs/Py6ctG
cMgV566vHDkUpBfpJrtAOuxCYDUnng7fSqp4E8HqXEMeo86TMabtJq0rJL7dR5HsMuF3RgtN4T+W
AmL3lrrhHanJYaSshZFqZfcUnivgvYQugQw2i0xXZWZw49EmIxikNetW8c7LCqkFNdKm2aYUZ1U+
pcoN4LDNC3x3YwSzLg6ZFt14NRd7kbjWRGdDeyEJ/RAxN4tqTYSPPM1L71qPbSLpEO/auG1huylo
B1ls1vWqrfKcl881+8k36EIz4JNfxxYS04Qlo5YGJ5w60DpEoNFhSw7EONS16IuC9BzlxxAOIL0C
fBZOBc16xDG4LDcCVEAO9g8syoq0FwmrdSRfan5LXszUlZOYO4AL3B75IVD4EKGNFIkTVQdqLeMI
jHQjvUpdxKGoubXHuh08oS53TJsCcG+YUe9QnX+kRahc5LKuzJWkGZmRdhuagT6G8WBhQBdsuMKZ
FyWLRiZd6aNe3wC/q8Jcf6DY9EVdKxdo+cTQEYS3kh6HEzE2i4sgqbK5BGp7pMnc6vBghRwrajk5
JXC26bkBBJfUno7kh16NPIG4ag2B28Rkwq2hn/oVAYkhauD+wWW5qZTMPdTEGwDuUJveuYJ0pDv5
Z6cB8UqmPZiasS7gZNkkMDGb8nomVkrG4fZpXANR2vnWpSyDRIwuGrhyQCi4V76GACYiuOOsgj6E
UmkkeWQzbSKDJK9uFFqksmYRKN4XQHljoxKOZZmzbDqPTYqwLMZVUusHZ26XBbkwU18BuHIPxVh4
0lAvmSo5bag08GTr4k73nXsk3QlQ6NcYoXaEZFFID0R13EbRlRVmT8CeyYLRiwEkMwpJd8qU0cWW
Fn4VWQCKf2zpUWRIcBFu9IXAS/Ho9G9tEwBjdK9F4r1Y35ZR4o2diKhaLsWOAaw9XG82x45OTFx0
mTM0OXyQR2FVU7wUy4WDjk4pmnThUGyFEAL7COvi2qO5ui7xmAlzRy1i5PEXRfFPfAj/aI31PSrU
Ux1RWsMqYfkgXaF36seSSE8GDh4aXkCCFARPNxms3jYFCxcmjNDdEK/CeumEfJlPO3gbQtYaJZtr
XYzxC1sbIgXBntK0fo7jUM4k7wz+nSMrQ1tno+NT6GGDM5DxsmiQgKEN5EcW+ot1RR+soIjTtJGu
AnCZrFUTzNKMhJRHMd6NSK4TiiIh5nh0REBU5Gr0UJZRl+9AAgfA5XEYUSgx6WLB/1VHRWQQPteb
udu4OrxxMKI6/voGTjhqoKmaTywT5c8iEyhM+5D4QQhVuRqapBsgHJqEE1BAQ6fpSQBgBJgHaXtw
Iq36OZGNo9CuPFTXZG7XhBYoWwedRY9J14F6BZ6WHhcS/Gqk3oLnM+EXuQBfDzLZiZFA8K2F1plX
XRe5Mx0NatM4vwS5aYGqCrH9KoU8eNMqB5SQkoI7dj3SzuT4z+y2nWOo4IncBNpYhEQDxeJ2hvQf
WAtw0lDOPuLdqhNTaFN4bO7dQl558HtMhEz+7OHX0hIOJrZdQ3Rkx6NEasqTdTUjeKM7tmWh13LZ
KbqY+tRzqovCtT678VGrBEdK1gCk7YgdyU6ScQU9EWGvOQ0nbhXC5BOTp3dJXQRlAbXtRtfmqjDZ
sE1NKSO0DPIjCbgxIPxgbgQY+YKOy5FLx93IpDFNw2OnLmCAe3CK21DRKYp1S1d4azqplegcSrr1
uVArT0WQHyfgSOeGpwSHoXFfi9RP1UpTFloSnxkwUy74pk7n+3NTFsk1AG7Lz535xlVg2oMTFVHa
/BQeVhxC33enmSLeeYVpgMLNHp2UegJ2Bsyclt16NcFDGGoW1y4Hy47OW8Ei35yEl2vEDd2gGVc4
nEdIiNOupTYG5VEQppVBv4O8eRBAxoB0oOvYhfnBdR/CWIFy1rKzSSPQSMhLjuCehBcKMRrAlfm0
ilBnFEPjF5+rGmBlBTKumYuq4F95dAc1IKPnkg7rT+nH4wwbPSPV/9nNE5OMhnHmwyWYahU3MYwu
CiFAbmj1YiN6EiTCoCTsgv8nAUNoDSfhhaM3bMPoqmtXLexHi8LhWMmhM2tlg2S5o52F3EjzJuPO
UwkvAj+gWy44V5J4c+wF68usgaBRdlA1TEK8nyJ6MprNPMOxcgqZ6qtdq8dA0c/tKDHGdUoNmFQB
TURaZo0Eg/prkhbVhUshQsS/lKrEuUQ1tkTbE1rSNBOmG9oleJsYmU1xJkounPw1fWDHdRaaM0uE
aBJyGVAvuhMvIic5gqTdmMZqkIzVRBIWa0Va1aJQ3Tgy5GqoNilwQxyRoklmQoVNa8aSW10ESo1q
VLRGqwAUhp0KIyGEFCytQHQI3aSdij4zXwznII68iW7qHq0d8MPpJCBaA+Z9LGVJbZUCVJeXrZyj
kgr3tBbqEQIj5QQCOuvM8cSFJoGbdbTogvTNCgS+Om5irDVV+mLmK0D6JFu4sNc0YdlNe5xGin/U
xd9k1MsbCQ/gRFQUuC0EoFV+4ydTXcbhFfyHDQodBYo/a+tGpAgz8VA2Nc1OekArnjQXuHKnwteW
SwcmhxG+8i9wdUk64LZ6SYkKwv74F+o+yOyEbUPJiQZB81mgQyV3LkBS4RrGZwWVhE6XoOXtsewX
utjc5SizYMmvIC8ZhQXKu50oSyca4lmoH24knk2Y6CASup87nbKtOFn3ge4/ol5fWGtyX920lBQG
sDg/W8soiwI7CbOrIK6P1mgqddT+G6UD44UPWnIq+/6tIcrLTi+mE7xoS4f3WVEwk58SdWzJ9bIj
ue9+dOLqXLLtLZc+QfhDJ+wCFGQk2/n5VluzRhE0Lrxz04UKElUYo0JHZV3fQ07dKTdFUvOlDqQ7
EFjqOjsNERyVys1n9tl2MnV9rQZr+quEeWFBtswW6/7USRL4ovfQCSIoqkMgo80AtkxUy3psNYOF
gEw+zFZmKMKh0zUYPwuK6ZANB3502s28WIvLKlEPs8o97HRQIpRg1KS6x+TAxFnpEGPxTeR+577c
HHbaAfCHXQv1dffBbiIB8gLdxyCVG4lGfuXIynkAeFIo7c/dQnbaIZmbrMrSO1PBsspoIXT6B6UM
MoesPCRwsFTrVAOUSwE5pReBtNLOTyULxRM0aHSXZWasTochb+R5rGbbRONa3v66QGKh+1P3sqrS
nnBgKBPlj1k262bZqeeUUFXB9wdTUzHpNlenrGEG8YPpXjoVXQuI1KSwA40iUGFB6R12EoidmGWn
o5FK1pFRJNNWQgO4E3TslB0DWnHoxu50kDoZUjug5LeuRp0aRCfl0O2XThyKjiAAPsp19zkZeZNu
O8a5dq2subw7SY8cURInjI8TECbdB2wYh3Fy/Ta4dZFBcTYK1GzNUgZYQ0v8VSeEV8Dbdt39HxiS
tgOSBCSb+Uv3Y6c92O3/TsvUmdq5MBM8eEUQXMkQP+/kS2N9UZGabNBhsU1pqbrqcdBI0zhB8qvT
YWBR8M9HgltdQwU1EaHttxF6oGv2MdmQdqKzVM+MR0cgxlRN7bOJIkRqJXeUtjcyLNmOcw4d2pLW
+QddqZ5SFERs9lWrovtHwlDifzem9CAjbxb4xRNETg9KwoK2IZVIKTgzIvsxLGFiagDTowKCCPOl
DkZczuWHspN3C1oRNQf1ZIPOb/dgog1MAVVneo624r7NoV3S2W1qDyZyEcS9D52MbKkLZLStha4F
hCzxRSeW2X2mk3ja2rAcBsmyFijOMpmfDv7x87/947H+7+tVTMMRvLdR9vO/8fNjnDQIPTn5zo8/
H06vptt/4tdP9D//853rcwqe3OV3P3V6PbvZ/UA3j19H5Xu/zmuyzJe9H6ZR7ubNZbFKm6sVwjf5
9//6/AQ8YDfQRUwR+iZ+M8QPfWj7pL870MFqO6+bJln9+0+PcRHRmXS1Wrtx9NPXPy2e/v0nWVS2
i/685r9Oafs03xshWPLQxRND68oHKB8lE3oRkeSGKEo/HQSAzL/+WRKVD4amWKasqYqlaq9f8a9f
940V+P7DvSz0zrR743xv+s9rs10AVd5zATT1g6aLOOaKqYiarllmbwEE+YPcLVC3OjLQVbP7+2/b
/O+wBpKk77kGivxBE0XDMCEiklUMKov6ahOwRLKlyiK6zoYs6YZl/N2WANDMvktgfSCVCNRWYRUM
ZWcTWOYHC9JIRVdljb9L1vOxe2VTfs8U/GcdBMXacwF0+YOpyJbIQRAVQ5J2DAHkCR8saEXIZaqm
oYjq328TSNK+xlBWPqiiLkoSaGr2+/asvzoHBntEM0X62BXNxCZ2S/Q3MwXyvuZQ0T/IpqSruiGb
JFq07jW/WgJJsT5gKGSSh+L2IDxvu7/RQZCUvU2B/kHE0KnwnRqW1f27vwSy8YH7ALfZAo5m/e2u
RGvf59ekD9wAqq6JmDxDfvP84gfF5I5QJBEuW+nvdx3q+16HmAFL5F/op+oYewLD3gYQePAPOo1C
loVDoBjW388OyOK+14Egc9Dhk0FmXOEMqNuHfGUIZO2DCNOzYWkwnxh/xzX46qzu+Jh/wDXG1Fks
ga5b8LMo6tbcv1oB3C5uC1wmTWURxD9gB37AWv4aQQBXCp62AYa7yl5FKe9+4MXxeDvAq/hBAfQg
/tT7aBdxPA/+WwTy82NMNBLxi20Y9eoPXXT36sf4cbWM3vlML5jJ3nz46+Jsp/11Lq9/Ne3Copel
6E385S8vvzx0V+kyfYS6chtJfX3qs2VI1DMt0mXmLnuhlM4b/O1RdoKu7JV39b2BPyLG+9gbF5T/
7rhf1/JHh4xyHiPfGRYOEY54f75/cNzdBZDkPUdkVeNk9TKrLjyTRE3FSdpnmmcxEJ+Dj+Fqd2Hp
iDH3HPtjkeXpMtjZCAaO335zvo5hmP7WnBX8J26n31+Pb231XxMSb49yP5D+43//OpPuVamGLkk/
ZAqK33IRf83pHS2ddOn2EiESPlp/VV/N8gcP2rih4sFBfx6nWxPtzT7446POl+3y4DqHmvj1yLgQ
Lz9+M8VDWPF8cX3P2CzSZX8RukTAvquwyNLlKngZZ3uIh1hc5rrpDSq/Obt/fG2P4vRpZwnkAZbg
uKiWbt6brTLAsCerB3Cp/TfWhe37vrHzcGcNdCKAfQe9JL2Zvgyz3QVdGLTvqNfL4sk9+JguH3Zs
buc+7T04OeblyzDdlOUuGt531E+Rm6+etnM+mIZuusxXPRtBQmT/L7lbZfnBaBn5L0Ntp68NsCif
V+Gqt+VkfYCDN4+DZXRwuNrm9F/PmazJEEbzpogeDlCpWEZPvcWWRC4pwxrgCT4+FAenRdbbL19H
H2DT/N78iadJMevkUWHipdmfCPtl9X7vGvjrPIJnZ+XlInrtkPed/p5D/8Yj+M5n/yLn/2MKJT7h
TP/dD7CnKN675Y4JGuDeGKHB7PZuZGWALdq9z56vrg4wVaC+cbhj27UBVnb6WCyf4t591GV59rXt
s3QVPToHNKUt+7vBGGLwJZAcDNi37JgxwLU/L5qdWW9z9vuuyXUBJoEg+WV1t3f/20Cr+C0I+EH3
+mKZLtfFsukPPMAVd7FKi/6g7xrV933rT2mxO1lSoi9f83vG+v1xb1fRCjnhoGd8ZPXd/fDXXQMy
iZF9L4HXs/8PS+rMV3FKI+rLO+o2rkl2et8DcVVku5mSruq+77AdG8OqdxhIaLw37Ot1nHZpLTJh
/znpgedMzr774G/oDAQEZf1NM8Ap/xhxW6X9rfjeu33fdmzTVf25SgMEH6MVnJJF+DK/begxwJ09
ijMW9qC7AQ9Xabtax+WOzyW/u9/fXxMmv9zJ2rxNY/7xy2pUBOvlTjj5/vF8f7qTVRQu016YN0Q8
tkhZhujp9SvUBzB90yyPdw4H5YK9Td+4XeF1Xa2S4iFwH1/G6/adMcCOmLnR7loYAzgEs2Uar77l
yw3hG83I5D2uXq+EOcDBnrsPZLd38jjWAC9wDlouyvq3lzVATDJfpeSyepdiV83e96qdp6tVf3U7
ENe+o47TGBRdz8ZL4gDjHtLaskx7iyB15dx957t4fGMjQPkMMG6O1OTLMNtoocME7Dvbo1W6s8Gg
SB9gWNJWp8umnxID37f/yCfLfCf2l9QBVvfEzZ1i10OR3hbVij8cj13DGL30dzawOsAan7iY93wV
Zflqp0jTleT33RgnRb0CH1+k65extntOHcDEn8Z0cJb9E60NYNZO42j5GPemqw1wRE47294bVR/g
7Z2tcmeVvs28DpESoZZb7SQAhriawZrvOD/SECniCyrPxXrZy7xtkZ/7buGrmFuuf/AA1768yT+f
W+hO9Gp3YGmADXy9tZrkhXqbWB4i+LhOdiq58hDVxutySVyX9hxiIGsDLHG1eupfHvIQhczrys3b
51P3MsdtGDbElffJ74rlPedSHuL++FoYO0YB+SnuR49vIS9//Hq6xbl6ZN+N6c7orYk2gJHDInNB
rdZpf0MPEdxcr9KdBLhsDBBNP4MTDj6dHZytig60cnAf77zUIUwpNbfVQfwFH6lXNJQAvA6QFpl9
vjpn6MfV025YKVlADV9e85+3gFfxo78MehbbUCxFHwIYAV1IXPb2i2VJKrW896b91yXtOuzZv2LK
bg0YrOf5DBAkfozQDO8N+u6LfT/dM4rzjLbJ3rDSEONyzfcOqDzA4RkVKU3i7st27i6grg9mX29n
7Cx79/AQd89L7qgzVbirB2M61npHc4g4ZjvowX+dXI3/28sqdGvStRrtvSYU2FK0XF5G2o47wL4Y
x2GMaM7rYbUBvJ4xz9tdOc/o1uibqbshwCrjZbI6uF2lTz1v5X2MxPsHceK5xIx5b3PrA3jG0zVa
U6+XWx8gDp1uimUeY+KCrjQdrXrmQx9gm0xTOKv7ww7ho0zRWIY3vTddYwBv7YYTPl/u4grMARyS
+fKhfwjNAV7f3Nmx+O+7CO9v4LcbQRoiZBz/8//mq4On/7IoIavqnTqaHF/29Z/3x45XUdPbDt/A
mP/x0ODEfdh1AGjX23+2J6sszp3ePYKDN8C47sPOKqgD3Kuny6flepk97sA034cSvL/ZyJDGed7f
DoOEXcsAJcGXBe0uPUkbYH1JhO0MOsApPuUifdzN2g1wJE6XAGzy3fwPzeUvy/LnT9tp3HZWclP0
39wQlcAzF5/7ZYbbFzeEYd+O2r8vpCFKgM/GUhi5WbYserN+233xx83PFR79U8+qyeIAPuHXppE3
DUTbXr59Hc7rLtvRT2XKQxR/rmmySpcHJ6vdZETXi733pMmT7jbnDBHJXxc7XQOIBe8/25u4H4LI
Q6A0r//5v+KDmzj85//eAiku0n/+n+gRRpSX6XZHUVYGWGsQy+4uzKnrpN73Hd4so3bX2MlDdD18
Wr85hUPU2wiC0QteHsyWWc8RkIeoXdF86O4mB7UBFvka3i93twaCyur+r+/+jdsNlekAw7rhw/Kh
6m/jIdpWno3o2wP+fvXqr8vSbVs5/wXTdN/sW9XEdx2+v+5NwPRj/SsmTL+sCUkR7ugn9Qc4xx8p
Wj0sXa8/sLa/gfiY0rbU9wwH8OnpsFoHy6dV5rzM8Pn+fPlpD9cbLD7AvpeBtsMOMWGn2H1pA1wX
6KlHq17EpAww1zFXRQxT2+s1GOJGvk7dgxNa4/oDDxAu0QHTz8wPccUfkok+OO7+6/rj1eulkIaI
ERbgiqPVjp8GCcvLF/35DczI/Ve3ZVPa1/s7WiZ90yAN0ZJ53KRrlD52ToakDODvPLMNHMc72VFJ
GWCJn32Tb4w9wJE+psvcd94uyQDn+mTZLyhIQxSFKAIv4zdHZIhWMUr7FPJ29vIQTjZZpifEjLOX
s7bNgnyXNOQHG6MYeNnsnukh6ghnq6Qf8kvGAHnHC0CDbzbaEKjiCzoS3SSh4NFbY5gXX5b8z5u3
a1Aqy4Rj/TLU9oaWBvBUbpzl29BLHuDc3Sw9yE93V1oeotLb9R51/tWbwYc42p/ah9U35j0EQPPW
XeX0Jvbe4RA2Y5FT+k6+gvtfjy5psjjAqzwuomXmuOm3vsFQhwioT92nJ5A702WWv57/M6nL7ydx
OGg/xDRyjRxTzH37jQeAh8gAY/PyrX/+iG7N4PLgmPR48P/+x//M/GWzPLhyn9a9Mws5D1xc78aQ
79c4blxK5QIln36do+O7gwBz/8eZxP5TfPCPg5ulT7zhhj331TJ0FW7F977lL4yEt+RK/3pJiTGl
2X7ufoit2zWYvGk66jhi9/WfT1cINfXykHA07z/sNYDQ/OCiy92vtnnl065oBLfdy9Db2/H9TM37
p+zTM3vKdf6GNmUQGA3ru8WlfIMdDEPxvRjxRy3fmC7AhwdY7V4vDaV36F/N78Ubz+P/hQd4+/z7
HuDX8+8s+/eajXvfNf21Ofn9PUILp9v2jPwQlDpj1N26+6PPxjdEIDANDq6XQblLSGF8b7v94D07
B/izoujVvyzevSfeX2PSEk8d52F/Fw9gSs5Y4C2vQ2/k7x69H1yLC0x1/9aU3u8xfL1hf9uD3/rt
Ky7Nb+7cH/r7VwO/DQVfbEJvtK+Hhhf021UAm2bxW7fWG8Kc15P9DztzH9PiobfJBoixPnLm4czY
XiijZfpAlfX1phjgeIDRLdygfzqGiOG62XKc+6djgFC5A65BVsg27g09RA7sbFkuQTd8wyEfIlU1
Xja0KH0dvDf3IcK48c7eGwIDNIlDdOj6xn6IwOpl3G+DXodI/+A87vqkQ3SvPXMbIX1EvSOIiz5k
YAgYzCEcib0iAlohL+f9z0eBRxyWndcoDeEOfF2O0yWiTNEbiNQQIOmupyjr0DC9CBwK/f0X5YJ+
+zzunJleLLDV6fjtXtmhLP7Ba/Y6Pzh28zzbmu2zVen2jvsg6Q++4qR47Kdk5SHafW5oSXSflk/b
ud/EDwjCviz2NoIZoq+7y5U9L86YjRln3zKK8hCUI6zSrQsLBJEZyJZtW8OzaXiTEB0CPToChOhm
Dl8JZ9I3Lb08xKH4dP3dbxjAJxjRXL0DXZaHcMXHuMvUKHr7aQjM4/Wy73jJxgDln+eAfgqdNV2T
Rf8EDwGofB4fN4lmm2AVNq9XRRsER5jTF5jSk/l6ZEW0hiiDcLCezX5vbMl4P7/x2hWf/hrRfuu3
PxQtvMfW/SqaQF6EroF9Q4nvhB1/FfcmW5SMTf8ueL9F/VtL/gO8Z9/6x169qa/ZjMdgtUx//v8A
AAD//w==</cx:binary>
              </cx:geoCache>
            </cx:geography>
          </cx:layoutPr>
        </cx:series>
      </cx:plotAreaRegion>
    </cx:plotArea>
    <cx:legend pos="b" align="ctr"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31"/>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F79FEB-3C98-4106-9F7E-7AE009FBD19D}"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zh-CN" altLang="en-US"/>
        </a:p>
      </dgm:t>
    </dgm:pt>
    <dgm:pt modelId="{20D44262-5704-49F3-A75D-A0752A944875}">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Segoe UI"/>
              <a:ea typeface="微软雅黑 Light"/>
              <a:cs typeface="+mn-cs"/>
            </a:rPr>
            <a:t>第一步</a:t>
          </a:r>
        </a:p>
      </dgm:t>
    </dgm:pt>
    <dgm:pt modelId="{BFA2347C-07A4-41E4-B9D1-7C27C1CE94EC}" type="parTrans" cxnId="{909937CC-3FD2-44BC-A332-84D46B848284}">
      <dgm:prSet/>
      <dgm:spPr/>
      <dgm:t>
        <a:bodyPr/>
        <a:lstStyle/>
        <a:p>
          <a:pPr algn="ctr"/>
          <a:endParaRPr lang="zh-CN" altLang="en-US"/>
        </a:p>
      </dgm:t>
    </dgm:pt>
    <dgm:pt modelId="{A94A8DBB-17BE-4FB7-AA3C-865CE794A710}" type="sibTrans" cxnId="{909937CC-3FD2-44BC-A332-84D46B848284}">
      <dgm:prSet/>
      <dgm:spPr>
        <a:solidFill>
          <a:schemeClr val="accent1">
            <a:alpha val="34000"/>
          </a:schemeClr>
        </a:solidFill>
      </dgm:spPr>
      <dgm:t>
        <a:bodyPr/>
        <a:lstStyle/>
        <a:p>
          <a:pPr algn="ctr"/>
          <a:endParaRPr lang="zh-CN" altLang="en-US"/>
        </a:p>
      </dgm:t>
    </dgm:pt>
    <dgm:pt modelId="{102A4F82-AF1A-4DF5-AB8A-4671C9671F83}">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Segoe UI"/>
              <a:ea typeface="微软雅黑 Light"/>
              <a:cs typeface="+mn-cs"/>
            </a:rPr>
            <a:t>第二步</a:t>
          </a:r>
        </a:p>
      </dgm:t>
    </dgm:pt>
    <dgm:pt modelId="{3627B91E-9B01-4B89-93A7-741F5E01BB79}" type="parTrans" cxnId="{E8FA1B3E-440C-4883-A65A-8A716C28BA49}">
      <dgm:prSet/>
      <dgm:spPr/>
      <dgm:t>
        <a:bodyPr/>
        <a:lstStyle/>
        <a:p>
          <a:pPr algn="ctr"/>
          <a:endParaRPr lang="zh-CN" altLang="en-US"/>
        </a:p>
      </dgm:t>
    </dgm:pt>
    <dgm:pt modelId="{0893B6DD-865C-4ED7-A97A-150E75A5EE61}" type="sibTrans" cxnId="{E8FA1B3E-440C-4883-A65A-8A716C28BA49}">
      <dgm:prSet/>
      <dgm:spPr/>
      <dgm:t>
        <a:bodyPr/>
        <a:lstStyle/>
        <a:p>
          <a:pPr algn="ctr"/>
          <a:endParaRPr lang="zh-CN" altLang="en-US"/>
        </a:p>
      </dgm:t>
    </dgm:pt>
    <dgm:pt modelId="{05CB67E7-3FB5-4FAC-BAE9-2BA0C10120AC}">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Segoe UI"/>
              <a:ea typeface="微软雅黑 Light"/>
              <a:cs typeface="+mn-cs"/>
            </a:rPr>
            <a:t>第四步</a:t>
          </a:r>
        </a:p>
      </dgm:t>
    </dgm:pt>
    <dgm:pt modelId="{DE78386F-5D3A-49EC-B858-08258BC45F4A}" type="parTrans" cxnId="{9DE1C121-0F99-4EA6-8008-2124B59B6AC5}">
      <dgm:prSet/>
      <dgm:spPr/>
      <dgm:t>
        <a:bodyPr/>
        <a:lstStyle/>
        <a:p>
          <a:pPr algn="ctr"/>
          <a:endParaRPr lang="zh-CN" altLang="en-US"/>
        </a:p>
      </dgm:t>
    </dgm:pt>
    <dgm:pt modelId="{B5892BD5-1F5E-46B8-A57D-81F51AD27E3F}" type="sibTrans" cxnId="{9DE1C121-0F99-4EA6-8008-2124B59B6AC5}">
      <dgm:prSet/>
      <dgm:spPr/>
      <dgm:t>
        <a:bodyPr/>
        <a:lstStyle/>
        <a:p>
          <a:pPr algn="ctr"/>
          <a:endParaRPr lang="zh-CN" altLang="en-US"/>
        </a:p>
      </dgm:t>
    </dgm:pt>
    <dgm:pt modelId="{6A8CE0F4-9989-4CE6-B079-355041FC8172}">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Segoe UI"/>
              <a:ea typeface="微软雅黑 Light"/>
              <a:cs typeface="+mn-cs"/>
            </a:rPr>
            <a:t>第五步</a:t>
          </a:r>
        </a:p>
      </dgm:t>
    </dgm:pt>
    <dgm:pt modelId="{81D88AFC-5707-4C65-806D-00F165E778F0}" type="parTrans" cxnId="{DEFF423A-56BC-4179-BC2E-C7D72374DA11}">
      <dgm:prSet/>
      <dgm:spPr/>
      <dgm:t>
        <a:bodyPr/>
        <a:lstStyle/>
        <a:p>
          <a:pPr algn="ctr"/>
          <a:endParaRPr lang="zh-CN" altLang="en-US"/>
        </a:p>
      </dgm:t>
    </dgm:pt>
    <dgm:pt modelId="{60EDE540-F1DF-4243-9E84-E5573C9BD468}" type="sibTrans" cxnId="{DEFF423A-56BC-4179-BC2E-C7D72374DA11}">
      <dgm:prSet/>
      <dgm:spPr/>
      <dgm:t>
        <a:bodyPr/>
        <a:lstStyle/>
        <a:p>
          <a:pPr algn="ctr"/>
          <a:endParaRPr lang="zh-CN" altLang="en-US"/>
        </a:p>
      </dgm:t>
    </dgm:pt>
    <dgm:pt modelId="{D9922041-46BE-406A-BAAE-54DEE17AF22E}">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Segoe UI"/>
              <a:ea typeface="微软雅黑 Light"/>
              <a:cs typeface="+mn-cs"/>
            </a:rPr>
            <a:t>第三步</a:t>
          </a:r>
        </a:p>
      </dgm:t>
    </dgm:pt>
    <dgm:pt modelId="{4020D7DB-4465-4A04-BC49-031A20331C7A}" type="parTrans" cxnId="{528E2DEC-3CB5-4681-97AC-8008A74FAFBB}">
      <dgm:prSet/>
      <dgm:spPr/>
      <dgm:t>
        <a:bodyPr/>
        <a:lstStyle/>
        <a:p>
          <a:pPr algn="ctr"/>
          <a:endParaRPr lang="zh-CN" altLang="en-US"/>
        </a:p>
      </dgm:t>
    </dgm:pt>
    <dgm:pt modelId="{DF96FA71-0253-4FCD-B57C-11D9E91B476D}" type="sibTrans" cxnId="{528E2DEC-3CB5-4681-97AC-8008A74FAFBB}">
      <dgm:prSet/>
      <dgm:spPr/>
      <dgm:t>
        <a:bodyPr/>
        <a:lstStyle/>
        <a:p>
          <a:pPr algn="ctr"/>
          <a:endParaRPr lang="zh-CN" altLang="en-US"/>
        </a:p>
      </dgm:t>
    </dgm:pt>
    <dgm:pt modelId="{50249D19-AEFD-4615-9A24-5B83214135B6}" type="pres">
      <dgm:prSet presAssocID="{CBF79FEB-3C98-4106-9F7E-7AE009FBD19D}" presName="Name0" presStyleCnt="0">
        <dgm:presLayoutVars>
          <dgm:dir/>
          <dgm:resizeHandles val="exact"/>
        </dgm:presLayoutVars>
      </dgm:prSet>
      <dgm:spPr/>
      <dgm:t>
        <a:bodyPr/>
        <a:lstStyle/>
        <a:p>
          <a:endParaRPr lang="zh-CN" altLang="en-US"/>
        </a:p>
      </dgm:t>
    </dgm:pt>
    <dgm:pt modelId="{F630F956-451E-4092-9E2D-2145AE3EB704}" type="pres">
      <dgm:prSet presAssocID="{CBF79FEB-3C98-4106-9F7E-7AE009FBD19D}" presName="cycle" presStyleCnt="0"/>
      <dgm:spPr/>
    </dgm:pt>
    <dgm:pt modelId="{D65A166A-0F60-48AA-9434-CFE7550679BC}" type="pres">
      <dgm:prSet presAssocID="{20D44262-5704-49F3-A75D-A0752A944875}" presName="nodeFirstNode" presStyleLbl="node1" presStyleIdx="0" presStyleCnt="5" custScaleX="85517" custScaleY="85517">
        <dgm:presLayoutVars>
          <dgm:bulletEnabled val="1"/>
        </dgm:presLayoutVars>
      </dgm:prSet>
      <dgm:spPr>
        <a:xfrm>
          <a:off x="1531046" y="350787"/>
          <a:ext cx="1332106" cy="666053"/>
        </a:xfrm>
        <a:prstGeom prst="roundRect">
          <a:avLst/>
        </a:prstGeom>
      </dgm:spPr>
      <dgm:t>
        <a:bodyPr/>
        <a:lstStyle/>
        <a:p>
          <a:endParaRPr lang="zh-CN" altLang="en-US"/>
        </a:p>
      </dgm:t>
    </dgm:pt>
    <dgm:pt modelId="{0FCCB3F8-A8EB-44E5-A2D4-4A80B2488A5E}" type="pres">
      <dgm:prSet presAssocID="{A94A8DBB-17BE-4FB7-AA3C-865CE794A710}" presName="sibTransFirstNode" presStyleLbl="bgShp" presStyleIdx="0" presStyleCnt="1"/>
      <dgm:spPr/>
      <dgm:t>
        <a:bodyPr/>
        <a:lstStyle/>
        <a:p>
          <a:endParaRPr lang="zh-CN" altLang="en-US"/>
        </a:p>
      </dgm:t>
    </dgm:pt>
    <dgm:pt modelId="{0C1BC4B8-17DC-4FA5-AD56-936D78FA9975}" type="pres">
      <dgm:prSet presAssocID="{102A4F82-AF1A-4DF5-AB8A-4671C9671F83}" presName="nodeFollowingNodes" presStyleLbl="node1" presStyleIdx="1" presStyleCnt="5" custScaleX="85517" custScaleY="85517">
        <dgm:presLayoutVars>
          <dgm:bulletEnabled val="1"/>
        </dgm:presLayoutVars>
      </dgm:prSet>
      <dgm:spPr>
        <a:xfrm>
          <a:off x="2948613" y="1380709"/>
          <a:ext cx="1332106" cy="666053"/>
        </a:xfrm>
        <a:prstGeom prst="roundRect">
          <a:avLst/>
        </a:prstGeom>
      </dgm:spPr>
      <dgm:t>
        <a:bodyPr/>
        <a:lstStyle/>
        <a:p>
          <a:endParaRPr lang="zh-CN" altLang="en-US"/>
        </a:p>
      </dgm:t>
    </dgm:pt>
    <dgm:pt modelId="{60E91346-74F9-48D9-985B-35AC103FE47B}" type="pres">
      <dgm:prSet presAssocID="{D9922041-46BE-406A-BAAE-54DEE17AF22E}" presName="nodeFollowingNodes" presStyleLbl="node1" presStyleIdx="2" presStyleCnt="5" custScaleX="85517" custScaleY="85517">
        <dgm:presLayoutVars>
          <dgm:bulletEnabled val="1"/>
        </dgm:presLayoutVars>
      </dgm:prSet>
      <dgm:spPr>
        <a:xfrm>
          <a:off x="2407150" y="3047159"/>
          <a:ext cx="1332106" cy="666053"/>
        </a:xfrm>
        <a:prstGeom prst="roundRect">
          <a:avLst/>
        </a:prstGeom>
      </dgm:spPr>
      <dgm:t>
        <a:bodyPr/>
        <a:lstStyle/>
        <a:p>
          <a:endParaRPr lang="zh-CN" altLang="en-US"/>
        </a:p>
      </dgm:t>
    </dgm:pt>
    <dgm:pt modelId="{9123EFB8-7D8B-49A5-93C6-699D09E8CD2F}" type="pres">
      <dgm:prSet presAssocID="{05CB67E7-3FB5-4FAC-BAE9-2BA0C10120AC}" presName="nodeFollowingNodes" presStyleLbl="node1" presStyleIdx="3" presStyleCnt="5" custScaleX="85517" custScaleY="85517">
        <dgm:presLayoutVars>
          <dgm:bulletEnabled val="1"/>
        </dgm:presLayoutVars>
      </dgm:prSet>
      <dgm:spPr>
        <a:xfrm>
          <a:off x="654942" y="3047159"/>
          <a:ext cx="1332106" cy="666053"/>
        </a:xfrm>
        <a:prstGeom prst="roundRect">
          <a:avLst/>
        </a:prstGeom>
      </dgm:spPr>
      <dgm:t>
        <a:bodyPr/>
        <a:lstStyle/>
        <a:p>
          <a:endParaRPr lang="zh-CN" altLang="en-US"/>
        </a:p>
      </dgm:t>
    </dgm:pt>
    <dgm:pt modelId="{32A9E327-083F-4D16-8EED-2405E9A7AD7A}" type="pres">
      <dgm:prSet presAssocID="{6A8CE0F4-9989-4CE6-B079-355041FC8172}" presName="nodeFollowingNodes" presStyleLbl="node1" presStyleIdx="4" presStyleCnt="5" custScaleX="85517" custScaleY="85517">
        <dgm:presLayoutVars>
          <dgm:bulletEnabled val="1"/>
        </dgm:presLayoutVars>
      </dgm:prSet>
      <dgm:spPr>
        <a:xfrm>
          <a:off x="113480" y="1380709"/>
          <a:ext cx="1332106" cy="666053"/>
        </a:xfrm>
        <a:prstGeom prst="roundRect">
          <a:avLst/>
        </a:prstGeom>
      </dgm:spPr>
      <dgm:t>
        <a:bodyPr/>
        <a:lstStyle/>
        <a:p>
          <a:endParaRPr lang="zh-CN" altLang="en-US"/>
        </a:p>
      </dgm:t>
    </dgm:pt>
  </dgm:ptLst>
  <dgm:cxnLst>
    <dgm:cxn modelId="{E8FA1B3E-440C-4883-A65A-8A716C28BA49}" srcId="{CBF79FEB-3C98-4106-9F7E-7AE009FBD19D}" destId="{102A4F82-AF1A-4DF5-AB8A-4671C9671F83}" srcOrd="1" destOrd="0" parTransId="{3627B91E-9B01-4B89-93A7-741F5E01BB79}" sibTransId="{0893B6DD-865C-4ED7-A97A-150E75A5EE61}"/>
    <dgm:cxn modelId="{9DE1C121-0F99-4EA6-8008-2124B59B6AC5}" srcId="{CBF79FEB-3C98-4106-9F7E-7AE009FBD19D}" destId="{05CB67E7-3FB5-4FAC-BAE9-2BA0C10120AC}" srcOrd="3" destOrd="0" parTransId="{DE78386F-5D3A-49EC-B858-08258BC45F4A}" sibTransId="{B5892BD5-1F5E-46B8-A57D-81F51AD27E3F}"/>
    <dgm:cxn modelId="{7EC132DF-88F0-4B38-9779-F51CA5B0E610}" type="presOf" srcId="{A94A8DBB-17BE-4FB7-AA3C-865CE794A710}" destId="{0FCCB3F8-A8EB-44E5-A2D4-4A80B2488A5E}" srcOrd="0" destOrd="0" presId="urn:microsoft.com/office/officeart/2005/8/layout/cycle3"/>
    <dgm:cxn modelId="{528E2DEC-3CB5-4681-97AC-8008A74FAFBB}" srcId="{CBF79FEB-3C98-4106-9F7E-7AE009FBD19D}" destId="{D9922041-46BE-406A-BAAE-54DEE17AF22E}" srcOrd="2" destOrd="0" parTransId="{4020D7DB-4465-4A04-BC49-031A20331C7A}" sibTransId="{DF96FA71-0253-4FCD-B57C-11D9E91B476D}"/>
    <dgm:cxn modelId="{DEFF423A-56BC-4179-BC2E-C7D72374DA11}" srcId="{CBF79FEB-3C98-4106-9F7E-7AE009FBD19D}" destId="{6A8CE0F4-9989-4CE6-B079-355041FC8172}" srcOrd="4" destOrd="0" parTransId="{81D88AFC-5707-4C65-806D-00F165E778F0}" sibTransId="{60EDE540-F1DF-4243-9E84-E5573C9BD468}"/>
    <dgm:cxn modelId="{951F314B-05F4-43C5-96EE-2A56D6E938B6}" type="presOf" srcId="{20D44262-5704-49F3-A75D-A0752A944875}" destId="{D65A166A-0F60-48AA-9434-CFE7550679BC}" srcOrd="0" destOrd="0" presId="urn:microsoft.com/office/officeart/2005/8/layout/cycle3"/>
    <dgm:cxn modelId="{6CC75509-327E-4675-AD88-79A59FB97CE7}" type="presOf" srcId="{05CB67E7-3FB5-4FAC-BAE9-2BA0C10120AC}" destId="{9123EFB8-7D8B-49A5-93C6-699D09E8CD2F}" srcOrd="0" destOrd="0" presId="urn:microsoft.com/office/officeart/2005/8/layout/cycle3"/>
    <dgm:cxn modelId="{6E60CB3C-A56D-4048-BAA1-C47A011D6715}" type="presOf" srcId="{102A4F82-AF1A-4DF5-AB8A-4671C9671F83}" destId="{0C1BC4B8-17DC-4FA5-AD56-936D78FA9975}" srcOrd="0" destOrd="0" presId="urn:microsoft.com/office/officeart/2005/8/layout/cycle3"/>
    <dgm:cxn modelId="{F8F48BB7-AED9-4934-A3C6-CE1A7782F011}" type="presOf" srcId="{6A8CE0F4-9989-4CE6-B079-355041FC8172}" destId="{32A9E327-083F-4D16-8EED-2405E9A7AD7A}" srcOrd="0" destOrd="0" presId="urn:microsoft.com/office/officeart/2005/8/layout/cycle3"/>
    <dgm:cxn modelId="{909937CC-3FD2-44BC-A332-84D46B848284}" srcId="{CBF79FEB-3C98-4106-9F7E-7AE009FBD19D}" destId="{20D44262-5704-49F3-A75D-A0752A944875}" srcOrd="0" destOrd="0" parTransId="{BFA2347C-07A4-41E4-B9D1-7C27C1CE94EC}" sibTransId="{A94A8DBB-17BE-4FB7-AA3C-865CE794A710}"/>
    <dgm:cxn modelId="{C5BF196B-67E9-4E70-B3F4-2B573A636B44}" type="presOf" srcId="{D9922041-46BE-406A-BAAE-54DEE17AF22E}" destId="{60E91346-74F9-48D9-985B-35AC103FE47B}" srcOrd="0" destOrd="0" presId="urn:microsoft.com/office/officeart/2005/8/layout/cycle3"/>
    <dgm:cxn modelId="{9EA56FAB-A249-4583-B762-78F1CA5A23EF}" type="presOf" srcId="{CBF79FEB-3C98-4106-9F7E-7AE009FBD19D}" destId="{50249D19-AEFD-4615-9A24-5B83214135B6}" srcOrd="0" destOrd="0" presId="urn:microsoft.com/office/officeart/2005/8/layout/cycle3"/>
    <dgm:cxn modelId="{E5DC8CFD-0B0E-410E-83A8-A6DD7C764500}" type="presParOf" srcId="{50249D19-AEFD-4615-9A24-5B83214135B6}" destId="{F630F956-451E-4092-9E2D-2145AE3EB704}" srcOrd="0" destOrd="0" presId="urn:microsoft.com/office/officeart/2005/8/layout/cycle3"/>
    <dgm:cxn modelId="{5A960385-39C5-4480-9317-F55BCEBEBA2B}" type="presParOf" srcId="{F630F956-451E-4092-9E2D-2145AE3EB704}" destId="{D65A166A-0F60-48AA-9434-CFE7550679BC}" srcOrd="0" destOrd="0" presId="urn:microsoft.com/office/officeart/2005/8/layout/cycle3"/>
    <dgm:cxn modelId="{CE825300-B38F-4E02-B837-7B5B36406C75}" type="presParOf" srcId="{F630F956-451E-4092-9E2D-2145AE3EB704}" destId="{0FCCB3F8-A8EB-44E5-A2D4-4A80B2488A5E}" srcOrd="1" destOrd="0" presId="urn:microsoft.com/office/officeart/2005/8/layout/cycle3"/>
    <dgm:cxn modelId="{2145BDC6-4A84-43E6-88D4-96142117336E}" type="presParOf" srcId="{F630F956-451E-4092-9E2D-2145AE3EB704}" destId="{0C1BC4B8-17DC-4FA5-AD56-936D78FA9975}" srcOrd="2" destOrd="0" presId="urn:microsoft.com/office/officeart/2005/8/layout/cycle3"/>
    <dgm:cxn modelId="{59C1F3F5-B04A-4D55-914B-1C911208F523}" type="presParOf" srcId="{F630F956-451E-4092-9E2D-2145AE3EB704}" destId="{60E91346-74F9-48D9-985B-35AC103FE47B}" srcOrd="3" destOrd="0" presId="urn:microsoft.com/office/officeart/2005/8/layout/cycle3"/>
    <dgm:cxn modelId="{D424211D-2E8D-40C4-9E40-B129B9A363BB}" type="presParOf" srcId="{F630F956-451E-4092-9E2D-2145AE3EB704}" destId="{9123EFB8-7D8B-49A5-93C6-699D09E8CD2F}" srcOrd="4" destOrd="0" presId="urn:microsoft.com/office/officeart/2005/8/layout/cycle3"/>
    <dgm:cxn modelId="{FE4E87FB-4BDB-4616-A702-C1B2E09B7E58}" type="presParOf" srcId="{F630F956-451E-4092-9E2D-2145AE3EB704}" destId="{32A9E327-083F-4D16-8EED-2405E9A7AD7A}"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D481E5-88B2-42B9-B109-43BC95296F54}"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7C78F6D1-207B-457F-A7B5-5CE9E4F69F40}">
      <dgm:prSet phldrT="[文本]"/>
      <dgm:spPr>
        <a:effectLst>
          <a:outerShdw blurRad="190500" sx="102000" sy="102000" algn="ctr" rotWithShape="0">
            <a:prstClr val="black">
              <a:alpha val="21000"/>
            </a:prstClr>
          </a:outerShdw>
        </a:effectLst>
      </dgm:spPr>
      <dgm:t>
        <a:bodyPr/>
        <a:lstStyle/>
        <a:p>
          <a:r>
            <a:rPr lang="zh-CN" altLang="en-US" dirty="0">
              <a:latin typeface="+mj-ea"/>
              <a:ea typeface="+mj-ea"/>
            </a:rPr>
            <a:t>第一步</a:t>
          </a:r>
        </a:p>
      </dgm:t>
    </dgm:pt>
    <dgm:pt modelId="{1A3135F1-BDA6-4709-94A7-08437534DC1B}" type="parTrans" cxnId="{F168F5D2-7961-493D-8507-E969D4B9E237}">
      <dgm:prSet/>
      <dgm:spPr/>
      <dgm:t>
        <a:bodyPr/>
        <a:lstStyle/>
        <a:p>
          <a:endParaRPr lang="zh-CN" altLang="en-US"/>
        </a:p>
      </dgm:t>
    </dgm:pt>
    <dgm:pt modelId="{3C678D7F-10C8-4D0E-B7E3-BEBA9768D844}" type="sibTrans" cxnId="{F168F5D2-7961-493D-8507-E969D4B9E237}">
      <dgm:prSet/>
      <dgm:spPr/>
      <dgm:t>
        <a:bodyPr/>
        <a:lstStyle/>
        <a:p>
          <a:endParaRPr lang="zh-CN" altLang="en-US"/>
        </a:p>
      </dgm:t>
    </dgm:pt>
    <dgm:pt modelId="{556B3564-3778-4233-9C6F-55DEA82ECEB7}">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l" defTabSz="889000" rtl="0" eaLnBrk="1" latinLnBrk="0" hangingPunct="1">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mn-ea"/>
              <a:ea typeface="+mn-ea"/>
              <a:cs typeface="+mn-cs"/>
            </a:rPr>
            <a:t>本页为流程图</a:t>
          </a:r>
        </a:p>
      </dgm:t>
    </dgm:pt>
    <dgm:pt modelId="{1C8ECEEB-224B-4C02-AC8D-42A493897C31}" type="parTrans" cxnId="{0EF8EF5F-42A3-4AA5-A79F-79C4BFAC2F8D}">
      <dgm:prSet/>
      <dgm:spPr/>
      <dgm:t>
        <a:bodyPr/>
        <a:lstStyle/>
        <a:p>
          <a:endParaRPr lang="zh-CN" altLang="en-US"/>
        </a:p>
      </dgm:t>
    </dgm:pt>
    <dgm:pt modelId="{3D1F25B5-0376-437C-A8B6-2282EFACC595}" type="sibTrans" cxnId="{0EF8EF5F-42A3-4AA5-A79F-79C4BFAC2F8D}">
      <dgm:prSet/>
      <dgm:spPr/>
      <dgm:t>
        <a:bodyPr/>
        <a:lstStyle/>
        <a:p>
          <a:endParaRPr lang="zh-CN" altLang="en-US"/>
        </a:p>
      </dgm:t>
    </dgm:pt>
    <dgm:pt modelId="{CA2E9D9F-908E-4858-8433-015710CC4BA4}">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l" defTabSz="889000" rtl="0" eaLnBrk="1" latinLnBrk="0" hangingPunct="1">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mn-ea"/>
              <a:ea typeface="+mn-ea"/>
              <a:cs typeface="+mn-cs"/>
            </a:rPr>
            <a:t>单击这里会看到左侧弹出一个修改框</a:t>
          </a:r>
        </a:p>
      </dgm:t>
    </dgm:pt>
    <dgm:pt modelId="{8CE57A36-090B-4D2C-89B9-0B7DA4DEB03B}" type="parTrans" cxnId="{632BC5A9-7485-48FF-80AD-8B1DA2D16D58}">
      <dgm:prSet/>
      <dgm:spPr/>
      <dgm:t>
        <a:bodyPr/>
        <a:lstStyle/>
        <a:p>
          <a:endParaRPr lang="zh-CN" altLang="en-US"/>
        </a:p>
      </dgm:t>
    </dgm:pt>
    <dgm:pt modelId="{00B855D4-DC3F-498F-9848-C8697800B4D9}" type="sibTrans" cxnId="{632BC5A9-7485-48FF-80AD-8B1DA2D16D58}">
      <dgm:prSet/>
      <dgm:spPr/>
      <dgm:t>
        <a:bodyPr/>
        <a:lstStyle/>
        <a:p>
          <a:endParaRPr lang="zh-CN" altLang="en-US"/>
        </a:p>
      </dgm:t>
    </dgm:pt>
    <dgm:pt modelId="{B8AC5DCA-7EE7-4C56-BB15-52E8C8E67867}">
      <dgm:prSet phldrT="[文本]"/>
      <dgm:spPr>
        <a:effectLst>
          <a:outerShdw blurRad="190500" sx="102000" sy="102000" algn="ctr" rotWithShape="0">
            <a:prstClr val="black">
              <a:alpha val="21000"/>
            </a:prstClr>
          </a:outerShdw>
        </a:effectLst>
      </dgm:spPr>
      <dgm:t>
        <a:bodyPr/>
        <a:lstStyle/>
        <a:p>
          <a:r>
            <a:rPr lang="zh-CN" altLang="en-US" dirty="0">
              <a:latin typeface="+mj-ea"/>
              <a:ea typeface="+mj-ea"/>
            </a:rPr>
            <a:t>第二步</a:t>
          </a:r>
        </a:p>
      </dgm:t>
    </dgm:pt>
    <dgm:pt modelId="{99C9B743-5631-42B3-AB97-EFF7A24DF7DE}" type="parTrans" cxnId="{92A99621-053C-4BE0-BFA8-FBE44A8A0896}">
      <dgm:prSet/>
      <dgm:spPr/>
      <dgm:t>
        <a:bodyPr/>
        <a:lstStyle/>
        <a:p>
          <a:endParaRPr lang="zh-CN" altLang="en-US"/>
        </a:p>
      </dgm:t>
    </dgm:pt>
    <dgm:pt modelId="{059464C9-5B1B-4666-B3B7-160F68476329}" type="sibTrans" cxnId="{92A99621-053C-4BE0-BFA8-FBE44A8A0896}">
      <dgm:prSet/>
      <dgm:spPr/>
      <dgm:t>
        <a:bodyPr/>
        <a:lstStyle/>
        <a:p>
          <a:endParaRPr lang="zh-CN" altLang="en-US"/>
        </a:p>
      </dgm:t>
    </dgm:pt>
    <dgm:pt modelId="{DF039F56-6F47-4868-B2F8-6F6CED6E1C0D}">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l" defTabSz="889000">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mn-ea"/>
              <a:ea typeface="+mn-ea"/>
              <a:cs typeface="+mn-cs"/>
            </a:rPr>
            <a:t>直接选择框中的相应文字可以进行修改</a:t>
          </a:r>
        </a:p>
      </dgm:t>
    </dgm:pt>
    <dgm:pt modelId="{A57C9A4E-B10B-40C1-80FB-8AC5B38D6989}" type="parTrans" cxnId="{92D8F1FA-C78A-4C1E-93C2-3D7A0A7216F9}">
      <dgm:prSet/>
      <dgm:spPr/>
      <dgm:t>
        <a:bodyPr/>
        <a:lstStyle/>
        <a:p>
          <a:endParaRPr lang="zh-CN" altLang="en-US"/>
        </a:p>
      </dgm:t>
    </dgm:pt>
    <dgm:pt modelId="{84908753-B521-47E2-B12D-61287520DA14}" type="sibTrans" cxnId="{92D8F1FA-C78A-4C1E-93C2-3D7A0A7216F9}">
      <dgm:prSet/>
      <dgm:spPr/>
      <dgm:t>
        <a:bodyPr/>
        <a:lstStyle/>
        <a:p>
          <a:endParaRPr lang="zh-CN" altLang="en-US"/>
        </a:p>
      </dgm:t>
    </dgm:pt>
    <dgm:pt modelId="{52CAEF01-1143-4D4E-AAB0-A5BF1987438D}">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l" defTabSz="889000" rtl="0" eaLnBrk="1" latinLnBrk="0" hangingPunct="1">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mn-ea"/>
              <a:ea typeface="+mn-ea"/>
              <a:cs typeface="+mn-cs"/>
            </a:rPr>
            <a:t>可以利用↑↓键快速选择您要修改的内容</a:t>
          </a:r>
        </a:p>
      </dgm:t>
    </dgm:pt>
    <dgm:pt modelId="{ABD22658-AF23-4282-8B9B-8115B64A32E7}" type="parTrans" cxnId="{284B1BE2-86C8-402B-B675-0AC284CF65A3}">
      <dgm:prSet/>
      <dgm:spPr/>
      <dgm:t>
        <a:bodyPr/>
        <a:lstStyle/>
        <a:p>
          <a:endParaRPr lang="zh-CN" altLang="en-US"/>
        </a:p>
      </dgm:t>
    </dgm:pt>
    <dgm:pt modelId="{2BC5E515-DCD6-4575-9F99-43C444C6219E}" type="sibTrans" cxnId="{284B1BE2-86C8-402B-B675-0AC284CF65A3}">
      <dgm:prSet/>
      <dgm:spPr/>
      <dgm:t>
        <a:bodyPr/>
        <a:lstStyle/>
        <a:p>
          <a:endParaRPr lang="zh-CN" altLang="en-US"/>
        </a:p>
      </dgm:t>
    </dgm:pt>
    <dgm:pt modelId="{028A9533-4184-4663-83EF-511BC00B5A09}">
      <dgm:prSet phldrT="[文本]"/>
      <dgm:spPr>
        <a:effectLst>
          <a:outerShdw blurRad="190500" sx="102000" sy="102000" algn="ctr" rotWithShape="0">
            <a:prstClr val="black">
              <a:alpha val="21000"/>
            </a:prstClr>
          </a:outerShdw>
        </a:effectLst>
      </dgm:spPr>
      <dgm:t>
        <a:bodyPr/>
        <a:lstStyle/>
        <a:p>
          <a:r>
            <a:rPr lang="zh-CN" altLang="en-US" dirty="0">
              <a:latin typeface="+mj-ea"/>
              <a:ea typeface="+mj-ea"/>
            </a:rPr>
            <a:t>第三步</a:t>
          </a:r>
        </a:p>
      </dgm:t>
    </dgm:pt>
    <dgm:pt modelId="{E51955CD-8ACA-4AFA-9556-EBC0D23033F6}" type="parTrans" cxnId="{7369CD3C-FC0A-41AB-BC33-6172FE87272B}">
      <dgm:prSet/>
      <dgm:spPr/>
      <dgm:t>
        <a:bodyPr/>
        <a:lstStyle/>
        <a:p>
          <a:endParaRPr lang="zh-CN" altLang="en-US"/>
        </a:p>
      </dgm:t>
    </dgm:pt>
    <dgm:pt modelId="{433E79F8-5FEC-45BE-ADCF-C5251EF20AE0}" type="sibTrans" cxnId="{7369CD3C-FC0A-41AB-BC33-6172FE87272B}">
      <dgm:prSet/>
      <dgm:spPr/>
      <dgm:t>
        <a:bodyPr/>
        <a:lstStyle/>
        <a:p>
          <a:endParaRPr lang="zh-CN" altLang="en-US"/>
        </a:p>
      </dgm:t>
    </dgm:pt>
    <dgm:pt modelId="{38281AB0-3BD9-4550-96DB-25683A3FD390}">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l" defTabSz="889000">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mn-ea"/>
              <a:ea typeface="+mn-ea"/>
              <a:cs typeface="+mn-cs"/>
            </a:rPr>
            <a:t>如需增加步骤，可在这里按下回车键</a:t>
          </a:r>
        </a:p>
      </dgm:t>
    </dgm:pt>
    <dgm:pt modelId="{51B4A90B-2854-4AC4-8DBD-5F1BA20EC146}" type="parTrans" cxnId="{5E6FFBD6-E425-4B3E-BB2A-E2C655AFB508}">
      <dgm:prSet/>
      <dgm:spPr/>
      <dgm:t>
        <a:bodyPr/>
        <a:lstStyle/>
        <a:p>
          <a:endParaRPr lang="zh-CN" altLang="en-US"/>
        </a:p>
      </dgm:t>
    </dgm:pt>
    <dgm:pt modelId="{B3AB909A-5154-44D0-A659-952E791D7871}" type="sibTrans" cxnId="{5E6FFBD6-E425-4B3E-BB2A-E2C655AFB508}">
      <dgm:prSet/>
      <dgm:spPr/>
      <dgm:t>
        <a:bodyPr/>
        <a:lstStyle/>
        <a:p>
          <a:endParaRPr lang="zh-CN" altLang="en-US"/>
        </a:p>
      </dgm:t>
    </dgm:pt>
    <dgm:pt modelId="{87356D29-863E-4848-BC88-623B43F3F18D}">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l" defTabSz="889000" rtl="0" eaLnBrk="1" latinLnBrk="0" hangingPunct="1">
            <a:lnSpc>
              <a:spcPct val="90000"/>
            </a:lnSpc>
            <a:spcBef>
              <a:spcPct val="0"/>
            </a:spcBef>
            <a:spcAft>
              <a:spcPct val="15000"/>
            </a:spcAft>
            <a:buChar char="•"/>
          </a:pPr>
          <a:r>
            <a:rPr lang="zh-CN" altLang="en-US" sz="2000" kern="1200" dirty="0">
              <a:solidFill>
                <a:srgbClr val="262626">
                  <a:hueOff val="0"/>
                  <a:satOff val="0"/>
                  <a:lumOff val="0"/>
                  <a:alphaOff val="0"/>
                </a:srgbClr>
              </a:solidFill>
              <a:latin typeface="+mn-ea"/>
              <a:ea typeface="+mn-ea"/>
              <a:cs typeface="+mn-cs"/>
            </a:rPr>
            <a:t>如需增加</a:t>
          </a:r>
          <a:r>
            <a:rPr lang="en-US" altLang="zh-CN" sz="2000" kern="1200" dirty="0">
              <a:solidFill>
                <a:srgbClr val="262626">
                  <a:hueOff val="0"/>
                  <a:satOff val="0"/>
                  <a:lumOff val="0"/>
                  <a:alphaOff val="0"/>
                </a:srgbClr>
              </a:solidFill>
              <a:latin typeface="+mn-ea"/>
              <a:ea typeface="+mn-ea"/>
              <a:cs typeface="+mn-cs"/>
            </a:rPr>
            <a:t>V</a:t>
          </a:r>
          <a:r>
            <a:rPr lang="zh-CN" altLang="en-US" sz="2000" kern="1200" dirty="0">
              <a:solidFill>
                <a:srgbClr val="262626">
                  <a:hueOff val="0"/>
                  <a:satOff val="0"/>
                  <a:lumOff val="0"/>
                  <a:alphaOff val="0"/>
                </a:srgbClr>
              </a:solidFill>
              <a:latin typeface="+mn-ea"/>
              <a:ea typeface="+mn-ea"/>
              <a:cs typeface="+mn-cs"/>
            </a:rPr>
            <a:t>形，可按下回车后再按退格</a:t>
          </a:r>
        </a:p>
      </dgm:t>
    </dgm:pt>
    <dgm:pt modelId="{CDC1A38F-7FC4-4FEF-B7ED-4E46A7531895}" type="parTrans" cxnId="{1F4BB215-6376-4168-9326-4B74502E4447}">
      <dgm:prSet/>
      <dgm:spPr/>
      <dgm:t>
        <a:bodyPr/>
        <a:lstStyle/>
        <a:p>
          <a:endParaRPr lang="zh-CN" altLang="en-US"/>
        </a:p>
      </dgm:t>
    </dgm:pt>
    <dgm:pt modelId="{5A994106-C697-4D5A-B0F5-B49B406918E0}" type="sibTrans" cxnId="{1F4BB215-6376-4168-9326-4B74502E4447}">
      <dgm:prSet/>
      <dgm:spPr/>
      <dgm:t>
        <a:bodyPr/>
        <a:lstStyle/>
        <a:p>
          <a:endParaRPr lang="zh-CN" altLang="en-US"/>
        </a:p>
      </dgm:t>
    </dgm:pt>
    <dgm:pt modelId="{1537E2DC-A67E-42C6-AA85-39F1523A29DB}" type="pres">
      <dgm:prSet presAssocID="{78D481E5-88B2-42B9-B109-43BC95296F54}" presName="linearFlow" presStyleCnt="0">
        <dgm:presLayoutVars>
          <dgm:dir/>
          <dgm:animLvl val="lvl"/>
          <dgm:resizeHandles val="exact"/>
        </dgm:presLayoutVars>
      </dgm:prSet>
      <dgm:spPr/>
      <dgm:t>
        <a:bodyPr/>
        <a:lstStyle/>
        <a:p>
          <a:endParaRPr lang="zh-CN" altLang="en-US"/>
        </a:p>
      </dgm:t>
    </dgm:pt>
    <dgm:pt modelId="{76E28E6C-1B5E-4FB1-B916-CDD806E1BDE8}" type="pres">
      <dgm:prSet presAssocID="{7C78F6D1-207B-457F-A7B5-5CE9E4F69F40}" presName="composite" presStyleCnt="0"/>
      <dgm:spPr/>
    </dgm:pt>
    <dgm:pt modelId="{B239069A-B9D4-4662-B40D-21E593D2D2D9}" type="pres">
      <dgm:prSet presAssocID="{7C78F6D1-207B-457F-A7B5-5CE9E4F69F40}" presName="parentText" presStyleLbl="alignNode1" presStyleIdx="0" presStyleCnt="3">
        <dgm:presLayoutVars>
          <dgm:chMax val="1"/>
          <dgm:bulletEnabled val="1"/>
        </dgm:presLayoutVars>
      </dgm:prSet>
      <dgm:spPr/>
      <dgm:t>
        <a:bodyPr/>
        <a:lstStyle/>
        <a:p>
          <a:endParaRPr lang="zh-CN" altLang="en-US"/>
        </a:p>
      </dgm:t>
    </dgm:pt>
    <dgm:pt modelId="{4F5B798F-689D-4569-B685-116FBBB88AC2}" type="pres">
      <dgm:prSet presAssocID="{7C78F6D1-207B-457F-A7B5-5CE9E4F69F40}" presName="descendantText" presStyleLbl="alignAcc1" presStyleIdx="0" presStyleCnt="3">
        <dgm:presLayoutVars>
          <dgm:bulletEnabled val="1"/>
        </dgm:presLayoutVars>
      </dgm:prSet>
      <dgm:spPr>
        <a:xfrm rot="5400000">
          <a:off x="4015346" y="-2974179"/>
          <a:ext cx="963860" cy="6918545"/>
        </a:xfrm>
        <a:prstGeom prst="round2SameRect">
          <a:avLst/>
        </a:prstGeom>
      </dgm:spPr>
      <dgm:t>
        <a:bodyPr/>
        <a:lstStyle/>
        <a:p>
          <a:endParaRPr lang="zh-CN" altLang="en-US"/>
        </a:p>
      </dgm:t>
    </dgm:pt>
    <dgm:pt modelId="{7CD7108A-E8C7-4DF8-99F4-3E6BCFAC68B0}" type="pres">
      <dgm:prSet presAssocID="{3C678D7F-10C8-4D0E-B7E3-BEBA9768D844}" presName="sp" presStyleCnt="0"/>
      <dgm:spPr/>
    </dgm:pt>
    <dgm:pt modelId="{4140D8FE-5BDF-40B8-8090-DC872F514507}" type="pres">
      <dgm:prSet presAssocID="{B8AC5DCA-7EE7-4C56-BB15-52E8C8E67867}" presName="composite" presStyleCnt="0"/>
      <dgm:spPr/>
    </dgm:pt>
    <dgm:pt modelId="{F0CEB78A-0D11-482C-87AD-B0714F54D5BA}" type="pres">
      <dgm:prSet presAssocID="{B8AC5DCA-7EE7-4C56-BB15-52E8C8E67867}" presName="parentText" presStyleLbl="alignNode1" presStyleIdx="1" presStyleCnt="3">
        <dgm:presLayoutVars>
          <dgm:chMax val="1"/>
          <dgm:bulletEnabled val="1"/>
        </dgm:presLayoutVars>
      </dgm:prSet>
      <dgm:spPr/>
      <dgm:t>
        <a:bodyPr/>
        <a:lstStyle/>
        <a:p>
          <a:endParaRPr lang="zh-CN" altLang="en-US"/>
        </a:p>
      </dgm:t>
    </dgm:pt>
    <dgm:pt modelId="{47927CE2-97E4-478F-8D33-0C6964E38D60}" type="pres">
      <dgm:prSet presAssocID="{B8AC5DCA-7EE7-4C56-BB15-52E8C8E67867}" presName="descendantText" presStyleLbl="alignAcc1" presStyleIdx="1" presStyleCnt="3">
        <dgm:presLayoutVars>
          <dgm:bulletEnabled val="1"/>
        </dgm:presLayoutVars>
      </dgm:prSet>
      <dgm:spPr>
        <a:xfrm rot="5400000">
          <a:off x="4015346" y="-1686773"/>
          <a:ext cx="963860" cy="6918545"/>
        </a:xfrm>
        <a:prstGeom prst="round2SameRect">
          <a:avLst/>
        </a:prstGeom>
      </dgm:spPr>
      <dgm:t>
        <a:bodyPr/>
        <a:lstStyle/>
        <a:p>
          <a:endParaRPr lang="zh-CN" altLang="en-US"/>
        </a:p>
      </dgm:t>
    </dgm:pt>
    <dgm:pt modelId="{EF24AB03-1E40-449E-A569-4DB67371DE0D}" type="pres">
      <dgm:prSet presAssocID="{059464C9-5B1B-4666-B3B7-160F68476329}" presName="sp" presStyleCnt="0"/>
      <dgm:spPr/>
    </dgm:pt>
    <dgm:pt modelId="{92221B86-992E-42F0-8E06-59502D902EFD}" type="pres">
      <dgm:prSet presAssocID="{028A9533-4184-4663-83EF-511BC00B5A09}" presName="composite" presStyleCnt="0"/>
      <dgm:spPr/>
    </dgm:pt>
    <dgm:pt modelId="{F3DBE830-4AC5-417E-B89B-C876167ED8F8}" type="pres">
      <dgm:prSet presAssocID="{028A9533-4184-4663-83EF-511BC00B5A09}" presName="parentText" presStyleLbl="alignNode1" presStyleIdx="2" presStyleCnt="3">
        <dgm:presLayoutVars>
          <dgm:chMax val="1"/>
          <dgm:bulletEnabled val="1"/>
        </dgm:presLayoutVars>
      </dgm:prSet>
      <dgm:spPr/>
      <dgm:t>
        <a:bodyPr/>
        <a:lstStyle/>
        <a:p>
          <a:endParaRPr lang="zh-CN" altLang="en-US"/>
        </a:p>
      </dgm:t>
    </dgm:pt>
    <dgm:pt modelId="{1ECE2F56-FDC7-4E12-AA5A-A6FBE0AFE88A}" type="pres">
      <dgm:prSet presAssocID="{028A9533-4184-4663-83EF-511BC00B5A09}" presName="descendantText" presStyleLbl="alignAcc1" presStyleIdx="2" presStyleCnt="3">
        <dgm:presLayoutVars>
          <dgm:bulletEnabled val="1"/>
        </dgm:presLayoutVars>
      </dgm:prSet>
      <dgm:spPr>
        <a:xfrm rot="5400000">
          <a:off x="4015346" y="-399368"/>
          <a:ext cx="963860" cy="6918545"/>
        </a:xfrm>
        <a:prstGeom prst="round2SameRect">
          <a:avLst/>
        </a:prstGeom>
      </dgm:spPr>
      <dgm:t>
        <a:bodyPr/>
        <a:lstStyle/>
        <a:p>
          <a:endParaRPr lang="zh-CN" altLang="en-US"/>
        </a:p>
      </dgm:t>
    </dgm:pt>
  </dgm:ptLst>
  <dgm:cxnLst>
    <dgm:cxn modelId="{0C07CBDA-3E07-4CEC-9952-ACD0EEB48FBC}" type="presOf" srcId="{78D481E5-88B2-42B9-B109-43BC95296F54}" destId="{1537E2DC-A67E-42C6-AA85-39F1523A29DB}" srcOrd="0" destOrd="0" presId="urn:microsoft.com/office/officeart/2005/8/layout/chevron2"/>
    <dgm:cxn modelId="{088957FD-3FD6-4CDF-B552-3BAE1CFFD54E}" type="presOf" srcId="{52CAEF01-1143-4D4E-AAB0-A5BF1987438D}" destId="{47927CE2-97E4-478F-8D33-0C6964E38D60}" srcOrd="0" destOrd="1" presId="urn:microsoft.com/office/officeart/2005/8/layout/chevron2"/>
    <dgm:cxn modelId="{5E6FFBD6-E425-4B3E-BB2A-E2C655AFB508}" srcId="{028A9533-4184-4663-83EF-511BC00B5A09}" destId="{38281AB0-3BD9-4550-96DB-25683A3FD390}" srcOrd="0" destOrd="0" parTransId="{51B4A90B-2854-4AC4-8DBD-5F1BA20EC146}" sibTransId="{B3AB909A-5154-44D0-A659-952E791D7871}"/>
    <dgm:cxn modelId="{7369CD3C-FC0A-41AB-BC33-6172FE87272B}" srcId="{78D481E5-88B2-42B9-B109-43BC95296F54}" destId="{028A9533-4184-4663-83EF-511BC00B5A09}" srcOrd="2" destOrd="0" parTransId="{E51955CD-8ACA-4AFA-9556-EBC0D23033F6}" sibTransId="{433E79F8-5FEC-45BE-ADCF-C5251EF20AE0}"/>
    <dgm:cxn modelId="{05E04369-FAE2-44F3-904F-3E032AA6CF9F}" type="presOf" srcId="{DF039F56-6F47-4868-B2F8-6F6CED6E1C0D}" destId="{47927CE2-97E4-478F-8D33-0C6964E38D60}" srcOrd="0" destOrd="0" presId="urn:microsoft.com/office/officeart/2005/8/layout/chevron2"/>
    <dgm:cxn modelId="{A756A179-62F8-425C-84E5-C59C4F47D4A3}" type="presOf" srcId="{38281AB0-3BD9-4550-96DB-25683A3FD390}" destId="{1ECE2F56-FDC7-4E12-AA5A-A6FBE0AFE88A}" srcOrd="0" destOrd="0" presId="urn:microsoft.com/office/officeart/2005/8/layout/chevron2"/>
    <dgm:cxn modelId="{C2606F44-F616-4DBF-A322-4FE975801218}" type="presOf" srcId="{87356D29-863E-4848-BC88-623B43F3F18D}" destId="{1ECE2F56-FDC7-4E12-AA5A-A6FBE0AFE88A}" srcOrd="0" destOrd="1" presId="urn:microsoft.com/office/officeart/2005/8/layout/chevron2"/>
    <dgm:cxn modelId="{F168F5D2-7961-493D-8507-E969D4B9E237}" srcId="{78D481E5-88B2-42B9-B109-43BC95296F54}" destId="{7C78F6D1-207B-457F-A7B5-5CE9E4F69F40}" srcOrd="0" destOrd="0" parTransId="{1A3135F1-BDA6-4709-94A7-08437534DC1B}" sibTransId="{3C678D7F-10C8-4D0E-B7E3-BEBA9768D844}"/>
    <dgm:cxn modelId="{632BC5A9-7485-48FF-80AD-8B1DA2D16D58}" srcId="{7C78F6D1-207B-457F-A7B5-5CE9E4F69F40}" destId="{CA2E9D9F-908E-4858-8433-015710CC4BA4}" srcOrd="1" destOrd="0" parTransId="{8CE57A36-090B-4D2C-89B9-0B7DA4DEB03B}" sibTransId="{00B855D4-DC3F-498F-9848-C8697800B4D9}"/>
    <dgm:cxn modelId="{92A99621-053C-4BE0-BFA8-FBE44A8A0896}" srcId="{78D481E5-88B2-42B9-B109-43BC95296F54}" destId="{B8AC5DCA-7EE7-4C56-BB15-52E8C8E67867}" srcOrd="1" destOrd="0" parTransId="{99C9B743-5631-42B3-AB97-EFF7A24DF7DE}" sibTransId="{059464C9-5B1B-4666-B3B7-160F68476329}"/>
    <dgm:cxn modelId="{6C668EC6-3B7A-49F0-B989-314F886B8D51}" type="presOf" srcId="{CA2E9D9F-908E-4858-8433-015710CC4BA4}" destId="{4F5B798F-689D-4569-B685-116FBBB88AC2}" srcOrd="0" destOrd="1" presId="urn:microsoft.com/office/officeart/2005/8/layout/chevron2"/>
    <dgm:cxn modelId="{1F4BB215-6376-4168-9326-4B74502E4447}" srcId="{028A9533-4184-4663-83EF-511BC00B5A09}" destId="{87356D29-863E-4848-BC88-623B43F3F18D}" srcOrd="1" destOrd="0" parTransId="{CDC1A38F-7FC4-4FEF-B7ED-4E46A7531895}" sibTransId="{5A994106-C697-4D5A-B0F5-B49B406918E0}"/>
    <dgm:cxn modelId="{3B1DD46F-43BA-4FAA-8CDE-BEB17B0C45A8}" type="presOf" srcId="{028A9533-4184-4663-83EF-511BC00B5A09}" destId="{F3DBE830-4AC5-417E-B89B-C876167ED8F8}" srcOrd="0" destOrd="0" presId="urn:microsoft.com/office/officeart/2005/8/layout/chevron2"/>
    <dgm:cxn modelId="{CEF61B8A-E02F-4B51-8FE6-311DB631026F}" type="presOf" srcId="{7C78F6D1-207B-457F-A7B5-5CE9E4F69F40}" destId="{B239069A-B9D4-4662-B40D-21E593D2D2D9}" srcOrd="0" destOrd="0" presId="urn:microsoft.com/office/officeart/2005/8/layout/chevron2"/>
    <dgm:cxn modelId="{284B1BE2-86C8-402B-B675-0AC284CF65A3}" srcId="{B8AC5DCA-7EE7-4C56-BB15-52E8C8E67867}" destId="{52CAEF01-1143-4D4E-AAB0-A5BF1987438D}" srcOrd="1" destOrd="0" parTransId="{ABD22658-AF23-4282-8B9B-8115B64A32E7}" sibTransId="{2BC5E515-DCD6-4575-9F99-43C444C6219E}"/>
    <dgm:cxn modelId="{92D8F1FA-C78A-4C1E-93C2-3D7A0A7216F9}" srcId="{B8AC5DCA-7EE7-4C56-BB15-52E8C8E67867}" destId="{DF039F56-6F47-4868-B2F8-6F6CED6E1C0D}" srcOrd="0" destOrd="0" parTransId="{A57C9A4E-B10B-40C1-80FB-8AC5B38D6989}" sibTransId="{84908753-B521-47E2-B12D-61287520DA14}"/>
    <dgm:cxn modelId="{B7B7F5AA-606A-4D83-9DBD-B8EF1EBFCB53}" type="presOf" srcId="{556B3564-3778-4233-9C6F-55DEA82ECEB7}" destId="{4F5B798F-689D-4569-B685-116FBBB88AC2}" srcOrd="0" destOrd="0" presId="urn:microsoft.com/office/officeart/2005/8/layout/chevron2"/>
    <dgm:cxn modelId="{0EF8EF5F-42A3-4AA5-A79F-79C4BFAC2F8D}" srcId="{7C78F6D1-207B-457F-A7B5-5CE9E4F69F40}" destId="{556B3564-3778-4233-9C6F-55DEA82ECEB7}" srcOrd="0" destOrd="0" parTransId="{1C8ECEEB-224B-4C02-AC8D-42A493897C31}" sibTransId="{3D1F25B5-0376-437C-A8B6-2282EFACC595}"/>
    <dgm:cxn modelId="{D9B5D52C-A39C-49B0-B5B1-8A1FFE16AA6A}" type="presOf" srcId="{B8AC5DCA-7EE7-4C56-BB15-52E8C8E67867}" destId="{F0CEB78A-0D11-482C-87AD-B0714F54D5BA}" srcOrd="0" destOrd="0" presId="urn:microsoft.com/office/officeart/2005/8/layout/chevron2"/>
    <dgm:cxn modelId="{28E7F288-07DC-4505-A7E0-68E780175ED9}" type="presParOf" srcId="{1537E2DC-A67E-42C6-AA85-39F1523A29DB}" destId="{76E28E6C-1B5E-4FB1-B916-CDD806E1BDE8}" srcOrd="0" destOrd="0" presId="urn:microsoft.com/office/officeart/2005/8/layout/chevron2"/>
    <dgm:cxn modelId="{F2BAFAF4-21DC-4E67-977B-67CED6CFA1F2}" type="presParOf" srcId="{76E28E6C-1B5E-4FB1-B916-CDD806E1BDE8}" destId="{B239069A-B9D4-4662-B40D-21E593D2D2D9}" srcOrd="0" destOrd="0" presId="urn:microsoft.com/office/officeart/2005/8/layout/chevron2"/>
    <dgm:cxn modelId="{D5E15725-5799-4FA6-921D-86F51940B508}" type="presParOf" srcId="{76E28E6C-1B5E-4FB1-B916-CDD806E1BDE8}" destId="{4F5B798F-689D-4569-B685-116FBBB88AC2}" srcOrd="1" destOrd="0" presId="urn:microsoft.com/office/officeart/2005/8/layout/chevron2"/>
    <dgm:cxn modelId="{C2DD4682-840E-426C-AB87-54FC6D24A799}" type="presParOf" srcId="{1537E2DC-A67E-42C6-AA85-39F1523A29DB}" destId="{7CD7108A-E8C7-4DF8-99F4-3E6BCFAC68B0}" srcOrd="1" destOrd="0" presId="urn:microsoft.com/office/officeart/2005/8/layout/chevron2"/>
    <dgm:cxn modelId="{8C8A8C65-6C78-41C3-8F0E-4F26E43B878D}" type="presParOf" srcId="{1537E2DC-A67E-42C6-AA85-39F1523A29DB}" destId="{4140D8FE-5BDF-40B8-8090-DC872F514507}" srcOrd="2" destOrd="0" presId="urn:microsoft.com/office/officeart/2005/8/layout/chevron2"/>
    <dgm:cxn modelId="{1E9090DA-2C29-4407-A66F-42403E64D212}" type="presParOf" srcId="{4140D8FE-5BDF-40B8-8090-DC872F514507}" destId="{F0CEB78A-0D11-482C-87AD-B0714F54D5BA}" srcOrd="0" destOrd="0" presId="urn:microsoft.com/office/officeart/2005/8/layout/chevron2"/>
    <dgm:cxn modelId="{63351759-524F-499D-86D6-D88AB2CCB543}" type="presParOf" srcId="{4140D8FE-5BDF-40B8-8090-DC872F514507}" destId="{47927CE2-97E4-478F-8D33-0C6964E38D60}" srcOrd="1" destOrd="0" presId="urn:microsoft.com/office/officeart/2005/8/layout/chevron2"/>
    <dgm:cxn modelId="{D3765567-31F9-4CC1-B66A-BF87951BC04C}" type="presParOf" srcId="{1537E2DC-A67E-42C6-AA85-39F1523A29DB}" destId="{EF24AB03-1E40-449E-A569-4DB67371DE0D}" srcOrd="3" destOrd="0" presId="urn:microsoft.com/office/officeart/2005/8/layout/chevron2"/>
    <dgm:cxn modelId="{93758F89-077B-4141-9E9A-A595D3DC4605}" type="presParOf" srcId="{1537E2DC-A67E-42C6-AA85-39F1523A29DB}" destId="{92221B86-992E-42F0-8E06-59502D902EFD}" srcOrd="4" destOrd="0" presId="urn:microsoft.com/office/officeart/2005/8/layout/chevron2"/>
    <dgm:cxn modelId="{B518A692-EBDB-4CDD-A39D-FF4C09152B06}" type="presParOf" srcId="{92221B86-992E-42F0-8E06-59502D902EFD}" destId="{F3DBE830-4AC5-417E-B89B-C876167ED8F8}" srcOrd="0" destOrd="0" presId="urn:microsoft.com/office/officeart/2005/8/layout/chevron2"/>
    <dgm:cxn modelId="{31C103C8-C03E-44BF-BD7C-305802839B86}" type="presParOf" srcId="{92221B86-992E-42F0-8E06-59502D902EFD}" destId="{1ECE2F56-FDC7-4E12-AA5A-A6FBE0AFE88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BFAA711-6477-4F4E-B4DC-F8FBBCEB67D2}"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zh-CN" altLang="en-US"/>
        </a:p>
      </dgm:t>
    </dgm:pt>
    <dgm:pt modelId="{A217119E-0158-41DA-AC5C-60E474C76743}">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en-US" altLang="zh-CN" sz="2000" kern="1200" dirty="0">
              <a:solidFill>
                <a:srgbClr val="262626">
                  <a:hueOff val="0"/>
                  <a:satOff val="0"/>
                  <a:lumOff val="0"/>
                  <a:alphaOff val="0"/>
                </a:srgbClr>
              </a:solidFill>
              <a:latin typeface="Segoe UI"/>
              <a:ea typeface="微软雅黑 Light"/>
              <a:cs typeface="+mn-cs"/>
            </a:rPr>
            <a:t>STEP 01</a:t>
          </a:r>
          <a:endParaRPr lang="zh-CN" altLang="en-US" sz="2000" kern="1200" dirty="0">
            <a:solidFill>
              <a:srgbClr val="262626">
                <a:hueOff val="0"/>
                <a:satOff val="0"/>
                <a:lumOff val="0"/>
                <a:alphaOff val="0"/>
              </a:srgbClr>
            </a:solidFill>
            <a:latin typeface="Segoe UI"/>
            <a:ea typeface="微软雅黑 Light"/>
            <a:cs typeface="+mn-cs"/>
          </a:endParaRPr>
        </a:p>
      </dgm:t>
    </dgm:pt>
    <dgm:pt modelId="{B4707507-AFDE-4BCA-BFEC-134EDA4391B4}" type="parTrans" cxnId="{EC55C3AF-8925-4DFC-8E42-1F4D2ACD0327}">
      <dgm:prSet/>
      <dgm:spPr/>
      <dgm:t>
        <a:bodyPr/>
        <a:lstStyle/>
        <a:p>
          <a:endParaRPr lang="zh-CN" altLang="en-US"/>
        </a:p>
      </dgm:t>
    </dgm:pt>
    <dgm:pt modelId="{1713D793-E964-43C4-A1BE-EEFC2F4D983B}" type="sibTrans" cxnId="{EC55C3AF-8925-4DFC-8E42-1F4D2ACD0327}">
      <dgm:prSet/>
      <dgm:spPr/>
      <dgm:t>
        <a:bodyPr/>
        <a:lstStyle/>
        <a:p>
          <a:endParaRPr lang="zh-CN" altLang="en-US"/>
        </a:p>
      </dgm:t>
    </dgm:pt>
    <dgm:pt modelId="{57C39FCB-75A8-43C8-8C26-EAAFC1B60336}">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en-US" altLang="zh-CN" sz="2000" kern="1200" dirty="0">
              <a:solidFill>
                <a:srgbClr val="262626">
                  <a:hueOff val="0"/>
                  <a:satOff val="0"/>
                  <a:lumOff val="0"/>
                  <a:alphaOff val="0"/>
                </a:srgbClr>
              </a:solidFill>
              <a:latin typeface="Segoe UI"/>
              <a:ea typeface="微软雅黑 Light"/>
              <a:cs typeface="+mn-cs"/>
            </a:rPr>
            <a:t>STEP 02</a:t>
          </a:r>
          <a:endParaRPr lang="zh-CN" altLang="en-US" sz="2000" kern="1200" dirty="0">
            <a:solidFill>
              <a:srgbClr val="262626">
                <a:hueOff val="0"/>
                <a:satOff val="0"/>
                <a:lumOff val="0"/>
                <a:alphaOff val="0"/>
              </a:srgbClr>
            </a:solidFill>
            <a:latin typeface="Segoe UI"/>
            <a:ea typeface="微软雅黑 Light"/>
            <a:cs typeface="+mn-cs"/>
          </a:endParaRPr>
        </a:p>
      </dgm:t>
    </dgm:pt>
    <dgm:pt modelId="{174B8193-122E-41CC-BEB4-242A99D13D52}" type="parTrans" cxnId="{EA7A39E6-EBA7-4BB2-9A57-16F1FAA19360}">
      <dgm:prSet/>
      <dgm:spPr/>
      <dgm:t>
        <a:bodyPr/>
        <a:lstStyle/>
        <a:p>
          <a:endParaRPr lang="zh-CN" altLang="en-US"/>
        </a:p>
      </dgm:t>
    </dgm:pt>
    <dgm:pt modelId="{B29E1613-513B-4280-AEFB-D9F70A36765C}" type="sibTrans" cxnId="{EA7A39E6-EBA7-4BB2-9A57-16F1FAA19360}">
      <dgm:prSet/>
      <dgm:spPr/>
      <dgm:t>
        <a:bodyPr/>
        <a:lstStyle/>
        <a:p>
          <a:endParaRPr lang="zh-CN" altLang="en-US"/>
        </a:p>
      </dgm:t>
    </dgm:pt>
    <dgm:pt modelId="{DF49066A-32B6-4B3F-8B55-FD441568C66A}">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en-US" altLang="zh-CN" sz="2000" kern="1200" dirty="0">
              <a:solidFill>
                <a:srgbClr val="262626">
                  <a:hueOff val="0"/>
                  <a:satOff val="0"/>
                  <a:lumOff val="0"/>
                  <a:alphaOff val="0"/>
                </a:srgbClr>
              </a:solidFill>
              <a:latin typeface="Segoe UI"/>
              <a:ea typeface="微软雅黑 Light"/>
              <a:cs typeface="+mn-cs"/>
            </a:rPr>
            <a:t>STEP 03</a:t>
          </a:r>
          <a:endParaRPr lang="zh-CN" altLang="en-US" sz="2000" kern="1200" dirty="0">
            <a:solidFill>
              <a:srgbClr val="262626">
                <a:hueOff val="0"/>
                <a:satOff val="0"/>
                <a:lumOff val="0"/>
                <a:alphaOff val="0"/>
              </a:srgbClr>
            </a:solidFill>
            <a:latin typeface="Segoe UI"/>
            <a:ea typeface="微软雅黑 Light"/>
            <a:cs typeface="+mn-cs"/>
          </a:endParaRPr>
        </a:p>
      </dgm:t>
    </dgm:pt>
    <dgm:pt modelId="{260F27E4-88DD-4D5E-95EE-3814672D0CAB}" type="parTrans" cxnId="{334E4257-2B0E-4655-89B3-9E4480B1C093}">
      <dgm:prSet/>
      <dgm:spPr/>
      <dgm:t>
        <a:bodyPr/>
        <a:lstStyle/>
        <a:p>
          <a:endParaRPr lang="zh-CN" altLang="en-US"/>
        </a:p>
      </dgm:t>
    </dgm:pt>
    <dgm:pt modelId="{90CE57C5-CEF4-4C8F-8089-16A32D42C99C}" type="sibTrans" cxnId="{334E4257-2B0E-4655-89B3-9E4480B1C093}">
      <dgm:prSet/>
      <dgm:spPr/>
      <dgm:t>
        <a:bodyPr/>
        <a:lstStyle/>
        <a:p>
          <a:endParaRPr lang="zh-CN" altLang="en-US"/>
        </a:p>
      </dgm:t>
    </dgm:pt>
    <dgm:pt modelId="{A6253C64-0B37-4D67-9EF5-7590E10F14D1}">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en-US" altLang="zh-CN" sz="2000" kern="1200" dirty="0">
              <a:solidFill>
                <a:srgbClr val="262626">
                  <a:hueOff val="0"/>
                  <a:satOff val="0"/>
                  <a:lumOff val="0"/>
                  <a:alphaOff val="0"/>
                </a:srgbClr>
              </a:solidFill>
              <a:latin typeface="Segoe UI"/>
              <a:ea typeface="微软雅黑 Light"/>
              <a:cs typeface="+mn-cs"/>
            </a:rPr>
            <a:t>STEP 04</a:t>
          </a:r>
          <a:endParaRPr lang="zh-CN" altLang="en-US" sz="2000" kern="1200" dirty="0">
            <a:solidFill>
              <a:srgbClr val="262626">
                <a:hueOff val="0"/>
                <a:satOff val="0"/>
                <a:lumOff val="0"/>
                <a:alphaOff val="0"/>
              </a:srgbClr>
            </a:solidFill>
            <a:latin typeface="Segoe UI"/>
            <a:ea typeface="微软雅黑 Light"/>
            <a:cs typeface="+mn-cs"/>
          </a:endParaRPr>
        </a:p>
      </dgm:t>
    </dgm:pt>
    <dgm:pt modelId="{7678EE87-7DD8-478C-A382-C40ADF32D882}" type="parTrans" cxnId="{BAF2AC34-0296-44E8-A75B-14152373AF28}">
      <dgm:prSet/>
      <dgm:spPr/>
      <dgm:t>
        <a:bodyPr/>
        <a:lstStyle/>
        <a:p>
          <a:endParaRPr lang="zh-CN" altLang="en-US"/>
        </a:p>
      </dgm:t>
    </dgm:pt>
    <dgm:pt modelId="{DEBAC552-CB8A-4C10-918F-70EFBD1C7BCD}" type="sibTrans" cxnId="{BAF2AC34-0296-44E8-A75B-14152373AF28}">
      <dgm:prSet/>
      <dgm:spPr/>
      <dgm:t>
        <a:bodyPr/>
        <a:lstStyle/>
        <a:p>
          <a:endParaRPr lang="zh-CN" altLang="en-US"/>
        </a:p>
      </dgm:t>
    </dgm:pt>
    <dgm:pt modelId="{465066A2-8D18-405A-900B-8CB18BE0795E}">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en-US" altLang="zh-CN" sz="2000" kern="1200" dirty="0">
              <a:solidFill>
                <a:srgbClr val="262626">
                  <a:hueOff val="0"/>
                  <a:satOff val="0"/>
                  <a:lumOff val="0"/>
                  <a:alphaOff val="0"/>
                </a:srgbClr>
              </a:solidFill>
              <a:latin typeface="Segoe UI"/>
              <a:ea typeface="微软雅黑 Light"/>
              <a:cs typeface="+mn-cs"/>
            </a:rPr>
            <a:t>STEP 05</a:t>
          </a:r>
          <a:endParaRPr lang="zh-CN" altLang="en-US" sz="2000" kern="1200" dirty="0">
            <a:solidFill>
              <a:srgbClr val="262626">
                <a:hueOff val="0"/>
                <a:satOff val="0"/>
                <a:lumOff val="0"/>
                <a:alphaOff val="0"/>
              </a:srgbClr>
            </a:solidFill>
            <a:latin typeface="Segoe UI"/>
            <a:ea typeface="微软雅黑 Light"/>
            <a:cs typeface="+mn-cs"/>
          </a:endParaRPr>
        </a:p>
      </dgm:t>
    </dgm:pt>
    <dgm:pt modelId="{2E0FB5CE-AA0E-41ED-B963-1FF0474C531B}" type="parTrans" cxnId="{CAE5C778-D66D-4BCC-B932-3AECEC7B1508}">
      <dgm:prSet/>
      <dgm:spPr/>
      <dgm:t>
        <a:bodyPr/>
        <a:lstStyle/>
        <a:p>
          <a:endParaRPr lang="zh-CN" altLang="en-US"/>
        </a:p>
      </dgm:t>
    </dgm:pt>
    <dgm:pt modelId="{3BC9D2DF-F180-405E-BF43-74EA47A9D2ED}" type="sibTrans" cxnId="{CAE5C778-D66D-4BCC-B932-3AECEC7B1508}">
      <dgm:prSet/>
      <dgm:spPr/>
      <dgm:t>
        <a:bodyPr/>
        <a:lstStyle/>
        <a:p>
          <a:endParaRPr lang="zh-CN" altLang="en-US"/>
        </a:p>
      </dgm:t>
    </dgm:pt>
    <dgm:pt modelId="{980FA744-5CF6-4443-9664-2F113C95FB4B}">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algn="ctr"/>
          <a:r>
            <a:rPr lang="en-US" altLang="zh-CN" sz="2000" kern="1200" dirty="0">
              <a:solidFill>
                <a:srgbClr val="262626">
                  <a:hueOff val="0"/>
                  <a:satOff val="0"/>
                  <a:lumOff val="0"/>
                  <a:alphaOff val="0"/>
                </a:srgbClr>
              </a:solidFill>
              <a:latin typeface="Segoe UI"/>
              <a:ea typeface="微软雅黑 Light"/>
              <a:cs typeface="+mn-cs"/>
            </a:rPr>
            <a:t>STEP 06</a:t>
          </a:r>
          <a:endParaRPr lang="zh-CN" altLang="en-US" sz="2000" kern="1200" dirty="0"/>
        </a:p>
      </dgm:t>
    </dgm:pt>
    <dgm:pt modelId="{6DB36872-98ED-49EC-8609-A652D5E40C7D}" type="parTrans" cxnId="{5AD754DD-3BDB-4937-974E-A69D14002F68}">
      <dgm:prSet/>
      <dgm:spPr/>
      <dgm:t>
        <a:bodyPr/>
        <a:lstStyle/>
        <a:p>
          <a:endParaRPr lang="zh-CN" altLang="en-US"/>
        </a:p>
      </dgm:t>
    </dgm:pt>
    <dgm:pt modelId="{C2A6D1E3-A388-4262-A259-10CEE8AD1A1F}" type="sibTrans" cxnId="{5AD754DD-3BDB-4937-974E-A69D14002F68}">
      <dgm:prSet/>
      <dgm:spPr/>
      <dgm:t>
        <a:bodyPr/>
        <a:lstStyle/>
        <a:p>
          <a:endParaRPr lang="zh-CN" altLang="en-US"/>
        </a:p>
      </dgm:t>
    </dgm:pt>
    <dgm:pt modelId="{FFF7ED76-7022-4FCA-8752-00B9723D02FE}">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en-US" altLang="zh-CN" sz="2000" kern="1200" dirty="0">
              <a:solidFill>
                <a:srgbClr val="262626">
                  <a:hueOff val="0"/>
                  <a:satOff val="0"/>
                  <a:lumOff val="0"/>
                  <a:alphaOff val="0"/>
                </a:srgbClr>
              </a:solidFill>
              <a:latin typeface="Segoe UI"/>
              <a:ea typeface="微软雅黑 Light"/>
              <a:cs typeface="+mn-cs"/>
            </a:rPr>
            <a:t>STEP 07</a:t>
          </a:r>
          <a:endParaRPr lang="zh-CN" altLang="en-US" sz="2000" kern="1200" dirty="0">
            <a:solidFill>
              <a:srgbClr val="262626">
                <a:hueOff val="0"/>
                <a:satOff val="0"/>
                <a:lumOff val="0"/>
                <a:alphaOff val="0"/>
              </a:srgbClr>
            </a:solidFill>
            <a:latin typeface="Segoe UI"/>
            <a:ea typeface="微软雅黑 Light"/>
            <a:cs typeface="+mn-cs"/>
          </a:endParaRPr>
        </a:p>
      </dgm:t>
    </dgm:pt>
    <dgm:pt modelId="{98A9B891-65B3-46F9-8C8F-070171116047}" type="parTrans" cxnId="{03C8EF1D-5A43-4B81-9D5F-75C09F38DA17}">
      <dgm:prSet/>
      <dgm:spPr/>
      <dgm:t>
        <a:bodyPr/>
        <a:lstStyle/>
        <a:p>
          <a:endParaRPr lang="zh-CN" altLang="en-US"/>
        </a:p>
      </dgm:t>
    </dgm:pt>
    <dgm:pt modelId="{7C26A0F0-AFE2-4786-B3E0-481D64D7186D}" type="sibTrans" cxnId="{03C8EF1D-5A43-4B81-9D5F-75C09F38DA17}">
      <dgm:prSet/>
      <dgm:spPr/>
      <dgm:t>
        <a:bodyPr/>
        <a:lstStyle/>
        <a:p>
          <a:endParaRPr lang="zh-CN" altLang="en-US"/>
        </a:p>
      </dgm:t>
    </dgm:pt>
    <dgm:pt modelId="{6D602579-346C-4549-9DB0-FEF1881B0A14}">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en-US" altLang="zh-CN" sz="2000" kern="1200" dirty="0">
              <a:solidFill>
                <a:srgbClr val="262626">
                  <a:hueOff val="0"/>
                  <a:satOff val="0"/>
                  <a:lumOff val="0"/>
                  <a:alphaOff val="0"/>
                </a:srgbClr>
              </a:solidFill>
              <a:latin typeface="Segoe UI"/>
              <a:ea typeface="微软雅黑 Light"/>
              <a:cs typeface="+mn-cs"/>
            </a:rPr>
            <a:t>STEP 08</a:t>
          </a:r>
          <a:endParaRPr lang="zh-CN" altLang="en-US" sz="2000" kern="1200" dirty="0">
            <a:solidFill>
              <a:srgbClr val="262626">
                <a:hueOff val="0"/>
                <a:satOff val="0"/>
                <a:lumOff val="0"/>
                <a:alphaOff val="0"/>
              </a:srgbClr>
            </a:solidFill>
            <a:latin typeface="Segoe UI"/>
            <a:ea typeface="微软雅黑 Light"/>
            <a:cs typeface="+mn-cs"/>
          </a:endParaRPr>
        </a:p>
      </dgm:t>
    </dgm:pt>
    <dgm:pt modelId="{4D40FFC0-5D3C-4FC7-BD77-E390AEAD6F89}" type="parTrans" cxnId="{563D3AAB-9812-4E5A-BBF2-86DA41A5CCA8}">
      <dgm:prSet/>
      <dgm:spPr/>
      <dgm:t>
        <a:bodyPr/>
        <a:lstStyle/>
        <a:p>
          <a:endParaRPr lang="zh-CN" altLang="en-US"/>
        </a:p>
      </dgm:t>
    </dgm:pt>
    <dgm:pt modelId="{52A7F10D-1112-4641-8B75-A642DE64848F}" type="sibTrans" cxnId="{563D3AAB-9812-4E5A-BBF2-86DA41A5CCA8}">
      <dgm:prSet/>
      <dgm:spPr/>
      <dgm:t>
        <a:bodyPr/>
        <a:lstStyle/>
        <a:p>
          <a:endParaRPr lang="zh-CN" altLang="en-US"/>
        </a:p>
      </dgm:t>
    </dgm:pt>
    <dgm:pt modelId="{D3647229-AD01-40C0-B6CD-3484AA328347}">
      <dgm:prSet phldrT="[文本]" custT="1"/>
      <dgm:spPr>
        <a:solidFill>
          <a:srgbClr val="FFFFFF"/>
        </a:solidFill>
        <a:ln w="12700" cap="flat" cmpd="sng" algn="ctr">
          <a:solidFill>
            <a:srgbClr val="1D2974">
              <a:hueOff val="0"/>
              <a:satOff val="0"/>
              <a:lumOff val="0"/>
              <a:alphaOff val="0"/>
            </a:srgbClr>
          </a:solidFill>
          <a:prstDash val="solid"/>
          <a:miter lim="800000"/>
        </a:ln>
        <a:effectLst>
          <a:outerShdw blurRad="139700" sx="102000" sy="102000" algn="ctr" rotWithShape="0">
            <a:prstClr val="black">
              <a:alpha val="9000"/>
            </a:prstClr>
          </a:outerShdw>
        </a:effectLst>
      </dgm:spPr>
      <dgm:t>
        <a:bodyPr spcFirstLastPara="0" vert="horz" wrap="square" lIns="142240" tIns="12700" rIns="12700" bIns="12700" numCol="1" spcCol="1270" anchor="ctr" anchorCtr="0"/>
        <a:lstStyle/>
        <a:p>
          <a:pPr marL="228600" lvl="1" indent="-228600" algn="ctr" defTabSz="889000">
            <a:lnSpc>
              <a:spcPct val="90000"/>
            </a:lnSpc>
            <a:spcBef>
              <a:spcPct val="0"/>
            </a:spcBef>
            <a:spcAft>
              <a:spcPct val="15000"/>
            </a:spcAft>
            <a:buChar char="•"/>
          </a:pPr>
          <a:r>
            <a:rPr lang="en-US" altLang="zh-CN" sz="2000" kern="1200" dirty="0">
              <a:solidFill>
                <a:srgbClr val="262626">
                  <a:hueOff val="0"/>
                  <a:satOff val="0"/>
                  <a:lumOff val="0"/>
                  <a:alphaOff val="0"/>
                </a:srgbClr>
              </a:solidFill>
              <a:latin typeface="Segoe UI"/>
              <a:ea typeface="微软雅黑 Light"/>
              <a:cs typeface="+mn-cs"/>
            </a:rPr>
            <a:t>STEP 09</a:t>
          </a:r>
          <a:endParaRPr lang="zh-CN" altLang="en-US" sz="2000" kern="1200" dirty="0">
            <a:solidFill>
              <a:srgbClr val="262626">
                <a:hueOff val="0"/>
                <a:satOff val="0"/>
                <a:lumOff val="0"/>
                <a:alphaOff val="0"/>
              </a:srgbClr>
            </a:solidFill>
            <a:latin typeface="Segoe UI"/>
            <a:ea typeface="微软雅黑 Light"/>
            <a:cs typeface="+mn-cs"/>
          </a:endParaRPr>
        </a:p>
      </dgm:t>
    </dgm:pt>
    <dgm:pt modelId="{2298D598-BA84-493A-A630-4F3003728984}" type="parTrans" cxnId="{8FB2076B-06B1-4775-9D67-785F860E9619}">
      <dgm:prSet/>
      <dgm:spPr/>
      <dgm:t>
        <a:bodyPr/>
        <a:lstStyle/>
        <a:p>
          <a:endParaRPr lang="zh-CN" altLang="en-US"/>
        </a:p>
      </dgm:t>
    </dgm:pt>
    <dgm:pt modelId="{03BE077E-0A54-4F8A-BDB0-6D927B53E3AF}" type="sibTrans" cxnId="{8FB2076B-06B1-4775-9D67-785F860E9619}">
      <dgm:prSet/>
      <dgm:spPr/>
      <dgm:t>
        <a:bodyPr/>
        <a:lstStyle/>
        <a:p>
          <a:endParaRPr lang="zh-CN" altLang="en-US"/>
        </a:p>
      </dgm:t>
    </dgm:pt>
    <dgm:pt modelId="{0D7FD482-C91C-4E96-80C6-6996C4DA4646}" type="pres">
      <dgm:prSet presAssocID="{EBFAA711-6477-4F4E-B4DC-F8FBBCEB67D2}" presName="Name0" presStyleCnt="0">
        <dgm:presLayoutVars>
          <dgm:dir/>
          <dgm:resizeHandles/>
        </dgm:presLayoutVars>
      </dgm:prSet>
      <dgm:spPr/>
      <dgm:t>
        <a:bodyPr/>
        <a:lstStyle/>
        <a:p>
          <a:endParaRPr lang="zh-CN" altLang="en-US"/>
        </a:p>
      </dgm:t>
    </dgm:pt>
    <dgm:pt modelId="{B8813E96-C42F-4A72-A73D-F5A7F44DC7C8}" type="pres">
      <dgm:prSet presAssocID="{A217119E-0158-41DA-AC5C-60E474C76743}" presName="compNode" presStyleCnt="0"/>
      <dgm:spPr/>
    </dgm:pt>
    <dgm:pt modelId="{BE8A6BAA-9CA5-4486-99E0-400064E13616}" type="pres">
      <dgm:prSet presAssocID="{A217119E-0158-41DA-AC5C-60E474C76743}" presName="dummyConnPt" presStyleCnt="0"/>
      <dgm:spPr/>
    </dgm:pt>
    <dgm:pt modelId="{06D0246C-D9F6-4DC7-A24C-7C2C1FD5DD06}" type="pres">
      <dgm:prSet presAssocID="{A217119E-0158-41DA-AC5C-60E474C76743}" presName="node" presStyleLbl="node1" presStyleIdx="0" presStyleCnt="9">
        <dgm:presLayoutVars>
          <dgm:bulletEnabled val="1"/>
        </dgm:presLayoutVars>
      </dgm:prSet>
      <dgm:spPr>
        <a:xfrm>
          <a:off x="926704" y="1263"/>
          <a:ext cx="1388194" cy="832916"/>
        </a:xfrm>
        <a:prstGeom prst="roundRect">
          <a:avLst>
            <a:gd name="adj" fmla="val 10000"/>
          </a:avLst>
        </a:prstGeom>
      </dgm:spPr>
      <dgm:t>
        <a:bodyPr/>
        <a:lstStyle/>
        <a:p>
          <a:endParaRPr lang="zh-CN" altLang="en-US"/>
        </a:p>
      </dgm:t>
    </dgm:pt>
    <dgm:pt modelId="{4AEE33DC-49F1-4EF9-8AB3-BA79D4995973}" type="pres">
      <dgm:prSet presAssocID="{1713D793-E964-43C4-A1BE-EEFC2F4D983B}" presName="sibTrans" presStyleLbl="bgSibTrans2D1" presStyleIdx="0" presStyleCnt="8"/>
      <dgm:spPr/>
      <dgm:t>
        <a:bodyPr/>
        <a:lstStyle/>
        <a:p>
          <a:endParaRPr lang="zh-CN" altLang="en-US"/>
        </a:p>
      </dgm:t>
    </dgm:pt>
    <dgm:pt modelId="{C52330DC-53BF-470B-AC19-F2AC8171999C}" type="pres">
      <dgm:prSet presAssocID="{57C39FCB-75A8-43C8-8C26-EAAFC1B60336}" presName="compNode" presStyleCnt="0"/>
      <dgm:spPr/>
    </dgm:pt>
    <dgm:pt modelId="{A7771C52-E7E1-4011-81A0-8314C31219C4}" type="pres">
      <dgm:prSet presAssocID="{57C39FCB-75A8-43C8-8C26-EAAFC1B60336}" presName="dummyConnPt" presStyleCnt="0"/>
      <dgm:spPr/>
    </dgm:pt>
    <dgm:pt modelId="{20E731C5-933E-47F8-8FD6-66D672734275}" type="pres">
      <dgm:prSet presAssocID="{57C39FCB-75A8-43C8-8C26-EAAFC1B60336}" presName="node" presStyleLbl="node1" presStyleIdx="1" presStyleCnt="9">
        <dgm:presLayoutVars>
          <dgm:bulletEnabled val="1"/>
        </dgm:presLayoutVars>
      </dgm:prSet>
      <dgm:spPr>
        <a:xfrm>
          <a:off x="926704" y="1042409"/>
          <a:ext cx="1388194" cy="832916"/>
        </a:xfrm>
        <a:prstGeom prst="roundRect">
          <a:avLst>
            <a:gd name="adj" fmla="val 10000"/>
          </a:avLst>
        </a:prstGeom>
      </dgm:spPr>
      <dgm:t>
        <a:bodyPr/>
        <a:lstStyle/>
        <a:p>
          <a:endParaRPr lang="zh-CN" altLang="en-US"/>
        </a:p>
      </dgm:t>
    </dgm:pt>
    <dgm:pt modelId="{1E45A181-C283-45DF-AA5A-1CE45F70D188}" type="pres">
      <dgm:prSet presAssocID="{B29E1613-513B-4280-AEFB-D9F70A36765C}" presName="sibTrans" presStyleLbl="bgSibTrans2D1" presStyleIdx="1" presStyleCnt="8"/>
      <dgm:spPr/>
      <dgm:t>
        <a:bodyPr/>
        <a:lstStyle/>
        <a:p>
          <a:endParaRPr lang="zh-CN" altLang="en-US"/>
        </a:p>
      </dgm:t>
    </dgm:pt>
    <dgm:pt modelId="{14AE0489-37F7-44D4-9C30-161D9A203706}" type="pres">
      <dgm:prSet presAssocID="{DF49066A-32B6-4B3F-8B55-FD441568C66A}" presName="compNode" presStyleCnt="0"/>
      <dgm:spPr/>
    </dgm:pt>
    <dgm:pt modelId="{776DFB19-16B3-421F-B4AF-5072B5B83033}" type="pres">
      <dgm:prSet presAssocID="{DF49066A-32B6-4B3F-8B55-FD441568C66A}" presName="dummyConnPt" presStyleCnt="0"/>
      <dgm:spPr/>
    </dgm:pt>
    <dgm:pt modelId="{4139BC89-5F67-41BD-BD4C-A4139A5AA090}" type="pres">
      <dgm:prSet presAssocID="{DF49066A-32B6-4B3F-8B55-FD441568C66A}" presName="node" presStyleLbl="node1" presStyleIdx="2" presStyleCnt="9">
        <dgm:presLayoutVars>
          <dgm:bulletEnabled val="1"/>
        </dgm:presLayoutVars>
      </dgm:prSet>
      <dgm:spPr>
        <a:xfrm>
          <a:off x="926704" y="2083554"/>
          <a:ext cx="1388194" cy="832916"/>
        </a:xfrm>
        <a:prstGeom prst="roundRect">
          <a:avLst>
            <a:gd name="adj" fmla="val 10000"/>
          </a:avLst>
        </a:prstGeom>
      </dgm:spPr>
      <dgm:t>
        <a:bodyPr/>
        <a:lstStyle/>
        <a:p>
          <a:endParaRPr lang="zh-CN" altLang="en-US"/>
        </a:p>
      </dgm:t>
    </dgm:pt>
    <dgm:pt modelId="{58955351-FFC6-4885-BA44-75B7A5AD845F}" type="pres">
      <dgm:prSet presAssocID="{90CE57C5-CEF4-4C8F-8089-16A32D42C99C}" presName="sibTrans" presStyleLbl="bgSibTrans2D1" presStyleIdx="2" presStyleCnt="8"/>
      <dgm:spPr/>
      <dgm:t>
        <a:bodyPr/>
        <a:lstStyle/>
        <a:p>
          <a:endParaRPr lang="zh-CN" altLang="en-US"/>
        </a:p>
      </dgm:t>
    </dgm:pt>
    <dgm:pt modelId="{EE30A9B7-9304-4427-97A9-D65337606CDD}" type="pres">
      <dgm:prSet presAssocID="{A6253C64-0B37-4D67-9EF5-7590E10F14D1}" presName="compNode" presStyleCnt="0"/>
      <dgm:spPr/>
    </dgm:pt>
    <dgm:pt modelId="{654B0F7C-765D-425A-8B74-AB37A1A580BD}" type="pres">
      <dgm:prSet presAssocID="{A6253C64-0B37-4D67-9EF5-7590E10F14D1}" presName="dummyConnPt" presStyleCnt="0"/>
      <dgm:spPr/>
    </dgm:pt>
    <dgm:pt modelId="{8736996D-4015-4396-B8BB-E753FA47EDA9}" type="pres">
      <dgm:prSet presAssocID="{A6253C64-0B37-4D67-9EF5-7590E10F14D1}" presName="node" presStyleLbl="node1" presStyleIdx="3" presStyleCnt="9">
        <dgm:presLayoutVars>
          <dgm:bulletEnabled val="1"/>
        </dgm:presLayoutVars>
      </dgm:prSet>
      <dgm:spPr>
        <a:xfrm>
          <a:off x="2773002" y="2083554"/>
          <a:ext cx="1388194" cy="832916"/>
        </a:xfrm>
        <a:prstGeom prst="roundRect">
          <a:avLst>
            <a:gd name="adj" fmla="val 10000"/>
          </a:avLst>
        </a:prstGeom>
      </dgm:spPr>
      <dgm:t>
        <a:bodyPr/>
        <a:lstStyle/>
        <a:p>
          <a:endParaRPr lang="zh-CN" altLang="en-US"/>
        </a:p>
      </dgm:t>
    </dgm:pt>
    <dgm:pt modelId="{C291AA8B-B827-4BB9-AD2D-F941B6633C4B}" type="pres">
      <dgm:prSet presAssocID="{DEBAC552-CB8A-4C10-918F-70EFBD1C7BCD}" presName="sibTrans" presStyleLbl="bgSibTrans2D1" presStyleIdx="3" presStyleCnt="8"/>
      <dgm:spPr/>
      <dgm:t>
        <a:bodyPr/>
        <a:lstStyle/>
        <a:p>
          <a:endParaRPr lang="zh-CN" altLang="en-US"/>
        </a:p>
      </dgm:t>
    </dgm:pt>
    <dgm:pt modelId="{2648608D-E6F9-40F0-AECC-7B3D3C3B4E33}" type="pres">
      <dgm:prSet presAssocID="{465066A2-8D18-405A-900B-8CB18BE0795E}" presName="compNode" presStyleCnt="0"/>
      <dgm:spPr/>
    </dgm:pt>
    <dgm:pt modelId="{4567F46A-FF4E-4018-B356-B1C62710AE78}" type="pres">
      <dgm:prSet presAssocID="{465066A2-8D18-405A-900B-8CB18BE0795E}" presName="dummyConnPt" presStyleCnt="0"/>
      <dgm:spPr/>
    </dgm:pt>
    <dgm:pt modelId="{99FDDDAB-D738-4CA8-B748-CD9E502AA4A1}" type="pres">
      <dgm:prSet presAssocID="{465066A2-8D18-405A-900B-8CB18BE0795E}" presName="node" presStyleLbl="node1" presStyleIdx="4" presStyleCnt="9">
        <dgm:presLayoutVars>
          <dgm:bulletEnabled val="1"/>
        </dgm:presLayoutVars>
      </dgm:prSet>
      <dgm:spPr>
        <a:xfrm>
          <a:off x="2773002" y="1042409"/>
          <a:ext cx="1388194" cy="832916"/>
        </a:xfrm>
        <a:prstGeom prst="roundRect">
          <a:avLst>
            <a:gd name="adj" fmla="val 10000"/>
          </a:avLst>
        </a:prstGeom>
      </dgm:spPr>
      <dgm:t>
        <a:bodyPr/>
        <a:lstStyle/>
        <a:p>
          <a:endParaRPr lang="zh-CN" altLang="en-US"/>
        </a:p>
      </dgm:t>
    </dgm:pt>
    <dgm:pt modelId="{312C2C5F-7686-41B9-9DA6-0D5FB8318581}" type="pres">
      <dgm:prSet presAssocID="{3BC9D2DF-F180-405E-BF43-74EA47A9D2ED}" presName="sibTrans" presStyleLbl="bgSibTrans2D1" presStyleIdx="4" presStyleCnt="8"/>
      <dgm:spPr/>
      <dgm:t>
        <a:bodyPr/>
        <a:lstStyle/>
        <a:p>
          <a:endParaRPr lang="zh-CN" altLang="en-US"/>
        </a:p>
      </dgm:t>
    </dgm:pt>
    <dgm:pt modelId="{887D2D3C-DF9F-40F7-95AC-BCDABFF58FF2}" type="pres">
      <dgm:prSet presAssocID="{980FA744-5CF6-4443-9664-2F113C95FB4B}" presName="compNode" presStyleCnt="0"/>
      <dgm:spPr/>
    </dgm:pt>
    <dgm:pt modelId="{D4A68151-0F14-4BAE-9618-4C05B9ABF0CC}" type="pres">
      <dgm:prSet presAssocID="{980FA744-5CF6-4443-9664-2F113C95FB4B}" presName="dummyConnPt" presStyleCnt="0"/>
      <dgm:spPr/>
    </dgm:pt>
    <dgm:pt modelId="{5921BB94-4311-4E4A-AC12-F226CC0A8483}" type="pres">
      <dgm:prSet presAssocID="{980FA744-5CF6-4443-9664-2F113C95FB4B}" presName="node" presStyleLbl="node1" presStyleIdx="5" presStyleCnt="9">
        <dgm:presLayoutVars>
          <dgm:bulletEnabled val="1"/>
        </dgm:presLayoutVars>
      </dgm:prSet>
      <dgm:spPr>
        <a:xfrm>
          <a:off x="2773002" y="1263"/>
          <a:ext cx="1388194" cy="832916"/>
        </a:xfrm>
        <a:prstGeom prst="roundRect">
          <a:avLst>
            <a:gd name="adj" fmla="val 10000"/>
          </a:avLst>
        </a:prstGeom>
      </dgm:spPr>
      <dgm:t>
        <a:bodyPr/>
        <a:lstStyle/>
        <a:p>
          <a:endParaRPr lang="zh-CN" altLang="en-US"/>
        </a:p>
      </dgm:t>
    </dgm:pt>
    <dgm:pt modelId="{4DCEA2DB-EA44-4AFF-90A1-2ECD37E9FE22}" type="pres">
      <dgm:prSet presAssocID="{C2A6D1E3-A388-4262-A259-10CEE8AD1A1F}" presName="sibTrans" presStyleLbl="bgSibTrans2D1" presStyleIdx="5" presStyleCnt="8"/>
      <dgm:spPr/>
      <dgm:t>
        <a:bodyPr/>
        <a:lstStyle/>
        <a:p>
          <a:endParaRPr lang="zh-CN" altLang="en-US"/>
        </a:p>
      </dgm:t>
    </dgm:pt>
    <dgm:pt modelId="{2F7D2B6C-B63B-4ECB-AFDF-1895E4C1165D}" type="pres">
      <dgm:prSet presAssocID="{FFF7ED76-7022-4FCA-8752-00B9723D02FE}" presName="compNode" presStyleCnt="0"/>
      <dgm:spPr/>
    </dgm:pt>
    <dgm:pt modelId="{CE68B846-626A-4D92-86DA-9CC862065580}" type="pres">
      <dgm:prSet presAssocID="{FFF7ED76-7022-4FCA-8752-00B9723D02FE}" presName="dummyConnPt" presStyleCnt="0"/>
      <dgm:spPr/>
    </dgm:pt>
    <dgm:pt modelId="{C0D77B8B-1DC6-4ADA-A8FB-D6E73792101F}" type="pres">
      <dgm:prSet presAssocID="{FFF7ED76-7022-4FCA-8752-00B9723D02FE}" presName="node" presStyleLbl="node1" presStyleIdx="6" presStyleCnt="9">
        <dgm:presLayoutVars>
          <dgm:bulletEnabled val="1"/>
        </dgm:presLayoutVars>
      </dgm:prSet>
      <dgm:spPr>
        <a:xfrm>
          <a:off x="4619301" y="1263"/>
          <a:ext cx="1388194" cy="832916"/>
        </a:xfrm>
        <a:prstGeom prst="roundRect">
          <a:avLst>
            <a:gd name="adj" fmla="val 10000"/>
          </a:avLst>
        </a:prstGeom>
      </dgm:spPr>
      <dgm:t>
        <a:bodyPr/>
        <a:lstStyle/>
        <a:p>
          <a:endParaRPr lang="zh-CN" altLang="en-US"/>
        </a:p>
      </dgm:t>
    </dgm:pt>
    <dgm:pt modelId="{28C0F5E7-AD9D-4BFA-AF7A-7007B64846B5}" type="pres">
      <dgm:prSet presAssocID="{7C26A0F0-AFE2-4786-B3E0-481D64D7186D}" presName="sibTrans" presStyleLbl="bgSibTrans2D1" presStyleIdx="6" presStyleCnt="8"/>
      <dgm:spPr/>
      <dgm:t>
        <a:bodyPr/>
        <a:lstStyle/>
        <a:p>
          <a:endParaRPr lang="zh-CN" altLang="en-US"/>
        </a:p>
      </dgm:t>
    </dgm:pt>
    <dgm:pt modelId="{1463FC19-BC16-4EC2-A909-CF841C88A019}" type="pres">
      <dgm:prSet presAssocID="{6D602579-346C-4549-9DB0-FEF1881B0A14}" presName="compNode" presStyleCnt="0"/>
      <dgm:spPr/>
    </dgm:pt>
    <dgm:pt modelId="{CCE4C684-EC00-4A64-803A-D0E6984E9883}" type="pres">
      <dgm:prSet presAssocID="{6D602579-346C-4549-9DB0-FEF1881B0A14}" presName="dummyConnPt" presStyleCnt="0"/>
      <dgm:spPr/>
    </dgm:pt>
    <dgm:pt modelId="{D91F824D-DAF8-4555-837C-8DBC64AECF89}" type="pres">
      <dgm:prSet presAssocID="{6D602579-346C-4549-9DB0-FEF1881B0A14}" presName="node" presStyleLbl="node1" presStyleIdx="7" presStyleCnt="9">
        <dgm:presLayoutVars>
          <dgm:bulletEnabled val="1"/>
        </dgm:presLayoutVars>
      </dgm:prSet>
      <dgm:spPr>
        <a:xfrm>
          <a:off x="4619301" y="1042409"/>
          <a:ext cx="1388194" cy="832916"/>
        </a:xfrm>
        <a:prstGeom prst="roundRect">
          <a:avLst>
            <a:gd name="adj" fmla="val 10000"/>
          </a:avLst>
        </a:prstGeom>
      </dgm:spPr>
      <dgm:t>
        <a:bodyPr/>
        <a:lstStyle/>
        <a:p>
          <a:endParaRPr lang="zh-CN" altLang="en-US"/>
        </a:p>
      </dgm:t>
    </dgm:pt>
    <dgm:pt modelId="{D7AC30FE-73BB-497C-AD43-9C383B825CAD}" type="pres">
      <dgm:prSet presAssocID="{52A7F10D-1112-4641-8B75-A642DE64848F}" presName="sibTrans" presStyleLbl="bgSibTrans2D1" presStyleIdx="7" presStyleCnt="8"/>
      <dgm:spPr/>
      <dgm:t>
        <a:bodyPr/>
        <a:lstStyle/>
        <a:p>
          <a:endParaRPr lang="zh-CN" altLang="en-US"/>
        </a:p>
      </dgm:t>
    </dgm:pt>
    <dgm:pt modelId="{CC465A5D-68F6-41CC-AA08-7FA363EAF5FA}" type="pres">
      <dgm:prSet presAssocID="{D3647229-AD01-40C0-B6CD-3484AA328347}" presName="compNode" presStyleCnt="0"/>
      <dgm:spPr/>
    </dgm:pt>
    <dgm:pt modelId="{06AC02E2-F3CA-4F70-8035-A56FA498282B}" type="pres">
      <dgm:prSet presAssocID="{D3647229-AD01-40C0-B6CD-3484AA328347}" presName="dummyConnPt" presStyleCnt="0"/>
      <dgm:spPr/>
    </dgm:pt>
    <dgm:pt modelId="{D66685DA-526B-4BB1-892D-9FDFF5871AC9}" type="pres">
      <dgm:prSet presAssocID="{D3647229-AD01-40C0-B6CD-3484AA328347}" presName="node" presStyleLbl="node1" presStyleIdx="8" presStyleCnt="9">
        <dgm:presLayoutVars>
          <dgm:bulletEnabled val="1"/>
        </dgm:presLayoutVars>
      </dgm:prSet>
      <dgm:spPr>
        <a:xfrm>
          <a:off x="4619301" y="2083554"/>
          <a:ext cx="1388194" cy="832916"/>
        </a:xfrm>
        <a:prstGeom prst="roundRect">
          <a:avLst>
            <a:gd name="adj" fmla="val 10000"/>
          </a:avLst>
        </a:prstGeom>
      </dgm:spPr>
      <dgm:t>
        <a:bodyPr/>
        <a:lstStyle/>
        <a:p>
          <a:endParaRPr lang="zh-CN" altLang="en-US"/>
        </a:p>
      </dgm:t>
    </dgm:pt>
  </dgm:ptLst>
  <dgm:cxnLst>
    <dgm:cxn modelId="{AAEF5B43-ECB9-402D-85B5-4A5E2A70FCB8}" type="presOf" srcId="{1713D793-E964-43C4-A1BE-EEFC2F4D983B}" destId="{4AEE33DC-49F1-4EF9-8AB3-BA79D4995973}" srcOrd="0" destOrd="0" presId="urn:microsoft.com/office/officeart/2005/8/layout/bProcess4"/>
    <dgm:cxn modelId="{03C8EF1D-5A43-4B81-9D5F-75C09F38DA17}" srcId="{EBFAA711-6477-4F4E-B4DC-F8FBBCEB67D2}" destId="{FFF7ED76-7022-4FCA-8752-00B9723D02FE}" srcOrd="6" destOrd="0" parTransId="{98A9B891-65B3-46F9-8C8F-070171116047}" sibTransId="{7C26A0F0-AFE2-4786-B3E0-481D64D7186D}"/>
    <dgm:cxn modelId="{BAF2AC34-0296-44E8-A75B-14152373AF28}" srcId="{EBFAA711-6477-4F4E-B4DC-F8FBBCEB67D2}" destId="{A6253C64-0B37-4D67-9EF5-7590E10F14D1}" srcOrd="3" destOrd="0" parTransId="{7678EE87-7DD8-478C-A382-C40ADF32D882}" sibTransId="{DEBAC552-CB8A-4C10-918F-70EFBD1C7BCD}"/>
    <dgm:cxn modelId="{EA7A39E6-EBA7-4BB2-9A57-16F1FAA19360}" srcId="{EBFAA711-6477-4F4E-B4DC-F8FBBCEB67D2}" destId="{57C39FCB-75A8-43C8-8C26-EAAFC1B60336}" srcOrd="1" destOrd="0" parTransId="{174B8193-122E-41CC-BEB4-242A99D13D52}" sibTransId="{B29E1613-513B-4280-AEFB-D9F70A36765C}"/>
    <dgm:cxn modelId="{8FB2076B-06B1-4775-9D67-785F860E9619}" srcId="{EBFAA711-6477-4F4E-B4DC-F8FBBCEB67D2}" destId="{D3647229-AD01-40C0-B6CD-3484AA328347}" srcOrd="8" destOrd="0" parTransId="{2298D598-BA84-493A-A630-4F3003728984}" sibTransId="{03BE077E-0A54-4F8A-BDB0-6D927B53E3AF}"/>
    <dgm:cxn modelId="{334E4257-2B0E-4655-89B3-9E4480B1C093}" srcId="{EBFAA711-6477-4F4E-B4DC-F8FBBCEB67D2}" destId="{DF49066A-32B6-4B3F-8B55-FD441568C66A}" srcOrd="2" destOrd="0" parTransId="{260F27E4-88DD-4D5E-95EE-3814672D0CAB}" sibTransId="{90CE57C5-CEF4-4C8F-8089-16A32D42C99C}"/>
    <dgm:cxn modelId="{7398022A-C82C-4F97-A9E8-B564D9FB8237}" type="presOf" srcId="{DEBAC552-CB8A-4C10-918F-70EFBD1C7BCD}" destId="{C291AA8B-B827-4BB9-AD2D-F941B6633C4B}" srcOrd="0" destOrd="0" presId="urn:microsoft.com/office/officeart/2005/8/layout/bProcess4"/>
    <dgm:cxn modelId="{EB0A454B-0A25-4734-BEDA-014BAF3C6F19}" type="presOf" srcId="{FFF7ED76-7022-4FCA-8752-00B9723D02FE}" destId="{C0D77B8B-1DC6-4ADA-A8FB-D6E73792101F}" srcOrd="0" destOrd="0" presId="urn:microsoft.com/office/officeart/2005/8/layout/bProcess4"/>
    <dgm:cxn modelId="{142064D7-084D-4783-A109-D0EC134C1FEF}" type="presOf" srcId="{D3647229-AD01-40C0-B6CD-3484AA328347}" destId="{D66685DA-526B-4BB1-892D-9FDFF5871AC9}" srcOrd="0" destOrd="0" presId="urn:microsoft.com/office/officeart/2005/8/layout/bProcess4"/>
    <dgm:cxn modelId="{9208453F-B729-4EC9-8970-855CB6A9CC59}" type="presOf" srcId="{90CE57C5-CEF4-4C8F-8089-16A32D42C99C}" destId="{58955351-FFC6-4885-BA44-75B7A5AD845F}" srcOrd="0" destOrd="0" presId="urn:microsoft.com/office/officeart/2005/8/layout/bProcess4"/>
    <dgm:cxn modelId="{DD00765E-986E-42DB-8EFF-A186F7B0CDA8}" type="presOf" srcId="{C2A6D1E3-A388-4262-A259-10CEE8AD1A1F}" destId="{4DCEA2DB-EA44-4AFF-90A1-2ECD37E9FE22}" srcOrd="0" destOrd="0" presId="urn:microsoft.com/office/officeart/2005/8/layout/bProcess4"/>
    <dgm:cxn modelId="{DD429C6E-D1D7-4661-A4D6-3206687509F2}" type="presOf" srcId="{DF49066A-32B6-4B3F-8B55-FD441568C66A}" destId="{4139BC89-5F67-41BD-BD4C-A4139A5AA090}" srcOrd="0" destOrd="0" presId="urn:microsoft.com/office/officeart/2005/8/layout/bProcess4"/>
    <dgm:cxn modelId="{563D3AAB-9812-4E5A-BBF2-86DA41A5CCA8}" srcId="{EBFAA711-6477-4F4E-B4DC-F8FBBCEB67D2}" destId="{6D602579-346C-4549-9DB0-FEF1881B0A14}" srcOrd="7" destOrd="0" parTransId="{4D40FFC0-5D3C-4FC7-BD77-E390AEAD6F89}" sibTransId="{52A7F10D-1112-4641-8B75-A642DE64848F}"/>
    <dgm:cxn modelId="{D0C1336E-EFA9-4C07-A7D0-6DD92AAF2E94}" type="presOf" srcId="{465066A2-8D18-405A-900B-8CB18BE0795E}" destId="{99FDDDAB-D738-4CA8-B748-CD9E502AA4A1}" srcOrd="0" destOrd="0" presId="urn:microsoft.com/office/officeart/2005/8/layout/bProcess4"/>
    <dgm:cxn modelId="{5AD1A7D7-62CE-4803-A5CF-A36CA9582AF8}" type="presOf" srcId="{A217119E-0158-41DA-AC5C-60E474C76743}" destId="{06D0246C-D9F6-4DC7-A24C-7C2C1FD5DD06}" srcOrd="0" destOrd="0" presId="urn:microsoft.com/office/officeart/2005/8/layout/bProcess4"/>
    <dgm:cxn modelId="{5AD754DD-3BDB-4937-974E-A69D14002F68}" srcId="{EBFAA711-6477-4F4E-B4DC-F8FBBCEB67D2}" destId="{980FA744-5CF6-4443-9664-2F113C95FB4B}" srcOrd="5" destOrd="0" parTransId="{6DB36872-98ED-49EC-8609-A652D5E40C7D}" sibTransId="{C2A6D1E3-A388-4262-A259-10CEE8AD1A1F}"/>
    <dgm:cxn modelId="{0FD8AEC9-8517-41CB-9474-8AF0FECCD002}" type="presOf" srcId="{57C39FCB-75A8-43C8-8C26-EAAFC1B60336}" destId="{20E731C5-933E-47F8-8FD6-66D672734275}" srcOrd="0" destOrd="0" presId="urn:microsoft.com/office/officeart/2005/8/layout/bProcess4"/>
    <dgm:cxn modelId="{A6D1B909-2858-4813-8EAE-4563F002D1D5}" type="presOf" srcId="{980FA744-5CF6-4443-9664-2F113C95FB4B}" destId="{5921BB94-4311-4E4A-AC12-F226CC0A8483}" srcOrd="0" destOrd="0" presId="urn:microsoft.com/office/officeart/2005/8/layout/bProcess4"/>
    <dgm:cxn modelId="{2EAED26B-0DD1-4531-8604-8F9AEDC73D3B}" type="presOf" srcId="{A6253C64-0B37-4D67-9EF5-7590E10F14D1}" destId="{8736996D-4015-4396-B8BB-E753FA47EDA9}" srcOrd="0" destOrd="0" presId="urn:microsoft.com/office/officeart/2005/8/layout/bProcess4"/>
    <dgm:cxn modelId="{AA8362D3-A42F-4EDA-8316-66D1B7C4EB64}" type="presOf" srcId="{B29E1613-513B-4280-AEFB-D9F70A36765C}" destId="{1E45A181-C283-45DF-AA5A-1CE45F70D188}" srcOrd="0" destOrd="0" presId="urn:microsoft.com/office/officeart/2005/8/layout/bProcess4"/>
    <dgm:cxn modelId="{736007FF-4783-43D9-8243-3DBBE8CDA1ED}" type="presOf" srcId="{6D602579-346C-4549-9DB0-FEF1881B0A14}" destId="{D91F824D-DAF8-4555-837C-8DBC64AECF89}" srcOrd="0" destOrd="0" presId="urn:microsoft.com/office/officeart/2005/8/layout/bProcess4"/>
    <dgm:cxn modelId="{C66F1C22-FE9E-406D-898F-D8D0BD42530D}" type="presOf" srcId="{EBFAA711-6477-4F4E-B4DC-F8FBBCEB67D2}" destId="{0D7FD482-C91C-4E96-80C6-6996C4DA4646}" srcOrd="0" destOrd="0" presId="urn:microsoft.com/office/officeart/2005/8/layout/bProcess4"/>
    <dgm:cxn modelId="{CAE5C778-D66D-4BCC-B932-3AECEC7B1508}" srcId="{EBFAA711-6477-4F4E-B4DC-F8FBBCEB67D2}" destId="{465066A2-8D18-405A-900B-8CB18BE0795E}" srcOrd="4" destOrd="0" parTransId="{2E0FB5CE-AA0E-41ED-B963-1FF0474C531B}" sibTransId="{3BC9D2DF-F180-405E-BF43-74EA47A9D2ED}"/>
    <dgm:cxn modelId="{6D5B0BA7-0C91-4309-A2A3-1B8A6D17606E}" type="presOf" srcId="{3BC9D2DF-F180-405E-BF43-74EA47A9D2ED}" destId="{312C2C5F-7686-41B9-9DA6-0D5FB8318581}" srcOrd="0" destOrd="0" presId="urn:microsoft.com/office/officeart/2005/8/layout/bProcess4"/>
    <dgm:cxn modelId="{EC55C3AF-8925-4DFC-8E42-1F4D2ACD0327}" srcId="{EBFAA711-6477-4F4E-B4DC-F8FBBCEB67D2}" destId="{A217119E-0158-41DA-AC5C-60E474C76743}" srcOrd="0" destOrd="0" parTransId="{B4707507-AFDE-4BCA-BFEC-134EDA4391B4}" sibTransId="{1713D793-E964-43C4-A1BE-EEFC2F4D983B}"/>
    <dgm:cxn modelId="{DC351984-6F80-45CD-B9FD-14EED809F3AD}" type="presOf" srcId="{52A7F10D-1112-4641-8B75-A642DE64848F}" destId="{D7AC30FE-73BB-497C-AD43-9C383B825CAD}" srcOrd="0" destOrd="0" presId="urn:microsoft.com/office/officeart/2005/8/layout/bProcess4"/>
    <dgm:cxn modelId="{EEEDD2EF-44B3-4D5C-B43B-83C4072F06A5}" type="presOf" srcId="{7C26A0F0-AFE2-4786-B3E0-481D64D7186D}" destId="{28C0F5E7-AD9D-4BFA-AF7A-7007B64846B5}" srcOrd="0" destOrd="0" presId="urn:microsoft.com/office/officeart/2005/8/layout/bProcess4"/>
    <dgm:cxn modelId="{2399B583-1852-4882-8131-684AB6DF35B3}" type="presParOf" srcId="{0D7FD482-C91C-4E96-80C6-6996C4DA4646}" destId="{B8813E96-C42F-4A72-A73D-F5A7F44DC7C8}" srcOrd="0" destOrd="0" presId="urn:microsoft.com/office/officeart/2005/8/layout/bProcess4"/>
    <dgm:cxn modelId="{14C0803C-C519-4C0B-AA44-AD258F3F8C58}" type="presParOf" srcId="{B8813E96-C42F-4A72-A73D-F5A7F44DC7C8}" destId="{BE8A6BAA-9CA5-4486-99E0-400064E13616}" srcOrd="0" destOrd="0" presId="urn:microsoft.com/office/officeart/2005/8/layout/bProcess4"/>
    <dgm:cxn modelId="{2CC7642B-EA21-45AB-B9F0-82AD89EAB00C}" type="presParOf" srcId="{B8813E96-C42F-4A72-A73D-F5A7F44DC7C8}" destId="{06D0246C-D9F6-4DC7-A24C-7C2C1FD5DD06}" srcOrd="1" destOrd="0" presId="urn:microsoft.com/office/officeart/2005/8/layout/bProcess4"/>
    <dgm:cxn modelId="{27A54BA4-7BA3-4DE5-9E7E-5D6AB78102B0}" type="presParOf" srcId="{0D7FD482-C91C-4E96-80C6-6996C4DA4646}" destId="{4AEE33DC-49F1-4EF9-8AB3-BA79D4995973}" srcOrd="1" destOrd="0" presId="urn:microsoft.com/office/officeart/2005/8/layout/bProcess4"/>
    <dgm:cxn modelId="{DF137D82-E108-43F3-BD48-8F08085CB55C}" type="presParOf" srcId="{0D7FD482-C91C-4E96-80C6-6996C4DA4646}" destId="{C52330DC-53BF-470B-AC19-F2AC8171999C}" srcOrd="2" destOrd="0" presId="urn:microsoft.com/office/officeart/2005/8/layout/bProcess4"/>
    <dgm:cxn modelId="{AD92C552-2EA8-4AEE-A134-6B46E3CE9C63}" type="presParOf" srcId="{C52330DC-53BF-470B-AC19-F2AC8171999C}" destId="{A7771C52-E7E1-4011-81A0-8314C31219C4}" srcOrd="0" destOrd="0" presId="urn:microsoft.com/office/officeart/2005/8/layout/bProcess4"/>
    <dgm:cxn modelId="{00F92810-3572-4A04-99FA-51F974F01D72}" type="presParOf" srcId="{C52330DC-53BF-470B-AC19-F2AC8171999C}" destId="{20E731C5-933E-47F8-8FD6-66D672734275}" srcOrd="1" destOrd="0" presId="urn:microsoft.com/office/officeart/2005/8/layout/bProcess4"/>
    <dgm:cxn modelId="{E401779F-F3E7-43D8-8996-F9AE3C18C3C2}" type="presParOf" srcId="{0D7FD482-C91C-4E96-80C6-6996C4DA4646}" destId="{1E45A181-C283-45DF-AA5A-1CE45F70D188}" srcOrd="3" destOrd="0" presId="urn:microsoft.com/office/officeart/2005/8/layout/bProcess4"/>
    <dgm:cxn modelId="{6B5D1DBE-168E-4F89-8F3C-9034C1865AA0}" type="presParOf" srcId="{0D7FD482-C91C-4E96-80C6-6996C4DA4646}" destId="{14AE0489-37F7-44D4-9C30-161D9A203706}" srcOrd="4" destOrd="0" presId="urn:microsoft.com/office/officeart/2005/8/layout/bProcess4"/>
    <dgm:cxn modelId="{7886FD59-F014-4EF2-8E29-2533E689BF1F}" type="presParOf" srcId="{14AE0489-37F7-44D4-9C30-161D9A203706}" destId="{776DFB19-16B3-421F-B4AF-5072B5B83033}" srcOrd="0" destOrd="0" presId="urn:microsoft.com/office/officeart/2005/8/layout/bProcess4"/>
    <dgm:cxn modelId="{D03B96AA-2303-434E-9EC9-438302C6A2CA}" type="presParOf" srcId="{14AE0489-37F7-44D4-9C30-161D9A203706}" destId="{4139BC89-5F67-41BD-BD4C-A4139A5AA090}" srcOrd="1" destOrd="0" presId="urn:microsoft.com/office/officeart/2005/8/layout/bProcess4"/>
    <dgm:cxn modelId="{C1DE8EC0-38C4-4A34-8A5B-ED904CC32ED6}" type="presParOf" srcId="{0D7FD482-C91C-4E96-80C6-6996C4DA4646}" destId="{58955351-FFC6-4885-BA44-75B7A5AD845F}" srcOrd="5" destOrd="0" presId="urn:microsoft.com/office/officeart/2005/8/layout/bProcess4"/>
    <dgm:cxn modelId="{18E8B500-4DA8-4854-8B5D-50F2B6164A4F}" type="presParOf" srcId="{0D7FD482-C91C-4E96-80C6-6996C4DA4646}" destId="{EE30A9B7-9304-4427-97A9-D65337606CDD}" srcOrd="6" destOrd="0" presId="urn:microsoft.com/office/officeart/2005/8/layout/bProcess4"/>
    <dgm:cxn modelId="{524C5A7F-0B83-4F25-B122-2724A5A62716}" type="presParOf" srcId="{EE30A9B7-9304-4427-97A9-D65337606CDD}" destId="{654B0F7C-765D-425A-8B74-AB37A1A580BD}" srcOrd="0" destOrd="0" presId="urn:microsoft.com/office/officeart/2005/8/layout/bProcess4"/>
    <dgm:cxn modelId="{36E82DB6-3846-4369-B16D-E543477902B0}" type="presParOf" srcId="{EE30A9B7-9304-4427-97A9-D65337606CDD}" destId="{8736996D-4015-4396-B8BB-E753FA47EDA9}" srcOrd="1" destOrd="0" presId="urn:microsoft.com/office/officeart/2005/8/layout/bProcess4"/>
    <dgm:cxn modelId="{F92FDCEC-1940-444A-9FA5-07CF8A0EEE32}" type="presParOf" srcId="{0D7FD482-C91C-4E96-80C6-6996C4DA4646}" destId="{C291AA8B-B827-4BB9-AD2D-F941B6633C4B}" srcOrd="7" destOrd="0" presId="urn:microsoft.com/office/officeart/2005/8/layout/bProcess4"/>
    <dgm:cxn modelId="{1E8B60CB-B4F8-4DD5-9086-A9E8272D25D2}" type="presParOf" srcId="{0D7FD482-C91C-4E96-80C6-6996C4DA4646}" destId="{2648608D-E6F9-40F0-AECC-7B3D3C3B4E33}" srcOrd="8" destOrd="0" presId="urn:microsoft.com/office/officeart/2005/8/layout/bProcess4"/>
    <dgm:cxn modelId="{4EBD47D9-8513-46C1-9CAB-0589BF72F8E0}" type="presParOf" srcId="{2648608D-E6F9-40F0-AECC-7B3D3C3B4E33}" destId="{4567F46A-FF4E-4018-B356-B1C62710AE78}" srcOrd="0" destOrd="0" presId="urn:microsoft.com/office/officeart/2005/8/layout/bProcess4"/>
    <dgm:cxn modelId="{75D7F4FF-39F7-44E9-B401-0A824E22AC8B}" type="presParOf" srcId="{2648608D-E6F9-40F0-AECC-7B3D3C3B4E33}" destId="{99FDDDAB-D738-4CA8-B748-CD9E502AA4A1}" srcOrd="1" destOrd="0" presId="urn:microsoft.com/office/officeart/2005/8/layout/bProcess4"/>
    <dgm:cxn modelId="{FDAE0488-AB21-4300-A71F-FCA0876993A5}" type="presParOf" srcId="{0D7FD482-C91C-4E96-80C6-6996C4DA4646}" destId="{312C2C5F-7686-41B9-9DA6-0D5FB8318581}" srcOrd="9" destOrd="0" presId="urn:microsoft.com/office/officeart/2005/8/layout/bProcess4"/>
    <dgm:cxn modelId="{202A8955-78F3-452C-85B8-085C1CE5369F}" type="presParOf" srcId="{0D7FD482-C91C-4E96-80C6-6996C4DA4646}" destId="{887D2D3C-DF9F-40F7-95AC-BCDABFF58FF2}" srcOrd="10" destOrd="0" presId="urn:microsoft.com/office/officeart/2005/8/layout/bProcess4"/>
    <dgm:cxn modelId="{3560062D-DB64-4AF8-B0A2-1C91B3F07422}" type="presParOf" srcId="{887D2D3C-DF9F-40F7-95AC-BCDABFF58FF2}" destId="{D4A68151-0F14-4BAE-9618-4C05B9ABF0CC}" srcOrd="0" destOrd="0" presId="urn:microsoft.com/office/officeart/2005/8/layout/bProcess4"/>
    <dgm:cxn modelId="{BF038EA3-C0F9-4C25-8CF3-C84301A674D0}" type="presParOf" srcId="{887D2D3C-DF9F-40F7-95AC-BCDABFF58FF2}" destId="{5921BB94-4311-4E4A-AC12-F226CC0A8483}" srcOrd="1" destOrd="0" presId="urn:microsoft.com/office/officeart/2005/8/layout/bProcess4"/>
    <dgm:cxn modelId="{41BBEC2C-72EB-48B7-A7CC-57D1FBE9DD7A}" type="presParOf" srcId="{0D7FD482-C91C-4E96-80C6-6996C4DA4646}" destId="{4DCEA2DB-EA44-4AFF-90A1-2ECD37E9FE22}" srcOrd="11" destOrd="0" presId="urn:microsoft.com/office/officeart/2005/8/layout/bProcess4"/>
    <dgm:cxn modelId="{EB42AF73-3BF3-4405-AC3E-081722977A29}" type="presParOf" srcId="{0D7FD482-C91C-4E96-80C6-6996C4DA4646}" destId="{2F7D2B6C-B63B-4ECB-AFDF-1895E4C1165D}" srcOrd="12" destOrd="0" presId="urn:microsoft.com/office/officeart/2005/8/layout/bProcess4"/>
    <dgm:cxn modelId="{811A65CE-3004-4C0E-A1C6-AE28C1D2D724}" type="presParOf" srcId="{2F7D2B6C-B63B-4ECB-AFDF-1895E4C1165D}" destId="{CE68B846-626A-4D92-86DA-9CC862065580}" srcOrd="0" destOrd="0" presId="urn:microsoft.com/office/officeart/2005/8/layout/bProcess4"/>
    <dgm:cxn modelId="{2A27BF2E-9E4E-45DC-871E-1163FA14CF25}" type="presParOf" srcId="{2F7D2B6C-B63B-4ECB-AFDF-1895E4C1165D}" destId="{C0D77B8B-1DC6-4ADA-A8FB-D6E73792101F}" srcOrd="1" destOrd="0" presId="urn:microsoft.com/office/officeart/2005/8/layout/bProcess4"/>
    <dgm:cxn modelId="{ACF664FD-6220-4C1B-AC70-449952A0B60C}" type="presParOf" srcId="{0D7FD482-C91C-4E96-80C6-6996C4DA4646}" destId="{28C0F5E7-AD9D-4BFA-AF7A-7007B64846B5}" srcOrd="13" destOrd="0" presId="urn:microsoft.com/office/officeart/2005/8/layout/bProcess4"/>
    <dgm:cxn modelId="{E915C418-70A5-4A59-9C82-2A3B9028141D}" type="presParOf" srcId="{0D7FD482-C91C-4E96-80C6-6996C4DA4646}" destId="{1463FC19-BC16-4EC2-A909-CF841C88A019}" srcOrd="14" destOrd="0" presId="urn:microsoft.com/office/officeart/2005/8/layout/bProcess4"/>
    <dgm:cxn modelId="{71F402D3-FA8F-430B-A115-75F7E193ACD3}" type="presParOf" srcId="{1463FC19-BC16-4EC2-A909-CF841C88A019}" destId="{CCE4C684-EC00-4A64-803A-D0E6984E9883}" srcOrd="0" destOrd="0" presId="urn:microsoft.com/office/officeart/2005/8/layout/bProcess4"/>
    <dgm:cxn modelId="{FEAB75C4-4EDB-40D4-8114-BF1D7AF5AD51}" type="presParOf" srcId="{1463FC19-BC16-4EC2-A909-CF841C88A019}" destId="{D91F824D-DAF8-4555-837C-8DBC64AECF89}" srcOrd="1" destOrd="0" presId="urn:microsoft.com/office/officeart/2005/8/layout/bProcess4"/>
    <dgm:cxn modelId="{3613A469-060A-420F-8E46-A1D9AC68950B}" type="presParOf" srcId="{0D7FD482-C91C-4E96-80C6-6996C4DA4646}" destId="{D7AC30FE-73BB-497C-AD43-9C383B825CAD}" srcOrd="15" destOrd="0" presId="urn:microsoft.com/office/officeart/2005/8/layout/bProcess4"/>
    <dgm:cxn modelId="{D88F3F14-7D62-46CD-B4B8-7DE620F41469}" type="presParOf" srcId="{0D7FD482-C91C-4E96-80C6-6996C4DA4646}" destId="{CC465A5D-68F6-41CC-AA08-7FA363EAF5FA}" srcOrd="16" destOrd="0" presId="urn:microsoft.com/office/officeart/2005/8/layout/bProcess4"/>
    <dgm:cxn modelId="{8D2029B7-57F3-4985-B3EC-BAA0168E13F3}" type="presParOf" srcId="{CC465A5D-68F6-41CC-AA08-7FA363EAF5FA}" destId="{06AC02E2-F3CA-4F70-8035-A56FA498282B}" srcOrd="0" destOrd="0" presId="urn:microsoft.com/office/officeart/2005/8/layout/bProcess4"/>
    <dgm:cxn modelId="{E46AC603-DF43-43C2-9C45-3A71CD756F8C}" type="presParOf" srcId="{CC465A5D-68F6-41CC-AA08-7FA363EAF5FA}" destId="{D66685DA-526B-4BB1-892D-9FDFF5871AC9}"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29EFD-07A2-412A-91E1-F07F47F13CD8}" type="datetimeFigureOut">
              <a:rPr lang="zh-CN" altLang="en-US" smtClean="0"/>
              <a:t>2019/5/28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1321E1-4C73-49B5-8D4E-1831542371BF}" type="slidenum">
              <a:rPr lang="zh-CN" altLang="en-US" smtClean="0"/>
              <a:t>‹#›</a:t>
            </a:fld>
            <a:endParaRPr lang="zh-CN" altLang="en-US"/>
          </a:p>
        </p:txBody>
      </p:sp>
    </p:spTree>
    <p:extLst>
      <p:ext uri="{BB962C8B-B14F-4D97-AF65-F5344CB8AC3E}">
        <p14:creationId xmlns:p14="http://schemas.microsoft.com/office/powerpoint/2010/main" val="934717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封面页的主图可以按照您的需求，点击鼠标右键→更改图片进行更改。</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如用于答辩，可将授课人改为答辩人。将电话和邮箱改为指导老师和您的班级信息。</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1</a:t>
            </a:fld>
            <a:endParaRPr lang="zh-CN" altLang="en-US"/>
          </a:p>
        </p:txBody>
      </p:sp>
    </p:spTree>
    <p:extLst>
      <p:ext uri="{BB962C8B-B14F-4D97-AF65-F5344CB8AC3E}">
        <p14:creationId xmlns:p14="http://schemas.microsoft.com/office/powerpoint/2010/main" val="29907093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本页有触发器动画。可以在演示中单击“解”展示解答过程。</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28</a:t>
            </a:fld>
            <a:endParaRPr lang="zh-CN" altLang="en-US"/>
          </a:p>
        </p:txBody>
      </p:sp>
    </p:spTree>
    <p:extLst>
      <p:ext uri="{BB962C8B-B14F-4D97-AF65-F5344CB8AC3E}">
        <p14:creationId xmlns:p14="http://schemas.microsoft.com/office/powerpoint/2010/main" val="1120674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目录页的主图可以按照您的需求，点击鼠标右键→更改图片进行更改。</a:t>
            </a:r>
          </a:p>
          <a:p>
            <a:endParaRPr lang="zh-CN" altLang="en-US" dirty="0"/>
          </a:p>
        </p:txBody>
      </p:sp>
      <p:sp>
        <p:nvSpPr>
          <p:cNvPr id="4" name="灯片编号占位符 3"/>
          <p:cNvSpPr>
            <a:spLocks noGrp="1"/>
          </p:cNvSpPr>
          <p:nvPr>
            <p:ph type="sldNum" sz="quarter" idx="5"/>
          </p:nvPr>
        </p:nvSpPr>
        <p:spPr/>
        <p:txBody>
          <a:bodyPr/>
          <a:lstStyle/>
          <a:p>
            <a:fld id="{C91321E1-4C73-49B5-8D4E-1831542371BF}" type="slidenum">
              <a:rPr lang="zh-CN" altLang="en-US" smtClean="0"/>
              <a:t>30</a:t>
            </a:fld>
            <a:endParaRPr lang="zh-CN" altLang="en-US"/>
          </a:p>
        </p:txBody>
      </p:sp>
    </p:spTree>
    <p:extLst>
      <p:ext uri="{BB962C8B-B14F-4D97-AF65-F5344CB8AC3E}">
        <p14:creationId xmlns:p14="http://schemas.microsoft.com/office/powerpoint/2010/main" val="352400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目录页的主图可以按照您的需求，点击鼠标右键→更改图片进行更改。</a:t>
            </a:r>
          </a:p>
          <a:p>
            <a:endParaRPr lang="zh-CN" altLang="en-US" dirty="0"/>
          </a:p>
        </p:txBody>
      </p:sp>
      <p:sp>
        <p:nvSpPr>
          <p:cNvPr id="4" name="灯片编号占位符 3"/>
          <p:cNvSpPr>
            <a:spLocks noGrp="1"/>
          </p:cNvSpPr>
          <p:nvPr>
            <p:ph type="sldNum" sz="quarter" idx="5"/>
          </p:nvPr>
        </p:nvSpPr>
        <p:spPr/>
        <p:txBody>
          <a:bodyPr/>
          <a:lstStyle/>
          <a:p>
            <a:fld id="{C91321E1-4C73-49B5-8D4E-1831542371BF}" type="slidenum">
              <a:rPr lang="zh-CN" altLang="en-US" smtClean="0"/>
              <a:t>39</a:t>
            </a:fld>
            <a:endParaRPr lang="zh-CN" altLang="en-US"/>
          </a:p>
        </p:txBody>
      </p:sp>
    </p:spTree>
    <p:extLst>
      <p:ext uri="{BB962C8B-B14F-4D97-AF65-F5344CB8AC3E}">
        <p14:creationId xmlns:p14="http://schemas.microsoft.com/office/powerpoint/2010/main" val="221099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本页的图表动画会按系列依次出现。单击后再显示数据结论。您可根据您的需求进行调整。</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41</a:t>
            </a:fld>
            <a:endParaRPr lang="zh-CN" altLang="en-US"/>
          </a:p>
        </p:txBody>
      </p:sp>
    </p:spTree>
    <p:extLst>
      <p:ext uri="{BB962C8B-B14F-4D97-AF65-F5344CB8AC3E}">
        <p14:creationId xmlns:p14="http://schemas.microsoft.com/office/powerpoint/2010/main" val="9872633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本页的图表动画每单击依次会出现一条折线，便于您讲解。最后再单击一次会出现结论。您可根据您的需求进行调整。</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42</a:t>
            </a:fld>
            <a:endParaRPr lang="zh-CN" altLang="en-US"/>
          </a:p>
        </p:txBody>
      </p:sp>
    </p:spTree>
    <p:extLst>
      <p:ext uri="{BB962C8B-B14F-4D97-AF65-F5344CB8AC3E}">
        <p14:creationId xmlns:p14="http://schemas.microsoft.com/office/powerpoint/2010/main" val="1503960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为了数据显示更有冲击力，本页图表会在您点击后弹跳出现。再次点击会出现右边的文本内容。您可根据您的需求进行调整。</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43</a:t>
            </a:fld>
            <a:endParaRPr lang="zh-CN" altLang="en-US"/>
          </a:p>
        </p:txBody>
      </p:sp>
    </p:spTree>
    <p:extLst>
      <p:ext uri="{BB962C8B-B14F-4D97-AF65-F5344CB8AC3E}">
        <p14:creationId xmlns:p14="http://schemas.microsoft.com/office/powerpoint/2010/main" val="411209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这一页为解构图示页，每个部分点击后会出现。您可以根据您的需要对动画进行增减。</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44</a:t>
            </a:fld>
            <a:endParaRPr lang="zh-CN" altLang="en-US"/>
          </a:p>
        </p:txBody>
      </p:sp>
    </p:spTree>
    <p:extLst>
      <p:ext uri="{BB962C8B-B14F-4D97-AF65-F5344CB8AC3E}">
        <p14:creationId xmlns:p14="http://schemas.microsoft.com/office/powerpoint/2010/main" val="32735910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a:t>本页是人物关系图示页。在您单击后，一级关系会同时。再次单击会出现二级关系。</a:t>
            </a:r>
            <a:endParaRPr lang="zh-CN" altLang="en-US" dirty="0"/>
          </a:p>
        </p:txBody>
      </p:sp>
      <p:sp>
        <p:nvSpPr>
          <p:cNvPr id="4" name="灯片编号占位符 3"/>
          <p:cNvSpPr>
            <a:spLocks noGrp="1"/>
          </p:cNvSpPr>
          <p:nvPr>
            <p:ph type="sldNum" sz="quarter" idx="5"/>
          </p:nvPr>
        </p:nvSpPr>
        <p:spPr/>
        <p:txBody>
          <a:bodyPr/>
          <a:lstStyle/>
          <a:p>
            <a:fld id="{C91321E1-4C73-49B5-8D4E-1831542371BF}" type="slidenum">
              <a:rPr lang="zh-CN" altLang="en-US" smtClean="0"/>
              <a:t>45</a:t>
            </a:fld>
            <a:endParaRPr lang="zh-CN" altLang="en-US"/>
          </a:p>
        </p:txBody>
      </p:sp>
    </p:spTree>
    <p:extLst>
      <p:ext uri="{BB962C8B-B14F-4D97-AF65-F5344CB8AC3E}">
        <p14:creationId xmlns:p14="http://schemas.microsoft.com/office/powerpoint/2010/main" val="2748678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在您单击后，循环图会按照步数依次出现。</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46</a:t>
            </a:fld>
            <a:endParaRPr lang="zh-CN" altLang="en-US"/>
          </a:p>
        </p:txBody>
      </p:sp>
    </p:spTree>
    <p:extLst>
      <p:ext uri="{BB962C8B-B14F-4D97-AF65-F5344CB8AC3E}">
        <p14:creationId xmlns:p14="http://schemas.microsoft.com/office/powerpoint/2010/main" val="41512752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本页为流程图。单击依次会出现一个步骤。</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47</a:t>
            </a:fld>
            <a:endParaRPr lang="zh-CN" altLang="en-US"/>
          </a:p>
        </p:txBody>
      </p:sp>
    </p:spTree>
    <p:extLst>
      <p:ext uri="{BB962C8B-B14F-4D97-AF65-F5344CB8AC3E}">
        <p14:creationId xmlns:p14="http://schemas.microsoft.com/office/powerpoint/2010/main" val="4084962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目录页的主图可以按照您的需求，点击鼠标右键→更改图片进行更改。</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5</a:t>
            </a:fld>
            <a:endParaRPr lang="zh-CN" altLang="en-US"/>
          </a:p>
        </p:txBody>
      </p:sp>
    </p:spTree>
    <p:extLst>
      <p:ext uri="{BB962C8B-B14F-4D97-AF65-F5344CB8AC3E}">
        <p14:creationId xmlns:p14="http://schemas.microsoft.com/office/powerpoint/2010/main" val="23155824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本页为步骤很多的流程图，每点击一次会出现一个关键词</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48</a:t>
            </a:fld>
            <a:endParaRPr lang="zh-CN" altLang="en-US"/>
          </a:p>
        </p:txBody>
      </p:sp>
    </p:spTree>
    <p:extLst>
      <p:ext uri="{BB962C8B-B14F-4D97-AF65-F5344CB8AC3E}">
        <p14:creationId xmlns:p14="http://schemas.microsoft.com/office/powerpoint/2010/main" val="2097710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目录页的主图可以按照您的需求，点击鼠标右键→更改图片进行更改。</a:t>
            </a:r>
          </a:p>
          <a:p>
            <a:endParaRPr lang="zh-CN" altLang="en-US" dirty="0"/>
          </a:p>
        </p:txBody>
      </p:sp>
      <p:sp>
        <p:nvSpPr>
          <p:cNvPr id="4" name="灯片编号占位符 3"/>
          <p:cNvSpPr>
            <a:spLocks noGrp="1"/>
          </p:cNvSpPr>
          <p:nvPr>
            <p:ph type="sldNum" sz="quarter" idx="5"/>
          </p:nvPr>
        </p:nvSpPr>
        <p:spPr/>
        <p:txBody>
          <a:bodyPr/>
          <a:lstStyle/>
          <a:p>
            <a:fld id="{C91321E1-4C73-49B5-8D4E-1831542371BF}" type="slidenum">
              <a:rPr lang="zh-CN" altLang="en-US" smtClean="0"/>
              <a:t>49</a:t>
            </a:fld>
            <a:endParaRPr lang="zh-CN" altLang="en-US"/>
          </a:p>
        </p:txBody>
      </p:sp>
    </p:spTree>
    <p:extLst>
      <p:ext uri="{BB962C8B-B14F-4D97-AF65-F5344CB8AC3E}">
        <p14:creationId xmlns:p14="http://schemas.microsoft.com/office/powerpoint/2010/main" val="384788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1781BB0-9580-4A16-B4B4-5430254DEF83}" type="slidenum">
              <a:rPr lang="zh-CN" altLang="en-US" smtClean="0"/>
              <a:t>50</a:t>
            </a:fld>
            <a:endParaRPr lang="zh-CN" altLang="en-US"/>
          </a:p>
        </p:txBody>
      </p:sp>
    </p:spTree>
    <p:extLst>
      <p:ext uri="{BB962C8B-B14F-4D97-AF65-F5344CB8AC3E}">
        <p14:creationId xmlns:p14="http://schemas.microsoft.com/office/powerpoint/2010/main" val="284090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1781BB0-9580-4A16-B4B4-5430254DEF83}" type="slidenum">
              <a:rPr lang="zh-CN" altLang="en-US" smtClean="0"/>
              <a:t>54</a:t>
            </a:fld>
            <a:endParaRPr lang="zh-CN" altLang="en-US"/>
          </a:p>
        </p:txBody>
      </p:sp>
    </p:spTree>
    <p:extLst>
      <p:ext uri="{BB962C8B-B14F-4D97-AF65-F5344CB8AC3E}">
        <p14:creationId xmlns:p14="http://schemas.microsoft.com/office/powerpoint/2010/main" val="2706908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1781BB0-9580-4A16-B4B4-5430254DEF83}" type="slidenum">
              <a:rPr lang="zh-CN" altLang="en-US" smtClean="0"/>
              <a:t>59</a:t>
            </a:fld>
            <a:endParaRPr lang="zh-CN" altLang="en-US"/>
          </a:p>
        </p:txBody>
      </p:sp>
    </p:spTree>
    <p:extLst>
      <p:ext uri="{BB962C8B-B14F-4D97-AF65-F5344CB8AC3E}">
        <p14:creationId xmlns:p14="http://schemas.microsoft.com/office/powerpoint/2010/main" val="2322042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1781BB0-9580-4A16-B4B4-5430254DEF83}" type="slidenum">
              <a:rPr lang="zh-CN" altLang="en-US" smtClean="0"/>
              <a:t>61</a:t>
            </a:fld>
            <a:endParaRPr lang="zh-CN" altLang="en-US"/>
          </a:p>
        </p:txBody>
      </p:sp>
    </p:spTree>
    <p:extLst>
      <p:ext uri="{BB962C8B-B14F-4D97-AF65-F5344CB8AC3E}">
        <p14:creationId xmlns:p14="http://schemas.microsoft.com/office/powerpoint/2010/main" val="1677866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右侧文字中部左端对齐，您可以放心输入您需要的文本。如果太长，会自动缩小字号。</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6</a:t>
            </a:fld>
            <a:endParaRPr lang="zh-CN" altLang="en-US"/>
          </a:p>
        </p:txBody>
      </p:sp>
    </p:spTree>
    <p:extLst>
      <p:ext uri="{BB962C8B-B14F-4D97-AF65-F5344CB8AC3E}">
        <p14:creationId xmlns:p14="http://schemas.microsoft.com/office/powerpoint/2010/main" val="3896072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左侧</a:t>
            </a:r>
            <a:r>
              <a:rPr lang="zh-CN" altLang="en-US" dirty="0"/>
              <a:t>文字中部左端对齐，您可以放心输入您需要的文本。如果太长，会自动缩小字号。</a:t>
            </a:r>
          </a:p>
          <a:p>
            <a:endParaRPr lang="zh-CN" altLang="en-US" dirty="0"/>
          </a:p>
        </p:txBody>
      </p:sp>
      <p:sp>
        <p:nvSpPr>
          <p:cNvPr id="4" name="灯片编号占位符 3"/>
          <p:cNvSpPr>
            <a:spLocks noGrp="1"/>
          </p:cNvSpPr>
          <p:nvPr>
            <p:ph type="sldNum" sz="quarter" idx="5"/>
          </p:nvPr>
        </p:nvSpPr>
        <p:spPr/>
        <p:txBody>
          <a:bodyPr/>
          <a:lstStyle/>
          <a:p>
            <a:fld id="{C91321E1-4C73-49B5-8D4E-1831542371BF}" type="slidenum">
              <a:rPr lang="zh-CN" altLang="en-US" smtClean="0"/>
              <a:t>7</a:t>
            </a:fld>
            <a:endParaRPr lang="zh-CN" altLang="en-US"/>
          </a:p>
        </p:txBody>
      </p:sp>
    </p:spTree>
    <p:extLst>
      <p:ext uri="{BB962C8B-B14F-4D97-AF65-F5344CB8AC3E}">
        <p14:creationId xmlns:p14="http://schemas.microsoft.com/office/powerpoint/2010/main" val="2315278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本页为获奖情况展示页，您可根据自己的需要进行增减和放大缩小。</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11</a:t>
            </a:fld>
            <a:endParaRPr lang="zh-CN" altLang="en-US"/>
          </a:p>
        </p:txBody>
      </p:sp>
    </p:spTree>
    <p:extLst>
      <p:ext uri="{BB962C8B-B14F-4D97-AF65-F5344CB8AC3E}">
        <p14:creationId xmlns:p14="http://schemas.microsoft.com/office/powerpoint/2010/main" val="3537075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时间轴页面设置有动画效果，您可根据自己的需要对动画进行删除。为保证展示的延续性，两页用推入进行链接。为保证最佳展示效果，请您不要移动时间轴轴线的位置，或两页的位置同时移动。</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12</a:t>
            </a:fld>
            <a:endParaRPr lang="zh-CN" altLang="en-US"/>
          </a:p>
        </p:txBody>
      </p:sp>
    </p:spTree>
    <p:extLst>
      <p:ext uri="{BB962C8B-B14F-4D97-AF65-F5344CB8AC3E}">
        <p14:creationId xmlns:p14="http://schemas.microsoft.com/office/powerpoint/2010/main" val="3999755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91321E1-4C73-49B5-8D4E-1831542371BF}" type="slidenum">
              <a:rPr lang="zh-CN" altLang="en-US" smtClean="0"/>
              <a:t>18</a:t>
            </a:fld>
            <a:endParaRPr lang="zh-CN" altLang="en-US"/>
          </a:p>
        </p:txBody>
      </p:sp>
    </p:spTree>
    <p:extLst>
      <p:ext uri="{BB962C8B-B14F-4D97-AF65-F5344CB8AC3E}">
        <p14:creationId xmlns:p14="http://schemas.microsoft.com/office/powerpoint/2010/main" val="2621996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目录页的主图可以按照您的需求，点击鼠标右键→更改图片进行更改。</a:t>
            </a:r>
          </a:p>
          <a:p>
            <a:endParaRPr lang="zh-CN" altLang="en-US" dirty="0"/>
          </a:p>
        </p:txBody>
      </p:sp>
      <p:sp>
        <p:nvSpPr>
          <p:cNvPr id="4" name="灯片编号占位符 3"/>
          <p:cNvSpPr>
            <a:spLocks noGrp="1"/>
          </p:cNvSpPr>
          <p:nvPr>
            <p:ph type="sldNum" sz="quarter" idx="5"/>
          </p:nvPr>
        </p:nvSpPr>
        <p:spPr/>
        <p:txBody>
          <a:bodyPr/>
          <a:lstStyle/>
          <a:p>
            <a:fld id="{C91321E1-4C73-49B5-8D4E-1831542371BF}" type="slidenum">
              <a:rPr lang="zh-CN" altLang="en-US" smtClean="0"/>
              <a:t>20</a:t>
            </a:fld>
            <a:endParaRPr lang="zh-CN" altLang="en-US"/>
          </a:p>
        </p:txBody>
      </p:sp>
    </p:spTree>
    <p:extLst>
      <p:ext uri="{BB962C8B-B14F-4D97-AF65-F5344CB8AC3E}">
        <p14:creationId xmlns:p14="http://schemas.microsoft.com/office/powerpoint/2010/main" val="3621044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本页有动画设置，每一个要点概念可以单击后再出现。便于您对于重点概念进行逐条讲解。</a:t>
            </a:r>
          </a:p>
        </p:txBody>
      </p:sp>
      <p:sp>
        <p:nvSpPr>
          <p:cNvPr id="4" name="灯片编号占位符 3"/>
          <p:cNvSpPr>
            <a:spLocks noGrp="1"/>
          </p:cNvSpPr>
          <p:nvPr>
            <p:ph type="sldNum" sz="quarter" idx="5"/>
          </p:nvPr>
        </p:nvSpPr>
        <p:spPr/>
        <p:txBody>
          <a:bodyPr/>
          <a:lstStyle/>
          <a:p>
            <a:fld id="{C91321E1-4C73-49B5-8D4E-1831542371BF}" type="slidenum">
              <a:rPr lang="zh-CN" altLang="en-US" smtClean="0"/>
              <a:t>24</a:t>
            </a:fld>
            <a:endParaRPr lang="zh-CN" altLang="en-US"/>
          </a:p>
        </p:txBody>
      </p:sp>
    </p:spTree>
    <p:extLst>
      <p:ext uri="{BB962C8B-B14F-4D97-AF65-F5344CB8AC3E}">
        <p14:creationId xmlns:p14="http://schemas.microsoft.com/office/powerpoint/2010/main" val="13800800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9" name="矩形 48">
            <a:extLst>
              <a:ext uri="{FF2B5EF4-FFF2-40B4-BE49-F238E27FC236}">
                <a16:creationId xmlns="" xmlns:a16="http://schemas.microsoft.com/office/drawing/2014/main" id="{28A75B5C-4B84-4928-A441-2F1DFB3A7514}"/>
              </a:ext>
            </a:extLst>
          </p:cNvPr>
          <p:cNvSpPr/>
          <p:nvPr userDrawn="1"/>
        </p:nvSpPr>
        <p:spPr>
          <a:xfrm>
            <a:off x="-38704" y="-21771"/>
            <a:ext cx="12269408" cy="6901542"/>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c14e414f-e1f5-4526-bdda-4f11ab72e38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A8338F66-657F-45AB-B946-E63A3051FDE9}"/>
              </a:ext>
            </a:extLst>
          </p:cNvPr>
          <p:cNvGrpSpPr>
            <a:grpSpLocks noChangeAspect="1"/>
          </p:cNvGrpSpPr>
          <p:nvPr userDrawn="1">
            <p:custDataLst>
              <p:tags r:id="rId1"/>
            </p:custDataLst>
          </p:nvPr>
        </p:nvGrpSpPr>
        <p:grpSpPr>
          <a:xfrm>
            <a:off x="323851" y="320676"/>
            <a:ext cx="1308971" cy="365125"/>
            <a:chOff x="2804659" y="2507766"/>
            <a:chExt cx="6582683" cy="1836175"/>
          </a:xfrm>
        </p:grpSpPr>
        <p:sp>
          <p:nvSpPr>
            <p:cNvPr id="7" name="íSļíḋè">
              <a:extLst>
                <a:ext uri="{FF2B5EF4-FFF2-40B4-BE49-F238E27FC236}">
                  <a16:creationId xmlns="" xmlns:a16="http://schemas.microsoft.com/office/drawing/2014/main" id="{EC65180B-7FD5-42CD-B2CD-7D7F419A70E8}"/>
                </a:ext>
              </a:extLst>
            </p:cNvPr>
            <p:cNvSpPr/>
            <p:nvPr/>
          </p:nvSpPr>
          <p:spPr bwMode="auto">
            <a:xfrm>
              <a:off x="4391088" y="2711034"/>
              <a:ext cx="1168482" cy="808426"/>
            </a:xfrm>
            <a:custGeom>
              <a:avLst/>
              <a:gdLst>
                <a:gd name="T0" fmla="*/ 107 w 381"/>
                <a:gd name="T1" fmla="*/ 49 h 263"/>
                <a:gd name="T2" fmla="*/ 179 w 381"/>
                <a:gd name="T3" fmla="*/ 50 h 263"/>
                <a:gd name="T4" fmla="*/ 267 w 381"/>
                <a:gd name="T5" fmla="*/ 14 h 263"/>
                <a:gd name="T6" fmla="*/ 293 w 381"/>
                <a:gd name="T7" fmla="*/ 52 h 263"/>
                <a:gd name="T8" fmla="*/ 248 w 381"/>
                <a:gd name="T9" fmla="*/ 80 h 263"/>
                <a:gd name="T10" fmla="*/ 248 w 381"/>
                <a:gd name="T11" fmla="*/ 109 h 263"/>
                <a:gd name="T12" fmla="*/ 333 w 381"/>
                <a:gd name="T13" fmla="*/ 120 h 263"/>
                <a:gd name="T14" fmla="*/ 306 w 381"/>
                <a:gd name="T15" fmla="*/ 202 h 263"/>
                <a:gd name="T16" fmla="*/ 284 w 381"/>
                <a:gd name="T17" fmla="*/ 247 h 263"/>
                <a:gd name="T18" fmla="*/ 284 w 381"/>
                <a:gd name="T19" fmla="*/ 261 h 263"/>
                <a:gd name="T20" fmla="*/ 201 w 381"/>
                <a:gd name="T21" fmla="*/ 200 h 263"/>
                <a:gd name="T22" fmla="*/ 209 w 381"/>
                <a:gd name="T23" fmla="*/ 157 h 263"/>
                <a:gd name="T24" fmla="*/ 204 w 381"/>
                <a:gd name="T25" fmla="*/ 153 h 263"/>
                <a:gd name="T26" fmla="*/ 183 w 381"/>
                <a:gd name="T27" fmla="*/ 154 h 263"/>
                <a:gd name="T28" fmla="*/ 174 w 381"/>
                <a:gd name="T29" fmla="*/ 157 h 263"/>
                <a:gd name="T30" fmla="*/ 172 w 381"/>
                <a:gd name="T31" fmla="*/ 161 h 263"/>
                <a:gd name="T32" fmla="*/ 171 w 381"/>
                <a:gd name="T33" fmla="*/ 161 h 263"/>
                <a:gd name="T34" fmla="*/ 165 w 381"/>
                <a:gd name="T35" fmla="*/ 194 h 263"/>
                <a:gd name="T36" fmla="*/ 152 w 381"/>
                <a:gd name="T37" fmla="*/ 211 h 263"/>
                <a:gd name="T38" fmla="*/ 143 w 381"/>
                <a:gd name="T39" fmla="*/ 198 h 263"/>
                <a:gd name="T40" fmla="*/ 143 w 381"/>
                <a:gd name="T41" fmla="*/ 191 h 263"/>
                <a:gd name="T42" fmla="*/ 107 w 381"/>
                <a:gd name="T43" fmla="*/ 190 h 263"/>
                <a:gd name="T44" fmla="*/ 107 w 381"/>
                <a:gd name="T45" fmla="*/ 207 h 263"/>
                <a:gd name="T46" fmla="*/ 117 w 381"/>
                <a:gd name="T47" fmla="*/ 233 h 263"/>
                <a:gd name="T48" fmla="*/ 143 w 381"/>
                <a:gd name="T49" fmla="*/ 239 h 263"/>
                <a:gd name="T50" fmla="*/ 192 w 381"/>
                <a:gd name="T51" fmla="*/ 242 h 263"/>
                <a:gd name="T52" fmla="*/ 187 w 381"/>
                <a:gd name="T53" fmla="*/ 263 h 263"/>
                <a:gd name="T54" fmla="*/ 97 w 381"/>
                <a:gd name="T55" fmla="*/ 263 h 263"/>
                <a:gd name="T56" fmla="*/ 4 w 381"/>
                <a:gd name="T57" fmla="*/ 173 h 263"/>
                <a:gd name="T58" fmla="*/ 5 w 381"/>
                <a:gd name="T59" fmla="*/ 164 h 263"/>
                <a:gd name="T60" fmla="*/ 44 w 381"/>
                <a:gd name="T61" fmla="*/ 116 h 263"/>
                <a:gd name="T62" fmla="*/ 54 w 381"/>
                <a:gd name="T63" fmla="*/ 120 h 263"/>
                <a:gd name="T64" fmla="*/ 49 w 381"/>
                <a:gd name="T65" fmla="*/ 130 h 263"/>
                <a:gd name="T66" fmla="*/ 50 w 381"/>
                <a:gd name="T67" fmla="*/ 173 h 263"/>
                <a:gd name="T68" fmla="*/ 123 w 381"/>
                <a:gd name="T69" fmla="*/ 159 h 263"/>
                <a:gd name="T70" fmla="*/ 142 w 381"/>
                <a:gd name="T71" fmla="*/ 141 h 263"/>
                <a:gd name="T72" fmla="*/ 144 w 381"/>
                <a:gd name="T73" fmla="*/ 75 h 263"/>
                <a:gd name="T74" fmla="*/ 100 w 381"/>
                <a:gd name="T75" fmla="*/ 74 h 263"/>
                <a:gd name="T76" fmla="*/ 107 w 381"/>
                <a:gd name="T77" fmla="*/ 49 h 263"/>
                <a:gd name="T78" fmla="*/ 188 w 381"/>
                <a:gd name="T79" fmla="*/ 134 h 263"/>
                <a:gd name="T80" fmla="*/ 207 w 381"/>
                <a:gd name="T81" fmla="*/ 133 h 263"/>
                <a:gd name="T82" fmla="*/ 204 w 381"/>
                <a:gd name="T83" fmla="*/ 82 h 263"/>
                <a:gd name="T84" fmla="*/ 175 w 381"/>
                <a:gd name="T85" fmla="*/ 100 h 263"/>
                <a:gd name="T86" fmla="*/ 188 w 381"/>
                <a:gd name="T87" fmla="*/ 134 h 263"/>
                <a:gd name="T88" fmla="*/ 219 w 381"/>
                <a:gd name="T89" fmla="*/ 217 h 263"/>
                <a:gd name="T90" fmla="*/ 231 w 381"/>
                <a:gd name="T91" fmla="*/ 217 h 263"/>
                <a:gd name="T92" fmla="*/ 325 w 381"/>
                <a:gd name="T93" fmla="*/ 158 h 263"/>
                <a:gd name="T94" fmla="*/ 297 w 381"/>
                <a:gd name="T95" fmla="*/ 125 h 263"/>
                <a:gd name="T96" fmla="*/ 219 w 381"/>
                <a:gd name="T97" fmla="*/ 21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1" h="263">
                  <a:moveTo>
                    <a:pt x="107" y="49"/>
                  </a:moveTo>
                  <a:cubicBezTo>
                    <a:pt x="131" y="49"/>
                    <a:pt x="155" y="50"/>
                    <a:pt x="179" y="50"/>
                  </a:cubicBezTo>
                  <a:cubicBezTo>
                    <a:pt x="208" y="38"/>
                    <a:pt x="238" y="27"/>
                    <a:pt x="267" y="14"/>
                  </a:cubicBezTo>
                  <a:cubicBezTo>
                    <a:pt x="298" y="0"/>
                    <a:pt x="325" y="29"/>
                    <a:pt x="293" y="52"/>
                  </a:cubicBezTo>
                  <a:cubicBezTo>
                    <a:pt x="275" y="65"/>
                    <a:pt x="251" y="77"/>
                    <a:pt x="248" y="80"/>
                  </a:cubicBezTo>
                  <a:cubicBezTo>
                    <a:pt x="247" y="90"/>
                    <a:pt x="249" y="99"/>
                    <a:pt x="248" y="109"/>
                  </a:cubicBezTo>
                  <a:cubicBezTo>
                    <a:pt x="281" y="108"/>
                    <a:pt x="314" y="104"/>
                    <a:pt x="333" y="120"/>
                  </a:cubicBezTo>
                  <a:cubicBezTo>
                    <a:pt x="381" y="159"/>
                    <a:pt x="353" y="164"/>
                    <a:pt x="306" y="202"/>
                  </a:cubicBezTo>
                  <a:cubicBezTo>
                    <a:pt x="250" y="230"/>
                    <a:pt x="201" y="242"/>
                    <a:pt x="284" y="247"/>
                  </a:cubicBezTo>
                  <a:cubicBezTo>
                    <a:pt x="284" y="252"/>
                    <a:pt x="284" y="257"/>
                    <a:pt x="284" y="261"/>
                  </a:cubicBezTo>
                  <a:cubicBezTo>
                    <a:pt x="238" y="256"/>
                    <a:pt x="189" y="252"/>
                    <a:pt x="201" y="200"/>
                  </a:cubicBezTo>
                  <a:cubicBezTo>
                    <a:pt x="204" y="187"/>
                    <a:pt x="209" y="170"/>
                    <a:pt x="209" y="157"/>
                  </a:cubicBezTo>
                  <a:cubicBezTo>
                    <a:pt x="209" y="152"/>
                    <a:pt x="208" y="153"/>
                    <a:pt x="204" y="153"/>
                  </a:cubicBezTo>
                  <a:cubicBezTo>
                    <a:pt x="197" y="153"/>
                    <a:pt x="190" y="154"/>
                    <a:pt x="183" y="154"/>
                  </a:cubicBezTo>
                  <a:cubicBezTo>
                    <a:pt x="178" y="154"/>
                    <a:pt x="177" y="153"/>
                    <a:pt x="174" y="157"/>
                  </a:cubicBezTo>
                  <a:cubicBezTo>
                    <a:pt x="173" y="158"/>
                    <a:pt x="172" y="159"/>
                    <a:pt x="172" y="161"/>
                  </a:cubicBezTo>
                  <a:cubicBezTo>
                    <a:pt x="172" y="161"/>
                    <a:pt x="171" y="161"/>
                    <a:pt x="171" y="161"/>
                  </a:cubicBezTo>
                  <a:cubicBezTo>
                    <a:pt x="167" y="171"/>
                    <a:pt x="166" y="184"/>
                    <a:pt x="165" y="194"/>
                  </a:cubicBezTo>
                  <a:cubicBezTo>
                    <a:pt x="164" y="207"/>
                    <a:pt x="161" y="215"/>
                    <a:pt x="152" y="211"/>
                  </a:cubicBezTo>
                  <a:cubicBezTo>
                    <a:pt x="146" y="208"/>
                    <a:pt x="144" y="205"/>
                    <a:pt x="143" y="198"/>
                  </a:cubicBezTo>
                  <a:cubicBezTo>
                    <a:pt x="143" y="195"/>
                    <a:pt x="143" y="192"/>
                    <a:pt x="143" y="191"/>
                  </a:cubicBezTo>
                  <a:cubicBezTo>
                    <a:pt x="131" y="190"/>
                    <a:pt x="119" y="191"/>
                    <a:pt x="107" y="190"/>
                  </a:cubicBezTo>
                  <a:cubicBezTo>
                    <a:pt x="107" y="196"/>
                    <a:pt x="107" y="201"/>
                    <a:pt x="107" y="207"/>
                  </a:cubicBezTo>
                  <a:cubicBezTo>
                    <a:pt x="107" y="221"/>
                    <a:pt x="105" y="223"/>
                    <a:pt x="117" y="233"/>
                  </a:cubicBezTo>
                  <a:cubicBezTo>
                    <a:pt x="123" y="239"/>
                    <a:pt x="129" y="239"/>
                    <a:pt x="143" y="239"/>
                  </a:cubicBezTo>
                  <a:cubicBezTo>
                    <a:pt x="167" y="239"/>
                    <a:pt x="188" y="235"/>
                    <a:pt x="192" y="242"/>
                  </a:cubicBezTo>
                  <a:cubicBezTo>
                    <a:pt x="198" y="250"/>
                    <a:pt x="197" y="263"/>
                    <a:pt x="187" y="263"/>
                  </a:cubicBezTo>
                  <a:cubicBezTo>
                    <a:pt x="97" y="263"/>
                    <a:pt x="97" y="263"/>
                    <a:pt x="97" y="263"/>
                  </a:cubicBezTo>
                  <a:cubicBezTo>
                    <a:pt x="68" y="263"/>
                    <a:pt x="33" y="222"/>
                    <a:pt x="4" y="173"/>
                  </a:cubicBezTo>
                  <a:cubicBezTo>
                    <a:pt x="1" y="169"/>
                    <a:pt x="0" y="169"/>
                    <a:pt x="5" y="164"/>
                  </a:cubicBezTo>
                  <a:cubicBezTo>
                    <a:pt x="18" y="147"/>
                    <a:pt x="31" y="132"/>
                    <a:pt x="44" y="116"/>
                  </a:cubicBezTo>
                  <a:cubicBezTo>
                    <a:pt x="48" y="117"/>
                    <a:pt x="51" y="119"/>
                    <a:pt x="54" y="120"/>
                  </a:cubicBezTo>
                  <a:cubicBezTo>
                    <a:pt x="52" y="123"/>
                    <a:pt x="50" y="127"/>
                    <a:pt x="49" y="130"/>
                  </a:cubicBezTo>
                  <a:cubicBezTo>
                    <a:pt x="39" y="145"/>
                    <a:pt x="36" y="160"/>
                    <a:pt x="50" y="173"/>
                  </a:cubicBezTo>
                  <a:cubicBezTo>
                    <a:pt x="72" y="195"/>
                    <a:pt x="85" y="174"/>
                    <a:pt x="123" y="159"/>
                  </a:cubicBezTo>
                  <a:cubicBezTo>
                    <a:pt x="130" y="153"/>
                    <a:pt x="136" y="147"/>
                    <a:pt x="142" y="141"/>
                  </a:cubicBezTo>
                  <a:cubicBezTo>
                    <a:pt x="143" y="119"/>
                    <a:pt x="143" y="97"/>
                    <a:pt x="144" y="75"/>
                  </a:cubicBezTo>
                  <a:cubicBezTo>
                    <a:pt x="129" y="74"/>
                    <a:pt x="114" y="74"/>
                    <a:pt x="100" y="74"/>
                  </a:cubicBezTo>
                  <a:cubicBezTo>
                    <a:pt x="102" y="65"/>
                    <a:pt x="104" y="57"/>
                    <a:pt x="107" y="49"/>
                  </a:cubicBezTo>
                  <a:close/>
                  <a:moveTo>
                    <a:pt x="188" y="134"/>
                  </a:moveTo>
                  <a:cubicBezTo>
                    <a:pt x="194" y="133"/>
                    <a:pt x="201" y="134"/>
                    <a:pt x="207" y="133"/>
                  </a:cubicBezTo>
                  <a:cubicBezTo>
                    <a:pt x="217" y="109"/>
                    <a:pt x="212" y="87"/>
                    <a:pt x="204" y="82"/>
                  </a:cubicBezTo>
                  <a:cubicBezTo>
                    <a:pt x="187" y="71"/>
                    <a:pt x="174" y="84"/>
                    <a:pt x="175" y="100"/>
                  </a:cubicBezTo>
                  <a:cubicBezTo>
                    <a:pt x="175" y="112"/>
                    <a:pt x="183" y="124"/>
                    <a:pt x="188" y="134"/>
                  </a:cubicBezTo>
                  <a:close/>
                  <a:moveTo>
                    <a:pt x="219" y="217"/>
                  </a:moveTo>
                  <a:cubicBezTo>
                    <a:pt x="223" y="217"/>
                    <a:pt x="227" y="217"/>
                    <a:pt x="231" y="217"/>
                  </a:cubicBezTo>
                  <a:cubicBezTo>
                    <a:pt x="264" y="212"/>
                    <a:pt x="303" y="186"/>
                    <a:pt x="325" y="158"/>
                  </a:cubicBezTo>
                  <a:cubicBezTo>
                    <a:pt x="334" y="132"/>
                    <a:pt x="315" y="125"/>
                    <a:pt x="297" y="125"/>
                  </a:cubicBezTo>
                  <a:cubicBezTo>
                    <a:pt x="239" y="123"/>
                    <a:pt x="216" y="172"/>
                    <a:pt x="219" y="2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8" name="ïṣľîḑe">
              <a:extLst>
                <a:ext uri="{FF2B5EF4-FFF2-40B4-BE49-F238E27FC236}">
                  <a16:creationId xmlns="" xmlns:a16="http://schemas.microsoft.com/office/drawing/2014/main" id="{C9FAE5B0-8591-4013-BD91-B67838259D10}"/>
                </a:ext>
              </a:extLst>
            </p:cNvPr>
            <p:cNvSpPr/>
            <p:nvPr/>
          </p:nvSpPr>
          <p:spPr bwMode="auto">
            <a:xfrm>
              <a:off x="5710986" y="2593523"/>
              <a:ext cx="976469" cy="1096878"/>
            </a:xfrm>
            <a:custGeom>
              <a:avLst/>
              <a:gdLst>
                <a:gd name="T0" fmla="*/ 173 w 328"/>
                <a:gd name="T1" fmla="*/ 74 h 367"/>
                <a:gd name="T2" fmla="*/ 193 w 328"/>
                <a:gd name="T3" fmla="*/ 1 h 367"/>
                <a:gd name="T4" fmla="*/ 198 w 328"/>
                <a:gd name="T5" fmla="*/ 62 h 367"/>
                <a:gd name="T6" fmla="*/ 234 w 328"/>
                <a:gd name="T7" fmla="*/ 19 h 367"/>
                <a:gd name="T8" fmla="*/ 236 w 328"/>
                <a:gd name="T9" fmla="*/ 3 h 367"/>
                <a:gd name="T10" fmla="*/ 255 w 328"/>
                <a:gd name="T11" fmla="*/ 11 h 367"/>
                <a:gd name="T12" fmla="*/ 258 w 328"/>
                <a:gd name="T13" fmla="*/ 63 h 367"/>
                <a:gd name="T14" fmla="*/ 223 w 328"/>
                <a:gd name="T15" fmla="*/ 92 h 367"/>
                <a:gd name="T16" fmla="*/ 195 w 328"/>
                <a:gd name="T17" fmla="*/ 104 h 367"/>
                <a:gd name="T18" fmla="*/ 195 w 328"/>
                <a:gd name="T19" fmla="*/ 134 h 367"/>
                <a:gd name="T20" fmla="*/ 321 w 328"/>
                <a:gd name="T21" fmla="*/ 155 h 367"/>
                <a:gd name="T22" fmla="*/ 257 w 328"/>
                <a:gd name="T23" fmla="*/ 334 h 367"/>
                <a:gd name="T24" fmla="*/ 237 w 328"/>
                <a:gd name="T25" fmla="*/ 338 h 367"/>
                <a:gd name="T26" fmla="*/ 205 w 328"/>
                <a:gd name="T27" fmla="*/ 305 h 367"/>
                <a:gd name="T28" fmla="*/ 181 w 328"/>
                <a:gd name="T29" fmla="*/ 305 h 367"/>
                <a:gd name="T30" fmla="*/ 179 w 328"/>
                <a:gd name="T31" fmla="*/ 367 h 367"/>
                <a:gd name="T32" fmla="*/ 158 w 328"/>
                <a:gd name="T33" fmla="*/ 367 h 367"/>
                <a:gd name="T34" fmla="*/ 158 w 328"/>
                <a:gd name="T35" fmla="*/ 321 h 367"/>
                <a:gd name="T36" fmla="*/ 123 w 328"/>
                <a:gd name="T37" fmla="*/ 315 h 367"/>
                <a:gd name="T38" fmla="*/ 122 w 328"/>
                <a:gd name="T39" fmla="*/ 263 h 367"/>
                <a:gd name="T40" fmla="*/ 164 w 328"/>
                <a:gd name="T41" fmla="*/ 256 h 367"/>
                <a:gd name="T42" fmla="*/ 207 w 328"/>
                <a:gd name="T43" fmla="*/ 199 h 367"/>
                <a:gd name="T44" fmla="*/ 154 w 328"/>
                <a:gd name="T45" fmla="*/ 231 h 367"/>
                <a:gd name="T46" fmla="*/ 132 w 328"/>
                <a:gd name="T47" fmla="*/ 231 h 367"/>
                <a:gd name="T48" fmla="*/ 91 w 328"/>
                <a:gd name="T49" fmla="*/ 209 h 367"/>
                <a:gd name="T50" fmla="*/ 88 w 328"/>
                <a:gd name="T51" fmla="*/ 302 h 367"/>
                <a:gd name="T52" fmla="*/ 91 w 328"/>
                <a:gd name="T53" fmla="*/ 162 h 367"/>
                <a:gd name="T54" fmla="*/ 92 w 328"/>
                <a:gd name="T55" fmla="*/ 178 h 367"/>
                <a:gd name="T56" fmla="*/ 117 w 328"/>
                <a:gd name="T57" fmla="*/ 178 h 367"/>
                <a:gd name="T58" fmla="*/ 155 w 328"/>
                <a:gd name="T59" fmla="*/ 150 h 367"/>
                <a:gd name="T60" fmla="*/ 156 w 328"/>
                <a:gd name="T61" fmla="*/ 122 h 367"/>
                <a:gd name="T62" fmla="*/ 131 w 328"/>
                <a:gd name="T63" fmla="*/ 97 h 367"/>
                <a:gd name="T64" fmla="*/ 111 w 328"/>
                <a:gd name="T65" fmla="*/ 88 h 367"/>
                <a:gd name="T66" fmla="*/ 110 w 328"/>
                <a:gd name="T67" fmla="*/ 81 h 367"/>
                <a:gd name="T68" fmla="*/ 111 w 328"/>
                <a:gd name="T69" fmla="*/ 75 h 367"/>
                <a:gd name="T70" fmla="*/ 116 w 328"/>
                <a:gd name="T71" fmla="*/ 66 h 367"/>
                <a:gd name="T72" fmla="*/ 123 w 328"/>
                <a:gd name="T73" fmla="*/ 71 h 367"/>
                <a:gd name="T74" fmla="*/ 173 w 328"/>
                <a:gd name="T75" fmla="*/ 74 h 367"/>
                <a:gd name="T76" fmla="*/ 143 w 328"/>
                <a:gd name="T77" fmla="*/ 272 h 367"/>
                <a:gd name="T78" fmla="*/ 145 w 328"/>
                <a:gd name="T79" fmla="*/ 300 h 367"/>
                <a:gd name="T80" fmla="*/ 161 w 328"/>
                <a:gd name="T81" fmla="*/ 270 h 367"/>
                <a:gd name="T82" fmla="*/ 143 w 328"/>
                <a:gd name="T83" fmla="*/ 272 h 367"/>
                <a:gd name="T84" fmla="*/ 196 w 328"/>
                <a:gd name="T85" fmla="*/ 283 h 367"/>
                <a:gd name="T86" fmla="*/ 184 w 328"/>
                <a:gd name="T87" fmla="*/ 276 h 367"/>
                <a:gd name="T88" fmla="*/ 196 w 328"/>
                <a:gd name="T89" fmla="*/ 283 h 367"/>
                <a:gd name="T90" fmla="*/ 152 w 328"/>
                <a:gd name="T91" fmla="*/ 183 h 367"/>
                <a:gd name="T92" fmla="*/ 153 w 328"/>
                <a:gd name="T93" fmla="*/ 202 h 367"/>
                <a:gd name="T94" fmla="*/ 238 w 328"/>
                <a:gd name="T95" fmla="*/ 175 h 367"/>
                <a:gd name="T96" fmla="*/ 215 w 328"/>
                <a:gd name="T97" fmla="*/ 211 h 367"/>
                <a:gd name="T98" fmla="*/ 215 w 328"/>
                <a:gd name="T99" fmla="*/ 261 h 367"/>
                <a:gd name="T100" fmla="*/ 224 w 328"/>
                <a:gd name="T101" fmla="*/ 260 h 367"/>
                <a:gd name="T102" fmla="*/ 236 w 328"/>
                <a:gd name="T103" fmla="*/ 266 h 367"/>
                <a:gd name="T104" fmla="*/ 216 w 328"/>
                <a:gd name="T105" fmla="*/ 298 h 367"/>
                <a:gd name="T106" fmla="*/ 232 w 328"/>
                <a:gd name="T107" fmla="*/ 314 h 367"/>
                <a:gd name="T108" fmla="*/ 253 w 328"/>
                <a:gd name="T109" fmla="*/ 312 h 367"/>
                <a:gd name="T110" fmla="*/ 292 w 328"/>
                <a:gd name="T111" fmla="*/ 246 h 367"/>
                <a:gd name="T112" fmla="*/ 265 w 328"/>
                <a:gd name="T113" fmla="*/ 146 h 367"/>
                <a:gd name="T114" fmla="*/ 231 w 328"/>
                <a:gd name="T115" fmla="*/ 147 h 367"/>
                <a:gd name="T116" fmla="*/ 172 w 328"/>
                <a:gd name="T117" fmla="*/ 168 h 367"/>
                <a:gd name="T118" fmla="*/ 152 w 328"/>
                <a:gd name="T119" fmla="*/ 18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8" h="367">
                  <a:moveTo>
                    <a:pt x="173" y="74"/>
                  </a:moveTo>
                  <a:cubicBezTo>
                    <a:pt x="176" y="65"/>
                    <a:pt x="180" y="0"/>
                    <a:pt x="193" y="1"/>
                  </a:cubicBezTo>
                  <a:cubicBezTo>
                    <a:pt x="219" y="4"/>
                    <a:pt x="202" y="45"/>
                    <a:pt x="198" y="62"/>
                  </a:cubicBezTo>
                  <a:cubicBezTo>
                    <a:pt x="235" y="67"/>
                    <a:pt x="233" y="44"/>
                    <a:pt x="234" y="19"/>
                  </a:cubicBezTo>
                  <a:cubicBezTo>
                    <a:pt x="234" y="14"/>
                    <a:pt x="235" y="8"/>
                    <a:pt x="236" y="3"/>
                  </a:cubicBezTo>
                  <a:cubicBezTo>
                    <a:pt x="242" y="2"/>
                    <a:pt x="250" y="6"/>
                    <a:pt x="255" y="11"/>
                  </a:cubicBezTo>
                  <a:cubicBezTo>
                    <a:pt x="263" y="19"/>
                    <a:pt x="264" y="54"/>
                    <a:pt x="258" y="63"/>
                  </a:cubicBezTo>
                  <a:cubicBezTo>
                    <a:pt x="252" y="73"/>
                    <a:pt x="237" y="84"/>
                    <a:pt x="223" y="92"/>
                  </a:cubicBezTo>
                  <a:cubicBezTo>
                    <a:pt x="211" y="98"/>
                    <a:pt x="200" y="102"/>
                    <a:pt x="195" y="104"/>
                  </a:cubicBezTo>
                  <a:cubicBezTo>
                    <a:pt x="194" y="113"/>
                    <a:pt x="196" y="126"/>
                    <a:pt x="195" y="134"/>
                  </a:cubicBezTo>
                  <a:cubicBezTo>
                    <a:pt x="262" y="130"/>
                    <a:pt x="287" y="118"/>
                    <a:pt x="321" y="155"/>
                  </a:cubicBezTo>
                  <a:cubicBezTo>
                    <a:pt x="328" y="230"/>
                    <a:pt x="306" y="276"/>
                    <a:pt x="257" y="334"/>
                  </a:cubicBezTo>
                  <a:cubicBezTo>
                    <a:pt x="251" y="341"/>
                    <a:pt x="245" y="343"/>
                    <a:pt x="237" y="338"/>
                  </a:cubicBezTo>
                  <a:cubicBezTo>
                    <a:pt x="223" y="331"/>
                    <a:pt x="216" y="314"/>
                    <a:pt x="205" y="305"/>
                  </a:cubicBezTo>
                  <a:cubicBezTo>
                    <a:pt x="181" y="305"/>
                    <a:pt x="181" y="305"/>
                    <a:pt x="181" y="305"/>
                  </a:cubicBezTo>
                  <a:cubicBezTo>
                    <a:pt x="180" y="326"/>
                    <a:pt x="180" y="345"/>
                    <a:pt x="179" y="367"/>
                  </a:cubicBezTo>
                  <a:cubicBezTo>
                    <a:pt x="172" y="367"/>
                    <a:pt x="166" y="367"/>
                    <a:pt x="158" y="367"/>
                  </a:cubicBezTo>
                  <a:cubicBezTo>
                    <a:pt x="158" y="321"/>
                    <a:pt x="158" y="321"/>
                    <a:pt x="158" y="321"/>
                  </a:cubicBezTo>
                  <a:cubicBezTo>
                    <a:pt x="149" y="328"/>
                    <a:pt x="130" y="320"/>
                    <a:pt x="123" y="315"/>
                  </a:cubicBezTo>
                  <a:cubicBezTo>
                    <a:pt x="118" y="311"/>
                    <a:pt x="118" y="268"/>
                    <a:pt x="122" y="263"/>
                  </a:cubicBezTo>
                  <a:cubicBezTo>
                    <a:pt x="128" y="256"/>
                    <a:pt x="149" y="261"/>
                    <a:pt x="164" y="256"/>
                  </a:cubicBezTo>
                  <a:cubicBezTo>
                    <a:pt x="181" y="249"/>
                    <a:pt x="201" y="216"/>
                    <a:pt x="207" y="199"/>
                  </a:cubicBezTo>
                  <a:cubicBezTo>
                    <a:pt x="220" y="157"/>
                    <a:pt x="156" y="229"/>
                    <a:pt x="154" y="231"/>
                  </a:cubicBezTo>
                  <a:cubicBezTo>
                    <a:pt x="146" y="232"/>
                    <a:pt x="140" y="231"/>
                    <a:pt x="132" y="231"/>
                  </a:cubicBezTo>
                  <a:cubicBezTo>
                    <a:pt x="137" y="185"/>
                    <a:pt x="133" y="179"/>
                    <a:pt x="91" y="209"/>
                  </a:cubicBezTo>
                  <a:cubicBezTo>
                    <a:pt x="88" y="240"/>
                    <a:pt x="91" y="271"/>
                    <a:pt x="88" y="302"/>
                  </a:cubicBezTo>
                  <a:cubicBezTo>
                    <a:pt x="0" y="292"/>
                    <a:pt x="57" y="121"/>
                    <a:pt x="91" y="162"/>
                  </a:cubicBezTo>
                  <a:cubicBezTo>
                    <a:pt x="91" y="167"/>
                    <a:pt x="92" y="173"/>
                    <a:pt x="92" y="178"/>
                  </a:cubicBezTo>
                  <a:cubicBezTo>
                    <a:pt x="101" y="178"/>
                    <a:pt x="109" y="178"/>
                    <a:pt x="117" y="178"/>
                  </a:cubicBezTo>
                  <a:cubicBezTo>
                    <a:pt x="130" y="169"/>
                    <a:pt x="142" y="160"/>
                    <a:pt x="155" y="150"/>
                  </a:cubicBezTo>
                  <a:cubicBezTo>
                    <a:pt x="155" y="141"/>
                    <a:pt x="156" y="131"/>
                    <a:pt x="156" y="122"/>
                  </a:cubicBezTo>
                  <a:cubicBezTo>
                    <a:pt x="151" y="112"/>
                    <a:pt x="142" y="104"/>
                    <a:pt x="131" y="97"/>
                  </a:cubicBezTo>
                  <a:cubicBezTo>
                    <a:pt x="124" y="93"/>
                    <a:pt x="115" y="92"/>
                    <a:pt x="111" y="88"/>
                  </a:cubicBezTo>
                  <a:cubicBezTo>
                    <a:pt x="110" y="86"/>
                    <a:pt x="110" y="82"/>
                    <a:pt x="110" y="81"/>
                  </a:cubicBezTo>
                  <a:cubicBezTo>
                    <a:pt x="111" y="75"/>
                    <a:pt x="111" y="75"/>
                    <a:pt x="111" y="75"/>
                  </a:cubicBezTo>
                  <a:cubicBezTo>
                    <a:pt x="111" y="73"/>
                    <a:pt x="113" y="67"/>
                    <a:pt x="116" y="66"/>
                  </a:cubicBezTo>
                  <a:cubicBezTo>
                    <a:pt x="119" y="66"/>
                    <a:pt x="120" y="70"/>
                    <a:pt x="123" y="71"/>
                  </a:cubicBezTo>
                  <a:cubicBezTo>
                    <a:pt x="140" y="72"/>
                    <a:pt x="167" y="76"/>
                    <a:pt x="173" y="74"/>
                  </a:cubicBezTo>
                  <a:close/>
                  <a:moveTo>
                    <a:pt x="143" y="272"/>
                  </a:moveTo>
                  <a:cubicBezTo>
                    <a:pt x="138" y="276"/>
                    <a:pt x="140" y="292"/>
                    <a:pt x="145" y="300"/>
                  </a:cubicBezTo>
                  <a:cubicBezTo>
                    <a:pt x="164" y="317"/>
                    <a:pt x="173" y="277"/>
                    <a:pt x="161" y="270"/>
                  </a:cubicBezTo>
                  <a:cubicBezTo>
                    <a:pt x="158" y="268"/>
                    <a:pt x="150" y="266"/>
                    <a:pt x="143" y="272"/>
                  </a:cubicBezTo>
                  <a:close/>
                  <a:moveTo>
                    <a:pt x="196" y="283"/>
                  </a:moveTo>
                  <a:cubicBezTo>
                    <a:pt x="217" y="269"/>
                    <a:pt x="185" y="239"/>
                    <a:pt x="184" y="276"/>
                  </a:cubicBezTo>
                  <a:cubicBezTo>
                    <a:pt x="183" y="283"/>
                    <a:pt x="190" y="288"/>
                    <a:pt x="196" y="283"/>
                  </a:cubicBezTo>
                  <a:close/>
                  <a:moveTo>
                    <a:pt x="152" y="183"/>
                  </a:moveTo>
                  <a:cubicBezTo>
                    <a:pt x="153" y="202"/>
                    <a:pt x="153" y="202"/>
                    <a:pt x="153" y="202"/>
                  </a:cubicBezTo>
                  <a:cubicBezTo>
                    <a:pt x="188" y="177"/>
                    <a:pt x="204" y="151"/>
                    <a:pt x="238" y="175"/>
                  </a:cubicBezTo>
                  <a:cubicBezTo>
                    <a:pt x="249" y="196"/>
                    <a:pt x="235" y="202"/>
                    <a:pt x="215" y="211"/>
                  </a:cubicBezTo>
                  <a:cubicBezTo>
                    <a:pt x="215" y="261"/>
                    <a:pt x="215" y="261"/>
                    <a:pt x="215" y="261"/>
                  </a:cubicBezTo>
                  <a:cubicBezTo>
                    <a:pt x="218" y="261"/>
                    <a:pt x="221" y="260"/>
                    <a:pt x="224" y="260"/>
                  </a:cubicBezTo>
                  <a:cubicBezTo>
                    <a:pt x="232" y="260"/>
                    <a:pt x="233" y="259"/>
                    <a:pt x="236" y="266"/>
                  </a:cubicBezTo>
                  <a:cubicBezTo>
                    <a:pt x="243" y="280"/>
                    <a:pt x="229" y="286"/>
                    <a:pt x="216" y="298"/>
                  </a:cubicBezTo>
                  <a:cubicBezTo>
                    <a:pt x="219" y="308"/>
                    <a:pt x="221" y="309"/>
                    <a:pt x="232" y="314"/>
                  </a:cubicBezTo>
                  <a:cubicBezTo>
                    <a:pt x="253" y="312"/>
                    <a:pt x="253" y="312"/>
                    <a:pt x="253" y="312"/>
                  </a:cubicBezTo>
                  <a:cubicBezTo>
                    <a:pt x="271" y="289"/>
                    <a:pt x="280" y="273"/>
                    <a:pt x="292" y="246"/>
                  </a:cubicBezTo>
                  <a:cubicBezTo>
                    <a:pt x="303" y="210"/>
                    <a:pt x="325" y="145"/>
                    <a:pt x="265" y="146"/>
                  </a:cubicBezTo>
                  <a:cubicBezTo>
                    <a:pt x="231" y="147"/>
                    <a:pt x="231" y="147"/>
                    <a:pt x="231" y="147"/>
                  </a:cubicBezTo>
                  <a:cubicBezTo>
                    <a:pt x="200" y="150"/>
                    <a:pt x="196" y="148"/>
                    <a:pt x="172" y="168"/>
                  </a:cubicBezTo>
                  <a:lnTo>
                    <a:pt x="152" y="1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9" name="ïsḷiďé">
              <a:extLst>
                <a:ext uri="{FF2B5EF4-FFF2-40B4-BE49-F238E27FC236}">
                  <a16:creationId xmlns="" xmlns:a16="http://schemas.microsoft.com/office/drawing/2014/main" id="{1DC8BEA2-52AB-4559-9BE1-C3110B568E0F}"/>
                </a:ext>
              </a:extLst>
            </p:cNvPr>
            <p:cNvSpPr/>
            <p:nvPr/>
          </p:nvSpPr>
          <p:spPr bwMode="auto">
            <a:xfrm>
              <a:off x="7056527" y="2691830"/>
              <a:ext cx="730486" cy="838957"/>
            </a:xfrm>
            <a:custGeom>
              <a:avLst/>
              <a:gdLst>
                <a:gd name="T0" fmla="*/ 23 w 239"/>
                <a:gd name="T1" fmla="*/ 114 h 273"/>
                <a:gd name="T2" fmla="*/ 45 w 239"/>
                <a:gd name="T3" fmla="*/ 135 h 273"/>
                <a:gd name="T4" fmla="*/ 98 w 239"/>
                <a:gd name="T5" fmla="*/ 125 h 273"/>
                <a:gd name="T6" fmla="*/ 114 w 239"/>
                <a:gd name="T7" fmla="*/ 0 h 273"/>
                <a:gd name="T8" fmla="*/ 160 w 239"/>
                <a:gd name="T9" fmla="*/ 43 h 273"/>
                <a:gd name="T10" fmla="*/ 159 w 239"/>
                <a:gd name="T11" fmla="*/ 83 h 273"/>
                <a:gd name="T12" fmla="*/ 223 w 239"/>
                <a:gd name="T13" fmla="*/ 84 h 273"/>
                <a:gd name="T14" fmla="*/ 224 w 239"/>
                <a:gd name="T15" fmla="*/ 108 h 273"/>
                <a:gd name="T16" fmla="*/ 155 w 239"/>
                <a:gd name="T17" fmla="*/ 112 h 273"/>
                <a:gd name="T18" fmla="*/ 41 w 239"/>
                <a:gd name="T19" fmla="*/ 269 h 273"/>
                <a:gd name="T20" fmla="*/ 20 w 239"/>
                <a:gd name="T21" fmla="*/ 255 h 273"/>
                <a:gd name="T22" fmla="*/ 85 w 239"/>
                <a:gd name="T23" fmla="*/ 197 h 273"/>
                <a:gd name="T24" fmla="*/ 95 w 239"/>
                <a:gd name="T25" fmla="*/ 152 h 273"/>
                <a:gd name="T26" fmla="*/ 35 w 239"/>
                <a:gd name="T27" fmla="*/ 168 h 273"/>
                <a:gd name="T28" fmla="*/ 2 w 239"/>
                <a:gd name="T29" fmla="*/ 122 h 273"/>
                <a:gd name="T30" fmla="*/ 2 w 239"/>
                <a:gd name="T31" fmla="*/ 116 h 273"/>
                <a:gd name="T32" fmla="*/ 13 w 239"/>
                <a:gd name="T33" fmla="*/ 107 h 273"/>
                <a:gd name="T34" fmla="*/ 23 w 239"/>
                <a:gd name="T35" fmla="*/ 114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273">
                  <a:moveTo>
                    <a:pt x="23" y="114"/>
                  </a:moveTo>
                  <a:cubicBezTo>
                    <a:pt x="30" y="125"/>
                    <a:pt x="36" y="132"/>
                    <a:pt x="45" y="135"/>
                  </a:cubicBezTo>
                  <a:cubicBezTo>
                    <a:pt x="61" y="140"/>
                    <a:pt x="81" y="131"/>
                    <a:pt x="98" y="125"/>
                  </a:cubicBezTo>
                  <a:cubicBezTo>
                    <a:pt x="123" y="116"/>
                    <a:pt x="113" y="23"/>
                    <a:pt x="114" y="0"/>
                  </a:cubicBezTo>
                  <a:cubicBezTo>
                    <a:pt x="133" y="9"/>
                    <a:pt x="151" y="22"/>
                    <a:pt x="160" y="43"/>
                  </a:cubicBezTo>
                  <a:cubicBezTo>
                    <a:pt x="159" y="57"/>
                    <a:pt x="160" y="70"/>
                    <a:pt x="159" y="83"/>
                  </a:cubicBezTo>
                  <a:cubicBezTo>
                    <a:pt x="174" y="83"/>
                    <a:pt x="210" y="78"/>
                    <a:pt x="223" y="84"/>
                  </a:cubicBezTo>
                  <a:cubicBezTo>
                    <a:pt x="239" y="90"/>
                    <a:pt x="234" y="104"/>
                    <a:pt x="224" y="108"/>
                  </a:cubicBezTo>
                  <a:cubicBezTo>
                    <a:pt x="206" y="116"/>
                    <a:pt x="170" y="112"/>
                    <a:pt x="155" y="112"/>
                  </a:cubicBezTo>
                  <a:cubicBezTo>
                    <a:pt x="156" y="138"/>
                    <a:pt x="126" y="242"/>
                    <a:pt x="41" y="269"/>
                  </a:cubicBezTo>
                  <a:cubicBezTo>
                    <a:pt x="30" y="273"/>
                    <a:pt x="18" y="264"/>
                    <a:pt x="20" y="255"/>
                  </a:cubicBezTo>
                  <a:cubicBezTo>
                    <a:pt x="24" y="241"/>
                    <a:pt x="73" y="211"/>
                    <a:pt x="85" y="197"/>
                  </a:cubicBezTo>
                  <a:cubicBezTo>
                    <a:pt x="116" y="160"/>
                    <a:pt x="109" y="149"/>
                    <a:pt x="95" y="152"/>
                  </a:cubicBezTo>
                  <a:cubicBezTo>
                    <a:pt x="79" y="156"/>
                    <a:pt x="53" y="174"/>
                    <a:pt x="35" y="168"/>
                  </a:cubicBezTo>
                  <a:cubicBezTo>
                    <a:pt x="25" y="165"/>
                    <a:pt x="8" y="141"/>
                    <a:pt x="2" y="122"/>
                  </a:cubicBezTo>
                  <a:cubicBezTo>
                    <a:pt x="1" y="119"/>
                    <a:pt x="0" y="119"/>
                    <a:pt x="2" y="116"/>
                  </a:cubicBezTo>
                  <a:cubicBezTo>
                    <a:pt x="5" y="112"/>
                    <a:pt x="9" y="108"/>
                    <a:pt x="13" y="107"/>
                  </a:cubicBezTo>
                  <a:cubicBezTo>
                    <a:pt x="20" y="105"/>
                    <a:pt x="20" y="109"/>
                    <a:pt x="23" y="1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0" name="iŝlïḓê">
              <a:extLst>
                <a:ext uri="{FF2B5EF4-FFF2-40B4-BE49-F238E27FC236}">
                  <a16:creationId xmlns="" xmlns:a16="http://schemas.microsoft.com/office/drawing/2014/main" id="{940CF89E-5B81-4503-A31D-59A155369A88}"/>
                </a:ext>
              </a:extLst>
            </p:cNvPr>
            <p:cNvSpPr/>
            <p:nvPr/>
          </p:nvSpPr>
          <p:spPr bwMode="auto">
            <a:xfrm>
              <a:off x="7444651" y="3093513"/>
              <a:ext cx="299991" cy="488120"/>
            </a:xfrm>
            <a:custGeom>
              <a:avLst/>
              <a:gdLst>
                <a:gd name="T0" fmla="*/ 83 w 98"/>
                <a:gd name="T1" fmla="*/ 134 h 159"/>
                <a:gd name="T2" fmla="*/ 83 w 98"/>
                <a:gd name="T3" fmla="*/ 98 h 159"/>
                <a:gd name="T4" fmla="*/ 83 w 98"/>
                <a:gd name="T5" fmla="*/ 134 h 159"/>
              </a:gdLst>
              <a:ahLst/>
              <a:cxnLst>
                <a:cxn ang="0">
                  <a:pos x="T0" y="T1"/>
                </a:cxn>
                <a:cxn ang="0">
                  <a:pos x="T2" y="T3"/>
                </a:cxn>
                <a:cxn ang="0">
                  <a:pos x="T4" y="T5"/>
                </a:cxn>
              </a:cxnLst>
              <a:rect l="0" t="0" r="r" b="b"/>
              <a:pathLst>
                <a:path w="98" h="159">
                  <a:moveTo>
                    <a:pt x="83" y="134"/>
                  </a:moveTo>
                  <a:cubicBezTo>
                    <a:pt x="98" y="121"/>
                    <a:pt x="97" y="119"/>
                    <a:pt x="83" y="98"/>
                  </a:cubicBezTo>
                  <a:cubicBezTo>
                    <a:pt x="0" y="0"/>
                    <a:pt x="54" y="159"/>
                    <a:pt x="83" y="1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1" name="ïṣlîḋe">
              <a:extLst>
                <a:ext uri="{FF2B5EF4-FFF2-40B4-BE49-F238E27FC236}">
                  <a16:creationId xmlns="" xmlns:a16="http://schemas.microsoft.com/office/drawing/2014/main" id="{0F87064F-5846-4D7F-A776-DA68CB129488}"/>
                </a:ext>
              </a:extLst>
            </p:cNvPr>
            <p:cNvSpPr/>
            <p:nvPr/>
          </p:nvSpPr>
          <p:spPr bwMode="auto">
            <a:xfrm>
              <a:off x="8330246" y="3107397"/>
              <a:ext cx="577360" cy="651028"/>
            </a:xfrm>
            <a:custGeom>
              <a:avLst/>
              <a:gdLst>
                <a:gd name="T0" fmla="*/ 47 w 187"/>
                <a:gd name="T1" fmla="*/ 59 h 210"/>
                <a:gd name="T2" fmla="*/ 139 w 187"/>
                <a:gd name="T3" fmla="*/ 47 h 210"/>
                <a:gd name="T4" fmla="*/ 109 w 187"/>
                <a:gd name="T5" fmla="*/ 63 h 210"/>
                <a:gd name="T6" fmla="*/ 111 w 187"/>
                <a:gd name="T7" fmla="*/ 87 h 210"/>
                <a:gd name="T8" fmla="*/ 139 w 187"/>
                <a:gd name="T9" fmla="*/ 85 h 210"/>
                <a:gd name="T10" fmla="*/ 186 w 187"/>
                <a:gd name="T11" fmla="*/ 91 h 210"/>
                <a:gd name="T12" fmla="*/ 119 w 187"/>
                <a:gd name="T13" fmla="*/ 104 h 210"/>
                <a:gd name="T14" fmla="*/ 117 w 187"/>
                <a:gd name="T15" fmla="*/ 166 h 210"/>
                <a:gd name="T16" fmla="*/ 26 w 187"/>
                <a:gd name="T17" fmla="*/ 177 h 210"/>
                <a:gd name="T18" fmla="*/ 81 w 187"/>
                <a:gd name="T19" fmla="*/ 182 h 210"/>
                <a:gd name="T20" fmla="*/ 102 w 187"/>
                <a:gd name="T21" fmla="*/ 126 h 210"/>
                <a:gd name="T22" fmla="*/ 89 w 187"/>
                <a:gd name="T23" fmla="*/ 123 h 210"/>
                <a:gd name="T24" fmla="*/ 50 w 187"/>
                <a:gd name="T25" fmla="*/ 103 h 210"/>
                <a:gd name="T26" fmla="*/ 84 w 187"/>
                <a:gd name="T27" fmla="*/ 104 h 210"/>
                <a:gd name="T28" fmla="*/ 91 w 187"/>
                <a:gd name="T29" fmla="*/ 78 h 210"/>
                <a:gd name="T30" fmla="*/ 109 w 187"/>
                <a:gd name="T31" fmla="*/ 55 h 210"/>
                <a:gd name="T32" fmla="*/ 66 w 187"/>
                <a:gd name="T33" fmla="*/ 65 h 210"/>
                <a:gd name="T34" fmla="*/ 49 w 187"/>
                <a:gd name="T35" fmla="*/ 65 h 210"/>
                <a:gd name="T36" fmla="*/ 41 w 187"/>
                <a:gd name="T37" fmla="*/ 64 h 210"/>
                <a:gd name="T38" fmla="*/ 47 w 187"/>
                <a:gd name="T39" fmla="*/ 5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10">
                  <a:moveTo>
                    <a:pt x="47" y="59"/>
                  </a:moveTo>
                  <a:cubicBezTo>
                    <a:pt x="71" y="44"/>
                    <a:pt x="136" y="0"/>
                    <a:pt x="139" y="47"/>
                  </a:cubicBezTo>
                  <a:cubicBezTo>
                    <a:pt x="123" y="51"/>
                    <a:pt x="121" y="53"/>
                    <a:pt x="109" y="63"/>
                  </a:cubicBezTo>
                  <a:cubicBezTo>
                    <a:pt x="109" y="70"/>
                    <a:pt x="111" y="80"/>
                    <a:pt x="111" y="87"/>
                  </a:cubicBezTo>
                  <a:cubicBezTo>
                    <a:pt x="113" y="86"/>
                    <a:pt x="133" y="91"/>
                    <a:pt x="139" y="85"/>
                  </a:cubicBezTo>
                  <a:cubicBezTo>
                    <a:pt x="158" y="64"/>
                    <a:pt x="186" y="76"/>
                    <a:pt x="186" y="91"/>
                  </a:cubicBezTo>
                  <a:cubicBezTo>
                    <a:pt x="187" y="101"/>
                    <a:pt x="173" y="108"/>
                    <a:pt x="119" y="104"/>
                  </a:cubicBezTo>
                  <a:cubicBezTo>
                    <a:pt x="119" y="124"/>
                    <a:pt x="118" y="146"/>
                    <a:pt x="117" y="166"/>
                  </a:cubicBezTo>
                  <a:cubicBezTo>
                    <a:pt x="105" y="210"/>
                    <a:pt x="51" y="205"/>
                    <a:pt x="26" y="177"/>
                  </a:cubicBezTo>
                  <a:cubicBezTo>
                    <a:pt x="46" y="177"/>
                    <a:pt x="70" y="190"/>
                    <a:pt x="81" y="182"/>
                  </a:cubicBezTo>
                  <a:cubicBezTo>
                    <a:pt x="88" y="176"/>
                    <a:pt x="111" y="149"/>
                    <a:pt x="102" y="126"/>
                  </a:cubicBezTo>
                  <a:cubicBezTo>
                    <a:pt x="99" y="120"/>
                    <a:pt x="95" y="121"/>
                    <a:pt x="89" y="123"/>
                  </a:cubicBezTo>
                  <a:cubicBezTo>
                    <a:pt x="13" y="151"/>
                    <a:pt x="0" y="94"/>
                    <a:pt x="50" y="103"/>
                  </a:cubicBezTo>
                  <a:cubicBezTo>
                    <a:pt x="63" y="105"/>
                    <a:pt x="71" y="106"/>
                    <a:pt x="84" y="104"/>
                  </a:cubicBezTo>
                  <a:cubicBezTo>
                    <a:pt x="86" y="95"/>
                    <a:pt x="88" y="87"/>
                    <a:pt x="91" y="78"/>
                  </a:cubicBezTo>
                  <a:cubicBezTo>
                    <a:pt x="97" y="71"/>
                    <a:pt x="103" y="63"/>
                    <a:pt x="109" y="55"/>
                  </a:cubicBezTo>
                  <a:cubicBezTo>
                    <a:pt x="100" y="42"/>
                    <a:pt x="84" y="50"/>
                    <a:pt x="66" y="65"/>
                  </a:cubicBezTo>
                  <a:cubicBezTo>
                    <a:pt x="60" y="65"/>
                    <a:pt x="55" y="65"/>
                    <a:pt x="49" y="65"/>
                  </a:cubicBezTo>
                  <a:cubicBezTo>
                    <a:pt x="47" y="65"/>
                    <a:pt x="44" y="65"/>
                    <a:pt x="41" y="64"/>
                  </a:cubicBezTo>
                  <a:cubicBezTo>
                    <a:pt x="43" y="63"/>
                    <a:pt x="45" y="61"/>
                    <a:pt x="47" y="5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2" name="íṡḷîḑè">
              <a:extLst>
                <a:ext uri="{FF2B5EF4-FFF2-40B4-BE49-F238E27FC236}">
                  <a16:creationId xmlns="" xmlns:a16="http://schemas.microsoft.com/office/drawing/2014/main" id="{CA7EC73A-7E60-40BE-8500-A6BCCD1B769D}"/>
                </a:ext>
              </a:extLst>
            </p:cNvPr>
            <p:cNvSpPr/>
            <p:nvPr/>
          </p:nvSpPr>
          <p:spPr bwMode="auto">
            <a:xfrm>
              <a:off x="8016725" y="2507766"/>
              <a:ext cx="1127307" cy="993674"/>
            </a:xfrm>
            <a:custGeom>
              <a:avLst/>
              <a:gdLst>
                <a:gd name="T0" fmla="*/ 187 w 364"/>
                <a:gd name="T1" fmla="*/ 89 h 320"/>
                <a:gd name="T2" fmla="*/ 258 w 364"/>
                <a:gd name="T3" fmla="*/ 43 h 320"/>
                <a:gd name="T4" fmla="*/ 236 w 364"/>
                <a:gd name="T5" fmla="*/ 82 h 320"/>
                <a:gd name="T6" fmla="*/ 265 w 364"/>
                <a:gd name="T7" fmla="*/ 85 h 320"/>
                <a:gd name="T8" fmla="*/ 276 w 364"/>
                <a:gd name="T9" fmla="*/ 49 h 320"/>
                <a:gd name="T10" fmla="*/ 300 w 364"/>
                <a:gd name="T11" fmla="*/ 67 h 320"/>
                <a:gd name="T12" fmla="*/ 278 w 364"/>
                <a:gd name="T13" fmla="*/ 95 h 320"/>
                <a:gd name="T14" fmla="*/ 263 w 364"/>
                <a:gd name="T15" fmla="*/ 130 h 320"/>
                <a:gd name="T16" fmla="*/ 263 w 364"/>
                <a:gd name="T17" fmla="*/ 152 h 320"/>
                <a:gd name="T18" fmla="*/ 263 w 364"/>
                <a:gd name="T19" fmla="*/ 162 h 320"/>
                <a:gd name="T20" fmla="*/ 357 w 364"/>
                <a:gd name="T21" fmla="*/ 173 h 320"/>
                <a:gd name="T22" fmla="*/ 359 w 364"/>
                <a:gd name="T23" fmla="*/ 206 h 320"/>
                <a:gd name="T24" fmla="*/ 344 w 364"/>
                <a:gd name="T25" fmla="*/ 217 h 320"/>
                <a:gd name="T26" fmla="*/ 310 w 364"/>
                <a:gd name="T27" fmla="*/ 206 h 320"/>
                <a:gd name="T28" fmla="*/ 330 w 364"/>
                <a:gd name="T29" fmla="*/ 182 h 320"/>
                <a:gd name="T30" fmla="*/ 305 w 364"/>
                <a:gd name="T31" fmla="*/ 180 h 320"/>
                <a:gd name="T32" fmla="*/ 255 w 364"/>
                <a:gd name="T33" fmla="*/ 183 h 320"/>
                <a:gd name="T34" fmla="*/ 166 w 364"/>
                <a:gd name="T35" fmla="*/ 208 h 320"/>
                <a:gd name="T36" fmla="*/ 47 w 364"/>
                <a:gd name="T37" fmla="*/ 320 h 320"/>
                <a:gd name="T38" fmla="*/ 24 w 364"/>
                <a:gd name="T39" fmla="*/ 248 h 320"/>
                <a:gd name="T40" fmla="*/ 36 w 364"/>
                <a:gd name="T41" fmla="*/ 222 h 320"/>
                <a:gd name="T42" fmla="*/ 44 w 364"/>
                <a:gd name="T43" fmla="*/ 231 h 320"/>
                <a:gd name="T44" fmla="*/ 45 w 364"/>
                <a:gd name="T45" fmla="*/ 245 h 320"/>
                <a:gd name="T46" fmla="*/ 58 w 364"/>
                <a:gd name="T47" fmla="*/ 256 h 320"/>
                <a:gd name="T48" fmla="*/ 134 w 364"/>
                <a:gd name="T49" fmla="*/ 211 h 320"/>
                <a:gd name="T50" fmla="*/ 187 w 364"/>
                <a:gd name="T51" fmla="*/ 189 h 320"/>
                <a:gd name="T52" fmla="*/ 212 w 364"/>
                <a:gd name="T53" fmla="*/ 178 h 320"/>
                <a:gd name="T54" fmla="*/ 214 w 364"/>
                <a:gd name="T55" fmla="*/ 162 h 320"/>
                <a:gd name="T56" fmla="*/ 187 w 364"/>
                <a:gd name="T57" fmla="*/ 161 h 320"/>
                <a:gd name="T58" fmla="*/ 187 w 364"/>
                <a:gd name="T59" fmla="*/ 133 h 320"/>
                <a:gd name="T60" fmla="*/ 209 w 364"/>
                <a:gd name="T61" fmla="*/ 121 h 320"/>
                <a:gd name="T62" fmla="*/ 223 w 364"/>
                <a:gd name="T63" fmla="*/ 83 h 320"/>
                <a:gd name="T64" fmla="*/ 194 w 364"/>
                <a:gd name="T65" fmla="*/ 97 h 320"/>
                <a:gd name="T66" fmla="*/ 178 w 364"/>
                <a:gd name="T67" fmla="*/ 109 h 320"/>
                <a:gd name="T68" fmla="*/ 163 w 364"/>
                <a:gd name="T69" fmla="*/ 126 h 320"/>
                <a:gd name="T70" fmla="*/ 149 w 364"/>
                <a:gd name="T71" fmla="*/ 175 h 320"/>
                <a:gd name="T72" fmla="*/ 144 w 364"/>
                <a:gd name="T73" fmla="*/ 183 h 320"/>
                <a:gd name="T74" fmla="*/ 112 w 364"/>
                <a:gd name="T75" fmla="*/ 171 h 320"/>
                <a:gd name="T76" fmla="*/ 119 w 364"/>
                <a:gd name="T77" fmla="*/ 157 h 320"/>
                <a:gd name="T78" fmla="*/ 153 w 364"/>
                <a:gd name="T79" fmla="*/ 52 h 320"/>
                <a:gd name="T80" fmla="*/ 175 w 364"/>
                <a:gd name="T81" fmla="*/ 89 h 320"/>
                <a:gd name="T82" fmla="*/ 187 w 364"/>
                <a:gd name="T83" fmla="*/ 89 h 320"/>
                <a:gd name="T84" fmla="*/ 233 w 364"/>
                <a:gd name="T85" fmla="*/ 154 h 320"/>
                <a:gd name="T86" fmla="*/ 232 w 364"/>
                <a:gd name="T87" fmla="*/ 172 h 320"/>
                <a:gd name="T88" fmla="*/ 233 w 364"/>
                <a:gd name="T89" fmla="*/ 154 h 320"/>
                <a:gd name="T90" fmla="*/ 195 w 364"/>
                <a:gd name="T91" fmla="*/ 141 h 320"/>
                <a:gd name="T92" fmla="*/ 195 w 364"/>
                <a:gd name="T93" fmla="*/ 148 h 320"/>
                <a:gd name="T94" fmla="*/ 220 w 364"/>
                <a:gd name="T95" fmla="*/ 148 h 320"/>
                <a:gd name="T96" fmla="*/ 220 w 364"/>
                <a:gd name="T97" fmla="*/ 141 h 320"/>
                <a:gd name="T98" fmla="*/ 195 w 364"/>
                <a:gd name="T99" fmla="*/ 141 h 320"/>
                <a:gd name="T100" fmla="*/ 254 w 364"/>
                <a:gd name="T101" fmla="*/ 129 h 320"/>
                <a:gd name="T102" fmla="*/ 256 w 364"/>
                <a:gd name="T103" fmla="*/ 117 h 320"/>
                <a:gd name="T104" fmla="*/ 254 w 364"/>
                <a:gd name="T105" fmla="*/ 12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 h="320">
                  <a:moveTo>
                    <a:pt x="187" y="89"/>
                  </a:moveTo>
                  <a:cubicBezTo>
                    <a:pt x="207" y="89"/>
                    <a:pt x="243" y="0"/>
                    <a:pt x="258" y="43"/>
                  </a:cubicBezTo>
                  <a:cubicBezTo>
                    <a:pt x="251" y="56"/>
                    <a:pt x="243" y="69"/>
                    <a:pt x="236" y="82"/>
                  </a:cubicBezTo>
                  <a:cubicBezTo>
                    <a:pt x="229" y="98"/>
                    <a:pt x="253" y="106"/>
                    <a:pt x="265" y="85"/>
                  </a:cubicBezTo>
                  <a:cubicBezTo>
                    <a:pt x="273" y="72"/>
                    <a:pt x="274" y="49"/>
                    <a:pt x="276" y="49"/>
                  </a:cubicBezTo>
                  <a:cubicBezTo>
                    <a:pt x="289" y="20"/>
                    <a:pt x="317" y="42"/>
                    <a:pt x="300" y="67"/>
                  </a:cubicBezTo>
                  <a:cubicBezTo>
                    <a:pt x="294" y="77"/>
                    <a:pt x="285" y="86"/>
                    <a:pt x="278" y="95"/>
                  </a:cubicBezTo>
                  <a:cubicBezTo>
                    <a:pt x="276" y="113"/>
                    <a:pt x="276" y="118"/>
                    <a:pt x="263" y="130"/>
                  </a:cubicBezTo>
                  <a:cubicBezTo>
                    <a:pt x="263" y="136"/>
                    <a:pt x="263" y="145"/>
                    <a:pt x="263" y="152"/>
                  </a:cubicBezTo>
                  <a:cubicBezTo>
                    <a:pt x="263" y="155"/>
                    <a:pt x="263" y="158"/>
                    <a:pt x="263" y="162"/>
                  </a:cubicBezTo>
                  <a:cubicBezTo>
                    <a:pt x="302" y="161"/>
                    <a:pt x="343" y="154"/>
                    <a:pt x="357" y="173"/>
                  </a:cubicBezTo>
                  <a:cubicBezTo>
                    <a:pt x="363" y="180"/>
                    <a:pt x="364" y="197"/>
                    <a:pt x="359" y="206"/>
                  </a:cubicBezTo>
                  <a:cubicBezTo>
                    <a:pt x="356" y="211"/>
                    <a:pt x="350" y="217"/>
                    <a:pt x="344" y="217"/>
                  </a:cubicBezTo>
                  <a:cubicBezTo>
                    <a:pt x="327" y="218"/>
                    <a:pt x="288" y="218"/>
                    <a:pt x="310" y="206"/>
                  </a:cubicBezTo>
                  <a:cubicBezTo>
                    <a:pt x="326" y="197"/>
                    <a:pt x="343" y="199"/>
                    <a:pt x="330" y="182"/>
                  </a:cubicBezTo>
                  <a:cubicBezTo>
                    <a:pt x="322" y="182"/>
                    <a:pt x="314" y="181"/>
                    <a:pt x="305" y="180"/>
                  </a:cubicBezTo>
                  <a:cubicBezTo>
                    <a:pt x="289" y="180"/>
                    <a:pt x="272" y="180"/>
                    <a:pt x="255" y="183"/>
                  </a:cubicBezTo>
                  <a:cubicBezTo>
                    <a:pt x="225" y="188"/>
                    <a:pt x="195" y="197"/>
                    <a:pt x="166" y="208"/>
                  </a:cubicBezTo>
                  <a:cubicBezTo>
                    <a:pt x="100" y="241"/>
                    <a:pt x="72" y="248"/>
                    <a:pt x="47" y="320"/>
                  </a:cubicBezTo>
                  <a:cubicBezTo>
                    <a:pt x="0" y="317"/>
                    <a:pt x="11" y="278"/>
                    <a:pt x="24" y="248"/>
                  </a:cubicBezTo>
                  <a:cubicBezTo>
                    <a:pt x="28" y="240"/>
                    <a:pt x="32" y="231"/>
                    <a:pt x="36" y="222"/>
                  </a:cubicBezTo>
                  <a:cubicBezTo>
                    <a:pt x="39" y="225"/>
                    <a:pt x="41" y="228"/>
                    <a:pt x="44" y="231"/>
                  </a:cubicBezTo>
                  <a:cubicBezTo>
                    <a:pt x="44" y="236"/>
                    <a:pt x="44" y="240"/>
                    <a:pt x="45" y="245"/>
                  </a:cubicBezTo>
                  <a:cubicBezTo>
                    <a:pt x="47" y="259"/>
                    <a:pt x="52" y="262"/>
                    <a:pt x="58" y="256"/>
                  </a:cubicBezTo>
                  <a:cubicBezTo>
                    <a:pt x="84" y="241"/>
                    <a:pt x="109" y="226"/>
                    <a:pt x="134" y="211"/>
                  </a:cubicBezTo>
                  <a:cubicBezTo>
                    <a:pt x="152" y="204"/>
                    <a:pt x="169" y="196"/>
                    <a:pt x="187" y="189"/>
                  </a:cubicBezTo>
                  <a:cubicBezTo>
                    <a:pt x="195" y="186"/>
                    <a:pt x="204" y="182"/>
                    <a:pt x="212" y="178"/>
                  </a:cubicBezTo>
                  <a:cubicBezTo>
                    <a:pt x="221" y="171"/>
                    <a:pt x="214" y="166"/>
                    <a:pt x="214" y="162"/>
                  </a:cubicBezTo>
                  <a:cubicBezTo>
                    <a:pt x="203" y="161"/>
                    <a:pt x="197" y="161"/>
                    <a:pt x="187" y="161"/>
                  </a:cubicBezTo>
                  <a:cubicBezTo>
                    <a:pt x="187" y="151"/>
                    <a:pt x="187" y="142"/>
                    <a:pt x="187" y="133"/>
                  </a:cubicBezTo>
                  <a:cubicBezTo>
                    <a:pt x="194" y="129"/>
                    <a:pt x="201" y="125"/>
                    <a:pt x="209" y="121"/>
                  </a:cubicBezTo>
                  <a:cubicBezTo>
                    <a:pt x="223" y="104"/>
                    <a:pt x="223" y="105"/>
                    <a:pt x="223" y="83"/>
                  </a:cubicBezTo>
                  <a:cubicBezTo>
                    <a:pt x="213" y="88"/>
                    <a:pt x="204" y="93"/>
                    <a:pt x="194" y="97"/>
                  </a:cubicBezTo>
                  <a:cubicBezTo>
                    <a:pt x="189" y="102"/>
                    <a:pt x="183" y="105"/>
                    <a:pt x="178" y="109"/>
                  </a:cubicBezTo>
                  <a:cubicBezTo>
                    <a:pt x="173" y="114"/>
                    <a:pt x="169" y="121"/>
                    <a:pt x="163" y="126"/>
                  </a:cubicBezTo>
                  <a:cubicBezTo>
                    <a:pt x="161" y="145"/>
                    <a:pt x="166" y="166"/>
                    <a:pt x="149" y="175"/>
                  </a:cubicBezTo>
                  <a:cubicBezTo>
                    <a:pt x="145" y="177"/>
                    <a:pt x="146" y="175"/>
                    <a:pt x="144" y="183"/>
                  </a:cubicBezTo>
                  <a:cubicBezTo>
                    <a:pt x="141" y="202"/>
                    <a:pt x="114" y="190"/>
                    <a:pt x="112" y="171"/>
                  </a:cubicBezTo>
                  <a:cubicBezTo>
                    <a:pt x="111" y="166"/>
                    <a:pt x="116" y="162"/>
                    <a:pt x="119" y="157"/>
                  </a:cubicBezTo>
                  <a:cubicBezTo>
                    <a:pt x="169" y="146"/>
                    <a:pt x="150" y="108"/>
                    <a:pt x="153" y="52"/>
                  </a:cubicBezTo>
                  <a:cubicBezTo>
                    <a:pt x="182" y="26"/>
                    <a:pt x="168" y="89"/>
                    <a:pt x="175" y="89"/>
                  </a:cubicBezTo>
                  <a:lnTo>
                    <a:pt x="187" y="89"/>
                  </a:lnTo>
                  <a:close/>
                  <a:moveTo>
                    <a:pt x="233" y="154"/>
                  </a:moveTo>
                  <a:cubicBezTo>
                    <a:pt x="230" y="159"/>
                    <a:pt x="230" y="164"/>
                    <a:pt x="232" y="172"/>
                  </a:cubicBezTo>
                  <a:cubicBezTo>
                    <a:pt x="247" y="183"/>
                    <a:pt x="253" y="142"/>
                    <a:pt x="233" y="154"/>
                  </a:cubicBezTo>
                  <a:close/>
                  <a:moveTo>
                    <a:pt x="195" y="141"/>
                  </a:moveTo>
                  <a:cubicBezTo>
                    <a:pt x="195" y="143"/>
                    <a:pt x="196" y="146"/>
                    <a:pt x="195" y="148"/>
                  </a:cubicBezTo>
                  <a:cubicBezTo>
                    <a:pt x="204" y="148"/>
                    <a:pt x="212" y="148"/>
                    <a:pt x="220" y="148"/>
                  </a:cubicBezTo>
                  <a:cubicBezTo>
                    <a:pt x="220" y="146"/>
                    <a:pt x="220" y="143"/>
                    <a:pt x="220" y="141"/>
                  </a:cubicBezTo>
                  <a:cubicBezTo>
                    <a:pt x="211" y="133"/>
                    <a:pt x="206" y="131"/>
                    <a:pt x="195" y="141"/>
                  </a:cubicBezTo>
                  <a:close/>
                  <a:moveTo>
                    <a:pt x="254" y="129"/>
                  </a:moveTo>
                  <a:cubicBezTo>
                    <a:pt x="257" y="128"/>
                    <a:pt x="256" y="123"/>
                    <a:pt x="256" y="117"/>
                  </a:cubicBezTo>
                  <a:cubicBezTo>
                    <a:pt x="240" y="92"/>
                    <a:pt x="233" y="143"/>
                    <a:pt x="254" y="1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3" name="ïṩlïḍê">
              <a:extLst>
                <a:ext uri="{FF2B5EF4-FFF2-40B4-BE49-F238E27FC236}">
                  <a16:creationId xmlns="" xmlns:a16="http://schemas.microsoft.com/office/drawing/2014/main" id="{631FC740-D7B7-4287-9C5B-BE28D27D5D5F}"/>
                </a:ext>
              </a:extLst>
            </p:cNvPr>
            <p:cNvSpPr/>
            <p:nvPr/>
          </p:nvSpPr>
          <p:spPr bwMode="auto">
            <a:xfrm>
              <a:off x="2804659" y="2507766"/>
              <a:ext cx="1337599" cy="1343440"/>
            </a:xfrm>
            <a:custGeom>
              <a:avLst/>
              <a:gdLst>
                <a:gd name="T0" fmla="*/ 317 w 634"/>
                <a:gd name="T1" fmla="*/ 0 h 635"/>
                <a:gd name="T2" fmla="*/ 634 w 634"/>
                <a:gd name="T3" fmla="*/ 318 h 635"/>
                <a:gd name="T4" fmla="*/ 317 w 634"/>
                <a:gd name="T5" fmla="*/ 635 h 635"/>
                <a:gd name="T6" fmla="*/ 0 w 634"/>
                <a:gd name="T7" fmla="*/ 318 h 635"/>
                <a:gd name="T8" fmla="*/ 317 w 634"/>
                <a:gd name="T9" fmla="*/ 0 h 635"/>
                <a:gd name="T10" fmla="*/ 317 w 634"/>
                <a:gd name="T11" fmla="*/ 12 h 635"/>
                <a:gd name="T12" fmla="*/ 623 w 634"/>
                <a:gd name="T13" fmla="*/ 318 h 635"/>
                <a:gd name="T14" fmla="*/ 317 w 634"/>
                <a:gd name="T15" fmla="*/ 624 h 635"/>
                <a:gd name="T16" fmla="*/ 11 w 634"/>
                <a:gd name="T17" fmla="*/ 318 h 635"/>
                <a:gd name="T18" fmla="*/ 317 w 634"/>
                <a:gd name="T19" fmla="*/ 12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4" h="635">
                  <a:moveTo>
                    <a:pt x="317" y="0"/>
                  </a:moveTo>
                  <a:cubicBezTo>
                    <a:pt x="492" y="0"/>
                    <a:pt x="634" y="143"/>
                    <a:pt x="634" y="318"/>
                  </a:cubicBezTo>
                  <a:cubicBezTo>
                    <a:pt x="634" y="492"/>
                    <a:pt x="492" y="635"/>
                    <a:pt x="317" y="635"/>
                  </a:cubicBezTo>
                  <a:cubicBezTo>
                    <a:pt x="142" y="635"/>
                    <a:pt x="0" y="492"/>
                    <a:pt x="0" y="318"/>
                  </a:cubicBezTo>
                  <a:cubicBezTo>
                    <a:pt x="0" y="143"/>
                    <a:pt x="142" y="0"/>
                    <a:pt x="317" y="0"/>
                  </a:cubicBezTo>
                  <a:close/>
                  <a:moveTo>
                    <a:pt x="317" y="12"/>
                  </a:moveTo>
                  <a:cubicBezTo>
                    <a:pt x="486" y="12"/>
                    <a:pt x="623" y="149"/>
                    <a:pt x="623" y="318"/>
                  </a:cubicBezTo>
                  <a:cubicBezTo>
                    <a:pt x="623" y="486"/>
                    <a:pt x="486" y="624"/>
                    <a:pt x="317" y="624"/>
                  </a:cubicBezTo>
                  <a:cubicBezTo>
                    <a:pt x="149" y="624"/>
                    <a:pt x="11" y="486"/>
                    <a:pt x="11" y="318"/>
                  </a:cubicBezTo>
                  <a:cubicBezTo>
                    <a:pt x="11" y="149"/>
                    <a:pt x="149" y="12"/>
                    <a:pt x="317" y="1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4" name="íṡļïḍé">
              <a:extLst>
                <a:ext uri="{FF2B5EF4-FFF2-40B4-BE49-F238E27FC236}">
                  <a16:creationId xmlns="" xmlns:a16="http://schemas.microsoft.com/office/drawing/2014/main" id="{F064D6B4-1B54-479D-88E2-E73798E9849D}"/>
                </a:ext>
              </a:extLst>
            </p:cNvPr>
            <p:cNvSpPr/>
            <p:nvPr/>
          </p:nvSpPr>
          <p:spPr bwMode="auto">
            <a:xfrm>
              <a:off x="3424978" y="3614060"/>
              <a:ext cx="28037" cy="42056"/>
            </a:xfrm>
            <a:custGeom>
              <a:avLst/>
              <a:gdLst>
                <a:gd name="T0" fmla="*/ 6 w 13"/>
                <a:gd name="T1" fmla="*/ 19 h 20"/>
                <a:gd name="T2" fmla="*/ 9 w 13"/>
                <a:gd name="T3" fmla="*/ 16 h 20"/>
                <a:gd name="T4" fmla="*/ 12 w 13"/>
                <a:gd name="T5" fmla="*/ 12 h 20"/>
                <a:gd name="T6" fmla="*/ 13 w 13"/>
                <a:gd name="T7" fmla="*/ 8 h 20"/>
                <a:gd name="T8" fmla="*/ 11 w 13"/>
                <a:gd name="T9" fmla="*/ 2 h 20"/>
                <a:gd name="T10" fmla="*/ 7 w 13"/>
                <a:gd name="T11" fmla="*/ 0 h 20"/>
                <a:gd name="T12" fmla="*/ 2 w 13"/>
                <a:gd name="T13" fmla="*/ 2 h 20"/>
                <a:gd name="T14" fmla="*/ 1 w 13"/>
                <a:gd name="T15" fmla="*/ 6 h 20"/>
                <a:gd name="T16" fmla="*/ 2 w 13"/>
                <a:gd name="T17" fmla="*/ 11 h 20"/>
                <a:gd name="T18" fmla="*/ 6 w 13"/>
                <a:gd name="T19" fmla="*/ 12 h 20"/>
                <a:gd name="T20" fmla="*/ 7 w 13"/>
                <a:gd name="T21" fmla="*/ 12 h 20"/>
                <a:gd name="T22" fmla="*/ 9 w 13"/>
                <a:gd name="T23" fmla="*/ 11 h 20"/>
                <a:gd name="T24" fmla="*/ 10 w 13"/>
                <a:gd name="T25" fmla="*/ 10 h 20"/>
                <a:gd name="T26" fmla="*/ 9 w 13"/>
                <a:gd name="T27" fmla="*/ 14 h 20"/>
                <a:gd name="T28" fmla="*/ 6 w 13"/>
                <a:gd name="T29" fmla="*/ 17 h 20"/>
                <a:gd name="T30" fmla="*/ 1 w 13"/>
                <a:gd name="T31" fmla="*/ 19 h 20"/>
                <a:gd name="T32" fmla="*/ 1 w 13"/>
                <a:gd name="T33" fmla="*/ 19 h 20"/>
                <a:gd name="T34" fmla="*/ 2 w 13"/>
                <a:gd name="T35" fmla="*/ 20 h 20"/>
                <a:gd name="T36" fmla="*/ 6 w 13"/>
                <a:gd name="T37" fmla="*/ 19 h 20"/>
                <a:gd name="T38" fmla="*/ 6 w 13"/>
                <a:gd name="T39" fmla="*/ 19 h 20"/>
                <a:gd name="T40" fmla="*/ 3 w 13"/>
                <a:gd name="T41" fmla="*/ 3 h 20"/>
                <a:gd name="T42" fmla="*/ 5 w 13"/>
                <a:gd name="T43" fmla="*/ 1 h 20"/>
                <a:gd name="T44" fmla="*/ 7 w 13"/>
                <a:gd name="T45" fmla="*/ 1 h 20"/>
                <a:gd name="T46" fmla="*/ 9 w 13"/>
                <a:gd name="T47" fmla="*/ 2 h 20"/>
                <a:gd name="T48" fmla="*/ 10 w 13"/>
                <a:gd name="T49" fmla="*/ 6 h 20"/>
                <a:gd name="T50" fmla="*/ 9 w 13"/>
                <a:gd name="T51" fmla="*/ 9 h 20"/>
                <a:gd name="T52" fmla="*/ 7 w 13"/>
                <a:gd name="T53" fmla="*/ 11 h 20"/>
                <a:gd name="T54" fmla="*/ 4 w 13"/>
                <a:gd name="T55" fmla="*/ 9 h 20"/>
                <a:gd name="T56" fmla="*/ 3 w 13"/>
                <a:gd name="T57" fmla="*/ 6 h 20"/>
                <a:gd name="T58" fmla="*/ 3 w 13"/>
                <a:gd name="T5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20">
                  <a:moveTo>
                    <a:pt x="6" y="19"/>
                  </a:moveTo>
                  <a:cubicBezTo>
                    <a:pt x="7" y="18"/>
                    <a:pt x="8" y="17"/>
                    <a:pt x="9" y="16"/>
                  </a:cubicBezTo>
                  <a:cubicBezTo>
                    <a:pt x="11" y="15"/>
                    <a:pt x="11" y="14"/>
                    <a:pt x="12" y="12"/>
                  </a:cubicBezTo>
                  <a:cubicBezTo>
                    <a:pt x="13" y="11"/>
                    <a:pt x="13" y="9"/>
                    <a:pt x="13" y="8"/>
                  </a:cubicBezTo>
                  <a:cubicBezTo>
                    <a:pt x="13" y="5"/>
                    <a:pt x="12" y="3"/>
                    <a:pt x="11" y="2"/>
                  </a:cubicBezTo>
                  <a:cubicBezTo>
                    <a:pt x="10" y="1"/>
                    <a:pt x="9" y="0"/>
                    <a:pt x="7" y="0"/>
                  </a:cubicBezTo>
                  <a:cubicBezTo>
                    <a:pt x="5" y="0"/>
                    <a:pt x="4" y="0"/>
                    <a:pt x="2" y="2"/>
                  </a:cubicBezTo>
                  <a:cubicBezTo>
                    <a:pt x="1" y="3"/>
                    <a:pt x="1" y="4"/>
                    <a:pt x="1" y="6"/>
                  </a:cubicBezTo>
                  <a:cubicBezTo>
                    <a:pt x="0" y="8"/>
                    <a:pt x="1" y="10"/>
                    <a:pt x="2" y="11"/>
                  </a:cubicBezTo>
                  <a:cubicBezTo>
                    <a:pt x="3" y="12"/>
                    <a:pt x="4" y="12"/>
                    <a:pt x="6" y="12"/>
                  </a:cubicBezTo>
                  <a:cubicBezTo>
                    <a:pt x="6" y="12"/>
                    <a:pt x="7" y="12"/>
                    <a:pt x="7" y="12"/>
                  </a:cubicBezTo>
                  <a:cubicBezTo>
                    <a:pt x="8" y="12"/>
                    <a:pt x="8" y="11"/>
                    <a:pt x="9" y="11"/>
                  </a:cubicBezTo>
                  <a:cubicBezTo>
                    <a:pt x="10" y="10"/>
                    <a:pt x="10" y="10"/>
                    <a:pt x="10" y="10"/>
                  </a:cubicBezTo>
                  <a:cubicBezTo>
                    <a:pt x="10" y="12"/>
                    <a:pt x="9" y="13"/>
                    <a:pt x="9" y="14"/>
                  </a:cubicBezTo>
                  <a:cubicBezTo>
                    <a:pt x="8" y="16"/>
                    <a:pt x="7" y="17"/>
                    <a:pt x="6" y="17"/>
                  </a:cubicBezTo>
                  <a:cubicBezTo>
                    <a:pt x="5" y="18"/>
                    <a:pt x="3" y="19"/>
                    <a:pt x="1" y="19"/>
                  </a:cubicBezTo>
                  <a:cubicBezTo>
                    <a:pt x="1" y="19"/>
                    <a:pt x="1" y="19"/>
                    <a:pt x="1" y="19"/>
                  </a:cubicBezTo>
                  <a:cubicBezTo>
                    <a:pt x="2" y="20"/>
                    <a:pt x="2" y="20"/>
                    <a:pt x="2" y="20"/>
                  </a:cubicBezTo>
                  <a:cubicBezTo>
                    <a:pt x="4" y="20"/>
                    <a:pt x="5" y="19"/>
                    <a:pt x="6" y="19"/>
                  </a:cubicBezTo>
                  <a:cubicBezTo>
                    <a:pt x="6" y="19"/>
                    <a:pt x="6" y="19"/>
                    <a:pt x="6" y="19"/>
                  </a:cubicBezTo>
                  <a:close/>
                  <a:moveTo>
                    <a:pt x="3" y="3"/>
                  </a:moveTo>
                  <a:cubicBezTo>
                    <a:pt x="4" y="2"/>
                    <a:pt x="4" y="2"/>
                    <a:pt x="5" y="1"/>
                  </a:cubicBezTo>
                  <a:cubicBezTo>
                    <a:pt x="5" y="1"/>
                    <a:pt x="6" y="1"/>
                    <a:pt x="7" y="1"/>
                  </a:cubicBezTo>
                  <a:cubicBezTo>
                    <a:pt x="8" y="1"/>
                    <a:pt x="9" y="1"/>
                    <a:pt x="9" y="2"/>
                  </a:cubicBezTo>
                  <a:cubicBezTo>
                    <a:pt x="10" y="3"/>
                    <a:pt x="10" y="5"/>
                    <a:pt x="10" y="6"/>
                  </a:cubicBezTo>
                  <a:cubicBezTo>
                    <a:pt x="10" y="8"/>
                    <a:pt x="10" y="9"/>
                    <a:pt x="9" y="9"/>
                  </a:cubicBezTo>
                  <a:cubicBezTo>
                    <a:pt x="9" y="10"/>
                    <a:pt x="8" y="11"/>
                    <a:pt x="7" y="11"/>
                  </a:cubicBezTo>
                  <a:cubicBezTo>
                    <a:pt x="6" y="11"/>
                    <a:pt x="5" y="10"/>
                    <a:pt x="4" y="9"/>
                  </a:cubicBezTo>
                  <a:cubicBezTo>
                    <a:pt x="3" y="8"/>
                    <a:pt x="3" y="7"/>
                    <a:pt x="3" y="6"/>
                  </a:cubicBezTo>
                  <a:cubicBezTo>
                    <a:pt x="3" y="5"/>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5" name="íṣľîḍé">
              <a:extLst>
                <a:ext uri="{FF2B5EF4-FFF2-40B4-BE49-F238E27FC236}">
                  <a16:creationId xmlns="" xmlns:a16="http://schemas.microsoft.com/office/drawing/2014/main" id="{54F5CCE0-8BBD-4827-8FDF-DC26F12F0222}"/>
                </a:ext>
              </a:extLst>
            </p:cNvPr>
            <p:cNvSpPr/>
            <p:nvPr/>
          </p:nvSpPr>
          <p:spPr bwMode="auto">
            <a:xfrm>
              <a:off x="3498575" y="3614060"/>
              <a:ext cx="28037" cy="42056"/>
            </a:xfrm>
            <a:custGeom>
              <a:avLst/>
              <a:gdLst>
                <a:gd name="T0" fmla="*/ 2 w 13"/>
                <a:gd name="T1" fmla="*/ 16 h 20"/>
                <a:gd name="T2" fmla="*/ 4 w 13"/>
                <a:gd name="T3" fmla="*/ 19 h 20"/>
                <a:gd name="T4" fmla="*/ 7 w 13"/>
                <a:gd name="T5" fmla="*/ 20 h 20"/>
                <a:gd name="T6" fmla="*/ 12 w 13"/>
                <a:gd name="T7" fmla="*/ 17 h 20"/>
                <a:gd name="T8" fmla="*/ 13 w 13"/>
                <a:gd name="T9" fmla="*/ 8 h 20"/>
                <a:gd name="T10" fmla="*/ 12 w 13"/>
                <a:gd name="T11" fmla="*/ 3 h 20"/>
                <a:gd name="T12" fmla="*/ 9 w 13"/>
                <a:gd name="T13" fmla="*/ 1 h 20"/>
                <a:gd name="T14" fmla="*/ 6 w 13"/>
                <a:gd name="T15" fmla="*/ 0 h 20"/>
                <a:gd name="T16" fmla="*/ 2 w 13"/>
                <a:gd name="T17" fmla="*/ 3 h 20"/>
                <a:gd name="T18" fmla="*/ 1 w 13"/>
                <a:gd name="T19" fmla="*/ 11 h 20"/>
                <a:gd name="T20" fmla="*/ 2 w 13"/>
                <a:gd name="T21" fmla="*/ 16 h 20"/>
                <a:gd name="T22" fmla="*/ 2 w 13"/>
                <a:gd name="T23" fmla="*/ 16 h 20"/>
                <a:gd name="T24" fmla="*/ 3 w 13"/>
                <a:gd name="T25" fmla="*/ 3 h 20"/>
                <a:gd name="T26" fmla="*/ 6 w 13"/>
                <a:gd name="T27" fmla="*/ 1 h 20"/>
                <a:gd name="T28" fmla="*/ 9 w 13"/>
                <a:gd name="T29" fmla="*/ 3 h 20"/>
                <a:gd name="T30" fmla="*/ 10 w 13"/>
                <a:gd name="T31" fmla="*/ 10 h 20"/>
                <a:gd name="T32" fmla="*/ 10 w 13"/>
                <a:gd name="T33" fmla="*/ 17 h 20"/>
                <a:gd name="T34" fmla="*/ 8 w 13"/>
                <a:gd name="T35" fmla="*/ 19 h 20"/>
                <a:gd name="T36" fmla="*/ 5 w 13"/>
                <a:gd name="T37" fmla="*/ 18 h 20"/>
                <a:gd name="T38" fmla="*/ 3 w 13"/>
                <a:gd name="T39" fmla="*/ 10 h 20"/>
                <a:gd name="T40" fmla="*/ 3 w 13"/>
                <a:gd name="T4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20">
                  <a:moveTo>
                    <a:pt x="2" y="16"/>
                  </a:moveTo>
                  <a:cubicBezTo>
                    <a:pt x="2" y="17"/>
                    <a:pt x="3" y="19"/>
                    <a:pt x="4" y="19"/>
                  </a:cubicBezTo>
                  <a:cubicBezTo>
                    <a:pt x="5" y="20"/>
                    <a:pt x="6" y="20"/>
                    <a:pt x="7" y="20"/>
                  </a:cubicBezTo>
                  <a:cubicBezTo>
                    <a:pt x="9" y="20"/>
                    <a:pt x="11" y="19"/>
                    <a:pt x="12" y="17"/>
                  </a:cubicBezTo>
                  <a:cubicBezTo>
                    <a:pt x="13" y="15"/>
                    <a:pt x="13" y="13"/>
                    <a:pt x="13" y="8"/>
                  </a:cubicBezTo>
                  <a:cubicBezTo>
                    <a:pt x="12" y="6"/>
                    <a:pt x="12" y="4"/>
                    <a:pt x="12" y="3"/>
                  </a:cubicBezTo>
                  <a:cubicBezTo>
                    <a:pt x="11" y="2"/>
                    <a:pt x="10" y="1"/>
                    <a:pt x="9" y="1"/>
                  </a:cubicBezTo>
                  <a:cubicBezTo>
                    <a:pt x="8" y="0"/>
                    <a:pt x="7" y="0"/>
                    <a:pt x="6" y="0"/>
                  </a:cubicBezTo>
                  <a:cubicBezTo>
                    <a:pt x="4" y="0"/>
                    <a:pt x="3" y="1"/>
                    <a:pt x="2" y="3"/>
                  </a:cubicBezTo>
                  <a:cubicBezTo>
                    <a:pt x="1" y="5"/>
                    <a:pt x="0" y="7"/>
                    <a:pt x="1" y="11"/>
                  </a:cubicBezTo>
                  <a:cubicBezTo>
                    <a:pt x="1" y="13"/>
                    <a:pt x="1" y="15"/>
                    <a:pt x="2" y="16"/>
                  </a:cubicBezTo>
                  <a:cubicBezTo>
                    <a:pt x="2" y="16"/>
                    <a:pt x="2" y="16"/>
                    <a:pt x="2" y="16"/>
                  </a:cubicBezTo>
                  <a:close/>
                  <a:moveTo>
                    <a:pt x="3" y="3"/>
                  </a:moveTo>
                  <a:cubicBezTo>
                    <a:pt x="4" y="2"/>
                    <a:pt x="5" y="1"/>
                    <a:pt x="6" y="1"/>
                  </a:cubicBezTo>
                  <a:cubicBezTo>
                    <a:pt x="7" y="1"/>
                    <a:pt x="8" y="2"/>
                    <a:pt x="9" y="3"/>
                  </a:cubicBezTo>
                  <a:cubicBezTo>
                    <a:pt x="10" y="4"/>
                    <a:pt x="10" y="6"/>
                    <a:pt x="10" y="10"/>
                  </a:cubicBezTo>
                  <a:cubicBezTo>
                    <a:pt x="11" y="14"/>
                    <a:pt x="11" y="16"/>
                    <a:pt x="10" y="17"/>
                  </a:cubicBezTo>
                  <a:cubicBezTo>
                    <a:pt x="10" y="18"/>
                    <a:pt x="9" y="19"/>
                    <a:pt x="8" y="19"/>
                  </a:cubicBezTo>
                  <a:cubicBezTo>
                    <a:pt x="6" y="19"/>
                    <a:pt x="6" y="19"/>
                    <a:pt x="5" y="18"/>
                  </a:cubicBezTo>
                  <a:cubicBezTo>
                    <a:pt x="4" y="16"/>
                    <a:pt x="3" y="14"/>
                    <a:pt x="3" y="10"/>
                  </a:cubicBezTo>
                  <a:cubicBezTo>
                    <a:pt x="3" y="7"/>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6" name="ïśľïḑé">
              <a:extLst>
                <a:ext uri="{FF2B5EF4-FFF2-40B4-BE49-F238E27FC236}">
                  <a16:creationId xmlns="" xmlns:a16="http://schemas.microsoft.com/office/drawing/2014/main" id="{3D94FB7F-1D01-456A-B90C-3A791F1242AC}"/>
                </a:ext>
              </a:extLst>
            </p:cNvPr>
            <p:cNvSpPr/>
            <p:nvPr/>
          </p:nvSpPr>
          <p:spPr bwMode="auto">
            <a:xfrm>
              <a:off x="3563994" y="3601209"/>
              <a:ext cx="28037" cy="44392"/>
            </a:xfrm>
            <a:custGeom>
              <a:avLst/>
              <a:gdLst>
                <a:gd name="T0" fmla="*/ 3 w 13"/>
                <a:gd name="T1" fmla="*/ 4 h 21"/>
                <a:gd name="T2" fmla="*/ 1 w 13"/>
                <a:gd name="T3" fmla="*/ 10 h 21"/>
                <a:gd name="T4" fmla="*/ 1 w 13"/>
                <a:gd name="T5" fmla="*/ 15 h 21"/>
                <a:gd name="T6" fmla="*/ 4 w 13"/>
                <a:gd name="T7" fmla="*/ 20 h 21"/>
                <a:gd name="T8" fmla="*/ 9 w 13"/>
                <a:gd name="T9" fmla="*/ 21 h 21"/>
                <a:gd name="T10" fmla="*/ 12 w 13"/>
                <a:gd name="T11" fmla="*/ 18 h 21"/>
                <a:gd name="T12" fmla="*/ 13 w 13"/>
                <a:gd name="T13" fmla="*/ 13 h 21"/>
                <a:gd name="T14" fmla="*/ 11 w 13"/>
                <a:gd name="T15" fmla="*/ 9 h 21"/>
                <a:gd name="T16" fmla="*/ 7 w 13"/>
                <a:gd name="T17" fmla="*/ 9 h 21"/>
                <a:gd name="T18" fmla="*/ 5 w 13"/>
                <a:gd name="T19" fmla="*/ 9 h 21"/>
                <a:gd name="T20" fmla="*/ 4 w 13"/>
                <a:gd name="T21" fmla="*/ 11 h 21"/>
                <a:gd name="T22" fmla="*/ 3 w 13"/>
                <a:gd name="T23" fmla="*/ 12 h 21"/>
                <a:gd name="T24" fmla="*/ 3 w 13"/>
                <a:gd name="T25" fmla="*/ 8 h 21"/>
                <a:gd name="T26" fmla="*/ 5 w 13"/>
                <a:gd name="T27" fmla="*/ 4 h 21"/>
                <a:gd name="T28" fmla="*/ 8 w 13"/>
                <a:gd name="T29" fmla="*/ 1 h 21"/>
                <a:gd name="T30" fmla="*/ 8 w 13"/>
                <a:gd name="T31" fmla="*/ 1 h 21"/>
                <a:gd name="T32" fmla="*/ 7 w 13"/>
                <a:gd name="T33" fmla="*/ 0 h 21"/>
                <a:gd name="T34" fmla="*/ 3 w 13"/>
                <a:gd name="T35" fmla="*/ 4 h 21"/>
                <a:gd name="T36" fmla="*/ 9 w 13"/>
                <a:gd name="T37" fmla="*/ 11 h 21"/>
                <a:gd name="T38" fmla="*/ 11 w 13"/>
                <a:gd name="T39" fmla="*/ 14 h 21"/>
                <a:gd name="T40" fmla="*/ 11 w 13"/>
                <a:gd name="T41" fmla="*/ 18 h 21"/>
                <a:gd name="T42" fmla="*/ 9 w 13"/>
                <a:gd name="T43" fmla="*/ 20 h 21"/>
                <a:gd name="T44" fmla="*/ 6 w 13"/>
                <a:gd name="T45" fmla="*/ 19 h 21"/>
                <a:gd name="T46" fmla="*/ 4 w 13"/>
                <a:gd name="T47" fmla="*/ 15 h 21"/>
                <a:gd name="T48" fmla="*/ 4 w 13"/>
                <a:gd name="T49" fmla="*/ 13 h 21"/>
                <a:gd name="T50" fmla="*/ 4 w 13"/>
                <a:gd name="T51" fmla="*/ 12 h 21"/>
                <a:gd name="T52" fmla="*/ 6 w 13"/>
                <a:gd name="T53" fmla="*/ 11 h 21"/>
                <a:gd name="T54" fmla="*/ 9 w 13"/>
                <a:gd name="T5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21">
                  <a:moveTo>
                    <a:pt x="3" y="4"/>
                  </a:moveTo>
                  <a:cubicBezTo>
                    <a:pt x="2" y="6"/>
                    <a:pt x="1" y="8"/>
                    <a:pt x="1" y="10"/>
                  </a:cubicBezTo>
                  <a:cubicBezTo>
                    <a:pt x="0" y="11"/>
                    <a:pt x="1" y="13"/>
                    <a:pt x="1" y="15"/>
                  </a:cubicBezTo>
                  <a:cubicBezTo>
                    <a:pt x="2" y="17"/>
                    <a:pt x="3" y="19"/>
                    <a:pt x="4" y="20"/>
                  </a:cubicBezTo>
                  <a:cubicBezTo>
                    <a:pt x="6" y="21"/>
                    <a:pt x="7" y="21"/>
                    <a:pt x="9" y="21"/>
                  </a:cubicBezTo>
                  <a:cubicBezTo>
                    <a:pt x="10" y="20"/>
                    <a:pt x="12" y="19"/>
                    <a:pt x="12" y="18"/>
                  </a:cubicBezTo>
                  <a:cubicBezTo>
                    <a:pt x="13" y="16"/>
                    <a:pt x="13" y="14"/>
                    <a:pt x="13" y="13"/>
                  </a:cubicBezTo>
                  <a:cubicBezTo>
                    <a:pt x="13" y="11"/>
                    <a:pt x="12" y="10"/>
                    <a:pt x="11" y="9"/>
                  </a:cubicBezTo>
                  <a:cubicBezTo>
                    <a:pt x="10" y="9"/>
                    <a:pt x="8" y="8"/>
                    <a:pt x="7" y="9"/>
                  </a:cubicBezTo>
                  <a:cubicBezTo>
                    <a:pt x="6" y="9"/>
                    <a:pt x="6" y="9"/>
                    <a:pt x="5" y="9"/>
                  </a:cubicBezTo>
                  <a:cubicBezTo>
                    <a:pt x="5" y="10"/>
                    <a:pt x="5" y="10"/>
                    <a:pt x="4" y="11"/>
                  </a:cubicBezTo>
                  <a:cubicBezTo>
                    <a:pt x="3" y="12"/>
                    <a:pt x="3" y="12"/>
                    <a:pt x="3" y="12"/>
                  </a:cubicBezTo>
                  <a:cubicBezTo>
                    <a:pt x="3" y="10"/>
                    <a:pt x="3" y="9"/>
                    <a:pt x="3" y="8"/>
                  </a:cubicBezTo>
                  <a:cubicBezTo>
                    <a:pt x="3" y="6"/>
                    <a:pt x="4" y="5"/>
                    <a:pt x="5" y="4"/>
                  </a:cubicBezTo>
                  <a:cubicBezTo>
                    <a:pt x="6" y="3"/>
                    <a:pt x="7" y="2"/>
                    <a:pt x="8" y="1"/>
                  </a:cubicBezTo>
                  <a:cubicBezTo>
                    <a:pt x="8" y="1"/>
                    <a:pt x="8" y="1"/>
                    <a:pt x="8" y="1"/>
                  </a:cubicBezTo>
                  <a:cubicBezTo>
                    <a:pt x="7" y="0"/>
                    <a:pt x="7" y="0"/>
                    <a:pt x="7" y="0"/>
                  </a:cubicBezTo>
                  <a:cubicBezTo>
                    <a:pt x="5" y="1"/>
                    <a:pt x="4" y="3"/>
                    <a:pt x="3" y="4"/>
                  </a:cubicBezTo>
                  <a:close/>
                  <a:moveTo>
                    <a:pt x="9" y="11"/>
                  </a:moveTo>
                  <a:cubicBezTo>
                    <a:pt x="10" y="12"/>
                    <a:pt x="11" y="13"/>
                    <a:pt x="11" y="14"/>
                  </a:cubicBezTo>
                  <a:cubicBezTo>
                    <a:pt x="11" y="16"/>
                    <a:pt x="11" y="17"/>
                    <a:pt x="11" y="18"/>
                  </a:cubicBezTo>
                  <a:cubicBezTo>
                    <a:pt x="11" y="19"/>
                    <a:pt x="10" y="19"/>
                    <a:pt x="9" y="20"/>
                  </a:cubicBezTo>
                  <a:cubicBezTo>
                    <a:pt x="8" y="20"/>
                    <a:pt x="7" y="20"/>
                    <a:pt x="6" y="19"/>
                  </a:cubicBezTo>
                  <a:cubicBezTo>
                    <a:pt x="5" y="18"/>
                    <a:pt x="4" y="17"/>
                    <a:pt x="4" y="15"/>
                  </a:cubicBezTo>
                  <a:cubicBezTo>
                    <a:pt x="4" y="14"/>
                    <a:pt x="3" y="14"/>
                    <a:pt x="4" y="13"/>
                  </a:cubicBezTo>
                  <a:cubicBezTo>
                    <a:pt x="4" y="13"/>
                    <a:pt x="4" y="12"/>
                    <a:pt x="4" y="12"/>
                  </a:cubicBezTo>
                  <a:cubicBezTo>
                    <a:pt x="5" y="11"/>
                    <a:pt x="6" y="11"/>
                    <a:pt x="6" y="11"/>
                  </a:cubicBezTo>
                  <a:cubicBezTo>
                    <a:pt x="7" y="10"/>
                    <a:pt x="8" y="10"/>
                    <a:pt x="9" y="11"/>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7" name="i$ľíḋe">
              <a:extLst>
                <a:ext uri="{FF2B5EF4-FFF2-40B4-BE49-F238E27FC236}">
                  <a16:creationId xmlns="" xmlns:a16="http://schemas.microsoft.com/office/drawing/2014/main" id="{F394BFF8-59CE-4FE7-B61E-6CDC0F0AC55D}"/>
                </a:ext>
              </a:extLst>
            </p:cNvPr>
            <p:cNvSpPr/>
            <p:nvPr/>
          </p:nvSpPr>
          <p:spPr bwMode="auto">
            <a:xfrm>
              <a:off x="3357222" y="3605882"/>
              <a:ext cx="23364" cy="42056"/>
            </a:xfrm>
            <a:custGeom>
              <a:avLst/>
              <a:gdLst>
                <a:gd name="T0" fmla="*/ 5 w 11"/>
                <a:gd name="T1" fmla="*/ 19 h 20"/>
                <a:gd name="T2" fmla="*/ 10 w 11"/>
                <a:gd name="T3" fmla="*/ 20 h 20"/>
                <a:gd name="T4" fmla="*/ 10 w 11"/>
                <a:gd name="T5" fmla="*/ 19 h 20"/>
                <a:gd name="T6" fmla="*/ 9 w 11"/>
                <a:gd name="T7" fmla="*/ 19 h 20"/>
                <a:gd name="T8" fmla="*/ 7 w 11"/>
                <a:gd name="T9" fmla="*/ 18 h 20"/>
                <a:gd name="T10" fmla="*/ 7 w 11"/>
                <a:gd name="T11" fmla="*/ 17 h 20"/>
                <a:gd name="T12" fmla="*/ 7 w 11"/>
                <a:gd name="T13" fmla="*/ 15 h 20"/>
                <a:gd name="T14" fmla="*/ 9 w 11"/>
                <a:gd name="T15" fmla="*/ 10 h 20"/>
                <a:gd name="T16" fmla="*/ 11 w 11"/>
                <a:gd name="T17" fmla="*/ 2 h 20"/>
                <a:gd name="T18" fmla="*/ 11 w 11"/>
                <a:gd name="T19" fmla="*/ 1 h 20"/>
                <a:gd name="T20" fmla="*/ 11 w 11"/>
                <a:gd name="T21" fmla="*/ 0 h 20"/>
                <a:gd name="T22" fmla="*/ 3 w 11"/>
                <a:gd name="T23" fmla="*/ 1 h 20"/>
                <a:gd name="T24" fmla="*/ 3 w 11"/>
                <a:gd name="T25" fmla="*/ 3 h 20"/>
                <a:gd name="T26" fmla="*/ 3 w 11"/>
                <a:gd name="T27" fmla="*/ 3 h 20"/>
                <a:gd name="T28" fmla="*/ 4 w 11"/>
                <a:gd name="T29" fmla="*/ 3 h 20"/>
                <a:gd name="T30" fmla="*/ 7 w 11"/>
                <a:gd name="T31" fmla="*/ 2 h 20"/>
                <a:gd name="T32" fmla="*/ 8 w 11"/>
                <a:gd name="T33" fmla="*/ 2 h 20"/>
                <a:gd name="T34" fmla="*/ 8 w 11"/>
                <a:gd name="T35" fmla="*/ 2 h 20"/>
                <a:gd name="T36" fmla="*/ 7 w 11"/>
                <a:gd name="T37" fmla="*/ 6 h 20"/>
                <a:gd name="T38" fmla="*/ 5 w 11"/>
                <a:gd name="T39" fmla="*/ 14 h 20"/>
                <a:gd name="T40" fmla="*/ 4 w 11"/>
                <a:gd name="T41" fmla="*/ 17 h 20"/>
                <a:gd name="T42" fmla="*/ 2 w 11"/>
                <a:gd name="T43" fmla="*/ 17 h 20"/>
                <a:gd name="T44" fmla="*/ 1 w 11"/>
                <a:gd name="T45" fmla="*/ 17 h 20"/>
                <a:gd name="T46" fmla="*/ 0 w 11"/>
                <a:gd name="T47" fmla="*/ 18 h 20"/>
                <a:gd name="T48" fmla="*/ 5 w 11"/>
                <a:gd name="T49" fmla="*/ 19 h 20"/>
                <a:gd name="T50" fmla="*/ 5 w 11"/>
                <a:gd name="T5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20">
                  <a:moveTo>
                    <a:pt x="5" y="19"/>
                  </a:moveTo>
                  <a:cubicBezTo>
                    <a:pt x="6" y="19"/>
                    <a:pt x="8" y="20"/>
                    <a:pt x="10" y="20"/>
                  </a:cubicBezTo>
                  <a:cubicBezTo>
                    <a:pt x="10" y="19"/>
                    <a:pt x="10" y="19"/>
                    <a:pt x="10" y="19"/>
                  </a:cubicBezTo>
                  <a:cubicBezTo>
                    <a:pt x="9" y="19"/>
                    <a:pt x="9" y="19"/>
                    <a:pt x="9" y="19"/>
                  </a:cubicBezTo>
                  <a:cubicBezTo>
                    <a:pt x="8" y="19"/>
                    <a:pt x="7" y="19"/>
                    <a:pt x="7" y="18"/>
                  </a:cubicBezTo>
                  <a:cubicBezTo>
                    <a:pt x="7" y="18"/>
                    <a:pt x="7" y="18"/>
                    <a:pt x="7" y="17"/>
                  </a:cubicBezTo>
                  <a:cubicBezTo>
                    <a:pt x="7" y="17"/>
                    <a:pt x="7" y="16"/>
                    <a:pt x="7" y="15"/>
                  </a:cubicBezTo>
                  <a:cubicBezTo>
                    <a:pt x="9" y="10"/>
                    <a:pt x="9" y="10"/>
                    <a:pt x="9" y="10"/>
                  </a:cubicBezTo>
                  <a:cubicBezTo>
                    <a:pt x="11" y="2"/>
                    <a:pt x="11" y="2"/>
                    <a:pt x="11" y="2"/>
                  </a:cubicBezTo>
                  <a:cubicBezTo>
                    <a:pt x="11" y="1"/>
                    <a:pt x="11" y="1"/>
                    <a:pt x="11" y="1"/>
                  </a:cubicBezTo>
                  <a:cubicBezTo>
                    <a:pt x="11" y="0"/>
                    <a:pt x="11" y="0"/>
                    <a:pt x="11" y="0"/>
                  </a:cubicBezTo>
                  <a:cubicBezTo>
                    <a:pt x="9" y="1"/>
                    <a:pt x="6" y="1"/>
                    <a:pt x="3" y="1"/>
                  </a:cubicBezTo>
                  <a:cubicBezTo>
                    <a:pt x="3" y="3"/>
                    <a:pt x="3" y="3"/>
                    <a:pt x="3" y="3"/>
                  </a:cubicBezTo>
                  <a:cubicBezTo>
                    <a:pt x="3" y="3"/>
                    <a:pt x="3" y="3"/>
                    <a:pt x="3" y="3"/>
                  </a:cubicBezTo>
                  <a:cubicBezTo>
                    <a:pt x="3" y="3"/>
                    <a:pt x="3" y="3"/>
                    <a:pt x="4" y="3"/>
                  </a:cubicBezTo>
                  <a:cubicBezTo>
                    <a:pt x="4" y="3"/>
                    <a:pt x="5" y="2"/>
                    <a:pt x="7" y="2"/>
                  </a:cubicBezTo>
                  <a:cubicBezTo>
                    <a:pt x="7" y="2"/>
                    <a:pt x="8" y="2"/>
                    <a:pt x="8" y="2"/>
                  </a:cubicBezTo>
                  <a:cubicBezTo>
                    <a:pt x="8" y="2"/>
                    <a:pt x="8" y="2"/>
                    <a:pt x="8" y="2"/>
                  </a:cubicBezTo>
                  <a:cubicBezTo>
                    <a:pt x="8" y="2"/>
                    <a:pt x="8" y="4"/>
                    <a:pt x="7" y="6"/>
                  </a:cubicBezTo>
                  <a:cubicBezTo>
                    <a:pt x="5" y="14"/>
                    <a:pt x="5" y="14"/>
                    <a:pt x="5" y="14"/>
                  </a:cubicBezTo>
                  <a:cubicBezTo>
                    <a:pt x="5" y="16"/>
                    <a:pt x="4" y="17"/>
                    <a:pt x="4" y="17"/>
                  </a:cubicBezTo>
                  <a:cubicBezTo>
                    <a:pt x="4" y="17"/>
                    <a:pt x="3" y="17"/>
                    <a:pt x="2" y="17"/>
                  </a:cubicBezTo>
                  <a:cubicBezTo>
                    <a:pt x="1" y="17"/>
                    <a:pt x="1" y="17"/>
                    <a:pt x="1" y="17"/>
                  </a:cubicBezTo>
                  <a:cubicBezTo>
                    <a:pt x="0" y="18"/>
                    <a:pt x="0" y="18"/>
                    <a:pt x="0" y="18"/>
                  </a:cubicBezTo>
                  <a:cubicBezTo>
                    <a:pt x="2" y="18"/>
                    <a:pt x="4" y="19"/>
                    <a:pt x="5" y="19"/>
                  </a:cubicBezTo>
                  <a:cubicBezTo>
                    <a:pt x="5" y="19"/>
                    <a:pt x="5" y="19"/>
                    <a:pt x="5" y="19"/>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8" name="íṡļîdé">
              <a:extLst>
                <a:ext uri="{FF2B5EF4-FFF2-40B4-BE49-F238E27FC236}">
                  <a16:creationId xmlns="" xmlns:a16="http://schemas.microsoft.com/office/drawing/2014/main" id="{235059B0-FD03-4CC4-A2DA-502529B45B42}"/>
                </a:ext>
              </a:extLst>
            </p:cNvPr>
            <p:cNvSpPr/>
            <p:nvPr/>
          </p:nvSpPr>
          <p:spPr bwMode="auto">
            <a:xfrm>
              <a:off x="3005591" y="2711034"/>
              <a:ext cx="935735" cy="966109"/>
            </a:xfrm>
            <a:custGeom>
              <a:avLst/>
              <a:gdLst>
                <a:gd name="T0" fmla="*/ 222 w 444"/>
                <a:gd name="T1" fmla="*/ 17 h 457"/>
                <a:gd name="T2" fmla="*/ 427 w 444"/>
                <a:gd name="T3" fmla="*/ 222 h 457"/>
                <a:gd name="T4" fmla="*/ 294 w 444"/>
                <a:gd name="T5" fmla="*/ 413 h 457"/>
                <a:gd name="T6" fmla="*/ 298 w 444"/>
                <a:gd name="T7" fmla="*/ 422 h 457"/>
                <a:gd name="T8" fmla="*/ 436 w 444"/>
                <a:gd name="T9" fmla="*/ 222 h 457"/>
                <a:gd name="T10" fmla="*/ 222 w 444"/>
                <a:gd name="T11" fmla="*/ 7 h 457"/>
                <a:gd name="T12" fmla="*/ 8 w 444"/>
                <a:gd name="T13" fmla="*/ 222 h 457"/>
                <a:gd name="T14" fmla="*/ 146 w 444"/>
                <a:gd name="T15" fmla="*/ 422 h 457"/>
                <a:gd name="T16" fmla="*/ 150 w 444"/>
                <a:gd name="T17" fmla="*/ 413 h 457"/>
                <a:gd name="T18" fmla="*/ 18 w 444"/>
                <a:gd name="T19" fmla="*/ 222 h 457"/>
                <a:gd name="T20" fmla="*/ 222 w 444"/>
                <a:gd name="T21" fmla="*/ 17 h 457"/>
                <a:gd name="T22" fmla="*/ 284 w 444"/>
                <a:gd name="T23" fmla="*/ 416 h 457"/>
                <a:gd name="T24" fmla="*/ 222 w 444"/>
                <a:gd name="T25" fmla="*/ 426 h 457"/>
                <a:gd name="T26" fmla="*/ 159 w 444"/>
                <a:gd name="T27" fmla="*/ 416 h 457"/>
                <a:gd name="T28" fmla="*/ 152 w 444"/>
                <a:gd name="T29" fmla="*/ 432 h 457"/>
                <a:gd name="T30" fmla="*/ 152 w 444"/>
                <a:gd name="T31" fmla="*/ 432 h 457"/>
                <a:gd name="T32" fmla="*/ 152 w 444"/>
                <a:gd name="T33" fmla="*/ 432 h 457"/>
                <a:gd name="T34" fmla="*/ 149 w 444"/>
                <a:gd name="T35" fmla="*/ 437 h 457"/>
                <a:gd name="T36" fmla="*/ 222 w 444"/>
                <a:gd name="T37" fmla="*/ 449 h 457"/>
                <a:gd name="T38" fmla="*/ 295 w 444"/>
                <a:gd name="T39" fmla="*/ 437 h 457"/>
                <a:gd name="T40" fmla="*/ 292 w 444"/>
                <a:gd name="T41" fmla="*/ 432 h 457"/>
                <a:gd name="T42" fmla="*/ 291 w 444"/>
                <a:gd name="T43" fmla="*/ 432 h 457"/>
                <a:gd name="T44" fmla="*/ 291 w 444"/>
                <a:gd name="T45" fmla="*/ 431 h 457"/>
                <a:gd name="T46" fmla="*/ 284 w 444"/>
                <a:gd name="T47" fmla="*/ 416 h 457"/>
                <a:gd name="T48" fmla="*/ 137 w 444"/>
                <a:gd name="T49" fmla="*/ 440 h 457"/>
                <a:gd name="T50" fmla="*/ 136 w 444"/>
                <a:gd name="T51" fmla="*/ 440 h 457"/>
                <a:gd name="T52" fmla="*/ 142 w 444"/>
                <a:gd name="T53" fmla="*/ 428 h 457"/>
                <a:gd name="T54" fmla="*/ 0 w 444"/>
                <a:gd name="T55" fmla="*/ 222 h 457"/>
                <a:gd name="T56" fmla="*/ 222 w 444"/>
                <a:gd name="T57" fmla="*/ 0 h 457"/>
                <a:gd name="T58" fmla="*/ 444 w 444"/>
                <a:gd name="T59" fmla="*/ 222 h 457"/>
                <a:gd name="T60" fmla="*/ 301 w 444"/>
                <a:gd name="T61" fmla="*/ 429 h 457"/>
                <a:gd name="T62" fmla="*/ 307 w 444"/>
                <a:gd name="T63" fmla="*/ 441 h 457"/>
                <a:gd name="T64" fmla="*/ 305 w 444"/>
                <a:gd name="T65" fmla="*/ 441 h 457"/>
                <a:gd name="T66" fmla="*/ 305 w 444"/>
                <a:gd name="T67" fmla="*/ 441 h 457"/>
                <a:gd name="T68" fmla="*/ 222 w 444"/>
                <a:gd name="T69" fmla="*/ 457 h 457"/>
                <a:gd name="T70" fmla="*/ 136 w 444"/>
                <a:gd name="T71" fmla="*/ 440 h 457"/>
                <a:gd name="T72" fmla="*/ 137 w 444"/>
                <a:gd name="T73" fmla="*/ 44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4" h="457">
                  <a:moveTo>
                    <a:pt x="222" y="17"/>
                  </a:moveTo>
                  <a:cubicBezTo>
                    <a:pt x="335" y="17"/>
                    <a:pt x="427" y="109"/>
                    <a:pt x="427" y="222"/>
                  </a:cubicBezTo>
                  <a:cubicBezTo>
                    <a:pt x="427" y="309"/>
                    <a:pt x="371" y="384"/>
                    <a:pt x="294" y="413"/>
                  </a:cubicBezTo>
                  <a:cubicBezTo>
                    <a:pt x="298" y="422"/>
                    <a:pt x="298" y="422"/>
                    <a:pt x="298" y="422"/>
                  </a:cubicBezTo>
                  <a:cubicBezTo>
                    <a:pt x="379" y="391"/>
                    <a:pt x="436" y="313"/>
                    <a:pt x="436" y="222"/>
                  </a:cubicBezTo>
                  <a:cubicBezTo>
                    <a:pt x="436" y="104"/>
                    <a:pt x="340" y="7"/>
                    <a:pt x="222" y="7"/>
                  </a:cubicBezTo>
                  <a:cubicBezTo>
                    <a:pt x="104" y="7"/>
                    <a:pt x="8" y="104"/>
                    <a:pt x="8" y="222"/>
                  </a:cubicBezTo>
                  <a:cubicBezTo>
                    <a:pt x="8" y="313"/>
                    <a:pt x="65" y="391"/>
                    <a:pt x="146" y="422"/>
                  </a:cubicBezTo>
                  <a:cubicBezTo>
                    <a:pt x="150" y="413"/>
                    <a:pt x="150" y="413"/>
                    <a:pt x="150" y="413"/>
                  </a:cubicBezTo>
                  <a:cubicBezTo>
                    <a:pt x="73" y="384"/>
                    <a:pt x="18" y="309"/>
                    <a:pt x="18" y="222"/>
                  </a:cubicBezTo>
                  <a:cubicBezTo>
                    <a:pt x="18" y="109"/>
                    <a:pt x="109" y="17"/>
                    <a:pt x="222" y="17"/>
                  </a:cubicBezTo>
                  <a:close/>
                  <a:moveTo>
                    <a:pt x="284" y="416"/>
                  </a:moveTo>
                  <a:cubicBezTo>
                    <a:pt x="265" y="423"/>
                    <a:pt x="244" y="426"/>
                    <a:pt x="222" y="426"/>
                  </a:cubicBezTo>
                  <a:cubicBezTo>
                    <a:pt x="200" y="426"/>
                    <a:pt x="179" y="423"/>
                    <a:pt x="159" y="416"/>
                  </a:cubicBezTo>
                  <a:cubicBezTo>
                    <a:pt x="152" y="432"/>
                    <a:pt x="152" y="432"/>
                    <a:pt x="152" y="432"/>
                  </a:cubicBezTo>
                  <a:cubicBezTo>
                    <a:pt x="152" y="432"/>
                    <a:pt x="152" y="432"/>
                    <a:pt x="152" y="432"/>
                  </a:cubicBezTo>
                  <a:cubicBezTo>
                    <a:pt x="152" y="432"/>
                    <a:pt x="152" y="432"/>
                    <a:pt x="152" y="432"/>
                  </a:cubicBezTo>
                  <a:cubicBezTo>
                    <a:pt x="149" y="437"/>
                    <a:pt x="149" y="437"/>
                    <a:pt x="149" y="437"/>
                  </a:cubicBezTo>
                  <a:cubicBezTo>
                    <a:pt x="172" y="445"/>
                    <a:pt x="197" y="449"/>
                    <a:pt x="222" y="449"/>
                  </a:cubicBezTo>
                  <a:cubicBezTo>
                    <a:pt x="247" y="449"/>
                    <a:pt x="272" y="445"/>
                    <a:pt x="295" y="437"/>
                  </a:cubicBezTo>
                  <a:cubicBezTo>
                    <a:pt x="292" y="432"/>
                    <a:pt x="292" y="432"/>
                    <a:pt x="292" y="432"/>
                  </a:cubicBezTo>
                  <a:cubicBezTo>
                    <a:pt x="292" y="432"/>
                    <a:pt x="292" y="432"/>
                    <a:pt x="291" y="432"/>
                  </a:cubicBezTo>
                  <a:cubicBezTo>
                    <a:pt x="291" y="431"/>
                    <a:pt x="291" y="431"/>
                    <a:pt x="291" y="431"/>
                  </a:cubicBezTo>
                  <a:lnTo>
                    <a:pt x="284" y="416"/>
                  </a:lnTo>
                  <a:close/>
                  <a:moveTo>
                    <a:pt x="137" y="440"/>
                  </a:moveTo>
                  <a:cubicBezTo>
                    <a:pt x="136" y="440"/>
                    <a:pt x="136" y="440"/>
                    <a:pt x="136" y="440"/>
                  </a:cubicBezTo>
                  <a:cubicBezTo>
                    <a:pt x="142" y="428"/>
                    <a:pt x="142" y="428"/>
                    <a:pt x="142" y="428"/>
                  </a:cubicBezTo>
                  <a:cubicBezTo>
                    <a:pt x="59" y="396"/>
                    <a:pt x="0" y="316"/>
                    <a:pt x="0" y="222"/>
                  </a:cubicBezTo>
                  <a:cubicBezTo>
                    <a:pt x="0" y="99"/>
                    <a:pt x="100" y="0"/>
                    <a:pt x="222" y="0"/>
                  </a:cubicBezTo>
                  <a:cubicBezTo>
                    <a:pt x="344" y="0"/>
                    <a:pt x="444" y="99"/>
                    <a:pt x="444" y="222"/>
                  </a:cubicBezTo>
                  <a:cubicBezTo>
                    <a:pt x="444" y="316"/>
                    <a:pt x="385" y="397"/>
                    <a:pt x="301" y="429"/>
                  </a:cubicBezTo>
                  <a:cubicBezTo>
                    <a:pt x="307" y="441"/>
                    <a:pt x="307" y="441"/>
                    <a:pt x="307" y="441"/>
                  </a:cubicBezTo>
                  <a:cubicBezTo>
                    <a:pt x="305" y="441"/>
                    <a:pt x="305" y="441"/>
                    <a:pt x="305" y="441"/>
                  </a:cubicBezTo>
                  <a:cubicBezTo>
                    <a:pt x="305" y="441"/>
                    <a:pt x="305" y="441"/>
                    <a:pt x="305" y="441"/>
                  </a:cubicBezTo>
                  <a:cubicBezTo>
                    <a:pt x="279" y="451"/>
                    <a:pt x="251" y="457"/>
                    <a:pt x="222" y="457"/>
                  </a:cubicBezTo>
                  <a:cubicBezTo>
                    <a:pt x="192" y="457"/>
                    <a:pt x="163" y="451"/>
                    <a:pt x="136" y="440"/>
                  </a:cubicBezTo>
                  <a:lnTo>
                    <a:pt x="137" y="440"/>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9" name="íślíḑè">
              <a:extLst>
                <a:ext uri="{FF2B5EF4-FFF2-40B4-BE49-F238E27FC236}">
                  <a16:creationId xmlns="" xmlns:a16="http://schemas.microsoft.com/office/drawing/2014/main" id="{819721E6-46FE-461E-ADDA-298EBF81A504}"/>
                </a:ext>
              </a:extLst>
            </p:cNvPr>
            <p:cNvSpPr/>
            <p:nvPr/>
          </p:nvSpPr>
          <p:spPr bwMode="auto">
            <a:xfrm>
              <a:off x="3205355" y="2748417"/>
              <a:ext cx="544385" cy="844615"/>
            </a:xfrm>
            <a:custGeom>
              <a:avLst/>
              <a:gdLst>
                <a:gd name="T0" fmla="*/ 137 w 258"/>
                <a:gd name="T1" fmla="*/ 8 h 399"/>
                <a:gd name="T2" fmla="*/ 177 w 258"/>
                <a:gd name="T3" fmla="*/ 12 h 399"/>
                <a:gd name="T4" fmla="*/ 140 w 258"/>
                <a:gd name="T5" fmla="*/ 49 h 399"/>
                <a:gd name="T6" fmla="*/ 191 w 258"/>
                <a:gd name="T7" fmla="*/ 100 h 399"/>
                <a:gd name="T8" fmla="*/ 246 w 258"/>
                <a:gd name="T9" fmla="*/ 346 h 399"/>
                <a:gd name="T10" fmla="*/ 225 w 258"/>
                <a:gd name="T11" fmla="*/ 331 h 399"/>
                <a:gd name="T12" fmla="*/ 195 w 258"/>
                <a:gd name="T13" fmla="*/ 183 h 399"/>
                <a:gd name="T14" fmla="*/ 145 w 258"/>
                <a:gd name="T15" fmla="*/ 212 h 399"/>
                <a:gd name="T16" fmla="*/ 175 w 258"/>
                <a:gd name="T17" fmla="*/ 362 h 399"/>
                <a:gd name="T18" fmla="*/ 139 w 258"/>
                <a:gd name="T19" fmla="*/ 223 h 399"/>
                <a:gd name="T20" fmla="*/ 95 w 258"/>
                <a:gd name="T21" fmla="*/ 306 h 399"/>
                <a:gd name="T22" fmla="*/ 80 w 258"/>
                <a:gd name="T23" fmla="*/ 259 h 399"/>
                <a:gd name="T24" fmla="*/ 82 w 258"/>
                <a:gd name="T25" fmla="*/ 193 h 399"/>
                <a:gd name="T26" fmla="*/ 42 w 258"/>
                <a:gd name="T27" fmla="*/ 202 h 399"/>
                <a:gd name="T28" fmla="*/ 0 w 258"/>
                <a:gd name="T29" fmla="*/ 367 h 399"/>
                <a:gd name="T30" fmla="*/ 26 w 258"/>
                <a:gd name="T31" fmla="*/ 183 h 399"/>
                <a:gd name="T32" fmla="*/ 74 w 258"/>
                <a:gd name="T33" fmla="*/ 76 h 399"/>
                <a:gd name="T34" fmla="*/ 100 w 258"/>
                <a:gd name="T35" fmla="*/ 47 h 399"/>
                <a:gd name="T36" fmla="*/ 87 w 258"/>
                <a:gd name="T37" fmla="*/ 20 h 399"/>
                <a:gd name="T38" fmla="*/ 122 w 258"/>
                <a:gd name="T39" fmla="*/ 6 h 399"/>
                <a:gd name="T40" fmla="*/ 85 w 258"/>
                <a:gd name="T41" fmla="*/ 93 h 399"/>
                <a:gd name="T42" fmla="*/ 152 w 258"/>
                <a:gd name="T43" fmla="*/ 91 h 399"/>
                <a:gd name="T44" fmla="*/ 136 w 258"/>
                <a:gd name="T45" fmla="*/ 65 h 399"/>
                <a:gd name="T46" fmla="*/ 67 w 258"/>
                <a:gd name="T47" fmla="*/ 165 h 399"/>
                <a:gd name="T48" fmla="*/ 46 w 258"/>
                <a:gd name="T49" fmla="*/ 144 h 399"/>
                <a:gd name="T50" fmla="*/ 191 w 258"/>
                <a:gd name="T51" fmla="*/ 165 h 399"/>
                <a:gd name="T52" fmla="*/ 206 w 258"/>
                <a:gd name="T53" fmla="*/ 135 h 399"/>
                <a:gd name="T54" fmla="*/ 173 w 258"/>
                <a:gd name="T55" fmla="*/ 159 h 399"/>
                <a:gd name="T56" fmla="*/ 82 w 258"/>
                <a:gd name="T57" fmla="*/ 160 h 399"/>
                <a:gd name="T58" fmla="*/ 164 w 258"/>
                <a:gd name="T59" fmla="*/ 109 h 399"/>
                <a:gd name="T60" fmla="*/ 121 w 258"/>
                <a:gd name="T61" fmla="*/ 166 h 399"/>
                <a:gd name="T62" fmla="*/ 118 w 258"/>
                <a:gd name="T63" fmla="*/ 201 h 399"/>
                <a:gd name="T64" fmla="*/ 109 w 258"/>
                <a:gd name="T65" fmla="*/ 250 h 399"/>
                <a:gd name="T66" fmla="*/ 108 w 258"/>
                <a:gd name="T67" fmla="*/ 274 h 399"/>
                <a:gd name="T68" fmla="*/ 125 w 258"/>
                <a:gd name="T69" fmla="*/ 316 h 399"/>
                <a:gd name="T70" fmla="*/ 113 w 258"/>
                <a:gd name="T71" fmla="*/ 311 h 399"/>
                <a:gd name="T72" fmla="*/ 125 w 258"/>
                <a:gd name="T73" fmla="*/ 353 h 399"/>
                <a:gd name="T74" fmla="*/ 137 w 258"/>
                <a:gd name="T75" fmla="*/ 354 h 399"/>
                <a:gd name="T76" fmla="*/ 146 w 258"/>
                <a:gd name="T77" fmla="*/ 311 h 399"/>
                <a:gd name="T78" fmla="*/ 137 w 258"/>
                <a:gd name="T79" fmla="*/ 315 h 399"/>
                <a:gd name="T80" fmla="*/ 140 w 258"/>
                <a:gd name="T81" fmla="*/ 301 h 399"/>
                <a:gd name="T82" fmla="*/ 121 w 258"/>
                <a:gd name="T83" fmla="*/ 274 h 399"/>
                <a:gd name="T84" fmla="*/ 153 w 258"/>
                <a:gd name="T85" fmla="*/ 247 h 399"/>
                <a:gd name="T86" fmla="*/ 111 w 258"/>
                <a:gd name="T87" fmla="*/ 236 h 399"/>
                <a:gd name="T88" fmla="*/ 147 w 258"/>
                <a:gd name="T89" fmla="*/ 258 h 399"/>
                <a:gd name="T90" fmla="*/ 127 w 258"/>
                <a:gd name="T91" fmla="*/ 282 h 399"/>
                <a:gd name="T92" fmla="*/ 121 w 258"/>
                <a:gd name="T93" fmla="*/ 28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8" h="399">
                  <a:moveTo>
                    <a:pt x="122" y="6"/>
                  </a:moveTo>
                  <a:cubicBezTo>
                    <a:pt x="122" y="6"/>
                    <a:pt x="121" y="0"/>
                    <a:pt x="128" y="1"/>
                  </a:cubicBezTo>
                  <a:cubicBezTo>
                    <a:pt x="135" y="2"/>
                    <a:pt x="138" y="3"/>
                    <a:pt x="137" y="8"/>
                  </a:cubicBezTo>
                  <a:cubicBezTo>
                    <a:pt x="137" y="14"/>
                    <a:pt x="138" y="40"/>
                    <a:pt x="138" y="40"/>
                  </a:cubicBezTo>
                  <a:cubicBezTo>
                    <a:pt x="138" y="40"/>
                    <a:pt x="155" y="38"/>
                    <a:pt x="164" y="26"/>
                  </a:cubicBezTo>
                  <a:cubicBezTo>
                    <a:pt x="174" y="15"/>
                    <a:pt x="177" y="12"/>
                    <a:pt x="177" y="12"/>
                  </a:cubicBezTo>
                  <a:cubicBezTo>
                    <a:pt x="177" y="12"/>
                    <a:pt x="187" y="15"/>
                    <a:pt x="185" y="21"/>
                  </a:cubicBezTo>
                  <a:cubicBezTo>
                    <a:pt x="182" y="27"/>
                    <a:pt x="166" y="46"/>
                    <a:pt x="157" y="47"/>
                  </a:cubicBezTo>
                  <a:cubicBezTo>
                    <a:pt x="148" y="49"/>
                    <a:pt x="140" y="49"/>
                    <a:pt x="140" y="49"/>
                  </a:cubicBezTo>
                  <a:cubicBezTo>
                    <a:pt x="140" y="49"/>
                    <a:pt x="151" y="55"/>
                    <a:pt x="158" y="58"/>
                  </a:cubicBezTo>
                  <a:cubicBezTo>
                    <a:pt x="165" y="61"/>
                    <a:pt x="186" y="73"/>
                    <a:pt x="188" y="87"/>
                  </a:cubicBezTo>
                  <a:cubicBezTo>
                    <a:pt x="190" y="100"/>
                    <a:pt x="191" y="100"/>
                    <a:pt x="191" y="100"/>
                  </a:cubicBezTo>
                  <a:cubicBezTo>
                    <a:pt x="191" y="100"/>
                    <a:pt x="228" y="116"/>
                    <a:pt x="231" y="164"/>
                  </a:cubicBezTo>
                  <a:cubicBezTo>
                    <a:pt x="234" y="212"/>
                    <a:pt x="233" y="231"/>
                    <a:pt x="233" y="262"/>
                  </a:cubicBezTo>
                  <a:cubicBezTo>
                    <a:pt x="234" y="293"/>
                    <a:pt x="241" y="337"/>
                    <a:pt x="246" y="346"/>
                  </a:cubicBezTo>
                  <a:cubicBezTo>
                    <a:pt x="251" y="356"/>
                    <a:pt x="258" y="363"/>
                    <a:pt x="258" y="363"/>
                  </a:cubicBezTo>
                  <a:cubicBezTo>
                    <a:pt x="243" y="375"/>
                    <a:pt x="243" y="375"/>
                    <a:pt x="243" y="375"/>
                  </a:cubicBezTo>
                  <a:cubicBezTo>
                    <a:pt x="243" y="375"/>
                    <a:pt x="228" y="357"/>
                    <a:pt x="225" y="331"/>
                  </a:cubicBezTo>
                  <a:cubicBezTo>
                    <a:pt x="221" y="305"/>
                    <a:pt x="217" y="222"/>
                    <a:pt x="217" y="211"/>
                  </a:cubicBezTo>
                  <a:cubicBezTo>
                    <a:pt x="217" y="201"/>
                    <a:pt x="217" y="200"/>
                    <a:pt x="217" y="200"/>
                  </a:cubicBezTo>
                  <a:cubicBezTo>
                    <a:pt x="217" y="200"/>
                    <a:pt x="205" y="188"/>
                    <a:pt x="195" y="183"/>
                  </a:cubicBezTo>
                  <a:cubicBezTo>
                    <a:pt x="184" y="179"/>
                    <a:pt x="185" y="179"/>
                    <a:pt x="185" y="179"/>
                  </a:cubicBezTo>
                  <a:cubicBezTo>
                    <a:pt x="185" y="179"/>
                    <a:pt x="176" y="194"/>
                    <a:pt x="167" y="201"/>
                  </a:cubicBezTo>
                  <a:cubicBezTo>
                    <a:pt x="159" y="207"/>
                    <a:pt x="145" y="212"/>
                    <a:pt x="145" y="212"/>
                  </a:cubicBezTo>
                  <a:cubicBezTo>
                    <a:pt x="145" y="212"/>
                    <a:pt x="167" y="220"/>
                    <a:pt x="173" y="238"/>
                  </a:cubicBezTo>
                  <a:cubicBezTo>
                    <a:pt x="179" y="255"/>
                    <a:pt x="178" y="293"/>
                    <a:pt x="177" y="322"/>
                  </a:cubicBezTo>
                  <a:cubicBezTo>
                    <a:pt x="176" y="352"/>
                    <a:pt x="177" y="358"/>
                    <a:pt x="175" y="362"/>
                  </a:cubicBezTo>
                  <a:cubicBezTo>
                    <a:pt x="172" y="365"/>
                    <a:pt x="165" y="365"/>
                    <a:pt x="164" y="359"/>
                  </a:cubicBezTo>
                  <a:cubicBezTo>
                    <a:pt x="163" y="353"/>
                    <a:pt x="163" y="292"/>
                    <a:pt x="163" y="272"/>
                  </a:cubicBezTo>
                  <a:cubicBezTo>
                    <a:pt x="163" y="253"/>
                    <a:pt x="151" y="227"/>
                    <a:pt x="139" y="223"/>
                  </a:cubicBezTo>
                  <a:cubicBezTo>
                    <a:pt x="127" y="219"/>
                    <a:pt x="129" y="220"/>
                    <a:pt x="129" y="220"/>
                  </a:cubicBezTo>
                  <a:cubicBezTo>
                    <a:pt x="129" y="220"/>
                    <a:pt x="112" y="227"/>
                    <a:pt x="104" y="240"/>
                  </a:cubicBezTo>
                  <a:cubicBezTo>
                    <a:pt x="95" y="254"/>
                    <a:pt x="95" y="268"/>
                    <a:pt x="95" y="306"/>
                  </a:cubicBezTo>
                  <a:cubicBezTo>
                    <a:pt x="95" y="343"/>
                    <a:pt x="96" y="359"/>
                    <a:pt x="92" y="362"/>
                  </a:cubicBezTo>
                  <a:cubicBezTo>
                    <a:pt x="87" y="365"/>
                    <a:pt x="84" y="367"/>
                    <a:pt x="83" y="362"/>
                  </a:cubicBezTo>
                  <a:cubicBezTo>
                    <a:pt x="82" y="357"/>
                    <a:pt x="78" y="273"/>
                    <a:pt x="80" y="259"/>
                  </a:cubicBezTo>
                  <a:cubicBezTo>
                    <a:pt x="81" y="245"/>
                    <a:pt x="87" y="229"/>
                    <a:pt x="98" y="221"/>
                  </a:cubicBezTo>
                  <a:cubicBezTo>
                    <a:pt x="110" y="213"/>
                    <a:pt x="110" y="213"/>
                    <a:pt x="110" y="213"/>
                  </a:cubicBezTo>
                  <a:cubicBezTo>
                    <a:pt x="110" y="213"/>
                    <a:pt x="90" y="204"/>
                    <a:pt x="82" y="193"/>
                  </a:cubicBezTo>
                  <a:cubicBezTo>
                    <a:pt x="74" y="182"/>
                    <a:pt x="73" y="179"/>
                    <a:pt x="73" y="179"/>
                  </a:cubicBezTo>
                  <a:cubicBezTo>
                    <a:pt x="73" y="179"/>
                    <a:pt x="62" y="183"/>
                    <a:pt x="53" y="190"/>
                  </a:cubicBezTo>
                  <a:cubicBezTo>
                    <a:pt x="45" y="198"/>
                    <a:pt x="42" y="202"/>
                    <a:pt x="42" y="202"/>
                  </a:cubicBezTo>
                  <a:cubicBezTo>
                    <a:pt x="42" y="202"/>
                    <a:pt x="41" y="257"/>
                    <a:pt x="38" y="289"/>
                  </a:cubicBezTo>
                  <a:cubicBezTo>
                    <a:pt x="34" y="321"/>
                    <a:pt x="26" y="356"/>
                    <a:pt x="20" y="365"/>
                  </a:cubicBezTo>
                  <a:cubicBezTo>
                    <a:pt x="13" y="374"/>
                    <a:pt x="0" y="367"/>
                    <a:pt x="0" y="367"/>
                  </a:cubicBezTo>
                  <a:cubicBezTo>
                    <a:pt x="0" y="367"/>
                    <a:pt x="5" y="357"/>
                    <a:pt x="8" y="349"/>
                  </a:cubicBezTo>
                  <a:cubicBezTo>
                    <a:pt x="10" y="342"/>
                    <a:pt x="25" y="309"/>
                    <a:pt x="25" y="278"/>
                  </a:cubicBezTo>
                  <a:cubicBezTo>
                    <a:pt x="25" y="247"/>
                    <a:pt x="27" y="203"/>
                    <a:pt x="26" y="183"/>
                  </a:cubicBezTo>
                  <a:cubicBezTo>
                    <a:pt x="26" y="162"/>
                    <a:pt x="32" y="135"/>
                    <a:pt x="45" y="122"/>
                  </a:cubicBezTo>
                  <a:cubicBezTo>
                    <a:pt x="58" y="108"/>
                    <a:pt x="68" y="102"/>
                    <a:pt x="68" y="102"/>
                  </a:cubicBezTo>
                  <a:cubicBezTo>
                    <a:pt x="68" y="102"/>
                    <a:pt x="68" y="81"/>
                    <a:pt x="74" y="76"/>
                  </a:cubicBezTo>
                  <a:cubicBezTo>
                    <a:pt x="79" y="71"/>
                    <a:pt x="102" y="55"/>
                    <a:pt x="112" y="54"/>
                  </a:cubicBezTo>
                  <a:cubicBezTo>
                    <a:pt x="122" y="53"/>
                    <a:pt x="121" y="53"/>
                    <a:pt x="121" y="53"/>
                  </a:cubicBezTo>
                  <a:cubicBezTo>
                    <a:pt x="121" y="53"/>
                    <a:pt x="110" y="50"/>
                    <a:pt x="100" y="47"/>
                  </a:cubicBezTo>
                  <a:cubicBezTo>
                    <a:pt x="91" y="43"/>
                    <a:pt x="80" y="32"/>
                    <a:pt x="77" y="26"/>
                  </a:cubicBezTo>
                  <a:cubicBezTo>
                    <a:pt x="73" y="21"/>
                    <a:pt x="72" y="14"/>
                    <a:pt x="75" y="14"/>
                  </a:cubicBezTo>
                  <a:cubicBezTo>
                    <a:pt x="77" y="13"/>
                    <a:pt x="82" y="10"/>
                    <a:pt x="87" y="20"/>
                  </a:cubicBezTo>
                  <a:cubicBezTo>
                    <a:pt x="93" y="30"/>
                    <a:pt x="106" y="39"/>
                    <a:pt x="112" y="40"/>
                  </a:cubicBezTo>
                  <a:cubicBezTo>
                    <a:pt x="119" y="40"/>
                    <a:pt x="121" y="39"/>
                    <a:pt x="121" y="39"/>
                  </a:cubicBezTo>
                  <a:lnTo>
                    <a:pt x="122" y="6"/>
                  </a:lnTo>
                  <a:close/>
                  <a:moveTo>
                    <a:pt x="127" y="60"/>
                  </a:moveTo>
                  <a:cubicBezTo>
                    <a:pt x="127" y="60"/>
                    <a:pt x="103" y="76"/>
                    <a:pt x="97" y="77"/>
                  </a:cubicBezTo>
                  <a:cubicBezTo>
                    <a:pt x="90" y="78"/>
                    <a:pt x="85" y="90"/>
                    <a:pt x="85" y="93"/>
                  </a:cubicBezTo>
                  <a:cubicBezTo>
                    <a:pt x="84" y="97"/>
                    <a:pt x="84" y="97"/>
                    <a:pt x="84" y="97"/>
                  </a:cubicBezTo>
                  <a:cubicBezTo>
                    <a:pt x="84" y="97"/>
                    <a:pt x="106" y="88"/>
                    <a:pt x="114" y="87"/>
                  </a:cubicBezTo>
                  <a:cubicBezTo>
                    <a:pt x="122" y="85"/>
                    <a:pt x="139" y="86"/>
                    <a:pt x="152" y="91"/>
                  </a:cubicBezTo>
                  <a:cubicBezTo>
                    <a:pt x="165" y="96"/>
                    <a:pt x="170" y="95"/>
                    <a:pt x="172" y="97"/>
                  </a:cubicBezTo>
                  <a:cubicBezTo>
                    <a:pt x="175" y="98"/>
                    <a:pt x="177" y="86"/>
                    <a:pt x="166" y="79"/>
                  </a:cubicBezTo>
                  <a:cubicBezTo>
                    <a:pt x="156" y="72"/>
                    <a:pt x="142" y="67"/>
                    <a:pt x="136" y="65"/>
                  </a:cubicBezTo>
                  <a:cubicBezTo>
                    <a:pt x="131" y="62"/>
                    <a:pt x="127" y="60"/>
                    <a:pt x="127" y="60"/>
                  </a:cubicBezTo>
                  <a:close/>
                  <a:moveTo>
                    <a:pt x="66" y="120"/>
                  </a:moveTo>
                  <a:cubicBezTo>
                    <a:pt x="67" y="165"/>
                    <a:pt x="67" y="165"/>
                    <a:pt x="67" y="165"/>
                  </a:cubicBezTo>
                  <a:cubicBezTo>
                    <a:pt x="67" y="165"/>
                    <a:pt x="51" y="171"/>
                    <a:pt x="46" y="177"/>
                  </a:cubicBezTo>
                  <a:cubicBezTo>
                    <a:pt x="42" y="184"/>
                    <a:pt x="42" y="184"/>
                    <a:pt x="42" y="184"/>
                  </a:cubicBezTo>
                  <a:cubicBezTo>
                    <a:pt x="42" y="184"/>
                    <a:pt x="37" y="161"/>
                    <a:pt x="46" y="144"/>
                  </a:cubicBezTo>
                  <a:cubicBezTo>
                    <a:pt x="55" y="126"/>
                    <a:pt x="66" y="120"/>
                    <a:pt x="66" y="120"/>
                  </a:cubicBezTo>
                  <a:close/>
                  <a:moveTo>
                    <a:pt x="193" y="121"/>
                  </a:moveTo>
                  <a:cubicBezTo>
                    <a:pt x="191" y="165"/>
                    <a:pt x="191" y="165"/>
                    <a:pt x="191" y="165"/>
                  </a:cubicBezTo>
                  <a:cubicBezTo>
                    <a:pt x="191" y="165"/>
                    <a:pt x="206" y="174"/>
                    <a:pt x="211" y="177"/>
                  </a:cubicBezTo>
                  <a:cubicBezTo>
                    <a:pt x="217" y="181"/>
                    <a:pt x="218" y="182"/>
                    <a:pt x="218" y="182"/>
                  </a:cubicBezTo>
                  <a:cubicBezTo>
                    <a:pt x="218" y="182"/>
                    <a:pt x="219" y="152"/>
                    <a:pt x="206" y="135"/>
                  </a:cubicBezTo>
                  <a:cubicBezTo>
                    <a:pt x="194" y="117"/>
                    <a:pt x="193" y="121"/>
                    <a:pt x="193" y="121"/>
                  </a:cubicBezTo>
                  <a:close/>
                  <a:moveTo>
                    <a:pt x="175" y="112"/>
                  </a:moveTo>
                  <a:cubicBezTo>
                    <a:pt x="173" y="159"/>
                    <a:pt x="173" y="159"/>
                    <a:pt x="173" y="159"/>
                  </a:cubicBezTo>
                  <a:cubicBezTo>
                    <a:pt x="173" y="159"/>
                    <a:pt x="149" y="152"/>
                    <a:pt x="127" y="152"/>
                  </a:cubicBezTo>
                  <a:cubicBezTo>
                    <a:pt x="106" y="152"/>
                    <a:pt x="92" y="157"/>
                    <a:pt x="87" y="159"/>
                  </a:cubicBezTo>
                  <a:cubicBezTo>
                    <a:pt x="83" y="160"/>
                    <a:pt x="82" y="160"/>
                    <a:pt x="82" y="160"/>
                  </a:cubicBezTo>
                  <a:cubicBezTo>
                    <a:pt x="83" y="113"/>
                    <a:pt x="83" y="113"/>
                    <a:pt x="83" y="113"/>
                  </a:cubicBezTo>
                  <a:cubicBezTo>
                    <a:pt x="83" y="113"/>
                    <a:pt x="106" y="104"/>
                    <a:pt x="121" y="104"/>
                  </a:cubicBezTo>
                  <a:cubicBezTo>
                    <a:pt x="137" y="104"/>
                    <a:pt x="159" y="106"/>
                    <a:pt x="164" y="109"/>
                  </a:cubicBezTo>
                  <a:cubicBezTo>
                    <a:pt x="169" y="111"/>
                    <a:pt x="175" y="112"/>
                    <a:pt x="175" y="112"/>
                  </a:cubicBezTo>
                  <a:close/>
                  <a:moveTo>
                    <a:pt x="88" y="177"/>
                  </a:moveTo>
                  <a:cubicBezTo>
                    <a:pt x="88" y="177"/>
                    <a:pt x="105" y="167"/>
                    <a:pt x="121" y="166"/>
                  </a:cubicBezTo>
                  <a:cubicBezTo>
                    <a:pt x="137" y="166"/>
                    <a:pt x="168" y="170"/>
                    <a:pt x="170" y="173"/>
                  </a:cubicBezTo>
                  <a:cubicBezTo>
                    <a:pt x="172" y="175"/>
                    <a:pt x="157" y="191"/>
                    <a:pt x="146" y="197"/>
                  </a:cubicBezTo>
                  <a:cubicBezTo>
                    <a:pt x="136" y="204"/>
                    <a:pt x="130" y="207"/>
                    <a:pt x="118" y="201"/>
                  </a:cubicBezTo>
                  <a:cubicBezTo>
                    <a:pt x="105" y="195"/>
                    <a:pt x="88" y="177"/>
                    <a:pt x="88" y="177"/>
                  </a:cubicBezTo>
                  <a:close/>
                  <a:moveTo>
                    <a:pt x="111" y="236"/>
                  </a:moveTo>
                  <a:cubicBezTo>
                    <a:pt x="110" y="238"/>
                    <a:pt x="105" y="247"/>
                    <a:pt x="109" y="250"/>
                  </a:cubicBezTo>
                  <a:cubicBezTo>
                    <a:pt x="113" y="254"/>
                    <a:pt x="126" y="252"/>
                    <a:pt x="126" y="252"/>
                  </a:cubicBezTo>
                  <a:cubicBezTo>
                    <a:pt x="126" y="252"/>
                    <a:pt x="130" y="259"/>
                    <a:pt x="122" y="261"/>
                  </a:cubicBezTo>
                  <a:cubicBezTo>
                    <a:pt x="115" y="262"/>
                    <a:pt x="104" y="268"/>
                    <a:pt x="108" y="274"/>
                  </a:cubicBezTo>
                  <a:cubicBezTo>
                    <a:pt x="112" y="279"/>
                    <a:pt x="117" y="281"/>
                    <a:pt x="115" y="284"/>
                  </a:cubicBezTo>
                  <a:cubicBezTo>
                    <a:pt x="113" y="287"/>
                    <a:pt x="108" y="302"/>
                    <a:pt x="115" y="307"/>
                  </a:cubicBezTo>
                  <a:cubicBezTo>
                    <a:pt x="123" y="312"/>
                    <a:pt x="125" y="316"/>
                    <a:pt x="125" y="316"/>
                  </a:cubicBezTo>
                  <a:cubicBezTo>
                    <a:pt x="126" y="342"/>
                    <a:pt x="126" y="342"/>
                    <a:pt x="126" y="342"/>
                  </a:cubicBezTo>
                  <a:cubicBezTo>
                    <a:pt x="126" y="342"/>
                    <a:pt x="117" y="332"/>
                    <a:pt x="117" y="327"/>
                  </a:cubicBezTo>
                  <a:cubicBezTo>
                    <a:pt x="117" y="322"/>
                    <a:pt x="116" y="311"/>
                    <a:pt x="113" y="311"/>
                  </a:cubicBezTo>
                  <a:cubicBezTo>
                    <a:pt x="109" y="310"/>
                    <a:pt x="106" y="314"/>
                    <a:pt x="106" y="322"/>
                  </a:cubicBezTo>
                  <a:cubicBezTo>
                    <a:pt x="107" y="330"/>
                    <a:pt x="108" y="343"/>
                    <a:pt x="115" y="347"/>
                  </a:cubicBezTo>
                  <a:cubicBezTo>
                    <a:pt x="122" y="352"/>
                    <a:pt x="125" y="353"/>
                    <a:pt x="125" y="353"/>
                  </a:cubicBezTo>
                  <a:cubicBezTo>
                    <a:pt x="125" y="391"/>
                    <a:pt x="125" y="391"/>
                    <a:pt x="125" y="391"/>
                  </a:cubicBezTo>
                  <a:cubicBezTo>
                    <a:pt x="125" y="391"/>
                    <a:pt x="134" y="399"/>
                    <a:pt x="135" y="393"/>
                  </a:cubicBezTo>
                  <a:cubicBezTo>
                    <a:pt x="136" y="386"/>
                    <a:pt x="137" y="354"/>
                    <a:pt x="137" y="354"/>
                  </a:cubicBezTo>
                  <a:cubicBezTo>
                    <a:pt x="137" y="354"/>
                    <a:pt x="150" y="348"/>
                    <a:pt x="153" y="340"/>
                  </a:cubicBezTo>
                  <a:cubicBezTo>
                    <a:pt x="155" y="331"/>
                    <a:pt x="156" y="311"/>
                    <a:pt x="156" y="311"/>
                  </a:cubicBezTo>
                  <a:cubicBezTo>
                    <a:pt x="156" y="311"/>
                    <a:pt x="146" y="308"/>
                    <a:pt x="146" y="311"/>
                  </a:cubicBezTo>
                  <a:cubicBezTo>
                    <a:pt x="146" y="314"/>
                    <a:pt x="147" y="334"/>
                    <a:pt x="142" y="339"/>
                  </a:cubicBezTo>
                  <a:cubicBezTo>
                    <a:pt x="137" y="344"/>
                    <a:pt x="137" y="344"/>
                    <a:pt x="137" y="344"/>
                  </a:cubicBezTo>
                  <a:cubicBezTo>
                    <a:pt x="137" y="315"/>
                    <a:pt x="137" y="315"/>
                    <a:pt x="137" y="315"/>
                  </a:cubicBezTo>
                  <a:cubicBezTo>
                    <a:pt x="137" y="315"/>
                    <a:pt x="151" y="312"/>
                    <a:pt x="152" y="298"/>
                  </a:cubicBezTo>
                  <a:cubicBezTo>
                    <a:pt x="152" y="285"/>
                    <a:pt x="147" y="276"/>
                    <a:pt x="145" y="283"/>
                  </a:cubicBezTo>
                  <a:cubicBezTo>
                    <a:pt x="142" y="290"/>
                    <a:pt x="143" y="297"/>
                    <a:pt x="140" y="301"/>
                  </a:cubicBezTo>
                  <a:cubicBezTo>
                    <a:pt x="137" y="304"/>
                    <a:pt x="137" y="304"/>
                    <a:pt x="137" y="304"/>
                  </a:cubicBezTo>
                  <a:cubicBezTo>
                    <a:pt x="137" y="304"/>
                    <a:pt x="139" y="284"/>
                    <a:pt x="137" y="280"/>
                  </a:cubicBezTo>
                  <a:cubicBezTo>
                    <a:pt x="135" y="276"/>
                    <a:pt x="125" y="275"/>
                    <a:pt x="121" y="274"/>
                  </a:cubicBezTo>
                  <a:cubicBezTo>
                    <a:pt x="118" y="273"/>
                    <a:pt x="112" y="271"/>
                    <a:pt x="122" y="270"/>
                  </a:cubicBezTo>
                  <a:cubicBezTo>
                    <a:pt x="132" y="268"/>
                    <a:pt x="149" y="270"/>
                    <a:pt x="153" y="265"/>
                  </a:cubicBezTo>
                  <a:cubicBezTo>
                    <a:pt x="156" y="261"/>
                    <a:pt x="159" y="250"/>
                    <a:pt x="153" y="247"/>
                  </a:cubicBezTo>
                  <a:cubicBezTo>
                    <a:pt x="147" y="244"/>
                    <a:pt x="138" y="243"/>
                    <a:pt x="128" y="243"/>
                  </a:cubicBezTo>
                  <a:cubicBezTo>
                    <a:pt x="118" y="243"/>
                    <a:pt x="117" y="242"/>
                    <a:pt x="119" y="238"/>
                  </a:cubicBezTo>
                  <a:cubicBezTo>
                    <a:pt x="120" y="235"/>
                    <a:pt x="112" y="235"/>
                    <a:pt x="111" y="236"/>
                  </a:cubicBezTo>
                  <a:close/>
                  <a:moveTo>
                    <a:pt x="136" y="251"/>
                  </a:moveTo>
                  <a:cubicBezTo>
                    <a:pt x="136" y="251"/>
                    <a:pt x="129" y="260"/>
                    <a:pt x="135" y="260"/>
                  </a:cubicBezTo>
                  <a:cubicBezTo>
                    <a:pt x="142" y="260"/>
                    <a:pt x="147" y="260"/>
                    <a:pt x="147" y="258"/>
                  </a:cubicBezTo>
                  <a:cubicBezTo>
                    <a:pt x="147" y="256"/>
                    <a:pt x="145" y="253"/>
                    <a:pt x="141" y="252"/>
                  </a:cubicBezTo>
                  <a:cubicBezTo>
                    <a:pt x="137" y="252"/>
                    <a:pt x="136" y="251"/>
                    <a:pt x="136" y="251"/>
                  </a:cubicBezTo>
                  <a:close/>
                  <a:moveTo>
                    <a:pt x="127" y="282"/>
                  </a:moveTo>
                  <a:cubicBezTo>
                    <a:pt x="127" y="304"/>
                    <a:pt x="127" y="304"/>
                    <a:pt x="127" y="304"/>
                  </a:cubicBezTo>
                  <a:cubicBezTo>
                    <a:pt x="127" y="304"/>
                    <a:pt x="120" y="303"/>
                    <a:pt x="119" y="294"/>
                  </a:cubicBezTo>
                  <a:cubicBezTo>
                    <a:pt x="119" y="285"/>
                    <a:pt x="118" y="283"/>
                    <a:pt x="121" y="282"/>
                  </a:cubicBezTo>
                  <a:cubicBezTo>
                    <a:pt x="124" y="281"/>
                    <a:pt x="127" y="282"/>
                    <a:pt x="127" y="2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0" name="iSlîdé">
              <a:extLst>
                <a:ext uri="{FF2B5EF4-FFF2-40B4-BE49-F238E27FC236}">
                  <a16:creationId xmlns="" xmlns:a16="http://schemas.microsoft.com/office/drawing/2014/main" id="{E6AB2468-3042-4B5A-83E1-25FEF605A36D}"/>
                </a:ext>
              </a:extLst>
            </p:cNvPr>
            <p:cNvSpPr/>
            <p:nvPr/>
          </p:nvSpPr>
          <p:spPr bwMode="auto">
            <a:xfrm>
              <a:off x="3899271" y="2881593"/>
              <a:ext cx="164718" cy="116821"/>
            </a:xfrm>
            <a:custGeom>
              <a:avLst/>
              <a:gdLst>
                <a:gd name="T0" fmla="*/ 33 w 78"/>
                <a:gd name="T1" fmla="*/ 27 h 55"/>
                <a:gd name="T2" fmla="*/ 34 w 78"/>
                <a:gd name="T3" fmla="*/ 36 h 55"/>
                <a:gd name="T4" fmla="*/ 27 w 78"/>
                <a:gd name="T5" fmla="*/ 34 h 55"/>
                <a:gd name="T6" fmla="*/ 30 w 78"/>
                <a:gd name="T7" fmla="*/ 40 h 55"/>
                <a:gd name="T8" fmla="*/ 29 w 78"/>
                <a:gd name="T9" fmla="*/ 48 h 55"/>
                <a:gd name="T10" fmla="*/ 19 w 78"/>
                <a:gd name="T11" fmla="*/ 43 h 55"/>
                <a:gd name="T12" fmla="*/ 2 w 78"/>
                <a:gd name="T13" fmla="*/ 36 h 55"/>
                <a:gd name="T14" fmla="*/ 2 w 78"/>
                <a:gd name="T15" fmla="*/ 28 h 55"/>
                <a:gd name="T16" fmla="*/ 11 w 78"/>
                <a:gd name="T17" fmla="*/ 38 h 55"/>
                <a:gd name="T18" fmla="*/ 17 w 78"/>
                <a:gd name="T19" fmla="*/ 36 h 55"/>
                <a:gd name="T20" fmla="*/ 11 w 78"/>
                <a:gd name="T21" fmla="*/ 23 h 55"/>
                <a:gd name="T22" fmla="*/ 19 w 78"/>
                <a:gd name="T23" fmla="*/ 29 h 55"/>
                <a:gd name="T24" fmla="*/ 23 w 78"/>
                <a:gd name="T25" fmla="*/ 32 h 55"/>
                <a:gd name="T26" fmla="*/ 30 w 78"/>
                <a:gd name="T27" fmla="*/ 30 h 55"/>
                <a:gd name="T28" fmla="*/ 29 w 78"/>
                <a:gd name="T29" fmla="*/ 28 h 55"/>
                <a:gd name="T30" fmla="*/ 22 w 78"/>
                <a:gd name="T31" fmla="*/ 22 h 55"/>
                <a:gd name="T32" fmla="*/ 72 w 78"/>
                <a:gd name="T33" fmla="*/ 25 h 55"/>
                <a:gd name="T34" fmla="*/ 70 w 78"/>
                <a:gd name="T35" fmla="*/ 26 h 55"/>
                <a:gd name="T36" fmla="*/ 69 w 78"/>
                <a:gd name="T37" fmla="*/ 17 h 55"/>
                <a:gd name="T38" fmla="*/ 68 w 78"/>
                <a:gd name="T39" fmla="*/ 17 h 55"/>
                <a:gd name="T40" fmla="*/ 49 w 78"/>
                <a:gd name="T41" fmla="*/ 27 h 55"/>
                <a:gd name="T42" fmla="*/ 46 w 78"/>
                <a:gd name="T43" fmla="*/ 28 h 55"/>
                <a:gd name="T44" fmla="*/ 49 w 78"/>
                <a:gd name="T45" fmla="*/ 27 h 55"/>
                <a:gd name="T46" fmla="*/ 53 w 78"/>
                <a:gd name="T47" fmla="*/ 27 h 55"/>
                <a:gd name="T48" fmla="*/ 52 w 78"/>
                <a:gd name="T49" fmla="*/ 27 h 55"/>
                <a:gd name="T50" fmla="*/ 49 w 78"/>
                <a:gd name="T51" fmla="*/ 23 h 55"/>
                <a:gd name="T52" fmla="*/ 52 w 78"/>
                <a:gd name="T53" fmla="*/ 22 h 55"/>
                <a:gd name="T54" fmla="*/ 60 w 78"/>
                <a:gd name="T55" fmla="*/ 25 h 55"/>
                <a:gd name="T56" fmla="*/ 57 w 78"/>
                <a:gd name="T57" fmla="*/ 25 h 55"/>
                <a:gd name="T58" fmla="*/ 36 w 78"/>
                <a:gd name="T59" fmla="*/ 8 h 55"/>
                <a:gd name="T60" fmla="*/ 43 w 78"/>
                <a:gd name="T61" fmla="*/ 7 h 55"/>
                <a:gd name="T62" fmla="*/ 48 w 78"/>
                <a:gd name="T63" fmla="*/ 10 h 55"/>
                <a:gd name="T64" fmla="*/ 60 w 78"/>
                <a:gd name="T65" fmla="*/ 4 h 55"/>
                <a:gd name="T66" fmla="*/ 55 w 78"/>
                <a:gd name="T67" fmla="*/ 11 h 55"/>
                <a:gd name="T68" fmla="*/ 62 w 78"/>
                <a:gd name="T69" fmla="*/ 15 h 55"/>
                <a:gd name="T70" fmla="*/ 73 w 78"/>
                <a:gd name="T71" fmla="*/ 15 h 55"/>
                <a:gd name="T72" fmla="*/ 66 w 78"/>
                <a:gd name="T73" fmla="*/ 19 h 55"/>
                <a:gd name="T74" fmla="*/ 61 w 78"/>
                <a:gd name="T75" fmla="*/ 23 h 55"/>
                <a:gd name="T76" fmla="*/ 74 w 78"/>
                <a:gd name="T77" fmla="*/ 23 h 55"/>
                <a:gd name="T78" fmla="*/ 71 w 78"/>
                <a:gd name="T79" fmla="*/ 29 h 55"/>
                <a:gd name="T80" fmla="*/ 57 w 78"/>
                <a:gd name="T81" fmla="*/ 29 h 55"/>
                <a:gd name="T82" fmla="*/ 55 w 78"/>
                <a:gd name="T83" fmla="*/ 41 h 55"/>
                <a:gd name="T84" fmla="*/ 43 w 78"/>
                <a:gd name="T85" fmla="*/ 44 h 55"/>
                <a:gd name="T86" fmla="*/ 45 w 78"/>
                <a:gd name="T87" fmla="*/ 40 h 55"/>
                <a:gd name="T88" fmla="*/ 51 w 78"/>
                <a:gd name="T89" fmla="*/ 44 h 55"/>
                <a:gd name="T90" fmla="*/ 44 w 78"/>
                <a:gd name="T91" fmla="*/ 34 h 55"/>
                <a:gd name="T92" fmla="*/ 34 w 78"/>
                <a:gd name="T93" fmla="*/ 22 h 55"/>
                <a:gd name="T94" fmla="*/ 9 w 78"/>
                <a:gd name="T95" fmla="*/ 13 h 55"/>
                <a:gd name="T96" fmla="*/ 5 w 78"/>
                <a:gd name="T97" fmla="*/ 2 h 55"/>
                <a:gd name="T98" fmla="*/ 17 w 78"/>
                <a:gd name="T99" fmla="*/ 1 h 55"/>
                <a:gd name="T100" fmla="*/ 15 w 78"/>
                <a:gd name="T101" fmla="*/ 7 h 55"/>
                <a:gd name="T102" fmla="*/ 34 w 78"/>
                <a:gd name="T103" fmla="*/ 19 h 55"/>
                <a:gd name="T104" fmla="*/ 44 w 78"/>
                <a:gd name="T105" fmla="*/ 22 h 55"/>
                <a:gd name="T106" fmla="*/ 40 w 78"/>
                <a:gd name="T107" fmla="*/ 20 h 55"/>
                <a:gd name="T108" fmla="*/ 51 w 78"/>
                <a:gd name="T109" fmla="*/ 16 h 55"/>
                <a:gd name="T110" fmla="*/ 55 w 78"/>
                <a:gd name="T111" fmla="*/ 20 h 55"/>
                <a:gd name="T112" fmla="*/ 54 w 78"/>
                <a:gd name="T113" fmla="*/ 15 h 55"/>
                <a:gd name="T114" fmla="*/ 38 w 78"/>
                <a:gd name="T115" fmla="*/ 18 h 55"/>
                <a:gd name="T116" fmla="*/ 39 w 78"/>
                <a:gd name="T117" fmla="*/ 14 h 55"/>
                <a:gd name="T118" fmla="*/ 36 w 78"/>
                <a:gd name="T119"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55">
                  <a:moveTo>
                    <a:pt x="25" y="22"/>
                  </a:moveTo>
                  <a:cubicBezTo>
                    <a:pt x="27" y="23"/>
                    <a:pt x="31" y="24"/>
                    <a:pt x="33" y="27"/>
                  </a:cubicBezTo>
                  <a:cubicBezTo>
                    <a:pt x="36" y="29"/>
                    <a:pt x="38" y="31"/>
                    <a:pt x="37" y="33"/>
                  </a:cubicBezTo>
                  <a:cubicBezTo>
                    <a:pt x="37" y="35"/>
                    <a:pt x="36" y="36"/>
                    <a:pt x="34" y="36"/>
                  </a:cubicBezTo>
                  <a:cubicBezTo>
                    <a:pt x="33" y="35"/>
                    <a:pt x="29" y="34"/>
                    <a:pt x="28" y="33"/>
                  </a:cubicBezTo>
                  <a:cubicBezTo>
                    <a:pt x="28" y="33"/>
                    <a:pt x="28" y="33"/>
                    <a:pt x="27" y="34"/>
                  </a:cubicBezTo>
                  <a:cubicBezTo>
                    <a:pt x="27" y="35"/>
                    <a:pt x="27" y="36"/>
                    <a:pt x="27" y="36"/>
                  </a:cubicBezTo>
                  <a:cubicBezTo>
                    <a:pt x="27" y="36"/>
                    <a:pt x="28" y="38"/>
                    <a:pt x="30" y="40"/>
                  </a:cubicBezTo>
                  <a:cubicBezTo>
                    <a:pt x="32" y="41"/>
                    <a:pt x="34" y="43"/>
                    <a:pt x="33" y="46"/>
                  </a:cubicBezTo>
                  <a:cubicBezTo>
                    <a:pt x="33" y="48"/>
                    <a:pt x="30" y="50"/>
                    <a:pt x="29" y="48"/>
                  </a:cubicBezTo>
                  <a:cubicBezTo>
                    <a:pt x="27" y="47"/>
                    <a:pt x="25" y="43"/>
                    <a:pt x="24" y="43"/>
                  </a:cubicBezTo>
                  <a:cubicBezTo>
                    <a:pt x="23" y="42"/>
                    <a:pt x="22" y="42"/>
                    <a:pt x="19" y="43"/>
                  </a:cubicBezTo>
                  <a:cubicBezTo>
                    <a:pt x="17" y="44"/>
                    <a:pt x="9" y="45"/>
                    <a:pt x="7" y="43"/>
                  </a:cubicBezTo>
                  <a:cubicBezTo>
                    <a:pt x="4" y="42"/>
                    <a:pt x="3" y="40"/>
                    <a:pt x="2" y="36"/>
                  </a:cubicBezTo>
                  <a:cubicBezTo>
                    <a:pt x="1" y="32"/>
                    <a:pt x="0" y="29"/>
                    <a:pt x="1" y="28"/>
                  </a:cubicBezTo>
                  <a:cubicBezTo>
                    <a:pt x="1" y="28"/>
                    <a:pt x="2" y="26"/>
                    <a:pt x="2" y="28"/>
                  </a:cubicBezTo>
                  <a:cubicBezTo>
                    <a:pt x="3" y="29"/>
                    <a:pt x="4" y="32"/>
                    <a:pt x="5" y="34"/>
                  </a:cubicBezTo>
                  <a:cubicBezTo>
                    <a:pt x="6" y="37"/>
                    <a:pt x="7" y="39"/>
                    <a:pt x="11" y="38"/>
                  </a:cubicBezTo>
                  <a:cubicBezTo>
                    <a:pt x="14" y="38"/>
                    <a:pt x="16" y="38"/>
                    <a:pt x="17" y="38"/>
                  </a:cubicBezTo>
                  <a:cubicBezTo>
                    <a:pt x="18" y="37"/>
                    <a:pt x="18" y="37"/>
                    <a:pt x="17" y="36"/>
                  </a:cubicBezTo>
                  <a:cubicBezTo>
                    <a:pt x="17" y="35"/>
                    <a:pt x="12" y="32"/>
                    <a:pt x="11" y="30"/>
                  </a:cubicBezTo>
                  <a:cubicBezTo>
                    <a:pt x="10" y="28"/>
                    <a:pt x="9" y="25"/>
                    <a:pt x="11" y="23"/>
                  </a:cubicBezTo>
                  <a:cubicBezTo>
                    <a:pt x="13" y="20"/>
                    <a:pt x="14" y="21"/>
                    <a:pt x="15" y="23"/>
                  </a:cubicBezTo>
                  <a:cubicBezTo>
                    <a:pt x="15" y="24"/>
                    <a:pt x="17" y="27"/>
                    <a:pt x="19" y="29"/>
                  </a:cubicBezTo>
                  <a:cubicBezTo>
                    <a:pt x="20" y="31"/>
                    <a:pt x="21" y="31"/>
                    <a:pt x="22" y="32"/>
                  </a:cubicBezTo>
                  <a:cubicBezTo>
                    <a:pt x="23" y="33"/>
                    <a:pt x="23" y="33"/>
                    <a:pt x="23" y="32"/>
                  </a:cubicBezTo>
                  <a:cubicBezTo>
                    <a:pt x="23" y="31"/>
                    <a:pt x="23" y="29"/>
                    <a:pt x="25" y="29"/>
                  </a:cubicBezTo>
                  <a:cubicBezTo>
                    <a:pt x="26" y="29"/>
                    <a:pt x="28" y="29"/>
                    <a:pt x="30" y="30"/>
                  </a:cubicBezTo>
                  <a:cubicBezTo>
                    <a:pt x="31" y="31"/>
                    <a:pt x="32" y="31"/>
                    <a:pt x="32" y="31"/>
                  </a:cubicBezTo>
                  <a:cubicBezTo>
                    <a:pt x="32" y="31"/>
                    <a:pt x="31" y="29"/>
                    <a:pt x="29" y="28"/>
                  </a:cubicBezTo>
                  <a:cubicBezTo>
                    <a:pt x="27" y="27"/>
                    <a:pt x="25" y="25"/>
                    <a:pt x="24" y="25"/>
                  </a:cubicBezTo>
                  <a:cubicBezTo>
                    <a:pt x="23" y="25"/>
                    <a:pt x="22" y="23"/>
                    <a:pt x="22" y="22"/>
                  </a:cubicBezTo>
                  <a:cubicBezTo>
                    <a:pt x="23" y="22"/>
                    <a:pt x="23" y="21"/>
                    <a:pt x="25" y="22"/>
                  </a:cubicBezTo>
                  <a:close/>
                  <a:moveTo>
                    <a:pt x="72" y="25"/>
                  </a:moveTo>
                  <a:cubicBezTo>
                    <a:pt x="72" y="25"/>
                    <a:pt x="72" y="26"/>
                    <a:pt x="71" y="26"/>
                  </a:cubicBezTo>
                  <a:cubicBezTo>
                    <a:pt x="71" y="27"/>
                    <a:pt x="70" y="26"/>
                    <a:pt x="70" y="26"/>
                  </a:cubicBezTo>
                  <a:cubicBezTo>
                    <a:pt x="70" y="26"/>
                    <a:pt x="71" y="25"/>
                    <a:pt x="72" y="25"/>
                  </a:cubicBezTo>
                  <a:close/>
                  <a:moveTo>
                    <a:pt x="69" y="17"/>
                  </a:moveTo>
                  <a:cubicBezTo>
                    <a:pt x="69" y="16"/>
                    <a:pt x="69" y="16"/>
                    <a:pt x="68" y="16"/>
                  </a:cubicBezTo>
                  <a:cubicBezTo>
                    <a:pt x="67" y="17"/>
                    <a:pt x="67" y="17"/>
                    <a:pt x="68" y="17"/>
                  </a:cubicBezTo>
                  <a:cubicBezTo>
                    <a:pt x="69" y="18"/>
                    <a:pt x="69" y="17"/>
                    <a:pt x="69" y="17"/>
                  </a:cubicBezTo>
                  <a:close/>
                  <a:moveTo>
                    <a:pt x="49" y="27"/>
                  </a:moveTo>
                  <a:cubicBezTo>
                    <a:pt x="49" y="28"/>
                    <a:pt x="50" y="29"/>
                    <a:pt x="49" y="30"/>
                  </a:cubicBezTo>
                  <a:cubicBezTo>
                    <a:pt x="48" y="30"/>
                    <a:pt x="47" y="30"/>
                    <a:pt x="46" y="28"/>
                  </a:cubicBezTo>
                  <a:cubicBezTo>
                    <a:pt x="44" y="27"/>
                    <a:pt x="45" y="26"/>
                    <a:pt x="46" y="26"/>
                  </a:cubicBezTo>
                  <a:cubicBezTo>
                    <a:pt x="48" y="26"/>
                    <a:pt x="49" y="26"/>
                    <a:pt x="49" y="27"/>
                  </a:cubicBezTo>
                  <a:close/>
                  <a:moveTo>
                    <a:pt x="52" y="27"/>
                  </a:moveTo>
                  <a:cubicBezTo>
                    <a:pt x="52" y="26"/>
                    <a:pt x="53" y="26"/>
                    <a:pt x="53" y="27"/>
                  </a:cubicBezTo>
                  <a:cubicBezTo>
                    <a:pt x="53" y="28"/>
                    <a:pt x="52" y="28"/>
                    <a:pt x="52" y="28"/>
                  </a:cubicBezTo>
                  <a:cubicBezTo>
                    <a:pt x="52" y="28"/>
                    <a:pt x="52" y="27"/>
                    <a:pt x="52" y="27"/>
                  </a:cubicBezTo>
                  <a:close/>
                  <a:moveTo>
                    <a:pt x="52" y="22"/>
                  </a:moveTo>
                  <a:cubicBezTo>
                    <a:pt x="53" y="22"/>
                    <a:pt x="49" y="23"/>
                    <a:pt x="49" y="23"/>
                  </a:cubicBezTo>
                  <a:cubicBezTo>
                    <a:pt x="48" y="23"/>
                    <a:pt x="48" y="21"/>
                    <a:pt x="49" y="21"/>
                  </a:cubicBezTo>
                  <a:cubicBezTo>
                    <a:pt x="50" y="21"/>
                    <a:pt x="52" y="21"/>
                    <a:pt x="52" y="22"/>
                  </a:cubicBezTo>
                  <a:close/>
                  <a:moveTo>
                    <a:pt x="58" y="24"/>
                  </a:moveTo>
                  <a:cubicBezTo>
                    <a:pt x="58" y="24"/>
                    <a:pt x="59" y="24"/>
                    <a:pt x="60" y="25"/>
                  </a:cubicBezTo>
                  <a:cubicBezTo>
                    <a:pt x="61" y="26"/>
                    <a:pt x="60" y="26"/>
                    <a:pt x="59" y="26"/>
                  </a:cubicBezTo>
                  <a:cubicBezTo>
                    <a:pt x="58" y="26"/>
                    <a:pt x="57" y="26"/>
                    <a:pt x="57" y="25"/>
                  </a:cubicBezTo>
                  <a:cubicBezTo>
                    <a:pt x="57" y="24"/>
                    <a:pt x="57" y="24"/>
                    <a:pt x="58" y="24"/>
                  </a:cubicBezTo>
                  <a:close/>
                  <a:moveTo>
                    <a:pt x="36" y="8"/>
                  </a:moveTo>
                  <a:cubicBezTo>
                    <a:pt x="38" y="7"/>
                    <a:pt x="39" y="8"/>
                    <a:pt x="40" y="7"/>
                  </a:cubicBezTo>
                  <a:cubicBezTo>
                    <a:pt x="41" y="6"/>
                    <a:pt x="43" y="6"/>
                    <a:pt x="43" y="7"/>
                  </a:cubicBezTo>
                  <a:cubicBezTo>
                    <a:pt x="42" y="9"/>
                    <a:pt x="41" y="10"/>
                    <a:pt x="42" y="11"/>
                  </a:cubicBezTo>
                  <a:cubicBezTo>
                    <a:pt x="44" y="11"/>
                    <a:pt x="46" y="11"/>
                    <a:pt x="48" y="10"/>
                  </a:cubicBezTo>
                  <a:cubicBezTo>
                    <a:pt x="50" y="8"/>
                    <a:pt x="55" y="4"/>
                    <a:pt x="57" y="4"/>
                  </a:cubicBezTo>
                  <a:cubicBezTo>
                    <a:pt x="58" y="3"/>
                    <a:pt x="60" y="4"/>
                    <a:pt x="60" y="4"/>
                  </a:cubicBezTo>
                  <a:cubicBezTo>
                    <a:pt x="60" y="5"/>
                    <a:pt x="61" y="8"/>
                    <a:pt x="59" y="9"/>
                  </a:cubicBezTo>
                  <a:cubicBezTo>
                    <a:pt x="57" y="10"/>
                    <a:pt x="55" y="11"/>
                    <a:pt x="55" y="11"/>
                  </a:cubicBezTo>
                  <a:cubicBezTo>
                    <a:pt x="54" y="12"/>
                    <a:pt x="53" y="12"/>
                    <a:pt x="55" y="13"/>
                  </a:cubicBezTo>
                  <a:cubicBezTo>
                    <a:pt x="56" y="13"/>
                    <a:pt x="60" y="14"/>
                    <a:pt x="62" y="15"/>
                  </a:cubicBezTo>
                  <a:cubicBezTo>
                    <a:pt x="63" y="15"/>
                    <a:pt x="65" y="15"/>
                    <a:pt x="66" y="14"/>
                  </a:cubicBezTo>
                  <a:cubicBezTo>
                    <a:pt x="67" y="14"/>
                    <a:pt x="71" y="14"/>
                    <a:pt x="73" y="15"/>
                  </a:cubicBezTo>
                  <a:cubicBezTo>
                    <a:pt x="74" y="15"/>
                    <a:pt x="75" y="17"/>
                    <a:pt x="74" y="18"/>
                  </a:cubicBezTo>
                  <a:cubicBezTo>
                    <a:pt x="73" y="19"/>
                    <a:pt x="67" y="19"/>
                    <a:pt x="66" y="19"/>
                  </a:cubicBezTo>
                  <a:cubicBezTo>
                    <a:pt x="65" y="18"/>
                    <a:pt x="63" y="19"/>
                    <a:pt x="62" y="20"/>
                  </a:cubicBezTo>
                  <a:cubicBezTo>
                    <a:pt x="61" y="21"/>
                    <a:pt x="60" y="22"/>
                    <a:pt x="61" y="23"/>
                  </a:cubicBezTo>
                  <a:cubicBezTo>
                    <a:pt x="62" y="23"/>
                    <a:pt x="64" y="25"/>
                    <a:pt x="67" y="24"/>
                  </a:cubicBezTo>
                  <a:cubicBezTo>
                    <a:pt x="69" y="24"/>
                    <a:pt x="72" y="23"/>
                    <a:pt x="74" y="23"/>
                  </a:cubicBezTo>
                  <a:cubicBezTo>
                    <a:pt x="76" y="23"/>
                    <a:pt x="78" y="24"/>
                    <a:pt x="78" y="25"/>
                  </a:cubicBezTo>
                  <a:cubicBezTo>
                    <a:pt x="77" y="25"/>
                    <a:pt x="74" y="29"/>
                    <a:pt x="71" y="29"/>
                  </a:cubicBezTo>
                  <a:cubicBezTo>
                    <a:pt x="69" y="29"/>
                    <a:pt x="65" y="27"/>
                    <a:pt x="62" y="28"/>
                  </a:cubicBezTo>
                  <a:cubicBezTo>
                    <a:pt x="59" y="29"/>
                    <a:pt x="58" y="29"/>
                    <a:pt x="57" y="29"/>
                  </a:cubicBezTo>
                  <a:cubicBezTo>
                    <a:pt x="56" y="29"/>
                    <a:pt x="51" y="32"/>
                    <a:pt x="51" y="33"/>
                  </a:cubicBezTo>
                  <a:cubicBezTo>
                    <a:pt x="50" y="35"/>
                    <a:pt x="54" y="38"/>
                    <a:pt x="55" y="41"/>
                  </a:cubicBezTo>
                  <a:cubicBezTo>
                    <a:pt x="56" y="45"/>
                    <a:pt x="57" y="52"/>
                    <a:pt x="55" y="54"/>
                  </a:cubicBezTo>
                  <a:cubicBezTo>
                    <a:pt x="52" y="55"/>
                    <a:pt x="46" y="51"/>
                    <a:pt x="43" y="44"/>
                  </a:cubicBezTo>
                  <a:cubicBezTo>
                    <a:pt x="41" y="36"/>
                    <a:pt x="41" y="36"/>
                    <a:pt x="41" y="36"/>
                  </a:cubicBezTo>
                  <a:cubicBezTo>
                    <a:pt x="41" y="36"/>
                    <a:pt x="43" y="37"/>
                    <a:pt x="45" y="40"/>
                  </a:cubicBezTo>
                  <a:cubicBezTo>
                    <a:pt x="47" y="43"/>
                    <a:pt x="49" y="46"/>
                    <a:pt x="50" y="46"/>
                  </a:cubicBezTo>
                  <a:cubicBezTo>
                    <a:pt x="51" y="47"/>
                    <a:pt x="52" y="45"/>
                    <a:pt x="51" y="44"/>
                  </a:cubicBezTo>
                  <a:cubicBezTo>
                    <a:pt x="51" y="42"/>
                    <a:pt x="49" y="38"/>
                    <a:pt x="48" y="36"/>
                  </a:cubicBezTo>
                  <a:cubicBezTo>
                    <a:pt x="47" y="34"/>
                    <a:pt x="46" y="34"/>
                    <a:pt x="44" y="34"/>
                  </a:cubicBezTo>
                  <a:cubicBezTo>
                    <a:pt x="43" y="34"/>
                    <a:pt x="43" y="32"/>
                    <a:pt x="43" y="31"/>
                  </a:cubicBezTo>
                  <a:cubicBezTo>
                    <a:pt x="43" y="30"/>
                    <a:pt x="38" y="24"/>
                    <a:pt x="34" y="22"/>
                  </a:cubicBezTo>
                  <a:cubicBezTo>
                    <a:pt x="31" y="20"/>
                    <a:pt x="24" y="15"/>
                    <a:pt x="20" y="14"/>
                  </a:cubicBezTo>
                  <a:cubicBezTo>
                    <a:pt x="16" y="12"/>
                    <a:pt x="11" y="12"/>
                    <a:pt x="9" y="13"/>
                  </a:cubicBezTo>
                  <a:cubicBezTo>
                    <a:pt x="7" y="13"/>
                    <a:pt x="3" y="14"/>
                    <a:pt x="2" y="11"/>
                  </a:cubicBezTo>
                  <a:cubicBezTo>
                    <a:pt x="1" y="9"/>
                    <a:pt x="3" y="4"/>
                    <a:pt x="5" y="2"/>
                  </a:cubicBezTo>
                  <a:cubicBezTo>
                    <a:pt x="8" y="0"/>
                    <a:pt x="12" y="1"/>
                    <a:pt x="14" y="1"/>
                  </a:cubicBezTo>
                  <a:cubicBezTo>
                    <a:pt x="15" y="2"/>
                    <a:pt x="16" y="1"/>
                    <a:pt x="17" y="1"/>
                  </a:cubicBezTo>
                  <a:cubicBezTo>
                    <a:pt x="18" y="1"/>
                    <a:pt x="18" y="2"/>
                    <a:pt x="17" y="3"/>
                  </a:cubicBezTo>
                  <a:cubicBezTo>
                    <a:pt x="16" y="5"/>
                    <a:pt x="16" y="6"/>
                    <a:pt x="15" y="7"/>
                  </a:cubicBezTo>
                  <a:cubicBezTo>
                    <a:pt x="14" y="8"/>
                    <a:pt x="15" y="9"/>
                    <a:pt x="16" y="9"/>
                  </a:cubicBezTo>
                  <a:cubicBezTo>
                    <a:pt x="17" y="9"/>
                    <a:pt x="31" y="17"/>
                    <a:pt x="34" y="19"/>
                  </a:cubicBezTo>
                  <a:cubicBezTo>
                    <a:pt x="37" y="21"/>
                    <a:pt x="40" y="24"/>
                    <a:pt x="41" y="24"/>
                  </a:cubicBezTo>
                  <a:cubicBezTo>
                    <a:pt x="42" y="24"/>
                    <a:pt x="43" y="23"/>
                    <a:pt x="44" y="22"/>
                  </a:cubicBezTo>
                  <a:cubicBezTo>
                    <a:pt x="44" y="22"/>
                    <a:pt x="45" y="21"/>
                    <a:pt x="43" y="21"/>
                  </a:cubicBezTo>
                  <a:cubicBezTo>
                    <a:pt x="41" y="21"/>
                    <a:pt x="40" y="21"/>
                    <a:pt x="40" y="20"/>
                  </a:cubicBezTo>
                  <a:cubicBezTo>
                    <a:pt x="41" y="19"/>
                    <a:pt x="44" y="18"/>
                    <a:pt x="46" y="18"/>
                  </a:cubicBezTo>
                  <a:cubicBezTo>
                    <a:pt x="48" y="18"/>
                    <a:pt x="50" y="17"/>
                    <a:pt x="51" y="16"/>
                  </a:cubicBezTo>
                  <a:cubicBezTo>
                    <a:pt x="51" y="16"/>
                    <a:pt x="52" y="18"/>
                    <a:pt x="51" y="18"/>
                  </a:cubicBezTo>
                  <a:cubicBezTo>
                    <a:pt x="51" y="19"/>
                    <a:pt x="55" y="20"/>
                    <a:pt x="55" y="20"/>
                  </a:cubicBezTo>
                  <a:cubicBezTo>
                    <a:pt x="56" y="20"/>
                    <a:pt x="60" y="18"/>
                    <a:pt x="60" y="17"/>
                  </a:cubicBezTo>
                  <a:cubicBezTo>
                    <a:pt x="59" y="17"/>
                    <a:pt x="57" y="15"/>
                    <a:pt x="54" y="15"/>
                  </a:cubicBezTo>
                  <a:cubicBezTo>
                    <a:pt x="50" y="14"/>
                    <a:pt x="49" y="14"/>
                    <a:pt x="45" y="16"/>
                  </a:cubicBezTo>
                  <a:cubicBezTo>
                    <a:pt x="42" y="18"/>
                    <a:pt x="39" y="19"/>
                    <a:pt x="38" y="18"/>
                  </a:cubicBezTo>
                  <a:cubicBezTo>
                    <a:pt x="36" y="18"/>
                    <a:pt x="37" y="17"/>
                    <a:pt x="38" y="16"/>
                  </a:cubicBezTo>
                  <a:cubicBezTo>
                    <a:pt x="39" y="15"/>
                    <a:pt x="41" y="14"/>
                    <a:pt x="39" y="14"/>
                  </a:cubicBezTo>
                  <a:cubicBezTo>
                    <a:pt x="38" y="14"/>
                    <a:pt x="34" y="15"/>
                    <a:pt x="33" y="13"/>
                  </a:cubicBezTo>
                  <a:cubicBezTo>
                    <a:pt x="32" y="11"/>
                    <a:pt x="33" y="9"/>
                    <a:pt x="36" y="8"/>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1" name="îŝḻiḓe">
              <a:extLst>
                <a:ext uri="{FF2B5EF4-FFF2-40B4-BE49-F238E27FC236}">
                  <a16:creationId xmlns="" xmlns:a16="http://schemas.microsoft.com/office/drawing/2014/main" id="{C88E8F52-E7E9-4E40-9003-71FA985E785E}"/>
                </a:ext>
              </a:extLst>
            </p:cNvPr>
            <p:cNvSpPr/>
            <p:nvPr/>
          </p:nvSpPr>
          <p:spPr bwMode="auto">
            <a:xfrm>
              <a:off x="3636423" y="2622250"/>
              <a:ext cx="105139" cy="117989"/>
            </a:xfrm>
            <a:custGeom>
              <a:avLst/>
              <a:gdLst>
                <a:gd name="T0" fmla="*/ 35 w 50"/>
                <a:gd name="T1" fmla="*/ 29 h 56"/>
                <a:gd name="T2" fmla="*/ 23 w 50"/>
                <a:gd name="T3" fmla="*/ 38 h 56"/>
                <a:gd name="T4" fmla="*/ 14 w 50"/>
                <a:gd name="T5" fmla="*/ 47 h 56"/>
                <a:gd name="T6" fmla="*/ 3 w 50"/>
                <a:gd name="T7" fmla="*/ 47 h 56"/>
                <a:gd name="T8" fmla="*/ 0 w 50"/>
                <a:gd name="T9" fmla="*/ 42 h 56"/>
                <a:gd name="T10" fmla="*/ 3 w 50"/>
                <a:gd name="T11" fmla="*/ 39 h 56"/>
                <a:gd name="T12" fmla="*/ 11 w 50"/>
                <a:gd name="T13" fmla="*/ 38 h 56"/>
                <a:gd name="T14" fmla="*/ 21 w 50"/>
                <a:gd name="T15" fmla="*/ 31 h 56"/>
                <a:gd name="T16" fmla="*/ 21 w 50"/>
                <a:gd name="T17" fmla="*/ 29 h 56"/>
                <a:gd name="T18" fmla="*/ 12 w 50"/>
                <a:gd name="T19" fmla="*/ 29 h 56"/>
                <a:gd name="T20" fmla="*/ 7 w 50"/>
                <a:gd name="T21" fmla="*/ 22 h 56"/>
                <a:gd name="T22" fmla="*/ 9 w 50"/>
                <a:gd name="T23" fmla="*/ 16 h 56"/>
                <a:gd name="T24" fmla="*/ 11 w 50"/>
                <a:gd name="T25" fmla="*/ 18 h 56"/>
                <a:gd name="T26" fmla="*/ 18 w 50"/>
                <a:gd name="T27" fmla="*/ 21 h 56"/>
                <a:gd name="T28" fmla="*/ 26 w 50"/>
                <a:gd name="T29" fmla="*/ 21 h 56"/>
                <a:gd name="T30" fmla="*/ 30 w 50"/>
                <a:gd name="T31" fmla="*/ 16 h 56"/>
                <a:gd name="T32" fmla="*/ 32 w 50"/>
                <a:gd name="T33" fmla="*/ 7 h 56"/>
                <a:gd name="T34" fmla="*/ 33 w 50"/>
                <a:gd name="T35" fmla="*/ 1 h 56"/>
                <a:gd name="T36" fmla="*/ 40 w 50"/>
                <a:gd name="T37" fmla="*/ 8 h 56"/>
                <a:gd name="T38" fmla="*/ 41 w 50"/>
                <a:gd name="T39" fmla="*/ 14 h 56"/>
                <a:gd name="T40" fmla="*/ 39 w 50"/>
                <a:gd name="T41" fmla="*/ 20 h 56"/>
                <a:gd name="T42" fmla="*/ 42 w 50"/>
                <a:gd name="T43" fmla="*/ 22 h 56"/>
                <a:gd name="T44" fmla="*/ 49 w 50"/>
                <a:gd name="T45" fmla="*/ 25 h 56"/>
                <a:gd name="T46" fmla="*/ 47 w 50"/>
                <a:gd name="T47" fmla="*/ 29 h 56"/>
                <a:gd name="T48" fmla="*/ 39 w 50"/>
                <a:gd name="T49" fmla="*/ 28 h 56"/>
                <a:gd name="T50" fmla="*/ 35 w 50"/>
                <a:gd name="T51" fmla="*/ 29 h 56"/>
                <a:gd name="T52" fmla="*/ 32 w 50"/>
                <a:gd name="T53" fmla="*/ 42 h 56"/>
                <a:gd name="T54" fmla="*/ 38 w 50"/>
                <a:gd name="T55" fmla="*/ 49 h 56"/>
                <a:gd name="T56" fmla="*/ 38 w 50"/>
                <a:gd name="T57" fmla="*/ 54 h 56"/>
                <a:gd name="T58" fmla="*/ 33 w 50"/>
                <a:gd name="T59" fmla="*/ 55 h 56"/>
                <a:gd name="T60" fmla="*/ 29 w 50"/>
                <a:gd name="T61" fmla="*/ 49 h 56"/>
                <a:gd name="T62" fmla="*/ 30 w 50"/>
                <a:gd name="T63" fmla="*/ 43 h 56"/>
                <a:gd name="T64" fmla="*/ 32 w 50"/>
                <a:gd name="T6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56">
                  <a:moveTo>
                    <a:pt x="35" y="29"/>
                  </a:moveTo>
                  <a:cubicBezTo>
                    <a:pt x="33" y="30"/>
                    <a:pt x="27" y="35"/>
                    <a:pt x="23" y="38"/>
                  </a:cubicBezTo>
                  <a:cubicBezTo>
                    <a:pt x="19" y="42"/>
                    <a:pt x="16" y="46"/>
                    <a:pt x="14" y="47"/>
                  </a:cubicBezTo>
                  <a:cubicBezTo>
                    <a:pt x="12" y="47"/>
                    <a:pt x="6" y="48"/>
                    <a:pt x="3" y="47"/>
                  </a:cubicBezTo>
                  <a:cubicBezTo>
                    <a:pt x="0" y="46"/>
                    <a:pt x="0" y="43"/>
                    <a:pt x="0" y="42"/>
                  </a:cubicBezTo>
                  <a:cubicBezTo>
                    <a:pt x="1" y="41"/>
                    <a:pt x="2" y="39"/>
                    <a:pt x="3" y="39"/>
                  </a:cubicBezTo>
                  <a:cubicBezTo>
                    <a:pt x="4" y="39"/>
                    <a:pt x="6" y="41"/>
                    <a:pt x="11" y="38"/>
                  </a:cubicBezTo>
                  <a:cubicBezTo>
                    <a:pt x="15" y="36"/>
                    <a:pt x="20" y="33"/>
                    <a:pt x="21" y="31"/>
                  </a:cubicBezTo>
                  <a:cubicBezTo>
                    <a:pt x="22" y="30"/>
                    <a:pt x="23" y="28"/>
                    <a:pt x="21" y="29"/>
                  </a:cubicBezTo>
                  <a:cubicBezTo>
                    <a:pt x="20" y="29"/>
                    <a:pt x="14" y="29"/>
                    <a:pt x="12" y="29"/>
                  </a:cubicBezTo>
                  <a:cubicBezTo>
                    <a:pt x="10" y="28"/>
                    <a:pt x="7" y="26"/>
                    <a:pt x="7" y="22"/>
                  </a:cubicBezTo>
                  <a:cubicBezTo>
                    <a:pt x="7" y="18"/>
                    <a:pt x="8" y="17"/>
                    <a:pt x="9" y="16"/>
                  </a:cubicBezTo>
                  <a:cubicBezTo>
                    <a:pt x="10" y="15"/>
                    <a:pt x="11" y="16"/>
                    <a:pt x="11" y="18"/>
                  </a:cubicBezTo>
                  <a:cubicBezTo>
                    <a:pt x="12" y="19"/>
                    <a:pt x="16" y="21"/>
                    <a:pt x="18" y="21"/>
                  </a:cubicBezTo>
                  <a:cubicBezTo>
                    <a:pt x="21" y="22"/>
                    <a:pt x="25" y="21"/>
                    <a:pt x="26" y="21"/>
                  </a:cubicBezTo>
                  <a:cubicBezTo>
                    <a:pt x="27" y="21"/>
                    <a:pt x="29" y="18"/>
                    <a:pt x="30" y="16"/>
                  </a:cubicBezTo>
                  <a:cubicBezTo>
                    <a:pt x="30" y="14"/>
                    <a:pt x="32" y="9"/>
                    <a:pt x="32" y="7"/>
                  </a:cubicBezTo>
                  <a:cubicBezTo>
                    <a:pt x="32" y="4"/>
                    <a:pt x="31" y="2"/>
                    <a:pt x="33" y="1"/>
                  </a:cubicBezTo>
                  <a:cubicBezTo>
                    <a:pt x="35" y="0"/>
                    <a:pt x="39" y="5"/>
                    <a:pt x="40" y="8"/>
                  </a:cubicBezTo>
                  <a:cubicBezTo>
                    <a:pt x="42" y="11"/>
                    <a:pt x="42" y="11"/>
                    <a:pt x="41" y="14"/>
                  </a:cubicBezTo>
                  <a:cubicBezTo>
                    <a:pt x="40" y="17"/>
                    <a:pt x="39" y="18"/>
                    <a:pt x="39" y="20"/>
                  </a:cubicBezTo>
                  <a:cubicBezTo>
                    <a:pt x="39" y="21"/>
                    <a:pt x="39" y="22"/>
                    <a:pt x="42" y="22"/>
                  </a:cubicBezTo>
                  <a:cubicBezTo>
                    <a:pt x="44" y="21"/>
                    <a:pt x="48" y="22"/>
                    <a:pt x="49" y="25"/>
                  </a:cubicBezTo>
                  <a:cubicBezTo>
                    <a:pt x="50" y="27"/>
                    <a:pt x="50" y="29"/>
                    <a:pt x="47" y="29"/>
                  </a:cubicBezTo>
                  <a:cubicBezTo>
                    <a:pt x="45" y="29"/>
                    <a:pt x="41" y="28"/>
                    <a:pt x="39" y="28"/>
                  </a:cubicBezTo>
                  <a:cubicBezTo>
                    <a:pt x="37" y="27"/>
                    <a:pt x="36" y="27"/>
                    <a:pt x="35" y="29"/>
                  </a:cubicBezTo>
                  <a:close/>
                  <a:moveTo>
                    <a:pt x="32" y="42"/>
                  </a:moveTo>
                  <a:cubicBezTo>
                    <a:pt x="33" y="43"/>
                    <a:pt x="37" y="46"/>
                    <a:pt x="38" y="49"/>
                  </a:cubicBezTo>
                  <a:cubicBezTo>
                    <a:pt x="39" y="51"/>
                    <a:pt x="40" y="52"/>
                    <a:pt x="38" y="54"/>
                  </a:cubicBezTo>
                  <a:cubicBezTo>
                    <a:pt x="36" y="56"/>
                    <a:pt x="34" y="56"/>
                    <a:pt x="33" y="55"/>
                  </a:cubicBezTo>
                  <a:cubicBezTo>
                    <a:pt x="32" y="55"/>
                    <a:pt x="30" y="52"/>
                    <a:pt x="29" y="49"/>
                  </a:cubicBezTo>
                  <a:cubicBezTo>
                    <a:pt x="28" y="45"/>
                    <a:pt x="29" y="43"/>
                    <a:pt x="30" y="43"/>
                  </a:cubicBezTo>
                  <a:cubicBezTo>
                    <a:pt x="31" y="42"/>
                    <a:pt x="31" y="42"/>
                    <a:pt x="32" y="4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2" name="ïsḻîḓe">
              <a:extLst>
                <a:ext uri="{FF2B5EF4-FFF2-40B4-BE49-F238E27FC236}">
                  <a16:creationId xmlns="" xmlns:a16="http://schemas.microsoft.com/office/drawing/2014/main" id="{E0C1B3F0-6A15-42B2-9E8B-C65D6571C09C}"/>
                </a:ext>
              </a:extLst>
            </p:cNvPr>
            <p:cNvSpPr/>
            <p:nvPr/>
          </p:nvSpPr>
          <p:spPr bwMode="auto">
            <a:xfrm>
              <a:off x="3194841" y="2594213"/>
              <a:ext cx="114484" cy="151867"/>
            </a:xfrm>
            <a:custGeom>
              <a:avLst/>
              <a:gdLst>
                <a:gd name="T0" fmla="*/ 18 w 54"/>
                <a:gd name="T1" fmla="*/ 64 h 72"/>
                <a:gd name="T2" fmla="*/ 2 w 54"/>
                <a:gd name="T3" fmla="*/ 46 h 72"/>
                <a:gd name="T4" fmla="*/ 10 w 54"/>
                <a:gd name="T5" fmla="*/ 42 h 72"/>
                <a:gd name="T6" fmla="*/ 18 w 54"/>
                <a:gd name="T7" fmla="*/ 34 h 72"/>
                <a:gd name="T8" fmla="*/ 14 w 54"/>
                <a:gd name="T9" fmla="*/ 28 h 72"/>
                <a:gd name="T10" fmla="*/ 7 w 54"/>
                <a:gd name="T11" fmla="*/ 20 h 72"/>
                <a:gd name="T12" fmla="*/ 13 w 54"/>
                <a:gd name="T13" fmla="*/ 16 h 72"/>
                <a:gd name="T14" fmla="*/ 14 w 54"/>
                <a:gd name="T15" fmla="*/ 6 h 72"/>
                <a:gd name="T16" fmla="*/ 20 w 54"/>
                <a:gd name="T17" fmla="*/ 11 h 72"/>
                <a:gd name="T18" fmla="*/ 24 w 54"/>
                <a:gd name="T19" fmla="*/ 6 h 72"/>
                <a:gd name="T20" fmla="*/ 27 w 54"/>
                <a:gd name="T21" fmla="*/ 2 h 72"/>
                <a:gd name="T22" fmla="*/ 24 w 54"/>
                <a:gd name="T23" fmla="*/ 22 h 72"/>
                <a:gd name="T24" fmla="*/ 27 w 54"/>
                <a:gd name="T25" fmla="*/ 27 h 72"/>
                <a:gd name="T26" fmla="*/ 46 w 54"/>
                <a:gd name="T27" fmla="*/ 20 h 72"/>
                <a:gd name="T28" fmla="*/ 53 w 54"/>
                <a:gd name="T29" fmla="*/ 49 h 72"/>
                <a:gd name="T30" fmla="*/ 43 w 54"/>
                <a:gd name="T31" fmla="*/ 60 h 72"/>
                <a:gd name="T32" fmla="*/ 41 w 54"/>
                <a:gd name="T33" fmla="*/ 68 h 72"/>
                <a:gd name="T34" fmla="*/ 33 w 54"/>
                <a:gd name="T35" fmla="*/ 67 h 72"/>
                <a:gd name="T36" fmla="*/ 25 w 54"/>
                <a:gd name="T37" fmla="*/ 63 h 72"/>
                <a:gd name="T38" fmla="*/ 18 w 54"/>
                <a:gd name="T39" fmla="*/ 57 h 72"/>
                <a:gd name="T40" fmla="*/ 36 w 54"/>
                <a:gd name="T41" fmla="*/ 50 h 72"/>
                <a:gd name="T42" fmla="*/ 35 w 54"/>
                <a:gd name="T43" fmla="*/ 51 h 72"/>
                <a:gd name="T44" fmla="*/ 28 w 54"/>
                <a:gd name="T45" fmla="*/ 35 h 72"/>
                <a:gd name="T46" fmla="*/ 36 w 54"/>
                <a:gd name="T47" fmla="*/ 36 h 72"/>
                <a:gd name="T48" fmla="*/ 37 w 54"/>
                <a:gd name="T49" fmla="*/ 45 h 72"/>
                <a:gd name="T50" fmla="*/ 41 w 54"/>
                <a:gd name="T51" fmla="*/ 51 h 72"/>
                <a:gd name="T52" fmla="*/ 49 w 54"/>
                <a:gd name="T53" fmla="*/ 52 h 72"/>
                <a:gd name="T54" fmla="*/ 48 w 54"/>
                <a:gd name="T55" fmla="*/ 23 h 72"/>
                <a:gd name="T56" fmla="*/ 26 w 54"/>
                <a:gd name="T57" fmla="*/ 31 h 72"/>
                <a:gd name="T58" fmla="*/ 22 w 54"/>
                <a:gd name="T59" fmla="*/ 40 h 72"/>
                <a:gd name="T60" fmla="*/ 22 w 54"/>
                <a:gd name="T61" fmla="*/ 52 h 72"/>
                <a:gd name="T62" fmla="*/ 30 w 54"/>
                <a:gd name="T63" fmla="*/ 42 h 72"/>
                <a:gd name="T64" fmla="*/ 25 w 54"/>
                <a:gd name="T65" fmla="*/ 47 h 72"/>
                <a:gd name="T66" fmla="*/ 18 w 54"/>
                <a:gd name="T67" fmla="*/ 48 h 72"/>
                <a:gd name="T68" fmla="*/ 16 w 54"/>
                <a:gd name="T69" fmla="*/ 45 h 72"/>
                <a:gd name="T70" fmla="*/ 18 w 54"/>
                <a:gd name="T71" fmla="*/ 54 h 72"/>
                <a:gd name="T72" fmla="*/ 26 w 54"/>
                <a:gd name="T73" fmla="*/ 56 h 72"/>
                <a:gd name="T74" fmla="*/ 30 w 54"/>
                <a:gd name="T75" fmla="*/ 55 h 72"/>
                <a:gd name="T76" fmla="*/ 26 w 54"/>
                <a:gd name="T77"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72">
                  <a:moveTo>
                    <a:pt x="18" y="57"/>
                  </a:moveTo>
                  <a:cubicBezTo>
                    <a:pt x="18" y="58"/>
                    <a:pt x="18" y="63"/>
                    <a:pt x="18" y="64"/>
                  </a:cubicBezTo>
                  <a:cubicBezTo>
                    <a:pt x="17" y="65"/>
                    <a:pt x="11" y="66"/>
                    <a:pt x="8" y="63"/>
                  </a:cubicBezTo>
                  <a:cubicBezTo>
                    <a:pt x="4" y="59"/>
                    <a:pt x="0" y="51"/>
                    <a:pt x="2" y="46"/>
                  </a:cubicBezTo>
                  <a:cubicBezTo>
                    <a:pt x="3" y="41"/>
                    <a:pt x="5" y="39"/>
                    <a:pt x="7" y="40"/>
                  </a:cubicBezTo>
                  <a:cubicBezTo>
                    <a:pt x="9" y="40"/>
                    <a:pt x="9" y="41"/>
                    <a:pt x="10" y="42"/>
                  </a:cubicBezTo>
                  <a:cubicBezTo>
                    <a:pt x="10" y="42"/>
                    <a:pt x="12" y="41"/>
                    <a:pt x="13" y="39"/>
                  </a:cubicBezTo>
                  <a:cubicBezTo>
                    <a:pt x="15" y="38"/>
                    <a:pt x="18" y="35"/>
                    <a:pt x="18" y="34"/>
                  </a:cubicBezTo>
                  <a:cubicBezTo>
                    <a:pt x="18" y="33"/>
                    <a:pt x="17" y="30"/>
                    <a:pt x="16" y="29"/>
                  </a:cubicBezTo>
                  <a:cubicBezTo>
                    <a:pt x="16" y="28"/>
                    <a:pt x="16" y="27"/>
                    <a:pt x="14" y="28"/>
                  </a:cubicBezTo>
                  <a:cubicBezTo>
                    <a:pt x="12" y="28"/>
                    <a:pt x="7" y="28"/>
                    <a:pt x="4" y="23"/>
                  </a:cubicBezTo>
                  <a:cubicBezTo>
                    <a:pt x="2" y="18"/>
                    <a:pt x="5" y="20"/>
                    <a:pt x="7" y="20"/>
                  </a:cubicBezTo>
                  <a:cubicBezTo>
                    <a:pt x="8" y="21"/>
                    <a:pt x="10" y="21"/>
                    <a:pt x="11" y="19"/>
                  </a:cubicBezTo>
                  <a:cubicBezTo>
                    <a:pt x="13" y="18"/>
                    <a:pt x="14" y="19"/>
                    <a:pt x="13" y="16"/>
                  </a:cubicBezTo>
                  <a:cubicBezTo>
                    <a:pt x="13" y="13"/>
                    <a:pt x="13" y="10"/>
                    <a:pt x="13" y="9"/>
                  </a:cubicBezTo>
                  <a:cubicBezTo>
                    <a:pt x="14" y="7"/>
                    <a:pt x="14" y="7"/>
                    <a:pt x="14" y="6"/>
                  </a:cubicBezTo>
                  <a:cubicBezTo>
                    <a:pt x="14" y="5"/>
                    <a:pt x="17" y="2"/>
                    <a:pt x="18" y="4"/>
                  </a:cubicBezTo>
                  <a:cubicBezTo>
                    <a:pt x="18" y="7"/>
                    <a:pt x="20" y="9"/>
                    <a:pt x="20" y="11"/>
                  </a:cubicBezTo>
                  <a:cubicBezTo>
                    <a:pt x="20" y="12"/>
                    <a:pt x="21" y="12"/>
                    <a:pt x="22" y="11"/>
                  </a:cubicBezTo>
                  <a:cubicBezTo>
                    <a:pt x="23" y="10"/>
                    <a:pt x="25" y="8"/>
                    <a:pt x="24" y="6"/>
                  </a:cubicBezTo>
                  <a:cubicBezTo>
                    <a:pt x="24" y="5"/>
                    <a:pt x="22" y="2"/>
                    <a:pt x="23" y="2"/>
                  </a:cubicBezTo>
                  <a:cubicBezTo>
                    <a:pt x="23" y="1"/>
                    <a:pt x="25" y="0"/>
                    <a:pt x="27" y="2"/>
                  </a:cubicBezTo>
                  <a:cubicBezTo>
                    <a:pt x="29" y="4"/>
                    <a:pt x="33" y="8"/>
                    <a:pt x="31" y="12"/>
                  </a:cubicBezTo>
                  <a:cubicBezTo>
                    <a:pt x="28" y="16"/>
                    <a:pt x="25" y="19"/>
                    <a:pt x="24" y="22"/>
                  </a:cubicBezTo>
                  <a:cubicBezTo>
                    <a:pt x="24" y="24"/>
                    <a:pt x="24" y="25"/>
                    <a:pt x="24" y="26"/>
                  </a:cubicBezTo>
                  <a:cubicBezTo>
                    <a:pt x="25" y="27"/>
                    <a:pt x="26" y="27"/>
                    <a:pt x="27" y="27"/>
                  </a:cubicBezTo>
                  <a:cubicBezTo>
                    <a:pt x="28" y="26"/>
                    <a:pt x="32" y="23"/>
                    <a:pt x="35" y="21"/>
                  </a:cubicBezTo>
                  <a:cubicBezTo>
                    <a:pt x="39" y="19"/>
                    <a:pt x="44" y="19"/>
                    <a:pt x="46" y="20"/>
                  </a:cubicBezTo>
                  <a:cubicBezTo>
                    <a:pt x="49" y="21"/>
                    <a:pt x="52" y="22"/>
                    <a:pt x="53" y="25"/>
                  </a:cubicBezTo>
                  <a:cubicBezTo>
                    <a:pt x="54" y="28"/>
                    <a:pt x="54" y="46"/>
                    <a:pt x="53" y="49"/>
                  </a:cubicBezTo>
                  <a:cubicBezTo>
                    <a:pt x="53" y="52"/>
                    <a:pt x="52" y="57"/>
                    <a:pt x="50" y="58"/>
                  </a:cubicBezTo>
                  <a:cubicBezTo>
                    <a:pt x="47" y="60"/>
                    <a:pt x="44" y="60"/>
                    <a:pt x="43" y="60"/>
                  </a:cubicBezTo>
                  <a:cubicBezTo>
                    <a:pt x="41" y="59"/>
                    <a:pt x="39" y="59"/>
                    <a:pt x="39" y="60"/>
                  </a:cubicBezTo>
                  <a:cubicBezTo>
                    <a:pt x="40" y="62"/>
                    <a:pt x="42" y="66"/>
                    <a:pt x="41" y="68"/>
                  </a:cubicBezTo>
                  <a:cubicBezTo>
                    <a:pt x="39" y="71"/>
                    <a:pt x="38" y="72"/>
                    <a:pt x="36" y="72"/>
                  </a:cubicBezTo>
                  <a:cubicBezTo>
                    <a:pt x="34" y="71"/>
                    <a:pt x="33" y="68"/>
                    <a:pt x="33" y="67"/>
                  </a:cubicBezTo>
                  <a:cubicBezTo>
                    <a:pt x="33" y="65"/>
                    <a:pt x="33" y="63"/>
                    <a:pt x="32" y="64"/>
                  </a:cubicBezTo>
                  <a:cubicBezTo>
                    <a:pt x="30" y="65"/>
                    <a:pt x="26" y="66"/>
                    <a:pt x="25" y="63"/>
                  </a:cubicBezTo>
                  <a:cubicBezTo>
                    <a:pt x="24" y="60"/>
                    <a:pt x="24" y="57"/>
                    <a:pt x="24" y="57"/>
                  </a:cubicBezTo>
                  <a:cubicBezTo>
                    <a:pt x="24" y="57"/>
                    <a:pt x="19" y="56"/>
                    <a:pt x="18" y="57"/>
                  </a:cubicBezTo>
                  <a:close/>
                  <a:moveTo>
                    <a:pt x="35" y="51"/>
                  </a:moveTo>
                  <a:cubicBezTo>
                    <a:pt x="35" y="50"/>
                    <a:pt x="35" y="50"/>
                    <a:pt x="36" y="50"/>
                  </a:cubicBezTo>
                  <a:cubicBezTo>
                    <a:pt x="36" y="51"/>
                    <a:pt x="37" y="51"/>
                    <a:pt x="36" y="51"/>
                  </a:cubicBezTo>
                  <a:cubicBezTo>
                    <a:pt x="36" y="52"/>
                    <a:pt x="36" y="51"/>
                    <a:pt x="35" y="51"/>
                  </a:cubicBezTo>
                  <a:close/>
                  <a:moveTo>
                    <a:pt x="24" y="41"/>
                  </a:moveTo>
                  <a:cubicBezTo>
                    <a:pt x="25" y="40"/>
                    <a:pt x="27" y="37"/>
                    <a:pt x="28" y="35"/>
                  </a:cubicBezTo>
                  <a:cubicBezTo>
                    <a:pt x="29" y="34"/>
                    <a:pt x="30" y="32"/>
                    <a:pt x="33" y="32"/>
                  </a:cubicBezTo>
                  <a:cubicBezTo>
                    <a:pt x="36" y="33"/>
                    <a:pt x="38" y="34"/>
                    <a:pt x="36" y="36"/>
                  </a:cubicBezTo>
                  <a:cubicBezTo>
                    <a:pt x="34" y="39"/>
                    <a:pt x="33" y="40"/>
                    <a:pt x="34" y="41"/>
                  </a:cubicBezTo>
                  <a:cubicBezTo>
                    <a:pt x="36" y="42"/>
                    <a:pt x="38" y="43"/>
                    <a:pt x="37" y="45"/>
                  </a:cubicBezTo>
                  <a:cubicBezTo>
                    <a:pt x="36" y="47"/>
                    <a:pt x="36" y="47"/>
                    <a:pt x="37" y="48"/>
                  </a:cubicBezTo>
                  <a:cubicBezTo>
                    <a:pt x="38" y="48"/>
                    <a:pt x="41" y="49"/>
                    <a:pt x="41" y="51"/>
                  </a:cubicBezTo>
                  <a:cubicBezTo>
                    <a:pt x="41" y="53"/>
                    <a:pt x="40" y="54"/>
                    <a:pt x="42" y="54"/>
                  </a:cubicBezTo>
                  <a:cubicBezTo>
                    <a:pt x="44" y="55"/>
                    <a:pt x="48" y="54"/>
                    <a:pt x="49" y="52"/>
                  </a:cubicBezTo>
                  <a:cubicBezTo>
                    <a:pt x="50" y="49"/>
                    <a:pt x="51" y="44"/>
                    <a:pt x="51" y="38"/>
                  </a:cubicBezTo>
                  <a:cubicBezTo>
                    <a:pt x="50" y="31"/>
                    <a:pt x="50" y="25"/>
                    <a:pt x="48" y="23"/>
                  </a:cubicBezTo>
                  <a:cubicBezTo>
                    <a:pt x="45" y="21"/>
                    <a:pt x="41" y="21"/>
                    <a:pt x="37" y="23"/>
                  </a:cubicBezTo>
                  <a:cubicBezTo>
                    <a:pt x="34" y="25"/>
                    <a:pt x="27" y="29"/>
                    <a:pt x="26" y="31"/>
                  </a:cubicBezTo>
                  <a:cubicBezTo>
                    <a:pt x="25" y="33"/>
                    <a:pt x="21" y="35"/>
                    <a:pt x="21" y="37"/>
                  </a:cubicBezTo>
                  <a:cubicBezTo>
                    <a:pt x="21" y="39"/>
                    <a:pt x="22" y="39"/>
                    <a:pt x="22" y="40"/>
                  </a:cubicBezTo>
                  <a:cubicBezTo>
                    <a:pt x="23" y="41"/>
                    <a:pt x="24" y="42"/>
                    <a:pt x="24" y="41"/>
                  </a:cubicBezTo>
                  <a:close/>
                  <a:moveTo>
                    <a:pt x="22" y="52"/>
                  </a:moveTo>
                  <a:cubicBezTo>
                    <a:pt x="23" y="52"/>
                    <a:pt x="26" y="51"/>
                    <a:pt x="28" y="48"/>
                  </a:cubicBezTo>
                  <a:cubicBezTo>
                    <a:pt x="29" y="45"/>
                    <a:pt x="30" y="43"/>
                    <a:pt x="30" y="42"/>
                  </a:cubicBezTo>
                  <a:cubicBezTo>
                    <a:pt x="30" y="40"/>
                    <a:pt x="30" y="39"/>
                    <a:pt x="29" y="41"/>
                  </a:cubicBezTo>
                  <a:cubicBezTo>
                    <a:pt x="28" y="43"/>
                    <a:pt x="26" y="45"/>
                    <a:pt x="25" y="47"/>
                  </a:cubicBezTo>
                  <a:cubicBezTo>
                    <a:pt x="25" y="49"/>
                    <a:pt x="23" y="51"/>
                    <a:pt x="22" y="51"/>
                  </a:cubicBezTo>
                  <a:cubicBezTo>
                    <a:pt x="20" y="51"/>
                    <a:pt x="18" y="49"/>
                    <a:pt x="18" y="48"/>
                  </a:cubicBezTo>
                  <a:cubicBezTo>
                    <a:pt x="18" y="47"/>
                    <a:pt x="18" y="46"/>
                    <a:pt x="18" y="45"/>
                  </a:cubicBezTo>
                  <a:cubicBezTo>
                    <a:pt x="18" y="43"/>
                    <a:pt x="17" y="43"/>
                    <a:pt x="16" y="45"/>
                  </a:cubicBezTo>
                  <a:cubicBezTo>
                    <a:pt x="15" y="48"/>
                    <a:pt x="15" y="48"/>
                    <a:pt x="16" y="50"/>
                  </a:cubicBezTo>
                  <a:cubicBezTo>
                    <a:pt x="16" y="53"/>
                    <a:pt x="16" y="54"/>
                    <a:pt x="18" y="54"/>
                  </a:cubicBezTo>
                  <a:cubicBezTo>
                    <a:pt x="19" y="54"/>
                    <a:pt x="21" y="53"/>
                    <a:pt x="22" y="52"/>
                  </a:cubicBezTo>
                  <a:close/>
                  <a:moveTo>
                    <a:pt x="26" y="56"/>
                  </a:moveTo>
                  <a:cubicBezTo>
                    <a:pt x="27" y="55"/>
                    <a:pt x="27" y="54"/>
                    <a:pt x="28" y="54"/>
                  </a:cubicBezTo>
                  <a:cubicBezTo>
                    <a:pt x="29" y="53"/>
                    <a:pt x="30" y="53"/>
                    <a:pt x="30" y="55"/>
                  </a:cubicBezTo>
                  <a:cubicBezTo>
                    <a:pt x="30" y="56"/>
                    <a:pt x="30" y="59"/>
                    <a:pt x="29" y="59"/>
                  </a:cubicBezTo>
                  <a:cubicBezTo>
                    <a:pt x="27" y="59"/>
                    <a:pt x="26" y="57"/>
                    <a:pt x="26" y="5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3" name="îS1íḑê">
              <a:extLst>
                <a:ext uri="{FF2B5EF4-FFF2-40B4-BE49-F238E27FC236}">
                  <a16:creationId xmlns="" xmlns:a16="http://schemas.microsoft.com/office/drawing/2014/main" id="{01B74F56-B5E4-47D0-949A-16435980FC33}"/>
                </a:ext>
              </a:extLst>
            </p:cNvPr>
            <p:cNvSpPr/>
            <p:nvPr/>
          </p:nvSpPr>
          <p:spPr bwMode="auto">
            <a:xfrm>
              <a:off x="2927321" y="2865238"/>
              <a:ext cx="109812" cy="137849"/>
            </a:xfrm>
            <a:custGeom>
              <a:avLst/>
              <a:gdLst>
                <a:gd name="T0" fmla="*/ 27 w 52"/>
                <a:gd name="T1" fmla="*/ 34 h 65"/>
                <a:gd name="T2" fmla="*/ 31 w 52"/>
                <a:gd name="T3" fmla="*/ 40 h 65"/>
                <a:gd name="T4" fmla="*/ 31 w 52"/>
                <a:gd name="T5" fmla="*/ 45 h 65"/>
                <a:gd name="T6" fmla="*/ 26 w 52"/>
                <a:gd name="T7" fmla="*/ 46 h 65"/>
                <a:gd name="T8" fmla="*/ 27 w 52"/>
                <a:gd name="T9" fmla="*/ 50 h 65"/>
                <a:gd name="T10" fmla="*/ 36 w 52"/>
                <a:gd name="T11" fmla="*/ 46 h 65"/>
                <a:gd name="T12" fmla="*/ 42 w 52"/>
                <a:gd name="T13" fmla="*/ 29 h 65"/>
                <a:gd name="T14" fmla="*/ 45 w 52"/>
                <a:gd name="T15" fmla="*/ 12 h 65"/>
                <a:gd name="T16" fmla="*/ 40 w 52"/>
                <a:gd name="T17" fmla="*/ 9 h 65"/>
                <a:gd name="T18" fmla="*/ 33 w 52"/>
                <a:gd name="T19" fmla="*/ 13 h 65"/>
                <a:gd name="T20" fmla="*/ 31 w 52"/>
                <a:gd name="T21" fmla="*/ 22 h 65"/>
                <a:gd name="T22" fmla="*/ 38 w 52"/>
                <a:gd name="T23" fmla="*/ 32 h 65"/>
                <a:gd name="T24" fmla="*/ 37 w 52"/>
                <a:gd name="T25" fmla="*/ 39 h 65"/>
                <a:gd name="T26" fmla="*/ 31 w 52"/>
                <a:gd name="T27" fmla="*/ 35 h 65"/>
                <a:gd name="T28" fmla="*/ 28 w 52"/>
                <a:gd name="T29" fmla="*/ 31 h 65"/>
                <a:gd name="T30" fmla="*/ 27 w 52"/>
                <a:gd name="T31" fmla="*/ 34 h 65"/>
                <a:gd name="T32" fmla="*/ 15 w 52"/>
                <a:gd name="T33" fmla="*/ 25 h 65"/>
                <a:gd name="T34" fmla="*/ 20 w 52"/>
                <a:gd name="T35" fmla="*/ 28 h 65"/>
                <a:gd name="T36" fmla="*/ 24 w 52"/>
                <a:gd name="T37" fmla="*/ 29 h 65"/>
                <a:gd name="T38" fmla="*/ 22 w 52"/>
                <a:gd name="T39" fmla="*/ 24 h 65"/>
                <a:gd name="T40" fmla="*/ 18 w 52"/>
                <a:gd name="T41" fmla="*/ 22 h 65"/>
                <a:gd name="T42" fmla="*/ 15 w 52"/>
                <a:gd name="T43" fmla="*/ 25 h 65"/>
                <a:gd name="T44" fmla="*/ 4 w 52"/>
                <a:gd name="T45" fmla="*/ 36 h 65"/>
                <a:gd name="T46" fmla="*/ 1 w 52"/>
                <a:gd name="T47" fmla="*/ 36 h 65"/>
                <a:gd name="T48" fmla="*/ 1 w 52"/>
                <a:gd name="T49" fmla="*/ 30 h 65"/>
                <a:gd name="T50" fmla="*/ 8 w 52"/>
                <a:gd name="T51" fmla="*/ 19 h 65"/>
                <a:gd name="T52" fmla="*/ 12 w 52"/>
                <a:gd name="T53" fmla="*/ 8 h 65"/>
                <a:gd name="T54" fmla="*/ 17 w 52"/>
                <a:gd name="T55" fmla="*/ 1 h 65"/>
                <a:gd name="T56" fmla="*/ 24 w 52"/>
                <a:gd name="T57" fmla="*/ 4 h 65"/>
                <a:gd name="T58" fmla="*/ 24 w 52"/>
                <a:gd name="T59" fmla="*/ 13 h 65"/>
                <a:gd name="T60" fmla="*/ 23 w 52"/>
                <a:gd name="T61" fmla="*/ 15 h 65"/>
                <a:gd name="T62" fmla="*/ 27 w 52"/>
                <a:gd name="T63" fmla="*/ 17 h 65"/>
                <a:gd name="T64" fmla="*/ 30 w 52"/>
                <a:gd name="T65" fmla="*/ 13 h 65"/>
                <a:gd name="T66" fmla="*/ 36 w 52"/>
                <a:gd name="T67" fmla="*/ 7 h 65"/>
                <a:gd name="T68" fmla="*/ 47 w 52"/>
                <a:gd name="T69" fmla="*/ 8 h 65"/>
                <a:gd name="T70" fmla="*/ 47 w 52"/>
                <a:gd name="T71" fmla="*/ 23 h 65"/>
                <a:gd name="T72" fmla="*/ 44 w 52"/>
                <a:gd name="T73" fmla="*/ 34 h 65"/>
                <a:gd name="T74" fmla="*/ 46 w 52"/>
                <a:gd name="T75" fmla="*/ 34 h 65"/>
                <a:gd name="T76" fmla="*/ 49 w 52"/>
                <a:gd name="T77" fmla="*/ 31 h 65"/>
                <a:gd name="T78" fmla="*/ 52 w 52"/>
                <a:gd name="T79" fmla="*/ 32 h 65"/>
                <a:gd name="T80" fmla="*/ 49 w 52"/>
                <a:gd name="T81" fmla="*/ 38 h 65"/>
                <a:gd name="T82" fmla="*/ 43 w 52"/>
                <a:gd name="T83" fmla="*/ 44 h 65"/>
                <a:gd name="T84" fmla="*/ 37 w 52"/>
                <a:gd name="T85" fmla="*/ 58 h 65"/>
                <a:gd name="T86" fmla="*/ 22 w 52"/>
                <a:gd name="T87" fmla="*/ 65 h 65"/>
                <a:gd name="T88" fmla="*/ 8 w 52"/>
                <a:gd name="T89" fmla="*/ 65 h 65"/>
                <a:gd name="T90" fmla="*/ 3 w 52"/>
                <a:gd name="T91" fmla="*/ 56 h 65"/>
                <a:gd name="T92" fmla="*/ 6 w 52"/>
                <a:gd name="T93" fmla="*/ 50 h 65"/>
                <a:gd name="T94" fmla="*/ 8 w 52"/>
                <a:gd name="T95" fmla="*/ 52 h 65"/>
                <a:gd name="T96" fmla="*/ 13 w 52"/>
                <a:gd name="T97" fmla="*/ 54 h 65"/>
                <a:gd name="T98" fmla="*/ 16 w 52"/>
                <a:gd name="T99" fmla="*/ 50 h 65"/>
                <a:gd name="T100" fmla="*/ 18 w 52"/>
                <a:gd name="T101" fmla="*/ 46 h 65"/>
                <a:gd name="T102" fmla="*/ 18 w 52"/>
                <a:gd name="T103" fmla="*/ 40 h 65"/>
                <a:gd name="T104" fmla="*/ 9 w 52"/>
                <a:gd name="T105" fmla="*/ 33 h 65"/>
                <a:gd name="T106" fmla="*/ 6 w 52"/>
                <a:gd name="T107" fmla="*/ 33 h 65"/>
                <a:gd name="T108" fmla="*/ 4 w 52"/>
                <a:gd name="T109"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65">
                  <a:moveTo>
                    <a:pt x="27" y="34"/>
                  </a:moveTo>
                  <a:cubicBezTo>
                    <a:pt x="29" y="37"/>
                    <a:pt x="30" y="38"/>
                    <a:pt x="31" y="40"/>
                  </a:cubicBezTo>
                  <a:cubicBezTo>
                    <a:pt x="33" y="43"/>
                    <a:pt x="32" y="45"/>
                    <a:pt x="31" y="45"/>
                  </a:cubicBezTo>
                  <a:cubicBezTo>
                    <a:pt x="29" y="46"/>
                    <a:pt x="27" y="47"/>
                    <a:pt x="26" y="46"/>
                  </a:cubicBezTo>
                  <a:cubicBezTo>
                    <a:pt x="24" y="45"/>
                    <a:pt x="25" y="49"/>
                    <a:pt x="27" y="50"/>
                  </a:cubicBezTo>
                  <a:cubicBezTo>
                    <a:pt x="29" y="51"/>
                    <a:pt x="33" y="51"/>
                    <a:pt x="36" y="46"/>
                  </a:cubicBezTo>
                  <a:cubicBezTo>
                    <a:pt x="39" y="42"/>
                    <a:pt x="40" y="38"/>
                    <a:pt x="42" y="29"/>
                  </a:cubicBezTo>
                  <a:cubicBezTo>
                    <a:pt x="44" y="19"/>
                    <a:pt x="45" y="14"/>
                    <a:pt x="45" y="12"/>
                  </a:cubicBezTo>
                  <a:cubicBezTo>
                    <a:pt x="45" y="11"/>
                    <a:pt x="43" y="8"/>
                    <a:pt x="40" y="9"/>
                  </a:cubicBezTo>
                  <a:cubicBezTo>
                    <a:pt x="38" y="9"/>
                    <a:pt x="35" y="11"/>
                    <a:pt x="33" y="13"/>
                  </a:cubicBezTo>
                  <a:cubicBezTo>
                    <a:pt x="32" y="16"/>
                    <a:pt x="29" y="19"/>
                    <a:pt x="31" y="22"/>
                  </a:cubicBezTo>
                  <a:cubicBezTo>
                    <a:pt x="33" y="25"/>
                    <a:pt x="36" y="28"/>
                    <a:pt x="38" y="32"/>
                  </a:cubicBezTo>
                  <a:cubicBezTo>
                    <a:pt x="39" y="36"/>
                    <a:pt x="39" y="38"/>
                    <a:pt x="37" y="39"/>
                  </a:cubicBezTo>
                  <a:cubicBezTo>
                    <a:pt x="36" y="39"/>
                    <a:pt x="34" y="38"/>
                    <a:pt x="31" y="35"/>
                  </a:cubicBezTo>
                  <a:cubicBezTo>
                    <a:pt x="29" y="32"/>
                    <a:pt x="28" y="31"/>
                    <a:pt x="28" y="31"/>
                  </a:cubicBezTo>
                  <a:cubicBezTo>
                    <a:pt x="28" y="31"/>
                    <a:pt x="26" y="32"/>
                    <a:pt x="27" y="34"/>
                  </a:cubicBezTo>
                  <a:close/>
                  <a:moveTo>
                    <a:pt x="15" y="25"/>
                  </a:moveTo>
                  <a:cubicBezTo>
                    <a:pt x="15" y="25"/>
                    <a:pt x="18" y="27"/>
                    <a:pt x="20" y="28"/>
                  </a:cubicBezTo>
                  <a:cubicBezTo>
                    <a:pt x="22" y="29"/>
                    <a:pt x="24" y="30"/>
                    <a:pt x="24" y="29"/>
                  </a:cubicBezTo>
                  <a:cubicBezTo>
                    <a:pt x="25" y="28"/>
                    <a:pt x="25" y="26"/>
                    <a:pt x="22" y="24"/>
                  </a:cubicBezTo>
                  <a:cubicBezTo>
                    <a:pt x="20" y="22"/>
                    <a:pt x="18" y="21"/>
                    <a:pt x="18" y="22"/>
                  </a:cubicBezTo>
                  <a:cubicBezTo>
                    <a:pt x="17" y="22"/>
                    <a:pt x="15" y="25"/>
                    <a:pt x="15" y="25"/>
                  </a:cubicBezTo>
                  <a:close/>
                  <a:moveTo>
                    <a:pt x="4" y="36"/>
                  </a:moveTo>
                  <a:cubicBezTo>
                    <a:pt x="3" y="37"/>
                    <a:pt x="2" y="39"/>
                    <a:pt x="1" y="36"/>
                  </a:cubicBezTo>
                  <a:cubicBezTo>
                    <a:pt x="0" y="34"/>
                    <a:pt x="0" y="33"/>
                    <a:pt x="1" y="30"/>
                  </a:cubicBezTo>
                  <a:cubicBezTo>
                    <a:pt x="3" y="27"/>
                    <a:pt x="5" y="24"/>
                    <a:pt x="8" y="19"/>
                  </a:cubicBezTo>
                  <a:cubicBezTo>
                    <a:pt x="11" y="15"/>
                    <a:pt x="10" y="11"/>
                    <a:pt x="12" y="8"/>
                  </a:cubicBezTo>
                  <a:cubicBezTo>
                    <a:pt x="14" y="4"/>
                    <a:pt x="15" y="2"/>
                    <a:pt x="17" y="1"/>
                  </a:cubicBezTo>
                  <a:cubicBezTo>
                    <a:pt x="19" y="1"/>
                    <a:pt x="23" y="0"/>
                    <a:pt x="24" y="4"/>
                  </a:cubicBezTo>
                  <a:cubicBezTo>
                    <a:pt x="25" y="8"/>
                    <a:pt x="24" y="12"/>
                    <a:pt x="24" y="13"/>
                  </a:cubicBezTo>
                  <a:cubicBezTo>
                    <a:pt x="23" y="15"/>
                    <a:pt x="23" y="15"/>
                    <a:pt x="23" y="15"/>
                  </a:cubicBezTo>
                  <a:cubicBezTo>
                    <a:pt x="23" y="15"/>
                    <a:pt x="26" y="16"/>
                    <a:pt x="27" y="17"/>
                  </a:cubicBezTo>
                  <a:cubicBezTo>
                    <a:pt x="27" y="18"/>
                    <a:pt x="29" y="15"/>
                    <a:pt x="30" y="13"/>
                  </a:cubicBezTo>
                  <a:cubicBezTo>
                    <a:pt x="30" y="11"/>
                    <a:pt x="33" y="8"/>
                    <a:pt x="36" y="7"/>
                  </a:cubicBezTo>
                  <a:cubicBezTo>
                    <a:pt x="40" y="6"/>
                    <a:pt x="44" y="5"/>
                    <a:pt x="47" y="8"/>
                  </a:cubicBezTo>
                  <a:cubicBezTo>
                    <a:pt x="49" y="11"/>
                    <a:pt x="49" y="13"/>
                    <a:pt x="47" y="23"/>
                  </a:cubicBezTo>
                  <a:cubicBezTo>
                    <a:pt x="44" y="33"/>
                    <a:pt x="44" y="34"/>
                    <a:pt x="44" y="34"/>
                  </a:cubicBezTo>
                  <a:cubicBezTo>
                    <a:pt x="44" y="34"/>
                    <a:pt x="45" y="34"/>
                    <a:pt x="46" y="34"/>
                  </a:cubicBezTo>
                  <a:cubicBezTo>
                    <a:pt x="46" y="33"/>
                    <a:pt x="47" y="31"/>
                    <a:pt x="49" y="31"/>
                  </a:cubicBezTo>
                  <a:cubicBezTo>
                    <a:pt x="51" y="30"/>
                    <a:pt x="52" y="31"/>
                    <a:pt x="52" y="32"/>
                  </a:cubicBezTo>
                  <a:cubicBezTo>
                    <a:pt x="52" y="33"/>
                    <a:pt x="51" y="36"/>
                    <a:pt x="49" y="38"/>
                  </a:cubicBezTo>
                  <a:cubicBezTo>
                    <a:pt x="48" y="39"/>
                    <a:pt x="45" y="41"/>
                    <a:pt x="43" y="44"/>
                  </a:cubicBezTo>
                  <a:cubicBezTo>
                    <a:pt x="42" y="48"/>
                    <a:pt x="38" y="57"/>
                    <a:pt x="37" y="58"/>
                  </a:cubicBezTo>
                  <a:cubicBezTo>
                    <a:pt x="36" y="60"/>
                    <a:pt x="31" y="65"/>
                    <a:pt x="22" y="65"/>
                  </a:cubicBezTo>
                  <a:cubicBezTo>
                    <a:pt x="12" y="65"/>
                    <a:pt x="12" y="65"/>
                    <a:pt x="8" y="65"/>
                  </a:cubicBezTo>
                  <a:cubicBezTo>
                    <a:pt x="5" y="64"/>
                    <a:pt x="3" y="62"/>
                    <a:pt x="3" y="56"/>
                  </a:cubicBezTo>
                  <a:cubicBezTo>
                    <a:pt x="3" y="50"/>
                    <a:pt x="4" y="50"/>
                    <a:pt x="6" y="50"/>
                  </a:cubicBezTo>
                  <a:cubicBezTo>
                    <a:pt x="7" y="50"/>
                    <a:pt x="8" y="51"/>
                    <a:pt x="8" y="52"/>
                  </a:cubicBezTo>
                  <a:cubicBezTo>
                    <a:pt x="8" y="53"/>
                    <a:pt x="10" y="54"/>
                    <a:pt x="13" y="54"/>
                  </a:cubicBezTo>
                  <a:cubicBezTo>
                    <a:pt x="15" y="53"/>
                    <a:pt x="16" y="52"/>
                    <a:pt x="16" y="50"/>
                  </a:cubicBezTo>
                  <a:cubicBezTo>
                    <a:pt x="16" y="47"/>
                    <a:pt x="17" y="47"/>
                    <a:pt x="18" y="46"/>
                  </a:cubicBezTo>
                  <a:cubicBezTo>
                    <a:pt x="18" y="45"/>
                    <a:pt x="20" y="42"/>
                    <a:pt x="18" y="40"/>
                  </a:cubicBezTo>
                  <a:cubicBezTo>
                    <a:pt x="16" y="38"/>
                    <a:pt x="10" y="34"/>
                    <a:pt x="9" y="33"/>
                  </a:cubicBezTo>
                  <a:cubicBezTo>
                    <a:pt x="8" y="33"/>
                    <a:pt x="8" y="31"/>
                    <a:pt x="6" y="33"/>
                  </a:cubicBezTo>
                  <a:cubicBezTo>
                    <a:pt x="5" y="35"/>
                    <a:pt x="5" y="35"/>
                    <a:pt x="4" y="3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4" name="ïšľïde">
              <a:extLst>
                <a:ext uri="{FF2B5EF4-FFF2-40B4-BE49-F238E27FC236}">
                  <a16:creationId xmlns="" xmlns:a16="http://schemas.microsoft.com/office/drawing/2014/main" id="{234F0590-AC02-4780-B22C-603A7B567346}"/>
                </a:ext>
              </a:extLst>
            </p:cNvPr>
            <p:cNvSpPr/>
            <p:nvPr/>
          </p:nvSpPr>
          <p:spPr bwMode="auto">
            <a:xfrm>
              <a:off x="4048801" y="2932994"/>
              <a:ext cx="4673" cy="2336"/>
            </a:xfrm>
            <a:custGeom>
              <a:avLst/>
              <a:gdLst>
                <a:gd name="T0" fmla="*/ 4 w 4"/>
                <a:gd name="T1" fmla="*/ 0 h 2"/>
                <a:gd name="T2" fmla="*/ 4 w 4"/>
                <a:gd name="T3" fmla="*/ 0 h 2"/>
                <a:gd name="T4" fmla="*/ 4 w 4"/>
                <a:gd name="T5" fmla="*/ 0 h 2"/>
                <a:gd name="T6" fmla="*/ 4 w 4"/>
                <a:gd name="T7" fmla="*/ 2 h 2"/>
                <a:gd name="T8" fmla="*/ 4 w 4"/>
                <a:gd name="T9" fmla="*/ 2 h 2"/>
                <a:gd name="T10" fmla="*/ 2 w 4"/>
                <a:gd name="T11" fmla="*/ 2 h 2"/>
                <a:gd name="T12" fmla="*/ 2 w 4"/>
                <a:gd name="T13" fmla="*/ 2 h 2"/>
                <a:gd name="T14" fmla="*/ 0 w 4"/>
                <a:gd name="T15" fmla="*/ 2 h 2"/>
                <a:gd name="T16" fmla="*/ 2 w 4"/>
                <a:gd name="T17" fmla="*/ 0 h 2"/>
                <a:gd name="T18" fmla="*/ 2 w 4"/>
                <a:gd name="T19" fmla="*/ 0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lnTo>
                    <a:pt x="4" y="0"/>
                  </a:lnTo>
                  <a:lnTo>
                    <a:pt x="4" y="0"/>
                  </a:lnTo>
                  <a:lnTo>
                    <a:pt x="4" y="2"/>
                  </a:lnTo>
                  <a:lnTo>
                    <a:pt x="4" y="2"/>
                  </a:lnTo>
                  <a:lnTo>
                    <a:pt x="2" y="2"/>
                  </a:lnTo>
                  <a:lnTo>
                    <a:pt x="2" y="2"/>
                  </a:lnTo>
                  <a:lnTo>
                    <a:pt x="0" y="2"/>
                  </a:lnTo>
                  <a:lnTo>
                    <a:pt x="2" y="0"/>
                  </a:lnTo>
                  <a:lnTo>
                    <a:pt x="2" y="0"/>
                  </a:lnTo>
                  <a:lnTo>
                    <a:pt x="4"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25" name="íṥḷiḑé">
              <a:extLst>
                <a:ext uri="{FF2B5EF4-FFF2-40B4-BE49-F238E27FC236}">
                  <a16:creationId xmlns="" xmlns:a16="http://schemas.microsoft.com/office/drawing/2014/main" id="{4BF43530-DF2A-487D-8E14-BCB418BAF2EB}"/>
                </a:ext>
              </a:extLst>
            </p:cNvPr>
            <p:cNvSpPr/>
            <p:nvPr/>
          </p:nvSpPr>
          <p:spPr bwMode="auto">
            <a:xfrm>
              <a:off x="4045296" y="2914303"/>
              <a:ext cx="3505" cy="1169"/>
            </a:xfrm>
            <a:custGeom>
              <a:avLst/>
              <a:gdLst>
                <a:gd name="T0" fmla="*/ 3 w 3"/>
                <a:gd name="T1" fmla="*/ 0 h 1"/>
                <a:gd name="T2" fmla="*/ 3 w 3"/>
                <a:gd name="T3" fmla="*/ 0 h 1"/>
                <a:gd name="T4" fmla="*/ 2 w 3"/>
                <a:gd name="T5" fmla="*/ 0 h 1"/>
                <a:gd name="T6" fmla="*/ 2 w 3"/>
                <a:gd name="T7" fmla="*/ 0 h 1"/>
                <a:gd name="T8" fmla="*/ 2 w 3"/>
                <a:gd name="T9" fmla="*/ 0 h 1"/>
                <a:gd name="T10" fmla="*/ 0 w 3"/>
                <a:gd name="T11" fmla="*/ 0 h 1"/>
                <a:gd name="T12" fmla="*/ 0 w 3"/>
                <a:gd name="T13" fmla="*/ 1 h 1"/>
                <a:gd name="T14" fmla="*/ 0 w 3"/>
                <a:gd name="T15" fmla="*/ 1 h 1"/>
                <a:gd name="T16" fmla="*/ 2 w 3"/>
                <a:gd name="T17" fmla="*/ 1 h 1"/>
                <a:gd name="T18" fmla="*/ 2 w 3"/>
                <a:gd name="T19" fmla="*/ 1 h 1"/>
                <a:gd name="T20" fmla="*/ 2 w 3"/>
                <a:gd name="T21" fmla="*/ 1 h 1"/>
                <a:gd name="T22" fmla="*/ 3 w 3"/>
                <a:gd name="T23" fmla="*/ 1 h 1"/>
                <a:gd name="T24" fmla="*/ 3 w 3"/>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
                  <a:moveTo>
                    <a:pt x="3" y="0"/>
                  </a:moveTo>
                  <a:lnTo>
                    <a:pt x="3" y="0"/>
                  </a:lnTo>
                  <a:lnTo>
                    <a:pt x="2" y="0"/>
                  </a:lnTo>
                  <a:lnTo>
                    <a:pt x="2" y="0"/>
                  </a:lnTo>
                  <a:lnTo>
                    <a:pt x="2" y="0"/>
                  </a:lnTo>
                  <a:lnTo>
                    <a:pt x="0" y="0"/>
                  </a:lnTo>
                  <a:lnTo>
                    <a:pt x="0" y="1"/>
                  </a:lnTo>
                  <a:lnTo>
                    <a:pt x="0" y="1"/>
                  </a:lnTo>
                  <a:lnTo>
                    <a:pt x="2" y="1"/>
                  </a:lnTo>
                  <a:lnTo>
                    <a:pt x="2" y="1"/>
                  </a:lnTo>
                  <a:lnTo>
                    <a:pt x="2" y="1"/>
                  </a:lnTo>
                  <a:lnTo>
                    <a:pt x="3" y="1"/>
                  </a:lnTo>
                  <a:lnTo>
                    <a:pt x="3"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26" name="íṡ1îḓé">
              <a:extLst>
                <a:ext uri="{FF2B5EF4-FFF2-40B4-BE49-F238E27FC236}">
                  <a16:creationId xmlns="" xmlns:a16="http://schemas.microsoft.com/office/drawing/2014/main" id="{49C860C3-B55D-4495-8E38-8D9BDC5B4AB9}"/>
                </a:ext>
              </a:extLst>
            </p:cNvPr>
            <p:cNvSpPr/>
            <p:nvPr/>
          </p:nvSpPr>
          <p:spPr bwMode="auto">
            <a:xfrm>
              <a:off x="2878256" y="3306821"/>
              <a:ext cx="1185732" cy="482471"/>
            </a:xfrm>
            <a:custGeom>
              <a:avLst/>
              <a:gdLst>
                <a:gd name="T0" fmla="*/ 872 w 1015"/>
                <a:gd name="T1" fmla="*/ 241 h 413"/>
                <a:gd name="T2" fmla="*/ 863 w 1015"/>
                <a:gd name="T3" fmla="*/ 274 h 413"/>
                <a:gd name="T4" fmla="*/ 862 w 1015"/>
                <a:gd name="T5" fmla="*/ 203 h 413"/>
                <a:gd name="T6" fmla="*/ 883 w 1015"/>
                <a:gd name="T7" fmla="*/ 232 h 413"/>
                <a:gd name="T8" fmla="*/ 860 w 1015"/>
                <a:gd name="T9" fmla="*/ 223 h 413"/>
                <a:gd name="T10" fmla="*/ 815 w 1015"/>
                <a:gd name="T11" fmla="*/ 254 h 413"/>
                <a:gd name="T12" fmla="*/ 811 w 1015"/>
                <a:gd name="T13" fmla="*/ 272 h 413"/>
                <a:gd name="T14" fmla="*/ 827 w 1015"/>
                <a:gd name="T15" fmla="*/ 305 h 413"/>
                <a:gd name="T16" fmla="*/ 780 w 1015"/>
                <a:gd name="T17" fmla="*/ 276 h 413"/>
                <a:gd name="T18" fmla="*/ 761 w 1015"/>
                <a:gd name="T19" fmla="*/ 307 h 413"/>
                <a:gd name="T20" fmla="*/ 717 w 1015"/>
                <a:gd name="T21" fmla="*/ 308 h 413"/>
                <a:gd name="T22" fmla="*/ 585 w 1015"/>
                <a:gd name="T23" fmla="*/ 406 h 413"/>
                <a:gd name="T24" fmla="*/ 611 w 1015"/>
                <a:gd name="T25" fmla="*/ 345 h 413"/>
                <a:gd name="T26" fmla="*/ 582 w 1015"/>
                <a:gd name="T27" fmla="*/ 412 h 413"/>
                <a:gd name="T28" fmla="*/ 667 w 1015"/>
                <a:gd name="T29" fmla="*/ 332 h 413"/>
                <a:gd name="T30" fmla="*/ 647 w 1015"/>
                <a:gd name="T31" fmla="*/ 394 h 413"/>
                <a:gd name="T32" fmla="*/ 703 w 1015"/>
                <a:gd name="T33" fmla="*/ 377 h 413"/>
                <a:gd name="T34" fmla="*/ 706 w 1015"/>
                <a:gd name="T35" fmla="*/ 314 h 413"/>
                <a:gd name="T36" fmla="*/ 918 w 1015"/>
                <a:gd name="T37" fmla="*/ 214 h 413"/>
                <a:gd name="T38" fmla="*/ 905 w 1015"/>
                <a:gd name="T39" fmla="*/ 198 h 413"/>
                <a:gd name="T40" fmla="*/ 876 w 1015"/>
                <a:gd name="T41" fmla="*/ 171 h 413"/>
                <a:gd name="T42" fmla="*/ 874 w 1015"/>
                <a:gd name="T43" fmla="*/ 180 h 413"/>
                <a:gd name="T44" fmla="*/ 912 w 1015"/>
                <a:gd name="T45" fmla="*/ 174 h 413"/>
                <a:gd name="T46" fmla="*/ 916 w 1015"/>
                <a:gd name="T47" fmla="*/ 221 h 413"/>
                <a:gd name="T48" fmla="*/ 896 w 1015"/>
                <a:gd name="T49" fmla="*/ 151 h 413"/>
                <a:gd name="T50" fmla="*/ 954 w 1015"/>
                <a:gd name="T51" fmla="*/ 77 h 413"/>
                <a:gd name="T52" fmla="*/ 974 w 1015"/>
                <a:gd name="T53" fmla="*/ 125 h 413"/>
                <a:gd name="T54" fmla="*/ 952 w 1015"/>
                <a:gd name="T55" fmla="*/ 39 h 413"/>
                <a:gd name="T56" fmla="*/ 965 w 1015"/>
                <a:gd name="T57" fmla="*/ 13 h 413"/>
                <a:gd name="T58" fmla="*/ 948 w 1015"/>
                <a:gd name="T59" fmla="*/ 55 h 413"/>
                <a:gd name="T60" fmla="*/ 17 w 1015"/>
                <a:gd name="T61" fmla="*/ 49 h 413"/>
                <a:gd name="T62" fmla="*/ 42 w 1015"/>
                <a:gd name="T63" fmla="*/ 6 h 413"/>
                <a:gd name="T64" fmla="*/ 74 w 1015"/>
                <a:gd name="T65" fmla="*/ 39 h 413"/>
                <a:gd name="T66" fmla="*/ 53 w 1015"/>
                <a:gd name="T67" fmla="*/ 15 h 413"/>
                <a:gd name="T68" fmla="*/ 18 w 1015"/>
                <a:gd name="T69" fmla="*/ 58 h 413"/>
                <a:gd name="T70" fmla="*/ 37 w 1015"/>
                <a:gd name="T71" fmla="*/ 89 h 413"/>
                <a:gd name="T72" fmla="*/ 73 w 1015"/>
                <a:gd name="T73" fmla="*/ 102 h 413"/>
                <a:gd name="T74" fmla="*/ 62 w 1015"/>
                <a:gd name="T75" fmla="*/ 73 h 413"/>
                <a:gd name="T76" fmla="*/ 92 w 1015"/>
                <a:gd name="T77" fmla="*/ 84 h 413"/>
                <a:gd name="T78" fmla="*/ 55 w 1015"/>
                <a:gd name="T79" fmla="*/ 124 h 413"/>
                <a:gd name="T80" fmla="*/ 29 w 1015"/>
                <a:gd name="T81" fmla="*/ 78 h 413"/>
                <a:gd name="T82" fmla="*/ 65 w 1015"/>
                <a:gd name="T83" fmla="*/ 154 h 413"/>
                <a:gd name="T84" fmla="*/ 121 w 1015"/>
                <a:gd name="T85" fmla="*/ 149 h 413"/>
                <a:gd name="T86" fmla="*/ 69 w 1015"/>
                <a:gd name="T87" fmla="*/ 174 h 413"/>
                <a:gd name="T88" fmla="*/ 177 w 1015"/>
                <a:gd name="T89" fmla="*/ 209 h 413"/>
                <a:gd name="T90" fmla="*/ 103 w 1015"/>
                <a:gd name="T91" fmla="*/ 218 h 413"/>
                <a:gd name="T92" fmla="*/ 208 w 1015"/>
                <a:gd name="T93" fmla="*/ 245 h 413"/>
                <a:gd name="T94" fmla="*/ 190 w 1015"/>
                <a:gd name="T95" fmla="*/ 301 h 413"/>
                <a:gd name="T96" fmla="*/ 141 w 1015"/>
                <a:gd name="T97" fmla="*/ 261 h 413"/>
                <a:gd name="T98" fmla="*/ 195 w 1015"/>
                <a:gd name="T99" fmla="*/ 234 h 413"/>
                <a:gd name="T100" fmla="*/ 297 w 1015"/>
                <a:gd name="T101" fmla="*/ 305 h 413"/>
                <a:gd name="T102" fmla="*/ 233 w 1015"/>
                <a:gd name="T103" fmla="*/ 265 h 413"/>
                <a:gd name="T104" fmla="*/ 360 w 1015"/>
                <a:gd name="T105" fmla="*/ 345 h 413"/>
                <a:gd name="T106" fmla="*/ 338 w 1015"/>
                <a:gd name="T107" fmla="*/ 346 h 413"/>
                <a:gd name="T108" fmla="*/ 320 w 1015"/>
                <a:gd name="T109" fmla="*/ 375 h 413"/>
                <a:gd name="T110" fmla="*/ 322 w 1015"/>
                <a:gd name="T111" fmla="*/ 321 h 413"/>
                <a:gd name="T112" fmla="*/ 389 w 1015"/>
                <a:gd name="T113" fmla="*/ 399 h 413"/>
                <a:gd name="T114" fmla="*/ 371 w 1015"/>
                <a:gd name="T115" fmla="*/ 363 h 413"/>
                <a:gd name="T116" fmla="*/ 412 w 1015"/>
                <a:gd name="T117" fmla="*/ 346 h 413"/>
                <a:gd name="T118" fmla="*/ 385 w 1015"/>
                <a:gd name="T119" fmla="*/ 345 h 413"/>
                <a:gd name="T120" fmla="*/ 410 w 1015"/>
                <a:gd name="T121" fmla="*/ 392 h 413"/>
                <a:gd name="T122" fmla="*/ 481 w 1015"/>
                <a:gd name="T123" fmla="*/ 372 h 413"/>
                <a:gd name="T124" fmla="*/ 439 w 1015"/>
                <a:gd name="T125" fmla="*/ 40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5" h="413">
                  <a:moveTo>
                    <a:pt x="894" y="229"/>
                  </a:moveTo>
                  <a:lnTo>
                    <a:pt x="896" y="227"/>
                  </a:lnTo>
                  <a:lnTo>
                    <a:pt x="896" y="227"/>
                  </a:lnTo>
                  <a:lnTo>
                    <a:pt x="896" y="227"/>
                  </a:lnTo>
                  <a:lnTo>
                    <a:pt x="898" y="227"/>
                  </a:lnTo>
                  <a:lnTo>
                    <a:pt x="898" y="229"/>
                  </a:lnTo>
                  <a:lnTo>
                    <a:pt x="898" y="229"/>
                  </a:lnTo>
                  <a:lnTo>
                    <a:pt x="898" y="229"/>
                  </a:lnTo>
                  <a:lnTo>
                    <a:pt x="898" y="229"/>
                  </a:lnTo>
                  <a:lnTo>
                    <a:pt x="898" y="229"/>
                  </a:lnTo>
                  <a:lnTo>
                    <a:pt x="900" y="229"/>
                  </a:lnTo>
                  <a:lnTo>
                    <a:pt x="900" y="231"/>
                  </a:lnTo>
                  <a:lnTo>
                    <a:pt x="900" y="231"/>
                  </a:lnTo>
                  <a:lnTo>
                    <a:pt x="900" y="231"/>
                  </a:lnTo>
                  <a:lnTo>
                    <a:pt x="900" y="231"/>
                  </a:lnTo>
                  <a:lnTo>
                    <a:pt x="900" y="231"/>
                  </a:lnTo>
                  <a:lnTo>
                    <a:pt x="900" y="231"/>
                  </a:lnTo>
                  <a:lnTo>
                    <a:pt x="900" y="232"/>
                  </a:lnTo>
                  <a:lnTo>
                    <a:pt x="900" y="232"/>
                  </a:lnTo>
                  <a:lnTo>
                    <a:pt x="901" y="232"/>
                  </a:lnTo>
                  <a:lnTo>
                    <a:pt x="901" y="232"/>
                  </a:lnTo>
                  <a:lnTo>
                    <a:pt x="901" y="232"/>
                  </a:lnTo>
                  <a:lnTo>
                    <a:pt x="901" y="232"/>
                  </a:lnTo>
                  <a:lnTo>
                    <a:pt x="901" y="234"/>
                  </a:lnTo>
                  <a:lnTo>
                    <a:pt x="901" y="234"/>
                  </a:lnTo>
                  <a:lnTo>
                    <a:pt x="901" y="234"/>
                  </a:lnTo>
                  <a:lnTo>
                    <a:pt x="901" y="234"/>
                  </a:lnTo>
                  <a:lnTo>
                    <a:pt x="901" y="234"/>
                  </a:lnTo>
                  <a:lnTo>
                    <a:pt x="901" y="236"/>
                  </a:lnTo>
                  <a:lnTo>
                    <a:pt x="901" y="236"/>
                  </a:lnTo>
                  <a:lnTo>
                    <a:pt x="901" y="236"/>
                  </a:lnTo>
                  <a:lnTo>
                    <a:pt x="901" y="236"/>
                  </a:lnTo>
                  <a:lnTo>
                    <a:pt x="901" y="236"/>
                  </a:lnTo>
                  <a:lnTo>
                    <a:pt x="901" y="236"/>
                  </a:lnTo>
                  <a:lnTo>
                    <a:pt x="901" y="238"/>
                  </a:lnTo>
                  <a:lnTo>
                    <a:pt x="901" y="238"/>
                  </a:lnTo>
                  <a:lnTo>
                    <a:pt x="901" y="238"/>
                  </a:lnTo>
                  <a:lnTo>
                    <a:pt x="901" y="238"/>
                  </a:lnTo>
                  <a:lnTo>
                    <a:pt x="901" y="238"/>
                  </a:lnTo>
                  <a:lnTo>
                    <a:pt x="901" y="238"/>
                  </a:lnTo>
                  <a:lnTo>
                    <a:pt x="901" y="240"/>
                  </a:lnTo>
                  <a:lnTo>
                    <a:pt x="901" y="240"/>
                  </a:lnTo>
                  <a:lnTo>
                    <a:pt x="901" y="240"/>
                  </a:lnTo>
                  <a:lnTo>
                    <a:pt x="901" y="240"/>
                  </a:lnTo>
                  <a:lnTo>
                    <a:pt x="901" y="240"/>
                  </a:lnTo>
                  <a:lnTo>
                    <a:pt x="901" y="240"/>
                  </a:lnTo>
                  <a:lnTo>
                    <a:pt x="901" y="241"/>
                  </a:lnTo>
                  <a:lnTo>
                    <a:pt x="901" y="241"/>
                  </a:lnTo>
                  <a:lnTo>
                    <a:pt x="901" y="241"/>
                  </a:lnTo>
                  <a:lnTo>
                    <a:pt x="901" y="241"/>
                  </a:lnTo>
                  <a:lnTo>
                    <a:pt x="901" y="241"/>
                  </a:lnTo>
                  <a:lnTo>
                    <a:pt x="901" y="241"/>
                  </a:lnTo>
                  <a:lnTo>
                    <a:pt x="901" y="243"/>
                  </a:lnTo>
                  <a:lnTo>
                    <a:pt x="900" y="243"/>
                  </a:lnTo>
                  <a:lnTo>
                    <a:pt x="900" y="243"/>
                  </a:lnTo>
                  <a:lnTo>
                    <a:pt x="900" y="243"/>
                  </a:lnTo>
                  <a:lnTo>
                    <a:pt x="900" y="243"/>
                  </a:lnTo>
                  <a:lnTo>
                    <a:pt x="900" y="243"/>
                  </a:lnTo>
                  <a:lnTo>
                    <a:pt x="900" y="245"/>
                  </a:lnTo>
                  <a:lnTo>
                    <a:pt x="900" y="245"/>
                  </a:lnTo>
                  <a:lnTo>
                    <a:pt x="900" y="245"/>
                  </a:lnTo>
                  <a:lnTo>
                    <a:pt x="900" y="245"/>
                  </a:lnTo>
                  <a:lnTo>
                    <a:pt x="898" y="245"/>
                  </a:lnTo>
                  <a:lnTo>
                    <a:pt x="898" y="247"/>
                  </a:lnTo>
                  <a:lnTo>
                    <a:pt x="898" y="247"/>
                  </a:lnTo>
                  <a:lnTo>
                    <a:pt x="898" y="247"/>
                  </a:lnTo>
                  <a:lnTo>
                    <a:pt x="898" y="247"/>
                  </a:lnTo>
                  <a:lnTo>
                    <a:pt x="898" y="247"/>
                  </a:lnTo>
                  <a:lnTo>
                    <a:pt x="898" y="247"/>
                  </a:lnTo>
                  <a:lnTo>
                    <a:pt x="896" y="247"/>
                  </a:lnTo>
                  <a:lnTo>
                    <a:pt x="896" y="249"/>
                  </a:lnTo>
                  <a:lnTo>
                    <a:pt x="896" y="249"/>
                  </a:lnTo>
                  <a:lnTo>
                    <a:pt x="896" y="249"/>
                  </a:lnTo>
                  <a:lnTo>
                    <a:pt x="896" y="249"/>
                  </a:lnTo>
                  <a:lnTo>
                    <a:pt x="896" y="249"/>
                  </a:lnTo>
                  <a:lnTo>
                    <a:pt x="894" y="249"/>
                  </a:lnTo>
                  <a:lnTo>
                    <a:pt x="894" y="249"/>
                  </a:lnTo>
                  <a:lnTo>
                    <a:pt x="894" y="249"/>
                  </a:lnTo>
                  <a:lnTo>
                    <a:pt x="894" y="250"/>
                  </a:lnTo>
                  <a:lnTo>
                    <a:pt x="894" y="250"/>
                  </a:lnTo>
                  <a:lnTo>
                    <a:pt x="894" y="250"/>
                  </a:lnTo>
                  <a:lnTo>
                    <a:pt x="892" y="250"/>
                  </a:lnTo>
                  <a:lnTo>
                    <a:pt x="892" y="250"/>
                  </a:lnTo>
                  <a:lnTo>
                    <a:pt x="892" y="250"/>
                  </a:lnTo>
                  <a:lnTo>
                    <a:pt x="892" y="250"/>
                  </a:lnTo>
                  <a:lnTo>
                    <a:pt x="892" y="250"/>
                  </a:lnTo>
                  <a:lnTo>
                    <a:pt x="892" y="250"/>
                  </a:lnTo>
                  <a:lnTo>
                    <a:pt x="891" y="250"/>
                  </a:lnTo>
                  <a:lnTo>
                    <a:pt x="891" y="250"/>
                  </a:lnTo>
                  <a:lnTo>
                    <a:pt x="891" y="250"/>
                  </a:lnTo>
                  <a:lnTo>
                    <a:pt x="891" y="252"/>
                  </a:lnTo>
                  <a:lnTo>
                    <a:pt x="891" y="252"/>
                  </a:lnTo>
                  <a:lnTo>
                    <a:pt x="891" y="252"/>
                  </a:lnTo>
                  <a:lnTo>
                    <a:pt x="889" y="252"/>
                  </a:lnTo>
                  <a:lnTo>
                    <a:pt x="889" y="252"/>
                  </a:lnTo>
                  <a:lnTo>
                    <a:pt x="889" y="252"/>
                  </a:lnTo>
                  <a:lnTo>
                    <a:pt x="889" y="252"/>
                  </a:lnTo>
                  <a:lnTo>
                    <a:pt x="889" y="252"/>
                  </a:lnTo>
                  <a:lnTo>
                    <a:pt x="887" y="252"/>
                  </a:lnTo>
                  <a:lnTo>
                    <a:pt x="887" y="252"/>
                  </a:lnTo>
                  <a:lnTo>
                    <a:pt x="887" y="252"/>
                  </a:lnTo>
                  <a:lnTo>
                    <a:pt x="887" y="252"/>
                  </a:lnTo>
                  <a:lnTo>
                    <a:pt x="887" y="252"/>
                  </a:lnTo>
                  <a:lnTo>
                    <a:pt x="887" y="252"/>
                  </a:lnTo>
                  <a:lnTo>
                    <a:pt x="885" y="252"/>
                  </a:lnTo>
                  <a:lnTo>
                    <a:pt x="885" y="252"/>
                  </a:lnTo>
                  <a:lnTo>
                    <a:pt x="885" y="250"/>
                  </a:lnTo>
                  <a:lnTo>
                    <a:pt x="885" y="250"/>
                  </a:lnTo>
                  <a:lnTo>
                    <a:pt x="885" y="250"/>
                  </a:lnTo>
                  <a:lnTo>
                    <a:pt x="883" y="250"/>
                  </a:lnTo>
                  <a:lnTo>
                    <a:pt x="883" y="250"/>
                  </a:lnTo>
                  <a:lnTo>
                    <a:pt x="883" y="250"/>
                  </a:lnTo>
                  <a:lnTo>
                    <a:pt x="883" y="250"/>
                  </a:lnTo>
                  <a:lnTo>
                    <a:pt x="883" y="250"/>
                  </a:lnTo>
                  <a:lnTo>
                    <a:pt x="883" y="250"/>
                  </a:lnTo>
                  <a:lnTo>
                    <a:pt x="882" y="250"/>
                  </a:lnTo>
                  <a:lnTo>
                    <a:pt x="882" y="250"/>
                  </a:lnTo>
                  <a:lnTo>
                    <a:pt x="882" y="250"/>
                  </a:lnTo>
                  <a:lnTo>
                    <a:pt x="882" y="249"/>
                  </a:lnTo>
                  <a:lnTo>
                    <a:pt x="882" y="249"/>
                  </a:lnTo>
                  <a:lnTo>
                    <a:pt x="880" y="249"/>
                  </a:lnTo>
                  <a:lnTo>
                    <a:pt x="880" y="249"/>
                  </a:lnTo>
                  <a:lnTo>
                    <a:pt x="880" y="249"/>
                  </a:lnTo>
                  <a:lnTo>
                    <a:pt x="880" y="249"/>
                  </a:lnTo>
                  <a:lnTo>
                    <a:pt x="880" y="249"/>
                  </a:lnTo>
                  <a:lnTo>
                    <a:pt x="878" y="249"/>
                  </a:lnTo>
                  <a:lnTo>
                    <a:pt x="878" y="247"/>
                  </a:lnTo>
                  <a:lnTo>
                    <a:pt x="878" y="247"/>
                  </a:lnTo>
                  <a:lnTo>
                    <a:pt x="878" y="247"/>
                  </a:lnTo>
                  <a:lnTo>
                    <a:pt x="878" y="247"/>
                  </a:lnTo>
                  <a:lnTo>
                    <a:pt x="876" y="247"/>
                  </a:lnTo>
                  <a:lnTo>
                    <a:pt x="876" y="245"/>
                  </a:lnTo>
                  <a:lnTo>
                    <a:pt x="876" y="245"/>
                  </a:lnTo>
                  <a:lnTo>
                    <a:pt x="876" y="245"/>
                  </a:lnTo>
                  <a:lnTo>
                    <a:pt x="876" y="245"/>
                  </a:lnTo>
                  <a:lnTo>
                    <a:pt x="876" y="245"/>
                  </a:lnTo>
                  <a:lnTo>
                    <a:pt x="876" y="245"/>
                  </a:lnTo>
                  <a:lnTo>
                    <a:pt x="874" y="243"/>
                  </a:lnTo>
                  <a:lnTo>
                    <a:pt x="874" y="243"/>
                  </a:lnTo>
                  <a:lnTo>
                    <a:pt x="874" y="243"/>
                  </a:lnTo>
                  <a:lnTo>
                    <a:pt x="874" y="243"/>
                  </a:lnTo>
                  <a:lnTo>
                    <a:pt x="874" y="243"/>
                  </a:lnTo>
                  <a:lnTo>
                    <a:pt x="872" y="243"/>
                  </a:lnTo>
                  <a:lnTo>
                    <a:pt x="872" y="241"/>
                  </a:lnTo>
                  <a:lnTo>
                    <a:pt x="872" y="241"/>
                  </a:lnTo>
                  <a:lnTo>
                    <a:pt x="872" y="241"/>
                  </a:lnTo>
                  <a:lnTo>
                    <a:pt x="872" y="241"/>
                  </a:lnTo>
                  <a:lnTo>
                    <a:pt x="872" y="241"/>
                  </a:lnTo>
                  <a:lnTo>
                    <a:pt x="871" y="241"/>
                  </a:lnTo>
                  <a:lnTo>
                    <a:pt x="871" y="241"/>
                  </a:lnTo>
                  <a:lnTo>
                    <a:pt x="871" y="241"/>
                  </a:lnTo>
                  <a:lnTo>
                    <a:pt x="871" y="240"/>
                  </a:lnTo>
                  <a:lnTo>
                    <a:pt x="871" y="240"/>
                  </a:lnTo>
                  <a:lnTo>
                    <a:pt x="869" y="240"/>
                  </a:lnTo>
                  <a:lnTo>
                    <a:pt x="869" y="240"/>
                  </a:lnTo>
                  <a:lnTo>
                    <a:pt x="869" y="240"/>
                  </a:lnTo>
                  <a:lnTo>
                    <a:pt x="869" y="240"/>
                  </a:lnTo>
                  <a:lnTo>
                    <a:pt x="869" y="240"/>
                  </a:lnTo>
                  <a:lnTo>
                    <a:pt x="869" y="240"/>
                  </a:lnTo>
                  <a:lnTo>
                    <a:pt x="867" y="240"/>
                  </a:lnTo>
                  <a:lnTo>
                    <a:pt x="867" y="240"/>
                  </a:lnTo>
                  <a:lnTo>
                    <a:pt x="867" y="240"/>
                  </a:lnTo>
                  <a:lnTo>
                    <a:pt x="867" y="240"/>
                  </a:lnTo>
                  <a:lnTo>
                    <a:pt x="867" y="240"/>
                  </a:lnTo>
                  <a:lnTo>
                    <a:pt x="867" y="240"/>
                  </a:lnTo>
                  <a:lnTo>
                    <a:pt x="865" y="240"/>
                  </a:lnTo>
                  <a:lnTo>
                    <a:pt x="865" y="240"/>
                  </a:lnTo>
                  <a:lnTo>
                    <a:pt x="865" y="240"/>
                  </a:lnTo>
                  <a:lnTo>
                    <a:pt x="865" y="240"/>
                  </a:lnTo>
                  <a:lnTo>
                    <a:pt x="865" y="240"/>
                  </a:lnTo>
                  <a:lnTo>
                    <a:pt x="865" y="240"/>
                  </a:lnTo>
                  <a:lnTo>
                    <a:pt x="863" y="240"/>
                  </a:lnTo>
                  <a:lnTo>
                    <a:pt x="863" y="240"/>
                  </a:lnTo>
                  <a:lnTo>
                    <a:pt x="863" y="240"/>
                  </a:lnTo>
                  <a:lnTo>
                    <a:pt x="863" y="240"/>
                  </a:lnTo>
                  <a:lnTo>
                    <a:pt x="863" y="240"/>
                  </a:lnTo>
                  <a:lnTo>
                    <a:pt x="863" y="240"/>
                  </a:lnTo>
                  <a:lnTo>
                    <a:pt x="863" y="240"/>
                  </a:lnTo>
                  <a:lnTo>
                    <a:pt x="862" y="240"/>
                  </a:lnTo>
                  <a:lnTo>
                    <a:pt x="862" y="240"/>
                  </a:lnTo>
                  <a:lnTo>
                    <a:pt x="862" y="240"/>
                  </a:lnTo>
                  <a:lnTo>
                    <a:pt x="862" y="240"/>
                  </a:lnTo>
                  <a:lnTo>
                    <a:pt x="862" y="240"/>
                  </a:lnTo>
                  <a:lnTo>
                    <a:pt x="862" y="240"/>
                  </a:lnTo>
                  <a:lnTo>
                    <a:pt x="860" y="240"/>
                  </a:lnTo>
                  <a:lnTo>
                    <a:pt x="860" y="240"/>
                  </a:lnTo>
                  <a:lnTo>
                    <a:pt x="860" y="240"/>
                  </a:lnTo>
                  <a:lnTo>
                    <a:pt x="860" y="241"/>
                  </a:lnTo>
                  <a:lnTo>
                    <a:pt x="860" y="241"/>
                  </a:lnTo>
                  <a:lnTo>
                    <a:pt x="860" y="241"/>
                  </a:lnTo>
                  <a:lnTo>
                    <a:pt x="860" y="241"/>
                  </a:lnTo>
                  <a:lnTo>
                    <a:pt x="858" y="241"/>
                  </a:lnTo>
                  <a:lnTo>
                    <a:pt x="858" y="241"/>
                  </a:lnTo>
                  <a:lnTo>
                    <a:pt x="858" y="241"/>
                  </a:lnTo>
                  <a:lnTo>
                    <a:pt x="858" y="243"/>
                  </a:lnTo>
                  <a:lnTo>
                    <a:pt x="858" y="243"/>
                  </a:lnTo>
                  <a:lnTo>
                    <a:pt x="858" y="243"/>
                  </a:lnTo>
                  <a:lnTo>
                    <a:pt x="871" y="256"/>
                  </a:lnTo>
                  <a:lnTo>
                    <a:pt x="871" y="256"/>
                  </a:lnTo>
                  <a:lnTo>
                    <a:pt x="871" y="258"/>
                  </a:lnTo>
                  <a:lnTo>
                    <a:pt x="871" y="258"/>
                  </a:lnTo>
                  <a:lnTo>
                    <a:pt x="872" y="258"/>
                  </a:lnTo>
                  <a:lnTo>
                    <a:pt x="872" y="258"/>
                  </a:lnTo>
                  <a:lnTo>
                    <a:pt x="872" y="258"/>
                  </a:lnTo>
                  <a:lnTo>
                    <a:pt x="872" y="258"/>
                  </a:lnTo>
                  <a:lnTo>
                    <a:pt x="872" y="258"/>
                  </a:lnTo>
                  <a:lnTo>
                    <a:pt x="872" y="258"/>
                  </a:lnTo>
                  <a:lnTo>
                    <a:pt x="872" y="258"/>
                  </a:lnTo>
                  <a:lnTo>
                    <a:pt x="872" y="258"/>
                  </a:lnTo>
                  <a:lnTo>
                    <a:pt x="872" y="258"/>
                  </a:lnTo>
                  <a:lnTo>
                    <a:pt x="872" y="260"/>
                  </a:lnTo>
                  <a:lnTo>
                    <a:pt x="874" y="260"/>
                  </a:lnTo>
                  <a:lnTo>
                    <a:pt x="874" y="260"/>
                  </a:lnTo>
                  <a:lnTo>
                    <a:pt x="874" y="260"/>
                  </a:lnTo>
                  <a:lnTo>
                    <a:pt x="874" y="260"/>
                  </a:lnTo>
                  <a:lnTo>
                    <a:pt x="874" y="260"/>
                  </a:lnTo>
                  <a:lnTo>
                    <a:pt x="874" y="260"/>
                  </a:lnTo>
                  <a:lnTo>
                    <a:pt x="874" y="260"/>
                  </a:lnTo>
                  <a:lnTo>
                    <a:pt x="874" y="260"/>
                  </a:lnTo>
                  <a:lnTo>
                    <a:pt x="874" y="260"/>
                  </a:lnTo>
                  <a:lnTo>
                    <a:pt x="874" y="260"/>
                  </a:lnTo>
                  <a:lnTo>
                    <a:pt x="876" y="260"/>
                  </a:lnTo>
                  <a:lnTo>
                    <a:pt x="876" y="260"/>
                  </a:lnTo>
                  <a:lnTo>
                    <a:pt x="876" y="260"/>
                  </a:lnTo>
                  <a:lnTo>
                    <a:pt x="876" y="260"/>
                  </a:lnTo>
                  <a:lnTo>
                    <a:pt x="876" y="260"/>
                  </a:lnTo>
                  <a:lnTo>
                    <a:pt x="876" y="260"/>
                  </a:lnTo>
                  <a:lnTo>
                    <a:pt x="876" y="260"/>
                  </a:lnTo>
                  <a:lnTo>
                    <a:pt x="876" y="260"/>
                  </a:lnTo>
                  <a:lnTo>
                    <a:pt x="876" y="260"/>
                  </a:lnTo>
                  <a:lnTo>
                    <a:pt x="876" y="260"/>
                  </a:lnTo>
                  <a:lnTo>
                    <a:pt x="878" y="260"/>
                  </a:lnTo>
                  <a:lnTo>
                    <a:pt x="878" y="260"/>
                  </a:lnTo>
                  <a:lnTo>
                    <a:pt x="878" y="260"/>
                  </a:lnTo>
                  <a:lnTo>
                    <a:pt x="878" y="260"/>
                  </a:lnTo>
                  <a:lnTo>
                    <a:pt x="878" y="260"/>
                  </a:lnTo>
                  <a:lnTo>
                    <a:pt x="878" y="260"/>
                  </a:lnTo>
                  <a:lnTo>
                    <a:pt x="878" y="260"/>
                  </a:lnTo>
                  <a:lnTo>
                    <a:pt x="878" y="260"/>
                  </a:lnTo>
                  <a:lnTo>
                    <a:pt x="878" y="260"/>
                  </a:lnTo>
                  <a:lnTo>
                    <a:pt x="878" y="260"/>
                  </a:lnTo>
                  <a:lnTo>
                    <a:pt x="880" y="260"/>
                  </a:lnTo>
                  <a:lnTo>
                    <a:pt x="880" y="260"/>
                  </a:lnTo>
                  <a:lnTo>
                    <a:pt x="880" y="260"/>
                  </a:lnTo>
                  <a:lnTo>
                    <a:pt x="880" y="260"/>
                  </a:lnTo>
                  <a:lnTo>
                    <a:pt x="880" y="260"/>
                  </a:lnTo>
                  <a:lnTo>
                    <a:pt x="880" y="258"/>
                  </a:lnTo>
                  <a:lnTo>
                    <a:pt x="880" y="258"/>
                  </a:lnTo>
                  <a:lnTo>
                    <a:pt x="880" y="258"/>
                  </a:lnTo>
                  <a:lnTo>
                    <a:pt x="880" y="258"/>
                  </a:lnTo>
                  <a:lnTo>
                    <a:pt x="882" y="258"/>
                  </a:lnTo>
                  <a:lnTo>
                    <a:pt x="882" y="258"/>
                  </a:lnTo>
                  <a:lnTo>
                    <a:pt x="882" y="258"/>
                  </a:lnTo>
                  <a:lnTo>
                    <a:pt x="882" y="258"/>
                  </a:lnTo>
                  <a:lnTo>
                    <a:pt x="882" y="258"/>
                  </a:lnTo>
                  <a:lnTo>
                    <a:pt x="882" y="258"/>
                  </a:lnTo>
                  <a:lnTo>
                    <a:pt x="882" y="258"/>
                  </a:lnTo>
                  <a:lnTo>
                    <a:pt x="882" y="256"/>
                  </a:lnTo>
                  <a:lnTo>
                    <a:pt x="882" y="256"/>
                  </a:lnTo>
                  <a:lnTo>
                    <a:pt x="883" y="256"/>
                  </a:lnTo>
                  <a:lnTo>
                    <a:pt x="883" y="256"/>
                  </a:lnTo>
                  <a:lnTo>
                    <a:pt x="883" y="256"/>
                  </a:lnTo>
                  <a:lnTo>
                    <a:pt x="883" y="256"/>
                  </a:lnTo>
                  <a:lnTo>
                    <a:pt x="885" y="258"/>
                  </a:lnTo>
                  <a:lnTo>
                    <a:pt x="862" y="281"/>
                  </a:lnTo>
                  <a:lnTo>
                    <a:pt x="860" y="279"/>
                  </a:lnTo>
                  <a:lnTo>
                    <a:pt x="860" y="279"/>
                  </a:lnTo>
                  <a:lnTo>
                    <a:pt x="860" y="279"/>
                  </a:lnTo>
                  <a:lnTo>
                    <a:pt x="860" y="278"/>
                  </a:lnTo>
                  <a:lnTo>
                    <a:pt x="862" y="278"/>
                  </a:lnTo>
                  <a:lnTo>
                    <a:pt x="862" y="278"/>
                  </a:lnTo>
                  <a:lnTo>
                    <a:pt x="862" y="278"/>
                  </a:lnTo>
                  <a:lnTo>
                    <a:pt x="862" y="278"/>
                  </a:lnTo>
                  <a:lnTo>
                    <a:pt x="862" y="278"/>
                  </a:lnTo>
                  <a:lnTo>
                    <a:pt x="862" y="276"/>
                  </a:lnTo>
                  <a:lnTo>
                    <a:pt x="862" y="276"/>
                  </a:lnTo>
                  <a:lnTo>
                    <a:pt x="862" y="276"/>
                  </a:lnTo>
                  <a:lnTo>
                    <a:pt x="863" y="276"/>
                  </a:lnTo>
                  <a:lnTo>
                    <a:pt x="863" y="276"/>
                  </a:lnTo>
                  <a:lnTo>
                    <a:pt x="863" y="276"/>
                  </a:lnTo>
                  <a:lnTo>
                    <a:pt x="863" y="276"/>
                  </a:lnTo>
                  <a:lnTo>
                    <a:pt x="863" y="276"/>
                  </a:lnTo>
                  <a:lnTo>
                    <a:pt x="863" y="276"/>
                  </a:lnTo>
                  <a:lnTo>
                    <a:pt x="863" y="276"/>
                  </a:lnTo>
                  <a:lnTo>
                    <a:pt x="863" y="274"/>
                  </a:lnTo>
                  <a:lnTo>
                    <a:pt x="863" y="274"/>
                  </a:lnTo>
                  <a:lnTo>
                    <a:pt x="863" y="274"/>
                  </a:lnTo>
                  <a:lnTo>
                    <a:pt x="863" y="274"/>
                  </a:lnTo>
                  <a:lnTo>
                    <a:pt x="863" y="274"/>
                  </a:lnTo>
                  <a:lnTo>
                    <a:pt x="863" y="274"/>
                  </a:lnTo>
                  <a:lnTo>
                    <a:pt x="863" y="274"/>
                  </a:lnTo>
                  <a:lnTo>
                    <a:pt x="863" y="274"/>
                  </a:lnTo>
                  <a:lnTo>
                    <a:pt x="863" y="274"/>
                  </a:lnTo>
                  <a:lnTo>
                    <a:pt x="863" y="274"/>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69"/>
                  </a:lnTo>
                  <a:lnTo>
                    <a:pt x="863" y="269"/>
                  </a:lnTo>
                  <a:lnTo>
                    <a:pt x="863" y="269"/>
                  </a:lnTo>
                  <a:lnTo>
                    <a:pt x="862" y="269"/>
                  </a:lnTo>
                  <a:lnTo>
                    <a:pt x="862" y="269"/>
                  </a:lnTo>
                  <a:lnTo>
                    <a:pt x="862" y="269"/>
                  </a:lnTo>
                  <a:lnTo>
                    <a:pt x="862" y="269"/>
                  </a:lnTo>
                  <a:lnTo>
                    <a:pt x="862" y="269"/>
                  </a:lnTo>
                  <a:lnTo>
                    <a:pt x="862" y="269"/>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7" y="236"/>
                  </a:lnTo>
                  <a:lnTo>
                    <a:pt x="827" y="236"/>
                  </a:lnTo>
                  <a:lnTo>
                    <a:pt x="827" y="236"/>
                  </a:lnTo>
                  <a:lnTo>
                    <a:pt x="827" y="234"/>
                  </a:lnTo>
                  <a:lnTo>
                    <a:pt x="827" y="234"/>
                  </a:lnTo>
                  <a:lnTo>
                    <a:pt x="827" y="234"/>
                  </a:lnTo>
                  <a:lnTo>
                    <a:pt x="827" y="234"/>
                  </a:lnTo>
                  <a:lnTo>
                    <a:pt x="827" y="234"/>
                  </a:lnTo>
                  <a:lnTo>
                    <a:pt x="827" y="234"/>
                  </a:lnTo>
                  <a:lnTo>
                    <a:pt x="827" y="234"/>
                  </a:lnTo>
                  <a:lnTo>
                    <a:pt x="827" y="234"/>
                  </a:lnTo>
                  <a:lnTo>
                    <a:pt x="827" y="234"/>
                  </a:lnTo>
                  <a:lnTo>
                    <a:pt x="826" y="234"/>
                  </a:lnTo>
                  <a:lnTo>
                    <a:pt x="826" y="234"/>
                  </a:lnTo>
                  <a:lnTo>
                    <a:pt x="826" y="234"/>
                  </a:lnTo>
                  <a:lnTo>
                    <a:pt x="826" y="234"/>
                  </a:lnTo>
                  <a:lnTo>
                    <a:pt x="826" y="234"/>
                  </a:lnTo>
                  <a:lnTo>
                    <a:pt x="826" y="234"/>
                  </a:lnTo>
                  <a:lnTo>
                    <a:pt x="826" y="234"/>
                  </a:lnTo>
                  <a:lnTo>
                    <a:pt x="826" y="234"/>
                  </a:lnTo>
                  <a:lnTo>
                    <a:pt x="826" y="234"/>
                  </a:lnTo>
                  <a:lnTo>
                    <a:pt x="826" y="234"/>
                  </a:lnTo>
                  <a:lnTo>
                    <a:pt x="824" y="234"/>
                  </a:lnTo>
                  <a:lnTo>
                    <a:pt x="824" y="234"/>
                  </a:lnTo>
                  <a:lnTo>
                    <a:pt x="824" y="234"/>
                  </a:lnTo>
                  <a:lnTo>
                    <a:pt x="824" y="236"/>
                  </a:lnTo>
                  <a:lnTo>
                    <a:pt x="824" y="236"/>
                  </a:lnTo>
                  <a:lnTo>
                    <a:pt x="824" y="236"/>
                  </a:lnTo>
                  <a:lnTo>
                    <a:pt x="824" y="236"/>
                  </a:lnTo>
                  <a:lnTo>
                    <a:pt x="824" y="236"/>
                  </a:lnTo>
                  <a:lnTo>
                    <a:pt x="824" y="236"/>
                  </a:lnTo>
                  <a:lnTo>
                    <a:pt x="824" y="236"/>
                  </a:lnTo>
                  <a:lnTo>
                    <a:pt x="824" y="236"/>
                  </a:lnTo>
                  <a:lnTo>
                    <a:pt x="822" y="236"/>
                  </a:lnTo>
                  <a:lnTo>
                    <a:pt x="822" y="236"/>
                  </a:lnTo>
                  <a:lnTo>
                    <a:pt x="822" y="236"/>
                  </a:lnTo>
                  <a:lnTo>
                    <a:pt x="822" y="236"/>
                  </a:lnTo>
                  <a:lnTo>
                    <a:pt x="822" y="236"/>
                  </a:lnTo>
                  <a:lnTo>
                    <a:pt x="822" y="236"/>
                  </a:lnTo>
                  <a:lnTo>
                    <a:pt x="822" y="236"/>
                  </a:lnTo>
                  <a:lnTo>
                    <a:pt x="822" y="236"/>
                  </a:lnTo>
                  <a:lnTo>
                    <a:pt x="822" y="238"/>
                  </a:lnTo>
                  <a:lnTo>
                    <a:pt x="820" y="238"/>
                  </a:lnTo>
                  <a:lnTo>
                    <a:pt x="820" y="238"/>
                  </a:lnTo>
                  <a:lnTo>
                    <a:pt x="820" y="238"/>
                  </a:lnTo>
                  <a:lnTo>
                    <a:pt x="820" y="238"/>
                  </a:lnTo>
                  <a:lnTo>
                    <a:pt x="818" y="240"/>
                  </a:lnTo>
                  <a:lnTo>
                    <a:pt x="817" y="236"/>
                  </a:lnTo>
                  <a:lnTo>
                    <a:pt x="840" y="212"/>
                  </a:lnTo>
                  <a:lnTo>
                    <a:pt x="840" y="212"/>
                  </a:lnTo>
                  <a:lnTo>
                    <a:pt x="840" y="212"/>
                  </a:lnTo>
                  <a:lnTo>
                    <a:pt x="840" y="212"/>
                  </a:lnTo>
                  <a:lnTo>
                    <a:pt x="842" y="211"/>
                  </a:lnTo>
                  <a:lnTo>
                    <a:pt x="842" y="211"/>
                  </a:lnTo>
                  <a:lnTo>
                    <a:pt x="842" y="211"/>
                  </a:lnTo>
                  <a:lnTo>
                    <a:pt x="844" y="211"/>
                  </a:lnTo>
                  <a:lnTo>
                    <a:pt x="844" y="209"/>
                  </a:lnTo>
                  <a:lnTo>
                    <a:pt x="844" y="209"/>
                  </a:lnTo>
                  <a:lnTo>
                    <a:pt x="844" y="209"/>
                  </a:lnTo>
                  <a:lnTo>
                    <a:pt x="845" y="209"/>
                  </a:lnTo>
                  <a:lnTo>
                    <a:pt x="845" y="209"/>
                  </a:lnTo>
                  <a:lnTo>
                    <a:pt x="845" y="207"/>
                  </a:lnTo>
                  <a:lnTo>
                    <a:pt x="845" y="207"/>
                  </a:lnTo>
                  <a:lnTo>
                    <a:pt x="847" y="207"/>
                  </a:lnTo>
                  <a:lnTo>
                    <a:pt x="847" y="207"/>
                  </a:lnTo>
                  <a:lnTo>
                    <a:pt x="847" y="207"/>
                  </a:lnTo>
                  <a:lnTo>
                    <a:pt x="849" y="205"/>
                  </a:lnTo>
                  <a:lnTo>
                    <a:pt x="849" y="205"/>
                  </a:lnTo>
                  <a:lnTo>
                    <a:pt x="849" y="205"/>
                  </a:lnTo>
                  <a:lnTo>
                    <a:pt x="849" y="205"/>
                  </a:lnTo>
                  <a:lnTo>
                    <a:pt x="851" y="205"/>
                  </a:lnTo>
                  <a:lnTo>
                    <a:pt x="851" y="205"/>
                  </a:lnTo>
                  <a:lnTo>
                    <a:pt x="851" y="205"/>
                  </a:lnTo>
                  <a:lnTo>
                    <a:pt x="851" y="205"/>
                  </a:lnTo>
                  <a:lnTo>
                    <a:pt x="853" y="203"/>
                  </a:lnTo>
                  <a:lnTo>
                    <a:pt x="853" y="203"/>
                  </a:lnTo>
                  <a:lnTo>
                    <a:pt x="853" y="203"/>
                  </a:lnTo>
                  <a:lnTo>
                    <a:pt x="853" y="203"/>
                  </a:lnTo>
                  <a:lnTo>
                    <a:pt x="854" y="203"/>
                  </a:lnTo>
                  <a:lnTo>
                    <a:pt x="854" y="203"/>
                  </a:lnTo>
                  <a:lnTo>
                    <a:pt x="854" y="203"/>
                  </a:lnTo>
                  <a:lnTo>
                    <a:pt x="854" y="203"/>
                  </a:lnTo>
                  <a:lnTo>
                    <a:pt x="856" y="203"/>
                  </a:lnTo>
                  <a:lnTo>
                    <a:pt x="856" y="203"/>
                  </a:lnTo>
                  <a:lnTo>
                    <a:pt x="856" y="203"/>
                  </a:lnTo>
                  <a:lnTo>
                    <a:pt x="856" y="203"/>
                  </a:lnTo>
                  <a:lnTo>
                    <a:pt x="858" y="203"/>
                  </a:lnTo>
                  <a:lnTo>
                    <a:pt x="858" y="203"/>
                  </a:lnTo>
                  <a:lnTo>
                    <a:pt x="858" y="203"/>
                  </a:lnTo>
                  <a:lnTo>
                    <a:pt x="858" y="203"/>
                  </a:lnTo>
                  <a:lnTo>
                    <a:pt x="860" y="203"/>
                  </a:lnTo>
                  <a:lnTo>
                    <a:pt x="860" y="203"/>
                  </a:lnTo>
                  <a:lnTo>
                    <a:pt x="860" y="203"/>
                  </a:lnTo>
                  <a:lnTo>
                    <a:pt x="860" y="203"/>
                  </a:lnTo>
                  <a:lnTo>
                    <a:pt x="862" y="203"/>
                  </a:lnTo>
                  <a:lnTo>
                    <a:pt x="862" y="203"/>
                  </a:lnTo>
                  <a:lnTo>
                    <a:pt x="862" y="203"/>
                  </a:lnTo>
                  <a:lnTo>
                    <a:pt x="862" y="203"/>
                  </a:lnTo>
                  <a:lnTo>
                    <a:pt x="863" y="203"/>
                  </a:lnTo>
                  <a:lnTo>
                    <a:pt x="863" y="203"/>
                  </a:lnTo>
                  <a:lnTo>
                    <a:pt x="863" y="205"/>
                  </a:lnTo>
                  <a:lnTo>
                    <a:pt x="863" y="205"/>
                  </a:lnTo>
                  <a:lnTo>
                    <a:pt x="863" y="205"/>
                  </a:lnTo>
                  <a:lnTo>
                    <a:pt x="865" y="205"/>
                  </a:lnTo>
                  <a:lnTo>
                    <a:pt x="865" y="205"/>
                  </a:lnTo>
                  <a:lnTo>
                    <a:pt x="865" y="205"/>
                  </a:lnTo>
                  <a:lnTo>
                    <a:pt x="865" y="205"/>
                  </a:lnTo>
                  <a:lnTo>
                    <a:pt x="867" y="205"/>
                  </a:lnTo>
                  <a:lnTo>
                    <a:pt x="867" y="207"/>
                  </a:lnTo>
                  <a:lnTo>
                    <a:pt x="867" y="207"/>
                  </a:lnTo>
                  <a:lnTo>
                    <a:pt x="867" y="207"/>
                  </a:lnTo>
                  <a:lnTo>
                    <a:pt x="867" y="207"/>
                  </a:lnTo>
                  <a:lnTo>
                    <a:pt x="869" y="207"/>
                  </a:lnTo>
                  <a:lnTo>
                    <a:pt x="869" y="209"/>
                  </a:lnTo>
                  <a:lnTo>
                    <a:pt x="869" y="209"/>
                  </a:lnTo>
                  <a:lnTo>
                    <a:pt x="869" y="209"/>
                  </a:lnTo>
                  <a:lnTo>
                    <a:pt x="869" y="209"/>
                  </a:lnTo>
                  <a:lnTo>
                    <a:pt x="869" y="209"/>
                  </a:lnTo>
                  <a:lnTo>
                    <a:pt x="871" y="209"/>
                  </a:lnTo>
                  <a:lnTo>
                    <a:pt x="871" y="211"/>
                  </a:lnTo>
                  <a:lnTo>
                    <a:pt x="871" y="211"/>
                  </a:lnTo>
                  <a:lnTo>
                    <a:pt x="871" y="211"/>
                  </a:lnTo>
                  <a:lnTo>
                    <a:pt x="871" y="211"/>
                  </a:lnTo>
                  <a:lnTo>
                    <a:pt x="871" y="211"/>
                  </a:lnTo>
                  <a:lnTo>
                    <a:pt x="871" y="212"/>
                  </a:lnTo>
                  <a:lnTo>
                    <a:pt x="871" y="212"/>
                  </a:lnTo>
                  <a:lnTo>
                    <a:pt x="872" y="212"/>
                  </a:lnTo>
                  <a:lnTo>
                    <a:pt x="872" y="212"/>
                  </a:lnTo>
                  <a:lnTo>
                    <a:pt x="872" y="212"/>
                  </a:lnTo>
                  <a:lnTo>
                    <a:pt x="872" y="214"/>
                  </a:lnTo>
                  <a:lnTo>
                    <a:pt x="872" y="214"/>
                  </a:lnTo>
                  <a:lnTo>
                    <a:pt x="872" y="214"/>
                  </a:lnTo>
                  <a:lnTo>
                    <a:pt x="872" y="214"/>
                  </a:lnTo>
                  <a:lnTo>
                    <a:pt x="872" y="214"/>
                  </a:lnTo>
                  <a:lnTo>
                    <a:pt x="872" y="216"/>
                  </a:lnTo>
                  <a:lnTo>
                    <a:pt x="872" y="216"/>
                  </a:lnTo>
                  <a:lnTo>
                    <a:pt x="872" y="216"/>
                  </a:lnTo>
                  <a:lnTo>
                    <a:pt x="872" y="216"/>
                  </a:lnTo>
                  <a:lnTo>
                    <a:pt x="872" y="216"/>
                  </a:lnTo>
                  <a:lnTo>
                    <a:pt x="872" y="218"/>
                  </a:lnTo>
                  <a:lnTo>
                    <a:pt x="872" y="218"/>
                  </a:lnTo>
                  <a:lnTo>
                    <a:pt x="872" y="218"/>
                  </a:lnTo>
                  <a:lnTo>
                    <a:pt x="872" y="218"/>
                  </a:lnTo>
                  <a:lnTo>
                    <a:pt x="872" y="220"/>
                  </a:lnTo>
                  <a:lnTo>
                    <a:pt x="872" y="220"/>
                  </a:lnTo>
                  <a:lnTo>
                    <a:pt x="872" y="220"/>
                  </a:lnTo>
                  <a:lnTo>
                    <a:pt x="872" y="220"/>
                  </a:lnTo>
                  <a:lnTo>
                    <a:pt x="872" y="221"/>
                  </a:lnTo>
                  <a:lnTo>
                    <a:pt x="872" y="221"/>
                  </a:lnTo>
                  <a:lnTo>
                    <a:pt x="872" y="221"/>
                  </a:lnTo>
                  <a:lnTo>
                    <a:pt x="872" y="221"/>
                  </a:lnTo>
                  <a:lnTo>
                    <a:pt x="872" y="223"/>
                  </a:lnTo>
                  <a:lnTo>
                    <a:pt x="872" y="223"/>
                  </a:lnTo>
                  <a:lnTo>
                    <a:pt x="872" y="223"/>
                  </a:lnTo>
                  <a:lnTo>
                    <a:pt x="871" y="223"/>
                  </a:lnTo>
                  <a:lnTo>
                    <a:pt x="871" y="223"/>
                  </a:lnTo>
                  <a:lnTo>
                    <a:pt x="871" y="225"/>
                  </a:lnTo>
                  <a:lnTo>
                    <a:pt x="871" y="225"/>
                  </a:lnTo>
                  <a:lnTo>
                    <a:pt x="871" y="225"/>
                  </a:lnTo>
                  <a:lnTo>
                    <a:pt x="871" y="225"/>
                  </a:lnTo>
                  <a:lnTo>
                    <a:pt x="871" y="227"/>
                  </a:lnTo>
                  <a:lnTo>
                    <a:pt x="871" y="227"/>
                  </a:lnTo>
                  <a:lnTo>
                    <a:pt x="869" y="227"/>
                  </a:lnTo>
                  <a:lnTo>
                    <a:pt x="869" y="229"/>
                  </a:lnTo>
                  <a:lnTo>
                    <a:pt x="869" y="229"/>
                  </a:lnTo>
                  <a:lnTo>
                    <a:pt x="869" y="229"/>
                  </a:lnTo>
                  <a:lnTo>
                    <a:pt x="869" y="229"/>
                  </a:lnTo>
                  <a:lnTo>
                    <a:pt x="869" y="231"/>
                  </a:lnTo>
                  <a:lnTo>
                    <a:pt x="867" y="231"/>
                  </a:lnTo>
                  <a:lnTo>
                    <a:pt x="867" y="231"/>
                  </a:lnTo>
                  <a:lnTo>
                    <a:pt x="867" y="231"/>
                  </a:lnTo>
                  <a:lnTo>
                    <a:pt x="867" y="232"/>
                  </a:lnTo>
                  <a:lnTo>
                    <a:pt x="867" y="232"/>
                  </a:lnTo>
                  <a:lnTo>
                    <a:pt x="865" y="232"/>
                  </a:lnTo>
                  <a:lnTo>
                    <a:pt x="865" y="232"/>
                  </a:lnTo>
                  <a:lnTo>
                    <a:pt x="865" y="234"/>
                  </a:lnTo>
                  <a:lnTo>
                    <a:pt x="865" y="234"/>
                  </a:lnTo>
                  <a:lnTo>
                    <a:pt x="863" y="234"/>
                  </a:lnTo>
                  <a:lnTo>
                    <a:pt x="863" y="236"/>
                  </a:lnTo>
                  <a:lnTo>
                    <a:pt x="863" y="236"/>
                  </a:lnTo>
                  <a:lnTo>
                    <a:pt x="863" y="236"/>
                  </a:lnTo>
                  <a:lnTo>
                    <a:pt x="863" y="236"/>
                  </a:lnTo>
                  <a:lnTo>
                    <a:pt x="865" y="234"/>
                  </a:lnTo>
                  <a:lnTo>
                    <a:pt x="865" y="234"/>
                  </a:lnTo>
                  <a:lnTo>
                    <a:pt x="865" y="234"/>
                  </a:lnTo>
                  <a:lnTo>
                    <a:pt x="865" y="234"/>
                  </a:lnTo>
                  <a:lnTo>
                    <a:pt x="865" y="234"/>
                  </a:lnTo>
                  <a:lnTo>
                    <a:pt x="865" y="234"/>
                  </a:lnTo>
                  <a:lnTo>
                    <a:pt x="867" y="234"/>
                  </a:lnTo>
                  <a:lnTo>
                    <a:pt x="867" y="232"/>
                  </a:lnTo>
                  <a:lnTo>
                    <a:pt x="867" y="232"/>
                  </a:lnTo>
                  <a:lnTo>
                    <a:pt x="867" y="232"/>
                  </a:lnTo>
                  <a:lnTo>
                    <a:pt x="867" y="232"/>
                  </a:lnTo>
                  <a:lnTo>
                    <a:pt x="869" y="232"/>
                  </a:lnTo>
                  <a:lnTo>
                    <a:pt x="869" y="232"/>
                  </a:lnTo>
                  <a:lnTo>
                    <a:pt x="869" y="232"/>
                  </a:lnTo>
                  <a:lnTo>
                    <a:pt x="869" y="232"/>
                  </a:lnTo>
                  <a:lnTo>
                    <a:pt x="869" y="232"/>
                  </a:lnTo>
                  <a:lnTo>
                    <a:pt x="869" y="232"/>
                  </a:lnTo>
                  <a:lnTo>
                    <a:pt x="871" y="232"/>
                  </a:lnTo>
                  <a:lnTo>
                    <a:pt x="871" y="232"/>
                  </a:lnTo>
                  <a:lnTo>
                    <a:pt x="871" y="231"/>
                  </a:lnTo>
                  <a:lnTo>
                    <a:pt x="871" y="231"/>
                  </a:lnTo>
                  <a:lnTo>
                    <a:pt x="871" y="231"/>
                  </a:lnTo>
                  <a:lnTo>
                    <a:pt x="872" y="231"/>
                  </a:lnTo>
                  <a:lnTo>
                    <a:pt x="872" y="231"/>
                  </a:lnTo>
                  <a:lnTo>
                    <a:pt x="872" y="231"/>
                  </a:lnTo>
                  <a:lnTo>
                    <a:pt x="872" y="231"/>
                  </a:lnTo>
                  <a:lnTo>
                    <a:pt x="872" y="231"/>
                  </a:lnTo>
                  <a:lnTo>
                    <a:pt x="872" y="231"/>
                  </a:lnTo>
                  <a:lnTo>
                    <a:pt x="874" y="231"/>
                  </a:lnTo>
                  <a:lnTo>
                    <a:pt x="874" y="231"/>
                  </a:lnTo>
                  <a:lnTo>
                    <a:pt x="874" y="231"/>
                  </a:lnTo>
                  <a:lnTo>
                    <a:pt x="874" y="231"/>
                  </a:lnTo>
                  <a:lnTo>
                    <a:pt x="874" y="231"/>
                  </a:lnTo>
                  <a:lnTo>
                    <a:pt x="876" y="231"/>
                  </a:lnTo>
                  <a:lnTo>
                    <a:pt x="876" y="231"/>
                  </a:lnTo>
                  <a:lnTo>
                    <a:pt x="876" y="231"/>
                  </a:lnTo>
                  <a:lnTo>
                    <a:pt x="876" y="231"/>
                  </a:lnTo>
                  <a:lnTo>
                    <a:pt x="876" y="231"/>
                  </a:lnTo>
                  <a:lnTo>
                    <a:pt x="876" y="231"/>
                  </a:lnTo>
                  <a:lnTo>
                    <a:pt x="878" y="231"/>
                  </a:lnTo>
                  <a:lnTo>
                    <a:pt x="878" y="231"/>
                  </a:lnTo>
                  <a:lnTo>
                    <a:pt x="878" y="231"/>
                  </a:lnTo>
                  <a:lnTo>
                    <a:pt x="878" y="231"/>
                  </a:lnTo>
                  <a:lnTo>
                    <a:pt x="878" y="231"/>
                  </a:lnTo>
                  <a:lnTo>
                    <a:pt x="880" y="231"/>
                  </a:lnTo>
                  <a:lnTo>
                    <a:pt x="880" y="231"/>
                  </a:lnTo>
                  <a:lnTo>
                    <a:pt x="880" y="231"/>
                  </a:lnTo>
                  <a:lnTo>
                    <a:pt x="880" y="231"/>
                  </a:lnTo>
                  <a:lnTo>
                    <a:pt x="880" y="231"/>
                  </a:lnTo>
                  <a:lnTo>
                    <a:pt x="882" y="231"/>
                  </a:lnTo>
                  <a:lnTo>
                    <a:pt x="882" y="232"/>
                  </a:lnTo>
                  <a:lnTo>
                    <a:pt x="882" y="232"/>
                  </a:lnTo>
                  <a:lnTo>
                    <a:pt x="882" y="232"/>
                  </a:lnTo>
                  <a:lnTo>
                    <a:pt x="882" y="232"/>
                  </a:lnTo>
                  <a:lnTo>
                    <a:pt x="883" y="232"/>
                  </a:lnTo>
                  <a:lnTo>
                    <a:pt x="883" y="232"/>
                  </a:lnTo>
                  <a:lnTo>
                    <a:pt x="883" y="232"/>
                  </a:lnTo>
                  <a:lnTo>
                    <a:pt x="883" y="232"/>
                  </a:lnTo>
                  <a:lnTo>
                    <a:pt x="883" y="232"/>
                  </a:lnTo>
                  <a:lnTo>
                    <a:pt x="885" y="232"/>
                  </a:lnTo>
                  <a:lnTo>
                    <a:pt x="885" y="232"/>
                  </a:lnTo>
                  <a:lnTo>
                    <a:pt x="885" y="232"/>
                  </a:lnTo>
                  <a:lnTo>
                    <a:pt x="885" y="234"/>
                  </a:lnTo>
                  <a:lnTo>
                    <a:pt x="885" y="234"/>
                  </a:lnTo>
                  <a:lnTo>
                    <a:pt x="887" y="234"/>
                  </a:lnTo>
                  <a:lnTo>
                    <a:pt x="887" y="234"/>
                  </a:lnTo>
                  <a:lnTo>
                    <a:pt x="887" y="234"/>
                  </a:lnTo>
                  <a:lnTo>
                    <a:pt x="889" y="234"/>
                  </a:lnTo>
                  <a:lnTo>
                    <a:pt x="889" y="236"/>
                  </a:lnTo>
                  <a:lnTo>
                    <a:pt x="889" y="236"/>
                  </a:lnTo>
                  <a:lnTo>
                    <a:pt x="891" y="236"/>
                  </a:lnTo>
                  <a:lnTo>
                    <a:pt x="891" y="236"/>
                  </a:lnTo>
                  <a:lnTo>
                    <a:pt x="891" y="236"/>
                  </a:lnTo>
                  <a:lnTo>
                    <a:pt x="891" y="236"/>
                  </a:lnTo>
                  <a:lnTo>
                    <a:pt x="892" y="236"/>
                  </a:lnTo>
                  <a:lnTo>
                    <a:pt x="892" y="236"/>
                  </a:lnTo>
                  <a:lnTo>
                    <a:pt x="892" y="238"/>
                  </a:lnTo>
                  <a:lnTo>
                    <a:pt x="892" y="238"/>
                  </a:lnTo>
                  <a:lnTo>
                    <a:pt x="894" y="238"/>
                  </a:lnTo>
                  <a:lnTo>
                    <a:pt x="894" y="238"/>
                  </a:lnTo>
                  <a:lnTo>
                    <a:pt x="894" y="238"/>
                  </a:lnTo>
                  <a:lnTo>
                    <a:pt x="894" y="238"/>
                  </a:lnTo>
                  <a:lnTo>
                    <a:pt x="894" y="238"/>
                  </a:lnTo>
                  <a:lnTo>
                    <a:pt x="894" y="238"/>
                  </a:lnTo>
                  <a:lnTo>
                    <a:pt x="894"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6"/>
                  </a:lnTo>
                  <a:lnTo>
                    <a:pt x="896" y="236"/>
                  </a:lnTo>
                  <a:lnTo>
                    <a:pt x="896" y="236"/>
                  </a:lnTo>
                  <a:lnTo>
                    <a:pt x="896" y="236"/>
                  </a:lnTo>
                  <a:lnTo>
                    <a:pt x="896"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4"/>
                  </a:lnTo>
                  <a:lnTo>
                    <a:pt x="898" y="234"/>
                  </a:lnTo>
                  <a:lnTo>
                    <a:pt x="898" y="234"/>
                  </a:lnTo>
                  <a:lnTo>
                    <a:pt x="898" y="234"/>
                  </a:lnTo>
                  <a:lnTo>
                    <a:pt x="898" y="234"/>
                  </a:lnTo>
                  <a:lnTo>
                    <a:pt x="898" y="234"/>
                  </a:lnTo>
                  <a:lnTo>
                    <a:pt x="898" y="234"/>
                  </a:lnTo>
                  <a:lnTo>
                    <a:pt x="898" y="234"/>
                  </a:lnTo>
                  <a:lnTo>
                    <a:pt x="896" y="234"/>
                  </a:lnTo>
                  <a:lnTo>
                    <a:pt x="896" y="232"/>
                  </a:lnTo>
                  <a:lnTo>
                    <a:pt x="896" y="232"/>
                  </a:lnTo>
                  <a:lnTo>
                    <a:pt x="896" y="232"/>
                  </a:lnTo>
                  <a:lnTo>
                    <a:pt x="896" y="232"/>
                  </a:lnTo>
                  <a:lnTo>
                    <a:pt x="896" y="232"/>
                  </a:lnTo>
                  <a:lnTo>
                    <a:pt x="896" y="232"/>
                  </a:lnTo>
                  <a:lnTo>
                    <a:pt x="896" y="231"/>
                  </a:lnTo>
                  <a:lnTo>
                    <a:pt x="896" y="231"/>
                  </a:lnTo>
                  <a:lnTo>
                    <a:pt x="896" y="231"/>
                  </a:lnTo>
                  <a:lnTo>
                    <a:pt x="894" y="231"/>
                  </a:lnTo>
                  <a:lnTo>
                    <a:pt x="894" y="231"/>
                  </a:lnTo>
                  <a:lnTo>
                    <a:pt x="894" y="231"/>
                  </a:lnTo>
                  <a:lnTo>
                    <a:pt x="894" y="229"/>
                  </a:lnTo>
                  <a:close/>
                  <a:moveTo>
                    <a:pt x="840" y="227"/>
                  </a:moveTo>
                  <a:lnTo>
                    <a:pt x="854" y="240"/>
                  </a:lnTo>
                  <a:lnTo>
                    <a:pt x="854" y="240"/>
                  </a:lnTo>
                  <a:lnTo>
                    <a:pt x="854" y="240"/>
                  </a:lnTo>
                  <a:lnTo>
                    <a:pt x="856" y="240"/>
                  </a:lnTo>
                  <a:lnTo>
                    <a:pt x="856" y="240"/>
                  </a:lnTo>
                  <a:lnTo>
                    <a:pt x="856" y="240"/>
                  </a:lnTo>
                  <a:lnTo>
                    <a:pt x="856" y="238"/>
                  </a:lnTo>
                  <a:lnTo>
                    <a:pt x="856" y="238"/>
                  </a:lnTo>
                  <a:lnTo>
                    <a:pt x="858" y="238"/>
                  </a:lnTo>
                  <a:lnTo>
                    <a:pt x="858" y="238"/>
                  </a:lnTo>
                  <a:lnTo>
                    <a:pt x="858" y="238"/>
                  </a:lnTo>
                  <a:lnTo>
                    <a:pt x="858" y="236"/>
                  </a:lnTo>
                  <a:lnTo>
                    <a:pt x="858" y="236"/>
                  </a:lnTo>
                  <a:lnTo>
                    <a:pt x="858" y="236"/>
                  </a:lnTo>
                  <a:lnTo>
                    <a:pt x="860" y="236"/>
                  </a:lnTo>
                  <a:lnTo>
                    <a:pt x="860" y="236"/>
                  </a:lnTo>
                  <a:lnTo>
                    <a:pt x="860" y="234"/>
                  </a:lnTo>
                  <a:lnTo>
                    <a:pt x="860" y="234"/>
                  </a:lnTo>
                  <a:lnTo>
                    <a:pt x="860" y="234"/>
                  </a:lnTo>
                  <a:lnTo>
                    <a:pt x="860" y="234"/>
                  </a:lnTo>
                  <a:lnTo>
                    <a:pt x="860" y="234"/>
                  </a:lnTo>
                  <a:lnTo>
                    <a:pt x="860" y="232"/>
                  </a:lnTo>
                  <a:lnTo>
                    <a:pt x="860" y="232"/>
                  </a:lnTo>
                  <a:lnTo>
                    <a:pt x="860" y="232"/>
                  </a:lnTo>
                  <a:lnTo>
                    <a:pt x="862" y="232"/>
                  </a:lnTo>
                  <a:lnTo>
                    <a:pt x="862" y="232"/>
                  </a:lnTo>
                  <a:lnTo>
                    <a:pt x="862" y="232"/>
                  </a:lnTo>
                  <a:lnTo>
                    <a:pt x="862" y="231"/>
                  </a:lnTo>
                  <a:lnTo>
                    <a:pt x="862" y="231"/>
                  </a:lnTo>
                  <a:lnTo>
                    <a:pt x="862" y="231"/>
                  </a:lnTo>
                  <a:lnTo>
                    <a:pt x="862" y="231"/>
                  </a:lnTo>
                  <a:lnTo>
                    <a:pt x="862" y="231"/>
                  </a:lnTo>
                  <a:lnTo>
                    <a:pt x="862" y="229"/>
                  </a:lnTo>
                  <a:lnTo>
                    <a:pt x="862" y="229"/>
                  </a:lnTo>
                  <a:lnTo>
                    <a:pt x="862" y="229"/>
                  </a:lnTo>
                  <a:lnTo>
                    <a:pt x="862" y="229"/>
                  </a:lnTo>
                  <a:lnTo>
                    <a:pt x="862" y="229"/>
                  </a:lnTo>
                  <a:lnTo>
                    <a:pt x="862" y="229"/>
                  </a:lnTo>
                  <a:lnTo>
                    <a:pt x="862" y="227"/>
                  </a:lnTo>
                  <a:lnTo>
                    <a:pt x="862" y="227"/>
                  </a:lnTo>
                  <a:lnTo>
                    <a:pt x="862" y="227"/>
                  </a:lnTo>
                  <a:lnTo>
                    <a:pt x="862" y="227"/>
                  </a:lnTo>
                  <a:lnTo>
                    <a:pt x="862" y="227"/>
                  </a:lnTo>
                  <a:lnTo>
                    <a:pt x="862" y="225"/>
                  </a:lnTo>
                  <a:lnTo>
                    <a:pt x="862" y="225"/>
                  </a:lnTo>
                  <a:lnTo>
                    <a:pt x="862" y="225"/>
                  </a:lnTo>
                  <a:lnTo>
                    <a:pt x="862" y="225"/>
                  </a:lnTo>
                  <a:lnTo>
                    <a:pt x="862" y="225"/>
                  </a:lnTo>
                  <a:lnTo>
                    <a:pt x="862" y="225"/>
                  </a:lnTo>
                  <a:lnTo>
                    <a:pt x="862" y="223"/>
                  </a:lnTo>
                  <a:lnTo>
                    <a:pt x="860" y="223"/>
                  </a:lnTo>
                  <a:lnTo>
                    <a:pt x="860" y="223"/>
                  </a:lnTo>
                  <a:lnTo>
                    <a:pt x="860" y="223"/>
                  </a:lnTo>
                  <a:lnTo>
                    <a:pt x="860" y="223"/>
                  </a:lnTo>
                  <a:lnTo>
                    <a:pt x="860" y="223"/>
                  </a:lnTo>
                  <a:lnTo>
                    <a:pt x="860" y="221"/>
                  </a:lnTo>
                  <a:lnTo>
                    <a:pt x="860" y="221"/>
                  </a:lnTo>
                  <a:lnTo>
                    <a:pt x="860" y="221"/>
                  </a:lnTo>
                  <a:lnTo>
                    <a:pt x="860" y="221"/>
                  </a:lnTo>
                  <a:lnTo>
                    <a:pt x="860" y="221"/>
                  </a:lnTo>
                  <a:lnTo>
                    <a:pt x="858" y="221"/>
                  </a:lnTo>
                  <a:lnTo>
                    <a:pt x="858" y="221"/>
                  </a:lnTo>
                  <a:lnTo>
                    <a:pt x="858" y="220"/>
                  </a:lnTo>
                  <a:lnTo>
                    <a:pt x="858" y="220"/>
                  </a:lnTo>
                  <a:lnTo>
                    <a:pt x="858" y="220"/>
                  </a:lnTo>
                  <a:lnTo>
                    <a:pt x="858" y="220"/>
                  </a:lnTo>
                  <a:lnTo>
                    <a:pt x="858" y="220"/>
                  </a:lnTo>
                  <a:lnTo>
                    <a:pt x="856" y="220"/>
                  </a:lnTo>
                  <a:lnTo>
                    <a:pt x="856" y="220"/>
                  </a:lnTo>
                  <a:lnTo>
                    <a:pt x="856" y="220"/>
                  </a:lnTo>
                  <a:lnTo>
                    <a:pt x="856" y="218"/>
                  </a:lnTo>
                  <a:lnTo>
                    <a:pt x="856" y="218"/>
                  </a:lnTo>
                  <a:lnTo>
                    <a:pt x="856" y="218"/>
                  </a:lnTo>
                  <a:lnTo>
                    <a:pt x="856" y="218"/>
                  </a:lnTo>
                  <a:lnTo>
                    <a:pt x="854" y="218"/>
                  </a:lnTo>
                  <a:lnTo>
                    <a:pt x="854" y="218"/>
                  </a:lnTo>
                  <a:lnTo>
                    <a:pt x="854" y="218"/>
                  </a:lnTo>
                  <a:lnTo>
                    <a:pt x="854" y="218"/>
                  </a:lnTo>
                  <a:lnTo>
                    <a:pt x="854" y="218"/>
                  </a:lnTo>
                  <a:lnTo>
                    <a:pt x="854" y="216"/>
                  </a:lnTo>
                  <a:lnTo>
                    <a:pt x="854" y="216"/>
                  </a:lnTo>
                  <a:lnTo>
                    <a:pt x="853" y="216"/>
                  </a:lnTo>
                  <a:lnTo>
                    <a:pt x="853" y="216"/>
                  </a:lnTo>
                  <a:lnTo>
                    <a:pt x="853" y="216"/>
                  </a:lnTo>
                  <a:lnTo>
                    <a:pt x="853" y="216"/>
                  </a:lnTo>
                  <a:lnTo>
                    <a:pt x="853" y="216"/>
                  </a:lnTo>
                  <a:lnTo>
                    <a:pt x="853" y="216"/>
                  </a:lnTo>
                  <a:lnTo>
                    <a:pt x="851" y="216"/>
                  </a:lnTo>
                  <a:lnTo>
                    <a:pt x="851" y="216"/>
                  </a:lnTo>
                  <a:lnTo>
                    <a:pt x="851" y="216"/>
                  </a:lnTo>
                  <a:lnTo>
                    <a:pt x="851" y="216"/>
                  </a:lnTo>
                  <a:lnTo>
                    <a:pt x="851" y="216"/>
                  </a:lnTo>
                  <a:lnTo>
                    <a:pt x="851" y="216"/>
                  </a:lnTo>
                  <a:lnTo>
                    <a:pt x="851" y="216"/>
                  </a:lnTo>
                  <a:lnTo>
                    <a:pt x="849" y="216"/>
                  </a:lnTo>
                  <a:lnTo>
                    <a:pt x="849" y="214"/>
                  </a:lnTo>
                  <a:lnTo>
                    <a:pt x="849" y="214"/>
                  </a:lnTo>
                  <a:lnTo>
                    <a:pt x="849" y="214"/>
                  </a:lnTo>
                  <a:lnTo>
                    <a:pt x="849" y="214"/>
                  </a:lnTo>
                  <a:lnTo>
                    <a:pt x="849" y="214"/>
                  </a:lnTo>
                  <a:lnTo>
                    <a:pt x="849" y="214"/>
                  </a:lnTo>
                  <a:lnTo>
                    <a:pt x="847" y="214"/>
                  </a:lnTo>
                  <a:lnTo>
                    <a:pt x="847" y="214"/>
                  </a:lnTo>
                  <a:lnTo>
                    <a:pt x="847" y="214"/>
                  </a:lnTo>
                  <a:lnTo>
                    <a:pt x="847" y="214"/>
                  </a:lnTo>
                  <a:lnTo>
                    <a:pt x="847" y="214"/>
                  </a:lnTo>
                  <a:lnTo>
                    <a:pt x="847" y="214"/>
                  </a:lnTo>
                  <a:lnTo>
                    <a:pt x="847" y="214"/>
                  </a:lnTo>
                  <a:lnTo>
                    <a:pt x="845" y="214"/>
                  </a:lnTo>
                  <a:lnTo>
                    <a:pt x="845" y="216"/>
                  </a:lnTo>
                  <a:lnTo>
                    <a:pt x="845" y="216"/>
                  </a:lnTo>
                  <a:lnTo>
                    <a:pt x="845" y="216"/>
                  </a:lnTo>
                  <a:lnTo>
                    <a:pt x="845" y="216"/>
                  </a:lnTo>
                  <a:lnTo>
                    <a:pt x="845" y="216"/>
                  </a:lnTo>
                  <a:lnTo>
                    <a:pt x="845" y="216"/>
                  </a:lnTo>
                  <a:lnTo>
                    <a:pt x="845" y="216"/>
                  </a:lnTo>
                  <a:lnTo>
                    <a:pt x="844" y="216"/>
                  </a:lnTo>
                  <a:lnTo>
                    <a:pt x="844" y="216"/>
                  </a:lnTo>
                  <a:lnTo>
                    <a:pt x="844" y="216"/>
                  </a:lnTo>
                  <a:lnTo>
                    <a:pt x="844" y="216"/>
                  </a:lnTo>
                  <a:lnTo>
                    <a:pt x="844" y="216"/>
                  </a:lnTo>
                  <a:lnTo>
                    <a:pt x="844" y="216"/>
                  </a:lnTo>
                  <a:lnTo>
                    <a:pt x="844" y="216"/>
                  </a:lnTo>
                  <a:lnTo>
                    <a:pt x="842" y="216"/>
                  </a:lnTo>
                  <a:lnTo>
                    <a:pt x="842" y="216"/>
                  </a:lnTo>
                  <a:lnTo>
                    <a:pt x="842" y="216"/>
                  </a:lnTo>
                  <a:lnTo>
                    <a:pt x="842" y="218"/>
                  </a:lnTo>
                  <a:lnTo>
                    <a:pt x="842" y="218"/>
                  </a:lnTo>
                  <a:lnTo>
                    <a:pt x="842" y="218"/>
                  </a:lnTo>
                  <a:lnTo>
                    <a:pt x="842" y="218"/>
                  </a:lnTo>
                  <a:lnTo>
                    <a:pt x="842" y="218"/>
                  </a:lnTo>
                  <a:lnTo>
                    <a:pt x="842" y="218"/>
                  </a:lnTo>
                  <a:lnTo>
                    <a:pt x="840" y="218"/>
                  </a:lnTo>
                  <a:lnTo>
                    <a:pt x="840" y="218"/>
                  </a:lnTo>
                  <a:lnTo>
                    <a:pt x="840" y="218"/>
                  </a:lnTo>
                  <a:lnTo>
                    <a:pt x="840" y="220"/>
                  </a:lnTo>
                  <a:lnTo>
                    <a:pt x="840" y="220"/>
                  </a:lnTo>
                  <a:lnTo>
                    <a:pt x="840" y="220"/>
                  </a:lnTo>
                  <a:lnTo>
                    <a:pt x="840" y="220"/>
                  </a:lnTo>
                  <a:lnTo>
                    <a:pt x="840" y="220"/>
                  </a:lnTo>
                  <a:lnTo>
                    <a:pt x="840" y="220"/>
                  </a:lnTo>
                  <a:lnTo>
                    <a:pt x="838" y="220"/>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40" y="223"/>
                  </a:lnTo>
                  <a:lnTo>
                    <a:pt x="840" y="225"/>
                  </a:lnTo>
                  <a:lnTo>
                    <a:pt x="840" y="225"/>
                  </a:lnTo>
                  <a:lnTo>
                    <a:pt x="840" y="225"/>
                  </a:lnTo>
                  <a:lnTo>
                    <a:pt x="840" y="225"/>
                  </a:lnTo>
                  <a:lnTo>
                    <a:pt x="840" y="225"/>
                  </a:lnTo>
                  <a:lnTo>
                    <a:pt x="840" y="225"/>
                  </a:lnTo>
                  <a:lnTo>
                    <a:pt x="840" y="225"/>
                  </a:lnTo>
                  <a:lnTo>
                    <a:pt x="840" y="227"/>
                  </a:lnTo>
                  <a:close/>
                  <a:moveTo>
                    <a:pt x="813" y="240"/>
                  </a:moveTo>
                  <a:lnTo>
                    <a:pt x="827" y="258"/>
                  </a:lnTo>
                  <a:lnTo>
                    <a:pt x="826" y="260"/>
                  </a:lnTo>
                  <a:lnTo>
                    <a:pt x="826" y="260"/>
                  </a:lnTo>
                  <a:lnTo>
                    <a:pt x="824" y="260"/>
                  </a:lnTo>
                  <a:lnTo>
                    <a:pt x="824" y="258"/>
                  </a:lnTo>
                  <a:lnTo>
                    <a:pt x="824" y="258"/>
                  </a:lnTo>
                  <a:lnTo>
                    <a:pt x="824" y="258"/>
                  </a:lnTo>
                  <a:lnTo>
                    <a:pt x="822" y="258"/>
                  </a:lnTo>
                  <a:lnTo>
                    <a:pt x="822" y="258"/>
                  </a:lnTo>
                  <a:lnTo>
                    <a:pt x="822" y="258"/>
                  </a:lnTo>
                  <a:lnTo>
                    <a:pt x="822" y="256"/>
                  </a:lnTo>
                  <a:lnTo>
                    <a:pt x="820" y="256"/>
                  </a:lnTo>
                  <a:lnTo>
                    <a:pt x="820" y="256"/>
                  </a:lnTo>
                  <a:lnTo>
                    <a:pt x="820" y="256"/>
                  </a:lnTo>
                  <a:lnTo>
                    <a:pt x="820" y="256"/>
                  </a:lnTo>
                  <a:lnTo>
                    <a:pt x="818" y="256"/>
                  </a:lnTo>
                  <a:lnTo>
                    <a:pt x="818" y="256"/>
                  </a:lnTo>
                  <a:lnTo>
                    <a:pt x="818" y="254"/>
                  </a:lnTo>
                  <a:lnTo>
                    <a:pt x="818" y="254"/>
                  </a:lnTo>
                  <a:lnTo>
                    <a:pt x="817" y="254"/>
                  </a:lnTo>
                  <a:lnTo>
                    <a:pt x="817" y="254"/>
                  </a:lnTo>
                  <a:lnTo>
                    <a:pt x="817" y="254"/>
                  </a:lnTo>
                  <a:lnTo>
                    <a:pt x="815" y="254"/>
                  </a:lnTo>
                  <a:lnTo>
                    <a:pt x="815" y="254"/>
                  </a:lnTo>
                  <a:lnTo>
                    <a:pt x="815" y="254"/>
                  </a:lnTo>
                  <a:lnTo>
                    <a:pt x="815" y="254"/>
                  </a:lnTo>
                  <a:lnTo>
                    <a:pt x="813" y="254"/>
                  </a:lnTo>
                  <a:lnTo>
                    <a:pt x="813" y="254"/>
                  </a:lnTo>
                  <a:lnTo>
                    <a:pt x="813" y="254"/>
                  </a:lnTo>
                  <a:lnTo>
                    <a:pt x="813" y="254"/>
                  </a:lnTo>
                  <a:lnTo>
                    <a:pt x="811" y="252"/>
                  </a:lnTo>
                  <a:lnTo>
                    <a:pt x="811" y="252"/>
                  </a:lnTo>
                  <a:lnTo>
                    <a:pt x="811" y="252"/>
                  </a:lnTo>
                  <a:lnTo>
                    <a:pt x="811" y="252"/>
                  </a:lnTo>
                  <a:lnTo>
                    <a:pt x="809" y="252"/>
                  </a:lnTo>
                  <a:lnTo>
                    <a:pt x="809" y="252"/>
                  </a:lnTo>
                  <a:lnTo>
                    <a:pt x="809" y="252"/>
                  </a:lnTo>
                  <a:lnTo>
                    <a:pt x="809" y="252"/>
                  </a:lnTo>
                  <a:lnTo>
                    <a:pt x="807" y="252"/>
                  </a:lnTo>
                  <a:lnTo>
                    <a:pt x="807" y="252"/>
                  </a:lnTo>
                  <a:lnTo>
                    <a:pt x="807" y="252"/>
                  </a:lnTo>
                  <a:lnTo>
                    <a:pt x="807" y="252"/>
                  </a:lnTo>
                  <a:lnTo>
                    <a:pt x="806" y="252"/>
                  </a:lnTo>
                  <a:lnTo>
                    <a:pt x="806" y="254"/>
                  </a:lnTo>
                  <a:lnTo>
                    <a:pt x="806" y="254"/>
                  </a:lnTo>
                  <a:lnTo>
                    <a:pt x="806" y="254"/>
                  </a:lnTo>
                  <a:lnTo>
                    <a:pt x="806" y="254"/>
                  </a:lnTo>
                  <a:lnTo>
                    <a:pt x="804" y="254"/>
                  </a:lnTo>
                  <a:lnTo>
                    <a:pt x="804" y="254"/>
                  </a:lnTo>
                  <a:lnTo>
                    <a:pt x="804" y="254"/>
                  </a:lnTo>
                  <a:lnTo>
                    <a:pt x="804" y="254"/>
                  </a:lnTo>
                  <a:lnTo>
                    <a:pt x="802" y="254"/>
                  </a:lnTo>
                  <a:lnTo>
                    <a:pt x="802" y="254"/>
                  </a:lnTo>
                  <a:lnTo>
                    <a:pt x="802" y="254"/>
                  </a:lnTo>
                  <a:lnTo>
                    <a:pt x="802" y="254"/>
                  </a:lnTo>
                  <a:lnTo>
                    <a:pt x="800" y="254"/>
                  </a:lnTo>
                  <a:lnTo>
                    <a:pt x="800" y="256"/>
                  </a:lnTo>
                  <a:lnTo>
                    <a:pt x="800" y="256"/>
                  </a:lnTo>
                  <a:lnTo>
                    <a:pt x="800" y="256"/>
                  </a:lnTo>
                  <a:lnTo>
                    <a:pt x="798" y="256"/>
                  </a:lnTo>
                  <a:lnTo>
                    <a:pt x="798" y="256"/>
                  </a:lnTo>
                  <a:lnTo>
                    <a:pt x="798" y="256"/>
                  </a:lnTo>
                  <a:lnTo>
                    <a:pt x="798" y="256"/>
                  </a:lnTo>
                  <a:lnTo>
                    <a:pt x="797" y="256"/>
                  </a:lnTo>
                  <a:lnTo>
                    <a:pt x="797" y="258"/>
                  </a:lnTo>
                  <a:lnTo>
                    <a:pt x="797" y="258"/>
                  </a:lnTo>
                  <a:lnTo>
                    <a:pt x="797" y="258"/>
                  </a:lnTo>
                  <a:lnTo>
                    <a:pt x="797" y="258"/>
                  </a:lnTo>
                  <a:lnTo>
                    <a:pt x="795" y="258"/>
                  </a:lnTo>
                  <a:lnTo>
                    <a:pt x="795" y="258"/>
                  </a:lnTo>
                  <a:lnTo>
                    <a:pt x="795" y="258"/>
                  </a:lnTo>
                  <a:lnTo>
                    <a:pt x="795" y="260"/>
                  </a:lnTo>
                  <a:lnTo>
                    <a:pt x="795" y="260"/>
                  </a:lnTo>
                  <a:lnTo>
                    <a:pt x="795" y="260"/>
                  </a:lnTo>
                  <a:lnTo>
                    <a:pt x="793" y="260"/>
                  </a:lnTo>
                  <a:lnTo>
                    <a:pt x="793" y="260"/>
                  </a:lnTo>
                  <a:lnTo>
                    <a:pt x="793" y="260"/>
                  </a:lnTo>
                  <a:lnTo>
                    <a:pt x="793" y="260"/>
                  </a:lnTo>
                  <a:lnTo>
                    <a:pt x="793" y="260"/>
                  </a:lnTo>
                  <a:lnTo>
                    <a:pt x="793" y="260"/>
                  </a:lnTo>
                  <a:lnTo>
                    <a:pt x="793" y="260"/>
                  </a:lnTo>
                  <a:lnTo>
                    <a:pt x="793" y="260"/>
                  </a:lnTo>
                  <a:lnTo>
                    <a:pt x="793" y="261"/>
                  </a:lnTo>
                  <a:lnTo>
                    <a:pt x="793" y="261"/>
                  </a:lnTo>
                  <a:lnTo>
                    <a:pt x="793" y="261"/>
                  </a:lnTo>
                  <a:lnTo>
                    <a:pt x="793" y="261"/>
                  </a:lnTo>
                  <a:lnTo>
                    <a:pt x="793" y="261"/>
                  </a:lnTo>
                  <a:lnTo>
                    <a:pt x="793" y="261"/>
                  </a:lnTo>
                  <a:lnTo>
                    <a:pt x="793" y="261"/>
                  </a:lnTo>
                  <a:lnTo>
                    <a:pt x="793" y="261"/>
                  </a:lnTo>
                  <a:lnTo>
                    <a:pt x="793" y="261"/>
                  </a:lnTo>
                  <a:lnTo>
                    <a:pt x="791" y="261"/>
                  </a:lnTo>
                  <a:lnTo>
                    <a:pt x="791" y="261"/>
                  </a:lnTo>
                  <a:lnTo>
                    <a:pt x="791" y="261"/>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5"/>
                  </a:lnTo>
                  <a:lnTo>
                    <a:pt x="791" y="265"/>
                  </a:lnTo>
                  <a:lnTo>
                    <a:pt x="791" y="265"/>
                  </a:lnTo>
                  <a:lnTo>
                    <a:pt x="791" y="265"/>
                  </a:lnTo>
                  <a:lnTo>
                    <a:pt x="791" y="265"/>
                  </a:lnTo>
                  <a:lnTo>
                    <a:pt x="793" y="265"/>
                  </a:lnTo>
                  <a:lnTo>
                    <a:pt x="793" y="265"/>
                  </a:lnTo>
                  <a:lnTo>
                    <a:pt x="793" y="265"/>
                  </a:lnTo>
                  <a:lnTo>
                    <a:pt x="793" y="265"/>
                  </a:lnTo>
                  <a:lnTo>
                    <a:pt x="793" y="265"/>
                  </a:lnTo>
                  <a:lnTo>
                    <a:pt x="793" y="265"/>
                  </a:lnTo>
                  <a:lnTo>
                    <a:pt x="793" y="265"/>
                  </a:lnTo>
                  <a:lnTo>
                    <a:pt x="793" y="267"/>
                  </a:lnTo>
                  <a:lnTo>
                    <a:pt x="793" y="267"/>
                  </a:lnTo>
                  <a:lnTo>
                    <a:pt x="793" y="267"/>
                  </a:lnTo>
                  <a:lnTo>
                    <a:pt x="793" y="267"/>
                  </a:lnTo>
                  <a:lnTo>
                    <a:pt x="793" y="267"/>
                  </a:lnTo>
                  <a:lnTo>
                    <a:pt x="793" y="267"/>
                  </a:lnTo>
                  <a:lnTo>
                    <a:pt x="793" y="267"/>
                  </a:lnTo>
                  <a:lnTo>
                    <a:pt x="793" y="267"/>
                  </a:lnTo>
                  <a:lnTo>
                    <a:pt x="804" y="281"/>
                  </a:lnTo>
                  <a:lnTo>
                    <a:pt x="804" y="281"/>
                  </a:lnTo>
                  <a:lnTo>
                    <a:pt x="806" y="281"/>
                  </a:lnTo>
                  <a:lnTo>
                    <a:pt x="806" y="281"/>
                  </a:lnTo>
                  <a:lnTo>
                    <a:pt x="806" y="281"/>
                  </a:lnTo>
                  <a:lnTo>
                    <a:pt x="806" y="281"/>
                  </a:lnTo>
                  <a:lnTo>
                    <a:pt x="806" y="281"/>
                  </a:lnTo>
                  <a:lnTo>
                    <a:pt x="806" y="281"/>
                  </a:lnTo>
                  <a:lnTo>
                    <a:pt x="807" y="279"/>
                  </a:lnTo>
                  <a:lnTo>
                    <a:pt x="807" y="279"/>
                  </a:lnTo>
                  <a:lnTo>
                    <a:pt x="807" y="279"/>
                  </a:lnTo>
                  <a:lnTo>
                    <a:pt x="807" y="279"/>
                  </a:lnTo>
                  <a:lnTo>
                    <a:pt x="807" y="279"/>
                  </a:lnTo>
                  <a:lnTo>
                    <a:pt x="807" y="279"/>
                  </a:lnTo>
                  <a:lnTo>
                    <a:pt x="807" y="279"/>
                  </a:lnTo>
                  <a:lnTo>
                    <a:pt x="809" y="279"/>
                  </a:lnTo>
                  <a:lnTo>
                    <a:pt x="809" y="278"/>
                  </a:lnTo>
                  <a:lnTo>
                    <a:pt x="809" y="278"/>
                  </a:lnTo>
                  <a:lnTo>
                    <a:pt x="809" y="278"/>
                  </a:lnTo>
                  <a:lnTo>
                    <a:pt x="809" y="278"/>
                  </a:lnTo>
                  <a:lnTo>
                    <a:pt x="809" y="278"/>
                  </a:lnTo>
                  <a:lnTo>
                    <a:pt x="809" y="278"/>
                  </a:lnTo>
                  <a:lnTo>
                    <a:pt x="809" y="278"/>
                  </a:lnTo>
                  <a:lnTo>
                    <a:pt x="809" y="276"/>
                  </a:lnTo>
                  <a:lnTo>
                    <a:pt x="809" y="276"/>
                  </a:lnTo>
                  <a:lnTo>
                    <a:pt x="811" y="276"/>
                  </a:lnTo>
                  <a:lnTo>
                    <a:pt x="811" y="276"/>
                  </a:lnTo>
                  <a:lnTo>
                    <a:pt x="811" y="276"/>
                  </a:lnTo>
                  <a:lnTo>
                    <a:pt x="811" y="276"/>
                  </a:lnTo>
                  <a:lnTo>
                    <a:pt x="811" y="276"/>
                  </a:lnTo>
                  <a:lnTo>
                    <a:pt x="811" y="274"/>
                  </a:lnTo>
                  <a:lnTo>
                    <a:pt x="811" y="274"/>
                  </a:lnTo>
                  <a:lnTo>
                    <a:pt x="811" y="274"/>
                  </a:lnTo>
                  <a:lnTo>
                    <a:pt x="811" y="274"/>
                  </a:lnTo>
                  <a:lnTo>
                    <a:pt x="811" y="274"/>
                  </a:lnTo>
                  <a:lnTo>
                    <a:pt x="811" y="274"/>
                  </a:lnTo>
                  <a:lnTo>
                    <a:pt x="811" y="274"/>
                  </a:lnTo>
                  <a:lnTo>
                    <a:pt x="811" y="272"/>
                  </a:lnTo>
                  <a:lnTo>
                    <a:pt x="811" y="272"/>
                  </a:lnTo>
                  <a:lnTo>
                    <a:pt x="811" y="272"/>
                  </a:lnTo>
                  <a:lnTo>
                    <a:pt x="811" y="272"/>
                  </a:lnTo>
                  <a:lnTo>
                    <a:pt x="811" y="272"/>
                  </a:lnTo>
                  <a:lnTo>
                    <a:pt x="811" y="272"/>
                  </a:lnTo>
                  <a:lnTo>
                    <a:pt x="811" y="270"/>
                  </a:lnTo>
                  <a:lnTo>
                    <a:pt x="811" y="270"/>
                  </a:lnTo>
                  <a:lnTo>
                    <a:pt x="811" y="270"/>
                  </a:lnTo>
                  <a:lnTo>
                    <a:pt x="811" y="270"/>
                  </a:lnTo>
                  <a:lnTo>
                    <a:pt x="811" y="270"/>
                  </a:lnTo>
                  <a:lnTo>
                    <a:pt x="811" y="270"/>
                  </a:lnTo>
                  <a:lnTo>
                    <a:pt x="811" y="269"/>
                  </a:lnTo>
                  <a:lnTo>
                    <a:pt x="811" y="269"/>
                  </a:lnTo>
                  <a:lnTo>
                    <a:pt x="811" y="269"/>
                  </a:lnTo>
                  <a:lnTo>
                    <a:pt x="811" y="269"/>
                  </a:lnTo>
                  <a:lnTo>
                    <a:pt x="811" y="269"/>
                  </a:lnTo>
                  <a:lnTo>
                    <a:pt x="811" y="269"/>
                  </a:lnTo>
                  <a:lnTo>
                    <a:pt x="811" y="267"/>
                  </a:lnTo>
                  <a:lnTo>
                    <a:pt x="811" y="267"/>
                  </a:lnTo>
                  <a:lnTo>
                    <a:pt x="811" y="267"/>
                  </a:lnTo>
                  <a:lnTo>
                    <a:pt x="811" y="267"/>
                  </a:lnTo>
                  <a:lnTo>
                    <a:pt x="811" y="267"/>
                  </a:lnTo>
                  <a:lnTo>
                    <a:pt x="811" y="265"/>
                  </a:lnTo>
                  <a:lnTo>
                    <a:pt x="811" y="265"/>
                  </a:lnTo>
                  <a:lnTo>
                    <a:pt x="809" y="265"/>
                  </a:lnTo>
                  <a:lnTo>
                    <a:pt x="809" y="265"/>
                  </a:lnTo>
                  <a:lnTo>
                    <a:pt x="809" y="265"/>
                  </a:lnTo>
                  <a:lnTo>
                    <a:pt x="809" y="263"/>
                  </a:lnTo>
                  <a:lnTo>
                    <a:pt x="813" y="261"/>
                  </a:lnTo>
                  <a:lnTo>
                    <a:pt x="829" y="283"/>
                  </a:lnTo>
                  <a:lnTo>
                    <a:pt x="826" y="285"/>
                  </a:lnTo>
                  <a:lnTo>
                    <a:pt x="826" y="285"/>
                  </a:lnTo>
                  <a:lnTo>
                    <a:pt x="826" y="285"/>
                  </a:lnTo>
                  <a:lnTo>
                    <a:pt x="826" y="285"/>
                  </a:lnTo>
                  <a:lnTo>
                    <a:pt x="824" y="285"/>
                  </a:lnTo>
                  <a:lnTo>
                    <a:pt x="824" y="283"/>
                  </a:lnTo>
                  <a:lnTo>
                    <a:pt x="824" y="283"/>
                  </a:lnTo>
                  <a:lnTo>
                    <a:pt x="824" y="283"/>
                  </a:lnTo>
                  <a:lnTo>
                    <a:pt x="824" y="283"/>
                  </a:lnTo>
                  <a:lnTo>
                    <a:pt x="824" y="283"/>
                  </a:lnTo>
                  <a:lnTo>
                    <a:pt x="822" y="283"/>
                  </a:lnTo>
                  <a:lnTo>
                    <a:pt x="822" y="283"/>
                  </a:lnTo>
                  <a:lnTo>
                    <a:pt x="822" y="283"/>
                  </a:lnTo>
                  <a:lnTo>
                    <a:pt x="822" y="283"/>
                  </a:lnTo>
                  <a:lnTo>
                    <a:pt x="822" y="281"/>
                  </a:lnTo>
                  <a:lnTo>
                    <a:pt x="822" y="281"/>
                  </a:lnTo>
                  <a:lnTo>
                    <a:pt x="822" y="281"/>
                  </a:lnTo>
                  <a:lnTo>
                    <a:pt x="820" y="281"/>
                  </a:lnTo>
                  <a:lnTo>
                    <a:pt x="820" y="281"/>
                  </a:lnTo>
                  <a:lnTo>
                    <a:pt x="820" y="281"/>
                  </a:lnTo>
                  <a:lnTo>
                    <a:pt x="820" y="281"/>
                  </a:lnTo>
                  <a:lnTo>
                    <a:pt x="820" y="281"/>
                  </a:lnTo>
                  <a:lnTo>
                    <a:pt x="820" y="281"/>
                  </a:lnTo>
                  <a:lnTo>
                    <a:pt x="818" y="281"/>
                  </a:lnTo>
                  <a:lnTo>
                    <a:pt x="818" y="281"/>
                  </a:lnTo>
                  <a:lnTo>
                    <a:pt x="818" y="281"/>
                  </a:lnTo>
                  <a:lnTo>
                    <a:pt x="818" y="281"/>
                  </a:lnTo>
                  <a:lnTo>
                    <a:pt x="818" y="281"/>
                  </a:lnTo>
                  <a:lnTo>
                    <a:pt x="818" y="281"/>
                  </a:lnTo>
                  <a:lnTo>
                    <a:pt x="817" y="281"/>
                  </a:lnTo>
                  <a:lnTo>
                    <a:pt x="817" y="281"/>
                  </a:lnTo>
                  <a:lnTo>
                    <a:pt x="817" y="281"/>
                  </a:lnTo>
                  <a:lnTo>
                    <a:pt x="817" y="281"/>
                  </a:lnTo>
                  <a:lnTo>
                    <a:pt x="817" y="281"/>
                  </a:lnTo>
                  <a:lnTo>
                    <a:pt x="817" y="281"/>
                  </a:lnTo>
                  <a:lnTo>
                    <a:pt x="817" y="281"/>
                  </a:lnTo>
                  <a:lnTo>
                    <a:pt x="815" y="281"/>
                  </a:lnTo>
                  <a:lnTo>
                    <a:pt x="815" y="281"/>
                  </a:lnTo>
                  <a:lnTo>
                    <a:pt x="815" y="281"/>
                  </a:lnTo>
                  <a:lnTo>
                    <a:pt x="815" y="281"/>
                  </a:lnTo>
                  <a:lnTo>
                    <a:pt x="815" y="281"/>
                  </a:lnTo>
                  <a:lnTo>
                    <a:pt x="815" y="281"/>
                  </a:lnTo>
                  <a:lnTo>
                    <a:pt x="813" y="281"/>
                  </a:lnTo>
                  <a:lnTo>
                    <a:pt x="813" y="281"/>
                  </a:lnTo>
                  <a:lnTo>
                    <a:pt x="813" y="281"/>
                  </a:lnTo>
                  <a:lnTo>
                    <a:pt x="813" y="281"/>
                  </a:lnTo>
                  <a:lnTo>
                    <a:pt x="813" y="281"/>
                  </a:lnTo>
                  <a:lnTo>
                    <a:pt x="813" y="281"/>
                  </a:lnTo>
                  <a:lnTo>
                    <a:pt x="811" y="281"/>
                  </a:lnTo>
                  <a:lnTo>
                    <a:pt x="811" y="281"/>
                  </a:lnTo>
                  <a:lnTo>
                    <a:pt x="811" y="281"/>
                  </a:lnTo>
                  <a:lnTo>
                    <a:pt x="811" y="281"/>
                  </a:lnTo>
                  <a:lnTo>
                    <a:pt x="811" y="283"/>
                  </a:lnTo>
                  <a:lnTo>
                    <a:pt x="811" y="283"/>
                  </a:lnTo>
                  <a:lnTo>
                    <a:pt x="811" y="283"/>
                  </a:lnTo>
                  <a:lnTo>
                    <a:pt x="809" y="283"/>
                  </a:lnTo>
                  <a:lnTo>
                    <a:pt x="809" y="283"/>
                  </a:lnTo>
                  <a:lnTo>
                    <a:pt x="809" y="283"/>
                  </a:lnTo>
                  <a:lnTo>
                    <a:pt x="809" y="283"/>
                  </a:lnTo>
                  <a:lnTo>
                    <a:pt x="809" y="283"/>
                  </a:lnTo>
                  <a:lnTo>
                    <a:pt x="809" y="283"/>
                  </a:lnTo>
                  <a:lnTo>
                    <a:pt x="807" y="283"/>
                  </a:lnTo>
                  <a:lnTo>
                    <a:pt x="807" y="285"/>
                  </a:lnTo>
                  <a:lnTo>
                    <a:pt x="807" y="285"/>
                  </a:lnTo>
                  <a:lnTo>
                    <a:pt x="807" y="285"/>
                  </a:lnTo>
                  <a:lnTo>
                    <a:pt x="807" y="285"/>
                  </a:lnTo>
                  <a:lnTo>
                    <a:pt x="820" y="303"/>
                  </a:lnTo>
                  <a:lnTo>
                    <a:pt x="820" y="303"/>
                  </a:lnTo>
                  <a:lnTo>
                    <a:pt x="820" y="303"/>
                  </a:lnTo>
                  <a:lnTo>
                    <a:pt x="820" y="303"/>
                  </a:lnTo>
                  <a:lnTo>
                    <a:pt x="820" y="303"/>
                  </a:lnTo>
                  <a:lnTo>
                    <a:pt x="820" y="303"/>
                  </a:lnTo>
                  <a:lnTo>
                    <a:pt x="820" y="303"/>
                  </a:lnTo>
                  <a:lnTo>
                    <a:pt x="820" y="303"/>
                  </a:lnTo>
                  <a:lnTo>
                    <a:pt x="822" y="303"/>
                  </a:lnTo>
                  <a:lnTo>
                    <a:pt x="822" y="303"/>
                  </a:lnTo>
                  <a:lnTo>
                    <a:pt x="822" y="303"/>
                  </a:lnTo>
                  <a:lnTo>
                    <a:pt x="822" y="303"/>
                  </a:lnTo>
                  <a:lnTo>
                    <a:pt x="822" y="303"/>
                  </a:lnTo>
                  <a:lnTo>
                    <a:pt x="822" y="303"/>
                  </a:lnTo>
                  <a:lnTo>
                    <a:pt x="822" y="303"/>
                  </a:lnTo>
                  <a:lnTo>
                    <a:pt x="822" y="305"/>
                  </a:lnTo>
                  <a:lnTo>
                    <a:pt x="822" y="305"/>
                  </a:lnTo>
                  <a:lnTo>
                    <a:pt x="822" y="305"/>
                  </a:lnTo>
                  <a:lnTo>
                    <a:pt x="822" y="305"/>
                  </a:lnTo>
                  <a:lnTo>
                    <a:pt x="822" y="305"/>
                  </a:lnTo>
                  <a:lnTo>
                    <a:pt x="822" y="305"/>
                  </a:lnTo>
                  <a:lnTo>
                    <a:pt x="822" y="305"/>
                  </a:lnTo>
                  <a:lnTo>
                    <a:pt x="822"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7" y="305"/>
                  </a:lnTo>
                  <a:lnTo>
                    <a:pt x="827" y="305"/>
                  </a:lnTo>
                  <a:lnTo>
                    <a:pt x="827" y="305"/>
                  </a:lnTo>
                  <a:lnTo>
                    <a:pt x="827" y="305"/>
                  </a:lnTo>
                  <a:lnTo>
                    <a:pt x="827" y="305"/>
                  </a:lnTo>
                  <a:lnTo>
                    <a:pt x="827" y="305"/>
                  </a:lnTo>
                  <a:lnTo>
                    <a:pt x="827" y="303"/>
                  </a:lnTo>
                  <a:lnTo>
                    <a:pt x="827" y="303"/>
                  </a:lnTo>
                  <a:lnTo>
                    <a:pt x="829" y="303"/>
                  </a:lnTo>
                  <a:lnTo>
                    <a:pt x="829" y="303"/>
                  </a:lnTo>
                  <a:lnTo>
                    <a:pt x="829" y="303"/>
                  </a:lnTo>
                  <a:lnTo>
                    <a:pt x="829" y="303"/>
                  </a:lnTo>
                  <a:lnTo>
                    <a:pt x="829" y="303"/>
                  </a:lnTo>
                  <a:lnTo>
                    <a:pt x="829" y="303"/>
                  </a:lnTo>
                  <a:lnTo>
                    <a:pt x="831" y="301"/>
                  </a:lnTo>
                  <a:lnTo>
                    <a:pt x="831" y="301"/>
                  </a:lnTo>
                  <a:lnTo>
                    <a:pt x="831" y="301"/>
                  </a:lnTo>
                  <a:lnTo>
                    <a:pt x="831" y="301"/>
                  </a:lnTo>
                  <a:lnTo>
                    <a:pt x="833" y="301"/>
                  </a:lnTo>
                  <a:lnTo>
                    <a:pt x="833" y="299"/>
                  </a:lnTo>
                  <a:lnTo>
                    <a:pt x="833" y="299"/>
                  </a:lnTo>
                  <a:lnTo>
                    <a:pt x="833" y="299"/>
                  </a:lnTo>
                  <a:lnTo>
                    <a:pt x="833" y="299"/>
                  </a:lnTo>
                  <a:lnTo>
                    <a:pt x="835" y="298"/>
                  </a:lnTo>
                  <a:lnTo>
                    <a:pt x="835" y="298"/>
                  </a:lnTo>
                  <a:lnTo>
                    <a:pt x="835" y="298"/>
                  </a:lnTo>
                  <a:lnTo>
                    <a:pt x="835" y="298"/>
                  </a:lnTo>
                  <a:lnTo>
                    <a:pt x="835" y="298"/>
                  </a:lnTo>
                  <a:lnTo>
                    <a:pt x="835" y="296"/>
                  </a:lnTo>
                  <a:lnTo>
                    <a:pt x="836" y="296"/>
                  </a:lnTo>
                  <a:lnTo>
                    <a:pt x="836" y="296"/>
                  </a:lnTo>
                  <a:lnTo>
                    <a:pt x="836" y="296"/>
                  </a:lnTo>
                  <a:lnTo>
                    <a:pt x="836" y="294"/>
                  </a:lnTo>
                  <a:lnTo>
                    <a:pt x="836" y="294"/>
                  </a:lnTo>
                  <a:lnTo>
                    <a:pt x="836" y="294"/>
                  </a:lnTo>
                  <a:lnTo>
                    <a:pt x="836" y="294"/>
                  </a:lnTo>
                  <a:lnTo>
                    <a:pt x="838" y="292"/>
                  </a:lnTo>
                  <a:lnTo>
                    <a:pt x="838" y="292"/>
                  </a:lnTo>
                  <a:lnTo>
                    <a:pt x="838" y="292"/>
                  </a:lnTo>
                  <a:lnTo>
                    <a:pt x="838" y="292"/>
                  </a:lnTo>
                  <a:lnTo>
                    <a:pt x="838" y="292"/>
                  </a:lnTo>
                  <a:lnTo>
                    <a:pt x="838" y="290"/>
                  </a:lnTo>
                  <a:lnTo>
                    <a:pt x="838" y="290"/>
                  </a:lnTo>
                  <a:lnTo>
                    <a:pt x="838" y="290"/>
                  </a:lnTo>
                  <a:lnTo>
                    <a:pt x="838" y="288"/>
                  </a:lnTo>
                  <a:lnTo>
                    <a:pt x="838" y="288"/>
                  </a:lnTo>
                  <a:lnTo>
                    <a:pt x="838" y="288"/>
                  </a:lnTo>
                  <a:lnTo>
                    <a:pt x="838" y="288"/>
                  </a:lnTo>
                  <a:lnTo>
                    <a:pt x="838" y="287"/>
                  </a:lnTo>
                  <a:lnTo>
                    <a:pt x="838" y="287"/>
                  </a:lnTo>
                  <a:lnTo>
                    <a:pt x="840" y="287"/>
                  </a:lnTo>
                  <a:lnTo>
                    <a:pt x="840" y="287"/>
                  </a:lnTo>
                  <a:lnTo>
                    <a:pt x="840" y="285"/>
                  </a:lnTo>
                  <a:lnTo>
                    <a:pt x="840" y="285"/>
                  </a:lnTo>
                  <a:lnTo>
                    <a:pt x="840" y="285"/>
                  </a:lnTo>
                  <a:lnTo>
                    <a:pt x="840" y="283"/>
                  </a:lnTo>
                  <a:lnTo>
                    <a:pt x="840" y="283"/>
                  </a:lnTo>
                  <a:lnTo>
                    <a:pt x="840" y="283"/>
                  </a:lnTo>
                  <a:lnTo>
                    <a:pt x="840" y="283"/>
                  </a:lnTo>
                  <a:lnTo>
                    <a:pt x="838" y="281"/>
                  </a:lnTo>
                  <a:lnTo>
                    <a:pt x="838" y="281"/>
                  </a:lnTo>
                  <a:lnTo>
                    <a:pt x="838" y="281"/>
                  </a:lnTo>
                  <a:lnTo>
                    <a:pt x="838" y="279"/>
                  </a:lnTo>
                  <a:lnTo>
                    <a:pt x="838" y="279"/>
                  </a:lnTo>
                  <a:lnTo>
                    <a:pt x="838" y="279"/>
                  </a:lnTo>
                  <a:lnTo>
                    <a:pt x="838" y="279"/>
                  </a:lnTo>
                  <a:lnTo>
                    <a:pt x="838" y="278"/>
                  </a:lnTo>
                  <a:lnTo>
                    <a:pt x="838" y="278"/>
                  </a:lnTo>
                  <a:lnTo>
                    <a:pt x="838" y="278"/>
                  </a:lnTo>
                  <a:lnTo>
                    <a:pt x="838" y="276"/>
                  </a:lnTo>
                  <a:lnTo>
                    <a:pt x="838" y="276"/>
                  </a:lnTo>
                  <a:lnTo>
                    <a:pt x="838" y="276"/>
                  </a:lnTo>
                  <a:lnTo>
                    <a:pt x="838" y="274"/>
                  </a:lnTo>
                  <a:lnTo>
                    <a:pt x="838" y="274"/>
                  </a:lnTo>
                  <a:lnTo>
                    <a:pt x="836" y="274"/>
                  </a:lnTo>
                  <a:lnTo>
                    <a:pt x="836" y="272"/>
                  </a:lnTo>
                  <a:lnTo>
                    <a:pt x="836" y="272"/>
                  </a:lnTo>
                  <a:lnTo>
                    <a:pt x="836" y="272"/>
                  </a:lnTo>
                  <a:lnTo>
                    <a:pt x="840" y="269"/>
                  </a:lnTo>
                  <a:lnTo>
                    <a:pt x="854" y="290"/>
                  </a:lnTo>
                  <a:lnTo>
                    <a:pt x="807" y="325"/>
                  </a:lnTo>
                  <a:lnTo>
                    <a:pt x="804" y="323"/>
                  </a:lnTo>
                  <a:lnTo>
                    <a:pt x="804" y="323"/>
                  </a:lnTo>
                  <a:lnTo>
                    <a:pt x="806" y="323"/>
                  </a:lnTo>
                  <a:lnTo>
                    <a:pt x="806" y="321"/>
                  </a:lnTo>
                  <a:lnTo>
                    <a:pt x="806" y="321"/>
                  </a:lnTo>
                  <a:lnTo>
                    <a:pt x="806" y="321"/>
                  </a:lnTo>
                  <a:lnTo>
                    <a:pt x="807" y="321"/>
                  </a:lnTo>
                  <a:lnTo>
                    <a:pt x="807" y="321"/>
                  </a:lnTo>
                  <a:lnTo>
                    <a:pt x="807" y="321"/>
                  </a:lnTo>
                  <a:lnTo>
                    <a:pt x="807" y="321"/>
                  </a:lnTo>
                  <a:lnTo>
                    <a:pt x="807" y="319"/>
                  </a:lnTo>
                  <a:lnTo>
                    <a:pt x="807" y="319"/>
                  </a:lnTo>
                  <a:lnTo>
                    <a:pt x="807" y="319"/>
                  </a:lnTo>
                  <a:lnTo>
                    <a:pt x="807" y="319"/>
                  </a:lnTo>
                  <a:lnTo>
                    <a:pt x="807" y="319"/>
                  </a:lnTo>
                  <a:lnTo>
                    <a:pt x="807" y="319"/>
                  </a:lnTo>
                  <a:lnTo>
                    <a:pt x="807" y="319"/>
                  </a:lnTo>
                  <a:lnTo>
                    <a:pt x="807" y="319"/>
                  </a:lnTo>
                  <a:lnTo>
                    <a:pt x="809" y="319"/>
                  </a:lnTo>
                  <a:lnTo>
                    <a:pt x="809" y="319"/>
                  </a:lnTo>
                  <a:lnTo>
                    <a:pt x="809" y="319"/>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2"/>
                  </a:lnTo>
                  <a:lnTo>
                    <a:pt x="809" y="312"/>
                  </a:lnTo>
                  <a:lnTo>
                    <a:pt x="807" y="312"/>
                  </a:lnTo>
                  <a:lnTo>
                    <a:pt x="807" y="312"/>
                  </a:lnTo>
                  <a:lnTo>
                    <a:pt x="807" y="312"/>
                  </a:lnTo>
                  <a:lnTo>
                    <a:pt x="807" y="312"/>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4"/>
                  </a:lnTo>
                  <a:lnTo>
                    <a:pt x="780"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5" y="274"/>
                  </a:lnTo>
                  <a:lnTo>
                    <a:pt x="775" y="274"/>
                  </a:lnTo>
                  <a:lnTo>
                    <a:pt x="775" y="274"/>
                  </a:lnTo>
                  <a:lnTo>
                    <a:pt x="775" y="274"/>
                  </a:lnTo>
                  <a:lnTo>
                    <a:pt x="775" y="274"/>
                  </a:lnTo>
                  <a:lnTo>
                    <a:pt x="775" y="274"/>
                  </a:lnTo>
                  <a:lnTo>
                    <a:pt x="775" y="274"/>
                  </a:lnTo>
                  <a:lnTo>
                    <a:pt x="775" y="274"/>
                  </a:lnTo>
                  <a:lnTo>
                    <a:pt x="775" y="274"/>
                  </a:lnTo>
                  <a:lnTo>
                    <a:pt x="775" y="274"/>
                  </a:lnTo>
                  <a:lnTo>
                    <a:pt x="773" y="274"/>
                  </a:lnTo>
                  <a:lnTo>
                    <a:pt x="773" y="274"/>
                  </a:lnTo>
                  <a:lnTo>
                    <a:pt x="773" y="274"/>
                  </a:lnTo>
                  <a:lnTo>
                    <a:pt x="773" y="274"/>
                  </a:lnTo>
                  <a:lnTo>
                    <a:pt x="773" y="274"/>
                  </a:lnTo>
                  <a:lnTo>
                    <a:pt x="773" y="274"/>
                  </a:lnTo>
                  <a:lnTo>
                    <a:pt x="773" y="274"/>
                  </a:lnTo>
                  <a:lnTo>
                    <a:pt x="773" y="276"/>
                  </a:lnTo>
                  <a:lnTo>
                    <a:pt x="773" y="276"/>
                  </a:lnTo>
                  <a:lnTo>
                    <a:pt x="771" y="276"/>
                  </a:lnTo>
                  <a:lnTo>
                    <a:pt x="771" y="276"/>
                  </a:lnTo>
                  <a:lnTo>
                    <a:pt x="771" y="276"/>
                  </a:lnTo>
                  <a:lnTo>
                    <a:pt x="771" y="276"/>
                  </a:lnTo>
                  <a:lnTo>
                    <a:pt x="770" y="276"/>
                  </a:lnTo>
                  <a:lnTo>
                    <a:pt x="770" y="278"/>
                  </a:lnTo>
                  <a:lnTo>
                    <a:pt x="768" y="274"/>
                  </a:lnTo>
                  <a:lnTo>
                    <a:pt x="813" y="240"/>
                  </a:lnTo>
                  <a:close/>
                  <a:moveTo>
                    <a:pt x="712" y="310"/>
                  </a:moveTo>
                  <a:lnTo>
                    <a:pt x="710" y="307"/>
                  </a:lnTo>
                  <a:lnTo>
                    <a:pt x="739" y="292"/>
                  </a:lnTo>
                  <a:lnTo>
                    <a:pt x="739" y="294"/>
                  </a:lnTo>
                  <a:lnTo>
                    <a:pt x="739" y="294"/>
                  </a:lnTo>
                  <a:lnTo>
                    <a:pt x="739" y="294"/>
                  </a:lnTo>
                  <a:lnTo>
                    <a:pt x="739" y="296"/>
                  </a:lnTo>
                  <a:lnTo>
                    <a:pt x="739" y="296"/>
                  </a:lnTo>
                  <a:lnTo>
                    <a:pt x="737" y="296"/>
                  </a:lnTo>
                  <a:lnTo>
                    <a:pt x="737" y="296"/>
                  </a:lnTo>
                  <a:lnTo>
                    <a:pt x="737" y="296"/>
                  </a:lnTo>
                  <a:lnTo>
                    <a:pt x="737" y="296"/>
                  </a:lnTo>
                  <a:lnTo>
                    <a:pt x="737" y="296"/>
                  </a:lnTo>
                  <a:lnTo>
                    <a:pt x="735" y="298"/>
                  </a:lnTo>
                  <a:lnTo>
                    <a:pt x="735" y="298"/>
                  </a:lnTo>
                  <a:lnTo>
                    <a:pt x="735" y="298"/>
                  </a:lnTo>
                  <a:lnTo>
                    <a:pt x="735" y="298"/>
                  </a:lnTo>
                  <a:lnTo>
                    <a:pt x="735" y="298"/>
                  </a:lnTo>
                  <a:lnTo>
                    <a:pt x="735" y="298"/>
                  </a:lnTo>
                  <a:lnTo>
                    <a:pt x="735" y="298"/>
                  </a:lnTo>
                  <a:lnTo>
                    <a:pt x="733" y="298"/>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5" y="303"/>
                  </a:lnTo>
                  <a:lnTo>
                    <a:pt x="735" y="303"/>
                  </a:lnTo>
                  <a:lnTo>
                    <a:pt x="735" y="303"/>
                  </a:lnTo>
                  <a:lnTo>
                    <a:pt x="735" y="303"/>
                  </a:lnTo>
                  <a:lnTo>
                    <a:pt x="735" y="303"/>
                  </a:lnTo>
                  <a:lnTo>
                    <a:pt x="735" y="303"/>
                  </a:lnTo>
                  <a:lnTo>
                    <a:pt x="737" y="305"/>
                  </a:lnTo>
                  <a:lnTo>
                    <a:pt x="737" y="305"/>
                  </a:lnTo>
                  <a:lnTo>
                    <a:pt x="739" y="307"/>
                  </a:lnTo>
                  <a:lnTo>
                    <a:pt x="741" y="308"/>
                  </a:lnTo>
                  <a:lnTo>
                    <a:pt x="742" y="310"/>
                  </a:lnTo>
                  <a:lnTo>
                    <a:pt x="744" y="312"/>
                  </a:lnTo>
                  <a:lnTo>
                    <a:pt x="748" y="316"/>
                  </a:lnTo>
                  <a:lnTo>
                    <a:pt x="750" y="317"/>
                  </a:lnTo>
                  <a:lnTo>
                    <a:pt x="753" y="321"/>
                  </a:lnTo>
                  <a:lnTo>
                    <a:pt x="757" y="323"/>
                  </a:lnTo>
                  <a:lnTo>
                    <a:pt x="761" y="327"/>
                  </a:lnTo>
                  <a:lnTo>
                    <a:pt x="764" y="330"/>
                  </a:lnTo>
                  <a:lnTo>
                    <a:pt x="764" y="330"/>
                  </a:lnTo>
                  <a:lnTo>
                    <a:pt x="764" y="330"/>
                  </a:lnTo>
                  <a:lnTo>
                    <a:pt x="764" y="328"/>
                  </a:lnTo>
                  <a:lnTo>
                    <a:pt x="764" y="327"/>
                  </a:lnTo>
                  <a:lnTo>
                    <a:pt x="764" y="325"/>
                  </a:lnTo>
                  <a:lnTo>
                    <a:pt x="764" y="323"/>
                  </a:lnTo>
                  <a:lnTo>
                    <a:pt x="764" y="323"/>
                  </a:lnTo>
                  <a:lnTo>
                    <a:pt x="762" y="319"/>
                  </a:lnTo>
                  <a:lnTo>
                    <a:pt x="762" y="314"/>
                  </a:lnTo>
                  <a:lnTo>
                    <a:pt x="761" y="310"/>
                  </a:lnTo>
                  <a:lnTo>
                    <a:pt x="761" y="307"/>
                  </a:lnTo>
                  <a:lnTo>
                    <a:pt x="761" y="305"/>
                  </a:lnTo>
                  <a:lnTo>
                    <a:pt x="761" y="301"/>
                  </a:lnTo>
                  <a:lnTo>
                    <a:pt x="759" y="299"/>
                  </a:lnTo>
                  <a:lnTo>
                    <a:pt x="759" y="298"/>
                  </a:lnTo>
                  <a:lnTo>
                    <a:pt x="759" y="296"/>
                  </a:lnTo>
                  <a:lnTo>
                    <a:pt x="759" y="296"/>
                  </a:lnTo>
                  <a:lnTo>
                    <a:pt x="759" y="294"/>
                  </a:lnTo>
                  <a:lnTo>
                    <a:pt x="759" y="294"/>
                  </a:lnTo>
                  <a:lnTo>
                    <a:pt x="759" y="292"/>
                  </a:lnTo>
                  <a:lnTo>
                    <a:pt x="759" y="292"/>
                  </a:lnTo>
                  <a:lnTo>
                    <a:pt x="759" y="292"/>
                  </a:lnTo>
                  <a:lnTo>
                    <a:pt x="759"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88"/>
                  </a:lnTo>
                  <a:lnTo>
                    <a:pt x="757" y="288"/>
                  </a:lnTo>
                  <a:lnTo>
                    <a:pt x="757" y="288"/>
                  </a:lnTo>
                  <a:lnTo>
                    <a:pt x="757" y="288"/>
                  </a:lnTo>
                  <a:lnTo>
                    <a:pt x="757" y="288"/>
                  </a:lnTo>
                  <a:lnTo>
                    <a:pt x="757"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2" y="288"/>
                  </a:lnTo>
                  <a:lnTo>
                    <a:pt x="752" y="288"/>
                  </a:lnTo>
                  <a:lnTo>
                    <a:pt x="752" y="288"/>
                  </a:lnTo>
                  <a:lnTo>
                    <a:pt x="752" y="288"/>
                  </a:lnTo>
                  <a:lnTo>
                    <a:pt x="752" y="288"/>
                  </a:lnTo>
                  <a:lnTo>
                    <a:pt x="750" y="288"/>
                  </a:lnTo>
                  <a:lnTo>
                    <a:pt x="750" y="288"/>
                  </a:lnTo>
                  <a:lnTo>
                    <a:pt x="750" y="288"/>
                  </a:lnTo>
                  <a:lnTo>
                    <a:pt x="750" y="288"/>
                  </a:lnTo>
                  <a:lnTo>
                    <a:pt x="750" y="288"/>
                  </a:lnTo>
                  <a:lnTo>
                    <a:pt x="748" y="290"/>
                  </a:lnTo>
                  <a:lnTo>
                    <a:pt x="748" y="290"/>
                  </a:lnTo>
                  <a:lnTo>
                    <a:pt x="746" y="287"/>
                  </a:lnTo>
                  <a:lnTo>
                    <a:pt x="764" y="276"/>
                  </a:lnTo>
                  <a:lnTo>
                    <a:pt x="766" y="279"/>
                  </a:lnTo>
                  <a:lnTo>
                    <a:pt x="766" y="279"/>
                  </a:lnTo>
                  <a:lnTo>
                    <a:pt x="766" y="279"/>
                  </a:lnTo>
                  <a:lnTo>
                    <a:pt x="766" y="279"/>
                  </a:lnTo>
                  <a:lnTo>
                    <a:pt x="766" y="279"/>
                  </a:lnTo>
                  <a:lnTo>
                    <a:pt x="766" y="279"/>
                  </a:lnTo>
                  <a:lnTo>
                    <a:pt x="764" y="281"/>
                  </a:lnTo>
                  <a:lnTo>
                    <a:pt x="764" y="281"/>
                  </a:lnTo>
                  <a:lnTo>
                    <a:pt x="764" y="281"/>
                  </a:lnTo>
                  <a:lnTo>
                    <a:pt x="764" y="281"/>
                  </a:lnTo>
                  <a:lnTo>
                    <a:pt x="764" y="281"/>
                  </a:lnTo>
                  <a:lnTo>
                    <a:pt x="764" y="281"/>
                  </a:lnTo>
                  <a:lnTo>
                    <a:pt x="764" y="283"/>
                  </a:lnTo>
                  <a:lnTo>
                    <a:pt x="764" y="283"/>
                  </a:lnTo>
                  <a:lnTo>
                    <a:pt x="762" y="283"/>
                  </a:lnTo>
                  <a:lnTo>
                    <a:pt x="762" y="283"/>
                  </a:lnTo>
                  <a:lnTo>
                    <a:pt x="762" y="283"/>
                  </a:lnTo>
                  <a:lnTo>
                    <a:pt x="762" y="283"/>
                  </a:lnTo>
                  <a:lnTo>
                    <a:pt x="762" y="285"/>
                  </a:lnTo>
                  <a:lnTo>
                    <a:pt x="762" y="285"/>
                  </a:lnTo>
                  <a:lnTo>
                    <a:pt x="762" y="285"/>
                  </a:lnTo>
                  <a:lnTo>
                    <a:pt x="762" y="285"/>
                  </a:lnTo>
                  <a:lnTo>
                    <a:pt x="762" y="285"/>
                  </a:lnTo>
                  <a:lnTo>
                    <a:pt x="762" y="285"/>
                  </a:lnTo>
                  <a:lnTo>
                    <a:pt x="762" y="287"/>
                  </a:lnTo>
                  <a:lnTo>
                    <a:pt x="762" y="287"/>
                  </a:lnTo>
                  <a:lnTo>
                    <a:pt x="762" y="287"/>
                  </a:lnTo>
                  <a:lnTo>
                    <a:pt x="762" y="287"/>
                  </a:lnTo>
                  <a:lnTo>
                    <a:pt x="762" y="287"/>
                  </a:lnTo>
                  <a:lnTo>
                    <a:pt x="762" y="287"/>
                  </a:lnTo>
                  <a:lnTo>
                    <a:pt x="762" y="288"/>
                  </a:lnTo>
                  <a:lnTo>
                    <a:pt x="762" y="288"/>
                  </a:lnTo>
                  <a:lnTo>
                    <a:pt x="762" y="288"/>
                  </a:lnTo>
                  <a:lnTo>
                    <a:pt x="762" y="288"/>
                  </a:lnTo>
                  <a:lnTo>
                    <a:pt x="771" y="346"/>
                  </a:lnTo>
                  <a:lnTo>
                    <a:pt x="766" y="350"/>
                  </a:lnTo>
                  <a:lnTo>
                    <a:pt x="723" y="312"/>
                  </a:lnTo>
                  <a:lnTo>
                    <a:pt x="723" y="312"/>
                  </a:lnTo>
                  <a:lnTo>
                    <a:pt x="723" y="312"/>
                  </a:lnTo>
                  <a:lnTo>
                    <a:pt x="723" y="310"/>
                  </a:lnTo>
                  <a:lnTo>
                    <a:pt x="723" y="310"/>
                  </a:lnTo>
                  <a:lnTo>
                    <a:pt x="721" y="310"/>
                  </a:lnTo>
                  <a:lnTo>
                    <a:pt x="721" y="310"/>
                  </a:lnTo>
                  <a:lnTo>
                    <a:pt x="721" y="310"/>
                  </a:lnTo>
                  <a:lnTo>
                    <a:pt x="721" y="310"/>
                  </a:lnTo>
                  <a:lnTo>
                    <a:pt x="721" y="310"/>
                  </a:lnTo>
                  <a:lnTo>
                    <a:pt x="721" y="310"/>
                  </a:lnTo>
                  <a:lnTo>
                    <a:pt x="721" y="310"/>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4" y="308"/>
                  </a:lnTo>
                  <a:lnTo>
                    <a:pt x="714" y="308"/>
                  </a:lnTo>
                  <a:lnTo>
                    <a:pt x="714" y="308"/>
                  </a:lnTo>
                  <a:lnTo>
                    <a:pt x="714" y="308"/>
                  </a:lnTo>
                  <a:lnTo>
                    <a:pt x="714" y="308"/>
                  </a:lnTo>
                  <a:lnTo>
                    <a:pt x="714" y="310"/>
                  </a:lnTo>
                  <a:lnTo>
                    <a:pt x="714" y="310"/>
                  </a:lnTo>
                  <a:lnTo>
                    <a:pt x="714" y="310"/>
                  </a:lnTo>
                  <a:lnTo>
                    <a:pt x="714" y="310"/>
                  </a:lnTo>
                  <a:lnTo>
                    <a:pt x="712" y="310"/>
                  </a:lnTo>
                  <a:close/>
                  <a:moveTo>
                    <a:pt x="546" y="352"/>
                  </a:moveTo>
                  <a:lnTo>
                    <a:pt x="578" y="346"/>
                  </a:lnTo>
                  <a:lnTo>
                    <a:pt x="578" y="350"/>
                  </a:lnTo>
                  <a:lnTo>
                    <a:pt x="578" y="350"/>
                  </a:lnTo>
                  <a:lnTo>
                    <a:pt x="578" y="350"/>
                  </a:lnTo>
                  <a:lnTo>
                    <a:pt x="576" y="350"/>
                  </a:lnTo>
                  <a:lnTo>
                    <a:pt x="576" y="350"/>
                  </a:lnTo>
                  <a:lnTo>
                    <a:pt x="576" y="350"/>
                  </a:lnTo>
                  <a:lnTo>
                    <a:pt x="575" y="350"/>
                  </a:lnTo>
                  <a:lnTo>
                    <a:pt x="575" y="350"/>
                  </a:lnTo>
                  <a:lnTo>
                    <a:pt x="575" y="350"/>
                  </a:lnTo>
                  <a:lnTo>
                    <a:pt x="575" y="350"/>
                  </a:lnTo>
                  <a:lnTo>
                    <a:pt x="575" y="350"/>
                  </a:lnTo>
                  <a:lnTo>
                    <a:pt x="575" y="350"/>
                  </a:lnTo>
                  <a:lnTo>
                    <a:pt x="575" y="350"/>
                  </a:lnTo>
                  <a:lnTo>
                    <a:pt x="573" y="352"/>
                  </a:lnTo>
                  <a:lnTo>
                    <a:pt x="573" y="352"/>
                  </a:lnTo>
                  <a:lnTo>
                    <a:pt x="573" y="352"/>
                  </a:lnTo>
                  <a:lnTo>
                    <a:pt x="573" y="352"/>
                  </a:lnTo>
                  <a:lnTo>
                    <a:pt x="573" y="352"/>
                  </a:lnTo>
                  <a:lnTo>
                    <a:pt x="573" y="352"/>
                  </a:lnTo>
                  <a:lnTo>
                    <a:pt x="573" y="352"/>
                  </a:lnTo>
                  <a:lnTo>
                    <a:pt x="573" y="352"/>
                  </a:lnTo>
                  <a:lnTo>
                    <a:pt x="573" y="352"/>
                  </a:lnTo>
                  <a:lnTo>
                    <a:pt x="571" y="352"/>
                  </a:lnTo>
                  <a:lnTo>
                    <a:pt x="571" y="352"/>
                  </a:lnTo>
                  <a:lnTo>
                    <a:pt x="571" y="352"/>
                  </a:lnTo>
                  <a:lnTo>
                    <a:pt x="571" y="352"/>
                  </a:lnTo>
                  <a:lnTo>
                    <a:pt x="571" y="352"/>
                  </a:lnTo>
                  <a:lnTo>
                    <a:pt x="571" y="352"/>
                  </a:lnTo>
                  <a:lnTo>
                    <a:pt x="571" y="352"/>
                  </a:lnTo>
                  <a:lnTo>
                    <a:pt x="571" y="352"/>
                  </a:lnTo>
                  <a:lnTo>
                    <a:pt x="571" y="352"/>
                  </a:lnTo>
                  <a:lnTo>
                    <a:pt x="571" y="354"/>
                  </a:lnTo>
                  <a:lnTo>
                    <a:pt x="571" y="354"/>
                  </a:lnTo>
                  <a:lnTo>
                    <a:pt x="571" y="354"/>
                  </a:lnTo>
                  <a:lnTo>
                    <a:pt x="571" y="354"/>
                  </a:lnTo>
                  <a:lnTo>
                    <a:pt x="571" y="354"/>
                  </a:lnTo>
                  <a:lnTo>
                    <a:pt x="569" y="354"/>
                  </a:lnTo>
                  <a:lnTo>
                    <a:pt x="569" y="354"/>
                  </a:lnTo>
                  <a:lnTo>
                    <a:pt x="569" y="354"/>
                  </a:lnTo>
                  <a:lnTo>
                    <a:pt x="569" y="354"/>
                  </a:lnTo>
                  <a:lnTo>
                    <a:pt x="569" y="354"/>
                  </a:lnTo>
                  <a:lnTo>
                    <a:pt x="569" y="354"/>
                  </a:lnTo>
                  <a:lnTo>
                    <a:pt x="569" y="354"/>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7"/>
                  </a:lnTo>
                  <a:lnTo>
                    <a:pt x="569" y="357"/>
                  </a:lnTo>
                  <a:lnTo>
                    <a:pt x="569" y="357"/>
                  </a:lnTo>
                  <a:lnTo>
                    <a:pt x="569" y="357"/>
                  </a:lnTo>
                  <a:lnTo>
                    <a:pt x="569" y="357"/>
                  </a:lnTo>
                  <a:lnTo>
                    <a:pt x="569" y="357"/>
                  </a:lnTo>
                  <a:lnTo>
                    <a:pt x="569" y="357"/>
                  </a:lnTo>
                  <a:lnTo>
                    <a:pt x="575" y="395"/>
                  </a:lnTo>
                  <a:lnTo>
                    <a:pt x="575" y="395"/>
                  </a:lnTo>
                  <a:lnTo>
                    <a:pt x="575" y="395"/>
                  </a:lnTo>
                  <a:lnTo>
                    <a:pt x="575" y="397"/>
                  </a:lnTo>
                  <a:lnTo>
                    <a:pt x="575" y="397"/>
                  </a:lnTo>
                  <a:lnTo>
                    <a:pt x="575" y="397"/>
                  </a:lnTo>
                  <a:lnTo>
                    <a:pt x="576" y="397"/>
                  </a:lnTo>
                  <a:lnTo>
                    <a:pt x="576" y="397"/>
                  </a:lnTo>
                  <a:lnTo>
                    <a:pt x="576" y="399"/>
                  </a:lnTo>
                  <a:lnTo>
                    <a:pt x="576" y="399"/>
                  </a:lnTo>
                  <a:lnTo>
                    <a:pt x="576" y="399"/>
                  </a:lnTo>
                  <a:lnTo>
                    <a:pt x="576" y="399"/>
                  </a:lnTo>
                  <a:lnTo>
                    <a:pt x="576" y="399"/>
                  </a:lnTo>
                  <a:lnTo>
                    <a:pt x="576" y="399"/>
                  </a:lnTo>
                  <a:lnTo>
                    <a:pt x="576" y="401"/>
                  </a:lnTo>
                  <a:lnTo>
                    <a:pt x="576" y="401"/>
                  </a:lnTo>
                  <a:lnTo>
                    <a:pt x="576" y="401"/>
                  </a:lnTo>
                  <a:lnTo>
                    <a:pt x="576" y="401"/>
                  </a:lnTo>
                  <a:lnTo>
                    <a:pt x="576" y="401"/>
                  </a:lnTo>
                  <a:lnTo>
                    <a:pt x="578" y="401"/>
                  </a:lnTo>
                  <a:lnTo>
                    <a:pt x="578" y="401"/>
                  </a:lnTo>
                  <a:lnTo>
                    <a:pt x="578" y="403"/>
                  </a:lnTo>
                  <a:lnTo>
                    <a:pt x="578" y="403"/>
                  </a:lnTo>
                  <a:lnTo>
                    <a:pt x="578" y="403"/>
                  </a:lnTo>
                  <a:lnTo>
                    <a:pt x="578" y="403"/>
                  </a:lnTo>
                  <a:lnTo>
                    <a:pt x="578" y="403"/>
                  </a:lnTo>
                  <a:lnTo>
                    <a:pt x="578" y="403"/>
                  </a:lnTo>
                  <a:lnTo>
                    <a:pt x="578" y="403"/>
                  </a:lnTo>
                  <a:lnTo>
                    <a:pt x="578" y="403"/>
                  </a:lnTo>
                  <a:lnTo>
                    <a:pt x="580" y="404"/>
                  </a:lnTo>
                  <a:lnTo>
                    <a:pt x="580" y="404"/>
                  </a:lnTo>
                  <a:lnTo>
                    <a:pt x="580" y="404"/>
                  </a:lnTo>
                  <a:lnTo>
                    <a:pt x="580" y="404"/>
                  </a:lnTo>
                  <a:lnTo>
                    <a:pt x="580" y="404"/>
                  </a:lnTo>
                  <a:lnTo>
                    <a:pt x="580" y="404"/>
                  </a:lnTo>
                  <a:lnTo>
                    <a:pt x="580" y="404"/>
                  </a:lnTo>
                  <a:lnTo>
                    <a:pt x="580" y="404"/>
                  </a:lnTo>
                  <a:lnTo>
                    <a:pt x="582" y="404"/>
                  </a:lnTo>
                  <a:lnTo>
                    <a:pt x="582" y="404"/>
                  </a:lnTo>
                  <a:lnTo>
                    <a:pt x="582" y="404"/>
                  </a:lnTo>
                  <a:lnTo>
                    <a:pt x="582" y="406"/>
                  </a:lnTo>
                  <a:lnTo>
                    <a:pt x="582" y="406"/>
                  </a:lnTo>
                  <a:lnTo>
                    <a:pt x="582" y="406"/>
                  </a:lnTo>
                  <a:lnTo>
                    <a:pt x="582" y="406"/>
                  </a:lnTo>
                  <a:lnTo>
                    <a:pt x="584" y="406"/>
                  </a:lnTo>
                  <a:lnTo>
                    <a:pt x="584" y="406"/>
                  </a:lnTo>
                  <a:lnTo>
                    <a:pt x="584" y="406"/>
                  </a:lnTo>
                  <a:lnTo>
                    <a:pt x="584" y="406"/>
                  </a:lnTo>
                  <a:lnTo>
                    <a:pt x="584" y="406"/>
                  </a:lnTo>
                  <a:lnTo>
                    <a:pt x="584" y="406"/>
                  </a:lnTo>
                  <a:lnTo>
                    <a:pt x="585" y="406"/>
                  </a:lnTo>
                  <a:lnTo>
                    <a:pt x="585" y="406"/>
                  </a:lnTo>
                  <a:lnTo>
                    <a:pt x="585" y="406"/>
                  </a:lnTo>
                  <a:lnTo>
                    <a:pt x="585" y="406"/>
                  </a:lnTo>
                  <a:lnTo>
                    <a:pt x="585" y="406"/>
                  </a:lnTo>
                  <a:lnTo>
                    <a:pt x="587" y="406"/>
                  </a:lnTo>
                  <a:lnTo>
                    <a:pt x="587" y="406"/>
                  </a:lnTo>
                  <a:lnTo>
                    <a:pt x="587" y="406"/>
                  </a:lnTo>
                  <a:lnTo>
                    <a:pt x="587" y="406"/>
                  </a:lnTo>
                  <a:lnTo>
                    <a:pt x="587" y="406"/>
                  </a:lnTo>
                  <a:lnTo>
                    <a:pt x="589" y="406"/>
                  </a:lnTo>
                  <a:lnTo>
                    <a:pt x="589" y="406"/>
                  </a:lnTo>
                  <a:lnTo>
                    <a:pt x="589" y="406"/>
                  </a:lnTo>
                  <a:lnTo>
                    <a:pt x="589" y="406"/>
                  </a:lnTo>
                  <a:lnTo>
                    <a:pt x="589" y="406"/>
                  </a:lnTo>
                  <a:lnTo>
                    <a:pt x="591" y="406"/>
                  </a:lnTo>
                  <a:lnTo>
                    <a:pt x="591" y="406"/>
                  </a:lnTo>
                  <a:lnTo>
                    <a:pt x="591" y="406"/>
                  </a:lnTo>
                  <a:lnTo>
                    <a:pt x="591" y="406"/>
                  </a:lnTo>
                  <a:lnTo>
                    <a:pt x="591" y="406"/>
                  </a:lnTo>
                  <a:lnTo>
                    <a:pt x="593" y="406"/>
                  </a:lnTo>
                  <a:lnTo>
                    <a:pt x="593" y="406"/>
                  </a:lnTo>
                  <a:lnTo>
                    <a:pt x="593" y="406"/>
                  </a:lnTo>
                  <a:lnTo>
                    <a:pt x="593" y="406"/>
                  </a:lnTo>
                  <a:lnTo>
                    <a:pt x="594" y="406"/>
                  </a:lnTo>
                  <a:lnTo>
                    <a:pt x="594" y="406"/>
                  </a:lnTo>
                  <a:lnTo>
                    <a:pt x="594" y="406"/>
                  </a:lnTo>
                  <a:lnTo>
                    <a:pt x="594" y="406"/>
                  </a:lnTo>
                  <a:lnTo>
                    <a:pt x="596" y="406"/>
                  </a:lnTo>
                  <a:lnTo>
                    <a:pt x="596" y="404"/>
                  </a:lnTo>
                  <a:lnTo>
                    <a:pt x="596" y="404"/>
                  </a:lnTo>
                  <a:lnTo>
                    <a:pt x="596" y="404"/>
                  </a:lnTo>
                  <a:lnTo>
                    <a:pt x="596" y="404"/>
                  </a:lnTo>
                  <a:lnTo>
                    <a:pt x="598" y="404"/>
                  </a:lnTo>
                  <a:lnTo>
                    <a:pt x="598" y="404"/>
                  </a:lnTo>
                  <a:lnTo>
                    <a:pt x="598" y="404"/>
                  </a:lnTo>
                  <a:lnTo>
                    <a:pt x="598" y="404"/>
                  </a:lnTo>
                  <a:lnTo>
                    <a:pt x="598" y="404"/>
                  </a:lnTo>
                  <a:lnTo>
                    <a:pt x="598" y="403"/>
                  </a:lnTo>
                  <a:lnTo>
                    <a:pt x="600" y="403"/>
                  </a:lnTo>
                  <a:lnTo>
                    <a:pt x="600" y="403"/>
                  </a:lnTo>
                  <a:lnTo>
                    <a:pt x="600" y="403"/>
                  </a:lnTo>
                  <a:lnTo>
                    <a:pt x="600" y="403"/>
                  </a:lnTo>
                  <a:lnTo>
                    <a:pt x="600" y="403"/>
                  </a:lnTo>
                  <a:lnTo>
                    <a:pt x="600" y="403"/>
                  </a:lnTo>
                  <a:lnTo>
                    <a:pt x="602" y="403"/>
                  </a:lnTo>
                  <a:lnTo>
                    <a:pt x="602" y="401"/>
                  </a:lnTo>
                  <a:lnTo>
                    <a:pt x="602" y="401"/>
                  </a:lnTo>
                  <a:lnTo>
                    <a:pt x="602" y="401"/>
                  </a:lnTo>
                  <a:lnTo>
                    <a:pt x="602" y="401"/>
                  </a:lnTo>
                  <a:lnTo>
                    <a:pt x="602" y="401"/>
                  </a:lnTo>
                  <a:lnTo>
                    <a:pt x="602" y="401"/>
                  </a:lnTo>
                  <a:lnTo>
                    <a:pt x="602" y="399"/>
                  </a:lnTo>
                  <a:lnTo>
                    <a:pt x="602" y="399"/>
                  </a:lnTo>
                  <a:lnTo>
                    <a:pt x="602" y="399"/>
                  </a:lnTo>
                  <a:lnTo>
                    <a:pt x="603" y="399"/>
                  </a:lnTo>
                  <a:lnTo>
                    <a:pt x="603" y="399"/>
                  </a:lnTo>
                  <a:lnTo>
                    <a:pt x="603" y="399"/>
                  </a:lnTo>
                  <a:lnTo>
                    <a:pt x="603" y="397"/>
                  </a:lnTo>
                  <a:lnTo>
                    <a:pt x="603" y="397"/>
                  </a:lnTo>
                  <a:lnTo>
                    <a:pt x="603" y="397"/>
                  </a:lnTo>
                  <a:lnTo>
                    <a:pt x="603" y="397"/>
                  </a:lnTo>
                  <a:lnTo>
                    <a:pt x="603" y="397"/>
                  </a:lnTo>
                  <a:lnTo>
                    <a:pt x="603" y="395"/>
                  </a:lnTo>
                  <a:lnTo>
                    <a:pt x="603" y="395"/>
                  </a:lnTo>
                  <a:lnTo>
                    <a:pt x="603" y="395"/>
                  </a:lnTo>
                  <a:lnTo>
                    <a:pt x="603" y="395"/>
                  </a:lnTo>
                  <a:lnTo>
                    <a:pt x="603" y="394"/>
                  </a:lnTo>
                  <a:lnTo>
                    <a:pt x="603" y="394"/>
                  </a:lnTo>
                  <a:lnTo>
                    <a:pt x="603" y="394"/>
                  </a:lnTo>
                  <a:lnTo>
                    <a:pt x="603" y="394"/>
                  </a:lnTo>
                  <a:lnTo>
                    <a:pt x="603" y="392"/>
                  </a:lnTo>
                  <a:lnTo>
                    <a:pt x="603" y="392"/>
                  </a:lnTo>
                  <a:lnTo>
                    <a:pt x="603" y="392"/>
                  </a:lnTo>
                  <a:lnTo>
                    <a:pt x="603" y="392"/>
                  </a:lnTo>
                  <a:lnTo>
                    <a:pt x="603" y="390"/>
                  </a:lnTo>
                  <a:lnTo>
                    <a:pt x="603" y="390"/>
                  </a:lnTo>
                  <a:lnTo>
                    <a:pt x="603" y="390"/>
                  </a:lnTo>
                  <a:lnTo>
                    <a:pt x="603" y="390"/>
                  </a:lnTo>
                  <a:lnTo>
                    <a:pt x="603" y="388"/>
                  </a:lnTo>
                  <a:lnTo>
                    <a:pt x="603" y="388"/>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0"/>
                  </a:lnTo>
                  <a:lnTo>
                    <a:pt x="598" y="350"/>
                  </a:lnTo>
                  <a:lnTo>
                    <a:pt x="598"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4" y="350"/>
                  </a:lnTo>
                  <a:lnTo>
                    <a:pt x="594" y="350"/>
                  </a:lnTo>
                  <a:lnTo>
                    <a:pt x="594" y="350"/>
                  </a:lnTo>
                  <a:lnTo>
                    <a:pt x="594" y="350"/>
                  </a:lnTo>
                  <a:lnTo>
                    <a:pt x="594" y="350"/>
                  </a:lnTo>
                  <a:lnTo>
                    <a:pt x="594" y="350"/>
                  </a:lnTo>
                  <a:lnTo>
                    <a:pt x="594" y="348"/>
                  </a:lnTo>
                  <a:lnTo>
                    <a:pt x="594" y="348"/>
                  </a:lnTo>
                  <a:lnTo>
                    <a:pt x="593" y="348"/>
                  </a:lnTo>
                  <a:lnTo>
                    <a:pt x="593" y="348"/>
                  </a:lnTo>
                  <a:lnTo>
                    <a:pt x="593" y="348"/>
                  </a:lnTo>
                  <a:lnTo>
                    <a:pt x="593" y="348"/>
                  </a:lnTo>
                  <a:lnTo>
                    <a:pt x="593" y="348"/>
                  </a:lnTo>
                  <a:lnTo>
                    <a:pt x="593" y="348"/>
                  </a:lnTo>
                  <a:lnTo>
                    <a:pt x="593" y="348"/>
                  </a:lnTo>
                  <a:lnTo>
                    <a:pt x="591" y="348"/>
                  </a:lnTo>
                  <a:lnTo>
                    <a:pt x="591" y="348"/>
                  </a:lnTo>
                  <a:lnTo>
                    <a:pt x="591" y="348"/>
                  </a:lnTo>
                  <a:lnTo>
                    <a:pt x="591" y="348"/>
                  </a:lnTo>
                  <a:lnTo>
                    <a:pt x="589" y="348"/>
                  </a:lnTo>
                  <a:lnTo>
                    <a:pt x="589" y="348"/>
                  </a:lnTo>
                  <a:lnTo>
                    <a:pt x="589" y="348"/>
                  </a:lnTo>
                  <a:lnTo>
                    <a:pt x="587" y="348"/>
                  </a:lnTo>
                  <a:lnTo>
                    <a:pt x="587" y="345"/>
                  </a:lnTo>
                  <a:lnTo>
                    <a:pt x="611" y="341"/>
                  </a:lnTo>
                  <a:lnTo>
                    <a:pt x="611" y="345"/>
                  </a:lnTo>
                  <a:lnTo>
                    <a:pt x="611" y="345"/>
                  </a:lnTo>
                  <a:lnTo>
                    <a:pt x="611" y="345"/>
                  </a:lnTo>
                  <a:lnTo>
                    <a:pt x="611" y="345"/>
                  </a:lnTo>
                  <a:lnTo>
                    <a:pt x="609" y="346"/>
                  </a:lnTo>
                  <a:lnTo>
                    <a:pt x="609" y="346"/>
                  </a:lnTo>
                  <a:lnTo>
                    <a:pt x="609" y="346"/>
                  </a:lnTo>
                  <a:lnTo>
                    <a:pt x="609" y="346"/>
                  </a:lnTo>
                  <a:lnTo>
                    <a:pt x="607" y="346"/>
                  </a:lnTo>
                  <a:lnTo>
                    <a:pt x="607" y="346"/>
                  </a:lnTo>
                  <a:lnTo>
                    <a:pt x="607" y="346"/>
                  </a:lnTo>
                  <a:lnTo>
                    <a:pt x="607" y="346"/>
                  </a:lnTo>
                  <a:lnTo>
                    <a:pt x="607" y="346"/>
                  </a:lnTo>
                  <a:lnTo>
                    <a:pt x="607" y="346"/>
                  </a:lnTo>
                  <a:lnTo>
                    <a:pt x="607" y="346"/>
                  </a:lnTo>
                  <a:lnTo>
                    <a:pt x="607" y="346"/>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3" y="348"/>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2"/>
                  </a:lnTo>
                  <a:lnTo>
                    <a:pt x="603" y="352"/>
                  </a:lnTo>
                  <a:lnTo>
                    <a:pt x="603" y="352"/>
                  </a:lnTo>
                  <a:lnTo>
                    <a:pt x="603" y="352"/>
                  </a:lnTo>
                  <a:lnTo>
                    <a:pt x="603" y="352"/>
                  </a:lnTo>
                  <a:lnTo>
                    <a:pt x="603" y="352"/>
                  </a:lnTo>
                  <a:lnTo>
                    <a:pt x="603" y="352"/>
                  </a:lnTo>
                  <a:lnTo>
                    <a:pt x="603" y="352"/>
                  </a:lnTo>
                  <a:lnTo>
                    <a:pt x="603" y="352"/>
                  </a:lnTo>
                  <a:lnTo>
                    <a:pt x="603" y="352"/>
                  </a:lnTo>
                  <a:lnTo>
                    <a:pt x="603" y="354"/>
                  </a:lnTo>
                  <a:lnTo>
                    <a:pt x="603" y="354"/>
                  </a:lnTo>
                  <a:lnTo>
                    <a:pt x="603" y="354"/>
                  </a:lnTo>
                  <a:lnTo>
                    <a:pt x="603" y="354"/>
                  </a:lnTo>
                  <a:lnTo>
                    <a:pt x="603" y="354"/>
                  </a:lnTo>
                  <a:lnTo>
                    <a:pt x="603" y="354"/>
                  </a:lnTo>
                  <a:lnTo>
                    <a:pt x="609" y="386"/>
                  </a:lnTo>
                  <a:lnTo>
                    <a:pt x="609" y="386"/>
                  </a:lnTo>
                  <a:lnTo>
                    <a:pt x="609" y="388"/>
                  </a:lnTo>
                  <a:lnTo>
                    <a:pt x="609" y="388"/>
                  </a:lnTo>
                  <a:lnTo>
                    <a:pt x="609" y="388"/>
                  </a:lnTo>
                  <a:lnTo>
                    <a:pt x="609" y="390"/>
                  </a:lnTo>
                  <a:lnTo>
                    <a:pt x="609" y="390"/>
                  </a:lnTo>
                  <a:lnTo>
                    <a:pt x="609" y="390"/>
                  </a:lnTo>
                  <a:lnTo>
                    <a:pt x="609" y="392"/>
                  </a:lnTo>
                  <a:lnTo>
                    <a:pt x="609" y="392"/>
                  </a:lnTo>
                  <a:lnTo>
                    <a:pt x="609" y="392"/>
                  </a:lnTo>
                  <a:lnTo>
                    <a:pt x="609" y="394"/>
                  </a:lnTo>
                  <a:lnTo>
                    <a:pt x="609" y="394"/>
                  </a:lnTo>
                  <a:lnTo>
                    <a:pt x="609" y="394"/>
                  </a:lnTo>
                  <a:lnTo>
                    <a:pt x="609" y="395"/>
                  </a:lnTo>
                  <a:lnTo>
                    <a:pt x="609" y="395"/>
                  </a:lnTo>
                  <a:lnTo>
                    <a:pt x="609" y="395"/>
                  </a:lnTo>
                  <a:lnTo>
                    <a:pt x="609" y="395"/>
                  </a:lnTo>
                  <a:lnTo>
                    <a:pt x="607" y="397"/>
                  </a:lnTo>
                  <a:lnTo>
                    <a:pt x="607" y="397"/>
                  </a:lnTo>
                  <a:lnTo>
                    <a:pt x="607" y="397"/>
                  </a:lnTo>
                  <a:lnTo>
                    <a:pt x="607" y="397"/>
                  </a:lnTo>
                  <a:lnTo>
                    <a:pt x="607" y="397"/>
                  </a:lnTo>
                  <a:lnTo>
                    <a:pt x="607" y="399"/>
                  </a:lnTo>
                  <a:lnTo>
                    <a:pt x="607" y="399"/>
                  </a:lnTo>
                  <a:lnTo>
                    <a:pt x="607" y="399"/>
                  </a:lnTo>
                  <a:lnTo>
                    <a:pt x="607" y="399"/>
                  </a:lnTo>
                  <a:lnTo>
                    <a:pt x="607" y="399"/>
                  </a:lnTo>
                  <a:lnTo>
                    <a:pt x="607" y="399"/>
                  </a:lnTo>
                  <a:lnTo>
                    <a:pt x="607" y="399"/>
                  </a:lnTo>
                  <a:lnTo>
                    <a:pt x="607" y="399"/>
                  </a:lnTo>
                  <a:lnTo>
                    <a:pt x="607" y="401"/>
                  </a:lnTo>
                  <a:lnTo>
                    <a:pt x="607" y="401"/>
                  </a:lnTo>
                  <a:lnTo>
                    <a:pt x="607" y="401"/>
                  </a:lnTo>
                  <a:lnTo>
                    <a:pt x="607" y="401"/>
                  </a:lnTo>
                  <a:lnTo>
                    <a:pt x="605" y="401"/>
                  </a:lnTo>
                  <a:lnTo>
                    <a:pt x="605" y="401"/>
                  </a:lnTo>
                  <a:lnTo>
                    <a:pt x="605" y="401"/>
                  </a:lnTo>
                  <a:lnTo>
                    <a:pt x="605" y="401"/>
                  </a:lnTo>
                  <a:lnTo>
                    <a:pt x="605" y="403"/>
                  </a:lnTo>
                  <a:lnTo>
                    <a:pt x="605" y="403"/>
                  </a:lnTo>
                  <a:lnTo>
                    <a:pt x="605" y="403"/>
                  </a:lnTo>
                  <a:lnTo>
                    <a:pt x="605" y="403"/>
                  </a:lnTo>
                  <a:lnTo>
                    <a:pt x="605" y="403"/>
                  </a:lnTo>
                  <a:lnTo>
                    <a:pt x="605" y="403"/>
                  </a:lnTo>
                  <a:lnTo>
                    <a:pt x="605" y="403"/>
                  </a:lnTo>
                  <a:lnTo>
                    <a:pt x="605" y="403"/>
                  </a:lnTo>
                  <a:lnTo>
                    <a:pt x="603" y="403"/>
                  </a:lnTo>
                  <a:lnTo>
                    <a:pt x="603" y="403"/>
                  </a:lnTo>
                  <a:lnTo>
                    <a:pt x="603" y="404"/>
                  </a:lnTo>
                  <a:lnTo>
                    <a:pt x="603" y="404"/>
                  </a:lnTo>
                  <a:lnTo>
                    <a:pt x="603" y="404"/>
                  </a:lnTo>
                  <a:lnTo>
                    <a:pt x="603" y="404"/>
                  </a:lnTo>
                  <a:lnTo>
                    <a:pt x="602" y="404"/>
                  </a:lnTo>
                  <a:lnTo>
                    <a:pt x="602" y="406"/>
                  </a:lnTo>
                  <a:lnTo>
                    <a:pt x="602" y="406"/>
                  </a:lnTo>
                  <a:lnTo>
                    <a:pt x="602" y="406"/>
                  </a:lnTo>
                  <a:lnTo>
                    <a:pt x="600" y="406"/>
                  </a:lnTo>
                  <a:lnTo>
                    <a:pt x="600" y="406"/>
                  </a:lnTo>
                  <a:lnTo>
                    <a:pt x="600" y="406"/>
                  </a:lnTo>
                  <a:lnTo>
                    <a:pt x="598" y="408"/>
                  </a:lnTo>
                  <a:lnTo>
                    <a:pt x="598" y="408"/>
                  </a:lnTo>
                  <a:lnTo>
                    <a:pt x="598" y="408"/>
                  </a:lnTo>
                  <a:lnTo>
                    <a:pt x="598" y="408"/>
                  </a:lnTo>
                  <a:lnTo>
                    <a:pt x="596" y="408"/>
                  </a:lnTo>
                  <a:lnTo>
                    <a:pt x="596" y="408"/>
                  </a:lnTo>
                  <a:lnTo>
                    <a:pt x="596" y="408"/>
                  </a:lnTo>
                  <a:lnTo>
                    <a:pt x="594" y="408"/>
                  </a:lnTo>
                  <a:lnTo>
                    <a:pt x="594" y="410"/>
                  </a:lnTo>
                  <a:lnTo>
                    <a:pt x="594" y="410"/>
                  </a:lnTo>
                  <a:lnTo>
                    <a:pt x="593" y="410"/>
                  </a:lnTo>
                  <a:lnTo>
                    <a:pt x="593" y="410"/>
                  </a:lnTo>
                  <a:lnTo>
                    <a:pt x="593" y="410"/>
                  </a:lnTo>
                  <a:lnTo>
                    <a:pt x="591" y="410"/>
                  </a:lnTo>
                  <a:lnTo>
                    <a:pt x="591" y="410"/>
                  </a:lnTo>
                  <a:lnTo>
                    <a:pt x="589" y="410"/>
                  </a:lnTo>
                  <a:lnTo>
                    <a:pt x="589" y="410"/>
                  </a:lnTo>
                  <a:lnTo>
                    <a:pt x="589" y="410"/>
                  </a:lnTo>
                  <a:lnTo>
                    <a:pt x="587" y="410"/>
                  </a:lnTo>
                  <a:lnTo>
                    <a:pt x="587" y="412"/>
                  </a:lnTo>
                  <a:lnTo>
                    <a:pt x="587" y="412"/>
                  </a:lnTo>
                  <a:lnTo>
                    <a:pt x="585" y="412"/>
                  </a:lnTo>
                  <a:lnTo>
                    <a:pt x="585" y="412"/>
                  </a:lnTo>
                  <a:lnTo>
                    <a:pt x="585" y="412"/>
                  </a:lnTo>
                  <a:lnTo>
                    <a:pt x="584" y="412"/>
                  </a:lnTo>
                  <a:lnTo>
                    <a:pt x="584" y="412"/>
                  </a:lnTo>
                  <a:lnTo>
                    <a:pt x="582" y="412"/>
                  </a:lnTo>
                  <a:lnTo>
                    <a:pt x="582" y="412"/>
                  </a:lnTo>
                  <a:lnTo>
                    <a:pt x="582" y="412"/>
                  </a:lnTo>
                  <a:lnTo>
                    <a:pt x="580" y="412"/>
                  </a:lnTo>
                  <a:lnTo>
                    <a:pt x="580" y="412"/>
                  </a:lnTo>
                  <a:lnTo>
                    <a:pt x="580" y="412"/>
                  </a:lnTo>
                  <a:lnTo>
                    <a:pt x="578" y="412"/>
                  </a:lnTo>
                  <a:lnTo>
                    <a:pt x="578" y="412"/>
                  </a:lnTo>
                  <a:lnTo>
                    <a:pt x="578" y="412"/>
                  </a:lnTo>
                  <a:lnTo>
                    <a:pt x="576" y="412"/>
                  </a:lnTo>
                  <a:lnTo>
                    <a:pt x="576" y="412"/>
                  </a:lnTo>
                  <a:lnTo>
                    <a:pt x="576" y="412"/>
                  </a:lnTo>
                  <a:lnTo>
                    <a:pt x="575" y="412"/>
                  </a:lnTo>
                  <a:lnTo>
                    <a:pt x="575" y="412"/>
                  </a:lnTo>
                  <a:lnTo>
                    <a:pt x="575" y="410"/>
                  </a:lnTo>
                  <a:lnTo>
                    <a:pt x="573" y="410"/>
                  </a:lnTo>
                  <a:lnTo>
                    <a:pt x="573" y="410"/>
                  </a:lnTo>
                  <a:lnTo>
                    <a:pt x="573" y="410"/>
                  </a:lnTo>
                  <a:lnTo>
                    <a:pt x="573" y="410"/>
                  </a:lnTo>
                  <a:lnTo>
                    <a:pt x="571" y="410"/>
                  </a:lnTo>
                  <a:lnTo>
                    <a:pt x="571" y="410"/>
                  </a:lnTo>
                  <a:lnTo>
                    <a:pt x="571" y="410"/>
                  </a:lnTo>
                  <a:lnTo>
                    <a:pt x="571" y="410"/>
                  </a:lnTo>
                  <a:lnTo>
                    <a:pt x="569" y="410"/>
                  </a:lnTo>
                  <a:lnTo>
                    <a:pt x="569" y="410"/>
                  </a:lnTo>
                  <a:lnTo>
                    <a:pt x="569" y="410"/>
                  </a:lnTo>
                  <a:lnTo>
                    <a:pt x="569" y="408"/>
                  </a:lnTo>
                  <a:lnTo>
                    <a:pt x="567" y="408"/>
                  </a:lnTo>
                  <a:lnTo>
                    <a:pt x="567" y="408"/>
                  </a:lnTo>
                  <a:lnTo>
                    <a:pt x="567" y="408"/>
                  </a:lnTo>
                  <a:lnTo>
                    <a:pt x="567" y="408"/>
                  </a:lnTo>
                  <a:lnTo>
                    <a:pt x="567" y="408"/>
                  </a:lnTo>
                  <a:lnTo>
                    <a:pt x="566" y="408"/>
                  </a:lnTo>
                  <a:lnTo>
                    <a:pt x="566" y="406"/>
                  </a:lnTo>
                  <a:lnTo>
                    <a:pt x="566" y="406"/>
                  </a:lnTo>
                  <a:lnTo>
                    <a:pt x="566" y="406"/>
                  </a:lnTo>
                  <a:lnTo>
                    <a:pt x="566" y="406"/>
                  </a:lnTo>
                  <a:lnTo>
                    <a:pt x="564" y="406"/>
                  </a:lnTo>
                  <a:lnTo>
                    <a:pt x="564" y="406"/>
                  </a:lnTo>
                  <a:lnTo>
                    <a:pt x="564" y="404"/>
                  </a:lnTo>
                  <a:lnTo>
                    <a:pt x="564" y="404"/>
                  </a:lnTo>
                  <a:lnTo>
                    <a:pt x="564" y="404"/>
                  </a:lnTo>
                  <a:lnTo>
                    <a:pt x="564" y="404"/>
                  </a:lnTo>
                  <a:lnTo>
                    <a:pt x="564" y="404"/>
                  </a:lnTo>
                  <a:lnTo>
                    <a:pt x="562" y="403"/>
                  </a:lnTo>
                  <a:lnTo>
                    <a:pt x="562" y="403"/>
                  </a:lnTo>
                  <a:lnTo>
                    <a:pt x="562" y="403"/>
                  </a:lnTo>
                  <a:lnTo>
                    <a:pt x="562" y="403"/>
                  </a:lnTo>
                  <a:lnTo>
                    <a:pt x="562" y="401"/>
                  </a:lnTo>
                  <a:lnTo>
                    <a:pt x="562" y="401"/>
                  </a:lnTo>
                  <a:lnTo>
                    <a:pt x="562" y="401"/>
                  </a:lnTo>
                  <a:lnTo>
                    <a:pt x="562" y="401"/>
                  </a:lnTo>
                  <a:lnTo>
                    <a:pt x="562" y="399"/>
                  </a:lnTo>
                  <a:lnTo>
                    <a:pt x="562" y="399"/>
                  </a:lnTo>
                  <a:lnTo>
                    <a:pt x="560" y="399"/>
                  </a:lnTo>
                  <a:lnTo>
                    <a:pt x="560" y="399"/>
                  </a:lnTo>
                  <a:lnTo>
                    <a:pt x="560" y="397"/>
                  </a:lnTo>
                  <a:lnTo>
                    <a:pt x="560" y="397"/>
                  </a:lnTo>
                  <a:lnTo>
                    <a:pt x="560" y="397"/>
                  </a:lnTo>
                  <a:lnTo>
                    <a:pt x="555" y="359"/>
                  </a:lnTo>
                  <a:lnTo>
                    <a:pt x="555" y="359"/>
                  </a:lnTo>
                  <a:lnTo>
                    <a:pt x="555" y="359"/>
                  </a:lnTo>
                  <a:lnTo>
                    <a:pt x="555" y="359"/>
                  </a:lnTo>
                  <a:lnTo>
                    <a:pt x="555" y="359"/>
                  </a:lnTo>
                  <a:lnTo>
                    <a:pt x="555" y="359"/>
                  </a:lnTo>
                  <a:lnTo>
                    <a:pt x="555" y="359"/>
                  </a:lnTo>
                  <a:lnTo>
                    <a:pt x="555" y="359"/>
                  </a:lnTo>
                  <a:lnTo>
                    <a:pt x="555" y="359"/>
                  </a:lnTo>
                  <a:lnTo>
                    <a:pt x="555" y="359"/>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1" y="356"/>
                  </a:lnTo>
                  <a:lnTo>
                    <a:pt x="551" y="356"/>
                  </a:lnTo>
                  <a:lnTo>
                    <a:pt x="551" y="356"/>
                  </a:lnTo>
                  <a:lnTo>
                    <a:pt x="551" y="356"/>
                  </a:lnTo>
                  <a:lnTo>
                    <a:pt x="551" y="356"/>
                  </a:lnTo>
                  <a:lnTo>
                    <a:pt x="551" y="356"/>
                  </a:lnTo>
                  <a:lnTo>
                    <a:pt x="551" y="356"/>
                  </a:lnTo>
                  <a:lnTo>
                    <a:pt x="551" y="356"/>
                  </a:lnTo>
                  <a:lnTo>
                    <a:pt x="551" y="354"/>
                  </a:lnTo>
                  <a:lnTo>
                    <a:pt x="549" y="354"/>
                  </a:lnTo>
                  <a:lnTo>
                    <a:pt x="549" y="354"/>
                  </a:lnTo>
                  <a:lnTo>
                    <a:pt x="549" y="354"/>
                  </a:lnTo>
                  <a:lnTo>
                    <a:pt x="549" y="354"/>
                  </a:lnTo>
                  <a:lnTo>
                    <a:pt x="549" y="354"/>
                  </a:lnTo>
                  <a:lnTo>
                    <a:pt x="549" y="354"/>
                  </a:lnTo>
                  <a:lnTo>
                    <a:pt x="549" y="354"/>
                  </a:lnTo>
                  <a:lnTo>
                    <a:pt x="549" y="354"/>
                  </a:lnTo>
                  <a:lnTo>
                    <a:pt x="549" y="354"/>
                  </a:lnTo>
                  <a:lnTo>
                    <a:pt x="547" y="354"/>
                  </a:lnTo>
                  <a:lnTo>
                    <a:pt x="547" y="354"/>
                  </a:lnTo>
                  <a:lnTo>
                    <a:pt x="547" y="356"/>
                  </a:lnTo>
                  <a:lnTo>
                    <a:pt x="546" y="356"/>
                  </a:lnTo>
                  <a:lnTo>
                    <a:pt x="546" y="356"/>
                  </a:lnTo>
                  <a:lnTo>
                    <a:pt x="546" y="356"/>
                  </a:lnTo>
                  <a:lnTo>
                    <a:pt x="546" y="352"/>
                  </a:lnTo>
                  <a:close/>
                  <a:moveTo>
                    <a:pt x="614" y="345"/>
                  </a:moveTo>
                  <a:lnTo>
                    <a:pt x="612" y="341"/>
                  </a:lnTo>
                  <a:lnTo>
                    <a:pt x="634" y="334"/>
                  </a:lnTo>
                  <a:lnTo>
                    <a:pt x="677" y="368"/>
                  </a:lnTo>
                  <a:lnTo>
                    <a:pt x="677" y="368"/>
                  </a:lnTo>
                  <a:lnTo>
                    <a:pt x="668" y="336"/>
                  </a:lnTo>
                  <a:lnTo>
                    <a:pt x="668" y="336"/>
                  </a:lnTo>
                  <a:lnTo>
                    <a:pt x="668" y="336"/>
                  </a:lnTo>
                  <a:lnTo>
                    <a:pt x="668" y="336"/>
                  </a:lnTo>
                  <a:lnTo>
                    <a:pt x="668" y="336"/>
                  </a:lnTo>
                  <a:lnTo>
                    <a:pt x="668" y="336"/>
                  </a:lnTo>
                  <a:lnTo>
                    <a:pt x="668" y="336"/>
                  </a:lnTo>
                  <a:lnTo>
                    <a:pt x="668" y="334"/>
                  </a:lnTo>
                  <a:lnTo>
                    <a:pt x="668" y="334"/>
                  </a:lnTo>
                  <a:lnTo>
                    <a:pt x="668" y="334"/>
                  </a:lnTo>
                  <a:lnTo>
                    <a:pt x="667" y="334"/>
                  </a:lnTo>
                  <a:lnTo>
                    <a:pt x="667" y="334"/>
                  </a:lnTo>
                  <a:lnTo>
                    <a:pt x="667" y="334"/>
                  </a:lnTo>
                  <a:lnTo>
                    <a:pt x="667" y="334"/>
                  </a:lnTo>
                  <a:lnTo>
                    <a:pt x="667" y="334"/>
                  </a:lnTo>
                  <a:lnTo>
                    <a:pt x="667" y="334"/>
                  </a:lnTo>
                  <a:lnTo>
                    <a:pt x="667" y="334"/>
                  </a:lnTo>
                  <a:lnTo>
                    <a:pt x="667" y="334"/>
                  </a:lnTo>
                  <a:lnTo>
                    <a:pt x="667" y="334"/>
                  </a:lnTo>
                  <a:lnTo>
                    <a:pt x="667" y="332"/>
                  </a:lnTo>
                  <a:lnTo>
                    <a:pt x="667" y="332"/>
                  </a:lnTo>
                  <a:lnTo>
                    <a:pt x="667" y="332"/>
                  </a:lnTo>
                  <a:lnTo>
                    <a:pt x="667" y="332"/>
                  </a:lnTo>
                  <a:lnTo>
                    <a:pt x="667" y="332"/>
                  </a:lnTo>
                  <a:lnTo>
                    <a:pt x="667" y="332"/>
                  </a:lnTo>
                  <a:lnTo>
                    <a:pt x="667"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3" y="332"/>
                  </a:lnTo>
                  <a:lnTo>
                    <a:pt x="663" y="332"/>
                  </a:lnTo>
                  <a:lnTo>
                    <a:pt x="663" y="332"/>
                  </a:lnTo>
                  <a:lnTo>
                    <a:pt x="663" y="332"/>
                  </a:lnTo>
                  <a:lnTo>
                    <a:pt x="663" y="332"/>
                  </a:lnTo>
                  <a:lnTo>
                    <a:pt x="663" y="332"/>
                  </a:lnTo>
                  <a:lnTo>
                    <a:pt x="663" y="332"/>
                  </a:lnTo>
                  <a:lnTo>
                    <a:pt x="663" y="332"/>
                  </a:lnTo>
                  <a:lnTo>
                    <a:pt x="661" y="330"/>
                  </a:lnTo>
                  <a:lnTo>
                    <a:pt x="661" y="330"/>
                  </a:lnTo>
                  <a:lnTo>
                    <a:pt x="661" y="330"/>
                  </a:lnTo>
                  <a:lnTo>
                    <a:pt x="661" y="330"/>
                  </a:lnTo>
                  <a:lnTo>
                    <a:pt x="661" y="330"/>
                  </a:lnTo>
                  <a:lnTo>
                    <a:pt x="661" y="330"/>
                  </a:lnTo>
                  <a:lnTo>
                    <a:pt x="661" y="330"/>
                  </a:lnTo>
                  <a:lnTo>
                    <a:pt x="659" y="330"/>
                  </a:lnTo>
                  <a:lnTo>
                    <a:pt x="659" y="332"/>
                  </a:lnTo>
                  <a:lnTo>
                    <a:pt x="659" y="332"/>
                  </a:lnTo>
                  <a:lnTo>
                    <a:pt x="658" y="332"/>
                  </a:lnTo>
                  <a:lnTo>
                    <a:pt x="658" y="332"/>
                  </a:lnTo>
                  <a:lnTo>
                    <a:pt x="658" y="332"/>
                  </a:lnTo>
                  <a:lnTo>
                    <a:pt x="656" y="332"/>
                  </a:lnTo>
                  <a:lnTo>
                    <a:pt x="656" y="328"/>
                  </a:lnTo>
                  <a:lnTo>
                    <a:pt x="677" y="321"/>
                  </a:lnTo>
                  <a:lnTo>
                    <a:pt x="679" y="325"/>
                  </a:lnTo>
                  <a:lnTo>
                    <a:pt x="679" y="325"/>
                  </a:lnTo>
                  <a:lnTo>
                    <a:pt x="677" y="325"/>
                  </a:lnTo>
                  <a:lnTo>
                    <a:pt x="677" y="325"/>
                  </a:lnTo>
                  <a:lnTo>
                    <a:pt x="677" y="325"/>
                  </a:lnTo>
                  <a:lnTo>
                    <a:pt x="677" y="327"/>
                  </a:lnTo>
                  <a:lnTo>
                    <a:pt x="676" y="327"/>
                  </a:lnTo>
                  <a:lnTo>
                    <a:pt x="676" y="327"/>
                  </a:lnTo>
                  <a:lnTo>
                    <a:pt x="676" y="327"/>
                  </a:lnTo>
                  <a:lnTo>
                    <a:pt x="676" y="327"/>
                  </a:lnTo>
                  <a:lnTo>
                    <a:pt x="676" y="327"/>
                  </a:lnTo>
                  <a:lnTo>
                    <a:pt x="676" y="327"/>
                  </a:lnTo>
                  <a:lnTo>
                    <a:pt x="676" y="327"/>
                  </a:lnTo>
                  <a:lnTo>
                    <a:pt x="676" y="327"/>
                  </a:lnTo>
                  <a:lnTo>
                    <a:pt x="674" y="327"/>
                  </a:lnTo>
                  <a:lnTo>
                    <a:pt x="674" y="327"/>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4"/>
                  </a:lnTo>
                  <a:lnTo>
                    <a:pt x="672" y="334"/>
                  </a:lnTo>
                  <a:lnTo>
                    <a:pt x="672" y="334"/>
                  </a:lnTo>
                  <a:lnTo>
                    <a:pt x="672" y="334"/>
                  </a:lnTo>
                  <a:lnTo>
                    <a:pt x="672" y="334"/>
                  </a:lnTo>
                  <a:lnTo>
                    <a:pt x="672" y="334"/>
                  </a:lnTo>
                  <a:lnTo>
                    <a:pt x="672" y="334"/>
                  </a:lnTo>
                  <a:lnTo>
                    <a:pt x="672" y="334"/>
                  </a:lnTo>
                  <a:lnTo>
                    <a:pt x="688" y="386"/>
                  </a:lnTo>
                  <a:lnTo>
                    <a:pt x="679" y="388"/>
                  </a:lnTo>
                  <a:lnTo>
                    <a:pt x="631" y="350"/>
                  </a:lnTo>
                  <a:lnTo>
                    <a:pt x="631" y="350"/>
                  </a:lnTo>
                  <a:lnTo>
                    <a:pt x="641" y="390"/>
                  </a:lnTo>
                  <a:lnTo>
                    <a:pt x="641" y="390"/>
                  </a:lnTo>
                  <a:lnTo>
                    <a:pt x="641" y="390"/>
                  </a:lnTo>
                  <a:lnTo>
                    <a:pt x="641" y="390"/>
                  </a:lnTo>
                  <a:lnTo>
                    <a:pt x="641" y="390"/>
                  </a:lnTo>
                  <a:lnTo>
                    <a:pt x="641" y="390"/>
                  </a:lnTo>
                  <a:lnTo>
                    <a:pt x="643" y="390"/>
                  </a:lnTo>
                  <a:lnTo>
                    <a:pt x="643" y="390"/>
                  </a:lnTo>
                  <a:lnTo>
                    <a:pt x="643" y="390"/>
                  </a:lnTo>
                  <a:lnTo>
                    <a:pt x="643" y="390"/>
                  </a:lnTo>
                  <a:lnTo>
                    <a:pt x="643" y="390"/>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5" y="394"/>
                  </a:lnTo>
                  <a:lnTo>
                    <a:pt x="645" y="394"/>
                  </a:lnTo>
                  <a:lnTo>
                    <a:pt x="645" y="394"/>
                  </a:lnTo>
                  <a:lnTo>
                    <a:pt x="645" y="394"/>
                  </a:lnTo>
                  <a:lnTo>
                    <a:pt x="645" y="394"/>
                  </a:lnTo>
                  <a:lnTo>
                    <a:pt x="645" y="394"/>
                  </a:lnTo>
                  <a:lnTo>
                    <a:pt x="645" y="394"/>
                  </a:lnTo>
                  <a:lnTo>
                    <a:pt x="645" y="394"/>
                  </a:lnTo>
                  <a:lnTo>
                    <a:pt x="645" y="394"/>
                  </a:lnTo>
                  <a:lnTo>
                    <a:pt x="645" y="394"/>
                  </a:lnTo>
                  <a:lnTo>
                    <a:pt x="647" y="394"/>
                  </a:lnTo>
                  <a:lnTo>
                    <a:pt x="647" y="394"/>
                  </a:lnTo>
                  <a:lnTo>
                    <a:pt x="647" y="394"/>
                  </a:lnTo>
                  <a:lnTo>
                    <a:pt x="647" y="394"/>
                  </a:lnTo>
                  <a:lnTo>
                    <a:pt x="647" y="394"/>
                  </a:lnTo>
                  <a:lnTo>
                    <a:pt x="647" y="394"/>
                  </a:lnTo>
                  <a:lnTo>
                    <a:pt x="647" y="394"/>
                  </a:lnTo>
                  <a:lnTo>
                    <a:pt x="647" y="394"/>
                  </a:lnTo>
                  <a:lnTo>
                    <a:pt x="649" y="394"/>
                  </a:lnTo>
                  <a:lnTo>
                    <a:pt x="649" y="394"/>
                  </a:lnTo>
                  <a:lnTo>
                    <a:pt x="649" y="394"/>
                  </a:lnTo>
                  <a:lnTo>
                    <a:pt x="649" y="394"/>
                  </a:lnTo>
                  <a:lnTo>
                    <a:pt x="649" y="394"/>
                  </a:lnTo>
                  <a:lnTo>
                    <a:pt x="649" y="394"/>
                  </a:lnTo>
                  <a:lnTo>
                    <a:pt x="649" y="394"/>
                  </a:lnTo>
                  <a:lnTo>
                    <a:pt x="650" y="394"/>
                  </a:lnTo>
                  <a:lnTo>
                    <a:pt x="650" y="394"/>
                  </a:lnTo>
                  <a:lnTo>
                    <a:pt x="650" y="394"/>
                  </a:lnTo>
                  <a:lnTo>
                    <a:pt x="650" y="394"/>
                  </a:lnTo>
                  <a:lnTo>
                    <a:pt x="650" y="394"/>
                  </a:lnTo>
                  <a:lnTo>
                    <a:pt x="650" y="394"/>
                  </a:lnTo>
                  <a:lnTo>
                    <a:pt x="652" y="394"/>
                  </a:lnTo>
                  <a:lnTo>
                    <a:pt x="652" y="392"/>
                  </a:lnTo>
                  <a:lnTo>
                    <a:pt x="652" y="392"/>
                  </a:lnTo>
                  <a:lnTo>
                    <a:pt x="654" y="392"/>
                  </a:lnTo>
                  <a:lnTo>
                    <a:pt x="654" y="392"/>
                  </a:lnTo>
                  <a:lnTo>
                    <a:pt x="656" y="395"/>
                  </a:lnTo>
                  <a:lnTo>
                    <a:pt x="631" y="403"/>
                  </a:lnTo>
                  <a:lnTo>
                    <a:pt x="631" y="399"/>
                  </a:lnTo>
                  <a:lnTo>
                    <a:pt x="631" y="399"/>
                  </a:lnTo>
                  <a:lnTo>
                    <a:pt x="631" y="399"/>
                  </a:lnTo>
                  <a:lnTo>
                    <a:pt x="631" y="399"/>
                  </a:lnTo>
                  <a:lnTo>
                    <a:pt x="632" y="399"/>
                  </a:lnTo>
                  <a:lnTo>
                    <a:pt x="632" y="399"/>
                  </a:lnTo>
                  <a:lnTo>
                    <a:pt x="632" y="399"/>
                  </a:lnTo>
                  <a:lnTo>
                    <a:pt x="632" y="399"/>
                  </a:lnTo>
                  <a:lnTo>
                    <a:pt x="634" y="399"/>
                  </a:lnTo>
                  <a:lnTo>
                    <a:pt x="634" y="397"/>
                  </a:lnTo>
                  <a:lnTo>
                    <a:pt x="634" y="397"/>
                  </a:lnTo>
                  <a:lnTo>
                    <a:pt x="634" y="397"/>
                  </a:lnTo>
                  <a:lnTo>
                    <a:pt x="634" y="397"/>
                  </a:lnTo>
                  <a:lnTo>
                    <a:pt x="634" y="397"/>
                  </a:lnTo>
                  <a:lnTo>
                    <a:pt x="634" y="397"/>
                  </a:lnTo>
                  <a:lnTo>
                    <a:pt x="634" y="397"/>
                  </a:lnTo>
                  <a:lnTo>
                    <a:pt x="634" y="397"/>
                  </a:lnTo>
                  <a:lnTo>
                    <a:pt x="636" y="397"/>
                  </a:lnTo>
                  <a:lnTo>
                    <a:pt x="636" y="397"/>
                  </a:lnTo>
                  <a:lnTo>
                    <a:pt x="636" y="397"/>
                  </a:lnTo>
                  <a:lnTo>
                    <a:pt x="636" y="397"/>
                  </a:lnTo>
                  <a:lnTo>
                    <a:pt x="636" y="397"/>
                  </a:lnTo>
                  <a:lnTo>
                    <a:pt x="636" y="397"/>
                  </a:lnTo>
                  <a:lnTo>
                    <a:pt x="636" y="397"/>
                  </a:lnTo>
                  <a:lnTo>
                    <a:pt x="636" y="397"/>
                  </a:lnTo>
                  <a:lnTo>
                    <a:pt x="636" y="395"/>
                  </a:lnTo>
                  <a:lnTo>
                    <a:pt x="636" y="395"/>
                  </a:lnTo>
                  <a:lnTo>
                    <a:pt x="636" y="395"/>
                  </a:lnTo>
                  <a:lnTo>
                    <a:pt x="636" y="395"/>
                  </a:lnTo>
                  <a:lnTo>
                    <a:pt x="636" y="395"/>
                  </a:lnTo>
                  <a:lnTo>
                    <a:pt x="638" y="395"/>
                  </a:lnTo>
                  <a:lnTo>
                    <a:pt x="638" y="395"/>
                  </a:lnTo>
                  <a:lnTo>
                    <a:pt x="638" y="395"/>
                  </a:lnTo>
                  <a:lnTo>
                    <a:pt x="638" y="395"/>
                  </a:lnTo>
                  <a:lnTo>
                    <a:pt x="638" y="395"/>
                  </a:lnTo>
                  <a:lnTo>
                    <a:pt x="638" y="395"/>
                  </a:lnTo>
                  <a:lnTo>
                    <a:pt x="638" y="395"/>
                  </a:lnTo>
                  <a:lnTo>
                    <a:pt x="638" y="395"/>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2"/>
                  </a:lnTo>
                  <a:lnTo>
                    <a:pt x="638" y="392"/>
                  </a:lnTo>
                  <a:lnTo>
                    <a:pt x="638" y="392"/>
                  </a:lnTo>
                  <a:lnTo>
                    <a:pt x="638" y="392"/>
                  </a:lnTo>
                  <a:lnTo>
                    <a:pt x="638" y="392"/>
                  </a:lnTo>
                  <a:lnTo>
                    <a:pt x="638" y="392"/>
                  </a:lnTo>
                  <a:lnTo>
                    <a:pt x="638" y="392"/>
                  </a:lnTo>
                  <a:lnTo>
                    <a:pt x="638" y="392"/>
                  </a:lnTo>
                  <a:lnTo>
                    <a:pt x="638" y="392"/>
                  </a:lnTo>
                  <a:lnTo>
                    <a:pt x="638" y="392"/>
                  </a:lnTo>
                  <a:lnTo>
                    <a:pt x="638" y="390"/>
                  </a:lnTo>
                  <a:lnTo>
                    <a:pt x="638" y="390"/>
                  </a:lnTo>
                  <a:lnTo>
                    <a:pt x="625" y="348"/>
                  </a:lnTo>
                  <a:lnTo>
                    <a:pt x="625" y="348"/>
                  </a:lnTo>
                  <a:lnTo>
                    <a:pt x="625" y="348"/>
                  </a:lnTo>
                  <a:lnTo>
                    <a:pt x="625" y="346"/>
                  </a:lnTo>
                  <a:lnTo>
                    <a:pt x="625" y="346"/>
                  </a:lnTo>
                  <a:lnTo>
                    <a:pt x="623" y="346"/>
                  </a:lnTo>
                  <a:lnTo>
                    <a:pt x="623" y="346"/>
                  </a:lnTo>
                  <a:lnTo>
                    <a:pt x="623" y="346"/>
                  </a:lnTo>
                  <a:lnTo>
                    <a:pt x="623" y="346"/>
                  </a:lnTo>
                  <a:lnTo>
                    <a:pt x="623" y="346"/>
                  </a:lnTo>
                  <a:lnTo>
                    <a:pt x="623" y="346"/>
                  </a:lnTo>
                  <a:lnTo>
                    <a:pt x="623" y="346"/>
                  </a:lnTo>
                  <a:lnTo>
                    <a:pt x="623" y="346"/>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2" y="345"/>
                  </a:lnTo>
                  <a:lnTo>
                    <a:pt x="622" y="345"/>
                  </a:lnTo>
                  <a:lnTo>
                    <a:pt x="622" y="345"/>
                  </a:lnTo>
                  <a:lnTo>
                    <a:pt x="622" y="345"/>
                  </a:lnTo>
                  <a:lnTo>
                    <a:pt x="622" y="345"/>
                  </a:lnTo>
                  <a:lnTo>
                    <a:pt x="622" y="343"/>
                  </a:lnTo>
                  <a:lnTo>
                    <a:pt x="622" y="343"/>
                  </a:lnTo>
                  <a:lnTo>
                    <a:pt x="622" y="343"/>
                  </a:lnTo>
                  <a:lnTo>
                    <a:pt x="622" y="343"/>
                  </a:lnTo>
                  <a:lnTo>
                    <a:pt x="622" y="343"/>
                  </a:lnTo>
                  <a:lnTo>
                    <a:pt x="622" y="343"/>
                  </a:lnTo>
                  <a:lnTo>
                    <a:pt x="620" y="343"/>
                  </a:lnTo>
                  <a:lnTo>
                    <a:pt x="620" y="343"/>
                  </a:lnTo>
                  <a:lnTo>
                    <a:pt x="620" y="343"/>
                  </a:lnTo>
                  <a:lnTo>
                    <a:pt x="620" y="343"/>
                  </a:lnTo>
                  <a:lnTo>
                    <a:pt x="620" y="343"/>
                  </a:lnTo>
                  <a:lnTo>
                    <a:pt x="620" y="343"/>
                  </a:lnTo>
                  <a:lnTo>
                    <a:pt x="620" y="343"/>
                  </a:lnTo>
                  <a:lnTo>
                    <a:pt x="620" y="343"/>
                  </a:lnTo>
                  <a:lnTo>
                    <a:pt x="620" y="343"/>
                  </a:lnTo>
                  <a:lnTo>
                    <a:pt x="618" y="343"/>
                  </a:lnTo>
                  <a:lnTo>
                    <a:pt x="618" y="343"/>
                  </a:lnTo>
                  <a:lnTo>
                    <a:pt x="618" y="343"/>
                  </a:lnTo>
                  <a:lnTo>
                    <a:pt x="618" y="343"/>
                  </a:lnTo>
                  <a:lnTo>
                    <a:pt x="618" y="343"/>
                  </a:lnTo>
                  <a:lnTo>
                    <a:pt x="618" y="343"/>
                  </a:lnTo>
                  <a:lnTo>
                    <a:pt x="618" y="343"/>
                  </a:lnTo>
                  <a:lnTo>
                    <a:pt x="618" y="343"/>
                  </a:lnTo>
                  <a:lnTo>
                    <a:pt x="616" y="343"/>
                  </a:lnTo>
                  <a:lnTo>
                    <a:pt x="616" y="343"/>
                  </a:lnTo>
                  <a:lnTo>
                    <a:pt x="616" y="343"/>
                  </a:lnTo>
                  <a:lnTo>
                    <a:pt x="616" y="343"/>
                  </a:lnTo>
                  <a:lnTo>
                    <a:pt x="616" y="345"/>
                  </a:lnTo>
                  <a:lnTo>
                    <a:pt x="614" y="345"/>
                  </a:lnTo>
                  <a:lnTo>
                    <a:pt x="614" y="345"/>
                  </a:lnTo>
                  <a:lnTo>
                    <a:pt x="614" y="345"/>
                  </a:lnTo>
                  <a:close/>
                  <a:moveTo>
                    <a:pt x="735" y="366"/>
                  </a:moveTo>
                  <a:lnTo>
                    <a:pt x="705" y="381"/>
                  </a:lnTo>
                  <a:lnTo>
                    <a:pt x="703" y="377"/>
                  </a:lnTo>
                  <a:lnTo>
                    <a:pt x="703" y="377"/>
                  </a:lnTo>
                  <a:lnTo>
                    <a:pt x="703" y="377"/>
                  </a:lnTo>
                  <a:lnTo>
                    <a:pt x="703" y="377"/>
                  </a:lnTo>
                  <a:lnTo>
                    <a:pt x="705" y="377"/>
                  </a:lnTo>
                  <a:lnTo>
                    <a:pt x="705" y="377"/>
                  </a:lnTo>
                  <a:lnTo>
                    <a:pt x="705" y="375"/>
                  </a:lnTo>
                  <a:lnTo>
                    <a:pt x="705" y="375"/>
                  </a:lnTo>
                  <a:lnTo>
                    <a:pt x="706" y="375"/>
                  </a:lnTo>
                  <a:lnTo>
                    <a:pt x="706" y="375"/>
                  </a:lnTo>
                  <a:lnTo>
                    <a:pt x="706" y="375"/>
                  </a:lnTo>
                  <a:lnTo>
                    <a:pt x="706" y="375"/>
                  </a:lnTo>
                  <a:lnTo>
                    <a:pt x="706" y="375"/>
                  </a:lnTo>
                  <a:lnTo>
                    <a:pt x="706" y="375"/>
                  </a:lnTo>
                  <a:lnTo>
                    <a:pt x="706" y="375"/>
                  </a:lnTo>
                  <a:lnTo>
                    <a:pt x="706" y="375"/>
                  </a:lnTo>
                  <a:lnTo>
                    <a:pt x="706" y="375"/>
                  </a:lnTo>
                  <a:lnTo>
                    <a:pt x="706" y="375"/>
                  </a:lnTo>
                  <a:lnTo>
                    <a:pt x="708" y="375"/>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2"/>
                  </a:lnTo>
                  <a:lnTo>
                    <a:pt x="708" y="372"/>
                  </a:lnTo>
                  <a:lnTo>
                    <a:pt x="708" y="372"/>
                  </a:lnTo>
                  <a:lnTo>
                    <a:pt x="708" y="372"/>
                  </a:lnTo>
                  <a:lnTo>
                    <a:pt x="708" y="372"/>
                  </a:lnTo>
                  <a:lnTo>
                    <a:pt x="710" y="372"/>
                  </a:lnTo>
                  <a:lnTo>
                    <a:pt x="710" y="372"/>
                  </a:lnTo>
                  <a:lnTo>
                    <a:pt x="710" y="372"/>
                  </a:lnTo>
                  <a:lnTo>
                    <a:pt x="710" y="372"/>
                  </a:lnTo>
                  <a:lnTo>
                    <a:pt x="710" y="372"/>
                  </a:lnTo>
                  <a:lnTo>
                    <a:pt x="710" y="372"/>
                  </a:lnTo>
                  <a:lnTo>
                    <a:pt x="710" y="372"/>
                  </a:lnTo>
                  <a:lnTo>
                    <a:pt x="710" y="370"/>
                  </a:lnTo>
                  <a:lnTo>
                    <a:pt x="710" y="370"/>
                  </a:lnTo>
                  <a:lnTo>
                    <a:pt x="710" y="370"/>
                  </a:lnTo>
                  <a:lnTo>
                    <a:pt x="710" y="370"/>
                  </a:lnTo>
                  <a:lnTo>
                    <a:pt x="710" y="370"/>
                  </a:lnTo>
                  <a:lnTo>
                    <a:pt x="710" y="370"/>
                  </a:lnTo>
                  <a:lnTo>
                    <a:pt x="710" y="370"/>
                  </a:lnTo>
                  <a:lnTo>
                    <a:pt x="710" y="370"/>
                  </a:lnTo>
                  <a:lnTo>
                    <a:pt x="710" y="370"/>
                  </a:lnTo>
                  <a:lnTo>
                    <a:pt x="708" y="370"/>
                  </a:lnTo>
                  <a:lnTo>
                    <a:pt x="708" y="370"/>
                  </a:lnTo>
                  <a:lnTo>
                    <a:pt x="708" y="368"/>
                  </a:lnTo>
                  <a:lnTo>
                    <a:pt x="708" y="368"/>
                  </a:lnTo>
                  <a:lnTo>
                    <a:pt x="708" y="368"/>
                  </a:lnTo>
                  <a:lnTo>
                    <a:pt x="708" y="368"/>
                  </a:lnTo>
                  <a:lnTo>
                    <a:pt x="708" y="368"/>
                  </a:lnTo>
                  <a:lnTo>
                    <a:pt x="708" y="368"/>
                  </a:lnTo>
                  <a:lnTo>
                    <a:pt x="708" y="368"/>
                  </a:lnTo>
                  <a:lnTo>
                    <a:pt x="690" y="327"/>
                  </a:lnTo>
                  <a:lnTo>
                    <a:pt x="690" y="327"/>
                  </a:lnTo>
                  <a:lnTo>
                    <a:pt x="690" y="327"/>
                  </a:lnTo>
                  <a:lnTo>
                    <a:pt x="690" y="327"/>
                  </a:lnTo>
                  <a:lnTo>
                    <a:pt x="690" y="327"/>
                  </a:lnTo>
                  <a:lnTo>
                    <a:pt x="690" y="327"/>
                  </a:lnTo>
                  <a:lnTo>
                    <a:pt x="690" y="327"/>
                  </a:lnTo>
                  <a:lnTo>
                    <a:pt x="690" y="325"/>
                  </a:lnTo>
                  <a:lnTo>
                    <a:pt x="690" y="325"/>
                  </a:lnTo>
                  <a:lnTo>
                    <a:pt x="690" y="325"/>
                  </a:lnTo>
                  <a:lnTo>
                    <a:pt x="690" y="325"/>
                  </a:lnTo>
                  <a:lnTo>
                    <a:pt x="690" y="325"/>
                  </a:lnTo>
                  <a:lnTo>
                    <a:pt x="690" y="325"/>
                  </a:lnTo>
                  <a:lnTo>
                    <a:pt x="690" y="325"/>
                  </a:lnTo>
                  <a:lnTo>
                    <a:pt x="690" y="325"/>
                  </a:lnTo>
                  <a:lnTo>
                    <a:pt x="690" y="325"/>
                  </a:lnTo>
                  <a:lnTo>
                    <a:pt x="690" y="325"/>
                  </a:lnTo>
                  <a:lnTo>
                    <a:pt x="690" y="325"/>
                  </a:lnTo>
                  <a:lnTo>
                    <a:pt x="688" y="325"/>
                  </a:lnTo>
                  <a:lnTo>
                    <a:pt x="688" y="325"/>
                  </a:lnTo>
                  <a:lnTo>
                    <a:pt x="688" y="325"/>
                  </a:lnTo>
                  <a:lnTo>
                    <a:pt x="688" y="323"/>
                  </a:lnTo>
                  <a:lnTo>
                    <a:pt x="688" y="323"/>
                  </a:lnTo>
                  <a:lnTo>
                    <a:pt x="688" y="323"/>
                  </a:lnTo>
                  <a:lnTo>
                    <a:pt x="688" y="323"/>
                  </a:lnTo>
                  <a:lnTo>
                    <a:pt x="688" y="323"/>
                  </a:lnTo>
                  <a:lnTo>
                    <a:pt x="688" y="323"/>
                  </a:lnTo>
                  <a:lnTo>
                    <a:pt x="688" y="323"/>
                  </a:lnTo>
                  <a:lnTo>
                    <a:pt x="688" y="323"/>
                  </a:lnTo>
                  <a:lnTo>
                    <a:pt x="688" y="323"/>
                  </a:lnTo>
                  <a:lnTo>
                    <a:pt x="688" y="323"/>
                  </a:lnTo>
                  <a:lnTo>
                    <a:pt x="687" y="323"/>
                  </a:lnTo>
                  <a:lnTo>
                    <a:pt x="687" y="323"/>
                  </a:lnTo>
                  <a:lnTo>
                    <a:pt x="687" y="323"/>
                  </a:lnTo>
                  <a:lnTo>
                    <a:pt x="687" y="323"/>
                  </a:lnTo>
                  <a:lnTo>
                    <a:pt x="687" y="323"/>
                  </a:lnTo>
                  <a:lnTo>
                    <a:pt x="687" y="323"/>
                  </a:lnTo>
                  <a:lnTo>
                    <a:pt x="687" y="323"/>
                  </a:lnTo>
                  <a:lnTo>
                    <a:pt x="687" y="323"/>
                  </a:lnTo>
                  <a:lnTo>
                    <a:pt x="687" y="323"/>
                  </a:lnTo>
                  <a:lnTo>
                    <a:pt x="687" y="323"/>
                  </a:lnTo>
                  <a:lnTo>
                    <a:pt x="685" y="323"/>
                  </a:lnTo>
                  <a:lnTo>
                    <a:pt x="685" y="323"/>
                  </a:lnTo>
                  <a:lnTo>
                    <a:pt x="685" y="323"/>
                  </a:lnTo>
                  <a:lnTo>
                    <a:pt x="685" y="323"/>
                  </a:lnTo>
                  <a:lnTo>
                    <a:pt x="685" y="323"/>
                  </a:lnTo>
                  <a:lnTo>
                    <a:pt x="685" y="323"/>
                  </a:lnTo>
                  <a:lnTo>
                    <a:pt x="685" y="323"/>
                  </a:lnTo>
                  <a:lnTo>
                    <a:pt x="685" y="323"/>
                  </a:lnTo>
                  <a:lnTo>
                    <a:pt x="683" y="323"/>
                  </a:lnTo>
                  <a:lnTo>
                    <a:pt x="683" y="323"/>
                  </a:lnTo>
                  <a:lnTo>
                    <a:pt x="683" y="323"/>
                  </a:lnTo>
                  <a:lnTo>
                    <a:pt x="683" y="323"/>
                  </a:lnTo>
                  <a:lnTo>
                    <a:pt x="683" y="323"/>
                  </a:lnTo>
                  <a:lnTo>
                    <a:pt x="683" y="323"/>
                  </a:lnTo>
                  <a:lnTo>
                    <a:pt x="683" y="323"/>
                  </a:lnTo>
                  <a:lnTo>
                    <a:pt x="681" y="323"/>
                  </a:lnTo>
                  <a:lnTo>
                    <a:pt x="681" y="325"/>
                  </a:lnTo>
                  <a:lnTo>
                    <a:pt x="681" y="325"/>
                  </a:lnTo>
                  <a:lnTo>
                    <a:pt x="681" y="325"/>
                  </a:lnTo>
                  <a:lnTo>
                    <a:pt x="679" y="325"/>
                  </a:lnTo>
                  <a:lnTo>
                    <a:pt x="677" y="321"/>
                  </a:lnTo>
                  <a:lnTo>
                    <a:pt x="710" y="308"/>
                  </a:lnTo>
                  <a:lnTo>
                    <a:pt x="712" y="310"/>
                  </a:lnTo>
                  <a:lnTo>
                    <a:pt x="712" y="310"/>
                  </a:lnTo>
                  <a:lnTo>
                    <a:pt x="710" y="312"/>
                  </a:lnTo>
                  <a:lnTo>
                    <a:pt x="710" y="312"/>
                  </a:lnTo>
                  <a:lnTo>
                    <a:pt x="710" y="312"/>
                  </a:lnTo>
                  <a:lnTo>
                    <a:pt x="708" y="312"/>
                  </a:lnTo>
                  <a:lnTo>
                    <a:pt x="708" y="312"/>
                  </a:lnTo>
                  <a:lnTo>
                    <a:pt x="708" y="312"/>
                  </a:lnTo>
                  <a:lnTo>
                    <a:pt x="708" y="312"/>
                  </a:lnTo>
                  <a:lnTo>
                    <a:pt x="708" y="312"/>
                  </a:lnTo>
                  <a:lnTo>
                    <a:pt x="708" y="312"/>
                  </a:lnTo>
                  <a:lnTo>
                    <a:pt x="708" y="312"/>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5" y="314"/>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9"/>
                  </a:lnTo>
                  <a:lnTo>
                    <a:pt x="705" y="319"/>
                  </a:lnTo>
                  <a:lnTo>
                    <a:pt x="705" y="319"/>
                  </a:lnTo>
                  <a:lnTo>
                    <a:pt x="705" y="319"/>
                  </a:lnTo>
                  <a:lnTo>
                    <a:pt x="705" y="319"/>
                  </a:lnTo>
                  <a:lnTo>
                    <a:pt x="705" y="319"/>
                  </a:lnTo>
                  <a:lnTo>
                    <a:pt x="705" y="319"/>
                  </a:lnTo>
                  <a:lnTo>
                    <a:pt x="705" y="319"/>
                  </a:lnTo>
                  <a:lnTo>
                    <a:pt x="705" y="319"/>
                  </a:lnTo>
                  <a:lnTo>
                    <a:pt x="705" y="319"/>
                  </a:lnTo>
                  <a:lnTo>
                    <a:pt x="705" y="321"/>
                  </a:lnTo>
                  <a:lnTo>
                    <a:pt x="705" y="321"/>
                  </a:lnTo>
                  <a:lnTo>
                    <a:pt x="723" y="361"/>
                  </a:lnTo>
                  <a:lnTo>
                    <a:pt x="723" y="361"/>
                  </a:lnTo>
                  <a:lnTo>
                    <a:pt x="723" y="361"/>
                  </a:lnTo>
                  <a:lnTo>
                    <a:pt x="723" y="363"/>
                  </a:lnTo>
                  <a:lnTo>
                    <a:pt x="723" y="363"/>
                  </a:lnTo>
                  <a:lnTo>
                    <a:pt x="723" y="363"/>
                  </a:lnTo>
                  <a:lnTo>
                    <a:pt x="723" y="363"/>
                  </a:lnTo>
                  <a:lnTo>
                    <a:pt x="723" y="363"/>
                  </a:lnTo>
                  <a:lnTo>
                    <a:pt x="723" y="363"/>
                  </a:lnTo>
                  <a:lnTo>
                    <a:pt x="723" y="363"/>
                  </a:lnTo>
                  <a:lnTo>
                    <a:pt x="724" y="363"/>
                  </a:lnTo>
                  <a:lnTo>
                    <a:pt x="724" y="363"/>
                  </a:lnTo>
                  <a:lnTo>
                    <a:pt x="724" y="363"/>
                  </a:lnTo>
                  <a:lnTo>
                    <a:pt x="724" y="363"/>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8" y="365"/>
                  </a:lnTo>
                  <a:lnTo>
                    <a:pt x="728" y="365"/>
                  </a:lnTo>
                  <a:lnTo>
                    <a:pt x="728" y="365"/>
                  </a:lnTo>
                  <a:lnTo>
                    <a:pt x="728" y="365"/>
                  </a:lnTo>
                  <a:lnTo>
                    <a:pt x="728" y="365"/>
                  </a:lnTo>
                  <a:lnTo>
                    <a:pt x="728" y="365"/>
                  </a:lnTo>
                  <a:lnTo>
                    <a:pt x="728" y="365"/>
                  </a:lnTo>
                  <a:lnTo>
                    <a:pt x="728" y="365"/>
                  </a:lnTo>
                  <a:lnTo>
                    <a:pt x="728" y="365"/>
                  </a:lnTo>
                  <a:lnTo>
                    <a:pt x="730" y="365"/>
                  </a:lnTo>
                  <a:lnTo>
                    <a:pt x="730" y="365"/>
                  </a:lnTo>
                  <a:lnTo>
                    <a:pt x="730" y="365"/>
                  </a:lnTo>
                  <a:lnTo>
                    <a:pt x="730" y="365"/>
                  </a:lnTo>
                  <a:lnTo>
                    <a:pt x="730" y="365"/>
                  </a:lnTo>
                  <a:lnTo>
                    <a:pt x="730" y="365"/>
                  </a:lnTo>
                  <a:lnTo>
                    <a:pt x="730" y="365"/>
                  </a:lnTo>
                  <a:lnTo>
                    <a:pt x="730" y="365"/>
                  </a:lnTo>
                  <a:lnTo>
                    <a:pt x="732" y="365"/>
                  </a:lnTo>
                  <a:lnTo>
                    <a:pt x="732" y="365"/>
                  </a:lnTo>
                  <a:lnTo>
                    <a:pt x="732" y="365"/>
                  </a:lnTo>
                  <a:lnTo>
                    <a:pt x="732" y="365"/>
                  </a:lnTo>
                  <a:lnTo>
                    <a:pt x="733" y="365"/>
                  </a:lnTo>
                  <a:lnTo>
                    <a:pt x="733" y="365"/>
                  </a:lnTo>
                  <a:lnTo>
                    <a:pt x="733" y="365"/>
                  </a:lnTo>
                  <a:lnTo>
                    <a:pt x="735" y="366"/>
                  </a:lnTo>
                  <a:close/>
                  <a:moveTo>
                    <a:pt x="916" y="231"/>
                  </a:moveTo>
                  <a:lnTo>
                    <a:pt x="894" y="216"/>
                  </a:lnTo>
                  <a:lnTo>
                    <a:pt x="896" y="212"/>
                  </a:lnTo>
                  <a:lnTo>
                    <a:pt x="896" y="212"/>
                  </a:lnTo>
                  <a:lnTo>
                    <a:pt x="898" y="212"/>
                  </a:lnTo>
                  <a:lnTo>
                    <a:pt x="898" y="212"/>
                  </a:lnTo>
                  <a:lnTo>
                    <a:pt x="898" y="214"/>
                  </a:lnTo>
                  <a:lnTo>
                    <a:pt x="900" y="214"/>
                  </a:lnTo>
                  <a:lnTo>
                    <a:pt x="900" y="214"/>
                  </a:lnTo>
                  <a:lnTo>
                    <a:pt x="900" y="214"/>
                  </a:lnTo>
                  <a:lnTo>
                    <a:pt x="901" y="214"/>
                  </a:lnTo>
                  <a:lnTo>
                    <a:pt x="901" y="214"/>
                  </a:lnTo>
                  <a:lnTo>
                    <a:pt x="901" y="214"/>
                  </a:lnTo>
                  <a:lnTo>
                    <a:pt x="903" y="214"/>
                  </a:lnTo>
                  <a:lnTo>
                    <a:pt x="903" y="214"/>
                  </a:lnTo>
                  <a:lnTo>
                    <a:pt x="903" y="214"/>
                  </a:lnTo>
                  <a:lnTo>
                    <a:pt x="905" y="214"/>
                  </a:lnTo>
                  <a:lnTo>
                    <a:pt x="905" y="214"/>
                  </a:lnTo>
                  <a:lnTo>
                    <a:pt x="905" y="214"/>
                  </a:lnTo>
                  <a:lnTo>
                    <a:pt x="907" y="214"/>
                  </a:lnTo>
                  <a:lnTo>
                    <a:pt x="907" y="214"/>
                  </a:lnTo>
                  <a:lnTo>
                    <a:pt x="907" y="214"/>
                  </a:lnTo>
                  <a:lnTo>
                    <a:pt x="909" y="214"/>
                  </a:lnTo>
                  <a:lnTo>
                    <a:pt x="909" y="214"/>
                  </a:lnTo>
                  <a:lnTo>
                    <a:pt x="909" y="214"/>
                  </a:lnTo>
                  <a:lnTo>
                    <a:pt x="909" y="216"/>
                  </a:lnTo>
                  <a:lnTo>
                    <a:pt x="910" y="216"/>
                  </a:lnTo>
                  <a:lnTo>
                    <a:pt x="910" y="214"/>
                  </a:lnTo>
                  <a:lnTo>
                    <a:pt x="910" y="214"/>
                  </a:lnTo>
                  <a:lnTo>
                    <a:pt x="912" y="214"/>
                  </a:lnTo>
                  <a:lnTo>
                    <a:pt x="912" y="214"/>
                  </a:lnTo>
                  <a:lnTo>
                    <a:pt x="912" y="214"/>
                  </a:lnTo>
                  <a:lnTo>
                    <a:pt x="912" y="214"/>
                  </a:lnTo>
                  <a:lnTo>
                    <a:pt x="914" y="214"/>
                  </a:lnTo>
                  <a:lnTo>
                    <a:pt x="914" y="214"/>
                  </a:lnTo>
                  <a:lnTo>
                    <a:pt x="914" y="214"/>
                  </a:lnTo>
                  <a:lnTo>
                    <a:pt x="914" y="214"/>
                  </a:lnTo>
                  <a:lnTo>
                    <a:pt x="916" y="214"/>
                  </a:lnTo>
                  <a:lnTo>
                    <a:pt x="916" y="214"/>
                  </a:lnTo>
                  <a:lnTo>
                    <a:pt x="916" y="214"/>
                  </a:lnTo>
                  <a:lnTo>
                    <a:pt x="916" y="214"/>
                  </a:lnTo>
                  <a:lnTo>
                    <a:pt x="918" y="214"/>
                  </a:lnTo>
                  <a:lnTo>
                    <a:pt x="918" y="214"/>
                  </a:lnTo>
                  <a:lnTo>
                    <a:pt x="918" y="214"/>
                  </a:lnTo>
                  <a:lnTo>
                    <a:pt x="918" y="214"/>
                  </a:lnTo>
                  <a:lnTo>
                    <a:pt x="919" y="214"/>
                  </a:lnTo>
                  <a:lnTo>
                    <a:pt x="919" y="212"/>
                  </a:lnTo>
                  <a:lnTo>
                    <a:pt x="919" y="212"/>
                  </a:lnTo>
                  <a:lnTo>
                    <a:pt x="919" y="212"/>
                  </a:lnTo>
                  <a:lnTo>
                    <a:pt x="919" y="212"/>
                  </a:lnTo>
                  <a:lnTo>
                    <a:pt x="921" y="212"/>
                  </a:lnTo>
                  <a:lnTo>
                    <a:pt x="921" y="212"/>
                  </a:lnTo>
                  <a:lnTo>
                    <a:pt x="921" y="212"/>
                  </a:lnTo>
                  <a:lnTo>
                    <a:pt x="921" y="212"/>
                  </a:lnTo>
                  <a:lnTo>
                    <a:pt x="921" y="211"/>
                  </a:lnTo>
                  <a:lnTo>
                    <a:pt x="923" y="211"/>
                  </a:lnTo>
                  <a:lnTo>
                    <a:pt x="923" y="211"/>
                  </a:lnTo>
                  <a:lnTo>
                    <a:pt x="923" y="211"/>
                  </a:lnTo>
                  <a:lnTo>
                    <a:pt x="923" y="211"/>
                  </a:lnTo>
                  <a:lnTo>
                    <a:pt x="923" y="211"/>
                  </a:lnTo>
                  <a:lnTo>
                    <a:pt x="923" y="209"/>
                  </a:lnTo>
                  <a:lnTo>
                    <a:pt x="925" y="209"/>
                  </a:lnTo>
                  <a:lnTo>
                    <a:pt x="925" y="209"/>
                  </a:lnTo>
                  <a:lnTo>
                    <a:pt x="925" y="209"/>
                  </a:lnTo>
                  <a:lnTo>
                    <a:pt x="925" y="209"/>
                  </a:lnTo>
                  <a:lnTo>
                    <a:pt x="925" y="209"/>
                  </a:lnTo>
                  <a:lnTo>
                    <a:pt x="925" y="207"/>
                  </a:lnTo>
                  <a:lnTo>
                    <a:pt x="925" y="207"/>
                  </a:lnTo>
                  <a:lnTo>
                    <a:pt x="925" y="207"/>
                  </a:lnTo>
                  <a:lnTo>
                    <a:pt x="927" y="207"/>
                  </a:lnTo>
                  <a:lnTo>
                    <a:pt x="927" y="207"/>
                  </a:lnTo>
                  <a:lnTo>
                    <a:pt x="927" y="207"/>
                  </a:lnTo>
                  <a:lnTo>
                    <a:pt x="927" y="205"/>
                  </a:lnTo>
                  <a:lnTo>
                    <a:pt x="927" y="205"/>
                  </a:lnTo>
                  <a:lnTo>
                    <a:pt x="927" y="205"/>
                  </a:lnTo>
                  <a:lnTo>
                    <a:pt x="927" y="205"/>
                  </a:lnTo>
                  <a:lnTo>
                    <a:pt x="927" y="205"/>
                  </a:lnTo>
                  <a:lnTo>
                    <a:pt x="927" y="205"/>
                  </a:lnTo>
                  <a:lnTo>
                    <a:pt x="927" y="203"/>
                  </a:lnTo>
                  <a:lnTo>
                    <a:pt x="927" y="203"/>
                  </a:lnTo>
                  <a:lnTo>
                    <a:pt x="927" y="203"/>
                  </a:lnTo>
                  <a:lnTo>
                    <a:pt x="928" y="203"/>
                  </a:lnTo>
                  <a:lnTo>
                    <a:pt x="928" y="203"/>
                  </a:lnTo>
                  <a:lnTo>
                    <a:pt x="928" y="203"/>
                  </a:lnTo>
                  <a:lnTo>
                    <a:pt x="928" y="203"/>
                  </a:lnTo>
                  <a:lnTo>
                    <a:pt x="928" y="202"/>
                  </a:lnTo>
                  <a:lnTo>
                    <a:pt x="928" y="202"/>
                  </a:lnTo>
                  <a:lnTo>
                    <a:pt x="928" y="202"/>
                  </a:lnTo>
                  <a:lnTo>
                    <a:pt x="928" y="202"/>
                  </a:lnTo>
                  <a:lnTo>
                    <a:pt x="928" y="202"/>
                  </a:lnTo>
                  <a:lnTo>
                    <a:pt x="928" y="202"/>
                  </a:lnTo>
                  <a:lnTo>
                    <a:pt x="928" y="200"/>
                  </a:lnTo>
                  <a:lnTo>
                    <a:pt x="928" y="200"/>
                  </a:lnTo>
                  <a:lnTo>
                    <a:pt x="928" y="200"/>
                  </a:lnTo>
                  <a:lnTo>
                    <a:pt x="928" y="200"/>
                  </a:lnTo>
                  <a:lnTo>
                    <a:pt x="928" y="200"/>
                  </a:lnTo>
                  <a:lnTo>
                    <a:pt x="928" y="200"/>
                  </a:lnTo>
                  <a:lnTo>
                    <a:pt x="928" y="200"/>
                  </a:lnTo>
                  <a:lnTo>
                    <a:pt x="928" y="198"/>
                  </a:lnTo>
                  <a:lnTo>
                    <a:pt x="928" y="198"/>
                  </a:lnTo>
                  <a:lnTo>
                    <a:pt x="928" y="198"/>
                  </a:lnTo>
                  <a:lnTo>
                    <a:pt x="928" y="198"/>
                  </a:lnTo>
                  <a:lnTo>
                    <a:pt x="928" y="198"/>
                  </a:lnTo>
                  <a:lnTo>
                    <a:pt x="928" y="198"/>
                  </a:lnTo>
                  <a:lnTo>
                    <a:pt x="928" y="198"/>
                  </a:lnTo>
                  <a:lnTo>
                    <a:pt x="928" y="196"/>
                  </a:lnTo>
                  <a:lnTo>
                    <a:pt x="928" y="196"/>
                  </a:lnTo>
                  <a:lnTo>
                    <a:pt x="928" y="196"/>
                  </a:lnTo>
                  <a:lnTo>
                    <a:pt x="928" y="196"/>
                  </a:lnTo>
                  <a:lnTo>
                    <a:pt x="927" y="196"/>
                  </a:lnTo>
                  <a:lnTo>
                    <a:pt x="927" y="196"/>
                  </a:lnTo>
                  <a:lnTo>
                    <a:pt x="927" y="196"/>
                  </a:lnTo>
                  <a:lnTo>
                    <a:pt x="927" y="196"/>
                  </a:lnTo>
                  <a:lnTo>
                    <a:pt x="927" y="194"/>
                  </a:lnTo>
                  <a:lnTo>
                    <a:pt x="927" y="194"/>
                  </a:lnTo>
                  <a:lnTo>
                    <a:pt x="927" y="194"/>
                  </a:lnTo>
                  <a:lnTo>
                    <a:pt x="927" y="194"/>
                  </a:lnTo>
                  <a:lnTo>
                    <a:pt x="927" y="194"/>
                  </a:lnTo>
                  <a:lnTo>
                    <a:pt x="927" y="194"/>
                  </a:lnTo>
                  <a:lnTo>
                    <a:pt x="927" y="194"/>
                  </a:lnTo>
                  <a:lnTo>
                    <a:pt x="927" y="194"/>
                  </a:lnTo>
                  <a:lnTo>
                    <a:pt x="927" y="192"/>
                  </a:lnTo>
                  <a:lnTo>
                    <a:pt x="925" y="192"/>
                  </a:lnTo>
                  <a:lnTo>
                    <a:pt x="925" y="192"/>
                  </a:lnTo>
                  <a:lnTo>
                    <a:pt x="925" y="192"/>
                  </a:lnTo>
                  <a:lnTo>
                    <a:pt x="925" y="192"/>
                  </a:lnTo>
                  <a:lnTo>
                    <a:pt x="925" y="192"/>
                  </a:lnTo>
                  <a:lnTo>
                    <a:pt x="925" y="192"/>
                  </a:lnTo>
                  <a:lnTo>
                    <a:pt x="925" y="192"/>
                  </a:lnTo>
                  <a:lnTo>
                    <a:pt x="925" y="192"/>
                  </a:lnTo>
                  <a:lnTo>
                    <a:pt x="923" y="192"/>
                  </a:lnTo>
                  <a:lnTo>
                    <a:pt x="923" y="191"/>
                  </a:lnTo>
                  <a:lnTo>
                    <a:pt x="923" y="191"/>
                  </a:lnTo>
                  <a:lnTo>
                    <a:pt x="923" y="191"/>
                  </a:lnTo>
                  <a:lnTo>
                    <a:pt x="923" y="191"/>
                  </a:lnTo>
                  <a:lnTo>
                    <a:pt x="923" y="191"/>
                  </a:lnTo>
                  <a:lnTo>
                    <a:pt x="923" y="191"/>
                  </a:lnTo>
                  <a:lnTo>
                    <a:pt x="923" y="191"/>
                  </a:lnTo>
                  <a:lnTo>
                    <a:pt x="923" y="191"/>
                  </a:lnTo>
                  <a:lnTo>
                    <a:pt x="923" y="191"/>
                  </a:lnTo>
                  <a:lnTo>
                    <a:pt x="921" y="191"/>
                  </a:lnTo>
                  <a:lnTo>
                    <a:pt x="921" y="191"/>
                  </a:lnTo>
                  <a:lnTo>
                    <a:pt x="921" y="191"/>
                  </a:lnTo>
                  <a:lnTo>
                    <a:pt x="921" y="191"/>
                  </a:lnTo>
                  <a:lnTo>
                    <a:pt x="921" y="191"/>
                  </a:lnTo>
                  <a:lnTo>
                    <a:pt x="921" y="191"/>
                  </a:lnTo>
                  <a:lnTo>
                    <a:pt x="921" y="191"/>
                  </a:lnTo>
                  <a:lnTo>
                    <a:pt x="921" y="191"/>
                  </a:lnTo>
                  <a:lnTo>
                    <a:pt x="921" y="191"/>
                  </a:lnTo>
                  <a:lnTo>
                    <a:pt x="919" y="191"/>
                  </a:lnTo>
                  <a:lnTo>
                    <a:pt x="919" y="191"/>
                  </a:lnTo>
                  <a:lnTo>
                    <a:pt x="919" y="191"/>
                  </a:lnTo>
                  <a:lnTo>
                    <a:pt x="919" y="191"/>
                  </a:lnTo>
                  <a:lnTo>
                    <a:pt x="919" y="191"/>
                  </a:lnTo>
                  <a:lnTo>
                    <a:pt x="919" y="191"/>
                  </a:lnTo>
                  <a:lnTo>
                    <a:pt x="919" y="191"/>
                  </a:lnTo>
                  <a:lnTo>
                    <a:pt x="919" y="191"/>
                  </a:lnTo>
                  <a:lnTo>
                    <a:pt x="918" y="191"/>
                  </a:lnTo>
                  <a:lnTo>
                    <a:pt x="918" y="191"/>
                  </a:lnTo>
                  <a:lnTo>
                    <a:pt x="918" y="191"/>
                  </a:lnTo>
                  <a:lnTo>
                    <a:pt x="918" y="191"/>
                  </a:lnTo>
                  <a:lnTo>
                    <a:pt x="918" y="191"/>
                  </a:lnTo>
                  <a:lnTo>
                    <a:pt x="918" y="191"/>
                  </a:lnTo>
                  <a:lnTo>
                    <a:pt x="918" y="191"/>
                  </a:lnTo>
                  <a:lnTo>
                    <a:pt x="916" y="191"/>
                  </a:lnTo>
                  <a:lnTo>
                    <a:pt x="916" y="191"/>
                  </a:lnTo>
                  <a:lnTo>
                    <a:pt x="916" y="191"/>
                  </a:lnTo>
                  <a:lnTo>
                    <a:pt x="916" y="191"/>
                  </a:lnTo>
                  <a:lnTo>
                    <a:pt x="916" y="192"/>
                  </a:lnTo>
                  <a:lnTo>
                    <a:pt x="916" y="192"/>
                  </a:lnTo>
                  <a:lnTo>
                    <a:pt x="914" y="192"/>
                  </a:lnTo>
                  <a:lnTo>
                    <a:pt x="914" y="192"/>
                  </a:lnTo>
                  <a:lnTo>
                    <a:pt x="914" y="192"/>
                  </a:lnTo>
                  <a:lnTo>
                    <a:pt x="914" y="192"/>
                  </a:lnTo>
                  <a:lnTo>
                    <a:pt x="914" y="192"/>
                  </a:lnTo>
                  <a:lnTo>
                    <a:pt x="914" y="192"/>
                  </a:lnTo>
                  <a:lnTo>
                    <a:pt x="912" y="192"/>
                  </a:lnTo>
                  <a:lnTo>
                    <a:pt x="912" y="192"/>
                  </a:lnTo>
                  <a:lnTo>
                    <a:pt x="912" y="192"/>
                  </a:lnTo>
                  <a:lnTo>
                    <a:pt x="912" y="194"/>
                  </a:lnTo>
                  <a:lnTo>
                    <a:pt x="912" y="194"/>
                  </a:lnTo>
                  <a:lnTo>
                    <a:pt x="910" y="194"/>
                  </a:lnTo>
                  <a:lnTo>
                    <a:pt x="910" y="194"/>
                  </a:lnTo>
                  <a:lnTo>
                    <a:pt x="909" y="196"/>
                  </a:lnTo>
                  <a:lnTo>
                    <a:pt x="909" y="196"/>
                  </a:lnTo>
                  <a:lnTo>
                    <a:pt x="909" y="196"/>
                  </a:lnTo>
                  <a:lnTo>
                    <a:pt x="907" y="196"/>
                  </a:lnTo>
                  <a:lnTo>
                    <a:pt x="907" y="198"/>
                  </a:lnTo>
                  <a:lnTo>
                    <a:pt x="905" y="198"/>
                  </a:lnTo>
                  <a:lnTo>
                    <a:pt x="905" y="198"/>
                  </a:lnTo>
                  <a:lnTo>
                    <a:pt x="905" y="198"/>
                  </a:lnTo>
                  <a:lnTo>
                    <a:pt x="905" y="200"/>
                  </a:lnTo>
                  <a:lnTo>
                    <a:pt x="903" y="200"/>
                  </a:lnTo>
                  <a:lnTo>
                    <a:pt x="903" y="200"/>
                  </a:lnTo>
                  <a:lnTo>
                    <a:pt x="903" y="200"/>
                  </a:lnTo>
                  <a:lnTo>
                    <a:pt x="901" y="200"/>
                  </a:lnTo>
                  <a:lnTo>
                    <a:pt x="901" y="202"/>
                  </a:lnTo>
                  <a:lnTo>
                    <a:pt x="901" y="202"/>
                  </a:lnTo>
                  <a:lnTo>
                    <a:pt x="901" y="202"/>
                  </a:lnTo>
                  <a:lnTo>
                    <a:pt x="900" y="202"/>
                  </a:lnTo>
                  <a:lnTo>
                    <a:pt x="900" y="202"/>
                  </a:lnTo>
                  <a:lnTo>
                    <a:pt x="900" y="203"/>
                  </a:lnTo>
                  <a:lnTo>
                    <a:pt x="898" y="203"/>
                  </a:lnTo>
                  <a:lnTo>
                    <a:pt x="898" y="203"/>
                  </a:lnTo>
                  <a:lnTo>
                    <a:pt x="898" y="203"/>
                  </a:lnTo>
                  <a:lnTo>
                    <a:pt x="898" y="203"/>
                  </a:lnTo>
                  <a:lnTo>
                    <a:pt x="896" y="203"/>
                  </a:lnTo>
                  <a:lnTo>
                    <a:pt x="896" y="203"/>
                  </a:lnTo>
                  <a:lnTo>
                    <a:pt x="896" y="205"/>
                  </a:lnTo>
                  <a:lnTo>
                    <a:pt x="896" y="205"/>
                  </a:lnTo>
                  <a:lnTo>
                    <a:pt x="894" y="205"/>
                  </a:lnTo>
                  <a:lnTo>
                    <a:pt x="894" y="205"/>
                  </a:lnTo>
                  <a:lnTo>
                    <a:pt x="894" y="205"/>
                  </a:lnTo>
                  <a:lnTo>
                    <a:pt x="894" y="205"/>
                  </a:lnTo>
                  <a:lnTo>
                    <a:pt x="892" y="205"/>
                  </a:lnTo>
                  <a:lnTo>
                    <a:pt x="892" y="205"/>
                  </a:lnTo>
                  <a:lnTo>
                    <a:pt x="892" y="205"/>
                  </a:lnTo>
                  <a:lnTo>
                    <a:pt x="892" y="207"/>
                  </a:lnTo>
                  <a:lnTo>
                    <a:pt x="891" y="207"/>
                  </a:lnTo>
                  <a:lnTo>
                    <a:pt x="891" y="207"/>
                  </a:lnTo>
                  <a:lnTo>
                    <a:pt x="891" y="207"/>
                  </a:lnTo>
                  <a:lnTo>
                    <a:pt x="891" y="207"/>
                  </a:lnTo>
                  <a:lnTo>
                    <a:pt x="889" y="207"/>
                  </a:lnTo>
                  <a:lnTo>
                    <a:pt x="889" y="207"/>
                  </a:lnTo>
                  <a:lnTo>
                    <a:pt x="889" y="207"/>
                  </a:lnTo>
                  <a:lnTo>
                    <a:pt x="889" y="207"/>
                  </a:lnTo>
                  <a:lnTo>
                    <a:pt x="887" y="207"/>
                  </a:lnTo>
                  <a:lnTo>
                    <a:pt x="887" y="207"/>
                  </a:lnTo>
                  <a:lnTo>
                    <a:pt x="887" y="207"/>
                  </a:lnTo>
                  <a:lnTo>
                    <a:pt x="887" y="207"/>
                  </a:lnTo>
                  <a:lnTo>
                    <a:pt x="887" y="207"/>
                  </a:lnTo>
                  <a:lnTo>
                    <a:pt x="885" y="207"/>
                  </a:lnTo>
                  <a:lnTo>
                    <a:pt x="885" y="207"/>
                  </a:lnTo>
                  <a:lnTo>
                    <a:pt x="885" y="207"/>
                  </a:lnTo>
                  <a:lnTo>
                    <a:pt x="885" y="207"/>
                  </a:lnTo>
                  <a:lnTo>
                    <a:pt x="885" y="207"/>
                  </a:lnTo>
                  <a:lnTo>
                    <a:pt x="883" y="207"/>
                  </a:lnTo>
                  <a:lnTo>
                    <a:pt x="883" y="207"/>
                  </a:lnTo>
                  <a:lnTo>
                    <a:pt x="883" y="207"/>
                  </a:lnTo>
                  <a:lnTo>
                    <a:pt x="883" y="207"/>
                  </a:lnTo>
                  <a:lnTo>
                    <a:pt x="882" y="207"/>
                  </a:lnTo>
                  <a:lnTo>
                    <a:pt x="882" y="207"/>
                  </a:lnTo>
                  <a:lnTo>
                    <a:pt x="882" y="207"/>
                  </a:lnTo>
                  <a:lnTo>
                    <a:pt x="882" y="207"/>
                  </a:lnTo>
                  <a:lnTo>
                    <a:pt x="882" y="207"/>
                  </a:lnTo>
                  <a:lnTo>
                    <a:pt x="882" y="207"/>
                  </a:lnTo>
                  <a:lnTo>
                    <a:pt x="880" y="207"/>
                  </a:lnTo>
                  <a:lnTo>
                    <a:pt x="880" y="207"/>
                  </a:lnTo>
                  <a:lnTo>
                    <a:pt x="880" y="207"/>
                  </a:lnTo>
                  <a:lnTo>
                    <a:pt x="880" y="207"/>
                  </a:lnTo>
                  <a:lnTo>
                    <a:pt x="880" y="205"/>
                  </a:lnTo>
                  <a:lnTo>
                    <a:pt x="878" y="205"/>
                  </a:lnTo>
                  <a:lnTo>
                    <a:pt x="878" y="205"/>
                  </a:lnTo>
                  <a:lnTo>
                    <a:pt x="878" y="205"/>
                  </a:lnTo>
                  <a:lnTo>
                    <a:pt x="878" y="205"/>
                  </a:lnTo>
                  <a:lnTo>
                    <a:pt x="878" y="205"/>
                  </a:lnTo>
                  <a:lnTo>
                    <a:pt x="878" y="205"/>
                  </a:lnTo>
                  <a:lnTo>
                    <a:pt x="876" y="203"/>
                  </a:lnTo>
                  <a:lnTo>
                    <a:pt x="876" y="203"/>
                  </a:lnTo>
                  <a:lnTo>
                    <a:pt x="876" y="203"/>
                  </a:lnTo>
                  <a:lnTo>
                    <a:pt x="876" y="203"/>
                  </a:lnTo>
                  <a:lnTo>
                    <a:pt x="874" y="203"/>
                  </a:lnTo>
                  <a:lnTo>
                    <a:pt x="874" y="202"/>
                  </a:lnTo>
                  <a:lnTo>
                    <a:pt x="874" y="202"/>
                  </a:lnTo>
                  <a:lnTo>
                    <a:pt x="874" y="202"/>
                  </a:lnTo>
                  <a:lnTo>
                    <a:pt x="872" y="202"/>
                  </a:lnTo>
                  <a:lnTo>
                    <a:pt x="872" y="202"/>
                  </a:lnTo>
                  <a:lnTo>
                    <a:pt x="872" y="200"/>
                  </a:lnTo>
                  <a:lnTo>
                    <a:pt x="872" y="200"/>
                  </a:lnTo>
                  <a:lnTo>
                    <a:pt x="872" y="200"/>
                  </a:lnTo>
                  <a:lnTo>
                    <a:pt x="871" y="200"/>
                  </a:lnTo>
                  <a:lnTo>
                    <a:pt x="871" y="198"/>
                  </a:lnTo>
                  <a:lnTo>
                    <a:pt x="871" y="198"/>
                  </a:lnTo>
                  <a:lnTo>
                    <a:pt x="871" y="198"/>
                  </a:lnTo>
                  <a:lnTo>
                    <a:pt x="871" y="198"/>
                  </a:lnTo>
                  <a:lnTo>
                    <a:pt x="871" y="196"/>
                  </a:lnTo>
                  <a:lnTo>
                    <a:pt x="871" y="196"/>
                  </a:lnTo>
                  <a:lnTo>
                    <a:pt x="869" y="196"/>
                  </a:lnTo>
                  <a:lnTo>
                    <a:pt x="869" y="196"/>
                  </a:lnTo>
                  <a:lnTo>
                    <a:pt x="869" y="194"/>
                  </a:lnTo>
                  <a:lnTo>
                    <a:pt x="869" y="194"/>
                  </a:lnTo>
                  <a:lnTo>
                    <a:pt x="869" y="194"/>
                  </a:lnTo>
                  <a:lnTo>
                    <a:pt x="869" y="194"/>
                  </a:lnTo>
                  <a:lnTo>
                    <a:pt x="869" y="192"/>
                  </a:lnTo>
                  <a:lnTo>
                    <a:pt x="869" y="192"/>
                  </a:lnTo>
                  <a:lnTo>
                    <a:pt x="869" y="192"/>
                  </a:lnTo>
                  <a:lnTo>
                    <a:pt x="869" y="192"/>
                  </a:lnTo>
                  <a:lnTo>
                    <a:pt x="869" y="191"/>
                  </a:lnTo>
                  <a:lnTo>
                    <a:pt x="869" y="191"/>
                  </a:lnTo>
                  <a:lnTo>
                    <a:pt x="869" y="191"/>
                  </a:lnTo>
                  <a:lnTo>
                    <a:pt x="869" y="191"/>
                  </a:lnTo>
                  <a:lnTo>
                    <a:pt x="869" y="189"/>
                  </a:lnTo>
                  <a:lnTo>
                    <a:pt x="869" y="189"/>
                  </a:lnTo>
                  <a:lnTo>
                    <a:pt x="869" y="189"/>
                  </a:lnTo>
                  <a:lnTo>
                    <a:pt x="869" y="189"/>
                  </a:lnTo>
                  <a:lnTo>
                    <a:pt x="869" y="187"/>
                  </a:lnTo>
                  <a:lnTo>
                    <a:pt x="869" y="187"/>
                  </a:lnTo>
                  <a:lnTo>
                    <a:pt x="869" y="187"/>
                  </a:lnTo>
                  <a:lnTo>
                    <a:pt x="869" y="185"/>
                  </a:lnTo>
                  <a:lnTo>
                    <a:pt x="869" y="185"/>
                  </a:lnTo>
                  <a:lnTo>
                    <a:pt x="869" y="185"/>
                  </a:lnTo>
                  <a:lnTo>
                    <a:pt x="869" y="185"/>
                  </a:lnTo>
                  <a:lnTo>
                    <a:pt x="869" y="183"/>
                  </a:lnTo>
                  <a:lnTo>
                    <a:pt x="869" y="183"/>
                  </a:lnTo>
                  <a:lnTo>
                    <a:pt x="869" y="183"/>
                  </a:lnTo>
                  <a:lnTo>
                    <a:pt x="869" y="182"/>
                  </a:lnTo>
                  <a:lnTo>
                    <a:pt x="869" y="182"/>
                  </a:lnTo>
                  <a:lnTo>
                    <a:pt x="869" y="182"/>
                  </a:lnTo>
                  <a:lnTo>
                    <a:pt x="869" y="182"/>
                  </a:lnTo>
                  <a:lnTo>
                    <a:pt x="869" y="180"/>
                  </a:lnTo>
                  <a:lnTo>
                    <a:pt x="871" y="180"/>
                  </a:lnTo>
                  <a:lnTo>
                    <a:pt x="871" y="180"/>
                  </a:lnTo>
                  <a:lnTo>
                    <a:pt x="871" y="178"/>
                  </a:lnTo>
                  <a:lnTo>
                    <a:pt x="871" y="178"/>
                  </a:lnTo>
                  <a:lnTo>
                    <a:pt x="871" y="178"/>
                  </a:lnTo>
                  <a:lnTo>
                    <a:pt x="871" y="176"/>
                  </a:lnTo>
                  <a:lnTo>
                    <a:pt x="871" y="176"/>
                  </a:lnTo>
                  <a:lnTo>
                    <a:pt x="872" y="176"/>
                  </a:lnTo>
                  <a:lnTo>
                    <a:pt x="872" y="174"/>
                  </a:lnTo>
                  <a:lnTo>
                    <a:pt x="872" y="174"/>
                  </a:lnTo>
                  <a:lnTo>
                    <a:pt x="872" y="174"/>
                  </a:lnTo>
                  <a:lnTo>
                    <a:pt x="872" y="174"/>
                  </a:lnTo>
                  <a:lnTo>
                    <a:pt x="872" y="174"/>
                  </a:lnTo>
                  <a:lnTo>
                    <a:pt x="872" y="174"/>
                  </a:lnTo>
                  <a:lnTo>
                    <a:pt x="872" y="174"/>
                  </a:lnTo>
                  <a:lnTo>
                    <a:pt x="874" y="173"/>
                  </a:lnTo>
                  <a:lnTo>
                    <a:pt x="874" y="173"/>
                  </a:lnTo>
                  <a:lnTo>
                    <a:pt x="874" y="173"/>
                  </a:lnTo>
                  <a:lnTo>
                    <a:pt x="874" y="173"/>
                  </a:lnTo>
                  <a:lnTo>
                    <a:pt x="874" y="173"/>
                  </a:lnTo>
                  <a:lnTo>
                    <a:pt x="874" y="171"/>
                  </a:lnTo>
                  <a:lnTo>
                    <a:pt x="876" y="171"/>
                  </a:lnTo>
                  <a:lnTo>
                    <a:pt x="876" y="171"/>
                  </a:lnTo>
                  <a:lnTo>
                    <a:pt x="876" y="171"/>
                  </a:lnTo>
                  <a:lnTo>
                    <a:pt x="876" y="171"/>
                  </a:lnTo>
                  <a:lnTo>
                    <a:pt x="876" y="171"/>
                  </a:lnTo>
                  <a:lnTo>
                    <a:pt x="876" y="169"/>
                  </a:lnTo>
                  <a:lnTo>
                    <a:pt x="878" y="169"/>
                  </a:lnTo>
                  <a:lnTo>
                    <a:pt x="878" y="169"/>
                  </a:lnTo>
                  <a:lnTo>
                    <a:pt x="878" y="169"/>
                  </a:lnTo>
                  <a:lnTo>
                    <a:pt x="878" y="169"/>
                  </a:lnTo>
                  <a:lnTo>
                    <a:pt x="878" y="169"/>
                  </a:lnTo>
                  <a:lnTo>
                    <a:pt x="880" y="169"/>
                  </a:lnTo>
                  <a:lnTo>
                    <a:pt x="880" y="167"/>
                  </a:lnTo>
                  <a:lnTo>
                    <a:pt x="880" y="167"/>
                  </a:lnTo>
                  <a:lnTo>
                    <a:pt x="880" y="167"/>
                  </a:lnTo>
                  <a:lnTo>
                    <a:pt x="880" y="167"/>
                  </a:lnTo>
                  <a:lnTo>
                    <a:pt x="882" y="167"/>
                  </a:lnTo>
                  <a:lnTo>
                    <a:pt x="882" y="167"/>
                  </a:lnTo>
                  <a:lnTo>
                    <a:pt x="882" y="167"/>
                  </a:lnTo>
                  <a:lnTo>
                    <a:pt x="882" y="167"/>
                  </a:lnTo>
                  <a:lnTo>
                    <a:pt x="882" y="165"/>
                  </a:lnTo>
                  <a:lnTo>
                    <a:pt x="882" y="165"/>
                  </a:lnTo>
                  <a:lnTo>
                    <a:pt x="883" y="165"/>
                  </a:lnTo>
                  <a:lnTo>
                    <a:pt x="883" y="165"/>
                  </a:lnTo>
                  <a:lnTo>
                    <a:pt x="883" y="165"/>
                  </a:lnTo>
                  <a:lnTo>
                    <a:pt x="883" y="165"/>
                  </a:lnTo>
                  <a:lnTo>
                    <a:pt x="883" y="165"/>
                  </a:lnTo>
                  <a:lnTo>
                    <a:pt x="885" y="165"/>
                  </a:lnTo>
                  <a:lnTo>
                    <a:pt x="885" y="165"/>
                  </a:lnTo>
                  <a:lnTo>
                    <a:pt x="885" y="165"/>
                  </a:lnTo>
                  <a:lnTo>
                    <a:pt x="885" y="165"/>
                  </a:lnTo>
                  <a:lnTo>
                    <a:pt x="885" y="165"/>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2"/>
                  </a:lnTo>
                  <a:lnTo>
                    <a:pt x="885" y="162"/>
                  </a:lnTo>
                  <a:lnTo>
                    <a:pt x="885" y="162"/>
                  </a:lnTo>
                  <a:lnTo>
                    <a:pt x="885" y="162"/>
                  </a:lnTo>
                  <a:lnTo>
                    <a:pt x="885" y="162"/>
                  </a:lnTo>
                  <a:lnTo>
                    <a:pt x="885" y="162"/>
                  </a:lnTo>
                  <a:lnTo>
                    <a:pt x="885" y="160"/>
                  </a:lnTo>
                  <a:lnTo>
                    <a:pt x="885" y="160"/>
                  </a:lnTo>
                  <a:lnTo>
                    <a:pt x="885" y="160"/>
                  </a:lnTo>
                  <a:lnTo>
                    <a:pt x="883" y="160"/>
                  </a:lnTo>
                  <a:lnTo>
                    <a:pt x="883" y="160"/>
                  </a:lnTo>
                  <a:lnTo>
                    <a:pt x="883" y="160"/>
                  </a:lnTo>
                  <a:lnTo>
                    <a:pt x="883" y="160"/>
                  </a:lnTo>
                  <a:lnTo>
                    <a:pt x="883" y="160"/>
                  </a:lnTo>
                  <a:lnTo>
                    <a:pt x="883" y="160"/>
                  </a:lnTo>
                  <a:lnTo>
                    <a:pt x="883" y="160"/>
                  </a:lnTo>
                  <a:lnTo>
                    <a:pt x="883" y="160"/>
                  </a:lnTo>
                  <a:lnTo>
                    <a:pt x="885" y="156"/>
                  </a:lnTo>
                  <a:lnTo>
                    <a:pt x="905" y="169"/>
                  </a:lnTo>
                  <a:lnTo>
                    <a:pt x="903" y="171"/>
                  </a:lnTo>
                  <a:lnTo>
                    <a:pt x="903" y="171"/>
                  </a:lnTo>
                  <a:lnTo>
                    <a:pt x="901" y="171"/>
                  </a:lnTo>
                  <a:lnTo>
                    <a:pt x="901" y="171"/>
                  </a:lnTo>
                  <a:lnTo>
                    <a:pt x="901" y="171"/>
                  </a:lnTo>
                  <a:lnTo>
                    <a:pt x="900" y="171"/>
                  </a:lnTo>
                  <a:lnTo>
                    <a:pt x="900" y="171"/>
                  </a:lnTo>
                  <a:lnTo>
                    <a:pt x="900" y="171"/>
                  </a:lnTo>
                  <a:lnTo>
                    <a:pt x="898" y="171"/>
                  </a:lnTo>
                  <a:lnTo>
                    <a:pt x="898" y="171"/>
                  </a:lnTo>
                  <a:lnTo>
                    <a:pt x="898" y="171"/>
                  </a:lnTo>
                  <a:lnTo>
                    <a:pt x="898" y="171"/>
                  </a:lnTo>
                  <a:lnTo>
                    <a:pt x="896" y="169"/>
                  </a:lnTo>
                  <a:lnTo>
                    <a:pt x="896" y="169"/>
                  </a:lnTo>
                  <a:lnTo>
                    <a:pt x="896" y="169"/>
                  </a:lnTo>
                  <a:lnTo>
                    <a:pt x="894" y="169"/>
                  </a:lnTo>
                  <a:lnTo>
                    <a:pt x="894" y="169"/>
                  </a:lnTo>
                  <a:lnTo>
                    <a:pt x="894" y="169"/>
                  </a:lnTo>
                  <a:lnTo>
                    <a:pt x="894" y="169"/>
                  </a:lnTo>
                  <a:lnTo>
                    <a:pt x="892" y="169"/>
                  </a:lnTo>
                  <a:lnTo>
                    <a:pt x="892" y="169"/>
                  </a:lnTo>
                  <a:lnTo>
                    <a:pt x="892" y="169"/>
                  </a:lnTo>
                  <a:lnTo>
                    <a:pt x="892" y="169"/>
                  </a:lnTo>
                  <a:lnTo>
                    <a:pt x="891" y="169"/>
                  </a:lnTo>
                  <a:lnTo>
                    <a:pt x="891" y="169"/>
                  </a:lnTo>
                  <a:lnTo>
                    <a:pt x="891" y="169"/>
                  </a:lnTo>
                  <a:lnTo>
                    <a:pt x="891" y="169"/>
                  </a:lnTo>
                  <a:lnTo>
                    <a:pt x="889" y="169"/>
                  </a:lnTo>
                  <a:lnTo>
                    <a:pt x="889" y="169"/>
                  </a:lnTo>
                  <a:lnTo>
                    <a:pt x="889" y="169"/>
                  </a:lnTo>
                  <a:lnTo>
                    <a:pt x="889" y="169"/>
                  </a:lnTo>
                  <a:lnTo>
                    <a:pt x="887" y="169"/>
                  </a:lnTo>
                  <a:lnTo>
                    <a:pt x="887" y="169"/>
                  </a:lnTo>
                  <a:lnTo>
                    <a:pt x="887" y="169"/>
                  </a:lnTo>
                  <a:lnTo>
                    <a:pt x="887" y="169"/>
                  </a:lnTo>
                  <a:lnTo>
                    <a:pt x="885" y="169"/>
                  </a:lnTo>
                  <a:lnTo>
                    <a:pt x="885" y="171"/>
                  </a:lnTo>
                  <a:lnTo>
                    <a:pt x="885" y="171"/>
                  </a:lnTo>
                  <a:lnTo>
                    <a:pt x="885" y="171"/>
                  </a:lnTo>
                  <a:lnTo>
                    <a:pt x="885" y="171"/>
                  </a:lnTo>
                  <a:lnTo>
                    <a:pt x="883" y="171"/>
                  </a:lnTo>
                  <a:lnTo>
                    <a:pt x="883" y="171"/>
                  </a:lnTo>
                  <a:lnTo>
                    <a:pt x="883" y="171"/>
                  </a:lnTo>
                  <a:lnTo>
                    <a:pt x="883" y="171"/>
                  </a:lnTo>
                  <a:lnTo>
                    <a:pt x="883" y="171"/>
                  </a:lnTo>
                  <a:lnTo>
                    <a:pt x="882" y="171"/>
                  </a:lnTo>
                  <a:lnTo>
                    <a:pt x="882" y="171"/>
                  </a:lnTo>
                  <a:lnTo>
                    <a:pt x="882" y="171"/>
                  </a:lnTo>
                  <a:lnTo>
                    <a:pt x="882" y="173"/>
                  </a:lnTo>
                  <a:lnTo>
                    <a:pt x="882" y="173"/>
                  </a:lnTo>
                  <a:lnTo>
                    <a:pt x="882" y="173"/>
                  </a:lnTo>
                  <a:lnTo>
                    <a:pt x="880" y="173"/>
                  </a:lnTo>
                  <a:lnTo>
                    <a:pt x="880" y="173"/>
                  </a:lnTo>
                  <a:lnTo>
                    <a:pt x="880" y="173"/>
                  </a:lnTo>
                  <a:lnTo>
                    <a:pt x="880" y="173"/>
                  </a:lnTo>
                  <a:lnTo>
                    <a:pt x="880" y="173"/>
                  </a:lnTo>
                  <a:lnTo>
                    <a:pt x="880" y="174"/>
                  </a:lnTo>
                  <a:lnTo>
                    <a:pt x="878" y="174"/>
                  </a:lnTo>
                  <a:lnTo>
                    <a:pt x="878" y="174"/>
                  </a:lnTo>
                  <a:lnTo>
                    <a:pt x="878" y="174"/>
                  </a:lnTo>
                  <a:lnTo>
                    <a:pt x="878" y="174"/>
                  </a:lnTo>
                  <a:lnTo>
                    <a:pt x="878" y="174"/>
                  </a:lnTo>
                  <a:lnTo>
                    <a:pt x="878" y="176"/>
                  </a:lnTo>
                  <a:lnTo>
                    <a:pt x="878" y="176"/>
                  </a:lnTo>
                  <a:lnTo>
                    <a:pt x="876" y="176"/>
                  </a:lnTo>
                  <a:lnTo>
                    <a:pt x="876" y="176"/>
                  </a:lnTo>
                  <a:lnTo>
                    <a:pt x="876" y="176"/>
                  </a:lnTo>
                  <a:lnTo>
                    <a:pt x="876" y="176"/>
                  </a:lnTo>
                  <a:lnTo>
                    <a:pt x="876" y="176"/>
                  </a:lnTo>
                  <a:lnTo>
                    <a:pt x="876" y="178"/>
                  </a:lnTo>
                  <a:lnTo>
                    <a:pt x="876" y="178"/>
                  </a:lnTo>
                  <a:lnTo>
                    <a:pt x="876" y="178"/>
                  </a:lnTo>
                  <a:lnTo>
                    <a:pt x="876" y="178"/>
                  </a:lnTo>
                  <a:lnTo>
                    <a:pt x="876" y="178"/>
                  </a:lnTo>
                  <a:lnTo>
                    <a:pt x="876" y="178"/>
                  </a:lnTo>
                  <a:lnTo>
                    <a:pt x="876" y="180"/>
                  </a:lnTo>
                  <a:lnTo>
                    <a:pt x="874" y="180"/>
                  </a:lnTo>
                  <a:lnTo>
                    <a:pt x="874" y="180"/>
                  </a:lnTo>
                  <a:lnTo>
                    <a:pt x="874" y="180"/>
                  </a:lnTo>
                  <a:lnTo>
                    <a:pt x="874" y="180"/>
                  </a:lnTo>
                  <a:lnTo>
                    <a:pt x="874" y="180"/>
                  </a:lnTo>
                  <a:lnTo>
                    <a:pt x="874" y="180"/>
                  </a:lnTo>
                  <a:lnTo>
                    <a:pt x="874" y="182"/>
                  </a:lnTo>
                  <a:lnTo>
                    <a:pt x="874" y="182"/>
                  </a:lnTo>
                  <a:lnTo>
                    <a:pt x="874" y="182"/>
                  </a:lnTo>
                  <a:lnTo>
                    <a:pt x="874" y="182"/>
                  </a:lnTo>
                  <a:lnTo>
                    <a:pt x="874" y="182"/>
                  </a:lnTo>
                  <a:lnTo>
                    <a:pt x="874" y="182"/>
                  </a:lnTo>
                  <a:lnTo>
                    <a:pt x="874" y="182"/>
                  </a:lnTo>
                  <a:lnTo>
                    <a:pt x="874" y="182"/>
                  </a:lnTo>
                  <a:lnTo>
                    <a:pt x="874" y="183"/>
                  </a:lnTo>
                  <a:lnTo>
                    <a:pt x="874" y="183"/>
                  </a:lnTo>
                  <a:lnTo>
                    <a:pt x="874" y="183"/>
                  </a:lnTo>
                  <a:lnTo>
                    <a:pt x="874" y="183"/>
                  </a:lnTo>
                  <a:lnTo>
                    <a:pt x="874" y="183"/>
                  </a:lnTo>
                  <a:lnTo>
                    <a:pt x="874" y="183"/>
                  </a:lnTo>
                  <a:lnTo>
                    <a:pt x="874" y="183"/>
                  </a:lnTo>
                  <a:lnTo>
                    <a:pt x="874" y="183"/>
                  </a:lnTo>
                  <a:lnTo>
                    <a:pt x="874" y="185"/>
                  </a:lnTo>
                  <a:lnTo>
                    <a:pt x="874" y="185"/>
                  </a:lnTo>
                  <a:lnTo>
                    <a:pt x="874" y="185"/>
                  </a:lnTo>
                  <a:lnTo>
                    <a:pt x="874" y="185"/>
                  </a:lnTo>
                  <a:lnTo>
                    <a:pt x="874" y="185"/>
                  </a:lnTo>
                  <a:lnTo>
                    <a:pt x="874" y="185"/>
                  </a:lnTo>
                  <a:lnTo>
                    <a:pt x="874" y="185"/>
                  </a:lnTo>
                  <a:lnTo>
                    <a:pt x="874" y="185"/>
                  </a:lnTo>
                  <a:lnTo>
                    <a:pt x="874" y="187"/>
                  </a:lnTo>
                  <a:lnTo>
                    <a:pt x="874" y="187"/>
                  </a:lnTo>
                  <a:lnTo>
                    <a:pt x="874" y="187"/>
                  </a:lnTo>
                  <a:lnTo>
                    <a:pt x="874" y="187"/>
                  </a:lnTo>
                  <a:lnTo>
                    <a:pt x="874" y="187"/>
                  </a:lnTo>
                  <a:lnTo>
                    <a:pt x="876" y="187"/>
                  </a:lnTo>
                  <a:lnTo>
                    <a:pt x="876" y="187"/>
                  </a:lnTo>
                  <a:lnTo>
                    <a:pt x="876" y="187"/>
                  </a:lnTo>
                  <a:lnTo>
                    <a:pt x="876" y="187"/>
                  </a:lnTo>
                  <a:lnTo>
                    <a:pt x="876" y="189"/>
                  </a:lnTo>
                  <a:lnTo>
                    <a:pt x="876" y="189"/>
                  </a:lnTo>
                  <a:lnTo>
                    <a:pt x="876" y="189"/>
                  </a:lnTo>
                  <a:lnTo>
                    <a:pt x="876" y="189"/>
                  </a:lnTo>
                  <a:lnTo>
                    <a:pt x="876" y="189"/>
                  </a:lnTo>
                  <a:lnTo>
                    <a:pt x="876" y="189"/>
                  </a:lnTo>
                  <a:lnTo>
                    <a:pt x="876" y="189"/>
                  </a:lnTo>
                  <a:lnTo>
                    <a:pt x="876" y="189"/>
                  </a:lnTo>
                  <a:lnTo>
                    <a:pt x="876" y="189"/>
                  </a:lnTo>
                  <a:lnTo>
                    <a:pt x="878" y="189"/>
                  </a:lnTo>
                  <a:lnTo>
                    <a:pt x="878" y="191"/>
                  </a:lnTo>
                  <a:lnTo>
                    <a:pt x="878" y="191"/>
                  </a:lnTo>
                  <a:lnTo>
                    <a:pt x="878" y="191"/>
                  </a:lnTo>
                  <a:lnTo>
                    <a:pt x="878" y="191"/>
                  </a:lnTo>
                  <a:lnTo>
                    <a:pt x="878" y="191"/>
                  </a:lnTo>
                  <a:lnTo>
                    <a:pt x="878" y="191"/>
                  </a:lnTo>
                  <a:lnTo>
                    <a:pt x="878" y="191"/>
                  </a:lnTo>
                  <a:lnTo>
                    <a:pt x="878" y="191"/>
                  </a:lnTo>
                  <a:lnTo>
                    <a:pt x="878" y="191"/>
                  </a:lnTo>
                  <a:lnTo>
                    <a:pt x="880" y="191"/>
                  </a:lnTo>
                  <a:lnTo>
                    <a:pt x="880" y="191"/>
                  </a:lnTo>
                  <a:lnTo>
                    <a:pt x="880" y="191"/>
                  </a:lnTo>
                  <a:lnTo>
                    <a:pt x="880" y="191"/>
                  </a:lnTo>
                  <a:lnTo>
                    <a:pt x="880" y="191"/>
                  </a:lnTo>
                  <a:lnTo>
                    <a:pt x="880" y="191"/>
                  </a:lnTo>
                  <a:lnTo>
                    <a:pt x="880" y="191"/>
                  </a:lnTo>
                  <a:lnTo>
                    <a:pt x="880" y="191"/>
                  </a:lnTo>
                  <a:lnTo>
                    <a:pt x="880" y="191"/>
                  </a:lnTo>
                  <a:lnTo>
                    <a:pt x="882" y="191"/>
                  </a:lnTo>
                  <a:lnTo>
                    <a:pt x="882" y="192"/>
                  </a:lnTo>
                  <a:lnTo>
                    <a:pt x="882" y="192"/>
                  </a:lnTo>
                  <a:lnTo>
                    <a:pt x="882" y="192"/>
                  </a:lnTo>
                  <a:lnTo>
                    <a:pt x="882" y="192"/>
                  </a:lnTo>
                  <a:lnTo>
                    <a:pt x="882" y="192"/>
                  </a:lnTo>
                  <a:lnTo>
                    <a:pt x="882" y="192"/>
                  </a:lnTo>
                  <a:lnTo>
                    <a:pt x="882" y="191"/>
                  </a:lnTo>
                  <a:lnTo>
                    <a:pt x="883" y="191"/>
                  </a:lnTo>
                  <a:lnTo>
                    <a:pt x="883" y="191"/>
                  </a:lnTo>
                  <a:lnTo>
                    <a:pt x="883" y="191"/>
                  </a:lnTo>
                  <a:lnTo>
                    <a:pt x="883" y="191"/>
                  </a:lnTo>
                  <a:lnTo>
                    <a:pt x="883" y="191"/>
                  </a:lnTo>
                  <a:lnTo>
                    <a:pt x="883" y="191"/>
                  </a:lnTo>
                  <a:lnTo>
                    <a:pt x="883" y="191"/>
                  </a:lnTo>
                  <a:lnTo>
                    <a:pt x="883" y="191"/>
                  </a:lnTo>
                  <a:lnTo>
                    <a:pt x="885" y="191"/>
                  </a:lnTo>
                  <a:lnTo>
                    <a:pt x="885" y="191"/>
                  </a:lnTo>
                  <a:lnTo>
                    <a:pt x="885" y="191"/>
                  </a:lnTo>
                  <a:lnTo>
                    <a:pt x="885" y="191"/>
                  </a:lnTo>
                  <a:lnTo>
                    <a:pt x="885" y="191"/>
                  </a:lnTo>
                  <a:lnTo>
                    <a:pt x="885" y="191"/>
                  </a:lnTo>
                  <a:lnTo>
                    <a:pt x="887" y="191"/>
                  </a:lnTo>
                  <a:lnTo>
                    <a:pt x="887" y="191"/>
                  </a:lnTo>
                  <a:lnTo>
                    <a:pt x="887" y="191"/>
                  </a:lnTo>
                  <a:lnTo>
                    <a:pt x="887" y="191"/>
                  </a:lnTo>
                  <a:lnTo>
                    <a:pt x="887" y="191"/>
                  </a:lnTo>
                  <a:lnTo>
                    <a:pt x="887" y="191"/>
                  </a:lnTo>
                  <a:lnTo>
                    <a:pt x="889" y="191"/>
                  </a:lnTo>
                  <a:lnTo>
                    <a:pt x="889" y="189"/>
                  </a:lnTo>
                  <a:lnTo>
                    <a:pt x="889" y="189"/>
                  </a:lnTo>
                  <a:lnTo>
                    <a:pt x="889" y="189"/>
                  </a:lnTo>
                  <a:lnTo>
                    <a:pt x="889" y="189"/>
                  </a:lnTo>
                  <a:lnTo>
                    <a:pt x="889" y="189"/>
                  </a:lnTo>
                  <a:lnTo>
                    <a:pt x="891" y="189"/>
                  </a:lnTo>
                  <a:lnTo>
                    <a:pt x="891" y="189"/>
                  </a:lnTo>
                  <a:lnTo>
                    <a:pt x="891" y="189"/>
                  </a:lnTo>
                  <a:lnTo>
                    <a:pt x="891" y="189"/>
                  </a:lnTo>
                  <a:lnTo>
                    <a:pt x="891" y="187"/>
                  </a:lnTo>
                  <a:lnTo>
                    <a:pt x="892" y="187"/>
                  </a:lnTo>
                  <a:lnTo>
                    <a:pt x="892" y="187"/>
                  </a:lnTo>
                  <a:lnTo>
                    <a:pt x="892" y="187"/>
                  </a:lnTo>
                  <a:lnTo>
                    <a:pt x="894" y="185"/>
                  </a:lnTo>
                  <a:lnTo>
                    <a:pt x="894" y="185"/>
                  </a:lnTo>
                  <a:lnTo>
                    <a:pt x="896" y="185"/>
                  </a:lnTo>
                  <a:lnTo>
                    <a:pt x="896" y="183"/>
                  </a:lnTo>
                  <a:lnTo>
                    <a:pt x="896" y="183"/>
                  </a:lnTo>
                  <a:lnTo>
                    <a:pt x="896" y="183"/>
                  </a:lnTo>
                  <a:lnTo>
                    <a:pt x="898" y="183"/>
                  </a:lnTo>
                  <a:lnTo>
                    <a:pt x="898" y="183"/>
                  </a:lnTo>
                  <a:lnTo>
                    <a:pt x="898" y="182"/>
                  </a:lnTo>
                  <a:lnTo>
                    <a:pt x="900" y="182"/>
                  </a:lnTo>
                  <a:lnTo>
                    <a:pt x="900" y="182"/>
                  </a:lnTo>
                  <a:lnTo>
                    <a:pt x="900" y="182"/>
                  </a:lnTo>
                  <a:lnTo>
                    <a:pt x="900" y="182"/>
                  </a:lnTo>
                  <a:lnTo>
                    <a:pt x="901" y="180"/>
                  </a:lnTo>
                  <a:lnTo>
                    <a:pt x="901" y="180"/>
                  </a:lnTo>
                  <a:lnTo>
                    <a:pt x="901" y="180"/>
                  </a:lnTo>
                  <a:lnTo>
                    <a:pt x="903" y="180"/>
                  </a:lnTo>
                  <a:lnTo>
                    <a:pt x="903" y="180"/>
                  </a:lnTo>
                  <a:lnTo>
                    <a:pt x="903" y="178"/>
                  </a:lnTo>
                  <a:lnTo>
                    <a:pt x="903" y="178"/>
                  </a:lnTo>
                  <a:lnTo>
                    <a:pt x="905" y="178"/>
                  </a:lnTo>
                  <a:lnTo>
                    <a:pt x="905" y="178"/>
                  </a:lnTo>
                  <a:lnTo>
                    <a:pt x="905" y="178"/>
                  </a:lnTo>
                  <a:lnTo>
                    <a:pt x="907" y="178"/>
                  </a:lnTo>
                  <a:lnTo>
                    <a:pt x="907" y="178"/>
                  </a:lnTo>
                  <a:lnTo>
                    <a:pt x="907" y="176"/>
                  </a:lnTo>
                  <a:lnTo>
                    <a:pt x="907" y="176"/>
                  </a:lnTo>
                  <a:lnTo>
                    <a:pt x="909" y="176"/>
                  </a:lnTo>
                  <a:lnTo>
                    <a:pt x="909" y="176"/>
                  </a:lnTo>
                  <a:lnTo>
                    <a:pt x="909" y="176"/>
                  </a:lnTo>
                  <a:lnTo>
                    <a:pt x="909" y="176"/>
                  </a:lnTo>
                  <a:lnTo>
                    <a:pt x="910" y="176"/>
                  </a:lnTo>
                  <a:lnTo>
                    <a:pt x="910" y="176"/>
                  </a:lnTo>
                  <a:lnTo>
                    <a:pt x="910" y="176"/>
                  </a:lnTo>
                  <a:lnTo>
                    <a:pt x="910" y="176"/>
                  </a:lnTo>
                  <a:lnTo>
                    <a:pt x="912" y="174"/>
                  </a:lnTo>
                  <a:lnTo>
                    <a:pt x="912" y="174"/>
                  </a:lnTo>
                  <a:lnTo>
                    <a:pt x="912" y="174"/>
                  </a:lnTo>
                  <a:lnTo>
                    <a:pt x="912" y="174"/>
                  </a:lnTo>
                  <a:lnTo>
                    <a:pt x="914" y="174"/>
                  </a:lnTo>
                  <a:lnTo>
                    <a:pt x="914" y="174"/>
                  </a:lnTo>
                  <a:lnTo>
                    <a:pt x="914" y="174"/>
                  </a:lnTo>
                  <a:lnTo>
                    <a:pt x="914" y="174"/>
                  </a:lnTo>
                  <a:lnTo>
                    <a:pt x="916" y="174"/>
                  </a:lnTo>
                  <a:lnTo>
                    <a:pt x="916" y="174"/>
                  </a:lnTo>
                  <a:lnTo>
                    <a:pt x="916" y="174"/>
                  </a:lnTo>
                  <a:lnTo>
                    <a:pt x="916" y="174"/>
                  </a:lnTo>
                  <a:lnTo>
                    <a:pt x="918" y="174"/>
                  </a:lnTo>
                  <a:lnTo>
                    <a:pt x="918" y="174"/>
                  </a:lnTo>
                  <a:lnTo>
                    <a:pt x="918" y="174"/>
                  </a:lnTo>
                  <a:lnTo>
                    <a:pt x="918" y="174"/>
                  </a:lnTo>
                  <a:lnTo>
                    <a:pt x="919" y="174"/>
                  </a:lnTo>
                  <a:lnTo>
                    <a:pt x="919" y="174"/>
                  </a:lnTo>
                  <a:lnTo>
                    <a:pt x="919" y="174"/>
                  </a:lnTo>
                  <a:lnTo>
                    <a:pt x="919" y="174"/>
                  </a:lnTo>
                  <a:lnTo>
                    <a:pt x="919" y="174"/>
                  </a:lnTo>
                  <a:lnTo>
                    <a:pt x="921" y="174"/>
                  </a:lnTo>
                  <a:lnTo>
                    <a:pt x="921" y="174"/>
                  </a:lnTo>
                  <a:lnTo>
                    <a:pt x="921" y="174"/>
                  </a:lnTo>
                  <a:lnTo>
                    <a:pt x="921" y="176"/>
                  </a:lnTo>
                  <a:lnTo>
                    <a:pt x="921" y="176"/>
                  </a:lnTo>
                  <a:lnTo>
                    <a:pt x="923" y="176"/>
                  </a:lnTo>
                  <a:lnTo>
                    <a:pt x="923" y="176"/>
                  </a:lnTo>
                  <a:lnTo>
                    <a:pt x="923" y="176"/>
                  </a:lnTo>
                  <a:lnTo>
                    <a:pt x="923" y="176"/>
                  </a:lnTo>
                  <a:lnTo>
                    <a:pt x="925" y="176"/>
                  </a:lnTo>
                  <a:lnTo>
                    <a:pt x="925" y="176"/>
                  </a:lnTo>
                  <a:lnTo>
                    <a:pt x="925" y="176"/>
                  </a:lnTo>
                  <a:lnTo>
                    <a:pt x="925" y="176"/>
                  </a:lnTo>
                  <a:lnTo>
                    <a:pt x="925" y="176"/>
                  </a:lnTo>
                  <a:lnTo>
                    <a:pt x="925" y="178"/>
                  </a:lnTo>
                  <a:lnTo>
                    <a:pt x="927" y="178"/>
                  </a:lnTo>
                  <a:lnTo>
                    <a:pt x="927" y="178"/>
                  </a:lnTo>
                  <a:lnTo>
                    <a:pt x="927" y="178"/>
                  </a:lnTo>
                  <a:lnTo>
                    <a:pt x="927" y="178"/>
                  </a:lnTo>
                  <a:lnTo>
                    <a:pt x="928" y="180"/>
                  </a:lnTo>
                  <a:lnTo>
                    <a:pt x="928" y="180"/>
                  </a:lnTo>
                  <a:lnTo>
                    <a:pt x="928" y="180"/>
                  </a:lnTo>
                  <a:lnTo>
                    <a:pt x="928" y="180"/>
                  </a:lnTo>
                  <a:lnTo>
                    <a:pt x="928" y="182"/>
                  </a:lnTo>
                  <a:lnTo>
                    <a:pt x="930" y="182"/>
                  </a:lnTo>
                  <a:lnTo>
                    <a:pt x="930" y="182"/>
                  </a:lnTo>
                  <a:lnTo>
                    <a:pt x="930" y="182"/>
                  </a:lnTo>
                  <a:lnTo>
                    <a:pt x="930" y="182"/>
                  </a:lnTo>
                  <a:lnTo>
                    <a:pt x="930" y="183"/>
                  </a:lnTo>
                  <a:lnTo>
                    <a:pt x="930" y="183"/>
                  </a:lnTo>
                  <a:lnTo>
                    <a:pt x="932" y="183"/>
                  </a:lnTo>
                  <a:lnTo>
                    <a:pt x="932" y="183"/>
                  </a:lnTo>
                  <a:lnTo>
                    <a:pt x="932" y="185"/>
                  </a:lnTo>
                  <a:lnTo>
                    <a:pt x="932" y="185"/>
                  </a:lnTo>
                  <a:lnTo>
                    <a:pt x="932" y="185"/>
                  </a:lnTo>
                  <a:lnTo>
                    <a:pt x="932" y="185"/>
                  </a:lnTo>
                  <a:lnTo>
                    <a:pt x="932" y="185"/>
                  </a:lnTo>
                  <a:lnTo>
                    <a:pt x="932" y="187"/>
                  </a:lnTo>
                  <a:lnTo>
                    <a:pt x="932" y="187"/>
                  </a:lnTo>
                  <a:lnTo>
                    <a:pt x="934" y="187"/>
                  </a:lnTo>
                  <a:lnTo>
                    <a:pt x="934" y="187"/>
                  </a:lnTo>
                  <a:lnTo>
                    <a:pt x="934" y="189"/>
                  </a:lnTo>
                  <a:lnTo>
                    <a:pt x="934" y="189"/>
                  </a:lnTo>
                  <a:lnTo>
                    <a:pt x="934" y="189"/>
                  </a:lnTo>
                  <a:lnTo>
                    <a:pt x="934" y="189"/>
                  </a:lnTo>
                  <a:lnTo>
                    <a:pt x="934" y="191"/>
                  </a:lnTo>
                  <a:lnTo>
                    <a:pt x="934" y="191"/>
                  </a:lnTo>
                  <a:lnTo>
                    <a:pt x="934" y="191"/>
                  </a:lnTo>
                  <a:lnTo>
                    <a:pt x="934" y="192"/>
                  </a:lnTo>
                  <a:lnTo>
                    <a:pt x="934" y="192"/>
                  </a:lnTo>
                  <a:lnTo>
                    <a:pt x="934" y="192"/>
                  </a:lnTo>
                  <a:lnTo>
                    <a:pt x="934" y="192"/>
                  </a:lnTo>
                  <a:lnTo>
                    <a:pt x="934" y="194"/>
                  </a:lnTo>
                  <a:lnTo>
                    <a:pt x="934" y="194"/>
                  </a:lnTo>
                  <a:lnTo>
                    <a:pt x="934" y="194"/>
                  </a:lnTo>
                  <a:lnTo>
                    <a:pt x="934" y="194"/>
                  </a:lnTo>
                  <a:lnTo>
                    <a:pt x="934" y="196"/>
                  </a:lnTo>
                  <a:lnTo>
                    <a:pt x="934" y="196"/>
                  </a:lnTo>
                  <a:lnTo>
                    <a:pt x="934" y="196"/>
                  </a:lnTo>
                  <a:lnTo>
                    <a:pt x="934" y="198"/>
                  </a:lnTo>
                  <a:lnTo>
                    <a:pt x="934" y="198"/>
                  </a:lnTo>
                  <a:lnTo>
                    <a:pt x="934" y="198"/>
                  </a:lnTo>
                  <a:lnTo>
                    <a:pt x="934" y="198"/>
                  </a:lnTo>
                  <a:lnTo>
                    <a:pt x="934" y="200"/>
                  </a:lnTo>
                  <a:lnTo>
                    <a:pt x="934" y="200"/>
                  </a:lnTo>
                  <a:lnTo>
                    <a:pt x="932" y="200"/>
                  </a:lnTo>
                  <a:lnTo>
                    <a:pt x="932" y="202"/>
                  </a:lnTo>
                  <a:lnTo>
                    <a:pt x="932" y="202"/>
                  </a:lnTo>
                  <a:lnTo>
                    <a:pt x="932" y="202"/>
                  </a:lnTo>
                  <a:lnTo>
                    <a:pt x="932" y="203"/>
                  </a:lnTo>
                  <a:lnTo>
                    <a:pt x="932" y="203"/>
                  </a:lnTo>
                  <a:lnTo>
                    <a:pt x="932" y="203"/>
                  </a:lnTo>
                  <a:lnTo>
                    <a:pt x="932" y="205"/>
                  </a:lnTo>
                  <a:lnTo>
                    <a:pt x="930" y="205"/>
                  </a:lnTo>
                  <a:lnTo>
                    <a:pt x="930" y="205"/>
                  </a:lnTo>
                  <a:lnTo>
                    <a:pt x="930" y="207"/>
                  </a:lnTo>
                  <a:lnTo>
                    <a:pt x="930" y="207"/>
                  </a:lnTo>
                  <a:lnTo>
                    <a:pt x="930" y="207"/>
                  </a:lnTo>
                  <a:lnTo>
                    <a:pt x="930" y="207"/>
                  </a:lnTo>
                  <a:lnTo>
                    <a:pt x="930" y="207"/>
                  </a:lnTo>
                  <a:lnTo>
                    <a:pt x="930" y="209"/>
                  </a:lnTo>
                  <a:lnTo>
                    <a:pt x="928" y="209"/>
                  </a:lnTo>
                  <a:lnTo>
                    <a:pt x="928" y="209"/>
                  </a:lnTo>
                  <a:lnTo>
                    <a:pt x="928" y="209"/>
                  </a:lnTo>
                  <a:lnTo>
                    <a:pt x="928" y="211"/>
                  </a:lnTo>
                  <a:lnTo>
                    <a:pt x="928" y="211"/>
                  </a:lnTo>
                  <a:lnTo>
                    <a:pt x="928" y="211"/>
                  </a:lnTo>
                  <a:lnTo>
                    <a:pt x="927" y="211"/>
                  </a:lnTo>
                  <a:lnTo>
                    <a:pt x="927" y="211"/>
                  </a:lnTo>
                  <a:lnTo>
                    <a:pt x="927" y="212"/>
                  </a:lnTo>
                  <a:lnTo>
                    <a:pt x="927" y="212"/>
                  </a:lnTo>
                  <a:lnTo>
                    <a:pt x="927" y="212"/>
                  </a:lnTo>
                  <a:lnTo>
                    <a:pt x="927" y="212"/>
                  </a:lnTo>
                  <a:lnTo>
                    <a:pt x="925" y="212"/>
                  </a:lnTo>
                  <a:lnTo>
                    <a:pt x="925" y="214"/>
                  </a:lnTo>
                  <a:lnTo>
                    <a:pt x="925" y="214"/>
                  </a:lnTo>
                  <a:lnTo>
                    <a:pt x="925" y="214"/>
                  </a:lnTo>
                  <a:lnTo>
                    <a:pt x="925" y="214"/>
                  </a:lnTo>
                  <a:lnTo>
                    <a:pt x="923" y="214"/>
                  </a:lnTo>
                  <a:lnTo>
                    <a:pt x="923" y="216"/>
                  </a:lnTo>
                  <a:lnTo>
                    <a:pt x="923" y="216"/>
                  </a:lnTo>
                  <a:lnTo>
                    <a:pt x="923" y="216"/>
                  </a:lnTo>
                  <a:lnTo>
                    <a:pt x="923" y="216"/>
                  </a:lnTo>
                  <a:lnTo>
                    <a:pt x="921" y="216"/>
                  </a:lnTo>
                  <a:lnTo>
                    <a:pt x="921" y="216"/>
                  </a:lnTo>
                  <a:lnTo>
                    <a:pt x="921" y="218"/>
                  </a:lnTo>
                  <a:lnTo>
                    <a:pt x="921" y="218"/>
                  </a:lnTo>
                  <a:lnTo>
                    <a:pt x="921" y="218"/>
                  </a:lnTo>
                  <a:lnTo>
                    <a:pt x="919" y="218"/>
                  </a:lnTo>
                  <a:lnTo>
                    <a:pt x="919" y="218"/>
                  </a:lnTo>
                  <a:lnTo>
                    <a:pt x="919" y="220"/>
                  </a:lnTo>
                  <a:lnTo>
                    <a:pt x="919" y="220"/>
                  </a:lnTo>
                  <a:lnTo>
                    <a:pt x="919" y="220"/>
                  </a:lnTo>
                  <a:lnTo>
                    <a:pt x="918" y="220"/>
                  </a:lnTo>
                  <a:lnTo>
                    <a:pt x="918" y="220"/>
                  </a:lnTo>
                  <a:lnTo>
                    <a:pt x="918" y="220"/>
                  </a:lnTo>
                  <a:lnTo>
                    <a:pt x="918" y="220"/>
                  </a:lnTo>
                  <a:lnTo>
                    <a:pt x="918" y="220"/>
                  </a:lnTo>
                  <a:lnTo>
                    <a:pt x="918" y="220"/>
                  </a:lnTo>
                  <a:lnTo>
                    <a:pt x="918" y="220"/>
                  </a:lnTo>
                  <a:lnTo>
                    <a:pt x="918" y="220"/>
                  </a:lnTo>
                  <a:lnTo>
                    <a:pt x="918"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5"/>
                  </a:lnTo>
                  <a:lnTo>
                    <a:pt x="916" y="225"/>
                  </a:lnTo>
                  <a:lnTo>
                    <a:pt x="916" y="225"/>
                  </a:lnTo>
                  <a:lnTo>
                    <a:pt x="916" y="225"/>
                  </a:lnTo>
                  <a:lnTo>
                    <a:pt x="916" y="225"/>
                  </a:lnTo>
                  <a:lnTo>
                    <a:pt x="918" y="225"/>
                  </a:lnTo>
                  <a:lnTo>
                    <a:pt x="918" y="227"/>
                  </a:lnTo>
                  <a:lnTo>
                    <a:pt x="918" y="227"/>
                  </a:lnTo>
                  <a:lnTo>
                    <a:pt x="918" y="227"/>
                  </a:lnTo>
                  <a:lnTo>
                    <a:pt x="916" y="231"/>
                  </a:lnTo>
                  <a:close/>
                  <a:moveTo>
                    <a:pt x="963" y="156"/>
                  </a:moveTo>
                  <a:lnTo>
                    <a:pt x="945" y="185"/>
                  </a:lnTo>
                  <a:lnTo>
                    <a:pt x="943" y="183"/>
                  </a:lnTo>
                  <a:lnTo>
                    <a:pt x="943" y="183"/>
                  </a:lnTo>
                  <a:lnTo>
                    <a:pt x="943" y="183"/>
                  </a:lnTo>
                  <a:lnTo>
                    <a:pt x="943" y="182"/>
                  </a:lnTo>
                  <a:lnTo>
                    <a:pt x="943" y="182"/>
                  </a:lnTo>
                  <a:lnTo>
                    <a:pt x="943" y="182"/>
                  </a:lnTo>
                  <a:lnTo>
                    <a:pt x="943" y="182"/>
                  </a:lnTo>
                  <a:lnTo>
                    <a:pt x="945" y="180"/>
                  </a:lnTo>
                  <a:lnTo>
                    <a:pt x="945" y="180"/>
                  </a:lnTo>
                  <a:lnTo>
                    <a:pt x="945" y="180"/>
                  </a:lnTo>
                  <a:lnTo>
                    <a:pt x="945" y="180"/>
                  </a:lnTo>
                  <a:lnTo>
                    <a:pt x="945" y="180"/>
                  </a:lnTo>
                  <a:lnTo>
                    <a:pt x="945" y="180"/>
                  </a:lnTo>
                  <a:lnTo>
                    <a:pt x="945" y="180"/>
                  </a:lnTo>
                  <a:lnTo>
                    <a:pt x="945" y="180"/>
                  </a:lnTo>
                  <a:lnTo>
                    <a:pt x="945" y="178"/>
                  </a:lnTo>
                  <a:lnTo>
                    <a:pt x="945" y="178"/>
                  </a:lnTo>
                  <a:lnTo>
                    <a:pt x="945" y="178"/>
                  </a:lnTo>
                  <a:lnTo>
                    <a:pt x="945" y="178"/>
                  </a:lnTo>
                  <a:lnTo>
                    <a:pt x="945" y="178"/>
                  </a:lnTo>
                  <a:lnTo>
                    <a:pt x="945" y="178"/>
                  </a:lnTo>
                  <a:lnTo>
                    <a:pt x="945" y="178"/>
                  </a:lnTo>
                  <a:lnTo>
                    <a:pt x="945" y="178"/>
                  </a:lnTo>
                  <a:lnTo>
                    <a:pt x="945" y="178"/>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3" y="174"/>
                  </a:lnTo>
                  <a:lnTo>
                    <a:pt x="943" y="174"/>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1" y="173"/>
                  </a:lnTo>
                  <a:lnTo>
                    <a:pt x="941" y="173"/>
                  </a:lnTo>
                  <a:lnTo>
                    <a:pt x="903" y="149"/>
                  </a:lnTo>
                  <a:lnTo>
                    <a:pt x="903" y="149"/>
                  </a:lnTo>
                  <a:lnTo>
                    <a:pt x="903" y="149"/>
                  </a:lnTo>
                  <a:lnTo>
                    <a:pt x="903" y="149"/>
                  </a:lnTo>
                  <a:lnTo>
                    <a:pt x="903" y="149"/>
                  </a:lnTo>
                  <a:lnTo>
                    <a:pt x="903" y="149"/>
                  </a:lnTo>
                  <a:lnTo>
                    <a:pt x="903" y="149"/>
                  </a:lnTo>
                  <a:lnTo>
                    <a:pt x="903" y="149"/>
                  </a:lnTo>
                  <a:lnTo>
                    <a:pt x="901" y="149"/>
                  </a:lnTo>
                  <a:lnTo>
                    <a:pt x="901" y="149"/>
                  </a:lnTo>
                  <a:lnTo>
                    <a:pt x="901" y="149"/>
                  </a:lnTo>
                  <a:lnTo>
                    <a:pt x="901" y="149"/>
                  </a:lnTo>
                  <a:lnTo>
                    <a:pt x="901" y="149"/>
                  </a:lnTo>
                  <a:lnTo>
                    <a:pt x="901" y="147"/>
                  </a:lnTo>
                  <a:lnTo>
                    <a:pt x="901" y="147"/>
                  </a:lnTo>
                  <a:lnTo>
                    <a:pt x="901" y="147"/>
                  </a:lnTo>
                  <a:lnTo>
                    <a:pt x="901" y="147"/>
                  </a:lnTo>
                  <a:lnTo>
                    <a:pt x="901" y="147"/>
                  </a:lnTo>
                  <a:lnTo>
                    <a:pt x="901"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6" y="149"/>
                  </a:lnTo>
                  <a:lnTo>
                    <a:pt x="896" y="149"/>
                  </a:lnTo>
                  <a:lnTo>
                    <a:pt x="896" y="149"/>
                  </a:lnTo>
                  <a:lnTo>
                    <a:pt x="896" y="149"/>
                  </a:lnTo>
                  <a:lnTo>
                    <a:pt x="896" y="149"/>
                  </a:lnTo>
                  <a:lnTo>
                    <a:pt x="896" y="149"/>
                  </a:lnTo>
                  <a:lnTo>
                    <a:pt x="896" y="151"/>
                  </a:lnTo>
                  <a:lnTo>
                    <a:pt x="896" y="151"/>
                  </a:lnTo>
                  <a:lnTo>
                    <a:pt x="896" y="151"/>
                  </a:lnTo>
                  <a:lnTo>
                    <a:pt x="896" y="151"/>
                  </a:lnTo>
                  <a:lnTo>
                    <a:pt x="896" y="151"/>
                  </a:lnTo>
                  <a:lnTo>
                    <a:pt x="896" y="151"/>
                  </a:lnTo>
                  <a:lnTo>
                    <a:pt x="894" y="151"/>
                  </a:lnTo>
                  <a:lnTo>
                    <a:pt x="894" y="151"/>
                  </a:lnTo>
                  <a:lnTo>
                    <a:pt x="894" y="153"/>
                  </a:lnTo>
                  <a:lnTo>
                    <a:pt x="894" y="153"/>
                  </a:lnTo>
                  <a:lnTo>
                    <a:pt x="894" y="153"/>
                  </a:lnTo>
                  <a:lnTo>
                    <a:pt x="894" y="153"/>
                  </a:lnTo>
                  <a:lnTo>
                    <a:pt x="892" y="154"/>
                  </a:lnTo>
                  <a:lnTo>
                    <a:pt x="891" y="153"/>
                  </a:lnTo>
                  <a:lnTo>
                    <a:pt x="907" y="122"/>
                  </a:lnTo>
                  <a:lnTo>
                    <a:pt x="910" y="124"/>
                  </a:lnTo>
                  <a:lnTo>
                    <a:pt x="910" y="124"/>
                  </a:lnTo>
                  <a:lnTo>
                    <a:pt x="910" y="125"/>
                  </a:lnTo>
                  <a:lnTo>
                    <a:pt x="910" y="125"/>
                  </a:lnTo>
                  <a:lnTo>
                    <a:pt x="910" y="125"/>
                  </a:lnTo>
                  <a:lnTo>
                    <a:pt x="910" y="127"/>
                  </a:lnTo>
                  <a:lnTo>
                    <a:pt x="909" y="127"/>
                  </a:lnTo>
                  <a:lnTo>
                    <a:pt x="909" y="127"/>
                  </a:lnTo>
                  <a:lnTo>
                    <a:pt x="909" y="127"/>
                  </a:lnTo>
                  <a:lnTo>
                    <a:pt x="909" y="127"/>
                  </a:lnTo>
                  <a:lnTo>
                    <a:pt x="909" y="127"/>
                  </a:lnTo>
                  <a:lnTo>
                    <a:pt x="909" y="127"/>
                  </a:lnTo>
                  <a:lnTo>
                    <a:pt x="909" y="129"/>
                  </a:lnTo>
                  <a:lnTo>
                    <a:pt x="909" y="129"/>
                  </a:lnTo>
                  <a:lnTo>
                    <a:pt x="909" y="129"/>
                  </a:lnTo>
                  <a:lnTo>
                    <a:pt x="909" y="129"/>
                  </a:lnTo>
                  <a:lnTo>
                    <a:pt x="909" y="129"/>
                  </a:lnTo>
                  <a:lnTo>
                    <a:pt x="909" y="129"/>
                  </a:lnTo>
                  <a:lnTo>
                    <a:pt x="909" y="129"/>
                  </a:lnTo>
                  <a:lnTo>
                    <a:pt x="909" y="129"/>
                  </a:lnTo>
                  <a:lnTo>
                    <a:pt x="909" y="129"/>
                  </a:lnTo>
                  <a:lnTo>
                    <a:pt x="909" y="131"/>
                  </a:lnTo>
                  <a:lnTo>
                    <a:pt x="909" y="131"/>
                  </a:lnTo>
                  <a:lnTo>
                    <a:pt x="909" y="131"/>
                  </a:lnTo>
                  <a:lnTo>
                    <a:pt x="909" y="131"/>
                  </a:lnTo>
                  <a:lnTo>
                    <a:pt x="909" y="131"/>
                  </a:lnTo>
                  <a:lnTo>
                    <a:pt x="909" y="131"/>
                  </a:lnTo>
                  <a:lnTo>
                    <a:pt x="909" y="131"/>
                  </a:lnTo>
                  <a:lnTo>
                    <a:pt x="909" y="131"/>
                  </a:lnTo>
                  <a:lnTo>
                    <a:pt x="909" y="131"/>
                  </a:lnTo>
                  <a:lnTo>
                    <a:pt x="909" y="131"/>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5"/>
                  </a:lnTo>
                  <a:lnTo>
                    <a:pt x="909" y="135"/>
                  </a:lnTo>
                  <a:lnTo>
                    <a:pt x="909" y="135"/>
                  </a:lnTo>
                  <a:lnTo>
                    <a:pt x="909" y="135"/>
                  </a:lnTo>
                  <a:lnTo>
                    <a:pt x="909"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6"/>
                  </a:lnTo>
                  <a:lnTo>
                    <a:pt x="912" y="136"/>
                  </a:lnTo>
                  <a:lnTo>
                    <a:pt x="950" y="158"/>
                  </a:lnTo>
                  <a:lnTo>
                    <a:pt x="950" y="158"/>
                  </a:lnTo>
                  <a:lnTo>
                    <a:pt x="950" y="158"/>
                  </a:lnTo>
                  <a:lnTo>
                    <a:pt x="950" y="158"/>
                  </a:lnTo>
                  <a:lnTo>
                    <a:pt x="950" y="158"/>
                  </a:lnTo>
                  <a:lnTo>
                    <a:pt x="950" y="160"/>
                  </a:lnTo>
                  <a:lnTo>
                    <a:pt x="950" y="160"/>
                  </a:lnTo>
                  <a:lnTo>
                    <a:pt x="950" y="160"/>
                  </a:lnTo>
                  <a:lnTo>
                    <a:pt x="950"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6" y="160"/>
                  </a:lnTo>
                  <a:lnTo>
                    <a:pt x="956" y="160"/>
                  </a:lnTo>
                  <a:lnTo>
                    <a:pt x="956" y="160"/>
                  </a:lnTo>
                  <a:lnTo>
                    <a:pt x="956" y="160"/>
                  </a:lnTo>
                  <a:lnTo>
                    <a:pt x="956" y="160"/>
                  </a:lnTo>
                  <a:lnTo>
                    <a:pt x="956" y="160"/>
                  </a:lnTo>
                  <a:lnTo>
                    <a:pt x="956" y="160"/>
                  </a:lnTo>
                  <a:lnTo>
                    <a:pt x="956" y="158"/>
                  </a:lnTo>
                  <a:lnTo>
                    <a:pt x="956" y="158"/>
                  </a:lnTo>
                  <a:lnTo>
                    <a:pt x="956" y="158"/>
                  </a:lnTo>
                  <a:lnTo>
                    <a:pt x="956" y="158"/>
                  </a:lnTo>
                  <a:lnTo>
                    <a:pt x="957" y="158"/>
                  </a:lnTo>
                  <a:lnTo>
                    <a:pt x="957" y="158"/>
                  </a:lnTo>
                  <a:lnTo>
                    <a:pt x="957" y="158"/>
                  </a:lnTo>
                  <a:lnTo>
                    <a:pt x="957" y="158"/>
                  </a:lnTo>
                  <a:lnTo>
                    <a:pt x="957" y="158"/>
                  </a:lnTo>
                  <a:lnTo>
                    <a:pt x="957" y="158"/>
                  </a:lnTo>
                  <a:lnTo>
                    <a:pt x="957" y="158"/>
                  </a:lnTo>
                  <a:lnTo>
                    <a:pt x="957" y="158"/>
                  </a:lnTo>
                  <a:lnTo>
                    <a:pt x="957" y="156"/>
                  </a:lnTo>
                  <a:lnTo>
                    <a:pt x="957" y="156"/>
                  </a:lnTo>
                  <a:lnTo>
                    <a:pt x="957" y="156"/>
                  </a:lnTo>
                  <a:lnTo>
                    <a:pt x="957" y="156"/>
                  </a:lnTo>
                  <a:lnTo>
                    <a:pt x="959" y="156"/>
                  </a:lnTo>
                  <a:lnTo>
                    <a:pt x="959" y="156"/>
                  </a:lnTo>
                  <a:lnTo>
                    <a:pt x="959" y="156"/>
                  </a:lnTo>
                  <a:lnTo>
                    <a:pt x="959" y="154"/>
                  </a:lnTo>
                  <a:lnTo>
                    <a:pt x="959" y="154"/>
                  </a:lnTo>
                  <a:lnTo>
                    <a:pt x="959" y="154"/>
                  </a:lnTo>
                  <a:lnTo>
                    <a:pt x="963" y="156"/>
                  </a:lnTo>
                  <a:close/>
                  <a:moveTo>
                    <a:pt x="910" y="118"/>
                  </a:moveTo>
                  <a:lnTo>
                    <a:pt x="936" y="64"/>
                  </a:lnTo>
                  <a:lnTo>
                    <a:pt x="957" y="73"/>
                  </a:lnTo>
                  <a:lnTo>
                    <a:pt x="956" y="77"/>
                  </a:lnTo>
                  <a:lnTo>
                    <a:pt x="956" y="77"/>
                  </a:lnTo>
                  <a:lnTo>
                    <a:pt x="954" y="77"/>
                  </a:lnTo>
                  <a:lnTo>
                    <a:pt x="954" y="77"/>
                  </a:lnTo>
                  <a:lnTo>
                    <a:pt x="954" y="77"/>
                  </a:lnTo>
                  <a:lnTo>
                    <a:pt x="954" y="77"/>
                  </a:lnTo>
                  <a:lnTo>
                    <a:pt x="952" y="77"/>
                  </a:lnTo>
                  <a:lnTo>
                    <a:pt x="952" y="77"/>
                  </a:lnTo>
                  <a:lnTo>
                    <a:pt x="952" y="77"/>
                  </a:lnTo>
                  <a:lnTo>
                    <a:pt x="950" y="77"/>
                  </a:lnTo>
                  <a:lnTo>
                    <a:pt x="950" y="77"/>
                  </a:lnTo>
                  <a:lnTo>
                    <a:pt x="950" y="75"/>
                  </a:lnTo>
                  <a:lnTo>
                    <a:pt x="950" y="75"/>
                  </a:lnTo>
                  <a:lnTo>
                    <a:pt x="948" y="75"/>
                  </a:lnTo>
                  <a:lnTo>
                    <a:pt x="948" y="75"/>
                  </a:lnTo>
                  <a:lnTo>
                    <a:pt x="948" y="75"/>
                  </a:lnTo>
                  <a:lnTo>
                    <a:pt x="947" y="75"/>
                  </a:lnTo>
                  <a:lnTo>
                    <a:pt x="947" y="75"/>
                  </a:lnTo>
                  <a:lnTo>
                    <a:pt x="947" y="75"/>
                  </a:lnTo>
                  <a:lnTo>
                    <a:pt x="947" y="75"/>
                  </a:lnTo>
                  <a:lnTo>
                    <a:pt x="945" y="77"/>
                  </a:lnTo>
                  <a:lnTo>
                    <a:pt x="945" y="77"/>
                  </a:lnTo>
                  <a:lnTo>
                    <a:pt x="945" y="77"/>
                  </a:lnTo>
                  <a:lnTo>
                    <a:pt x="945" y="77"/>
                  </a:lnTo>
                  <a:lnTo>
                    <a:pt x="943" y="77"/>
                  </a:lnTo>
                  <a:lnTo>
                    <a:pt x="943" y="77"/>
                  </a:lnTo>
                  <a:lnTo>
                    <a:pt x="943" y="77"/>
                  </a:lnTo>
                  <a:lnTo>
                    <a:pt x="943" y="77"/>
                  </a:lnTo>
                  <a:lnTo>
                    <a:pt x="941" y="77"/>
                  </a:lnTo>
                  <a:lnTo>
                    <a:pt x="941" y="77"/>
                  </a:lnTo>
                  <a:lnTo>
                    <a:pt x="941" y="77"/>
                  </a:lnTo>
                  <a:lnTo>
                    <a:pt x="941" y="77"/>
                  </a:lnTo>
                  <a:lnTo>
                    <a:pt x="941" y="77"/>
                  </a:lnTo>
                  <a:lnTo>
                    <a:pt x="939" y="77"/>
                  </a:lnTo>
                  <a:lnTo>
                    <a:pt x="939" y="77"/>
                  </a:lnTo>
                  <a:lnTo>
                    <a:pt x="939" y="77"/>
                  </a:lnTo>
                  <a:lnTo>
                    <a:pt x="939" y="77"/>
                  </a:lnTo>
                  <a:lnTo>
                    <a:pt x="939" y="77"/>
                  </a:lnTo>
                  <a:lnTo>
                    <a:pt x="937" y="78"/>
                  </a:lnTo>
                  <a:lnTo>
                    <a:pt x="937" y="78"/>
                  </a:lnTo>
                  <a:lnTo>
                    <a:pt x="937" y="78"/>
                  </a:lnTo>
                  <a:lnTo>
                    <a:pt x="937" y="78"/>
                  </a:lnTo>
                  <a:lnTo>
                    <a:pt x="937" y="78"/>
                  </a:lnTo>
                  <a:lnTo>
                    <a:pt x="936" y="78"/>
                  </a:lnTo>
                  <a:lnTo>
                    <a:pt x="936" y="78"/>
                  </a:lnTo>
                  <a:lnTo>
                    <a:pt x="936" y="78"/>
                  </a:lnTo>
                  <a:lnTo>
                    <a:pt x="936" y="80"/>
                  </a:lnTo>
                  <a:lnTo>
                    <a:pt x="936" y="80"/>
                  </a:lnTo>
                  <a:lnTo>
                    <a:pt x="936" y="80"/>
                  </a:lnTo>
                  <a:lnTo>
                    <a:pt x="934" y="80"/>
                  </a:lnTo>
                  <a:lnTo>
                    <a:pt x="934" y="80"/>
                  </a:lnTo>
                  <a:lnTo>
                    <a:pt x="934" y="80"/>
                  </a:lnTo>
                  <a:lnTo>
                    <a:pt x="934" y="80"/>
                  </a:lnTo>
                  <a:lnTo>
                    <a:pt x="934" y="82"/>
                  </a:lnTo>
                  <a:lnTo>
                    <a:pt x="934" y="82"/>
                  </a:lnTo>
                  <a:lnTo>
                    <a:pt x="934" y="82"/>
                  </a:lnTo>
                  <a:lnTo>
                    <a:pt x="932" y="82"/>
                  </a:lnTo>
                  <a:lnTo>
                    <a:pt x="932" y="82"/>
                  </a:lnTo>
                  <a:lnTo>
                    <a:pt x="932" y="82"/>
                  </a:lnTo>
                  <a:lnTo>
                    <a:pt x="932" y="84"/>
                  </a:lnTo>
                  <a:lnTo>
                    <a:pt x="932" y="84"/>
                  </a:lnTo>
                  <a:lnTo>
                    <a:pt x="932" y="84"/>
                  </a:lnTo>
                  <a:lnTo>
                    <a:pt x="932" y="84"/>
                  </a:lnTo>
                  <a:lnTo>
                    <a:pt x="932" y="84"/>
                  </a:lnTo>
                  <a:lnTo>
                    <a:pt x="930" y="86"/>
                  </a:lnTo>
                  <a:lnTo>
                    <a:pt x="930" y="86"/>
                  </a:lnTo>
                  <a:lnTo>
                    <a:pt x="977" y="106"/>
                  </a:lnTo>
                  <a:lnTo>
                    <a:pt x="977" y="106"/>
                  </a:lnTo>
                  <a:lnTo>
                    <a:pt x="977" y="106"/>
                  </a:lnTo>
                  <a:lnTo>
                    <a:pt x="977" y="107"/>
                  </a:lnTo>
                  <a:lnTo>
                    <a:pt x="977" y="107"/>
                  </a:lnTo>
                  <a:lnTo>
                    <a:pt x="977" y="107"/>
                  </a:lnTo>
                  <a:lnTo>
                    <a:pt x="977" y="107"/>
                  </a:lnTo>
                  <a:lnTo>
                    <a:pt x="977" y="107"/>
                  </a:lnTo>
                  <a:lnTo>
                    <a:pt x="977" y="107"/>
                  </a:lnTo>
                  <a:lnTo>
                    <a:pt x="977" y="107"/>
                  </a:lnTo>
                  <a:lnTo>
                    <a:pt x="979" y="107"/>
                  </a:lnTo>
                  <a:lnTo>
                    <a:pt x="979" y="107"/>
                  </a:lnTo>
                  <a:lnTo>
                    <a:pt x="979" y="107"/>
                  </a:lnTo>
                  <a:lnTo>
                    <a:pt x="979" y="107"/>
                  </a:lnTo>
                  <a:lnTo>
                    <a:pt x="979" y="107"/>
                  </a:lnTo>
                  <a:lnTo>
                    <a:pt x="979" y="107"/>
                  </a:lnTo>
                  <a:lnTo>
                    <a:pt x="979" y="107"/>
                  </a:lnTo>
                  <a:lnTo>
                    <a:pt x="979" y="107"/>
                  </a:lnTo>
                  <a:lnTo>
                    <a:pt x="979" y="107"/>
                  </a:lnTo>
                  <a:lnTo>
                    <a:pt x="979"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3" y="107"/>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4" y="106"/>
                  </a:lnTo>
                  <a:lnTo>
                    <a:pt x="984" y="104"/>
                  </a:lnTo>
                  <a:lnTo>
                    <a:pt x="984" y="104"/>
                  </a:lnTo>
                  <a:lnTo>
                    <a:pt x="984" y="104"/>
                  </a:lnTo>
                  <a:lnTo>
                    <a:pt x="984" y="104"/>
                  </a:lnTo>
                  <a:lnTo>
                    <a:pt x="984" y="104"/>
                  </a:lnTo>
                  <a:lnTo>
                    <a:pt x="984" y="104"/>
                  </a:lnTo>
                  <a:lnTo>
                    <a:pt x="984" y="104"/>
                  </a:lnTo>
                  <a:lnTo>
                    <a:pt x="984" y="104"/>
                  </a:lnTo>
                  <a:lnTo>
                    <a:pt x="984" y="104"/>
                  </a:lnTo>
                  <a:lnTo>
                    <a:pt x="984" y="102"/>
                  </a:lnTo>
                  <a:lnTo>
                    <a:pt x="984" y="102"/>
                  </a:lnTo>
                  <a:lnTo>
                    <a:pt x="986" y="102"/>
                  </a:lnTo>
                  <a:lnTo>
                    <a:pt x="986" y="102"/>
                  </a:lnTo>
                  <a:lnTo>
                    <a:pt x="986" y="100"/>
                  </a:lnTo>
                  <a:lnTo>
                    <a:pt x="986" y="100"/>
                  </a:lnTo>
                  <a:lnTo>
                    <a:pt x="986" y="100"/>
                  </a:lnTo>
                  <a:lnTo>
                    <a:pt x="990" y="102"/>
                  </a:lnTo>
                  <a:lnTo>
                    <a:pt x="975" y="135"/>
                  </a:lnTo>
                  <a:lnTo>
                    <a:pt x="972" y="133"/>
                  </a:lnTo>
                  <a:lnTo>
                    <a:pt x="972" y="133"/>
                  </a:lnTo>
                  <a:lnTo>
                    <a:pt x="972" y="133"/>
                  </a:lnTo>
                  <a:lnTo>
                    <a:pt x="972" y="131"/>
                  </a:lnTo>
                  <a:lnTo>
                    <a:pt x="972" y="131"/>
                  </a:lnTo>
                  <a:lnTo>
                    <a:pt x="972" y="131"/>
                  </a:lnTo>
                  <a:lnTo>
                    <a:pt x="974" y="129"/>
                  </a:lnTo>
                  <a:lnTo>
                    <a:pt x="974" y="129"/>
                  </a:lnTo>
                  <a:lnTo>
                    <a:pt x="974" y="129"/>
                  </a:lnTo>
                  <a:lnTo>
                    <a:pt x="974" y="129"/>
                  </a:lnTo>
                  <a:lnTo>
                    <a:pt x="974" y="129"/>
                  </a:lnTo>
                  <a:lnTo>
                    <a:pt x="974" y="129"/>
                  </a:lnTo>
                  <a:lnTo>
                    <a:pt x="974" y="129"/>
                  </a:lnTo>
                  <a:lnTo>
                    <a:pt x="974" y="127"/>
                  </a:lnTo>
                  <a:lnTo>
                    <a:pt x="974" y="127"/>
                  </a:lnTo>
                  <a:lnTo>
                    <a:pt x="974" y="127"/>
                  </a:lnTo>
                  <a:lnTo>
                    <a:pt x="974" y="127"/>
                  </a:lnTo>
                  <a:lnTo>
                    <a:pt x="974" y="127"/>
                  </a:lnTo>
                  <a:lnTo>
                    <a:pt x="974" y="127"/>
                  </a:lnTo>
                  <a:lnTo>
                    <a:pt x="974" y="127"/>
                  </a:lnTo>
                  <a:lnTo>
                    <a:pt x="974" y="127"/>
                  </a:lnTo>
                  <a:lnTo>
                    <a:pt x="974" y="125"/>
                  </a:lnTo>
                  <a:lnTo>
                    <a:pt x="974" y="125"/>
                  </a:lnTo>
                  <a:lnTo>
                    <a:pt x="974" y="125"/>
                  </a:lnTo>
                  <a:lnTo>
                    <a:pt x="974" y="125"/>
                  </a:lnTo>
                  <a:lnTo>
                    <a:pt x="974" y="125"/>
                  </a:lnTo>
                  <a:lnTo>
                    <a:pt x="974" y="125"/>
                  </a:lnTo>
                  <a:lnTo>
                    <a:pt x="974" y="125"/>
                  </a:lnTo>
                  <a:lnTo>
                    <a:pt x="974" y="125"/>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2"/>
                  </a:lnTo>
                  <a:lnTo>
                    <a:pt x="974" y="122"/>
                  </a:lnTo>
                  <a:lnTo>
                    <a:pt x="974" y="122"/>
                  </a:lnTo>
                  <a:lnTo>
                    <a:pt x="974"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0" y="120"/>
                  </a:lnTo>
                  <a:lnTo>
                    <a:pt x="970" y="120"/>
                  </a:lnTo>
                  <a:lnTo>
                    <a:pt x="970" y="120"/>
                  </a:lnTo>
                  <a:lnTo>
                    <a:pt x="970" y="120"/>
                  </a:lnTo>
                  <a:lnTo>
                    <a:pt x="925" y="100"/>
                  </a:lnTo>
                  <a:lnTo>
                    <a:pt x="925" y="100"/>
                  </a:lnTo>
                  <a:lnTo>
                    <a:pt x="925" y="100"/>
                  </a:lnTo>
                  <a:lnTo>
                    <a:pt x="925" y="100"/>
                  </a:lnTo>
                  <a:lnTo>
                    <a:pt x="923" y="102"/>
                  </a:lnTo>
                  <a:lnTo>
                    <a:pt x="923" y="102"/>
                  </a:lnTo>
                  <a:lnTo>
                    <a:pt x="923" y="102"/>
                  </a:lnTo>
                  <a:lnTo>
                    <a:pt x="923" y="102"/>
                  </a:lnTo>
                  <a:lnTo>
                    <a:pt x="923" y="102"/>
                  </a:lnTo>
                  <a:lnTo>
                    <a:pt x="923" y="104"/>
                  </a:lnTo>
                  <a:lnTo>
                    <a:pt x="923" y="104"/>
                  </a:lnTo>
                  <a:lnTo>
                    <a:pt x="923" y="104"/>
                  </a:lnTo>
                  <a:lnTo>
                    <a:pt x="923" y="104"/>
                  </a:lnTo>
                  <a:lnTo>
                    <a:pt x="923" y="104"/>
                  </a:lnTo>
                  <a:lnTo>
                    <a:pt x="923" y="106"/>
                  </a:lnTo>
                  <a:lnTo>
                    <a:pt x="923" y="106"/>
                  </a:lnTo>
                  <a:lnTo>
                    <a:pt x="923" y="106"/>
                  </a:lnTo>
                  <a:lnTo>
                    <a:pt x="923" y="106"/>
                  </a:lnTo>
                  <a:lnTo>
                    <a:pt x="923" y="107"/>
                  </a:lnTo>
                  <a:lnTo>
                    <a:pt x="923" y="107"/>
                  </a:lnTo>
                  <a:lnTo>
                    <a:pt x="923" y="107"/>
                  </a:lnTo>
                  <a:lnTo>
                    <a:pt x="923" y="107"/>
                  </a:lnTo>
                  <a:lnTo>
                    <a:pt x="923" y="107"/>
                  </a:lnTo>
                  <a:lnTo>
                    <a:pt x="923" y="109"/>
                  </a:lnTo>
                  <a:lnTo>
                    <a:pt x="923" y="109"/>
                  </a:lnTo>
                  <a:lnTo>
                    <a:pt x="923" y="109"/>
                  </a:lnTo>
                  <a:lnTo>
                    <a:pt x="923" y="109"/>
                  </a:lnTo>
                  <a:lnTo>
                    <a:pt x="923" y="109"/>
                  </a:lnTo>
                  <a:lnTo>
                    <a:pt x="923" y="111"/>
                  </a:lnTo>
                  <a:lnTo>
                    <a:pt x="923" y="111"/>
                  </a:lnTo>
                  <a:lnTo>
                    <a:pt x="923" y="111"/>
                  </a:lnTo>
                  <a:lnTo>
                    <a:pt x="923" y="111"/>
                  </a:lnTo>
                  <a:lnTo>
                    <a:pt x="923" y="113"/>
                  </a:lnTo>
                  <a:lnTo>
                    <a:pt x="923" y="113"/>
                  </a:lnTo>
                  <a:lnTo>
                    <a:pt x="923" y="113"/>
                  </a:lnTo>
                  <a:lnTo>
                    <a:pt x="925" y="113"/>
                  </a:lnTo>
                  <a:lnTo>
                    <a:pt x="925" y="113"/>
                  </a:lnTo>
                  <a:lnTo>
                    <a:pt x="925" y="115"/>
                  </a:lnTo>
                  <a:lnTo>
                    <a:pt x="925" y="115"/>
                  </a:lnTo>
                  <a:lnTo>
                    <a:pt x="925" y="115"/>
                  </a:lnTo>
                  <a:lnTo>
                    <a:pt x="925" y="115"/>
                  </a:lnTo>
                  <a:lnTo>
                    <a:pt x="925" y="115"/>
                  </a:lnTo>
                  <a:lnTo>
                    <a:pt x="925" y="116"/>
                  </a:lnTo>
                  <a:lnTo>
                    <a:pt x="925" y="116"/>
                  </a:lnTo>
                  <a:lnTo>
                    <a:pt x="927" y="116"/>
                  </a:lnTo>
                  <a:lnTo>
                    <a:pt x="927" y="116"/>
                  </a:lnTo>
                  <a:lnTo>
                    <a:pt x="927" y="116"/>
                  </a:lnTo>
                  <a:lnTo>
                    <a:pt x="927" y="118"/>
                  </a:lnTo>
                  <a:lnTo>
                    <a:pt x="927" y="118"/>
                  </a:lnTo>
                  <a:lnTo>
                    <a:pt x="927" y="118"/>
                  </a:lnTo>
                  <a:lnTo>
                    <a:pt x="928" y="118"/>
                  </a:lnTo>
                  <a:lnTo>
                    <a:pt x="928" y="118"/>
                  </a:lnTo>
                  <a:lnTo>
                    <a:pt x="928" y="120"/>
                  </a:lnTo>
                  <a:lnTo>
                    <a:pt x="928" y="120"/>
                  </a:lnTo>
                  <a:lnTo>
                    <a:pt x="928" y="120"/>
                  </a:lnTo>
                  <a:lnTo>
                    <a:pt x="928" y="120"/>
                  </a:lnTo>
                  <a:lnTo>
                    <a:pt x="930" y="120"/>
                  </a:lnTo>
                  <a:lnTo>
                    <a:pt x="930" y="122"/>
                  </a:lnTo>
                  <a:lnTo>
                    <a:pt x="930" y="122"/>
                  </a:lnTo>
                  <a:lnTo>
                    <a:pt x="930" y="122"/>
                  </a:lnTo>
                  <a:lnTo>
                    <a:pt x="932" y="122"/>
                  </a:lnTo>
                  <a:lnTo>
                    <a:pt x="932" y="124"/>
                  </a:lnTo>
                  <a:lnTo>
                    <a:pt x="932" y="124"/>
                  </a:lnTo>
                  <a:lnTo>
                    <a:pt x="932" y="124"/>
                  </a:lnTo>
                  <a:lnTo>
                    <a:pt x="934" y="124"/>
                  </a:lnTo>
                  <a:lnTo>
                    <a:pt x="934" y="124"/>
                  </a:lnTo>
                  <a:lnTo>
                    <a:pt x="932" y="129"/>
                  </a:lnTo>
                  <a:lnTo>
                    <a:pt x="910" y="118"/>
                  </a:lnTo>
                  <a:close/>
                  <a:moveTo>
                    <a:pt x="943" y="60"/>
                  </a:moveTo>
                  <a:lnTo>
                    <a:pt x="939" y="60"/>
                  </a:lnTo>
                  <a:lnTo>
                    <a:pt x="948" y="29"/>
                  </a:lnTo>
                  <a:lnTo>
                    <a:pt x="952" y="31"/>
                  </a:lnTo>
                  <a:lnTo>
                    <a:pt x="952" y="31"/>
                  </a:lnTo>
                  <a:lnTo>
                    <a:pt x="952" y="31"/>
                  </a:lnTo>
                  <a:lnTo>
                    <a:pt x="952" y="31"/>
                  </a:lnTo>
                  <a:lnTo>
                    <a:pt x="952" y="33"/>
                  </a:lnTo>
                  <a:lnTo>
                    <a:pt x="952" y="33"/>
                  </a:lnTo>
                  <a:lnTo>
                    <a:pt x="952" y="33"/>
                  </a:lnTo>
                  <a:lnTo>
                    <a:pt x="952" y="33"/>
                  </a:lnTo>
                  <a:lnTo>
                    <a:pt x="952" y="33"/>
                  </a:lnTo>
                  <a:lnTo>
                    <a:pt x="952" y="35"/>
                  </a:lnTo>
                  <a:lnTo>
                    <a:pt x="952" y="35"/>
                  </a:lnTo>
                  <a:lnTo>
                    <a:pt x="952" y="35"/>
                  </a:lnTo>
                  <a:lnTo>
                    <a:pt x="952" y="35"/>
                  </a:lnTo>
                  <a:lnTo>
                    <a:pt x="952" y="35"/>
                  </a:lnTo>
                  <a:lnTo>
                    <a:pt x="952" y="35"/>
                  </a:lnTo>
                  <a:lnTo>
                    <a:pt x="952" y="37"/>
                  </a:lnTo>
                  <a:lnTo>
                    <a:pt x="952" y="37"/>
                  </a:lnTo>
                  <a:lnTo>
                    <a:pt x="952" y="37"/>
                  </a:lnTo>
                  <a:lnTo>
                    <a:pt x="952" y="37"/>
                  </a:lnTo>
                  <a:lnTo>
                    <a:pt x="952" y="37"/>
                  </a:lnTo>
                  <a:lnTo>
                    <a:pt x="952" y="37"/>
                  </a:lnTo>
                  <a:lnTo>
                    <a:pt x="952" y="37"/>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4" y="39"/>
                  </a:lnTo>
                  <a:lnTo>
                    <a:pt x="954" y="39"/>
                  </a:lnTo>
                  <a:lnTo>
                    <a:pt x="954" y="39"/>
                  </a:lnTo>
                  <a:lnTo>
                    <a:pt x="954" y="39"/>
                  </a:lnTo>
                  <a:lnTo>
                    <a:pt x="954" y="39"/>
                  </a:lnTo>
                  <a:lnTo>
                    <a:pt x="954" y="39"/>
                  </a:lnTo>
                  <a:lnTo>
                    <a:pt x="954" y="39"/>
                  </a:lnTo>
                  <a:lnTo>
                    <a:pt x="954" y="39"/>
                  </a:lnTo>
                  <a:lnTo>
                    <a:pt x="954" y="39"/>
                  </a:lnTo>
                  <a:lnTo>
                    <a:pt x="954" y="39"/>
                  </a:lnTo>
                  <a:lnTo>
                    <a:pt x="956" y="39"/>
                  </a:lnTo>
                  <a:lnTo>
                    <a:pt x="956" y="39"/>
                  </a:lnTo>
                  <a:lnTo>
                    <a:pt x="956" y="39"/>
                  </a:lnTo>
                  <a:lnTo>
                    <a:pt x="956" y="39"/>
                  </a:lnTo>
                  <a:lnTo>
                    <a:pt x="956" y="39"/>
                  </a:lnTo>
                  <a:lnTo>
                    <a:pt x="956" y="39"/>
                  </a:lnTo>
                  <a:lnTo>
                    <a:pt x="957" y="39"/>
                  </a:lnTo>
                  <a:lnTo>
                    <a:pt x="957" y="39"/>
                  </a:lnTo>
                  <a:lnTo>
                    <a:pt x="957" y="39"/>
                  </a:lnTo>
                  <a:lnTo>
                    <a:pt x="957" y="39"/>
                  </a:lnTo>
                  <a:lnTo>
                    <a:pt x="957" y="39"/>
                  </a:lnTo>
                  <a:lnTo>
                    <a:pt x="957" y="39"/>
                  </a:lnTo>
                  <a:lnTo>
                    <a:pt x="957" y="39"/>
                  </a:lnTo>
                  <a:lnTo>
                    <a:pt x="957" y="39"/>
                  </a:lnTo>
                  <a:lnTo>
                    <a:pt x="957" y="39"/>
                  </a:lnTo>
                  <a:lnTo>
                    <a:pt x="959" y="39"/>
                  </a:lnTo>
                  <a:lnTo>
                    <a:pt x="959" y="39"/>
                  </a:lnTo>
                  <a:lnTo>
                    <a:pt x="959" y="39"/>
                  </a:lnTo>
                  <a:lnTo>
                    <a:pt x="979" y="35"/>
                  </a:lnTo>
                  <a:lnTo>
                    <a:pt x="965" y="20"/>
                  </a:lnTo>
                  <a:lnTo>
                    <a:pt x="965" y="20"/>
                  </a:lnTo>
                  <a:lnTo>
                    <a:pt x="965" y="20"/>
                  </a:lnTo>
                  <a:lnTo>
                    <a:pt x="965" y="20"/>
                  </a:lnTo>
                  <a:lnTo>
                    <a:pt x="965" y="20"/>
                  </a:lnTo>
                  <a:lnTo>
                    <a:pt x="965" y="20"/>
                  </a:lnTo>
                  <a:lnTo>
                    <a:pt x="963" y="20"/>
                  </a:lnTo>
                  <a:lnTo>
                    <a:pt x="963" y="20"/>
                  </a:lnTo>
                  <a:lnTo>
                    <a:pt x="963" y="19"/>
                  </a:lnTo>
                  <a:lnTo>
                    <a:pt x="963" y="19"/>
                  </a:lnTo>
                  <a:lnTo>
                    <a:pt x="963" y="19"/>
                  </a:lnTo>
                  <a:lnTo>
                    <a:pt x="963" y="19"/>
                  </a:lnTo>
                  <a:lnTo>
                    <a:pt x="961" y="19"/>
                  </a:lnTo>
                  <a:lnTo>
                    <a:pt x="961" y="19"/>
                  </a:lnTo>
                  <a:lnTo>
                    <a:pt x="961" y="19"/>
                  </a:lnTo>
                  <a:lnTo>
                    <a:pt x="961" y="19"/>
                  </a:lnTo>
                  <a:lnTo>
                    <a:pt x="961" y="19"/>
                  </a:lnTo>
                  <a:lnTo>
                    <a:pt x="961" y="19"/>
                  </a:lnTo>
                  <a:lnTo>
                    <a:pt x="961" y="19"/>
                  </a:lnTo>
                  <a:lnTo>
                    <a:pt x="961" y="19"/>
                  </a:lnTo>
                  <a:lnTo>
                    <a:pt x="961" y="19"/>
                  </a:lnTo>
                  <a:lnTo>
                    <a:pt x="961" y="19"/>
                  </a:lnTo>
                  <a:lnTo>
                    <a:pt x="961"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20"/>
                  </a:lnTo>
                  <a:lnTo>
                    <a:pt x="957" y="20"/>
                  </a:lnTo>
                  <a:lnTo>
                    <a:pt x="956" y="20"/>
                  </a:lnTo>
                  <a:lnTo>
                    <a:pt x="956" y="20"/>
                  </a:lnTo>
                  <a:lnTo>
                    <a:pt x="956" y="20"/>
                  </a:lnTo>
                  <a:lnTo>
                    <a:pt x="956" y="20"/>
                  </a:lnTo>
                  <a:lnTo>
                    <a:pt x="956" y="22"/>
                  </a:lnTo>
                  <a:lnTo>
                    <a:pt x="956" y="22"/>
                  </a:lnTo>
                  <a:lnTo>
                    <a:pt x="956" y="22"/>
                  </a:lnTo>
                  <a:lnTo>
                    <a:pt x="956" y="22"/>
                  </a:lnTo>
                  <a:lnTo>
                    <a:pt x="956" y="22"/>
                  </a:lnTo>
                  <a:lnTo>
                    <a:pt x="956" y="24"/>
                  </a:lnTo>
                  <a:lnTo>
                    <a:pt x="954" y="24"/>
                  </a:lnTo>
                  <a:lnTo>
                    <a:pt x="954" y="24"/>
                  </a:lnTo>
                  <a:lnTo>
                    <a:pt x="954" y="24"/>
                  </a:lnTo>
                  <a:lnTo>
                    <a:pt x="950" y="24"/>
                  </a:lnTo>
                  <a:lnTo>
                    <a:pt x="957" y="0"/>
                  </a:lnTo>
                  <a:lnTo>
                    <a:pt x="961" y="2"/>
                  </a:lnTo>
                  <a:lnTo>
                    <a:pt x="961" y="2"/>
                  </a:lnTo>
                  <a:lnTo>
                    <a:pt x="961" y="2"/>
                  </a:lnTo>
                  <a:lnTo>
                    <a:pt x="961" y="2"/>
                  </a:lnTo>
                  <a:lnTo>
                    <a:pt x="961" y="4"/>
                  </a:lnTo>
                  <a:lnTo>
                    <a:pt x="961" y="4"/>
                  </a:lnTo>
                  <a:lnTo>
                    <a:pt x="961" y="4"/>
                  </a:lnTo>
                  <a:lnTo>
                    <a:pt x="961" y="4"/>
                  </a:lnTo>
                  <a:lnTo>
                    <a:pt x="961" y="6"/>
                  </a:lnTo>
                  <a:lnTo>
                    <a:pt x="961" y="6"/>
                  </a:lnTo>
                  <a:lnTo>
                    <a:pt x="961" y="6"/>
                  </a:lnTo>
                  <a:lnTo>
                    <a:pt x="961" y="6"/>
                  </a:lnTo>
                  <a:lnTo>
                    <a:pt x="961" y="8"/>
                  </a:lnTo>
                  <a:lnTo>
                    <a:pt x="961" y="8"/>
                  </a:lnTo>
                  <a:lnTo>
                    <a:pt x="961" y="8"/>
                  </a:lnTo>
                  <a:lnTo>
                    <a:pt x="961" y="8"/>
                  </a:lnTo>
                  <a:lnTo>
                    <a:pt x="961" y="8"/>
                  </a:lnTo>
                  <a:lnTo>
                    <a:pt x="961" y="10"/>
                  </a:lnTo>
                  <a:lnTo>
                    <a:pt x="961" y="10"/>
                  </a:lnTo>
                  <a:lnTo>
                    <a:pt x="961" y="10"/>
                  </a:lnTo>
                  <a:lnTo>
                    <a:pt x="961" y="10"/>
                  </a:lnTo>
                  <a:lnTo>
                    <a:pt x="961" y="10"/>
                  </a:lnTo>
                  <a:lnTo>
                    <a:pt x="961" y="10"/>
                  </a:lnTo>
                  <a:lnTo>
                    <a:pt x="961" y="10"/>
                  </a:lnTo>
                  <a:lnTo>
                    <a:pt x="961" y="10"/>
                  </a:lnTo>
                  <a:lnTo>
                    <a:pt x="961" y="10"/>
                  </a:lnTo>
                  <a:lnTo>
                    <a:pt x="961" y="10"/>
                  </a:lnTo>
                  <a:lnTo>
                    <a:pt x="961" y="11"/>
                  </a:lnTo>
                  <a:lnTo>
                    <a:pt x="963" y="11"/>
                  </a:lnTo>
                  <a:lnTo>
                    <a:pt x="963" y="11"/>
                  </a:lnTo>
                  <a:lnTo>
                    <a:pt x="963" y="11"/>
                  </a:lnTo>
                  <a:lnTo>
                    <a:pt x="963" y="11"/>
                  </a:lnTo>
                  <a:lnTo>
                    <a:pt x="963" y="11"/>
                  </a:lnTo>
                  <a:lnTo>
                    <a:pt x="963" y="11"/>
                  </a:lnTo>
                  <a:lnTo>
                    <a:pt x="963" y="11"/>
                  </a:lnTo>
                  <a:lnTo>
                    <a:pt x="963" y="11"/>
                  </a:lnTo>
                  <a:lnTo>
                    <a:pt x="963" y="11"/>
                  </a:lnTo>
                  <a:lnTo>
                    <a:pt x="963" y="11"/>
                  </a:lnTo>
                  <a:lnTo>
                    <a:pt x="963" y="11"/>
                  </a:lnTo>
                  <a:lnTo>
                    <a:pt x="963" y="13"/>
                  </a:lnTo>
                  <a:lnTo>
                    <a:pt x="963" y="13"/>
                  </a:lnTo>
                  <a:lnTo>
                    <a:pt x="963" y="13"/>
                  </a:lnTo>
                  <a:lnTo>
                    <a:pt x="963" y="13"/>
                  </a:lnTo>
                  <a:lnTo>
                    <a:pt x="963" y="13"/>
                  </a:lnTo>
                  <a:lnTo>
                    <a:pt x="965" y="13"/>
                  </a:lnTo>
                  <a:lnTo>
                    <a:pt x="965" y="13"/>
                  </a:lnTo>
                  <a:lnTo>
                    <a:pt x="965" y="13"/>
                  </a:lnTo>
                  <a:lnTo>
                    <a:pt x="965" y="13"/>
                  </a:lnTo>
                  <a:lnTo>
                    <a:pt x="965" y="13"/>
                  </a:lnTo>
                  <a:lnTo>
                    <a:pt x="965" y="13"/>
                  </a:lnTo>
                  <a:lnTo>
                    <a:pt x="965" y="13"/>
                  </a:lnTo>
                  <a:lnTo>
                    <a:pt x="986" y="35"/>
                  </a:lnTo>
                  <a:lnTo>
                    <a:pt x="1002" y="40"/>
                  </a:lnTo>
                  <a:lnTo>
                    <a:pt x="1002" y="40"/>
                  </a:lnTo>
                  <a:lnTo>
                    <a:pt x="1002" y="40"/>
                  </a:lnTo>
                  <a:lnTo>
                    <a:pt x="1004" y="40"/>
                  </a:lnTo>
                  <a:lnTo>
                    <a:pt x="1004" y="40"/>
                  </a:lnTo>
                  <a:lnTo>
                    <a:pt x="1004" y="40"/>
                  </a:lnTo>
                  <a:lnTo>
                    <a:pt x="1004" y="40"/>
                  </a:lnTo>
                  <a:lnTo>
                    <a:pt x="1004" y="40"/>
                  </a:lnTo>
                  <a:lnTo>
                    <a:pt x="1004" y="40"/>
                  </a:lnTo>
                  <a:lnTo>
                    <a:pt x="1004" y="40"/>
                  </a:lnTo>
                  <a:lnTo>
                    <a:pt x="1004" y="40"/>
                  </a:lnTo>
                  <a:lnTo>
                    <a:pt x="1004" y="40"/>
                  </a:lnTo>
                  <a:lnTo>
                    <a:pt x="1004"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8" y="40"/>
                  </a:lnTo>
                  <a:lnTo>
                    <a:pt x="1008" y="40"/>
                  </a:lnTo>
                  <a:lnTo>
                    <a:pt x="1008" y="40"/>
                  </a:lnTo>
                  <a:lnTo>
                    <a:pt x="1008" y="40"/>
                  </a:lnTo>
                  <a:lnTo>
                    <a:pt x="1008" y="40"/>
                  </a:lnTo>
                  <a:lnTo>
                    <a:pt x="1008" y="40"/>
                  </a:lnTo>
                  <a:lnTo>
                    <a:pt x="1008" y="39"/>
                  </a:lnTo>
                  <a:lnTo>
                    <a:pt x="1008" y="39"/>
                  </a:lnTo>
                  <a:lnTo>
                    <a:pt x="1008" y="39"/>
                  </a:lnTo>
                  <a:lnTo>
                    <a:pt x="1008" y="39"/>
                  </a:lnTo>
                  <a:lnTo>
                    <a:pt x="1008" y="39"/>
                  </a:lnTo>
                  <a:lnTo>
                    <a:pt x="1008" y="39"/>
                  </a:lnTo>
                  <a:lnTo>
                    <a:pt x="1008" y="39"/>
                  </a:lnTo>
                  <a:lnTo>
                    <a:pt x="1010" y="39"/>
                  </a:lnTo>
                  <a:lnTo>
                    <a:pt x="1010" y="39"/>
                  </a:lnTo>
                  <a:lnTo>
                    <a:pt x="1010" y="39"/>
                  </a:lnTo>
                  <a:lnTo>
                    <a:pt x="1010" y="39"/>
                  </a:lnTo>
                  <a:lnTo>
                    <a:pt x="1010" y="39"/>
                  </a:lnTo>
                  <a:lnTo>
                    <a:pt x="1010" y="37"/>
                  </a:lnTo>
                  <a:lnTo>
                    <a:pt x="1010" y="37"/>
                  </a:lnTo>
                  <a:lnTo>
                    <a:pt x="1010" y="37"/>
                  </a:lnTo>
                  <a:lnTo>
                    <a:pt x="1010" y="37"/>
                  </a:lnTo>
                  <a:lnTo>
                    <a:pt x="1010" y="37"/>
                  </a:lnTo>
                  <a:lnTo>
                    <a:pt x="1010" y="37"/>
                  </a:lnTo>
                  <a:lnTo>
                    <a:pt x="1010" y="37"/>
                  </a:lnTo>
                  <a:lnTo>
                    <a:pt x="1010" y="37"/>
                  </a:lnTo>
                  <a:lnTo>
                    <a:pt x="1010" y="37"/>
                  </a:lnTo>
                  <a:lnTo>
                    <a:pt x="1010" y="35"/>
                  </a:lnTo>
                  <a:lnTo>
                    <a:pt x="1012" y="35"/>
                  </a:lnTo>
                  <a:lnTo>
                    <a:pt x="1012" y="35"/>
                  </a:lnTo>
                  <a:lnTo>
                    <a:pt x="1012" y="35"/>
                  </a:lnTo>
                  <a:lnTo>
                    <a:pt x="1012" y="35"/>
                  </a:lnTo>
                  <a:lnTo>
                    <a:pt x="1012" y="35"/>
                  </a:lnTo>
                  <a:lnTo>
                    <a:pt x="1012" y="33"/>
                  </a:lnTo>
                  <a:lnTo>
                    <a:pt x="1012" y="33"/>
                  </a:lnTo>
                  <a:lnTo>
                    <a:pt x="1012" y="33"/>
                  </a:lnTo>
                  <a:lnTo>
                    <a:pt x="1012" y="31"/>
                  </a:lnTo>
                  <a:lnTo>
                    <a:pt x="1015" y="33"/>
                  </a:lnTo>
                  <a:lnTo>
                    <a:pt x="1004" y="68"/>
                  </a:lnTo>
                  <a:lnTo>
                    <a:pt x="1001" y="66"/>
                  </a:lnTo>
                  <a:lnTo>
                    <a:pt x="1001" y="66"/>
                  </a:lnTo>
                  <a:lnTo>
                    <a:pt x="1002" y="66"/>
                  </a:lnTo>
                  <a:lnTo>
                    <a:pt x="1002" y="64"/>
                  </a:lnTo>
                  <a:lnTo>
                    <a:pt x="1002" y="64"/>
                  </a:lnTo>
                  <a:lnTo>
                    <a:pt x="1002" y="64"/>
                  </a:lnTo>
                  <a:lnTo>
                    <a:pt x="1002" y="62"/>
                  </a:lnTo>
                  <a:lnTo>
                    <a:pt x="1002" y="62"/>
                  </a:lnTo>
                  <a:lnTo>
                    <a:pt x="1002" y="62"/>
                  </a:lnTo>
                  <a:lnTo>
                    <a:pt x="1002" y="62"/>
                  </a:lnTo>
                  <a:lnTo>
                    <a:pt x="1002" y="62"/>
                  </a:lnTo>
                  <a:lnTo>
                    <a:pt x="1002" y="62"/>
                  </a:lnTo>
                  <a:lnTo>
                    <a:pt x="1002" y="60"/>
                  </a:lnTo>
                  <a:lnTo>
                    <a:pt x="1002" y="60"/>
                  </a:lnTo>
                  <a:lnTo>
                    <a:pt x="1002" y="60"/>
                  </a:lnTo>
                  <a:lnTo>
                    <a:pt x="1002" y="60"/>
                  </a:lnTo>
                  <a:lnTo>
                    <a:pt x="1002" y="60"/>
                  </a:lnTo>
                  <a:lnTo>
                    <a:pt x="1002" y="60"/>
                  </a:lnTo>
                  <a:lnTo>
                    <a:pt x="1002" y="60"/>
                  </a:lnTo>
                  <a:lnTo>
                    <a:pt x="1002" y="60"/>
                  </a:lnTo>
                  <a:lnTo>
                    <a:pt x="1002" y="58"/>
                  </a:lnTo>
                  <a:lnTo>
                    <a:pt x="1002" y="58"/>
                  </a:lnTo>
                  <a:lnTo>
                    <a:pt x="1002" y="58"/>
                  </a:lnTo>
                  <a:lnTo>
                    <a:pt x="1002" y="58"/>
                  </a:lnTo>
                  <a:lnTo>
                    <a:pt x="1002" y="58"/>
                  </a:lnTo>
                  <a:lnTo>
                    <a:pt x="1002" y="58"/>
                  </a:lnTo>
                  <a:lnTo>
                    <a:pt x="1002" y="58"/>
                  </a:lnTo>
                  <a:lnTo>
                    <a:pt x="1002" y="58"/>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5"/>
                  </a:lnTo>
                  <a:lnTo>
                    <a:pt x="1002" y="55"/>
                  </a:lnTo>
                  <a:lnTo>
                    <a:pt x="1002"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999" y="55"/>
                  </a:lnTo>
                  <a:lnTo>
                    <a:pt x="999" y="55"/>
                  </a:lnTo>
                  <a:lnTo>
                    <a:pt x="999" y="55"/>
                  </a:lnTo>
                  <a:lnTo>
                    <a:pt x="999" y="55"/>
                  </a:lnTo>
                  <a:lnTo>
                    <a:pt x="999" y="55"/>
                  </a:lnTo>
                  <a:lnTo>
                    <a:pt x="999" y="55"/>
                  </a:lnTo>
                  <a:lnTo>
                    <a:pt x="983" y="49"/>
                  </a:lnTo>
                  <a:lnTo>
                    <a:pt x="956" y="53"/>
                  </a:lnTo>
                  <a:lnTo>
                    <a:pt x="956" y="53"/>
                  </a:lnTo>
                  <a:lnTo>
                    <a:pt x="956" y="53"/>
                  </a:lnTo>
                  <a:lnTo>
                    <a:pt x="956" y="53"/>
                  </a:lnTo>
                  <a:lnTo>
                    <a:pt x="954" y="55"/>
                  </a:lnTo>
                  <a:lnTo>
                    <a:pt x="954" y="55"/>
                  </a:lnTo>
                  <a:lnTo>
                    <a:pt x="952" y="55"/>
                  </a:lnTo>
                  <a:lnTo>
                    <a:pt x="952" y="55"/>
                  </a:lnTo>
                  <a:lnTo>
                    <a:pt x="952" y="55"/>
                  </a:lnTo>
                  <a:lnTo>
                    <a:pt x="950" y="55"/>
                  </a:lnTo>
                  <a:lnTo>
                    <a:pt x="950" y="55"/>
                  </a:lnTo>
                  <a:lnTo>
                    <a:pt x="950" y="55"/>
                  </a:lnTo>
                  <a:lnTo>
                    <a:pt x="950" y="55"/>
                  </a:lnTo>
                  <a:lnTo>
                    <a:pt x="948" y="55"/>
                  </a:lnTo>
                  <a:lnTo>
                    <a:pt x="948" y="55"/>
                  </a:lnTo>
                  <a:lnTo>
                    <a:pt x="948" y="55"/>
                  </a:lnTo>
                  <a:lnTo>
                    <a:pt x="948" y="55"/>
                  </a:lnTo>
                  <a:lnTo>
                    <a:pt x="948" y="55"/>
                  </a:lnTo>
                  <a:lnTo>
                    <a:pt x="948" y="57"/>
                  </a:lnTo>
                  <a:lnTo>
                    <a:pt x="948" y="57"/>
                  </a:lnTo>
                  <a:lnTo>
                    <a:pt x="948" y="57"/>
                  </a:lnTo>
                  <a:lnTo>
                    <a:pt x="947" y="57"/>
                  </a:lnTo>
                  <a:lnTo>
                    <a:pt x="947" y="57"/>
                  </a:lnTo>
                  <a:lnTo>
                    <a:pt x="947" y="57"/>
                  </a:lnTo>
                  <a:lnTo>
                    <a:pt x="947" y="57"/>
                  </a:lnTo>
                  <a:lnTo>
                    <a:pt x="947" y="57"/>
                  </a:lnTo>
                  <a:lnTo>
                    <a:pt x="947" y="57"/>
                  </a:lnTo>
                  <a:lnTo>
                    <a:pt x="947" y="57"/>
                  </a:lnTo>
                  <a:lnTo>
                    <a:pt x="947" y="57"/>
                  </a:lnTo>
                  <a:lnTo>
                    <a:pt x="947" y="57"/>
                  </a:lnTo>
                  <a:lnTo>
                    <a:pt x="945" y="57"/>
                  </a:lnTo>
                  <a:lnTo>
                    <a:pt x="945" y="57"/>
                  </a:lnTo>
                  <a:lnTo>
                    <a:pt x="945" y="57"/>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60"/>
                  </a:lnTo>
                  <a:lnTo>
                    <a:pt x="943" y="60"/>
                  </a:lnTo>
                  <a:lnTo>
                    <a:pt x="943" y="60"/>
                  </a:lnTo>
                  <a:lnTo>
                    <a:pt x="943" y="60"/>
                  </a:lnTo>
                  <a:lnTo>
                    <a:pt x="943" y="60"/>
                  </a:lnTo>
                  <a:lnTo>
                    <a:pt x="943" y="60"/>
                  </a:lnTo>
                  <a:lnTo>
                    <a:pt x="943" y="60"/>
                  </a:lnTo>
                  <a:lnTo>
                    <a:pt x="943" y="60"/>
                  </a:lnTo>
                  <a:lnTo>
                    <a:pt x="943" y="60"/>
                  </a:lnTo>
                  <a:lnTo>
                    <a:pt x="943" y="60"/>
                  </a:lnTo>
                  <a:close/>
                  <a:moveTo>
                    <a:pt x="0" y="19"/>
                  </a:moveTo>
                  <a:lnTo>
                    <a:pt x="24" y="11"/>
                  </a:lnTo>
                  <a:lnTo>
                    <a:pt x="26" y="15"/>
                  </a:lnTo>
                  <a:lnTo>
                    <a:pt x="26" y="15"/>
                  </a:lnTo>
                  <a:lnTo>
                    <a:pt x="26" y="15"/>
                  </a:lnTo>
                  <a:lnTo>
                    <a:pt x="24" y="15"/>
                  </a:lnTo>
                  <a:lnTo>
                    <a:pt x="24" y="15"/>
                  </a:lnTo>
                  <a:lnTo>
                    <a:pt x="24" y="15"/>
                  </a:lnTo>
                  <a:lnTo>
                    <a:pt x="22" y="17"/>
                  </a:lnTo>
                  <a:lnTo>
                    <a:pt x="22" y="17"/>
                  </a:lnTo>
                  <a:lnTo>
                    <a:pt x="22" y="17"/>
                  </a:lnTo>
                  <a:lnTo>
                    <a:pt x="22" y="17"/>
                  </a:lnTo>
                  <a:lnTo>
                    <a:pt x="20" y="19"/>
                  </a:lnTo>
                  <a:lnTo>
                    <a:pt x="20" y="19"/>
                  </a:lnTo>
                  <a:lnTo>
                    <a:pt x="20" y="19"/>
                  </a:lnTo>
                  <a:lnTo>
                    <a:pt x="18" y="19"/>
                  </a:lnTo>
                  <a:lnTo>
                    <a:pt x="18" y="19"/>
                  </a:lnTo>
                  <a:lnTo>
                    <a:pt x="18" y="20"/>
                  </a:lnTo>
                  <a:lnTo>
                    <a:pt x="18" y="20"/>
                  </a:lnTo>
                  <a:lnTo>
                    <a:pt x="18" y="20"/>
                  </a:lnTo>
                  <a:lnTo>
                    <a:pt x="17" y="20"/>
                  </a:lnTo>
                  <a:lnTo>
                    <a:pt x="17" y="20"/>
                  </a:lnTo>
                  <a:lnTo>
                    <a:pt x="17" y="22"/>
                  </a:lnTo>
                  <a:lnTo>
                    <a:pt x="17" y="22"/>
                  </a:lnTo>
                  <a:lnTo>
                    <a:pt x="15" y="22"/>
                  </a:lnTo>
                  <a:lnTo>
                    <a:pt x="15" y="22"/>
                  </a:lnTo>
                  <a:lnTo>
                    <a:pt x="15" y="24"/>
                  </a:lnTo>
                  <a:lnTo>
                    <a:pt x="15" y="24"/>
                  </a:lnTo>
                  <a:lnTo>
                    <a:pt x="15" y="24"/>
                  </a:lnTo>
                  <a:lnTo>
                    <a:pt x="15" y="24"/>
                  </a:lnTo>
                  <a:lnTo>
                    <a:pt x="13" y="24"/>
                  </a:lnTo>
                  <a:lnTo>
                    <a:pt x="13" y="26"/>
                  </a:lnTo>
                  <a:lnTo>
                    <a:pt x="13" y="26"/>
                  </a:lnTo>
                  <a:lnTo>
                    <a:pt x="13" y="26"/>
                  </a:lnTo>
                  <a:lnTo>
                    <a:pt x="13" y="26"/>
                  </a:lnTo>
                  <a:lnTo>
                    <a:pt x="13" y="28"/>
                  </a:lnTo>
                  <a:lnTo>
                    <a:pt x="13" y="28"/>
                  </a:lnTo>
                  <a:lnTo>
                    <a:pt x="11" y="28"/>
                  </a:lnTo>
                  <a:lnTo>
                    <a:pt x="11" y="28"/>
                  </a:lnTo>
                  <a:lnTo>
                    <a:pt x="11" y="28"/>
                  </a:lnTo>
                  <a:lnTo>
                    <a:pt x="11" y="29"/>
                  </a:lnTo>
                  <a:lnTo>
                    <a:pt x="11" y="29"/>
                  </a:lnTo>
                  <a:lnTo>
                    <a:pt x="11" y="29"/>
                  </a:lnTo>
                  <a:lnTo>
                    <a:pt x="11" y="29"/>
                  </a:lnTo>
                  <a:lnTo>
                    <a:pt x="11" y="31"/>
                  </a:lnTo>
                  <a:lnTo>
                    <a:pt x="11" y="31"/>
                  </a:lnTo>
                  <a:lnTo>
                    <a:pt x="11" y="31"/>
                  </a:lnTo>
                  <a:lnTo>
                    <a:pt x="11" y="31"/>
                  </a:lnTo>
                  <a:lnTo>
                    <a:pt x="11" y="33"/>
                  </a:lnTo>
                  <a:lnTo>
                    <a:pt x="11" y="33"/>
                  </a:lnTo>
                  <a:lnTo>
                    <a:pt x="9" y="33"/>
                  </a:lnTo>
                  <a:lnTo>
                    <a:pt x="9" y="33"/>
                  </a:lnTo>
                  <a:lnTo>
                    <a:pt x="9" y="33"/>
                  </a:lnTo>
                  <a:lnTo>
                    <a:pt x="9" y="35"/>
                  </a:lnTo>
                  <a:lnTo>
                    <a:pt x="9" y="35"/>
                  </a:lnTo>
                  <a:lnTo>
                    <a:pt x="9" y="35"/>
                  </a:lnTo>
                  <a:lnTo>
                    <a:pt x="9" y="35"/>
                  </a:lnTo>
                  <a:lnTo>
                    <a:pt x="9" y="37"/>
                  </a:lnTo>
                  <a:lnTo>
                    <a:pt x="9" y="37"/>
                  </a:lnTo>
                  <a:lnTo>
                    <a:pt x="9" y="37"/>
                  </a:lnTo>
                  <a:lnTo>
                    <a:pt x="9" y="37"/>
                  </a:lnTo>
                  <a:lnTo>
                    <a:pt x="9" y="39"/>
                  </a:lnTo>
                  <a:lnTo>
                    <a:pt x="9" y="39"/>
                  </a:lnTo>
                  <a:lnTo>
                    <a:pt x="11" y="39"/>
                  </a:lnTo>
                  <a:lnTo>
                    <a:pt x="11" y="39"/>
                  </a:lnTo>
                  <a:lnTo>
                    <a:pt x="11" y="40"/>
                  </a:lnTo>
                  <a:lnTo>
                    <a:pt x="11" y="40"/>
                  </a:lnTo>
                  <a:lnTo>
                    <a:pt x="11" y="40"/>
                  </a:lnTo>
                  <a:lnTo>
                    <a:pt x="11" y="40"/>
                  </a:lnTo>
                  <a:lnTo>
                    <a:pt x="11" y="40"/>
                  </a:lnTo>
                  <a:lnTo>
                    <a:pt x="11" y="40"/>
                  </a:lnTo>
                  <a:lnTo>
                    <a:pt x="11" y="42"/>
                  </a:lnTo>
                  <a:lnTo>
                    <a:pt x="11" y="42"/>
                  </a:lnTo>
                  <a:lnTo>
                    <a:pt x="11" y="42"/>
                  </a:lnTo>
                  <a:lnTo>
                    <a:pt x="11" y="42"/>
                  </a:lnTo>
                  <a:lnTo>
                    <a:pt x="11" y="42"/>
                  </a:lnTo>
                  <a:lnTo>
                    <a:pt x="11" y="42"/>
                  </a:lnTo>
                  <a:lnTo>
                    <a:pt x="11" y="44"/>
                  </a:lnTo>
                  <a:lnTo>
                    <a:pt x="11" y="44"/>
                  </a:lnTo>
                  <a:lnTo>
                    <a:pt x="13" y="44"/>
                  </a:lnTo>
                  <a:lnTo>
                    <a:pt x="13" y="44"/>
                  </a:lnTo>
                  <a:lnTo>
                    <a:pt x="13" y="44"/>
                  </a:lnTo>
                  <a:lnTo>
                    <a:pt x="13" y="44"/>
                  </a:lnTo>
                  <a:lnTo>
                    <a:pt x="13" y="46"/>
                  </a:lnTo>
                  <a:lnTo>
                    <a:pt x="13" y="46"/>
                  </a:lnTo>
                  <a:lnTo>
                    <a:pt x="13" y="46"/>
                  </a:lnTo>
                  <a:lnTo>
                    <a:pt x="13" y="46"/>
                  </a:lnTo>
                  <a:lnTo>
                    <a:pt x="13" y="46"/>
                  </a:lnTo>
                  <a:lnTo>
                    <a:pt x="13" y="46"/>
                  </a:lnTo>
                  <a:lnTo>
                    <a:pt x="13" y="46"/>
                  </a:lnTo>
                  <a:lnTo>
                    <a:pt x="15" y="46"/>
                  </a:lnTo>
                  <a:lnTo>
                    <a:pt x="15" y="46"/>
                  </a:lnTo>
                  <a:lnTo>
                    <a:pt x="15" y="48"/>
                  </a:lnTo>
                  <a:lnTo>
                    <a:pt x="15" y="48"/>
                  </a:lnTo>
                  <a:lnTo>
                    <a:pt x="15" y="48"/>
                  </a:lnTo>
                  <a:lnTo>
                    <a:pt x="15" y="48"/>
                  </a:lnTo>
                  <a:lnTo>
                    <a:pt x="15" y="48"/>
                  </a:lnTo>
                  <a:lnTo>
                    <a:pt x="15" y="48"/>
                  </a:lnTo>
                  <a:lnTo>
                    <a:pt x="15" y="48"/>
                  </a:lnTo>
                  <a:lnTo>
                    <a:pt x="17" y="48"/>
                  </a:lnTo>
                  <a:lnTo>
                    <a:pt x="17" y="48"/>
                  </a:lnTo>
                  <a:lnTo>
                    <a:pt x="17" y="48"/>
                  </a:lnTo>
                  <a:lnTo>
                    <a:pt x="17" y="48"/>
                  </a:lnTo>
                  <a:lnTo>
                    <a:pt x="17" y="48"/>
                  </a:lnTo>
                  <a:lnTo>
                    <a:pt x="17" y="49"/>
                  </a:lnTo>
                  <a:lnTo>
                    <a:pt x="17" y="49"/>
                  </a:lnTo>
                  <a:lnTo>
                    <a:pt x="17" y="49"/>
                  </a:lnTo>
                  <a:lnTo>
                    <a:pt x="18" y="49"/>
                  </a:lnTo>
                  <a:lnTo>
                    <a:pt x="18" y="49"/>
                  </a:lnTo>
                  <a:lnTo>
                    <a:pt x="18" y="49"/>
                  </a:lnTo>
                  <a:lnTo>
                    <a:pt x="18" y="49"/>
                  </a:lnTo>
                  <a:lnTo>
                    <a:pt x="18" y="49"/>
                  </a:lnTo>
                  <a:lnTo>
                    <a:pt x="18" y="49"/>
                  </a:lnTo>
                  <a:lnTo>
                    <a:pt x="18" y="49"/>
                  </a:lnTo>
                  <a:lnTo>
                    <a:pt x="20" y="49"/>
                  </a:lnTo>
                  <a:lnTo>
                    <a:pt x="20" y="49"/>
                  </a:lnTo>
                  <a:lnTo>
                    <a:pt x="20" y="49"/>
                  </a:lnTo>
                  <a:lnTo>
                    <a:pt x="20" y="49"/>
                  </a:lnTo>
                  <a:lnTo>
                    <a:pt x="20" y="49"/>
                  </a:lnTo>
                  <a:lnTo>
                    <a:pt x="20" y="49"/>
                  </a:lnTo>
                  <a:lnTo>
                    <a:pt x="20" y="49"/>
                  </a:lnTo>
                  <a:lnTo>
                    <a:pt x="22" y="49"/>
                  </a:lnTo>
                  <a:lnTo>
                    <a:pt x="22" y="49"/>
                  </a:lnTo>
                  <a:lnTo>
                    <a:pt x="22" y="49"/>
                  </a:lnTo>
                  <a:lnTo>
                    <a:pt x="22" y="49"/>
                  </a:lnTo>
                  <a:lnTo>
                    <a:pt x="22" y="49"/>
                  </a:lnTo>
                  <a:lnTo>
                    <a:pt x="22" y="49"/>
                  </a:lnTo>
                  <a:lnTo>
                    <a:pt x="24" y="49"/>
                  </a:lnTo>
                  <a:lnTo>
                    <a:pt x="24" y="49"/>
                  </a:lnTo>
                  <a:lnTo>
                    <a:pt x="24" y="49"/>
                  </a:lnTo>
                  <a:lnTo>
                    <a:pt x="24" y="49"/>
                  </a:lnTo>
                  <a:lnTo>
                    <a:pt x="24" y="49"/>
                  </a:lnTo>
                  <a:lnTo>
                    <a:pt x="24" y="49"/>
                  </a:lnTo>
                  <a:lnTo>
                    <a:pt x="24" y="49"/>
                  </a:lnTo>
                  <a:lnTo>
                    <a:pt x="24" y="49"/>
                  </a:lnTo>
                  <a:lnTo>
                    <a:pt x="26" y="49"/>
                  </a:lnTo>
                  <a:lnTo>
                    <a:pt x="26" y="49"/>
                  </a:lnTo>
                  <a:lnTo>
                    <a:pt x="26" y="49"/>
                  </a:lnTo>
                  <a:lnTo>
                    <a:pt x="26" y="49"/>
                  </a:lnTo>
                  <a:lnTo>
                    <a:pt x="26" y="48"/>
                  </a:lnTo>
                  <a:lnTo>
                    <a:pt x="26" y="48"/>
                  </a:lnTo>
                  <a:lnTo>
                    <a:pt x="26" y="48"/>
                  </a:lnTo>
                  <a:lnTo>
                    <a:pt x="26" y="48"/>
                  </a:lnTo>
                  <a:lnTo>
                    <a:pt x="26" y="48"/>
                  </a:lnTo>
                  <a:lnTo>
                    <a:pt x="26" y="48"/>
                  </a:lnTo>
                  <a:lnTo>
                    <a:pt x="26" y="48"/>
                  </a:lnTo>
                  <a:lnTo>
                    <a:pt x="27" y="48"/>
                  </a:lnTo>
                  <a:lnTo>
                    <a:pt x="27" y="48"/>
                  </a:lnTo>
                  <a:lnTo>
                    <a:pt x="27" y="48"/>
                  </a:lnTo>
                  <a:lnTo>
                    <a:pt x="27" y="48"/>
                  </a:lnTo>
                  <a:lnTo>
                    <a:pt x="27" y="48"/>
                  </a:lnTo>
                  <a:lnTo>
                    <a:pt x="27" y="48"/>
                  </a:lnTo>
                  <a:lnTo>
                    <a:pt x="27" y="46"/>
                  </a:lnTo>
                  <a:lnTo>
                    <a:pt x="27" y="46"/>
                  </a:lnTo>
                  <a:lnTo>
                    <a:pt x="27" y="46"/>
                  </a:lnTo>
                  <a:lnTo>
                    <a:pt x="27" y="46"/>
                  </a:lnTo>
                  <a:lnTo>
                    <a:pt x="27" y="46"/>
                  </a:lnTo>
                  <a:lnTo>
                    <a:pt x="27" y="46"/>
                  </a:lnTo>
                  <a:lnTo>
                    <a:pt x="27" y="46"/>
                  </a:lnTo>
                  <a:lnTo>
                    <a:pt x="29" y="46"/>
                  </a:lnTo>
                  <a:lnTo>
                    <a:pt x="29" y="44"/>
                  </a:lnTo>
                  <a:lnTo>
                    <a:pt x="29" y="44"/>
                  </a:lnTo>
                  <a:lnTo>
                    <a:pt x="29" y="44"/>
                  </a:lnTo>
                  <a:lnTo>
                    <a:pt x="29" y="44"/>
                  </a:lnTo>
                  <a:lnTo>
                    <a:pt x="29" y="44"/>
                  </a:lnTo>
                  <a:lnTo>
                    <a:pt x="29" y="44"/>
                  </a:lnTo>
                  <a:lnTo>
                    <a:pt x="29" y="44"/>
                  </a:lnTo>
                  <a:lnTo>
                    <a:pt x="29" y="42"/>
                  </a:lnTo>
                  <a:lnTo>
                    <a:pt x="29" y="42"/>
                  </a:lnTo>
                  <a:lnTo>
                    <a:pt x="29" y="42"/>
                  </a:lnTo>
                  <a:lnTo>
                    <a:pt x="29" y="42"/>
                  </a:lnTo>
                  <a:lnTo>
                    <a:pt x="29" y="42"/>
                  </a:lnTo>
                  <a:lnTo>
                    <a:pt x="29" y="42"/>
                  </a:lnTo>
                  <a:lnTo>
                    <a:pt x="29" y="40"/>
                  </a:lnTo>
                  <a:lnTo>
                    <a:pt x="29" y="40"/>
                  </a:lnTo>
                  <a:lnTo>
                    <a:pt x="29" y="40"/>
                  </a:lnTo>
                  <a:lnTo>
                    <a:pt x="29" y="40"/>
                  </a:lnTo>
                  <a:lnTo>
                    <a:pt x="29" y="40"/>
                  </a:lnTo>
                  <a:lnTo>
                    <a:pt x="29" y="39"/>
                  </a:lnTo>
                  <a:lnTo>
                    <a:pt x="31" y="39"/>
                  </a:lnTo>
                  <a:lnTo>
                    <a:pt x="31" y="39"/>
                  </a:lnTo>
                  <a:lnTo>
                    <a:pt x="31" y="37"/>
                  </a:lnTo>
                  <a:lnTo>
                    <a:pt x="31" y="37"/>
                  </a:lnTo>
                  <a:lnTo>
                    <a:pt x="31" y="35"/>
                  </a:lnTo>
                  <a:lnTo>
                    <a:pt x="31" y="35"/>
                  </a:lnTo>
                  <a:lnTo>
                    <a:pt x="31" y="33"/>
                  </a:lnTo>
                  <a:lnTo>
                    <a:pt x="31" y="33"/>
                  </a:lnTo>
                  <a:lnTo>
                    <a:pt x="31" y="31"/>
                  </a:lnTo>
                  <a:lnTo>
                    <a:pt x="31" y="31"/>
                  </a:lnTo>
                  <a:lnTo>
                    <a:pt x="31" y="31"/>
                  </a:lnTo>
                  <a:lnTo>
                    <a:pt x="31" y="29"/>
                  </a:lnTo>
                  <a:lnTo>
                    <a:pt x="31" y="29"/>
                  </a:lnTo>
                  <a:lnTo>
                    <a:pt x="31" y="29"/>
                  </a:lnTo>
                  <a:lnTo>
                    <a:pt x="31" y="28"/>
                  </a:lnTo>
                  <a:lnTo>
                    <a:pt x="31" y="28"/>
                  </a:lnTo>
                  <a:lnTo>
                    <a:pt x="31" y="28"/>
                  </a:lnTo>
                  <a:lnTo>
                    <a:pt x="31" y="26"/>
                  </a:lnTo>
                  <a:lnTo>
                    <a:pt x="31" y="26"/>
                  </a:lnTo>
                  <a:lnTo>
                    <a:pt x="31" y="24"/>
                  </a:lnTo>
                  <a:lnTo>
                    <a:pt x="31" y="24"/>
                  </a:lnTo>
                  <a:lnTo>
                    <a:pt x="31" y="24"/>
                  </a:lnTo>
                  <a:lnTo>
                    <a:pt x="31" y="24"/>
                  </a:lnTo>
                  <a:lnTo>
                    <a:pt x="31" y="22"/>
                  </a:lnTo>
                  <a:lnTo>
                    <a:pt x="31" y="22"/>
                  </a:lnTo>
                  <a:lnTo>
                    <a:pt x="31" y="22"/>
                  </a:lnTo>
                  <a:lnTo>
                    <a:pt x="33" y="20"/>
                  </a:lnTo>
                  <a:lnTo>
                    <a:pt x="33" y="20"/>
                  </a:lnTo>
                  <a:lnTo>
                    <a:pt x="33" y="20"/>
                  </a:lnTo>
                  <a:lnTo>
                    <a:pt x="33" y="19"/>
                  </a:lnTo>
                  <a:lnTo>
                    <a:pt x="33" y="19"/>
                  </a:lnTo>
                  <a:lnTo>
                    <a:pt x="33" y="19"/>
                  </a:lnTo>
                  <a:lnTo>
                    <a:pt x="33" y="19"/>
                  </a:lnTo>
                  <a:lnTo>
                    <a:pt x="33" y="17"/>
                  </a:lnTo>
                  <a:lnTo>
                    <a:pt x="33" y="17"/>
                  </a:lnTo>
                  <a:lnTo>
                    <a:pt x="33" y="17"/>
                  </a:lnTo>
                  <a:lnTo>
                    <a:pt x="33" y="15"/>
                  </a:lnTo>
                  <a:lnTo>
                    <a:pt x="33" y="15"/>
                  </a:lnTo>
                  <a:lnTo>
                    <a:pt x="33" y="15"/>
                  </a:lnTo>
                  <a:lnTo>
                    <a:pt x="35" y="15"/>
                  </a:lnTo>
                  <a:lnTo>
                    <a:pt x="35" y="15"/>
                  </a:lnTo>
                  <a:lnTo>
                    <a:pt x="35" y="13"/>
                  </a:lnTo>
                  <a:lnTo>
                    <a:pt x="35" y="13"/>
                  </a:lnTo>
                  <a:lnTo>
                    <a:pt x="35" y="13"/>
                  </a:lnTo>
                  <a:lnTo>
                    <a:pt x="35" y="13"/>
                  </a:lnTo>
                  <a:lnTo>
                    <a:pt x="35" y="11"/>
                  </a:lnTo>
                  <a:lnTo>
                    <a:pt x="35" y="11"/>
                  </a:lnTo>
                  <a:lnTo>
                    <a:pt x="35" y="11"/>
                  </a:lnTo>
                  <a:lnTo>
                    <a:pt x="35" y="11"/>
                  </a:lnTo>
                  <a:lnTo>
                    <a:pt x="37" y="11"/>
                  </a:lnTo>
                  <a:lnTo>
                    <a:pt x="37" y="10"/>
                  </a:lnTo>
                  <a:lnTo>
                    <a:pt x="37" y="10"/>
                  </a:lnTo>
                  <a:lnTo>
                    <a:pt x="37" y="10"/>
                  </a:lnTo>
                  <a:lnTo>
                    <a:pt x="37" y="10"/>
                  </a:lnTo>
                  <a:lnTo>
                    <a:pt x="37" y="10"/>
                  </a:lnTo>
                  <a:lnTo>
                    <a:pt x="37" y="10"/>
                  </a:lnTo>
                  <a:lnTo>
                    <a:pt x="38" y="8"/>
                  </a:lnTo>
                  <a:lnTo>
                    <a:pt x="38" y="8"/>
                  </a:lnTo>
                  <a:lnTo>
                    <a:pt x="38" y="8"/>
                  </a:lnTo>
                  <a:lnTo>
                    <a:pt x="38" y="8"/>
                  </a:lnTo>
                  <a:lnTo>
                    <a:pt x="38" y="8"/>
                  </a:lnTo>
                  <a:lnTo>
                    <a:pt x="38" y="8"/>
                  </a:lnTo>
                  <a:lnTo>
                    <a:pt x="38" y="8"/>
                  </a:lnTo>
                  <a:lnTo>
                    <a:pt x="40" y="8"/>
                  </a:lnTo>
                  <a:lnTo>
                    <a:pt x="40" y="6"/>
                  </a:lnTo>
                  <a:lnTo>
                    <a:pt x="40" y="6"/>
                  </a:lnTo>
                  <a:lnTo>
                    <a:pt x="40" y="6"/>
                  </a:lnTo>
                  <a:lnTo>
                    <a:pt x="40" y="6"/>
                  </a:lnTo>
                  <a:lnTo>
                    <a:pt x="40" y="6"/>
                  </a:lnTo>
                  <a:lnTo>
                    <a:pt x="42" y="6"/>
                  </a:lnTo>
                  <a:lnTo>
                    <a:pt x="42" y="6"/>
                  </a:lnTo>
                  <a:lnTo>
                    <a:pt x="42" y="6"/>
                  </a:lnTo>
                  <a:lnTo>
                    <a:pt x="42" y="6"/>
                  </a:lnTo>
                  <a:lnTo>
                    <a:pt x="42" y="6"/>
                  </a:lnTo>
                  <a:lnTo>
                    <a:pt x="44" y="6"/>
                  </a:lnTo>
                  <a:lnTo>
                    <a:pt x="44" y="6"/>
                  </a:lnTo>
                  <a:lnTo>
                    <a:pt x="44" y="6"/>
                  </a:lnTo>
                  <a:lnTo>
                    <a:pt x="44" y="4"/>
                  </a:lnTo>
                  <a:lnTo>
                    <a:pt x="46" y="4"/>
                  </a:lnTo>
                  <a:lnTo>
                    <a:pt x="46" y="4"/>
                  </a:lnTo>
                  <a:lnTo>
                    <a:pt x="46" y="4"/>
                  </a:lnTo>
                  <a:lnTo>
                    <a:pt x="47" y="4"/>
                  </a:lnTo>
                  <a:lnTo>
                    <a:pt x="47" y="4"/>
                  </a:lnTo>
                  <a:lnTo>
                    <a:pt x="47" y="4"/>
                  </a:lnTo>
                  <a:lnTo>
                    <a:pt x="49" y="4"/>
                  </a:lnTo>
                  <a:lnTo>
                    <a:pt x="49" y="4"/>
                  </a:lnTo>
                  <a:lnTo>
                    <a:pt x="49" y="4"/>
                  </a:lnTo>
                  <a:lnTo>
                    <a:pt x="49" y="4"/>
                  </a:lnTo>
                  <a:lnTo>
                    <a:pt x="51" y="4"/>
                  </a:lnTo>
                  <a:lnTo>
                    <a:pt x="51" y="4"/>
                  </a:lnTo>
                  <a:lnTo>
                    <a:pt x="51" y="4"/>
                  </a:lnTo>
                  <a:lnTo>
                    <a:pt x="53" y="4"/>
                  </a:lnTo>
                  <a:lnTo>
                    <a:pt x="53" y="4"/>
                  </a:lnTo>
                  <a:lnTo>
                    <a:pt x="53" y="4"/>
                  </a:lnTo>
                  <a:lnTo>
                    <a:pt x="53" y="4"/>
                  </a:lnTo>
                  <a:lnTo>
                    <a:pt x="55" y="4"/>
                  </a:lnTo>
                  <a:lnTo>
                    <a:pt x="55" y="4"/>
                  </a:lnTo>
                  <a:lnTo>
                    <a:pt x="55" y="4"/>
                  </a:lnTo>
                  <a:lnTo>
                    <a:pt x="56" y="4"/>
                  </a:lnTo>
                  <a:lnTo>
                    <a:pt x="56" y="4"/>
                  </a:lnTo>
                  <a:lnTo>
                    <a:pt x="56" y="6"/>
                  </a:lnTo>
                  <a:lnTo>
                    <a:pt x="56" y="6"/>
                  </a:lnTo>
                  <a:lnTo>
                    <a:pt x="58" y="6"/>
                  </a:lnTo>
                  <a:lnTo>
                    <a:pt x="58" y="6"/>
                  </a:lnTo>
                  <a:lnTo>
                    <a:pt x="58" y="6"/>
                  </a:lnTo>
                  <a:lnTo>
                    <a:pt x="58" y="6"/>
                  </a:lnTo>
                  <a:lnTo>
                    <a:pt x="60" y="6"/>
                  </a:lnTo>
                  <a:lnTo>
                    <a:pt x="60" y="6"/>
                  </a:lnTo>
                  <a:lnTo>
                    <a:pt x="60" y="6"/>
                  </a:lnTo>
                  <a:lnTo>
                    <a:pt x="60" y="8"/>
                  </a:lnTo>
                  <a:lnTo>
                    <a:pt x="60" y="8"/>
                  </a:lnTo>
                  <a:lnTo>
                    <a:pt x="62" y="8"/>
                  </a:lnTo>
                  <a:lnTo>
                    <a:pt x="62" y="8"/>
                  </a:lnTo>
                  <a:lnTo>
                    <a:pt x="62" y="8"/>
                  </a:lnTo>
                  <a:lnTo>
                    <a:pt x="62" y="8"/>
                  </a:lnTo>
                  <a:lnTo>
                    <a:pt x="62" y="10"/>
                  </a:lnTo>
                  <a:lnTo>
                    <a:pt x="64" y="10"/>
                  </a:lnTo>
                  <a:lnTo>
                    <a:pt x="64" y="10"/>
                  </a:lnTo>
                  <a:lnTo>
                    <a:pt x="64" y="10"/>
                  </a:lnTo>
                  <a:lnTo>
                    <a:pt x="64" y="10"/>
                  </a:lnTo>
                  <a:lnTo>
                    <a:pt x="64" y="11"/>
                  </a:lnTo>
                  <a:lnTo>
                    <a:pt x="65" y="11"/>
                  </a:lnTo>
                  <a:lnTo>
                    <a:pt x="65" y="11"/>
                  </a:lnTo>
                  <a:lnTo>
                    <a:pt x="65" y="11"/>
                  </a:lnTo>
                  <a:lnTo>
                    <a:pt x="65" y="11"/>
                  </a:lnTo>
                  <a:lnTo>
                    <a:pt x="65" y="13"/>
                  </a:lnTo>
                  <a:lnTo>
                    <a:pt x="67" y="13"/>
                  </a:lnTo>
                  <a:lnTo>
                    <a:pt x="67" y="13"/>
                  </a:lnTo>
                  <a:lnTo>
                    <a:pt x="67" y="13"/>
                  </a:lnTo>
                  <a:lnTo>
                    <a:pt x="67" y="15"/>
                  </a:lnTo>
                  <a:lnTo>
                    <a:pt x="67" y="15"/>
                  </a:lnTo>
                  <a:lnTo>
                    <a:pt x="67" y="15"/>
                  </a:lnTo>
                  <a:lnTo>
                    <a:pt x="67" y="17"/>
                  </a:lnTo>
                  <a:lnTo>
                    <a:pt x="69" y="17"/>
                  </a:lnTo>
                  <a:lnTo>
                    <a:pt x="69" y="17"/>
                  </a:lnTo>
                  <a:lnTo>
                    <a:pt x="69" y="17"/>
                  </a:lnTo>
                  <a:lnTo>
                    <a:pt x="69" y="19"/>
                  </a:lnTo>
                  <a:lnTo>
                    <a:pt x="69" y="19"/>
                  </a:lnTo>
                  <a:lnTo>
                    <a:pt x="69" y="19"/>
                  </a:lnTo>
                  <a:lnTo>
                    <a:pt x="69" y="20"/>
                  </a:lnTo>
                  <a:lnTo>
                    <a:pt x="69" y="20"/>
                  </a:lnTo>
                  <a:lnTo>
                    <a:pt x="69" y="20"/>
                  </a:lnTo>
                  <a:lnTo>
                    <a:pt x="71" y="20"/>
                  </a:lnTo>
                  <a:lnTo>
                    <a:pt x="71" y="20"/>
                  </a:lnTo>
                  <a:lnTo>
                    <a:pt x="71" y="22"/>
                  </a:lnTo>
                  <a:lnTo>
                    <a:pt x="71" y="22"/>
                  </a:lnTo>
                  <a:lnTo>
                    <a:pt x="71" y="22"/>
                  </a:lnTo>
                  <a:lnTo>
                    <a:pt x="71" y="22"/>
                  </a:lnTo>
                  <a:lnTo>
                    <a:pt x="71" y="24"/>
                  </a:lnTo>
                  <a:lnTo>
                    <a:pt x="71" y="24"/>
                  </a:lnTo>
                  <a:lnTo>
                    <a:pt x="71" y="24"/>
                  </a:lnTo>
                  <a:lnTo>
                    <a:pt x="71" y="24"/>
                  </a:lnTo>
                  <a:lnTo>
                    <a:pt x="71" y="26"/>
                  </a:lnTo>
                  <a:lnTo>
                    <a:pt x="71" y="26"/>
                  </a:lnTo>
                  <a:lnTo>
                    <a:pt x="71" y="26"/>
                  </a:lnTo>
                  <a:lnTo>
                    <a:pt x="71" y="26"/>
                  </a:lnTo>
                  <a:lnTo>
                    <a:pt x="71" y="28"/>
                  </a:lnTo>
                  <a:lnTo>
                    <a:pt x="71" y="28"/>
                  </a:lnTo>
                  <a:lnTo>
                    <a:pt x="71" y="28"/>
                  </a:lnTo>
                  <a:lnTo>
                    <a:pt x="71" y="28"/>
                  </a:lnTo>
                  <a:lnTo>
                    <a:pt x="71" y="29"/>
                  </a:lnTo>
                  <a:lnTo>
                    <a:pt x="71" y="29"/>
                  </a:lnTo>
                  <a:lnTo>
                    <a:pt x="71" y="29"/>
                  </a:lnTo>
                  <a:lnTo>
                    <a:pt x="71" y="29"/>
                  </a:lnTo>
                  <a:lnTo>
                    <a:pt x="71" y="29"/>
                  </a:lnTo>
                  <a:lnTo>
                    <a:pt x="71" y="31"/>
                  </a:lnTo>
                  <a:lnTo>
                    <a:pt x="71" y="31"/>
                  </a:lnTo>
                  <a:lnTo>
                    <a:pt x="71" y="31"/>
                  </a:lnTo>
                  <a:lnTo>
                    <a:pt x="71" y="31"/>
                  </a:lnTo>
                  <a:lnTo>
                    <a:pt x="71" y="33"/>
                  </a:lnTo>
                  <a:lnTo>
                    <a:pt x="71" y="33"/>
                  </a:lnTo>
                  <a:lnTo>
                    <a:pt x="71" y="33"/>
                  </a:lnTo>
                  <a:lnTo>
                    <a:pt x="71" y="33"/>
                  </a:lnTo>
                  <a:lnTo>
                    <a:pt x="71" y="33"/>
                  </a:lnTo>
                  <a:lnTo>
                    <a:pt x="71" y="35"/>
                  </a:lnTo>
                  <a:lnTo>
                    <a:pt x="71" y="35"/>
                  </a:lnTo>
                  <a:lnTo>
                    <a:pt x="69" y="35"/>
                  </a:lnTo>
                  <a:lnTo>
                    <a:pt x="69" y="35"/>
                  </a:lnTo>
                  <a:lnTo>
                    <a:pt x="69" y="37"/>
                  </a:lnTo>
                  <a:lnTo>
                    <a:pt x="69" y="37"/>
                  </a:lnTo>
                  <a:lnTo>
                    <a:pt x="69" y="37"/>
                  </a:lnTo>
                  <a:lnTo>
                    <a:pt x="69" y="37"/>
                  </a:lnTo>
                  <a:lnTo>
                    <a:pt x="69" y="37"/>
                  </a:lnTo>
                  <a:lnTo>
                    <a:pt x="69" y="37"/>
                  </a:lnTo>
                  <a:lnTo>
                    <a:pt x="69" y="37"/>
                  </a:lnTo>
                  <a:lnTo>
                    <a:pt x="69" y="37"/>
                  </a:lnTo>
                  <a:lnTo>
                    <a:pt x="69" y="37"/>
                  </a:lnTo>
                  <a:lnTo>
                    <a:pt x="71" y="37"/>
                  </a:lnTo>
                  <a:lnTo>
                    <a:pt x="71" y="37"/>
                  </a:lnTo>
                  <a:lnTo>
                    <a:pt x="71" y="37"/>
                  </a:lnTo>
                  <a:lnTo>
                    <a:pt x="71" y="37"/>
                  </a:lnTo>
                  <a:lnTo>
                    <a:pt x="71" y="37"/>
                  </a:lnTo>
                  <a:lnTo>
                    <a:pt x="71" y="37"/>
                  </a:lnTo>
                  <a:lnTo>
                    <a:pt x="71" y="37"/>
                  </a:lnTo>
                  <a:lnTo>
                    <a:pt x="71" y="37"/>
                  </a:lnTo>
                  <a:lnTo>
                    <a:pt x="71" y="37"/>
                  </a:lnTo>
                  <a:lnTo>
                    <a:pt x="71" y="39"/>
                  </a:lnTo>
                  <a:lnTo>
                    <a:pt x="71" y="39"/>
                  </a:lnTo>
                  <a:lnTo>
                    <a:pt x="71" y="39"/>
                  </a:lnTo>
                  <a:lnTo>
                    <a:pt x="71" y="39"/>
                  </a:lnTo>
                  <a:lnTo>
                    <a:pt x="71" y="39"/>
                  </a:lnTo>
                  <a:lnTo>
                    <a:pt x="71" y="39"/>
                  </a:lnTo>
                  <a:lnTo>
                    <a:pt x="71" y="39"/>
                  </a:lnTo>
                  <a:lnTo>
                    <a:pt x="71" y="39"/>
                  </a:lnTo>
                  <a:lnTo>
                    <a:pt x="71" y="39"/>
                  </a:lnTo>
                  <a:lnTo>
                    <a:pt x="71" y="39"/>
                  </a:lnTo>
                  <a:lnTo>
                    <a:pt x="73" y="39"/>
                  </a:lnTo>
                  <a:lnTo>
                    <a:pt x="73" y="39"/>
                  </a:lnTo>
                  <a:lnTo>
                    <a:pt x="73" y="39"/>
                  </a:lnTo>
                  <a:lnTo>
                    <a:pt x="73" y="39"/>
                  </a:lnTo>
                  <a:lnTo>
                    <a:pt x="73" y="39"/>
                  </a:lnTo>
                  <a:lnTo>
                    <a:pt x="73" y="39"/>
                  </a:lnTo>
                  <a:lnTo>
                    <a:pt x="73" y="39"/>
                  </a:lnTo>
                  <a:lnTo>
                    <a:pt x="74" y="39"/>
                  </a:lnTo>
                  <a:lnTo>
                    <a:pt x="74" y="39"/>
                  </a:lnTo>
                  <a:lnTo>
                    <a:pt x="74" y="39"/>
                  </a:lnTo>
                  <a:lnTo>
                    <a:pt x="74" y="39"/>
                  </a:lnTo>
                  <a:lnTo>
                    <a:pt x="74" y="39"/>
                  </a:lnTo>
                  <a:lnTo>
                    <a:pt x="74" y="39"/>
                  </a:lnTo>
                  <a:lnTo>
                    <a:pt x="74" y="39"/>
                  </a:lnTo>
                  <a:lnTo>
                    <a:pt x="76" y="42"/>
                  </a:lnTo>
                  <a:lnTo>
                    <a:pt x="55" y="49"/>
                  </a:lnTo>
                  <a:lnTo>
                    <a:pt x="53" y="46"/>
                  </a:lnTo>
                  <a:lnTo>
                    <a:pt x="53" y="46"/>
                  </a:lnTo>
                  <a:lnTo>
                    <a:pt x="53" y="46"/>
                  </a:lnTo>
                  <a:lnTo>
                    <a:pt x="55" y="46"/>
                  </a:lnTo>
                  <a:lnTo>
                    <a:pt x="55" y="46"/>
                  </a:lnTo>
                  <a:lnTo>
                    <a:pt x="55" y="44"/>
                  </a:lnTo>
                  <a:lnTo>
                    <a:pt x="56" y="44"/>
                  </a:lnTo>
                  <a:lnTo>
                    <a:pt x="56" y="44"/>
                  </a:lnTo>
                  <a:lnTo>
                    <a:pt x="56" y="44"/>
                  </a:lnTo>
                  <a:lnTo>
                    <a:pt x="56" y="44"/>
                  </a:lnTo>
                  <a:lnTo>
                    <a:pt x="58" y="42"/>
                  </a:lnTo>
                  <a:lnTo>
                    <a:pt x="58" y="42"/>
                  </a:lnTo>
                  <a:lnTo>
                    <a:pt x="58" y="42"/>
                  </a:lnTo>
                  <a:lnTo>
                    <a:pt x="58" y="42"/>
                  </a:lnTo>
                  <a:lnTo>
                    <a:pt x="58" y="42"/>
                  </a:lnTo>
                  <a:lnTo>
                    <a:pt x="60" y="42"/>
                  </a:lnTo>
                  <a:lnTo>
                    <a:pt x="60" y="40"/>
                  </a:lnTo>
                  <a:lnTo>
                    <a:pt x="60" y="40"/>
                  </a:lnTo>
                  <a:lnTo>
                    <a:pt x="60" y="40"/>
                  </a:lnTo>
                  <a:lnTo>
                    <a:pt x="60" y="40"/>
                  </a:lnTo>
                  <a:lnTo>
                    <a:pt x="62" y="40"/>
                  </a:lnTo>
                  <a:lnTo>
                    <a:pt x="62" y="39"/>
                  </a:lnTo>
                  <a:lnTo>
                    <a:pt x="62" y="39"/>
                  </a:lnTo>
                  <a:lnTo>
                    <a:pt x="62" y="39"/>
                  </a:lnTo>
                  <a:lnTo>
                    <a:pt x="62" y="39"/>
                  </a:lnTo>
                  <a:lnTo>
                    <a:pt x="62" y="39"/>
                  </a:lnTo>
                  <a:lnTo>
                    <a:pt x="64" y="37"/>
                  </a:lnTo>
                  <a:lnTo>
                    <a:pt x="64" y="37"/>
                  </a:lnTo>
                  <a:lnTo>
                    <a:pt x="64" y="37"/>
                  </a:lnTo>
                  <a:lnTo>
                    <a:pt x="64" y="37"/>
                  </a:lnTo>
                  <a:lnTo>
                    <a:pt x="64" y="37"/>
                  </a:lnTo>
                  <a:lnTo>
                    <a:pt x="64" y="35"/>
                  </a:lnTo>
                  <a:lnTo>
                    <a:pt x="64" y="35"/>
                  </a:lnTo>
                  <a:lnTo>
                    <a:pt x="64" y="35"/>
                  </a:lnTo>
                  <a:lnTo>
                    <a:pt x="65" y="35"/>
                  </a:lnTo>
                  <a:lnTo>
                    <a:pt x="65" y="35"/>
                  </a:lnTo>
                  <a:lnTo>
                    <a:pt x="65" y="33"/>
                  </a:lnTo>
                  <a:lnTo>
                    <a:pt x="65" y="33"/>
                  </a:lnTo>
                  <a:lnTo>
                    <a:pt x="65" y="33"/>
                  </a:lnTo>
                  <a:lnTo>
                    <a:pt x="65" y="33"/>
                  </a:lnTo>
                  <a:lnTo>
                    <a:pt x="65" y="33"/>
                  </a:lnTo>
                  <a:lnTo>
                    <a:pt x="65" y="31"/>
                  </a:lnTo>
                  <a:lnTo>
                    <a:pt x="65" y="31"/>
                  </a:lnTo>
                  <a:lnTo>
                    <a:pt x="65" y="31"/>
                  </a:lnTo>
                  <a:lnTo>
                    <a:pt x="65" y="31"/>
                  </a:lnTo>
                  <a:lnTo>
                    <a:pt x="65" y="31"/>
                  </a:lnTo>
                  <a:lnTo>
                    <a:pt x="67" y="29"/>
                  </a:lnTo>
                  <a:lnTo>
                    <a:pt x="67" y="29"/>
                  </a:lnTo>
                  <a:lnTo>
                    <a:pt x="67" y="29"/>
                  </a:lnTo>
                  <a:lnTo>
                    <a:pt x="67" y="29"/>
                  </a:lnTo>
                  <a:lnTo>
                    <a:pt x="67" y="29"/>
                  </a:lnTo>
                  <a:lnTo>
                    <a:pt x="67" y="28"/>
                  </a:lnTo>
                  <a:lnTo>
                    <a:pt x="67" y="28"/>
                  </a:lnTo>
                  <a:lnTo>
                    <a:pt x="67" y="28"/>
                  </a:lnTo>
                  <a:lnTo>
                    <a:pt x="67" y="28"/>
                  </a:lnTo>
                  <a:lnTo>
                    <a:pt x="67" y="26"/>
                  </a:lnTo>
                  <a:lnTo>
                    <a:pt x="67" y="26"/>
                  </a:lnTo>
                  <a:lnTo>
                    <a:pt x="67" y="26"/>
                  </a:lnTo>
                  <a:lnTo>
                    <a:pt x="67" y="26"/>
                  </a:lnTo>
                  <a:lnTo>
                    <a:pt x="67" y="26"/>
                  </a:lnTo>
                  <a:lnTo>
                    <a:pt x="67" y="24"/>
                  </a:lnTo>
                  <a:lnTo>
                    <a:pt x="67" y="24"/>
                  </a:lnTo>
                  <a:lnTo>
                    <a:pt x="65" y="24"/>
                  </a:lnTo>
                  <a:lnTo>
                    <a:pt x="65" y="24"/>
                  </a:lnTo>
                  <a:lnTo>
                    <a:pt x="65" y="24"/>
                  </a:lnTo>
                  <a:lnTo>
                    <a:pt x="65" y="22"/>
                  </a:lnTo>
                  <a:lnTo>
                    <a:pt x="65" y="22"/>
                  </a:lnTo>
                  <a:lnTo>
                    <a:pt x="65" y="22"/>
                  </a:lnTo>
                  <a:lnTo>
                    <a:pt x="65" y="22"/>
                  </a:lnTo>
                  <a:lnTo>
                    <a:pt x="65" y="22"/>
                  </a:lnTo>
                  <a:lnTo>
                    <a:pt x="65" y="22"/>
                  </a:lnTo>
                  <a:lnTo>
                    <a:pt x="65" y="20"/>
                  </a:lnTo>
                  <a:lnTo>
                    <a:pt x="65" y="20"/>
                  </a:lnTo>
                  <a:lnTo>
                    <a:pt x="65" y="20"/>
                  </a:lnTo>
                  <a:lnTo>
                    <a:pt x="65" y="20"/>
                  </a:lnTo>
                  <a:lnTo>
                    <a:pt x="65" y="20"/>
                  </a:lnTo>
                  <a:lnTo>
                    <a:pt x="65" y="20"/>
                  </a:lnTo>
                  <a:lnTo>
                    <a:pt x="65" y="20"/>
                  </a:lnTo>
                  <a:lnTo>
                    <a:pt x="64" y="19"/>
                  </a:lnTo>
                  <a:lnTo>
                    <a:pt x="64" y="19"/>
                  </a:lnTo>
                  <a:lnTo>
                    <a:pt x="64" y="19"/>
                  </a:lnTo>
                  <a:lnTo>
                    <a:pt x="64" y="19"/>
                  </a:lnTo>
                  <a:lnTo>
                    <a:pt x="64" y="19"/>
                  </a:lnTo>
                  <a:lnTo>
                    <a:pt x="64" y="19"/>
                  </a:lnTo>
                  <a:lnTo>
                    <a:pt x="64" y="19"/>
                  </a:lnTo>
                  <a:lnTo>
                    <a:pt x="64" y="19"/>
                  </a:lnTo>
                  <a:lnTo>
                    <a:pt x="64" y="17"/>
                  </a:lnTo>
                  <a:lnTo>
                    <a:pt x="64" y="17"/>
                  </a:lnTo>
                  <a:lnTo>
                    <a:pt x="64" y="17"/>
                  </a:lnTo>
                  <a:lnTo>
                    <a:pt x="64" y="17"/>
                  </a:lnTo>
                  <a:lnTo>
                    <a:pt x="62" y="17"/>
                  </a:lnTo>
                  <a:lnTo>
                    <a:pt x="62" y="17"/>
                  </a:lnTo>
                  <a:lnTo>
                    <a:pt x="62" y="17"/>
                  </a:lnTo>
                  <a:lnTo>
                    <a:pt x="62" y="17"/>
                  </a:lnTo>
                  <a:lnTo>
                    <a:pt x="62" y="17"/>
                  </a:lnTo>
                  <a:lnTo>
                    <a:pt x="62" y="17"/>
                  </a:lnTo>
                  <a:lnTo>
                    <a:pt x="62" y="17"/>
                  </a:lnTo>
                  <a:lnTo>
                    <a:pt x="62" y="15"/>
                  </a:lnTo>
                  <a:lnTo>
                    <a:pt x="62" y="15"/>
                  </a:lnTo>
                  <a:lnTo>
                    <a:pt x="62" y="15"/>
                  </a:lnTo>
                  <a:lnTo>
                    <a:pt x="60" y="15"/>
                  </a:lnTo>
                  <a:lnTo>
                    <a:pt x="60" y="15"/>
                  </a:lnTo>
                  <a:lnTo>
                    <a:pt x="60" y="15"/>
                  </a:lnTo>
                  <a:lnTo>
                    <a:pt x="60" y="15"/>
                  </a:lnTo>
                  <a:lnTo>
                    <a:pt x="60" y="15"/>
                  </a:lnTo>
                  <a:lnTo>
                    <a:pt x="60" y="15"/>
                  </a:lnTo>
                  <a:lnTo>
                    <a:pt x="60" y="15"/>
                  </a:lnTo>
                  <a:lnTo>
                    <a:pt x="60" y="15"/>
                  </a:lnTo>
                  <a:lnTo>
                    <a:pt x="60" y="15"/>
                  </a:lnTo>
                  <a:lnTo>
                    <a:pt x="58" y="15"/>
                  </a:lnTo>
                  <a:lnTo>
                    <a:pt x="58" y="15"/>
                  </a:lnTo>
                  <a:lnTo>
                    <a:pt x="58" y="15"/>
                  </a:lnTo>
                  <a:lnTo>
                    <a:pt x="58" y="15"/>
                  </a:lnTo>
                  <a:lnTo>
                    <a:pt x="58" y="15"/>
                  </a:lnTo>
                  <a:lnTo>
                    <a:pt x="58" y="15"/>
                  </a:lnTo>
                  <a:lnTo>
                    <a:pt x="58" y="15"/>
                  </a:lnTo>
                  <a:lnTo>
                    <a:pt x="58" y="15"/>
                  </a:lnTo>
                  <a:lnTo>
                    <a:pt x="56" y="15"/>
                  </a:lnTo>
                  <a:lnTo>
                    <a:pt x="56" y="15"/>
                  </a:lnTo>
                  <a:lnTo>
                    <a:pt x="56" y="15"/>
                  </a:lnTo>
                  <a:lnTo>
                    <a:pt x="56" y="15"/>
                  </a:lnTo>
                  <a:lnTo>
                    <a:pt x="56" y="15"/>
                  </a:lnTo>
                  <a:lnTo>
                    <a:pt x="56" y="15"/>
                  </a:lnTo>
                  <a:lnTo>
                    <a:pt x="56" y="15"/>
                  </a:lnTo>
                  <a:lnTo>
                    <a:pt x="56" y="15"/>
                  </a:lnTo>
                  <a:lnTo>
                    <a:pt x="55" y="15"/>
                  </a:lnTo>
                  <a:lnTo>
                    <a:pt x="55" y="15"/>
                  </a:lnTo>
                  <a:lnTo>
                    <a:pt x="55" y="15"/>
                  </a:lnTo>
                  <a:lnTo>
                    <a:pt x="55" y="15"/>
                  </a:lnTo>
                  <a:lnTo>
                    <a:pt x="55" y="15"/>
                  </a:lnTo>
                  <a:lnTo>
                    <a:pt x="55" y="15"/>
                  </a:lnTo>
                  <a:lnTo>
                    <a:pt x="55" y="15"/>
                  </a:lnTo>
                  <a:lnTo>
                    <a:pt x="55" y="15"/>
                  </a:lnTo>
                  <a:lnTo>
                    <a:pt x="53" y="15"/>
                  </a:lnTo>
                  <a:lnTo>
                    <a:pt x="53" y="15"/>
                  </a:lnTo>
                  <a:lnTo>
                    <a:pt x="53" y="15"/>
                  </a:lnTo>
                  <a:lnTo>
                    <a:pt x="53" y="15"/>
                  </a:lnTo>
                  <a:lnTo>
                    <a:pt x="53" y="15"/>
                  </a:lnTo>
                  <a:lnTo>
                    <a:pt x="53" y="15"/>
                  </a:lnTo>
                  <a:lnTo>
                    <a:pt x="53" y="15"/>
                  </a:lnTo>
                  <a:lnTo>
                    <a:pt x="53" y="15"/>
                  </a:lnTo>
                  <a:lnTo>
                    <a:pt x="53" y="15"/>
                  </a:lnTo>
                  <a:lnTo>
                    <a:pt x="53" y="17"/>
                  </a:lnTo>
                  <a:lnTo>
                    <a:pt x="53" y="17"/>
                  </a:lnTo>
                  <a:lnTo>
                    <a:pt x="51" y="17"/>
                  </a:lnTo>
                  <a:lnTo>
                    <a:pt x="51" y="17"/>
                  </a:lnTo>
                  <a:lnTo>
                    <a:pt x="51" y="17"/>
                  </a:lnTo>
                  <a:lnTo>
                    <a:pt x="51" y="17"/>
                  </a:lnTo>
                  <a:lnTo>
                    <a:pt x="51" y="17"/>
                  </a:lnTo>
                  <a:lnTo>
                    <a:pt x="51" y="17"/>
                  </a:lnTo>
                  <a:lnTo>
                    <a:pt x="51" y="17"/>
                  </a:lnTo>
                  <a:lnTo>
                    <a:pt x="51" y="17"/>
                  </a:lnTo>
                  <a:lnTo>
                    <a:pt x="51" y="17"/>
                  </a:lnTo>
                  <a:lnTo>
                    <a:pt x="51" y="19"/>
                  </a:lnTo>
                  <a:lnTo>
                    <a:pt x="51" y="19"/>
                  </a:lnTo>
                  <a:lnTo>
                    <a:pt x="51" y="19"/>
                  </a:lnTo>
                  <a:lnTo>
                    <a:pt x="49" y="19"/>
                  </a:lnTo>
                  <a:lnTo>
                    <a:pt x="49" y="19"/>
                  </a:lnTo>
                  <a:lnTo>
                    <a:pt x="49" y="19"/>
                  </a:lnTo>
                  <a:lnTo>
                    <a:pt x="49" y="19"/>
                  </a:lnTo>
                  <a:lnTo>
                    <a:pt x="49" y="19"/>
                  </a:lnTo>
                  <a:lnTo>
                    <a:pt x="49" y="20"/>
                  </a:lnTo>
                  <a:lnTo>
                    <a:pt x="49" y="20"/>
                  </a:lnTo>
                  <a:lnTo>
                    <a:pt x="49" y="20"/>
                  </a:lnTo>
                  <a:lnTo>
                    <a:pt x="49" y="20"/>
                  </a:lnTo>
                  <a:lnTo>
                    <a:pt x="49" y="20"/>
                  </a:lnTo>
                  <a:lnTo>
                    <a:pt x="49" y="20"/>
                  </a:lnTo>
                  <a:lnTo>
                    <a:pt x="49" y="22"/>
                  </a:lnTo>
                  <a:lnTo>
                    <a:pt x="49" y="22"/>
                  </a:lnTo>
                  <a:lnTo>
                    <a:pt x="49" y="22"/>
                  </a:lnTo>
                  <a:lnTo>
                    <a:pt x="49" y="22"/>
                  </a:lnTo>
                  <a:lnTo>
                    <a:pt x="49" y="22"/>
                  </a:lnTo>
                  <a:lnTo>
                    <a:pt x="49" y="22"/>
                  </a:lnTo>
                  <a:lnTo>
                    <a:pt x="49" y="24"/>
                  </a:lnTo>
                  <a:lnTo>
                    <a:pt x="49" y="24"/>
                  </a:lnTo>
                  <a:lnTo>
                    <a:pt x="49" y="24"/>
                  </a:lnTo>
                  <a:lnTo>
                    <a:pt x="47" y="24"/>
                  </a:lnTo>
                  <a:lnTo>
                    <a:pt x="47" y="24"/>
                  </a:lnTo>
                  <a:lnTo>
                    <a:pt x="47" y="26"/>
                  </a:lnTo>
                  <a:lnTo>
                    <a:pt x="47" y="26"/>
                  </a:lnTo>
                  <a:lnTo>
                    <a:pt x="47" y="26"/>
                  </a:lnTo>
                  <a:lnTo>
                    <a:pt x="47" y="26"/>
                  </a:lnTo>
                  <a:lnTo>
                    <a:pt x="47" y="28"/>
                  </a:lnTo>
                  <a:lnTo>
                    <a:pt x="47" y="28"/>
                  </a:lnTo>
                  <a:lnTo>
                    <a:pt x="47" y="29"/>
                  </a:lnTo>
                  <a:lnTo>
                    <a:pt x="47" y="29"/>
                  </a:lnTo>
                  <a:lnTo>
                    <a:pt x="47" y="31"/>
                  </a:lnTo>
                  <a:lnTo>
                    <a:pt x="47" y="31"/>
                  </a:lnTo>
                  <a:lnTo>
                    <a:pt x="47" y="33"/>
                  </a:lnTo>
                  <a:lnTo>
                    <a:pt x="47" y="33"/>
                  </a:lnTo>
                  <a:lnTo>
                    <a:pt x="47" y="33"/>
                  </a:lnTo>
                  <a:lnTo>
                    <a:pt x="47" y="35"/>
                  </a:lnTo>
                  <a:lnTo>
                    <a:pt x="47" y="35"/>
                  </a:lnTo>
                  <a:lnTo>
                    <a:pt x="47" y="35"/>
                  </a:lnTo>
                  <a:lnTo>
                    <a:pt x="47" y="37"/>
                  </a:lnTo>
                  <a:lnTo>
                    <a:pt x="47" y="37"/>
                  </a:lnTo>
                  <a:lnTo>
                    <a:pt x="47" y="37"/>
                  </a:lnTo>
                  <a:lnTo>
                    <a:pt x="47" y="39"/>
                  </a:lnTo>
                  <a:lnTo>
                    <a:pt x="47" y="39"/>
                  </a:lnTo>
                  <a:lnTo>
                    <a:pt x="47" y="39"/>
                  </a:lnTo>
                  <a:lnTo>
                    <a:pt x="47" y="40"/>
                  </a:lnTo>
                  <a:lnTo>
                    <a:pt x="47" y="40"/>
                  </a:lnTo>
                  <a:lnTo>
                    <a:pt x="47" y="40"/>
                  </a:lnTo>
                  <a:lnTo>
                    <a:pt x="47" y="42"/>
                  </a:lnTo>
                  <a:lnTo>
                    <a:pt x="47" y="42"/>
                  </a:lnTo>
                  <a:lnTo>
                    <a:pt x="47" y="42"/>
                  </a:lnTo>
                  <a:lnTo>
                    <a:pt x="47" y="44"/>
                  </a:lnTo>
                  <a:lnTo>
                    <a:pt x="46" y="44"/>
                  </a:lnTo>
                  <a:lnTo>
                    <a:pt x="46" y="44"/>
                  </a:lnTo>
                  <a:lnTo>
                    <a:pt x="46" y="46"/>
                  </a:lnTo>
                  <a:lnTo>
                    <a:pt x="46" y="46"/>
                  </a:lnTo>
                  <a:lnTo>
                    <a:pt x="46" y="46"/>
                  </a:lnTo>
                  <a:lnTo>
                    <a:pt x="46" y="46"/>
                  </a:lnTo>
                  <a:lnTo>
                    <a:pt x="46" y="48"/>
                  </a:lnTo>
                  <a:lnTo>
                    <a:pt x="46" y="48"/>
                  </a:lnTo>
                  <a:lnTo>
                    <a:pt x="46" y="48"/>
                  </a:lnTo>
                  <a:lnTo>
                    <a:pt x="46" y="49"/>
                  </a:lnTo>
                  <a:lnTo>
                    <a:pt x="46" y="49"/>
                  </a:lnTo>
                  <a:lnTo>
                    <a:pt x="46" y="49"/>
                  </a:lnTo>
                  <a:lnTo>
                    <a:pt x="44" y="49"/>
                  </a:lnTo>
                  <a:lnTo>
                    <a:pt x="44" y="49"/>
                  </a:lnTo>
                  <a:lnTo>
                    <a:pt x="44" y="51"/>
                  </a:lnTo>
                  <a:lnTo>
                    <a:pt x="44" y="51"/>
                  </a:lnTo>
                  <a:lnTo>
                    <a:pt x="44" y="51"/>
                  </a:lnTo>
                  <a:lnTo>
                    <a:pt x="44" y="51"/>
                  </a:lnTo>
                  <a:lnTo>
                    <a:pt x="44" y="53"/>
                  </a:lnTo>
                  <a:lnTo>
                    <a:pt x="44" y="53"/>
                  </a:lnTo>
                  <a:lnTo>
                    <a:pt x="42" y="53"/>
                  </a:lnTo>
                  <a:lnTo>
                    <a:pt x="42" y="53"/>
                  </a:lnTo>
                  <a:lnTo>
                    <a:pt x="42" y="53"/>
                  </a:lnTo>
                  <a:lnTo>
                    <a:pt x="42" y="55"/>
                  </a:lnTo>
                  <a:lnTo>
                    <a:pt x="42" y="55"/>
                  </a:lnTo>
                  <a:lnTo>
                    <a:pt x="42" y="55"/>
                  </a:lnTo>
                  <a:lnTo>
                    <a:pt x="42" y="55"/>
                  </a:lnTo>
                  <a:lnTo>
                    <a:pt x="40" y="55"/>
                  </a:lnTo>
                  <a:lnTo>
                    <a:pt x="40" y="55"/>
                  </a:lnTo>
                  <a:lnTo>
                    <a:pt x="40" y="57"/>
                  </a:lnTo>
                  <a:lnTo>
                    <a:pt x="40" y="57"/>
                  </a:lnTo>
                  <a:lnTo>
                    <a:pt x="40" y="57"/>
                  </a:lnTo>
                  <a:lnTo>
                    <a:pt x="40" y="57"/>
                  </a:lnTo>
                  <a:lnTo>
                    <a:pt x="38" y="57"/>
                  </a:lnTo>
                  <a:lnTo>
                    <a:pt x="38" y="57"/>
                  </a:lnTo>
                  <a:lnTo>
                    <a:pt x="38" y="57"/>
                  </a:lnTo>
                  <a:lnTo>
                    <a:pt x="38" y="58"/>
                  </a:lnTo>
                  <a:lnTo>
                    <a:pt x="38" y="58"/>
                  </a:lnTo>
                  <a:lnTo>
                    <a:pt x="37" y="58"/>
                  </a:lnTo>
                  <a:lnTo>
                    <a:pt x="37" y="58"/>
                  </a:lnTo>
                  <a:lnTo>
                    <a:pt x="37" y="58"/>
                  </a:lnTo>
                  <a:lnTo>
                    <a:pt x="37" y="58"/>
                  </a:lnTo>
                  <a:lnTo>
                    <a:pt x="37" y="58"/>
                  </a:lnTo>
                  <a:lnTo>
                    <a:pt x="35" y="58"/>
                  </a:lnTo>
                  <a:lnTo>
                    <a:pt x="35" y="58"/>
                  </a:lnTo>
                  <a:lnTo>
                    <a:pt x="35" y="58"/>
                  </a:lnTo>
                  <a:lnTo>
                    <a:pt x="35" y="60"/>
                  </a:lnTo>
                  <a:lnTo>
                    <a:pt x="35" y="60"/>
                  </a:lnTo>
                  <a:lnTo>
                    <a:pt x="33" y="60"/>
                  </a:lnTo>
                  <a:lnTo>
                    <a:pt x="33" y="60"/>
                  </a:lnTo>
                  <a:lnTo>
                    <a:pt x="33" y="60"/>
                  </a:lnTo>
                  <a:lnTo>
                    <a:pt x="33" y="60"/>
                  </a:lnTo>
                  <a:lnTo>
                    <a:pt x="31" y="60"/>
                  </a:lnTo>
                  <a:lnTo>
                    <a:pt x="31" y="60"/>
                  </a:lnTo>
                  <a:lnTo>
                    <a:pt x="31" y="60"/>
                  </a:lnTo>
                  <a:lnTo>
                    <a:pt x="29" y="60"/>
                  </a:lnTo>
                  <a:lnTo>
                    <a:pt x="29" y="60"/>
                  </a:lnTo>
                  <a:lnTo>
                    <a:pt x="29" y="60"/>
                  </a:lnTo>
                  <a:lnTo>
                    <a:pt x="27" y="60"/>
                  </a:lnTo>
                  <a:lnTo>
                    <a:pt x="27" y="60"/>
                  </a:lnTo>
                  <a:lnTo>
                    <a:pt x="27" y="60"/>
                  </a:lnTo>
                  <a:lnTo>
                    <a:pt x="27" y="60"/>
                  </a:lnTo>
                  <a:lnTo>
                    <a:pt x="26" y="60"/>
                  </a:lnTo>
                  <a:lnTo>
                    <a:pt x="26" y="60"/>
                  </a:lnTo>
                  <a:lnTo>
                    <a:pt x="26" y="60"/>
                  </a:lnTo>
                  <a:lnTo>
                    <a:pt x="24" y="60"/>
                  </a:lnTo>
                  <a:lnTo>
                    <a:pt x="24" y="60"/>
                  </a:lnTo>
                  <a:lnTo>
                    <a:pt x="24" y="60"/>
                  </a:lnTo>
                  <a:lnTo>
                    <a:pt x="24" y="60"/>
                  </a:lnTo>
                  <a:lnTo>
                    <a:pt x="22" y="60"/>
                  </a:lnTo>
                  <a:lnTo>
                    <a:pt x="22" y="60"/>
                  </a:lnTo>
                  <a:lnTo>
                    <a:pt x="22" y="58"/>
                  </a:lnTo>
                  <a:lnTo>
                    <a:pt x="22" y="58"/>
                  </a:lnTo>
                  <a:lnTo>
                    <a:pt x="20" y="58"/>
                  </a:lnTo>
                  <a:lnTo>
                    <a:pt x="20" y="58"/>
                  </a:lnTo>
                  <a:lnTo>
                    <a:pt x="20" y="58"/>
                  </a:lnTo>
                  <a:lnTo>
                    <a:pt x="20" y="58"/>
                  </a:lnTo>
                  <a:lnTo>
                    <a:pt x="20" y="58"/>
                  </a:lnTo>
                  <a:lnTo>
                    <a:pt x="18" y="58"/>
                  </a:lnTo>
                  <a:lnTo>
                    <a:pt x="18" y="58"/>
                  </a:lnTo>
                  <a:lnTo>
                    <a:pt x="18" y="57"/>
                  </a:lnTo>
                  <a:lnTo>
                    <a:pt x="18" y="57"/>
                  </a:lnTo>
                  <a:lnTo>
                    <a:pt x="17" y="57"/>
                  </a:lnTo>
                  <a:lnTo>
                    <a:pt x="17" y="57"/>
                  </a:lnTo>
                  <a:lnTo>
                    <a:pt x="17" y="57"/>
                  </a:lnTo>
                  <a:lnTo>
                    <a:pt x="17" y="57"/>
                  </a:lnTo>
                  <a:lnTo>
                    <a:pt x="17" y="55"/>
                  </a:lnTo>
                  <a:lnTo>
                    <a:pt x="15" y="55"/>
                  </a:lnTo>
                  <a:lnTo>
                    <a:pt x="15" y="55"/>
                  </a:lnTo>
                  <a:lnTo>
                    <a:pt x="15" y="55"/>
                  </a:lnTo>
                  <a:lnTo>
                    <a:pt x="15" y="55"/>
                  </a:lnTo>
                  <a:lnTo>
                    <a:pt x="15" y="53"/>
                  </a:lnTo>
                  <a:lnTo>
                    <a:pt x="13" y="53"/>
                  </a:lnTo>
                  <a:lnTo>
                    <a:pt x="13" y="53"/>
                  </a:lnTo>
                  <a:lnTo>
                    <a:pt x="13" y="53"/>
                  </a:lnTo>
                  <a:lnTo>
                    <a:pt x="13" y="53"/>
                  </a:lnTo>
                  <a:lnTo>
                    <a:pt x="13" y="51"/>
                  </a:lnTo>
                  <a:lnTo>
                    <a:pt x="11" y="51"/>
                  </a:lnTo>
                  <a:lnTo>
                    <a:pt x="11" y="51"/>
                  </a:lnTo>
                  <a:lnTo>
                    <a:pt x="11" y="49"/>
                  </a:lnTo>
                  <a:lnTo>
                    <a:pt x="11" y="49"/>
                  </a:lnTo>
                  <a:lnTo>
                    <a:pt x="11" y="49"/>
                  </a:lnTo>
                  <a:lnTo>
                    <a:pt x="11" y="49"/>
                  </a:lnTo>
                  <a:lnTo>
                    <a:pt x="9" y="48"/>
                  </a:lnTo>
                  <a:lnTo>
                    <a:pt x="9" y="48"/>
                  </a:lnTo>
                  <a:lnTo>
                    <a:pt x="9" y="48"/>
                  </a:lnTo>
                  <a:lnTo>
                    <a:pt x="9" y="46"/>
                  </a:lnTo>
                  <a:lnTo>
                    <a:pt x="9" y="46"/>
                  </a:lnTo>
                  <a:lnTo>
                    <a:pt x="9" y="46"/>
                  </a:lnTo>
                  <a:lnTo>
                    <a:pt x="8" y="44"/>
                  </a:lnTo>
                  <a:lnTo>
                    <a:pt x="8" y="44"/>
                  </a:lnTo>
                  <a:lnTo>
                    <a:pt x="8" y="44"/>
                  </a:lnTo>
                  <a:lnTo>
                    <a:pt x="8" y="44"/>
                  </a:lnTo>
                  <a:lnTo>
                    <a:pt x="8" y="44"/>
                  </a:lnTo>
                  <a:lnTo>
                    <a:pt x="8" y="42"/>
                  </a:lnTo>
                  <a:lnTo>
                    <a:pt x="8" y="42"/>
                  </a:lnTo>
                  <a:lnTo>
                    <a:pt x="8" y="42"/>
                  </a:lnTo>
                  <a:lnTo>
                    <a:pt x="8" y="42"/>
                  </a:lnTo>
                  <a:lnTo>
                    <a:pt x="8" y="40"/>
                  </a:lnTo>
                  <a:lnTo>
                    <a:pt x="8" y="40"/>
                  </a:lnTo>
                  <a:lnTo>
                    <a:pt x="8" y="40"/>
                  </a:lnTo>
                  <a:lnTo>
                    <a:pt x="8" y="39"/>
                  </a:lnTo>
                  <a:lnTo>
                    <a:pt x="8" y="39"/>
                  </a:lnTo>
                  <a:lnTo>
                    <a:pt x="8" y="39"/>
                  </a:lnTo>
                  <a:lnTo>
                    <a:pt x="6" y="39"/>
                  </a:lnTo>
                  <a:lnTo>
                    <a:pt x="6" y="37"/>
                  </a:lnTo>
                  <a:lnTo>
                    <a:pt x="6" y="37"/>
                  </a:lnTo>
                  <a:lnTo>
                    <a:pt x="6" y="37"/>
                  </a:lnTo>
                  <a:lnTo>
                    <a:pt x="6" y="37"/>
                  </a:lnTo>
                  <a:lnTo>
                    <a:pt x="6" y="35"/>
                  </a:lnTo>
                  <a:lnTo>
                    <a:pt x="6" y="35"/>
                  </a:lnTo>
                  <a:lnTo>
                    <a:pt x="6" y="35"/>
                  </a:lnTo>
                  <a:lnTo>
                    <a:pt x="6" y="35"/>
                  </a:lnTo>
                  <a:lnTo>
                    <a:pt x="6" y="33"/>
                  </a:lnTo>
                  <a:lnTo>
                    <a:pt x="6" y="33"/>
                  </a:lnTo>
                  <a:lnTo>
                    <a:pt x="6" y="33"/>
                  </a:lnTo>
                  <a:lnTo>
                    <a:pt x="6" y="31"/>
                  </a:lnTo>
                  <a:lnTo>
                    <a:pt x="6" y="31"/>
                  </a:lnTo>
                  <a:lnTo>
                    <a:pt x="6" y="31"/>
                  </a:lnTo>
                  <a:lnTo>
                    <a:pt x="6" y="31"/>
                  </a:lnTo>
                  <a:lnTo>
                    <a:pt x="6" y="29"/>
                  </a:lnTo>
                  <a:lnTo>
                    <a:pt x="6" y="29"/>
                  </a:lnTo>
                  <a:lnTo>
                    <a:pt x="6" y="29"/>
                  </a:lnTo>
                  <a:lnTo>
                    <a:pt x="6" y="28"/>
                  </a:lnTo>
                  <a:lnTo>
                    <a:pt x="6" y="28"/>
                  </a:lnTo>
                  <a:lnTo>
                    <a:pt x="6" y="28"/>
                  </a:lnTo>
                  <a:lnTo>
                    <a:pt x="6" y="28"/>
                  </a:lnTo>
                  <a:lnTo>
                    <a:pt x="6" y="28"/>
                  </a:lnTo>
                  <a:lnTo>
                    <a:pt x="6" y="26"/>
                  </a:lnTo>
                  <a:lnTo>
                    <a:pt x="6" y="26"/>
                  </a:lnTo>
                  <a:lnTo>
                    <a:pt x="6" y="26"/>
                  </a:lnTo>
                  <a:lnTo>
                    <a:pt x="6" y="26"/>
                  </a:lnTo>
                  <a:lnTo>
                    <a:pt x="6" y="26"/>
                  </a:lnTo>
                  <a:lnTo>
                    <a:pt x="6" y="26"/>
                  </a:lnTo>
                  <a:lnTo>
                    <a:pt x="6" y="26"/>
                  </a:lnTo>
                  <a:lnTo>
                    <a:pt x="6" y="26"/>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2"/>
                  </a:lnTo>
                  <a:lnTo>
                    <a:pt x="6" y="22"/>
                  </a:lnTo>
                  <a:lnTo>
                    <a:pt x="6" y="22"/>
                  </a:lnTo>
                  <a:lnTo>
                    <a:pt x="6" y="22"/>
                  </a:lnTo>
                  <a:lnTo>
                    <a:pt x="6" y="22"/>
                  </a:lnTo>
                  <a:lnTo>
                    <a:pt x="4" y="22"/>
                  </a:lnTo>
                  <a:lnTo>
                    <a:pt x="4" y="22"/>
                  </a:lnTo>
                  <a:lnTo>
                    <a:pt x="4" y="22"/>
                  </a:lnTo>
                  <a:lnTo>
                    <a:pt x="4" y="22"/>
                  </a:lnTo>
                  <a:lnTo>
                    <a:pt x="4" y="22"/>
                  </a:lnTo>
                  <a:lnTo>
                    <a:pt x="4" y="22"/>
                  </a:lnTo>
                  <a:lnTo>
                    <a:pt x="4" y="22"/>
                  </a:lnTo>
                  <a:lnTo>
                    <a:pt x="4" y="22"/>
                  </a:lnTo>
                  <a:lnTo>
                    <a:pt x="4" y="22"/>
                  </a:lnTo>
                  <a:lnTo>
                    <a:pt x="4" y="22"/>
                  </a:lnTo>
                  <a:lnTo>
                    <a:pt x="2" y="22"/>
                  </a:lnTo>
                  <a:lnTo>
                    <a:pt x="2" y="22"/>
                  </a:lnTo>
                  <a:lnTo>
                    <a:pt x="2" y="22"/>
                  </a:lnTo>
                  <a:lnTo>
                    <a:pt x="2" y="22"/>
                  </a:lnTo>
                  <a:lnTo>
                    <a:pt x="2" y="22"/>
                  </a:lnTo>
                  <a:lnTo>
                    <a:pt x="0" y="19"/>
                  </a:lnTo>
                  <a:close/>
                  <a:moveTo>
                    <a:pt x="53" y="77"/>
                  </a:moveTo>
                  <a:lnTo>
                    <a:pt x="53" y="77"/>
                  </a:lnTo>
                  <a:lnTo>
                    <a:pt x="53" y="78"/>
                  </a:lnTo>
                  <a:lnTo>
                    <a:pt x="51" y="78"/>
                  </a:lnTo>
                  <a:lnTo>
                    <a:pt x="51" y="78"/>
                  </a:lnTo>
                  <a:lnTo>
                    <a:pt x="49" y="78"/>
                  </a:lnTo>
                  <a:lnTo>
                    <a:pt x="49" y="78"/>
                  </a:lnTo>
                  <a:lnTo>
                    <a:pt x="49" y="80"/>
                  </a:lnTo>
                  <a:lnTo>
                    <a:pt x="47" y="80"/>
                  </a:lnTo>
                  <a:lnTo>
                    <a:pt x="47" y="80"/>
                  </a:lnTo>
                  <a:lnTo>
                    <a:pt x="46" y="80"/>
                  </a:lnTo>
                  <a:lnTo>
                    <a:pt x="46" y="80"/>
                  </a:lnTo>
                  <a:lnTo>
                    <a:pt x="46" y="82"/>
                  </a:lnTo>
                  <a:lnTo>
                    <a:pt x="44" y="82"/>
                  </a:lnTo>
                  <a:lnTo>
                    <a:pt x="44" y="82"/>
                  </a:lnTo>
                  <a:lnTo>
                    <a:pt x="44" y="82"/>
                  </a:lnTo>
                  <a:lnTo>
                    <a:pt x="42" y="84"/>
                  </a:lnTo>
                  <a:lnTo>
                    <a:pt x="42" y="84"/>
                  </a:lnTo>
                  <a:lnTo>
                    <a:pt x="42" y="84"/>
                  </a:lnTo>
                  <a:lnTo>
                    <a:pt x="40" y="84"/>
                  </a:lnTo>
                  <a:lnTo>
                    <a:pt x="40" y="84"/>
                  </a:lnTo>
                  <a:lnTo>
                    <a:pt x="40" y="86"/>
                  </a:lnTo>
                  <a:lnTo>
                    <a:pt x="40" y="86"/>
                  </a:lnTo>
                  <a:lnTo>
                    <a:pt x="38" y="86"/>
                  </a:lnTo>
                  <a:lnTo>
                    <a:pt x="38" y="86"/>
                  </a:lnTo>
                  <a:lnTo>
                    <a:pt x="38" y="87"/>
                  </a:lnTo>
                  <a:lnTo>
                    <a:pt x="38" y="87"/>
                  </a:lnTo>
                  <a:lnTo>
                    <a:pt x="37" y="87"/>
                  </a:lnTo>
                  <a:lnTo>
                    <a:pt x="37" y="87"/>
                  </a:lnTo>
                  <a:lnTo>
                    <a:pt x="37" y="87"/>
                  </a:lnTo>
                  <a:lnTo>
                    <a:pt x="37" y="89"/>
                  </a:lnTo>
                  <a:lnTo>
                    <a:pt x="37" y="89"/>
                  </a:lnTo>
                  <a:lnTo>
                    <a:pt x="35" y="89"/>
                  </a:lnTo>
                  <a:lnTo>
                    <a:pt x="35" y="89"/>
                  </a:lnTo>
                  <a:lnTo>
                    <a:pt x="35" y="91"/>
                  </a:lnTo>
                  <a:lnTo>
                    <a:pt x="35" y="91"/>
                  </a:lnTo>
                  <a:lnTo>
                    <a:pt x="35" y="91"/>
                  </a:lnTo>
                  <a:lnTo>
                    <a:pt x="35" y="91"/>
                  </a:lnTo>
                  <a:lnTo>
                    <a:pt x="33" y="91"/>
                  </a:lnTo>
                  <a:lnTo>
                    <a:pt x="33" y="93"/>
                  </a:lnTo>
                  <a:lnTo>
                    <a:pt x="33" y="93"/>
                  </a:lnTo>
                  <a:lnTo>
                    <a:pt x="33" y="93"/>
                  </a:lnTo>
                  <a:lnTo>
                    <a:pt x="33" y="93"/>
                  </a:lnTo>
                  <a:lnTo>
                    <a:pt x="33" y="95"/>
                  </a:lnTo>
                  <a:lnTo>
                    <a:pt x="33" y="95"/>
                  </a:lnTo>
                  <a:lnTo>
                    <a:pt x="33" y="95"/>
                  </a:lnTo>
                  <a:lnTo>
                    <a:pt x="33" y="95"/>
                  </a:lnTo>
                  <a:lnTo>
                    <a:pt x="33" y="95"/>
                  </a:lnTo>
                  <a:lnTo>
                    <a:pt x="33" y="95"/>
                  </a:lnTo>
                  <a:lnTo>
                    <a:pt x="33" y="95"/>
                  </a:lnTo>
                  <a:lnTo>
                    <a:pt x="33" y="95"/>
                  </a:lnTo>
                  <a:lnTo>
                    <a:pt x="33" y="95"/>
                  </a:lnTo>
                  <a:lnTo>
                    <a:pt x="33" y="96"/>
                  </a:lnTo>
                  <a:lnTo>
                    <a:pt x="33" y="96"/>
                  </a:lnTo>
                  <a:lnTo>
                    <a:pt x="33" y="96"/>
                  </a:lnTo>
                  <a:lnTo>
                    <a:pt x="33" y="96"/>
                  </a:lnTo>
                  <a:lnTo>
                    <a:pt x="33" y="96"/>
                  </a:lnTo>
                  <a:lnTo>
                    <a:pt x="33" y="96"/>
                  </a:lnTo>
                  <a:lnTo>
                    <a:pt x="33" y="96"/>
                  </a:lnTo>
                  <a:lnTo>
                    <a:pt x="33" y="96"/>
                  </a:lnTo>
                  <a:lnTo>
                    <a:pt x="33" y="96"/>
                  </a:lnTo>
                  <a:lnTo>
                    <a:pt x="33" y="98"/>
                  </a:lnTo>
                  <a:lnTo>
                    <a:pt x="33" y="98"/>
                  </a:lnTo>
                  <a:lnTo>
                    <a:pt x="33" y="98"/>
                  </a:lnTo>
                  <a:lnTo>
                    <a:pt x="33" y="98"/>
                  </a:lnTo>
                  <a:lnTo>
                    <a:pt x="33" y="98"/>
                  </a:lnTo>
                  <a:lnTo>
                    <a:pt x="33" y="98"/>
                  </a:lnTo>
                  <a:lnTo>
                    <a:pt x="33" y="98"/>
                  </a:lnTo>
                  <a:lnTo>
                    <a:pt x="33" y="98"/>
                  </a:lnTo>
                  <a:lnTo>
                    <a:pt x="33" y="100"/>
                  </a:lnTo>
                  <a:lnTo>
                    <a:pt x="33" y="100"/>
                  </a:lnTo>
                  <a:lnTo>
                    <a:pt x="33" y="100"/>
                  </a:lnTo>
                  <a:lnTo>
                    <a:pt x="33" y="100"/>
                  </a:lnTo>
                  <a:lnTo>
                    <a:pt x="33" y="100"/>
                  </a:lnTo>
                  <a:lnTo>
                    <a:pt x="33" y="100"/>
                  </a:lnTo>
                  <a:lnTo>
                    <a:pt x="33" y="100"/>
                  </a:lnTo>
                  <a:lnTo>
                    <a:pt x="33" y="100"/>
                  </a:lnTo>
                  <a:lnTo>
                    <a:pt x="33" y="102"/>
                  </a:lnTo>
                  <a:lnTo>
                    <a:pt x="33" y="102"/>
                  </a:lnTo>
                  <a:lnTo>
                    <a:pt x="33" y="102"/>
                  </a:lnTo>
                  <a:lnTo>
                    <a:pt x="33" y="102"/>
                  </a:lnTo>
                  <a:lnTo>
                    <a:pt x="33" y="104"/>
                  </a:lnTo>
                  <a:lnTo>
                    <a:pt x="33" y="104"/>
                  </a:lnTo>
                  <a:lnTo>
                    <a:pt x="33" y="104"/>
                  </a:lnTo>
                  <a:lnTo>
                    <a:pt x="33" y="104"/>
                  </a:lnTo>
                  <a:lnTo>
                    <a:pt x="33" y="104"/>
                  </a:lnTo>
                  <a:lnTo>
                    <a:pt x="35" y="106"/>
                  </a:lnTo>
                  <a:lnTo>
                    <a:pt x="35" y="106"/>
                  </a:lnTo>
                  <a:lnTo>
                    <a:pt x="35" y="106"/>
                  </a:lnTo>
                  <a:lnTo>
                    <a:pt x="35" y="106"/>
                  </a:lnTo>
                  <a:lnTo>
                    <a:pt x="35" y="106"/>
                  </a:lnTo>
                  <a:lnTo>
                    <a:pt x="35" y="106"/>
                  </a:lnTo>
                  <a:lnTo>
                    <a:pt x="35" y="106"/>
                  </a:lnTo>
                  <a:lnTo>
                    <a:pt x="35" y="106"/>
                  </a:lnTo>
                  <a:lnTo>
                    <a:pt x="35" y="106"/>
                  </a:lnTo>
                  <a:lnTo>
                    <a:pt x="35" y="107"/>
                  </a:lnTo>
                  <a:lnTo>
                    <a:pt x="35" y="107"/>
                  </a:lnTo>
                  <a:lnTo>
                    <a:pt x="35" y="107"/>
                  </a:lnTo>
                  <a:lnTo>
                    <a:pt x="35" y="107"/>
                  </a:lnTo>
                  <a:lnTo>
                    <a:pt x="37" y="107"/>
                  </a:lnTo>
                  <a:lnTo>
                    <a:pt x="37" y="107"/>
                  </a:lnTo>
                  <a:lnTo>
                    <a:pt x="37" y="107"/>
                  </a:lnTo>
                  <a:lnTo>
                    <a:pt x="37" y="107"/>
                  </a:lnTo>
                  <a:lnTo>
                    <a:pt x="37" y="107"/>
                  </a:lnTo>
                  <a:lnTo>
                    <a:pt x="37" y="107"/>
                  </a:lnTo>
                  <a:lnTo>
                    <a:pt x="37" y="107"/>
                  </a:lnTo>
                  <a:lnTo>
                    <a:pt x="37" y="107"/>
                  </a:lnTo>
                  <a:lnTo>
                    <a:pt x="37" y="107"/>
                  </a:lnTo>
                  <a:lnTo>
                    <a:pt x="37" y="109"/>
                  </a:lnTo>
                  <a:lnTo>
                    <a:pt x="37" y="109"/>
                  </a:lnTo>
                  <a:lnTo>
                    <a:pt x="38" y="109"/>
                  </a:lnTo>
                  <a:lnTo>
                    <a:pt x="38" y="109"/>
                  </a:lnTo>
                  <a:lnTo>
                    <a:pt x="38" y="109"/>
                  </a:lnTo>
                  <a:lnTo>
                    <a:pt x="38" y="109"/>
                  </a:lnTo>
                  <a:lnTo>
                    <a:pt x="38" y="109"/>
                  </a:lnTo>
                  <a:lnTo>
                    <a:pt x="38" y="109"/>
                  </a:lnTo>
                  <a:lnTo>
                    <a:pt x="38" y="109"/>
                  </a:lnTo>
                  <a:lnTo>
                    <a:pt x="38" y="109"/>
                  </a:lnTo>
                  <a:lnTo>
                    <a:pt x="38" y="109"/>
                  </a:lnTo>
                  <a:lnTo>
                    <a:pt x="38" y="109"/>
                  </a:lnTo>
                  <a:lnTo>
                    <a:pt x="40" y="109"/>
                  </a:lnTo>
                  <a:lnTo>
                    <a:pt x="40" y="109"/>
                  </a:lnTo>
                  <a:lnTo>
                    <a:pt x="40" y="109"/>
                  </a:lnTo>
                  <a:lnTo>
                    <a:pt x="40" y="109"/>
                  </a:lnTo>
                  <a:lnTo>
                    <a:pt x="40" y="109"/>
                  </a:lnTo>
                  <a:lnTo>
                    <a:pt x="40" y="109"/>
                  </a:lnTo>
                  <a:lnTo>
                    <a:pt x="40" y="111"/>
                  </a:lnTo>
                  <a:lnTo>
                    <a:pt x="42" y="111"/>
                  </a:lnTo>
                  <a:lnTo>
                    <a:pt x="42" y="111"/>
                  </a:lnTo>
                  <a:lnTo>
                    <a:pt x="42" y="111"/>
                  </a:lnTo>
                  <a:lnTo>
                    <a:pt x="42" y="111"/>
                  </a:lnTo>
                  <a:lnTo>
                    <a:pt x="44" y="111"/>
                  </a:lnTo>
                  <a:lnTo>
                    <a:pt x="44" y="111"/>
                  </a:lnTo>
                  <a:lnTo>
                    <a:pt x="44" y="111"/>
                  </a:lnTo>
                  <a:lnTo>
                    <a:pt x="44" y="111"/>
                  </a:lnTo>
                  <a:lnTo>
                    <a:pt x="46" y="111"/>
                  </a:lnTo>
                  <a:lnTo>
                    <a:pt x="46" y="111"/>
                  </a:lnTo>
                  <a:lnTo>
                    <a:pt x="46" y="111"/>
                  </a:lnTo>
                  <a:lnTo>
                    <a:pt x="47" y="111"/>
                  </a:lnTo>
                  <a:lnTo>
                    <a:pt x="47" y="111"/>
                  </a:lnTo>
                  <a:lnTo>
                    <a:pt x="47" y="111"/>
                  </a:lnTo>
                  <a:lnTo>
                    <a:pt x="49" y="111"/>
                  </a:lnTo>
                  <a:lnTo>
                    <a:pt x="49" y="111"/>
                  </a:lnTo>
                  <a:lnTo>
                    <a:pt x="49" y="111"/>
                  </a:lnTo>
                  <a:lnTo>
                    <a:pt x="51" y="111"/>
                  </a:lnTo>
                  <a:lnTo>
                    <a:pt x="51" y="111"/>
                  </a:lnTo>
                  <a:lnTo>
                    <a:pt x="51" y="109"/>
                  </a:lnTo>
                  <a:lnTo>
                    <a:pt x="53" y="109"/>
                  </a:lnTo>
                  <a:lnTo>
                    <a:pt x="53" y="109"/>
                  </a:lnTo>
                  <a:lnTo>
                    <a:pt x="53" y="109"/>
                  </a:lnTo>
                  <a:lnTo>
                    <a:pt x="55" y="109"/>
                  </a:lnTo>
                  <a:lnTo>
                    <a:pt x="55" y="109"/>
                  </a:lnTo>
                  <a:lnTo>
                    <a:pt x="55" y="109"/>
                  </a:lnTo>
                  <a:lnTo>
                    <a:pt x="56" y="109"/>
                  </a:lnTo>
                  <a:lnTo>
                    <a:pt x="56" y="109"/>
                  </a:lnTo>
                  <a:lnTo>
                    <a:pt x="58" y="109"/>
                  </a:lnTo>
                  <a:lnTo>
                    <a:pt x="58" y="107"/>
                  </a:lnTo>
                  <a:lnTo>
                    <a:pt x="58" y="107"/>
                  </a:lnTo>
                  <a:lnTo>
                    <a:pt x="60" y="107"/>
                  </a:lnTo>
                  <a:lnTo>
                    <a:pt x="60" y="107"/>
                  </a:lnTo>
                  <a:lnTo>
                    <a:pt x="62" y="107"/>
                  </a:lnTo>
                  <a:lnTo>
                    <a:pt x="62" y="107"/>
                  </a:lnTo>
                  <a:lnTo>
                    <a:pt x="64" y="106"/>
                  </a:lnTo>
                  <a:lnTo>
                    <a:pt x="64" y="106"/>
                  </a:lnTo>
                  <a:lnTo>
                    <a:pt x="64" y="106"/>
                  </a:lnTo>
                  <a:lnTo>
                    <a:pt x="65" y="106"/>
                  </a:lnTo>
                  <a:lnTo>
                    <a:pt x="65" y="106"/>
                  </a:lnTo>
                  <a:lnTo>
                    <a:pt x="65" y="106"/>
                  </a:lnTo>
                  <a:lnTo>
                    <a:pt x="67" y="104"/>
                  </a:lnTo>
                  <a:lnTo>
                    <a:pt x="67" y="104"/>
                  </a:lnTo>
                  <a:lnTo>
                    <a:pt x="69" y="104"/>
                  </a:lnTo>
                  <a:lnTo>
                    <a:pt x="69" y="104"/>
                  </a:lnTo>
                  <a:lnTo>
                    <a:pt x="69" y="104"/>
                  </a:lnTo>
                  <a:lnTo>
                    <a:pt x="71" y="102"/>
                  </a:lnTo>
                  <a:lnTo>
                    <a:pt x="71" y="102"/>
                  </a:lnTo>
                  <a:lnTo>
                    <a:pt x="73" y="102"/>
                  </a:lnTo>
                  <a:lnTo>
                    <a:pt x="73" y="102"/>
                  </a:lnTo>
                  <a:lnTo>
                    <a:pt x="73" y="100"/>
                  </a:lnTo>
                  <a:lnTo>
                    <a:pt x="74" y="100"/>
                  </a:lnTo>
                  <a:lnTo>
                    <a:pt x="74" y="100"/>
                  </a:lnTo>
                  <a:lnTo>
                    <a:pt x="76" y="100"/>
                  </a:lnTo>
                  <a:lnTo>
                    <a:pt x="76" y="100"/>
                  </a:lnTo>
                  <a:lnTo>
                    <a:pt x="76" y="98"/>
                  </a:lnTo>
                  <a:lnTo>
                    <a:pt x="76" y="98"/>
                  </a:lnTo>
                  <a:lnTo>
                    <a:pt x="78" y="98"/>
                  </a:lnTo>
                  <a:lnTo>
                    <a:pt x="78" y="98"/>
                  </a:lnTo>
                  <a:lnTo>
                    <a:pt x="78" y="96"/>
                  </a:lnTo>
                  <a:lnTo>
                    <a:pt x="80" y="96"/>
                  </a:lnTo>
                  <a:lnTo>
                    <a:pt x="80" y="96"/>
                  </a:lnTo>
                  <a:lnTo>
                    <a:pt x="80" y="96"/>
                  </a:lnTo>
                  <a:lnTo>
                    <a:pt x="82" y="96"/>
                  </a:lnTo>
                  <a:lnTo>
                    <a:pt x="82" y="95"/>
                  </a:lnTo>
                  <a:lnTo>
                    <a:pt x="82" y="95"/>
                  </a:lnTo>
                  <a:lnTo>
                    <a:pt x="82" y="95"/>
                  </a:lnTo>
                  <a:lnTo>
                    <a:pt x="82" y="95"/>
                  </a:lnTo>
                  <a:lnTo>
                    <a:pt x="83" y="95"/>
                  </a:lnTo>
                  <a:lnTo>
                    <a:pt x="83" y="93"/>
                  </a:lnTo>
                  <a:lnTo>
                    <a:pt x="83" y="93"/>
                  </a:lnTo>
                  <a:lnTo>
                    <a:pt x="83" y="93"/>
                  </a:lnTo>
                  <a:lnTo>
                    <a:pt x="83" y="93"/>
                  </a:lnTo>
                  <a:lnTo>
                    <a:pt x="85" y="91"/>
                  </a:lnTo>
                  <a:lnTo>
                    <a:pt x="85" y="91"/>
                  </a:lnTo>
                  <a:lnTo>
                    <a:pt x="85" y="91"/>
                  </a:lnTo>
                  <a:lnTo>
                    <a:pt x="85" y="91"/>
                  </a:lnTo>
                  <a:lnTo>
                    <a:pt x="85" y="89"/>
                  </a:lnTo>
                  <a:lnTo>
                    <a:pt x="85" y="89"/>
                  </a:lnTo>
                  <a:lnTo>
                    <a:pt x="85" y="89"/>
                  </a:lnTo>
                  <a:lnTo>
                    <a:pt x="87" y="89"/>
                  </a:lnTo>
                  <a:lnTo>
                    <a:pt x="87" y="89"/>
                  </a:lnTo>
                  <a:lnTo>
                    <a:pt x="87" y="87"/>
                  </a:lnTo>
                  <a:lnTo>
                    <a:pt x="87" y="87"/>
                  </a:lnTo>
                  <a:lnTo>
                    <a:pt x="87" y="87"/>
                  </a:lnTo>
                  <a:lnTo>
                    <a:pt x="87" y="87"/>
                  </a:lnTo>
                  <a:lnTo>
                    <a:pt x="87" y="87"/>
                  </a:lnTo>
                  <a:lnTo>
                    <a:pt x="87" y="87"/>
                  </a:lnTo>
                  <a:lnTo>
                    <a:pt x="87" y="87"/>
                  </a:lnTo>
                  <a:lnTo>
                    <a:pt x="87" y="87"/>
                  </a:lnTo>
                  <a:lnTo>
                    <a:pt x="87" y="87"/>
                  </a:lnTo>
                  <a:lnTo>
                    <a:pt x="87" y="86"/>
                  </a:lnTo>
                  <a:lnTo>
                    <a:pt x="87" y="86"/>
                  </a:lnTo>
                  <a:lnTo>
                    <a:pt x="87" y="86"/>
                  </a:lnTo>
                  <a:lnTo>
                    <a:pt x="87" y="86"/>
                  </a:lnTo>
                  <a:lnTo>
                    <a:pt x="87" y="86"/>
                  </a:lnTo>
                  <a:lnTo>
                    <a:pt x="87" y="86"/>
                  </a:lnTo>
                  <a:lnTo>
                    <a:pt x="87" y="86"/>
                  </a:lnTo>
                  <a:lnTo>
                    <a:pt x="87" y="86"/>
                  </a:lnTo>
                  <a:lnTo>
                    <a:pt x="87" y="86"/>
                  </a:lnTo>
                  <a:lnTo>
                    <a:pt x="87" y="84"/>
                  </a:lnTo>
                  <a:lnTo>
                    <a:pt x="87" y="84"/>
                  </a:lnTo>
                  <a:lnTo>
                    <a:pt x="87" y="84"/>
                  </a:lnTo>
                  <a:lnTo>
                    <a:pt x="87" y="84"/>
                  </a:lnTo>
                  <a:lnTo>
                    <a:pt x="87" y="84"/>
                  </a:lnTo>
                  <a:lnTo>
                    <a:pt x="87" y="84"/>
                  </a:lnTo>
                  <a:lnTo>
                    <a:pt x="87" y="84"/>
                  </a:lnTo>
                  <a:lnTo>
                    <a:pt x="87" y="84"/>
                  </a:lnTo>
                  <a:lnTo>
                    <a:pt x="87" y="82"/>
                  </a:lnTo>
                  <a:lnTo>
                    <a:pt x="87" y="82"/>
                  </a:lnTo>
                  <a:lnTo>
                    <a:pt x="87" y="82"/>
                  </a:lnTo>
                  <a:lnTo>
                    <a:pt x="87" y="82"/>
                  </a:lnTo>
                  <a:lnTo>
                    <a:pt x="87" y="82"/>
                  </a:lnTo>
                  <a:lnTo>
                    <a:pt x="87" y="82"/>
                  </a:lnTo>
                  <a:lnTo>
                    <a:pt x="87" y="82"/>
                  </a:lnTo>
                  <a:lnTo>
                    <a:pt x="87" y="82"/>
                  </a:lnTo>
                  <a:lnTo>
                    <a:pt x="87" y="82"/>
                  </a:lnTo>
                  <a:lnTo>
                    <a:pt x="87" y="80"/>
                  </a:lnTo>
                  <a:lnTo>
                    <a:pt x="87" y="80"/>
                  </a:lnTo>
                  <a:lnTo>
                    <a:pt x="87" y="80"/>
                  </a:lnTo>
                  <a:lnTo>
                    <a:pt x="87" y="80"/>
                  </a:lnTo>
                  <a:lnTo>
                    <a:pt x="87" y="80"/>
                  </a:lnTo>
                  <a:lnTo>
                    <a:pt x="85" y="80"/>
                  </a:lnTo>
                  <a:lnTo>
                    <a:pt x="85" y="78"/>
                  </a:lnTo>
                  <a:lnTo>
                    <a:pt x="85" y="78"/>
                  </a:lnTo>
                  <a:lnTo>
                    <a:pt x="85" y="78"/>
                  </a:lnTo>
                  <a:lnTo>
                    <a:pt x="85" y="78"/>
                  </a:lnTo>
                  <a:lnTo>
                    <a:pt x="85" y="78"/>
                  </a:lnTo>
                  <a:lnTo>
                    <a:pt x="85" y="77"/>
                  </a:lnTo>
                  <a:lnTo>
                    <a:pt x="85" y="77"/>
                  </a:lnTo>
                  <a:lnTo>
                    <a:pt x="85" y="77"/>
                  </a:lnTo>
                  <a:lnTo>
                    <a:pt x="85" y="77"/>
                  </a:lnTo>
                  <a:lnTo>
                    <a:pt x="83" y="77"/>
                  </a:lnTo>
                  <a:lnTo>
                    <a:pt x="83" y="77"/>
                  </a:lnTo>
                  <a:lnTo>
                    <a:pt x="83" y="77"/>
                  </a:lnTo>
                  <a:lnTo>
                    <a:pt x="83" y="77"/>
                  </a:lnTo>
                  <a:lnTo>
                    <a:pt x="83" y="75"/>
                  </a:lnTo>
                  <a:lnTo>
                    <a:pt x="83" y="75"/>
                  </a:lnTo>
                  <a:lnTo>
                    <a:pt x="83" y="75"/>
                  </a:lnTo>
                  <a:lnTo>
                    <a:pt x="83" y="75"/>
                  </a:lnTo>
                  <a:lnTo>
                    <a:pt x="83" y="75"/>
                  </a:lnTo>
                  <a:lnTo>
                    <a:pt x="83" y="75"/>
                  </a:lnTo>
                  <a:lnTo>
                    <a:pt x="83" y="75"/>
                  </a:lnTo>
                  <a:lnTo>
                    <a:pt x="83" y="75"/>
                  </a:lnTo>
                  <a:lnTo>
                    <a:pt x="82" y="75"/>
                  </a:lnTo>
                  <a:lnTo>
                    <a:pt x="82" y="75"/>
                  </a:lnTo>
                  <a:lnTo>
                    <a:pt x="82" y="75"/>
                  </a:lnTo>
                  <a:lnTo>
                    <a:pt x="82" y="75"/>
                  </a:lnTo>
                  <a:lnTo>
                    <a:pt x="82" y="73"/>
                  </a:lnTo>
                  <a:lnTo>
                    <a:pt x="82" y="73"/>
                  </a:lnTo>
                  <a:lnTo>
                    <a:pt x="82" y="73"/>
                  </a:lnTo>
                  <a:lnTo>
                    <a:pt x="82" y="73"/>
                  </a:lnTo>
                  <a:lnTo>
                    <a:pt x="82" y="73"/>
                  </a:lnTo>
                  <a:lnTo>
                    <a:pt x="82" y="73"/>
                  </a:lnTo>
                  <a:lnTo>
                    <a:pt x="80" y="73"/>
                  </a:lnTo>
                  <a:lnTo>
                    <a:pt x="80" y="73"/>
                  </a:lnTo>
                  <a:lnTo>
                    <a:pt x="80" y="73"/>
                  </a:lnTo>
                  <a:lnTo>
                    <a:pt x="80" y="73"/>
                  </a:lnTo>
                  <a:lnTo>
                    <a:pt x="80" y="73"/>
                  </a:lnTo>
                  <a:lnTo>
                    <a:pt x="80" y="73"/>
                  </a:lnTo>
                  <a:lnTo>
                    <a:pt x="80" y="73"/>
                  </a:lnTo>
                  <a:lnTo>
                    <a:pt x="80" y="73"/>
                  </a:lnTo>
                  <a:lnTo>
                    <a:pt x="80" y="73"/>
                  </a:lnTo>
                  <a:lnTo>
                    <a:pt x="78" y="73"/>
                  </a:lnTo>
                  <a:lnTo>
                    <a:pt x="78" y="73"/>
                  </a:lnTo>
                  <a:lnTo>
                    <a:pt x="78" y="73"/>
                  </a:lnTo>
                  <a:lnTo>
                    <a:pt x="78" y="71"/>
                  </a:lnTo>
                  <a:lnTo>
                    <a:pt x="78" y="71"/>
                  </a:lnTo>
                  <a:lnTo>
                    <a:pt x="76" y="71"/>
                  </a:lnTo>
                  <a:lnTo>
                    <a:pt x="76" y="71"/>
                  </a:lnTo>
                  <a:lnTo>
                    <a:pt x="76" y="71"/>
                  </a:lnTo>
                  <a:lnTo>
                    <a:pt x="76" y="71"/>
                  </a:lnTo>
                  <a:lnTo>
                    <a:pt x="74" y="71"/>
                  </a:lnTo>
                  <a:lnTo>
                    <a:pt x="74" y="71"/>
                  </a:lnTo>
                  <a:lnTo>
                    <a:pt x="74" y="71"/>
                  </a:lnTo>
                  <a:lnTo>
                    <a:pt x="73" y="71"/>
                  </a:lnTo>
                  <a:lnTo>
                    <a:pt x="73" y="71"/>
                  </a:lnTo>
                  <a:lnTo>
                    <a:pt x="73" y="71"/>
                  </a:lnTo>
                  <a:lnTo>
                    <a:pt x="73" y="71"/>
                  </a:lnTo>
                  <a:lnTo>
                    <a:pt x="71" y="71"/>
                  </a:lnTo>
                  <a:lnTo>
                    <a:pt x="71" y="71"/>
                  </a:lnTo>
                  <a:lnTo>
                    <a:pt x="71" y="71"/>
                  </a:lnTo>
                  <a:lnTo>
                    <a:pt x="69" y="71"/>
                  </a:lnTo>
                  <a:lnTo>
                    <a:pt x="69" y="71"/>
                  </a:lnTo>
                  <a:lnTo>
                    <a:pt x="69" y="71"/>
                  </a:lnTo>
                  <a:lnTo>
                    <a:pt x="67" y="73"/>
                  </a:lnTo>
                  <a:lnTo>
                    <a:pt x="67" y="73"/>
                  </a:lnTo>
                  <a:lnTo>
                    <a:pt x="67" y="73"/>
                  </a:lnTo>
                  <a:lnTo>
                    <a:pt x="65" y="73"/>
                  </a:lnTo>
                  <a:lnTo>
                    <a:pt x="65" y="73"/>
                  </a:lnTo>
                  <a:lnTo>
                    <a:pt x="64" y="73"/>
                  </a:lnTo>
                  <a:lnTo>
                    <a:pt x="64" y="73"/>
                  </a:lnTo>
                  <a:lnTo>
                    <a:pt x="64" y="73"/>
                  </a:lnTo>
                  <a:lnTo>
                    <a:pt x="62" y="73"/>
                  </a:lnTo>
                  <a:lnTo>
                    <a:pt x="62" y="73"/>
                  </a:lnTo>
                  <a:lnTo>
                    <a:pt x="60" y="75"/>
                  </a:lnTo>
                  <a:lnTo>
                    <a:pt x="60" y="75"/>
                  </a:lnTo>
                  <a:lnTo>
                    <a:pt x="60" y="75"/>
                  </a:lnTo>
                  <a:lnTo>
                    <a:pt x="58" y="75"/>
                  </a:lnTo>
                  <a:lnTo>
                    <a:pt x="58" y="75"/>
                  </a:lnTo>
                  <a:lnTo>
                    <a:pt x="56" y="75"/>
                  </a:lnTo>
                  <a:lnTo>
                    <a:pt x="56" y="77"/>
                  </a:lnTo>
                  <a:lnTo>
                    <a:pt x="56" y="77"/>
                  </a:lnTo>
                  <a:lnTo>
                    <a:pt x="55" y="77"/>
                  </a:lnTo>
                  <a:lnTo>
                    <a:pt x="55" y="77"/>
                  </a:lnTo>
                  <a:lnTo>
                    <a:pt x="53" y="77"/>
                  </a:lnTo>
                  <a:close/>
                  <a:moveTo>
                    <a:pt x="46" y="60"/>
                  </a:moveTo>
                  <a:lnTo>
                    <a:pt x="46" y="60"/>
                  </a:lnTo>
                  <a:lnTo>
                    <a:pt x="47" y="60"/>
                  </a:lnTo>
                  <a:lnTo>
                    <a:pt x="47" y="60"/>
                  </a:lnTo>
                  <a:lnTo>
                    <a:pt x="49" y="60"/>
                  </a:lnTo>
                  <a:lnTo>
                    <a:pt x="49" y="60"/>
                  </a:lnTo>
                  <a:lnTo>
                    <a:pt x="51" y="60"/>
                  </a:lnTo>
                  <a:lnTo>
                    <a:pt x="51" y="60"/>
                  </a:lnTo>
                  <a:lnTo>
                    <a:pt x="51" y="60"/>
                  </a:lnTo>
                  <a:lnTo>
                    <a:pt x="53" y="60"/>
                  </a:lnTo>
                  <a:lnTo>
                    <a:pt x="53" y="60"/>
                  </a:lnTo>
                  <a:lnTo>
                    <a:pt x="53" y="58"/>
                  </a:lnTo>
                  <a:lnTo>
                    <a:pt x="53" y="58"/>
                  </a:lnTo>
                  <a:lnTo>
                    <a:pt x="53" y="58"/>
                  </a:lnTo>
                  <a:lnTo>
                    <a:pt x="55" y="58"/>
                  </a:lnTo>
                  <a:lnTo>
                    <a:pt x="55" y="58"/>
                  </a:lnTo>
                  <a:lnTo>
                    <a:pt x="55" y="58"/>
                  </a:lnTo>
                  <a:lnTo>
                    <a:pt x="55" y="58"/>
                  </a:lnTo>
                  <a:lnTo>
                    <a:pt x="56" y="58"/>
                  </a:lnTo>
                  <a:lnTo>
                    <a:pt x="56" y="58"/>
                  </a:lnTo>
                  <a:lnTo>
                    <a:pt x="56" y="58"/>
                  </a:lnTo>
                  <a:lnTo>
                    <a:pt x="56" y="58"/>
                  </a:lnTo>
                  <a:lnTo>
                    <a:pt x="58" y="58"/>
                  </a:lnTo>
                  <a:lnTo>
                    <a:pt x="58" y="58"/>
                  </a:lnTo>
                  <a:lnTo>
                    <a:pt x="58" y="58"/>
                  </a:lnTo>
                  <a:lnTo>
                    <a:pt x="58" y="58"/>
                  </a:lnTo>
                  <a:lnTo>
                    <a:pt x="58" y="58"/>
                  </a:lnTo>
                  <a:lnTo>
                    <a:pt x="60" y="58"/>
                  </a:lnTo>
                  <a:lnTo>
                    <a:pt x="60" y="58"/>
                  </a:lnTo>
                  <a:lnTo>
                    <a:pt x="60" y="58"/>
                  </a:lnTo>
                  <a:lnTo>
                    <a:pt x="60" y="58"/>
                  </a:lnTo>
                  <a:lnTo>
                    <a:pt x="60" y="58"/>
                  </a:lnTo>
                  <a:lnTo>
                    <a:pt x="62" y="58"/>
                  </a:lnTo>
                  <a:lnTo>
                    <a:pt x="62" y="58"/>
                  </a:lnTo>
                  <a:lnTo>
                    <a:pt x="62" y="58"/>
                  </a:lnTo>
                  <a:lnTo>
                    <a:pt x="62" y="58"/>
                  </a:lnTo>
                  <a:lnTo>
                    <a:pt x="64" y="58"/>
                  </a:lnTo>
                  <a:lnTo>
                    <a:pt x="64" y="58"/>
                  </a:lnTo>
                  <a:lnTo>
                    <a:pt x="64" y="58"/>
                  </a:lnTo>
                  <a:lnTo>
                    <a:pt x="64" y="58"/>
                  </a:lnTo>
                  <a:lnTo>
                    <a:pt x="64" y="58"/>
                  </a:lnTo>
                  <a:lnTo>
                    <a:pt x="65" y="58"/>
                  </a:lnTo>
                  <a:lnTo>
                    <a:pt x="65" y="58"/>
                  </a:lnTo>
                  <a:lnTo>
                    <a:pt x="65" y="58"/>
                  </a:lnTo>
                  <a:lnTo>
                    <a:pt x="65" y="58"/>
                  </a:lnTo>
                  <a:lnTo>
                    <a:pt x="65" y="58"/>
                  </a:lnTo>
                  <a:lnTo>
                    <a:pt x="67" y="58"/>
                  </a:lnTo>
                  <a:lnTo>
                    <a:pt x="67" y="58"/>
                  </a:lnTo>
                  <a:lnTo>
                    <a:pt x="67" y="58"/>
                  </a:lnTo>
                  <a:lnTo>
                    <a:pt x="67" y="58"/>
                  </a:lnTo>
                  <a:lnTo>
                    <a:pt x="67" y="58"/>
                  </a:lnTo>
                  <a:lnTo>
                    <a:pt x="69" y="60"/>
                  </a:lnTo>
                  <a:lnTo>
                    <a:pt x="69" y="60"/>
                  </a:lnTo>
                  <a:lnTo>
                    <a:pt x="69" y="60"/>
                  </a:lnTo>
                  <a:lnTo>
                    <a:pt x="69" y="60"/>
                  </a:lnTo>
                  <a:lnTo>
                    <a:pt x="69" y="60"/>
                  </a:lnTo>
                  <a:lnTo>
                    <a:pt x="71" y="60"/>
                  </a:lnTo>
                  <a:lnTo>
                    <a:pt x="71" y="60"/>
                  </a:lnTo>
                  <a:lnTo>
                    <a:pt x="71" y="60"/>
                  </a:lnTo>
                  <a:lnTo>
                    <a:pt x="71" y="60"/>
                  </a:lnTo>
                  <a:lnTo>
                    <a:pt x="71" y="60"/>
                  </a:lnTo>
                  <a:lnTo>
                    <a:pt x="73" y="60"/>
                  </a:lnTo>
                  <a:lnTo>
                    <a:pt x="73" y="60"/>
                  </a:lnTo>
                  <a:lnTo>
                    <a:pt x="73" y="60"/>
                  </a:lnTo>
                  <a:lnTo>
                    <a:pt x="73" y="60"/>
                  </a:lnTo>
                  <a:lnTo>
                    <a:pt x="73" y="60"/>
                  </a:lnTo>
                  <a:lnTo>
                    <a:pt x="74" y="62"/>
                  </a:lnTo>
                  <a:lnTo>
                    <a:pt x="74" y="62"/>
                  </a:lnTo>
                  <a:lnTo>
                    <a:pt x="74" y="62"/>
                  </a:lnTo>
                  <a:lnTo>
                    <a:pt x="74" y="62"/>
                  </a:lnTo>
                  <a:lnTo>
                    <a:pt x="74" y="62"/>
                  </a:lnTo>
                  <a:lnTo>
                    <a:pt x="74" y="62"/>
                  </a:lnTo>
                  <a:lnTo>
                    <a:pt x="76" y="62"/>
                  </a:lnTo>
                  <a:lnTo>
                    <a:pt x="76" y="62"/>
                  </a:lnTo>
                  <a:lnTo>
                    <a:pt x="76" y="62"/>
                  </a:lnTo>
                  <a:lnTo>
                    <a:pt x="76" y="62"/>
                  </a:lnTo>
                  <a:lnTo>
                    <a:pt x="76" y="62"/>
                  </a:lnTo>
                  <a:lnTo>
                    <a:pt x="76" y="64"/>
                  </a:lnTo>
                  <a:lnTo>
                    <a:pt x="78" y="64"/>
                  </a:lnTo>
                  <a:lnTo>
                    <a:pt x="78" y="64"/>
                  </a:lnTo>
                  <a:lnTo>
                    <a:pt x="78" y="64"/>
                  </a:lnTo>
                  <a:lnTo>
                    <a:pt x="78" y="64"/>
                  </a:lnTo>
                  <a:lnTo>
                    <a:pt x="78" y="64"/>
                  </a:lnTo>
                  <a:lnTo>
                    <a:pt x="80" y="64"/>
                  </a:lnTo>
                  <a:lnTo>
                    <a:pt x="80" y="64"/>
                  </a:lnTo>
                  <a:lnTo>
                    <a:pt x="80" y="66"/>
                  </a:lnTo>
                  <a:lnTo>
                    <a:pt x="80" y="66"/>
                  </a:lnTo>
                  <a:lnTo>
                    <a:pt x="80" y="66"/>
                  </a:lnTo>
                  <a:lnTo>
                    <a:pt x="80" y="66"/>
                  </a:lnTo>
                  <a:lnTo>
                    <a:pt x="82" y="66"/>
                  </a:lnTo>
                  <a:lnTo>
                    <a:pt x="82" y="66"/>
                  </a:lnTo>
                  <a:lnTo>
                    <a:pt x="82" y="66"/>
                  </a:lnTo>
                  <a:lnTo>
                    <a:pt x="82" y="68"/>
                  </a:lnTo>
                  <a:lnTo>
                    <a:pt x="82" y="68"/>
                  </a:lnTo>
                  <a:lnTo>
                    <a:pt x="82" y="68"/>
                  </a:lnTo>
                  <a:lnTo>
                    <a:pt x="83" y="68"/>
                  </a:lnTo>
                  <a:lnTo>
                    <a:pt x="83" y="68"/>
                  </a:lnTo>
                  <a:lnTo>
                    <a:pt x="83" y="68"/>
                  </a:lnTo>
                  <a:lnTo>
                    <a:pt x="83" y="68"/>
                  </a:lnTo>
                  <a:lnTo>
                    <a:pt x="83" y="69"/>
                  </a:lnTo>
                  <a:lnTo>
                    <a:pt x="83" y="69"/>
                  </a:lnTo>
                  <a:lnTo>
                    <a:pt x="83" y="69"/>
                  </a:lnTo>
                  <a:lnTo>
                    <a:pt x="85" y="69"/>
                  </a:lnTo>
                  <a:lnTo>
                    <a:pt x="85" y="69"/>
                  </a:lnTo>
                  <a:lnTo>
                    <a:pt x="85" y="69"/>
                  </a:lnTo>
                  <a:lnTo>
                    <a:pt x="85" y="71"/>
                  </a:lnTo>
                  <a:lnTo>
                    <a:pt x="85" y="71"/>
                  </a:lnTo>
                  <a:lnTo>
                    <a:pt x="85" y="71"/>
                  </a:lnTo>
                  <a:lnTo>
                    <a:pt x="85" y="71"/>
                  </a:lnTo>
                  <a:lnTo>
                    <a:pt x="87" y="71"/>
                  </a:lnTo>
                  <a:lnTo>
                    <a:pt x="87" y="73"/>
                  </a:lnTo>
                  <a:lnTo>
                    <a:pt x="87" y="73"/>
                  </a:lnTo>
                  <a:lnTo>
                    <a:pt x="87" y="73"/>
                  </a:lnTo>
                  <a:lnTo>
                    <a:pt x="87" y="73"/>
                  </a:lnTo>
                  <a:lnTo>
                    <a:pt x="87" y="73"/>
                  </a:lnTo>
                  <a:lnTo>
                    <a:pt x="87" y="75"/>
                  </a:lnTo>
                  <a:lnTo>
                    <a:pt x="89" y="75"/>
                  </a:lnTo>
                  <a:lnTo>
                    <a:pt x="89" y="75"/>
                  </a:lnTo>
                  <a:lnTo>
                    <a:pt x="89" y="75"/>
                  </a:lnTo>
                  <a:lnTo>
                    <a:pt x="89" y="77"/>
                  </a:lnTo>
                  <a:lnTo>
                    <a:pt x="91" y="77"/>
                  </a:lnTo>
                  <a:lnTo>
                    <a:pt x="91" y="77"/>
                  </a:lnTo>
                  <a:lnTo>
                    <a:pt x="91" y="78"/>
                  </a:lnTo>
                  <a:lnTo>
                    <a:pt x="91" y="78"/>
                  </a:lnTo>
                  <a:lnTo>
                    <a:pt x="91" y="80"/>
                  </a:lnTo>
                  <a:lnTo>
                    <a:pt x="91" y="80"/>
                  </a:lnTo>
                  <a:lnTo>
                    <a:pt x="91" y="82"/>
                  </a:lnTo>
                  <a:lnTo>
                    <a:pt x="91" y="82"/>
                  </a:lnTo>
                  <a:lnTo>
                    <a:pt x="91" y="82"/>
                  </a:lnTo>
                  <a:lnTo>
                    <a:pt x="91" y="82"/>
                  </a:lnTo>
                  <a:lnTo>
                    <a:pt x="91" y="84"/>
                  </a:lnTo>
                  <a:lnTo>
                    <a:pt x="92" y="84"/>
                  </a:lnTo>
                  <a:lnTo>
                    <a:pt x="92" y="84"/>
                  </a:lnTo>
                  <a:lnTo>
                    <a:pt x="92" y="84"/>
                  </a:lnTo>
                  <a:lnTo>
                    <a:pt x="92" y="84"/>
                  </a:lnTo>
                  <a:lnTo>
                    <a:pt x="92" y="86"/>
                  </a:lnTo>
                  <a:lnTo>
                    <a:pt x="92" y="86"/>
                  </a:lnTo>
                  <a:lnTo>
                    <a:pt x="92" y="86"/>
                  </a:lnTo>
                  <a:lnTo>
                    <a:pt x="92" y="86"/>
                  </a:lnTo>
                  <a:lnTo>
                    <a:pt x="92" y="87"/>
                  </a:lnTo>
                  <a:lnTo>
                    <a:pt x="92" y="87"/>
                  </a:lnTo>
                  <a:lnTo>
                    <a:pt x="92" y="87"/>
                  </a:lnTo>
                  <a:lnTo>
                    <a:pt x="92" y="87"/>
                  </a:lnTo>
                  <a:lnTo>
                    <a:pt x="92" y="87"/>
                  </a:lnTo>
                  <a:lnTo>
                    <a:pt x="92" y="89"/>
                  </a:lnTo>
                  <a:lnTo>
                    <a:pt x="92" y="89"/>
                  </a:lnTo>
                  <a:lnTo>
                    <a:pt x="92" y="89"/>
                  </a:lnTo>
                  <a:lnTo>
                    <a:pt x="92" y="89"/>
                  </a:lnTo>
                  <a:lnTo>
                    <a:pt x="92" y="91"/>
                  </a:lnTo>
                  <a:lnTo>
                    <a:pt x="92" y="91"/>
                  </a:lnTo>
                  <a:lnTo>
                    <a:pt x="92" y="91"/>
                  </a:lnTo>
                  <a:lnTo>
                    <a:pt x="92" y="91"/>
                  </a:lnTo>
                  <a:lnTo>
                    <a:pt x="92" y="91"/>
                  </a:lnTo>
                  <a:lnTo>
                    <a:pt x="92" y="93"/>
                  </a:lnTo>
                  <a:lnTo>
                    <a:pt x="92" y="93"/>
                  </a:lnTo>
                  <a:lnTo>
                    <a:pt x="92" y="93"/>
                  </a:lnTo>
                  <a:lnTo>
                    <a:pt x="92" y="93"/>
                  </a:lnTo>
                  <a:lnTo>
                    <a:pt x="92" y="93"/>
                  </a:lnTo>
                  <a:lnTo>
                    <a:pt x="92" y="95"/>
                  </a:lnTo>
                  <a:lnTo>
                    <a:pt x="92" y="95"/>
                  </a:lnTo>
                  <a:lnTo>
                    <a:pt x="92" y="95"/>
                  </a:lnTo>
                  <a:lnTo>
                    <a:pt x="92" y="95"/>
                  </a:lnTo>
                  <a:lnTo>
                    <a:pt x="92" y="96"/>
                  </a:lnTo>
                  <a:lnTo>
                    <a:pt x="92" y="96"/>
                  </a:lnTo>
                  <a:lnTo>
                    <a:pt x="92" y="96"/>
                  </a:lnTo>
                  <a:lnTo>
                    <a:pt x="92" y="96"/>
                  </a:lnTo>
                  <a:lnTo>
                    <a:pt x="92" y="96"/>
                  </a:lnTo>
                  <a:lnTo>
                    <a:pt x="92" y="98"/>
                  </a:lnTo>
                  <a:lnTo>
                    <a:pt x="92" y="98"/>
                  </a:lnTo>
                  <a:lnTo>
                    <a:pt x="92" y="98"/>
                  </a:lnTo>
                  <a:lnTo>
                    <a:pt x="91" y="98"/>
                  </a:lnTo>
                  <a:lnTo>
                    <a:pt x="91" y="98"/>
                  </a:lnTo>
                  <a:lnTo>
                    <a:pt x="91" y="100"/>
                  </a:lnTo>
                  <a:lnTo>
                    <a:pt x="91" y="100"/>
                  </a:lnTo>
                  <a:lnTo>
                    <a:pt x="91" y="100"/>
                  </a:lnTo>
                  <a:lnTo>
                    <a:pt x="91" y="100"/>
                  </a:lnTo>
                  <a:lnTo>
                    <a:pt x="91" y="100"/>
                  </a:lnTo>
                  <a:lnTo>
                    <a:pt x="91" y="102"/>
                  </a:lnTo>
                  <a:lnTo>
                    <a:pt x="91" y="102"/>
                  </a:lnTo>
                  <a:lnTo>
                    <a:pt x="91" y="102"/>
                  </a:lnTo>
                  <a:lnTo>
                    <a:pt x="91" y="102"/>
                  </a:lnTo>
                  <a:lnTo>
                    <a:pt x="91" y="102"/>
                  </a:lnTo>
                  <a:lnTo>
                    <a:pt x="91" y="102"/>
                  </a:lnTo>
                  <a:lnTo>
                    <a:pt x="91" y="104"/>
                  </a:lnTo>
                  <a:lnTo>
                    <a:pt x="91" y="104"/>
                  </a:lnTo>
                  <a:lnTo>
                    <a:pt x="89" y="104"/>
                  </a:lnTo>
                  <a:lnTo>
                    <a:pt x="89" y="104"/>
                  </a:lnTo>
                  <a:lnTo>
                    <a:pt x="89" y="104"/>
                  </a:lnTo>
                  <a:lnTo>
                    <a:pt x="89" y="106"/>
                  </a:lnTo>
                  <a:lnTo>
                    <a:pt x="89" y="106"/>
                  </a:lnTo>
                  <a:lnTo>
                    <a:pt x="89" y="106"/>
                  </a:lnTo>
                  <a:lnTo>
                    <a:pt x="89" y="106"/>
                  </a:lnTo>
                  <a:lnTo>
                    <a:pt x="89" y="106"/>
                  </a:lnTo>
                  <a:lnTo>
                    <a:pt x="89" y="106"/>
                  </a:lnTo>
                  <a:lnTo>
                    <a:pt x="89" y="107"/>
                  </a:lnTo>
                  <a:lnTo>
                    <a:pt x="89" y="107"/>
                  </a:lnTo>
                  <a:lnTo>
                    <a:pt x="87" y="107"/>
                  </a:lnTo>
                  <a:lnTo>
                    <a:pt x="87" y="107"/>
                  </a:lnTo>
                  <a:lnTo>
                    <a:pt x="87" y="107"/>
                  </a:lnTo>
                  <a:lnTo>
                    <a:pt x="87" y="109"/>
                  </a:lnTo>
                  <a:lnTo>
                    <a:pt x="87" y="109"/>
                  </a:lnTo>
                  <a:lnTo>
                    <a:pt x="87" y="109"/>
                  </a:lnTo>
                  <a:lnTo>
                    <a:pt x="87" y="109"/>
                  </a:lnTo>
                  <a:lnTo>
                    <a:pt x="87" y="109"/>
                  </a:lnTo>
                  <a:lnTo>
                    <a:pt x="85" y="109"/>
                  </a:lnTo>
                  <a:lnTo>
                    <a:pt x="85" y="111"/>
                  </a:lnTo>
                  <a:lnTo>
                    <a:pt x="85" y="111"/>
                  </a:lnTo>
                  <a:lnTo>
                    <a:pt x="85" y="111"/>
                  </a:lnTo>
                  <a:lnTo>
                    <a:pt x="85" y="111"/>
                  </a:lnTo>
                  <a:lnTo>
                    <a:pt x="85" y="111"/>
                  </a:lnTo>
                  <a:lnTo>
                    <a:pt x="85" y="111"/>
                  </a:lnTo>
                  <a:lnTo>
                    <a:pt x="85" y="113"/>
                  </a:lnTo>
                  <a:lnTo>
                    <a:pt x="83" y="113"/>
                  </a:lnTo>
                  <a:lnTo>
                    <a:pt x="83" y="113"/>
                  </a:lnTo>
                  <a:lnTo>
                    <a:pt x="83" y="113"/>
                  </a:lnTo>
                  <a:lnTo>
                    <a:pt x="83" y="113"/>
                  </a:lnTo>
                  <a:lnTo>
                    <a:pt x="83" y="113"/>
                  </a:lnTo>
                  <a:lnTo>
                    <a:pt x="83" y="113"/>
                  </a:lnTo>
                  <a:lnTo>
                    <a:pt x="82" y="115"/>
                  </a:lnTo>
                  <a:lnTo>
                    <a:pt x="82" y="115"/>
                  </a:lnTo>
                  <a:lnTo>
                    <a:pt x="82" y="115"/>
                  </a:lnTo>
                  <a:lnTo>
                    <a:pt x="82" y="115"/>
                  </a:lnTo>
                  <a:lnTo>
                    <a:pt x="82" y="115"/>
                  </a:lnTo>
                  <a:lnTo>
                    <a:pt x="82" y="115"/>
                  </a:lnTo>
                  <a:lnTo>
                    <a:pt x="80" y="116"/>
                  </a:lnTo>
                  <a:lnTo>
                    <a:pt x="80" y="116"/>
                  </a:lnTo>
                  <a:lnTo>
                    <a:pt x="80" y="116"/>
                  </a:lnTo>
                  <a:lnTo>
                    <a:pt x="80" y="116"/>
                  </a:lnTo>
                  <a:lnTo>
                    <a:pt x="80" y="116"/>
                  </a:lnTo>
                  <a:lnTo>
                    <a:pt x="80" y="116"/>
                  </a:lnTo>
                  <a:lnTo>
                    <a:pt x="78" y="116"/>
                  </a:lnTo>
                  <a:lnTo>
                    <a:pt x="78" y="118"/>
                  </a:lnTo>
                  <a:lnTo>
                    <a:pt x="78" y="118"/>
                  </a:lnTo>
                  <a:lnTo>
                    <a:pt x="76" y="118"/>
                  </a:lnTo>
                  <a:lnTo>
                    <a:pt x="76" y="120"/>
                  </a:lnTo>
                  <a:lnTo>
                    <a:pt x="74" y="120"/>
                  </a:lnTo>
                  <a:lnTo>
                    <a:pt x="74" y="120"/>
                  </a:lnTo>
                  <a:lnTo>
                    <a:pt x="73" y="120"/>
                  </a:lnTo>
                  <a:lnTo>
                    <a:pt x="73" y="120"/>
                  </a:lnTo>
                  <a:lnTo>
                    <a:pt x="73" y="122"/>
                  </a:lnTo>
                  <a:lnTo>
                    <a:pt x="71" y="122"/>
                  </a:lnTo>
                  <a:lnTo>
                    <a:pt x="71" y="122"/>
                  </a:lnTo>
                  <a:lnTo>
                    <a:pt x="69" y="122"/>
                  </a:lnTo>
                  <a:lnTo>
                    <a:pt x="69" y="122"/>
                  </a:lnTo>
                  <a:lnTo>
                    <a:pt x="69" y="122"/>
                  </a:lnTo>
                  <a:lnTo>
                    <a:pt x="69" y="122"/>
                  </a:lnTo>
                  <a:lnTo>
                    <a:pt x="67" y="122"/>
                  </a:lnTo>
                  <a:lnTo>
                    <a:pt x="67" y="122"/>
                  </a:lnTo>
                  <a:lnTo>
                    <a:pt x="67" y="122"/>
                  </a:lnTo>
                  <a:lnTo>
                    <a:pt x="67" y="124"/>
                  </a:lnTo>
                  <a:lnTo>
                    <a:pt x="65" y="124"/>
                  </a:lnTo>
                  <a:lnTo>
                    <a:pt x="65" y="124"/>
                  </a:lnTo>
                  <a:lnTo>
                    <a:pt x="65" y="124"/>
                  </a:lnTo>
                  <a:lnTo>
                    <a:pt x="65" y="124"/>
                  </a:lnTo>
                  <a:lnTo>
                    <a:pt x="64" y="124"/>
                  </a:lnTo>
                  <a:lnTo>
                    <a:pt x="64" y="124"/>
                  </a:lnTo>
                  <a:lnTo>
                    <a:pt x="64" y="124"/>
                  </a:lnTo>
                  <a:lnTo>
                    <a:pt x="64" y="124"/>
                  </a:lnTo>
                  <a:lnTo>
                    <a:pt x="64" y="124"/>
                  </a:lnTo>
                  <a:lnTo>
                    <a:pt x="62" y="124"/>
                  </a:lnTo>
                  <a:lnTo>
                    <a:pt x="62" y="124"/>
                  </a:lnTo>
                  <a:lnTo>
                    <a:pt x="62" y="124"/>
                  </a:lnTo>
                  <a:lnTo>
                    <a:pt x="62" y="124"/>
                  </a:lnTo>
                  <a:lnTo>
                    <a:pt x="60" y="124"/>
                  </a:lnTo>
                  <a:lnTo>
                    <a:pt x="60" y="124"/>
                  </a:lnTo>
                  <a:lnTo>
                    <a:pt x="60" y="124"/>
                  </a:lnTo>
                  <a:lnTo>
                    <a:pt x="60" y="124"/>
                  </a:lnTo>
                  <a:lnTo>
                    <a:pt x="60" y="124"/>
                  </a:lnTo>
                  <a:lnTo>
                    <a:pt x="58" y="124"/>
                  </a:lnTo>
                  <a:lnTo>
                    <a:pt x="58" y="124"/>
                  </a:lnTo>
                  <a:lnTo>
                    <a:pt x="58" y="124"/>
                  </a:lnTo>
                  <a:lnTo>
                    <a:pt x="58" y="124"/>
                  </a:lnTo>
                  <a:lnTo>
                    <a:pt x="56" y="124"/>
                  </a:lnTo>
                  <a:lnTo>
                    <a:pt x="56" y="124"/>
                  </a:lnTo>
                  <a:lnTo>
                    <a:pt x="56" y="124"/>
                  </a:lnTo>
                  <a:lnTo>
                    <a:pt x="56" y="124"/>
                  </a:lnTo>
                  <a:lnTo>
                    <a:pt x="56" y="124"/>
                  </a:lnTo>
                  <a:lnTo>
                    <a:pt x="55" y="124"/>
                  </a:lnTo>
                  <a:lnTo>
                    <a:pt x="55" y="124"/>
                  </a:lnTo>
                  <a:lnTo>
                    <a:pt x="55" y="124"/>
                  </a:lnTo>
                  <a:lnTo>
                    <a:pt x="55" y="124"/>
                  </a:lnTo>
                  <a:lnTo>
                    <a:pt x="55" y="124"/>
                  </a:lnTo>
                  <a:lnTo>
                    <a:pt x="53" y="124"/>
                  </a:lnTo>
                  <a:lnTo>
                    <a:pt x="53" y="124"/>
                  </a:lnTo>
                  <a:lnTo>
                    <a:pt x="53" y="124"/>
                  </a:lnTo>
                  <a:lnTo>
                    <a:pt x="53" y="124"/>
                  </a:lnTo>
                  <a:lnTo>
                    <a:pt x="53" y="124"/>
                  </a:lnTo>
                  <a:lnTo>
                    <a:pt x="51" y="124"/>
                  </a:lnTo>
                  <a:lnTo>
                    <a:pt x="51" y="124"/>
                  </a:lnTo>
                  <a:lnTo>
                    <a:pt x="51" y="124"/>
                  </a:lnTo>
                  <a:lnTo>
                    <a:pt x="51" y="122"/>
                  </a:lnTo>
                  <a:lnTo>
                    <a:pt x="51" y="122"/>
                  </a:lnTo>
                  <a:lnTo>
                    <a:pt x="49" y="122"/>
                  </a:lnTo>
                  <a:lnTo>
                    <a:pt x="49" y="122"/>
                  </a:lnTo>
                  <a:lnTo>
                    <a:pt x="49" y="122"/>
                  </a:lnTo>
                  <a:lnTo>
                    <a:pt x="49" y="122"/>
                  </a:lnTo>
                  <a:lnTo>
                    <a:pt x="49" y="122"/>
                  </a:lnTo>
                  <a:lnTo>
                    <a:pt x="49" y="122"/>
                  </a:lnTo>
                  <a:lnTo>
                    <a:pt x="47" y="122"/>
                  </a:lnTo>
                  <a:lnTo>
                    <a:pt x="47" y="122"/>
                  </a:lnTo>
                  <a:lnTo>
                    <a:pt x="47" y="122"/>
                  </a:lnTo>
                  <a:lnTo>
                    <a:pt x="47" y="122"/>
                  </a:lnTo>
                  <a:lnTo>
                    <a:pt x="47" y="122"/>
                  </a:lnTo>
                  <a:lnTo>
                    <a:pt x="46" y="122"/>
                  </a:lnTo>
                  <a:lnTo>
                    <a:pt x="46" y="122"/>
                  </a:lnTo>
                  <a:lnTo>
                    <a:pt x="46" y="120"/>
                  </a:lnTo>
                  <a:lnTo>
                    <a:pt x="46" y="120"/>
                  </a:lnTo>
                  <a:lnTo>
                    <a:pt x="46" y="120"/>
                  </a:lnTo>
                  <a:lnTo>
                    <a:pt x="46" y="120"/>
                  </a:lnTo>
                  <a:lnTo>
                    <a:pt x="44" y="120"/>
                  </a:lnTo>
                  <a:lnTo>
                    <a:pt x="44" y="120"/>
                  </a:lnTo>
                  <a:lnTo>
                    <a:pt x="44" y="120"/>
                  </a:lnTo>
                  <a:lnTo>
                    <a:pt x="44" y="120"/>
                  </a:lnTo>
                  <a:lnTo>
                    <a:pt x="44" y="120"/>
                  </a:lnTo>
                  <a:lnTo>
                    <a:pt x="42" y="120"/>
                  </a:lnTo>
                  <a:lnTo>
                    <a:pt x="42" y="118"/>
                  </a:lnTo>
                  <a:lnTo>
                    <a:pt x="42" y="118"/>
                  </a:lnTo>
                  <a:lnTo>
                    <a:pt x="42" y="118"/>
                  </a:lnTo>
                  <a:lnTo>
                    <a:pt x="42" y="118"/>
                  </a:lnTo>
                  <a:lnTo>
                    <a:pt x="42" y="118"/>
                  </a:lnTo>
                  <a:lnTo>
                    <a:pt x="40" y="118"/>
                  </a:lnTo>
                  <a:lnTo>
                    <a:pt x="40" y="118"/>
                  </a:lnTo>
                  <a:lnTo>
                    <a:pt x="40" y="118"/>
                  </a:lnTo>
                  <a:lnTo>
                    <a:pt x="40" y="116"/>
                  </a:lnTo>
                  <a:lnTo>
                    <a:pt x="40" y="116"/>
                  </a:lnTo>
                  <a:lnTo>
                    <a:pt x="40" y="116"/>
                  </a:lnTo>
                  <a:lnTo>
                    <a:pt x="38" y="116"/>
                  </a:lnTo>
                  <a:lnTo>
                    <a:pt x="38" y="116"/>
                  </a:lnTo>
                  <a:lnTo>
                    <a:pt x="38" y="116"/>
                  </a:lnTo>
                  <a:lnTo>
                    <a:pt x="38" y="116"/>
                  </a:lnTo>
                  <a:lnTo>
                    <a:pt x="38" y="115"/>
                  </a:lnTo>
                  <a:lnTo>
                    <a:pt x="38" y="115"/>
                  </a:lnTo>
                  <a:lnTo>
                    <a:pt x="38" y="115"/>
                  </a:lnTo>
                  <a:lnTo>
                    <a:pt x="37" y="115"/>
                  </a:lnTo>
                  <a:lnTo>
                    <a:pt x="37" y="115"/>
                  </a:lnTo>
                  <a:lnTo>
                    <a:pt x="37" y="115"/>
                  </a:lnTo>
                  <a:lnTo>
                    <a:pt x="37" y="115"/>
                  </a:lnTo>
                  <a:lnTo>
                    <a:pt x="37" y="113"/>
                  </a:lnTo>
                  <a:lnTo>
                    <a:pt x="37" y="113"/>
                  </a:lnTo>
                  <a:lnTo>
                    <a:pt x="35" y="113"/>
                  </a:lnTo>
                  <a:lnTo>
                    <a:pt x="35" y="113"/>
                  </a:lnTo>
                  <a:lnTo>
                    <a:pt x="35" y="113"/>
                  </a:lnTo>
                  <a:lnTo>
                    <a:pt x="35" y="113"/>
                  </a:lnTo>
                  <a:lnTo>
                    <a:pt x="35" y="111"/>
                  </a:lnTo>
                  <a:lnTo>
                    <a:pt x="35" y="111"/>
                  </a:lnTo>
                  <a:lnTo>
                    <a:pt x="35" y="111"/>
                  </a:lnTo>
                  <a:lnTo>
                    <a:pt x="33" y="111"/>
                  </a:lnTo>
                  <a:lnTo>
                    <a:pt x="33" y="111"/>
                  </a:lnTo>
                  <a:lnTo>
                    <a:pt x="33" y="109"/>
                  </a:lnTo>
                  <a:lnTo>
                    <a:pt x="33" y="109"/>
                  </a:lnTo>
                  <a:lnTo>
                    <a:pt x="33" y="109"/>
                  </a:lnTo>
                  <a:lnTo>
                    <a:pt x="33" y="109"/>
                  </a:lnTo>
                  <a:lnTo>
                    <a:pt x="33" y="109"/>
                  </a:lnTo>
                  <a:lnTo>
                    <a:pt x="31" y="107"/>
                  </a:lnTo>
                  <a:lnTo>
                    <a:pt x="31" y="107"/>
                  </a:lnTo>
                  <a:lnTo>
                    <a:pt x="31" y="107"/>
                  </a:lnTo>
                  <a:lnTo>
                    <a:pt x="31" y="106"/>
                  </a:lnTo>
                  <a:lnTo>
                    <a:pt x="29" y="106"/>
                  </a:lnTo>
                  <a:lnTo>
                    <a:pt x="29" y="106"/>
                  </a:lnTo>
                  <a:lnTo>
                    <a:pt x="29" y="104"/>
                  </a:lnTo>
                  <a:lnTo>
                    <a:pt x="29" y="104"/>
                  </a:lnTo>
                  <a:lnTo>
                    <a:pt x="29" y="102"/>
                  </a:lnTo>
                  <a:lnTo>
                    <a:pt x="29" y="102"/>
                  </a:lnTo>
                  <a:lnTo>
                    <a:pt x="29" y="102"/>
                  </a:lnTo>
                  <a:lnTo>
                    <a:pt x="29" y="100"/>
                  </a:lnTo>
                  <a:lnTo>
                    <a:pt x="29" y="100"/>
                  </a:lnTo>
                  <a:lnTo>
                    <a:pt x="29" y="100"/>
                  </a:lnTo>
                  <a:lnTo>
                    <a:pt x="27" y="100"/>
                  </a:lnTo>
                  <a:lnTo>
                    <a:pt x="27" y="98"/>
                  </a:lnTo>
                  <a:lnTo>
                    <a:pt x="27" y="98"/>
                  </a:lnTo>
                  <a:lnTo>
                    <a:pt x="27" y="98"/>
                  </a:lnTo>
                  <a:lnTo>
                    <a:pt x="27" y="98"/>
                  </a:lnTo>
                  <a:lnTo>
                    <a:pt x="27" y="96"/>
                  </a:lnTo>
                  <a:lnTo>
                    <a:pt x="27" y="96"/>
                  </a:lnTo>
                  <a:lnTo>
                    <a:pt x="27" y="96"/>
                  </a:lnTo>
                  <a:lnTo>
                    <a:pt x="27" y="96"/>
                  </a:lnTo>
                  <a:lnTo>
                    <a:pt x="27" y="96"/>
                  </a:lnTo>
                  <a:lnTo>
                    <a:pt x="27" y="95"/>
                  </a:lnTo>
                  <a:lnTo>
                    <a:pt x="27" y="95"/>
                  </a:lnTo>
                  <a:lnTo>
                    <a:pt x="27" y="95"/>
                  </a:lnTo>
                  <a:lnTo>
                    <a:pt x="27" y="95"/>
                  </a:lnTo>
                  <a:lnTo>
                    <a:pt x="27" y="93"/>
                  </a:lnTo>
                  <a:lnTo>
                    <a:pt x="27" y="93"/>
                  </a:lnTo>
                  <a:lnTo>
                    <a:pt x="27" y="93"/>
                  </a:lnTo>
                  <a:lnTo>
                    <a:pt x="27" y="93"/>
                  </a:lnTo>
                  <a:lnTo>
                    <a:pt x="27" y="93"/>
                  </a:lnTo>
                  <a:lnTo>
                    <a:pt x="27" y="91"/>
                  </a:lnTo>
                  <a:lnTo>
                    <a:pt x="27" y="91"/>
                  </a:lnTo>
                  <a:lnTo>
                    <a:pt x="27" y="91"/>
                  </a:lnTo>
                  <a:lnTo>
                    <a:pt x="27" y="91"/>
                  </a:lnTo>
                  <a:lnTo>
                    <a:pt x="27" y="89"/>
                  </a:lnTo>
                  <a:lnTo>
                    <a:pt x="27" y="89"/>
                  </a:lnTo>
                  <a:lnTo>
                    <a:pt x="27" y="89"/>
                  </a:lnTo>
                  <a:lnTo>
                    <a:pt x="27" y="89"/>
                  </a:lnTo>
                  <a:lnTo>
                    <a:pt x="27" y="89"/>
                  </a:lnTo>
                  <a:lnTo>
                    <a:pt x="27" y="87"/>
                  </a:lnTo>
                  <a:lnTo>
                    <a:pt x="27" y="87"/>
                  </a:lnTo>
                  <a:lnTo>
                    <a:pt x="27" y="87"/>
                  </a:lnTo>
                  <a:lnTo>
                    <a:pt x="27" y="87"/>
                  </a:lnTo>
                  <a:lnTo>
                    <a:pt x="27" y="87"/>
                  </a:lnTo>
                  <a:lnTo>
                    <a:pt x="27" y="86"/>
                  </a:lnTo>
                  <a:lnTo>
                    <a:pt x="27" y="86"/>
                  </a:lnTo>
                  <a:lnTo>
                    <a:pt x="27" y="86"/>
                  </a:lnTo>
                  <a:lnTo>
                    <a:pt x="27" y="86"/>
                  </a:lnTo>
                  <a:lnTo>
                    <a:pt x="27" y="86"/>
                  </a:lnTo>
                  <a:lnTo>
                    <a:pt x="27" y="84"/>
                  </a:lnTo>
                  <a:lnTo>
                    <a:pt x="27" y="84"/>
                  </a:lnTo>
                  <a:lnTo>
                    <a:pt x="27" y="84"/>
                  </a:lnTo>
                  <a:lnTo>
                    <a:pt x="27" y="84"/>
                  </a:lnTo>
                  <a:lnTo>
                    <a:pt x="27" y="84"/>
                  </a:lnTo>
                  <a:lnTo>
                    <a:pt x="27" y="82"/>
                  </a:lnTo>
                  <a:lnTo>
                    <a:pt x="27" y="82"/>
                  </a:lnTo>
                  <a:lnTo>
                    <a:pt x="27" y="82"/>
                  </a:lnTo>
                  <a:lnTo>
                    <a:pt x="27" y="82"/>
                  </a:lnTo>
                  <a:lnTo>
                    <a:pt x="27" y="82"/>
                  </a:lnTo>
                  <a:lnTo>
                    <a:pt x="29" y="80"/>
                  </a:lnTo>
                  <a:lnTo>
                    <a:pt x="29" y="80"/>
                  </a:lnTo>
                  <a:lnTo>
                    <a:pt x="29" y="80"/>
                  </a:lnTo>
                  <a:lnTo>
                    <a:pt x="29" y="80"/>
                  </a:lnTo>
                  <a:lnTo>
                    <a:pt x="29" y="80"/>
                  </a:lnTo>
                  <a:lnTo>
                    <a:pt x="29" y="78"/>
                  </a:lnTo>
                  <a:lnTo>
                    <a:pt x="29" y="78"/>
                  </a:lnTo>
                  <a:lnTo>
                    <a:pt x="29" y="78"/>
                  </a:lnTo>
                  <a:lnTo>
                    <a:pt x="29" y="78"/>
                  </a:lnTo>
                  <a:lnTo>
                    <a:pt x="29" y="78"/>
                  </a:lnTo>
                  <a:lnTo>
                    <a:pt x="29" y="77"/>
                  </a:lnTo>
                  <a:lnTo>
                    <a:pt x="29" y="77"/>
                  </a:lnTo>
                  <a:lnTo>
                    <a:pt x="29" y="77"/>
                  </a:lnTo>
                  <a:lnTo>
                    <a:pt x="31" y="77"/>
                  </a:lnTo>
                  <a:lnTo>
                    <a:pt x="31" y="77"/>
                  </a:lnTo>
                  <a:lnTo>
                    <a:pt x="31" y="77"/>
                  </a:lnTo>
                  <a:lnTo>
                    <a:pt x="31" y="75"/>
                  </a:lnTo>
                  <a:lnTo>
                    <a:pt x="31" y="75"/>
                  </a:lnTo>
                  <a:lnTo>
                    <a:pt x="31" y="75"/>
                  </a:lnTo>
                  <a:lnTo>
                    <a:pt x="31" y="75"/>
                  </a:lnTo>
                  <a:lnTo>
                    <a:pt x="31" y="75"/>
                  </a:lnTo>
                  <a:lnTo>
                    <a:pt x="31" y="75"/>
                  </a:lnTo>
                  <a:lnTo>
                    <a:pt x="31" y="73"/>
                  </a:lnTo>
                  <a:lnTo>
                    <a:pt x="33" y="73"/>
                  </a:lnTo>
                  <a:lnTo>
                    <a:pt x="33" y="73"/>
                  </a:lnTo>
                  <a:lnTo>
                    <a:pt x="33" y="73"/>
                  </a:lnTo>
                  <a:lnTo>
                    <a:pt x="33" y="73"/>
                  </a:lnTo>
                  <a:lnTo>
                    <a:pt x="33" y="73"/>
                  </a:lnTo>
                  <a:lnTo>
                    <a:pt x="33" y="71"/>
                  </a:lnTo>
                  <a:lnTo>
                    <a:pt x="33" y="71"/>
                  </a:lnTo>
                  <a:lnTo>
                    <a:pt x="33" y="71"/>
                  </a:lnTo>
                  <a:lnTo>
                    <a:pt x="35" y="71"/>
                  </a:lnTo>
                  <a:lnTo>
                    <a:pt x="35" y="71"/>
                  </a:lnTo>
                  <a:lnTo>
                    <a:pt x="35" y="71"/>
                  </a:lnTo>
                  <a:lnTo>
                    <a:pt x="35" y="69"/>
                  </a:lnTo>
                  <a:lnTo>
                    <a:pt x="35" y="69"/>
                  </a:lnTo>
                  <a:lnTo>
                    <a:pt x="35" y="69"/>
                  </a:lnTo>
                  <a:lnTo>
                    <a:pt x="35" y="69"/>
                  </a:lnTo>
                  <a:lnTo>
                    <a:pt x="37" y="69"/>
                  </a:lnTo>
                  <a:lnTo>
                    <a:pt x="37" y="69"/>
                  </a:lnTo>
                  <a:lnTo>
                    <a:pt x="37" y="68"/>
                  </a:lnTo>
                  <a:lnTo>
                    <a:pt x="37" y="68"/>
                  </a:lnTo>
                  <a:lnTo>
                    <a:pt x="37" y="68"/>
                  </a:lnTo>
                  <a:lnTo>
                    <a:pt x="37" y="68"/>
                  </a:lnTo>
                  <a:lnTo>
                    <a:pt x="38" y="68"/>
                  </a:lnTo>
                  <a:lnTo>
                    <a:pt x="38" y="68"/>
                  </a:lnTo>
                  <a:lnTo>
                    <a:pt x="38" y="66"/>
                  </a:lnTo>
                  <a:lnTo>
                    <a:pt x="38" y="66"/>
                  </a:lnTo>
                  <a:lnTo>
                    <a:pt x="38" y="66"/>
                  </a:lnTo>
                  <a:lnTo>
                    <a:pt x="38" y="66"/>
                  </a:lnTo>
                  <a:lnTo>
                    <a:pt x="40" y="66"/>
                  </a:lnTo>
                  <a:lnTo>
                    <a:pt x="40" y="66"/>
                  </a:lnTo>
                  <a:lnTo>
                    <a:pt x="40" y="66"/>
                  </a:lnTo>
                  <a:lnTo>
                    <a:pt x="40" y="64"/>
                  </a:lnTo>
                  <a:lnTo>
                    <a:pt x="40" y="64"/>
                  </a:lnTo>
                  <a:lnTo>
                    <a:pt x="42" y="64"/>
                  </a:lnTo>
                  <a:lnTo>
                    <a:pt x="42" y="64"/>
                  </a:lnTo>
                  <a:lnTo>
                    <a:pt x="42" y="64"/>
                  </a:lnTo>
                  <a:lnTo>
                    <a:pt x="42" y="64"/>
                  </a:lnTo>
                  <a:lnTo>
                    <a:pt x="42" y="64"/>
                  </a:lnTo>
                  <a:lnTo>
                    <a:pt x="44" y="62"/>
                  </a:lnTo>
                  <a:lnTo>
                    <a:pt x="44" y="62"/>
                  </a:lnTo>
                  <a:lnTo>
                    <a:pt x="46" y="62"/>
                  </a:lnTo>
                  <a:lnTo>
                    <a:pt x="46" y="60"/>
                  </a:lnTo>
                  <a:close/>
                  <a:moveTo>
                    <a:pt x="102" y="104"/>
                  </a:moveTo>
                  <a:lnTo>
                    <a:pt x="118" y="133"/>
                  </a:lnTo>
                  <a:lnTo>
                    <a:pt x="114" y="135"/>
                  </a:lnTo>
                  <a:lnTo>
                    <a:pt x="114" y="135"/>
                  </a:lnTo>
                  <a:lnTo>
                    <a:pt x="114" y="135"/>
                  </a:lnTo>
                  <a:lnTo>
                    <a:pt x="114" y="133"/>
                  </a:lnTo>
                  <a:lnTo>
                    <a:pt x="114" y="133"/>
                  </a:lnTo>
                  <a:lnTo>
                    <a:pt x="114" y="133"/>
                  </a:lnTo>
                  <a:lnTo>
                    <a:pt x="114" y="133"/>
                  </a:lnTo>
                  <a:lnTo>
                    <a:pt x="112" y="131"/>
                  </a:lnTo>
                  <a:lnTo>
                    <a:pt x="112" y="131"/>
                  </a:lnTo>
                  <a:lnTo>
                    <a:pt x="112" y="131"/>
                  </a:lnTo>
                  <a:lnTo>
                    <a:pt x="112" y="131"/>
                  </a:lnTo>
                  <a:lnTo>
                    <a:pt x="112" y="131"/>
                  </a:lnTo>
                  <a:lnTo>
                    <a:pt x="112" y="131"/>
                  </a:lnTo>
                  <a:lnTo>
                    <a:pt x="112" y="131"/>
                  </a:lnTo>
                  <a:lnTo>
                    <a:pt x="112" y="131"/>
                  </a:lnTo>
                  <a:lnTo>
                    <a:pt x="112" y="131"/>
                  </a:lnTo>
                  <a:lnTo>
                    <a:pt x="112" y="131"/>
                  </a:lnTo>
                  <a:lnTo>
                    <a:pt x="112" y="129"/>
                  </a:lnTo>
                  <a:lnTo>
                    <a:pt x="112"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09" y="129"/>
                  </a:lnTo>
                  <a:lnTo>
                    <a:pt x="109" y="129"/>
                  </a:lnTo>
                  <a:lnTo>
                    <a:pt x="109" y="129"/>
                  </a:lnTo>
                  <a:lnTo>
                    <a:pt x="109" y="129"/>
                  </a:lnTo>
                  <a:lnTo>
                    <a:pt x="109" y="129"/>
                  </a:lnTo>
                  <a:lnTo>
                    <a:pt x="109" y="129"/>
                  </a:lnTo>
                  <a:lnTo>
                    <a:pt x="109" y="129"/>
                  </a:lnTo>
                  <a:lnTo>
                    <a:pt x="109" y="129"/>
                  </a:lnTo>
                  <a:lnTo>
                    <a:pt x="109" y="127"/>
                  </a:lnTo>
                  <a:lnTo>
                    <a:pt x="109" y="127"/>
                  </a:lnTo>
                  <a:lnTo>
                    <a:pt x="109" y="127"/>
                  </a:lnTo>
                  <a:lnTo>
                    <a:pt x="107" y="129"/>
                  </a:lnTo>
                  <a:lnTo>
                    <a:pt x="107" y="127"/>
                  </a:lnTo>
                  <a:lnTo>
                    <a:pt x="107" y="127"/>
                  </a:lnTo>
                  <a:lnTo>
                    <a:pt x="107" y="129"/>
                  </a:lnTo>
                  <a:lnTo>
                    <a:pt x="107" y="129"/>
                  </a:lnTo>
                  <a:lnTo>
                    <a:pt x="107" y="129"/>
                  </a:lnTo>
                  <a:lnTo>
                    <a:pt x="107" y="129"/>
                  </a:lnTo>
                  <a:lnTo>
                    <a:pt x="107" y="129"/>
                  </a:lnTo>
                  <a:lnTo>
                    <a:pt x="107" y="129"/>
                  </a:lnTo>
                  <a:lnTo>
                    <a:pt x="107" y="129"/>
                  </a:lnTo>
                  <a:lnTo>
                    <a:pt x="107" y="129"/>
                  </a:lnTo>
                  <a:lnTo>
                    <a:pt x="105" y="129"/>
                  </a:lnTo>
                  <a:lnTo>
                    <a:pt x="105" y="129"/>
                  </a:lnTo>
                  <a:lnTo>
                    <a:pt x="105" y="129"/>
                  </a:lnTo>
                  <a:lnTo>
                    <a:pt x="105" y="129"/>
                  </a:lnTo>
                  <a:lnTo>
                    <a:pt x="105" y="129"/>
                  </a:lnTo>
                  <a:lnTo>
                    <a:pt x="105" y="129"/>
                  </a:lnTo>
                  <a:lnTo>
                    <a:pt x="105" y="129"/>
                  </a:lnTo>
                  <a:lnTo>
                    <a:pt x="105" y="129"/>
                  </a:lnTo>
                  <a:lnTo>
                    <a:pt x="105" y="129"/>
                  </a:lnTo>
                  <a:lnTo>
                    <a:pt x="71" y="149"/>
                  </a:lnTo>
                  <a:lnTo>
                    <a:pt x="71" y="149"/>
                  </a:lnTo>
                  <a:lnTo>
                    <a:pt x="71" y="149"/>
                  </a:lnTo>
                  <a:lnTo>
                    <a:pt x="71" y="149"/>
                  </a:lnTo>
                  <a:lnTo>
                    <a:pt x="71" y="149"/>
                  </a:lnTo>
                  <a:lnTo>
                    <a:pt x="71" y="149"/>
                  </a:lnTo>
                  <a:lnTo>
                    <a:pt x="69" y="149"/>
                  </a:lnTo>
                  <a:lnTo>
                    <a:pt x="69" y="149"/>
                  </a:lnTo>
                  <a:lnTo>
                    <a:pt x="69" y="151"/>
                  </a:lnTo>
                  <a:lnTo>
                    <a:pt x="69" y="151"/>
                  </a:lnTo>
                  <a:lnTo>
                    <a:pt x="69" y="151"/>
                  </a:lnTo>
                  <a:lnTo>
                    <a:pt x="69" y="151"/>
                  </a:lnTo>
                  <a:lnTo>
                    <a:pt x="69" y="151"/>
                  </a:lnTo>
                  <a:lnTo>
                    <a:pt x="67" y="151"/>
                  </a:lnTo>
                  <a:lnTo>
                    <a:pt x="67" y="151"/>
                  </a:lnTo>
                  <a:lnTo>
                    <a:pt x="67" y="151"/>
                  </a:lnTo>
                  <a:lnTo>
                    <a:pt x="67" y="153"/>
                  </a:lnTo>
                  <a:lnTo>
                    <a:pt x="67" y="153"/>
                  </a:lnTo>
                  <a:lnTo>
                    <a:pt x="67" y="153"/>
                  </a:lnTo>
                  <a:lnTo>
                    <a:pt x="67" y="153"/>
                  </a:lnTo>
                  <a:lnTo>
                    <a:pt x="67" y="153"/>
                  </a:lnTo>
                  <a:lnTo>
                    <a:pt x="67" y="153"/>
                  </a:lnTo>
                  <a:lnTo>
                    <a:pt x="67" y="153"/>
                  </a:lnTo>
                  <a:lnTo>
                    <a:pt x="65" y="153"/>
                  </a:lnTo>
                  <a:lnTo>
                    <a:pt x="65" y="154"/>
                  </a:lnTo>
                  <a:lnTo>
                    <a:pt x="65" y="154"/>
                  </a:lnTo>
                  <a:lnTo>
                    <a:pt x="65" y="154"/>
                  </a:lnTo>
                  <a:lnTo>
                    <a:pt x="65" y="154"/>
                  </a:lnTo>
                  <a:lnTo>
                    <a:pt x="65" y="154"/>
                  </a:lnTo>
                  <a:lnTo>
                    <a:pt x="65" y="154"/>
                  </a:lnTo>
                  <a:lnTo>
                    <a:pt x="65" y="156"/>
                  </a:lnTo>
                  <a:lnTo>
                    <a:pt x="65" y="156"/>
                  </a:lnTo>
                  <a:lnTo>
                    <a:pt x="65" y="156"/>
                  </a:lnTo>
                  <a:lnTo>
                    <a:pt x="65" y="156"/>
                  </a:lnTo>
                  <a:lnTo>
                    <a:pt x="65" y="156"/>
                  </a:lnTo>
                  <a:lnTo>
                    <a:pt x="65" y="156"/>
                  </a:lnTo>
                  <a:lnTo>
                    <a:pt x="65" y="156"/>
                  </a:lnTo>
                  <a:lnTo>
                    <a:pt x="65" y="158"/>
                  </a:lnTo>
                  <a:lnTo>
                    <a:pt x="65" y="158"/>
                  </a:lnTo>
                  <a:lnTo>
                    <a:pt x="65" y="158"/>
                  </a:lnTo>
                  <a:lnTo>
                    <a:pt x="65" y="158"/>
                  </a:lnTo>
                  <a:lnTo>
                    <a:pt x="65" y="158"/>
                  </a:lnTo>
                  <a:lnTo>
                    <a:pt x="65" y="158"/>
                  </a:lnTo>
                  <a:lnTo>
                    <a:pt x="65" y="160"/>
                  </a:lnTo>
                  <a:lnTo>
                    <a:pt x="65" y="160"/>
                  </a:lnTo>
                  <a:lnTo>
                    <a:pt x="65" y="160"/>
                  </a:lnTo>
                  <a:lnTo>
                    <a:pt x="65" y="160"/>
                  </a:lnTo>
                  <a:lnTo>
                    <a:pt x="65" y="160"/>
                  </a:lnTo>
                  <a:lnTo>
                    <a:pt x="65" y="160"/>
                  </a:lnTo>
                  <a:lnTo>
                    <a:pt x="65" y="162"/>
                  </a:lnTo>
                  <a:lnTo>
                    <a:pt x="65" y="162"/>
                  </a:lnTo>
                  <a:lnTo>
                    <a:pt x="65" y="162"/>
                  </a:lnTo>
                  <a:lnTo>
                    <a:pt x="65" y="162"/>
                  </a:lnTo>
                  <a:lnTo>
                    <a:pt x="65" y="162"/>
                  </a:lnTo>
                  <a:lnTo>
                    <a:pt x="65" y="162"/>
                  </a:lnTo>
                  <a:lnTo>
                    <a:pt x="65" y="164"/>
                  </a:lnTo>
                  <a:lnTo>
                    <a:pt x="65" y="164"/>
                  </a:lnTo>
                  <a:lnTo>
                    <a:pt x="65" y="164"/>
                  </a:lnTo>
                  <a:lnTo>
                    <a:pt x="65" y="164"/>
                  </a:lnTo>
                  <a:lnTo>
                    <a:pt x="65" y="164"/>
                  </a:lnTo>
                  <a:lnTo>
                    <a:pt x="65" y="165"/>
                  </a:lnTo>
                  <a:lnTo>
                    <a:pt x="65" y="165"/>
                  </a:lnTo>
                  <a:lnTo>
                    <a:pt x="65" y="165"/>
                  </a:lnTo>
                  <a:lnTo>
                    <a:pt x="67" y="165"/>
                  </a:lnTo>
                  <a:lnTo>
                    <a:pt x="67" y="165"/>
                  </a:lnTo>
                  <a:lnTo>
                    <a:pt x="67" y="167"/>
                  </a:lnTo>
                  <a:lnTo>
                    <a:pt x="67" y="167"/>
                  </a:lnTo>
                  <a:lnTo>
                    <a:pt x="67" y="167"/>
                  </a:lnTo>
                  <a:lnTo>
                    <a:pt x="67" y="167"/>
                  </a:lnTo>
                  <a:lnTo>
                    <a:pt x="67" y="167"/>
                  </a:lnTo>
                  <a:lnTo>
                    <a:pt x="67" y="169"/>
                  </a:lnTo>
                  <a:lnTo>
                    <a:pt x="67" y="169"/>
                  </a:lnTo>
                  <a:lnTo>
                    <a:pt x="69" y="169"/>
                  </a:lnTo>
                  <a:lnTo>
                    <a:pt x="69" y="169"/>
                  </a:lnTo>
                  <a:lnTo>
                    <a:pt x="69" y="169"/>
                  </a:lnTo>
                  <a:lnTo>
                    <a:pt x="69" y="171"/>
                  </a:lnTo>
                  <a:lnTo>
                    <a:pt x="69" y="171"/>
                  </a:lnTo>
                  <a:lnTo>
                    <a:pt x="69" y="171"/>
                  </a:lnTo>
                  <a:lnTo>
                    <a:pt x="69" y="171"/>
                  </a:lnTo>
                  <a:lnTo>
                    <a:pt x="71" y="171"/>
                  </a:lnTo>
                  <a:lnTo>
                    <a:pt x="71" y="171"/>
                  </a:lnTo>
                  <a:lnTo>
                    <a:pt x="71" y="173"/>
                  </a:lnTo>
                  <a:lnTo>
                    <a:pt x="71" y="173"/>
                  </a:lnTo>
                  <a:lnTo>
                    <a:pt x="71" y="173"/>
                  </a:lnTo>
                  <a:lnTo>
                    <a:pt x="71" y="173"/>
                  </a:lnTo>
                  <a:lnTo>
                    <a:pt x="73" y="173"/>
                  </a:lnTo>
                  <a:lnTo>
                    <a:pt x="73" y="173"/>
                  </a:lnTo>
                  <a:lnTo>
                    <a:pt x="73" y="173"/>
                  </a:lnTo>
                  <a:lnTo>
                    <a:pt x="73" y="173"/>
                  </a:lnTo>
                  <a:lnTo>
                    <a:pt x="73" y="174"/>
                  </a:lnTo>
                  <a:lnTo>
                    <a:pt x="74" y="174"/>
                  </a:lnTo>
                  <a:lnTo>
                    <a:pt x="74" y="174"/>
                  </a:lnTo>
                  <a:lnTo>
                    <a:pt x="74" y="174"/>
                  </a:lnTo>
                  <a:lnTo>
                    <a:pt x="74" y="174"/>
                  </a:lnTo>
                  <a:lnTo>
                    <a:pt x="74" y="174"/>
                  </a:lnTo>
                  <a:lnTo>
                    <a:pt x="74" y="174"/>
                  </a:lnTo>
                  <a:lnTo>
                    <a:pt x="76" y="174"/>
                  </a:lnTo>
                  <a:lnTo>
                    <a:pt x="76" y="174"/>
                  </a:lnTo>
                  <a:lnTo>
                    <a:pt x="76" y="174"/>
                  </a:lnTo>
                  <a:lnTo>
                    <a:pt x="76" y="174"/>
                  </a:lnTo>
                  <a:lnTo>
                    <a:pt x="76" y="174"/>
                  </a:lnTo>
                  <a:lnTo>
                    <a:pt x="78" y="174"/>
                  </a:lnTo>
                  <a:lnTo>
                    <a:pt x="78" y="174"/>
                  </a:lnTo>
                  <a:lnTo>
                    <a:pt x="78" y="174"/>
                  </a:lnTo>
                  <a:lnTo>
                    <a:pt x="78" y="174"/>
                  </a:lnTo>
                  <a:lnTo>
                    <a:pt x="78" y="176"/>
                  </a:lnTo>
                  <a:lnTo>
                    <a:pt x="80" y="176"/>
                  </a:lnTo>
                  <a:lnTo>
                    <a:pt x="80" y="176"/>
                  </a:lnTo>
                  <a:lnTo>
                    <a:pt x="80" y="176"/>
                  </a:lnTo>
                  <a:lnTo>
                    <a:pt x="80" y="176"/>
                  </a:lnTo>
                  <a:lnTo>
                    <a:pt x="80" y="176"/>
                  </a:lnTo>
                  <a:lnTo>
                    <a:pt x="82" y="174"/>
                  </a:lnTo>
                  <a:lnTo>
                    <a:pt x="82" y="174"/>
                  </a:lnTo>
                  <a:lnTo>
                    <a:pt x="82" y="174"/>
                  </a:lnTo>
                  <a:lnTo>
                    <a:pt x="82" y="174"/>
                  </a:lnTo>
                  <a:lnTo>
                    <a:pt x="82" y="174"/>
                  </a:lnTo>
                  <a:lnTo>
                    <a:pt x="83" y="174"/>
                  </a:lnTo>
                  <a:lnTo>
                    <a:pt x="83" y="174"/>
                  </a:lnTo>
                  <a:lnTo>
                    <a:pt x="83" y="174"/>
                  </a:lnTo>
                  <a:lnTo>
                    <a:pt x="83" y="174"/>
                  </a:lnTo>
                  <a:lnTo>
                    <a:pt x="85" y="174"/>
                  </a:lnTo>
                  <a:lnTo>
                    <a:pt x="85" y="174"/>
                  </a:lnTo>
                  <a:lnTo>
                    <a:pt x="85" y="174"/>
                  </a:lnTo>
                  <a:lnTo>
                    <a:pt x="85" y="174"/>
                  </a:lnTo>
                  <a:lnTo>
                    <a:pt x="85" y="174"/>
                  </a:lnTo>
                  <a:lnTo>
                    <a:pt x="87" y="174"/>
                  </a:lnTo>
                  <a:lnTo>
                    <a:pt x="87" y="173"/>
                  </a:lnTo>
                  <a:lnTo>
                    <a:pt x="87" y="173"/>
                  </a:lnTo>
                  <a:lnTo>
                    <a:pt x="87" y="173"/>
                  </a:lnTo>
                  <a:lnTo>
                    <a:pt x="89" y="173"/>
                  </a:lnTo>
                  <a:lnTo>
                    <a:pt x="89" y="173"/>
                  </a:lnTo>
                  <a:lnTo>
                    <a:pt x="118" y="156"/>
                  </a:lnTo>
                  <a:lnTo>
                    <a:pt x="118" y="156"/>
                  </a:lnTo>
                  <a:lnTo>
                    <a:pt x="118" y="154"/>
                  </a:lnTo>
                  <a:lnTo>
                    <a:pt x="118"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1" y="154"/>
                  </a:lnTo>
                  <a:lnTo>
                    <a:pt x="121" y="154"/>
                  </a:lnTo>
                  <a:lnTo>
                    <a:pt x="121" y="154"/>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1"/>
                  </a:lnTo>
                  <a:lnTo>
                    <a:pt x="121" y="151"/>
                  </a:lnTo>
                  <a:lnTo>
                    <a:pt x="121" y="151"/>
                  </a:lnTo>
                  <a:lnTo>
                    <a:pt x="121" y="151"/>
                  </a:lnTo>
                  <a:lnTo>
                    <a:pt x="121" y="151"/>
                  </a:lnTo>
                  <a:lnTo>
                    <a:pt x="121" y="151"/>
                  </a:lnTo>
                  <a:lnTo>
                    <a:pt x="121" y="151"/>
                  </a:lnTo>
                  <a:lnTo>
                    <a:pt x="121" y="151"/>
                  </a:lnTo>
                  <a:lnTo>
                    <a:pt x="121" y="149"/>
                  </a:lnTo>
                  <a:lnTo>
                    <a:pt x="121" y="149"/>
                  </a:lnTo>
                  <a:lnTo>
                    <a:pt x="121" y="149"/>
                  </a:lnTo>
                  <a:lnTo>
                    <a:pt x="121" y="149"/>
                  </a:lnTo>
                  <a:lnTo>
                    <a:pt x="121" y="149"/>
                  </a:lnTo>
                  <a:lnTo>
                    <a:pt x="121" y="149"/>
                  </a:lnTo>
                  <a:lnTo>
                    <a:pt x="121" y="149"/>
                  </a:lnTo>
                  <a:lnTo>
                    <a:pt x="121" y="149"/>
                  </a:lnTo>
                  <a:lnTo>
                    <a:pt x="121" y="147"/>
                  </a:lnTo>
                  <a:lnTo>
                    <a:pt x="121" y="147"/>
                  </a:lnTo>
                  <a:lnTo>
                    <a:pt x="121" y="147"/>
                  </a:lnTo>
                  <a:lnTo>
                    <a:pt x="121" y="147"/>
                  </a:lnTo>
                  <a:lnTo>
                    <a:pt x="121" y="147"/>
                  </a:lnTo>
                  <a:lnTo>
                    <a:pt x="121" y="147"/>
                  </a:lnTo>
                  <a:lnTo>
                    <a:pt x="121" y="147"/>
                  </a:lnTo>
                  <a:lnTo>
                    <a:pt x="121" y="145"/>
                  </a:lnTo>
                  <a:lnTo>
                    <a:pt x="121" y="145"/>
                  </a:lnTo>
                  <a:lnTo>
                    <a:pt x="120" y="145"/>
                  </a:lnTo>
                  <a:lnTo>
                    <a:pt x="120" y="144"/>
                  </a:lnTo>
                  <a:lnTo>
                    <a:pt x="120" y="144"/>
                  </a:lnTo>
                  <a:lnTo>
                    <a:pt x="120" y="144"/>
                  </a:lnTo>
                  <a:lnTo>
                    <a:pt x="123" y="142"/>
                  </a:lnTo>
                  <a:lnTo>
                    <a:pt x="134" y="162"/>
                  </a:lnTo>
                  <a:lnTo>
                    <a:pt x="132" y="164"/>
                  </a:lnTo>
                  <a:lnTo>
                    <a:pt x="132" y="164"/>
                  </a:lnTo>
                  <a:lnTo>
                    <a:pt x="130" y="164"/>
                  </a:lnTo>
                  <a:lnTo>
                    <a:pt x="130" y="164"/>
                  </a:lnTo>
                  <a:lnTo>
                    <a:pt x="130" y="162"/>
                  </a:lnTo>
                  <a:lnTo>
                    <a:pt x="130" y="162"/>
                  </a:lnTo>
                  <a:lnTo>
                    <a:pt x="130" y="162"/>
                  </a:lnTo>
                  <a:lnTo>
                    <a:pt x="129" y="162"/>
                  </a:lnTo>
                  <a:lnTo>
                    <a:pt x="129" y="160"/>
                  </a:lnTo>
                  <a:lnTo>
                    <a:pt x="129" y="160"/>
                  </a:lnTo>
                  <a:lnTo>
                    <a:pt x="129" y="160"/>
                  </a:lnTo>
                  <a:lnTo>
                    <a:pt x="129" y="160"/>
                  </a:lnTo>
                  <a:lnTo>
                    <a:pt x="129" y="160"/>
                  </a:lnTo>
                  <a:lnTo>
                    <a:pt x="129" y="160"/>
                  </a:lnTo>
                  <a:lnTo>
                    <a:pt x="129" y="160"/>
                  </a:lnTo>
                  <a:lnTo>
                    <a:pt x="129" y="160"/>
                  </a:lnTo>
                  <a:lnTo>
                    <a:pt x="127" y="160"/>
                  </a:lnTo>
                  <a:lnTo>
                    <a:pt x="127" y="160"/>
                  </a:lnTo>
                  <a:lnTo>
                    <a:pt x="127" y="160"/>
                  </a:lnTo>
                  <a:lnTo>
                    <a:pt x="127" y="160"/>
                  </a:lnTo>
                  <a:lnTo>
                    <a:pt x="127" y="160"/>
                  </a:lnTo>
                  <a:lnTo>
                    <a:pt x="127" y="160"/>
                  </a:lnTo>
                  <a:lnTo>
                    <a:pt x="127" y="160"/>
                  </a:lnTo>
                  <a:lnTo>
                    <a:pt x="127" y="158"/>
                  </a:lnTo>
                  <a:lnTo>
                    <a:pt x="127" y="158"/>
                  </a:lnTo>
                  <a:lnTo>
                    <a:pt x="127"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1" y="158"/>
                  </a:lnTo>
                  <a:lnTo>
                    <a:pt x="121" y="158"/>
                  </a:lnTo>
                  <a:lnTo>
                    <a:pt x="121" y="158"/>
                  </a:lnTo>
                  <a:lnTo>
                    <a:pt x="121" y="158"/>
                  </a:lnTo>
                  <a:lnTo>
                    <a:pt x="121" y="158"/>
                  </a:lnTo>
                  <a:lnTo>
                    <a:pt x="121" y="160"/>
                  </a:lnTo>
                  <a:lnTo>
                    <a:pt x="121" y="160"/>
                  </a:lnTo>
                  <a:lnTo>
                    <a:pt x="121" y="160"/>
                  </a:lnTo>
                  <a:lnTo>
                    <a:pt x="121" y="160"/>
                  </a:lnTo>
                  <a:lnTo>
                    <a:pt x="121" y="160"/>
                  </a:lnTo>
                  <a:lnTo>
                    <a:pt x="121" y="160"/>
                  </a:lnTo>
                  <a:lnTo>
                    <a:pt x="92" y="176"/>
                  </a:lnTo>
                  <a:lnTo>
                    <a:pt x="92" y="176"/>
                  </a:lnTo>
                  <a:lnTo>
                    <a:pt x="91" y="176"/>
                  </a:lnTo>
                  <a:lnTo>
                    <a:pt x="91" y="176"/>
                  </a:lnTo>
                  <a:lnTo>
                    <a:pt x="91" y="176"/>
                  </a:lnTo>
                  <a:lnTo>
                    <a:pt x="89" y="178"/>
                  </a:lnTo>
                  <a:lnTo>
                    <a:pt x="89" y="178"/>
                  </a:lnTo>
                  <a:lnTo>
                    <a:pt x="89" y="178"/>
                  </a:lnTo>
                  <a:lnTo>
                    <a:pt x="87" y="178"/>
                  </a:lnTo>
                  <a:lnTo>
                    <a:pt x="87" y="178"/>
                  </a:lnTo>
                  <a:lnTo>
                    <a:pt x="87" y="178"/>
                  </a:lnTo>
                  <a:lnTo>
                    <a:pt x="87" y="178"/>
                  </a:lnTo>
                  <a:lnTo>
                    <a:pt x="85" y="178"/>
                  </a:lnTo>
                  <a:lnTo>
                    <a:pt x="85" y="178"/>
                  </a:lnTo>
                  <a:lnTo>
                    <a:pt x="85" y="180"/>
                  </a:lnTo>
                  <a:lnTo>
                    <a:pt x="83" y="180"/>
                  </a:lnTo>
                  <a:lnTo>
                    <a:pt x="83" y="180"/>
                  </a:lnTo>
                  <a:lnTo>
                    <a:pt x="83" y="180"/>
                  </a:lnTo>
                  <a:lnTo>
                    <a:pt x="83" y="180"/>
                  </a:lnTo>
                  <a:lnTo>
                    <a:pt x="82" y="180"/>
                  </a:lnTo>
                  <a:lnTo>
                    <a:pt x="82" y="180"/>
                  </a:lnTo>
                  <a:lnTo>
                    <a:pt x="82" y="180"/>
                  </a:lnTo>
                  <a:lnTo>
                    <a:pt x="82" y="180"/>
                  </a:lnTo>
                  <a:lnTo>
                    <a:pt x="82" y="180"/>
                  </a:lnTo>
                  <a:lnTo>
                    <a:pt x="80" y="180"/>
                  </a:lnTo>
                  <a:lnTo>
                    <a:pt x="80" y="180"/>
                  </a:lnTo>
                  <a:lnTo>
                    <a:pt x="80" y="180"/>
                  </a:lnTo>
                  <a:lnTo>
                    <a:pt x="80" y="180"/>
                  </a:lnTo>
                  <a:lnTo>
                    <a:pt x="80" y="180"/>
                  </a:lnTo>
                  <a:lnTo>
                    <a:pt x="80" y="180"/>
                  </a:lnTo>
                  <a:lnTo>
                    <a:pt x="80" y="180"/>
                  </a:lnTo>
                  <a:lnTo>
                    <a:pt x="78" y="180"/>
                  </a:lnTo>
                  <a:lnTo>
                    <a:pt x="78" y="180"/>
                  </a:lnTo>
                  <a:lnTo>
                    <a:pt x="78" y="180"/>
                  </a:lnTo>
                  <a:lnTo>
                    <a:pt x="78" y="180"/>
                  </a:lnTo>
                  <a:lnTo>
                    <a:pt x="78" y="180"/>
                  </a:lnTo>
                  <a:lnTo>
                    <a:pt x="78" y="180"/>
                  </a:lnTo>
                  <a:lnTo>
                    <a:pt x="78" y="180"/>
                  </a:lnTo>
                  <a:lnTo>
                    <a:pt x="78" y="180"/>
                  </a:lnTo>
                  <a:lnTo>
                    <a:pt x="76" y="180"/>
                  </a:lnTo>
                  <a:lnTo>
                    <a:pt x="76" y="180"/>
                  </a:lnTo>
                  <a:lnTo>
                    <a:pt x="76" y="180"/>
                  </a:lnTo>
                  <a:lnTo>
                    <a:pt x="76" y="178"/>
                  </a:lnTo>
                  <a:lnTo>
                    <a:pt x="76" y="178"/>
                  </a:lnTo>
                  <a:lnTo>
                    <a:pt x="76" y="178"/>
                  </a:lnTo>
                  <a:lnTo>
                    <a:pt x="76" y="178"/>
                  </a:lnTo>
                  <a:lnTo>
                    <a:pt x="74" y="178"/>
                  </a:lnTo>
                  <a:lnTo>
                    <a:pt x="74" y="178"/>
                  </a:lnTo>
                  <a:lnTo>
                    <a:pt x="74" y="178"/>
                  </a:lnTo>
                  <a:lnTo>
                    <a:pt x="74" y="178"/>
                  </a:lnTo>
                  <a:lnTo>
                    <a:pt x="74" y="178"/>
                  </a:lnTo>
                  <a:lnTo>
                    <a:pt x="73" y="178"/>
                  </a:lnTo>
                  <a:lnTo>
                    <a:pt x="73" y="178"/>
                  </a:lnTo>
                  <a:lnTo>
                    <a:pt x="73" y="178"/>
                  </a:lnTo>
                  <a:lnTo>
                    <a:pt x="73" y="176"/>
                  </a:lnTo>
                  <a:lnTo>
                    <a:pt x="71" y="176"/>
                  </a:lnTo>
                  <a:lnTo>
                    <a:pt x="71" y="176"/>
                  </a:lnTo>
                  <a:lnTo>
                    <a:pt x="71" y="176"/>
                  </a:lnTo>
                  <a:lnTo>
                    <a:pt x="71" y="176"/>
                  </a:lnTo>
                  <a:lnTo>
                    <a:pt x="69" y="174"/>
                  </a:lnTo>
                  <a:lnTo>
                    <a:pt x="69" y="174"/>
                  </a:lnTo>
                  <a:lnTo>
                    <a:pt x="69" y="174"/>
                  </a:lnTo>
                  <a:lnTo>
                    <a:pt x="69" y="174"/>
                  </a:lnTo>
                  <a:lnTo>
                    <a:pt x="69" y="174"/>
                  </a:lnTo>
                  <a:lnTo>
                    <a:pt x="67" y="173"/>
                  </a:lnTo>
                  <a:lnTo>
                    <a:pt x="67" y="173"/>
                  </a:lnTo>
                  <a:lnTo>
                    <a:pt x="67" y="173"/>
                  </a:lnTo>
                  <a:lnTo>
                    <a:pt x="67" y="173"/>
                  </a:lnTo>
                  <a:lnTo>
                    <a:pt x="65" y="171"/>
                  </a:lnTo>
                  <a:lnTo>
                    <a:pt x="65" y="171"/>
                  </a:lnTo>
                  <a:lnTo>
                    <a:pt x="65" y="171"/>
                  </a:lnTo>
                  <a:lnTo>
                    <a:pt x="65" y="171"/>
                  </a:lnTo>
                  <a:lnTo>
                    <a:pt x="64" y="169"/>
                  </a:lnTo>
                  <a:lnTo>
                    <a:pt x="64" y="169"/>
                  </a:lnTo>
                  <a:lnTo>
                    <a:pt x="64" y="169"/>
                  </a:lnTo>
                  <a:lnTo>
                    <a:pt x="64" y="167"/>
                  </a:lnTo>
                  <a:lnTo>
                    <a:pt x="64" y="167"/>
                  </a:lnTo>
                  <a:lnTo>
                    <a:pt x="62" y="167"/>
                  </a:lnTo>
                  <a:lnTo>
                    <a:pt x="62" y="165"/>
                  </a:lnTo>
                  <a:lnTo>
                    <a:pt x="62" y="165"/>
                  </a:lnTo>
                  <a:lnTo>
                    <a:pt x="62" y="165"/>
                  </a:lnTo>
                  <a:lnTo>
                    <a:pt x="62" y="164"/>
                  </a:lnTo>
                  <a:lnTo>
                    <a:pt x="62" y="164"/>
                  </a:lnTo>
                  <a:lnTo>
                    <a:pt x="60" y="164"/>
                  </a:lnTo>
                  <a:lnTo>
                    <a:pt x="60" y="162"/>
                  </a:lnTo>
                  <a:lnTo>
                    <a:pt x="60" y="162"/>
                  </a:lnTo>
                  <a:lnTo>
                    <a:pt x="60" y="162"/>
                  </a:lnTo>
                  <a:lnTo>
                    <a:pt x="60" y="160"/>
                  </a:lnTo>
                  <a:lnTo>
                    <a:pt x="60" y="160"/>
                  </a:lnTo>
                  <a:lnTo>
                    <a:pt x="58" y="160"/>
                  </a:lnTo>
                  <a:lnTo>
                    <a:pt x="58" y="158"/>
                  </a:lnTo>
                  <a:lnTo>
                    <a:pt x="58" y="158"/>
                  </a:lnTo>
                  <a:lnTo>
                    <a:pt x="58" y="158"/>
                  </a:lnTo>
                  <a:lnTo>
                    <a:pt x="58" y="156"/>
                  </a:lnTo>
                  <a:lnTo>
                    <a:pt x="58" y="156"/>
                  </a:lnTo>
                  <a:lnTo>
                    <a:pt x="58" y="156"/>
                  </a:lnTo>
                  <a:lnTo>
                    <a:pt x="58" y="154"/>
                  </a:lnTo>
                  <a:lnTo>
                    <a:pt x="58" y="154"/>
                  </a:lnTo>
                  <a:lnTo>
                    <a:pt x="58" y="154"/>
                  </a:lnTo>
                  <a:lnTo>
                    <a:pt x="56" y="154"/>
                  </a:lnTo>
                  <a:lnTo>
                    <a:pt x="56" y="153"/>
                  </a:lnTo>
                  <a:lnTo>
                    <a:pt x="56" y="153"/>
                  </a:lnTo>
                  <a:lnTo>
                    <a:pt x="56" y="153"/>
                  </a:lnTo>
                  <a:lnTo>
                    <a:pt x="56" y="151"/>
                  </a:lnTo>
                  <a:lnTo>
                    <a:pt x="56" y="151"/>
                  </a:lnTo>
                  <a:lnTo>
                    <a:pt x="56" y="151"/>
                  </a:lnTo>
                  <a:lnTo>
                    <a:pt x="56" y="151"/>
                  </a:lnTo>
                  <a:lnTo>
                    <a:pt x="56" y="149"/>
                  </a:lnTo>
                  <a:lnTo>
                    <a:pt x="56" y="149"/>
                  </a:lnTo>
                  <a:lnTo>
                    <a:pt x="56" y="149"/>
                  </a:lnTo>
                  <a:lnTo>
                    <a:pt x="56" y="147"/>
                  </a:lnTo>
                  <a:lnTo>
                    <a:pt x="56" y="147"/>
                  </a:lnTo>
                  <a:lnTo>
                    <a:pt x="56" y="147"/>
                  </a:lnTo>
                  <a:lnTo>
                    <a:pt x="56" y="147"/>
                  </a:lnTo>
                  <a:lnTo>
                    <a:pt x="56" y="145"/>
                  </a:lnTo>
                  <a:lnTo>
                    <a:pt x="56" y="145"/>
                  </a:lnTo>
                  <a:lnTo>
                    <a:pt x="56" y="145"/>
                  </a:lnTo>
                  <a:lnTo>
                    <a:pt x="56" y="145"/>
                  </a:lnTo>
                  <a:lnTo>
                    <a:pt x="58" y="144"/>
                  </a:lnTo>
                  <a:lnTo>
                    <a:pt x="58" y="144"/>
                  </a:lnTo>
                  <a:lnTo>
                    <a:pt x="58" y="144"/>
                  </a:lnTo>
                  <a:lnTo>
                    <a:pt x="58" y="144"/>
                  </a:lnTo>
                  <a:lnTo>
                    <a:pt x="58" y="142"/>
                  </a:lnTo>
                  <a:lnTo>
                    <a:pt x="58" y="142"/>
                  </a:lnTo>
                  <a:lnTo>
                    <a:pt x="58" y="142"/>
                  </a:lnTo>
                  <a:lnTo>
                    <a:pt x="58" y="142"/>
                  </a:lnTo>
                  <a:lnTo>
                    <a:pt x="58" y="142"/>
                  </a:lnTo>
                  <a:lnTo>
                    <a:pt x="60" y="140"/>
                  </a:lnTo>
                  <a:lnTo>
                    <a:pt x="60" y="140"/>
                  </a:lnTo>
                  <a:lnTo>
                    <a:pt x="60" y="140"/>
                  </a:lnTo>
                  <a:lnTo>
                    <a:pt x="60" y="140"/>
                  </a:lnTo>
                  <a:lnTo>
                    <a:pt x="60" y="140"/>
                  </a:lnTo>
                  <a:lnTo>
                    <a:pt x="60" y="138"/>
                  </a:lnTo>
                  <a:lnTo>
                    <a:pt x="60" y="138"/>
                  </a:lnTo>
                  <a:lnTo>
                    <a:pt x="62" y="138"/>
                  </a:lnTo>
                  <a:lnTo>
                    <a:pt x="62" y="138"/>
                  </a:lnTo>
                  <a:lnTo>
                    <a:pt x="62" y="138"/>
                  </a:lnTo>
                  <a:lnTo>
                    <a:pt x="62" y="136"/>
                  </a:lnTo>
                  <a:lnTo>
                    <a:pt x="62" y="136"/>
                  </a:lnTo>
                  <a:lnTo>
                    <a:pt x="64" y="136"/>
                  </a:lnTo>
                  <a:lnTo>
                    <a:pt x="64" y="136"/>
                  </a:lnTo>
                  <a:lnTo>
                    <a:pt x="64" y="136"/>
                  </a:lnTo>
                  <a:lnTo>
                    <a:pt x="64" y="136"/>
                  </a:lnTo>
                  <a:lnTo>
                    <a:pt x="65" y="135"/>
                  </a:lnTo>
                  <a:lnTo>
                    <a:pt x="65" y="135"/>
                  </a:lnTo>
                  <a:lnTo>
                    <a:pt x="98" y="116"/>
                  </a:lnTo>
                  <a:lnTo>
                    <a:pt x="98" y="116"/>
                  </a:lnTo>
                  <a:lnTo>
                    <a:pt x="98" y="116"/>
                  </a:lnTo>
                  <a:lnTo>
                    <a:pt x="98" y="116"/>
                  </a:lnTo>
                  <a:lnTo>
                    <a:pt x="98" y="116"/>
                  </a:lnTo>
                  <a:lnTo>
                    <a:pt x="98" y="116"/>
                  </a:lnTo>
                  <a:lnTo>
                    <a:pt x="98" y="116"/>
                  </a:lnTo>
                  <a:lnTo>
                    <a:pt x="98" y="116"/>
                  </a:lnTo>
                  <a:lnTo>
                    <a:pt x="98" y="116"/>
                  </a:lnTo>
                  <a:lnTo>
                    <a:pt x="98" y="116"/>
                  </a:lnTo>
                  <a:lnTo>
                    <a:pt x="100" y="116"/>
                  </a:lnTo>
                  <a:lnTo>
                    <a:pt x="100" y="116"/>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3"/>
                  </a:lnTo>
                  <a:lnTo>
                    <a:pt x="100" y="113"/>
                  </a:lnTo>
                  <a:lnTo>
                    <a:pt x="100" y="113"/>
                  </a:lnTo>
                  <a:lnTo>
                    <a:pt x="100" y="113"/>
                  </a:lnTo>
                  <a:lnTo>
                    <a:pt x="102" y="113"/>
                  </a:lnTo>
                  <a:lnTo>
                    <a:pt x="102" y="113"/>
                  </a:lnTo>
                  <a:lnTo>
                    <a:pt x="102" y="113"/>
                  </a:lnTo>
                  <a:lnTo>
                    <a:pt x="102" y="113"/>
                  </a:lnTo>
                  <a:lnTo>
                    <a:pt x="102" y="113"/>
                  </a:lnTo>
                  <a:lnTo>
                    <a:pt x="102" y="113"/>
                  </a:lnTo>
                  <a:lnTo>
                    <a:pt x="102" y="113"/>
                  </a:lnTo>
                  <a:lnTo>
                    <a:pt x="102" y="111"/>
                  </a:lnTo>
                  <a:lnTo>
                    <a:pt x="102" y="111"/>
                  </a:lnTo>
                  <a:lnTo>
                    <a:pt x="102" y="111"/>
                  </a:lnTo>
                  <a:lnTo>
                    <a:pt x="102" y="111"/>
                  </a:lnTo>
                  <a:lnTo>
                    <a:pt x="100" y="111"/>
                  </a:lnTo>
                  <a:lnTo>
                    <a:pt x="102" y="111"/>
                  </a:lnTo>
                  <a:lnTo>
                    <a:pt x="100" y="111"/>
                  </a:lnTo>
                  <a:lnTo>
                    <a:pt x="100" y="111"/>
                  </a:lnTo>
                  <a:lnTo>
                    <a:pt x="100" y="111"/>
                  </a:lnTo>
                  <a:lnTo>
                    <a:pt x="100" y="111"/>
                  </a:lnTo>
                  <a:lnTo>
                    <a:pt x="100" y="109"/>
                  </a:lnTo>
                  <a:lnTo>
                    <a:pt x="100" y="109"/>
                  </a:lnTo>
                  <a:lnTo>
                    <a:pt x="100" y="109"/>
                  </a:lnTo>
                  <a:lnTo>
                    <a:pt x="100" y="109"/>
                  </a:lnTo>
                  <a:lnTo>
                    <a:pt x="100" y="109"/>
                  </a:lnTo>
                  <a:lnTo>
                    <a:pt x="100" y="109"/>
                  </a:lnTo>
                  <a:lnTo>
                    <a:pt x="100" y="109"/>
                  </a:lnTo>
                  <a:lnTo>
                    <a:pt x="100" y="109"/>
                  </a:lnTo>
                  <a:lnTo>
                    <a:pt x="100" y="107"/>
                  </a:lnTo>
                  <a:lnTo>
                    <a:pt x="100" y="107"/>
                  </a:lnTo>
                  <a:lnTo>
                    <a:pt x="100" y="107"/>
                  </a:lnTo>
                  <a:lnTo>
                    <a:pt x="100" y="107"/>
                  </a:lnTo>
                  <a:lnTo>
                    <a:pt x="98" y="106"/>
                  </a:lnTo>
                  <a:lnTo>
                    <a:pt x="98" y="106"/>
                  </a:lnTo>
                  <a:lnTo>
                    <a:pt x="102" y="104"/>
                  </a:lnTo>
                  <a:close/>
                  <a:moveTo>
                    <a:pt x="138" y="164"/>
                  </a:moveTo>
                  <a:lnTo>
                    <a:pt x="177" y="209"/>
                  </a:lnTo>
                  <a:lnTo>
                    <a:pt x="161" y="225"/>
                  </a:lnTo>
                  <a:lnTo>
                    <a:pt x="157" y="221"/>
                  </a:lnTo>
                  <a:lnTo>
                    <a:pt x="157" y="221"/>
                  </a:lnTo>
                  <a:lnTo>
                    <a:pt x="159" y="221"/>
                  </a:lnTo>
                  <a:lnTo>
                    <a:pt x="159" y="221"/>
                  </a:lnTo>
                  <a:lnTo>
                    <a:pt x="159" y="220"/>
                  </a:lnTo>
                  <a:lnTo>
                    <a:pt x="159" y="220"/>
                  </a:lnTo>
                  <a:lnTo>
                    <a:pt x="159" y="220"/>
                  </a:lnTo>
                  <a:lnTo>
                    <a:pt x="159" y="220"/>
                  </a:lnTo>
                  <a:lnTo>
                    <a:pt x="161" y="218"/>
                  </a:lnTo>
                  <a:lnTo>
                    <a:pt x="161" y="218"/>
                  </a:lnTo>
                  <a:lnTo>
                    <a:pt x="161" y="218"/>
                  </a:lnTo>
                  <a:lnTo>
                    <a:pt x="161" y="218"/>
                  </a:lnTo>
                  <a:lnTo>
                    <a:pt x="161" y="216"/>
                  </a:lnTo>
                  <a:lnTo>
                    <a:pt x="161" y="216"/>
                  </a:lnTo>
                  <a:lnTo>
                    <a:pt x="161" y="216"/>
                  </a:lnTo>
                  <a:lnTo>
                    <a:pt x="163" y="216"/>
                  </a:lnTo>
                  <a:lnTo>
                    <a:pt x="163" y="214"/>
                  </a:lnTo>
                  <a:lnTo>
                    <a:pt x="163" y="214"/>
                  </a:lnTo>
                  <a:lnTo>
                    <a:pt x="163" y="214"/>
                  </a:lnTo>
                  <a:lnTo>
                    <a:pt x="163" y="214"/>
                  </a:lnTo>
                  <a:lnTo>
                    <a:pt x="163" y="212"/>
                  </a:lnTo>
                  <a:lnTo>
                    <a:pt x="163" y="212"/>
                  </a:lnTo>
                  <a:lnTo>
                    <a:pt x="163" y="212"/>
                  </a:lnTo>
                  <a:lnTo>
                    <a:pt x="163" y="212"/>
                  </a:lnTo>
                  <a:lnTo>
                    <a:pt x="163" y="211"/>
                  </a:lnTo>
                  <a:lnTo>
                    <a:pt x="163" y="211"/>
                  </a:lnTo>
                  <a:lnTo>
                    <a:pt x="163" y="211"/>
                  </a:lnTo>
                  <a:lnTo>
                    <a:pt x="163" y="211"/>
                  </a:lnTo>
                  <a:lnTo>
                    <a:pt x="165" y="209"/>
                  </a:lnTo>
                  <a:lnTo>
                    <a:pt x="165" y="209"/>
                  </a:lnTo>
                  <a:lnTo>
                    <a:pt x="165" y="209"/>
                  </a:lnTo>
                  <a:lnTo>
                    <a:pt x="165" y="209"/>
                  </a:lnTo>
                  <a:lnTo>
                    <a:pt x="165" y="209"/>
                  </a:lnTo>
                  <a:lnTo>
                    <a:pt x="165" y="207"/>
                  </a:lnTo>
                  <a:lnTo>
                    <a:pt x="165" y="207"/>
                  </a:lnTo>
                  <a:lnTo>
                    <a:pt x="165" y="207"/>
                  </a:lnTo>
                  <a:lnTo>
                    <a:pt x="165" y="207"/>
                  </a:lnTo>
                  <a:lnTo>
                    <a:pt x="165" y="205"/>
                  </a:lnTo>
                  <a:lnTo>
                    <a:pt x="165" y="205"/>
                  </a:lnTo>
                  <a:lnTo>
                    <a:pt x="165" y="205"/>
                  </a:lnTo>
                  <a:lnTo>
                    <a:pt x="165" y="205"/>
                  </a:lnTo>
                  <a:lnTo>
                    <a:pt x="165" y="205"/>
                  </a:lnTo>
                  <a:lnTo>
                    <a:pt x="165" y="203"/>
                  </a:lnTo>
                  <a:lnTo>
                    <a:pt x="165" y="203"/>
                  </a:lnTo>
                  <a:lnTo>
                    <a:pt x="163" y="203"/>
                  </a:lnTo>
                  <a:lnTo>
                    <a:pt x="163" y="203"/>
                  </a:lnTo>
                  <a:lnTo>
                    <a:pt x="163" y="202"/>
                  </a:lnTo>
                  <a:lnTo>
                    <a:pt x="163" y="202"/>
                  </a:lnTo>
                  <a:lnTo>
                    <a:pt x="163" y="202"/>
                  </a:lnTo>
                  <a:lnTo>
                    <a:pt x="163" y="202"/>
                  </a:lnTo>
                  <a:lnTo>
                    <a:pt x="163" y="202"/>
                  </a:lnTo>
                  <a:lnTo>
                    <a:pt x="163" y="200"/>
                  </a:lnTo>
                  <a:lnTo>
                    <a:pt x="163" y="200"/>
                  </a:lnTo>
                  <a:lnTo>
                    <a:pt x="163" y="200"/>
                  </a:lnTo>
                  <a:lnTo>
                    <a:pt x="163" y="200"/>
                  </a:lnTo>
                  <a:lnTo>
                    <a:pt x="163" y="200"/>
                  </a:lnTo>
                  <a:lnTo>
                    <a:pt x="163" y="198"/>
                  </a:lnTo>
                  <a:lnTo>
                    <a:pt x="161" y="198"/>
                  </a:lnTo>
                  <a:lnTo>
                    <a:pt x="161" y="198"/>
                  </a:lnTo>
                  <a:lnTo>
                    <a:pt x="161" y="198"/>
                  </a:lnTo>
                  <a:lnTo>
                    <a:pt x="161" y="198"/>
                  </a:lnTo>
                  <a:lnTo>
                    <a:pt x="161" y="198"/>
                  </a:lnTo>
                  <a:lnTo>
                    <a:pt x="161" y="196"/>
                  </a:lnTo>
                  <a:lnTo>
                    <a:pt x="161" y="196"/>
                  </a:lnTo>
                  <a:lnTo>
                    <a:pt x="159" y="196"/>
                  </a:lnTo>
                  <a:lnTo>
                    <a:pt x="159" y="196"/>
                  </a:lnTo>
                  <a:lnTo>
                    <a:pt x="121" y="229"/>
                  </a:lnTo>
                  <a:lnTo>
                    <a:pt x="121" y="229"/>
                  </a:lnTo>
                  <a:lnTo>
                    <a:pt x="121" y="229"/>
                  </a:lnTo>
                  <a:lnTo>
                    <a:pt x="121" y="229"/>
                  </a:lnTo>
                  <a:lnTo>
                    <a:pt x="121" y="229"/>
                  </a:lnTo>
                  <a:lnTo>
                    <a:pt x="121" y="229"/>
                  </a:lnTo>
                  <a:lnTo>
                    <a:pt x="121" y="231"/>
                  </a:lnTo>
                  <a:lnTo>
                    <a:pt x="121" y="231"/>
                  </a:lnTo>
                  <a:lnTo>
                    <a:pt x="121" y="231"/>
                  </a:lnTo>
                  <a:lnTo>
                    <a:pt x="121" y="231"/>
                  </a:lnTo>
                  <a:lnTo>
                    <a:pt x="121" y="231"/>
                  </a:lnTo>
                  <a:lnTo>
                    <a:pt x="121" y="231"/>
                  </a:lnTo>
                  <a:lnTo>
                    <a:pt x="121" y="231"/>
                  </a:lnTo>
                  <a:lnTo>
                    <a:pt x="121" y="231"/>
                  </a:lnTo>
                  <a:lnTo>
                    <a:pt x="121" y="231"/>
                  </a:lnTo>
                  <a:lnTo>
                    <a:pt x="120" y="231"/>
                  </a:lnTo>
                  <a:lnTo>
                    <a:pt x="120" y="231"/>
                  </a:lnTo>
                  <a:lnTo>
                    <a:pt x="120" y="231"/>
                  </a:lnTo>
                  <a:lnTo>
                    <a:pt x="120" y="231"/>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4"/>
                  </a:lnTo>
                  <a:lnTo>
                    <a:pt x="120" y="234"/>
                  </a:lnTo>
                  <a:lnTo>
                    <a:pt x="120" y="234"/>
                  </a:lnTo>
                  <a:lnTo>
                    <a:pt x="120" y="234"/>
                  </a:lnTo>
                  <a:lnTo>
                    <a:pt x="120" y="234"/>
                  </a:lnTo>
                  <a:lnTo>
                    <a:pt x="120" y="234"/>
                  </a:lnTo>
                  <a:lnTo>
                    <a:pt x="120" y="234"/>
                  </a:lnTo>
                  <a:lnTo>
                    <a:pt x="120" y="234"/>
                  </a:lnTo>
                  <a:lnTo>
                    <a:pt x="120" y="234"/>
                  </a:lnTo>
                  <a:lnTo>
                    <a:pt x="120" y="234"/>
                  </a:lnTo>
                  <a:lnTo>
                    <a:pt x="120" y="236"/>
                  </a:lnTo>
                  <a:lnTo>
                    <a:pt x="120" y="236"/>
                  </a:lnTo>
                  <a:lnTo>
                    <a:pt x="121" y="236"/>
                  </a:lnTo>
                  <a:lnTo>
                    <a:pt x="121" y="236"/>
                  </a:lnTo>
                  <a:lnTo>
                    <a:pt x="121" y="236"/>
                  </a:lnTo>
                  <a:lnTo>
                    <a:pt x="121" y="236"/>
                  </a:lnTo>
                  <a:lnTo>
                    <a:pt x="121" y="236"/>
                  </a:lnTo>
                  <a:lnTo>
                    <a:pt x="121" y="236"/>
                  </a:lnTo>
                  <a:lnTo>
                    <a:pt x="121" y="238"/>
                  </a:lnTo>
                  <a:lnTo>
                    <a:pt x="121" y="238"/>
                  </a:lnTo>
                  <a:lnTo>
                    <a:pt x="121" y="238"/>
                  </a:lnTo>
                  <a:lnTo>
                    <a:pt x="121" y="238"/>
                  </a:lnTo>
                  <a:lnTo>
                    <a:pt x="121" y="238"/>
                  </a:lnTo>
                  <a:lnTo>
                    <a:pt x="121" y="238"/>
                  </a:lnTo>
                  <a:lnTo>
                    <a:pt x="121" y="238"/>
                  </a:lnTo>
                  <a:lnTo>
                    <a:pt x="123" y="238"/>
                  </a:lnTo>
                  <a:lnTo>
                    <a:pt x="123" y="240"/>
                  </a:lnTo>
                  <a:lnTo>
                    <a:pt x="123" y="240"/>
                  </a:lnTo>
                  <a:lnTo>
                    <a:pt x="123" y="240"/>
                  </a:lnTo>
                  <a:lnTo>
                    <a:pt x="123" y="240"/>
                  </a:lnTo>
                  <a:lnTo>
                    <a:pt x="125" y="241"/>
                  </a:lnTo>
                  <a:lnTo>
                    <a:pt x="121" y="243"/>
                  </a:lnTo>
                  <a:lnTo>
                    <a:pt x="98" y="216"/>
                  </a:lnTo>
                  <a:lnTo>
                    <a:pt x="100" y="212"/>
                  </a:lnTo>
                  <a:lnTo>
                    <a:pt x="100" y="212"/>
                  </a:lnTo>
                  <a:lnTo>
                    <a:pt x="100" y="214"/>
                  </a:lnTo>
                  <a:lnTo>
                    <a:pt x="102" y="214"/>
                  </a:lnTo>
                  <a:lnTo>
                    <a:pt x="102" y="214"/>
                  </a:lnTo>
                  <a:lnTo>
                    <a:pt x="102" y="216"/>
                  </a:lnTo>
                  <a:lnTo>
                    <a:pt x="102" y="216"/>
                  </a:lnTo>
                  <a:lnTo>
                    <a:pt x="103" y="216"/>
                  </a:lnTo>
                  <a:lnTo>
                    <a:pt x="103" y="216"/>
                  </a:lnTo>
                  <a:lnTo>
                    <a:pt x="103" y="216"/>
                  </a:lnTo>
                  <a:lnTo>
                    <a:pt x="103" y="216"/>
                  </a:lnTo>
                  <a:lnTo>
                    <a:pt x="103" y="216"/>
                  </a:lnTo>
                  <a:lnTo>
                    <a:pt x="103" y="218"/>
                  </a:lnTo>
                  <a:lnTo>
                    <a:pt x="103" y="218"/>
                  </a:lnTo>
                  <a:lnTo>
                    <a:pt x="103" y="218"/>
                  </a:lnTo>
                  <a:lnTo>
                    <a:pt x="105" y="218"/>
                  </a:lnTo>
                  <a:lnTo>
                    <a:pt x="105" y="218"/>
                  </a:lnTo>
                  <a:lnTo>
                    <a:pt x="105" y="218"/>
                  </a:lnTo>
                  <a:lnTo>
                    <a:pt x="105" y="218"/>
                  </a:lnTo>
                  <a:lnTo>
                    <a:pt x="105" y="218"/>
                  </a:lnTo>
                  <a:lnTo>
                    <a:pt x="105" y="218"/>
                  </a:lnTo>
                  <a:lnTo>
                    <a:pt x="105" y="218"/>
                  </a:lnTo>
                  <a:lnTo>
                    <a:pt x="105" y="218"/>
                  </a:lnTo>
                  <a:lnTo>
                    <a:pt x="105" y="218"/>
                  </a:lnTo>
                  <a:lnTo>
                    <a:pt x="105" y="218"/>
                  </a:lnTo>
                  <a:lnTo>
                    <a:pt x="107" y="218"/>
                  </a:lnTo>
                  <a:lnTo>
                    <a:pt x="107" y="218"/>
                  </a:lnTo>
                  <a:lnTo>
                    <a:pt x="107" y="218"/>
                  </a:lnTo>
                  <a:lnTo>
                    <a:pt x="107" y="220"/>
                  </a:lnTo>
                  <a:lnTo>
                    <a:pt x="107" y="220"/>
                  </a:lnTo>
                  <a:lnTo>
                    <a:pt x="107" y="220"/>
                  </a:lnTo>
                  <a:lnTo>
                    <a:pt x="107" y="220"/>
                  </a:lnTo>
                  <a:lnTo>
                    <a:pt x="107" y="220"/>
                  </a:lnTo>
                  <a:lnTo>
                    <a:pt x="107" y="220"/>
                  </a:lnTo>
                  <a:lnTo>
                    <a:pt x="107" y="220"/>
                  </a:lnTo>
                  <a:lnTo>
                    <a:pt x="109" y="220"/>
                  </a:lnTo>
                  <a:lnTo>
                    <a:pt x="109" y="220"/>
                  </a:lnTo>
                  <a:lnTo>
                    <a:pt x="109" y="220"/>
                  </a:lnTo>
                  <a:lnTo>
                    <a:pt x="109" y="220"/>
                  </a:lnTo>
                  <a:lnTo>
                    <a:pt x="109" y="220"/>
                  </a:lnTo>
                  <a:lnTo>
                    <a:pt x="109" y="220"/>
                  </a:lnTo>
                  <a:lnTo>
                    <a:pt x="109" y="220"/>
                  </a:lnTo>
                  <a:lnTo>
                    <a:pt x="109" y="220"/>
                  </a:lnTo>
                  <a:lnTo>
                    <a:pt x="109" y="220"/>
                  </a:lnTo>
                  <a:lnTo>
                    <a:pt x="109" y="220"/>
                  </a:lnTo>
                  <a:lnTo>
                    <a:pt x="111" y="220"/>
                  </a:lnTo>
                  <a:lnTo>
                    <a:pt x="111" y="220"/>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2" y="218"/>
                  </a:lnTo>
                  <a:lnTo>
                    <a:pt x="112" y="218"/>
                  </a:lnTo>
                  <a:lnTo>
                    <a:pt x="112" y="218"/>
                  </a:lnTo>
                  <a:lnTo>
                    <a:pt x="150" y="183"/>
                  </a:lnTo>
                  <a:lnTo>
                    <a:pt x="150" y="183"/>
                  </a:lnTo>
                  <a:lnTo>
                    <a:pt x="148" y="183"/>
                  </a:lnTo>
                  <a:lnTo>
                    <a:pt x="148" y="183"/>
                  </a:lnTo>
                  <a:lnTo>
                    <a:pt x="148" y="183"/>
                  </a:lnTo>
                  <a:lnTo>
                    <a:pt x="148" y="183"/>
                  </a:lnTo>
                  <a:lnTo>
                    <a:pt x="148" y="182"/>
                  </a:lnTo>
                  <a:lnTo>
                    <a:pt x="148" y="182"/>
                  </a:lnTo>
                  <a:lnTo>
                    <a:pt x="147" y="182"/>
                  </a:lnTo>
                  <a:lnTo>
                    <a:pt x="147" y="182"/>
                  </a:lnTo>
                  <a:lnTo>
                    <a:pt x="147" y="182"/>
                  </a:lnTo>
                  <a:lnTo>
                    <a:pt x="147" y="182"/>
                  </a:lnTo>
                  <a:lnTo>
                    <a:pt x="147" y="182"/>
                  </a:lnTo>
                  <a:lnTo>
                    <a:pt x="147" y="180"/>
                  </a:lnTo>
                  <a:lnTo>
                    <a:pt x="145" y="180"/>
                  </a:lnTo>
                  <a:lnTo>
                    <a:pt x="145" y="180"/>
                  </a:lnTo>
                  <a:lnTo>
                    <a:pt x="145" y="180"/>
                  </a:lnTo>
                  <a:lnTo>
                    <a:pt x="145" y="180"/>
                  </a:lnTo>
                  <a:lnTo>
                    <a:pt x="145" y="180"/>
                  </a:lnTo>
                  <a:lnTo>
                    <a:pt x="143" y="180"/>
                  </a:lnTo>
                  <a:lnTo>
                    <a:pt x="143" y="180"/>
                  </a:lnTo>
                  <a:lnTo>
                    <a:pt x="143" y="180"/>
                  </a:lnTo>
                  <a:lnTo>
                    <a:pt x="143" y="180"/>
                  </a:lnTo>
                  <a:lnTo>
                    <a:pt x="143" y="180"/>
                  </a:lnTo>
                  <a:lnTo>
                    <a:pt x="141" y="178"/>
                  </a:lnTo>
                  <a:lnTo>
                    <a:pt x="141" y="178"/>
                  </a:lnTo>
                  <a:lnTo>
                    <a:pt x="141" y="178"/>
                  </a:lnTo>
                  <a:lnTo>
                    <a:pt x="141" y="178"/>
                  </a:lnTo>
                  <a:lnTo>
                    <a:pt x="141" y="178"/>
                  </a:lnTo>
                  <a:lnTo>
                    <a:pt x="139" y="178"/>
                  </a:lnTo>
                  <a:lnTo>
                    <a:pt x="139" y="178"/>
                  </a:lnTo>
                  <a:lnTo>
                    <a:pt x="139" y="178"/>
                  </a:lnTo>
                  <a:lnTo>
                    <a:pt x="139" y="178"/>
                  </a:lnTo>
                  <a:lnTo>
                    <a:pt x="138" y="178"/>
                  </a:lnTo>
                  <a:lnTo>
                    <a:pt x="138" y="178"/>
                  </a:lnTo>
                  <a:lnTo>
                    <a:pt x="138" y="178"/>
                  </a:lnTo>
                  <a:lnTo>
                    <a:pt x="138" y="178"/>
                  </a:lnTo>
                  <a:lnTo>
                    <a:pt x="138" y="178"/>
                  </a:lnTo>
                  <a:lnTo>
                    <a:pt x="136" y="178"/>
                  </a:lnTo>
                  <a:lnTo>
                    <a:pt x="136" y="178"/>
                  </a:lnTo>
                  <a:lnTo>
                    <a:pt x="136" y="178"/>
                  </a:lnTo>
                  <a:lnTo>
                    <a:pt x="136" y="178"/>
                  </a:lnTo>
                  <a:lnTo>
                    <a:pt x="134" y="178"/>
                  </a:lnTo>
                  <a:lnTo>
                    <a:pt x="134" y="178"/>
                  </a:lnTo>
                  <a:lnTo>
                    <a:pt x="134" y="178"/>
                  </a:lnTo>
                  <a:lnTo>
                    <a:pt x="134" y="178"/>
                  </a:lnTo>
                  <a:lnTo>
                    <a:pt x="132" y="178"/>
                  </a:lnTo>
                  <a:lnTo>
                    <a:pt x="132" y="178"/>
                  </a:lnTo>
                  <a:lnTo>
                    <a:pt x="132" y="178"/>
                  </a:lnTo>
                  <a:lnTo>
                    <a:pt x="132" y="180"/>
                  </a:lnTo>
                  <a:lnTo>
                    <a:pt x="130" y="180"/>
                  </a:lnTo>
                  <a:lnTo>
                    <a:pt x="130" y="180"/>
                  </a:lnTo>
                  <a:lnTo>
                    <a:pt x="130" y="180"/>
                  </a:lnTo>
                  <a:lnTo>
                    <a:pt x="130" y="180"/>
                  </a:lnTo>
                  <a:lnTo>
                    <a:pt x="129" y="180"/>
                  </a:lnTo>
                  <a:lnTo>
                    <a:pt x="129" y="180"/>
                  </a:lnTo>
                  <a:lnTo>
                    <a:pt x="129" y="180"/>
                  </a:lnTo>
                  <a:lnTo>
                    <a:pt x="127" y="180"/>
                  </a:lnTo>
                  <a:lnTo>
                    <a:pt x="127" y="180"/>
                  </a:lnTo>
                  <a:lnTo>
                    <a:pt x="127" y="182"/>
                  </a:lnTo>
                  <a:lnTo>
                    <a:pt x="127" y="182"/>
                  </a:lnTo>
                  <a:lnTo>
                    <a:pt x="125" y="182"/>
                  </a:lnTo>
                  <a:lnTo>
                    <a:pt x="125" y="182"/>
                  </a:lnTo>
                  <a:lnTo>
                    <a:pt x="125" y="182"/>
                  </a:lnTo>
                  <a:lnTo>
                    <a:pt x="125" y="182"/>
                  </a:lnTo>
                  <a:lnTo>
                    <a:pt x="123" y="182"/>
                  </a:lnTo>
                  <a:lnTo>
                    <a:pt x="121" y="178"/>
                  </a:lnTo>
                  <a:lnTo>
                    <a:pt x="138" y="164"/>
                  </a:lnTo>
                  <a:close/>
                  <a:moveTo>
                    <a:pt x="179" y="250"/>
                  </a:moveTo>
                  <a:lnTo>
                    <a:pt x="195" y="265"/>
                  </a:lnTo>
                  <a:lnTo>
                    <a:pt x="206" y="250"/>
                  </a:lnTo>
                  <a:lnTo>
                    <a:pt x="206" y="250"/>
                  </a:lnTo>
                  <a:lnTo>
                    <a:pt x="206" y="250"/>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1"/>
                  </a:lnTo>
                  <a:lnTo>
                    <a:pt x="208" y="241"/>
                  </a:lnTo>
                  <a:lnTo>
                    <a:pt x="206" y="241"/>
                  </a:lnTo>
                  <a:lnTo>
                    <a:pt x="206" y="241"/>
                  </a:lnTo>
                  <a:lnTo>
                    <a:pt x="206" y="241"/>
                  </a:lnTo>
                  <a:lnTo>
                    <a:pt x="206" y="241"/>
                  </a:lnTo>
                  <a:lnTo>
                    <a:pt x="206" y="241"/>
                  </a:lnTo>
                  <a:lnTo>
                    <a:pt x="206" y="241"/>
                  </a:lnTo>
                  <a:lnTo>
                    <a:pt x="206" y="240"/>
                  </a:lnTo>
                  <a:lnTo>
                    <a:pt x="204" y="240"/>
                  </a:lnTo>
                  <a:lnTo>
                    <a:pt x="204" y="240"/>
                  </a:lnTo>
                  <a:lnTo>
                    <a:pt x="208" y="238"/>
                  </a:lnTo>
                  <a:lnTo>
                    <a:pt x="232" y="258"/>
                  </a:lnTo>
                  <a:lnTo>
                    <a:pt x="230" y="261"/>
                  </a:lnTo>
                  <a:lnTo>
                    <a:pt x="230" y="261"/>
                  </a:lnTo>
                  <a:lnTo>
                    <a:pt x="230" y="261"/>
                  </a:lnTo>
                  <a:lnTo>
                    <a:pt x="230" y="261"/>
                  </a:lnTo>
                  <a:lnTo>
                    <a:pt x="228" y="260"/>
                  </a:lnTo>
                  <a:lnTo>
                    <a:pt x="228" y="260"/>
                  </a:lnTo>
                  <a:lnTo>
                    <a:pt x="228" y="260"/>
                  </a:lnTo>
                  <a:lnTo>
                    <a:pt x="228" y="260"/>
                  </a:lnTo>
                  <a:lnTo>
                    <a:pt x="228" y="260"/>
                  </a:lnTo>
                  <a:lnTo>
                    <a:pt x="228" y="260"/>
                  </a:lnTo>
                  <a:lnTo>
                    <a:pt x="226" y="260"/>
                  </a:lnTo>
                  <a:lnTo>
                    <a:pt x="226" y="260"/>
                  </a:lnTo>
                  <a:lnTo>
                    <a:pt x="226" y="260"/>
                  </a:lnTo>
                  <a:lnTo>
                    <a:pt x="226" y="258"/>
                  </a:lnTo>
                  <a:lnTo>
                    <a:pt x="226" y="258"/>
                  </a:lnTo>
                  <a:lnTo>
                    <a:pt x="226" y="258"/>
                  </a:lnTo>
                  <a:lnTo>
                    <a:pt x="226" y="258"/>
                  </a:lnTo>
                  <a:lnTo>
                    <a:pt x="226" y="258"/>
                  </a:lnTo>
                  <a:lnTo>
                    <a:pt x="226" y="258"/>
                  </a:lnTo>
                  <a:lnTo>
                    <a:pt x="224" y="258"/>
                  </a:lnTo>
                  <a:lnTo>
                    <a:pt x="224" y="258"/>
                  </a:lnTo>
                  <a:lnTo>
                    <a:pt x="224" y="258"/>
                  </a:lnTo>
                  <a:lnTo>
                    <a:pt x="224" y="258"/>
                  </a:lnTo>
                  <a:lnTo>
                    <a:pt x="224" y="258"/>
                  </a:lnTo>
                  <a:lnTo>
                    <a:pt x="224" y="258"/>
                  </a:lnTo>
                  <a:lnTo>
                    <a:pt x="224" y="258"/>
                  </a:lnTo>
                  <a:lnTo>
                    <a:pt x="224" y="258"/>
                  </a:lnTo>
                  <a:lnTo>
                    <a:pt x="224" y="258"/>
                  </a:lnTo>
                  <a:lnTo>
                    <a:pt x="224"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1" y="258"/>
                  </a:lnTo>
                  <a:lnTo>
                    <a:pt x="221" y="258"/>
                  </a:lnTo>
                  <a:lnTo>
                    <a:pt x="221" y="258"/>
                  </a:lnTo>
                  <a:lnTo>
                    <a:pt x="221" y="258"/>
                  </a:lnTo>
                  <a:lnTo>
                    <a:pt x="221" y="258"/>
                  </a:lnTo>
                  <a:lnTo>
                    <a:pt x="221" y="258"/>
                  </a:lnTo>
                  <a:lnTo>
                    <a:pt x="221" y="258"/>
                  </a:lnTo>
                  <a:lnTo>
                    <a:pt x="221" y="258"/>
                  </a:lnTo>
                  <a:lnTo>
                    <a:pt x="221" y="258"/>
                  </a:lnTo>
                  <a:lnTo>
                    <a:pt x="221" y="258"/>
                  </a:lnTo>
                  <a:lnTo>
                    <a:pt x="221" y="260"/>
                  </a:lnTo>
                  <a:lnTo>
                    <a:pt x="221" y="260"/>
                  </a:lnTo>
                  <a:lnTo>
                    <a:pt x="221" y="260"/>
                  </a:lnTo>
                  <a:lnTo>
                    <a:pt x="219" y="260"/>
                  </a:lnTo>
                  <a:lnTo>
                    <a:pt x="219" y="260"/>
                  </a:lnTo>
                  <a:lnTo>
                    <a:pt x="219" y="260"/>
                  </a:lnTo>
                  <a:lnTo>
                    <a:pt x="219" y="260"/>
                  </a:lnTo>
                  <a:lnTo>
                    <a:pt x="219" y="260"/>
                  </a:lnTo>
                  <a:lnTo>
                    <a:pt x="219" y="260"/>
                  </a:lnTo>
                  <a:lnTo>
                    <a:pt x="219" y="260"/>
                  </a:lnTo>
                  <a:lnTo>
                    <a:pt x="219" y="260"/>
                  </a:lnTo>
                  <a:lnTo>
                    <a:pt x="190" y="294"/>
                  </a:lnTo>
                  <a:lnTo>
                    <a:pt x="190" y="294"/>
                  </a:lnTo>
                  <a:lnTo>
                    <a:pt x="190" y="294"/>
                  </a:lnTo>
                  <a:lnTo>
                    <a:pt x="190" y="294"/>
                  </a:lnTo>
                  <a:lnTo>
                    <a:pt x="190" y="294"/>
                  </a:lnTo>
                  <a:lnTo>
                    <a:pt x="190" y="294"/>
                  </a:lnTo>
                  <a:lnTo>
                    <a:pt x="190"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301"/>
                  </a:lnTo>
                  <a:lnTo>
                    <a:pt x="188" y="301"/>
                  </a:lnTo>
                  <a:lnTo>
                    <a:pt x="188" y="301"/>
                  </a:lnTo>
                  <a:lnTo>
                    <a:pt x="188" y="301"/>
                  </a:lnTo>
                  <a:lnTo>
                    <a:pt x="188" y="301"/>
                  </a:lnTo>
                  <a:lnTo>
                    <a:pt x="190" y="301"/>
                  </a:lnTo>
                  <a:lnTo>
                    <a:pt x="190" y="301"/>
                  </a:lnTo>
                  <a:lnTo>
                    <a:pt x="190" y="301"/>
                  </a:lnTo>
                  <a:lnTo>
                    <a:pt x="190" y="301"/>
                  </a:lnTo>
                  <a:lnTo>
                    <a:pt x="190" y="301"/>
                  </a:lnTo>
                  <a:lnTo>
                    <a:pt x="190" y="303"/>
                  </a:lnTo>
                  <a:lnTo>
                    <a:pt x="190" y="303"/>
                  </a:lnTo>
                  <a:lnTo>
                    <a:pt x="190" y="303"/>
                  </a:lnTo>
                  <a:lnTo>
                    <a:pt x="190" y="303"/>
                  </a:lnTo>
                  <a:lnTo>
                    <a:pt x="190" y="303"/>
                  </a:lnTo>
                  <a:lnTo>
                    <a:pt x="190" y="303"/>
                  </a:lnTo>
                  <a:lnTo>
                    <a:pt x="192" y="303"/>
                  </a:lnTo>
                  <a:lnTo>
                    <a:pt x="192" y="303"/>
                  </a:lnTo>
                  <a:lnTo>
                    <a:pt x="192" y="305"/>
                  </a:lnTo>
                  <a:lnTo>
                    <a:pt x="192" y="305"/>
                  </a:lnTo>
                  <a:lnTo>
                    <a:pt x="194" y="305"/>
                  </a:lnTo>
                  <a:lnTo>
                    <a:pt x="190" y="308"/>
                  </a:lnTo>
                  <a:lnTo>
                    <a:pt x="165" y="287"/>
                  </a:lnTo>
                  <a:lnTo>
                    <a:pt x="168" y="283"/>
                  </a:lnTo>
                  <a:lnTo>
                    <a:pt x="168" y="283"/>
                  </a:lnTo>
                  <a:lnTo>
                    <a:pt x="168" y="283"/>
                  </a:lnTo>
                  <a:lnTo>
                    <a:pt x="168" y="285"/>
                  </a:lnTo>
                  <a:lnTo>
                    <a:pt x="168" y="285"/>
                  </a:lnTo>
                  <a:lnTo>
                    <a:pt x="168" y="285"/>
                  </a:lnTo>
                  <a:lnTo>
                    <a:pt x="170" y="285"/>
                  </a:lnTo>
                  <a:lnTo>
                    <a:pt x="170" y="285"/>
                  </a:lnTo>
                  <a:lnTo>
                    <a:pt x="170" y="285"/>
                  </a:lnTo>
                  <a:lnTo>
                    <a:pt x="170" y="285"/>
                  </a:lnTo>
                  <a:lnTo>
                    <a:pt x="170" y="285"/>
                  </a:lnTo>
                  <a:lnTo>
                    <a:pt x="170" y="285"/>
                  </a:lnTo>
                  <a:lnTo>
                    <a:pt x="170" y="285"/>
                  </a:lnTo>
                  <a:lnTo>
                    <a:pt x="170" y="285"/>
                  </a:lnTo>
                  <a:lnTo>
                    <a:pt x="170"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6" y="287"/>
                  </a:lnTo>
                  <a:lnTo>
                    <a:pt x="176" y="287"/>
                  </a:lnTo>
                  <a:lnTo>
                    <a:pt x="176" y="287"/>
                  </a:lnTo>
                  <a:lnTo>
                    <a:pt x="176" y="287"/>
                  </a:lnTo>
                  <a:lnTo>
                    <a:pt x="176" y="287"/>
                  </a:lnTo>
                  <a:lnTo>
                    <a:pt x="176" y="287"/>
                  </a:lnTo>
                  <a:lnTo>
                    <a:pt x="176" y="287"/>
                  </a:lnTo>
                  <a:lnTo>
                    <a:pt x="176" y="287"/>
                  </a:lnTo>
                  <a:lnTo>
                    <a:pt x="176" y="287"/>
                  </a:lnTo>
                  <a:lnTo>
                    <a:pt x="176" y="285"/>
                  </a:lnTo>
                  <a:lnTo>
                    <a:pt x="176" y="285"/>
                  </a:lnTo>
                  <a:lnTo>
                    <a:pt x="176" y="285"/>
                  </a:lnTo>
                  <a:lnTo>
                    <a:pt x="176" y="285"/>
                  </a:lnTo>
                  <a:lnTo>
                    <a:pt x="177" y="285"/>
                  </a:lnTo>
                  <a:lnTo>
                    <a:pt x="177" y="285"/>
                  </a:lnTo>
                  <a:lnTo>
                    <a:pt x="177" y="285"/>
                  </a:lnTo>
                  <a:lnTo>
                    <a:pt x="177" y="285"/>
                  </a:lnTo>
                  <a:lnTo>
                    <a:pt x="177" y="285"/>
                  </a:lnTo>
                  <a:lnTo>
                    <a:pt x="177" y="285"/>
                  </a:lnTo>
                  <a:lnTo>
                    <a:pt x="177" y="285"/>
                  </a:lnTo>
                  <a:lnTo>
                    <a:pt x="177" y="285"/>
                  </a:lnTo>
                  <a:lnTo>
                    <a:pt x="177" y="285"/>
                  </a:lnTo>
                  <a:lnTo>
                    <a:pt x="177" y="285"/>
                  </a:lnTo>
                  <a:lnTo>
                    <a:pt x="177" y="283"/>
                  </a:lnTo>
                  <a:lnTo>
                    <a:pt x="192" y="267"/>
                  </a:lnTo>
                  <a:lnTo>
                    <a:pt x="176" y="254"/>
                  </a:lnTo>
                  <a:lnTo>
                    <a:pt x="161" y="270"/>
                  </a:lnTo>
                  <a:lnTo>
                    <a:pt x="161" y="270"/>
                  </a:lnTo>
                  <a:lnTo>
                    <a:pt x="161" y="270"/>
                  </a:lnTo>
                  <a:lnTo>
                    <a:pt x="161" y="270"/>
                  </a:lnTo>
                  <a:lnTo>
                    <a:pt x="161" y="270"/>
                  </a:lnTo>
                  <a:lnTo>
                    <a:pt x="161" y="270"/>
                  </a:lnTo>
                  <a:lnTo>
                    <a:pt x="161" y="270"/>
                  </a:lnTo>
                  <a:lnTo>
                    <a:pt x="161" y="270"/>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4"/>
                  </a:lnTo>
                  <a:lnTo>
                    <a:pt x="159" y="274"/>
                  </a:lnTo>
                  <a:lnTo>
                    <a:pt x="159" y="274"/>
                  </a:lnTo>
                  <a:lnTo>
                    <a:pt x="159" y="274"/>
                  </a:lnTo>
                  <a:lnTo>
                    <a:pt x="159" y="274"/>
                  </a:lnTo>
                  <a:lnTo>
                    <a:pt x="159" y="274"/>
                  </a:lnTo>
                  <a:lnTo>
                    <a:pt x="159" y="274"/>
                  </a:lnTo>
                  <a:lnTo>
                    <a:pt x="159" y="274"/>
                  </a:lnTo>
                  <a:lnTo>
                    <a:pt x="159" y="274"/>
                  </a:lnTo>
                  <a:lnTo>
                    <a:pt x="159" y="274"/>
                  </a:lnTo>
                  <a:lnTo>
                    <a:pt x="159" y="274"/>
                  </a:lnTo>
                  <a:lnTo>
                    <a:pt x="159" y="276"/>
                  </a:lnTo>
                  <a:lnTo>
                    <a:pt x="159" y="276"/>
                  </a:lnTo>
                  <a:lnTo>
                    <a:pt x="159" y="276"/>
                  </a:lnTo>
                  <a:lnTo>
                    <a:pt x="161" y="276"/>
                  </a:lnTo>
                  <a:lnTo>
                    <a:pt x="161" y="276"/>
                  </a:lnTo>
                  <a:lnTo>
                    <a:pt x="161" y="276"/>
                  </a:lnTo>
                  <a:lnTo>
                    <a:pt x="161" y="276"/>
                  </a:lnTo>
                  <a:lnTo>
                    <a:pt x="161" y="276"/>
                  </a:lnTo>
                  <a:lnTo>
                    <a:pt x="161" y="276"/>
                  </a:lnTo>
                  <a:lnTo>
                    <a:pt x="161" y="276"/>
                  </a:lnTo>
                  <a:lnTo>
                    <a:pt x="161" y="276"/>
                  </a:lnTo>
                  <a:lnTo>
                    <a:pt x="161" y="276"/>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3" y="279"/>
                  </a:lnTo>
                  <a:lnTo>
                    <a:pt x="163" y="279"/>
                  </a:lnTo>
                  <a:lnTo>
                    <a:pt x="163" y="279"/>
                  </a:lnTo>
                  <a:lnTo>
                    <a:pt x="163" y="279"/>
                  </a:lnTo>
                  <a:lnTo>
                    <a:pt x="163" y="279"/>
                  </a:lnTo>
                  <a:lnTo>
                    <a:pt x="163" y="279"/>
                  </a:lnTo>
                  <a:lnTo>
                    <a:pt x="165" y="279"/>
                  </a:lnTo>
                  <a:lnTo>
                    <a:pt x="161" y="283"/>
                  </a:lnTo>
                  <a:lnTo>
                    <a:pt x="138" y="261"/>
                  </a:lnTo>
                  <a:lnTo>
                    <a:pt x="139" y="260"/>
                  </a:lnTo>
                  <a:lnTo>
                    <a:pt x="139" y="260"/>
                  </a:lnTo>
                  <a:lnTo>
                    <a:pt x="139" y="260"/>
                  </a:lnTo>
                  <a:lnTo>
                    <a:pt x="139" y="260"/>
                  </a:lnTo>
                  <a:lnTo>
                    <a:pt x="141" y="260"/>
                  </a:lnTo>
                  <a:lnTo>
                    <a:pt x="141" y="261"/>
                  </a:lnTo>
                  <a:lnTo>
                    <a:pt x="141" y="261"/>
                  </a:lnTo>
                  <a:lnTo>
                    <a:pt x="141" y="261"/>
                  </a:lnTo>
                  <a:lnTo>
                    <a:pt x="141" y="261"/>
                  </a:lnTo>
                  <a:lnTo>
                    <a:pt x="141" y="261"/>
                  </a:lnTo>
                  <a:lnTo>
                    <a:pt x="143" y="261"/>
                  </a:lnTo>
                  <a:lnTo>
                    <a:pt x="143" y="261"/>
                  </a:lnTo>
                  <a:lnTo>
                    <a:pt x="143" y="261"/>
                  </a:lnTo>
                  <a:lnTo>
                    <a:pt x="143" y="261"/>
                  </a:lnTo>
                  <a:lnTo>
                    <a:pt x="143" y="261"/>
                  </a:lnTo>
                  <a:lnTo>
                    <a:pt x="143" y="261"/>
                  </a:lnTo>
                  <a:lnTo>
                    <a:pt x="143" y="261"/>
                  </a:lnTo>
                  <a:lnTo>
                    <a:pt x="143" y="261"/>
                  </a:lnTo>
                  <a:lnTo>
                    <a:pt x="143" y="261"/>
                  </a:lnTo>
                  <a:lnTo>
                    <a:pt x="143" y="263"/>
                  </a:lnTo>
                  <a:lnTo>
                    <a:pt x="145" y="263"/>
                  </a:lnTo>
                  <a:lnTo>
                    <a:pt x="145" y="263"/>
                  </a:lnTo>
                  <a:lnTo>
                    <a:pt x="145" y="263"/>
                  </a:lnTo>
                  <a:lnTo>
                    <a:pt x="145" y="263"/>
                  </a:lnTo>
                  <a:lnTo>
                    <a:pt x="145" y="263"/>
                  </a:lnTo>
                  <a:lnTo>
                    <a:pt x="145" y="263"/>
                  </a:lnTo>
                  <a:lnTo>
                    <a:pt x="145" y="263"/>
                  </a:lnTo>
                  <a:lnTo>
                    <a:pt x="145" y="263"/>
                  </a:lnTo>
                  <a:lnTo>
                    <a:pt x="145" y="263"/>
                  </a:lnTo>
                  <a:lnTo>
                    <a:pt x="145"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8" y="263"/>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50" y="261"/>
                  </a:lnTo>
                  <a:lnTo>
                    <a:pt x="150" y="261"/>
                  </a:lnTo>
                  <a:lnTo>
                    <a:pt x="150" y="261"/>
                  </a:lnTo>
                  <a:lnTo>
                    <a:pt x="150" y="261"/>
                  </a:lnTo>
                  <a:lnTo>
                    <a:pt x="150" y="260"/>
                  </a:lnTo>
                  <a:lnTo>
                    <a:pt x="150" y="260"/>
                  </a:lnTo>
                  <a:lnTo>
                    <a:pt x="179" y="225"/>
                  </a:lnTo>
                  <a:lnTo>
                    <a:pt x="179" y="225"/>
                  </a:lnTo>
                  <a:lnTo>
                    <a:pt x="179" y="225"/>
                  </a:lnTo>
                  <a:lnTo>
                    <a:pt x="179" y="225"/>
                  </a:lnTo>
                  <a:lnTo>
                    <a:pt x="179" y="225"/>
                  </a:lnTo>
                  <a:lnTo>
                    <a:pt x="179" y="225"/>
                  </a:lnTo>
                  <a:lnTo>
                    <a:pt x="179" y="225"/>
                  </a:lnTo>
                  <a:lnTo>
                    <a:pt x="179" y="225"/>
                  </a:lnTo>
                  <a:lnTo>
                    <a:pt x="179" y="225"/>
                  </a:lnTo>
                  <a:lnTo>
                    <a:pt x="179" y="225"/>
                  </a:lnTo>
                  <a:lnTo>
                    <a:pt x="181" y="225"/>
                  </a:lnTo>
                  <a:lnTo>
                    <a:pt x="181" y="225"/>
                  </a:lnTo>
                  <a:lnTo>
                    <a:pt x="181" y="225"/>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0"/>
                  </a:lnTo>
                  <a:lnTo>
                    <a:pt x="181" y="220"/>
                  </a:lnTo>
                  <a:lnTo>
                    <a:pt x="181" y="220"/>
                  </a:lnTo>
                  <a:lnTo>
                    <a:pt x="181" y="220"/>
                  </a:lnTo>
                  <a:lnTo>
                    <a:pt x="181" y="220"/>
                  </a:lnTo>
                  <a:lnTo>
                    <a:pt x="181" y="220"/>
                  </a:lnTo>
                  <a:lnTo>
                    <a:pt x="181" y="220"/>
                  </a:lnTo>
                  <a:lnTo>
                    <a:pt x="179" y="220"/>
                  </a:lnTo>
                  <a:lnTo>
                    <a:pt x="179" y="220"/>
                  </a:lnTo>
                  <a:lnTo>
                    <a:pt x="179" y="220"/>
                  </a:lnTo>
                  <a:lnTo>
                    <a:pt x="179" y="220"/>
                  </a:lnTo>
                  <a:lnTo>
                    <a:pt x="179" y="218"/>
                  </a:lnTo>
                  <a:lnTo>
                    <a:pt x="179" y="218"/>
                  </a:lnTo>
                  <a:lnTo>
                    <a:pt x="179" y="218"/>
                  </a:lnTo>
                  <a:lnTo>
                    <a:pt x="179" y="218"/>
                  </a:lnTo>
                  <a:lnTo>
                    <a:pt x="179" y="218"/>
                  </a:lnTo>
                  <a:lnTo>
                    <a:pt x="179" y="218"/>
                  </a:lnTo>
                  <a:lnTo>
                    <a:pt x="179" y="218"/>
                  </a:lnTo>
                  <a:lnTo>
                    <a:pt x="179" y="218"/>
                  </a:lnTo>
                  <a:lnTo>
                    <a:pt x="179" y="218"/>
                  </a:lnTo>
                  <a:lnTo>
                    <a:pt x="177" y="216"/>
                  </a:lnTo>
                  <a:lnTo>
                    <a:pt x="177" y="216"/>
                  </a:lnTo>
                  <a:lnTo>
                    <a:pt x="177" y="216"/>
                  </a:lnTo>
                  <a:lnTo>
                    <a:pt x="177" y="216"/>
                  </a:lnTo>
                  <a:lnTo>
                    <a:pt x="176" y="216"/>
                  </a:lnTo>
                  <a:lnTo>
                    <a:pt x="179" y="212"/>
                  </a:lnTo>
                  <a:lnTo>
                    <a:pt x="204" y="234"/>
                  </a:lnTo>
                  <a:lnTo>
                    <a:pt x="201" y="236"/>
                  </a:lnTo>
                  <a:lnTo>
                    <a:pt x="201" y="236"/>
                  </a:lnTo>
                  <a:lnTo>
                    <a:pt x="201" y="236"/>
                  </a:lnTo>
                  <a:lnTo>
                    <a:pt x="201" y="236"/>
                  </a:lnTo>
                  <a:lnTo>
                    <a:pt x="201" y="236"/>
                  </a:lnTo>
                  <a:lnTo>
                    <a:pt x="199" y="236"/>
                  </a:lnTo>
                  <a:lnTo>
                    <a:pt x="199" y="236"/>
                  </a:lnTo>
                  <a:lnTo>
                    <a:pt x="199" y="234"/>
                  </a:lnTo>
                  <a:lnTo>
                    <a:pt x="199" y="234"/>
                  </a:lnTo>
                  <a:lnTo>
                    <a:pt x="199" y="234"/>
                  </a:lnTo>
                  <a:lnTo>
                    <a:pt x="199" y="234"/>
                  </a:lnTo>
                  <a:lnTo>
                    <a:pt x="199" y="234"/>
                  </a:lnTo>
                  <a:lnTo>
                    <a:pt x="199" y="234"/>
                  </a:lnTo>
                  <a:lnTo>
                    <a:pt x="197" y="234"/>
                  </a:lnTo>
                  <a:lnTo>
                    <a:pt x="197" y="234"/>
                  </a:lnTo>
                  <a:lnTo>
                    <a:pt x="197" y="234"/>
                  </a:lnTo>
                  <a:lnTo>
                    <a:pt x="197" y="234"/>
                  </a:lnTo>
                  <a:lnTo>
                    <a:pt x="197" y="234"/>
                  </a:lnTo>
                  <a:lnTo>
                    <a:pt x="197" y="234"/>
                  </a:lnTo>
                  <a:lnTo>
                    <a:pt x="197" y="234"/>
                  </a:lnTo>
                  <a:lnTo>
                    <a:pt x="197" y="234"/>
                  </a:lnTo>
                  <a:lnTo>
                    <a:pt x="197" y="234"/>
                  </a:lnTo>
                  <a:lnTo>
                    <a:pt x="197"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2" y="234"/>
                  </a:lnTo>
                  <a:lnTo>
                    <a:pt x="192" y="234"/>
                  </a:lnTo>
                  <a:lnTo>
                    <a:pt x="192" y="234"/>
                  </a:lnTo>
                  <a:lnTo>
                    <a:pt x="192" y="234"/>
                  </a:lnTo>
                  <a:lnTo>
                    <a:pt x="192" y="234"/>
                  </a:lnTo>
                  <a:lnTo>
                    <a:pt x="192" y="236"/>
                  </a:lnTo>
                  <a:lnTo>
                    <a:pt x="192" y="236"/>
                  </a:lnTo>
                  <a:lnTo>
                    <a:pt x="192" y="236"/>
                  </a:lnTo>
                  <a:lnTo>
                    <a:pt x="192" y="236"/>
                  </a:lnTo>
                  <a:lnTo>
                    <a:pt x="192" y="236"/>
                  </a:lnTo>
                  <a:lnTo>
                    <a:pt x="192" y="236"/>
                  </a:lnTo>
                  <a:lnTo>
                    <a:pt x="192" y="236"/>
                  </a:lnTo>
                  <a:lnTo>
                    <a:pt x="192" y="236"/>
                  </a:lnTo>
                  <a:lnTo>
                    <a:pt x="192" y="236"/>
                  </a:lnTo>
                  <a:lnTo>
                    <a:pt x="179" y="250"/>
                  </a:lnTo>
                  <a:close/>
                  <a:moveTo>
                    <a:pt x="262" y="278"/>
                  </a:moveTo>
                  <a:lnTo>
                    <a:pt x="289" y="292"/>
                  </a:lnTo>
                  <a:lnTo>
                    <a:pt x="287" y="296"/>
                  </a:lnTo>
                  <a:lnTo>
                    <a:pt x="287" y="296"/>
                  </a:lnTo>
                  <a:lnTo>
                    <a:pt x="286" y="296"/>
                  </a:lnTo>
                  <a:lnTo>
                    <a:pt x="286" y="296"/>
                  </a:lnTo>
                  <a:lnTo>
                    <a:pt x="286" y="296"/>
                  </a:lnTo>
                  <a:lnTo>
                    <a:pt x="286" y="296"/>
                  </a:lnTo>
                  <a:lnTo>
                    <a:pt x="284" y="296"/>
                  </a:lnTo>
                  <a:lnTo>
                    <a:pt x="284" y="296"/>
                  </a:lnTo>
                  <a:lnTo>
                    <a:pt x="284" y="294"/>
                  </a:lnTo>
                  <a:lnTo>
                    <a:pt x="284" y="294"/>
                  </a:lnTo>
                  <a:lnTo>
                    <a:pt x="284" y="294"/>
                  </a:lnTo>
                  <a:lnTo>
                    <a:pt x="282" y="294"/>
                  </a:lnTo>
                  <a:lnTo>
                    <a:pt x="282" y="294"/>
                  </a:lnTo>
                  <a:lnTo>
                    <a:pt x="282" y="294"/>
                  </a:lnTo>
                  <a:lnTo>
                    <a:pt x="282" y="294"/>
                  </a:lnTo>
                  <a:lnTo>
                    <a:pt x="282" y="294"/>
                  </a:lnTo>
                  <a:lnTo>
                    <a:pt x="282" y="294"/>
                  </a:lnTo>
                  <a:lnTo>
                    <a:pt x="280" y="294"/>
                  </a:lnTo>
                  <a:lnTo>
                    <a:pt x="280" y="294"/>
                  </a:lnTo>
                  <a:lnTo>
                    <a:pt x="280" y="294"/>
                  </a:lnTo>
                  <a:lnTo>
                    <a:pt x="280" y="294"/>
                  </a:lnTo>
                  <a:lnTo>
                    <a:pt x="280" y="294"/>
                  </a:lnTo>
                  <a:lnTo>
                    <a:pt x="280" y="294"/>
                  </a:lnTo>
                  <a:lnTo>
                    <a:pt x="280" y="294"/>
                  </a:lnTo>
                  <a:lnTo>
                    <a:pt x="280" y="294"/>
                  </a:lnTo>
                  <a:lnTo>
                    <a:pt x="280" y="294"/>
                  </a:lnTo>
                  <a:lnTo>
                    <a:pt x="280"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6"/>
                  </a:lnTo>
                  <a:lnTo>
                    <a:pt x="278" y="296"/>
                  </a:lnTo>
                  <a:lnTo>
                    <a:pt x="278" y="296"/>
                  </a:lnTo>
                  <a:lnTo>
                    <a:pt x="278" y="296"/>
                  </a:lnTo>
                  <a:lnTo>
                    <a:pt x="278" y="296"/>
                  </a:lnTo>
                  <a:lnTo>
                    <a:pt x="278" y="296"/>
                  </a:lnTo>
                  <a:lnTo>
                    <a:pt x="278" y="296"/>
                  </a:lnTo>
                  <a:lnTo>
                    <a:pt x="277" y="296"/>
                  </a:lnTo>
                  <a:lnTo>
                    <a:pt x="277" y="296"/>
                  </a:lnTo>
                  <a:lnTo>
                    <a:pt x="277" y="296"/>
                  </a:lnTo>
                  <a:lnTo>
                    <a:pt x="277" y="298"/>
                  </a:lnTo>
                  <a:lnTo>
                    <a:pt x="277" y="298"/>
                  </a:lnTo>
                  <a:lnTo>
                    <a:pt x="277" y="298"/>
                  </a:lnTo>
                  <a:lnTo>
                    <a:pt x="277" y="298"/>
                  </a:lnTo>
                  <a:lnTo>
                    <a:pt x="277" y="298"/>
                  </a:lnTo>
                  <a:lnTo>
                    <a:pt x="277" y="299"/>
                  </a:lnTo>
                  <a:lnTo>
                    <a:pt x="277" y="299"/>
                  </a:lnTo>
                  <a:lnTo>
                    <a:pt x="277" y="301"/>
                  </a:lnTo>
                  <a:lnTo>
                    <a:pt x="275" y="301"/>
                  </a:lnTo>
                  <a:lnTo>
                    <a:pt x="275" y="301"/>
                  </a:lnTo>
                  <a:lnTo>
                    <a:pt x="275" y="301"/>
                  </a:lnTo>
                  <a:lnTo>
                    <a:pt x="275" y="301"/>
                  </a:lnTo>
                  <a:lnTo>
                    <a:pt x="277" y="301"/>
                  </a:lnTo>
                  <a:lnTo>
                    <a:pt x="277" y="301"/>
                  </a:lnTo>
                  <a:lnTo>
                    <a:pt x="277" y="301"/>
                  </a:lnTo>
                  <a:lnTo>
                    <a:pt x="277" y="301"/>
                  </a:lnTo>
                  <a:lnTo>
                    <a:pt x="277" y="301"/>
                  </a:lnTo>
                  <a:lnTo>
                    <a:pt x="277" y="301"/>
                  </a:lnTo>
                  <a:lnTo>
                    <a:pt x="275" y="301"/>
                  </a:lnTo>
                  <a:lnTo>
                    <a:pt x="275" y="301"/>
                  </a:lnTo>
                  <a:lnTo>
                    <a:pt x="275" y="303"/>
                  </a:lnTo>
                  <a:lnTo>
                    <a:pt x="275" y="303"/>
                  </a:lnTo>
                  <a:lnTo>
                    <a:pt x="268" y="332"/>
                  </a:lnTo>
                  <a:lnTo>
                    <a:pt x="293" y="310"/>
                  </a:lnTo>
                  <a:lnTo>
                    <a:pt x="293" y="310"/>
                  </a:lnTo>
                  <a:lnTo>
                    <a:pt x="293" y="310"/>
                  </a:lnTo>
                  <a:lnTo>
                    <a:pt x="293" y="310"/>
                  </a:lnTo>
                  <a:lnTo>
                    <a:pt x="293" y="310"/>
                  </a:lnTo>
                  <a:lnTo>
                    <a:pt x="293" y="310"/>
                  </a:lnTo>
                  <a:lnTo>
                    <a:pt x="293" y="310"/>
                  </a:lnTo>
                  <a:lnTo>
                    <a:pt x="293" y="308"/>
                  </a:lnTo>
                  <a:lnTo>
                    <a:pt x="295" y="308"/>
                  </a:lnTo>
                  <a:lnTo>
                    <a:pt x="295" y="308"/>
                  </a:lnTo>
                  <a:lnTo>
                    <a:pt x="295" y="308"/>
                  </a:lnTo>
                  <a:lnTo>
                    <a:pt x="295" y="308"/>
                  </a:lnTo>
                  <a:lnTo>
                    <a:pt x="295" y="308"/>
                  </a:lnTo>
                  <a:lnTo>
                    <a:pt x="295" y="308"/>
                  </a:lnTo>
                  <a:lnTo>
                    <a:pt x="295" y="308"/>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1"/>
                  </a:lnTo>
                  <a:lnTo>
                    <a:pt x="295" y="301"/>
                  </a:lnTo>
                  <a:lnTo>
                    <a:pt x="295" y="301"/>
                  </a:lnTo>
                  <a:lnTo>
                    <a:pt x="295" y="301"/>
                  </a:lnTo>
                  <a:lnTo>
                    <a:pt x="293" y="301"/>
                  </a:lnTo>
                  <a:lnTo>
                    <a:pt x="293" y="301"/>
                  </a:lnTo>
                  <a:lnTo>
                    <a:pt x="293" y="301"/>
                  </a:lnTo>
                  <a:lnTo>
                    <a:pt x="293" y="299"/>
                  </a:lnTo>
                  <a:lnTo>
                    <a:pt x="293" y="299"/>
                  </a:lnTo>
                  <a:lnTo>
                    <a:pt x="293" y="299"/>
                  </a:lnTo>
                  <a:lnTo>
                    <a:pt x="291" y="299"/>
                  </a:lnTo>
                  <a:lnTo>
                    <a:pt x="291" y="299"/>
                  </a:lnTo>
                  <a:lnTo>
                    <a:pt x="291" y="299"/>
                  </a:lnTo>
                  <a:lnTo>
                    <a:pt x="291" y="298"/>
                  </a:lnTo>
                  <a:lnTo>
                    <a:pt x="293" y="296"/>
                  </a:lnTo>
                  <a:lnTo>
                    <a:pt x="311" y="307"/>
                  </a:lnTo>
                  <a:lnTo>
                    <a:pt x="309" y="310"/>
                  </a:lnTo>
                  <a:lnTo>
                    <a:pt x="309" y="310"/>
                  </a:lnTo>
                  <a:lnTo>
                    <a:pt x="309" y="310"/>
                  </a:lnTo>
                  <a:lnTo>
                    <a:pt x="309" y="310"/>
                  </a:lnTo>
                  <a:lnTo>
                    <a:pt x="309" y="310"/>
                  </a:lnTo>
                  <a:lnTo>
                    <a:pt x="309" y="310"/>
                  </a:lnTo>
                  <a:lnTo>
                    <a:pt x="309" y="310"/>
                  </a:lnTo>
                  <a:lnTo>
                    <a:pt x="309" y="308"/>
                  </a:lnTo>
                  <a:lnTo>
                    <a:pt x="309"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6" y="308"/>
                  </a:lnTo>
                  <a:lnTo>
                    <a:pt x="306" y="308"/>
                  </a:lnTo>
                  <a:lnTo>
                    <a:pt x="306" y="308"/>
                  </a:lnTo>
                  <a:lnTo>
                    <a:pt x="306" y="308"/>
                  </a:lnTo>
                  <a:lnTo>
                    <a:pt x="306" y="308"/>
                  </a:lnTo>
                  <a:lnTo>
                    <a:pt x="306" y="308"/>
                  </a:lnTo>
                  <a:lnTo>
                    <a:pt x="306" y="308"/>
                  </a:lnTo>
                  <a:lnTo>
                    <a:pt x="306" y="308"/>
                  </a:lnTo>
                  <a:lnTo>
                    <a:pt x="306" y="308"/>
                  </a:lnTo>
                  <a:lnTo>
                    <a:pt x="306"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2" y="308"/>
                  </a:lnTo>
                  <a:lnTo>
                    <a:pt x="302" y="308"/>
                  </a:lnTo>
                  <a:lnTo>
                    <a:pt x="302" y="308"/>
                  </a:lnTo>
                  <a:lnTo>
                    <a:pt x="302" y="308"/>
                  </a:lnTo>
                  <a:lnTo>
                    <a:pt x="302" y="310"/>
                  </a:lnTo>
                  <a:lnTo>
                    <a:pt x="302" y="310"/>
                  </a:lnTo>
                  <a:lnTo>
                    <a:pt x="302" y="310"/>
                  </a:lnTo>
                  <a:lnTo>
                    <a:pt x="302" y="310"/>
                  </a:lnTo>
                  <a:lnTo>
                    <a:pt x="300" y="310"/>
                  </a:lnTo>
                  <a:lnTo>
                    <a:pt x="300" y="310"/>
                  </a:lnTo>
                  <a:lnTo>
                    <a:pt x="300" y="310"/>
                  </a:lnTo>
                  <a:lnTo>
                    <a:pt x="300" y="310"/>
                  </a:lnTo>
                  <a:lnTo>
                    <a:pt x="300" y="310"/>
                  </a:lnTo>
                  <a:lnTo>
                    <a:pt x="298" y="312"/>
                  </a:lnTo>
                  <a:lnTo>
                    <a:pt x="298" y="312"/>
                  </a:lnTo>
                  <a:lnTo>
                    <a:pt x="255" y="348"/>
                  </a:lnTo>
                  <a:lnTo>
                    <a:pt x="250" y="345"/>
                  </a:lnTo>
                  <a:lnTo>
                    <a:pt x="260" y="305"/>
                  </a:lnTo>
                  <a:lnTo>
                    <a:pt x="228" y="332"/>
                  </a:lnTo>
                  <a:lnTo>
                    <a:pt x="221" y="328"/>
                  </a:lnTo>
                  <a:lnTo>
                    <a:pt x="235" y="276"/>
                  </a:lnTo>
                  <a:lnTo>
                    <a:pt x="235" y="276"/>
                  </a:lnTo>
                  <a:lnTo>
                    <a:pt x="235" y="276"/>
                  </a:lnTo>
                  <a:lnTo>
                    <a:pt x="235" y="274"/>
                  </a:lnTo>
                  <a:lnTo>
                    <a:pt x="235" y="274"/>
                  </a:lnTo>
                  <a:lnTo>
                    <a:pt x="235" y="274"/>
                  </a:lnTo>
                  <a:lnTo>
                    <a:pt x="235" y="272"/>
                  </a:lnTo>
                  <a:lnTo>
                    <a:pt x="235" y="272"/>
                  </a:lnTo>
                  <a:lnTo>
                    <a:pt x="235" y="272"/>
                  </a:lnTo>
                  <a:lnTo>
                    <a:pt x="237" y="272"/>
                  </a:lnTo>
                  <a:lnTo>
                    <a:pt x="237" y="270"/>
                  </a:lnTo>
                  <a:lnTo>
                    <a:pt x="237" y="270"/>
                  </a:lnTo>
                  <a:lnTo>
                    <a:pt x="237" y="270"/>
                  </a:lnTo>
                  <a:lnTo>
                    <a:pt x="237" y="270"/>
                  </a:lnTo>
                  <a:lnTo>
                    <a:pt x="237" y="270"/>
                  </a:lnTo>
                  <a:lnTo>
                    <a:pt x="237" y="269"/>
                  </a:lnTo>
                  <a:lnTo>
                    <a:pt x="237" y="269"/>
                  </a:lnTo>
                  <a:lnTo>
                    <a:pt x="237" y="269"/>
                  </a:lnTo>
                  <a:lnTo>
                    <a:pt x="235" y="269"/>
                  </a:lnTo>
                  <a:lnTo>
                    <a:pt x="235" y="269"/>
                  </a:lnTo>
                  <a:lnTo>
                    <a:pt x="235" y="269"/>
                  </a:lnTo>
                  <a:lnTo>
                    <a:pt x="235" y="269"/>
                  </a:lnTo>
                  <a:lnTo>
                    <a:pt x="235" y="269"/>
                  </a:lnTo>
                  <a:lnTo>
                    <a:pt x="235" y="269"/>
                  </a:lnTo>
                  <a:lnTo>
                    <a:pt x="235" y="269"/>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5"/>
                  </a:lnTo>
                  <a:lnTo>
                    <a:pt x="235" y="265"/>
                  </a:lnTo>
                  <a:lnTo>
                    <a:pt x="235" y="265"/>
                  </a:lnTo>
                  <a:lnTo>
                    <a:pt x="235" y="265"/>
                  </a:lnTo>
                  <a:lnTo>
                    <a:pt x="235" y="265"/>
                  </a:lnTo>
                  <a:lnTo>
                    <a:pt x="235" y="265"/>
                  </a:lnTo>
                  <a:lnTo>
                    <a:pt x="235" y="265"/>
                  </a:lnTo>
                  <a:lnTo>
                    <a:pt x="235" y="265"/>
                  </a:lnTo>
                  <a:lnTo>
                    <a:pt x="233" y="265"/>
                  </a:lnTo>
                  <a:lnTo>
                    <a:pt x="233" y="265"/>
                  </a:lnTo>
                  <a:lnTo>
                    <a:pt x="233" y="265"/>
                  </a:lnTo>
                  <a:lnTo>
                    <a:pt x="233" y="265"/>
                  </a:lnTo>
                  <a:lnTo>
                    <a:pt x="233" y="265"/>
                  </a:lnTo>
                  <a:lnTo>
                    <a:pt x="233" y="265"/>
                  </a:lnTo>
                  <a:lnTo>
                    <a:pt x="233" y="265"/>
                  </a:lnTo>
                  <a:lnTo>
                    <a:pt x="233" y="265"/>
                  </a:lnTo>
                  <a:lnTo>
                    <a:pt x="233" y="263"/>
                  </a:lnTo>
                  <a:lnTo>
                    <a:pt x="233" y="263"/>
                  </a:lnTo>
                  <a:lnTo>
                    <a:pt x="235" y="261"/>
                  </a:lnTo>
                  <a:lnTo>
                    <a:pt x="260" y="276"/>
                  </a:lnTo>
                  <a:lnTo>
                    <a:pt x="259" y="279"/>
                  </a:lnTo>
                  <a:lnTo>
                    <a:pt x="259" y="279"/>
                  </a:lnTo>
                  <a:lnTo>
                    <a:pt x="257" y="278"/>
                  </a:lnTo>
                  <a:lnTo>
                    <a:pt x="257" y="278"/>
                  </a:lnTo>
                  <a:lnTo>
                    <a:pt x="257" y="278"/>
                  </a:lnTo>
                  <a:lnTo>
                    <a:pt x="257" y="278"/>
                  </a:lnTo>
                  <a:lnTo>
                    <a:pt x="257" y="278"/>
                  </a:lnTo>
                  <a:lnTo>
                    <a:pt x="255" y="278"/>
                  </a:lnTo>
                  <a:lnTo>
                    <a:pt x="255" y="278"/>
                  </a:lnTo>
                  <a:lnTo>
                    <a:pt x="255" y="278"/>
                  </a:lnTo>
                  <a:lnTo>
                    <a:pt x="255" y="278"/>
                  </a:lnTo>
                  <a:lnTo>
                    <a:pt x="255" y="278"/>
                  </a:lnTo>
                  <a:lnTo>
                    <a:pt x="255" y="278"/>
                  </a:lnTo>
                  <a:lnTo>
                    <a:pt x="253" y="278"/>
                  </a:lnTo>
                  <a:lnTo>
                    <a:pt x="253" y="278"/>
                  </a:lnTo>
                  <a:lnTo>
                    <a:pt x="253" y="278"/>
                  </a:lnTo>
                  <a:lnTo>
                    <a:pt x="253" y="276"/>
                  </a:lnTo>
                  <a:lnTo>
                    <a:pt x="253" y="276"/>
                  </a:lnTo>
                  <a:lnTo>
                    <a:pt x="253" y="276"/>
                  </a:lnTo>
                  <a:lnTo>
                    <a:pt x="253" y="276"/>
                  </a:lnTo>
                  <a:lnTo>
                    <a:pt x="253"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0" y="278"/>
                  </a:lnTo>
                  <a:lnTo>
                    <a:pt x="250" y="278"/>
                  </a:lnTo>
                  <a:lnTo>
                    <a:pt x="250" y="278"/>
                  </a:lnTo>
                  <a:lnTo>
                    <a:pt x="250" y="278"/>
                  </a:lnTo>
                  <a:lnTo>
                    <a:pt x="250" y="279"/>
                  </a:lnTo>
                  <a:lnTo>
                    <a:pt x="250" y="279"/>
                  </a:lnTo>
                  <a:lnTo>
                    <a:pt x="250" y="279"/>
                  </a:lnTo>
                  <a:lnTo>
                    <a:pt x="250" y="279"/>
                  </a:lnTo>
                  <a:lnTo>
                    <a:pt x="250" y="279"/>
                  </a:lnTo>
                  <a:lnTo>
                    <a:pt x="250" y="279"/>
                  </a:lnTo>
                  <a:lnTo>
                    <a:pt x="250" y="279"/>
                  </a:lnTo>
                  <a:lnTo>
                    <a:pt x="250" y="281"/>
                  </a:lnTo>
                  <a:lnTo>
                    <a:pt x="250" y="281"/>
                  </a:lnTo>
                  <a:lnTo>
                    <a:pt x="250" y="281"/>
                  </a:lnTo>
                  <a:lnTo>
                    <a:pt x="250" y="281"/>
                  </a:lnTo>
                  <a:lnTo>
                    <a:pt x="250" y="281"/>
                  </a:lnTo>
                  <a:lnTo>
                    <a:pt x="250" y="281"/>
                  </a:lnTo>
                  <a:lnTo>
                    <a:pt x="250" y="281"/>
                  </a:lnTo>
                  <a:lnTo>
                    <a:pt x="250" y="283"/>
                  </a:lnTo>
                  <a:lnTo>
                    <a:pt x="248" y="283"/>
                  </a:lnTo>
                  <a:lnTo>
                    <a:pt x="248" y="283"/>
                  </a:lnTo>
                  <a:lnTo>
                    <a:pt x="241" y="314"/>
                  </a:lnTo>
                  <a:lnTo>
                    <a:pt x="262" y="296"/>
                  </a:lnTo>
                  <a:lnTo>
                    <a:pt x="264" y="290"/>
                  </a:lnTo>
                  <a:lnTo>
                    <a:pt x="264" y="290"/>
                  </a:lnTo>
                  <a:lnTo>
                    <a:pt x="264" y="290"/>
                  </a:lnTo>
                  <a:lnTo>
                    <a:pt x="264" y="290"/>
                  </a:lnTo>
                  <a:lnTo>
                    <a:pt x="264" y="290"/>
                  </a:lnTo>
                  <a:lnTo>
                    <a:pt x="264" y="288"/>
                  </a:lnTo>
                  <a:lnTo>
                    <a:pt x="264" y="288"/>
                  </a:lnTo>
                  <a:lnTo>
                    <a:pt x="264" y="288"/>
                  </a:lnTo>
                  <a:lnTo>
                    <a:pt x="264" y="288"/>
                  </a:lnTo>
                  <a:lnTo>
                    <a:pt x="264" y="287"/>
                  </a:lnTo>
                  <a:lnTo>
                    <a:pt x="264" y="287"/>
                  </a:lnTo>
                  <a:lnTo>
                    <a:pt x="264" y="287"/>
                  </a:lnTo>
                  <a:lnTo>
                    <a:pt x="264" y="287"/>
                  </a:lnTo>
                  <a:lnTo>
                    <a:pt x="264" y="287"/>
                  </a:lnTo>
                  <a:lnTo>
                    <a:pt x="264" y="285"/>
                  </a:lnTo>
                  <a:lnTo>
                    <a:pt x="264" y="285"/>
                  </a:lnTo>
                  <a:lnTo>
                    <a:pt x="264" y="285"/>
                  </a:lnTo>
                  <a:lnTo>
                    <a:pt x="264" y="285"/>
                  </a:lnTo>
                  <a:lnTo>
                    <a:pt x="264" y="285"/>
                  </a:lnTo>
                  <a:lnTo>
                    <a:pt x="264" y="285"/>
                  </a:lnTo>
                  <a:lnTo>
                    <a:pt x="264" y="285"/>
                  </a:lnTo>
                  <a:lnTo>
                    <a:pt x="264" y="285"/>
                  </a:lnTo>
                  <a:lnTo>
                    <a:pt x="264" y="285"/>
                  </a:lnTo>
                  <a:lnTo>
                    <a:pt x="264" y="283"/>
                  </a:lnTo>
                  <a:lnTo>
                    <a:pt x="264" y="283"/>
                  </a:lnTo>
                  <a:lnTo>
                    <a:pt x="264" y="283"/>
                  </a:lnTo>
                  <a:lnTo>
                    <a:pt x="264" y="283"/>
                  </a:lnTo>
                  <a:lnTo>
                    <a:pt x="264" y="283"/>
                  </a:lnTo>
                  <a:lnTo>
                    <a:pt x="264" y="283"/>
                  </a:lnTo>
                  <a:lnTo>
                    <a:pt x="264" y="283"/>
                  </a:lnTo>
                  <a:lnTo>
                    <a:pt x="262" y="283"/>
                  </a:lnTo>
                  <a:lnTo>
                    <a:pt x="262" y="283"/>
                  </a:lnTo>
                  <a:lnTo>
                    <a:pt x="262" y="283"/>
                  </a:lnTo>
                  <a:lnTo>
                    <a:pt x="262" y="283"/>
                  </a:lnTo>
                  <a:lnTo>
                    <a:pt x="262" y="283"/>
                  </a:lnTo>
                  <a:lnTo>
                    <a:pt x="262" y="283"/>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0" y="281"/>
                  </a:lnTo>
                  <a:lnTo>
                    <a:pt x="260" y="281"/>
                  </a:lnTo>
                  <a:lnTo>
                    <a:pt x="260" y="281"/>
                  </a:lnTo>
                  <a:lnTo>
                    <a:pt x="260" y="281"/>
                  </a:lnTo>
                  <a:lnTo>
                    <a:pt x="260" y="281"/>
                  </a:lnTo>
                  <a:lnTo>
                    <a:pt x="260" y="281"/>
                  </a:lnTo>
                  <a:lnTo>
                    <a:pt x="262" y="278"/>
                  </a:lnTo>
                  <a:close/>
                  <a:moveTo>
                    <a:pt x="371" y="330"/>
                  </a:moveTo>
                  <a:lnTo>
                    <a:pt x="363" y="352"/>
                  </a:lnTo>
                  <a:lnTo>
                    <a:pt x="358" y="352"/>
                  </a:lnTo>
                  <a:lnTo>
                    <a:pt x="358" y="352"/>
                  </a:lnTo>
                  <a:lnTo>
                    <a:pt x="360" y="350"/>
                  </a:lnTo>
                  <a:lnTo>
                    <a:pt x="360" y="350"/>
                  </a:lnTo>
                  <a:lnTo>
                    <a:pt x="360" y="350"/>
                  </a:lnTo>
                  <a:lnTo>
                    <a:pt x="360" y="348"/>
                  </a:lnTo>
                  <a:lnTo>
                    <a:pt x="360" y="348"/>
                  </a:lnTo>
                  <a:lnTo>
                    <a:pt x="360" y="348"/>
                  </a:lnTo>
                  <a:lnTo>
                    <a:pt x="360" y="346"/>
                  </a:lnTo>
                  <a:lnTo>
                    <a:pt x="360" y="346"/>
                  </a:lnTo>
                  <a:lnTo>
                    <a:pt x="360" y="346"/>
                  </a:lnTo>
                  <a:lnTo>
                    <a:pt x="360" y="345"/>
                  </a:lnTo>
                  <a:lnTo>
                    <a:pt x="360" y="345"/>
                  </a:lnTo>
                  <a:lnTo>
                    <a:pt x="360" y="345"/>
                  </a:lnTo>
                  <a:lnTo>
                    <a:pt x="360" y="345"/>
                  </a:lnTo>
                  <a:lnTo>
                    <a:pt x="360" y="343"/>
                  </a:lnTo>
                  <a:lnTo>
                    <a:pt x="360" y="343"/>
                  </a:lnTo>
                  <a:lnTo>
                    <a:pt x="358" y="343"/>
                  </a:lnTo>
                  <a:lnTo>
                    <a:pt x="358" y="341"/>
                  </a:lnTo>
                  <a:lnTo>
                    <a:pt x="358" y="341"/>
                  </a:lnTo>
                  <a:lnTo>
                    <a:pt x="358" y="341"/>
                  </a:lnTo>
                  <a:lnTo>
                    <a:pt x="358" y="341"/>
                  </a:lnTo>
                  <a:lnTo>
                    <a:pt x="358" y="339"/>
                  </a:lnTo>
                  <a:lnTo>
                    <a:pt x="358" y="339"/>
                  </a:lnTo>
                  <a:lnTo>
                    <a:pt x="358" y="339"/>
                  </a:lnTo>
                  <a:lnTo>
                    <a:pt x="358" y="339"/>
                  </a:lnTo>
                  <a:lnTo>
                    <a:pt x="358" y="337"/>
                  </a:lnTo>
                  <a:lnTo>
                    <a:pt x="358" y="337"/>
                  </a:lnTo>
                  <a:lnTo>
                    <a:pt x="358" y="337"/>
                  </a:lnTo>
                  <a:lnTo>
                    <a:pt x="358" y="337"/>
                  </a:lnTo>
                  <a:lnTo>
                    <a:pt x="358" y="336"/>
                  </a:lnTo>
                  <a:lnTo>
                    <a:pt x="356" y="336"/>
                  </a:lnTo>
                  <a:lnTo>
                    <a:pt x="356" y="336"/>
                  </a:lnTo>
                  <a:lnTo>
                    <a:pt x="356" y="336"/>
                  </a:lnTo>
                  <a:lnTo>
                    <a:pt x="356" y="334"/>
                  </a:lnTo>
                  <a:lnTo>
                    <a:pt x="356" y="334"/>
                  </a:lnTo>
                  <a:lnTo>
                    <a:pt x="356" y="334"/>
                  </a:lnTo>
                  <a:lnTo>
                    <a:pt x="356" y="334"/>
                  </a:lnTo>
                  <a:lnTo>
                    <a:pt x="356" y="334"/>
                  </a:lnTo>
                  <a:lnTo>
                    <a:pt x="354" y="332"/>
                  </a:lnTo>
                  <a:lnTo>
                    <a:pt x="354" y="332"/>
                  </a:lnTo>
                  <a:lnTo>
                    <a:pt x="354" y="332"/>
                  </a:lnTo>
                  <a:lnTo>
                    <a:pt x="354" y="332"/>
                  </a:lnTo>
                  <a:lnTo>
                    <a:pt x="354" y="332"/>
                  </a:lnTo>
                  <a:lnTo>
                    <a:pt x="354" y="330"/>
                  </a:lnTo>
                  <a:lnTo>
                    <a:pt x="352" y="330"/>
                  </a:lnTo>
                  <a:lnTo>
                    <a:pt x="352" y="330"/>
                  </a:lnTo>
                  <a:lnTo>
                    <a:pt x="352" y="330"/>
                  </a:lnTo>
                  <a:lnTo>
                    <a:pt x="352" y="330"/>
                  </a:lnTo>
                  <a:lnTo>
                    <a:pt x="352" y="330"/>
                  </a:lnTo>
                  <a:lnTo>
                    <a:pt x="352" y="328"/>
                  </a:lnTo>
                  <a:lnTo>
                    <a:pt x="351" y="328"/>
                  </a:lnTo>
                  <a:lnTo>
                    <a:pt x="351" y="328"/>
                  </a:lnTo>
                  <a:lnTo>
                    <a:pt x="351" y="328"/>
                  </a:lnTo>
                  <a:lnTo>
                    <a:pt x="351" y="328"/>
                  </a:lnTo>
                  <a:lnTo>
                    <a:pt x="349" y="328"/>
                  </a:lnTo>
                  <a:lnTo>
                    <a:pt x="349" y="328"/>
                  </a:lnTo>
                  <a:lnTo>
                    <a:pt x="349" y="327"/>
                  </a:lnTo>
                  <a:lnTo>
                    <a:pt x="349" y="327"/>
                  </a:lnTo>
                  <a:lnTo>
                    <a:pt x="349" y="327"/>
                  </a:lnTo>
                  <a:lnTo>
                    <a:pt x="347" y="327"/>
                  </a:lnTo>
                  <a:lnTo>
                    <a:pt x="347" y="327"/>
                  </a:lnTo>
                  <a:lnTo>
                    <a:pt x="347" y="327"/>
                  </a:lnTo>
                  <a:lnTo>
                    <a:pt x="347" y="327"/>
                  </a:lnTo>
                  <a:lnTo>
                    <a:pt x="345" y="327"/>
                  </a:lnTo>
                  <a:lnTo>
                    <a:pt x="345" y="325"/>
                  </a:lnTo>
                  <a:lnTo>
                    <a:pt x="345" y="325"/>
                  </a:lnTo>
                  <a:lnTo>
                    <a:pt x="345" y="325"/>
                  </a:lnTo>
                  <a:lnTo>
                    <a:pt x="345" y="325"/>
                  </a:lnTo>
                  <a:lnTo>
                    <a:pt x="343" y="325"/>
                  </a:lnTo>
                  <a:lnTo>
                    <a:pt x="343" y="325"/>
                  </a:lnTo>
                  <a:lnTo>
                    <a:pt x="343" y="325"/>
                  </a:lnTo>
                  <a:lnTo>
                    <a:pt x="343" y="325"/>
                  </a:lnTo>
                  <a:lnTo>
                    <a:pt x="343" y="325"/>
                  </a:lnTo>
                  <a:lnTo>
                    <a:pt x="342" y="325"/>
                  </a:lnTo>
                  <a:lnTo>
                    <a:pt x="342" y="325"/>
                  </a:lnTo>
                  <a:lnTo>
                    <a:pt x="342" y="325"/>
                  </a:lnTo>
                  <a:lnTo>
                    <a:pt x="342" y="325"/>
                  </a:lnTo>
                  <a:lnTo>
                    <a:pt x="342" y="325"/>
                  </a:lnTo>
                  <a:lnTo>
                    <a:pt x="342" y="325"/>
                  </a:lnTo>
                  <a:lnTo>
                    <a:pt x="342" y="325"/>
                  </a:lnTo>
                  <a:lnTo>
                    <a:pt x="342" y="325"/>
                  </a:lnTo>
                  <a:lnTo>
                    <a:pt x="342" y="325"/>
                  </a:lnTo>
                  <a:lnTo>
                    <a:pt x="342"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8"/>
                  </a:lnTo>
                  <a:lnTo>
                    <a:pt x="336" y="328"/>
                  </a:lnTo>
                  <a:lnTo>
                    <a:pt x="336" y="328"/>
                  </a:lnTo>
                  <a:lnTo>
                    <a:pt x="336" y="328"/>
                  </a:lnTo>
                  <a:lnTo>
                    <a:pt x="329" y="345"/>
                  </a:lnTo>
                  <a:lnTo>
                    <a:pt x="329" y="345"/>
                  </a:lnTo>
                  <a:lnTo>
                    <a:pt x="329" y="345"/>
                  </a:lnTo>
                  <a:lnTo>
                    <a:pt x="329" y="345"/>
                  </a:lnTo>
                  <a:lnTo>
                    <a:pt x="331" y="346"/>
                  </a:lnTo>
                  <a:lnTo>
                    <a:pt x="331" y="346"/>
                  </a:lnTo>
                  <a:lnTo>
                    <a:pt x="331" y="346"/>
                  </a:lnTo>
                  <a:lnTo>
                    <a:pt x="331" y="346"/>
                  </a:lnTo>
                  <a:lnTo>
                    <a:pt x="331" y="346"/>
                  </a:lnTo>
                  <a:lnTo>
                    <a:pt x="333" y="346"/>
                  </a:lnTo>
                  <a:lnTo>
                    <a:pt x="333" y="346"/>
                  </a:lnTo>
                  <a:lnTo>
                    <a:pt x="333" y="346"/>
                  </a:lnTo>
                  <a:lnTo>
                    <a:pt x="333" y="346"/>
                  </a:lnTo>
                  <a:lnTo>
                    <a:pt x="333" y="346"/>
                  </a:lnTo>
                  <a:lnTo>
                    <a:pt x="333" y="346"/>
                  </a:lnTo>
                  <a:lnTo>
                    <a:pt x="334" y="346"/>
                  </a:lnTo>
                  <a:lnTo>
                    <a:pt x="334" y="346"/>
                  </a:lnTo>
                  <a:lnTo>
                    <a:pt x="334" y="346"/>
                  </a:lnTo>
                  <a:lnTo>
                    <a:pt x="334" y="346"/>
                  </a:lnTo>
                  <a:lnTo>
                    <a:pt x="334" y="346"/>
                  </a:lnTo>
                  <a:lnTo>
                    <a:pt x="334" y="346"/>
                  </a:lnTo>
                  <a:lnTo>
                    <a:pt x="336" y="346"/>
                  </a:lnTo>
                  <a:lnTo>
                    <a:pt x="336" y="346"/>
                  </a:lnTo>
                  <a:lnTo>
                    <a:pt x="336" y="346"/>
                  </a:lnTo>
                  <a:lnTo>
                    <a:pt x="336" y="346"/>
                  </a:lnTo>
                  <a:lnTo>
                    <a:pt x="336" y="346"/>
                  </a:lnTo>
                  <a:lnTo>
                    <a:pt x="336" y="346"/>
                  </a:lnTo>
                  <a:lnTo>
                    <a:pt x="338" y="346"/>
                  </a:lnTo>
                  <a:lnTo>
                    <a:pt x="338" y="346"/>
                  </a:lnTo>
                  <a:lnTo>
                    <a:pt x="338" y="346"/>
                  </a:lnTo>
                  <a:lnTo>
                    <a:pt x="338" y="346"/>
                  </a:lnTo>
                  <a:lnTo>
                    <a:pt x="338" y="346"/>
                  </a:lnTo>
                  <a:lnTo>
                    <a:pt x="338" y="346"/>
                  </a:lnTo>
                  <a:lnTo>
                    <a:pt x="340" y="346"/>
                  </a:lnTo>
                  <a:lnTo>
                    <a:pt x="340" y="346"/>
                  </a:lnTo>
                  <a:lnTo>
                    <a:pt x="340" y="346"/>
                  </a:lnTo>
                  <a:lnTo>
                    <a:pt x="340" y="346"/>
                  </a:lnTo>
                  <a:lnTo>
                    <a:pt x="340" y="346"/>
                  </a:lnTo>
                  <a:lnTo>
                    <a:pt x="340" y="346"/>
                  </a:lnTo>
                  <a:lnTo>
                    <a:pt x="340" y="346"/>
                  </a:lnTo>
                  <a:lnTo>
                    <a:pt x="342" y="346"/>
                  </a:lnTo>
                  <a:lnTo>
                    <a:pt x="342" y="346"/>
                  </a:lnTo>
                  <a:lnTo>
                    <a:pt x="342" y="346"/>
                  </a:lnTo>
                  <a:lnTo>
                    <a:pt x="342" y="346"/>
                  </a:lnTo>
                  <a:lnTo>
                    <a:pt x="342" y="345"/>
                  </a:lnTo>
                  <a:lnTo>
                    <a:pt x="342" y="345"/>
                  </a:lnTo>
                  <a:lnTo>
                    <a:pt x="342" y="345"/>
                  </a:lnTo>
                  <a:lnTo>
                    <a:pt x="343" y="345"/>
                  </a:lnTo>
                  <a:lnTo>
                    <a:pt x="343" y="345"/>
                  </a:lnTo>
                  <a:lnTo>
                    <a:pt x="343" y="345"/>
                  </a:lnTo>
                  <a:lnTo>
                    <a:pt x="343" y="345"/>
                  </a:lnTo>
                  <a:lnTo>
                    <a:pt x="343" y="345"/>
                  </a:lnTo>
                  <a:lnTo>
                    <a:pt x="343" y="345"/>
                  </a:lnTo>
                  <a:lnTo>
                    <a:pt x="343" y="343"/>
                  </a:lnTo>
                  <a:lnTo>
                    <a:pt x="345" y="343"/>
                  </a:lnTo>
                  <a:lnTo>
                    <a:pt x="345" y="343"/>
                  </a:lnTo>
                  <a:lnTo>
                    <a:pt x="345" y="343"/>
                  </a:lnTo>
                  <a:lnTo>
                    <a:pt x="345" y="343"/>
                  </a:lnTo>
                  <a:lnTo>
                    <a:pt x="345" y="343"/>
                  </a:lnTo>
                  <a:lnTo>
                    <a:pt x="345" y="343"/>
                  </a:lnTo>
                  <a:lnTo>
                    <a:pt x="345" y="341"/>
                  </a:lnTo>
                  <a:lnTo>
                    <a:pt x="345" y="341"/>
                  </a:lnTo>
                  <a:lnTo>
                    <a:pt x="347" y="341"/>
                  </a:lnTo>
                  <a:lnTo>
                    <a:pt x="347" y="341"/>
                  </a:lnTo>
                  <a:lnTo>
                    <a:pt x="347" y="341"/>
                  </a:lnTo>
                  <a:lnTo>
                    <a:pt x="347" y="341"/>
                  </a:lnTo>
                  <a:lnTo>
                    <a:pt x="351" y="341"/>
                  </a:lnTo>
                  <a:lnTo>
                    <a:pt x="340" y="366"/>
                  </a:lnTo>
                  <a:lnTo>
                    <a:pt x="338" y="365"/>
                  </a:lnTo>
                  <a:lnTo>
                    <a:pt x="338" y="365"/>
                  </a:lnTo>
                  <a:lnTo>
                    <a:pt x="338" y="365"/>
                  </a:lnTo>
                  <a:lnTo>
                    <a:pt x="338" y="365"/>
                  </a:lnTo>
                  <a:lnTo>
                    <a:pt x="338" y="363"/>
                  </a:lnTo>
                  <a:lnTo>
                    <a:pt x="338" y="363"/>
                  </a:lnTo>
                  <a:lnTo>
                    <a:pt x="338" y="363"/>
                  </a:lnTo>
                  <a:lnTo>
                    <a:pt x="338" y="363"/>
                  </a:lnTo>
                  <a:lnTo>
                    <a:pt x="338" y="363"/>
                  </a:lnTo>
                  <a:lnTo>
                    <a:pt x="338" y="361"/>
                  </a:lnTo>
                  <a:lnTo>
                    <a:pt x="338" y="361"/>
                  </a:lnTo>
                  <a:lnTo>
                    <a:pt x="338" y="361"/>
                  </a:lnTo>
                  <a:lnTo>
                    <a:pt x="338" y="361"/>
                  </a:lnTo>
                  <a:lnTo>
                    <a:pt x="338" y="361"/>
                  </a:lnTo>
                  <a:lnTo>
                    <a:pt x="338" y="361"/>
                  </a:lnTo>
                  <a:lnTo>
                    <a:pt x="338" y="359"/>
                  </a:lnTo>
                  <a:lnTo>
                    <a:pt x="338" y="359"/>
                  </a:lnTo>
                  <a:lnTo>
                    <a:pt x="338" y="359"/>
                  </a:lnTo>
                  <a:lnTo>
                    <a:pt x="338" y="359"/>
                  </a:lnTo>
                  <a:lnTo>
                    <a:pt x="338" y="359"/>
                  </a:lnTo>
                  <a:lnTo>
                    <a:pt x="338" y="357"/>
                  </a:lnTo>
                  <a:lnTo>
                    <a:pt x="338" y="357"/>
                  </a:lnTo>
                  <a:lnTo>
                    <a:pt x="336" y="357"/>
                  </a:lnTo>
                  <a:lnTo>
                    <a:pt x="336" y="357"/>
                  </a:lnTo>
                  <a:lnTo>
                    <a:pt x="336" y="357"/>
                  </a:lnTo>
                  <a:lnTo>
                    <a:pt x="336" y="357"/>
                  </a:lnTo>
                  <a:lnTo>
                    <a:pt x="336" y="357"/>
                  </a:lnTo>
                  <a:lnTo>
                    <a:pt x="336" y="356"/>
                  </a:lnTo>
                  <a:lnTo>
                    <a:pt x="336" y="356"/>
                  </a:lnTo>
                  <a:lnTo>
                    <a:pt x="336" y="356"/>
                  </a:lnTo>
                  <a:lnTo>
                    <a:pt x="336" y="356"/>
                  </a:lnTo>
                  <a:lnTo>
                    <a:pt x="336" y="356"/>
                  </a:lnTo>
                  <a:lnTo>
                    <a:pt x="336" y="356"/>
                  </a:lnTo>
                  <a:lnTo>
                    <a:pt x="336" y="356"/>
                  </a:lnTo>
                  <a:lnTo>
                    <a:pt x="336" y="354"/>
                  </a:lnTo>
                  <a:lnTo>
                    <a:pt x="336" y="354"/>
                  </a:lnTo>
                  <a:lnTo>
                    <a:pt x="336" y="354"/>
                  </a:lnTo>
                  <a:lnTo>
                    <a:pt x="334" y="354"/>
                  </a:lnTo>
                  <a:lnTo>
                    <a:pt x="334" y="354"/>
                  </a:lnTo>
                  <a:lnTo>
                    <a:pt x="334" y="354"/>
                  </a:lnTo>
                  <a:lnTo>
                    <a:pt x="334" y="354"/>
                  </a:lnTo>
                  <a:lnTo>
                    <a:pt x="334" y="352"/>
                  </a:lnTo>
                  <a:lnTo>
                    <a:pt x="334" y="352"/>
                  </a:lnTo>
                  <a:lnTo>
                    <a:pt x="334" y="352"/>
                  </a:lnTo>
                  <a:lnTo>
                    <a:pt x="334" y="352"/>
                  </a:lnTo>
                  <a:lnTo>
                    <a:pt x="334" y="352"/>
                  </a:lnTo>
                  <a:lnTo>
                    <a:pt x="333" y="352"/>
                  </a:lnTo>
                  <a:lnTo>
                    <a:pt x="333" y="352"/>
                  </a:lnTo>
                  <a:lnTo>
                    <a:pt x="333" y="352"/>
                  </a:lnTo>
                  <a:lnTo>
                    <a:pt x="333" y="352"/>
                  </a:lnTo>
                  <a:lnTo>
                    <a:pt x="333" y="352"/>
                  </a:lnTo>
                  <a:lnTo>
                    <a:pt x="333" y="350"/>
                  </a:lnTo>
                  <a:lnTo>
                    <a:pt x="333" y="350"/>
                  </a:lnTo>
                  <a:lnTo>
                    <a:pt x="331" y="350"/>
                  </a:lnTo>
                  <a:lnTo>
                    <a:pt x="331" y="350"/>
                  </a:lnTo>
                  <a:lnTo>
                    <a:pt x="331" y="350"/>
                  </a:lnTo>
                  <a:lnTo>
                    <a:pt x="331" y="350"/>
                  </a:lnTo>
                  <a:lnTo>
                    <a:pt x="331" y="350"/>
                  </a:lnTo>
                  <a:lnTo>
                    <a:pt x="331" y="350"/>
                  </a:lnTo>
                  <a:lnTo>
                    <a:pt x="329" y="350"/>
                  </a:lnTo>
                  <a:lnTo>
                    <a:pt x="329" y="350"/>
                  </a:lnTo>
                  <a:lnTo>
                    <a:pt x="329" y="350"/>
                  </a:lnTo>
                  <a:lnTo>
                    <a:pt x="329" y="350"/>
                  </a:lnTo>
                  <a:lnTo>
                    <a:pt x="329" y="348"/>
                  </a:lnTo>
                  <a:lnTo>
                    <a:pt x="327" y="348"/>
                  </a:lnTo>
                  <a:lnTo>
                    <a:pt x="327" y="348"/>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5"/>
                  </a:lnTo>
                  <a:lnTo>
                    <a:pt x="320" y="375"/>
                  </a:lnTo>
                  <a:lnTo>
                    <a:pt x="320" y="375"/>
                  </a:lnTo>
                  <a:lnTo>
                    <a:pt x="320" y="375"/>
                  </a:lnTo>
                  <a:lnTo>
                    <a:pt x="320" y="375"/>
                  </a:lnTo>
                  <a:lnTo>
                    <a:pt x="320" y="375"/>
                  </a:lnTo>
                  <a:lnTo>
                    <a:pt x="320" y="375"/>
                  </a:lnTo>
                  <a:lnTo>
                    <a:pt x="322" y="375"/>
                  </a:lnTo>
                  <a:lnTo>
                    <a:pt x="322" y="375"/>
                  </a:lnTo>
                  <a:lnTo>
                    <a:pt x="322" y="375"/>
                  </a:lnTo>
                  <a:lnTo>
                    <a:pt x="322" y="375"/>
                  </a:lnTo>
                  <a:lnTo>
                    <a:pt x="322" y="375"/>
                  </a:lnTo>
                  <a:lnTo>
                    <a:pt x="322" y="375"/>
                  </a:lnTo>
                  <a:lnTo>
                    <a:pt x="322" y="375"/>
                  </a:lnTo>
                  <a:lnTo>
                    <a:pt x="322" y="377"/>
                  </a:lnTo>
                  <a:lnTo>
                    <a:pt x="322" y="377"/>
                  </a:lnTo>
                  <a:lnTo>
                    <a:pt x="324" y="377"/>
                  </a:lnTo>
                  <a:lnTo>
                    <a:pt x="324" y="377"/>
                  </a:lnTo>
                  <a:lnTo>
                    <a:pt x="324" y="377"/>
                  </a:lnTo>
                  <a:lnTo>
                    <a:pt x="324" y="377"/>
                  </a:lnTo>
                  <a:lnTo>
                    <a:pt x="325" y="377"/>
                  </a:lnTo>
                  <a:lnTo>
                    <a:pt x="325" y="377"/>
                  </a:lnTo>
                  <a:lnTo>
                    <a:pt x="325" y="377"/>
                  </a:lnTo>
                  <a:lnTo>
                    <a:pt x="325" y="377"/>
                  </a:lnTo>
                  <a:lnTo>
                    <a:pt x="325" y="377"/>
                  </a:lnTo>
                  <a:lnTo>
                    <a:pt x="327" y="379"/>
                  </a:lnTo>
                  <a:lnTo>
                    <a:pt x="327" y="379"/>
                  </a:lnTo>
                  <a:lnTo>
                    <a:pt x="327" y="379"/>
                  </a:lnTo>
                  <a:lnTo>
                    <a:pt x="329" y="379"/>
                  </a:lnTo>
                  <a:lnTo>
                    <a:pt x="329" y="379"/>
                  </a:lnTo>
                  <a:lnTo>
                    <a:pt x="329" y="379"/>
                  </a:lnTo>
                  <a:lnTo>
                    <a:pt x="329" y="379"/>
                  </a:lnTo>
                  <a:lnTo>
                    <a:pt x="331" y="379"/>
                  </a:lnTo>
                  <a:lnTo>
                    <a:pt x="331" y="379"/>
                  </a:lnTo>
                  <a:lnTo>
                    <a:pt x="331" y="379"/>
                  </a:lnTo>
                  <a:lnTo>
                    <a:pt x="333" y="379"/>
                  </a:lnTo>
                  <a:lnTo>
                    <a:pt x="333" y="379"/>
                  </a:lnTo>
                  <a:lnTo>
                    <a:pt x="333" y="379"/>
                  </a:lnTo>
                  <a:lnTo>
                    <a:pt x="333" y="379"/>
                  </a:lnTo>
                  <a:lnTo>
                    <a:pt x="334" y="379"/>
                  </a:lnTo>
                  <a:lnTo>
                    <a:pt x="334" y="379"/>
                  </a:lnTo>
                  <a:lnTo>
                    <a:pt x="334" y="379"/>
                  </a:lnTo>
                  <a:lnTo>
                    <a:pt x="336" y="379"/>
                  </a:lnTo>
                  <a:lnTo>
                    <a:pt x="336" y="379"/>
                  </a:lnTo>
                  <a:lnTo>
                    <a:pt x="336" y="379"/>
                  </a:lnTo>
                  <a:lnTo>
                    <a:pt x="336" y="379"/>
                  </a:lnTo>
                  <a:lnTo>
                    <a:pt x="338" y="379"/>
                  </a:lnTo>
                  <a:lnTo>
                    <a:pt x="338" y="379"/>
                  </a:lnTo>
                  <a:lnTo>
                    <a:pt x="338" y="379"/>
                  </a:lnTo>
                  <a:lnTo>
                    <a:pt x="338" y="379"/>
                  </a:lnTo>
                  <a:lnTo>
                    <a:pt x="340" y="379"/>
                  </a:lnTo>
                  <a:lnTo>
                    <a:pt x="340" y="379"/>
                  </a:lnTo>
                  <a:lnTo>
                    <a:pt x="340" y="379"/>
                  </a:lnTo>
                  <a:lnTo>
                    <a:pt x="340" y="379"/>
                  </a:lnTo>
                  <a:lnTo>
                    <a:pt x="342" y="377"/>
                  </a:lnTo>
                  <a:lnTo>
                    <a:pt x="342" y="377"/>
                  </a:lnTo>
                  <a:lnTo>
                    <a:pt x="342" y="377"/>
                  </a:lnTo>
                  <a:lnTo>
                    <a:pt x="342" y="377"/>
                  </a:lnTo>
                  <a:lnTo>
                    <a:pt x="343" y="377"/>
                  </a:lnTo>
                  <a:lnTo>
                    <a:pt x="343" y="377"/>
                  </a:lnTo>
                  <a:lnTo>
                    <a:pt x="343" y="377"/>
                  </a:lnTo>
                  <a:lnTo>
                    <a:pt x="343" y="377"/>
                  </a:lnTo>
                  <a:lnTo>
                    <a:pt x="345" y="375"/>
                  </a:lnTo>
                  <a:lnTo>
                    <a:pt x="345" y="375"/>
                  </a:lnTo>
                  <a:lnTo>
                    <a:pt x="345" y="375"/>
                  </a:lnTo>
                  <a:lnTo>
                    <a:pt x="345" y="375"/>
                  </a:lnTo>
                  <a:lnTo>
                    <a:pt x="347" y="375"/>
                  </a:lnTo>
                  <a:lnTo>
                    <a:pt x="347" y="375"/>
                  </a:lnTo>
                  <a:lnTo>
                    <a:pt x="347" y="374"/>
                  </a:lnTo>
                  <a:lnTo>
                    <a:pt x="347" y="374"/>
                  </a:lnTo>
                  <a:lnTo>
                    <a:pt x="349" y="374"/>
                  </a:lnTo>
                  <a:lnTo>
                    <a:pt x="349" y="374"/>
                  </a:lnTo>
                  <a:lnTo>
                    <a:pt x="349" y="374"/>
                  </a:lnTo>
                  <a:lnTo>
                    <a:pt x="349" y="374"/>
                  </a:lnTo>
                  <a:lnTo>
                    <a:pt x="349" y="372"/>
                  </a:lnTo>
                  <a:lnTo>
                    <a:pt x="351" y="372"/>
                  </a:lnTo>
                  <a:lnTo>
                    <a:pt x="351" y="372"/>
                  </a:lnTo>
                  <a:lnTo>
                    <a:pt x="351" y="372"/>
                  </a:lnTo>
                  <a:lnTo>
                    <a:pt x="351" y="370"/>
                  </a:lnTo>
                  <a:lnTo>
                    <a:pt x="352" y="370"/>
                  </a:lnTo>
                  <a:lnTo>
                    <a:pt x="352" y="370"/>
                  </a:lnTo>
                  <a:lnTo>
                    <a:pt x="352" y="370"/>
                  </a:lnTo>
                  <a:lnTo>
                    <a:pt x="352" y="368"/>
                  </a:lnTo>
                  <a:lnTo>
                    <a:pt x="352" y="368"/>
                  </a:lnTo>
                  <a:lnTo>
                    <a:pt x="354" y="368"/>
                  </a:lnTo>
                  <a:lnTo>
                    <a:pt x="354" y="368"/>
                  </a:lnTo>
                  <a:lnTo>
                    <a:pt x="358" y="368"/>
                  </a:lnTo>
                  <a:lnTo>
                    <a:pt x="347" y="392"/>
                  </a:lnTo>
                  <a:lnTo>
                    <a:pt x="293" y="370"/>
                  </a:lnTo>
                  <a:lnTo>
                    <a:pt x="295" y="366"/>
                  </a:lnTo>
                  <a:lnTo>
                    <a:pt x="295" y="366"/>
                  </a:lnTo>
                  <a:lnTo>
                    <a:pt x="295" y="366"/>
                  </a:lnTo>
                  <a:lnTo>
                    <a:pt x="295" y="366"/>
                  </a:lnTo>
                  <a:lnTo>
                    <a:pt x="297" y="366"/>
                  </a:lnTo>
                  <a:lnTo>
                    <a:pt x="297" y="366"/>
                  </a:lnTo>
                  <a:lnTo>
                    <a:pt x="297" y="366"/>
                  </a:lnTo>
                  <a:lnTo>
                    <a:pt x="297" y="366"/>
                  </a:lnTo>
                  <a:lnTo>
                    <a:pt x="297" y="366"/>
                  </a:lnTo>
                  <a:lnTo>
                    <a:pt x="297" y="366"/>
                  </a:lnTo>
                  <a:lnTo>
                    <a:pt x="298" y="366"/>
                  </a:lnTo>
                  <a:lnTo>
                    <a:pt x="298" y="368"/>
                  </a:lnTo>
                  <a:lnTo>
                    <a:pt x="298" y="368"/>
                  </a:lnTo>
                  <a:lnTo>
                    <a:pt x="298" y="368"/>
                  </a:lnTo>
                  <a:lnTo>
                    <a:pt x="298" y="368"/>
                  </a:lnTo>
                  <a:lnTo>
                    <a:pt x="298" y="368"/>
                  </a:lnTo>
                  <a:lnTo>
                    <a:pt x="298" y="368"/>
                  </a:lnTo>
                  <a:lnTo>
                    <a:pt x="298" y="368"/>
                  </a:lnTo>
                  <a:lnTo>
                    <a:pt x="300" y="368"/>
                  </a:lnTo>
                  <a:lnTo>
                    <a:pt x="300" y="368"/>
                  </a:lnTo>
                  <a:lnTo>
                    <a:pt x="300" y="368"/>
                  </a:lnTo>
                  <a:lnTo>
                    <a:pt x="300" y="368"/>
                  </a:lnTo>
                  <a:lnTo>
                    <a:pt x="300" y="368"/>
                  </a:lnTo>
                  <a:lnTo>
                    <a:pt x="300" y="368"/>
                  </a:lnTo>
                  <a:lnTo>
                    <a:pt x="300" y="368"/>
                  </a:lnTo>
                  <a:lnTo>
                    <a:pt x="300" y="368"/>
                  </a:lnTo>
                  <a:lnTo>
                    <a:pt x="302" y="368"/>
                  </a:lnTo>
                  <a:lnTo>
                    <a:pt x="302" y="368"/>
                  </a:lnTo>
                  <a:lnTo>
                    <a:pt x="302" y="368"/>
                  </a:lnTo>
                  <a:lnTo>
                    <a:pt x="302" y="368"/>
                  </a:lnTo>
                  <a:lnTo>
                    <a:pt x="302" y="368"/>
                  </a:lnTo>
                  <a:lnTo>
                    <a:pt x="302" y="366"/>
                  </a:lnTo>
                  <a:lnTo>
                    <a:pt x="302" y="366"/>
                  </a:lnTo>
                  <a:lnTo>
                    <a:pt x="302" y="366"/>
                  </a:lnTo>
                  <a:lnTo>
                    <a:pt x="302" y="366"/>
                  </a:lnTo>
                  <a:lnTo>
                    <a:pt x="302" y="366"/>
                  </a:lnTo>
                  <a:lnTo>
                    <a:pt x="302" y="366"/>
                  </a:lnTo>
                  <a:lnTo>
                    <a:pt x="302"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5"/>
                  </a:lnTo>
                  <a:lnTo>
                    <a:pt x="304" y="365"/>
                  </a:lnTo>
                  <a:lnTo>
                    <a:pt x="304" y="365"/>
                  </a:lnTo>
                  <a:lnTo>
                    <a:pt x="304" y="365"/>
                  </a:lnTo>
                  <a:lnTo>
                    <a:pt x="304" y="365"/>
                  </a:lnTo>
                  <a:lnTo>
                    <a:pt x="304" y="365"/>
                  </a:lnTo>
                  <a:lnTo>
                    <a:pt x="304" y="365"/>
                  </a:lnTo>
                  <a:lnTo>
                    <a:pt x="306" y="365"/>
                  </a:lnTo>
                  <a:lnTo>
                    <a:pt x="306" y="365"/>
                  </a:lnTo>
                  <a:lnTo>
                    <a:pt x="306" y="365"/>
                  </a:lnTo>
                  <a:lnTo>
                    <a:pt x="306" y="365"/>
                  </a:lnTo>
                  <a:lnTo>
                    <a:pt x="306" y="363"/>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19"/>
                  </a:lnTo>
                  <a:lnTo>
                    <a:pt x="322" y="319"/>
                  </a:lnTo>
                  <a:lnTo>
                    <a:pt x="322" y="319"/>
                  </a:lnTo>
                  <a:lnTo>
                    <a:pt x="322" y="319"/>
                  </a:lnTo>
                  <a:lnTo>
                    <a:pt x="322" y="319"/>
                  </a:lnTo>
                  <a:lnTo>
                    <a:pt x="322" y="319"/>
                  </a:lnTo>
                  <a:lnTo>
                    <a:pt x="322" y="319"/>
                  </a:lnTo>
                  <a:lnTo>
                    <a:pt x="322" y="319"/>
                  </a:lnTo>
                  <a:lnTo>
                    <a:pt x="322" y="319"/>
                  </a:lnTo>
                  <a:lnTo>
                    <a:pt x="322" y="319"/>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6"/>
                  </a:lnTo>
                  <a:lnTo>
                    <a:pt x="322" y="316"/>
                  </a:lnTo>
                  <a:lnTo>
                    <a:pt x="322" y="316"/>
                  </a:lnTo>
                  <a:lnTo>
                    <a:pt x="322" y="316"/>
                  </a:lnTo>
                  <a:lnTo>
                    <a:pt x="320" y="316"/>
                  </a:lnTo>
                  <a:lnTo>
                    <a:pt x="320" y="316"/>
                  </a:lnTo>
                  <a:lnTo>
                    <a:pt x="320" y="316"/>
                  </a:lnTo>
                  <a:lnTo>
                    <a:pt x="320" y="316"/>
                  </a:lnTo>
                  <a:lnTo>
                    <a:pt x="320" y="316"/>
                  </a:lnTo>
                  <a:lnTo>
                    <a:pt x="320" y="316"/>
                  </a:lnTo>
                  <a:lnTo>
                    <a:pt x="320" y="316"/>
                  </a:lnTo>
                  <a:lnTo>
                    <a:pt x="320" y="316"/>
                  </a:lnTo>
                  <a:lnTo>
                    <a:pt x="320" y="316"/>
                  </a:lnTo>
                  <a:lnTo>
                    <a:pt x="320" y="314"/>
                  </a:lnTo>
                  <a:lnTo>
                    <a:pt x="320" y="314"/>
                  </a:lnTo>
                  <a:lnTo>
                    <a:pt x="318" y="314"/>
                  </a:lnTo>
                  <a:lnTo>
                    <a:pt x="318" y="314"/>
                  </a:lnTo>
                  <a:lnTo>
                    <a:pt x="318" y="314"/>
                  </a:lnTo>
                  <a:lnTo>
                    <a:pt x="318" y="314"/>
                  </a:lnTo>
                  <a:lnTo>
                    <a:pt x="318" y="314"/>
                  </a:lnTo>
                  <a:lnTo>
                    <a:pt x="318" y="314"/>
                  </a:lnTo>
                  <a:lnTo>
                    <a:pt x="318" y="314"/>
                  </a:lnTo>
                  <a:lnTo>
                    <a:pt x="316" y="314"/>
                  </a:lnTo>
                  <a:lnTo>
                    <a:pt x="316" y="314"/>
                  </a:lnTo>
                  <a:lnTo>
                    <a:pt x="316" y="312"/>
                  </a:lnTo>
                  <a:lnTo>
                    <a:pt x="315" y="312"/>
                  </a:lnTo>
                  <a:lnTo>
                    <a:pt x="316" y="308"/>
                  </a:lnTo>
                  <a:lnTo>
                    <a:pt x="371" y="330"/>
                  </a:lnTo>
                  <a:close/>
                  <a:moveTo>
                    <a:pt x="360" y="395"/>
                  </a:moveTo>
                  <a:lnTo>
                    <a:pt x="365" y="372"/>
                  </a:lnTo>
                  <a:lnTo>
                    <a:pt x="369" y="374"/>
                  </a:lnTo>
                  <a:lnTo>
                    <a:pt x="369" y="374"/>
                  </a:lnTo>
                  <a:lnTo>
                    <a:pt x="369" y="374"/>
                  </a:lnTo>
                  <a:lnTo>
                    <a:pt x="369" y="374"/>
                  </a:lnTo>
                  <a:lnTo>
                    <a:pt x="369" y="375"/>
                  </a:lnTo>
                  <a:lnTo>
                    <a:pt x="369" y="375"/>
                  </a:lnTo>
                  <a:lnTo>
                    <a:pt x="369" y="375"/>
                  </a:lnTo>
                  <a:lnTo>
                    <a:pt x="369" y="377"/>
                  </a:lnTo>
                  <a:lnTo>
                    <a:pt x="369" y="377"/>
                  </a:lnTo>
                  <a:lnTo>
                    <a:pt x="369" y="377"/>
                  </a:lnTo>
                  <a:lnTo>
                    <a:pt x="369" y="379"/>
                  </a:lnTo>
                  <a:lnTo>
                    <a:pt x="369" y="379"/>
                  </a:lnTo>
                  <a:lnTo>
                    <a:pt x="369" y="379"/>
                  </a:lnTo>
                  <a:lnTo>
                    <a:pt x="369" y="381"/>
                  </a:lnTo>
                  <a:lnTo>
                    <a:pt x="371" y="381"/>
                  </a:lnTo>
                  <a:lnTo>
                    <a:pt x="371" y="381"/>
                  </a:lnTo>
                  <a:lnTo>
                    <a:pt x="371" y="383"/>
                  </a:lnTo>
                  <a:lnTo>
                    <a:pt x="371" y="383"/>
                  </a:lnTo>
                  <a:lnTo>
                    <a:pt x="371" y="383"/>
                  </a:lnTo>
                  <a:lnTo>
                    <a:pt x="371" y="384"/>
                  </a:lnTo>
                  <a:lnTo>
                    <a:pt x="371" y="384"/>
                  </a:lnTo>
                  <a:lnTo>
                    <a:pt x="371" y="384"/>
                  </a:lnTo>
                  <a:lnTo>
                    <a:pt x="371" y="384"/>
                  </a:lnTo>
                  <a:lnTo>
                    <a:pt x="371" y="386"/>
                  </a:lnTo>
                  <a:lnTo>
                    <a:pt x="371" y="386"/>
                  </a:lnTo>
                  <a:lnTo>
                    <a:pt x="371" y="386"/>
                  </a:lnTo>
                  <a:lnTo>
                    <a:pt x="371" y="388"/>
                  </a:lnTo>
                  <a:lnTo>
                    <a:pt x="372" y="388"/>
                  </a:lnTo>
                  <a:lnTo>
                    <a:pt x="372" y="388"/>
                  </a:lnTo>
                  <a:lnTo>
                    <a:pt x="372" y="388"/>
                  </a:lnTo>
                  <a:lnTo>
                    <a:pt x="372" y="390"/>
                  </a:lnTo>
                  <a:lnTo>
                    <a:pt x="372" y="390"/>
                  </a:lnTo>
                  <a:lnTo>
                    <a:pt x="372" y="390"/>
                  </a:lnTo>
                  <a:lnTo>
                    <a:pt x="372" y="390"/>
                  </a:lnTo>
                  <a:lnTo>
                    <a:pt x="372" y="390"/>
                  </a:lnTo>
                  <a:lnTo>
                    <a:pt x="374" y="392"/>
                  </a:lnTo>
                  <a:lnTo>
                    <a:pt x="374" y="392"/>
                  </a:lnTo>
                  <a:lnTo>
                    <a:pt x="374" y="392"/>
                  </a:lnTo>
                  <a:lnTo>
                    <a:pt x="374" y="392"/>
                  </a:lnTo>
                  <a:lnTo>
                    <a:pt x="374" y="394"/>
                  </a:lnTo>
                  <a:lnTo>
                    <a:pt x="374" y="394"/>
                  </a:lnTo>
                  <a:lnTo>
                    <a:pt x="374" y="394"/>
                  </a:lnTo>
                  <a:lnTo>
                    <a:pt x="376" y="394"/>
                  </a:lnTo>
                  <a:lnTo>
                    <a:pt x="376" y="394"/>
                  </a:lnTo>
                  <a:lnTo>
                    <a:pt x="376" y="394"/>
                  </a:lnTo>
                  <a:lnTo>
                    <a:pt x="376" y="395"/>
                  </a:lnTo>
                  <a:lnTo>
                    <a:pt x="376" y="395"/>
                  </a:lnTo>
                  <a:lnTo>
                    <a:pt x="376" y="395"/>
                  </a:lnTo>
                  <a:lnTo>
                    <a:pt x="378" y="395"/>
                  </a:lnTo>
                  <a:lnTo>
                    <a:pt x="378" y="395"/>
                  </a:lnTo>
                  <a:lnTo>
                    <a:pt x="378" y="395"/>
                  </a:lnTo>
                  <a:lnTo>
                    <a:pt x="378" y="397"/>
                  </a:lnTo>
                  <a:lnTo>
                    <a:pt x="378" y="397"/>
                  </a:lnTo>
                  <a:lnTo>
                    <a:pt x="380" y="397"/>
                  </a:lnTo>
                  <a:lnTo>
                    <a:pt x="380" y="397"/>
                  </a:lnTo>
                  <a:lnTo>
                    <a:pt x="380" y="397"/>
                  </a:lnTo>
                  <a:lnTo>
                    <a:pt x="380" y="397"/>
                  </a:lnTo>
                  <a:lnTo>
                    <a:pt x="380" y="397"/>
                  </a:lnTo>
                  <a:lnTo>
                    <a:pt x="381" y="397"/>
                  </a:lnTo>
                  <a:lnTo>
                    <a:pt x="381" y="397"/>
                  </a:lnTo>
                  <a:lnTo>
                    <a:pt x="381" y="399"/>
                  </a:lnTo>
                  <a:lnTo>
                    <a:pt x="381" y="399"/>
                  </a:lnTo>
                  <a:lnTo>
                    <a:pt x="383" y="399"/>
                  </a:lnTo>
                  <a:lnTo>
                    <a:pt x="383" y="399"/>
                  </a:lnTo>
                  <a:lnTo>
                    <a:pt x="383" y="399"/>
                  </a:lnTo>
                  <a:lnTo>
                    <a:pt x="383" y="399"/>
                  </a:lnTo>
                  <a:lnTo>
                    <a:pt x="383" y="399"/>
                  </a:lnTo>
                  <a:lnTo>
                    <a:pt x="383" y="399"/>
                  </a:lnTo>
                  <a:lnTo>
                    <a:pt x="385" y="399"/>
                  </a:lnTo>
                  <a:lnTo>
                    <a:pt x="385" y="399"/>
                  </a:lnTo>
                  <a:lnTo>
                    <a:pt x="385" y="399"/>
                  </a:lnTo>
                  <a:lnTo>
                    <a:pt x="385" y="399"/>
                  </a:lnTo>
                  <a:lnTo>
                    <a:pt x="385" y="399"/>
                  </a:lnTo>
                  <a:lnTo>
                    <a:pt x="387" y="399"/>
                  </a:lnTo>
                  <a:lnTo>
                    <a:pt x="387" y="399"/>
                  </a:lnTo>
                  <a:lnTo>
                    <a:pt x="387" y="399"/>
                  </a:lnTo>
                  <a:lnTo>
                    <a:pt x="387" y="399"/>
                  </a:lnTo>
                  <a:lnTo>
                    <a:pt x="387" y="399"/>
                  </a:lnTo>
                  <a:lnTo>
                    <a:pt x="387" y="399"/>
                  </a:lnTo>
                  <a:lnTo>
                    <a:pt x="389" y="399"/>
                  </a:lnTo>
                  <a:lnTo>
                    <a:pt x="389" y="399"/>
                  </a:lnTo>
                  <a:lnTo>
                    <a:pt x="389" y="399"/>
                  </a:lnTo>
                  <a:lnTo>
                    <a:pt x="389" y="399"/>
                  </a:lnTo>
                  <a:lnTo>
                    <a:pt x="389" y="399"/>
                  </a:lnTo>
                  <a:lnTo>
                    <a:pt x="389" y="399"/>
                  </a:lnTo>
                  <a:lnTo>
                    <a:pt x="390" y="399"/>
                  </a:lnTo>
                  <a:lnTo>
                    <a:pt x="390" y="399"/>
                  </a:lnTo>
                  <a:lnTo>
                    <a:pt x="390" y="399"/>
                  </a:lnTo>
                  <a:lnTo>
                    <a:pt x="390" y="399"/>
                  </a:lnTo>
                  <a:lnTo>
                    <a:pt x="390" y="399"/>
                  </a:lnTo>
                  <a:lnTo>
                    <a:pt x="390" y="399"/>
                  </a:lnTo>
                  <a:lnTo>
                    <a:pt x="390" y="399"/>
                  </a:lnTo>
                  <a:lnTo>
                    <a:pt x="392" y="399"/>
                  </a:lnTo>
                  <a:lnTo>
                    <a:pt x="392" y="399"/>
                  </a:lnTo>
                  <a:lnTo>
                    <a:pt x="392" y="399"/>
                  </a:lnTo>
                  <a:lnTo>
                    <a:pt x="392" y="399"/>
                  </a:lnTo>
                  <a:lnTo>
                    <a:pt x="392" y="399"/>
                  </a:lnTo>
                  <a:lnTo>
                    <a:pt x="392" y="399"/>
                  </a:lnTo>
                  <a:lnTo>
                    <a:pt x="392" y="399"/>
                  </a:lnTo>
                  <a:lnTo>
                    <a:pt x="394" y="399"/>
                  </a:lnTo>
                  <a:lnTo>
                    <a:pt x="394" y="397"/>
                  </a:lnTo>
                  <a:lnTo>
                    <a:pt x="394" y="397"/>
                  </a:lnTo>
                  <a:lnTo>
                    <a:pt x="394" y="397"/>
                  </a:lnTo>
                  <a:lnTo>
                    <a:pt x="394" y="397"/>
                  </a:lnTo>
                  <a:lnTo>
                    <a:pt x="394" y="397"/>
                  </a:lnTo>
                  <a:lnTo>
                    <a:pt x="394" y="397"/>
                  </a:lnTo>
                  <a:lnTo>
                    <a:pt x="394" y="397"/>
                  </a:lnTo>
                  <a:lnTo>
                    <a:pt x="394" y="397"/>
                  </a:lnTo>
                  <a:lnTo>
                    <a:pt x="396" y="397"/>
                  </a:lnTo>
                  <a:lnTo>
                    <a:pt x="396" y="397"/>
                  </a:lnTo>
                  <a:lnTo>
                    <a:pt x="396" y="397"/>
                  </a:lnTo>
                  <a:lnTo>
                    <a:pt x="396" y="395"/>
                  </a:lnTo>
                  <a:lnTo>
                    <a:pt x="396" y="395"/>
                  </a:lnTo>
                  <a:lnTo>
                    <a:pt x="396" y="395"/>
                  </a:lnTo>
                  <a:lnTo>
                    <a:pt x="396" y="395"/>
                  </a:lnTo>
                  <a:lnTo>
                    <a:pt x="396" y="395"/>
                  </a:lnTo>
                  <a:lnTo>
                    <a:pt x="396" y="395"/>
                  </a:lnTo>
                  <a:lnTo>
                    <a:pt x="396" y="395"/>
                  </a:lnTo>
                  <a:lnTo>
                    <a:pt x="396" y="395"/>
                  </a:lnTo>
                  <a:lnTo>
                    <a:pt x="396" y="395"/>
                  </a:lnTo>
                  <a:lnTo>
                    <a:pt x="398" y="394"/>
                  </a:lnTo>
                  <a:lnTo>
                    <a:pt x="398" y="394"/>
                  </a:lnTo>
                  <a:lnTo>
                    <a:pt x="398" y="394"/>
                  </a:lnTo>
                  <a:lnTo>
                    <a:pt x="398" y="394"/>
                  </a:lnTo>
                  <a:lnTo>
                    <a:pt x="398" y="394"/>
                  </a:lnTo>
                  <a:lnTo>
                    <a:pt x="398" y="394"/>
                  </a:lnTo>
                  <a:lnTo>
                    <a:pt x="398" y="394"/>
                  </a:lnTo>
                  <a:lnTo>
                    <a:pt x="398" y="392"/>
                  </a:lnTo>
                  <a:lnTo>
                    <a:pt x="398" y="392"/>
                  </a:lnTo>
                  <a:lnTo>
                    <a:pt x="398" y="392"/>
                  </a:lnTo>
                  <a:lnTo>
                    <a:pt x="398" y="392"/>
                  </a:lnTo>
                  <a:lnTo>
                    <a:pt x="398" y="392"/>
                  </a:lnTo>
                  <a:lnTo>
                    <a:pt x="398" y="392"/>
                  </a:lnTo>
                  <a:lnTo>
                    <a:pt x="398" y="392"/>
                  </a:lnTo>
                  <a:lnTo>
                    <a:pt x="398" y="392"/>
                  </a:lnTo>
                  <a:lnTo>
                    <a:pt x="398" y="390"/>
                  </a:lnTo>
                  <a:lnTo>
                    <a:pt x="398" y="390"/>
                  </a:lnTo>
                  <a:lnTo>
                    <a:pt x="398" y="390"/>
                  </a:lnTo>
                  <a:lnTo>
                    <a:pt x="398" y="390"/>
                  </a:lnTo>
                  <a:lnTo>
                    <a:pt x="398" y="390"/>
                  </a:lnTo>
                  <a:lnTo>
                    <a:pt x="398" y="390"/>
                  </a:lnTo>
                  <a:lnTo>
                    <a:pt x="398" y="390"/>
                  </a:lnTo>
                  <a:lnTo>
                    <a:pt x="398" y="390"/>
                  </a:lnTo>
                  <a:lnTo>
                    <a:pt x="398" y="390"/>
                  </a:lnTo>
                  <a:lnTo>
                    <a:pt x="398" y="388"/>
                  </a:lnTo>
                  <a:lnTo>
                    <a:pt x="398" y="388"/>
                  </a:lnTo>
                  <a:lnTo>
                    <a:pt x="398" y="388"/>
                  </a:lnTo>
                  <a:lnTo>
                    <a:pt x="398" y="388"/>
                  </a:lnTo>
                  <a:lnTo>
                    <a:pt x="398" y="388"/>
                  </a:lnTo>
                  <a:lnTo>
                    <a:pt x="398" y="388"/>
                  </a:lnTo>
                  <a:lnTo>
                    <a:pt x="398" y="388"/>
                  </a:lnTo>
                  <a:lnTo>
                    <a:pt x="398" y="388"/>
                  </a:lnTo>
                  <a:lnTo>
                    <a:pt x="398" y="386"/>
                  </a:lnTo>
                  <a:lnTo>
                    <a:pt x="398" y="386"/>
                  </a:lnTo>
                  <a:lnTo>
                    <a:pt x="398" y="386"/>
                  </a:lnTo>
                  <a:lnTo>
                    <a:pt x="398" y="386"/>
                  </a:lnTo>
                  <a:lnTo>
                    <a:pt x="398" y="386"/>
                  </a:lnTo>
                  <a:lnTo>
                    <a:pt x="396" y="386"/>
                  </a:lnTo>
                  <a:lnTo>
                    <a:pt x="396" y="386"/>
                  </a:lnTo>
                  <a:lnTo>
                    <a:pt x="396" y="386"/>
                  </a:lnTo>
                  <a:lnTo>
                    <a:pt x="396" y="384"/>
                  </a:lnTo>
                  <a:lnTo>
                    <a:pt x="396" y="384"/>
                  </a:lnTo>
                  <a:lnTo>
                    <a:pt x="396" y="384"/>
                  </a:lnTo>
                  <a:lnTo>
                    <a:pt x="396" y="384"/>
                  </a:lnTo>
                  <a:lnTo>
                    <a:pt x="396" y="384"/>
                  </a:lnTo>
                  <a:lnTo>
                    <a:pt x="396" y="384"/>
                  </a:lnTo>
                  <a:lnTo>
                    <a:pt x="396" y="384"/>
                  </a:lnTo>
                  <a:lnTo>
                    <a:pt x="394" y="384"/>
                  </a:lnTo>
                  <a:lnTo>
                    <a:pt x="394" y="383"/>
                  </a:lnTo>
                  <a:lnTo>
                    <a:pt x="394" y="383"/>
                  </a:lnTo>
                  <a:lnTo>
                    <a:pt x="394" y="383"/>
                  </a:lnTo>
                  <a:lnTo>
                    <a:pt x="394" y="383"/>
                  </a:lnTo>
                  <a:lnTo>
                    <a:pt x="394" y="383"/>
                  </a:lnTo>
                  <a:lnTo>
                    <a:pt x="394" y="383"/>
                  </a:lnTo>
                  <a:lnTo>
                    <a:pt x="392" y="383"/>
                  </a:lnTo>
                  <a:lnTo>
                    <a:pt x="392" y="383"/>
                  </a:lnTo>
                  <a:lnTo>
                    <a:pt x="392" y="381"/>
                  </a:lnTo>
                  <a:lnTo>
                    <a:pt x="392" y="381"/>
                  </a:lnTo>
                  <a:lnTo>
                    <a:pt x="392" y="381"/>
                  </a:lnTo>
                  <a:lnTo>
                    <a:pt x="390" y="381"/>
                  </a:lnTo>
                  <a:lnTo>
                    <a:pt x="390" y="379"/>
                  </a:lnTo>
                  <a:lnTo>
                    <a:pt x="390" y="379"/>
                  </a:lnTo>
                  <a:lnTo>
                    <a:pt x="389" y="379"/>
                  </a:lnTo>
                  <a:lnTo>
                    <a:pt x="389" y="379"/>
                  </a:lnTo>
                  <a:lnTo>
                    <a:pt x="387" y="377"/>
                  </a:lnTo>
                  <a:lnTo>
                    <a:pt x="387" y="377"/>
                  </a:lnTo>
                  <a:lnTo>
                    <a:pt x="385" y="377"/>
                  </a:lnTo>
                  <a:lnTo>
                    <a:pt x="385" y="377"/>
                  </a:lnTo>
                  <a:lnTo>
                    <a:pt x="385" y="375"/>
                  </a:lnTo>
                  <a:lnTo>
                    <a:pt x="385" y="375"/>
                  </a:lnTo>
                  <a:lnTo>
                    <a:pt x="383" y="375"/>
                  </a:lnTo>
                  <a:lnTo>
                    <a:pt x="383" y="375"/>
                  </a:lnTo>
                  <a:lnTo>
                    <a:pt x="383" y="375"/>
                  </a:lnTo>
                  <a:lnTo>
                    <a:pt x="383" y="374"/>
                  </a:lnTo>
                  <a:lnTo>
                    <a:pt x="381" y="374"/>
                  </a:lnTo>
                  <a:lnTo>
                    <a:pt x="381" y="374"/>
                  </a:lnTo>
                  <a:lnTo>
                    <a:pt x="381" y="374"/>
                  </a:lnTo>
                  <a:lnTo>
                    <a:pt x="381" y="374"/>
                  </a:lnTo>
                  <a:lnTo>
                    <a:pt x="380" y="372"/>
                  </a:lnTo>
                  <a:lnTo>
                    <a:pt x="380" y="372"/>
                  </a:lnTo>
                  <a:lnTo>
                    <a:pt x="380" y="372"/>
                  </a:lnTo>
                  <a:lnTo>
                    <a:pt x="380" y="372"/>
                  </a:lnTo>
                  <a:lnTo>
                    <a:pt x="378" y="372"/>
                  </a:lnTo>
                  <a:lnTo>
                    <a:pt x="378" y="370"/>
                  </a:lnTo>
                  <a:lnTo>
                    <a:pt x="378" y="370"/>
                  </a:lnTo>
                  <a:lnTo>
                    <a:pt x="378" y="370"/>
                  </a:lnTo>
                  <a:lnTo>
                    <a:pt x="376" y="370"/>
                  </a:lnTo>
                  <a:lnTo>
                    <a:pt x="376" y="368"/>
                  </a:lnTo>
                  <a:lnTo>
                    <a:pt x="376" y="368"/>
                  </a:lnTo>
                  <a:lnTo>
                    <a:pt x="376" y="368"/>
                  </a:lnTo>
                  <a:lnTo>
                    <a:pt x="376" y="368"/>
                  </a:lnTo>
                  <a:lnTo>
                    <a:pt x="374" y="368"/>
                  </a:lnTo>
                  <a:lnTo>
                    <a:pt x="374" y="366"/>
                  </a:lnTo>
                  <a:lnTo>
                    <a:pt x="374" y="366"/>
                  </a:lnTo>
                  <a:lnTo>
                    <a:pt x="374" y="366"/>
                  </a:lnTo>
                  <a:lnTo>
                    <a:pt x="374" y="366"/>
                  </a:lnTo>
                  <a:lnTo>
                    <a:pt x="374" y="366"/>
                  </a:lnTo>
                  <a:lnTo>
                    <a:pt x="372" y="365"/>
                  </a:lnTo>
                  <a:lnTo>
                    <a:pt x="372" y="365"/>
                  </a:lnTo>
                  <a:lnTo>
                    <a:pt x="372" y="365"/>
                  </a:lnTo>
                  <a:lnTo>
                    <a:pt x="372" y="365"/>
                  </a:lnTo>
                  <a:lnTo>
                    <a:pt x="372" y="365"/>
                  </a:lnTo>
                  <a:lnTo>
                    <a:pt x="372" y="363"/>
                  </a:lnTo>
                  <a:lnTo>
                    <a:pt x="372" y="363"/>
                  </a:lnTo>
                  <a:lnTo>
                    <a:pt x="372" y="363"/>
                  </a:lnTo>
                  <a:lnTo>
                    <a:pt x="371" y="363"/>
                  </a:lnTo>
                  <a:lnTo>
                    <a:pt x="371" y="363"/>
                  </a:lnTo>
                  <a:lnTo>
                    <a:pt x="371" y="361"/>
                  </a:lnTo>
                  <a:lnTo>
                    <a:pt x="371" y="361"/>
                  </a:lnTo>
                  <a:lnTo>
                    <a:pt x="371" y="361"/>
                  </a:lnTo>
                  <a:lnTo>
                    <a:pt x="371" y="361"/>
                  </a:lnTo>
                  <a:lnTo>
                    <a:pt x="371" y="361"/>
                  </a:lnTo>
                  <a:lnTo>
                    <a:pt x="371" y="359"/>
                  </a:lnTo>
                  <a:lnTo>
                    <a:pt x="371" y="359"/>
                  </a:lnTo>
                  <a:lnTo>
                    <a:pt x="371" y="359"/>
                  </a:lnTo>
                  <a:lnTo>
                    <a:pt x="371" y="359"/>
                  </a:lnTo>
                  <a:lnTo>
                    <a:pt x="371" y="359"/>
                  </a:lnTo>
                  <a:lnTo>
                    <a:pt x="371" y="357"/>
                  </a:lnTo>
                  <a:lnTo>
                    <a:pt x="371" y="357"/>
                  </a:lnTo>
                  <a:lnTo>
                    <a:pt x="371" y="357"/>
                  </a:lnTo>
                  <a:lnTo>
                    <a:pt x="371" y="357"/>
                  </a:lnTo>
                  <a:lnTo>
                    <a:pt x="371" y="357"/>
                  </a:lnTo>
                  <a:lnTo>
                    <a:pt x="371" y="356"/>
                  </a:lnTo>
                  <a:lnTo>
                    <a:pt x="371" y="356"/>
                  </a:lnTo>
                  <a:lnTo>
                    <a:pt x="371" y="356"/>
                  </a:lnTo>
                  <a:lnTo>
                    <a:pt x="371" y="356"/>
                  </a:lnTo>
                  <a:lnTo>
                    <a:pt x="371" y="356"/>
                  </a:lnTo>
                  <a:lnTo>
                    <a:pt x="371" y="354"/>
                  </a:lnTo>
                  <a:lnTo>
                    <a:pt x="371" y="354"/>
                  </a:lnTo>
                  <a:lnTo>
                    <a:pt x="371" y="354"/>
                  </a:lnTo>
                  <a:lnTo>
                    <a:pt x="371" y="354"/>
                  </a:lnTo>
                  <a:lnTo>
                    <a:pt x="371" y="354"/>
                  </a:lnTo>
                  <a:lnTo>
                    <a:pt x="371" y="354"/>
                  </a:lnTo>
                  <a:lnTo>
                    <a:pt x="371" y="352"/>
                  </a:lnTo>
                  <a:lnTo>
                    <a:pt x="371" y="352"/>
                  </a:lnTo>
                  <a:lnTo>
                    <a:pt x="371" y="352"/>
                  </a:lnTo>
                  <a:lnTo>
                    <a:pt x="371" y="350"/>
                  </a:lnTo>
                  <a:lnTo>
                    <a:pt x="371" y="350"/>
                  </a:lnTo>
                  <a:lnTo>
                    <a:pt x="371" y="350"/>
                  </a:lnTo>
                  <a:lnTo>
                    <a:pt x="372" y="348"/>
                  </a:lnTo>
                  <a:lnTo>
                    <a:pt x="372" y="348"/>
                  </a:lnTo>
                  <a:lnTo>
                    <a:pt x="372" y="348"/>
                  </a:lnTo>
                  <a:lnTo>
                    <a:pt x="372" y="348"/>
                  </a:lnTo>
                  <a:lnTo>
                    <a:pt x="372" y="346"/>
                  </a:lnTo>
                  <a:lnTo>
                    <a:pt x="372" y="346"/>
                  </a:lnTo>
                  <a:lnTo>
                    <a:pt x="372" y="346"/>
                  </a:lnTo>
                  <a:lnTo>
                    <a:pt x="374" y="346"/>
                  </a:lnTo>
                  <a:lnTo>
                    <a:pt x="374" y="345"/>
                  </a:lnTo>
                  <a:lnTo>
                    <a:pt x="374" y="345"/>
                  </a:lnTo>
                  <a:lnTo>
                    <a:pt x="374" y="345"/>
                  </a:lnTo>
                  <a:lnTo>
                    <a:pt x="374" y="345"/>
                  </a:lnTo>
                  <a:lnTo>
                    <a:pt x="374" y="343"/>
                  </a:lnTo>
                  <a:lnTo>
                    <a:pt x="376" y="343"/>
                  </a:lnTo>
                  <a:lnTo>
                    <a:pt x="376" y="343"/>
                  </a:lnTo>
                  <a:lnTo>
                    <a:pt x="376" y="343"/>
                  </a:lnTo>
                  <a:lnTo>
                    <a:pt x="376" y="343"/>
                  </a:lnTo>
                  <a:lnTo>
                    <a:pt x="376" y="341"/>
                  </a:lnTo>
                  <a:lnTo>
                    <a:pt x="378" y="341"/>
                  </a:lnTo>
                  <a:lnTo>
                    <a:pt x="378" y="341"/>
                  </a:lnTo>
                  <a:lnTo>
                    <a:pt x="378" y="341"/>
                  </a:lnTo>
                  <a:lnTo>
                    <a:pt x="378" y="341"/>
                  </a:lnTo>
                  <a:lnTo>
                    <a:pt x="378" y="341"/>
                  </a:lnTo>
                  <a:lnTo>
                    <a:pt x="380" y="339"/>
                  </a:lnTo>
                  <a:lnTo>
                    <a:pt x="380" y="339"/>
                  </a:lnTo>
                  <a:lnTo>
                    <a:pt x="380" y="339"/>
                  </a:lnTo>
                  <a:lnTo>
                    <a:pt x="380" y="339"/>
                  </a:lnTo>
                  <a:lnTo>
                    <a:pt x="381" y="339"/>
                  </a:lnTo>
                  <a:lnTo>
                    <a:pt x="381" y="339"/>
                  </a:lnTo>
                  <a:lnTo>
                    <a:pt x="381" y="339"/>
                  </a:lnTo>
                  <a:lnTo>
                    <a:pt x="381" y="339"/>
                  </a:lnTo>
                  <a:lnTo>
                    <a:pt x="383" y="337"/>
                  </a:lnTo>
                  <a:lnTo>
                    <a:pt x="383" y="337"/>
                  </a:lnTo>
                  <a:lnTo>
                    <a:pt x="383" y="337"/>
                  </a:lnTo>
                  <a:lnTo>
                    <a:pt x="383" y="337"/>
                  </a:lnTo>
                  <a:lnTo>
                    <a:pt x="385" y="337"/>
                  </a:lnTo>
                  <a:lnTo>
                    <a:pt x="385" y="337"/>
                  </a:lnTo>
                  <a:lnTo>
                    <a:pt x="385" y="337"/>
                  </a:lnTo>
                  <a:lnTo>
                    <a:pt x="385" y="337"/>
                  </a:lnTo>
                  <a:lnTo>
                    <a:pt x="387" y="337"/>
                  </a:lnTo>
                  <a:lnTo>
                    <a:pt x="387" y="337"/>
                  </a:lnTo>
                  <a:lnTo>
                    <a:pt x="387" y="337"/>
                  </a:lnTo>
                  <a:lnTo>
                    <a:pt x="389" y="337"/>
                  </a:lnTo>
                  <a:lnTo>
                    <a:pt x="389" y="337"/>
                  </a:lnTo>
                  <a:lnTo>
                    <a:pt x="389" y="337"/>
                  </a:lnTo>
                  <a:lnTo>
                    <a:pt x="389" y="337"/>
                  </a:lnTo>
                  <a:lnTo>
                    <a:pt x="390" y="337"/>
                  </a:lnTo>
                  <a:lnTo>
                    <a:pt x="390" y="337"/>
                  </a:lnTo>
                  <a:lnTo>
                    <a:pt x="390" y="337"/>
                  </a:lnTo>
                  <a:lnTo>
                    <a:pt x="392" y="337"/>
                  </a:lnTo>
                  <a:lnTo>
                    <a:pt x="392" y="337"/>
                  </a:lnTo>
                  <a:lnTo>
                    <a:pt x="392" y="337"/>
                  </a:lnTo>
                  <a:lnTo>
                    <a:pt x="394" y="337"/>
                  </a:lnTo>
                  <a:lnTo>
                    <a:pt x="394" y="337"/>
                  </a:lnTo>
                  <a:lnTo>
                    <a:pt x="394" y="337"/>
                  </a:lnTo>
                  <a:lnTo>
                    <a:pt x="396" y="337"/>
                  </a:lnTo>
                  <a:lnTo>
                    <a:pt x="396" y="337"/>
                  </a:lnTo>
                  <a:lnTo>
                    <a:pt x="396" y="337"/>
                  </a:lnTo>
                  <a:lnTo>
                    <a:pt x="396" y="337"/>
                  </a:lnTo>
                  <a:lnTo>
                    <a:pt x="398" y="337"/>
                  </a:lnTo>
                  <a:lnTo>
                    <a:pt x="398" y="337"/>
                  </a:lnTo>
                  <a:lnTo>
                    <a:pt x="398" y="337"/>
                  </a:lnTo>
                  <a:lnTo>
                    <a:pt x="398" y="337"/>
                  </a:lnTo>
                  <a:lnTo>
                    <a:pt x="399" y="337"/>
                  </a:lnTo>
                  <a:lnTo>
                    <a:pt x="399" y="339"/>
                  </a:lnTo>
                  <a:lnTo>
                    <a:pt x="399" y="339"/>
                  </a:lnTo>
                  <a:lnTo>
                    <a:pt x="399" y="339"/>
                  </a:lnTo>
                  <a:lnTo>
                    <a:pt x="399" y="339"/>
                  </a:lnTo>
                  <a:lnTo>
                    <a:pt x="401" y="339"/>
                  </a:lnTo>
                  <a:lnTo>
                    <a:pt x="401" y="339"/>
                  </a:lnTo>
                  <a:lnTo>
                    <a:pt x="401" y="339"/>
                  </a:lnTo>
                  <a:lnTo>
                    <a:pt x="401" y="339"/>
                  </a:lnTo>
                  <a:lnTo>
                    <a:pt x="403" y="339"/>
                  </a:lnTo>
                  <a:lnTo>
                    <a:pt x="403" y="339"/>
                  </a:lnTo>
                  <a:lnTo>
                    <a:pt x="403" y="341"/>
                  </a:lnTo>
                  <a:lnTo>
                    <a:pt x="403" y="341"/>
                  </a:lnTo>
                  <a:lnTo>
                    <a:pt x="403" y="341"/>
                  </a:lnTo>
                  <a:lnTo>
                    <a:pt x="405" y="341"/>
                  </a:lnTo>
                  <a:lnTo>
                    <a:pt x="405" y="341"/>
                  </a:lnTo>
                  <a:lnTo>
                    <a:pt x="405" y="341"/>
                  </a:lnTo>
                  <a:lnTo>
                    <a:pt x="405" y="341"/>
                  </a:lnTo>
                  <a:lnTo>
                    <a:pt x="405" y="341"/>
                  </a:lnTo>
                  <a:lnTo>
                    <a:pt x="407" y="343"/>
                  </a:lnTo>
                  <a:lnTo>
                    <a:pt x="407" y="343"/>
                  </a:lnTo>
                  <a:lnTo>
                    <a:pt x="407" y="343"/>
                  </a:lnTo>
                  <a:lnTo>
                    <a:pt x="407" y="343"/>
                  </a:lnTo>
                  <a:lnTo>
                    <a:pt x="407" y="343"/>
                  </a:lnTo>
                  <a:lnTo>
                    <a:pt x="408" y="343"/>
                  </a:lnTo>
                  <a:lnTo>
                    <a:pt x="408" y="345"/>
                  </a:lnTo>
                  <a:lnTo>
                    <a:pt x="408" y="345"/>
                  </a:lnTo>
                  <a:lnTo>
                    <a:pt x="408" y="345"/>
                  </a:lnTo>
                  <a:lnTo>
                    <a:pt x="408" y="345"/>
                  </a:lnTo>
                  <a:lnTo>
                    <a:pt x="408" y="345"/>
                  </a:lnTo>
                  <a:lnTo>
                    <a:pt x="410" y="345"/>
                  </a:lnTo>
                  <a:lnTo>
                    <a:pt x="410" y="345"/>
                  </a:lnTo>
                  <a:lnTo>
                    <a:pt x="410" y="346"/>
                  </a:lnTo>
                  <a:lnTo>
                    <a:pt x="410" y="346"/>
                  </a:lnTo>
                  <a:lnTo>
                    <a:pt x="410" y="346"/>
                  </a:lnTo>
                  <a:lnTo>
                    <a:pt x="410" y="346"/>
                  </a:lnTo>
                  <a:lnTo>
                    <a:pt x="410" y="346"/>
                  </a:lnTo>
                  <a:lnTo>
                    <a:pt x="410" y="346"/>
                  </a:lnTo>
                  <a:lnTo>
                    <a:pt x="410" y="346"/>
                  </a:lnTo>
                  <a:lnTo>
                    <a:pt x="410" y="346"/>
                  </a:lnTo>
                  <a:lnTo>
                    <a:pt x="410" y="346"/>
                  </a:lnTo>
                  <a:lnTo>
                    <a:pt x="410"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4" y="346"/>
                  </a:lnTo>
                  <a:lnTo>
                    <a:pt x="414" y="345"/>
                  </a:lnTo>
                  <a:lnTo>
                    <a:pt x="414" y="345"/>
                  </a:lnTo>
                  <a:lnTo>
                    <a:pt x="414" y="345"/>
                  </a:lnTo>
                  <a:lnTo>
                    <a:pt x="414" y="345"/>
                  </a:lnTo>
                  <a:lnTo>
                    <a:pt x="414" y="345"/>
                  </a:lnTo>
                  <a:lnTo>
                    <a:pt x="414" y="345"/>
                  </a:lnTo>
                  <a:lnTo>
                    <a:pt x="414" y="345"/>
                  </a:lnTo>
                  <a:lnTo>
                    <a:pt x="414" y="345"/>
                  </a:lnTo>
                  <a:lnTo>
                    <a:pt x="416" y="345"/>
                  </a:lnTo>
                  <a:lnTo>
                    <a:pt x="416" y="345"/>
                  </a:lnTo>
                  <a:lnTo>
                    <a:pt x="416" y="345"/>
                  </a:lnTo>
                  <a:lnTo>
                    <a:pt x="416" y="345"/>
                  </a:lnTo>
                  <a:lnTo>
                    <a:pt x="416" y="343"/>
                  </a:lnTo>
                  <a:lnTo>
                    <a:pt x="416" y="343"/>
                  </a:lnTo>
                  <a:lnTo>
                    <a:pt x="416" y="343"/>
                  </a:lnTo>
                  <a:lnTo>
                    <a:pt x="419" y="345"/>
                  </a:lnTo>
                  <a:lnTo>
                    <a:pt x="414" y="366"/>
                  </a:lnTo>
                  <a:lnTo>
                    <a:pt x="410" y="365"/>
                  </a:lnTo>
                  <a:lnTo>
                    <a:pt x="410" y="365"/>
                  </a:lnTo>
                  <a:lnTo>
                    <a:pt x="410" y="365"/>
                  </a:lnTo>
                  <a:lnTo>
                    <a:pt x="410" y="365"/>
                  </a:lnTo>
                  <a:lnTo>
                    <a:pt x="410" y="363"/>
                  </a:lnTo>
                  <a:lnTo>
                    <a:pt x="410" y="363"/>
                  </a:lnTo>
                  <a:lnTo>
                    <a:pt x="410" y="363"/>
                  </a:lnTo>
                  <a:lnTo>
                    <a:pt x="410" y="361"/>
                  </a:lnTo>
                  <a:lnTo>
                    <a:pt x="410" y="361"/>
                  </a:lnTo>
                  <a:lnTo>
                    <a:pt x="410" y="361"/>
                  </a:lnTo>
                  <a:lnTo>
                    <a:pt x="410" y="361"/>
                  </a:lnTo>
                  <a:lnTo>
                    <a:pt x="410" y="359"/>
                  </a:lnTo>
                  <a:lnTo>
                    <a:pt x="410" y="359"/>
                  </a:lnTo>
                  <a:lnTo>
                    <a:pt x="410" y="359"/>
                  </a:lnTo>
                  <a:lnTo>
                    <a:pt x="410" y="357"/>
                  </a:lnTo>
                  <a:lnTo>
                    <a:pt x="408" y="357"/>
                  </a:lnTo>
                  <a:lnTo>
                    <a:pt x="408" y="357"/>
                  </a:lnTo>
                  <a:lnTo>
                    <a:pt x="408" y="357"/>
                  </a:lnTo>
                  <a:lnTo>
                    <a:pt x="408" y="356"/>
                  </a:lnTo>
                  <a:lnTo>
                    <a:pt x="408" y="356"/>
                  </a:lnTo>
                  <a:lnTo>
                    <a:pt x="408" y="356"/>
                  </a:lnTo>
                  <a:lnTo>
                    <a:pt x="408" y="356"/>
                  </a:lnTo>
                  <a:lnTo>
                    <a:pt x="408" y="354"/>
                  </a:lnTo>
                  <a:lnTo>
                    <a:pt x="408" y="354"/>
                  </a:lnTo>
                  <a:lnTo>
                    <a:pt x="408" y="354"/>
                  </a:lnTo>
                  <a:lnTo>
                    <a:pt x="408" y="354"/>
                  </a:lnTo>
                  <a:lnTo>
                    <a:pt x="408" y="352"/>
                  </a:lnTo>
                  <a:lnTo>
                    <a:pt x="408" y="352"/>
                  </a:lnTo>
                  <a:lnTo>
                    <a:pt x="408" y="352"/>
                  </a:lnTo>
                  <a:lnTo>
                    <a:pt x="407" y="352"/>
                  </a:lnTo>
                  <a:lnTo>
                    <a:pt x="407" y="350"/>
                  </a:lnTo>
                  <a:lnTo>
                    <a:pt x="407" y="350"/>
                  </a:lnTo>
                  <a:lnTo>
                    <a:pt x="407" y="350"/>
                  </a:lnTo>
                  <a:lnTo>
                    <a:pt x="407" y="350"/>
                  </a:lnTo>
                  <a:lnTo>
                    <a:pt x="407" y="350"/>
                  </a:lnTo>
                  <a:lnTo>
                    <a:pt x="407" y="348"/>
                  </a:lnTo>
                  <a:lnTo>
                    <a:pt x="407" y="348"/>
                  </a:lnTo>
                  <a:lnTo>
                    <a:pt x="407" y="348"/>
                  </a:lnTo>
                  <a:lnTo>
                    <a:pt x="405" y="348"/>
                  </a:lnTo>
                  <a:lnTo>
                    <a:pt x="405" y="348"/>
                  </a:lnTo>
                  <a:lnTo>
                    <a:pt x="405" y="348"/>
                  </a:lnTo>
                  <a:lnTo>
                    <a:pt x="405" y="346"/>
                  </a:lnTo>
                  <a:lnTo>
                    <a:pt x="405" y="346"/>
                  </a:lnTo>
                  <a:lnTo>
                    <a:pt x="405" y="346"/>
                  </a:lnTo>
                  <a:lnTo>
                    <a:pt x="405" y="346"/>
                  </a:lnTo>
                  <a:lnTo>
                    <a:pt x="403" y="346"/>
                  </a:lnTo>
                  <a:lnTo>
                    <a:pt x="403" y="346"/>
                  </a:lnTo>
                  <a:lnTo>
                    <a:pt x="403" y="345"/>
                  </a:lnTo>
                  <a:lnTo>
                    <a:pt x="403" y="345"/>
                  </a:lnTo>
                  <a:lnTo>
                    <a:pt x="403" y="345"/>
                  </a:lnTo>
                  <a:lnTo>
                    <a:pt x="403" y="345"/>
                  </a:lnTo>
                  <a:lnTo>
                    <a:pt x="401" y="345"/>
                  </a:lnTo>
                  <a:lnTo>
                    <a:pt x="401" y="345"/>
                  </a:lnTo>
                  <a:lnTo>
                    <a:pt x="401" y="345"/>
                  </a:lnTo>
                  <a:lnTo>
                    <a:pt x="401" y="345"/>
                  </a:lnTo>
                  <a:lnTo>
                    <a:pt x="401" y="345"/>
                  </a:lnTo>
                  <a:lnTo>
                    <a:pt x="399" y="343"/>
                  </a:lnTo>
                  <a:lnTo>
                    <a:pt x="399" y="343"/>
                  </a:lnTo>
                  <a:lnTo>
                    <a:pt x="399" y="343"/>
                  </a:lnTo>
                  <a:lnTo>
                    <a:pt x="399" y="343"/>
                  </a:lnTo>
                  <a:lnTo>
                    <a:pt x="399" y="343"/>
                  </a:lnTo>
                  <a:lnTo>
                    <a:pt x="398" y="343"/>
                  </a:lnTo>
                  <a:lnTo>
                    <a:pt x="398" y="343"/>
                  </a:lnTo>
                  <a:lnTo>
                    <a:pt x="398" y="343"/>
                  </a:lnTo>
                  <a:lnTo>
                    <a:pt x="398" y="343"/>
                  </a:lnTo>
                  <a:lnTo>
                    <a:pt x="398" y="343"/>
                  </a:lnTo>
                  <a:lnTo>
                    <a:pt x="398" y="343"/>
                  </a:lnTo>
                  <a:lnTo>
                    <a:pt x="396" y="343"/>
                  </a:lnTo>
                  <a:lnTo>
                    <a:pt x="396" y="343"/>
                  </a:lnTo>
                  <a:lnTo>
                    <a:pt x="396" y="343"/>
                  </a:lnTo>
                  <a:lnTo>
                    <a:pt x="396" y="343"/>
                  </a:lnTo>
                  <a:lnTo>
                    <a:pt x="396" y="343"/>
                  </a:lnTo>
                  <a:lnTo>
                    <a:pt x="396" y="343"/>
                  </a:lnTo>
                  <a:lnTo>
                    <a:pt x="394" y="341"/>
                  </a:lnTo>
                  <a:lnTo>
                    <a:pt x="394" y="341"/>
                  </a:lnTo>
                  <a:lnTo>
                    <a:pt x="394" y="341"/>
                  </a:lnTo>
                  <a:lnTo>
                    <a:pt x="394" y="341"/>
                  </a:lnTo>
                  <a:lnTo>
                    <a:pt x="394" y="341"/>
                  </a:lnTo>
                  <a:lnTo>
                    <a:pt x="394" y="341"/>
                  </a:lnTo>
                  <a:lnTo>
                    <a:pt x="392" y="341"/>
                  </a:lnTo>
                  <a:lnTo>
                    <a:pt x="392" y="341"/>
                  </a:lnTo>
                  <a:lnTo>
                    <a:pt x="392" y="341"/>
                  </a:lnTo>
                  <a:lnTo>
                    <a:pt x="392" y="341"/>
                  </a:lnTo>
                  <a:lnTo>
                    <a:pt x="392" y="341"/>
                  </a:lnTo>
                  <a:lnTo>
                    <a:pt x="392" y="341"/>
                  </a:lnTo>
                  <a:lnTo>
                    <a:pt x="392" y="341"/>
                  </a:lnTo>
                  <a:lnTo>
                    <a:pt x="390" y="341"/>
                  </a:lnTo>
                  <a:lnTo>
                    <a:pt x="390" y="343"/>
                  </a:lnTo>
                  <a:lnTo>
                    <a:pt x="390" y="343"/>
                  </a:lnTo>
                  <a:lnTo>
                    <a:pt x="390" y="343"/>
                  </a:lnTo>
                  <a:lnTo>
                    <a:pt x="390" y="343"/>
                  </a:lnTo>
                  <a:lnTo>
                    <a:pt x="390" y="343"/>
                  </a:lnTo>
                  <a:lnTo>
                    <a:pt x="390" y="343"/>
                  </a:lnTo>
                  <a:lnTo>
                    <a:pt x="390" y="343"/>
                  </a:lnTo>
                  <a:lnTo>
                    <a:pt x="389" y="343"/>
                  </a:lnTo>
                  <a:lnTo>
                    <a:pt x="389" y="343"/>
                  </a:lnTo>
                  <a:lnTo>
                    <a:pt x="389" y="343"/>
                  </a:lnTo>
                  <a:lnTo>
                    <a:pt x="389" y="343"/>
                  </a:lnTo>
                  <a:lnTo>
                    <a:pt x="389" y="343"/>
                  </a:lnTo>
                  <a:lnTo>
                    <a:pt x="389" y="343"/>
                  </a:lnTo>
                  <a:lnTo>
                    <a:pt x="389" y="343"/>
                  </a:lnTo>
                  <a:lnTo>
                    <a:pt x="389" y="343"/>
                  </a:lnTo>
                  <a:lnTo>
                    <a:pt x="389" y="343"/>
                  </a:lnTo>
                  <a:lnTo>
                    <a:pt x="387" y="343"/>
                  </a:lnTo>
                  <a:lnTo>
                    <a:pt x="387" y="343"/>
                  </a:lnTo>
                  <a:lnTo>
                    <a:pt x="387" y="343"/>
                  </a:lnTo>
                  <a:lnTo>
                    <a:pt x="387" y="343"/>
                  </a:lnTo>
                  <a:lnTo>
                    <a:pt x="387" y="345"/>
                  </a:lnTo>
                  <a:lnTo>
                    <a:pt x="387" y="345"/>
                  </a:lnTo>
                  <a:lnTo>
                    <a:pt x="387" y="345"/>
                  </a:lnTo>
                  <a:lnTo>
                    <a:pt x="387" y="345"/>
                  </a:lnTo>
                  <a:lnTo>
                    <a:pt x="387" y="345"/>
                  </a:lnTo>
                  <a:lnTo>
                    <a:pt x="387" y="345"/>
                  </a:lnTo>
                  <a:lnTo>
                    <a:pt x="387" y="345"/>
                  </a:lnTo>
                  <a:lnTo>
                    <a:pt x="385" y="345"/>
                  </a:lnTo>
                  <a:lnTo>
                    <a:pt x="385" y="345"/>
                  </a:lnTo>
                  <a:lnTo>
                    <a:pt x="385" y="345"/>
                  </a:lnTo>
                  <a:lnTo>
                    <a:pt x="385" y="345"/>
                  </a:lnTo>
                  <a:lnTo>
                    <a:pt x="385" y="346"/>
                  </a:lnTo>
                  <a:lnTo>
                    <a:pt x="385" y="346"/>
                  </a:lnTo>
                  <a:lnTo>
                    <a:pt x="385" y="346"/>
                  </a:lnTo>
                  <a:lnTo>
                    <a:pt x="385" y="346"/>
                  </a:lnTo>
                  <a:lnTo>
                    <a:pt x="385" y="346"/>
                  </a:lnTo>
                  <a:lnTo>
                    <a:pt x="385" y="346"/>
                  </a:lnTo>
                  <a:lnTo>
                    <a:pt x="385" y="346"/>
                  </a:lnTo>
                  <a:lnTo>
                    <a:pt x="385" y="346"/>
                  </a:lnTo>
                  <a:lnTo>
                    <a:pt x="385" y="348"/>
                  </a:lnTo>
                  <a:lnTo>
                    <a:pt x="385" y="348"/>
                  </a:lnTo>
                  <a:lnTo>
                    <a:pt x="385" y="348"/>
                  </a:lnTo>
                  <a:lnTo>
                    <a:pt x="385" y="348"/>
                  </a:lnTo>
                  <a:lnTo>
                    <a:pt x="383" y="348"/>
                  </a:lnTo>
                  <a:lnTo>
                    <a:pt x="383" y="348"/>
                  </a:lnTo>
                  <a:lnTo>
                    <a:pt x="383" y="348"/>
                  </a:lnTo>
                  <a:lnTo>
                    <a:pt x="383" y="348"/>
                  </a:lnTo>
                  <a:lnTo>
                    <a:pt x="383" y="348"/>
                  </a:lnTo>
                  <a:lnTo>
                    <a:pt x="383" y="350"/>
                  </a:lnTo>
                  <a:lnTo>
                    <a:pt x="383" y="350"/>
                  </a:lnTo>
                  <a:lnTo>
                    <a:pt x="383" y="350"/>
                  </a:lnTo>
                  <a:lnTo>
                    <a:pt x="383" y="350"/>
                  </a:lnTo>
                  <a:lnTo>
                    <a:pt x="383" y="350"/>
                  </a:lnTo>
                  <a:lnTo>
                    <a:pt x="383" y="350"/>
                  </a:lnTo>
                  <a:lnTo>
                    <a:pt x="383" y="350"/>
                  </a:lnTo>
                  <a:lnTo>
                    <a:pt x="383" y="350"/>
                  </a:lnTo>
                  <a:lnTo>
                    <a:pt x="383" y="350"/>
                  </a:lnTo>
                  <a:lnTo>
                    <a:pt x="383" y="352"/>
                  </a:lnTo>
                  <a:lnTo>
                    <a:pt x="383" y="352"/>
                  </a:lnTo>
                  <a:lnTo>
                    <a:pt x="385" y="352"/>
                  </a:lnTo>
                  <a:lnTo>
                    <a:pt x="385" y="352"/>
                  </a:lnTo>
                  <a:lnTo>
                    <a:pt x="385" y="352"/>
                  </a:lnTo>
                  <a:lnTo>
                    <a:pt x="385" y="352"/>
                  </a:lnTo>
                  <a:lnTo>
                    <a:pt x="385" y="352"/>
                  </a:lnTo>
                  <a:lnTo>
                    <a:pt x="385" y="352"/>
                  </a:lnTo>
                  <a:lnTo>
                    <a:pt x="385" y="354"/>
                  </a:lnTo>
                  <a:lnTo>
                    <a:pt x="385" y="354"/>
                  </a:lnTo>
                  <a:lnTo>
                    <a:pt x="385" y="354"/>
                  </a:lnTo>
                  <a:lnTo>
                    <a:pt x="385" y="354"/>
                  </a:lnTo>
                  <a:lnTo>
                    <a:pt x="385" y="354"/>
                  </a:lnTo>
                  <a:lnTo>
                    <a:pt x="385" y="354"/>
                  </a:lnTo>
                  <a:lnTo>
                    <a:pt x="385" y="354"/>
                  </a:lnTo>
                  <a:lnTo>
                    <a:pt x="385" y="354"/>
                  </a:lnTo>
                  <a:lnTo>
                    <a:pt x="385" y="356"/>
                  </a:lnTo>
                  <a:lnTo>
                    <a:pt x="385" y="356"/>
                  </a:lnTo>
                  <a:lnTo>
                    <a:pt x="387" y="356"/>
                  </a:lnTo>
                  <a:lnTo>
                    <a:pt x="387" y="356"/>
                  </a:lnTo>
                  <a:lnTo>
                    <a:pt x="387" y="356"/>
                  </a:lnTo>
                  <a:lnTo>
                    <a:pt x="387" y="356"/>
                  </a:lnTo>
                  <a:lnTo>
                    <a:pt x="387" y="356"/>
                  </a:lnTo>
                  <a:lnTo>
                    <a:pt x="387" y="356"/>
                  </a:lnTo>
                  <a:lnTo>
                    <a:pt x="387" y="357"/>
                  </a:lnTo>
                  <a:lnTo>
                    <a:pt x="387" y="357"/>
                  </a:lnTo>
                  <a:lnTo>
                    <a:pt x="387" y="357"/>
                  </a:lnTo>
                  <a:lnTo>
                    <a:pt x="389" y="357"/>
                  </a:lnTo>
                  <a:lnTo>
                    <a:pt x="389" y="357"/>
                  </a:lnTo>
                  <a:lnTo>
                    <a:pt x="389" y="357"/>
                  </a:lnTo>
                  <a:lnTo>
                    <a:pt x="389" y="357"/>
                  </a:lnTo>
                  <a:lnTo>
                    <a:pt x="389" y="359"/>
                  </a:lnTo>
                  <a:lnTo>
                    <a:pt x="389" y="359"/>
                  </a:lnTo>
                  <a:lnTo>
                    <a:pt x="390" y="359"/>
                  </a:lnTo>
                  <a:lnTo>
                    <a:pt x="390" y="359"/>
                  </a:lnTo>
                  <a:lnTo>
                    <a:pt x="390" y="359"/>
                  </a:lnTo>
                  <a:lnTo>
                    <a:pt x="390" y="359"/>
                  </a:lnTo>
                  <a:lnTo>
                    <a:pt x="390" y="359"/>
                  </a:lnTo>
                  <a:lnTo>
                    <a:pt x="392" y="361"/>
                  </a:lnTo>
                  <a:lnTo>
                    <a:pt x="392" y="361"/>
                  </a:lnTo>
                  <a:lnTo>
                    <a:pt x="392" y="361"/>
                  </a:lnTo>
                  <a:lnTo>
                    <a:pt x="394" y="361"/>
                  </a:lnTo>
                  <a:lnTo>
                    <a:pt x="394" y="363"/>
                  </a:lnTo>
                  <a:lnTo>
                    <a:pt x="396" y="363"/>
                  </a:lnTo>
                  <a:lnTo>
                    <a:pt x="396" y="363"/>
                  </a:lnTo>
                  <a:lnTo>
                    <a:pt x="396" y="363"/>
                  </a:lnTo>
                  <a:lnTo>
                    <a:pt x="396" y="363"/>
                  </a:lnTo>
                  <a:lnTo>
                    <a:pt x="398" y="365"/>
                  </a:lnTo>
                  <a:lnTo>
                    <a:pt x="398" y="365"/>
                  </a:lnTo>
                  <a:lnTo>
                    <a:pt x="398" y="365"/>
                  </a:lnTo>
                  <a:lnTo>
                    <a:pt x="399" y="365"/>
                  </a:lnTo>
                  <a:lnTo>
                    <a:pt x="399" y="366"/>
                  </a:lnTo>
                  <a:lnTo>
                    <a:pt x="399" y="366"/>
                  </a:lnTo>
                  <a:lnTo>
                    <a:pt x="401" y="366"/>
                  </a:lnTo>
                  <a:lnTo>
                    <a:pt x="401" y="366"/>
                  </a:lnTo>
                  <a:lnTo>
                    <a:pt x="401" y="366"/>
                  </a:lnTo>
                  <a:lnTo>
                    <a:pt x="401" y="368"/>
                  </a:lnTo>
                  <a:lnTo>
                    <a:pt x="403" y="368"/>
                  </a:lnTo>
                  <a:lnTo>
                    <a:pt x="403" y="368"/>
                  </a:lnTo>
                  <a:lnTo>
                    <a:pt x="403" y="368"/>
                  </a:lnTo>
                  <a:lnTo>
                    <a:pt x="403" y="368"/>
                  </a:lnTo>
                  <a:lnTo>
                    <a:pt x="405" y="370"/>
                  </a:lnTo>
                  <a:lnTo>
                    <a:pt x="405" y="370"/>
                  </a:lnTo>
                  <a:lnTo>
                    <a:pt x="405" y="370"/>
                  </a:lnTo>
                  <a:lnTo>
                    <a:pt x="405" y="370"/>
                  </a:lnTo>
                  <a:lnTo>
                    <a:pt x="407" y="370"/>
                  </a:lnTo>
                  <a:lnTo>
                    <a:pt x="407" y="372"/>
                  </a:lnTo>
                  <a:lnTo>
                    <a:pt x="407" y="372"/>
                  </a:lnTo>
                  <a:lnTo>
                    <a:pt x="407" y="372"/>
                  </a:lnTo>
                  <a:lnTo>
                    <a:pt x="407" y="372"/>
                  </a:lnTo>
                  <a:lnTo>
                    <a:pt x="408" y="374"/>
                  </a:lnTo>
                  <a:lnTo>
                    <a:pt x="408" y="374"/>
                  </a:lnTo>
                  <a:lnTo>
                    <a:pt x="408" y="374"/>
                  </a:lnTo>
                  <a:lnTo>
                    <a:pt x="408" y="374"/>
                  </a:lnTo>
                  <a:lnTo>
                    <a:pt x="408" y="374"/>
                  </a:lnTo>
                  <a:lnTo>
                    <a:pt x="408" y="375"/>
                  </a:lnTo>
                  <a:lnTo>
                    <a:pt x="408" y="375"/>
                  </a:lnTo>
                  <a:lnTo>
                    <a:pt x="410" y="375"/>
                  </a:lnTo>
                  <a:lnTo>
                    <a:pt x="410" y="375"/>
                  </a:lnTo>
                  <a:lnTo>
                    <a:pt x="410" y="377"/>
                  </a:lnTo>
                  <a:lnTo>
                    <a:pt x="410" y="377"/>
                  </a:lnTo>
                  <a:lnTo>
                    <a:pt x="410" y="377"/>
                  </a:lnTo>
                  <a:lnTo>
                    <a:pt x="410" y="377"/>
                  </a:lnTo>
                  <a:lnTo>
                    <a:pt x="410" y="377"/>
                  </a:lnTo>
                  <a:lnTo>
                    <a:pt x="410" y="379"/>
                  </a:lnTo>
                  <a:lnTo>
                    <a:pt x="412" y="379"/>
                  </a:lnTo>
                  <a:lnTo>
                    <a:pt x="412" y="379"/>
                  </a:lnTo>
                  <a:lnTo>
                    <a:pt x="412" y="379"/>
                  </a:lnTo>
                  <a:lnTo>
                    <a:pt x="412" y="379"/>
                  </a:lnTo>
                  <a:lnTo>
                    <a:pt x="412" y="381"/>
                  </a:lnTo>
                  <a:lnTo>
                    <a:pt x="412" y="381"/>
                  </a:lnTo>
                  <a:lnTo>
                    <a:pt x="412" y="381"/>
                  </a:lnTo>
                  <a:lnTo>
                    <a:pt x="412" y="381"/>
                  </a:lnTo>
                  <a:lnTo>
                    <a:pt x="412" y="383"/>
                  </a:lnTo>
                  <a:lnTo>
                    <a:pt x="412" y="383"/>
                  </a:lnTo>
                  <a:lnTo>
                    <a:pt x="412" y="383"/>
                  </a:lnTo>
                  <a:lnTo>
                    <a:pt x="412" y="383"/>
                  </a:lnTo>
                  <a:lnTo>
                    <a:pt x="412" y="384"/>
                  </a:lnTo>
                  <a:lnTo>
                    <a:pt x="412" y="384"/>
                  </a:lnTo>
                  <a:lnTo>
                    <a:pt x="412" y="384"/>
                  </a:lnTo>
                  <a:lnTo>
                    <a:pt x="412" y="384"/>
                  </a:lnTo>
                  <a:lnTo>
                    <a:pt x="412" y="384"/>
                  </a:lnTo>
                  <a:lnTo>
                    <a:pt x="412" y="386"/>
                  </a:lnTo>
                  <a:lnTo>
                    <a:pt x="412" y="386"/>
                  </a:lnTo>
                  <a:lnTo>
                    <a:pt x="412" y="386"/>
                  </a:lnTo>
                  <a:lnTo>
                    <a:pt x="412" y="386"/>
                  </a:lnTo>
                  <a:lnTo>
                    <a:pt x="412" y="388"/>
                  </a:lnTo>
                  <a:lnTo>
                    <a:pt x="412" y="388"/>
                  </a:lnTo>
                  <a:lnTo>
                    <a:pt x="412" y="388"/>
                  </a:lnTo>
                  <a:lnTo>
                    <a:pt x="412" y="388"/>
                  </a:lnTo>
                  <a:lnTo>
                    <a:pt x="412" y="388"/>
                  </a:lnTo>
                  <a:lnTo>
                    <a:pt x="412" y="390"/>
                  </a:lnTo>
                  <a:lnTo>
                    <a:pt x="412" y="390"/>
                  </a:lnTo>
                  <a:lnTo>
                    <a:pt x="412" y="390"/>
                  </a:lnTo>
                  <a:lnTo>
                    <a:pt x="410" y="390"/>
                  </a:lnTo>
                  <a:lnTo>
                    <a:pt x="410" y="392"/>
                  </a:lnTo>
                  <a:lnTo>
                    <a:pt x="410" y="392"/>
                  </a:lnTo>
                  <a:lnTo>
                    <a:pt x="410" y="392"/>
                  </a:lnTo>
                  <a:lnTo>
                    <a:pt x="410" y="394"/>
                  </a:lnTo>
                  <a:lnTo>
                    <a:pt x="410" y="394"/>
                  </a:lnTo>
                  <a:lnTo>
                    <a:pt x="410" y="394"/>
                  </a:lnTo>
                  <a:lnTo>
                    <a:pt x="410" y="394"/>
                  </a:lnTo>
                  <a:lnTo>
                    <a:pt x="408" y="395"/>
                  </a:lnTo>
                  <a:lnTo>
                    <a:pt x="408" y="395"/>
                  </a:lnTo>
                  <a:lnTo>
                    <a:pt x="408" y="395"/>
                  </a:lnTo>
                  <a:lnTo>
                    <a:pt x="408" y="395"/>
                  </a:lnTo>
                  <a:lnTo>
                    <a:pt x="408" y="395"/>
                  </a:lnTo>
                  <a:lnTo>
                    <a:pt x="408" y="397"/>
                  </a:lnTo>
                  <a:lnTo>
                    <a:pt x="407" y="397"/>
                  </a:lnTo>
                  <a:lnTo>
                    <a:pt x="407" y="397"/>
                  </a:lnTo>
                  <a:lnTo>
                    <a:pt x="407" y="397"/>
                  </a:lnTo>
                  <a:lnTo>
                    <a:pt x="407" y="397"/>
                  </a:lnTo>
                  <a:lnTo>
                    <a:pt x="407" y="399"/>
                  </a:lnTo>
                  <a:lnTo>
                    <a:pt x="407" y="399"/>
                  </a:lnTo>
                  <a:lnTo>
                    <a:pt x="405" y="399"/>
                  </a:lnTo>
                  <a:lnTo>
                    <a:pt x="405" y="399"/>
                  </a:lnTo>
                  <a:lnTo>
                    <a:pt x="405" y="399"/>
                  </a:lnTo>
                  <a:lnTo>
                    <a:pt x="405" y="399"/>
                  </a:lnTo>
                  <a:lnTo>
                    <a:pt x="403" y="401"/>
                  </a:lnTo>
                  <a:lnTo>
                    <a:pt x="403" y="401"/>
                  </a:lnTo>
                  <a:lnTo>
                    <a:pt x="403" y="401"/>
                  </a:lnTo>
                  <a:lnTo>
                    <a:pt x="403" y="401"/>
                  </a:lnTo>
                  <a:lnTo>
                    <a:pt x="403" y="401"/>
                  </a:lnTo>
                  <a:lnTo>
                    <a:pt x="401" y="401"/>
                  </a:lnTo>
                  <a:lnTo>
                    <a:pt x="401" y="401"/>
                  </a:lnTo>
                  <a:lnTo>
                    <a:pt x="401" y="401"/>
                  </a:lnTo>
                  <a:lnTo>
                    <a:pt x="401" y="403"/>
                  </a:lnTo>
                  <a:lnTo>
                    <a:pt x="399" y="403"/>
                  </a:lnTo>
                  <a:lnTo>
                    <a:pt x="399" y="403"/>
                  </a:lnTo>
                  <a:lnTo>
                    <a:pt x="399" y="403"/>
                  </a:lnTo>
                  <a:lnTo>
                    <a:pt x="399" y="403"/>
                  </a:lnTo>
                  <a:lnTo>
                    <a:pt x="398" y="403"/>
                  </a:lnTo>
                  <a:lnTo>
                    <a:pt x="398" y="403"/>
                  </a:lnTo>
                  <a:lnTo>
                    <a:pt x="398" y="403"/>
                  </a:lnTo>
                  <a:lnTo>
                    <a:pt x="396" y="403"/>
                  </a:lnTo>
                  <a:lnTo>
                    <a:pt x="396" y="403"/>
                  </a:lnTo>
                  <a:lnTo>
                    <a:pt x="396" y="403"/>
                  </a:lnTo>
                  <a:lnTo>
                    <a:pt x="396" y="403"/>
                  </a:lnTo>
                  <a:lnTo>
                    <a:pt x="394" y="403"/>
                  </a:lnTo>
                  <a:lnTo>
                    <a:pt x="394" y="403"/>
                  </a:lnTo>
                  <a:lnTo>
                    <a:pt x="394" y="403"/>
                  </a:lnTo>
                  <a:lnTo>
                    <a:pt x="392" y="403"/>
                  </a:lnTo>
                  <a:lnTo>
                    <a:pt x="392" y="403"/>
                  </a:lnTo>
                  <a:lnTo>
                    <a:pt x="392" y="403"/>
                  </a:lnTo>
                  <a:lnTo>
                    <a:pt x="390" y="403"/>
                  </a:lnTo>
                  <a:lnTo>
                    <a:pt x="390" y="403"/>
                  </a:lnTo>
                  <a:lnTo>
                    <a:pt x="390" y="403"/>
                  </a:lnTo>
                  <a:lnTo>
                    <a:pt x="389" y="403"/>
                  </a:lnTo>
                  <a:lnTo>
                    <a:pt x="389" y="403"/>
                  </a:lnTo>
                  <a:lnTo>
                    <a:pt x="389" y="403"/>
                  </a:lnTo>
                  <a:lnTo>
                    <a:pt x="387" y="403"/>
                  </a:lnTo>
                  <a:lnTo>
                    <a:pt x="387" y="403"/>
                  </a:lnTo>
                  <a:lnTo>
                    <a:pt x="387" y="403"/>
                  </a:lnTo>
                  <a:lnTo>
                    <a:pt x="385" y="403"/>
                  </a:lnTo>
                  <a:lnTo>
                    <a:pt x="385" y="403"/>
                  </a:lnTo>
                  <a:lnTo>
                    <a:pt x="385" y="403"/>
                  </a:lnTo>
                  <a:lnTo>
                    <a:pt x="385" y="403"/>
                  </a:lnTo>
                  <a:lnTo>
                    <a:pt x="383" y="403"/>
                  </a:lnTo>
                  <a:lnTo>
                    <a:pt x="383" y="403"/>
                  </a:lnTo>
                  <a:lnTo>
                    <a:pt x="383" y="403"/>
                  </a:lnTo>
                  <a:lnTo>
                    <a:pt x="383" y="403"/>
                  </a:lnTo>
                  <a:lnTo>
                    <a:pt x="381" y="403"/>
                  </a:lnTo>
                  <a:lnTo>
                    <a:pt x="381" y="403"/>
                  </a:lnTo>
                  <a:lnTo>
                    <a:pt x="381" y="403"/>
                  </a:lnTo>
                  <a:lnTo>
                    <a:pt x="381" y="401"/>
                  </a:lnTo>
                  <a:lnTo>
                    <a:pt x="380" y="401"/>
                  </a:lnTo>
                  <a:lnTo>
                    <a:pt x="380" y="401"/>
                  </a:lnTo>
                  <a:lnTo>
                    <a:pt x="380" y="401"/>
                  </a:lnTo>
                  <a:lnTo>
                    <a:pt x="380" y="401"/>
                  </a:lnTo>
                  <a:lnTo>
                    <a:pt x="378" y="401"/>
                  </a:lnTo>
                  <a:lnTo>
                    <a:pt x="378" y="401"/>
                  </a:lnTo>
                  <a:lnTo>
                    <a:pt x="378" y="401"/>
                  </a:lnTo>
                  <a:lnTo>
                    <a:pt x="378" y="401"/>
                  </a:lnTo>
                  <a:lnTo>
                    <a:pt x="376" y="401"/>
                  </a:lnTo>
                  <a:lnTo>
                    <a:pt x="376" y="399"/>
                  </a:lnTo>
                  <a:lnTo>
                    <a:pt x="376" y="399"/>
                  </a:lnTo>
                  <a:lnTo>
                    <a:pt x="376" y="399"/>
                  </a:lnTo>
                  <a:lnTo>
                    <a:pt x="374" y="399"/>
                  </a:lnTo>
                  <a:lnTo>
                    <a:pt x="374" y="399"/>
                  </a:lnTo>
                  <a:lnTo>
                    <a:pt x="374" y="399"/>
                  </a:lnTo>
                  <a:lnTo>
                    <a:pt x="374" y="399"/>
                  </a:lnTo>
                  <a:lnTo>
                    <a:pt x="372" y="397"/>
                  </a:lnTo>
                  <a:lnTo>
                    <a:pt x="372" y="397"/>
                  </a:lnTo>
                  <a:lnTo>
                    <a:pt x="372" y="397"/>
                  </a:lnTo>
                  <a:lnTo>
                    <a:pt x="372" y="397"/>
                  </a:lnTo>
                  <a:lnTo>
                    <a:pt x="372" y="397"/>
                  </a:lnTo>
                  <a:lnTo>
                    <a:pt x="371" y="397"/>
                  </a:lnTo>
                  <a:lnTo>
                    <a:pt x="371" y="397"/>
                  </a:lnTo>
                  <a:lnTo>
                    <a:pt x="371" y="397"/>
                  </a:lnTo>
                  <a:lnTo>
                    <a:pt x="371" y="395"/>
                  </a:lnTo>
                  <a:lnTo>
                    <a:pt x="371" y="395"/>
                  </a:lnTo>
                  <a:lnTo>
                    <a:pt x="369" y="395"/>
                  </a:lnTo>
                  <a:lnTo>
                    <a:pt x="369" y="395"/>
                  </a:lnTo>
                  <a:lnTo>
                    <a:pt x="369" y="395"/>
                  </a:lnTo>
                  <a:lnTo>
                    <a:pt x="369" y="395"/>
                  </a:lnTo>
                  <a:lnTo>
                    <a:pt x="369" y="395"/>
                  </a:lnTo>
                  <a:lnTo>
                    <a:pt x="369" y="395"/>
                  </a:lnTo>
                  <a:lnTo>
                    <a:pt x="369" y="395"/>
                  </a:lnTo>
                  <a:lnTo>
                    <a:pt x="369" y="395"/>
                  </a:lnTo>
                  <a:lnTo>
                    <a:pt x="369" y="395"/>
                  </a:lnTo>
                  <a:lnTo>
                    <a:pt x="367" y="395"/>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3" y="395"/>
                  </a:lnTo>
                  <a:lnTo>
                    <a:pt x="363" y="395"/>
                  </a:lnTo>
                  <a:lnTo>
                    <a:pt x="363" y="395"/>
                  </a:lnTo>
                  <a:lnTo>
                    <a:pt x="363" y="397"/>
                  </a:lnTo>
                  <a:lnTo>
                    <a:pt x="363" y="397"/>
                  </a:lnTo>
                  <a:lnTo>
                    <a:pt x="363" y="397"/>
                  </a:lnTo>
                  <a:lnTo>
                    <a:pt x="363" y="397"/>
                  </a:lnTo>
                  <a:lnTo>
                    <a:pt x="360" y="395"/>
                  </a:lnTo>
                  <a:close/>
                  <a:moveTo>
                    <a:pt x="428" y="345"/>
                  </a:moveTo>
                  <a:lnTo>
                    <a:pt x="488" y="350"/>
                  </a:lnTo>
                  <a:lnTo>
                    <a:pt x="486" y="374"/>
                  </a:lnTo>
                  <a:lnTo>
                    <a:pt x="481" y="374"/>
                  </a:lnTo>
                  <a:lnTo>
                    <a:pt x="481" y="374"/>
                  </a:lnTo>
                  <a:lnTo>
                    <a:pt x="481" y="372"/>
                  </a:lnTo>
                  <a:lnTo>
                    <a:pt x="481" y="372"/>
                  </a:lnTo>
                  <a:lnTo>
                    <a:pt x="481" y="372"/>
                  </a:lnTo>
                  <a:lnTo>
                    <a:pt x="481" y="370"/>
                  </a:lnTo>
                  <a:lnTo>
                    <a:pt x="481" y="370"/>
                  </a:lnTo>
                  <a:lnTo>
                    <a:pt x="481" y="370"/>
                  </a:lnTo>
                  <a:lnTo>
                    <a:pt x="481" y="370"/>
                  </a:lnTo>
                  <a:lnTo>
                    <a:pt x="481" y="368"/>
                  </a:lnTo>
                  <a:lnTo>
                    <a:pt x="481" y="368"/>
                  </a:lnTo>
                  <a:lnTo>
                    <a:pt x="481" y="368"/>
                  </a:lnTo>
                  <a:lnTo>
                    <a:pt x="481" y="366"/>
                  </a:lnTo>
                  <a:lnTo>
                    <a:pt x="481" y="366"/>
                  </a:lnTo>
                  <a:lnTo>
                    <a:pt x="481" y="366"/>
                  </a:lnTo>
                  <a:lnTo>
                    <a:pt x="481" y="366"/>
                  </a:lnTo>
                  <a:lnTo>
                    <a:pt x="481" y="365"/>
                  </a:lnTo>
                  <a:lnTo>
                    <a:pt x="479" y="365"/>
                  </a:lnTo>
                  <a:lnTo>
                    <a:pt x="479" y="365"/>
                  </a:lnTo>
                  <a:lnTo>
                    <a:pt x="479" y="365"/>
                  </a:lnTo>
                  <a:lnTo>
                    <a:pt x="479" y="363"/>
                  </a:lnTo>
                  <a:lnTo>
                    <a:pt x="479" y="363"/>
                  </a:lnTo>
                  <a:lnTo>
                    <a:pt x="479" y="363"/>
                  </a:lnTo>
                  <a:lnTo>
                    <a:pt x="479" y="363"/>
                  </a:lnTo>
                  <a:lnTo>
                    <a:pt x="479" y="361"/>
                  </a:lnTo>
                  <a:lnTo>
                    <a:pt x="479" y="361"/>
                  </a:lnTo>
                  <a:lnTo>
                    <a:pt x="477" y="361"/>
                  </a:lnTo>
                  <a:lnTo>
                    <a:pt x="477" y="361"/>
                  </a:lnTo>
                  <a:lnTo>
                    <a:pt x="477" y="361"/>
                  </a:lnTo>
                  <a:lnTo>
                    <a:pt x="477" y="359"/>
                  </a:lnTo>
                  <a:lnTo>
                    <a:pt x="477" y="359"/>
                  </a:lnTo>
                  <a:lnTo>
                    <a:pt x="477" y="359"/>
                  </a:lnTo>
                  <a:lnTo>
                    <a:pt x="477" y="359"/>
                  </a:lnTo>
                  <a:lnTo>
                    <a:pt x="477" y="359"/>
                  </a:lnTo>
                  <a:lnTo>
                    <a:pt x="475" y="359"/>
                  </a:lnTo>
                  <a:lnTo>
                    <a:pt x="475" y="357"/>
                  </a:lnTo>
                  <a:lnTo>
                    <a:pt x="475" y="357"/>
                  </a:lnTo>
                  <a:lnTo>
                    <a:pt x="475" y="357"/>
                  </a:lnTo>
                  <a:lnTo>
                    <a:pt x="475" y="357"/>
                  </a:lnTo>
                  <a:lnTo>
                    <a:pt x="475" y="357"/>
                  </a:lnTo>
                  <a:lnTo>
                    <a:pt x="475" y="357"/>
                  </a:lnTo>
                  <a:lnTo>
                    <a:pt x="473" y="356"/>
                  </a:lnTo>
                  <a:lnTo>
                    <a:pt x="473" y="356"/>
                  </a:lnTo>
                  <a:lnTo>
                    <a:pt x="473" y="356"/>
                  </a:lnTo>
                  <a:lnTo>
                    <a:pt x="473" y="356"/>
                  </a:lnTo>
                  <a:lnTo>
                    <a:pt x="473" y="356"/>
                  </a:lnTo>
                  <a:lnTo>
                    <a:pt x="473" y="356"/>
                  </a:lnTo>
                  <a:lnTo>
                    <a:pt x="472" y="356"/>
                  </a:lnTo>
                  <a:lnTo>
                    <a:pt x="472" y="356"/>
                  </a:lnTo>
                  <a:lnTo>
                    <a:pt x="472" y="356"/>
                  </a:lnTo>
                  <a:lnTo>
                    <a:pt x="472" y="354"/>
                  </a:lnTo>
                  <a:lnTo>
                    <a:pt x="472" y="354"/>
                  </a:lnTo>
                  <a:lnTo>
                    <a:pt x="470" y="354"/>
                  </a:lnTo>
                  <a:lnTo>
                    <a:pt x="470" y="354"/>
                  </a:lnTo>
                  <a:lnTo>
                    <a:pt x="470" y="354"/>
                  </a:lnTo>
                  <a:lnTo>
                    <a:pt x="470" y="354"/>
                  </a:lnTo>
                  <a:lnTo>
                    <a:pt x="470" y="354"/>
                  </a:lnTo>
                  <a:lnTo>
                    <a:pt x="468" y="354"/>
                  </a:lnTo>
                  <a:lnTo>
                    <a:pt x="468" y="354"/>
                  </a:lnTo>
                  <a:lnTo>
                    <a:pt x="468" y="354"/>
                  </a:lnTo>
                  <a:lnTo>
                    <a:pt x="468" y="354"/>
                  </a:lnTo>
                  <a:lnTo>
                    <a:pt x="466" y="354"/>
                  </a:lnTo>
                  <a:lnTo>
                    <a:pt x="466" y="354"/>
                  </a:lnTo>
                  <a:lnTo>
                    <a:pt x="466" y="354"/>
                  </a:lnTo>
                  <a:lnTo>
                    <a:pt x="466" y="352"/>
                  </a:lnTo>
                  <a:lnTo>
                    <a:pt x="466" y="352"/>
                  </a:lnTo>
                  <a:lnTo>
                    <a:pt x="459" y="403"/>
                  </a:lnTo>
                  <a:lnTo>
                    <a:pt x="459" y="403"/>
                  </a:lnTo>
                  <a:lnTo>
                    <a:pt x="459" y="403"/>
                  </a:lnTo>
                  <a:lnTo>
                    <a:pt x="459" y="403"/>
                  </a:lnTo>
                  <a:lnTo>
                    <a:pt x="459" y="403"/>
                  </a:lnTo>
                  <a:lnTo>
                    <a:pt x="459" y="404"/>
                  </a:lnTo>
                  <a:lnTo>
                    <a:pt x="459" y="404"/>
                  </a:lnTo>
                  <a:lnTo>
                    <a:pt x="459" y="404"/>
                  </a:lnTo>
                  <a:lnTo>
                    <a:pt x="459" y="404"/>
                  </a:lnTo>
                  <a:lnTo>
                    <a:pt x="459" y="404"/>
                  </a:lnTo>
                  <a:lnTo>
                    <a:pt x="459" y="404"/>
                  </a:lnTo>
                  <a:lnTo>
                    <a:pt x="459" y="404"/>
                  </a:lnTo>
                  <a:lnTo>
                    <a:pt x="459" y="404"/>
                  </a:lnTo>
                  <a:lnTo>
                    <a:pt x="459" y="404"/>
                  </a:lnTo>
                  <a:lnTo>
                    <a:pt x="459" y="404"/>
                  </a:lnTo>
                  <a:lnTo>
                    <a:pt x="459" y="406"/>
                  </a:lnTo>
                  <a:lnTo>
                    <a:pt x="459" y="406"/>
                  </a:lnTo>
                  <a:lnTo>
                    <a:pt x="459" y="406"/>
                  </a:lnTo>
                  <a:lnTo>
                    <a:pt x="459" y="406"/>
                  </a:lnTo>
                  <a:lnTo>
                    <a:pt x="459" y="406"/>
                  </a:lnTo>
                  <a:lnTo>
                    <a:pt x="459" y="406"/>
                  </a:lnTo>
                  <a:lnTo>
                    <a:pt x="459" y="406"/>
                  </a:lnTo>
                  <a:lnTo>
                    <a:pt x="461" y="406"/>
                  </a:lnTo>
                  <a:lnTo>
                    <a:pt x="461" y="406"/>
                  </a:lnTo>
                  <a:lnTo>
                    <a:pt x="461" y="406"/>
                  </a:lnTo>
                  <a:lnTo>
                    <a:pt x="461" y="406"/>
                  </a:lnTo>
                  <a:lnTo>
                    <a:pt x="461" y="406"/>
                  </a:lnTo>
                  <a:lnTo>
                    <a:pt x="461" y="406"/>
                  </a:lnTo>
                  <a:lnTo>
                    <a:pt x="461" y="408"/>
                  </a:lnTo>
                  <a:lnTo>
                    <a:pt x="461" y="408"/>
                  </a:lnTo>
                  <a:lnTo>
                    <a:pt x="461" y="408"/>
                  </a:lnTo>
                  <a:lnTo>
                    <a:pt x="461" y="408"/>
                  </a:lnTo>
                  <a:lnTo>
                    <a:pt x="461" y="408"/>
                  </a:lnTo>
                  <a:lnTo>
                    <a:pt x="461" y="408"/>
                  </a:lnTo>
                  <a:lnTo>
                    <a:pt x="461" y="408"/>
                  </a:lnTo>
                  <a:lnTo>
                    <a:pt x="461" y="408"/>
                  </a:lnTo>
                  <a:lnTo>
                    <a:pt x="463" y="408"/>
                  </a:lnTo>
                  <a:lnTo>
                    <a:pt x="463" y="408"/>
                  </a:lnTo>
                  <a:lnTo>
                    <a:pt x="463" y="408"/>
                  </a:lnTo>
                  <a:lnTo>
                    <a:pt x="463" y="408"/>
                  </a:lnTo>
                  <a:lnTo>
                    <a:pt x="463" y="408"/>
                  </a:lnTo>
                  <a:lnTo>
                    <a:pt x="463" y="408"/>
                  </a:lnTo>
                  <a:lnTo>
                    <a:pt x="463" y="408"/>
                  </a:lnTo>
                  <a:lnTo>
                    <a:pt x="463" y="408"/>
                  </a:lnTo>
                  <a:lnTo>
                    <a:pt x="463" y="410"/>
                  </a:lnTo>
                  <a:lnTo>
                    <a:pt x="463" y="410"/>
                  </a:lnTo>
                  <a:lnTo>
                    <a:pt x="464" y="410"/>
                  </a:lnTo>
                  <a:lnTo>
                    <a:pt x="464" y="410"/>
                  </a:lnTo>
                  <a:lnTo>
                    <a:pt x="464" y="410"/>
                  </a:lnTo>
                  <a:lnTo>
                    <a:pt x="464" y="410"/>
                  </a:lnTo>
                  <a:lnTo>
                    <a:pt x="464" y="410"/>
                  </a:lnTo>
                  <a:lnTo>
                    <a:pt x="464" y="410"/>
                  </a:lnTo>
                  <a:lnTo>
                    <a:pt x="464" y="410"/>
                  </a:lnTo>
                  <a:lnTo>
                    <a:pt x="466" y="410"/>
                  </a:lnTo>
                  <a:lnTo>
                    <a:pt x="466" y="410"/>
                  </a:lnTo>
                  <a:lnTo>
                    <a:pt x="466" y="410"/>
                  </a:lnTo>
                  <a:lnTo>
                    <a:pt x="466" y="410"/>
                  </a:lnTo>
                  <a:lnTo>
                    <a:pt x="468" y="410"/>
                  </a:lnTo>
                  <a:lnTo>
                    <a:pt x="468" y="410"/>
                  </a:lnTo>
                  <a:lnTo>
                    <a:pt x="468" y="410"/>
                  </a:lnTo>
                  <a:lnTo>
                    <a:pt x="470" y="410"/>
                  </a:lnTo>
                  <a:lnTo>
                    <a:pt x="468" y="413"/>
                  </a:lnTo>
                  <a:lnTo>
                    <a:pt x="432" y="410"/>
                  </a:lnTo>
                  <a:lnTo>
                    <a:pt x="432" y="406"/>
                  </a:lnTo>
                  <a:lnTo>
                    <a:pt x="432" y="406"/>
                  </a:lnTo>
                  <a:lnTo>
                    <a:pt x="434" y="406"/>
                  </a:lnTo>
                  <a:lnTo>
                    <a:pt x="434" y="406"/>
                  </a:lnTo>
                  <a:lnTo>
                    <a:pt x="436" y="406"/>
                  </a:lnTo>
                  <a:lnTo>
                    <a:pt x="436" y="406"/>
                  </a:lnTo>
                  <a:lnTo>
                    <a:pt x="436" y="406"/>
                  </a:lnTo>
                  <a:lnTo>
                    <a:pt x="436" y="406"/>
                  </a:lnTo>
                  <a:lnTo>
                    <a:pt x="437" y="406"/>
                  </a:lnTo>
                  <a:lnTo>
                    <a:pt x="437" y="406"/>
                  </a:lnTo>
                  <a:lnTo>
                    <a:pt x="437" y="406"/>
                  </a:lnTo>
                  <a:lnTo>
                    <a:pt x="437" y="406"/>
                  </a:lnTo>
                  <a:lnTo>
                    <a:pt x="437" y="406"/>
                  </a:lnTo>
                  <a:lnTo>
                    <a:pt x="437" y="406"/>
                  </a:lnTo>
                  <a:lnTo>
                    <a:pt x="439" y="406"/>
                  </a:lnTo>
                  <a:lnTo>
                    <a:pt x="439" y="406"/>
                  </a:lnTo>
                  <a:lnTo>
                    <a:pt x="439" y="406"/>
                  </a:lnTo>
                  <a:lnTo>
                    <a:pt x="439" y="406"/>
                  </a:lnTo>
                  <a:lnTo>
                    <a:pt x="439" y="406"/>
                  </a:lnTo>
                  <a:lnTo>
                    <a:pt x="439" y="406"/>
                  </a:lnTo>
                  <a:lnTo>
                    <a:pt x="439" y="406"/>
                  </a:lnTo>
                  <a:lnTo>
                    <a:pt x="439" y="406"/>
                  </a:lnTo>
                  <a:lnTo>
                    <a:pt x="441" y="406"/>
                  </a:lnTo>
                  <a:lnTo>
                    <a:pt x="441" y="406"/>
                  </a:lnTo>
                  <a:lnTo>
                    <a:pt x="441" y="406"/>
                  </a:lnTo>
                  <a:lnTo>
                    <a:pt x="441" y="406"/>
                  </a:lnTo>
                  <a:lnTo>
                    <a:pt x="441" y="406"/>
                  </a:lnTo>
                  <a:lnTo>
                    <a:pt x="441" y="406"/>
                  </a:lnTo>
                  <a:lnTo>
                    <a:pt x="441" y="406"/>
                  </a:lnTo>
                  <a:lnTo>
                    <a:pt x="441" y="406"/>
                  </a:lnTo>
                  <a:lnTo>
                    <a:pt x="441" y="406"/>
                  </a:lnTo>
                  <a:lnTo>
                    <a:pt x="441"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3"/>
                  </a:lnTo>
                  <a:lnTo>
                    <a:pt x="443" y="403"/>
                  </a:lnTo>
                  <a:lnTo>
                    <a:pt x="445" y="403"/>
                  </a:lnTo>
                  <a:lnTo>
                    <a:pt x="445" y="403"/>
                  </a:lnTo>
                  <a:lnTo>
                    <a:pt x="445" y="403"/>
                  </a:lnTo>
                  <a:lnTo>
                    <a:pt x="445" y="403"/>
                  </a:lnTo>
                  <a:lnTo>
                    <a:pt x="445" y="403"/>
                  </a:lnTo>
                  <a:lnTo>
                    <a:pt x="445" y="403"/>
                  </a:lnTo>
                  <a:lnTo>
                    <a:pt x="445" y="403"/>
                  </a:lnTo>
                  <a:lnTo>
                    <a:pt x="445" y="403"/>
                  </a:lnTo>
                  <a:lnTo>
                    <a:pt x="445" y="403"/>
                  </a:lnTo>
                  <a:lnTo>
                    <a:pt x="445" y="401"/>
                  </a:lnTo>
                  <a:lnTo>
                    <a:pt x="445" y="401"/>
                  </a:lnTo>
                  <a:lnTo>
                    <a:pt x="445" y="401"/>
                  </a:lnTo>
                  <a:lnTo>
                    <a:pt x="445" y="401"/>
                  </a:lnTo>
                  <a:lnTo>
                    <a:pt x="450" y="350"/>
                  </a:lnTo>
                  <a:lnTo>
                    <a:pt x="450" y="350"/>
                  </a:lnTo>
                  <a:lnTo>
                    <a:pt x="450" y="350"/>
                  </a:lnTo>
                  <a:lnTo>
                    <a:pt x="448" y="350"/>
                  </a:lnTo>
                  <a:lnTo>
                    <a:pt x="448" y="350"/>
                  </a:lnTo>
                  <a:lnTo>
                    <a:pt x="448" y="350"/>
                  </a:lnTo>
                  <a:lnTo>
                    <a:pt x="448" y="350"/>
                  </a:lnTo>
                  <a:lnTo>
                    <a:pt x="446" y="350"/>
                  </a:lnTo>
                  <a:lnTo>
                    <a:pt x="446" y="350"/>
                  </a:lnTo>
                  <a:lnTo>
                    <a:pt x="446" y="350"/>
                  </a:lnTo>
                  <a:lnTo>
                    <a:pt x="446" y="350"/>
                  </a:lnTo>
                  <a:lnTo>
                    <a:pt x="446" y="350"/>
                  </a:lnTo>
                  <a:lnTo>
                    <a:pt x="445" y="350"/>
                  </a:lnTo>
                  <a:lnTo>
                    <a:pt x="445" y="350"/>
                  </a:lnTo>
                  <a:lnTo>
                    <a:pt x="445" y="352"/>
                  </a:lnTo>
                  <a:lnTo>
                    <a:pt x="445" y="352"/>
                  </a:lnTo>
                  <a:lnTo>
                    <a:pt x="445" y="352"/>
                  </a:lnTo>
                  <a:lnTo>
                    <a:pt x="443" y="352"/>
                  </a:lnTo>
                  <a:lnTo>
                    <a:pt x="443" y="352"/>
                  </a:lnTo>
                  <a:lnTo>
                    <a:pt x="443" y="352"/>
                  </a:lnTo>
                  <a:lnTo>
                    <a:pt x="443" y="352"/>
                  </a:lnTo>
                  <a:lnTo>
                    <a:pt x="441" y="352"/>
                  </a:lnTo>
                  <a:lnTo>
                    <a:pt x="441" y="352"/>
                  </a:lnTo>
                  <a:lnTo>
                    <a:pt x="441" y="352"/>
                  </a:lnTo>
                  <a:lnTo>
                    <a:pt x="441" y="352"/>
                  </a:lnTo>
                  <a:lnTo>
                    <a:pt x="441" y="352"/>
                  </a:lnTo>
                  <a:lnTo>
                    <a:pt x="441" y="352"/>
                  </a:lnTo>
                  <a:lnTo>
                    <a:pt x="439" y="352"/>
                  </a:lnTo>
                  <a:lnTo>
                    <a:pt x="439" y="354"/>
                  </a:lnTo>
                  <a:lnTo>
                    <a:pt x="439" y="354"/>
                  </a:lnTo>
                  <a:lnTo>
                    <a:pt x="439" y="354"/>
                  </a:lnTo>
                  <a:lnTo>
                    <a:pt x="439" y="354"/>
                  </a:lnTo>
                  <a:lnTo>
                    <a:pt x="437" y="354"/>
                  </a:lnTo>
                  <a:lnTo>
                    <a:pt x="437" y="354"/>
                  </a:lnTo>
                  <a:lnTo>
                    <a:pt x="437" y="354"/>
                  </a:lnTo>
                  <a:lnTo>
                    <a:pt x="437" y="356"/>
                  </a:lnTo>
                  <a:lnTo>
                    <a:pt x="437" y="356"/>
                  </a:lnTo>
                  <a:lnTo>
                    <a:pt x="436" y="356"/>
                  </a:lnTo>
                  <a:lnTo>
                    <a:pt x="436" y="356"/>
                  </a:lnTo>
                  <a:lnTo>
                    <a:pt x="436" y="356"/>
                  </a:lnTo>
                  <a:lnTo>
                    <a:pt x="436" y="356"/>
                  </a:lnTo>
                  <a:lnTo>
                    <a:pt x="436" y="357"/>
                  </a:lnTo>
                  <a:lnTo>
                    <a:pt x="436" y="357"/>
                  </a:lnTo>
                  <a:lnTo>
                    <a:pt x="436" y="357"/>
                  </a:lnTo>
                  <a:lnTo>
                    <a:pt x="434" y="357"/>
                  </a:lnTo>
                  <a:lnTo>
                    <a:pt x="434" y="357"/>
                  </a:lnTo>
                  <a:lnTo>
                    <a:pt x="434" y="357"/>
                  </a:lnTo>
                  <a:lnTo>
                    <a:pt x="434" y="359"/>
                  </a:lnTo>
                  <a:lnTo>
                    <a:pt x="434" y="359"/>
                  </a:lnTo>
                  <a:lnTo>
                    <a:pt x="434" y="359"/>
                  </a:lnTo>
                  <a:lnTo>
                    <a:pt x="432" y="359"/>
                  </a:lnTo>
                  <a:lnTo>
                    <a:pt x="432" y="361"/>
                  </a:lnTo>
                  <a:lnTo>
                    <a:pt x="432" y="361"/>
                  </a:lnTo>
                  <a:lnTo>
                    <a:pt x="432" y="361"/>
                  </a:lnTo>
                  <a:lnTo>
                    <a:pt x="432" y="361"/>
                  </a:lnTo>
                  <a:lnTo>
                    <a:pt x="432" y="363"/>
                  </a:lnTo>
                  <a:lnTo>
                    <a:pt x="432" y="363"/>
                  </a:lnTo>
                  <a:lnTo>
                    <a:pt x="432" y="363"/>
                  </a:lnTo>
                  <a:lnTo>
                    <a:pt x="430" y="363"/>
                  </a:lnTo>
                  <a:lnTo>
                    <a:pt x="430" y="365"/>
                  </a:lnTo>
                  <a:lnTo>
                    <a:pt x="430" y="365"/>
                  </a:lnTo>
                  <a:lnTo>
                    <a:pt x="430" y="365"/>
                  </a:lnTo>
                  <a:lnTo>
                    <a:pt x="430" y="366"/>
                  </a:lnTo>
                  <a:lnTo>
                    <a:pt x="430" y="366"/>
                  </a:lnTo>
                  <a:lnTo>
                    <a:pt x="430" y="366"/>
                  </a:lnTo>
                  <a:lnTo>
                    <a:pt x="430" y="366"/>
                  </a:lnTo>
                  <a:lnTo>
                    <a:pt x="425" y="366"/>
                  </a:lnTo>
                  <a:lnTo>
                    <a:pt x="428" y="345"/>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7" name="í$ļíḑe">
              <a:extLst>
                <a:ext uri="{FF2B5EF4-FFF2-40B4-BE49-F238E27FC236}">
                  <a16:creationId xmlns="" xmlns:a16="http://schemas.microsoft.com/office/drawing/2014/main" id="{7D9A418C-544D-405D-BDF7-E925638BA026}"/>
                </a:ext>
              </a:extLst>
            </p:cNvPr>
            <p:cNvSpPr/>
            <p:nvPr/>
          </p:nvSpPr>
          <p:spPr bwMode="auto">
            <a:xfrm>
              <a:off x="2875760"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3"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50"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3"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8" name="îṧľiḓé">
              <a:extLst>
                <a:ext uri="{FF2B5EF4-FFF2-40B4-BE49-F238E27FC236}">
                  <a16:creationId xmlns="" xmlns:a16="http://schemas.microsoft.com/office/drawing/2014/main" id="{EB5A2B55-397B-4677-B8B9-025CE00971C9}"/>
                </a:ext>
              </a:extLst>
            </p:cNvPr>
            <p:cNvSpPr/>
            <p:nvPr/>
          </p:nvSpPr>
          <p:spPr bwMode="auto">
            <a:xfrm>
              <a:off x="3168261" y="4023875"/>
              <a:ext cx="307815" cy="320066"/>
            </a:xfrm>
            <a:custGeom>
              <a:avLst/>
              <a:gdLst>
                <a:gd name="T0" fmla="*/ 42 w 85"/>
                <a:gd name="T1" fmla="*/ 86 h 86"/>
                <a:gd name="T2" fmla="*/ 0 w 85"/>
                <a:gd name="T3" fmla="*/ 43 h 86"/>
                <a:gd name="T4" fmla="*/ 42 w 85"/>
                <a:gd name="T5" fmla="*/ 0 h 86"/>
                <a:gd name="T6" fmla="*/ 85 w 85"/>
                <a:gd name="T7" fmla="*/ 43 h 86"/>
                <a:gd name="T8" fmla="*/ 42 w 85"/>
                <a:gd name="T9" fmla="*/ 86 h 86"/>
                <a:gd name="T10" fmla="*/ 42 w 85"/>
                <a:gd name="T11" fmla="*/ 4 h 86"/>
                <a:gd name="T12" fmla="*/ 17 w 85"/>
                <a:gd name="T13" fmla="*/ 43 h 86"/>
                <a:gd name="T14" fmla="*/ 42 w 85"/>
                <a:gd name="T15" fmla="*/ 83 h 86"/>
                <a:gd name="T16" fmla="*/ 60 w 85"/>
                <a:gd name="T17" fmla="*/ 73 h 86"/>
                <a:gd name="T18" fmla="*/ 68 w 85"/>
                <a:gd name="T19" fmla="*/ 42 h 86"/>
                <a:gd name="T20" fmla="*/ 42 w 85"/>
                <a:gd name="T21"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86">
                  <a:moveTo>
                    <a:pt x="42" y="86"/>
                  </a:moveTo>
                  <a:cubicBezTo>
                    <a:pt x="25" y="86"/>
                    <a:pt x="0" y="73"/>
                    <a:pt x="0" y="43"/>
                  </a:cubicBezTo>
                  <a:cubicBezTo>
                    <a:pt x="0" y="13"/>
                    <a:pt x="25" y="0"/>
                    <a:pt x="42" y="0"/>
                  </a:cubicBezTo>
                  <a:cubicBezTo>
                    <a:pt x="59" y="0"/>
                    <a:pt x="85" y="13"/>
                    <a:pt x="85" y="43"/>
                  </a:cubicBezTo>
                  <a:cubicBezTo>
                    <a:pt x="85" y="73"/>
                    <a:pt x="59" y="86"/>
                    <a:pt x="42" y="86"/>
                  </a:cubicBezTo>
                  <a:close/>
                  <a:moveTo>
                    <a:pt x="42" y="4"/>
                  </a:moveTo>
                  <a:cubicBezTo>
                    <a:pt x="30" y="4"/>
                    <a:pt x="17" y="17"/>
                    <a:pt x="17" y="43"/>
                  </a:cubicBezTo>
                  <a:cubicBezTo>
                    <a:pt x="17" y="66"/>
                    <a:pt x="27" y="83"/>
                    <a:pt x="42" y="83"/>
                  </a:cubicBezTo>
                  <a:cubicBezTo>
                    <a:pt x="51" y="83"/>
                    <a:pt x="57" y="76"/>
                    <a:pt x="60" y="73"/>
                  </a:cubicBezTo>
                  <a:cubicBezTo>
                    <a:pt x="65" y="66"/>
                    <a:pt x="68" y="53"/>
                    <a:pt x="68" y="42"/>
                  </a:cubicBezTo>
                  <a:cubicBezTo>
                    <a:pt x="68" y="22"/>
                    <a:pt x="58" y="4"/>
                    <a:pt x="42"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9" name="íšľíḓè">
              <a:extLst>
                <a:ext uri="{FF2B5EF4-FFF2-40B4-BE49-F238E27FC236}">
                  <a16:creationId xmlns="" xmlns:a16="http://schemas.microsoft.com/office/drawing/2014/main" id="{34BCAF76-BC6A-41F9-B45A-97DD2E6EB973}"/>
                </a:ext>
              </a:extLst>
            </p:cNvPr>
            <p:cNvSpPr/>
            <p:nvPr/>
          </p:nvSpPr>
          <p:spPr bwMode="auto">
            <a:xfrm>
              <a:off x="3515892" y="4030001"/>
              <a:ext cx="330786" cy="313940"/>
            </a:xfrm>
            <a:custGeom>
              <a:avLst/>
              <a:gdLst>
                <a:gd name="T0" fmla="*/ 91 w 91"/>
                <a:gd name="T1" fmla="*/ 4 h 84"/>
                <a:gd name="T2" fmla="*/ 87 w 91"/>
                <a:gd name="T3" fmla="*/ 4 h 84"/>
                <a:gd name="T4" fmla="*/ 78 w 91"/>
                <a:gd name="T5" fmla="*/ 13 h 84"/>
                <a:gd name="T6" fmla="*/ 78 w 91"/>
                <a:gd name="T7" fmla="*/ 57 h 84"/>
                <a:gd name="T8" fmla="*/ 46 w 91"/>
                <a:gd name="T9" fmla="*/ 84 h 84"/>
                <a:gd name="T10" fmla="*/ 13 w 91"/>
                <a:gd name="T11" fmla="*/ 56 h 84"/>
                <a:gd name="T12" fmla="*/ 13 w 91"/>
                <a:gd name="T13" fmla="*/ 12 h 84"/>
                <a:gd name="T14" fmla="*/ 4 w 91"/>
                <a:gd name="T15" fmla="*/ 4 h 84"/>
                <a:gd name="T16" fmla="*/ 0 w 91"/>
                <a:gd name="T17" fmla="*/ 4 h 84"/>
                <a:gd name="T18" fmla="*/ 0 w 91"/>
                <a:gd name="T19" fmla="*/ 0 h 84"/>
                <a:gd name="T20" fmla="*/ 42 w 91"/>
                <a:gd name="T21" fmla="*/ 0 h 84"/>
                <a:gd name="T22" fmla="*/ 42 w 91"/>
                <a:gd name="T23" fmla="*/ 4 h 84"/>
                <a:gd name="T24" fmla="*/ 38 w 91"/>
                <a:gd name="T25" fmla="*/ 4 h 84"/>
                <a:gd name="T26" fmla="*/ 28 w 91"/>
                <a:gd name="T27" fmla="*/ 12 h 84"/>
                <a:gd name="T28" fmla="*/ 28 w 91"/>
                <a:gd name="T29" fmla="*/ 54 h 84"/>
                <a:gd name="T30" fmla="*/ 51 w 91"/>
                <a:gd name="T31" fmla="*/ 80 h 84"/>
                <a:gd name="T32" fmla="*/ 73 w 91"/>
                <a:gd name="T33" fmla="*/ 58 h 84"/>
                <a:gd name="T34" fmla="*/ 73 w 91"/>
                <a:gd name="T35" fmla="*/ 13 h 84"/>
                <a:gd name="T36" fmla="*/ 64 w 91"/>
                <a:gd name="T37" fmla="*/ 4 h 84"/>
                <a:gd name="T38" fmla="*/ 61 w 91"/>
                <a:gd name="T39" fmla="*/ 4 h 84"/>
                <a:gd name="T40" fmla="*/ 61 w 91"/>
                <a:gd name="T41" fmla="*/ 0 h 84"/>
                <a:gd name="T42" fmla="*/ 91 w 91"/>
                <a:gd name="T43" fmla="*/ 0 h 84"/>
                <a:gd name="T44" fmla="*/ 91 w 91"/>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84">
                  <a:moveTo>
                    <a:pt x="91" y="4"/>
                  </a:moveTo>
                  <a:cubicBezTo>
                    <a:pt x="87" y="4"/>
                    <a:pt x="87" y="4"/>
                    <a:pt x="87" y="4"/>
                  </a:cubicBezTo>
                  <a:cubicBezTo>
                    <a:pt x="80" y="4"/>
                    <a:pt x="78" y="7"/>
                    <a:pt x="78" y="13"/>
                  </a:cubicBezTo>
                  <a:cubicBezTo>
                    <a:pt x="78" y="57"/>
                    <a:pt x="78" y="57"/>
                    <a:pt x="78" y="57"/>
                  </a:cubicBezTo>
                  <a:cubicBezTo>
                    <a:pt x="78" y="70"/>
                    <a:pt x="70" y="84"/>
                    <a:pt x="46" y="84"/>
                  </a:cubicBezTo>
                  <a:cubicBezTo>
                    <a:pt x="30" y="84"/>
                    <a:pt x="13" y="77"/>
                    <a:pt x="13" y="56"/>
                  </a:cubicBezTo>
                  <a:cubicBezTo>
                    <a:pt x="13" y="12"/>
                    <a:pt x="13" y="12"/>
                    <a:pt x="13" y="12"/>
                  </a:cubicBezTo>
                  <a:cubicBezTo>
                    <a:pt x="13" y="7"/>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1" y="4"/>
                    <a:pt x="28" y="6"/>
                    <a:pt x="28" y="12"/>
                  </a:cubicBezTo>
                  <a:cubicBezTo>
                    <a:pt x="28" y="54"/>
                    <a:pt x="28" y="54"/>
                    <a:pt x="28" y="54"/>
                  </a:cubicBezTo>
                  <a:cubicBezTo>
                    <a:pt x="28" y="71"/>
                    <a:pt x="39" y="80"/>
                    <a:pt x="51" y="80"/>
                  </a:cubicBezTo>
                  <a:cubicBezTo>
                    <a:pt x="64" y="80"/>
                    <a:pt x="73" y="70"/>
                    <a:pt x="73" y="58"/>
                  </a:cubicBezTo>
                  <a:cubicBezTo>
                    <a:pt x="73" y="13"/>
                    <a:pt x="73" y="13"/>
                    <a:pt x="73" y="13"/>
                  </a:cubicBezTo>
                  <a:cubicBezTo>
                    <a:pt x="73" y="8"/>
                    <a:pt x="70" y="4"/>
                    <a:pt x="64" y="4"/>
                  </a:cubicBezTo>
                  <a:cubicBezTo>
                    <a:pt x="61" y="4"/>
                    <a:pt x="61" y="4"/>
                    <a:pt x="61" y="4"/>
                  </a:cubicBezTo>
                  <a:cubicBezTo>
                    <a:pt x="61" y="0"/>
                    <a:pt x="61" y="0"/>
                    <a:pt x="61" y="0"/>
                  </a:cubicBezTo>
                  <a:cubicBezTo>
                    <a:pt x="91" y="0"/>
                    <a:pt x="91" y="0"/>
                    <a:pt x="91" y="0"/>
                  </a:cubicBezTo>
                  <a:lnTo>
                    <a:pt x="91"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0" name="iṧļîďe">
              <a:extLst>
                <a:ext uri="{FF2B5EF4-FFF2-40B4-BE49-F238E27FC236}">
                  <a16:creationId xmlns="" xmlns:a16="http://schemas.microsoft.com/office/drawing/2014/main" id="{6AE2C8F5-23CA-4C2F-99F6-307ED91DAD47}"/>
                </a:ext>
              </a:extLst>
            </p:cNvPr>
            <p:cNvSpPr/>
            <p:nvPr/>
          </p:nvSpPr>
          <p:spPr bwMode="auto">
            <a:xfrm>
              <a:off x="3886495"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1" name="íšļíḍè">
              <a:extLst>
                <a:ext uri="{FF2B5EF4-FFF2-40B4-BE49-F238E27FC236}">
                  <a16:creationId xmlns="" xmlns:a16="http://schemas.microsoft.com/office/drawing/2014/main" id="{94867FCD-F43C-42AF-9DF8-2011EF05AA7C}"/>
                </a:ext>
              </a:extLst>
            </p:cNvPr>
            <p:cNvSpPr/>
            <p:nvPr/>
          </p:nvSpPr>
          <p:spPr bwMode="auto">
            <a:xfrm>
              <a:off x="4263223" y="4030001"/>
              <a:ext cx="350694" cy="306283"/>
            </a:xfrm>
            <a:custGeom>
              <a:avLst/>
              <a:gdLst>
                <a:gd name="T0" fmla="*/ 55 w 97"/>
                <a:gd name="T1" fmla="*/ 82 h 82"/>
                <a:gd name="T2" fmla="*/ 55 w 97"/>
                <a:gd name="T3" fmla="*/ 78 h 82"/>
                <a:gd name="T4" fmla="*/ 59 w 97"/>
                <a:gd name="T5" fmla="*/ 78 h 82"/>
                <a:gd name="T6" fmla="*/ 69 w 97"/>
                <a:gd name="T7" fmla="*/ 71 h 82"/>
                <a:gd name="T8" fmla="*/ 69 w 97"/>
                <a:gd name="T9" fmla="*/ 43 h 82"/>
                <a:gd name="T10" fmla="*/ 28 w 97"/>
                <a:gd name="T11" fmla="*/ 43 h 82"/>
                <a:gd name="T12" fmla="*/ 28 w 97"/>
                <a:gd name="T13" fmla="*/ 71 h 82"/>
                <a:gd name="T14" fmla="*/ 38 w 97"/>
                <a:gd name="T15" fmla="*/ 78 h 82"/>
                <a:gd name="T16" fmla="*/ 42 w 97"/>
                <a:gd name="T17" fmla="*/ 78 h 82"/>
                <a:gd name="T18" fmla="*/ 42 w 97"/>
                <a:gd name="T19" fmla="*/ 82 h 82"/>
                <a:gd name="T20" fmla="*/ 0 w 97"/>
                <a:gd name="T21" fmla="*/ 82 h 82"/>
                <a:gd name="T22" fmla="*/ 0 w 97"/>
                <a:gd name="T23" fmla="*/ 78 h 82"/>
                <a:gd name="T24" fmla="*/ 4 w 97"/>
                <a:gd name="T25" fmla="*/ 78 h 82"/>
                <a:gd name="T26" fmla="*/ 13 w 97"/>
                <a:gd name="T27" fmla="*/ 71 h 82"/>
                <a:gd name="T28" fmla="*/ 13 w 97"/>
                <a:gd name="T29" fmla="*/ 12 h 82"/>
                <a:gd name="T30" fmla="*/ 4 w 97"/>
                <a:gd name="T31" fmla="*/ 4 h 82"/>
                <a:gd name="T32" fmla="*/ 0 w 97"/>
                <a:gd name="T33" fmla="*/ 4 h 82"/>
                <a:gd name="T34" fmla="*/ 0 w 97"/>
                <a:gd name="T35" fmla="*/ 0 h 82"/>
                <a:gd name="T36" fmla="*/ 42 w 97"/>
                <a:gd name="T37" fmla="*/ 0 h 82"/>
                <a:gd name="T38" fmla="*/ 42 w 97"/>
                <a:gd name="T39" fmla="*/ 4 h 82"/>
                <a:gd name="T40" fmla="*/ 38 w 97"/>
                <a:gd name="T41" fmla="*/ 4 h 82"/>
                <a:gd name="T42" fmla="*/ 28 w 97"/>
                <a:gd name="T43" fmla="*/ 12 h 82"/>
                <a:gd name="T44" fmla="*/ 28 w 97"/>
                <a:gd name="T45" fmla="*/ 39 h 82"/>
                <a:gd name="T46" fmla="*/ 69 w 97"/>
                <a:gd name="T47" fmla="*/ 39 h 82"/>
                <a:gd name="T48" fmla="*/ 69 w 97"/>
                <a:gd name="T49" fmla="*/ 12 h 82"/>
                <a:gd name="T50" fmla="*/ 59 w 97"/>
                <a:gd name="T51" fmla="*/ 4 h 82"/>
                <a:gd name="T52" fmla="*/ 55 w 97"/>
                <a:gd name="T53" fmla="*/ 4 h 82"/>
                <a:gd name="T54" fmla="*/ 55 w 97"/>
                <a:gd name="T55" fmla="*/ 0 h 82"/>
                <a:gd name="T56" fmla="*/ 97 w 97"/>
                <a:gd name="T57" fmla="*/ 0 h 82"/>
                <a:gd name="T58" fmla="*/ 97 w 97"/>
                <a:gd name="T59" fmla="*/ 4 h 82"/>
                <a:gd name="T60" fmla="*/ 93 w 97"/>
                <a:gd name="T61" fmla="*/ 4 h 82"/>
                <a:gd name="T62" fmla="*/ 84 w 97"/>
                <a:gd name="T63" fmla="*/ 12 h 82"/>
                <a:gd name="T64" fmla="*/ 84 w 97"/>
                <a:gd name="T65" fmla="*/ 71 h 82"/>
                <a:gd name="T66" fmla="*/ 93 w 97"/>
                <a:gd name="T67" fmla="*/ 78 h 82"/>
                <a:gd name="T68" fmla="*/ 97 w 97"/>
                <a:gd name="T69" fmla="*/ 78 h 82"/>
                <a:gd name="T70" fmla="*/ 97 w 97"/>
                <a:gd name="T71" fmla="*/ 82 h 82"/>
                <a:gd name="T72" fmla="*/ 55 w 97"/>
                <a:gd name="T7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82">
                  <a:moveTo>
                    <a:pt x="55" y="82"/>
                  </a:moveTo>
                  <a:cubicBezTo>
                    <a:pt x="55" y="78"/>
                    <a:pt x="55" y="78"/>
                    <a:pt x="55" y="78"/>
                  </a:cubicBezTo>
                  <a:cubicBezTo>
                    <a:pt x="59" y="78"/>
                    <a:pt x="59" y="78"/>
                    <a:pt x="59" y="78"/>
                  </a:cubicBezTo>
                  <a:cubicBezTo>
                    <a:pt x="66" y="78"/>
                    <a:pt x="69" y="76"/>
                    <a:pt x="69" y="71"/>
                  </a:cubicBezTo>
                  <a:cubicBezTo>
                    <a:pt x="69" y="43"/>
                    <a:pt x="69" y="43"/>
                    <a:pt x="69" y="43"/>
                  </a:cubicBezTo>
                  <a:cubicBezTo>
                    <a:pt x="28" y="43"/>
                    <a:pt x="28" y="43"/>
                    <a:pt x="28" y="43"/>
                  </a:cubicBezTo>
                  <a:cubicBezTo>
                    <a:pt x="28" y="71"/>
                    <a:pt x="28" y="71"/>
                    <a:pt x="28" y="71"/>
                  </a:cubicBezTo>
                  <a:cubicBezTo>
                    <a:pt x="28"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3" y="76"/>
                    <a:pt x="13" y="71"/>
                  </a:cubicBezTo>
                  <a:cubicBezTo>
                    <a:pt x="13" y="12"/>
                    <a:pt x="13" y="12"/>
                    <a:pt x="13" y="12"/>
                  </a:cubicBezTo>
                  <a:cubicBezTo>
                    <a:pt x="13" y="6"/>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0" y="4"/>
                    <a:pt x="28" y="7"/>
                    <a:pt x="28" y="12"/>
                  </a:cubicBezTo>
                  <a:cubicBezTo>
                    <a:pt x="28" y="39"/>
                    <a:pt x="28" y="39"/>
                    <a:pt x="28" y="39"/>
                  </a:cubicBezTo>
                  <a:cubicBezTo>
                    <a:pt x="69" y="39"/>
                    <a:pt x="69" y="39"/>
                    <a:pt x="69" y="39"/>
                  </a:cubicBezTo>
                  <a:cubicBezTo>
                    <a:pt x="69" y="12"/>
                    <a:pt x="69" y="12"/>
                    <a:pt x="69" y="12"/>
                  </a:cubicBezTo>
                  <a:cubicBezTo>
                    <a:pt x="69" y="6"/>
                    <a:pt x="66" y="4"/>
                    <a:pt x="59" y="4"/>
                  </a:cubicBezTo>
                  <a:cubicBezTo>
                    <a:pt x="55" y="4"/>
                    <a:pt x="55" y="4"/>
                    <a:pt x="55" y="4"/>
                  </a:cubicBezTo>
                  <a:cubicBezTo>
                    <a:pt x="55" y="0"/>
                    <a:pt x="55" y="0"/>
                    <a:pt x="55" y="0"/>
                  </a:cubicBezTo>
                  <a:cubicBezTo>
                    <a:pt x="97" y="0"/>
                    <a:pt x="97" y="0"/>
                    <a:pt x="97" y="0"/>
                  </a:cubicBezTo>
                  <a:cubicBezTo>
                    <a:pt x="97" y="4"/>
                    <a:pt x="97" y="4"/>
                    <a:pt x="97" y="4"/>
                  </a:cubicBezTo>
                  <a:cubicBezTo>
                    <a:pt x="93" y="4"/>
                    <a:pt x="93" y="4"/>
                    <a:pt x="93" y="4"/>
                  </a:cubicBezTo>
                  <a:cubicBezTo>
                    <a:pt x="85" y="4"/>
                    <a:pt x="84" y="7"/>
                    <a:pt x="84" y="12"/>
                  </a:cubicBezTo>
                  <a:cubicBezTo>
                    <a:pt x="84" y="71"/>
                    <a:pt x="84" y="71"/>
                    <a:pt x="84" y="71"/>
                  </a:cubicBezTo>
                  <a:cubicBezTo>
                    <a:pt x="84" y="76"/>
                    <a:pt x="86" y="78"/>
                    <a:pt x="93" y="78"/>
                  </a:cubicBezTo>
                  <a:cubicBezTo>
                    <a:pt x="97" y="78"/>
                    <a:pt x="97" y="78"/>
                    <a:pt x="97" y="78"/>
                  </a:cubicBezTo>
                  <a:cubicBezTo>
                    <a:pt x="97" y="82"/>
                    <a:pt x="97" y="82"/>
                    <a:pt x="97" y="82"/>
                  </a:cubicBezTo>
                  <a:lnTo>
                    <a:pt x="55"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2" name="išlídè">
              <a:extLst>
                <a:ext uri="{FF2B5EF4-FFF2-40B4-BE49-F238E27FC236}">
                  <a16:creationId xmlns="" xmlns:a16="http://schemas.microsoft.com/office/drawing/2014/main" id="{54A41743-54C5-4904-89DD-3887478E293A}"/>
                </a:ext>
              </a:extLst>
            </p:cNvPr>
            <p:cNvSpPr/>
            <p:nvPr/>
          </p:nvSpPr>
          <p:spPr bwMode="auto">
            <a:xfrm>
              <a:off x="4647609" y="4030001"/>
              <a:ext cx="437985" cy="313940"/>
            </a:xfrm>
            <a:custGeom>
              <a:avLst/>
              <a:gdLst>
                <a:gd name="T0" fmla="*/ 119 w 121"/>
                <a:gd name="T1" fmla="*/ 4 h 84"/>
                <a:gd name="T2" fmla="*/ 107 w 121"/>
                <a:gd name="T3" fmla="*/ 13 h 84"/>
                <a:gd name="T4" fmla="*/ 85 w 121"/>
                <a:gd name="T5" fmla="*/ 84 h 84"/>
                <a:gd name="T6" fmla="*/ 82 w 121"/>
                <a:gd name="T7" fmla="*/ 84 h 84"/>
                <a:gd name="T8" fmla="*/ 59 w 121"/>
                <a:gd name="T9" fmla="*/ 17 h 84"/>
                <a:gd name="T10" fmla="*/ 39 w 121"/>
                <a:gd name="T11" fmla="*/ 84 h 84"/>
                <a:gd name="T12" fmla="*/ 36 w 121"/>
                <a:gd name="T13" fmla="*/ 84 h 84"/>
                <a:gd name="T14" fmla="*/ 13 w 121"/>
                <a:gd name="T15" fmla="*/ 12 h 84"/>
                <a:gd name="T16" fmla="*/ 0 w 121"/>
                <a:gd name="T17" fmla="*/ 4 h 84"/>
                <a:gd name="T18" fmla="*/ 0 w 121"/>
                <a:gd name="T19" fmla="*/ 0 h 84"/>
                <a:gd name="T20" fmla="*/ 39 w 121"/>
                <a:gd name="T21" fmla="*/ 0 h 84"/>
                <a:gd name="T22" fmla="*/ 39 w 121"/>
                <a:gd name="T23" fmla="*/ 4 h 84"/>
                <a:gd name="T24" fmla="*/ 35 w 121"/>
                <a:gd name="T25" fmla="*/ 4 h 84"/>
                <a:gd name="T26" fmla="*/ 28 w 121"/>
                <a:gd name="T27" fmla="*/ 9 h 84"/>
                <a:gd name="T28" fmla="*/ 29 w 121"/>
                <a:gd name="T29" fmla="*/ 15 h 84"/>
                <a:gd name="T30" fmla="*/ 43 w 121"/>
                <a:gd name="T31" fmla="*/ 57 h 84"/>
                <a:gd name="T32" fmla="*/ 57 w 121"/>
                <a:gd name="T33" fmla="*/ 10 h 84"/>
                <a:gd name="T34" fmla="*/ 47 w 121"/>
                <a:gd name="T35" fmla="*/ 4 h 84"/>
                <a:gd name="T36" fmla="*/ 43 w 121"/>
                <a:gd name="T37" fmla="*/ 4 h 84"/>
                <a:gd name="T38" fmla="*/ 43 w 121"/>
                <a:gd name="T39" fmla="*/ 0 h 84"/>
                <a:gd name="T40" fmla="*/ 84 w 121"/>
                <a:gd name="T41" fmla="*/ 0 h 84"/>
                <a:gd name="T42" fmla="*/ 84 w 121"/>
                <a:gd name="T43" fmla="*/ 4 h 84"/>
                <a:gd name="T44" fmla="*/ 80 w 121"/>
                <a:gd name="T45" fmla="*/ 4 h 84"/>
                <a:gd name="T46" fmla="*/ 74 w 121"/>
                <a:gd name="T47" fmla="*/ 8 h 84"/>
                <a:gd name="T48" fmla="*/ 75 w 121"/>
                <a:gd name="T49" fmla="*/ 14 h 84"/>
                <a:gd name="T50" fmla="*/ 89 w 121"/>
                <a:gd name="T51" fmla="*/ 57 h 84"/>
                <a:gd name="T52" fmla="*/ 102 w 121"/>
                <a:gd name="T53" fmla="*/ 13 h 84"/>
                <a:gd name="T54" fmla="*/ 103 w 121"/>
                <a:gd name="T55" fmla="*/ 8 h 84"/>
                <a:gd name="T56" fmla="*/ 95 w 121"/>
                <a:gd name="T57" fmla="*/ 4 h 84"/>
                <a:gd name="T58" fmla="*/ 91 w 121"/>
                <a:gd name="T59" fmla="*/ 4 h 84"/>
                <a:gd name="T60" fmla="*/ 91 w 121"/>
                <a:gd name="T61" fmla="*/ 0 h 84"/>
                <a:gd name="T62" fmla="*/ 121 w 121"/>
                <a:gd name="T63" fmla="*/ 0 h 84"/>
                <a:gd name="T64" fmla="*/ 121 w 121"/>
                <a:gd name="T65" fmla="*/ 4 h 84"/>
                <a:gd name="T66" fmla="*/ 119 w 121"/>
                <a:gd name="T6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84">
                  <a:moveTo>
                    <a:pt x="119" y="4"/>
                  </a:moveTo>
                  <a:cubicBezTo>
                    <a:pt x="113" y="4"/>
                    <a:pt x="108" y="8"/>
                    <a:pt x="107" y="13"/>
                  </a:cubicBezTo>
                  <a:cubicBezTo>
                    <a:pt x="85" y="84"/>
                    <a:pt x="85" y="84"/>
                    <a:pt x="85" y="84"/>
                  </a:cubicBezTo>
                  <a:cubicBezTo>
                    <a:pt x="82" y="84"/>
                    <a:pt x="82" y="84"/>
                    <a:pt x="82" y="84"/>
                  </a:cubicBezTo>
                  <a:cubicBezTo>
                    <a:pt x="59" y="17"/>
                    <a:pt x="59" y="17"/>
                    <a:pt x="59" y="17"/>
                  </a:cubicBezTo>
                  <a:cubicBezTo>
                    <a:pt x="39" y="84"/>
                    <a:pt x="39" y="84"/>
                    <a:pt x="39" y="84"/>
                  </a:cubicBezTo>
                  <a:cubicBezTo>
                    <a:pt x="36" y="84"/>
                    <a:pt x="36" y="84"/>
                    <a:pt x="36" y="84"/>
                  </a:cubicBezTo>
                  <a:cubicBezTo>
                    <a:pt x="13" y="12"/>
                    <a:pt x="13" y="12"/>
                    <a:pt x="13" y="12"/>
                  </a:cubicBezTo>
                  <a:cubicBezTo>
                    <a:pt x="10" y="5"/>
                    <a:pt x="8" y="4"/>
                    <a:pt x="0" y="4"/>
                  </a:cubicBezTo>
                  <a:cubicBezTo>
                    <a:pt x="0" y="0"/>
                    <a:pt x="0" y="0"/>
                    <a:pt x="0" y="0"/>
                  </a:cubicBezTo>
                  <a:cubicBezTo>
                    <a:pt x="39" y="0"/>
                    <a:pt x="39" y="0"/>
                    <a:pt x="39" y="0"/>
                  </a:cubicBezTo>
                  <a:cubicBezTo>
                    <a:pt x="39" y="4"/>
                    <a:pt x="39" y="4"/>
                    <a:pt x="39" y="4"/>
                  </a:cubicBezTo>
                  <a:cubicBezTo>
                    <a:pt x="35" y="4"/>
                    <a:pt x="35" y="4"/>
                    <a:pt x="35" y="4"/>
                  </a:cubicBezTo>
                  <a:cubicBezTo>
                    <a:pt x="30" y="4"/>
                    <a:pt x="28" y="6"/>
                    <a:pt x="28" y="9"/>
                  </a:cubicBezTo>
                  <a:cubicBezTo>
                    <a:pt x="28" y="11"/>
                    <a:pt x="28" y="12"/>
                    <a:pt x="29" y="15"/>
                  </a:cubicBezTo>
                  <a:cubicBezTo>
                    <a:pt x="43" y="57"/>
                    <a:pt x="43" y="57"/>
                    <a:pt x="43" y="57"/>
                  </a:cubicBezTo>
                  <a:cubicBezTo>
                    <a:pt x="57" y="10"/>
                    <a:pt x="57" y="10"/>
                    <a:pt x="57" y="10"/>
                  </a:cubicBezTo>
                  <a:cubicBezTo>
                    <a:pt x="55" y="6"/>
                    <a:pt x="53" y="4"/>
                    <a:pt x="47" y="4"/>
                  </a:cubicBezTo>
                  <a:cubicBezTo>
                    <a:pt x="43" y="4"/>
                    <a:pt x="43" y="4"/>
                    <a:pt x="43" y="4"/>
                  </a:cubicBezTo>
                  <a:cubicBezTo>
                    <a:pt x="43" y="0"/>
                    <a:pt x="43" y="0"/>
                    <a:pt x="43" y="0"/>
                  </a:cubicBezTo>
                  <a:cubicBezTo>
                    <a:pt x="84" y="0"/>
                    <a:pt x="84" y="0"/>
                    <a:pt x="84" y="0"/>
                  </a:cubicBezTo>
                  <a:cubicBezTo>
                    <a:pt x="84" y="4"/>
                    <a:pt x="84" y="4"/>
                    <a:pt x="84" y="4"/>
                  </a:cubicBezTo>
                  <a:cubicBezTo>
                    <a:pt x="80" y="4"/>
                    <a:pt x="80" y="4"/>
                    <a:pt x="80" y="4"/>
                  </a:cubicBezTo>
                  <a:cubicBezTo>
                    <a:pt x="77" y="4"/>
                    <a:pt x="74" y="5"/>
                    <a:pt x="74" y="8"/>
                  </a:cubicBezTo>
                  <a:cubicBezTo>
                    <a:pt x="74" y="10"/>
                    <a:pt x="74" y="12"/>
                    <a:pt x="75" y="14"/>
                  </a:cubicBezTo>
                  <a:cubicBezTo>
                    <a:pt x="89" y="57"/>
                    <a:pt x="89" y="57"/>
                    <a:pt x="89" y="57"/>
                  </a:cubicBezTo>
                  <a:cubicBezTo>
                    <a:pt x="102" y="13"/>
                    <a:pt x="102" y="13"/>
                    <a:pt x="102" y="13"/>
                  </a:cubicBezTo>
                  <a:cubicBezTo>
                    <a:pt x="103" y="12"/>
                    <a:pt x="103" y="9"/>
                    <a:pt x="103" y="8"/>
                  </a:cubicBezTo>
                  <a:cubicBezTo>
                    <a:pt x="103" y="5"/>
                    <a:pt x="101" y="4"/>
                    <a:pt x="95" y="4"/>
                  </a:cubicBezTo>
                  <a:cubicBezTo>
                    <a:pt x="91" y="4"/>
                    <a:pt x="91" y="4"/>
                    <a:pt x="91" y="4"/>
                  </a:cubicBezTo>
                  <a:cubicBezTo>
                    <a:pt x="91" y="0"/>
                    <a:pt x="91" y="0"/>
                    <a:pt x="91" y="0"/>
                  </a:cubicBezTo>
                  <a:cubicBezTo>
                    <a:pt x="121" y="0"/>
                    <a:pt x="121" y="0"/>
                    <a:pt x="121" y="0"/>
                  </a:cubicBezTo>
                  <a:cubicBezTo>
                    <a:pt x="121" y="4"/>
                    <a:pt x="121" y="4"/>
                    <a:pt x="121" y="4"/>
                  </a:cubicBezTo>
                  <a:lnTo>
                    <a:pt x="119"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3" name="íṣlíḋè">
              <a:extLst>
                <a:ext uri="{FF2B5EF4-FFF2-40B4-BE49-F238E27FC236}">
                  <a16:creationId xmlns="" xmlns:a16="http://schemas.microsoft.com/office/drawing/2014/main" id="{A8E812DE-DBF2-4DBB-A7F0-9A4C24505241}"/>
                </a:ext>
              </a:extLst>
            </p:cNvPr>
            <p:cNvSpPr/>
            <p:nvPr/>
          </p:nvSpPr>
          <p:spPr bwMode="auto">
            <a:xfrm>
              <a:off x="5117753" y="4030001"/>
              <a:ext cx="297095" cy="306283"/>
            </a:xfrm>
            <a:custGeom>
              <a:avLst/>
              <a:gdLst>
                <a:gd name="T0" fmla="*/ 0 w 82"/>
                <a:gd name="T1" fmla="*/ 0 h 82"/>
                <a:gd name="T2" fmla="*/ 71 w 82"/>
                <a:gd name="T3" fmla="*/ 0 h 82"/>
                <a:gd name="T4" fmla="*/ 79 w 82"/>
                <a:gd name="T5" fmla="*/ 19 h 82"/>
                <a:gd name="T6" fmla="*/ 76 w 82"/>
                <a:gd name="T7" fmla="*/ 20 h 82"/>
                <a:gd name="T8" fmla="*/ 43 w 82"/>
                <a:gd name="T9" fmla="*/ 4 h 82"/>
                <a:gd name="T10" fmla="*/ 39 w 82"/>
                <a:gd name="T11" fmla="*/ 4 h 82"/>
                <a:gd name="T12" fmla="*/ 29 w 82"/>
                <a:gd name="T13" fmla="*/ 12 h 82"/>
                <a:gd name="T14" fmla="*/ 29 w 82"/>
                <a:gd name="T15" fmla="*/ 38 h 82"/>
                <a:gd name="T16" fmla="*/ 41 w 82"/>
                <a:gd name="T17" fmla="*/ 38 h 82"/>
                <a:gd name="T18" fmla="*/ 57 w 82"/>
                <a:gd name="T19" fmla="*/ 27 h 82"/>
                <a:gd name="T20" fmla="*/ 57 w 82"/>
                <a:gd name="T21" fmla="*/ 25 h 82"/>
                <a:gd name="T22" fmla="*/ 61 w 82"/>
                <a:gd name="T23" fmla="*/ 25 h 82"/>
                <a:gd name="T24" fmla="*/ 61 w 82"/>
                <a:gd name="T25" fmla="*/ 57 h 82"/>
                <a:gd name="T26" fmla="*/ 57 w 82"/>
                <a:gd name="T27" fmla="*/ 57 h 82"/>
                <a:gd name="T28" fmla="*/ 57 w 82"/>
                <a:gd name="T29" fmla="*/ 54 h 82"/>
                <a:gd name="T30" fmla="*/ 42 w 82"/>
                <a:gd name="T31" fmla="*/ 42 h 82"/>
                <a:gd name="T32" fmla="*/ 29 w 82"/>
                <a:gd name="T33" fmla="*/ 42 h 82"/>
                <a:gd name="T34" fmla="*/ 29 w 82"/>
                <a:gd name="T35" fmla="*/ 71 h 82"/>
                <a:gd name="T36" fmla="*/ 39 w 82"/>
                <a:gd name="T37" fmla="*/ 78 h 82"/>
                <a:gd name="T38" fmla="*/ 46 w 82"/>
                <a:gd name="T39" fmla="*/ 78 h 82"/>
                <a:gd name="T40" fmla="*/ 79 w 82"/>
                <a:gd name="T41" fmla="*/ 61 h 82"/>
                <a:gd name="T42" fmla="*/ 82 w 82"/>
                <a:gd name="T43" fmla="*/ 63 h 82"/>
                <a:gd name="T44" fmla="*/ 73 w 82"/>
                <a:gd name="T45" fmla="*/ 82 h 82"/>
                <a:gd name="T46" fmla="*/ 0 w 82"/>
                <a:gd name="T47" fmla="*/ 82 h 82"/>
                <a:gd name="T48" fmla="*/ 0 w 82"/>
                <a:gd name="T49" fmla="*/ 78 h 82"/>
                <a:gd name="T50" fmla="*/ 5 w 82"/>
                <a:gd name="T51" fmla="*/ 78 h 82"/>
                <a:gd name="T52" fmla="*/ 14 w 82"/>
                <a:gd name="T53" fmla="*/ 71 h 82"/>
                <a:gd name="T54" fmla="*/ 14 w 82"/>
                <a:gd name="T55" fmla="*/ 12 h 82"/>
                <a:gd name="T56" fmla="*/ 5 w 82"/>
                <a:gd name="T57" fmla="*/ 4 h 82"/>
                <a:gd name="T58" fmla="*/ 0 w 82"/>
                <a:gd name="T59" fmla="*/ 4 h 82"/>
                <a:gd name="T60" fmla="*/ 0 w 82"/>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2" h="82">
                  <a:moveTo>
                    <a:pt x="0" y="0"/>
                  </a:moveTo>
                  <a:cubicBezTo>
                    <a:pt x="71" y="0"/>
                    <a:pt x="71" y="0"/>
                    <a:pt x="71" y="0"/>
                  </a:cubicBezTo>
                  <a:cubicBezTo>
                    <a:pt x="79" y="19"/>
                    <a:pt x="79" y="19"/>
                    <a:pt x="79" y="19"/>
                  </a:cubicBezTo>
                  <a:cubicBezTo>
                    <a:pt x="76" y="20"/>
                    <a:pt x="76" y="20"/>
                    <a:pt x="76" y="20"/>
                  </a:cubicBezTo>
                  <a:cubicBezTo>
                    <a:pt x="66" y="9"/>
                    <a:pt x="60" y="4"/>
                    <a:pt x="43" y="4"/>
                  </a:cubicBezTo>
                  <a:cubicBezTo>
                    <a:pt x="39" y="4"/>
                    <a:pt x="39" y="4"/>
                    <a:pt x="39" y="4"/>
                  </a:cubicBezTo>
                  <a:cubicBezTo>
                    <a:pt x="31" y="4"/>
                    <a:pt x="29" y="7"/>
                    <a:pt x="29" y="12"/>
                  </a:cubicBezTo>
                  <a:cubicBezTo>
                    <a:pt x="29" y="38"/>
                    <a:pt x="29" y="38"/>
                    <a:pt x="29" y="38"/>
                  </a:cubicBezTo>
                  <a:cubicBezTo>
                    <a:pt x="41" y="38"/>
                    <a:pt x="41" y="38"/>
                    <a:pt x="41" y="38"/>
                  </a:cubicBezTo>
                  <a:cubicBezTo>
                    <a:pt x="48" y="38"/>
                    <a:pt x="57" y="36"/>
                    <a:pt x="57" y="27"/>
                  </a:cubicBezTo>
                  <a:cubicBezTo>
                    <a:pt x="57" y="25"/>
                    <a:pt x="57" y="25"/>
                    <a:pt x="57" y="25"/>
                  </a:cubicBezTo>
                  <a:cubicBezTo>
                    <a:pt x="61" y="25"/>
                    <a:pt x="61" y="25"/>
                    <a:pt x="61" y="25"/>
                  </a:cubicBezTo>
                  <a:cubicBezTo>
                    <a:pt x="61" y="57"/>
                    <a:pt x="61" y="57"/>
                    <a:pt x="61" y="57"/>
                  </a:cubicBezTo>
                  <a:cubicBezTo>
                    <a:pt x="57" y="57"/>
                    <a:pt x="57" y="57"/>
                    <a:pt x="57" y="57"/>
                  </a:cubicBezTo>
                  <a:cubicBezTo>
                    <a:pt x="57" y="54"/>
                    <a:pt x="57" y="54"/>
                    <a:pt x="57" y="54"/>
                  </a:cubicBezTo>
                  <a:cubicBezTo>
                    <a:pt x="57" y="49"/>
                    <a:pt x="52" y="42"/>
                    <a:pt x="42" y="42"/>
                  </a:cubicBezTo>
                  <a:cubicBezTo>
                    <a:pt x="29" y="42"/>
                    <a:pt x="29" y="42"/>
                    <a:pt x="29" y="42"/>
                  </a:cubicBezTo>
                  <a:cubicBezTo>
                    <a:pt x="29" y="71"/>
                    <a:pt x="29" y="71"/>
                    <a:pt x="29" y="71"/>
                  </a:cubicBezTo>
                  <a:cubicBezTo>
                    <a:pt x="29" y="76"/>
                    <a:pt x="32" y="78"/>
                    <a:pt x="39" y="78"/>
                  </a:cubicBezTo>
                  <a:cubicBezTo>
                    <a:pt x="46" y="78"/>
                    <a:pt x="46" y="78"/>
                    <a:pt x="46" y="78"/>
                  </a:cubicBezTo>
                  <a:cubicBezTo>
                    <a:pt x="63" y="78"/>
                    <a:pt x="75" y="65"/>
                    <a:pt x="79" y="61"/>
                  </a:cubicBezTo>
                  <a:cubicBezTo>
                    <a:pt x="82" y="63"/>
                    <a:pt x="82" y="63"/>
                    <a:pt x="82" y="63"/>
                  </a:cubicBezTo>
                  <a:cubicBezTo>
                    <a:pt x="73" y="82"/>
                    <a:pt x="73" y="82"/>
                    <a:pt x="73" y="82"/>
                  </a:cubicBezTo>
                  <a:cubicBezTo>
                    <a:pt x="0" y="82"/>
                    <a:pt x="0" y="82"/>
                    <a:pt x="0" y="82"/>
                  </a:cubicBezTo>
                  <a:cubicBezTo>
                    <a:pt x="0" y="78"/>
                    <a:pt x="0" y="78"/>
                    <a:pt x="0" y="78"/>
                  </a:cubicBezTo>
                  <a:cubicBezTo>
                    <a:pt x="5" y="78"/>
                    <a:pt x="5" y="78"/>
                    <a:pt x="5" y="78"/>
                  </a:cubicBezTo>
                  <a:cubicBezTo>
                    <a:pt x="11" y="78"/>
                    <a:pt x="14" y="76"/>
                    <a:pt x="14" y="71"/>
                  </a:cubicBezTo>
                  <a:cubicBezTo>
                    <a:pt x="14" y="12"/>
                    <a:pt x="14" y="12"/>
                    <a:pt x="14" y="12"/>
                  </a:cubicBezTo>
                  <a:cubicBezTo>
                    <a:pt x="14" y="6"/>
                    <a:pt x="11" y="4"/>
                    <a:pt x="5"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4" name="ï$ḻíḓé">
              <a:extLst>
                <a:ext uri="{FF2B5EF4-FFF2-40B4-BE49-F238E27FC236}">
                  <a16:creationId xmlns="" xmlns:a16="http://schemas.microsoft.com/office/drawing/2014/main" id="{7A43B6AB-BE8E-4F0D-90EE-418E1A10D157}"/>
                </a:ext>
              </a:extLst>
            </p:cNvPr>
            <p:cNvSpPr/>
            <p:nvPr/>
          </p:nvSpPr>
          <p:spPr bwMode="auto">
            <a:xfrm>
              <a:off x="5433225"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2"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5" name="iSļîḑê">
              <a:extLst>
                <a:ext uri="{FF2B5EF4-FFF2-40B4-BE49-F238E27FC236}">
                  <a16:creationId xmlns="" xmlns:a16="http://schemas.microsoft.com/office/drawing/2014/main" id="{08FD6AAD-3290-46E1-8865-1B2BF007E29B}"/>
                </a:ext>
              </a:extLst>
            </p:cNvPr>
            <p:cNvSpPr/>
            <p:nvPr/>
          </p:nvSpPr>
          <p:spPr bwMode="auto">
            <a:xfrm>
              <a:off x="5722663" y="4030001"/>
              <a:ext cx="336912" cy="306283"/>
            </a:xfrm>
            <a:custGeom>
              <a:avLst/>
              <a:gdLst>
                <a:gd name="T0" fmla="*/ 90 w 93"/>
                <a:gd name="T1" fmla="*/ 23 h 82"/>
                <a:gd name="T2" fmla="*/ 63 w 93"/>
                <a:gd name="T3" fmla="*/ 4 h 82"/>
                <a:gd name="T4" fmla="*/ 55 w 93"/>
                <a:gd name="T5" fmla="*/ 12 h 82"/>
                <a:gd name="T6" fmla="*/ 55 w 93"/>
                <a:gd name="T7" fmla="*/ 69 h 82"/>
                <a:gd name="T8" fmla="*/ 64 w 93"/>
                <a:gd name="T9" fmla="*/ 78 h 82"/>
                <a:gd name="T10" fmla="*/ 71 w 93"/>
                <a:gd name="T11" fmla="*/ 78 h 82"/>
                <a:gd name="T12" fmla="*/ 71 w 93"/>
                <a:gd name="T13" fmla="*/ 82 h 82"/>
                <a:gd name="T14" fmla="*/ 23 w 93"/>
                <a:gd name="T15" fmla="*/ 82 h 82"/>
                <a:gd name="T16" fmla="*/ 23 w 93"/>
                <a:gd name="T17" fmla="*/ 78 h 82"/>
                <a:gd name="T18" fmla="*/ 30 w 93"/>
                <a:gd name="T19" fmla="*/ 78 h 82"/>
                <a:gd name="T20" fmla="*/ 39 w 93"/>
                <a:gd name="T21" fmla="*/ 69 h 82"/>
                <a:gd name="T22" fmla="*/ 39 w 93"/>
                <a:gd name="T23" fmla="*/ 12 h 82"/>
                <a:gd name="T24" fmla="*/ 30 w 93"/>
                <a:gd name="T25" fmla="*/ 4 h 82"/>
                <a:gd name="T26" fmla="*/ 4 w 93"/>
                <a:gd name="T27" fmla="*/ 23 h 82"/>
                <a:gd name="T28" fmla="*/ 0 w 93"/>
                <a:gd name="T29" fmla="*/ 21 h 82"/>
                <a:gd name="T30" fmla="*/ 10 w 93"/>
                <a:gd name="T31" fmla="*/ 0 h 82"/>
                <a:gd name="T32" fmla="*/ 84 w 93"/>
                <a:gd name="T33" fmla="*/ 0 h 82"/>
                <a:gd name="T34" fmla="*/ 93 w 93"/>
                <a:gd name="T35" fmla="*/ 21 h 82"/>
                <a:gd name="T36" fmla="*/ 90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90" y="23"/>
                  </a:moveTo>
                  <a:cubicBezTo>
                    <a:pt x="82" y="10"/>
                    <a:pt x="75" y="4"/>
                    <a:pt x="63" y="4"/>
                  </a:cubicBezTo>
                  <a:cubicBezTo>
                    <a:pt x="56" y="4"/>
                    <a:pt x="55" y="6"/>
                    <a:pt x="55" y="12"/>
                  </a:cubicBezTo>
                  <a:cubicBezTo>
                    <a:pt x="55" y="69"/>
                    <a:pt x="55" y="69"/>
                    <a:pt x="55" y="69"/>
                  </a:cubicBezTo>
                  <a:cubicBezTo>
                    <a:pt x="55" y="75"/>
                    <a:pt x="57" y="78"/>
                    <a:pt x="64" y="78"/>
                  </a:cubicBezTo>
                  <a:cubicBezTo>
                    <a:pt x="71" y="78"/>
                    <a:pt x="71" y="78"/>
                    <a:pt x="71" y="78"/>
                  </a:cubicBezTo>
                  <a:cubicBezTo>
                    <a:pt x="71" y="82"/>
                    <a:pt x="71" y="82"/>
                    <a:pt x="71" y="82"/>
                  </a:cubicBezTo>
                  <a:cubicBezTo>
                    <a:pt x="23" y="82"/>
                    <a:pt x="23" y="82"/>
                    <a:pt x="23" y="82"/>
                  </a:cubicBezTo>
                  <a:cubicBezTo>
                    <a:pt x="23" y="78"/>
                    <a:pt x="23" y="78"/>
                    <a:pt x="23" y="78"/>
                  </a:cubicBezTo>
                  <a:cubicBezTo>
                    <a:pt x="30" y="78"/>
                    <a:pt x="30" y="78"/>
                    <a:pt x="30" y="78"/>
                  </a:cubicBezTo>
                  <a:cubicBezTo>
                    <a:pt x="37" y="78"/>
                    <a:pt x="39" y="74"/>
                    <a:pt x="39" y="69"/>
                  </a:cubicBezTo>
                  <a:cubicBezTo>
                    <a:pt x="39" y="12"/>
                    <a:pt x="39" y="12"/>
                    <a:pt x="39" y="12"/>
                  </a:cubicBezTo>
                  <a:cubicBezTo>
                    <a:pt x="39" y="6"/>
                    <a:pt x="37" y="4"/>
                    <a:pt x="30" y="4"/>
                  </a:cubicBezTo>
                  <a:cubicBezTo>
                    <a:pt x="16" y="4"/>
                    <a:pt x="9" y="15"/>
                    <a:pt x="4" y="23"/>
                  </a:cubicBezTo>
                  <a:cubicBezTo>
                    <a:pt x="0" y="21"/>
                    <a:pt x="0" y="21"/>
                    <a:pt x="0" y="21"/>
                  </a:cubicBezTo>
                  <a:cubicBezTo>
                    <a:pt x="10" y="0"/>
                    <a:pt x="10" y="0"/>
                    <a:pt x="10" y="0"/>
                  </a:cubicBezTo>
                  <a:cubicBezTo>
                    <a:pt x="84" y="0"/>
                    <a:pt x="84" y="0"/>
                    <a:pt x="84" y="0"/>
                  </a:cubicBezTo>
                  <a:cubicBezTo>
                    <a:pt x="93" y="21"/>
                    <a:pt x="93" y="21"/>
                    <a:pt x="93" y="21"/>
                  </a:cubicBezTo>
                  <a:lnTo>
                    <a:pt x="90"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6" name="iṣľíďé">
              <a:extLst>
                <a:ext uri="{FF2B5EF4-FFF2-40B4-BE49-F238E27FC236}">
                  <a16:creationId xmlns="" xmlns:a16="http://schemas.microsoft.com/office/drawing/2014/main" id="{B3B958C3-2FAD-4706-831A-FEF93BC783A8}"/>
                </a:ext>
              </a:extLst>
            </p:cNvPr>
            <p:cNvSpPr/>
            <p:nvPr/>
          </p:nvSpPr>
          <p:spPr bwMode="auto">
            <a:xfrm>
              <a:off x="6263253" y="4030001"/>
              <a:ext cx="333849" cy="313940"/>
            </a:xfrm>
            <a:custGeom>
              <a:avLst/>
              <a:gdLst>
                <a:gd name="T0" fmla="*/ 92 w 92"/>
                <a:gd name="T1" fmla="*/ 4 h 84"/>
                <a:gd name="T2" fmla="*/ 87 w 92"/>
                <a:gd name="T3" fmla="*/ 4 h 84"/>
                <a:gd name="T4" fmla="*/ 78 w 92"/>
                <a:gd name="T5" fmla="*/ 13 h 84"/>
                <a:gd name="T6" fmla="*/ 78 w 92"/>
                <a:gd name="T7" fmla="*/ 57 h 84"/>
                <a:gd name="T8" fmla="*/ 46 w 92"/>
                <a:gd name="T9" fmla="*/ 84 h 84"/>
                <a:gd name="T10" fmla="*/ 14 w 92"/>
                <a:gd name="T11" fmla="*/ 56 h 84"/>
                <a:gd name="T12" fmla="*/ 14 w 92"/>
                <a:gd name="T13" fmla="*/ 12 h 84"/>
                <a:gd name="T14" fmla="*/ 5 w 92"/>
                <a:gd name="T15" fmla="*/ 4 h 84"/>
                <a:gd name="T16" fmla="*/ 0 w 92"/>
                <a:gd name="T17" fmla="*/ 4 h 84"/>
                <a:gd name="T18" fmla="*/ 0 w 92"/>
                <a:gd name="T19" fmla="*/ 0 h 84"/>
                <a:gd name="T20" fmla="*/ 43 w 92"/>
                <a:gd name="T21" fmla="*/ 0 h 84"/>
                <a:gd name="T22" fmla="*/ 43 w 92"/>
                <a:gd name="T23" fmla="*/ 4 h 84"/>
                <a:gd name="T24" fmla="*/ 38 w 92"/>
                <a:gd name="T25" fmla="*/ 4 h 84"/>
                <a:gd name="T26" fmla="*/ 29 w 92"/>
                <a:gd name="T27" fmla="*/ 12 h 84"/>
                <a:gd name="T28" fmla="*/ 29 w 92"/>
                <a:gd name="T29" fmla="*/ 54 h 84"/>
                <a:gd name="T30" fmla="*/ 52 w 92"/>
                <a:gd name="T31" fmla="*/ 80 h 84"/>
                <a:gd name="T32" fmla="*/ 74 w 92"/>
                <a:gd name="T33" fmla="*/ 58 h 84"/>
                <a:gd name="T34" fmla="*/ 74 w 92"/>
                <a:gd name="T35" fmla="*/ 13 h 84"/>
                <a:gd name="T36" fmla="*/ 64 w 92"/>
                <a:gd name="T37" fmla="*/ 4 h 84"/>
                <a:gd name="T38" fmla="*/ 61 w 92"/>
                <a:gd name="T39" fmla="*/ 4 h 84"/>
                <a:gd name="T40" fmla="*/ 61 w 92"/>
                <a:gd name="T41" fmla="*/ 0 h 84"/>
                <a:gd name="T42" fmla="*/ 92 w 92"/>
                <a:gd name="T43" fmla="*/ 0 h 84"/>
                <a:gd name="T44" fmla="*/ 92 w 92"/>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 h="84">
                  <a:moveTo>
                    <a:pt x="92" y="4"/>
                  </a:moveTo>
                  <a:cubicBezTo>
                    <a:pt x="87" y="4"/>
                    <a:pt x="87" y="4"/>
                    <a:pt x="87" y="4"/>
                  </a:cubicBezTo>
                  <a:cubicBezTo>
                    <a:pt x="81" y="4"/>
                    <a:pt x="78" y="7"/>
                    <a:pt x="78" y="13"/>
                  </a:cubicBezTo>
                  <a:cubicBezTo>
                    <a:pt x="78" y="57"/>
                    <a:pt x="78" y="57"/>
                    <a:pt x="78" y="57"/>
                  </a:cubicBezTo>
                  <a:cubicBezTo>
                    <a:pt x="78" y="70"/>
                    <a:pt x="71" y="84"/>
                    <a:pt x="46" y="84"/>
                  </a:cubicBezTo>
                  <a:cubicBezTo>
                    <a:pt x="30" y="84"/>
                    <a:pt x="14" y="77"/>
                    <a:pt x="14" y="56"/>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8" y="4"/>
                    <a:pt x="38" y="4"/>
                    <a:pt x="38" y="4"/>
                  </a:cubicBezTo>
                  <a:cubicBezTo>
                    <a:pt x="31" y="4"/>
                    <a:pt x="29" y="6"/>
                    <a:pt x="29" y="12"/>
                  </a:cubicBezTo>
                  <a:cubicBezTo>
                    <a:pt x="29" y="54"/>
                    <a:pt x="29" y="54"/>
                    <a:pt x="29" y="54"/>
                  </a:cubicBezTo>
                  <a:cubicBezTo>
                    <a:pt x="29" y="71"/>
                    <a:pt x="39" y="80"/>
                    <a:pt x="52" y="80"/>
                  </a:cubicBezTo>
                  <a:cubicBezTo>
                    <a:pt x="65" y="80"/>
                    <a:pt x="74" y="70"/>
                    <a:pt x="74" y="58"/>
                  </a:cubicBezTo>
                  <a:cubicBezTo>
                    <a:pt x="74" y="13"/>
                    <a:pt x="74" y="13"/>
                    <a:pt x="74" y="13"/>
                  </a:cubicBezTo>
                  <a:cubicBezTo>
                    <a:pt x="74" y="8"/>
                    <a:pt x="71" y="4"/>
                    <a:pt x="64" y="4"/>
                  </a:cubicBezTo>
                  <a:cubicBezTo>
                    <a:pt x="61" y="4"/>
                    <a:pt x="61" y="4"/>
                    <a:pt x="61" y="4"/>
                  </a:cubicBezTo>
                  <a:cubicBezTo>
                    <a:pt x="61" y="0"/>
                    <a:pt x="61" y="0"/>
                    <a:pt x="61" y="0"/>
                  </a:cubicBezTo>
                  <a:cubicBezTo>
                    <a:pt x="92" y="0"/>
                    <a:pt x="92" y="0"/>
                    <a:pt x="92" y="0"/>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7" name="îśľïďê">
              <a:extLst>
                <a:ext uri="{FF2B5EF4-FFF2-40B4-BE49-F238E27FC236}">
                  <a16:creationId xmlns="" xmlns:a16="http://schemas.microsoft.com/office/drawing/2014/main" id="{7D41A9B6-D61A-44D3-8D99-48FFE590F663}"/>
                </a:ext>
              </a:extLst>
            </p:cNvPr>
            <p:cNvSpPr/>
            <p:nvPr/>
          </p:nvSpPr>
          <p:spPr bwMode="auto">
            <a:xfrm>
              <a:off x="6621604" y="4030001"/>
              <a:ext cx="330786" cy="306283"/>
            </a:xfrm>
            <a:custGeom>
              <a:avLst/>
              <a:gdLst>
                <a:gd name="T0" fmla="*/ 76 w 91"/>
                <a:gd name="T1" fmla="*/ 82 h 82"/>
                <a:gd name="T2" fmla="*/ 18 w 91"/>
                <a:gd name="T3" fmla="*/ 13 h 82"/>
                <a:gd name="T4" fmla="*/ 18 w 91"/>
                <a:gd name="T5" fmla="*/ 69 h 82"/>
                <a:gd name="T6" fmla="*/ 28 w 91"/>
                <a:gd name="T7" fmla="*/ 78 h 82"/>
                <a:gd name="T8" fmla="*/ 32 w 91"/>
                <a:gd name="T9" fmla="*/ 78 h 82"/>
                <a:gd name="T10" fmla="*/ 32 w 91"/>
                <a:gd name="T11" fmla="*/ 82 h 82"/>
                <a:gd name="T12" fmla="*/ 1 w 91"/>
                <a:gd name="T13" fmla="*/ 82 h 82"/>
                <a:gd name="T14" fmla="*/ 1 w 91"/>
                <a:gd name="T15" fmla="*/ 78 h 82"/>
                <a:gd name="T16" fmla="*/ 4 w 91"/>
                <a:gd name="T17" fmla="*/ 78 h 82"/>
                <a:gd name="T18" fmla="*/ 14 w 91"/>
                <a:gd name="T19" fmla="*/ 69 h 82"/>
                <a:gd name="T20" fmla="*/ 14 w 91"/>
                <a:gd name="T21" fmla="*/ 12 h 82"/>
                <a:gd name="T22" fmla="*/ 2 w 91"/>
                <a:gd name="T23" fmla="*/ 4 h 82"/>
                <a:gd name="T24" fmla="*/ 0 w 91"/>
                <a:gd name="T25" fmla="*/ 4 h 82"/>
                <a:gd name="T26" fmla="*/ 0 w 91"/>
                <a:gd name="T27" fmla="*/ 0 h 82"/>
                <a:gd name="T28" fmla="*/ 27 w 91"/>
                <a:gd name="T29" fmla="*/ 0 h 82"/>
                <a:gd name="T30" fmla="*/ 75 w 91"/>
                <a:gd name="T31" fmla="*/ 58 h 82"/>
                <a:gd name="T32" fmla="*/ 75 w 91"/>
                <a:gd name="T33" fmla="*/ 14 h 82"/>
                <a:gd name="T34" fmla="*/ 63 w 91"/>
                <a:gd name="T35" fmla="*/ 4 h 82"/>
                <a:gd name="T36" fmla="*/ 63 w 91"/>
                <a:gd name="T37" fmla="*/ 0 h 82"/>
                <a:gd name="T38" fmla="*/ 91 w 91"/>
                <a:gd name="T39" fmla="*/ 0 h 82"/>
                <a:gd name="T40" fmla="*/ 91 w 91"/>
                <a:gd name="T41" fmla="*/ 4 h 82"/>
                <a:gd name="T42" fmla="*/ 79 w 91"/>
                <a:gd name="T43" fmla="*/ 14 h 82"/>
                <a:gd name="T44" fmla="*/ 79 w 91"/>
                <a:gd name="T45" fmla="*/ 82 h 82"/>
                <a:gd name="T46" fmla="*/ 76 w 91"/>
                <a:gd name="T4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82">
                  <a:moveTo>
                    <a:pt x="76" y="82"/>
                  </a:moveTo>
                  <a:cubicBezTo>
                    <a:pt x="18" y="13"/>
                    <a:pt x="18" y="13"/>
                    <a:pt x="18" y="13"/>
                  </a:cubicBezTo>
                  <a:cubicBezTo>
                    <a:pt x="18" y="69"/>
                    <a:pt x="18" y="69"/>
                    <a:pt x="18" y="69"/>
                  </a:cubicBezTo>
                  <a:cubicBezTo>
                    <a:pt x="18" y="74"/>
                    <a:pt x="21" y="78"/>
                    <a:pt x="28" y="78"/>
                  </a:cubicBezTo>
                  <a:cubicBezTo>
                    <a:pt x="32" y="78"/>
                    <a:pt x="32" y="78"/>
                    <a:pt x="32" y="78"/>
                  </a:cubicBezTo>
                  <a:cubicBezTo>
                    <a:pt x="32" y="82"/>
                    <a:pt x="32" y="82"/>
                    <a:pt x="32" y="82"/>
                  </a:cubicBezTo>
                  <a:cubicBezTo>
                    <a:pt x="1" y="82"/>
                    <a:pt x="1" y="82"/>
                    <a:pt x="1" y="82"/>
                  </a:cubicBezTo>
                  <a:cubicBezTo>
                    <a:pt x="1" y="78"/>
                    <a:pt x="1" y="78"/>
                    <a:pt x="1" y="78"/>
                  </a:cubicBezTo>
                  <a:cubicBezTo>
                    <a:pt x="4" y="78"/>
                    <a:pt x="4" y="78"/>
                    <a:pt x="4" y="78"/>
                  </a:cubicBezTo>
                  <a:cubicBezTo>
                    <a:pt x="11" y="78"/>
                    <a:pt x="14" y="75"/>
                    <a:pt x="14" y="69"/>
                  </a:cubicBezTo>
                  <a:cubicBezTo>
                    <a:pt x="14" y="12"/>
                    <a:pt x="14" y="12"/>
                    <a:pt x="14" y="12"/>
                  </a:cubicBezTo>
                  <a:cubicBezTo>
                    <a:pt x="14" y="4"/>
                    <a:pt x="6" y="4"/>
                    <a:pt x="2" y="4"/>
                  </a:cubicBezTo>
                  <a:cubicBezTo>
                    <a:pt x="0" y="4"/>
                    <a:pt x="0" y="4"/>
                    <a:pt x="0" y="4"/>
                  </a:cubicBezTo>
                  <a:cubicBezTo>
                    <a:pt x="0" y="0"/>
                    <a:pt x="0" y="0"/>
                    <a:pt x="0" y="0"/>
                  </a:cubicBezTo>
                  <a:cubicBezTo>
                    <a:pt x="27" y="0"/>
                    <a:pt x="27" y="0"/>
                    <a:pt x="27" y="0"/>
                  </a:cubicBezTo>
                  <a:cubicBezTo>
                    <a:pt x="75" y="58"/>
                    <a:pt x="75" y="58"/>
                    <a:pt x="75" y="58"/>
                  </a:cubicBezTo>
                  <a:cubicBezTo>
                    <a:pt x="75" y="14"/>
                    <a:pt x="75" y="14"/>
                    <a:pt x="75" y="14"/>
                  </a:cubicBezTo>
                  <a:cubicBezTo>
                    <a:pt x="75" y="4"/>
                    <a:pt x="68" y="4"/>
                    <a:pt x="63" y="4"/>
                  </a:cubicBezTo>
                  <a:cubicBezTo>
                    <a:pt x="63" y="0"/>
                    <a:pt x="63" y="0"/>
                    <a:pt x="63" y="0"/>
                  </a:cubicBezTo>
                  <a:cubicBezTo>
                    <a:pt x="91" y="0"/>
                    <a:pt x="91" y="0"/>
                    <a:pt x="91" y="0"/>
                  </a:cubicBezTo>
                  <a:cubicBezTo>
                    <a:pt x="91" y="4"/>
                    <a:pt x="91" y="4"/>
                    <a:pt x="91" y="4"/>
                  </a:cubicBezTo>
                  <a:cubicBezTo>
                    <a:pt x="88" y="4"/>
                    <a:pt x="79" y="4"/>
                    <a:pt x="79" y="14"/>
                  </a:cubicBezTo>
                  <a:cubicBezTo>
                    <a:pt x="79" y="82"/>
                    <a:pt x="79" y="82"/>
                    <a:pt x="79" y="82"/>
                  </a:cubicBezTo>
                  <a:lnTo>
                    <a:pt x="76"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8" name="iṧḷiďe">
              <a:extLst>
                <a:ext uri="{FF2B5EF4-FFF2-40B4-BE49-F238E27FC236}">
                  <a16:creationId xmlns="" xmlns:a16="http://schemas.microsoft.com/office/drawing/2014/main" id="{38990920-7331-461D-AA9E-B33F4072BFD3}"/>
                </a:ext>
              </a:extLst>
            </p:cNvPr>
            <p:cNvSpPr/>
            <p:nvPr/>
          </p:nvSpPr>
          <p:spPr bwMode="auto">
            <a:xfrm>
              <a:off x="6976893" y="4030001"/>
              <a:ext cx="156204"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9" name="iṧļiďé">
              <a:extLst>
                <a:ext uri="{FF2B5EF4-FFF2-40B4-BE49-F238E27FC236}">
                  <a16:creationId xmlns="" xmlns:a16="http://schemas.microsoft.com/office/drawing/2014/main" id="{62D85509-2638-4276-AF9D-F31C1FAAB391}"/>
                </a:ext>
              </a:extLst>
            </p:cNvPr>
            <p:cNvSpPr/>
            <p:nvPr/>
          </p:nvSpPr>
          <p:spPr bwMode="auto">
            <a:xfrm>
              <a:off x="7162194" y="4030001"/>
              <a:ext cx="321597" cy="313940"/>
            </a:xfrm>
            <a:custGeom>
              <a:avLst/>
              <a:gdLst>
                <a:gd name="T0" fmla="*/ 86 w 89"/>
                <a:gd name="T1" fmla="*/ 4 h 84"/>
                <a:gd name="T2" fmla="*/ 74 w 89"/>
                <a:gd name="T3" fmla="*/ 14 h 84"/>
                <a:gd name="T4" fmla="*/ 45 w 89"/>
                <a:gd name="T5" fmla="*/ 84 h 84"/>
                <a:gd name="T6" fmla="*/ 42 w 89"/>
                <a:gd name="T7" fmla="*/ 84 h 84"/>
                <a:gd name="T8" fmla="*/ 14 w 89"/>
                <a:gd name="T9" fmla="*/ 13 h 84"/>
                <a:gd name="T10" fmla="*/ 2 w 89"/>
                <a:gd name="T11" fmla="*/ 4 h 84"/>
                <a:gd name="T12" fmla="*/ 0 w 89"/>
                <a:gd name="T13" fmla="*/ 4 h 84"/>
                <a:gd name="T14" fmla="*/ 0 w 89"/>
                <a:gd name="T15" fmla="*/ 0 h 84"/>
                <a:gd name="T16" fmla="*/ 40 w 89"/>
                <a:gd name="T17" fmla="*/ 0 h 84"/>
                <a:gd name="T18" fmla="*/ 40 w 89"/>
                <a:gd name="T19" fmla="*/ 4 h 84"/>
                <a:gd name="T20" fmla="*/ 35 w 89"/>
                <a:gd name="T21" fmla="*/ 4 h 84"/>
                <a:gd name="T22" fmla="*/ 29 w 89"/>
                <a:gd name="T23" fmla="*/ 9 h 84"/>
                <a:gd name="T24" fmla="*/ 30 w 89"/>
                <a:gd name="T25" fmla="*/ 13 h 84"/>
                <a:gd name="T26" fmla="*/ 49 w 89"/>
                <a:gd name="T27" fmla="*/ 63 h 84"/>
                <a:gd name="T28" fmla="*/ 70 w 89"/>
                <a:gd name="T29" fmla="*/ 14 h 84"/>
                <a:gd name="T30" fmla="*/ 71 w 89"/>
                <a:gd name="T31" fmla="*/ 8 h 84"/>
                <a:gd name="T32" fmla="*/ 65 w 89"/>
                <a:gd name="T33" fmla="*/ 4 h 84"/>
                <a:gd name="T34" fmla="*/ 59 w 89"/>
                <a:gd name="T35" fmla="*/ 4 h 84"/>
                <a:gd name="T36" fmla="*/ 59 w 89"/>
                <a:gd name="T37" fmla="*/ 0 h 84"/>
                <a:gd name="T38" fmla="*/ 89 w 89"/>
                <a:gd name="T39" fmla="*/ 0 h 84"/>
                <a:gd name="T40" fmla="*/ 89 w 89"/>
                <a:gd name="T41" fmla="*/ 4 h 84"/>
                <a:gd name="T42" fmla="*/ 86 w 89"/>
                <a:gd name="T4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84">
                  <a:moveTo>
                    <a:pt x="86" y="4"/>
                  </a:moveTo>
                  <a:cubicBezTo>
                    <a:pt x="80" y="4"/>
                    <a:pt x="76" y="8"/>
                    <a:pt x="74" y="14"/>
                  </a:cubicBezTo>
                  <a:cubicBezTo>
                    <a:pt x="45" y="84"/>
                    <a:pt x="45" y="84"/>
                    <a:pt x="45" y="84"/>
                  </a:cubicBezTo>
                  <a:cubicBezTo>
                    <a:pt x="42" y="84"/>
                    <a:pt x="42" y="84"/>
                    <a:pt x="42" y="84"/>
                  </a:cubicBezTo>
                  <a:cubicBezTo>
                    <a:pt x="14" y="13"/>
                    <a:pt x="14" y="13"/>
                    <a:pt x="14" y="13"/>
                  </a:cubicBezTo>
                  <a:cubicBezTo>
                    <a:pt x="12" y="8"/>
                    <a:pt x="8" y="4"/>
                    <a:pt x="2" y="4"/>
                  </a:cubicBezTo>
                  <a:cubicBezTo>
                    <a:pt x="0" y="4"/>
                    <a:pt x="0" y="4"/>
                    <a:pt x="0" y="4"/>
                  </a:cubicBezTo>
                  <a:cubicBezTo>
                    <a:pt x="0" y="0"/>
                    <a:pt x="0" y="0"/>
                    <a:pt x="0" y="0"/>
                  </a:cubicBezTo>
                  <a:cubicBezTo>
                    <a:pt x="40" y="0"/>
                    <a:pt x="40" y="0"/>
                    <a:pt x="40" y="0"/>
                  </a:cubicBezTo>
                  <a:cubicBezTo>
                    <a:pt x="40" y="4"/>
                    <a:pt x="40" y="4"/>
                    <a:pt x="40" y="4"/>
                  </a:cubicBezTo>
                  <a:cubicBezTo>
                    <a:pt x="35" y="4"/>
                    <a:pt x="35" y="4"/>
                    <a:pt x="35" y="4"/>
                  </a:cubicBezTo>
                  <a:cubicBezTo>
                    <a:pt x="30" y="4"/>
                    <a:pt x="29" y="6"/>
                    <a:pt x="29" y="9"/>
                  </a:cubicBezTo>
                  <a:cubicBezTo>
                    <a:pt x="29" y="10"/>
                    <a:pt x="29" y="12"/>
                    <a:pt x="30" y="13"/>
                  </a:cubicBezTo>
                  <a:cubicBezTo>
                    <a:pt x="49" y="63"/>
                    <a:pt x="49" y="63"/>
                    <a:pt x="49" y="63"/>
                  </a:cubicBezTo>
                  <a:cubicBezTo>
                    <a:pt x="70" y="14"/>
                    <a:pt x="70" y="14"/>
                    <a:pt x="70" y="14"/>
                  </a:cubicBezTo>
                  <a:cubicBezTo>
                    <a:pt x="71" y="11"/>
                    <a:pt x="71" y="9"/>
                    <a:pt x="71" y="8"/>
                  </a:cubicBezTo>
                  <a:cubicBezTo>
                    <a:pt x="71" y="6"/>
                    <a:pt x="68" y="4"/>
                    <a:pt x="65" y="4"/>
                  </a:cubicBezTo>
                  <a:cubicBezTo>
                    <a:pt x="59" y="4"/>
                    <a:pt x="59" y="4"/>
                    <a:pt x="59" y="4"/>
                  </a:cubicBezTo>
                  <a:cubicBezTo>
                    <a:pt x="59" y="0"/>
                    <a:pt x="59" y="0"/>
                    <a:pt x="59" y="0"/>
                  </a:cubicBezTo>
                  <a:cubicBezTo>
                    <a:pt x="89" y="0"/>
                    <a:pt x="89" y="0"/>
                    <a:pt x="89" y="0"/>
                  </a:cubicBezTo>
                  <a:cubicBezTo>
                    <a:pt x="89" y="4"/>
                    <a:pt x="89" y="4"/>
                    <a:pt x="89" y="4"/>
                  </a:cubicBezTo>
                  <a:lnTo>
                    <a:pt x="86"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0" name="í$1ïḋè">
              <a:extLst>
                <a:ext uri="{FF2B5EF4-FFF2-40B4-BE49-F238E27FC236}">
                  <a16:creationId xmlns="" xmlns:a16="http://schemas.microsoft.com/office/drawing/2014/main" id="{0B768671-8B9A-46B3-89DE-D6FA962F37F5}"/>
                </a:ext>
              </a:extLst>
            </p:cNvPr>
            <p:cNvSpPr/>
            <p:nvPr/>
          </p:nvSpPr>
          <p:spPr bwMode="auto">
            <a:xfrm>
              <a:off x="7517483" y="4030001"/>
              <a:ext cx="292501" cy="306283"/>
            </a:xfrm>
            <a:custGeom>
              <a:avLst/>
              <a:gdLst>
                <a:gd name="T0" fmla="*/ 0 w 81"/>
                <a:gd name="T1" fmla="*/ 0 h 82"/>
                <a:gd name="T2" fmla="*/ 70 w 81"/>
                <a:gd name="T3" fmla="*/ 0 h 82"/>
                <a:gd name="T4" fmla="*/ 79 w 81"/>
                <a:gd name="T5" fmla="*/ 19 h 82"/>
                <a:gd name="T6" fmla="*/ 76 w 81"/>
                <a:gd name="T7" fmla="*/ 20 h 82"/>
                <a:gd name="T8" fmla="*/ 43 w 81"/>
                <a:gd name="T9" fmla="*/ 4 h 82"/>
                <a:gd name="T10" fmla="*/ 38 w 81"/>
                <a:gd name="T11" fmla="*/ 4 h 82"/>
                <a:gd name="T12" fmla="*/ 29 w 81"/>
                <a:gd name="T13" fmla="*/ 12 h 82"/>
                <a:gd name="T14" fmla="*/ 29 w 81"/>
                <a:gd name="T15" fmla="*/ 38 h 82"/>
                <a:gd name="T16" fmla="*/ 41 w 81"/>
                <a:gd name="T17" fmla="*/ 38 h 82"/>
                <a:gd name="T18" fmla="*/ 56 w 81"/>
                <a:gd name="T19" fmla="*/ 27 h 82"/>
                <a:gd name="T20" fmla="*/ 56 w 81"/>
                <a:gd name="T21" fmla="*/ 25 h 82"/>
                <a:gd name="T22" fmla="*/ 61 w 81"/>
                <a:gd name="T23" fmla="*/ 25 h 82"/>
                <a:gd name="T24" fmla="*/ 61 w 81"/>
                <a:gd name="T25" fmla="*/ 57 h 82"/>
                <a:gd name="T26" fmla="*/ 56 w 81"/>
                <a:gd name="T27" fmla="*/ 57 h 82"/>
                <a:gd name="T28" fmla="*/ 56 w 81"/>
                <a:gd name="T29" fmla="*/ 54 h 82"/>
                <a:gd name="T30" fmla="*/ 42 w 81"/>
                <a:gd name="T31" fmla="*/ 42 h 82"/>
                <a:gd name="T32" fmla="*/ 29 w 81"/>
                <a:gd name="T33" fmla="*/ 42 h 82"/>
                <a:gd name="T34" fmla="*/ 29 w 81"/>
                <a:gd name="T35" fmla="*/ 71 h 82"/>
                <a:gd name="T36" fmla="*/ 38 w 81"/>
                <a:gd name="T37" fmla="*/ 78 h 82"/>
                <a:gd name="T38" fmla="*/ 45 w 81"/>
                <a:gd name="T39" fmla="*/ 78 h 82"/>
                <a:gd name="T40" fmla="*/ 78 w 81"/>
                <a:gd name="T41" fmla="*/ 61 h 82"/>
                <a:gd name="T42" fmla="*/ 81 w 81"/>
                <a:gd name="T43" fmla="*/ 63 h 82"/>
                <a:gd name="T44" fmla="*/ 73 w 81"/>
                <a:gd name="T45" fmla="*/ 82 h 82"/>
                <a:gd name="T46" fmla="*/ 0 w 81"/>
                <a:gd name="T47" fmla="*/ 82 h 82"/>
                <a:gd name="T48" fmla="*/ 0 w 81"/>
                <a:gd name="T49" fmla="*/ 78 h 82"/>
                <a:gd name="T50" fmla="*/ 4 w 81"/>
                <a:gd name="T51" fmla="*/ 78 h 82"/>
                <a:gd name="T52" fmla="*/ 14 w 81"/>
                <a:gd name="T53" fmla="*/ 71 h 82"/>
                <a:gd name="T54" fmla="*/ 14 w 81"/>
                <a:gd name="T55" fmla="*/ 12 h 82"/>
                <a:gd name="T56" fmla="*/ 4 w 81"/>
                <a:gd name="T57" fmla="*/ 4 h 82"/>
                <a:gd name="T58" fmla="*/ 0 w 81"/>
                <a:gd name="T59" fmla="*/ 4 h 82"/>
                <a:gd name="T60" fmla="*/ 0 w 81"/>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82">
                  <a:moveTo>
                    <a:pt x="0" y="0"/>
                  </a:moveTo>
                  <a:cubicBezTo>
                    <a:pt x="70" y="0"/>
                    <a:pt x="70" y="0"/>
                    <a:pt x="70" y="0"/>
                  </a:cubicBezTo>
                  <a:cubicBezTo>
                    <a:pt x="79" y="19"/>
                    <a:pt x="79" y="19"/>
                    <a:pt x="79" y="19"/>
                  </a:cubicBezTo>
                  <a:cubicBezTo>
                    <a:pt x="76" y="20"/>
                    <a:pt x="76" y="20"/>
                    <a:pt x="76" y="20"/>
                  </a:cubicBezTo>
                  <a:cubicBezTo>
                    <a:pt x="65" y="9"/>
                    <a:pt x="59" y="4"/>
                    <a:pt x="43" y="4"/>
                  </a:cubicBezTo>
                  <a:cubicBezTo>
                    <a:pt x="38" y="4"/>
                    <a:pt x="38" y="4"/>
                    <a:pt x="38" y="4"/>
                  </a:cubicBezTo>
                  <a:cubicBezTo>
                    <a:pt x="31" y="4"/>
                    <a:pt x="29" y="7"/>
                    <a:pt x="29" y="12"/>
                  </a:cubicBezTo>
                  <a:cubicBezTo>
                    <a:pt x="29" y="38"/>
                    <a:pt x="29" y="38"/>
                    <a:pt x="29" y="38"/>
                  </a:cubicBezTo>
                  <a:cubicBezTo>
                    <a:pt x="41" y="38"/>
                    <a:pt x="41" y="38"/>
                    <a:pt x="41" y="38"/>
                  </a:cubicBezTo>
                  <a:cubicBezTo>
                    <a:pt x="48" y="38"/>
                    <a:pt x="56" y="36"/>
                    <a:pt x="56" y="27"/>
                  </a:cubicBezTo>
                  <a:cubicBezTo>
                    <a:pt x="56" y="25"/>
                    <a:pt x="56" y="25"/>
                    <a:pt x="56" y="25"/>
                  </a:cubicBezTo>
                  <a:cubicBezTo>
                    <a:pt x="61" y="25"/>
                    <a:pt x="61" y="25"/>
                    <a:pt x="61" y="25"/>
                  </a:cubicBezTo>
                  <a:cubicBezTo>
                    <a:pt x="61" y="57"/>
                    <a:pt x="61" y="57"/>
                    <a:pt x="61" y="57"/>
                  </a:cubicBezTo>
                  <a:cubicBezTo>
                    <a:pt x="56" y="57"/>
                    <a:pt x="56" y="57"/>
                    <a:pt x="56" y="57"/>
                  </a:cubicBezTo>
                  <a:cubicBezTo>
                    <a:pt x="56" y="54"/>
                    <a:pt x="56" y="54"/>
                    <a:pt x="56" y="54"/>
                  </a:cubicBezTo>
                  <a:cubicBezTo>
                    <a:pt x="56" y="49"/>
                    <a:pt x="52" y="42"/>
                    <a:pt x="42" y="42"/>
                  </a:cubicBezTo>
                  <a:cubicBezTo>
                    <a:pt x="29" y="42"/>
                    <a:pt x="29" y="42"/>
                    <a:pt x="29" y="42"/>
                  </a:cubicBezTo>
                  <a:cubicBezTo>
                    <a:pt x="29" y="71"/>
                    <a:pt x="29" y="71"/>
                    <a:pt x="29" y="71"/>
                  </a:cubicBezTo>
                  <a:cubicBezTo>
                    <a:pt x="29" y="76"/>
                    <a:pt x="32" y="78"/>
                    <a:pt x="38" y="78"/>
                  </a:cubicBezTo>
                  <a:cubicBezTo>
                    <a:pt x="45" y="78"/>
                    <a:pt x="45" y="78"/>
                    <a:pt x="45" y="78"/>
                  </a:cubicBezTo>
                  <a:cubicBezTo>
                    <a:pt x="63" y="78"/>
                    <a:pt x="74" y="65"/>
                    <a:pt x="78" y="61"/>
                  </a:cubicBezTo>
                  <a:cubicBezTo>
                    <a:pt x="81" y="63"/>
                    <a:pt x="81" y="63"/>
                    <a:pt x="81" y="63"/>
                  </a:cubicBezTo>
                  <a:cubicBezTo>
                    <a:pt x="73" y="82"/>
                    <a:pt x="73" y="82"/>
                    <a:pt x="73"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6"/>
                    <a:pt x="11" y="4"/>
                    <a:pt x="4"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1" name="ïṩlíḍè">
              <a:extLst>
                <a:ext uri="{FF2B5EF4-FFF2-40B4-BE49-F238E27FC236}">
                  <a16:creationId xmlns="" xmlns:a16="http://schemas.microsoft.com/office/drawing/2014/main" id="{F55C6923-AD16-49F3-88AC-EF5A39F98CA7}"/>
                </a:ext>
              </a:extLst>
            </p:cNvPr>
            <p:cNvSpPr/>
            <p:nvPr/>
          </p:nvSpPr>
          <p:spPr bwMode="auto">
            <a:xfrm>
              <a:off x="7843674" y="4030001"/>
              <a:ext cx="326192" cy="306283"/>
            </a:xfrm>
            <a:custGeom>
              <a:avLst/>
              <a:gdLst>
                <a:gd name="T0" fmla="*/ 64 w 90"/>
                <a:gd name="T1" fmla="*/ 82 h 82"/>
                <a:gd name="T2" fmla="*/ 40 w 90"/>
                <a:gd name="T3" fmla="*/ 42 h 82"/>
                <a:gd name="T4" fmla="*/ 29 w 90"/>
                <a:gd name="T5" fmla="*/ 42 h 82"/>
                <a:gd name="T6" fmla="*/ 29 w 90"/>
                <a:gd name="T7" fmla="*/ 71 h 82"/>
                <a:gd name="T8" fmla="*/ 38 w 90"/>
                <a:gd name="T9" fmla="*/ 78 h 82"/>
                <a:gd name="T10" fmla="*/ 42 w 90"/>
                <a:gd name="T11" fmla="*/ 78 h 82"/>
                <a:gd name="T12" fmla="*/ 42 w 90"/>
                <a:gd name="T13" fmla="*/ 82 h 82"/>
                <a:gd name="T14" fmla="*/ 0 w 90"/>
                <a:gd name="T15" fmla="*/ 82 h 82"/>
                <a:gd name="T16" fmla="*/ 0 w 90"/>
                <a:gd name="T17" fmla="*/ 78 h 82"/>
                <a:gd name="T18" fmla="*/ 4 w 90"/>
                <a:gd name="T19" fmla="*/ 78 h 82"/>
                <a:gd name="T20" fmla="*/ 14 w 90"/>
                <a:gd name="T21" fmla="*/ 71 h 82"/>
                <a:gd name="T22" fmla="*/ 14 w 90"/>
                <a:gd name="T23" fmla="*/ 12 h 82"/>
                <a:gd name="T24" fmla="*/ 4 w 90"/>
                <a:gd name="T25" fmla="*/ 4 h 82"/>
                <a:gd name="T26" fmla="*/ 0 w 90"/>
                <a:gd name="T27" fmla="*/ 4 h 82"/>
                <a:gd name="T28" fmla="*/ 0 w 90"/>
                <a:gd name="T29" fmla="*/ 0 h 82"/>
                <a:gd name="T30" fmla="*/ 52 w 90"/>
                <a:gd name="T31" fmla="*/ 0 h 82"/>
                <a:gd name="T32" fmla="*/ 83 w 90"/>
                <a:gd name="T33" fmla="*/ 20 h 82"/>
                <a:gd name="T34" fmla="*/ 75 w 90"/>
                <a:gd name="T35" fmla="*/ 35 h 82"/>
                <a:gd name="T36" fmla="*/ 57 w 90"/>
                <a:gd name="T37" fmla="*/ 42 h 82"/>
                <a:gd name="T38" fmla="*/ 73 w 90"/>
                <a:gd name="T39" fmla="*/ 68 h 82"/>
                <a:gd name="T40" fmla="*/ 88 w 90"/>
                <a:gd name="T41" fmla="*/ 78 h 82"/>
                <a:gd name="T42" fmla="*/ 90 w 90"/>
                <a:gd name="T43" fmla="*/ 78 h 82"/>
                <a:gd name="T44" fmla="*/ 90 w 90"/>
                <a:gd name="T45" fmla="*/ 82 h 82"/>
                <a:gd name="T46" fmla="*/ 64 w 90"/>
                <a:gd name="T47" fmla="*/ 82 h 82"/>
                <a:gd name="T48" fmla="*/ 47 w 90"/>
                <a:gd name="T49" fmla="*/ 4 h 82"/>
                <a:gd name="T50" fmla="*/ 38 w 90"/>
                <a:gd name="T51" fmla="*/ 4 h 82"/>
                <a:gd name="T52" fmla="*/ 29 w 90"/>
                <a:gd name="T53" fmla="*/ 12 h 82"/>
                <a:gd name="T54" fmla="*/ 29 w 90"/>
                <a:gd name="T55" fmla="*/ 39 h 82"/>
                <a:gd name="T56" fmla="*/ 47 w 90"/>
                <a:gd name="T57" fmla="*/ 39 h 82"/>
                <a:gd name="T58" fmla="*/ 66 w 90"/>
                <a:gd name="T59" fmla="*/ 20 h 82"/>
                <a:gd name="T60" fmla="*/ 47 w 90"/>
                <a:gd name="T61"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82">
                  <a:moveTo>
                    <a:pt x="64" y="82"/>
                  </a:moveTo>
                  <a:cubicBezTo>
                    <a:pt x="40" y="42"/>
                    <a:pt x="40" y="42"/>
                    <a:pt x="40" y="42"/>
                  </a:cubicBezTo>
                  <a:cubicBezTo>
                    <a:pt x="29" y="42"/>
                    <a:pt x="29" y="42"/>
                    <a:pt x="29" y="42"/>
                  </a:cubicBezTo>
                  <a:cubicBezTo>
                    <a:pt x="29" y="71"/>
                    <a:pt x="29" y="71"/>
                    <a:pt x="29" y="71"/>
                  </a:cubicBezTo>
                  <a:cubicBezTo>
                    <a:pt x="29"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7"/>
                    <a:pt x="11" y="4"/>
                    <a:pt x="4" y="4"/>
                  </a:cubicBezTo>
                  <a:cubicBezTo>
                    <a:pt x="0" y="4"/>
                    <a:pt x="0" y="4"/>
                    <a:pt x="0" y="4"/>
                  </a:cubicBezTo>
                  <a:cubicBezTo>
                    <a:pt x="0" y="0"/>
                    <a:pt x="0" y="0"/>
                    <a:pt x="0" y="0"/>
                  </a:cubicBezTo>
                  <a:cubicBezTo>
                    <a:pt x="52" y="0"/>
                    <a:pt x="52" y="0"/>
                    <a:pt x="52" y="0"/>
                  </a:cubicBezTo>
                  <a:cubicBezTo>
                    <a:pt x="72" y="0"/>
                    <a:pt x="83" y="8"/>
                    <a:pt x="83" y="20"/>
                  </a:cubicBezTo>
                  <a:cubicBezTo>
                    <a:pt x="83" y="27"/>
                    <a:pt x="79" y="32"/>
                    <a:pt x="75" y="35"/>
                  </a:cubicBezTo>
                  <a:cubicBezTo>
                    <a:pt x="69" y="40"/>
                    <a:pt x="63" y="41"/>
                    <a:pt x="57" y="42"/>
                  </a:cubicBezTo>
                  <a:cubicBezTo>
                    <a:pt x="73" y="68"/>
                    <a:pt x="73" y="68"/>
                    <a:pt x="73" y="68"/>
                  </a:cubicBezTo>
                  <a:cubicBezTo>
                    <a:pt x="78" y="77"/>
                    <a:pt x="83" y="78"/>
                    <a:pt x="88" y="78"/>
                  </a:cubicBezTo>
                  <a:cubicBezTo>
                    <a:pt x="90" y="78"/>
                    <a:pt x="90" y="78"/>
                    <a:pt x="90" y="78"/>
                  </a:cubicBezTo>
                  <a:cubicBezTo>
                    <a:pt x="90" y="82"/>
                    <a:pt x="90" y="82"/>
                    <a:pt x="90" y="82"/>
                  </a:cubicBezTo>
                  <a:lnTo>
                    <a:pt x="64" y="82"/>
                  </a:lnTo>
                  <a:close/>
                  <a:moveTo>
                    <a:pt x="47" y="4"/>
                  </a:moveTo>
                  <a:cubicBezTo>
                    <a:pt x="38" y="4"/>
                    <a:pt x="38" y="4"/>
                    <a:pt x="38" y="4"/>
                  </a:cubicBezTo>
                  <a:cubicBezTo>
                    <a:pt x="31" y="4"/>
                    <a:pt x="29" y="6"/>
                    <a:pt x="29" y="12"/>
                  </a:cubicBezTo>
                  <a:cubicBezTo>
                    <a:pt x="29" y="39"/>
                    <a:pt x="29" y="39"/>
                    <a:pt x="29" y="39"/>
                  </a:cubicBezTo>
                  <a:cubicBezTo>
                    <a:pt x="47" y="39"/>
                    <a:pt x="47" y="39"/>
                    <a:pt x="47" y="39"/>
                  </a:cubicBezTo>
                  <a:cubicBezTo>
                    <a:pt x="61" y="39"/>
                    <a:pt x="66" y="30"/>
                    <a:pt x="66" y="20"/>
                  </a:cubicBezTo>
                  <a:cubicBezTo>
                    <a:pt x="66" y="9"/>
                    <a:pt x="60" y="4"/>
                    <a:pt x="47"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2" name="ïsḷîďê">
              <a:extLst>
                <a:ext uri="{FF2B5EF4-FFF2-40B4-BE49-F238E27FC236}">
                  <a16:creationId xmlns="" xmlns:a16="http://schemas.microsoft.com/office/drawing/2014/main" id="{FE5CE0F3-CB2F-444B-91D9-F4A95C7CA008}"/>
                </a:ext>
              </a:extLst>
            </p:cNvPr>
            <p:cNvSpPr/>
            <p:nvPr/>
          </p:nvSpPr>
          <p:spPr bwMode="auto">
            <a:xfrm>
              <a:off x="8191306" y="4023875"/>
              <a:ext cx="249621" cy="320066"/>
            </a:xfrm>
            <a:custGeom>
              <a:avLst/>
              <a:gdLst>
                <a:gd name="T0" fmla="*/ 38 w 69"/>
                <a:gd name="T1" fmla="*/ 86 h 86"/>
                <a:gd name="T2" fmla="*/ 26 w 69"/>
                <a:gd name="T3" fmla="*/ 84 h 86"/>
                <a:gd name="T4" fmla="*/ 20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49 w 69"/>
                <a:gd name="T25" fmla="*/ 2 h 86"/>
                <a:gd name="T26" fmla="*/ 57 w 69"/>
                <a:gd name="T27" fmla="*/ 0 h 86"/>
                <a:gd name="T28" fmla="*/ 65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0" y="86"/>
                    <a:pt x="26" y="84"/>
                  </a:cubicBezTo>
                  <a:cubicBezTo>
                    <a:pt x="22" y="83"/>
                    <a:pt x="22" y="83"/>
                    <a:pt x="20" y="83"/>
                  </a:cubicBezTo>
                  <a:cubicBezTo>
                    <a:pt x="16" y="83"/>
                    <a:pt x="11" y="85"/>
                    <a:pt x="9" y="86"/>
                  </a:cubicBezTo>
                  <a:cubicBezTo>
                    <a:pt x="0" y="64"/>
                    <a:pt x="0" y="64"/>
                    <a:pt x="0" y="64"/>
                  </a:cubicBezTo>
                  <a:cubicBezTo>
                    <a:pt x="4" y="63"/>
                    <a:pt x="4" y="63"/>
                    <a:pt x="4" y="63"/>
                  </a:cubicBezTo>
                  <a:cubicBezTo>
                    <a:pt x="6" y="67"/>
                    <a:pt x="19" y="83"/>
                    <a:pt x="38" y="83"/>
                  </a:cubicBezTo>
                  <a:cubicBezTo>
                    <a:pt x="51"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8" y="2"/>
                    <a:pt x="49" y="2"/>
                    <a:pt x="49" y="2"/>
                  </a:cubicBezTo>
                  <a:cubicBezTo>
                    <a:pt x="50" y="2"/>
                    <a:pt x="53" y="2"/>
                    <a:pt x="57" y="0"/>
                  </a:cubicBezTo>
                  <a:cubicBezTo>
                    <a:pt x="65" y="20"/>
                    <a:pt x="65" y="20"/>
                    <a:pt x="65"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3" name="ïṧľidê">
              <a:extLst>
                <a:ext uri="{FF2B5EF4-FFF2-40B4-BE49-F238E27FC236}">
                  <a16:creationId xmlns="" xmlns:a16="http://schemas.microsoft.com/office/drawing/2014/main" id="{6178AEC6-8274-40B6-851F-0784561C139E}"/>
                </a:ext>
              </a:extLst>
            </p:cNvPr>
            <p:cNvSpPr/>
            <p:nvPr/>
          </p:nvSpPr>
          <p:spPr bwMode="auto">
            <a:xfrm>
              <a:off x="8466961" y="4030001"/>
              <a:ext cx="154673"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4" name="ïš1íḓê">
              <a:extLst>
                <a:ext uri="{FF2B5EF4-FFF2-40B4-BE49-F238E27FC236}">
                  <a16:creationId xmlns="" xmlns:a16="http://schemas.microsoft.com/office/drawing/2014/main" id="{5C3BD12C-EE36-4A5B-8A57-5C6B96D73645}"/>
                </a:ext>
              </a:extLst>
            </p:cNvPr>
            <p:cNvSpPr/>
            <p:nvPr/>
          </p:nvSpPr>
          <p:spPr bwMode="auto">
            <a:xfrm>
              <a:off x="8658388"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5" name="íšḷîďé">
              <a:extLst>
                <a:ext uri="{FF2B5EF4-FFF2-40B4-BE49-F238E27FC236}">
                  <a16:creationId xmlns="" xmlns:a16="http://schemas.microsoft.com/office/drawing/2014/main" id="{C4538719-B483-4472-A87A-07880AEB8597}"/>
                </a:ext>
              </a:extLst>
            </p:cNvPr>
            <p:cNvSpPr/>
            <p:nvPr/>
          </p:nvSpPr>
          <p:spPr bwMode="auto">
            <a:xfrm>
              <a:off x="9035116" y="4030001"/>
              <a:ext cx="352226" cy="306283"/>
            </a:xfrm>
            <a:custGeom>
              <a:avLst/>
              <a:gdLst>
                <a:gd name="T0" fmla="*/ 92 w 97"/>
                <a:gd name="T1" fmla="*/ 4 h 82"/>
                <a:gd name="T2" fmla="*/ 80 w 97"/>
                <a:gd name="T3" fmla="*/ 13 h 82"/>
                <a:gd name="T4" fmla="*/ 57 w 97"/>
                <a:gd name="T5" fmla="*/ 48 h 82"/>
                <a:gd name="T6" fmla="*/ 57 w 97"/>
                <a:gd name="T7" fmla="*/ 71 h 82"/>
                <a:gd name="T8" fmla="*/ 66 w 97"/>
                <a:gd name="T9" fmla="*/ 78 h 82"/>
                <a:gd name="T10" fmla="*/ 73 w 97"/>
                <a:gd name="T11" fmla="*/ 78 h 82"/>
                <a:gd name="T12" fmla="*/ 73 w 97"/>
                <a:gd name="T13" fmla="*/ 82 h 82"/>
                <a:gd name="T14" fmla="*/ 25 w 97"/>
                <a:gd name="T15" fmla="*/ 82 h 82"/>
                <a:gd name="T16" fmla="*/ 25 w 97"/>
                <a:gd name="T17" fmla="*/ 78 h 82"/>
                <a:gd name="T18" fmla="*/ 32 w 97"/>
                <a:gd name="T19" fmla="*/ 78 h 82"/>
                <a:gd name="T20" fmla="*/ 41 w 97"/>
                <a:gd name="T21" fmla="*/ 71 h 82"/>
                <a:gd name="T22" fmla="*/ 41 w 97"/>
                <a:gd name="T23" fmla="*/ 49 h 82"/>
                <a:gd name="T24" fmla="*/ 15 w 97"/>
                <a:gd name="T25" fmla="*/ 12 h 82"/>
                <a:gd name="T26" fmla="*/ 2 w 97"/>
                <a:gd name="T27" fmla="*/ 4 h 82"/>
                <a:gd name="T28" fmla="*/ 0 w 97"/>
                <a:gd name="T29" fmla="*/ 4 h 82"/>
                <a:gd name="T30" fmla="*/ 0 w 97"/>
                <a:gd name="T31" fmla="*/ 0 h 82"/>
                <a:gd name="T32" fmla="*/ 43 w 97"/>
                <a:gd name="T33" fmla="*/ 0 h 82"/>
                <a:gd name="T34" fmla="*/ 43 w 97"/>
                <a:gd name="T35" fmla="*/ 4 h 82"/>
                <a:gd name="T36" fmla="*/ 37 w 97"/>
                <a:gd name="T37" fmla="*/ 4 h 82"/>
                <a:gd name="T38" fmla="*/ 32 w 97"/>
                <a:gd name="T39" fmla="*/ 8 h 82"/>
                <a:gd name="T40" fmla="*/ 33 w 97"/>
                <a:gd name="T41" fmla="*/ 12 h 82"/>
                <a:gd name="T42" fmla="*/ 55 w 97"/>
                <a:gd name="T43" fmla="*/ 43 h 82"/>
                <a:gd name="T44" fmla="*/ 75 w 97"/>
                <a:gd name="T45" fmla="*/ 13 h 82"/>
                <a:gd name="T46" fmla="*/ 76 w 97"/>
                <a:gd name="T47" fmla="*/ 9 h 82"/>
                <a:gd name="T48" fmla="*/ 71 w 97"/>
                <a:gd name="T49" fmla="*/ 4 h 82"/>
                <a:gd name="T50" fmla="*/ 64 w 97"/>
                <a:gd name="T51" fmla="*/ 4 h 82"/>
                <a:gd name="T52" fmla="*/ 64 w 97"/>
                <a:gd name="T53" fmla="*/ 0 h 82"/>
                <a:gd name="T54" fmla="*/ 97 w 97"/>
                <a:gd name="T55" fmla="*/ 0 h 82"/>
                <a:gd name="T56" fmla="*/ 97 w 97"/>
                <a:gd name="T57" fmla="*/ 4 h 82"/>
                <a:gd name="T58" fmla="*/ 92 w 97"/>
                <a:gd name="T59"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82">
                  <a:moveTo>
                    <a:pt x="92" y="4"/>
                  </a:moveTo>
                  <a:cubicBezTo>
                    <a:pt x="86" y="4"/>
                    <a:pt x="82" y="8"/>
                    <a:pt x="80" y="13"/>
                  </a:cubicBezTo>
                  <a:cubicBezTo>
                    <a:pt x="57" y="48"/>
                    <a:pt x="57" y="48"/>
                    <a:pt x="57" y="48"/>
                  </a:cubicBezTo>
                  <a:cubicBezTo>
                    <a:pt x="57" y="71"/>
                    <a:pt x="57" y="71"/>
                    <a:pt x="57" y="71"/>
                  </a:cubicBezTo>
                  <a:cubicBezTo>
                    <a:pt x="57" y="76"/>
                    <a:pt x="59" y="78"/>
                    <a:pt x="66" y="78"/>
                  </a:cubicBezTo>
                  <a:cubicBezTo>
                    <a:pt x="73" y="78"/>
                    <a:pt x="73" y="78"/>
                    <a:pt x="73" y="78"/>
                  </a:cubicBezTo>
                  <a:cubicBezTo>
                    <a:pt x="73" y="82"/>
                    <a:pt x="73" y="82"/>
                    <a:pt x="73" y="82"/>
                  </a:cubicBezTo>
                  <a:cubicBezTo>
                    <a:pt x="25" y="82"/>
                    <a:pt x="25" y="82"/>
                    <a:pt x="25" y="82"/>
                  </a:cubicBezTo>
                  <a:cubicBezTo>
                    <a:pt x="25" y="78"/>
                    <a:pt x="25" y="78"/>
                    <a:pt x="25" y="78"/>
                  </a:cubicBezTo>
                  <a:cubicBezTo>
                    <a:pt x="32" y="78"/>
                    <a:pt x="32" y="78"/>
                    <a:pt x="32" y="78"/>
                  </a:cubicBezTo>
                  <a:cubicBezTo>
                    <a:pt x="38" y="78"/>
                    <a:pt x="41" y="76"/>
                    <a:pt x="41" y="71"/>
                  </a:cubicBezTo>
                  <a:cubicBezTo>
                    <a:pt x="41" y="49"/>
                    <a:pt x="41" y="49"/>
                    <a:pt x="41" y="49"/>
                  </a:cubicBezTo>
                  <a:cubicBezTo>
                    <a:pt x="15" y="12"/>
                    <a:pt x="15" y="12"/>
                    <a:pt x="15" y="12"/>
                  </a:cubicBezTo>
                  <a:cubicBezTo>
                    <a:pt x="11" y="6"/>
                    <a:pt x="9" y="4"/>
                    <a:pt x="2" y="4"/>
                  </a:cubicBezTo>
                  <a:cubicBezTo>
                    <a:pt x="0" y="4"/>
                    <a:pt x="0" y="4"/>
                    <a:pt x="0" y="4"/>
                  </a:cubicBezTo>
                  <a:cubicBezTo>
                    <a:pt x="0" y="0"/>
                    <a:pt x="0" y="0"/>
                    <a:pt x="0" y="0"/>
                  </a:cubicBezTo>
                  <a:cubicBezTo>
                    <a:pt x="43" y="0"/>
                    <a:pt x="43" y="0"/>
                    <a:pt x="43" y="0"/>
                  </a:cubicBezTo>
                  <a:cubicBezTo>
                    <a:pt x="43" y="4"/>
                    <a:pt x="43" y="4"/>
                    <a:pt x="43" y="4"/>
                  </a:cubicBezTo>
                  <a:cubicBezTo>
                    <a:pt x="37" y="4"/>
                    <a:pt x="37" y="4"/>
                    <a:pt x="37" y="4"/>
                  </a:cubicBezTo>
                  <a:cubicBezTo>
                    <a:pt x="34" y="4"/>
                    <a:pt x="32" y="5"/>
                    <a:pt x="32" y="8"/>
                  </a:cubicBezTo>
                  <a:cubicBezTo>
                    <a:pt x="32" y="9"/>
                    <a:pt x="32" y="10"/>
                    <a:pt x="33" y="12"/>
                  </a:cubicBezTo>
                  <a:cubicBezTo>
                    <a:pt x="55" y="43"/>
                    <a:pt x="55" y="43"/>
                    <a:pt x="55" y="43"/>
                  </a:cubicBezTo>
                  <a:cubicBezTo>
                    <a:pt x="75" y="13"/>
                    <a:pt x="75" y="13"/>
                    <a:pt x="75" y="13"/>
                  </a:cubicBezTo>
                  <a:cubicBezTo>
                    <a:pt x="76" y="11"/>
                    <a:pt x="76" y="10"/>
                    <a:pt x="76" y="9"/>
                  </a:cubicBezTo>
                  <a:cubicBezTo>
                    <a:pt x="76" y="6"/>
                    <a:pt x="73" y="4"/>
                    <a:pt x="71" y="4"/>
                  </a:cubicBezTo>
                  <a:cubicBezTo>
                    <a:pt x="64" y="4"/>
                    <a:pt x="64" y="4"/>
                    <a:pt x="64" y="4"/>
                  </a:cubicBezTo>
                  <a:cubicBezTo>
                    <a:pt x="64" y="0"/>
                    <a:pt x="64" y="0"/>
                    <a:pt x="64" y="0"/>
                  </a:cubicBezTo>
                  <a:cubicBezTo>
                    <a:pt x="97" y="0"/>
                    <a:pt x="97" y="0"/>
                    <a:pt x="97" y="0"/>
                  </a:cubicBezTo>
                  <a:cubicBezTo>
                    <a:pt x="97" y="4"/>
                    <a:pt x="97" y="4"/>
                    <a:pt x="97" y="4"/>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grpSp>
      <p:sp>
        <p:nvSpPr>
          <p:cNvPr id="46" name="文本框 45">
            <a:extLst>
              <a:ext uri="{FF2B5EF4-FFF2-40B4-BE49-F238E27FC236}">
                <a16:creationId xmlns="" xmlns:a16="http://schemas.microsoft.com/office/drawing/2014/main" id="{759EE9C9-EC5A-492F-ADF1-8F947D65834B}"/>
              </a:ext>
            </a:extLst>
          </p:cNvPr>
          <p:cNvSpPr txBox="1"/>
          <p:nvPr userDrawn="1"/>
        </p:nvSpPr>
        <p:spPr>
          <a:xfrm>
            <a:off x="233211" y="6473826"/>
            <a:ext cx="2562131"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47" name="任意多边形: 形状 46">
            <a:extLst>
              <a:ext uri="{FF2B5EF4-FFF2-40B4-BE49-F238E27FC236}">
                <a16:creationId xmlns="" xmlns:a16="http://schemas.microsoft.com/office/drawing/2014/main" id="{0EFD2827-E8F9-4591-A924-561159DF2D99}"/>
              </a:ext>
            </a:extLst>
          </p:cNvPr>
          <p:cNvSpPr/>
          <p:nvPr userDrawn="1"/>
        </p:nvSpPr>
        <p:spPr>
          <a:xfrm>
            <a:off x="5187302" y="97657"/>
            <a:ext cx="6755496" cy="6870367"/>
          </a:xfrm>
          <a:custGeom>
            <a:avLst/>
            <a:gdLst>
              <a:gd name="connsiteX0" fmla="*/ 1450098 w 6755496"/>
              <a:gd name="connsiteY0" fmla="*/ 0 h 6870367"/>
              <a:gd name="connsiteX1" fmla="*/ 6755496 w 6755496"/>
              <a:gd name="connsiteY1" fmla="*/ 0 h 6870367"/>
              <a:gd name="connsiteX2" fmla="*/ 6742352 w 6755496"/>
              <a:gd name="connsiteY2" fmla="*/ 6870367 h 6870367"/>
              <a:gd name="connsiteX3" fmla="*/ 0 w 6755496"/>
              <a:gd name="connsiteY3" fmla="*/ 6870367 h 6870367"/>
            </a:gdLst>
            <a:ahLst/>
            <a:cxnLst>
              <a:cxn ang="0">
                <a:pos x="connsiteX0" y="connsiteY0"/>
              </a:cxn>
              <a:cxn ang="0">
                <a:pos x="connsiteX1" y="connsiteY1"/>
              </a:cxn>
              <a:cxn ang="0">
                <a:pos x="connsiteX2" y="connsiteY2"/>
              </a:cxn>
              <a:cxn ang="0">
                <a:pos x="connsiteX3" y="connsiteY3"/>
              </a:cxn>
            </a:cxnLst>
            <a:rect l="l" t="t" r="r" b="b"/>
            <a:pathLst>
              <a:path w="6755496" h="6870367">
                <a:moveTo>
                  <a:pt x="1450098" y="0"/>
                </a:moveTo>
                <a:lnTo>
                  <a:pt x="6755496" y="0"/>
                </a:lnTo>
                <a:lnTo>
                  <a:pt x="6742352" y="6870367"/>
                </a:lnTo>
                <a:lnTo>
                  <a:pt x="0" y="6870367"/>
                </a:lnTo>
                <a:close/>
              </a:path>
            </a:pathLst>
          </a:custGeom>
          <a:solidFill>
            <a:schemeClr val="bg1">
              <a:alpha val="15000"/>
            </a:schemeClr>
          </a:solidFill>
          <a:ln>
            <a:solidFill>
              <a:schemeClr val="accent1"/>
            </a:solidFill>
          </a:ln>
          <a:effectLst>
            <a:outerShdw blurRad="177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8" name="图片 47" descr="图片包含 树, 天空, 户外, 草&#10;&#10;自动生成的说明">
            <a:extLst>
              <a:ext uri="{FF2B5EF4-FFF2-40B4-BE49-F238E27FC236}">
                <a16:creationId xmlns="" xmlns:a16="http://schemas.microsoft.com/office/drawing/2014/main" id="{9286F047-6DF7-4AB9-B0FB-94701E4E4D7E}"/>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5520036" y="1"/>
            <a:ext cx="6759938" cy="6870368"/>
          </a:xfrm>
          <a:custGeom>
            <a:avLst/>
            <a:gdLst>
              <a:gd name="connsiteX0" fmla="*/ 1450892 w 6759938"/>
              <a:gd name="connsiteY0" fmla="*/ 0 h 6870368"/>
              <a:gd name="connsiteX1" fmla="*/ 6759938 w 6759938"/>
              <a:gd name="connsiteY1" fmla="*/ 0 h 6870368"/>
              <a:gd name="connsiteX2" fmla="*/ 6755968 w 6759938"/>
              <a:gd name="connsiteY2" fmla="*/ 6870368 h 6870368"/>
              <a:gd name="connsiteX3" fmla="*/ 0 w 6759938"/>
              <a:gd name="connsiteY3" fmla="*/ 6870368 h 6870368"/>
            </a:gdLst>
            <a:ahLst/>
            <a:cxnLst>
              <a:cxn ang="0">
                <a:pos x="connsiteX0" y="connsiteY0"/>
              </a:cxn>
              <a:cxn ang="0">
                <a:pos x="connsiteX1" y="connsiteY1"/>
              </a:cxn>
              <a:cxn ang="0">
                <a:pos x="connsiteX2" y="connsiteY2"/>
              </a:cxn>
              <a:cxn ang="0">
                <a:pos x="connsiteX3" y="connsiteY3"/>
              </a:cxn>
            </a:cxnLst>
            <a:rect l="l" t="t" r="r" b="b"/>
            <a:pathLst>
              <a:path w="6759938" h="6870368">
                <a:moveTo>
                  <a:pt x="1450892" y="0"/>
                </a:moveTo>
                <a:lnTo>
                  <a:pt x="6759938" y="0"/>
                </a:lnTo>
                <a:lnTo>
                  <a:pt x="6755968" y="6870368"/>
                </a:lnTo>
                <a:lnTo>
                  <a:pt x="0" y="6870368"/>
                </a:lnTo>
                <a:close/>
              </a:path>
            </a:pathLst>
          </a:custGeom>
          <a:ln>
            <a:solidFill>
              <a:schemeClr val="accent1"/>
            </a:solidFill>
          </a:ln>
        </p:spPr>
      </p:pic>
      <p:sp>
        <p:nvSpPr>
          <p:cNvPr id="55" name="文本占位符 54">
            <a:extLst>
              <a:ext uri="{FF2B5EF4-FFF2-40B4-BE49-F238E27FC236}">
                <a16:creationId xmlns="" xmlns:a16="http://schemas.microsoft.com/office/drawing/2014/main" id="{D0DF3EF7-5C6F-4E29-9014-A7EE76854991}"/>
              </a:ext>
            </a:extLst>
          </p:cNvPr>
          <p:cNvSpPr>
            <a:spLocks noGrp="1"/>
          </p:cNvSpPr>
          <p:nvPr>
            <p:ph type="body" sz="quarter" idx="10" hasCustomPrompt="1"/>
          </p:nvPr>
        </p:nvSpPr>
        <p:spPr>
          <a:xfrm>
            <a:off x="688517" y="1762128"/>
            <a:ext cx="5534025" cy="1421928"/>
          </a:xfrm>
          <a:noFill/>
        </p:spPr>
        <p:txBody>
          <a:bodyPr wrap="square" rtlCol="0">
            <a:spAutoFit/>
          </a:bodyPr>
          <a:lstStyle>
            <a:lvl1pPr marL="0" indent="0">
              <a:buNone/>
              <a:defRPr lang="zh-CN" altLang="en-US" sz="4800" b="1" dirty="0">
                <a:solidFill>
                  <a:schemeClr val="accent1"/>
                </a:solidFill>
                <a:latin typeface="微软雅黑" panose="020B0503020204020204" pitchFamily="34" charset="-122"/>
                <a:ea typeface="微软雅黑" panose="020B0503020204020204" pitchFamily="34" charset="-122"/>
              </a:defRPr>
            </a:lvl1pPr>
          </a:lstStyle>
          <a:p>
            <a:pPr marL="0" lvl="0" defTabSz="457200"/>
            <a:r>
              <a:rPr lang="en-US" altLang="zh-CN" dirty="0"/>
              <a:t>Click to edit Master title style</a:t>
            </a:r>
            <a:endParaRPr lang="zh-CN" altLang="en-US" dirty="0"/>
          </a:p>
        </p:txBody>
      </p:sp>
      <p:sp>
        <p:nvSpPr>
          <p:cNvPr id="56" name="文本占位符 62">
            <a:extLst>
              <a:ext uri="{FF2B5EF4-FFF2-40B4-BE49-F238E27FC236}">
                <a16:creationId xmlns="" xmlns:a16="http://schemas.microsoft.com/office/drawing/2014/main" id="{64EDCB67-348E-44E6-AFBD-9BA73892DA36}"/>
              </a:ext>
            </a:extLst>
          </p:cNvPr>
          <p:cNvSpPr>
            <a:spLocks noGrp="1"/>
          </p:cNvSpPr>
          <p:nvPr>
            <p:ph type="body" sz="quarter" idx="12" hasCustomPrompt="1"/>
          </p:nvPr>
        </p:nvSpPr>
        <p:spPr>
          <a:xfrm>
            <a:off x="701219" y="4660900"/>
            <a:ext cx="3752976" cy="369332"/>
          </a:xfrm>
          <a:prstGeom prst="rect">
            <a:avLst/>
          </a:prstGeom>
          <a:noFill/>
        </p:spPr>
        <p:txBody>
          <a:bodyPr wrap="square" rtlCol="0">
            <a:spAutoFit/>
          </a:bodyPr>
          <a:lstStyle>
            <a:lvl1pPr marL="0" indent="0">
              <a:buNone/>
              <a:defRPr lang="zh-CN" altLang="en-US" sz="2000" smtClean="0">
                <a:solidFill>
                  <a:schemeClr val="accent1"/>
                </a:solidFill>
                <a:latin typeface="微软雅黑 Light" panose="020B0502040204020203" pitchFamily="34" charset="-122"/>
                <a:ea typeface="微软雅黑 Light" panose="020B0502040204020203" pitchFamily="34" charset="-122"/>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2000" dirty="0">
                <a:solidFill>
                  <a:schemeClr val="accent1"/>
                </a:solidFill>
                <a:latin typeface="微软雅黑 Light" panose="020B0502040204020203" pitchFamily="34" charset="-122"/>
                <a:ea typeface="微软雅黑 Light" panose="020B0502040204020203" pitchFamily="34" charset="-122"/>
              </a:rPr>
              <a:t>Telephone number here</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57" name="文本占位符 62">
            <a:extLst>
              <a:ext uri="{FF2B5EF4-FFF2-40B4-BE49-F238E27FC236}">
                <a16:creationId xmlns="" xmlns:a16="http://schemas.microsoft.com/office/drawing/2014/main" id="{6E60352A-5170-4D70-9F34-AAE9551C8D72}"/>
              </a:ext>
            </a:extLst>
          </p:cNvPr>
          <p:cNvSpPr>
            <a:spLocks noGrp="1"/>
          </p:cNvSpPr>
          <p:nvPr>
            <p:ph type="body" sz="quarter" idx="13" hasCustomPrompt="1"/>
          </p:nvPr>
        </p:nvSpPr>
        <p:spPr>
          <a:xfrm>
            <a:off x="701219" y="5049013"/>
            <a:ext cx="3752976" cy="369332"/>
          </a:xfrm>
          <a:prstGeom prst="rect">
            <a:avLst/>
          </a:prstGeom>
          <a:noFill/>
        </p:spPr>
        <p:txBody>
          <a:bodyPr wrap="square" rtlCol="0">
            <a:spAutoFit/>
          </a:bodyPr>
          <a:lstStyle>
            <a:lvl1pPr marL="0" indent="0">
              <a:buNone/>
              <a:defRPr lang="zh-CN" altLang="en-US" sz="2000" smtClean="0">
                <a:solidFill>
                  <a:schemeClr val="accent1"/>
                </a:solidFill>
                <a:latin typeface="微软雅黑 Light" panose="020B0502040204020203" pitchFamily="34" charset="-122"/>
                <a:ea typeface="微软雅黑 Light" panose="020B0502040204020203" pitchFamily="34" charset="-122"/>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r>
              <a:rPr lang="en-US" altLang="zh-CN" sz="2000" dirty="0">
                <a:solidFill>
                  <a:schemeClr val="accent1"/>
                </a:solidFill>
                <a:latin typeface="微软雅黑 Light" panose="020B0502040204020203" pitchFamily="34" charset="-122"/>
                <a:ea typeface="微软雅黑 Light" panose="020B0502040204020203" pitchFamily="34" charset="-122"/>
              </a:rPr>
              <a:t>Email address here</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58" name="文本占位符 56">
            <a:extLst>
              <a:ext uri="{FF2B5EF4-FFF2-40B4-BE49-F238E27FC236}">
                <a16:creationId xmlns="" xmlns:a16="http://schemas.microsoft.com/office/drawing/2014/main" id="{B37DFFC8-398F-4600-9C60-E30E5E05CE76}"/>
              </a:ext>
            </a:extLst>
          </p:cNvPr>
          <p:cNvSpPr>
            <a:spLocks noGrp="1"/>
          </p:cNvSpPr>
          <p:nvPr>
            <p:ph type="body" sz="quarter" idx="16" hasCustomPrompt="1"/>
          </p:nvPr>
        </p:nvSpPr>
        <p:spPr>
          <a:xfrm>
            <a:off x="798764" y="3573138"/>
            <a:ext cx="1665036" cy="424732"/>
          </a:xfrm>
          <a:custGeom>
            <a:avLst/>
            <a:gdLst>
              <a:gd name="connsiteX0" fmla="*/ 0 w 3341436"/>
              <a:gd name="connsiteY0" fmla="*/ 246809 h 493620"/>
              <a:gd name="connsiteX1" fmla="*/ 0 w 3341436"/>
              <a:gd name="connsiteY1" fmla="*/ 246810 h 493620"/>
              <a:gd name="connsiteX2" fmla="*/ 0 w 3341436"/>
              <a:gd name="connsiteY2" fmla="*/ 246810 h 493620"/>
              <a:gd name="connsiteX3" fmla="*/ 246810 w 3341436"/>
              <a:gd name="connsiteY3" fmla="*/ 0 h 493620"/>
              <a:gd name="connsiteX4" fmla="*/ 3107326 w 3341436"/>
              <a:gd name="connsiteY4" fmla="*/ 0 h 493620"/>
              <a:gd name="connsiteX5" fmla="*/ 3334741 w 3341436"/>
              <a:gd name="connsiteY5" fmla="*/ 150741 h 493620"/>
              <a:gd name="connsiteX6" fmla="*/ 3341436 w 3341436"/>
              <a:gd name="connsiteY6" fmla="*/ 183905 h 493620"/>
              <a:gd name="connsiteX7" fmla="*/ 3341436 w 3341436"/>
              <a:gd name="connsiteY7" fmla="*/ 309710 h 493620"/>
              <a:gd name="connsiteX8" fmla="*/ 3334740 w 3341436"/>
              <a:gd name="connsiteY8" fmla="*/ 342880 h 493620"/>
              <a:gd name="connsiteX9" fmla="*/ 3107325 w 3341436"/>
              <a:gd name="connsiteY9" fmla="*/ 493620 h 493620"/>
              <a:gd name="connsiteX10" fmla="*/ 246810 w 3341436"/>
              <a:gd name="connsiteY10" fmla="*/ 493619 h 493620"/>
              <a:gd name="connsiteX11" fmla="*/ 19396 w 3341436"/>
              <a:gd name="connsiteY11" fmla="*/ 342879 h 493620"/>
              <a:gd name="connsiteX12" fmla="*/ 0 w 3341436"/>
              <a:gd name="connsiteY12" fmla="*/ 246810 h 493620"/>
              <a:gd name="connsiteX13" fmla="*/ 19396 w 3341436"/>
              <a:gd name="connsiteY13" fmla="*/ 150741 h 493620"/>
              <a:gd name="connsiteX14" fmla="*/ 246810 w 3341436"/>
              <a:gd name="connsiteY14" fmla="*/ 0 h 49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1436" h="493620">
                <a:moveTo>
                  <a:pt x="0" y="246809"/>
                </a:moveTo>
                <a:lnTo>
                  <a:pt x="0" y="246810"/>
                </a:lnTo>
                <a:lnTo>
                  <a:pt x="0" y="246810"/>
                </a:lnTo>
                <a:close/>
                <a:moveTo>
                  <a:pt x="246810" y="0"/>
                </a:moveTo>
                <a:lnTo>
                  <a:pt x="3107326" y="0"/>
                </a:lnTo>
                <a:cubicBezTo>
                  <a:pt x="3209558" y="0"/>
                  <a:pt x="3297273" y="62157"/>
                  <a:pt x="3334741" y="150741"/>
                </a:cubicBezTo>
                <a:lnTo>
                  <a:pt x="3341436" y="183905"/>
                </a:lnTo>
                <a:lnTo>
                  <a:pt x="3341436" y="309710"/>
                </a:lnTo>
                <a:lnTo>
                  <a:pt x="3334740" y="342880"/>
                </a:lnTo>
                <a:cubicBezTo>
                  <a:pt x="3297272" y="431463"/>
                  <a:pt x="3209557" y="493620"/>
                  <a:pt x="3107325" y="493620"/>
                </a:cubicBezTo>
                <a:lnTo>
                  <a:pt x="246810" y="493619"/>
                </a:lnTo>
                <a:cubicBezTo>
                  <a:pt x="144578" y="493619"/>
                  <a:pt x="56864" y="431462"/>
                  <a:pt x="19396" y="342879"/>
                </a:cubicBezTo>
                <a:lnTo>
                  <a:pt x="0" y="246810"/>
                </a:lnTo>
                <a:lnTo>
                  <a:pt x="19396" y="150741"/>
                </a:lnTo>
                <a:cubicBezTo>
                  <a:pt x="56864" y="62157"/>
                  <a:pt x="144578" y="0"/>
                  <a:pt x="246810" y="0"/>
                </a:cubicBezTo>
                <a:close/>
              </a:path>
            </a:pathLst>
          </a:custGeom>
          <a:solidFill>
            <a:schemeClr val="accent1"/>
          </a:solidFill>
        </p:spPr>
        <p:txBody>
          <a:bodyPr wrap="square" lIns="216000" rIns="108000" anchor="ctr" anchorCtr="0">
            <a:spAutoFit/>
          </a:bodyPr>
          <a:lstStyle>
            <a:lvl1pPr marL="0" indent="0" algn="l">
              <a:buNone/>
              <a:defRPr sz="2400">
                <a:solidFill>
                  <a:schemeClr val="bg1"/>
                </a:solidFill>
              </a:defRPr>
            </a:lvl1pPr>
          </a:lstStyle>
          <a:p>
            <a:pPr lvl="0"/>
            <a:r>
              <a:rPr lang="en-US" altLang="zh-CN" dirty="0"/>
              <a:t>Signature</a:t>
            </a:r>
            <a:endParaRPr lang="zh-CN" altLang="en-US" dirty="0"/>
          </a:p>
        </p:txBody>
      </p:sp>
    </p:spTree>
    <p:extLst>
      <p:ext uri="{BB962C8B-B14F-4D97-AF65-F5344CB8AC3E}">
        <p14:creationId xmlns:p14="http://schemas.microsoft.com/office/powerpoint/2010/main" val="2876495211"/>
      </p:ext>
    </p:extLst>
  </p:cSld>
  <p:clrMapOvr>
    <a:masterClrMapping/>
  </p:clrMapOvr>
  <p:extLst>
    <p:ext uri="{DCECCB84-F9BA-43D5-87BE-67443E8EF086}">
      <p15:sldGuideLst xmlns:p15="http://schemas.microsoft.com/office/powerpoint/2012/main">
        <p15:guide id="1" pos="50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F8F8400-5808-4918-852A-58C61859BCB9}"/>
              </a:ext>
            </a:extLst>
          </p:cNvPr>
          <p:cNvSpPr/>
          <p:nvPr userDrawn="1"/>
        </p:nvSpPr>
        <p:spPr>
          <a:xfrm>
            <a:off x="-38704" y="-21771"/>
            <a:ext cx="12269408" cy="6901542"/>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 xmlns:a16="http://schemas.microsoft.com/office/drawing/2014/main" id="{95D87505-870B-4FB5-B4B0-EFE7CF46F5B0}"/>
              </a:ext>
            </a:extLst>
          </p:cNvPr>
          <p:cNvSpPr/>
          <p:nvPr/>
        </p:nvSpPr>
        <p:spPr>
          <a:xfrm>
            <a:off x="-164507" y="-107950"/>
            <a:ext cx="6260507" cy="7073900"/>
          </a:xfrm>
          <a:custGeom>
            <a:avLst/>
            <a:gdLst>
              <a:gd name="connsiteX0" fmla="*/ 0 w 6069432"/>
              <a:gd name="connsiteY0" fmla="*/ 0 h 6858000"/>
              <a:gd name="connsiteX1" fmla="*/ 4876286 w 6069432"/>
              <a:gd name="connsiteY1" fmla="*/ 0 h 6858000"/>
              <a:gd name="connsiteX2" fmla="*/ 4970806 w 6069432"/>
              <a:gd name="connsiteY2" fmla="*/ 120278 h 6858000"/>
              <a:gd name="connsiteX3" fmla="*/ 6069432 w 6069432"/>
              <a:gd name="connsiteY3" fmla="*/ 3429000 h 6858000"/>
              <a:gd name="connsiteX4" fmla="*/ 4970806 w 6069432"/>
              <a:gd name="connsiteY4" fmla="*/ 6737721 h 6858000"/>
              <a:gd name="connsiteX5" fmla="*/ 4876285 w 6069432"/>
              <a:gd name="connsiteY5" fmla="*/ 6858000 h 6858000"/>
              <a:gd name="connsiteX6" fmla="*/ 0 w 6069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9432" h="6858000">
                <a:moveTo>
                  <a:pt x="0" y="0"/>
                </a:moveTo>
                <a:lnTo>
                  <a:pt x="4876286" y="0"/>
                </a:lnTo>
                <a:lnTo>
                  <a:pt x="4970806" y="120278"/>
                </a:lnTo>
                <a:cubicBezTo>
                  <a:pt x="5660814" y="1042928"/>
                  <a:pt x="6069432" y="2188245"/>
                  <a:pt x="6069432" y="3429000"/>
                </a:cubicBezTo>
                <a:cubicBezTo>
                  <a:pt x="6069432" y="4669755"/>
                  <a:pt x="5660814" y="5815072"/>
                  <a:pt x="4970806" y="6737721"/>
                </a:cubicBezTo>
                <a:lnTo>
                  <a:pt x="4876285" y="6858000"/>
                </a:lnTo>
                <a:lnTo>
                  <a:pt x="0" y="6858000"/>
                </a:lnTo>
                <a:close/>
              </a:path>
            </a:pathLst>
          </a:custGeom>
          <a:solidFill>
            <a:schemeClr val="bg1"/>
          </a:solidFill>
          <a:ln>
            <a:solidFill>
              <a:schemeClr val="accent1">
                <a:hueOff val="0"/>
                <a:satOff val="0"/>
                <a:lumOff val="0"/>
              </a:schemeClr>
            </a:solidFill>
          </a:ln>
          <a:effectLst>
            <a:outerShdw blurRad="177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3" name="图片 12" descr="图片包含 树, 户外, 天空, 道路&#10;&#10;自动生成的说明">
            <a:extLst>
              <a:ext uri="{FF2B5EF4-FFF2-40B4-BE49-F238E27FC236}">
                <a16:creationId xmlns="" xmlns:a16="http://schemas.microsoft.com/office/drawing/2014/main" id="{1D34ED89-3D96-4966-9C2F-AAB8283C80AB}"/>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9000" contrast="-12000"/>
                    </a14:imgEffect>
                  </a14:imgLayer>
                </a14:imgProps>
              </a:ext>
              <a:ext uri="{28A0092B-C50C-407E-A947-70E740481C1C}">
                <a14:useLocalDpi xmlns:a14="http://schemas.microsoft.com/office/drawing/2010/main"/>
              </a:ext>
            </a:extLst>
          </a:blip>
          <a:srcRect/>
          <a:stretch>
            <a:fillRect/>
          </a:stretch>
        </p:blipFill>
        <p:spPr>
          <a:xfrm>
            <a:off x="21081" y="0"/>
            <a:ext cx="5665158" cy="6858000"/>
          </a:xfrm>
          <a:custGeom>
            <a:avLst/>
            <a:gdLst>
              <a:gd name="connsiteX0" fmla="*/ 0 w 5665158"/>
              <a:gd name="connsiteY0" fmla="*/ 0 h 6858000"/>
              <a:gd name="connsiteX1" fmla="*/ 4348135 w 5665158"/>
              <a:gd name="connsiteY1" fmla="*/ 0 h 6858000"/>
              <a:gd name="connsiteX2" fmla="*/ 4465145 w 5665158"/>
              <a:gd name="connsiteY2" fmla="*/ 133062 h 6858000"/>
              <a:gd name="connsiteX3" fmla="*/ 5638697 w 5665158"/>
              <a:gd name="connsiteY3" fmla="*/ 2904918 h 6858000"/>
              <a:gd name="connsiteX4" fmla="*/ 5665158 w 5665158"/>
              <a:gd name="connsiteY4" fmla="*/ 3428967 h 6858000"/>
              <a:gd name="connsiteX5" fmla="*/ 5665158 w 5665158"/>
              <a:gd name="connsiteY5" fmla="*/ 3429033 h 6858000"/>
              <a:gd name="connsiteX6" fmla="*/ 5638697 w 5665158"/>
              <a:gd name="connsiteY6" fmla="*/ 3953082 h 6858000"/>
              <a:gd name="connsiteX7" fmla="*/ 4465145 w 5665158"/>
              <a:gd name="connsiteY7" fmla="*/ 6724940 h 6858000"/>
              <a:gd name="connsiteX8" fmla="*/ 4348136 w 5665158"/>
              <a:gd name="connsiteY8" fmla="*/ 6858000 h 6858000"/>
              <a:gd name="connsiteX9" fmla="*/ 0 w 5665158"/>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5158" h="6858000">
                <a:moveTo>
                  <a:pt x="0" y="0"/>
                </a:moveTo>
                <a:lnTo>
                  <a:pt x="4348135" y="0"/>
                </a:lnTo>
                <a:lnTo>
                  <a:pt x="4465145" y="133062"/>
                </a:lnTo>
                <a:cubicBezTo>
                  <a:pt x="5108486" y="898539"/>
                  <a:pt x="5532060" y="1854882"/>
                  <a:pt x="5638697" y="2904918"/>
                </a:cubicBezTo>
                <a:lnTo>
                  <a:pt x="5665158" y="3428967"/>
                </a:lnTo>
                <a:lnTo>
                  <a:pt x="5665158" y="3429033"/>
                </a:lnTo>
                <a:lnTo>
                  <a:pt x="5638697" y="3953082"/>
                </a:lnTo>
                <a:cubicBezTo>
                  <a:pt x="5532060" y="5003120"/>
                  <a:pt x="5108486" y="5959462"/>
                  <a:pt x="4465145" y="6724940"/>
                </a:cubicBezTo>
                <a:lnTo>
                  <a:pt x="4348136" y="6858000"/>
                </a:lnTo>
                <a:lnTo>
                  <a:pt x="0" y="6858000"/>
                </a:lnTo>
                <a:close/>
              </a:path>
            </a:pathLst>
          </a:custGeom>
          <a:effectLst>
            <a:outerShdw blurRad="190500" sx="102000" sy="102000" algn="ctr" rotWithShape="0">
              <a:prstClr val="black">
                <a:alpha val="5000"/>
              </a:prstClr>
            </a:outerShdw>
          </a:effectLst>
        </p:spPr>
      </p:pic>
      <p:sp>
        <p:nvSpPr>
          <p:cNvPr id="21" name="标题 1">
            <a:extLst>
              <a:ext uri="{FF2B5EF4-FFF2-40B4-BE49-F238E27FC236}">
                <a16:creationId xmlns="" xmlns:a16="http://schemas.microsoft.com/office/drawing/2014/main" id="{C7DC89F5-B200-41E3-B13D-5F882EFFAE08}"/>
              </a:ext>
            </a:extLst>
          </p:cNvPr>
          <p:cNvSpPr>
            <a:spLocks noGrp="1"/>
          </p:cNvSpPr>
          <p:nvPr>
            <p:ph type="ctrTitle" hasCustomPrompt="1"/>
          </p:nvPr>
        </p:nvSpPr>
        <p:spPr>
          <a:xfrm>
            <a:off x="7704329" y="1293184"/>
            <a:ext cx="5426076" cy="1621509"/>
          </a:xfrm>
          <a:prstGeom prst="rect">
            <a:avLst/>
          </a:prstGeom>
        </p:spPr>
        <p:txBody>
          <a:bodyPr anchor="b">
            <a:normAutofit/>
          </a:bodyPr>
          <a:lstStyle>
            <a:lvl1pPr marL="0" indent="0" algn="l">
              <a:buFont typeface="Arial" panose="020B0604020202020204" pitchFamily="34" charset="0"/>
              <a:buNone/>
              <a:defRPr sz="4800" b="1">
                <a:solidFill>
                  <a:schemeClr val="accent1"/>
                </a:solidFill>
              </a:defRPr>
            </a:lvl1pPr>
          </a:lstStyle>
          <a:p>
            <a:r>
              <a:rPr lang="en-US" altLang="zh-CN" dirty="0"/>
              <a:t>Conclusion</a:t>
            </a:r>
            <a:endParaRPr lang="zh-CN" altLang="en-US" dirty="0"/>
          </a:p>
        </p:txBody>
      </p:sp>
      <p:sp>
        <p:nvSpPr>
          <p:cNvPr id="22" name="文本占位符 59">
            <a:extLst>
              <a:ext uri="{FF2B5EF4-FFF2-40B4-BE49-F238E27FC236}">
                <a16:creationId xmlns="" xmlns:a16="http://schemas.microsoft.com/office/drawing/2014/main" id="{1755D38E-1626-40A6-AB00-3AEA470991F5}"/>
              </a:ext>
            </a:extLst>
          </p:cNvPr>
          <p:cNvSpPr>
            <a:spLocks noGrp="1"/>
          </p:cNvSpPr>
          <p:nvPr>
            <p:ph type="body" sz="quarter" idx="10" hasCustomPrompt="1"/>
          </p:nvPr>
        </p:nvSpPr>
        <p:spPr>
          <a:xfrm>
            <a:off x="7704329" y="3245233"/>
            <a:ext cx="1816488" cy="493991"/>
          </a:xfrm>
          <a:prstGeom prst="rect">
            <a:avLst/>
          </a:prstGeom>
          <a:solidFill>
            <a:schemeClr val="accent1"/>
          </a:solidFill>
        </p:spPr>
        <p:txBody>
          <a:bodyPr anchor="ctr" anchorCtr="1">
            <a:normAutofit/>
          </a:bodyPr>
          <a:lstStyle>
            <a:lvl1pPr marL="0" indent="0" algn="l">
              <a:buNone/>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ltLang="zh-CN" dirty="0"/>
              <a:t>signature</a:t>
            </a:r>
            <a:endParaRPr lang="zh-CN" altLang="en-US" dirty="0"/>
          </a:p>
        </p:txBody>
      </p:sp>
    </p:spTree>
    <p:extLst>
      <p:ext uri="{BB962C8B-B14F-4D97-AF65-F5344CB8AC3E}">
        <p14:creationId xmlns:p14="http://schemas.microsoft.com/office/powerpoint/2010/main" val="157256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第一节">
    <p:spTree>
      <p:nvGrpSpPr>
        <p:cNvPr id="1" name=""/>
        <p:cNvGrpSpPr/>
        <p:nvPr/>
      </p:nvGrpSpPr>
      <p:grpSpPr>
        <a:xfrm>
          <a:off x="0" y="0"/>
          <a:ext cx="0" cy="0"/>
          <a:chOff x="0" y="0"/>
          <a:chExt cx="0" cy="0"/>
        </a:xfrm>
      </p:grpSpPr>
      <p:sp>
        <p:nvSpPr>
          <p:cNvPr id="47" name="Date Placeholder 2">
            <a:extLst>
              <a:ext uri="{FF2B5EF4-FFF2-40B4-BE49-F238E27FC236}">
                <a16:creationId xmlns="" xmlns:a16="http://schemas.microsoft.com/office/drawing/2014/main" id="{41CFF9EC-59AA-4B54-8C89-1A656D1BDBB6}"/>
              </a:ext>
            </a:extLst>
          </p:cNvPr>
          <p:cNvSpPr>
            <a:spLocks noGrp="1"/>
          </p:cNvSpPr>
          <p:nvPr>
            <p:ph type="dt" sz="half" idx="10"/>
          </p:nvPr>
        </p:nvSpPr>
        <p:spPr>
          <a:xfrm>
            <a:off x="10061952"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D946FDB5-AA3A-46BD-9DB0-87AD6D7C4F3C}" type="datetime1">
              <a:rPr lang="en-US" altLang="zh-CN" smtClean="0"/>
              <a:t>5/28/2019</a:t>
            </a:fld>
            <a:endParaRPr lang="en-US" dirty="0"/>
          </a:p>
        </p:txBody>
      </p:sp>
      <p:sp>
        <p:nvSpPr>
          <p:cNvPr id="48" name="Slide Number Placeholder 4">
            <a:extLst>
              <a:ext uri="{FF2B5EF4-FFF2-40B4-BE49-F238E27FC236}">
                <a16:creationId xmlns="" xmlns:a16="http://schemas.microsoft.com/office/drawing/2014/main" id="{BB567FE4-2100-4251-892A-62D4E92AE7AC}"/>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sp>
        <p:nvSpPr>
          <p:cNvPr id="49" name="文本框 48">
            <a:extLst>
              <a:ext uri="{FF2B5EF4-FFF2-40B4-BE49-F238E27FC236}">
                <a16:creationId xmlns="" xmlns:a16="http://schemas.microsoft.com/office/drawing/2014/main" id="{6BF77995-661B-4C36-AB8D-D1BEA2F80520}"/>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a:t>各类介绍</a:t>
            </a:r>
            <a:endParaRPr lang="zh-CN" altLang="en-US" dirty="0"/>
          </a:p>
        </p:txBody>
      </p:sp>
      <p:sp>
        <p:nvSpPr>
          <p:cNvPr id="50" name="文本框 49">
            <a:extLst>
              <a:ext uri="{FF2B5EF4-FFF2-40B4-BE49-F238E27FC236}">
                <a16:creationId xmlns="" xmlns:a16="http://schemas.microsoft.com/office/drawing/2014/main" id="{53A2975A-7B71-45F7-BB9B-AA8373B73C45}"/>
              </a:ext>
            </a:extLst>
          </p:cNvPr>
          <p:cNvSpPr txBox="1"/>
          <p:nvPr userDrawn="1"/>
        </p:nvSpPr>
        <p:spPr>
          <a:xfrm>
            <a:off x="2078734" y="422274"/>
            <a:ext cx="1773408" cy="369332"/>
          </a:xfrm>
          <a:prstGeom prst="rect">
            <a:avLst/>
          </a:prstGeom>
          <a:noFill/>
        </p:spPr>
        <p:txBody>
          <a:bodyPr wrap="square" rtlCol="0" anchor="b" anchorCtr="0">
            <a:normAutofit/>
          </a:bodyPr>
          <a:lstStyle/>
          <a:p>
            <a:r>
              <a:rPr lang="zh-CN" altLang="en-US" sz="1800" dirty="0">
                <a:solidFill>
                  <a:schemeClr val="tx1">
                    <a:lumMod val="50000"/>
                    <a:lumOff val="50000"/>
                  </a:schemeClr>
                </a:solidFill>
              </a:rPr>
              <a:t>概念出示</a:t>
            </a:r>
          </a:p>
        </p:txBody>
      </p:sp>
      <p:sp>
        <p:nvSpPr>
          <p:cNvPr id="51" name="文本框 50">
            <a:extLst>
              <a:ext uri="{FF2B5EF4-FFF2-40B4-BE49-F238E27FC236}">
                <a16:creationId xmlns="" xmlns:a16="http://schemas.microsoft.com/office/drawing/2014/main" id="{A371579F-7133-472D-8C76-1A47CFDD9D86}"/>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多图排版</a:t>
            </a:r>
          </a:p>
        </p:txBody>
      </p:sp>
      <p:sp>
        <p:nvSpPr>
          <p:cNvPr id="52" name="文本框 51">
            <a:extLst>
              <a:ext uri="{FF2B5EF4-FFF2-40B4-BE49-F238E27FC236}">
                <a16:creationId xmlns="" xmlns:a16="http://schemas.microsoft.com/office/drawing/2014/main" id="{E7163ACA-9444-42BD-AAF0-8794D6F6D040}"/>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57" name="文本框 56">
            <a:extLst>
              <a:ext uri="{FF2B5EF4-FFF2-40B4-BE49-F238E27FC236}">
                <a16:creationId xmlns="" xmlns:a16="http://schemas.microsoft.com/office/drawing/2014/main" id="{22395BE0-573B-407D-AC2F-4863BD373373}"/>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cxnSp>
        <p:nvCxnSpPr>
          <p:cNvPr id="3" name="直接连接符 2">
            <a:extLst>
              <a:ext uri="{FF2B5EF4-FFF2-40B4-BE49-F238E27FC236}">
                <a16:creationId xmlns="" xmlns:a16="http://schemas.microsoft.com/office/drawing/2014/main" id="{DD19AC28-87AE-4D13-BFBC-C6EE7580EEE2}"/>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2B334F6D-1571-496B-9FCE-E723EEDA60DC}"/>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35" name="文本框 134">
            <a:extLst>
              <a:ext uri="{FF2B5EF4-FFF2-40B4-BE49-F238E27FC236}">
                <a16:creationId xmlns="" xmlns:a16="http://schemas.microsoft.com/office/drawing/2014/main" id="{929F2F2D-E19A-4FD2-B6C0-27AA4181C52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Tree>
    <p:extLst>
      <p:ext uri="{BB962C8B-B14F-4D97-AF65-F5344CB8AC3E}">
        <p14:creationId xmlns:p14="http://schemas.microsoft.com/office/powerpoint/2010/main" val="341322030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第二节">
    <p:spTree>
      <p:nvGrpSpPr>
        <p:cNvPr id="1" name=""/>
        <p:cNvGrpSpPr/>
        <p:nvPr/>
      </p:nvGrpSpPr>
      <p:grpSpPr>
        <a:xfrm>
          <a:off x="0" y="0"/>
          <a:ext cx="0" cy="0"/>
          <a:chOff x="0" y="0"/>
          <a:chExt cx="0" cy="0"/>
        </a:xfrm>
      </p:grpSpPr>
      <p:sp>
        <p:nvSpPr>
          <p:cNvPr id="116" name="Date Placeholder 2">
            <a:extLst>
              <a:ext uri="{FF2B5EF4-FFF2-40B4-BE49-F238E27FC236}">
                <a16:creationId xmlns="" xmlns:a16="http://schemas.microsoft.com/office/drawing/2014/main" id="{F2BB1511-8DC7-4547-9DA3-4BB19BC110F9}"/>
              </a:ext>
            </a:extLst>
          </p:cNvPr>
          <p:cNvSpPr>
            <a:spLocks noGrp="1"/>
          </p:cNvSpPr>
          <p:nvPr>
            <p:ph type="dt" sz="half" idx="10"/>
          </p:nvPr>
        </p:nvSpPr>
        <p:spPr>
          <a:xfrm>
            <a:off x="10061952"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5C946E8A-AF96-447D-A58A-31C9A2D70903}" type="datetime1">
              <a:rPr lang="en-US" altLang="zh-CN" smtClean="0"/>
              <a:t>5/28/2019</a:t>
            </a:fld>
            <a:endParaRPr lang="en-US" dirty="0"/>
          </a:p>
        </p:txBody>
      </p:sp>
      <p:sp>
        <p:nvSpPr>
          <p:cNvPr id="117" name="Slide Number Placeholder 4">
            <a:extLst>
              <a:ext uri="{FF2B5EF4-FFF2-40B4-BE49-F238E27FC236}">
                <a16:creationId xmlns="" xmlns:a16="http://schemas.microsoft.com/office/drawing/2014/main" id="{A9185B17-B581-44DB-BBD3-D429821B2775}"/>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A73CC711-1DE3-499B-80F2-C9150C426FAE}"/>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49781248-9D69-4064-AD08-0BB90E6FBFC5}"/>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0" name="文本框 139">
            <a:extLst>
              <a:ext uri="{FF2B5EF4-FFF2-40B4-BE49-F238E27FC236}">
                <a16:creationId xmlns="" xmlns:a16="http://schemas.microsoft.com/office/drawing/2014/main" id="{9F561FB4-7A2E-464C-91F3-DD1BBE217AD9}"/>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2" name="文本框 11">
            <a:extLst>
              <a:ext uri="{FF2B5EF4-FFF2-40B4-BE49-F238E27FC236}">
                <a16:creationId xmlns="" xmlns:a16="http://schemas.microsoft.com/office/drawing/2014/main" id="{9E25F1F4-1AD2-47EC-AC40-5D5F8A783C47}"/>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3" name="文本框 12">
            <a:extLst>
              <a:ext uri="{FF2B5EF4-FFF2-40B4-BE49-F238E27FC236}">
                <a16:creationId xmlns="" xmlns:a16="http://schemas.microsoft.com/office/drawing/2014/main" id="{A7E24ADD-5364-4DE7-8C8F-3CB052D6549C}"/>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概念出示</a:t>
            </a:r>
          </a:p>
        </p:txBody>
      </p:sp>
      <p:sp>
        <p:nvSpPr>
          <p:cNvPr id="14" name="文本框 13">
            <a:extLst>
              <a:ext uri="{FF2B5EF4-FFF2-40B4-BE49-F238E27FC236}">
                <a16:creationId xmlns="" xmlns:a16="http://schemas.microsoft.com/office/drawing/2014/main" id="{5BBEAE2B-F28D-4B8C-A5EC-D356B766A66F}"/>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多图排版</a:t>
            </a:r>
          </a:p>
        </p:txBody>
      </p:sp>
      <p:sp>
        <p:nvSpPr>
          <p:cNvPr id="15" name="文本框 14">
            <a:extLst>
              <a:ext uri="{FF2B5EF4-FFF2-40B4-BE49-F238E27FC236}">
                <a16:creationId xmlns="" xmlns:a16="http://schemas.microsoft.com/office/drawing/2014/main" id="{544FEAFE-67EE-46FC-A7DB-7B48D6A5411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6" name="文本框 15">
            <a:extLst>
              <a:ext uri="{FF2B5EF4-FFF2-40B4-BE49-F238E27FC236}">
                <a16:creationId xmlns="" xmlns:a16="http://schemas.microsoft.com/office/drawing/2014/main" id="{0CE39714-83E3-4166-ABBF-552FA963BD02}"/>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13795300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2" name="文本框 11">
            <a:extLst>
              <a:ext uri="{FF2B5EF4-FFF2-40B4-BE49-F238E27FC236}">
                <a16:creationId xmlns="" xmlns:a16="http://schemas.microsoft.com/office/drawing/2014/main" id="{F4DB9FC6-2EDB-4634-B89B-F9FB3FC363D3}"/>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3" name="文本框 12">
            <a:extLst>
              <a:ext uri="{FF2B5EF4-FFF2-40B4-BE49-F238E27FC236}">
                <a16:creationId xmlns="" xmlns:a16="http://schemas.microsoft.com/office/drawing/2014/main" id="{63E0A04A-B45B-4AA3-8563-EB93B58E9CCD}"/>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4" name="文本框 13">
            <a:extLst>
              <a:ext uri="{FF2B5EF4-FFF2-40B4-BE49-F238E27FC236}">
                <a16:creationId xmlns="" xmlns:a16="http://schemas.microsoft.com/office/drawing/2014/main" id="{2C14A8C2-8C4C-48CE-81FF-D16F9539605E}"/>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15" name="文本框 14">
            <a:extLst>
              <a:ext uri="{FF2B5EF4-FFF2-40B4-BE49-F238E27FC236}">
                <a16:creationId xmlns="" xmlns:a16="http://schemas.microsoft.com/office/drawing/2014/main" id="{9936EDAE-E97D-4E92-BDEC-9AF4BC388A46}"/>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6" name="文本框 15">
            <a:extLst>
              <a:ext uri="{FF2B5EF4-FFF2-40B4-BE49-F238E27FC236}">
                <a16:creationId xmlns="" xmlns:a16="http://schemas.microsoft.com/office/drawing/2014/main" id="{D19EEDF9-918A-4B4B-8E99-5EE9ADA76D96}"/>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39572267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第四节">
    <p:spTree>
      <p:nvGrpSpPr>
        <p:cNvPr id="1" name=""/>
        <p:cNvGrpSpPr/>
        <p:nvPr/>
      </p:nvGrpSpPr>
      <p:grpSpPr>
        <a:xfrm>
          <a:off x="0" y="0"/>
          <a:ext cx="0" cy="0"/>
          <a:chOff x="0" y="0"/>
          <a:chExt cx="0" cy="0"/>
        </a:xfrm>
      </p:grpSpPr>
      <p:sp>
        <p:nvSpPr>
          <p:cNvPr id="108" name="Date Placeholder 2">
            <a:extLst>
              <a:ext uri="{FF2B5EF4-FFF2-40B4-BE49-F238E27FC236}">
                <a16:creationId xmlns="" xmlns:a16="http://schemas.microsoft.com/office/drawing/2014/main" id="{38A51CC8-D086-4AE2-85BC-91D29FAE83BA}"/>
              </a:ext>
            </a:extLst>
          </p:cNvPr>
          <p:cNvSpPr>
            <a:spLocks noGrp="1"/>
          </p:cNvSpPr>
          <p:nvPr>
            <p:ph type="dt" sz="half" idx="10"/>
          </p:nvPr>
        </p:nvSpPr>
        <p:spPr>
          <a:xfrm>
            <a:off x="10065264"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CC8763F7-D566-4C1F-8AE3-1F33ECCFF12A}" type="datetime1">
              <a:rPr lang="en-US" altLang="zh-CN" smtClean="0"/>
              <a:t>5/28/2019</a:t>
            </a:fld>
            <a:endParaRPr lang="en-US" dirty="0"/>
          </a:p>
        </p:txBody>
      </p:sp>
      <p:sp>
        <p:nvSpPr>
          <p:cNvPr id="109" name="Slide Number Placeholder 4">
            <a:extLst>
              <a:ext uri="{FF2B5EF4-FFF2-40B4-BE49-F238E27FC236}">
                <a16:creationId xmlns="" xmlns:a16="http://schemas.microsoft.com/office/drawing/2014/main" id="{905B569D-FFF5-48C1-95B0-E84DA221759D}"/>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29998B7B-F5FB-48A8-A836-0F3929BF7B26}"/>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E55A93B0-40F9-4D43-9782-EA1E3D586F0C}"/>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0" name="文本框 139">
            <a:extLst>
              <a:ext uri="{FF2B5EF4-FFF2-40B4-BE49-F238E27FC236}">
                <a16:creationId xmlns="" xmlns:a16="http://schemas.microsoft.com/office/drawing/2014/main" id="{7EAEBD23-BA1D-4F7F-B786-53587794383D}"/>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6" name="文本框 15">
            <a:extLst>
              <a:ext uri="{FF2B5EF4-FFF2-40B4-BE49-F238E27FC236}">
                <a16:creationId xmlns="" xmlns:a16="http://schemas.microsoft.com/office/drawing/2014/main" id="{E1B453BB-74BA-46D1-BEA8-9B1DD9D0BFB4}"/>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7" name="文本框 16">
            <a:extLst>
              <a:ext uri="{FF2B5EF4-FFF2-40B4-BE49-F238E27FC236}">
                <a16:creationId xmlns="" xmlns:a16="http://schemas.microsoft.com/office/drawing/2014/main" id="{C8E35637-D7AF-4F47-83BC-1FCB568A9B41}"/>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8" name="文本框 17">
            <a:extLst>
              <a:ext uri="{FF2B5EF4-FFF2-40B4-BE49-F238E27FC236}">
                <a16:creationId xmlns="" xmlns:a16="http://schemas.microsoft.com/office/drawing/2014/main" id="{3535B696-8214-46E0-9657-AA3806070177}"/>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多图排版</a:t>
            </a:r>
          </a:p>
        </p:txBody>
      </p:sp>
      <p:sp>
        <p:nvSpPr>
          <p:cNvPr id="19" name="文本框 18">
            <a:extLst>
              <a:ext uri="{FF2B5EF4-FFF2-40B4-BE49-F238E27FC236}">
                <a16:creationId xmlns="" xmlns:a16="http://schemas.microsoft.com/office/drawing/2014/main" id="{07103F5D-4DD3-4BFF-8DB4-862F3C355A1C}"/>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关系图表</a:t>
            </a:r>
          </a:p>
        </p:txBody>
      </p:sp>
      <p:sp>
        <p:nvSpPr>
          <p:cNvPr id="20" name="文本框 19">
            <a:extLst>
              <a:ext uri="{FF2B5EF4-FFF2-40B4-BE49-F238E27FC236}">
                <a16:creationId xmlns="" xmlns:a16="http://schemas.microsoft.com/office/drawing/2014/main" id="{DCD91C26-629A-4FF1-A43D-73C0D7925BA1}"/>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4202551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第五节">
    <p:spTree>
      <p:nvGrpSpPr>
        <p:cNvPr id="1" name=""/>
        <p:cNvGrpSpPr/>
        <p:nvPr/>
      </p:nvGrpSpPr>
      <p:grpSpPr>
        <a:xfrm>
          <a:off x="0" y="0"/>
          <a:ext cx="0" cy="0"/>
          <a:chOff x="0" y="0"/>
          <a:chExt cx="0" cy="0"/>
        </a:xfrm>
      </p:grpSpPr>
      <p:sp>
        <p:nvSpPr>
          <p:cNvPr id="108" name="文本框 107">
            <a:extLst>
              <a:ext uri="{FF2B5EF4-FFF2-40B4-BE49-F238E27FC236}">
                <a16:creationId xmlns="" xmlns:a16="http://schemas.microsoft.com/office/drawing/2014/main" id="{812EB602-1574-437C-8C09-32AB06A1DD88}"/>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09" name="Date Placeholder 2">
            <a:extLst>
              <a:ext uri="{FF2B5EF4-FFF2-40B4-BE49-F238E27FC236}">
                <a16:creationId xmlns="" xmlns:a16="http://schemas.microsoft.com/office/drawing/2014/main" id="{C4E3541F-AD00-4CF0-9962-1657971BB2EF}"/>
              </a:ext>
            </a:extLst>
          </p:cNvPr>
          <p:cNvSpPr>
            <a:spLocks noGrp="1"/>
          </p:cNvSpPr>
          <p:nvPr>
            <p:ph type="dt" sz="half" idx="10"/>
          </p:nvPr>
        </p:nvSpPr>
        <p:spPr>
          <a:xfrm>
            <a:off x="10061952"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7519B9CA-009A-46E2-92DC-DD46B5CD400D}" type="datetime1">
              <a:rPr lang="en-US" altLang="zh-CN" smtClean="0"/>
              <a:t>5/28/2019</a:t>
            </a:fld>
            <a:endParaRPr lang="en-US" dirty="0"/>
          </a:p>
        </p:txBody>
      </p:sp>
      <p:sp>
        <p:nvSpPr>
          <p:cNvPr id="110" name="Slide Number Placeholder 4">
            <a:extLst>
              <a:ext uri="{FF2B5EF4-FFF2-40B4-BE49-F238E27FC236}">
                <a16:creationId xmlns="" xmlns:a16="http://schemas.microsoft.com/office/drawing/2014/main" id="{A7B32C11-EA25-48EC-8C6F-4C5363A9F356}"/>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4AE8B484-32DA-4A75-B9F1-EDD5CD09BFD0}"/>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729F8A52-2338-4D70-8ACC-3B1BB9B91624}"/>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68EA06B8-0798-4EFB-A8BD-A18D4CC4CDBE}"/>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3" name="文本框 12">
            <a:extLst>
              <a:ext uri="{FF2B5EF4-FFF2-40B4-BE49-F238E27FC236}">
                <a16:creationId xmlns="" xmlns:a16="http://schemas.microsoft.com/office/drawing/2014/main" id="{D2194447-129B-4498-ADCA-E64A78EF92AA}"/>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4" name="文本框 13">
            <a:extLst>
              <a:ext uri="{FF2B5EF4-FFF2-40B4-BE49-F238E27FC236}">
                <a16:creationId xmlns="" xmlns:a16="http://schemas.microsoft.com/office/drawing/2014/main" id="{B3F68B00-A0A4-4190-9AAA-E96CA12DD760}"/>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多图排版</a:t>
            </a:r>
          </a:p>
        </p:txBody>
      </p:sp>
      <p:sp>
        <p:nvSpPr>
          <p:cNvPr id="15" name="文本框 14">
            <a:extLst>
              <a:ext uri="{FF2B5EF4-FFF2-40B4-BE49-F238E27FC236}">
                <a16:creationId xmlns="" xmlns:a16="http://schemas.microsoft.com/office/drawing/2014/main" id="{284B8D6C-DA2C-4EE8-A7C5-45486AE1807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6" name="文本框 15">
            <a:extLst>
              <a:ext uri="{FF2B5EF4-FFF2-40B4-BE49-F238E27FC236}">
                <a16:creationId xmlns="" xmlns:a16="http://schemas.microsoft.com/office/drawing/2014/main" id="{A3E394F9-D76E-4200-B117-2533C5944E14}"/>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a:t>附录</a:t>
            </a:r>
            <a:endParaRPr lang="zh-CN" altLang="en-US" dirty="0"/>
          </a:p>
        </p:txBody>
      </p:sp>
    </p:spTree>
    <p:extLst>
      <p:ext uri="{BB962C8B-B14F-4D97-AF65-F5344CB8AC3E}">
        <p14:creationId xmlns:p14="http://schemas.microsoft.com/office/powerpoint/2010/main" val="36919193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7D5D1B98-422F-49C4-8E2D-A21880C54705}"/>
              </a:ext>
            </a:extLst>
          </p:cNvPr>
          <p:cNvSpPr>
            <a:spLocks noGrp="1"/>
          </p:cNvSpPr>
          <p:nvPr>
            <p:ph type="pic" idx="13"/>
          </p:nvPr>
        </p:nvSpPr>
        <p:spPr>
          <a:xfrm>
            <a:off x="1025526" y="1888153"/>
            <a:ext cx="2206625" cy="1477702"/>
          </a:xfr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3" name="图片占位符 2">
            <a:extLst>
              <a:ext uri="{FF2B5EF4-FFF2-40B4-BE49-F238E27FC236}">
                <a16:creationId xmlns="" xmlns:a16="http://schemas.microsoft.com/office/drawing/2014/main" id="{E4A69915-B102-4289-9A31-3AED9BA6C12C}"/>
              </a:ext>
            </a:extLst>
          </p:cNvPr>
          <p:cNvSpPr>
            <a:spLocks noGrp="1"/>
          </p:cNvSpPr>
          <p:nvPr>
            <p:ph type="pic" sz="quarter" idx="14"/>
          </p:nvPr>
        </p:nvSpPr>
        <p:spPr>
          <a:xfrm>
            <a:off x="3670811" y="1888152"/>
            <a:ext cx="2217680" cy="1478375"/>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dirty="0"/>
          </a:p>
        </p:txBody>
      </p:sp>
      <p:sp>
        <p:nvSpPr>
          <p:cNvPr id="4" name="图片占位符 3">
            <a:extLst>
              <a:ext uri="{FF2B5EF4-FFF2-40B4-BE49-F238E27FC236}">
                <a16:creationId xmlns="" xmlns:a16="http://schemas.microsoft.com/office/drawing/2014/main" id="{2F1830D5-B3FD-4718-A33C-45C0131079F7}"/>
              </a:ext>
            </a:extLst>
          </p:cNvPr>
          <p:cNvSpPr>
            <a:spLocks noGrp="1"/>
          </p:cNvSpPr>
          <p:nvPr>
            <p:ph type="pic" sz="quarter" idx="15"/>
          </p:nvPr>
        </p:nvSpPr>
        <p:spPr>
          <a:xfrm>
            <a:off x="8962202" y="1888153"/>
            <a:ext cx="2217680" cy="1477702"/>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5" name="图片占位符 4">
            <a:extLst>
              <a:ext uri="{FF2B5EF4-FFF2-40B4-BE49-F238E27FC236}">
                <a16:creationId xmlns="" xmlns:a16="http://schemas.microsoft.com/office/drawing/2014/main" id="{1C90B3DC-71CC-4743-9B58-B0FA6BE2DC4D}"/>
              </a:ext>
            </a:extLst>
          </p:cNvPr>
          <p:cNvSpPr>
            <a:spLocks noGrp="1"/>
          </p:cNvSpPr>
          <p:nvPr>
            <p:ph type="pic" sz="quarter" idx="16"/>
          </p:nvPr>
        </p:nvSpPr>
        <p:spPr>
          <a:xfrm>
            <a:off x="8967730" y="3996514"/>
            <a:ext cx="2206624" cy="1477701"/>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6" name="图片占位符 5">
            <a:extLst>
              <a:ext uri="{FF2B5EF4-FFF2-40B4-BE49-F238E27FC236}">
                <a16:creationId xmlns="" xmlns:a16="http://schemas.microsoft.com/office/drawing/2014/main" id="{221135D4-37AB-4F82-8F80-85BC056FD95F}"/>
              </a:ext>
            </a:extLst>
          </p:cNvPr>
          <p:cNvSpPr>
            <a:spLocks noGrp="1"/>
          </p:cNvSpPr>
          <p:nvPr>
            <p:ph type="pic" sz="quarter" idx="17"/>
          </p:nvPr>
        </p:nvSpPr>
        <p:spPr>
          <a:xfrm>
            <a:off x="6324014" y="1888153"/>
            <a:ext cx="2206625" cy="1477702"/>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dirty="0"/>
          </a:p>
        </p:txBody>
      </p:sp>
      <p:sp>
        <p:nvSpPr>
          <p:cNvPr id="7" name="图片占位符 6">
            <a:extLst>
              <a:ext uri="{FF2B5EF4-FFF2-40B4-BE49-F238E27FC236}">
                <a16:creationId xmlns="" xmlns:a16="http://schemas.microsoft.com/office/drawing/2014/main" id="{4662F2C3-52FD-4E64-B683-A41EEB1B48A8}"/>
              </a:ext>
            </a:extLst>
          </p:cNvPr>
          <p:cNvSpPr>
            <a:spLocks noGrp="1"/>
          </p:cNvSpPr>
          <p:nvPr>
            <p:ph type="pic" sz="quarter" idx="18"/>
          </p:nvPr>
        </p:nvSpPr>
        <p:spPr>
          <a:xfrm>
            <a:off x="1019998" y="3996511"/>
            <a:ext cx="2217678" cy="1477702"/>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8" name="图片占位符 7">
            <a:extLst>
              <a:ext uri="{FF2B5EF4-FFF2-40B4-BE49-F238E27FC236}">
                <a16:creationId xmlns="" xmlns:a16="http://schemas.microsoft.com/office/drawing/2014/main" id="{D640FC34-D5A0-410B-A126-8AF2FEF8EE92}"/>
              </a:ext>
            </a:extLst>
          </p:cNvPr>
          <p:cNvSpPr>
            <a:spLocks noGrp="1"/>
          </p:cNvSpPr>
          <p:nvPr>
            <p:ph type="pic" sz="quarter" idx="19"/>
          </p:nvPr>
        </p:nvSpPr>
        <p:spPr>
          <a:xfrm>
            <a:off x="6324013" y="3996514"/>
            <a:ext cx="2206624" cy="1477701"/>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9" name="图片占位符 8">
            <a:extLst>
              <a:ext uri="{FF2B5EF4-FFF2-40B4-BE49-F238E27FC236}">
                <a16:creationId xmlns="" xmlns:a16="http://schemas.microsoft.com/office/drawing/2014/main" id="{D8443675-0EC5-4F7E-862F-5393A60E48B7}"/>
              </a:ext>
            </a:extLst>
          </p:cNvPr>
          <p:cNvSpPr>
            <a:spLocks noGrp="1"/>
          </p:cNvSpPr>
          <p:nvPr>
            <p:ph type="pic" sz="quarter" idx="20"/>
          </p:nvPr>
        </p:nvSpPr>
        <p:spPr>
          <a:xfrm>
            <a:off x="3676339" y="3996514"/>
            <a:ext cx="2206624" cy="1477701"/>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20" name="文本框 19">
            <a:extLst>
              <a:ext uri="{FF2B5EF4-FFF2-40B4-BE49-F238E27FC236}">
                <a16:creationId xmlns="" xmlns:a16="http://schemas.microsoft.com/office/drawing/2014/main" id="{881CCB3D-54AE-4A27-B2CE-C99C09337892}"/>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21" name="文本框 20">
            <a:extLst>
              <a:ext uri="{FF2B5EF4-FFF2-40B4-BE49-F238E27FC236}">
                <a16:creationId xmlns="" xmlns:a16="http://schemas.microsoft.com/office/drawing/2014/main" id="{94B64A01-3298-4806-8910-EB49C484AC05}"/>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22" name="文本框 21">
            <a:extLst>
              <a:ext uri="{FF2B5EF4-FFF2-40B4-BE49-F238E27FC236}">
                <a16:creationId xmlns="" xmlns:a16="http://schemas.microsoft.com/office/drawing/2014/main" id="{469B0047-D460-4AA8-87FE-395B4603D069}"/>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23" name="文本框 22">
            <a:extLst>
              <a:ext uri="{FF2B5EF4-FFF2-40B4-BE49-F238E27FC236}">
                <a16:creationId xmlns="" xmlns:a16="http://schemas.microsoft.com/office/drawing/2014/main" id="{A0841978-F050-491A-BF0F-7F93257DA4FA}"/>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24" name="文本框 23">
            <a:extLst>
              <a:ext uri="{FF2B5EF4-FFF2-40B4-BE49-F238E27FC236}">
                <a16:creationId xmlns="" xmlns:a16="http://schemas.microsoft.com/office/drawing/2014/main" id="{9C92C490-98F5-491B-94BF-D527AF757E6D}"/>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805527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第三节">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id="{76B0DAF0-18BE-4CF6-B3BA-1E176C87CEFF}"/>
              </a:ext>
            </a:extLst>
          </p:cNvPr>
          <p:cNvSpPr/>
          <p:nvPr userDrawn="1"/>
        </p:nvSpPr>
        <p:spPr>
          <a:xfrm>
            <a:off x="1180758" y="1394832"/>
            <a:ext cx="9662265" cy="480594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53A76A0D-DFC4-45A6-BDF5-2466B1A45D6A}"/>
              </a:ext>
            </a:extLst>
          </p:cNvPr>
          <p:cNvSpPr/>
          <p:nvPr userDrawn="1"/>
        </p:nvSpPr>
        <p:spPr>
          <a:xfrm>
            <a:off x="1066624" y="1259595"/>
            <a:ext cx="9987454" cy="480594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4E26D318-BDA9-4E10-B36D-E082602A11A9}"/>
              </a:ext>
            </a:extLst>
          </p:cNvPr>
          <p:cNvSpPr/>
          <p:nvPr userDrawn="1"/>
        </p:nvSpPr>
        <p:spPr>
          <a:xfrm>
            <a:off x="982662" y="1125538"/>
            <a:ext cx="10226675" cy="480594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D782C2D6-8D5A-49EE-8CA4-539297E0BBD1}"/>
              </a:ext>
            </a:extLst>
          </p:cNvPr>
          <p:cNvSpPr>
            <a:spLocks noGrp="1"/>
          </p:cNvSpPr>
          <p:nvPr>
            <p:ph type="pic" idx="13"/>
          </p:nvPr>
        </p:nvSpPr>
        <p:spPr>
          <a:xfrm>
            <a:off x="1463903" y="4152423"/>
            <a:ext cx="1977572" cy="1313698"/>
          </a:xfrm>
        </p:spPr>
        <p:txBody>
          <a:bodyPr/>
          <a:lstStyle/>
          <a:p>
            <a:endParaRPr lang="zh-CN" altLang="en-US"/>
          </a:p>
        </p:txBody>
      </p:sp>
      <p:sp>
        <p:nvSpPr>
          <p:cNvPr id="25" name="图片占位符 1">
            <a:extLst>
              <a:ext uri="{FF2B5EF4-FFF2-40B4-BE49-F238E27FC236}">
                <a16:creationId xmlns="" xmlns:a16="http://schemas.microsoft.com/office/drawing/2014/main" id="{DBCBE98B-B6F3-4AC7-8B28-FB8C99788D74}"/>
              </a:ext>
            </a:extLst>
          </p:cNvPr>
          <p:cNvSpPr>
            <a:spLocks noGrp="1"/>
          </p:cNvSpPr>
          <p:nvPr>
            <p:ph type="pic" idx="14"/>
          </p:nvPr>
        </p:nvSpPr>
        <p:spPr>
          <a:xfrm>
            <a:off x="8617738" y="4152423"/>
            <a:ext cx="1977572" cy="1313698"/>
          </a:xfrm>
        </p:spPr>
        <p:txBody>
          <a:bodyPr/>
          <a:lstStyle/>
          <a:p>
            <a:endParaRPr lang="zh-CN" altLang="en-US"/>
          </a:p>
        </p:txBody>
      </p:sp>
      <p:sp>
        <p:nvSpPr>
          <p:cNvPr id="26" name="图片占位符 1">
            <a:extLst>
              <a:ext uri="{FF2B5EF4-FFF2-40B4-BE49-F238E27FC236}">
                <a16:creationId xmlns="" xmlns:a16="http://schemas.microsoft.com/office/drawing/2014/main" id="{EC07953D-10D6-4D4A-A58E-C7B7F38B2B6A}"/>
              </a:ext>
            </a:extLst>
          </p:cNvPr>
          <p:cNvSpPr>
            <a:spLocks noGrp="1"/>
          </p:cNvSpPr>
          <p:nvPr>
            <p:ph type="pic" idx="15"/>
          </p:nvPr>
        </p:nvSpPr>
        <p:spPr>
          <a:xfrm>
            <a:off x="6233127" y="4152423"/>
            <a:ext cx="1977572" cy="1313698"/>
          </a:xfrm>
        </p:spPr>
        <p:txBody>
          <a:bodyPr/>
          <a:lstStyle/>
          <a:p>
            <a:endParaRPr lang="zh-CN" altLang="en-US"/>
          </a:p>
        </p:txBody>
      </p:sp>
      <p:sp>
        <p:nvSpPr>
          <p:cNvPr id="27" name="图片占位符 1">
            <a:extLst>
              <a:ext uri="{FF2B5EF4-FFF2-40B4-BE49-F238E27FC236}">
                <a16:creationId xmlns="" xmlns:a16="http://schemas.microsoft.com/office/drawing/2014/main" id="{31620696-8466-42A3-A621-7746E0712A97}"/>
              </a:ext>
            </a:extLst>
          </p:cNvPr>
          <p:cNvSpPr>
            <a:spLocks noGrp="1"/>
          </p:cNvSpPr>
          <p:nvPr>
            <p:ph type="pic" idx="16"/>
          </p:nvPr>
        </p:nvSpPr>
        <p:spPr>
          <a:xfrm>
            <a:off x="3848515" y="4152423"/>
            <a:ext cx="1977572" cy="1313698"/>
          </a:xfrm>
        </p:spPr>
        <p:txBody>
          <a:bodyPr/>
          <a:lstStyle/>
          <a:p>
            <a:endParaRPr lang="zh-CN" altLang="en-US"/>
          </a:p>
        </p:txBody>
      </p:sp>
      <p:sp>
        <p:nvSpPr>
          <p:cNvPr id="28" name="文本占位符 6">
            <a:extLst>
              <a:ext uri="{FF2B5EF4-FFF2-40B4-BE49-F238E27FC236}">
                <a16:creationId xmlns="" xmlns:a16="http://schemas.microsoft.com/office/drawing/2014/main" id="{819B2F1F-9483-4B8D-8D6B-F0597544DA19}"/>
              </a:ext>
            </a:extLst>
          </p:cNvPr>
          <p:cNvSpPr>
            <a:spLocks noGrp="1"/>
          </p:cNvSpPr>
          <p:nvPr>
            <p:ph type="body" sz="quarter" idx="17" hasCustomPrompt="1"/>
          </p:nvPr>
        </p:nvSpPr>
        <p:spPr>
          <a:xfrm>
            <a:off x="5306036" y="1374241"/>
            <a:ext cx="1579929" cy="466059"/>
          </a:xfrm>
        </p:spPr>
        <p:txBody>
          <a:bodyPr wrap="square" lIns="0" rIns="0">
            <a:noAutofit/>
          </a:bodyPr>
          <a:lstStyle>
            <a:lvl1pPr marL="0" indent="0" algn="dist" defTabSz="457200" rtl="0" eaLnBrk="1" latinLnBrk="0" hangingPunct="1">
              <a:buNone/>
              <a:defRPr lang="zh-CN" altLang="en-US" sz="2400" b="1" kern="1200" dirty="0">
                <a:solidFill>
                  <a:srgbClr val="1D2974"/>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29" name="文本占位符 6">
            <a:extLst>
              <a:ext uri="{FF2B5EF4-FFF2-40B4-BE49-F238E27FC236}">
                <a16:creationId xmlns="" xmlns:a16="http://schemas.microsoft.com/office/drawing/2014/main" id="{DBA82E3A-2C20-4EFB-A6D7-024746074F91}"/>
              </a:ext>
            </a:extLst>
          </p:cNvPr>
          <p:cNvSpPr>
            <a:spLocks noGrp="1"/>
          </p:cNvSpPr>
          <p:nvPr>
            <p:ph type="body" sz="quarter" idx="18" hasCustomPrompt="1"/>
          </p:nvPr>
        </p:nvSpPr>
        <p:spPr>
          <a:xfrm>
            <a:off x="1459570" y="2049976"/>
            <a:ext cx="9135739" cy="1762595"/>
          </a:xfrm>
        </p:spPr>
        <p:txBody>
          <a:bodyPr wrap="square" lIns="0" rIns="0">
            <a:normAutofit/>
          </a:bodyPr>
          <a:lstStyle>
            <a:lvl1pPr marL="0" indent="0">
              <a:buNone/>
              <a:defRPr lang="zh-CN" altLang="en-US" sz="2000" kern="1200" dirty="0">
                <a:solidFill>
                  <a:schemeClr val="tx1"/>
                </a:solidFill>
                <a:latin typeface="+mn-ea"/>
                <a:ea typeface="+mn-ea"/>
                <a:cs typeface="+mn-cs"/>
              </a:defRPr>
            </a:lvl1pPr>
          </a:lstStyle>
          <a:p>
            <a:pPr marL="0" lvl="0" defTabSz="457200">
              <a:lnSpc>
                <a:spcPct val="125000"/>
              </a:lnSpc>
            </a:pPr>
            <a:r>
              <a:rPr lang="en-US" altLang="zh-CN" dirty="0"/>
              <a:t>Brief Introduction</a:t>
            </a:r>
            <a:endParaRPr lang="zh-CN" altLang="en-US" dirty="0"/>
          </a:p>
        </p:txBody>
      </p:sp>
      <p:sp>
        <p:nvSpPr>
          <p:cNvPr id="30" name="文本框 29">
            <a:extLst>
              <a:ext uri="{FF2B5EF4-FFF2-40B4-BE49-F238E27FC236}">
                <a16:creationId xmlns="" xmlns:a16="http://schemas.microsoft.com/office/drawing/2014/main" id="{8D2AEB6D-9322-4768-9715-B2847E214DA0}"/>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31" name="文本框 30">
            <a:extLst>
              <a:ext uri="{FF2B5EF4-FFF2-40B4-BE49-F238E27FC236}">
                <a16:creationId xmlns="" xmlns:a16="http://schemas.microsoft.com/office/drawing/2014/main" id="{A8037037-AF10-4467-BF57-0FF81FCEDDE2}"/>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32" name="文本框 31">
            <a:extLst>
              <a:ext uri="{FF2B5EF4-FFF2-40B4-BE49-F238E27FC236}">
                <a16:creationId xmlns="" xmlns:a16="http://schemas.microsoft.com/office/drawing/2014/main" id="{B84BB606-116B-471E-96A2-9B81CB615BBE}"/>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33" name="文本框 32">
            <a:extLst>
              <a:ext uri="{FF2B5EF4-FFF2-40B4-BE49-F238E27FC236}">
                <a16:creationId xmlns="" xmlns:a16="http://schemas.microsoft.com/office/drawing/2014/main" id="{30923B47-9311-4908-80AB-C8BEE2DFA4F2}"/>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34" name="文本框 33">
            <a:extLst>
              <a:ext uri="{FF2B5EF4-FFF2-40B4-BE49-F238E27FC236}">
                <a16:creationId xmlns="" xmlns:a16="http://schemas.microsoft.com/office/drawing/2014/main" id="{89FD0E7F-5761-4AF4-A0F5-9C2276656AFD}"/>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2412167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第三节">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D676F452-5882-49F3-9512-D3EAE1B85FA3}"/>
              </a:ext>
            </a:extLst>
          </p:cNvPr>
          <p:cNvSpPr/>
          <p:nvPr userDrawn="1"/>
        </p:nvSpPr>
        <p:spPr>
          <a:xfrm>
            <a:off x="1069471" y="4206439"/>
            <a:ext cx="10019496"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3971DE11-3A4F-41D7-8F14-7CEB6B6A527A}"/>
              </a:ext>
            </a:extLst>
          </p:cNvPr>
          <p:cNvSpPr/>
          <p:nvPr userDrawn="1"/>
        </p:nvSpPr>
        <p:spPr>
          <a:xfrm>
            <a:off x="1002757" y="4112641"/>
            <a:ext cx="10152924"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101F6940-9624-4D5D-8E50-E35C1F14546F}"/>
              </a:ext>
            </a:extLst>
          </p:cNvPr>
          <p:cNvSpPr/>
          <p:nvPr userDrawn="1"/>
        </p:nvSpPr>
        <p:spPr>
          <a:xfrm>
            <a:off x="1069471" y="2070315"/>
            <a:ext cx="10019496"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1C067A56-B38A-47BA-A580-A9C11611E8FB}"/>
              </a:ext>
            </a:extLst>
          </p:cNvPr>
          <p:cNvSpPr/>
          <p:nvPr userDrawn="1"/>
        </p:nvSpPr>
        <p:spPr>
          <a:xfrm>
            <a:off x="1002757" y="2168257"/>
            <a:ext cx="10152924"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42C8C0B9-687B-400D-B0D4-6F1CA840D121}"/>
              </a:ext>
            </a:extLst>
          </p:cNvPr>
          <p:cNvSpPr>
            <a:spLocks noGrp="1"/>
          </p:cNvSpPr>
          <p:nvPr>
            <p:ph type="pic" idx="13"/>
          </p:nvPr>
        </p:nvSpPr>
        <p:spPr>
          <a:xfrm>
            <a:off x="1277765" y="2275119"/>
            <a:ext cx="1304765" cy="1533118"/>
          </a:xfrm>
        </p:spPr>
        <p:txBody>
          <a:bodyPr/>
          <a:lstStyle/>
          <a:p>
            <a:endParaRPr lang="zh-CN" altLang="en-US"/>
          </a:p>
        </p:txBody>
      </p:sp>
      <p:sp>
        <p:nvSpPr>
          <p:cNvPr id="3" name="图片占位符 2">
            <a:extLst>
              <a:ext uri="{FF2B5EF4-FFF2-40B4-BE49-F238E27FC236}">
                <a16:creationId xmlns="" xmlns:a16="http://schemas.microsoft.com/office/drawing/2014/main" id="{572465F7-BE83-40E1-83D1-166693C32AF0}"/>
              </a:ext>
            </a:extLst>
          </p:cNvPr>
          <p:cNvSpPr>
            <a:spLocks noGrp="1"/>
          </p:cNvSpPr>
          <p:nvPr>
            <p:ph type="pic" sz="quarter" idx="14"/>
          </p:nvPr>
        </p:nvSpPr>
        <p:spPr>
          <a:xfrm>
            <a:off x="9532494" y="4222155"/>
            <a:ext cx="1260132" cy="1459874"/>
          </a:xfrm>
          <a:prstGeom prst="rect">
            <a:avLst/>
          </a:prstGeom>
        </p:spPr>
        <p:txBody>
          <a:bodyPr/>
          <a:lstStyle/>
          <a:p>
            <a:endParaRPr lang="zh-CN" altLang="en-US"/>
          </a:p>
        </p:txBody>
      </p:sp>
      <p:sp>
        <p:nvSpPr>
          <p:cNvPr id="24" name="文本占位符 6">
            <a:extLst>
              <a:ext uri="{FF2B5EF4-FFF2-40B4-BE49-F238E27FC236}">
                <a16:creationId xmlns="" xmlns:a16="http://schemas.microsoft.com/office/drawing/2014/main" id="{6BE1D982-E22D-4404-8DAF-ECA61DB0A0D5}"/>
              </a:ext>
            </a:extLst>
          </p:cNvPr>
          <p:cNvSpPr>
            <a:spLocks noGrp="1"/>
          </p:cNvSpPr>
          <p:nvPr>
            <p:ph type="body" sz="quarter" idx="22" hasCustomPrompt="1"/>
          </p:nvPr>
        </p:nvSpPr>
        <p:spPr>
          <a:xfrm>
            <a:off x="1299411" y="4297974"/>
            <a:ext cx="7823074" cy="1337778"/>
          </a:xfrm>
          <a:ln>
            <a:noFill/>
          </a:ln>
        </p:spPr>
        <p:txBody>
          <a:bodyPr wrap="square" anchor="ctr" anchorCtr="0">
            <a:normAutofit/>
          </a:bodyPr>
          <a:lstStyle>
            <a:lvl1pPr marL="0" indent="0">
              <a:buNone/>
              <a:defRPr lang="zh-CN" altLang="en-US" sz="2000" dirty="0">
                <a:latin typeface="+mn-ea"/>
              </a:defRPr>
            </a:lvl1pPr>
          </a:lstStyle>
          <a:p>
            <a:pPr marL="0" lvl="0" defTabSz="457200">
              <a:lnSpc>
                <a:spcPct val="125000"/>
              </a:lnSpc>
            </a:pPr>
            <a:r>
              <a:rPr lang="en-US" altLang="zh-CN" dirty="0"/>
              <a:t>Brief Introduction</a:t>
            </a:r>
            <a:endParaRPr lang="zh-CN" altLang="en-US" dirty="0"/>
          </a:p>
        </p:txBody>
      </p:sp>
      <p:sp>
        <p:nvSpPr>
          <p:cNvPr id="26" name="文本占位符 6">
            <a:extLst>
              <a:ext uri="{FF2B5EF4-FFF2-40B4-BE49-F238E27FC236}">
                <a16:creationId xmlns="" xmlns:a16="http://schemas.microsoft.com/office/drawing/2014/main" id="{68DD9B2A-8BBA-4424-9861-8BDB337C5C24}"/>
              </a:ext>
            </a:extLst>
          </p:cNvPr>
          <p:cNvSpPr>
            <a:spLocks noGrp="1"/>
          </p:cNvSpPr>
          <p:nvPr>
            <p:ph type="body" sz="quarter" idx="23" hasCustomPrompt="1"/>
          </p:nvPr>
        </p:nvSpPr>
        <p:spPr>
          <a:xfrm>
            <a:off x="2857538" y="2382618"/>
            <a:ext cx="7823074" cy="1337778"/>
          </a:xfrm>
          <a:ln>
            <a:noFill/>
          </a:ln>
        </p:spPr>
        <p:txBody>
          <a:bodyPr wrap="square" anchor="ctr" anchorCtr="0">
            <a:normAutofit/>
          </a:bodyPr>
          <a:lstStyle>
            <a:lvl1pPr marL="0" indent="0">
              <a:buNone/>
              <a:defRPr lang="zh-CN" altLang="en-US" sz="2000" dirty="0">
                <a:latin typeface="+mn-ea"/>
              </a:defRPr>
            </a:lvl1pPr>
          </a:lstStyle>
          <a:p>
            <a:pPr marL="0" lvl="0" defTabSz="457200">
              <a:lnSpc>
                <a:spcPct val="125000"/>
              </a:lnSpc>
            </a:pPr>
            <a:r>
              <a:rPr lang="en-US" altLang="zh-CN" dirty="0"/>
              <a:t>Brief Introduction</a:t>
            </a:r>
            <a:endParaRPr lang="zh-CN" altLang="en-US" dirty="0"/>
          </a:p>
        </p:txBody>
      </p:sp>
      <p:sp>
        <p:nvSpPr>
          <p:cNvPr id="27" name="文本框 26">
            <a:extLst>
              <a:ext uri="{FF2B5EF4-FFF2-40B4-BE49-F238E27FC236}">
                <a16:creationId xmlns="" xmlns:a16="http://schemas.microsoft.com/office/drawing/2014/main" id="{189F351B-4D61-499E-8816-B9FA588B8347}"/>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28" name="文本框 27">
            <a:extLst>
              <a:ext uri="{FF2B5EF4-FFF2-40B4-BE49-F238E27FC236}">
                <a16:creationId xmlns="" xmlns:a16="http://schemas.microsoft.com/office/drawing/2014/main" id="{FA2668EE-0C61-4345-8D9D-E6FCEF1AA65E}"/>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29" name="文本框 28">
            <a:extLst>
              <a:ext uri="{FF2B5EF4-FFF2-40B4-BE49-F238E27FC236}">
                <a16:creationId xmlns="" xmlns:a16="http://schemas.microsoft.com/office/drawing/2014/main" id="{6382357B-70CA-4360-8A28-8590EB1A8065}"/>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30" name="文本框 29">
            <a:extLst>
              <a:ext uri="{FF2B5EF4-FFF2-40B4-BE49-F238E27FC236}">
                <a16:creationId xmlns="" xmlns:a16="http://schemas.microsoft.com/office/drawing/2014/main" id="{750A7FAE-E935-4F75-93D3-53A55364754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31" name="文本框 30">
            <a:extLst>
              <a:ext uri="{FF2B5EF4-FFF2-40B4-BE49-F238E27FC236}">
                <a16:creationId xmlns="" xmlns:a16="http://schemas.microsoft.com/office/drawing/2014/main" id="{7DF6E13E-286A-402A-B501-722C8F7D7227}"/>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2297182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453DE28F-83C5-4F7D-8FC1-0CEF2E8482B9}"/>
              </a:ext>
            </a:extLst>
          </p:cNvPr>
          <p:cNvSpPr>
            <a:spLocks noGrp="1"/>
          </p:cNvSpPr>
          <p:nvPr>
            <p:ph type="pic" idx="13"/>
          </p:nvPr>
        </p:nvSpPr>
        <p:spPr>
          <a:xfrm>
            <a:off x="1207803" y="1266623"/>
            <a:ext cx="9754710" cy="3289302"/>
          </a:xfrm>
        </p:spPr>
        <p:txBody>
          <a:bodyPr/>
          <a:lstStyle/>
          <a:p>
            <a:endParaRPr lang="zh-CN" altLang="en-US"/>
          </a:p>
        </p:txBody>
      </p:sp>
      <p:sp>
        <p:nvSpPr>
          <p:cNvPr id="13" name="文本框 12">
            <a:extLst>
              <a:ext uri="{FF2B5EF4-FFF2-40B4-BE49-F238E27FC236}">
                <a16:creationId xmlns="" xmlns:a16="http://schemas.microsoft.com/office/drawing/2014/main" id="{74DE116D-5CA0-4FFD-A645-879B6A898B8D}"/>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4" name="文本框 13">
            <a:extLst>
              <a:ext uri="{FF2B5EF4-FFF2-40B4-BE49-F238E27FC236}">
                <a16:creationId xmlns="" xmlns:a16="http://schemas.microsoft.com/office/drawing/2014/main" id="{03A2A3ED-75DB-4C51-825D-7FE5B7F3BB7E}"/>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5" name="文本框 14">
            <a:extLst>
              <a:ext uri="{FF2B5EF4-FFF2-40B4-BE49-F238E27FC236}">
                <a16:creationId xmlns="" xmlns:a16="http://schemas.microsoft.com/office/drawing/2014/main" id="{8AEC9CEE-E8F5-466E-A6B5-29853CA6418E}"/>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16" name="文本框 15">
            <a:extLst>
              <a:ext uri="{FF2B5EF4-FFF2-40B4-BE49-F238E27FC236}">
                <a16:creationId xmlns="" xmlns:a16="http://schemas.microsoft.com/office/drawing/2014/main" id="{71E95009-D7E5-4D1D-B641-A3C78EE4DDE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7" name="文本框 16">
            <a:extLst>
              <a:ext uri="{FF2B5EF4-FFF2-40B4-BE49-F238E27FC236}">
                <a16:creationId xmlns="" xmlns:a16="http://schemas.microsoft.com/office/drawing/2014/main" id="{C17FB567-E5CE-4AB3-8DDF-454F3B674DE5}"/>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3151628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99389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2E78BC1C-16FC-43F9-A3B3-3161D36A9589}"/>
              </a:ext>
            </a:extLst>
          </p:cNvPr>
          <p:cNvSpPr>
            <a:spLocks noGrp="1"/>
          </p:cNvSpPr>
          <p:nvPr>
            <p:ph type="pic" idx="13"/>
          </p:nvPr>
        </p:nvSpPr>
        <p:spPr>
          <a:xfrm>
            <a:off x="1313228" y="1248993"/>
            <a:ext cx="2940140" cy="1997538"/>
          </a:xfrm>
        </p:spPr>
        <p:txBody>
          <a:bodyPr/>
          <a:lstStyle/>
          <a:p>
            <a:endParaRPr lang="zh-CN" altLang="en-US"/>
          </a:p>
        </p:txBody>
      </p:sp>
      <p:sp>
        <p:nvSpPr>
          <p:cNvPr id="21" name="图片占位符 1">
            <a:extLst>
              <a:ext uri="{FF2B5EF4-FFF2-40B4-BE49-F238E27FC236}">
                <a16:creationId xmlns="" xmlns:a16="http://schemas.microsoft.com/office/drawing/2014/main" id="{4A4C8F80-DC9A-404A-A2D0-0A57261D6A47}"/>
              </a:ext>
            </a:extLst>
          </p:cNvPr>
          <p:cNvSpPr>
            <a:spLocks noGrp="1"/>
          </p:cNvSpPr>
          <p:nvPr>
            <p:ph type="pic" idx="14"/>
          </p:nvPr>
        </p:nvSpPr>
        <p:spPr>
          <a:xfrm>
            <a:off x="1313228" y="3691999"/>
            <a:ext cx="2940140" cy="1997538"/>
          </a:xfrm>
        </p:spPr>
        <p:txBody>
          <a:bodyPr/>
          <a:lstStyle/>
          <a:p>
            <a:endParaRPr lang="zh-CN" altLang="en-US"/>
          </a:p>
        </p:txBody>
      </p:sp>
      <p:sp>
        <p:nvSpPr>
          <p:cNvPr id="24" name="图片占位符 1">
            <a:extLst>
              <a:ext uri="{FF2B5EF4-FFF2-40B4-BE49-F238E27FC236}">
                <a16:creationId xmlns="" xmlns:a16="http://schemas.microsoft.com/office/drawing/2014/main" id="{33C077B7-35CD-4F40-99F4-F8614113F3E9}"/>
              </a:ext>
            </a:extLst>
          </p:cNvPr>
          <p:cNvSpPr>
            <a:spLocks noGrp="1"/>
          </p:cNvSpPr>
          <p:nvPr>
            <p:ph type="pic" idx="15"/>
          </p:nvPr>
        </p:nvSpPr>
        <p:spPr>
          <a:xfrm>
            <a:off x="6454945" y="1248993"/>
            <a:ext cx="2940140" cy="1997538"/>
          </a:xfrm>
        </p:spPr>
        <p:txBody>
          <a:bodyPr/>
          <a:lstStyle/>
          <a:p>
            <a:endParaRPr lang="zh-CN" altLang="en-US"/>
          </a:p>
        </p:txBody>
      </p:sp>
      <p:sp>
        <p:nvSpPr>
          <p:cNvPr id="25" name="图片占位符 1">
            <a:extLst>
              <a:ext uri="{FF2B5EF4-FFF2-40B4-BE49-F238E27FC236}">
                <a16:creationId xmlns="" xmlns:a16="http://schemas.microsoft.com/office/drawing/2014/main" id="{7C2BF282-FC78-4C1C-873B-6BC27181070D}"/>
              </a:ext>
            </a:extLst>
          </p:cNvPr>
          <p:cNvSpPr>
            <a:spLocks noGrp="1"/>
          </p:cNvSpPr>
          <p:nvPr>
            <p:ph type="pic" idx="16"/>
          </p:nvPr>
        </p:nvSpPr>
        <p:spPr>
          <a:xfrm>
            <a:off x="6454945" y="3691999"/>
            <a:ext cx="2940140" cy="1997538"/>
          </a:xfrm>
        </p:spPr>
        <p:txBody>
          <a:bodyPr/>
          <a:lstStyle/>
          <a:p>
            <a:endParaRPr lang="zh-CN" altLang="en-US"/>
          </a:p>
        </p:txBody>
      </p:sp>
      <p:sp>
        <p:nvSpPr>
          <p:cNvPr id="7" name="文本占位符 6">
            <a:extLst>
              <a:ext uri="{FF2B5EF4-FFF2-40B4-BE49-F238E27FC236}">
                <a16:creationId xmlns="" xmlns:a16="http://schemas.microsoft.com/office/drawing/2014/main" id="{F1650B47-6FB9-4483-90D7-7C052B15D63E}"/>
              </a:ext>
            </a:extLst>
          </p:cNvPr>
          <p:cNvSpPr>
            <a:spLocks noGrp="1"/>
          </p:cNvSpPr>
          <p:nvPr>
            <p:ph type="body" sz="quarter" idx="17" hasCustomPrompt="1"/>
          </p:nvPr>
        </p:nvSpPr>
        <p:spPr>
          <a:xfrm>
            <a:off x="4475162" y="1495425"/>
            <a:ext cx="1195421" cy="466059"/>
          </a:xfrm>
        </p:spPr>
        <p:txBody>
          <a:bodyPr wrap="square" lIns="0" rIns="0">
            <a:normAutofit/>
          </a:bodyPr>
          <a:lstStyle>
            <a:lvl1pPr marL="0" indent="0">
              <a:buNone/>
              <a:defRPr lang="zh-CN" altLang="en-US" sz="1800" b="1" smtClean="0">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30" name="文本占位符 6">
            <a:extLst>
              <a:ext uri="{FF2B5EF4-FFF2-40B4-BE49-F238E27FC236}">
                <a16:creationId xmlns="" xmlns:a16="http://schemas.microsoft.com/office/drawing/2014/main" id="{01EBA1EE-E96F-41C9-B9B8-AE8B0B8E5A71}"/>
              </a:ext>
            </a:extLst>
          </p:cNvPr>
          <p:cNvSpPr>
            <a:spLocks noGrp="1"/>
          </p:cNvSpPr>
          <p:nvPr>
            <p:ph type="body" sz="quarter" idx="18" hasCustomPrompt="1"/>
          </p:nvPr>
        </p:nvSpPr>
        <p:spPr>
          <a:xfrm>
            <a:off x="4475162" y="2155529"/>
            <a:ext cx="1452302" cy="916828"/>
          </a:xfrm>
        </p:spPr>
        <p:txBody>
          <a:bodyPr wrap="square" lIns="0" rIns="0">
            <a:normAutofit/>
          </a:bodyPr>
          <a:lstStyle>
            <a:lvl1pPr marL="0" indent="0">
              <a:buNone/>
              <a:defRPr lang="zh-CN" altLang="en-US" sz="1800" dirty="0">
                <a:latin typeface="+mn-ea"/>
              </a:defRPr>
            </a:lvl1pPr>
          </a:lstStyle>
          <a:p>
            <a:pPr marL="0" lvl="0" defTabSz="457200">
              <a:lnSpc>
                <a:spcPct val="125000"/>
              </a:lnSpc>
            </a:pPr>
            <a:r>
              <a:rPr lang="en-US" altLang="zh-CN" dirty="0"/>
              <a:t>Brief Introduction</a:t>
            </a:r>
            <a:endParaRPr lang="zh-CN" altLang="en-US" dirty="0"/>
          </a:p>
        </p:txBody>
      </p:sp>
      <p:sp>
        <p:nvSpPr>
          <p:cNvPr id="31" name="文本占位符 6">
            <a:extLst>
              <a:ext uri="{FF2B5EF4-FFF2-40B4-BE49-F238E27FC236}">
                <a16:creationId xmlns="" xmlns:a16="http://schemas.microsoft.com/office/drawing/2014/main" id="{81623B9E-1ADD-45A3-8E70-129869FE769B}"/>
              </a:ext>
            </a:extLst>
          </p:cNvPr>
          <p:cNvSpPr>
            <a:spLocks noGrp="1"/>
          </p:cNvSpPr>
          <p:nvPr>
            <p:ph type="body" sz="quarter" idx="19" hasCustomPrompt="1"/>
          </p:nvPr>
        </p:nvSpPr>
        <p:spPr>
          <a:xfrm>
            <a:off x="9617317" y="1495425"/>
            <a:ext cx="1195421" cy="466059"/>
          </a:xfrm>
        </p:spPr>
        <p:txBody>
          <a:bodyPr wrap="square" lIns="0" rIns="0">
            <a:normAutofit/>
          </a:bodyPr>
          <a:lstStyle>
            <a:lvl1pPr marL="0" indent="0">
              <a:buNone/>
              <a:defRPr lang="zh-CN" altLang="en-US" sz="1800" b="1" smtClean="0">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32" name="文本占位符 6">
            <a:extLst>
              <a:ext uri="{FF2B5EF4-FFF2-40B4-BE49-F238E27FC236}">
                <a16:creationId xmlns="" xmlns:a16="http://schemas.microsoft.com/office/drawing/2014/main" id="{6DF1AB7D-8FCE-426B-B279-89691EFAA5CB}"/>
              </a:ext>
            </a:extLst>
          </p:cNvPr>
          <p:cNvSpPr>
            <a:spLocks noGrp="1"/>
          </p:cNvSpPr>
          <p:nvPr>
            <p:ph type="body" sz="quarter" idx="20" hasCustomPrompt="1"/>
          </p:nvPr>
        </p:nvSpPr>
        <p:spPr>
          <a:xfrm>
            <a:off x="9617317" y="2155529"/>
            <a:ext cx="1452302" cy="916828"/>
          </a:xfrm>
        </p:spPr>
        <p:txBody>
          <a:bodyPr wrap="square" lIns="0" rIns="0">
            <a:normAutofit/>
          </a:bodyPr>
          <a:lstStyle>
            <a:lvl1pPr marL="0" indent="0">
              <a:buNone/>
              <a:defRPr lang="zh-CN" altLang="en-US" sz="1800" dirty="0">
                <a:latin typeface="+mn-ea"/>
              </a:defRPr>
            </a:lvl1pPr>
          </a:lstStyle>
          <a:p>
            <a:pPr marL="0" lvl="0" defTabSz="457200">
              <a:lnSpc>
                <a:spcPct val="125000"/>
              </a:lnSpc>
            </a:pPr>
            <a:r>
              <a:rPr lang="en-US" altLang="zh-CN" dirty="0"/>
              <a:t>Brief Introduction</a:t>
            </a:r>
            <a:endParaRPr lang="zh-CN" altLang="en-US" dirty="0"/>
          </a:p>
        </p:txBody>
      </p:sp>
      <p:sp>
        <p:nvSpPr>
          <p:cNvPr id="33" name="文本占位符 6">
            <a:extLst>
              <a:ext uri="{FF2B5EF4-FFF2-40B4-BE49-F238E27FC236}">
                <a16:creationId xmlns="" xmlns:a16="http://schemas.microsoft.com/office/drawing/2014/main" id="{C5E75D1B-6165-44E0-879B-A5221D761BD4}"/>
              </a:ext>
            </a:extLst>
          </p:cNvPr>
          <p:cNvSpPr>
            <a:spLocks noGrp="1"/>
          </p:cNvSpPr>
          <p:nvPr>
            <p:ph type="body" sz="quarter" idx="21" hasCustomPrompt="1"/>
          </p:nvPr>
        </p:nvSpPr>
        <p:spPr>
          <a:xfrm>
            <a:off x="4475162" y="3966810"/>
            <a:ext cx="1195421" cy="466059"/>
          </a:xfrm>
        </p:spPr>
        <p:txBody>
          <a:bodyPr wrap="square" lIns="0" rIns="0">
            <a:normAutofit/>
          </a:bodyPr>
          <a:lstStyle>
            <a:lvl1pPr marL="0" indent="0">
              <a:buNone/>
              <a:defRPr lang="zh-CN" altLang="en-US" sz="1800" b="1" smtClean="0">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34" name="文本占位符 6">
            <a:extLst>
              <a:ext uri="{FF2B5EF4-FFF2-40B4-BE49-F238E27FC236}">
                <a16:creationId xmlns="" xmlns:a16="http://schemas.microsoft.com/office/drawing/2014/main" id="{28BAD1C8-28EB-46FB-9F80-4CC8BD932B3B}"/>
              </a:ext>
            </a:extLst>
          </p:cNvPr>
          <p:cNvSpPr>
            <a:spLocks noGrp="1"/>
          </p:cNvSpPr>
          <p:nvPr>
            <p:ph type="body" sz="quarter" idx="22" hasCustomPrompt="1"/>
          </p:nvPr>
        </p:nvSpPr>
        <p:spPr>
          <a:xfrm>
            <a:off x="4475162" y="4626914"/>
            <a:ext cx="1452302" cy="916828"/>
          </a:xfrm>
        </p:spPr>
        <p:txBody>
          <a:bodyPr wrap="square" lIns="0" rIns="0">
            <a:normAutofit/>
          </a:bodyPr>
          <a:lstStyle>
            <a:lvl1pPr marL="0" indent="0">
              <a:buNone/>
              <a:defRPr lang="zh-CN" altLang="en-US" sz="1800" dirty="0">
                <a:latin typeface="+mn-ea"/>
              </a:defRPr>
            </a:lvl1pPr>
          </a:lstStyle>
          <a:p>
            <a:pPr marL="0" lvl="0" defTabSz="457200">
              <a:lnSpc>
                <a:spcPct val="125000"/>
              </a:lnSpc>
            </a:pPr>
            <a:r>
              <a:rPr lang="en-US" altLang="zh-CN" dirty="0"/>
              <a:t>Brief Introduction</a:t>
            </a:r>
            <a:endParaRPr lang="zh-CN" altLang="en-US" dirty="0"/>
          </a:p>
        </p:txBody>
      </p:sp>
      <p:sp>
        <p:nvSpPr>
          <p:cNvPr id="35" name="文本占位符 6">
            <a:extLst>
              <a:ext uri="{FF2B5EF4-FFF2-40B4-BE49-F238E27FC236}">
                <a16:creationId xmlns="" xmlns:a16="http://schemas.microsoft.com/office/drawing/2014/main" id="{161508B3-9088-4169-AD6C-AC304D50BCE9}"/>
              </a:ext>
            </a:extLst>
          </p:cNvPr>
          <p:cNvSpPr>
            <a:spLocks noGrp="1"/>
          </p:cNvSpPr>
          <p:nvPr>
            <p:ph type="body" sz="quarter" idx="23" hasCustomPrompt="1"/>
          </p:nvPr>
        </p:nvSpPr>
        <p:spPr>
          <a:xfrm>
            <a:off x="9617317" y="3966810"/>
            <a:ext cx="1195421" cy="466059"/>
          </a:xfrm>
        </p:spPr>
        <p:txBody>
          <a:bodyPr wrap="square" lIns="0" rIns="0">
            <a:normAutofit/>
          </a:bodyPr>
          <a:lstStyle>
            <a:lvl1pPr marL="0" indent="0">
              <a:buNone/>
              <a:defRPr lang="zh-CN" altLang="en-US" sz="1800" b="1" smtClean="0">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36" name="文本占位符 6">
            <a:extLst>
              <a:ext uri="{FF2B5EF4-FFF2-40B4-BE49-F238E27FC236}">
                <a16:creationId xmlns="" xmlns:a16="http://schemas.microsoft.com/office/drawing/2014/main" id="{7F7947D1-E4A4-443C-AFE2-73608FA0C8F9}"/>
              </a:ext>
            </a:extLst>
          </p:cNvPr>
          <p:cNvSpPr>
            <a:spLocks noGrp="1"/>
          </p:cNvSpPr>
          <p:nvPr>
            <p:ph type="body" sz="quarter" idx="24" hasCustomPrompt="1"/>
          </p:nvPr>
        </p:nvSpPr>
        <p:spPr>
          <a:xfrm>
            <a:off x="9617317" y="4626914"/>
            <a:ext cx="1452302" cy="916828"/>
          </a:xfrm>
        </p:spPr>
        <p:txBody>
          <a:bodyPr wrap="square" lIns="0" rIns="0">
            <a:normAutofit/>
          </a:bodyPr>
          <a:lstStyle>
            <a:lvl1pPr marL="0" indent="0">
              <a:buNone/>
              <a:defRPr lang="zh-CN" altLang="en-US" sz="1800" dirty="0">
                <a:latin typeface="+mn-ea"/>
              </a:defRPr>
            </a:lvl1pPr>
          </a:lstStyle>
          <a:p>
            <a:pPr marL="0" lvl="0" defTabSz="457200">
              <a:lnSpc>
                <a:spcPct val="125000"/>
              </a:lnSpc>
            </a:pPr>
            <a:r>
              <a:rPr lang="en-US" altLang="zh-CN" dirty="0"/>
              <a:t>Brief Introduction</a:t>
            </a:r>
            <a:endParaRPr lang="zh-CN" altLang="en-US" dirty="0"/>
          </a:p>
        </p:txBody>
      </p:sp>
      <p:sp>
        <p:nvSpPr>
          <p:cNvPr id="37" name="文本框 36">
            <a:extLst>
              <a:ext uri="{FF2B5EF4-FFF2-40B4-BE49-F238E27FC236}">
                <a16:creationId xmlns="" xmlns:a16="http://schemas.microsoft.com/office/drawing/2014/main" id="{FF01D226-0613-4F7C-894D-26EAD55AA4EC}"/>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38" name="文本框 37">
            <a:extLst>
              <a:ext uri="{FF2B5EF4-FFF2-40B4-BE49-F238E27FC236}">
                <a16:creationId xmlns="" xmlns:a16="http://schemas.microsoft.com/office/drawing/2014/main" id="{D3CC11F6-2557-467A-BFCE-8870E3A66407}"/>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39" name="文本框 38">
            <a:extLst>
              <a:ext uri="{FF2B5EF4-FFF2-40B4-BE49-F238E27FC236}">
                <a16:creationId xmlns="" xmlns:a16="http://schemas.microsoft.com/office/drawing/2014/main" id="{053B9F13-B62F-4590-8609-89E65F63BBAA}"/>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40" name="文本框 39">
            <a:extLst>
              <a:ext uri="{FF2B5EF4-FFF2-40B4-BE49-F238E27FC236}">
                <a16:creationId xmlns="" xmlns:a16="http://schemas.microsoft.com/office/drawing/2014/main" id="{E36FC7FD-F4A1-4387-A94B-9386BF66C76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41" name="文本框 40">
            <a:extLst>
              <a:ext uri="{FF2B5EF4-FFF2-40B4-BE49-F238E27FC236}">
                <a16:creationId xmlns="" xmlns:a16="http://schemas.microsoft.com/office/drawing/2014/main" id="{B9168CA3-A7C0-46AB-9B99-CD5876BDF55A}"/>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7540420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741F8315-6E26-40F0-B49B-BBBBDFC11E50}"/>
              </a:ext>
            </a:extLst>
          </p:cNvPr>
          <p:cNvSpPr>
            <a:spLocks noGrp="1"/>
          </p:cNvSpPr>
          <p:nvPr>
            <p:ph type="pic" idx="13"/>
          </p:nvPr>
        </p:nvSpPr>
        <p:spPr>
          <a:xfrm>
            <a:off x="982662" y="2020443"/>
            <a:ext cx="3059460" cy="2039640"/>
          </a:xfrm>
        </p:spPr>
        <p:txBody>
          <a:bodyPr/>
          <a:lstStyle/>
          <a:p>
            <a:endParaRPr lang="zh-CN" altLang="en-US"/>
          </a:p>
        </p:txBody>
      </p:sp>
      <p:sp>
        <p:nvSpPr>
          <p:cNvPr id="3" name="图片占位符 2">
            <a:extLst>
              <a:ext uri="{FF2B5EF4-FFF2-40B4-BE49-F238E27FC236}">
                <a16:creationId xmlns="" xmlns:a16="http://schemas.microsoft.com/office/drawing/2014/main" id="{A2B4400A-5052-41CE-9B37-D4A3717924EB}"/>
              </a:ext>
            </a:extLst>
          </p:cNvPr>
          <p:cNvSpPr>
            <a:spLocks noGrp="1"/>
          </p:cNvSpPr>
          <p:nvPr>
            <p:ph type="pic" sz="quarter" idx="14"/>
          </p:nvPr>
        </p:nvSpPr>
        <p:spPr>
          <a:xfrm>
            <a:off x="4297034" y="1739673"/>
            <a:ext cx="3597932" cy="2398620"/>
          </a:xfrm>
          <a:prstGeom prst="rect">
            <a:avLst/>
          </a:prstGeom>
        </p:spPr>
        <p:txBody>
          <a:bodyPr/>
          <a:lstStyle/>
          <a:p>
            <a:endParaRPr lang="zh-CN" altLang="en-US"/>
          </a:p>
        </p:txBody>
      </p:sp>
      <p:sp>
        <p:nvSpPr>
          <p:cNvPr id="4" name="图片占位符 3">
            <a:extLst>
              <a:ext uri="{FF2B5EF4-FFF2-40B4-BE49-F238E27FC236}">
                <a16:creationId xmlns="" xmlns:a16="http://schemas.microsoft.com/office/drawing/2014/main" id="{0A809388-BE92-4194-A489-965179F13FBE}"/>
              </a:ext>
            </a:extLst>
          </p:cNvPr>
          <p:cNvSpPr>
            <a:spLocks noGrp="1"/>
          </p:cNvSpPr>
          <p:nvPr>
            <p:ph type="pic" sz="quarter" idx="15"/>
          </p:nvPr>
        </p:nvSpPr>
        <p:spPr>
          <a:xfrm>
            <a:off x="8149878" y="2016143"/>
            <a:ext cx="3059460" cy="2039640"/>
          </a:xfrm>
          <a:prstGeom prst="rect">
            <a:avLst/>
          </a:prstGeom>
        </p:spPr>
        <p:txBody>
          <a:bodyPr/>
          <a:lstStyle/>
          <a:p>
            <a:endParaRPr lang="zh-CN" altLang="en-US"/>
          </a:p>
        </p:txBody>
      </p:sp>
      <p:sp>
        <p:nvSpPr>
          <p:cNvPr id="15" name="文本框 14">
            <a:extLst>
              <a:ext uri="{FF2B5EF4-FFF2-40B4-BE49-F238E27FC236}">
                <a16:creationId xmlns="" xmlns:a16="http://schemas.microsoft.com/office/drawing/2014/main" id="{06CD869E-43E8-44A0-B08D-312AD8AD4718}"/>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6" name="文本框 15">
            <a:extLst>
              <a:ext uri="{FF2B5EF4-FFF2-40B4-BE49-F238E27FC236}">
                <a16:creationId xmlns="" xmlns:a16="http://schemas.microsoft.com/office/drawing/2014/main" id="{DD69651C-4383-47B2-AF75-C519A26DF41A}"/>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7" name="文本框 16">
            <a:extLst>
              <a:ext uri="{FF2B5EF4-FFF2-40B4-BE49-F238E27FC236}">
                <a16:creationId xmlns="" xmlns:a16="http://schemas.microsoft.com/office/drawing/2014/main" id="{691C8004-3B1C-4D49-BEB8-E4F796D275D5}"/>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18" name="文本框 17">
            <a:extLst>
              <a:ext uri="{FF2B5EF4-FFF2-40B4-BE49-F238E27FC236}">
                <a16:creationId xmlns="" xmlns:a16="http://schemas.microsoft.com/office/drawing/2014/main" id="{8E4825CB-3331-4AD3-91BC-0A0483012EEF}"/>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9" name="文本框 18">
            <a:extLst>
              <a:ext uri="{FF2B5EF4-FFF2-40B4-BE49-F238E27FC236}">
                <a16:creationId xmlns="" xmlns:a16="http://schemas.microsoft.com/office/drawing/2014/main" id="{2511F37C-F92B-47EA-B750-2F179C1248B0}"/>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17091732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4" name="矩形 13">
            <a:extLst>
              <a:ext uri="{FF2B5EF4-FFF2-40B4-BE49-F238E27FC236}">
                <a16:creationId xmlns="" xmlns:a16="http://schemas.microsoft.com/office/drawing/2014/main" id="{03F4BB4F-FC71-4D89-8D76-3A41A4BED1F8}"/>
              </a:ext>
            </a:extLst>
          </p:cNvPr>
          <p:cNvSpPr/>
          <p:nvPr userDrawn="1"/>
        </p:nvSpPr>
        <p:spPr>
          <a:xfrm>
            <a:off x="6499712" y="2020742"/>
            <a:ext cx="2927278" cy="3296630"/>
          </a:xfrm>
          <a:prstGeom prst="rect">
            <a:avLst/>
          </a:prstGeom>
          <a:solidFill>
            <a:schemeClr val="bg1">
              <a:alpha val="70000"/>
            </a:schemeClr>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F3366DCF-5BC1-4CEE-B2E6-37B9896A3160}"/>
              </a:ext>
            </a:extLst>
          </p:cNvPr>
          <p:cNvSpPr/>
          <p:nvPr userDrawn="1"/>
        </p:nvSpPr>
        <p:spPr>
          <a:xfrm>
            <a:off x="2705814" y="2020742"/>
            <a:ext cx="2927278" cy="3296630"/>
          </a:xfrm>
          <a:prstGeom prst="rect">
            <a:avLst/>
          </a:prstGeom>
          <a:solidFill>
            <a:schemeClr val="bg1">
              <a:alpha val="70000"/>
            </a:schemeClr>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2766F8AC-240D-464D-8807-47AF2D948059}"/>
              </a:ext>
            </a:extLst>
          </p:cNvPr>
          <p:cNvSpPr/>
          <p:nvPr userDrawn="1"/>
        </p:nvSpPr>
        <p:spPr>
          <a:xfrm>
            <a:off x="6587236" y="1950855"/>
            <a:ext cx="2927276" cy="3296630"/>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EF3F0450-2882-49C6-BF45-AFB473311127}"/>
              </a:ext>
            </a:extLst>
          </p:cNvPr>
          <p:cNvSpPr/>
          <p:nvPr userDrawn="1"/>
        </p:nvSpPr>
        <p:spPr>
          <a:xfrm>
            <a:off x="2606175" y="1949828"/>
            <a:ext cx="2927278" cy="3296630"/>
          </a:xfrm>
          <a:prstGeom prst="rect">
            <a:avLst/>
          </a:prstGeom>
          <a:solidFill>
            <a:schemeClr val="bg1">
              <a:alpha val="93000"/>
            </a:schemeClr>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片占位符 4">
            <a:extLst>
              <a:ext uri="{FF2B5EF4-FFF2-40B4-BE49-F238E27FC236}">
                <a16:creationId xmlns="" xmlns:a16="http://schemas.microsoft.com/office/drawing/2014/main" id="{45F4381B-7032-440B-81A9-F65DAE12AB3B}"/>
              </a:ext>
            </a:extLst>
          </p:cNvPr>
          <p:cNvSpPr>
            <a:spLocks noGrp="1"/>
          </p:cNvSpPr>
          <p:nvPr>
            <p:ph type="pic" sz="quarter" idx="13"/>
          </p:nvPr>
        </p:nvSpPr>
        <p:spPr>
          <a:xfrm>
            <a:off x="2474913" y="1839913"/>
            <a:ext cx="2946400" cy="3313112"/>
          </a:xfrm>
        </p:spPr>
        <p:txBody>
          <a:bodyPr/>
          <a:lstStyle/>
          <a:p>
            <a:endParaRPr lang="zh-CN" altLang="en-US"/>
          </a:p>
        </p:txBody>
      </p:sp>
      <p:sp>
        <p:nvSpPr>
          <p:cNvPr id="23" name="图片占位符 4">
            <a:extLst>
              <a:ext uri="{FF2B5EF4-FFF2-40B4-BE49-F238E27FC236}">
                <a16:creationId xmlns="" xmlns:a16="http://schemas.microsoft.com/office/drawing/2014/main" id="{0406A871-66D6-4261-B082-9F4ED228DFD0}"/>
              </a:ext>
            </a:extLst>
          </p:cNvPr>
          <p:cNvSpPr>
            <a:spLocks noGrp="1"/>
          </p:cNvSpPr>
          <p:nvPr>
            <p:ph type="pic" sz="quarter" idx="14"/>
          </p:nvPr>
        </p:nvSpPr>
        <p:spPr>
          <a:xfrm>
            <a:off x="6690796" y="1839913"/>
            <a:ext cx="2946400" cy="3313112"/>
          </a:xfrm>
        </p:spPr>
        <p:txBody>
          <a:bodyPr/>
          <a:lstStyle/>
          <a:p>
            <a:endParaRPr lang="zh-CN" altLang="en-US" dirty="0"/>
          </a:p>
        </p:txBody>
      </p:sp>
      <p:sp>
        <p:nvSpPr>
          <p:cNvPr id="24" name="文本框 23">
            <a:extLst>
              <a:ext uri="{FF2B5EF4-FFF2-40B4-BE49-F238E27FC236}">
                <a16:creationId xmlns="" xmlns:a16="http://schemas.microsoft.com/office/drawing/2014/main" id="{CF6C9A98-BB0E-4AD4-A33E-EAC96514CDDE}"/>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25" name="文本框 24">
            <a:extLst>
              <a:ext uri="{FF2B5EF4-FFF2-40B4-BE49-F238E27FC236}">
                <a16:creationId xmlns="" xmlns:a16="http://schemas.microsoft.com/office/drawing/2014/main" id="{D3886361-D9D5-4AE1-ACA0-57CC209D3AB2}"/>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26" name="文本框 25">
            <a:extLst>
              <a:ext uri="{FF2B5EF4-FFF2-40B4-BE49-F238E27FC236}">
                <a16:creationId xmlns="" xmlns:a16="http://schemas.microsoft.com/office/drawing/2014/main" id="{69B7CA31-0E10-48F2-AE95-4F38E4EB2ED1}"/>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27" name="文本框 26">
            <a:extLst>
              <a:ext uri="{FF2B5EF4-FFF2-40B4-BE49-F238E27FC236}">
                <a16:creationId xmlns="" xmlns:a16="http://schemas.microsoft.com/office/drawing/2014/main" id="{BA108B63-DEAF-4805-AAF0-720B05A51BDA}"/>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28" name="文本框 27">
            <a:extLst>
              <a:ext uri="{FF2B5EF4-FFF2-40B4-BE49-F238E27FC236}">
                <a16:creationId xmlns="" xmlns:a16="http://schemas.microsoft.com/office/drawing/2014/main" id="{288E5FDE-7293-481C-A126-9C76C253214D}"/>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32185936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4" name="矩形 13">
            <a:extLst>
              <a:ext uri="{FF2B5EF4-FFF2-40B4-BE49-F238E27FC236}">
                <a16:creationId xmlns="" xmlns:a16="http://schemas.microsoft.com/office/drawing/2014/main" id="{3A4D43B2-23F9-41F3-9EDE-2E9242F2B47A}"/>
              </a:ext>
            </a:extLst>
          </p:cNvPr>
          <p:cNvSpPr/>
          <p:nvPr userDrawn="1"/>
        </p:nvSpPr>
        <p:spPr>
          <a:xfrm>
            <a:off x="5547193" y="2064239"/>
            <a:ext cx="5772150" cy="3590925"/>
          </a:xfrm>
          <a:prstGeom prst="rect">
            <a:avLst/>
          </a:prstGeom>
          <a:solidFill>
            <a:schemeClr val="bg1"/>
          </a:solidFill>
          <a:ln>
            <a:solidFill>
              <a:schemeClr val="accent1"/>
            </a:solidFill>
          </a:ln>
          <a:effectLst>
            <a:outerShdw blurRad="177800" sx="102000" sy="102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 xmlns:a16="http://schemas.microsoft.com/office/drawing/2014/main" id="{E2BB5461-DA57-4BAC-ACCF-9F5C8D8ADEEB}"/>
              </a:ext>
            </a:extLst>
          </p:cNvPr>
          <p:cNvSpPr>
            <a:spLocks noGrp="1"/>
          </p:cNvSpPr>
          <p:nvPr>
            <p:ph type="pic" sz="quarter" idx="13"/>
          </p:nvPr>
        </p:nvSpPr>
        <p:spPr>
          <a:xfrm>
            <a:off x="5464334" y="1968500"/>
            <a:ext cx="5811679" cy="3590925"/>
          </a:xfrm>
        </p:spPr>
        <p:txBody>
          <a:bodyPr/>
          <a:lstStyle/>
          <a:p>
            <a:endParaRPr lang="zh-CN" altLang="en-US"/>
          </a:p>
        </p:txBody>
      </p:sp>
      <p:sp>
        <p:nvSpPr>
          <p:cNvPr id="18" name="文本框 17">
            <a:extLst>
              <a:ext uri="{FF2B5EF4-FFF2-40B4-BE49-F238E27FC236}">
                <a16:creationId xmlns="" xmlns:a16="http://schemas.microsoft.com/office/drawing/2014/main" id="{256D73C1-5869-453B-A0D1-9AED94EA7B90}"/>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9" name="文本框 18">
            <a:extLst>
              <a:ext uri="{FF2B5EF4-FFF2-40B4-BE49-F238E27FC236}">
                <a16:creationId xmlns="" xmlns:a16="http://schemas.microsoft.com/office/drawing/2014/main" id="{86DA2689-BC5C-4792-9D60-290E575700AB}"/>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20" name="文本框 19">
            <a:extLst>
              <a:ext uri="{FF2B5EF4-FFF2-40B4-BE49-F238E27FC236}">
                <a16:creationId xmlns="" xmlns:a16="http://schemas.microsoft.com/office/drawing/2014/main" id="{A8201878-3310-4B34-BA4C-5C90E461D146}"/>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21" name="文本框 20">
            <a:extLst>
              <a:ext uri="{FF2B5EF4-FFF2-40B4-BE49-F238E27FC236}">
                <a16:creationId xmlns="" xmlns:a16="http://schemas.microsoft.com/office/drawing/2014/main" id="{C52F904E-A407-4CBF-8AB4-B2D5687AA6C7}"/>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22" name="文本框 21">
            <a:extLst>
              <a:ext uri="{FF2B5EF4-FFF2-40B4-BE49-F238E27FC236}">
                <a16:creationId xmlns="" xmlns:a16="http://schemas.microsoft.com/office/drawing/2014/main" id="{35F6097D-EA9F-4960-A1DA-34C94B765559}"/>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17870965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9" name="矩形 48">
            <a:extLst>
              <a:ext uri="{FF2B5EF4-FFF2-40B4-BE49-F238E27FC236}">
                <a16:creationId xmlns="" xmlns:a16="http://schemas.microsoft.com/office/drawing/2014/main" id="{28A75B5C-4B84-4928-A441-2F1DFB3A7514}"/>
              </a:ext>
            </a:extLst>
          </p:cNvPr>
          <p:cNvSpPr/>
          <p:nvPr userDrawn="1"/>
        </p:nvSpPr>
        <p:spPr>
          <a:xfrm>
            <a:off x="-38704" y="-21771"/>
            <a:ext cx="12269408" cy="6901542"/>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c14e414f-e1f5-4526-bdda-4f11ab72e38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A8338F66-657F-45AB-B946-E63A3051FDE9}"/>
              </a:ext>
            </a:extLst>
          </p:cNvPr>
          <p:cNvGrpSpPr>
            <a:grpSpLocks noChangeAspect="1"/>
          </p:cNvGrpSpPr>
          <p:nvPr userDrawn="1">
            <p:custDataLst>
              <p:tags r:id="rId1"/>
            </p:custDataLst>
          </p:nvPr>
        </p:nvGrpSpPr>
        <p:grpSpPr>
          <a:xfrm>
            <a:off x="323851" y="320676"/>
            <a:ext cx="1308971" cy="365125"/>
            <a:chOff x="2804659" y="2507766"/>
            <a:chExt cx="6582683" cy="1836175"/>
          </a:xfrm>
        </p:grpSpPr>
        <p:sp>
          <p:nvSpPr>
            <p:cNvPr id="7" name="íSļíḋè">
              <a:extLst>
                <a:ext uri="{FF2B5EF4-FFF2-40B4-BE49-F238E27FC236}">
                  <a16:creationId xmlns="" xmlns:a16="http://schemas.microsoft.com/office/drawing/2014/main" id="{EC65180B-7FD5-42CD-B2CD-7D7F419A70E8}"/>
                </a:ext>
              </a:extLst>
            </p:cNvPr>
            <p:cNvSpPr/>
            <p:nvPr/>
          </p:nvSpPr>
          <p:spPr bwMode="auto">
            <a:xfrm>
              <a:off x="4391088" y="2711034"/>
              <a:ext cx="1168482" cy="808426"/>
            </a:xfrm>
            <a:custGeom>
              <a:avLst/>
              <a:gdLst>
                <a:gd name="T0" fmla="*/ 107 w 381"/>
                <a:gd name="T1" fmla="*/ 49 h 263"/>
                <a:gd name="T2" fmla="*/ 179 w 381"/>
                <a:gd name="T3" fmla="*/ 50 h 263"/>
                <a:gd name="T4" fmla="*/ 267 w 381"/>
                <a:gd name="T5" fmla="*/ 14 h 263"/>
                <a:gd name="T6" fmla="*/ 293 w 381"/>
                <a:gd name="T7" fmla="*/ 52 h 263"/>
                <a:gd name="T8" fmla="*/ 248 w 381"/>
                <a:gd name="T9" fmla="*/ 80 h 263"/>
                <a:gd name="T10" fmla="*/ 248 w 381"/>
                <a:gd name="T11" fmla="*/ 109 h 263"/>
                <a:gd name="T12" fmla="*/ 333 w 381"/>
                <a:gd name="T13" fmla="*/ 120 h 263"/>
                <a:gd name="T14" fmla="*/ 306 w 381"/>
                <a:gd name="T15" fmla="*/ 202 h 263"/>
                <a:gd name="T16" fmla="*/ 284 w 381"/>
                <a:gd name="T17" fmla="*/ 247 h 263"/>
                <a:gd name="T18" fmla="*/ 284 w 381"/>
                <a:gd name="T19" fmla="*/ 261 h 263"/>
                <a:gd name="T20" fmla="*/ 201 w 381"/>
                <a:gd name="T21" fmla="*/ 200 h 263"/>
                <a:gd name="T22" fmla="*/ 209 w 381"/>
                <a:gd name="T23" fmla="*/ 157 h 263"/>
                <a:gd name="T24" fmla="*/ 204 w 381"/>
                <a:gd name="T25" fmla="*/ 153 h 263"/>
                <a:gd name="T26" fmla="*/ 183 w 381"/>
                <a:gd name="T27" fmla="*/ 154 h 263"/>
                <a:gd name="T28" fmla="*/ 174 w 381"/>
                <a:gd name="T29" fmla="*/ 157 h 263"/>
                <a:gd name="T30" fmla="*/ 172 w 381"/>
                <a:gd name="T31" fmla="*/ 161 h 263"/>
                <a:gd name="T32" fmla="*/ 171 w 381"/>
                <a:gd name="T33" fmla="*/ 161 h 263"/>
                <a:gd name="T34" fmla="*/ 165 w 381"/>
                <a:gd name="T35" fmla="*/ 194 h 263"/>
                <a:gd name="T36" fmla="*/ 152 w 381"/>
                <a:gd name="T37" fmla="*/ 211 h 263"/>
                <a:gd name="T38" fmla="*/ 143 w 381"/>
                <a:gd name="T39" fmla="*/ 198 h 263"/>
                <a:gd name="T40" fmla="*/ 143 w 381"/>
                <a:gd name="T41" fmla="*/ 191 h 263"/>
                <a:gd name="T42" fmla="*/ 107 w 381"/>
                <a:gd name="T43" fmla="*/ 190 h 263"/>
                <a:gd name="T44" fmla="*/ 107 w 381"/>
                <a:gd name="T45" fmla="*/ 207 h 263"/>
                <a:gd name="T46" fmla="*/ 117 w 381"/>
                <a:gd name="T47" fmla="*/ 233 h 263"/>
                <a:gd name="T48" fmla="*/ 143 w 381"/>
                <a:gd name="T49" fmla="*/ 239 h 263"/>
                <a:gd name="T50" fmla="*/ 192 w 381"/>
                <a:gd name="T51" fmla="*/ 242 h 263"/>
                <a:gd name="T52" fmla="*/ 187 w 381"/>
                <a:gd name="T53" fmla="*/ 263 h 263"/>
                <a:gd name="T54" fmla="*/ 97 w 381"/>
                <a:gd name="T55" fmla="*/ 263 h 263"/>
                <a:gd name="T56" fmla="*/ 4 w 381"/>
                <a:gd name="T57" fmla="*/ 173 h 263"/>
                <a:gd name="T58" fmla="*/ 5 w 381"/>
                <a:gd name="T59" fmla="*/ 164 h 263"/>
                <a:gd name="T60" fmla="*/ 44 w 381"/>
                <a:gd name="T61" fmla="*/ 116 h 263"/>
                <a:gd name="T62" fmla="*/ 54 w 381"/>
                <a:gd name="T63" fmla="*/ 120 h 263"/>
                <a:gd name="T64" fmla="*/ 49 w 381"/>
                <a:gd name="T65" fmla="*/ 130 h 263"/>
                <a:gd name="T66" fmla="*/ 50 w 381"/>
                <a:gd name="T67" fmla="*/ 173 h 263"/>
                <a:gd name="T68" fmla="*/ 123 w 381"/>
                <a:gd name="T69" fmla="*/ 159 h 263"/>
                <a:gd name="T70" fmla="*/ 142 w 381"/>
                <a:gd name="T71" fmla="*/ 141 h 263"/>
                <a:gd name="T72" fmla="*/ 144 w 381"/>
                <a:gd name="T73" fmla="*/ 75 h 263"/>
                <a:gd name="T74" fmla="*/ 100 w 381"/>
                <a:gd name="T75" fmla="*/ 74 h 263"/>
                <a:gd name="T76" fmla="*/ 107 w 381"/>
                <a:gd name="T77" fmla="*/ 49 h 263"/>
                <a:gd name="T78" fmla="*/ 188 w 381"/>
                <a:gd name="T79" fmla="*/ 134 h 263"/>
                <a:gd name="T80" fmla="*/ 207 w 381"/>
                <a:gd name="T81" fmla="*/ 133 h 263"/>
                <a:gd name="T82" fmla="*/ 204 w 381"/>
                <a:gd name="T83" fmla="*/ 82 h 263"/>
                <a:gd name="T84" fmla="*/ 175 w 381"/>
                <a:gd name="T85" fmla="*/ 100 h 263"/>
                <a:gd name="T86" fmla="*/ 188 w 381"/>
                <a:gd name="T87" fmla="*/ 134 h 263"/>
                <a:gd name="T88" fmla="*/ 219 w 381"/>
                <a:gd name="T89" fmla="*/ 217 h 263"/>
                <a:gd name="T90" fmla="*/ 231 w 381"/>
                <a:gd name="T91" fmla="*/ 217 h 263"/>
                <a:gd name="T92" fmla="*/ 325 w 381"/>
                <a:gd name="T93" fmla="*/ 158 h 263"/>
                <a:gd name="T94" fmla="*/ 297 w 381"/>
                <a:gd name="T95" fmla="*/ 125 h 263"/>
                <a:gd name="T96" fmla="*/ 219 w 381"/>
                <a:gd name="T97" fmla="*/ 21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1" h="263">
                  <a:moveTo>
                    <a:pt x="107" y="49"/>
                  </a:moveTo>
                  <a:cubicBezTo>
                    <a:pt x="131" y="49"/>
                    <a:pt x="155" y="50"/>
                    <a:pt x="179" y="50"/>
                  </a:cubicBezTo>
                  <a:cubicBezTo>
                    <a:pt x="208" y="38"/>
                    <a:pt x="238" y="27"/>
                    <a:pt x="267" y="14"/>
                  </a:cubicBezTo>
                  <a:cubicBezTo>
                    <a:pt x="298" y="0"/>
                    <a:pt x="325" y="29"/>
                    <a:pt x="293" y="52"/>
                  </a:cubicBezTo>
                  <a:cubicBezTo>
                    <a:pt x="275" y="65"/>
                    <a:pt x="251" y="77"/>
                    <a:pt x="248" y="80"/>
                  </a:cubicBezTo>
                  <a:cubicBezTo>
                    <a:pt x="247" y="90"/>
                    <a:pt x="249" y="99"/>
                    <a:pt x="248" y="109"/>
                  </a:cubicBezTo>
                  <a:cubicBezTo>
                    <a:pt x="281" y="108"/>
                    <a:pt x="314" y="104"/>
                    <a:pt x="333" y="120"/>
                  </a:cubicBezTo>
                  <a:cubicBezTo>
                    <a:pt x="381" y="159"/>
                    <a:pt x="353" y="164"/>
                    <a:pt x="306" y="202"/>
                  </a:cubicBezTo>
                  <a:cubicBezTo>
                    <a:pt x="250" y="230"/>
                    <a:pt x="201" y="242"/>
                    <a:pt x="284" y="247"/>
                  </a:cubicBezTo>
                  <a:cubicBezTo>
                    <a:pt x="284" y="252"/>
                    <a:pt x="284" y="257"/>
                    <a:pt x="284" y="261"/>
                  </a:cubicBezTo>
                  <a:cubicBezTo>
                    <a:pt x="238" y="256"/>
                    <a:pt x="189" y="252"/>
                    <a:pt x="201" y="200"/>
                  </a:cubicBezTo>
                  <a:cubicBezTo>
                    <a:pt x="204" y="187"/>
                    <a:pt x="209" y="170"/>
                    <a:pt x="209" y="157"/>
                  </a:cubicBezTo>
                  <a:cubicBezTo>
                    <a:pt x="209" y="152"/>
                    <a:pt x="208" y="153"/>
                    <a:pt x="204" y="153"/>
                  </a:cubicBezTo>
                  <a:cubicBezTo>
                    <a:pt x="197" y="153"/>
                    <a:pt x="190" y="154"/>
                    <a:pt x="183" y="154"/>
                  </a:cubicBezTo>
                  <a:cubicBezTo>
                    <a:pt x="178" y="154"/>
                    <a:pt x="177" y="153"/>
                    <a:pt x="174" y="157"/>
                  </a:cubicBezTo>
                  <a:cubicBezTo>
                    <a:pt x="173" y="158"/>
                    <a:pt x="172" y="159"/>
                    <a:pt x="172" y="161"/>
                  </a:cubicBezTo>
                  <a:cubicBezTo>
                    <a:pt x="172" y="161"/>
                    <a:pt x="171" y="161"/>
                    <a:pt x="171" y="161"/>
                  </a:cubicBezTo>
                  <a:cubicBezTo>
                    <a:pt x="167" y="171"/>
                    <a:pt x="166" y="184"/>
                    <a:pt x="165" y="194"/>
                  </a:cubicBezTo>
                  <a:cubicBezTo>
                    <a:pt x="164" y="207"/>
                    <a:pt x="161" y="215"/>
                    <a:pt x="152" y="211"/>
                  </a:cubicBezTo>
                  <a:cubicBezTo>
                    <a:pt x="146" y="208"/>
                    <a:pt x="144" y="205"/>
                    <a:pt x="143" y="198"/>
                  </a:cubicBezTo>
                  <a:cubicBezTo>
                    <a:pt x="143" y="195"/>
                    <a:pt x="143" y="192"/>
                    <a:pt x="143" y="191"/>
                  </a:cubicBezTo>
                  <a:cubicBezTo>
                    <a:pt x="131" y="190"/>
                    <a:pt x="119" y="191"/>
                    <a:pt x="107" y="190"/>
                  </a:cubicBezTo>
                  <a:cubicBezTo>
                    <a:pt x="107" y="196"/>
                    <a:pt x="107" y="201"/>
                    <a:pt x="107" y="207"/>
                  </a:cubicBezTo>
                  <a:cubicBezTo>
                    <a:pt x="107" y="221"/>
                    <a:pt x="105" y="223"/>
                    <a:pt x="117" y="233"/>
                  </a:cubicBezTo>
                  <a:cubicBezTo>
                    <a:pt x="123" y="239"/>
                    <a:pt x="129" y="239"/>
                    <a:pt x="143" y="239"/>
                  </a:cubicBezTo>
                  <a:cubicBezTo>
                    <a:pt x="167" y="239"/>
                    <a:pt x="188" y="235"/>
                    <a:pt x="192" y="242"/>
                  </a:cubicBezTo>
                  <a:cubicBezTo>
                    <a:pt x="198" y="250"/>
                    <a:pt x="197" y="263"/>
                    <a:pt x="187" y="263"/>
                  </a:cubicBezTo>
                  <a:cubicBezTo>
                    <a:pt x="97" y="263"/>
                    <a:pt x="97" y="263"/>
                    <a:pt x="97" y="263"/>
                  </a:cubicBezTo>
                  <a:cubicBezTo>
                    <a:pt x="68" y="263"/>
                    <a:pt x="33" y="222"/>
                    <a:pt x="4" y="173"/>
                  </a:cubicBezTo>
                  <a:cubicBezTo>
                    <a:pt x="1" y="169"/>
                    <a:pt x="0" y="169"/>
                    <a:pt x="5" y="164"/>
                  </a:cubicBezTo>
                  <a:cubicBezTo>
                    <a:pt x="18" y="147"/>
                    <a:pt x="31" y="132"/>
                    <a:pt x="44" y="116"/>
                  </a:cubicBezTo>
                  <a:cubicBezTo>
                    <a:pt x="48" y="117"/>
                    <a:pt x="51" y="119"/>
                    <a:pt x="54" y="120"/>
                  </a:cubicBezTo>
                  <a:cubicBezTo>
                    <a:pt x="52" y="123"/>
                    <a:pt x="50" y="127"/>
                    <a:pt x="49" y="130"/>
                  </a:cubicBezTo>
                  <a:cubicBezTo>
                    <a:pt x="39" y="145"/>
                    <a:pt x="36" y="160"/>
                    <a:pt x="50" y="173"/>
                  </a:cubicBezTo>
                  <a:cubicBezTo>
                    <a:pt x="72" y="195"/>
                    <a:pt x="85" y="174"/>
                    <a:pt x="123" y="159"/>
                  </a:cubicBezTo>
                  <a:cubicBezTo>
                    <a:pt x="130" y="153"/>
                    <a:pt x="136" y="147"/>
                    <a:pt x="142" y="141"/>
                  </a:cubicBezTo>
                  <a:cubicBezTo>
                    <a:pt x="143" y="119"/>
                    <a:pt x="143" y="97"/>
                    <a:pt x="144" y="75"/>
                  </a:cubicBezTo>
                  <a:cubicBezTo>
                    <a:pt x="129" y="74"/>
                    <a:pt x="114" y="74"/>
                    <a:pt x="100" y="74"/>
                  </a:cubicBezTo>
                  <a:cubicBezTo>
                    <a:pt x="102" y="65"/>
                    <a:pt x="104" y="57"/>
                    <a:pt x="107" y="49"/>
                  </a:cubicBezTo>
                  <a:close/>
                  <a:moveTo>
                    <a:pt x="188" y="134"/>
                  </a:moveTo>
                  <a:cubicBezTo>
                    <a:pt x="194" y="133"/>
                    <a:pt x="201" y="134"/>
                    <a:pt x="207" y="133"/>
                  </a:cubicBezTo>
                  <a:cubicBezTo>
                    <a:pt x="217" y="109"/>
                    <a:pt x="212" y="87"/>
                    <a:pt x="204" y="82"/>
                  </a:cubicBezTo>
                  <a:cubicBezTo>
                    <a:pt x="187" y="71"/>
                    <a:pt x="174" y="84"/>
                    <a:pt x="175" y="100"/>
                  </a:cubicBezTo>
                  <a:cubicBezTo>
                    <a:pt x="175" y="112"/>
                    <a:pt x="183" y="124"/>
                    <a:pt x="188" y="134"/>
                  </a:cubicBezTo>
                  <a:close/>
                  <a:moveTo>
                    <a:pt x="219" y="217"/>
                  </a:moveTo>
                  <a:cubicBezTo>
                    <a:pt x="223" y="217"/>
                    <a:pt x="227" y="217"/>
                    <a:pt x="231" y="217"/>
                  </a:cubicBezTo>
                  <a:cubicBezTo>
                    <a:pt x="264" y="212"/>
                    <a:pt x="303" y="186"/>
                    <a:pt x="325" y="158"/>
                  </a:cubicBezTo>
                  <a:cubicBezTo>
                    <a:pt x="334" y="132"/>
                    <a:pt x="315" y="125"/>
                    <a:pt x="297" y="125"/>
                  </a:cubicBezTo>
                  <a:cubicBezTo>
                    <a:pt x="239" y="123"/>
                    <a:pt x="216" y="172"/>
                    <a:pt x="219" y="2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8" name="ïṣľîḑe">
              <a:extLst>
                <a:ext uri="{FF2B5EF4-FFF2-40B4-BE49-F238E27FC236}">
                  <a16:creationId xmlns="" xmlns:a16="http://schemas.microsoft.com/office/drawing/2014/main" id="{C9FAE5B0-8591-4013-BD91-B67838259D10}"/>
                </a:ext>
              </a:extLst>
            </p:cNvPr>
            <p:cNvSpPr/>
            <p:nvPr/>
          </p:nvSpPr>
          <p:spPr bwMode="auto">
            <a:xfrm>
              <a:off x="5710986" y="2593523"/>
              <a:ext cx="976469" cy="1096878"/>
            </a:xfrm>
            <a:custGeom>
              <a:avLst/>
              <a:gdLst>
                <a:gd name="T0" fmla="*/ 173 w 328"/>
                <a:gd name="T1" fmla="*/ 74 h 367"/>
                <a:gd name="T2" fmla="*/ 193 w 328"/>
                <a:gd name="T3" fmla="*/ 1 h 367"/>
                <a:gd name="T4" fmla="*/ 198 w 328"/>
                <a:gd name="T5" fmla="*/ 62 h 367"/>
                <a:gd name="T6" fmla="*/ 234 w 328"/>
                <a:gd name="T7" fmla="*/ 19 h 367"/>
                <a:gd name="T8" fmla="*/ 236 w 328"/>
                <a:gd name="T9" fmla="*/ 3 h 367"/>
                <a:gd name="T10" fmla="*/ 255 w 328"/>
                <a:gd name="T11" fmla="*/ 11 h 367"/>
                <a:gd name="T12" fmla="*/ 258 w 328"/>
                <a:gd name="T13" fmla="*/ 63 h 367"/>
                <a:gd name="T14" fmla="*/ 223 w 328"/>
                <a:gd name="T15" fmla="*/ 92 h 367"/>
                <a:gd name="T16" fmla="*/ 195 w 328"/>
                <a:gd name="T17" fmla="*/ 104 h 367"/>
                <a:gd name="T18" fmla="*/ 195 w 328"/>
                <a:gd name="T19" fmla="*/ 134 h 367"/>
                <a:gd name="T20" fmla="*/ 321 w 328"/>
                <a:gd name="T21" fmla="*/ 155 h 367"/>
                <a:gd name="T22" fmla="*/ 257 w 328"/>
                <a:gd name="T23" fmla="*/ 334 h 367"/>
                <a:gd name="T24" fmla="*/ 237 w 328"/>
                <a:gd name="T25" fmla="*/ 338 h 367"/>
                <a:gd name="T26" fmla="*/ 205 w 328"/>
                <a:gd name="T27" fmla="*/ 305 h 367"/>
                <a:gd name="T28" fmla="*/ 181 w 328"/>
                <a:gd name="T29" fmla="*/ 305 h 367"/>
                <a:gd name="T30" fmla="*/ 179 w 328"/>
                <a:gd name="T31" fmla="*/ 367 h 367"/>
                <a:gd name="T32" fmla="*/ 158 w 328"/>
                <a:gd name="T33" fmla="*/ 367 h 367"/>
                <a:gd name="T34" fmla="*/ 158 w 328"/>
                <a:gd name="T35" fmla="*/ 321 h 367"/>
                <a:gd name="T36" fmla="*/ 123 w 328"/>
                <a:gd name="T37" fmla="*/ 315 h 367"/>
                <a:gd name="T38" fmla="*/ 122 w 328"/>
                <a:gd name="T39" fmla="*/ 263 h 367"/>
                <a:gd name="T40" fmla="*/ 164 w 328"/>
                <a:gd name="T41" fmla="*/ 256 h 367"/>
                <a:gd name="T42" fmla="*/ 207 w 328"/>
                <a:gd name="T43" fmla="*/ 199 h 367"/>
                <a:gd name="T44" fmla="*/ 154 w 328"/>
                <a:gd name="T45" fmla="*/ 231 h 367"/>
                <a:gd name="T46" fmla="*/ 132 w 328"/>
                <a:gd name="T47" fmla="*/ 231 h 367"/>
                <a:gd name="T48" fmla="*/ 91 w 328"/>
                <a:gd name="T49" fmla="*/ 209 h 367"/>
                <a:gd name="T50" fmla="*/ 88 w 328"/>
                <a:gd name="T51" fmla="*/ 302 h 367"/>
                <a:gd name="T52" fmla="*/ 91 w 328"/>
                <a:gd name="T53" fmla="*/ 162 h 367"/>
                <a:gd name="T54" fmla="*/ 92 w 328"/>
                <a:gd name="T55" fmla="*/ 178 h 367"/>
                <a:gd name="T56" fmla="*/ 117 w 328"/>
                <a:gd name="T57" fmla="*/ 178 h 367"/>
                <a:gd name="T58" fmla="*/ 155 w 328"/>
                <a:gd name="T59" fmla="*/ 150 h 367"/>
                <a:gd name="T60" fmla="*/ 156 w 328"/>
                <a:gd name="T61" fmla="*/ 122 h 367"/>
                <a:gd name="T62" fmla="*/ 131 w 328"/>
                <a:gd name="T63" fmla="*/ 97 h 367"/>
                <a:gd name="T64" fmla="*/ 111 w 328"/>
                <a:gd name="T65" fmla="*/ 88 h 367"/>
                <a:gd name="T66" fmla="*/ 110 w 328"/>
                <a:gd name="T67" fmla="*/ 81 h 367"/>
                <a:gd name="T68" fmla="*/ 111 w 328"/>
                <a:gd name="T69" fmla="*/ 75 h 367"/>
                <a:gd name="T70" fmla="*/ 116 w 328"/>
                <a:gd name="T71" fmla="*/ 66 h 367"/>
                <a:gd name="T72" fmla="*/ 123 w 328"/>
                <a:gd name="T73" fmla="*/ 71 h 367"/>
                <a:gd name="T74" fmla="*/ 173 w 328"/>
                <a:gd name="T75" fmla="*/ 74 h 367"/>
                <a:gd name="T76" fmla="*/ 143 w 328"/>
                <a:gd name="T77" fmla="*/ 272 h 367"/>
                <a:gd name="T78" fmla="*/ 145 w 328"/>
                <a:gd name="T79" fmla="*/ 300 h 367"/>
                <a:gd name="T80" fmla="*/ 161 w 328"/>
                <a:gd name="T81" fmla="*/ 270 h 367"/>
                <a:gd name="T82" fmla="*/ 143 w 328"/>
                <a:gd name="T83" fmla="*/ 272 h 367"/>
                <a:gd name="T84" fmla="*/ 196 w 328"/>
                <a:gd name="T85" fmla="*/ 283 h 367"/>
                <a:gd name="T86" fmla="*/ 184 w 328"/>
                <a:gd name="T87" fmla="*/ 276 h 367"/>
                <a:gd name="T88" fmla="*/ 196 w 328"/>
                <a:gd name="T89" fmla="*/ 283 h 367"/>
                <a:gd name="T90" fmla="*/ 152 w 328"/>
                <a:gd name="T91" fmla="*/ 183 h 367"/>
                <a:gd name="T92" fmla="*/ 153 w 328"/>
                <a:gd name="T93" fmla="*/ 202 h 367"/>
                <a:gd name="T94" fmla="*/ 238 w 328"/>
                <a:gd name="T95" fmla="*/ 175 h 367"/>
                <a:gd name="T96" fmla="*/ 215 w 328"/>
                <a:gd name="T97" fmla="*/ 211 h 367"/>
                <a:gd name="T98" fmla="*/ 215 w 328"/>
                <a:gd name="T99" fmla="*/ 261 h 367"/>
                <a:gd name="T100" fmla="*/ 224 w 328"/>
                <a:gd name="T101" fmla="*/ 260 h 367"/>
                <a:gd name="T102" fmla="*/ 236 w 328"/>
                <a:gd name="T103" fmla="*/ 266 h 367"/>
                <a:gd name="T104" fmla="*/ 216 w 328"/>
                <a:gd name="T105" fmla="*/ 298 h 367"/>
                <a:gd name="T106" fmla="*/ 232 w 328"/>
                <a:gd name="T107" fmla="*/ 314 h 367"/>
                <a:gd name="T108" fmla="*/ 253 w 328"/>
                <a:gd name="T109" fmla="*/ 312 h 367"/>
                <a:gd name="T110" fmla="*/ 292 w 328"/>
                <a:gd name="T111" fmla="*/ 246 h 367"/>
                <a:gd name="T112" fmla="*/ 265 w 328"/>
                <a:gd name="T113" fmla="*/ 146 h 367"/>
                <a:gd name="T114" fmla="*/ 231 w 328"/>
                <a:gd name="T115" fmla="*/ 147 h 367"/>
                <a:gd name="T116" fmla="*/ 172 w 328"/>
                <a:gd name="T117" fmla="*/ 168 h 367"/>
                <a:gd name="T118" fmla="*/ 152 w 328"/>
                <a:gd name="T119" fmla="*/ 18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8" h="367">
                  <a:moveTo>
                    <a:pt x="173" y="74"/>
                  </a:moveTo>
                  <a:cubicBezTo>
                    <a:pt x="176" y="65"/>
                    <a:pt x="180" y="0"/>
                    <a:pt x="193" y="1"/>
                  </a:cubicBezTo>
                  <a:cubicBezTo>
                    <a:pt x="219" y="4"/>
                    <a:pt x="202" y="45"/>
                    <a:pt x="198" y="62"/>
                  </a:cubicBezTo>
                  <a:cubicBezTo>
                    <a:pt x="235" y="67"/>
                    <a:pt x="233" y="44"/>
                    <a:pt x="234" y="19"/>
                  </a:cubicBezTo>
                  <a:cubicBezTo>
                    <a:pt x="234" y="14"/>
                    <a:pt x="235" y="8"/>
                    <a:pt x="236" y="3"/>
                  </a:cubicBezTo>
                  <a:cubicBezTo>
                    <a:pt x="242" y="2"/>
                    <a:pt x="250" y="6"/>
                    <a:pt x="255" y="11"/>
                  </a:cubicBezTo>
                  <a:cubicBezTo>
                    <a:pt x="263" y="19"/>
                    <a:pt x="264" y="54"/>
                    <a:pt x="258" y="63"/>
                  </a:cubicBezTo>
                  <a:cubicBezTo>
                    <a:pt x="252" y="73"/>
                    <a:pt x="237" y="84"/>
                    <a:pt x="223" y="92"/>
                  </a:cubicBezTo>
                  <a:cubicBezTo>
                    <a:pt x="211" y="98"/>
                    <a:pt x="200" y="102"/>
                    <a:pt x="195" y="104"/>
                  </a:cubicBezTo>
                  <a:cubicBezTo>
                    <a:pt x="194" y="113"/>
                    <a:pt x="196" y="126"/>
                    <a:pt x="195" y="134"/>
                  </a:cubicBezTo>
                  <a:cubicBezTo>
                    <a:pt x="262" y="130"/>
                    <a:pt x="287" y="118"/>
                    <a:pt x="321" y="155"/>
                  </a:cubicBezTo>
                  <a:cubicBezTo>
                    <a:pt x="328" y="230"/>
                    <a:pt x="306" y="276"/>
                    <a:pt x="257" y="334"/>
                  </a:cubicBezTo>
                  <a:cubicBezTo>
                    <a:pt x="251" y="341"/>
                    <a:pt x="245" y="343"/>
                    <a:pt x="237" y="338"/>
                  </a:cubicBezTo>
                  <a:cubicBezTo>
                    <a:pt x="223" y="331"/>
                    <a:pt x="216" y="314"/>
                    <a:pt x="205" y="305"/>
                  </a:cubicBezTo>
                  <a:cubicBezTo>
                    <a:pt x="181" y="305"/>
                    <a:pt x="181" y="305"/>
                    <a:pt x="181" y="305"/>
                  </a:cubicBezTo>
                  <a:cubicBezTo>
                    <a:pt x="180" y="326"/>
                    <a:pt x="180" y="345"/>
                    <a:pt x="179" y="367"/>
                  </a:cubicBezTo>
                  <a:cubicBezTo>
                    <a:pt x="172" y="367"/>
                    <a:pt x="166" y="367"/>
                    <a:pt x="158" y="367"/>
                  </a:cubicBezTo>
                  <a:cubicBezTo>
                    <a:pt x="158" y="321"/>
                    <a:pt x="158" y="321"/>
                    <a:pt x="158" y="321"/>
                  </a:cubicBezTo>
                  <a:cubicBezTo>
                    <a:pt x="149" y="328"/>
                    <a:pt x="130" y="320"/>
                    <a:pt x="123" y="315"/>
                  </a:cubicBezTo>
                  <a:cubicBezTo>
                    <a:pt x="118" y="311"/>
                    <a:pt x="118" y="268"/>
                    <a:pt x="122" y="263"/>
                  </a:cubicBezTo>
                  <a:cubicBezTo>
                    <a:pt x="128" y="256"/>
                    <a:pt x="149" y="261"/>
                    <a:pt x="164" y="256"/>
                  </a:cubicBezTo>
                  <a:cubicBezTo>
                    <a:pt x="181" y="249"/>
                    <a:pt x="201" y="216"/>
                    <a:pt x="207" y="199"/>
                  </a:cubicBezTo>
                  <a:cubicBezTo>
                    <a:pt x="220" y="157"/>
                    <a:pt x="156" y="229"/>
                    <a:pt x="154" y="231"/>
                  </a:cubicBezTo>
                  <a:cubicBezTo>
                    <a:pt x="146" y="232"/>
                    <a:pt x="140" y="231"/>
                    <a:pt x="132" y="231"/>
                  </a:cubicBezTo>
                  <a:cubicBezTo>
                    <a:pt x="137" y="185"/>
                    <a:pt x="133" y="179"/>
                    <a:pt x="91" y="209"/>
                  </a:cubicBezTo>
                  <a:cubicBezTo>
                    <a:pt x="88" y="240"/>
                    <a:pt x="91" y="271"/>
                    <a:pt x="88" y="302"/>
                  </a:cubicBezTo>
                  <a:cubicBezTo>
                    <a:pt x="0" y="292"/>
                    <a:pt x="57" y="121"/>
                    <a:pt x="91" y="162"/>
                  </a:cubicBezTo>
                  <a:cubicBezTo>
                    <a:pt x="91" y="167"/>
                    <a:pt x="92" y="173"/>
                    <a:pt x="92" y="178"/>
                  </a:cubicBezTo>
                  <a:cubicBezTo>
                    <a:pt x="101" y="178"/>
                    <a:pt x="109" y="178"/>
                    <a:pt x="117" y="178"/>
                  </a:cubicBezTo>
                  <a:cubicBezTo>
                    <a:pt x="130" y="169"/>
                    <a:pt x="142" y="160"/>
                    <a:pt x="155" y="150"/>
                  </a:cubicBezTo>
                  <a:cubicBezTo>
                    <a:pt x="155" y="141"/>
                    <a:pt x="156" y="131"/>
                    <a:pt x="156" y="122"/>
                  </a:cubicBezTo>
                  <a:cubicBezTo>
                    <a:pt x="151" y="112"/>
                    <a:pt x="142" y="104"/>
                    <a:pt x="131" y="97"/>
                  </a:cubicBezTo>
                  <a:cubicBezTo>
                    <a:pt x="124" y="93"/>
                    <a:pt x="115" y="92"/>
                    <a:pt x="111" y="88"/>
                  </a:cubicBezTo>
                  <a:cubicBezTo>
                    <a:pt x="110" y="86"/>
                    <a:pt x="110" y="82"/>
                    <a:pt x="110" y="81"/>
                  </a:cubicBezTo>
                  <a:cubicBezTo>
                    <a:pt x="111" y="75"/>
                    <a:pt x="111" y="75"/>
                    <a:pt x="111" y="75"/>
                  </a:cubicBezTo>
                  <a:cubicBezTo>
                    <a:pt x="111" y="73"/>
                    <a:pt x="113" y="67"/>
                    <a:pt x="116" y="66"/>
                  </a:cubicBezTo>
                  <a:cubicBezTo>
                    <a:pt x="119" y="66"/>
                    <a:pt x="120" y="70"/>
                    <a:pt x="123" y="71"/>
                  </a:cubicBezTo>
                  <a:cubicBezTo>
                    <a:pt x="140" y="72"/>
                    <a:pt x="167" y="76"/>
                    <a:pt x="173" y="74"/>
                  </a:cubicBezTo>
                  <a:close/>
                  <a:moveTo>
                    <a:pt x="143" y="272"/>
                  </a:moveTo>
                  <a:cubicBezTo>
                    <a:pt x="138" y="276"/>
                    <a:pt x="140" y="292"/>
                    <a:pt x="145" y="300"/>
                  </a:cubicBezTo>
                  <a:cubicBezTo>
                    <a:pt x="164" y="317"/>
                    <a:pt x="173" y="277"/>
                    <a:pt x="161" y="270"/>
                  </a:cubicBezTo>
                  <a:cubicBezTo>
                    <a:pt x="158" y="268"/>
                    <a:pt x="150" y="266"/>
                    <a:pt x="143" y="272"/>
                  </a:cubicBezTo>
                  <a:close/>
                  <a:moveTo>
                    <a:pt x="196" y="283"/>
                  </a:moveTo>
                  <a:cubicBezTo>
                    <a:pt x="217" y="269"/>
                    <a:pt x="185" y="239"/>
                    <a:pt x="184" y="276"/>
                  </a:cubicBezTo>
                  <a:cubicBezTo>
                    <a:pt x="183" y="283"/>
                    <a:pt x="190" y="288"/>
                    <a:pt x="196" y="283"/>
                  </a:cubicBezTo>
                  <a:close/>
                  <a:moveTo>
                    <a:pt x="152" y="183"/>
                  </a:moveTo>
                  <a:cubicBezTo>
                    <a:pt x="153" y="202"/>
                    <a:pt x="153" y="202"/>
                    <a:pt x="153" y="202"/>
                  </a:cubicBezTo>
                  <a:cubicBezTo>
                    <a:pt x="188" y="177"/>
                    <a:pt x="204" y="151"/>
                    <a:pt x="238" y="175"/>
                  </a:cubicBezTo>
                  <a:cubicBezTo>
                    <a:pt x="249" y="196"/>
                    <a:pt x="235" y="202"/>
                    <a:pt x="215" y="211"/>
                  </a:cubicBezTo>
                  <a:cubicBezTo>
                    <a:pt x="215" y="261"/>
                    <a:pt x="215" y="261"/>
                    <a:pt x="215" y="261"/>
                  </a:cubicBezTo>
                  <a:cubicBezTo>
                    <a:pt x="218" y="261"/>
                    <a:pt x="221" y="260"/>
                    <a:pt x="224" y="260"/>
                  </a:cubicBezTo>
                  <a:cubicBezTo>
                    <a:pt x="232" y="260"/>
                    <a:pt x="233" y="259"/>
                    <a:pt x="236" y="266"/>
                  </a:cubicBezTo>
                  <a:cubicBezTo>
                    <a:pt x="243" y="280"/>
                    <a:pt x="229" y="286"/>
                    <a:pt x="216" y="298"/>
                  </a:cubicBezTo>
                  <a:cubicBezTo>
                    <a:pt x="219" y="308"/>
                    <a:pt x="221" y="309"/>
                    <a:pt x="232" y="314"/>
                  </a:cubicBezTo>
                  <a:cubicBezTo>
                    <a:pt x="253" y="312"/>
                    <a:pt x="253" y="312"/>
                    <a:pt x="253" y="312"/>
                  </a:cubicBezTo>
                  <a:cubicBezTo>
                    <a:pt x="271" y="289"/>
                    <a:pt x="280" y="273"/>
                    <a:pt x="292" y="246"/>
                  </a:cubicBezTo>
                  <a:cubicBezTo>
                    <a:pt x="303" y="210"/>
                    <a:pt x="325" y="145"/>
                    <a:pt x="265" y="146"/>
                  </a:cubicBezTo>
                  <a:cubicBezTo>
                    <a:pt x="231" y="147"/>
                    <a:pt x="231" y="147"/>
                    <a:pt x="231" y="147"/>
                  </a:cubicBezTo>
                  <a:cubicBezTo>
                    <a:pt x="200" y="150"/>
                    <a:pt x="196" y="148"/>
                    <a:pt x="172" y="168"/>
                  </a:cubicBezTo>
                  <a:lnTo>
                    <a:pt x="152" y="1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9" name="ïsḷiďé">
              <a:extLst>
                <a:ext uri="{FF2B5EF4-FFF2-40B4-BE49-F238E27FC236}">
                  <a16:creationId xmlns="" xmlns:a16="http://schemas.microsoft.com/office/drawing/2014/main" id="{1DC8BEA2-52AB-4559-9BE1-C3110B568E0F}"/>
                </a:ext>
              </a:extLst>
            </p:cNvPr>
            <p:cNvSpPr/>
            <p:nvPr/>
          </p:nvSpPr>
          <p:spPr bwMode="auto">
            <a:xfrm>
              <a:off x="7056527" y="2691830"/>
              <a:ext cx="730486" cy="838957"/>
            </a:xfrm>
            <a:custGeom>
              <a:avLst/>
              <a:gdLst>
                <a:gd name="T0" fmla="*/ 23 w 239"/>
                <a:gd name="T1" fmla="*/ 114 h 273"/>
                <a:gd name="T2" fmla="*/ 45 w 239"/>
                <a:gd name="T3" fmla="*/ 135 h 273"/>
                <a:gd name="T4" fmla="*/ 98 w 239"/>
                <a:gd name="T5" fmla="*/ 125 h 273"/>
                <a:gd name="T6" fmla="*/ 114 w 239"/>
                <a:gd name="T7" fmla="*/ 0 h 273"/>
                <a:gd name="T8" fmla="*/ 160 w 239"/>
                <a:gd name="T9" fmla="*/ 43 h 273"/>
                <a:gd name="T10" fmla="*/ 159 w 239"/>
                <a:gd name="T11" fmla="*/ 83 h 273"/>
                <a:gd name="T12" fmla="*/ 223 w 239"/>
                <a:gd name="T13" fmla="*/ 84 h 273"/>
                <a:gd name="T14" fmla="*/ 224 w 239"/>
                <a:gd name="T15" fmla="*/ 108 h 273"/>
                <a:gd name="T16" fmla="*/ 155 w 239"/>
                <a:gd name="T17" fmla="*/ 112 h 273"/>
                <a:gd name="T18" fmla="*/ 41 w 239"/>
                <a:gd name="T19" fmla="*/ 269 h 273"/>
                <a:gd name="T20" fmla="*/ 20 w 239"/>
                <a:gd name="T21" fmla="*/ 255 h 273"/>
                <a:gd name="T22" fmla="*/ 85 w 239"/>
                <a:gd name="T23" fmla="*/ 197 h 273"/>
                <a:gd name="T24" fmla="*/ 95 w 239"/>
                <a:gd name="T25" fmla="*/ 152 h 273"/>
                <a:gd name="T26" fmla="*/ 35 w 239"/>
                <a:gd name="T27" fmla="*/ 168 h 273"/>
                <a:gd name="T28" fmla="*/ 2 w 239"/>
                <a:gd name="T29" fmla="*/ 122 h 273"/>
                <a:gd name="T30" fmla="*/ 2 w 239"/>
                <a:gd name="T31" fmla="*/ 116 h 273"/>
                <a:gd name="T32" fmla="*/ 13 w 239"/>
                <a:gd name="T33" fmla="*/ 107 h 273"/>
                <a:gd name="T34" fmla="*/ 23 w 239"/>
                <a:gd name="T35" fmla="*/ 114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273">
                  <a:moveTo>
                    <a:pt x="23" y="114"/>
                  </a:moveTo>
                  <a:cubicBezTo>
                    <a:pt x="30" y="125"/>
                    <a:pt x="36" y="132"/>
                    <a:pt x="45" y="135"/>
                  </a:cubicBezTo>
                  <a:cubicBezTo>
                    <a:pt x="61" y="140"/>
                    <a:pt x="81" y="131"/>
                    <a:pt x="98" y="125"/>
                  </a:cubicBezTo>
                  <a:cubicBezTo>
                    <a:pt x="123" y="116"/>
                    <a:pt x="113" y="23"/>
                    <a:pt x="114" y="0"/>
                  </a:cubicBezTo>
                  <a:cubicBezTo>
                    <a:pt x="133" y="9"/>
                    <a:pt x="151" y="22"/>
                    <a:pt x="160" y="43"/>
                  </a:cubicBezTo>
                  <a:cubicBezTo>
                    <a:pt x="159" y="57"/>
                    <a:pt x="160" y="70"/>
                    <a:pt x="159" y="83"/>
                  </a:cubicBezTo>
                  <a:cubicBezTo>
                    <a:pt x="174" y="83"/>
                    <a:pt x="210" y="78"/>
                    <a:pt x="223" y="84"/>
                  </a:cubicBezTo>
                  <a:cubicBezTo>
                    <a:pt x="239" y="90"/>
                    <a:pt x="234" y="104"/>
                    <a:pt x="224" y="108"/>
                  </a:cubicBezTo>
                  <a:cubicBezTo>
                    <a:pt x="206" y="116"/>
                    <a:pt x="170" y="112"/>
                    <a:pt x="155" y="112"/>
                  </a:cubicBezTo>
                  <a:cubicBezTo>
                    <a:pt x="156" y="138"/>
                    <a:pt x="126" y="242"/>
                    <a:pt x="41" y="269"/>
                  </a:cubicBezTo>
                  <a:cubicBezTo>
                    <a:pt x="30" y="273"/>
                    <a:pt x="18" y="264"/>
                    <a:pt x="20" y="255"/>
                  </a:cubicBezTo>
                  <a:cubicBezTo>
                    <a:pt x="24" y="241"/>
                    <a:pt x="73" y="211"/>
                    <a:pt x="85" y="197"/>
                  </a:cubicBezTo>
                  <a:cubicBezTo>
                    <a:pt x="116" y="160"/>
                    <a:pt x="109" y="149"/>
                    <a:pt x="95" y="152"/>
                  </a:cubicBezTo>
                  <a:cubicBezTo>
                    <a:pt x="79" y="156"/>
                    <a:pt x="53" y="174"/>
                    <a:pt x="35" y="168"/>
                  </a:cubicBezTo>
                  <a:cubicBezTo>
                    <a:pt x="25" y="165"/>
                    <a:pt x="8" y="141"/>
                    <a:pt x="2" y="122"/>
                  </a:cubicBezTo>
                  <a:cubicBezTo>
                    <a:pt x="1" y="119"/>
                    <a:pt x="0" y="119"/>
                    <a:pt x="2" y="116"/>
                  </a:cubicBezTo>
                  <a:cubicBezTo>
                    <a:pt x="5" y="112"/>
                    <a:pt x="9" y="108"/>
                    <a:pt x="13" y="107"/>
                  </a:cubicBezTo>
                  <a:cubicBezTo>
                    <a:pt x="20" y="105"/>
                    <a:pt x="20" y="109"/>
                    <a:pt x="23" y="1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0" name="iŝlïḓê">
              <a:extLst>
                <a:ext uri="{FF2B5EF4-FFF2-40B4-BE49-F238E27FC236}">
                  <a16:creationId xmlns="" xmlns:a16="http://schemas.microsoft.com/office/drawing/2014/main" id="{940CF89E-5B81-4503-A31D-59A155369A88}"/>
                </a:ext>
              </a:extLst>
            </p:cNvPr>
            <p:cNvSpPr/>
            <p:nvPr/>
          </p:nvSpPr>
          <p:spPr bwMode="auto">
            <a:xfrm>
              <a:off x="7444651" y="3093513"/>
              <a:ext cx="299991" cy="488120"/>
            </a:xfrm>
            <a:custGeom>
              <a:avLst/>
              <a:gdLst>
                <a:gd name="T0" fmla="*/ 83 w 98"/>
                <a:gd name="T1" fmla="*/ 134 h 159"/>
                <a:gd name="T2" fmla="*/ 83 w 98"/>
                <a:gd name="T3" fmla="*/ 98 h 159"/>
                <a:gd name="T4" fmla="*/ 83 w 98"/>
                <a:gd name="T5" fmla="*/ 134 h 159"/>
              </a:gdLst>
              <a:ahLst/>
              <a:cxnLst>
                <a:cxn ang="0">
                  <a:pos x="T0" y="T1"/>
                </a:cxn>
                <a:cxn ang="0">
                  <a:pos x="T2" y="T3"/>
                </a:cxn>
                <a:cxn ang="0">
                  <a:pos x="T4" y="T5"/>
                </a:cxn>
              </a:cxnLst>
              <a:rect l="0" t="0" r="r" b="b"/>
              <a:pathLst>
                <a:path w="98" h="159">
                  <a:moveTo>
                    <a:pt x="83" y="134"/>
                  </a:moveTo>
                  <a:cubicBezTo>
                    <a:pt x="98" y="121"/>
                    <a:pt x="97" y="119"/>
                    <a:pt x="83" y="98"/>
                  </a:cubicBezTo>
                  <a:cubicBezTo>
                    <a:pt x="0" y="0"/>
                    <a:pt x="54" y="159"/>
                    <a:pt x="83" y="1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1" name="ïṣlîḋe">
              <a:extLst>
                <a:ext uri="{FF2B5EF4-FFF2-40B4-BE49-F238E27FC236}">
                  <a16:creationId xmlns="" xmlns:a16="http://schemas.microsoft.com/office/drawing/2014/main" id="{0F87064F-5846-4D7F-A776-DA68CB129488}"/>
                </a:ext>
              </a:extLst>
            </p:cNvPr>
            <p:cNvSpPr/>
            <p:nvPr/>
          </p:nvSpPr>
          <p:spPr bwMode="auto">
            <a:xfrm>
              <a:off x="8330246" y="3107397"/>
              <a:ext cx="577360" cy="651028"/>
            </a:xfrm>
            <a:custGeom>
              <a:avLst/>
              <a:gdLst>
                <a:gd name="T0" fmla="*/ 47 w 187"/>
                <a:gd name="T1" fmla="*/ 59 h 210"/>
                <a:gd name="T2" fmla="*/ 139 w 187"/>
                <a:gd name="T3" fmla="*/ 47 h 210"/>
                <a:gd name="T4" fmla="*/ 109 w 187"/>
                <a:gd name="T5" fmla="*/ 63 h 210"/>
                <a:gd name="T6" fmla="*/ 111 w 187"/>
                <a:gd name="T7" fmla="*/ 87 h 210"/>
                <a:gd name="T8" fmla="*/ 139 w 187"/>
                <a:gd name="T9" fmla="*/ 85 h 210"/>
                <a:gd name="T10" fmla="*/ 186 w 187"/>
                <a:gd name="T11" fmla="*/ 91 h 210"/>
                <a:gd name="T12" fmla="*/ 119 w 187"/>
                <a:gd name="T13" fmla="*/ 104 h 210"/>
                <a:gd name="T14" fmla="*/ 117 w 187"/>
                <a:gd name="T15" fmla="*/ 166 h 210"/>
                <a:gd name="T16" fmla="*/ 26 w 187"/>
                <a:gd name="T17" fmla="*/ 177 h 210"/>
                <a:gd name="T18" fmla="*/ 81 w 187"/>
                <a:gd name="T19" fmla="*/ 182 h 210"/>
                <a:gd name="T20" fmla="*/ 102 w 187"/>
                <a:gd name="T21" fmla="*/ 126 h 210"/>
                <a:gd name="T22" fmla="*/ 89 w 187"/>
                <a:gd name="T23" fmla="*/ 123 h 210"/>
                <a:gd name="T24" fmla="*/ 50 w 187"/>
                <a:gd name="T25" fmla="*/ 103 h 210"/>
                <a:gd name="T26" fmla="*/ 84 w 187"/>
                <a:gd name="T27" fmla="*/ 104 h 210"/>
                <a:gd name="T28" fmla="*/ 91 w 187"/>
                <a:gd name="T29" fmla="*/ 78 h 210"/>
                <a:gd name="T30" fmla="*/ 109 w 187"/>
                <a:gd name="T31" fmla="*/ 55 h 210"/>
                <a:gd name="T32" fmla="*/ 66 w 187"/>
                <a:gd name="T33" fmla="*/ 65 h 210"/>
                <a:gd name="T34" fmla="*/ 49 w 187"/>
                <a:gd name="T35" fmla="*/ 65 h 210"/>
                <a:gd name="T36" fmla="*/ 41 w 187"/>
                <a:gd name="T37" fmla="*/ 64 h 210"/>
                <a:gd name="T38" fmla="*/ 47 w 187"/>
                <a:gd name="T39" fmla="*/ 5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10">
                  <a:moveTo>
                    <a:pt x="47" y="59"/>
                  </a:moveTo>
                  <a:cubicBezTo>
                    <a:pt x="71" y="44"/>
                    <a:pt x="136" y="0"/>
                    <a:pt x="139" y="47"/>
                  </a:cubicBezTo>
                  <a:cubicBezTo>
                    <a:pt x="123" y="51"/>
                    <a:pt x="121" y="53"/>
                    <a:pt x="109" y="63"/>
                  </a:cubicBezTo>
                  <a:cubicBezTo>
                    <a:pt x="109" y="70"/>
                    <a:pt x="111" y="80"/>
                    <a:pt x="111" y="87"/>
                  </a:cubicBezTo>
                  <a:cubicBezTo>
                    <a:pt x="113" y="86"/>
                    <a:pt x="133" y="91"/>
                    <a:pt x="139" y="85"/>
                  </a:cubicBezTo>
                  <a:cubicBezTo>
                    <a:pt x="158" y="64"/>
                    <a:pt x="186" y="76"/>
                    <a:pt x="186" y="91"/>
                  </a:cubicBezTo>
                  <a:cubicBezTo>
                    <a:pt x="187" y="101"/>
                    <a:pt x="173" y="108"/>
                    <a:pt x="119" y="104"/>
                  </a:cubicBezTo>
                  <a:cubicBezTo>
                    <a:pt x="119" y="124"/>
                    <a:pt x="118" y="146"/>
                    <a:pt x="117" y="166"/>
                  </a:cubicBezTo>
                  <a:cubicBezTo>
                    <a:pt x="105" y="210"/>
                    <a:pt x="51" y="205"/>
                    <a:pt x="26" y="177"/>
                  </a:cubicBezTo>
                  <a:cubicBezTo>
                    <a:pt x="46" y="177"/>
                    <a:pt x="70" y="190"/>
                    <a:pt x="81" y="182"/>
                  </a:cubicBezTo>
                  <a:cubicBezTo>
                    <a:pt x="88" y="176"/>
                    <a:pt x="111" y="149"/>
                    <a:pt x="102" y="126"/>
                  </a:cubicBezTo>
                  <a:cubicBezTo>
                    <a:pt x="99" y="120"/>
                    <a:pt x="95" y="121"/>
                    <a:pt x="89" y="123"/>
                  </a:cubicBezTo>
                  <a:cubicBezTo>
                    <a:pt x="13" y="151"/>
                    <a:pt x="0" y="94"/>
                    <a:pt x="50" y="103"/>
                  </a:cubicBezTo>
                  <a:cubicBezTo>
                    <a:pt x="63" y="105"/>
                    <a:pt x="71" y="106"/>
                    <a:pt x="84" y="104"/>
                  </a:cubicBezTo>
                  <a:cubicBezTo>
                    <a:pt x="86" y="95"/>
                    <a:pt x="88" y="87"/>
                    <a:pt x="91" y="78"/>
                  </a:cubicBezTo>
                  <a:cubicBezTo>
                    <a:pt x="97" y="71"/>
                    <a:pt x="103" y="63"/>
                    <a:pt x="109" y="55"/>
                  </a:cubicBezTo>
                  <a:cubicBezTo>
                    <a:pt x="100" y="42"/>
                    <a:pt x="84" y="50"/>
                    <a:pt x="66" y="65"/>
                  </a:cubicBezTo>
                  <a:cubicBezTo>
                    <a:pt x="60" y="65"/>
                    <a:pt x="55" y="65"/>
                    <a:pt x="49" y="65"/>
                  </a:cubicBezTo>
                  <a:cubicBezTo>
                    <a:pt x="47" y="65"/>
                    <a:pt x="44" y="65"/>
                    <a:pt x="41" y="64"/>
                  </a:cubicBezTo>
                  <a:cubicBezTo>
                    <a:pt x="43" y="63"/>
                    <a:pt x="45" y="61"/>
                    <a:pt x="47" y="5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2" name="íṡḷîḑè">
              <a:extLst>
                <a:ext uri="{FF2B5EF4-FFF2-40B4-BE49-F238E27FC236}">
                  <a16:creationId xmlns="" xmlns:a16="http://schemas.microsoft.com/office/drawing/2014/main" id="{CA7EC73A-7E60-40BE-8500-A6BCCD1B769D}"/>
                </a:ext>
              </a:extLst>
            </p:cNvPr>
            <p:cNvSpPr/>
            <p:nvPr/>
          </p:nvSpPr>
          <p:spPr bwMode="auto">
            <a:xfrm>
              <a:off x="8016725" y="2507766"/>
              <a:ext cx="1127307" cy="993674"/>
            </a:xfrm>
            <a:custGeom>
              <a:avLst/>
              <a:gdLst>
                <a:gd name="T0" fmla="*/ 187 w 364"/>
                <a:gd name="T1" fmla="*/ 89 h 320"/>
                <a:gd name="T2" fmla="*/ 258 w 364"/>
                <a:gd name="T3" fmla="*/ 43 h 320"/>
                <a:gd name="T4" fmla="*/ 236 w 364"/>
                <a:gd name="T5" fmla="*/ 82 h 320"/>
                <a:gd name="T6" fmla="*/ 265 w 364"/>
                <a:gd name="T7" fmla="*/ 85 h 320"/>
                <a:gd name="T8" fmla="*/ 276 w 364"/>
                <a:gd name="T9" fmla="*/ 49 h 320"/>
                <a:gd name="T10" fmla="*/ 300 w 364"/>
                <a:gd name="T11" fmla="*/ 67 h 320"/>
                <a:gd name="T12" fmla="*/ 278 w 364"/>
                <a:gd name="T13" fmla="*/ 95 h 320"/>
                <a:gd name="T14" fmla="*/ 263 w 364"/>
                <a:gd name="T15" fmla="*/ 130 h 320"/>
                <a:gd name="T16" fmla="*/ 263 w 364"/>
                <a:gd name="T17" fmla="*/ 152 h 320"/>
                <a:gd name="T18" fmla="*/ 263 w 364"/>
                <a:gd name="T19" fmla="*/ 162 h 320"/>
                <a:gd name="T20" fmla="*/ 357 w 364"/>
                <a:gd name="T21" fmla="*/ 173 h 320"/>
                <a:gd name="T22" fmla="*/ 359 w 364"/>
                <a:gd name="T23" fmla="*/ 206 h 320"/>
                <a:gd name="T24" fmla="*/ 344 w 364"/>
                <a:gd name="T25" fmla="*/ 217 h 320"/>
                <a:gd name="T26" fmla="*/ 310 w 364"/>
                <a:gd name="T27" fmla="*/ 206 h 320"/>
                <a:gd name="T28" fmla="*/ 330 w 364"/>
                <a:gd name="T29" fmla="*/ 182 h 320"/>
                <a:gd name="T30" fmla="*/ 305 w 364"/>
                <a:gd name="T31" fmla="*/ 180 h 320"/>
                <a:gd name="T32" fmla="*/ 255 w 364"/>
                <a:gd name="T33" fmla="*/ 183 h 320"/>
                <a:gd name="T34" fmla="*/ 166 w 364"/>
                <a:gd name="T35" fmla="*/ 208 h 320"/>
                <a:gd name="T36" fmla="*/ 47 w 364"/>
                <a:gd name="T37" fmla="*/ 320 h 320"/>
                <a:gd name="T38" fmla="*/ 24 w 364"/>
                <a:gd name="T39" fmla="*/ 248 h 320"/>
                <a:gd name="T40" fmla="*/ 36 w 364"/>
                <a:gd name="T41" fmla="*/ 222 h 320"/>
                <a:gd name="T42" fmla="*/ 44 w 364"/>
                <a:gd name="T43" fmla="*/ 231 h 320"/>
                <a:gd name="T44" fmla="*/ 45 w 364"/>
                <a:gd name="T45" fmla="*/ 245 h 320"/>
                <a:gd name="T46" fmla="*/ 58 w 364"/>
                <a:gd name="T47" fmla="*/ 256 h 320"/>
                <a:gd name="T48" fmla="*/ 134 w 364"/>
                <a:gd name="T49" fmla="*/ 211 h 320"/>
                <a:gd name="T50" fmla="*/ 187 w 364"/>
                <a:gd name="T51" fmla="*/ 189 h 320"/>
                <a:gd name="T52" fmla="*/ 212 w 364"/>
                <a:gd name="T53" fmla="*/ 178 h 320"/>
                <a:gd name="T54" fmla="*/ 214 w 364"/>
                <a:gd name="T55" fmla="*/ 162 h 320"/>
                <a:gd name="T56" fmla="*/ 187 w 364"/>
                <a:gd name="T57" fmla="*/ 161 h 320"/>
                <a:gd name="T58" fmla="*/ 187 w 364"/>
                <a:gd name="T59" fmla="*/ 133 h 320"/>
                <a:gd name="T60" fmla="*/ 209 w 364"/>
                <a:gd name="T61" fmla="*/ 121 h 320"/>
                <a:gd name="T62" fmla="*/ 223 w 364"/>
                <a:gd name="T63" fmla="*/ 83 h 320"/>
                <a:gd name="T64" fmla="*/ 194 w 364"/>
                <a:gd name="T65" fmla="*/ 97 h 320"/>
                <a:gd name="T66" fmla="*/ 178 w 364"/>
                <a:gd name="T67" fmla="*/ 109 h 320"/>
                <a:gd name="T68" fmla="*/ 163 w 364"/>
                <a:gd name="T69" fmla="*/ 126 h 320"/>
                <a:gd name="T70" fmla="*/ 149 w 364"/>
                <a:gd name="T71" fmla="*/ 175 h 320"/>
                <a:gd name="T72" fmla="*/ 144 w 364"/>
                <a:gd name="T73" fmla="*/ 183 h 320"/>
                <a:gd name="T74" fmla="*/ 112 w 364"/>
                <a:gd name="T75" fmla="*/ 171 h 320"/>
                <a:gd name="T76" fmla="*/ 119 w 364"/>
                <a:gd name="T77" fmla="*/ 157 h 320"/>
                <a:gd name="T78" fmla="*/ 153 w 364"/>
                <a:gd name="T79" fmla="*/ 52 h 320"/>
                <a:gd name="T80" fmla="*/ 175 w 364"/>
                <a:gd name="T81" fmla="*/ 89 h 320"/>
                <a:gd name="T82" fmla="*/ 187 w 364"/>
                <a:gd name="T83" fmla="*/ 89 h 320"/>
                <a:gd name="T84" fmla="*/ 233 w 364"/>
                <a:gd name="T85" fmla="*/ 154 h 320"/>
                <a:gd name="T86" fmla="*/ 232 w 364"/>
                <a:gd name="T87" fmla="*/ 172 h 320"/>
                <a:gd name="T88" fmla="*/ 233 w 364"/>
                <a:gd name="T89" fmla="*/ 154 h 320"/>
                <a:gd name="T90" fmla="*/ 195 w 364"/>
                <a:gd name="T91" fmla="*/ 141 h 320"/>
                <a:gd name="T92" fmla="*/ 195 w 364"/>
                <a:gd name="T93" fmla="*/ 148 h 320"/>
                <a:gd name="T94" fmla="*/ 220 w 364"/>
                <a:gd name="T95" fmla="*/ 148 h 320"/>
                <a:gd name="T96" fmla="*/ 220 w 364"/>
                <a:gd name="T97" fmla="*/ 141 h 320"/>
                <a:gd name="T98" fmla="*/ 195 w 364"/>
                <a:gd name="T99" fmla="*/ 141 h 320"/>
                <a:gd name="T100" fmla="*/ 254 w 364"/>
                <a:gd name="T101" fmla="*/ 129 h 320"/>
                <a:gd name="T102" fmla="*/ 256 w 364"/>
                <a:gd name="T103" fmla="*/ 117 h 320"/>
                <a:gd name="T104" fmla="*/ 254 w 364"/>
                <a:gd name="T105" fmla="*/ 12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 h="320">
                  <a:moveTo>
                    <a:pt x="187" y="89"/>
                  </a:moveTo>
                  <a:cubicBezTo>
                    <a:pt x="207" y="89"/>
                    <a:pt x="243" y="0"/>
                    <a:pt x="258" y="43"/>
                  </a:cubicBezTo>
                  <a:cubicBezTo>
                    <a:pt x="251" y="56"/>
                    <a:pt x="243" y="69"/>
                    <a:pt x="236" y="82"/>
                  </a:cubicBezTo>
                  <a:cubicBezTo>
                    <a:pt x="229" y="98"/>
                    <a:pt x="253" y="106"/>
                    <a:pt x="265" y="85"/>
                  </a:cubicBezTo>
                  <a:cubicBezTo>
                    <a:pt x="273" y="72"/>
                    <a:pt x="274" y="49"/>
                    <a:pt x="276" y="49"/>
                  </a:cubicBezTo>
                  <a:cubicBezTo>
                    <a:pt x="289" y="20"/>
                    <a:pt x="317" y="42"/>
                    <a:pt x="300" y="67"/>
                  </a:cubicBezTo>
                  <a:cubicBezTo>
                    <a:pt x="294" y="77"/>
                    <a:pt x="285" y="86"/>
                    <a:pt x="278" y="95"/>
                  </a:cubicBezTo>
                  <a:cubicBezTo>
                    <a:pt x="276" y="113"/>
                    <a:pt x="276" y="118"/>
                    <a:pt x="263" y="130"/>
                  </a:cubicBezTo>
                  <a:cubicBezTo>
                    <a:pt x="263" y="136"/>
                    <a:pt x="263" y="145"/>
                    <a:pt x="263" y="152"/>
                  </a:cubicBezTo>
                  <a:cubicBezTo>
                    <a:pt x="263" y="155"/>
                    <a:pt x="263" y="158"/>
                    <a:pt x="263" y="162"/>
                  </a:cubicBezTo>
                  <a:cubicBezTo>
                    <a:pt x="302" y="161"/>
                    <a:pt x="343" y="154"/>
                    <a:pt x="357" y="173"/>
                  </a:cubicBezTo>
                  <a:cubicBezTo>
                    <a:pt x="363" y="180"/>
                    <a:pt x="364" y="197"/>
                    <a:pt x="359" y="206"/>
                  </a:cubicBezTo>
                  <a:cubicBezTo>
                    <a:pt x="356" y="211"/>
                    <a:pt x="350" y="217"/>
                    <a:pt x="344" y="217"/>
                  </a:cubicBezTo>
                  <a:cubicBezTo>
                    <a:pt x="327" y="218"/>
                    <a:pt x="288" y="218"/>
                    <a:pt x="310" y="206"/>
                  </a:cubicBezTo>
                  <a:cubicBezTo>
                    <a:pt x="326" y="197"/>
                    <a:pt x="343" y="199"/>
                    <a:pt x="330" y="182"/>
                  </a:cubicBezTo>
                  <a:cubicBezTo>
                    <a:pt x="322" y="182"/>
                    <a:pt x="314" y="181"/>
                    <a:pt x="305" y="180"/>
                  </a:cubicBezTo>
                  <a:cubicBezTo>
                    <a:pt x="289" y="180"/>
                    <a:pt x="272" y="180"/>
                    <a:pt x="255" y="183"/>
                  </a:cubicBezTo>
                  <a:cubicBezTo>
                    <a:pt x="225" y="188"/>
                    <a:pt x="195" y="197"/>
                    <a:pt x="166" y="208"/>
                  </a:cubicBezTo>
                  <a:cubicBezTo>
                    <a:pt x="100" y="241"/>
                    <a:pt x="72" y="248"/>
                    <a:pt x="47" y="320"/>
                  </a:cubicBezTo>
                  <a:cubicBezTo>
                    <a:pt x="0" y="317"/>
                    <a:pt x="11" y="278"/>
                    <a:pt x="24" y="248"/>
                  </a:cubicBezTo>
                  <a:cubicBezTo>
                    <a:pt x="28" y="240"/>
                    <a:pt x="32" y="231"/>
                    <a:pt x="36" y="222"/>
                  </a:cubicBezTo>
                  <a:cubicBezTo>
                    <a:pt x="39" y="225"/>
                    <a:pt x="41" y="228"/>
                    <a:pt x="44" y="231"/>
                  </a:cubicBezTo>
                  <a:cubicBezTo>
                    <a:pt x="44" y="236"/>
                    <a:pt x="44" y="240"/>
                    <a:pt x="45" y="245"/>
                  </a:cubicBezTo>
                  <a:cubicBezTo>
                    <a:pt x="47" y="259"/>
                    <a:pt x="52" y="262"/>
                    <a:pt x="58" y="256"/>
                  </a:cubicBezTo>
                  <a:cubicBezTo>
                    <a:pt x="84" y="241"/>
                    <a:pt x="109" y="226"/>
                    <a:pt x="134" y="211"/>
                  </a:cubicBezTo>
                  <a:cubicBezTo>
                    <a:pt x="152" y="204"/>
                    <a:pt x="169" y="196"/>
                    <a:pt x="187" y="189"/>
                  </a:cubicBezTo>
                  <a:cubicBezTo>
                    <a:pt x="195" y="186"/>
                    <a:pt x="204" y="182"/>
                    <a:pt x="212" y="178"/>
                  </a:cubicBezTo>
                  <a:cubicBezTo>
                    <a:pt x="221" y="171"/>
                    <a:pt x="214" y="166"/>
                    <a:pt x="214" y="162"/>
                  </a:cubicBezTo>
                  <a:cubicBezTo>
                    <a:pt x="203" y="161"/>
                    <a:pt x="197" y="161"/>
                    <a:pt x="187" y="161"/>
                  </a:cubicBezTo>
                  <a:cubicBezTo>
                    <a:pt x="187" y="151"/>
                    <a:pt x="187" y="142"/>
                    <a:pt x="187" y="133"/>
                  </a:cubicBezTo>
                  <a:cubicBezTo>
                    <a:pt x="194" y="129"/>
                    <a:pt x="201" y="125"/>
                    <a:pt x="209" y="121"/>
                  </a:cubicBezTo>
                  <a:cubicBezTo>
                    <a:pt x="223" y="104"/>
                    <a:pt x="223" y="105"/>
                    <a:pt x="223" y="83"/>
                  </a:cubicBezTo>
                  <a:cubicBezTo>
                    <a:pt x="213" y="88"/>
                    <a:pt x="204" y="93"/>
                    <a:pt x="194" y="97"/>
                  </a:cubicBezTo>
                  <a:cubicBezTo>
                    <a:pt x="189" y="102"/>
                    <a:pt x="183" y="105"/>
                    <a:pt x="178" y="109"/>
                  </a:cubicBezTo>
                  <a:cubicBezTo>
                    <a:pt x="173" y="114"/>
                    <a:pt x="169" y="121"/>
                    <a:pt x="163" y="126"/>
                  </a:cubicBezTo>
                  <a:cubicBezTo>
                    <a:pt x="161" y="145"/>
                    <a:pt x="166" y="166"/>
                    <a:pt x="149" y="175"/>
                  </a:cubicBezTo>
                  <a:cubicBezTo>
                    <a:pt x="145" y="177"/>
                    <a:pt x="146" y="175"/>
                    <a:pt x="144" y="183"/>
                  </a:cubicBezTo>
                  <a:cubicBezTo>
                    <a:pt x="141" y="202"/>
                    <a:pt x="114" y="190"/>
                    <a:pt x="112" y="171"/>
                  </a:cubicBezTo>
                  <a:cubicBezTo>
                    <a:pt x="111" y="166"/>
                    <a:pt x="116" y="162"/>
                    <a:pt x="119" y="157"/>
                  </a:cubicBezTo>
                  <a:cubicBezTo>
                    <a:pt x="169" y="146"/>
                    <a:pt x="150" y="108"/>
                    <a:pt x="153" y="52"/>
                  </a:cubicBezTo>
                  <a:cubicBezTo>
                    <a:pt x="182" y="26"/>
                    <a:pt x="168" y="89"/>
                    <a:pt x="175" y="89"/>
                  </a:cubicBezTo>
                  <a:lnTo>
                    <a:pt x="187" y="89"/>
                  </a:lnTo>
                  <a:close/>
                  <a:moveTo>
                    <a:pt x="233" y="154"/>
                  </a:moveTo>
                  <a:cubicBezTo>
                    <a:pt x="230" y="159"/>
                    <a:pt x="230" y="164"/>
                    <a:pt x="232" y="172"/>
                  </a:cubicBezTo>
                  <a:cubicBezTo>
                    <a:pt x="247" y="183"/>
                    <a:pt x="253" y="142"/>
                    <a:pt x="233" y="154"/>
                  </a:cubicBezTo>
                  <a:close/>
                  <a:moveTo>
                    <a:pt x="195" y="141"/>
                  </a:moveTo>
                  <a:cubicBezTo>
                    <a:pt x="195" y="143"/>
                    <a:pt x="196" y="146"/>
                    <a:pt x="195" y="148"/>
                  </a:cubicBezTo>
                  <a:cubicBezTo>
                    <a:pt x="204" y="148"/>
                    <a:pt x="212" y="148"/>
                    <a:pt x="220" y="148"/>
                  </a:cubicBezTo>
                  <a:cubicBezTo>
                    <a:pt x="220" y="146"/>
                    <a:pt x="220" y="143"/>
                    <a:pt x="220" y="141"/>
                  </a:cubicBezTo>
                  <a:cubicBezTo>
                    <a:pt x="211" y="133"/>
                    <a:pt x="206" y="131"/>
                    <a:pt x="195" y="141"/>
                  </a:cubicBezTo>
                  <a:close/>
                  <a:moveTo>
                    <a:pt x="254" y="129"/>
                  </a:moveTo>
                  <a:cubicBezTo>
                    <a:pt x="257" y="128"/>
                    <a:pt x="256" y="123"/>
                    <a:pt x="256" y="117"/>
                  </a:cubicBezTo>
                  <a:cubicBezTo>
                    <a:pt x="240" y="92"/>
                    <a:pt x="233" y="143"/>
                    <a:pt x="254" y="1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3" name="ïṩlïḍê">
              <a:extLst>
                <a:ext uri="{FF2B5EF4-FFF2-40B4-BE49-F238E27FC236}">
                  <a16:creationId xmlns="" xmlns:a16="http://schemas.microsoft.com/office/drawing/2014/main" id="{631FC740-D7B7-4287-9C5B-BE28D27D5D5F}"/>
                </a:ext>
              </a:extLst>
            </p:cNvPr>
            <p:cNvSpPr/>
            <p:nvPr/>
          </p:nvSpPr>
          <p:spPr bwMode="auto">
            <a:xfrm>
              <a:off x="2804659" y="2507766"/>
              <a:ext cx="1337599" cy="1343440"/>
            </a:xfrm>
            <a:custGeom>
              <a:avLst/>
              <a:gdLst>
                <a:gd name="T0" fmla="*/ 317 w 634"/>
                <a:gd name="T1" fmla="*/ 0 h 635"/>
                <a:gd name="T2" fmla="*/ 634 w 634"/>
                <a:gd name="T3" fmla="*/ 318 h 635"/>
                <a:gd name="T4" fmla="*/ 317 w 634"/>
                <a:gd name="T5" fmla="*/ 635 h 635"/>
                <a:gd name="T6" fmla="*/ 0 w 634"/>
                <a:gd name="T7" fmla="*/ 318 h 635"/>
                <a:gd name="T8" fmla="*/ 317 w 634"/>
                <a:gd name="T9" fmla="*/ 0 h 635"/>
                <a:gd name="T10" fmla="*/ 317 w 634"/>
                <a:gd name="T11" fmla="*/ 12 h 635"/>
                <a:gd name="T12" fmla="*/ 623 w 634"/>
                <a:gd name="T13" fmla="*/ 318 h 635"/>
                <a:gd name="T14" fmla="*/ 317 w 634"/>
                <a:gd name="T15" fmla="*/ 624 h 635"/>
                <a:gd name="T16" fmla="*/ 11 w 634"/>
                <a:gd name="T17" fmla="*/ 318 h 635"/>
                <a:gd name="T18" fmla="*/ 317 w 634"/>
                <a:gd name="T19" fmla="*/ 12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4" h="635">
                  <a:moveTo>
                    <a:pt x="317" y="0"/>
                  </a:moveTo>
                  <a:cubicBezTo>
                    <a:pt x="492" y="0"/>
                    <a:pt x="634" y="143"/>
                    <a:pt x="634" y="318"/>
                  </a:cubicBezTo>
                  <a:cubicBezTo>
                    <a:pt x="634" y="492"/>
                    <a:pt x="492" y="635"/>
                    <a:pt x="317" y="635"/>
                  </a:cubicBezTo>
                  <a:cubicBezTo>
                    <a:pt x="142" y="635"/>
                    <a:pt x="0" y="492"/>
                    <a:pt x="0" y="318"/>
                  </a:cubicBezTo>
                  <a:cubicBezTo>
                    <a:pt x="0" y="143"/>
                    <a:pt x="142" y="0"/>
                    <a:pt x="317" y="0"/>
                  </a:cubicBezTo>
                  <a:close/>
                  <a:moveTo>
                    <a:pt x="317" y="12"/>
                  </a:moveTo>
                  <a:cubicBezTo>
                    <a:pt x="486" y="12"/>
                    <a:pt x="623" y="149"/>
                    <a:pt x="623" y="318"/>
                  </a:cubicBezTo>
                  <a:cubicBezTo>
                    <a:pt x="623" y="486"/>
                    <a:pt x="486" y="624"/>
                    <a:pt x="317" y="624"/>
                  </a:cubicBezTo>
                  <a:cubicBezTo>
                    <a:pt x="149" y="624"/>
                    <a:pt x="11" y="486"/>
                    <a:pt x="11" y="318"/>
                  </a:cubicBezTo>
                  <a:cubicBezTo>
                    <a:pt x="11" y="149"/>
                    <a:pt x="149" y="12"/>
                    <a:pt x="317" y="1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4" name="íṡļïḍé">
              <a:extLst>
                <a:ext uri="{FF2B5EF4-FFF2-40B4-BE49-F238E27FC236}">
                  <a16:creationId xmlns="" xmlns:a16="http://schemas.microsoft.com/office/drawing/2014/main" id="{F064D6B4-1B54-479D-88E2-E73798E9849D}"/>
                </a:ext>
              </a:extLst>
            </p:cNvPr>
            <p:cNvSpPr/>
            <p:nvPr/>
          </p:nvSpPr>
          <p:spPr bwMode="auto">
            <a:xfrm>
              <a:off x="3424978" y="3614060"/>
              <a:ext cx="28037" cy="42056"/>
            </a:xfrm>
            <a:custGeom>
              <a:avLst/>
              <a:gdLst>
                <a:gd name="T0" fmla="*/ 6 w 13"/>
                <a:gd name="T1" fmla="*/ 19 h 20"/>
                <a:gd name="T2" fmla="*/ 9 w 13"/>
                <a:gd name="T3" fmla="*/ 16 h 20"/>
                <a:gd name="T4" fmla="*/ 12 w 13"/>
                <a:gd name="T5" fmla="*/ 12 h 20"/>
                <a:gd name="T6" fmla="*/ 13 w 13"/>
                <a:gd name="T7" fmla="*/ 8 h 20"/>
                <a:gd name="T8" fmla="*/ 11 w 13"/>
                <a:gd name="T9" fmla="*/ 2 h 20"/>
                <a:gd name="T10" fmla="*/ 7 w 13"/>
                <a:gd name="T11" fmla="*/ 0 h 20"/>
                <a:gd name="T12" fmla="*/ 2 w 13"/>
                <a:gd name="T13" fmla="*/ 2 h 20"/>
                <a:gd name="T14" fmla="*/ 1 w 13"/>
                <a:gd name="T15" fmla="*/ 6 h 20"/>
                <a:gd name="T16" fmla="*/ 2 w 13"/>
                <a:gd name="T17" fmla="*/ 11 h 20"/>
                <a:gd name="T18" fmla="*/ 6 w 13"/>
                <a:gd name="T19" fmla="*/ 12 h 20"/>
                <a:gd name="T20" fmla="*/ 7 w 13"/>
                <a:gd name="T21" fmla="*/ 12 h 20"/>
                <a:gd name="T22" fmla="*/ 9 w 13"/>
                <a:gd name="T23" fmla="*/ 11 h 20"/>
                <a:gd name="T24" fmla="*/ 10 w 13"/>
                <a:gd name="T25" fmla="*/ 10 h 20"/>
                <a:gd name="T26" fmla="*/ 9 w 13"/>
                <a:gd name="T27" fmla="*/ 14 h 20"/>
                <a:gd name="T28" fmla="*/ 6 w 13"/>
                <a:gd name="T29" fmla="*/ 17 h 20"/>
                <a:gd name="T30" fmla="*/ 1 w 13"/>
                <a:gd name="T31" fmla="*/ 19 h 20"/>
                <a:gd name="T32" fmla="*/ 1 w 13"/>
                <a:gd name="T33" fmla="*/ 19 h 20"/>
                <a:gd name="T34" fmla="*/ 2 w 13"/>
                <a:gd name="T35" fmla="*/ 20 h 20"/>
                <a:gd name="T36" fmla="*/ 6 w 13"/>
                <a:gd name="T37" fmla="*/ 19 h 20"/>
                <a:gd name="T38" fmla="*/ 6 w 13"/>
                <a:gd name="T39" fmla="*/ 19 h 20"/>
                <a:gd name="T40" fmla="*/ 3 w 13"/>
                <a:gd name="T41" fmla="*/ 3 h 20"/>
                <a:gd name="T42" fmla="*/ 5 w 13"/>
                <a:gd name="T43" fmla="*/ 1 h 20"/>
                <a:gd name="T44" fmla="*/ 7 w 13"/>
                <a:gd name="T45" fmla="*/ 1 h 20"/>
                <a:gd name="T46" fmla="*/ 9 w 13"/>
                <a:gd name="T47" fmla="*/ 2 h 20"/>
                <a:gd name="T48" fmla="*/ 10 w 13"/>
                <a:gd name="T49" fmla="*/ 6 h 20"/>
                <a:gd name="T50" fmla="*/ 9 w 13"/>
                <a:gd name="T51" fmla="*/ 9 h 20"/>
                <a:gd name="T52" fmla="*/ 7 w 13"/>
                <a:gd name="T53" fmla="*/ 11 h 20"/>
                <a:gd name="T54" fmla="*/ 4 w 13"/>
                <a:gd name="T55" fmla="*/ 9 h 20"/>
                <a:gd name="T56" fmla="*/ 3 w 13"/>
                <a:gd name="T57" fmla="*/ 6 h 20"/>
                <a:gd name="T58" fmla="*/ 3 w 13"/>
                <a:gd name="T5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20">
                  <a:moveTo>
                    <a:pt x="6" y="19"/>
                  </a:moveTo>
                  <a:cubicBezTo>
                    <a:pt x="7" y="18"/>
                    <a:pt x="8" y="17"/>
                    <a:pt x="9" y="16"/>
                  </a:cubicBezTo>
                  <a:cubicBezTo>
                    <a:pt x="11" y="15"/>
                    <a:pt x="11" y="14"/>
                    <a:pt x="12" y="12"/>
                  </a:cubicBezTo>
                  <a:cubicBezTo>
                    <a:pt x="13" y="11"/>
                    <a:pt x="13" y="9"/>
                    <a:pt x="13" y="8"/>
                  </a:cubicBezTo>
                  <a:cubicBezTo>
                    <a:pt x="13" y="5"/>
                    <a:pt x="12" y="3"/>
                    <a:pt x="11" y="2"/>
                  </a:cubicBezTo>
                  <a:cubicBezTo>
                    <a:pt x="10" y="1"/>
                    <a:pt x="9" y="0"/>
                    <a:pt x="7" y="0"/>
                  </a:cubicBezTo>
                  <a:cubicBezTo>
                    <a:pt x="5" y="0"/>
                    <a:pt x="4" y="0"/>
                    <a:pt x="2" y="2"/>
                  </a:cubicBezTo>
                  <a:cubicBezTo>
                    <a:pt x="1" y="3"/>
                    <a:pt x="1" y="4"/>
                    <a:pt x="1" y="6"/>
                  </a:cubicBezTo>
                  <a:cubicBezTo>
                    <a:pt x="0" y="8"/>
                    <a:pt x="1" y="10"/>
                    <a:pt x="2" y="11"/>
                  </a:cubicBezTo>
                  <a:cubicBezTo>
                    <a:pt x="3" y="12"/>
                    <a:pt x="4" y="12"/>
                    <a:pt x="6" y="12"/>
                  </a:cubicBezTo>
                  <a:cubicBezTo>
                    <a:pt x="6" y="12"/>
                    <a:pt x="7" y="12"/>
                    <a:pt x="7" y="12"/>
                  </a:cubicBezTo>
                  <a:cubicBezTo>
                    <a:pt x="8" y="12"/>
                    <a:pt x="8" y="11"/>
                    <a:pt x="9" y="11"/>
                  </a:cubicBezTo>
                  <a:cubicBezTo>
                    <a:pt x="10" y="10"/>
                    <a:pt x="10" y="10"/>
                    <a:pt x="10" y="10"/>
                  </a:cubicBezTo>
                  <a:cubicBezTo>
                    <a:pt x="10" y="12"/>
                    <a:pt x="9" y="13"/>
                    <a:pt x="9" y="14"/>
                  </a:cubicBezTo>
                  <a:cubicBezTo>
                    <a:pt x="8" y="16"/>
                    <a:pt x="7" y="17"/>
                    <a:pt x="6" y="17"/>
                  </a:cubicBezTo>
                  <a:cubicBezTo>
                    <a:pt x="5" y="18"/>
                    <a:pt x="3" y="19"/>
                    <a:pt x="1" y="19"/>
                  </a:cubicBezTo>
                  <a:cubicBezTo>
                    <a:pt x="1" y="19"/>
                    <a:pt x="1" y="19"/>
                    <a:pt x="1" y="19"/>
                  </a:cubicBezTo>
                  <a:cubicBezTo>
                    <a:pt x="2" y="20"/>
                    <a:pt x="2" y="20"/>
                    <a:pt x="2" y="20"/>
                  </a:cubicBezTo>
                  <a:cubicBezTo>
                    <a:pt x="4" y="20"/>
                    <a:pt x="5" y="19"/>
                    <a:pt x="6" y="19"/>
                  </a:cubicBezTo>
                  <a:cubicBezTo>
                    <a:pt x="6" y="19"/>
                    <a:pt x="6" y="19"/>
                    <a:pt x="6" y="19"/>
                  </a:cubicBezTo>
                  <a:close/>
                  <a:moveTo>
                    <a:pt x="3" y="3"/>
                  </a:moveTo>
                  <a:cubicBezTo>
                    <a:pt x="4" y="2"/>
                    <a:pt x="4" y="2"/>
                    <a:pt x="5" y="1"/>
                  </a:cubicBezTo>
                  <a:cubicBezTo>
                    <a:pt x="5" y="1"/>
                    <a:pt x="6" y="1"/>
                    <a:pt x="7" y="1"/>
                  </a:cubicBezTo>
                  <a:cubicBezTo>
                    <a:pt x="8" y="1"/>
                    <a:pt x="9" y="1"/>
                    <a:pt x="9" y="2"/>
                  </a:cubicBezTo>
                  <a:cubicBezTo>
                    <a:pt x="10" y="3"/>
                    <a:pt x="10" y="5"/>
                    <a:pt x="10" y="6"/>
                  </a:cubicBezTo>
                  <a:cubicBezTo>
                    <a:pt x="10" y="8"/>
                    <a:pt x="10" y="9"/>
                    <a:pt x="9" y="9"/>
                  </a:cubicBezTo>
                  <a:cubicBezTo>
                    <a:pt x="9" y="10"/>
                    <a:pt x="8" y="11"/>
                    <a:pt x="7" y="11"/>
                  </a:cubicBezTo>
                  <a:cubicBezTo>
                    <a:pt x="6" y="11"/>
                    <a:pt x="5" y="10"/>
                    <a:pt x="4" y="9"/>
                  </a:cubicBezTo>
                  <a:cubicBezTo>
                    <a:pt x="3" y="8"/>
                    <a:pt x="3" y="7"/>
                    <a:pt x="3" y="6"/>
                  </a:cubicBezTo>
                  <a:cubicBezTo>
                    <a:pt x="3" y="5"/>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5" name="íṣľîḍé">
              <a:extLst>
                <a:ext uri="{FF2B5EF4-FFF2-40B4-BE49-F238E27FC236}">
                  <a16:creationId xmlns="" xmlns:a16="http://schemas.microsoft.com/office/drawing/2014/main" id="{54F5CCE0-8BBD-4827-8FDF-DC26F12F0222}"/>
                </a:ext>
              </a:extLst>
            </p:cNvPr>
            <p:cNvSpPr/>
            <p:nvPr/>
          </p:nvSpPr>
          <p:spPr bwMode="auto">
            <a:xfrm>
              <a:off x="3498575" y="3614060"/>
              <a:ext cx="28037" cy="42056"/>
            </a:xfrm>
            <a:custGeom>
              <a:avLst/>
              <a:gdLst>
                <a:gd name="T0" fmla="*/ 2 w 13"/>
                <a:gd name="T1" fmla="*/ 16 h 20"/>
                <a:gd name="T2" fmla="*/ 4 w 13"/>
                <a:gd name="T3" fmla="*/ 19 h 20"/>
                <a:gd name="T4" fmla="*/ 7 w 13"/>
                <a:gd name="T5" fmla="*/ 20 h 20"/>
                <a:gd name="T6" fmla="*/ 12 w 13"/>
                <a:gd name="T7" fmla="*/ 17 h 20"/>
                <a:gd name="T8" fmla="*/ 13 w 13"/>
                <a:gd name="T9" fmla="*/ 8 h 20"/>
                <a:gd name="T10" fmla="*/ 12 w 13"/>
                <a:gd name="T11" fmla="*/ 3 h 20"/>
                <a:gd name="T12" fmla="*/ 9 w 13"/>
                <a:gd name="T13" fmla="*/ 1 h 20"/>
                <a:gd name="T14" fmla="*/ 6 w 13"/>
                <a:gd name="T15" fmla="*/ 0 h 20"/>
                <a:gd name="T16" fmla="*/ 2 w 13"/>
                <a:gd name="T17" fmla="*/ 3 h 20"/>
                <a:gd name="T18" fmla="*/ 1 w 13"/>
                <a:gd name="T19" fmla="*/ 11 h 20"/>
                <a:gd name="T20" fmla="*/ 2 w 13"/>
                <a:gd name="T21" fmla="*/ 16 h 20"/>
                <a:gd name="T22" fmla="*/ 2 w 13"/>
                <a:gd name="T23" fmla="*/ 16 h 20"/>
                <a:gd name="T24" fmla="*/ 3 w 13"/>
                <a:gd name="T25" fmla="*/ 3 h 20"/>
                <a:gd name="T26" fmla="*/ 6 w 13"/>
                <a:gd name="T27" fmla="*/ 1 h 20"/>
                <a:gd name="T28" fmla="*/ 9 w 13"/>
                <a:gd name="T29" fmla="*/ 3 h 20"/>
                <a:gd name="T30" fmla="*/ 10 w 13"/>
                <a:gd name="T31" fmla="*/ 10 h 20"/>
                <a:gd name="T32" fmla="*/ 10 w 13"/>
                <a:gd name="T33" fmla="*/ 17 h 20"/>
                <a:gd name="T34" fmla="*/ 8 w 13"/>
                <a:gd name="T35" fmla="*/ 19 h 20"/>
                <a:gd name="T36" fmla="*/ 5 w 13"/>
                <a:gd name="T37" fmla="*/ 18 h 20"/>
                <a:gd name="T38" fmla="*/ 3 w 13"/>
                <a:gd name="T39" fmla="*/ 10 h 20"/>
                <a:gd name="T40" fmla="*/ 3 w 13"/>
                <a:gd name="T4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20">
                  <a:moveTo>
                    <a:pt x="2" y="16"/>
                  </a:moveTo>
                  <a:cubicBezTo>
                    <a:pt x="2" y="17"/>
                    <a:pt x="3" y="19"/>
                    <a:pt x="4" y="19"/>
                  </a:cubicBezTo>
                  <a:cubicBezTo>
                    <a:pt x="5" y="20"/>
                    <a:pt x="6" y="20"/>
                    <a:pt x="7" y="20"/>
                  </a:cubicBezTo>
                  <a:cubicBezTo>
                    <a:pt x="9" y="20"/>
                    <a:pt x="11" y="19"/>
                    <a:pt x="12" y="17"/>
                  </a:cubicBezTo>
                  <a:cubicBezTo>
                    <a:pt x="13" y="15"/>
                    <a:pt x="13" y="13"/>
                    <a:pt x="13" y="8"/>
                  </a:cubicBezTo>
                  <a:cubicBezTo>
                    <a:pt x="12" y="6"/>
                    <a:pt x="12" y="4"/>
                    <a:pt x="12" y="3"/>
                  </a:cubicBezTo>
                  <a:cubicBezTo>
                    <a:pt x="11" y="2"/>
                    <a:pt x="10" y="1"/>
                    <a:pt x="9" y="1"/>
                  </a:cubicBezTo>
                  <a:cubicBezTo>
                    <a:pt x="8" y="0"/>
                    <a:pt x="7" y="0"/>
                    <a:pt x="6" y="0"/>
                  </a:cubicBezTo>
                  <a:cubicBezTo>
                    <a:pt x="4" y="0"/>
                    <a:pt x="3" y="1"/>
                    <a:pt x="2" y="3"/>
                  </a:cubicBezTo>
                  <a:cubicBezTo>
                    <a:pt x="1" y="5"/>
                    <a:pt x="0" y="7"/>
                    <a:pt x="1" y="11"/>
                  </a:cubicBezTo>
                  <a:cubicBezTo>
                    <a:pt x="1" y="13"/>
                    <a:pt x="1" y="15"/>
                    <a:pt x="2" y="16"/>
                  </a:cubicBezTo>
                  <a:cubicBezTo>
                    <a:pt x="2" y="16"/>
                    <a:pt x="2" y="16"/>
                    <a:pt x="2" y="16"/>
                  </a:cubicBezTo>
                  <a:close/>
                  <a:moveTo>
                    <a:pt x="3" y="3"/>
                  </a:moveTo>
                  <a:cubicBezTo>
                    <a:pt x="4" y="2"/>
                    <a:pt x="5" y="1"/>
                    <a:pt x="6" y="1"/>
                  </a:cubicBezTo>
                  <a:cubicBezTo>
                    <a:pt x="7" y="1"/>
                    <a:pt x="8" y="2"/>
                    <a:pt x="9" y="3"/>
                  </a:cubicBezTo>
                  <a:cubicBezTo>
                    <a:pt x="10" y="4"/>
                    <a:pt x="10" y="6"/>
                    <a:pt x="10" y="10"/>
                  </a:cubicBezTo>
                  <a:cubicBezTo>
                    <a:pt x="11" y="14"/>
                    <a:pt x="11" y="16"/>
                    <a:pt x="10" y="17"/>
                  </a:cubicBezTo>
                  <a:cubicBezTo>
                    <a:pt x="10" y="18"/>
                    <a:pt x="9" y="19"/>
                    <a:pt x="8" y="19"/>
                  </a:cubicBezTo>
                  <a:cubicBezTo>
                    <a:pt x="6" y="19"/>
                    <a:pt x="6" y="19"/>
                    <a:pt x="5" y="18"/>
                  </a:cubicBezTo>
                  <a:cubicBezTo>
                    <a:pt x="4" y="16"/>
                    <a:pt x="3" y="14"/>
                    <a:pt x="3" y="10"/>
                  </a:cubicBezTo>
                  <a:cubicBezTo>
                    <a:pt x="3" y="7"/>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6" name="ïśľïḑé">
              <a:extLst>
                <a:ext uri="{FF2B5EF4-FFF2-40B4-BE49-F238E27FC236}">
                  <a16:creationId xmlns="" xmlns:a16="http://schemas.microsoft.com/office/drawing/2014/main" id="{3D94FB7F-1D01-456A-B90C-3A791F1242AC}"/>
                </a:ext>
              </a:extLst>
            </p:cNvPr>
            <p:cNvSpPr/>
            <p:nvPr/>
          </p:nvSpPr>
          <p:spPr bwMode="auto">
            <a:xfrm>
              <a:off x="3563994" y="3601209"/>
              <a:ext cx="28037" cy="44392"/>
            </a:xfrm>
            <a:custGeom>
              <a:avLst/>
              <a:gdLst>
                <a:gd name="T0" fmla="*/ 3 w 13"/>
                <a:gd name="T1" fmla="*/ 4 h 21"/>
                <a:gd name="T2" fmla="*/ 1 w 13"/>
                <a:gd name="T3" fmla="*/ 10 h 21"/>
                <a:gd name="T4" fmla="*/ 1 w 13"/>
                <a:gd name="T5" fmla="*/ 15 h 21"/>
                <a:gd name="T6" fmla="*/ 4 w 13"/>
                <a:gd name="T7" fmla="*/ 20 h 21"/>
                <a:gd name="T8" fmla="*/ 9 w 13"/>
                <a:gd name="T9" fmla="*/ 21 h 21"/>
                <a:gd name="T10" fmla="*/ 12 w 13"/>
                <a:gd name="T11" fmla="*/ 18 h 21"/>
                <a:gd name="T12" fmla="*/ 13 w 13"/>
                <a:gd name="T13" fmla="*/ 13 h 21"/>
                <a:gd name="T14" fmla="*/ 11 w 13"/>
                <a:gd name="T15" fmla="*/ 9 h 21"/>
                <a:gd name="T16" fmla="*/ 7 w 13"/>
                <a:gd name="T17" fmla="*/ 9 h 21"/>
                <a:gd name="T18" fmla="*/ 5 w 13"/>
                <a:gd name="T19" fmla="*/ 9 h 21"/>
                <a:gd name="T20" fmla="*/ 4 w 13"/>
                <a:gd name="T21" fmla="*/ 11 h 21"/>
                <a:gd name="T22" fmla="*/ 3 w 13"/>
                <a:gd name="T23" fmla="*/ 12 h 21"/>
                <a:gd name="T24" fmla="*/ 3 w 13"/>
                <a:gd name="T25" fmla="*/ 8 h 21"/>
                <a:gd name="T26" fmla="*/ 5 w 13"/>
                <a:gd name="T27" fmla="*/ 4 h 21"/>
                <a:gd name="T28" fmla="*/ 8 w 13"/>
                <a:gd name="T29" fmla="*/ 1 h 21"/>
                <a:gd name="T30" fmla="*/ 8 w 13"/>
                <a:gd name="T31" fmla="*/ 1 h 21"/>
                <a:gd name="T32" fmla="*/ 7 w 13"/>
                <a:gd name="T33" fmla="*/ 0 h 21"/>
                <a:gd name="T34" fmla="*/ 3 w 13"/>
                <a:gd name="T35" fmla="*/ 4 h 21"/>
                <a:gd name="T36" fmla="*/ 9 w 13"/>
                <a:gd name="T37" fmla="*/ 11 h 21"/>
                <a:gd name="T38" fmla="*/ 11 w 13"/>
                <a:gd name="T39" fmla="*/ 14 h 21"/>
                <a:gd name="T40" fmla="*/ 11 w 13"/>
                <a:gd name="T41" fmla="*/ 18 h 21"/>
                <a:gd name="T42" fmla="*/ 9 w 13"/>
                <a:gd name="T43" fmla="*/ 20 h 21"/>
                <a:gd name="T44" fmla="*/ 6 w 13"/>
                <a:gd name="T45" fmla="*/ 19 h 21"/>
                <a:gd name="T46" fmla="*/ 4 w 13"/>
                <a:gd name="T47" fmla="*/ 15 h 21"/>
                <a:gd name="T48" fmla="*/ 4 w 13"/>
                <a:gd name="T49" fmla="*/ 13 h 21"/>
                <a:gd name="T50" fmla="*/ 4 w 13"/>
                <a:gd name="T51" fmla="*/ 12 h 21"/>
                <a:gd name="T52" fmla="*/ 6 w 13"/>
                <a:gd name="T53" fmla="*/ 11 h 21"/>
                <a:gd name="T54" fmla="*/ 9 w 13"/>
                <a:gd name="T5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21">
                  <a:moveTo>
                    <a:pt x="3" y="4"/>
                  </a:moveTo>
                  <a:cubicBezTo>
                    <a:pt x="2" y="6"/>
                    <a:pt x="1" y="8"/>
                    <a:pt x="1" y="10"/>
                  </a:cubicBezTo>
                  <a:cubicBezTo>
                    <a:pt x="0" y="11"/>
                    <a:pt x="1" y="13"/>
                    <a:pt x="1" y="15"/>
                  </a:cubicBezTo>
                  <a:cubicBezTo>
                    <a:pt x="2" y="17"/>
                    <a:pt x="3" y="19"/>
                    <a:pt x="4" y="20"/>
                  </a:cubicBezTo>
                  <a:cubicBezTo>
                    <a:pt x="6" y="21"/>
                    <a:pt x="7" y="21"/>
                    <a:pt x="9" y="21"/>
                  </a:cubicBezTo>
                  <a:cubicBezTo>
                    <a:pt x="10" y="20"/>
                    <a:pt x="12" y="19"/>
                    <a:pt x="12" y="18"/>
                  </a:cubicBezTo>
                  <a:cubicBezTo>
                    <a:pt x="13" y="16"/>
                    <a:pt x="13" y="14"/>
                    <a:pt x="13" y="13"/>
                  </a:cubicBezTo>
                  <a:cubicBezTo>
                    <a:pt x="13" y="11"/>
                    <a:pt x="12" y="10"/>
                    <a:pt x="11" y="9"/>
                  </a:cubicBezTo>
                  <a:cubicBezTo>
                    <a:pt x="10" y="9"/>
                    <a:pt x="8" y="8"/>
                    <a:pt x="7" y="9"/>
                  </a:cubicBezTo>
                  <a:cubicBezTo>
                    <a:pt x="6" y="9"/>
                    <a:pt x="6" y="9"/>
                    <a:pt x="5" y="9"/>
                  </a:cubicBezTo>
                  <a:cubicBezTo>
                    <a:pt x="5" y="10"/>
                    <a:pt x="5" y="10"/>
                    <a:pt x="4" y="11"/>
                  </a:cubicBezTo>
                  <a:cubicBezTo>
                    <a:pt x="3" y="12"/>
                    <a:pt x="3" y="12"/>
                    <a:pt x="3" y="12"/>
                  </a:cubicBezTo>
                  <a:cubicBezTo>
                    <a:pt x="3" y="10"/>
                    <a:pt x="3" y="9"/>
                    <a:pt x="3" y="8"/>
                  </a:cubicBezTo>
                  <a:cubicBezTo>
                    <a:pt x="3" y="6"/>
                    <a:pt x="4" y="5"/>
                    <a:pt x="5" y="4"/>
                  </a:cubicBezTo>
                  <a:cubicBezTo>
                    <a:pt x="6" y="3"/>
                    <a:pt x="7" y="2"/>
                    <a:pt x="8" y="1"/>
                  </a:cubicBezTo>
                  <a:cubicBezTo>
                    <a:pt x="8" y="1"/>
                    <a:pt x="8" y="1"/>
                    <a:pt x="8" y="1"/>
                  </a:cubicBezTo>
                  <a:cubicBezTo>
                    <a:pt x="7" y="0"/>
                    <a:pt x="7" y="0"/>
                    <a:pt x="7" y="0"/>
                  </a:cubicBezTo>
                  <a:cubicBezTo>
                    <a:pt x="5" y="1"/>
                    <a:pt x="4" y="3"/>
                    <a:pt x="3" y="4"/>
                  </a:cubicBezTo>
                  <a:close/>
                  <a:moveTo>
                    <a:pt x="9" y="11"/>
                  </a:moveTo>
                  <a:cubicBezTo>
                    <a:pt x="10" y="12"/>
                    <a:pt x="11" y="13"/>
                    <a:pt x="11" y="14"/>
                  </a:cubicBezTo>
                  <a:cubicBezTo>
                    <a:pt x="11" y="16"/>
                    <a:pt x="11" y="17"/>
                    <a:pt x="11" y="18"/>
                  </a:cubicBezTo>
                  <a:cubicBezTo>
                    <a:pt x="11" y="19"/>
                    <a:pt x="10" y="19"/>
                    <a:pt x="9" y="20"/>
                  </a:cubicBezTo>
                  <a:cubicBezTo>
                    <a:pt x="8" y="20"/>
                    <a:pt x="7" y="20"/>
                    <a:pt x="6" y="19"/>
                  </a:cubicBezTo>
                  <a:cubicBezTo>
                    <a:pt x="5" y="18"/>
                    <a:pt x="4" y="17"/>
                    <a:pt x="4" y="15"/>
                  </a:cubicBezTo>
                  <a:cubicBezTo>
                    <a:pt x="4" y="14"/>
                    <a:pt x="3" y="14"/>
                    <a:pt x="4" y="13"/>
                  </a:cubicBezTo>
                  <a:cubicBezTo>
                    <a:pt x="4" y="13"/>
                    <a:pt x="4" y="12"/>
                    <a:pt x="4" y="12"/>
                  </a:cubicBezTo>
                  <a:cubicBezTo>
                    <a:pt x="5" y="11"/>
                    <a:pt x="6" y="11"/>
                    <a:pt x="6" y="11"/>
                  </a:cubicBezTo>
                  <a:cubicBezTo>
                    <a:pt x="7" y="10"/>
                    <a:pt x="8" y="10"/>
                    <a:pt x="9" y="11"/>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7" name="i$ľíḋe">
              <a:extLst>
                <a:ext uri="{FF2B5EF4-FFF2-40B4-BE49-F238E27FC236}">
                  <a16:creationId xmlns="" xmlns:a16="http://schemas.microsoft.com/office/drawing/2014/main" id="{F394BFF8-59CE-4FE7-B61E-6CDC0F0AC55D}"/>
                </a:ext>
              </a:extLst>
            </p:cNvPr>
            <p:cNvSpPr/>
            <p:nvPr/>
          </p:nvSpPr>
          <p:spPr bwMode="auto">
            <a:xfrm>
              <a:off x="3357222" y="3605882"/>
              <a:ext cx="23364" cy="42056"/>
            </a:xfrm>
            <a:custGeom>
              <a:avLst/>
              <a:gdLst>
                <a:gd name="T0" fmla="*/ 5 w 11"/>
                <a:gd name="T1" fmla="*/ 19 h 20"/>
                <a:gd name="T2" fmla="*/ 10 w 11"/>
                <a:gd name="T3" fmla="*/ 20 h 20"/>
                <a:gd name="T4" fmla="*/ 10 w 11"/>
                <a:gd name="T5" fmla="*/ 19 h 20"/>
                <a:gd name="T6" fmla="*/ 9 w 11"/>
                <a:gd name="T7" fmla="*/ 19 h 20"/>
                <a:gd name="T8" fmla="*/ 7 w 11"/>
                <a:gd name="T9" fmla="*/ 18 h 20"/>
                <a:gd name="T10" fmla="*/ 7 w 11"/>
                <a:gd name="T11" fmla="*/ 17 h 20"/>
                <a:gd name="T12" fmla="*/ 7 w 11"/>
                <a:gd name="T13" fmla="*/ 15 h 20"/>
                <a:gd name="T14" fmla="*/ 9 w 11"/>
                <a:gd name="T15" fmla="*/ 10 h 20"/>
                <a:gd name="T16" fmla="*/ 11 w 11"/>
                <a:gd name="T17" fmla="*/ 2 h 20"/>
                <a:gd name="T18" fmla="*/ 11 w 11"/>
                <a:gd name="T19" fmla="*/ 1 h 20"/>
                <a:gd name="T20" fmla="*/ 11 w 11"/>
                <a:gd name="T21" fmla="*/ 0 h 20"/>
                <a:gd name="T22" fmla="*/ 3 w 11"/>
                <a:gd name="T23" fmla="*/ 1 h 20"/>
                <a:gd name="T24" fmla="*/ 3 w 11"/>
                <a:gd name="T25" fmla="*/ 3 h 20"/>
                <a:gd name="T26" fmla="*/ 3 w 11"/>
                <a:gd name="T27" fmla="*/ 3 h 20"/>
                <a:gd name="T28" fmla="*/ 4 w 11"/>
                <a:gd name="T29" fmla="*/ 3 h 20"/>
                <a:gd name="T30" fmla="*/ 7 w 11"/>
                <a:gd name="T31" fmla="*/ 2 h 20"/>
                <a:gd name="T32" fmla="*/ 8 w 11"/>
                <a:gd name="T33" fmla="*/ 2 h 20"/>
                <a:gd name="T34" fmla="*/ 8 w 11"/>
                <a:gd name="T35" fmla="*/ 2 h 20"/>
                <a:gd name="T36" fmla="*/ 7 w 11"/>
                <a:gd name="T37" fmla="*/ 6 h 20"/>
                <a:gd name="T38" fmla="*/ 5 w 11"/>
                <a:gd name="T39" fmla="*/ 14 h 20"/>
                <a:gd name="T40" fmla="*/ 4 w 11"/>
                <a:gd name="T41" fmla="*/ 17 h 20"/>
                <a:gd name="T42" fmla="*/ 2 w 11"/>
                <a:gd name="T43" fmla="*/ 17 h 20"/>
                <a:gd name="T44" fmla="*/ 1 w 11"/>
                <a:gd name="T45" fmla="*/ 17 h 20"/>
                <a:gd name="T46" fmla="*/ 0 w 11"/>
                <a:gd name="T47" fmla="*/ 18 h 20"/>
                <a:gd name="T48" fmla="*/ 5 w 11"/>
                <a:gd name="T49" fmla="*/ 19 h 20"/>
                <a:gd name="T50" fmla="*/ 5 w 11"/>
                <a:gd name="T5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20">
                  <a:moveTo>
                    <a:pt x="5" y="19"/>
                  </a:moveTo>
                  <a:cubicBezTo>
                    <a:pt x="6" y="19"/>
                    <a:pt x="8" y="20"/>
                    <a:pt x="10" y="20"/>
                  </a:cubicBezTo>
                  <a:cubicBezTo>
                    <a:pt x="10" y="19"/>
                    <a:pt x="10" y="19"/>
                    <a:pt x="10" y="19"/>
                  </a:cubicBezTo>
                  <a:cubicBezTo>
                    <a:pt x="9" y="19"/>
                    <a:pt x="9" y="19"/>
                    <a:pt x="9" y="19"/>
                  </a:cubicBezTo>
                  <a:cubicBezTo>
                    <a:pt x="8" y="19"/>
                    <a:pt x="7" y="19"/>
                    <a:pt x="7" y="18"/>
                  </a:cubicBezTo>
                  <a:cubicBezTo>
                    <a:pt x="7" y="18"/>
                    <a:pt x="7" y="18"/>
                    <a:pt x="7" y="17"/>
                  </a:cubicBezTo>
                  <a:cubicBezTo>
                    <a:pt x="7" y="17"/>
                    <a:pt x="7" y="16"/>
                    <a:pt x="7" y="15"/>
                  </a:cubicBezTo>
                  <a:cubicBezTo>
                    <a:pt x="9" y="10"/>
                    <a:pt x="9" y="10"/>
                    <a:pt x="9" y="10"/>
                  </a:cubicBezTo>
                  <a:cubicBezTo>
                    <a:pt x="11" y="2"/>
                    <a:pt x="11" y="2"/>
                    <a:pt x="11" y="2"/>
                  </a:cubicBezTo>
                  <a:cubicBezTo>
                    <a:pt x="11" y="1"/>
                    <a:pt x="11" y="1"/>
                    <a:pt x="11" y="1"/>
                  </a:cubicBezTo>
                  <a:cubicBezTo>
                    <a:pt x="11" y="0"/>
                    <a:pt x="11" y="0"/>
                    <a:pt x="11" y="0"/>
                  </a:cubicBezTo>
                  <a:cubicBezTo>
                    <a:pt x="9" y="1"/>
                    <a:pt x="6" y="1"/>
                    <a:pt x="3" y="1"/>
                  </a:cubicBezTo>
                  <a:cubicBezTo>
                    <a:pt x="3" y="3"/>
                    <a:pt x="3" y="3"/>
                    <a:pt x="3" y="3"/>
                  </a:cubicBezTo>
                  <a:cubicBezTo>
                    <a:pt x="3" y="3"/>
                    <a:pt x="3" y="3"/>
                    <a:pt x="3" y="3"/>
                  </a:cubicBezTo>
                  <a:cubicBezTo>
                    <a:pt x="3" y="3"/>
                    <a:pt x="3" y="3"/>
                    <a:pt x="4" y="3"/>
                  </a:cubicBezTo>
                  <a:cubicBezTo>
                    <a:pt x="4" y="3"/>
                    <a:pt x="5" y="2"/>
                    <a:pt x="7" y="2"/>
                  </a:cubicBezTo>
                  <a:cubicBezTo>
                    <a:pt x="7" y="2"/>
                    <a:pt x="8" y="2"/>
                    <a:pt x="8" y="2"/>
                  </a:cubicBezTo>
                  <a:cubicBezTo>
                    <a:pt x="8" y="2"/>
                    <a:pt x="8" y="2"/>
                    <a:pt x="8" y="2"/>
                  </a:cubicBezTo>
                  <a:cubicBezTo>
                    <a:pt x="8" y="2"/>
                    <a:pt x="8" y="4"/>
                    <a:pt x="7" y="6"/>
                  </a:cubicBezTo>
                  <a:cubicBezTo>
                    <a:pt x="5" y="14"/>
                    <a:pt x="5" y="14"/>
                    <a:pt x="5" y="14"/>
                  </a:cubicBezTo>
                  <a:cubicBezTo>
                    <a:pt x="5" y="16"/>
                    <a:pt x="4" y="17"/>
                    <a:pt x="4" y="17"/>
                  </a:cubicBezTo>
                  <a:cubicBezTo>
                    <a:pt x="4" y="17"/>
                    <a:pt x="3" y="17"/>
                    <a:pt x="2" y="17"/>
                  </a:cubicBezTo>
                  <a:cubicBezTo>
                    <a:pt x="1" y="17"/>
                    <a:pt x="1" y="17"/>
                    <a:pt x="1" y="17"/>
                  </a:cubicBezTo>
                  <a:cubicBezTo>
                    <a:pt x="0" y="18"/>
                    <a:pt x="0" y="18"/>
                    <a:pt x="0" y="18"/>
                  </a:cubicBezTo>
                  <a:cubicBezTo>
                    <a:pt x="2" y="18"/>
                    <a:pt x="4" y="19"/>
                    <a:pt x="5" y="19"/>
                  </a:cubicBezTo>
                  <a:cubicBezTo>
                    <a:pt x="5" y="19"/>
                    <a:pt x="5" y="19"/>
                    <a:pt x="5" y="19"/>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8" name="íṡļîdé">
              <a:extLst>
                <a:ext uri="{FF2B5EF4-FFF2-40B4-BE49-F238E27FC236}">
                  <a16:creationId xmlns="" xmlns:a16="http://schemas.microsoft.com/office/drawing/2014/main" id="{235059B0-FD03-4CC4-A2DA-502529B45B42}"/>
                </a:ext>
              </a:extLst>
            </p:cNvPr>
            <p:cNvSpPr/>
            <p:nvPr/>
          </p:nvSpPr>
          <p:spPr bwMode="auto">
            <a:xfrm>
              <a:off x="3005591" y="2711034"/>
              <a:ext cx="935735" cy="966109"/>
            </a:xfrm>
            <a:custGeom>
              <a:avLst/>
              <a:gdLst>
                <a:gd name="T0" fmla="*/ 222 w 444"/>
                <a:gd name="T1" fmla="*/ 17 h 457"/>
                <a:gd name="T2" fmla="*/ 427 w 444"/>
                <a:gd name="T3" fmla="*/ 222 h 457"/>
                <a:gd name="T4" fmla="*/ 294 w 444"/>
                <a:gd name="T5" fmla="*/ 413 h 457"/>
                <a:gd name="T6" fmla="*/ 298 w 444"/>
                <a:gd name="T7" fmla="*/ 422 h 457"/>
                <a:gd name="T8" fmla="*/ 436 w 444"/>
                <a:gd name="T9" fmla="*/ 222 h 457"/>
                <a:gd name="T10" fmla="*/ 222 w 444"/>
                <a:gd name="T11" fmla="*/ 7 h 457"/>
                <a:gd name="T12" fmla="*/ 8 w 444"/>
                <a:gd name="T13" fmla="*/ 222 h 457"/>
                <a:gd name="T14" fmla="*/ 146 w 444"/>
                <a:gd name="T15" fmla="*/ 422 h 457"/>
                <a:gd name="T16" fmla="*/ 150 w 444"/>
                <a:gd name="T17" fmla="*/ 413 h 457"/>
                <a:gd name="T18" fmla="*/ 18 w 444"/>
                <a:gd name="T19" fmla="*/ 222 h 457"/>
                <a:gd name="T20" fmla="*/ 222 w 444"/>
                <a:gd name="T21" fmla="*/ 17 h 457"/>
                <a:gd name="T22" fmla="*/ 284 w 444"/>
                <a:gd name="T23" fmla="*/ 416 h 457"/>
                <a:gd name="T24" fmla="*/ 222 w 444"/>
                <a:gd name="T25" fmla="*/ 426 h 457"/>
                <a:gd name="T26" fmla="*/ 159 w 444"/>
                <a:gd name="T27" fmla="*/ 416 h 457"/>
                <a:gd name="T28" fmla="*/ 152 w 444"/>
                <a:gd name="T29" fmla="*/ 432 h 457"/>
                <a:gd name="T30" fmla="*/ 152 w 444"/>
                <a:gd name="T31" fmla="*/ 432 h 457"/>
                <a:gd name="T32" fmla="*/ 152 w 444"/>
                <a:gd name="T33" fmla="*/ 432 h 457"/>
                <a:gd name="T34" fmla="*/ 149 w 444"/>
                <a:gd name="T35" fmla="*/ 437 h 457"/>
                <a:gd name="T36" fmla="*/ 222 w 444"/>
                <a:gd name="T37" fmla="*/ 449 h 457"/>
                <a:gd name="T38" fmla="*/ 295 w 444"/>
                <a:gd name="T39" fmla="*/ 437 h 457"/>
                <a:gd name="T40" fmla="*/ 292 w 444"/>
                <a:gd name="T41" fmla="*/ 432 h 457"/>
                <a:gd name="T42" fmla="*/ 291 w 444"/>
                <a:gd name="T43" fmla="*/ 432 h 457"/>
                <a:gd name="T44" fmla="*/ 291 w 444"/>
                <a:gd name="T45" fmla="*/ 431 h 457"/>
                <a:gd name="T46" fmla="*/ 284 w 444"/>
                <a:gd name="T47" fmla="*/ 416 h 457"/>
                <a:gd name="T48" fmla="*/ 137 w 444"/>
                <a:gd name="T49" fmla="*/ 440 h 457"/>
                <a:gd name="T50" fmla="*/ 136 w 444"/>
                <a:gd name="T51" fmla="*/ 440 h 457"/>
                <a:gd name="T52" fmla="*/ 142 w 444"/>
                <a:gd name="T53" fmla="*/ 428 h 457"/>
                <a:gd name="T54" fmla="*/ 0 w 444"/>
                <a:gd name="T55" fmla="*/ 222 h 457"/>
                <a:gd name="T56" fmla="*/ 222 w 444"/>
                <a:gd name="T57" fmla="*/ 0 h 457"/>
                <a:gd name="T58" fmla="*/ 444 w 444"/>
                <a:gd name="T59" fmla="*/ 222 h 457"/>
                <a:gd name="T60" fmla="*/ 301 w 444"/>
                <a:gd name="T61" fmla="*/ 429 h 457"/>
                <a:gd name="T62" fmla="*/ 307 w 444"/>
                <a:gd name="T63" fmla="*/ 441 h 457"/>
                <a:gd name="T64" fmla="*/ 305 w 444"/>
                <a:gd name="T65" fmla="*/ 441 h 457"/>
                <a:gd name="T66" fmla="*/ 305 w 444"/>
                <a:gd name="T67" fmla="*/ 441 h 457"/>
                <a:gd name="T68" fmla="*/ 222 w 444"/>
                <a:gd name="T69" fmla="*/ 457 h 457"/>
                <a:gd name="T70" fmla="*/ 136 w 444"/>
                <a:gd name="T71" fmla="*/ 440 h 457"/>
                <a:gd name="T72" fmla="*/ 137 w 444"/>
                <a:gd name="T73" fmla="*/ 44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4" h="457">
                  <a:moveTo>
                    <a:pt x="222" y="17"/>
                  </a:moveTo>
                  <a:cubicBezTo>
                    <a:pt x="335" y="17"/>
                    <a:pt x="427" y="109"/>
                    <a:pt x="427" y="222"/>
                  </a:cubicBezTo>
                  <a:cubicBezTo>
                    <a:pt x="427" y="309"/>
                    <a:pt x="371" y="384"/>
                    <a:pt x="294" y="413"/>
                  </a:cubicBezTo>
                  <a:cubicBezTo>
                    <a:pt x="298" y="422"/>
                    <a:pt x="298" y="422"/>
                    <a:pt x="298" y="422"/>
                  </a:cubicBezTo>
                  <a:cubicBezTo>
                    <a:pt x="379" y="391"/>
                    <a:pt x="436" y="313"/>
                    <a:pt x="436" y="222"/>
                  </a:cubicBezTo>
                  <a:cubicBezTo>
                    <a:pt x="436" y="104"/>
                    <a:pt x="340" y="7"/>
                    <a:pt x="222" y="7"/>
                  </a:cubicBezTo>
                  <a:cubicBezTo>
                    <a:pt x="104" y="7"/>
                    <a:pt x="8" y="104"/>
                    <a:pt x="8" y="222"/>
                  </a:cubicBezTo>
                  <a:cubicBezTo>
                    <a:pt x="8" y="313"/>
                    <a:pt x="65" y="391"/>
                    <a:pt x="146" y="422"/>
                  </a:cubicBezTo>
                  <a:cubicBezTo>
                    <a:pt x="150" y="413"/>
                    <a:pt x="150" y="413"/>
                    <a:pt x="150" y="413"/>
                  </a:cubicBezTo>
                  <a:cubicBezTo>
                    <a:pt x="73" y="384"/>
                    <a:pt x="18" y="309"/>
                    <a:pt x="18" y="222"/>
                  </a:cubicBezTo>
                  <a:cubicBezTo>
                    <a:pt x="18" y="109"/>
                    <a:pt x="109" y="17"/>
                    <a:pt x="222" y="17"/>
                  </a:cubicBezTo>
                  <a:close/>
                  <a:moveTo>
                    <a:pt x="284" y="416"/>
                  </a:moveTo>
                  <a:cubicBezTo>
                    <a:pt x="265" y="423"/>
                    <a:pt x="244" y="426"/>
                    <a:pt x="222" y="426"/>
                  </a:cubicBezTo>
                  <a:cubicBezTo>
                    <a:pt x="200" y="426"/>
                    <a:pt x="179" y="423"/>
                    <a:pt x="159" y="416"/>
                  </a:cubicBezTo>
                  <a:cubicBezTo>
                    <a:pt x="152" y="432"/>
                    <a:pt x="152" y="432"/>
                    <a:pt x="152" y="432"/>
                  </a:cubicBezTo>
                  <a:cubicBezTo>
                    <a:pt x="152" y="432"/>
                    <a:pt x="152" y="432"/>
                    <a:pt x="152" y="432"/>
                  </a:cubicBezTo>
                  <a:cubicBezTo>
                    <a:pt x="152" y="432"/>
                    <a:pt x="152" y="432"/>
                    <a:pt x="152" y="432"/>
                  </a:cubicBezTo>
                  <a:cubicBezTo>
                    <a:pt x="149" y="437"/>
                    <a:pt x="149" y="437"/>
                    <a:pt x="149" y="437"/>
                  </a:cubicBezTo>
                  <a:cubicBezTo>
                    <a:pt x="172" y="445"/>
                    <a:pt x="197" y="449"/>
                    <a:pt x="222" y="449"/>
                  </a:cubicBezTo>
                  <a:cubicBezTo>
                    <a:pt x="247" y="449"/>
                    <a:pt x="272" y="445"/>
                    <a:pt x="295" y="437"/>
                  </a:cubicBezTo>
                  <a:cubicBezTo>
                    <a:pt x="292" y="432"/>
                    <a:pt x="292" y="432"/>
                    <a:pt x="292" y="432"/>
                  </a:cubicBezTo>
                  <a:cubicBezTo>
                    <a:pt x="292" y="432"/>
                    <a:pt x="292" y="432"/>
                    <a:pt x="291" y="432"/>
                  </a:cubicBezTo>
                  <a:cubicBezTo>
                    <a:pt x="291" y="431"/>
                    <a:pt x="291" y="431"/>
                    <a:pt x="291" y="431"/>
                  </a:cubicBezTo>
                  <a:lnTo>
                    <a:pt x="284" y="416"/>
                  </a:lnTo>
                  <a:close/>
                  <a:moveTo>
                    <a:pt x="137" y="440"/>
                  </a:moveTo>
                  <a:cubicBezTo>
                    <a:pt x="136" y="440"/>
                    <a:pt x="136" y="440"/>
                    <a:pt x="136" y="440"/>
                  </a:cubicBezTo>
                  <a:cubicBezTo>
                    <a:pt x="142" y="428"/>
                    <a:pt x="142" y="428"/>
                    <a:pt x="142" y="428"/>
                  </a:cubicBezTo>
                  <a:cubicBezTo>
                    <a:pt x="59" y="396"/>
                    <a:pt x="0" y="316"/>
                    <a:pt x="0" y="222"/>
                  </a:cubicBezTo>
                  <a:cubicBezTo>
                    <a:pt x="0" y="99"/>
                    <a:pt x="100" y="0"/>
                    <a:pt x="222" y="0"/>
                  </a:cubicBezTo>
                  <a:cubicBezTo>
                    <a:pt x="344" y="0"/>
                    <a:pt x="444" y="99"/>
                    <a:pt x="444" y="222"/>
                  </a:cubicBezTo>
                  <a:cubicBezTo>
                    <a:pt x="444" y="316"/>
                    <a:pt x="385" y="397"/>
                    <a:pt x="301" y="429"/>
                  </a:cubicBezTo>
                  <a:cubicBezTo>
                    <a:pt x="307" y="441"/>
                    <a:pt x="307" y="441"/>
                    <a:pt x="307" y="441"/>
                  </a:cubicBezTo>
                  <a:cubicBezTo>
                    <a:pt x="305" y="441"/>
                    <a:pt x="305" y="441"/>
                    <a:pt x="305" y="441"/>
                  </a:cubicBezTo>
                  <a:cubicBezTo>
                    <a:pt x="305" y="441"/>
                    <a:pt x="305" y="441"/>
                    <a:pt x="305" y="441"/>
                  </a:cubicBezTo>
                  <a:cubicBezTo>
                    <a:pt x="279" y="451"/>
                    <a:pt x="251" y="457"/>
                    <a:pt x="222" y="457"/>
                  </a:cubicBezTo>
                  <a:cubicBezTo>
                    <a:pt x="192" y="457"/>
                    <a:pt x="163" y="451"/>
                    <a:pt x="136" y="440"/>
                  </a:cubicBezTo>
                  <a:lnTo>
                    <a:pt x="137" y="440"/>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9" name="íślíḑè">
              <a:extLst>
                <a:ext uri="{FF2B5EF4-FFF2-40B4-BE49-F238E27FC236}">
                  <a16:creationId xmlns="" xmlns:a16="http://schemas.microsoft.com/office/drawing/2014/main" id="{819721E6-46FE-461E-ADDA-298EBF81A504}"/>
                </a:ext>
              </a:extLst>
            </p:cNvPr>
            <p:cNvSpPr/>
            <p:nvPr/>
          </p:nvSpPr>
          <p:spPr bwMode="auto">
            <a:xfrm>
              <a:off x="3205355" y="2748417"/>
              <a:ext cx="544385" cy="844615"/>
            </a:xfrm>
            <a:custGeom>
              <a:avLst/>
              <a:gdLst>
                <a:gd name="T0" fmla="*/ 137 w 258"/>
                <a:gd name="T1" fmla="*/ 8 h 399"/>
                <a:gd name="T2" fmla="*/ 177 w 258"/>
                <a:gd name="T3" fmla="*/ 12 h 399"/>
                <a:gd name="T4" fmla="*/ 140 w 258"/>
                <a:gd name="T5" fmla="*/ 49 h 399"/>
                <a:gd name="T6" fmla="*/ 191 w 258"/>
                <a:gd name="T7" fmla="*/ 100 h 399"/>
                <a:gd name="T8" fmla="*/ 246 w 258"/>
                <a:gd name="T9" fmla="*/ 346 h 399"/>
                <a:gd name="T10" fmla="*/ 225 w 258"/>
                <a:gd name="T11" fmla="*/ 331 h 399"/>
                <a:gd name="T12" fmla="*/ 195 w 258"/>
                <a:gd name="T13" fmla="*/ 183 h 399"/>
                <a:gd name="T14" fmla="*/ 145 w 258"/>
                <a:gd name="T15" fmla="*/ 212 h 399"/>
                <a:gd name="T16" fmla="*/ 175 w 258"/>
                <a:gd name="T17" fmla="*/ 362 h 399"/>
                <a:gd name="T18" fmla="*/ 139 w 258"/>
                <a:gd name="T19" fmla="*/ 223 h 399"/>
                <a:gd name="T20" fmla="*/ 95 w 258"/>
                <a:gd name="T21" fmla="*/ 306 h 399"/>
                <a:gd name="T22" fmla="*/ 80 w 258"/>
                <a:gd name="T23" fmla="*/ 259 h 399"/>
                <a:gd name="T24" fmla="*/ 82 w 258"/>
                <a:gd name="T25" fmla="*/ 193 h 399"/>
                <a:gd name="T26" fmla="*/ 42 w 258"/>
                <a:gd name="T27" fmla="*/ 202 h 399"/>
                <a:gd name="T28" fmla="*/ 0 w 258"/>
                <a:gd name="T29" fmla="*/ 367 h 399"/>
                <a:gd name="T30" fmla="*/ 26 w 258"/>
                <a:gd name="T31" fmla="*/ 183 h 399"/>
                <a:gd name="T32" fmla="*/ 74 w 258"/>
                <a:gd name="T33" fmla="*/ 76 h 399"/>
                <a:gd name="T34" fmla="*/ 100 w 258"/>
                <a:gd name="T35" fmla="*/ 47 h 399"/>
                <a:gd name="T36" fmla="*/ 87 w 258"/>
                <a:gd name="T37" fmla="*/ 20 h 399"/>
                <a:gd name="T38" fmla="*/ 122 w 258"/>
                <a:gd name="T39" fmla="*/ 6 h 399"/>
                <a:gd name="T40" fmla="*/ 85 w 258"/>
                <a:gd name="T41" fmla="*/ 93 h 399"/>
                <a:gd name="T42" fmla="*/ 152 w 258"/>
                <a:gd name="T43" fmla="*/ 91 h 399"/>
                <a:gd name="T44" fmla="*/ 136 w 258"/>
                <a:gd name="T45" fmla="*/ 65 h 399"/>
                <a:gd name="T46" fmla="*/ 67 w 258"/>
                <a:gd name="T47" fmla="*/ 165 h 399"/>
                <a:gd name="T48" fmla="*/ 46 w 258"/>
                <a:gd name="T49" fmla="*/ 144 h 399"/>
                <a:gd name="T50" fmla="*/ 191 w 258"/>
                <a:gd name="T51" fmla="*/ 165 h 399"/>
                <a:gd name="T52" fmla="*/ 206 w 258"/>
                <a:gd name="T53" fmla="*/ 135 h 399"/>
                <a:gd name="T54" fmla="*/ 173 w 258"/>
                <a:gd name="T55" fmla="*/ 159 h 399"/>
                <a:gd name="T56" fmla="*/ 82 w 258"/>
                <a:gd name="T57" fmla="*/ 160 h 399"/>
                <a:gd name="T58" fmla="*/ 164 w 258"/>
                <a:gd name="T59" fmla="*/ 109 h 399"/>
                <a:gd name="T60" fmla="*/ 121 w 258"/>
                <a:gd name="T61" fmla="*/ 166 h 399"/>
                <a:gd name="T62" fmla="*/ 118 w 258"/>
                <a:gd name="T63" fmla="*/ 201 h 399"/>
                <a:gd name="T64" fmla="*/ 109 w 258"/>
                <a:gd name="T65" fmla="*/ 250 h 399"/>
                <a:gd name="T66" fmla="*/ 108 w 258"/>
                <a:gd name="T67" fmla="*/ 274 h 399"/>
                <a:gd name="T68" fmla="*/ 125 w 258"/>
                <a:gd name="T69" fmla="*/ 316 h 399"/>
                <a:gd name="T70" fmla="*/ 113 w 258"/>
                <a:gd name="T71" fmla="*/ 311 h 399"/>
                <a:gd name="T72" fmla="*/ 125 w 258"/>
                <a:gd name="T73" fmla="*/ 353 h 399"/>
                <a:gd name="T74" fmla="*/ 137 w 258"/>
                <a:gd name="T75" fmla="*/ 354 h 399"/>
                <a:gd name="T76" fmla="*/ 146 w 258"/>
                <a:gd name="T77" fmla="*/ 311 h 399"/>
                <a:gd name="T78" fmla="*/ 137 w 258"/>
                <a:gd name="T79" fmla="*/ 315 h 399"/>
                <a:gd name="T80" fmla="*/ 140 w 258"/>
                <a:gd name="T81" fmla="*/ 301 h 399"/>
                <a:gd name="T82" fmla="*/ 121 w 258"/>
                <a:gd name="T83" fmla="*/ 274 h 399"/>
                <a:gd name="T84" fmla="*/ 153 w 258"/>
                <a:gd name="T85" fmla="*/ 247 h 399"/>
                <a:gd name="T86" fmla="*/ 111 w 258"/>
                <a:gd name="T87" fmla="*/ 236 h 399"/>
                <a:gd name="T88" fmla="*/ 147 w 258"/>
                <a:gd name="T89" fmla="*/ 258 h 399"/>
                <a:gd name="T90" fmla="*/ 127 w 258"/>
                <a:gd name="T91" fmla="*/ 282 h 399"/>
                <a:gd name="T92" fmla="*/ 121 w 258"/>
                <a:gd name="T93" fmla="*/ 28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8" h="399">
                  <a:moveTo>
                    <a:pt x="122" y="6"/>
                  </a:moveTo>
                  <a:cubicBezTo>
                    <a:pt x="122" y="6"/>
                    <a:pt x="121" y="0"/>
                    <a:pt x="128" y="1"/>
                  </a:cubicBezTo>
                  <a:cubicBezTo>
                    <a:pt x="135" y="2"/>
                    <a:pt x="138" y="3"/>
                    <a:pt x="137" y="8"/>
                  </a:cubicBezTo>
                  <a:cubicBezTo>
                    <a:pt x="137" y="14"/>
                    <a:pt x="138" y="40"/>
                    <a:pt x="138" y="40"/>
                  </a:cubicBezTo>
                  <a:cubicBezTo>
                    <a:pt x="138" y="40"/>
                    <a:pt x="155" y="38"/>
                    <a:pt x="164" y="26"/>
                  </a:cubicBezTo>
                  <a:cubicBezTo>
                    <a:pt x="174" y="15"/>
                    <a:pt x="177" y="12"/>
                    <a:pt x="177" y="12"/>
                  </a:cubicBezTo>
                  <a:cubicBezTo>
                    <a:pt x="177" y="12"/>
                    <a:pt x="187" y="15"/>
                    <a:pt x="185" y="21"/>
                  </a:cubicBezTo>
                  <a:cubicBezTo>
                    <a:pt x="182" y="27"/>
                    <a:pt x="166" y="46"/>
                    <a:pt x="157" y="47"/>
                  </a:cubicBezTo>
                  <a:cubicBezTo>
                    <a:pt x="148" y="49"/>
                    <a:pt x="140" y="49"/>
                    <a:pt x="140" y="49"/>
                  </a:cubicBezTo>
                  <a:cubicBezTo>
                    <a:pt x="140" y="49"/>
                    <a:pt x="151" y="55"/>
                    <a:pt x="158" y="58"/>
                  </a:cubicBezTo>
                  <a:cubicBezTo>
                    <a:pt x="165" y="61"/>
                    <a:pt x="186" y="73"/>
                    <a:pt x="188" y="87"/>
                  </a:cubicBezTo>
                  <a:cubicBezTo>
                    <a:pt x="190" y="100"/>
                    <a:pt x="191" y="100"/>
                    <a:pt x="191" y="100"/>
                  </a:cubicBezTo>
                  <a:cubicBezTo>
                    <a:pt x="191" y="100"/>
                    <a:pt x="228" y="116"/>
                    <a:pt x="231" y="164"/>
                  </a:cubicBezTo>
                  <a:cubicBezTo>
                    <a:pt x="234" y="212"/>
                    <a:pt x="233" y="231"/>
                    <a:pt x="233" y="262"/>
                  </a:cubicBezTo>
                  <a:cubicBezTo>
                    <a:pt x="234" y="293"/>
                    <a:pt x="241" y="337"/>
                    <a:pt x="246" y="346"/>
                  </a:cubicBezTo>
                  <a:cubicBezTo>
                    <a:pt x="251" y="356"/>
                    <a:pt x="258" y="363"/>
                    <a:pt x="258" y="363"/>
                  </a:cubicBezTo>
                  <a:cubicBezTo>
                    <a:pt x="243" y="375"/>
                    <a:pt x="243" y="375"/>
                    <a:pt x="243" y="375"/>
                  </a:cubicBezTo>
                  <a:cubicBezTo>
                    <a:pt x="243" y="375"/>
                    <a:pt x="228" y="357"/>
                    <a:pt x="225" y="331"/>
                  </a:cubicBezTo>
                  <a:cubicBezTo>
                    <a:pt x="221" y="305"/>
                    <a:pt x="217" y="222"/>
                    <a:pt x="217" y="211"/>
                  </a:cubicBezTo>
                  <a:cubicBezTo>
                    <a:pt x="217" y="201"/>
                    <a:pt x="217" y="200"/>
                    <a:pt x="217" y="200"/>
                  </a:cubicBezTo>
                  <a:cubicBezTo>
                    <a:pt x="217" y="200"/>
                    <a:pt x="205" y="188"/>
                    <a:pt x="195" y="183"/>
                  </a:cubicBezTo>
                  <a:cubicBezTo>
                    <a:pt x="184" y="179"/>
                    <a:pt x="185" y="179"/>
                    <a:pt x="185" y="179"/>
                  </a:cubicBezTo>
                  <a:cubicBezTo>
                    <a:pt x="185" y="179"/>
                    <a:pt x="176" y="194"/>
                    <a:pt x="167" y="201"/>
                  </a:cubicBezTo>
                  <a:cubicBezTo>
                    <a:pt x="159" y="207"/>
                    <a:pt x="145" y="212"/>
                    <a:pt x="145" y="212"/>
                  </a:cubicBezTo>
                  <a:cubicBezTo>
                    <a:pt x="145" y="212"/>
                    <a:pt x="167" y="220"/>
                    <a:pt x="173" y="238"/>
                  </a:cubicBezTo>
                  <a:cubicBezTo>
                    <a:pt x="179" y="255"/>
                    <a:pt x="178" y="293"/>
                    <a:pt x="177" y="322"/>
                  </a:cubicBezTo>
                  <a:cubicBezTo>
                    <a:pt x="176" y="352"/>
                    <a:pt x="177" y="358"/>
                    <a:pt x="175" y="362"/>
                  </a:cubicBezTo>
                  <a:cubicBezTo>
                    <a:pt x="172" y="365"/>
                    <a:pt x="165" y="365"/>
                    <a:pt x="164" y="359"/>
                  </a:cubicBezTo>
                  <a:cubicBezTo>
                    <a:pt x="163" y="353"/>
                    <a:pt x="163" y="292"/>
                    <a:pt x="163" y="272"/>
                  </a:cubicBezTo>
                  <a:cubicBezTo>
                    <a:pt x="163" y="253"/>
                    <a:pt x="151" y="227"/>
                    <a:pt x="139" y="223"/>
                  </a:cubicBezTo>
                  <a:cubicBezTo>
                    <a:pt x="127" y="219"/>
                    <a:pt x="129" y="220"/>
                    <a:pt x="129" y="220"/>
                  </a:cubicBezTo>
                  <a:cubicBezTo>
                    <a:pt x="129" y="220"/>
                    <a:pt x="112" y="227"/>
                    <a:pt x="104" y="240"/>
                  </a:cubicBezTo>
                  <a:cubicBezTo>
                    <a:pt x="95" y="254"/>
                    <a:pt x="95" y="268"/>
                    <a:pt x="95" y="306"/>
                  </a:cubicBezTo>
                  <a:cubicBezTo>
                    <a:pt x="95" y="343"/>
                    <a:pt x="96" y="359"/>
                    <a:pt x="92" y="362"/>
                  </a:cubicBezTo>
                  <a:cubicBezTo>
                    <a:pt x="87" y="365"/>
                    <a:pt x="84" y="367"/>
                    <a:pt x="83" y="362"/>
                  </a:cubicBezTo>
                  <a:cubicBezTo>
                    <a:pt x="82" y="357"/>
                    <a:pt x="78" y="273"/>
                    <a:pt x="80" y="259"/>
                  </a:cubicBezTo>
                  <a:cubicBezTo>
                    <a:pt x="81" y="245"/>
                    <a:pt x="87" y="229"/>
                    <a:pt x="98" y="221"/>
                  </a:cubicBezTo>
                  <a:cubicBezTo>
                    <a:pt x="110" y="213"/>
                    <a:pt x="110" y="213"/>
                    <a:pt x="110" y="213"/>
                  </a:cubicBezTo>
                  <a:cubicBezTo>
                    <a:pt x="110" y="213"/>
                    <a:pt x="90" y="204"/>
                    <a:pt x="82" y="193"/>
                  </a:cubicBezTo>
                  <a:cubicBezTo>
                    <a:pt x="74" y="182"/>
                    <a:pt x="73" y="179"/>
                    <a:pt x="73" y="179"/>
                  </a:cubicBezTo>
                  <a:cubicBezTo>
                    <a:pt x="73" y="179"/>
                    <a:pt x="62" y="183"/>
                    <a:pt x="53" y="190"/>
                  </a:cubicBezTo>
                  <a:cubicBezTo>
                    <a:pt x="45" y="198"/>
                    <a:pt x="42" y="202"/>
                    <a:pt x="42" y="202"/>
                  </a:cubicBezTo>
                  <a:cubicBezTo>
                    <a:pt x="42" y="202"/>
                    <a:pt x="41" y="257"/>
                    <a:pt x="38" y="289"/>
                  </a:cubicBezTo>
                  <a:cubicBezTo>
                    <a:pt x="34" y="321"/>
                    <a:pt x="26" y="356"/>
                    <a:pt x="20" y="365"/>
                  </a:cubicBezTo>
                  <a:cubicBezTo>
                    <a:pt x="13" y="374"/>
                    <a:pt x="0" y="367"/>
                    <a:pt x="0" y="367"/>
                  </a:cubicBezTo>
                  <a:cubicBezTo>
                    <a:pt x="0" y="367"/>
                    <a:pt x="5" y="357"/>
                    <a:pt x="8" y="349"/>
                  </a:cubicBezTo>
                  <a:cubicBezTo>
                    <a:pt x="10" y="342"/>
                    <a:pt x="25" y="309"/>
                    <a:pt x="25" y="278"/>
                  </a:cubicBezTo>
                  <a:cubicBezTo>
                    <a:pt x="25" y="247"/>
                    <a:pt x="27" y="203"/>
                    <a:pt x="26" y="183"/>
                  </a:cubicBezTo>
                  <a:cubicBezTo>
                    <a:pt x="26" y="162"/>
                    <a:pt x="32" y="135"/>
                    <a:pt x="45" y="122"/>
                  </a:cubicBezTo>
                  <a:cubicBezTo>
                    <a:pt x="58" y="108"/>
                    <a:pt x="68" y="102"/>
                    <a:pt x="68" y="102"/>
                  </a:cubicBezTo>
                  <a:cubicBezTo>
                    <a:pt x="68" y="102"/>
                    <a:pt x="68" y="81"/>
                    <a:pt x="74" y="76"/>
                  </a:cubicBezTo>
                  <a:cubicBezTo>
                    <a:pt x="79" y="71"/>
                    <a:pt x="102" y="55"/>
                    <a:pt x="112" y="54"/>
                  </a:cubicBezTo>
                  <a:cubicBezTo>
                    <a:pt x="122" y="53"/>
                    <a:pt x="121" y="53"/>
                    <a:pt x="121" y="53"/>
                  </a:cubicBezTo>
                  <a:cubicBezTo>
                    <a:pt x="121" y="53"/>
                    <a:pt x="110" y="50"/>
                    <a:pt x="100" y="47"/>
                  </a:cubicBezTo>
                  <a:cubicBezTo>
                    <a:pt x="91" y="43"/>
                    <a:pt x="80" y="32"/>
                    <a:pt x="77" y="26"/>
                  </a:cubicBezTo>
                  <a:cubicBezTo>
                    <a:pt x="73" y="21"/>
                    <a:pt x="72" y="14"/>
                    <a:pt x="75" y="14"/>
                  </a:cubicBezTo>
                  <a:cubicBezTo>
                    <a:pt x="77" y="13"/>
                    <a:pt x="82" y="10"/>
                    <a:pt x="87" y="20"/>
                  </a:cubicBezTo>
                  <a:cubicBezTo>
                    <a:pt x="93" y="30"/>
                    <a:pt x="106" y="39"/>
                    <a:pt x="112" y="40"/>
                  </a:cubicBezTo>
                  <a:cubicBezTo>
                    <a:pt x="119" y="40"/>
                    <a:pt x="121" y="39"/>
                    <a:pt x="121" y="39"/>
                  </a:cubicBezTo>
                  <a:lnTo>
                    <a:pt x="122" y="6"/>
                  </a:lnTo>
                  <a:close/>
                  <a:moveTo>
                    <a:pt x="127" y="60"/>
                  </a:moveTo>
                  <a:cubicBezTo>
                    <a:pt x="127" y="60"/>
                    <a:pt x="103" y="76"/>
                    <a:pt x="97" y="77"/>
                  </a:cubicBezTo>
                  <a:cubicBezTo>
                    <a:pt x="90" y="78"/>
                    <a:pt x="85" y="90"/>
                    <a:pt x="85" y="93"/>
                  </a:cubicBezTo>
                  <a:cubicBezTo>
                    <a:pt x="84" y="97"/>
                    <a:pt x="84" y="97"/>
                    <a:pt x="84" y="97"/>
                  </a:cubicBezTo>
                  <a:cubicBezTo>
                    <a:pt x="84" y="97"/>
                    <a:pt x="106" y="88"/>
                    <a:pt x="114" y="87"/>
                  </a:cubicBezTo>
                  <a:cubicBezTo>
                    <a:pt x="122" y="85"/>
                    <a:pt x="139" y="86"/>
                    <a:pt x="152" y="91"/>
                  </a:cubicBezTo>
                  <a:cubicBezTo>
                    <a:pt x="165" y="96"/>
                    <a:pt x="170" y="95"/>
                    <a:pt x="172" y="97"/>
                  </a:cubicBezTo>
                  <a:cubicBezTo>
                    <a:pt x="175" y="98"/>
                    <a:pt x="177" y="86"/>
                    <a:pt x="166" y="79"/>
                  </a:cubicBezTo>
                  <a:cubicBezTo>
                    <a:pt x="156" y="72"/>
                    <a:pt x="142" y="67"/>
                    <a:pt x="136" y="65"/>
                  </a:cubicBezTo>
                  <a:cubicBezTo>
                    <a:pt x="131" y="62"/>
                    <a:pt x="127" y="60"/>
                    <a:pt x="127" y="60"/>
                  </a:cubicBezTo>
                  <a:close/>
                  <a:moveTo>
                    <a:pt x="66" y="120"/>
                  </a:moveTo>
                  <a:cubicBezTo>
                    <a:pt x="67" y="165"/>
                    <a:pt x="67" y="165"/>
                    <a:pt x="67" y="165"/>
                  </a:cubicBezTo>
                  <a:cubicBezTo>
                    <a:pt x="67" y="165"/>
                    <a:pt x="51" y="171"/>
                    <a:pt x="46" y="177"/>
                  </a:cubicBezTo>
                  <a:cubicBezTo>
                    <a:pt x="42" y="184"/>
                    <a:pt x="42" y="184"/>
                    <a:pt x="42" y="184"/>
                  </a:cubicBezTo>
                  <a:cubicBezTo>
                    <a:pt x="42" y="184"/>
                    <a:pt x="37" y="161"/>
                    <a:pt x="46" y="144"/>
                  </a:cubicBezTo>
                  <a:cubicBezTo>
                    <a:pt x="55" y="126"/>
                    <a:pt x="66" y="120"/>
                    <a:pt x="66" y="120"/>
                  </a:cubicBezTo>
                  <a:close/>
                  <a:moveTo>
                    <a:pt x="193" y="121"/>
                  </a:moveTo>
                  <a:cubicBezTo>
                    <a:pt x="191" y="165"/>
                    <a:pt x="191" y="165"/>
                    <a:pt x="191" y="165"/>
                  </a:cubicBezTo>
                  <a:cubicBezTo>
                    <a:pt x="191" y="165"/>
                    <a:pt x="206" y="174"/>
                    <a:pt x="211" y="177"/>
                  </a:cubicBezTo>
                  <a:cubicBezTo>
                    <a:pt x="217" y="181"/>
                    <a:pt x="218" y="182"/>
                    <a:pt x="218" y="182"/>
                  </a:cubicBezTo>
                  <a:cubicBezTo>
                    <a:pt x="218" y="182"/>
                    <a:pt x="219" y="152"/>
                    <a:pt x="206" y="135"/>
                  </a:cubicBezTo>
                  <a:cubicBezTo>
                    <a:pt x="194" y="117"/>
                    <a:pt x="193" y="121"/>
                    <a:pt x="193" y="121"/>
                  </a:cubicBezTo>
                  <a:close/>
                  <a:moveTo>
                    <a:pt x="175" y="112"/>
                  </a:moveTo>
                  <a:cubicBezTo>
                    <a:pt x="173" y="159"/>
                    <a:pt x="173" y="159"/>
                    <a:pt x="173" y="159"/>
                  </a:cubicBezTo>
                  <a:cubicBezTo>
                    <a:pt x="173" y="159"/>
                    <a:pt x="149" y="152"/>
                    <a:pt x="127" y="152"/>
                  </a:cubicBezTo>
                  <a:cubicBezTo>
                    <a:pt x="106" y="152"/>
                    <a:pt x="92" y="157"/>
                    <a:pt x="87" y="159"/>
                  </a:cubicBezTo>
                  <a:cubicBezTo>
                    <a:pt x="83" y="160"/>
                    <a:pt x="82" y="160"/>
                    <a:pt x="82" y="160"/>
                  </a:cubicBezTo>
                  <a:cubicBezTo>
                    <a:pt x="83" y="113"/>
                    <a:pt x="83" y="113"/>
                    <a:pt x="83" y="113"/>
                  </a:cubicBezTo>
                  <a:cubicBezTo>
                    <a:pt x="83" y="113"/>
                    <a:pt x="106" y="104"/>
                    <a:pt x="121" y="104"/>
                  </a:cubicBezTo>
                  <a:cubicBezTo>
                    <a:pt x="137" y="104"/>
                    <a:pt x="159" y="106"/>
                    <a:pt x="164" y="109"/>
                  </a:cubicBezTo>
                  <a:cubicBezTo>
                    <a:pt x="169" y="111"/>
                    <a:pt x="175" y="112"/>
                    <a:pt x="175" y="112"/>
                  </a:cubicBezTo>
                  <a:close/>
                  <a:moveTo>
                    <a:pt x="88" y="177"/>
                  </a:moveTo>
                  <a:cubicBezTo>
                    <a:pt x="88" y="177"/>
                    <a:pt x="105" y="167"/>
                    <a:pt x="121" y="166"/>
                  </a:cubicBezTo>
                  <a:cubicBezTo>
                    <a:pt x="137" y="166"/>
                    <a:pt x="168" y="170"/>
                    <a:pt x="170" y="173"/>
                  </a:cubicBezTo>
                  <a:cubicBezTo>
                    <a:pt x="172" y="175"/>
                    <a:pt x="157" y="191"/>
                    <a:pt x="146" y="197"/>
                  </a:cubicBezTo>
                  <a:cubicBezTo>
                    <a:pt x="136" y="204"/>
                    <a:pt x="130" y="207"/>
                    <a:pt x="118" y="201"/>
                  </a:cubicBezTo>
                  <a:cubicBezTo>
                    <a:pt x="105" y="195"/>
                    <a:pt x="88" y="177"/>
                    <a:pt x="88" y="177"/>
                  </a:cubicBezTo>
                  <a:close/>
                  <a:moveTo>
                    <a:pt x="111" y="236"/>
                  </a:moveTo>
                  <a:cubicBezTo>
                    <a:pt x="110" y="238"/>
                    <a:pt x="105" y="247"/>
                    <a:pt x="109" y="250"/>
                  </a:cubicBezTo>
                  <a:cubicBezTo>
                    <a:pt x="113" y="254"/>
                    <a:pt x="126" y="252"/>
                    <a:pt x="126" y="252"/>
                  </a:cubicBezTo>
                  <a:cubicBezTo>
                    <a:pt x="126" y="252"/>
                    <a:pt x="130" y="259"/>
                    <a:pt x="122" y="261"/>
                  </a:cubicBezTo>
                  <a:cubicBezTo>
                    <a:pt x="115" y="262"/>
                    <a:pt x="104" y="268"/>
                    <a:pt x="108" y="274"/>
                  </a:cubicBezTo>
                  <a:cubicBezTo>
                    <a:pt x="112" y="279"/>
                    <a:pt x="117" y="281"/>
                    <a:pt x="115" y="284"/>
                  </a:cubicBezTo>
                  <a:cubicBezTo>
                    <a:pt x="113" y="287"/>
                    <a:pt x="108" y="302"/>
                    <a:pt x="115" y="307"/>
                  </a:cubicBezTo>
                  <a:cubicBezTo>
                    <a:pt x="123" y="312"/>
                    <a:pt x="125" y="316"/>
                    <a:pt x="125" y="316"/>
                  </a:cubicBezTo>
                  <a:cubicBezTo>
                    <a:pt x="126" y="342"/>
                    <a:pt x="126" y="342"/>
                    <a:pt x="126" y="342"/>
                  </a:cubicBezTo>
                  <a:cubicBezTo>
                    <a:pt x="126" y="342"/>
                    <a:pt x="117" y="332"/>
                    <a:pt x="117" y="327"/>
                  </a:cubicBezTo>
                  <a:cubicBezTo>
                    <a:pt x="117" y="322"/>
                    <a:pt x="116" y="311"/>
                    <a:pt x="113" y="311"/>
                  </a:cubicBezTo>
                  <a:cubicBezTo>
                    <a:pt x="109" y="310"/>
                    <a:pt x="106" y="314"/>
                    <a:pt x="106" y="322"/>
                  </a:cubicBezTo>
                  <a:cubicBezTo>
                    <a:pt x="107" y="330"/>
                    <a:pt x="108" y="343"/>
                    <a:pt x="115" y="347"/>
                  </a:cubicBezTo>
                  <a:cubicBezTo>
                    <a:pt x="122" y="352"/>
                    <a:pt x="125" y="353"/>
                    <a:pt x="125" y="353"/>
                  </a:cubicBezTo>
                  <a:cubicBezTo>
                    <a:pt x="125" y="391"/>
                    <a:pt x="125" y="391"/>
                    <a:pt x="125" y="391"/>
                  </a:cubicBezTo>
                  <a:cubicBezTo>
                    <a:pt x="125" y="391"/>
                    <a:pt x="134" y="399"/>
                    <a:pt x="135" y="393"/>
                  </a:cubicBezTo>
                  <a:cubicBezTo>
                    <a:pt x="136" y="386"/>
                    <a:pt x="137" y="354"/>
                    <a:pt x="137" y="354"/>
                  </a:cubicBezTo>
                  <a:cubicBezTo>
                    <a:pt x="137" y="354"/>
                    <a:pt x="150" y="348"/>
                    <a:pt x="153" y="340"/>
                  </a:cubicBezTo>
                  <a:cubicBezTo>
                    <a:pt x="155" y="331"/>
                    <a:pt x="156" y="311"/>
                    <a:pt x="156" y="311"/>
                  </a:cubicBezTo>
                  <a:cubicBezTo>
                    <a:pt x="156" y="311"/>
                    <a:pt x="146" y="308"/>
                    <a:pt x="146" y="311"/>
                  </a:cubicBezTo>
                  <a:cubicBezTo>
                    <a:pt x="146" y="314"/>
                    <a:pt x="147" y="334"/>
                    <a:pt x="142" y="339"/>
                  </a:cubicBezTo>
                  <a:cubicBezTo>
                    <a:pt x="137" y="344"/>
                    <a:pt x="137" y="344"/>
                    <a:pt x="137" y="344"/>
                  </a:cubicBezTo>
                  <a:cubicBezTo>
                    <a:pt x="137" y="315"/>
                    <a:pt x="137" y="315"/>
                    <a:pt x="137" y="315"/>
                  </a:cubicBezTo>
                  <a:cubicBezTo>
                    <a:pt x="137" y="315"/>
                    <a:pt x="151" y="312"/>
                    <a:pt x="152" y="298"/>
                  </a:cubicBezTo>
                  <a:cubicBezTo>
                    <a:pt x="152" y="285"/>
                    <a:pt x="147" y="276"/>
                    <a:pt x="145" y="283"/>
                  </a:cubicBezTo>
                  <a:cubicBezTo>
                    <a:pt x="142" y="290"/>
                    <a:pt x="143" y="297"/>
                    <a:pt x="140" y="301"/>
                  </a:cubicBezTo>
                  <a:cubicBezTo>
                    <a:pt x="137" y="304"/>
                    <a:pt x="137" y="304"/>
                    <a:pt x="137" y="304"/>
                  </a:cubicBezTo>
                  <a:cubicBezTo>
                    <a:pt x="137" y="304"/>
                    <a:pt x="139" y="284"/>
                    <a:pt x="137" y="280"/>
                  </a:cubicBezTo>
                  <a:cubicBezTo>
                    <a:pt x="135" y="276"/>
                    <a:pt x="125" y="275"/>
                    <a:pt x="121" y="274"/>
                  </a:cubicBezTo>
                  <a:cubicBezTo>
                    <a:pt x="118" y="273"/>
                    <a:pt x="112" y="271"/>
                    <a:pt x="122" y="270"/>
                  </a:cubicBezTo>
                  <a:cubicBezTo>
                    <a:pt x="132" y="268"/>
                    <a:pt x="149" y="270"/>
                    <a:pt x="153" y="265"/>
                  </a:cubicBezTo>
                  <a:cubicBezTo>
                    <a:pt x="156" y="261"/>
                    <a:pt x="159" y="250"/>
                    <a:pt x="153" y="247"/>
                  </a:cubicBezTo>
                  <a:cubicBezTo>
                    <a:pt x="147" y="244"/>
                    <a:pt x="138" y="243"/>
                    <a:pt x="128" y="243"/>
                  </a:cubicBezTo>
                  <a:cubicBezTo>
                    <a:pt x="118" y="243"/>
                    <a:pt x="117" y="242"/>
                    <a:pt x="119" y="238"/>
                  </a:cubicBezTo>
                  <a:cubicBezTo>
                    <a:pt x="120" y="235"/>
                    <a:pt x="112" y="235"/>
                    <a:pt x="111" y="236"/>
                  </a:cubicBezTo>
                  <a:close/>
                  <a:moveTo>
                    <a:pt x="136" y="251"/>
                  </a:moveTo>
                  <a:cubicBezTo>
                    <a:pt x="136" y="251"/>
                    <a:pt x="129" y="260"/>
                    <a:pt x="135" y="260"/>
                  </a:cubicBezTo>
                  <a:cubicBezTo>
                    <a:pt x="142" y="260"/>
                    <a:pt x="147" y="260"/>
                    <a:pt x="147" y="258"/>
                  </a:cubicBezTo>
                  <a:cubicBezTo>
                    <a:pt x="147" y="256"/>
                    <a:pt x="145" y="253"/>
                    <a:pt x="141" y="252"/>
                  </a:cubicBezTo>
                  <a:cubicBezTo>
                    <a:pt x="137" y="252"/>
                    <a:pt x="136" y="251"/>
                    <a:pt x="136" y="251"/>
                  </a:cubicBezTo>
                  <a:close/>
                  <a:moveTo>
                    <a:pt x="127" y="282"/>
                  </a:moveTo>
                  <a:cubicBezTo>
                    <a:pt x="127" y="304"/>
                    <a:pt x="127" y="304"/>
                    <a:pt x="127" y="304"/>
                  </a:cubicBezTo>
                  <a:cubicBezTo>
                    <a:pt x="127" y="304"/>
                    <a:pt x="120" y="303"/>
                    <a:pt x="119" y="294"/>
                  </a:cubicBezTo>
                  <a:cubicBezTo>
                    <a:pt x="119" y="285"/>
                    <a:pt x="118" y="283"/>
                    <a:pt x="121" y="282"/>
                  </a:cubicBezTo>
                  <a:cubicBezTo>
                    <a:pt x="124" y="281"/>
                    <a:pt x="127" y="282"/>
                    <a:pt x="127" y="2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0" name="iSlîdé">
              <a:extLst>
                <a:ext uri="{FF2B5EF4-FFF2-40B4-BE49-F238E27FC236}">
                  <a16:creationId xmlns="" xmlns:a16="http://schemas.microsoft.com/office/drawing/2014/main" id="{E6AB2468-3042-4B5A-83E1-25FEF605A36D}"/>
                </a:ext>
              </a:extLst>
            </p:cNvPr>
            <p:cNvSpPr/>
            <p:nvPr/>
          </p:nvSpPr>
          <p:spPr bwMode="auto">
            <a:xfrm>
              <a:off x="3899271" y="2881593"/>
              <a:ext cx="164718" cy="116821"/>
            </a:xfrm>
            <a:custGeom>
              <a:avLst/>
              <a:gdLst>
                <a:gd name="T0" fmla="*/ 33 w 78"/>
                <a:gd name="T1" fmla="*/ 27 h 55"/>
                <a:gd name="T2" fmla="*/ 34 w 78"/>
                <a:gd name="T3" fmla="*/ 36 h 55"/>
                <a:gd name="T4" fmla="*/ 27 w 78"/>
                <a:gd name="T5" fmla="*/ 34 h 55"/>
                <a:gd name="T6" fmla="*/ 30 w 78"/>
                <a:gd name="T7" fmla="*/ 40 h 55"/>
                <a:gd name="T8" fmla="*/ 29 w 78"/>
                <a:gd name="T9" fmla="*/ 48 h 55"/>
                <a:gd name="T10" fmla="*/ 19 w 78"/>
                <a:gd name="T11" fmla="*/ 43 h 55"/>
                <a:gd name="T12" fmla="*/ 2 w 78"/>
                <a:gd name="T13" fmla="*/ 36 h 55"/>
                <a:gd name="T14" fmla="*/ 2 w 78"/>
                <a:gd name="T15" fmla="*/ 28 h 55"/>
                <a:gd name="T16" fmla="*/ 11 w 78"/>
                <a:gd name="T17" fmla="*/ 38 h 55"/>
                <a:gd name="T18" fmla="*/ 17 w 78"/>
                <a:gd name="T19" fmla="*/ 36 h 55"/>
                <a:gd name="T20" fmla="*/ 11 w 78"/>
                <a:gd name="T21" fmla="*/ 23 h 55"/>
                <a:gd name="T22" fmla="*/ 19 w 78"/>
                <a:gd name="T23" fmla="*/ 29 h 55"/>
                <a:gd name="T24" fmla="*/ 23 w 78"/>
                <a:gd name="T25" fmla="*/ 32 h 55"/>
                <a:gd name="T26" fmla="*/ 30 w 78"/>
                <a:gd name="T27" fmla="*/ 30 h 55"/>
                <a:gd name="T28" fmla="*/ 29 w 78"/>
                <a:gd name="T29" fmla="*/ 28 h 55"/>
                <a:gd name="T30" fmla="*/ 22 w 78"/>
                <a:gd name="T31" fmla="*/ 22 h 55"/>
                <a:gd name="T32" fmla="*/ 72 w 78"/>
                <a:gd name="T33" fmla="*/ 25 h 55"/>
                <a:gd name="T34" fmla="*/ 70 w 78"/>
                <a:gd name="T35" fmla="*/ 26 h 55"/>
                <a:gd name="T36" fmla="*/ 69 w 78"/>
                <a:gd name="T37" fmla="*/ 17 h 55"/>
                <a:gd name="T38" fmla="*/ 68 w 78"/>
                <a:gd name="T39" fmla="*/ 17 h 55"/>
                <a:gd name="T40" fmla="*/ 49 w 78"/>
                <a:gd name="T41" fmla="*/ 27 h 55"/>
                <a:gd name="T42" fmla="*/ 46 w 78"/>
                <a:gd name="T43" fmla="*/ 28 h 55"/>
                <a:gd name="T44" fmla="*/ 49 w 78"/>
                <a:gd name="T45" fmla="*/ 27 h 55"/>
                <a:gd name="T46" fmla="*/ 53 w 78"/>
                <a:gd name="T47" fmla="*/ 27 h 55"/>
                <a:gd name="T48" fmla="*/ 52 w 78"/>
                <a:gd name="T49" fmla="*/ 27 h 55"/>
                <a:gd name="T50" fmla="*/ 49 w 78"/>
                <a:gd name="T51" fmla="*/ 23 h 55"/>
                <a:gd name="T52" fmla="*/ 52 w 78"/>
                <a:gd name="T53" fmla="*/ 22 h 55"/>
                <a:gd name="T54" fmla="*/ 60 w 78"/>
                <a:gd name="T55" fmla="*/ 25 h 55"/>
                <a:gd name="T56" fmla="*/ 57 w 78"/>
                <a:gd name="T57" fmla="*/ 25 h 55"/>
                <a:gd name="T58" fmla="*/ 36 w 78"/>
                <a:gd name="T59" fmla="*/ 8 h 55"/>
                <a:gd name="T60" fmla="*/ 43 w 78"/>
                <a:gd name="T61" fmla="*/ 7 h 55"/>
                <a:gd name="T62" fmla="*/ 48 w 78"/>
                <a:gd name="T63" fmla="*/ 10 h 55"/>
                <a:gd name="T64" fmla="*/ 60 w 78"/>
                <a:gd name="T65" fmla="*/ 4 h 55"/>
                <a:gd name="T66" fmla="*/ 55 w 78"/>
                <a:gd name="T67" fmla="*/ 11 h 55"/>
                <a:gd name="T68" fmla="*/ 62 w 78"/>
                <a:gd name="T69" fmla="*/ 15 h 55"/>
                <a:gd name="T70" fmla="*/ 73 w 78"/>
                <a:gd name="T71" fmla="*/ 15 h 55"/>
                <a:gd name="T72" fmla="*/ 66 w 78"/>
                <a:gd name="T73" fmla="*/ 19 h 55"/>
                <a:gd name="T74" fmla="*/ 61 w 78"/>
                <a:gd name="T75" fmla="*/ 23 h 55"/>
                <a:gd name="T76" fmla="*/ 74 w 78"/>
                <a:gd name="T77" fmla="*/ 23 h 55"/>
                <a:gd name="T78" fmla="*/ 71 w 78"/>
                <a:gd name="T79" fmla="*/ 29 h 55"/>
                <a:gd name="T80" fmla="*/ 57 w 78"/>
                <a:gd name="T81" fmla="*/ 29 h 55"/>
                <a:gd name="T82" fmla="*/ 55 w 78"/>
                <a:gd name="T83" fmla="*/ 41 h 55"/>
                <a:gd name="T84" fmla="*/ 43 w 78"/>
                <a:gd name="T85" fmla="*/ 44 h 55"/>
                <a:gd name="T86" fmla="*/ 45 w 78"/>
                <a:gd name="T87" fmla="*/ 40 h 55"/>
                <a:gd name="T88" fmla="*/ 51 w 78"/>
                <a:gd name="T89" fmla="*/ 44 h 55"/>
                <a:gd name="T90" fmla="*/ 44 w 78"/>
                <a:gd name="T91" fmla="*/ 34 h 55"/>
                <a:gd name="T92" fmla="*/ 34 w 78"/>
                <a:gd name="T93" fmla="*/ 22 h 55"/>
                <a:gd name="T94" fmla="*/ 9 w 78"/>
                <a:gd name="T95" fmla="*/ 13 h 55"/>
                <a:gd name="T96" fmla="*/ 5 w 78"/>
                <a:gd name="T97" fmla="*/ 2 h 55"/>
                <a:gd name="T98" fmla="*/ 17 w 78"/>
                <a:gd name="T99" fmla="*/ 1 h 55"/>
                <a:gd name="T100" fmla="*/ 15 w 78"/>
                <a:gd name="T101" fmla="*/ 7 h 55"/>
                <a:gd name="T102" fmla="*/ 34 w 78"/>
                <a:gd name="T103" fmla="*/ 19 h 55"/>
                <a:gd name="T104" fmla="*/ 44 w 78"/>
                <a:gd name="T105" fmla="*/ 22 h 55"/>
                <a:gd name="T106" fmla="*/ 40 w 78"/>
                <a:gd name="T107" fmla="*/ 20 h 55"/>
                <a:gd name="T108" fmla="*/ 51 w 78"/>
                <a:gd name="T109" fmla="*/ 16 h 55"/>
                <a:gd name="T110" fmla="*/ 55 w 78"/>
                <a:gd name="T111" fmla="*/ 20 h 55"/>
                <a:gd name="T112" fmla="*/ 54 w 78"/>
                <a:gd name="T113" fmla="*/ 15 h 55"/>
                <a:gd name="T114" fmla="*/ 38 w 78"/>
                <a:gd name="T115" fmla="*/ 18 h 55"/>
                <a:gd name="T116" fmla="*/ 39 w 78"/>
                <a:gd name="T117" fmla="*/ 14 h 55"/>
                <a:gd name="T118" fmla="*/ 36 w 78"/>
                <a:gd name="T119"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55">
                  <a:moveTo>
                    <a:pt x="25" y="22"/>
                  </a:moveTo>
                  <a:cubicBezTo>
                    <a:pt x="27" y="23"/>
                    <a:pt x="31" y="24"/>
                    <a:pt x="33" y="27"/>
                  </a:cubicBezTo>
                  <a:cubicBezTo>
                    <a:pt x="36" y="29"/>
                    <a:pt x="38" y="31"/>
                    <a:pt x="37" y="33"/>
                  </a:cubicBezTo>
                  <a:cubicBezTo>
                    <a:pt x="37" y="35"/>
                    <a:pt x="36" y="36"/>
                    <a:pt x="34" y="36"/>
                  </a:cubicBezTo>
                  <a:cubicBezTo>
                    <a:pt x="33" y="35"/>
                    <a:pt x="29" y="34"/>
                    <a:pt x="28" y="33"/>
                  </a:cubicBezTo>
                  <a:cubicBezTo>
                    <a:pt x="28" y="33"/>
                    <a:pt x="28" y="33"/>
                    <a:pt x="27" y="34"/>
                  </a:cubicBezTo>
                  <a:cubicBezTo>
                    <a:pt x="27" y="35"/>
                    <a:pt x="27" y="36"/>
                    <a:pt x="27" y="36"/>
                  </a:cubicBezTo>
                  <a:cubicBezTo>
                    <a:pt x="27" y="36"/>
                    <a:pt x="28" y="38"/>
                    <a:pt x="30" y="40"/>
                  </a:cubicBezTo>
                  <a:cubicBezTo>
                    <a:pt x="32" y="41"/>
                    <a:pt x="34" y="43"/>
                    <a:pt x="33" y="46"/>
                  </a:cubicBezTo>
                  <a:cubicBezTo>
                    <a:pt x="33" y="48"/>
                    <a:pt x="30" y="50"/>
                    <a:pt x="29" y="48"/>
                  </a:cubicBezTo>
                  <a:cubicBezTo>
                    <a:pt x="27" y="47"/>
                    <a:pt x="25" y="43"/>
                    <a:pt x="24" y="43"/>
                  </a:cubicBezTo>
                  <a:cubicBezTo>
                    <a:pt x="23" y="42"/>
                    <a:pt x="22" y="42"/>
                    <a:pt x="19" y="43"/>
                  </a:cubicBezTo>
                  <a:cubicBezTo>
                    <a:pt x="17" y="44"/>
                    <a:pt x="9" y="45"/>
                    <a:pt x="7" y="43"/>
                  </a:cubicBezTo>
                  <a:cubicBezTo>
                    <a:pt x="4" y="42"/>
                    <a:pt x="3" y="40"/>
                    <a:pt x="2" y="36"/>
                  </a:cubicBezTo>
                  <a:cubicBezTo>
                    <a:pt x="1" y="32"/>
                    <a:pt x="0" y="29"/>
                    <a:pt x="1" y="28"/>
                  </a:cubicBezTo>
                  <a:cubicBezTo>
                    <a:pt x="1" y="28"/>
                    <a:pt x="2" y="26"/>
                    <a:pt x="2" y="28"/>
                  </a:cubicBezTo>
                  <a:cubicBezTo>
                    <a:pt x="3" y="29"/>
                    <a:pt x="4" y="32"/>
                    <a:pt x="5" y="34"/>
                  </a:cubicBezTo>
                  <a:cubicBezTo>
                    <a:pt x="6" y="37"/>
                    <a:pt x="7" y="39"/>
                    <a:pt x="11" y="38"/>
                  </a:cubicBezTo>
                  <a:cubicBezTo>
                    <a:pt x="14" y="38"/>
                    <a:pt x="16" y="38"/>
                    <a:pt x="17" y="38"/>
                  </a:cubicBezTo>
                  <a:cubicBezTo>
                    <a:pt x="18" y="37"/>
                    <a:pt x="18" y="37"/>
                    <a:pt x="17" y="36"/>
                  </a:cubicBezTo>
                  <a:cubicBezTo>
                    <a:pt x="17" y="35"/>
                    <a:pt x="12" y="32"/>
                    <a:pt x="11" y="30"/>
                  </a:cubicBezTo>
                  <a:cubicBezTo>
                    <a:pt x="10" y="28"/>
                    <a:pt x="9" y="25"/>
                    <a:pt x="11" y="23"/>
                  </a:cubicBezTo>
                  <a:cubicBezTo>
                    <a:pt x="13" y="20"/>
                    <a:pt x="14" y="21"/>
                    <a:pt x="15" y="23"/>
                  </a:cubicBezTo>
                  <a:cubicBezTo>
                    <a:pt x="15" y="24"/>
                    <a:pt x="17" y="27"/>
                    <a:pt x="19" y="29"/>
                  </a:cubicBezTo>
                  <a:cubicBezTo>
                    <a:pt x="20" y="31"/>
                    <a:pt x="21" y="31"/>
                    <a:pt x="22" y="32"/>
                  </a:cubicBezTo>
                  <a:cubicBezTo>
                    <a:pt x="23" y="33"/>
                    <a:pt x="23" y="33"/>
                    <a:pt x="23" y="32"/>
                  </a:cubicBezTo>
                  <a:cubicBezTo>
                    <a:pt x="23" y="31"/>
                    <a:pt x="23" y="29"/>
                    <a:pt x="25" y="29"/>
                  </a:cubicBezTo>
                  <a:cubicBezTo>
                    <a:pt x="26" y="29"/>
                    <a:pt x="28" y="29"/>
                    <a:pt x="30" y="30"/>
                  </a:cubicBezTo>
                  <a:cubicBezTo>
                    <a:pt x="31" y="31"/>
                    <a:pt x="32" y="31"/>
                    <a:pt x="32" y="31"/>
                  </a:cubicBezTo>
                  <a:cubicBezTo>
                    <a:pt x="32" y="31"/>
                    <a:pt x="31" y="29"/>
                    <a:pt x="29" y="28"/>
                  </a:cubicBezTo>
                  <a:cubicBezTo>
                    <a:pt x="27" y="27"/>
                    <a:pt x="25" y="25"/>
                    <a:pt x="24" y="25"/>
                  </a:cubicBezTo>
                  <a:cubicBezTo>
                    <a:pt x="23" y="25"/>
                    <a:pt x="22" y="23"/>
                    <a:pt x="22" y="22"/>
                  </a:cubicBezTo>
                  <a:cubicBezTo>
                    <a:pt x="23" y="22"/>
                    <a:pt x="23" y="21"/>
                    <a:pt x="25" y="22"/>
                  </a:cubicBezTo>
                  <a:close/>
                  <a:moveTo>
                    <a:pt x="72" y="25"/>
                  </a:moveTo>
                  <a:cubicBezTo>
                    <a:pt x="72" y="25"/>
                    <a:pt x="72" y="26"/>
                    <a:pt x="71" y="26"/>
                  </a:cubicBezTo>
                  <a:cubicBezTo>
                    <a:pt x="71" y="27"/>
                    <a:pt x="70" y="26"/>
                    <a:pt x="70" y="26"/>
                  </a:cubicBezTo>
                  <a:cubicBezTo>
                    <a:pt x="70" y="26"/>
                    <a:pt x="71" y="25"/>
                    <a:pt x="72" y="25"/>
                  </a:cubicBezTo>
                  <a:close/>
                  <a:moveTo>
                    <a:pt x="69" y="17"/>
                  </a:moveTo>
                  <a:cubicBezTo>
                    <a:pt x="69" y="16"/>
                    <a:pt x="69" y="16"/>
                    <a:pt x="68" y="16"/>
                  </a:cubicBezTo>
                  <a:cubicBezTo>
                    <a:pt x="67" y="17"/>
                    <a:pt x="67" y="17"/>
                    <a:pt x="68" y="17"/>
                  </a:cubicBezTo>
                  <a:cubicBezTo>
                    <a:pt x="69" y="18"/>
                    <a:pt x="69" y="17"/>
                    <a:pt x="69" y="17"/>
                  </a:cubicBezTo>
                  <a:close/>
                  <a:moveTo>
                    <a:pt x="49" y="27"/>
                  </a:moveTo>
                  <a:cubicBezTo>
                    <a:pt x="49" y="28"/>
                    <a:pt x="50" y="29"/>
                    <a:pt x="49" y="30"/>
                  </a:cubicBezTo>
                  <a:cubicBezTo>
                    <a:pt x="48" y="30"/>
                    <a:pt x="47" y="30"/>
                    <a:pt x="46" y="28"/>
                  </a:cubicBezTo>
                  <a:cubicBezTo>
                    <a:pt x="44" y="27"/>
                    <a:pt x="45" y="26"/>
                    <a:pt x="46" y="26"/>
                  </a:cubicBezTo>
                  <a:cubicBezTo>
                    <a:pt x="48" y="26"/>
                    <a:pt x="49" y="26"/>
                    <a:pt x="49" y="27"/>
                  </a:cubicBezTo>
                  <a:close/>
                  <a:moveTo>
                    <a:pt x="52" y="27"/>
                  </a:moveTo>
                  <a:cubicBezTo>
                    <a:pt x="52" y="26"/>
                    <a:pt x="53" y="26"/>
                    <a:pt x="53" y="27"/>
                  </a:cubicBezTo>
                  <a:cubicBezTo>
                    <a:pt x="53" y="28"/>
                    <a:pt x="52" y="28"/>
                    <a:pt x="52" y="28"/>
                  </a:cubicBezTo>
                  <a:cubicBezTo>
                    <a:pt x="52" y="28"/>
                    <a:pt x="52" y="27"/>
                    <a:pt x="52" y="27"/>
                  </a:cubicBezTo>
                  <a:close/>
                  <a:moveTo>
                    <a:pt x="52" y="22"/>
                  </a:moveTo>
                  <a:cubicBezTo>
                    <a:pt x="53" y="22"/>
                    <a:pt x="49" y="23"/>
                    <a:pt x="49" y="23"/>
                  </a:cubicBezTo>
                  <a:cubicBezTo>
                    <a:pt x="48" y="23"/>
                    <a:pt x="48" y="21"/>
                    <a:pt x="49" y="21"/>
                  </a:cubicBezTo>
                  <a:cubicBezTo>
                    <a:pt x="50" y="21"/>
                    <a:pt x="52" y="21"/>
                    <a:pt x="52" y="22"/>
                  </a:cubicBezTo>
                  <a:close/>
                  <a:moveTo>
                    <a:pt x="58" y="24"/>
                  </a:moveTo>
                  <a:cubicBezTo>
                    <a:pt x="58" y="24"/>
                    <a:pt x="59" y="24"/>
                    <a:pt x="60" y="25"/>
                  </a:cubicBezTo>
                  <a:cubicBezTo>
                    <a:pt x="61" y="26"/>
                    <a:pt x="60" y="26"/>
                    <a:pt x="59" y="26"/>
                  </a:cubicBezTo>
                  <a:cubicBezTo>
                    <a:pt x="58" y="26"/>
                    <a:pt x="57" y="26"/>
                    <a:pt x="57" y="25"/>
                  </a:cubicBezTo>
                  <a:cubicBezTo>
                    <a:pt x="57" y="24"/>
                    <a:pt x="57" y="24"/>
                    <a:pt x="58" y="24"/>
                  </a:cubicBezTo>
                  <a:close/>
                  <a:moveTo>
                    <a:pt x="36" y="8"/>
                  </a:moveTo>
                  <a:cubicBezTo>
                    <a:pt x="38" y="7"/>
                    <a:pt x="39" y="8"/>
                    <a:pt x="40" y="7"/>
                  </a:cubicBezTo>
                  <a:cubicBezTo>
                    <a:pt x="41" y="6"/>
                    <a:pt x="43" y="6"/>
                    <a:pt x="43" y="7"/>
                  </a:cubicBezTo>
                  <a:cubicBezTo>
                    <a:pt x="42" y="9"/>
                    <a:pt x="41" y="10"/>
                    <a:pt x="42" y="11"/>
                  </a:cubicBezTo>
                  <a:cubicBezTo>
                    <a:pt x="44" y="11"/>
                    <a:pt x="46" y="11"/>
                    <a:pt x="48" y="10"/>
                  </a:cubicBezTo>
                  <a:cubicBezTo>
                    <a:pt x="50" y="8"/>
                    <a:pt x="55" y="4"/>
                    <a:pt x="57" y="4"/>
                  </a:cubicBezTo>
                  <a:cubicBezTo>
                    <a:pt x="58" y="3"/>
                    <a:pt x="60" y="4"/>
                    <a:pt x="60" y="4"/>
                  </a:cubicBezTo>
                  <a:cubicBezTo>
                    <a:pt x="60" y="5"/>
                    <a:pt x="61" y="8"/>
                    <a:pt x="59" y="9"/>
                  </a:cubicBezTo>
                  <a:cubicBezTo>
                    <a:pt x="57" y="10"/>
                    <a:pt x="55" y="11"/>
                    <a:pt x="55" y="11"/>
                  </a:cubicBezTo>
                  <a:cubicBezTo>
                    <a:pt x="54" y="12"/>
                    <a:pt x="53" y="12"/>
                    <a:pt x="55" y="13"/>
                  </a:cubicBezTo>
                  <a:cubicBezTo>
                    <a:pt x="56" y="13"/>
                    <a:pt x="60" y="14"/>
                    <a:pt x="62" y="15"/>
                  </a:cubicBezTo>
                  <a:cubicBezTo>
                    <a:pt x="63" y="15"/>
                    <a:pt x="65" y="15"/>
                    <a:pt x="66" y="14"/>
                  </a:cubicBezTo>
                  <a:cubicBezTo>
                    <a:pt x="67" y="14"/>
                    <a:pt x="71" y="14"/>
                    <a:pt x="73" y="15"/>
                  </a:cubicBezTo>
                  <a:cubicBezTo>
                    <a:pt x="74" y="15"/>
                    <a:pt x="75" y="17"/>
                    <a:pt x="74" y="18"/>
                  </a:cubicBezTo>
                  <a:cubicBezTo>
                    <a:pt x="73" y="19"/>
                    <a:pt x="67" y="19"/>
                    <a:pt x="66" y="19"/>
                  </a:cubicBezTo>
                  <a:cubicBezTo>
                    <a:pt x="65" y="18"/>
                    <a:pt x="63" y="19"/>
                    <a:pt x="62" y="20"/>
                  </a:cubicBezTo>
                  <a:cubicBezTo>
                    <a:pt x="61" y="21"/>
                    <a:pt x="60" y="22"/>
                    <a:pt x="61" y="23"/>
                  </a:cubicBezTo>
                  <a:cubicBezTo>
                    <a:pt x="62" y="23"/>
                    <a:pt x="64" y="25"/>
                    <a:pt x="67" y="24"/>
                  </a:cubicBezTo>
                  <a:cubicBezTo>
                    <a:pt x="69" y="24"/>
                    <a:pt x="72" y="23"/>
                    <a:pt x="74" y="23"/>
                  </a:cubicBezTo>
                  <a:cubicBezTo>
                    <a:pt x="76" y="23"/>
                    <a:pt x="78" y="24"/>
                    <a:pt x="78" y="25"/>
                  </a:cubicBezTo>
                  <a:cubicBezTo>
                    <a:pt x="77" y="25"/>
                    <a:pt x="74" y="29"/>
                    <a:pt x="71" y="29"/>
                  </a:cubicBezTo>
                  <a:cubicBezTo>
                    <a:pt x="69" y="29"/>
                    <a:pt x="65" y="27"/>
                    <a:pt x="62" y="28"/>
                  </a:cubicBezTo>
                  <a:cubicBezTo>
                    <a:pt x="59" y="29"/>
                    <a:pt x="58" y="29"/>
                    <a:pt x="57" y="29"/>
                  </a:cubicBezTo>
                  <a:cubicBezTo>
                    <a:pt x="56" y="29"/>
                    <a:pt x="51" y="32"/>
                    <a:pt x="51" y="33"/>
                  </a:cubicBezTo>
                  <a:cubicBezTo>
                    <a:pt x="50" y="35"/>
                    <a:pt x="54" y="38"/>
                    <a:pt x="55" y="41"/>
                  </a:cubicBezTo>
                  <a:cubicBezTo>
                    <a:pt x="56" y="45"/>
                    <a:pt x="57" y="52"/>
                    <a:pt x="55" y="54"/>
                  </a:cubicBezTo>
                  <a:cubicBezTo>
                    <a:pt x="52" y="55"/>
                    <a:pt x="46" y="51"/>
                    <a:pt x="43" y="44"/>
                  </a:cubicBezTo>
                  <a:cubicBezTo>
                    <a:pt x="41" y="36"/>
                    <a:pt x="41" y="36"/>
                    <a:pt x="41" y="36"/>
                  </a:cubicBezTo>
                  <a:cubicBezTo>
                    <a:pt x="41" y="36"/>
                    <a:pt x="43" y="37"/>
                    <a:pt x="45" y="40"/>
                  </a:cubicBezTo>
                  <a:cubicBezTo>
                    <a:pt x="47" y="43"/>
                    <a:pt x="49" y="46"/>
                    <a:pt x="50" y="46"/>
                  </a:cubicBezTo>
                  <a:cubicBezTo>
                    <a:pt x="51" y="47"/>
                    <a:pt x="52" y="45"/>
                    <a:pt x="51" y="44"/>
                  </a:cubicBezTo>
                  <a:cubicBezTo>
                    <a:pt x="51" y="42"/>
                    <a:pt x="49" y="38"/>
                    <a:pt x="48" y="36"/>
                  </a:cubicBezTo>
                  <a:cubicBezTo>
                    <a:pt x="47" y="34"/>
                    <a:pt x="46" y="34"/>
                    <a:pt x="44" y="34"/>
                  </a:cubicBezTo>
                  <a:cubicBezTo>
                    <a:pt x="43" y="34"/>
                    <a:pt x="43" y="32"/>
                    <a:pt x="43" y="31"/>
                  </a:cubicBezTo>
                  <a:cubicBezTo>
                    <a:pt x="43" y="30"/>
                    <a:pt x="38" y="24"/>
                    <a:pt x="34" y="22"/>
                  </a:cubicBezTo>
                  <a:cubicBezTo>
                    <a:pt x="31" y="20"/>
                    <a:pt x="24" y="15"/>
                    <a:pt x="20" y="14"/>
                  </a:cubicBezTo>
                  <a:cubicBezTo>
                    <a:pt x="16" y="12"/>
                    <a:pt x="11" y="12"/>
                    <a:pt x="9" y="13"/>
                  </a:cubicBezTo>
                  <a:cubicBezTo>
                    <a:pt x="7" y="13"/>
                    <a:pt x="3" y="14"/>
                    <a:pt x="2" y="11"/>
                  </a:cubicBezTo>
                  <a:cubicBezTo>
                    <a:pt x="1" y="9"/>
                    <a:pt x="3" y="4"/>
                    <a:pt x="5" y="2"/>
                  </a:cubicBezTo>
                  <a:cubicBezTo>
                    <a:pt x="8" y="0"/>
                    <a:pt x="12" y="1"/>
                    <a:pt x="14" y="1"/>
                  </a:cubicBezTo>
                  <a:cubicBezTo>
                    <a:pt x="15" y="2"/>
                    <a:pt x="16" y="1"/>
                    <a:pt x="17" y="1"/>
                  </a:cubicBezTo>
                  <a:cubicBezTo>
                    <a:pt x="18" y="1"/>
                    <a:pt x="18" y="2"/>
                    <a:pt x="17" y="3"/>
                  </a:cubicBezTo>
                  <a:cubicBezTo>
                    <a:pt x="16" y="5"/>
                    <a:pt x="16" y="6"/>
                    <a:pt x="15" y="7"/>
                  </a:cubicBezTo>
                  <a:cubicBezTo>
                    <a:pt x="14" y="8"/>
                    <a:pt x="15" y="9"/>
                    <a:pt x="16" y="9"/>
                  </a:cubicBezTo>
                  <a:cubicBezTo>
                    <a:pt x="17" y="9"/>
                    <a:pt x="31" y="17"/>
                    <a:pt x="34" y="19"/>
                  </a:cubicBezTo>
                  <a:cubicBezTo>
                    <a:pt x="37" y="21"/>
                    <a:pt x="40" y="24"/>
                    <a:pt x="41" y="24"/>
                  </a:cubicBezTo>
                  <a:cubicBezTo>
                    <a:pt x="42" y="24"/>
                    <a:pt x="43" y="23"/>
                    <a:pt x="44" y="22"/>
                  </a:cubicBezTo>
                  <a:cubicBezTo>
                    <a:pt x="44" y="22"/>
                    <a:pt x="45" y="21"/>
                    <a:pt x="43" y="21"/>
                  </a:cubicBezTo>
                  <a:cubicBezTo>
                    <a:pt x="41" y="21"/>
                    <a:pt x="40" y="21"/>
                    <a:pt x="40" y="20"/>
                  </a:cubicBezTo>
                  <a:cubicBezTo>
                    <a:pt x="41" y="19"/>
                    <a:pt x="44" y="18"/>
                    <a:pt x="46" y="18"/>
                  </a:cubicBezTo>
                  <a:cubicBezTo>
                    <a:pt x="48" y="18"/>
                    <a:pt x="50" y="17"/>
                    <a:pt x="51" y="16"/>
                  </a:cubicBezTo>
                  <a:cubicBezTo>
                    <a:pt x="51" y="16"/>
                    <a:pt x="52" y="18"/>
                    <a:pt x="51" y="18"/>
                  </a:cubicBezTo>
                  <a:cubicBezTo>
                    <a:pt x="51" y="19"/>
                    <a:pt x="55" y="20"/>
                    <a:pt x="55" y="20"/>
                  </a:cubicBezTo>
                  <a:cubicBezTo>
                    <a:pt x="56" y="20"/>
                    <a:pt x="60" y="18"/>
                    <a:pt x="60" y="17"/>
                  </a:cubicBezTo>
                  <a:cubicBezTo>
                    <a:pt x="59" y="17"/>
                    <a:pt x="57" y="15"/>
                    <a:pt x="54" y="15"/>
                  </a:cubicBezTo>
                  <a:cubicBezTo>
                    <a:pt x="50" y="14"/>
                    <a:pt x="49" y="14"/>
                    <a:pt x="45" y="16"/>
                  </a:cubicBezTo>
                  <a:cubicBezTo>
                    <a:pt x="42" y="18"/>
                    <a:pt x="39" y="19"/>
                    <a:pt x="38" y="18"/>
                  </a:cubicBezTo>
                  <a:cubicBezTo>
                    <a:pt x="36" y="18"/>
                    <a:pt x="37" y="17"/>
                    <a:pt x="38" y="16"/>
                  </a:cubicBezTo>
                  <a:cubicBezTo>
                    <a:pt x="39" y="15"/>
                    <a:pt x="41" y="14"/>
                    <a:pt x="39" y="14"/>
                  </a:cubicBezTo>
                  <a:cubicBezTo>
                    <a:pt x="38" y="14"/>
                    <a:pt x="34" y="15"/>
                    <a:pt x="33" y="13"/>
                  </a:cubicBezTo>
                  <a:cubicBezTo>
                    <a:pt x="32" y="11"/>
                    <a:pt x="33" y="9"/>
                    <a:pt x="36" y="8"/>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1" name="îŝḻiḓe">
              <a:extLst>
                <a:ext uri="{FF2B5EF4-FFF2-40B4-BE49-F238E27FC236}">
                  <a16:creationId xmlns="" xmlns:a16="http://schemas.microsoft.com/office/drawing/2014/main" id="{C88E8F52-E7E9-4E40-9003-71FA985E785E}"/>
                </a:ext>
              </a:extLst>
            </p:cNvPr>
            <p:cNvSpPr/>
            <p:nvPr/>
          </p:nvSpPr>
          <p:spPr bwMode="auto">
            <a:xfrm>
              <a:off x="3636423" y="2622250"/>
              <a:ext cx="105139" cy="117989"/>
            </a:xfrm>
            <a:custGeom>
              <a:avLst/>
              <a:gdLst>
                <a:gd name="T0" fmla="*/ 35 w 50"/>
                <a:gd name="T1" fmla="*/ 29 h 56"/>
                <a:gd name="T2" fmla="*/ 23 w 50"/>
                <a:gd name="T3" fmla="*/ 38 h 56"/>
                <a:gd name="T4" fmla="*/ 14 w 50"/>
                <a:gd name="T5" fmla="*/ 47 h 56"/>
                <a:gd name="T6" fmla="*/ 3 w 50"/>
                <a:gd name="T7" fmla="*/ 47 h 56"/>
                <a:gd name="T8" fmla="*/ 0 w 50"/>
                <a:gd name="T9" fmla="*/ 42 h 56"/>
                <a:gd name="T10" fmla="*/ 3 w 50"/>
                <a:gd name="T11" fmla="*/ 39 h 56"/>
                <a:gd name="T12" fmla="*/ 11 w 50"/>
                <a:gd name="T13" fmla="*/ 38 h 56"/>
                <a:gd name="T14" fmla="*/ 21 w 50"/>
                <a:gd name="T15" fmla="*/ 31 h 56"/>
                <a:gd name="T16" fmla="*/ 21 w 50"/>
                <a:gd name="T17" fmla="*/ 29 h 56"/>
                <a:gd name="T18" fmla="*/ 12 w 50"/>
                <a:gd name="T19" fmla="*/ 29 h 56"/>
                <a:gd name="T20" fmla="*/ 7 w 50"/>
                <a:gd name="T21" fmla="*/ 22 h 56"/>
                <a:gd name="T22" fmla="*/ 9 w 50"/>
                <a:gd name="T23" fmla="*/ 16 h 56"/>
                <a:gd name="T24" fmla="*/ 11 w 50"/>
                <a:gd name="T25" fmla="*/ 18 h 56"/>
                <a:gd name="T26" fmla="*/ 18 w 50"/>
                <a:gd name="T27" fmla="*/ 21 h 56"/>
                <a:gd name="T28" fmla="*/ 26 w 50"/>
                <a:gd name="T29" fmla="*/ 21 h 56"/>
                <a:gd name="T30" fmla="*/ 30 w 50"/>
                <a:gd name="T31" fmla="*/ 16 h 56"/>
                <a:gd name="T32" fmla="*/ 32 w 50"/>
                <a:gd name="T33" fmla="*/ 7 h 56"/>
                <a:gd name="T34" fmla="*/ 33 w 50"/>
                <a:gd name="T35" fmla="*/ 1 h 56"/>
                <a:gd name="T36" fmla="*/ 40 w 50"/>
                <a:gd name="T37" fmla="*/ 8 h 56"/>
                <a:gd name="T38" fmla="*/ 41 w 50"/>
                <a:gd name="T39" fmla="*/ 14 h 56"/>
                <a:gd name="T40" fmla="*/ 39 w 50"/>
                <a:gd name="T41" fmla="*/ 20 h 56"/>
                <a:gd name="T42" fmla="*/ 42 w 50"/>
                <a:gd name="T43" fmla="*/ 22 h 56"/>
                <a:gd name="T44" fmla="*/ 49 w 50"/>
                <a:gd name="T45" fmla="*/ 25 h 56"/>
                <a:gd name="T46" fmla="*/ 47 w 50"/>
                <a:gd name="T47" fmla="*/ 29 h 56"/>
                <a:gd name="T48" fmla="*/ 39 w 50"/>
                <a:gd name="T49" fmla="*/ 28 h 56"/>
                <a:gd name="T50" fmla="*/ 35 w 50"/>
                <a:gd name="T51" fmla="*/ 29 h 56"/>
                <a:gd name="T52" fmla="*/ 32 w 50"/>
                <a:gd name="T53" fmla="*/ 42 h 56"/>
                <a:gd name="T54" fmla="*/ 38 w 50"/>
                <a:gd name="T55" fmla="*/ 49 h 56"/>
                <a:gd name="T56" fmla="*/ 38 w 50"/>
                <a:gd name="T57" fmla="*/ 54 h 56"/>
                <a:gd name="T58" fmla="*/ 33 w 50"/>
                <a:gd name="T59" fmla="*/ 55 h 56"/>
                <a:gd name="T60" fmla="*/ 29 w 50"/>
                <a:gd name="T61" fmla="*/ 49 h 56"/>
                <a:gd name="T62" fmla="*/ 30 w 50"/>
                <a:gd name="T63" fmla="*/ 43 h 56"/>
                <a:gd name="T64" fmla="*/ 32 w 50"/>
                <a:gd name="T6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56">
                  <a:moveTo>
                    <a:pt x="35" y="29"/>
                  </a:moveTo>
                  <a:cubicBezTo>
                    <a:pt x="33" y="30"/>
                    <a:pt x="27" y="35"/>
                    <a:pt x="23" y="38"/>
                  </a:cubicBezTo>
                  <a:cubicBezTo>
                    <a:pt x="19" y="42"/>
                    <a:pt x="16" y="46"/>
                    <a:pt x="14" y="47"/>
                  </a:cubicBezTo>
                  <a:cubicBezTo>
                    <a:pt x="12" y="47"/>
                    <a:pt x="6" y="48"/>
                    <a:pt x="3" y="47"/>
                  </a:cubicBezTo>
                  <a:cubicBezTo>
                    <a:pt x="0" y="46"/>
                    <a:pt x="0" y="43"/>
                    <a:pt x="0" y="42"/>
                  </a:cubicBezTo>
                  <a:cubicBezTo>
                    <a:pt x="1" y="41"/>
                    <a:pt x="2" y="39"/>
                    <a:pt x="3" y="39"/>
                  </a:cubicBezTo>
                  <a:cubicBezTo>
                    <a:pt x="4" y="39"/>
                    <a:pt x="6" y="41"/>
                    <a:pt x="11" y="38"/>
                  </a:cubicBezTo>
                  <a:cubicBezTo>
                    <a:pt x="15" y="36"/>
                    <a:pt x="20" y="33"/>
                    <a:pt x="21" y="31"/>
                  </a:cubicBezTo>
                  <a:cubicBezTo>
                    <a:pt x="22" y="30"/>
                    <a:pt x="23" y="28"/>
                    <a:pt x="21" y="29"/>
                  </a:cubicBezTo>
                  <a:cubicBezTo>
                    <a:pt x="20" y="29"/>
                    <a:pt x="14" y="29"/>
                    <a:pt x="12" y="29"/>
                  </a:cubicBezTo>
                  <a:cubicBezTo>
                    <a:pt x="10" y="28"/>
                    <a:pt x="7" y="26"/>
                    <a:pt x="7" y="22"/>
                  </a:cubicBezTo>
                  <a:cubicBezTo>
                    <a:pt x="7" y="18"/>
                    <a:pt x="8" y="17"/>
                    <a:pt x="9" y="16"/>
                  </a:cubicBezTo>
                  <a:cubicBezTo>
                    <a:pt x="10" y="15"/>
                    <a:pt x="11" y="16"/>
                    <a:pt x="11" y="18"/>
                  </a:cubicBezTo>
                  <a:cubicBezTo>
                    <a:pt x="12" y="19"/>
                    <a:pt x="16" y="21"/>
                    <a:pt x="18" y="21"/>
                  </a:cubicBezTo>
                  <a:cubicBezTo>
                    <a:pt x="21" y="22"/>
                    <a:pt x="25" y="21"/>
                    <a:pt x="26" y="21"/>
                  </a:cubicBezTo>
                  <a:cubicBezTo>
                    <a:pt x="27" y="21"/>
                    <a:pt x="29" y="18"/>
                    <a:pt x="30" y="16"/>
                  </a:cubicBezTo>
                  <a:cubicBezTo>
                    <a:pt x="30" y="14"/>
                    <a:pt x="32" y="9"/>
                    <a:pt x="32" y="7"/>
                  </a:cubicBezTo>
                  <a:cubicBezTo>
                    <a:pt x="32" y="4"/>
                    <a:pt x="31" y="2"/>
                    <a:pt x="33" y="1"/>
                  </a:cubicBezTo>
                  <a:cubicBezTo>
                    <a:pt x="35" y="0"/>
                    <a:pt x="39" y="5"/>
                    <a:pt x="40" y="8"/>
                  </a:cubicBezTo>
                  <a:cubicBezTo>
                    <a:pt x="42" y="11"/>
                    <a:pt x="42" y="11"/>
                    <a:pt x="41" y="14"/>
                  </a:cubicBezTo>
                  <a:cubicBezTo>
                    <a:pt x="40" y="17"/>
                    <a:pt x="39" y="18"/>
                    <a:pt x="39" y="20"/>
                  </a:cubicBezTo>
                  <a:cubicBezTo>
                    <a:pt x="39" y="21"/>
                    <a:pt x="39" y="22"/>
                    <a:pt x="42" y="22"/>
                  </a:cubicBezTo>
                  <a:cubicBezTo>
                    <a:pt x="44" y="21"/>
                    <a:pt x="48" y="22"/>
                    <a:pt x="49" y="25"/>
                  </a:cubicBezTo>
                  <a:cubicBezTo>
                    <a:pt x="50" y="27"/>
                    <a:pt x="50" y="29"/>
                    <a:pt x="47" y="29"/>
                  </a:cubicBezTo>
                  <a:cubicBezTo>
                    <a:pt x="45" y="29"/>
                    <a:pt x="41" y="28"/>
                    <a:pt x="39" y="28"/>
                  </a:cubicBezTo>
                  <a:cubicBezTo>
                    <a:pt x="37" y="27"/>
                    <a:pt x="36" y="27"/>
                    <a:pt x="35" y="29"/>
                  </a:cubicBezTo>
                  <a:close/>
                  <a:moveTo>
                    <a:pt x="32" y="42"/>
                  </a:moveTo>
                  <a:cubicBezTo>
                    <a:pt x="33" y="43"/>
                    <a:pt x="37" y="46"/>
                    <a:pt x="38" y="49"/>
                  </a:cubicBezTo>
                  <a:cubicBezTo>
                    <a:pt x="39" y="51"/>
                    <a:pt x="40" y="52"/>
                    <a:pt x="38" y="54"/>
                  </a:cubicBezTo>
                  <a:cubicBezTo>
                    <a:pt x="36" y="56"/>
                    <a:pt x="34" y="56"/>
                    <a:pt x="33" y="55"/>
                  </a:cubicBezTo>
                  <a:cubicBezTo>
                    <a:pt x="32" y="55"/>
                    <a:pt x="30" y="52"/>
                    <a:pt x="29" y="49"/>
                  </a:cubicBezTo>
                  <a:cubicBezTo>
                    <a:pt x="28" y="45"/>
                    <a:pt x="29" y="43"/>
                    <a:pt x="30" y="43"/>
                  </a:cubicBezTo>
                  <a:cubicBezTo>
                    <a:pt x="31" y="42"/>
                    <a:pt x="31" y="42"/>
                    <a:pt x="32" y="4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2" name="ïsḻîḓe">
              <a:extLst>
                <a:ext uri="{FF2B5EF4-FFF2-40B4-BE49-F238E27FC236}">
                  <a16:creationId xmlns="" xmlns:a16="http://schemas.microsoft.com/office/drawing/2014/main" id="{E0C1B3F0-6A15-42B2-9E8B-C65D6571C09C}"/>
                </a:ext>
              </a:extLst>
            </p:cNvPr>
            <p:cNvSpPr/>
            <p:nvPr/>
          </p:nvSpPr>
          <p:spPr bwMode="auto">
            <a:xfrm>
              <a:off x="3194841" y="2594213"/>
              <a:ext cx="114484" cy="151867"/>
            </a:xfrm>
            <a:custGeom>
              <a:avLst/>
              <a:gdLst>
                <a:gd name="T0" fmla="*/ 18 w 54"/>
                <a:gd name="T1" fmla="*/ 64 h 72"/>
                <a:gd name="T2" fmla="*/ 2 w 54"/>
                <a:gd name="T3" fmla="*/ 46 h 72"/>
                <a:gd name="T4" fmla="*/ 10 w 54"/>
                <a:gd name="T5" fmla="*/ 42 h 72"/>
                <a:gd name="T6" fmla="*/ 18 w 54"/>
                <a:gd name="T7" fmla="*/ 34 h 72"/>
                <a:gd name="T8" fmla="*/ 14 w 54"/>
                <a:gd name="T9" fmla="*/ 28 h 72"/>
                <a:gd name="T10" fmla="*/ 7 w 54"/>
                <a:gd name="T11" fmla="*/ 20 h 72"/>
                <a:gd name="T12" fmla="*/ 13 w 54"/>
                <a:gd name="T13" fmla="*/ 16 h 72"/>
                <a:gd name="T14" fmla="*/ 14 w 54"/>
                <a:gd name="T15" fmla="*/ 6 h 72"/>
                <a:gd name="T16" fmla="*/ 20 w 54"/>
                <a:gd name="T17" fmla="*/ 11 h 72"/>
                <a:gd name="T18" fmla="*/ 24 w 54"/>
                <a:gd name="T19" fmla="*/ 6 h 72"/>
                <a:gd name="T20" fmla="*/ 27 w 54"/>
                <a:gd name="T21" fmla="*/ 2 h 72"/>
                <a:gd name="T22" fmla="*/ 24 w 54"/>
                <a:gd name="T23" fmla="*/ 22 h 72"/>
                <a:gd name="T24" fmla="*/ 27 w 54"/>
                <a:gd name="T25" fmla="*/ 27 h 72"/>
                <a:gd name="T26" fmla="*/ 46 w 54"/>
                <a:gd name="T27" fmla="*/ 20 h 72"/>
                <a:gd name="T28" fmla="*/ 53 w 54"/>
                <a:gd name="T29" fmla="*/ 49 h 72"/>
                <a:gd name="T30" fmla="*/ 43 w 54"/>
                <a:gd name="T31" fmla="*/ 60 h 72"/>
                <a:gd name="T32" fmla="*/ 41 w 54"/>
                <a:gd name="T33" fmla="*/ 68 h 72"/>
                <a:gd name="T34" fmla="*/ 33 w 54"/>
                <a:gd name="T35" fmla="*/ 67 h 72"/>
                <a:gd name="T36" fmla="*/ 25 w 54"/>
                <a:gd name="T37" fmla="*/ 63 h 72"/>
                <a:gd name="T38" fmla="*/ 18 w 54"/>
                <a:gd name="T39" fmla="*/ 57 h 72"/>
                <a:gd name="T40" fmla="*/ 36 w 54"/>
                <a:gd name="T41" fmla="*/ 50 h 72"/>
                <a:gd name="T42" fmla="*/ 35 w 54"/>
                <a:gd name="T43" fmla="*/ 51 h 72"/>
                <a:gd name="T44" fmla="*/ 28 w 54"/>
                <a:gd name="T45" fmla="*/ 35 h 72"/>
                <a:gd name="T46" fmla="*/ 36 w 54"/>
                <a:gd name="T47" fmla="*/ 36 h 72"/>
                <a:gd name="T48" fmla="*/ 37 w 54"/>
                <a:gd name="T49" fmla="*/ 45 h 72"/>
                <a:gd name="T50" fmla="*/ 41 w 54"/>
                <a:gd name="T51" fmla="*/ 51 h 72"/>
                <a:gd name="T52" fmla="*/ 49 w 54"/>
                <a:gd name="T53" fmla="*/ 52 h 72"/>
                <a:gd name="T54" fmla="*/ 48 w 54"/>
                <a:gd name="T55" fmla="*/ 23 h 72"/>
                <a:gd name="T56" fmla="*/ 26 w 54"/>
                <a:gd name="T57" fmla="*/ 31 h 72"/>
                <a:gd name="T58" fmla="*/ 22 w 54"/>
                <a:gd name="T59" fmla="*/ 40 h 72"/>
                <a:gd name="T60" fmla="*/ 22 w 54"/>
                <a:gd name="T61" fmla="*/ 52 h 72"/>
                <a:gd name="T62" fmla="*/ 30 w 54"/>
                <a:gd name="T63" fmla="*/ 42 h 72"/>
                <a:gd name="T64" fmla="*/ 25 w 54"/>
                <a:gd name="T65" fmla="*/ 47 h 72"/>
                <a:gd name="T66" fmla="*/ 18 w 54"/>
                <a:gd name="T67" fmla="*/ 48 h 72"/>
                <a:gd name="T68" fmla="*/ 16 w 54"/>
                <a:gd name="T69" fmla="*/ 45 h 72"/>
                <a:gd name="T70" fmla="*/ 18 w 54"/>
                <a:gd name="T71" fmla="*/ 54 h 72"/>
                <a:gd name="T72" fmla="*/ 26 w 54"/>
                <a:gd name="T73" fmla="*/ 56 h 72"/>
                <a:gd name="T74" fmla="*/ 30 w 54"/>
                <a:gd name="T75" fmla="*/ 55 h 72"/>
                <a:gd name="T76" fmla="*/ 26 w 54"/>
                <a:gd name="T77"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72">
                  <a:moveTo>
                    <a:pt x="18" y="57"/>
                  </a:moveTo>
                  <a:cubicBezTo>
                    <a:pt x="18" y="58"/>
                    <a:pt x="18" y="63"/>
                    <a:pt x="18" y="64"/>
                  </a:cubicBezTo>
                  <a:cubicBezTo>
                    <a:pt x="17" y="65"/>
                    <a:pt x="11" y="66"/>
                    <a:pt x="8" y="63"/>
                  </a:cubicBezTo>
                  <a:cubicBezTo>
                    <a:pt x="4" y="59"/>
                    <a:pt x="0" y="51"/>
                    <a:pt x="2" y="46"/>
                  </a:cubicBezTo>
                  <a:cubicBezTo>
                    <a:pt x="3" y="41"/>
                    <a:pt x="5" y="39"/>
                    <a:pt x="7" y="40"/>
                  </a:cubicBezTo>
                  <a:cubicBezTo>
                    <a:pt x="9" y="40"/>
                    <a:pt x="9" y="41"/>
                    <a:pt x="10" y="42"/>
                  </a:cubicBezTo>
                  <a:cubicBezTo>
                    <a:pt x="10" y="42"/>
                    <a:pt x="12" y="41"/>
                    <a:pt x="13" y="39"/>
                  </a:cubicBezTo>
                  <a:cubicBezTo>
                    <a:pt x="15" y="38"/>
                    <a:pt x="18" y="35"/>
                    <a:pt x="18" y="34"/>
                  </a:cubicBezTo>
                  <a:cubicBezTo>
                    <a:pt x="18" y="33"/>
                    <a:pt x="17" y="30"/>
                    <a:pt x="16" y="29"/>
                  </a:cubicBezTo>
                  <a:cubicBezTo>
                    <a:pt x="16" y="28"/>
                    <a:pt x="16" y="27"/>
                    <a:pt x="14" y="28"/>
                  </a:cubicBezTo>
                  <a:cubicBezTo>
                    <a:pt x="12" y="28"/>
                    <a:pt x="7" y="28"/>
                    <a:pt x="4" y="23"/>
                  </a:cubicBezTo>
                  <a:cubicBezTo>
                    <a:pt x="2" y="18"/>
                    <a:pt x="5" y="20"/>
                    <a:pt x="7" y="20"/>
                  </a:cubicBezTo>
                  <a:cubicBezTo>
                    <a:pt x="8" y="21"/>
                    <a:pt x="10" y="21"/>
                    <a:pt x="11" y="19"/>
                  </a:cubicBezTo>
                  <a:cubicBezTo>
                    <a:pt x="13" y="18"/>
                    <a:pt x="14" y="19"/>
                    <a:pt x="13" y="16"/>
                  </a:cubicBezTo>
                  <a:cubicBezTo>
                    <a:pt x="13" y="13"/>
                    <a:pt x="13" y="10"/>
                    <a:pt x="13" y="9"/>
                  </a:cubicBezTo>
                  <a:cubicBezTo>
                    <a:pt x="14" y="7"/>
                    <a:pt x="14" y="7"/>
                    <a:pt x="14" y="6"/>
                  </a:cubicBezTo>
                  <a:cubicBezTo>
                    <a:pt x="14" y="5"/>
                    <a:pt x="17" y="2"/>
                    <a:pt x="18" y="4"/>
                  </a:cubicBezTo>
                  <a:cubicBezTo>
                    <a:pt x="18" y="7"/>
                    <a:pt x="20" y="9"/>
                    <a:pt x="20" y="11"/>
                  </a:cubicBezTo>
                  <a:cubicBezTo>
                    <a:pt x="20" y="12"/>
                    <a:pt x="21" y="12"/>
                    <a:pt x="22" y="11"/>
                  </a:cubicBezTo>
                  <a:cubicBezTo>
                    <a:pt x="23" y="10"/>
                    <a:pt x="25" y="8"/>
                    <a:pt x="24" y="6"/>
                  </a:cubicBezTo>
                  <a:cubicBezTo>
                    <a:pt x="24" y="5"/>
                    <a:pt x="22" y="2"/>
                    <a:pt x="23" y="2"/>
                  </a:cubicBezTo>
                  <a:cubicBezTo>
                    <a:pt x="23" y="1"/>
                    <a:pt x="25" y="0"/>
                    <a:pt x="27" y="2"/>
                  </a:cubicBezTo>
                  <a:cubicBezTo>
                    <a:pt x="29" y="4"/>
                    <a:pt x="33" y="8"/>
                    <a:pt x="31" y="12"/>
                  </a:cubicBezTo>
                  <a:cubicBezTo>
                    <a:pt x="28" y="16"/>
                    <a:pt x="25" y="19"/>
                    <a:pt x="24" y="22"/>
                  </a:cubicBezTo>
                  <a:cubicBezTo>
                    <a:pt x="24" y="24"/>
                    <a:pt x="24" y="25"/>
                    <a:pt x="24" y="26"/>
                  </a:cubicBezTo>
                  <a:cubicBezTo>
                    <a:pt x="25" y="27"/>
                    <a:pt x="26" y="27"/>
                    <a:pt x="27" y="27"/>
                  </a:cubicBezTo>
                  <a:cubicBezTo>
                    <a:pt x="28" y="26"/>
                    <a:pt x="32" y="23"/>
                    <a:pt x="35" y="21"/>
                  </a:cubicBezTo>
                  <a:cubicBezTo>
                    <a:pt x="39" y="19"/>
                    <a:pt x="44" y="19"/>
                    <a:pt x="46" y="20"/>
                  </a:cubicBezTo>
                  <a:cubicBezTo>
                    <a:pt x="49" y="21"/>
                    <a:pt x="52" y="22"/>
                    <a:pt x="53" y="25"/>
                  </a:cubicBezTo>
                  <a:cubicBezTo>
                    <a:pt x="54" y="28"/>
                    <a:pt x="54" y="46"/>
                    <a:pt x="53" y="49"/>
                  </a:cubicBezTo>
                  <a:cubicBezTo>
                    <a:pt x="53" y="52"/>
                    <a:pt x="52" y="57"/>
                    <a:pt x="50" y="58"/>
                  </a:cubicBezTo>
                  <a:cubicBezTo>
                    <a:pt x="47" y="60"/>
                    <a:pt x="44" y="60"/>
                    <a:pt x="43" y="60"/>
                  </a:cubicBezTo>
                  <a:cubicBezTo>
                    <a:pt x="41" y="59"/>
                    <a:pt x="39" y="59"/>
                    <a:pt x="39" y="60"/>
                  </a:cubicBezTo>
                  <a:cubicBezTo>
                    <a:pt x="40" y="62"/>
                    <a:pt x="42" y="66"/>
                    <a:pt x="41" y="68"/>
                  </a:cubicBezTo>
                  <a:cubicBezTo>
                    <a:pt x="39" y="71"/>
                    <a:pt x="38" y="72"/>
                    <a:pt x="36" y="72"/>
                  </a:cubicBezTo>
                  <a:cubicBezTo>
                    <a:pt x="34" y="71"/>
                    <a:pt x="33" y="68"/>
                    <a:pt x="33" y="67"/>
                  </a:cubicBezTo>
                  <a:cubicBezTo>
                    <a:pt x="33" y="65"/>
                    <a:pt x="33" y="63"/>
                    <a:pt x="32" y="64"/>
                  </a:cubicBezTo>
                  <a:cubicBezTo>
                    <a:pt x="30" y="65"/>
                    <a:pt x="26" y="66"/>
                    <a:pt x="25" y="63"/>
                  </a:cubicBezTo>
                  <a:cubicBezTo>
                    <a:pt x="24" y="60"/>
                    <a:pt x="24" y="57"/>
                    <a:pt x="24" y="57"/>
                  </a:cubicBezTo>
                  <a:cubicBezTo>
                    <a:pt x="24" y="57"/>
                    <a:pt x="19" y="56"/>
                    <a:pt x="18" y="57"/>
                  </a:cubicBezTo>
                  <a:close/>
                  <a:moveTo>
                    <a:pt x="35" y="51"/>
                  </a:moveTo>
                  <a:cubicBezTo>
                    <a:pt x="35" y="50"/>
                    <a:pt x="35" y="50"/>
                    <a:pt x="36" y="50"/>
                  </a:cubicBezTo>
                  <a:cubicBezTo>
                    <a:pt x="36" y="51"/>
                    <a:pt x="37" y="51"/>
                    <a:pt x="36" y="51"/>
                  </a:cubicBezTo>
                  <a:cubicBezTo>
                    <a:pt x="36" y="52"/>
                    <a:pt x="36" y="51"/>
                    <a:pt x="35" y="51"/>
                  </a:cubicBezTo>
                  <a:close/>
                  <a:moveTo>
                    <a:pt x="24" y="41"/>
                  </a:moveTo>
                  <a:cubicBezTo>
                    <a:pt x="25" y="40"/>
                    <a:pt x="27" y="37"/>
                    <a:pt x="28" y="35"/>
                  </a:cubicBezTo>
                  <a:cubicBezTo>
                    <a:pt x="29" y="34"/>
                    <a:pt x="30" y="32"/>
                    <a:pt x="33" y="32"/>
                  </a:cubicBezTo>
                  <a:cubicBezTo>
                    <a:pt x="36" y="33"/>
                    <a:pt x="38" y="34"/>
                    <a:pt x="36" y="36"/>
                  </a:cubicBezTo>
                  <a:cubicBezTo>
                    <a:pt x="34" y="39"/>
                    <a:pt x="33" y="40"/>
                    <a:pt x="34" y="41"/>
                  </a:cubicBezTo>
                  <a:cubicBezTo>
                    <a:pt x="36" y="42"/>
                    <a:pt x="38" y="43"/>
                    <a:pt x="37" y="45"/>
                  </a:cubicBezTo>
                  <a:cubicBezTo>
                    <a:pt x="36" y="47"/>
                    <a:pt x="36" y="47"/>
                    <a:pt x="37" y="48"/>
                  </a:cubicBezTo>
                  <a:cubicBezTo>
                    <a:pt x="38" y="48"/>
                    <a:pt x="41" y="49"/>
                    <a:pt x="41" y="51"/>
                  </a:cubicBezTo>
                  <a:cubicBezTo>
                    <a:pt x="41" y="53"/>
                    <a:pt x="40" y="54"/>
                    <a:pt x="42" y="54"/>
                  </a:cubicBezTo>
                  <a:cubicBezTo>
                    <a:pt x="44" y="55"/>
                    <a:pt x="48" y="54"/>
                    <a:pt x="49" y="52"/>
                  </a:cubicBezTo>
                  <a:cubicBezTo>
                    <a:pt x="50" y="49"/>
                    <a:pt x="51" y="44"/>
                    <a:pt x="51" y="38"/>
                  </a:cubicBezTo>
                  <a:cubicBezTo>
                    <a:pt x="50" y="31"/>
                    <a:pt x="50" y="25"/>
                    <a:pt x="48" y="23"/>
                  </a:cubicBezTo>
                  <a:cubicBezTo>
                    <a:pt x="45" y="21"/>
                    <a:pt x="41" y="21"/>
                    <a:pt x="37" y="23"/>
                  </a:cubicBezTo>
                  <a:cubicBezTo>
                    <a:pt x="34" y="25"/>
                    <a:pt x="27" y="29"/>
                    <a:pt x="26" y="31"/>
                  </a:cubicBezTo>
                  <a:cubicBezTo>
                    <a:pt x="25" y="33"/>
                    <a:pt x="21" y="35"/>
                    <a:pt x="21" y="37"/>
                  </a:cubicBezTo>
                  <a:cubicBezTo>
                    <a:pt x="21" y="39"/>
                    <a:pt x="22" y="39"/>
                    <a:pt x="22" y="40"/>
                  </a:cubicBezTo>
                  <a:cubicBezTo>
                    <a:pt x="23" y="41"/>
                    <a:pt x="24" y="42"/>
                    <a:pt x="24" y="41"/>
                  </a:cubicBezTo>
                  <a:close/>
                  <a:moveTo>
                    <a:pt x="22" y="52"/>
                  </a:moveTo>
                  <a:cubicBezTo>
                    <a:pt x="23" y="52"/>
                    <a:pt x="26" y="51"/>
                    <a:pt x="28" y="48"/>
                  </a:cubicBezTo>
                  <a:cubicBezTo>
                    <a:pt x="29" y="45"/>
                    <a:pt x="30" y="43"/>
                    <a:pt x="30" y="42"/>
                  </a:cubicBezTo>
                  <a:cubicBezTo>
                    <a:pt x="30" y="40"/>
                    <a:pt x="30" y="39"/>
                    <a:pt x="29" y="41"/>
                  </a:cubicBezTo>
                  <a:cubicBezTo>
                    <a:pt x="28" y="43"/>
                    <a:pt x="26" y="45"/>
                    <a:pt x="25" y="47"/>
                  </a:cubicBezTo>
                  <a:cubicBezTo>
                    <a:pt x="25" y="49"/>
                    <a:pt x="23" y="51"/>
                    <a:pt x="22" y="51"/>
                  </a:cubicBezTo>
                  <a:cubicBezTo>
                    <a:pt x="20" y="51"/>
                    <a:pt x="18" y="49"/>
                    <a:pt x="18" y="48"/>
                  </a:cubicBezTo>
                  <a:cubicBezTo>
                    <a:pt x="18" y="47"/>
                    <a:pt x="18" y="46"/>
                    <a:pt x="18" y="45"/>
                  </a:cubicBezTo>
                  <a:cubicBezTo>
                    <a:pt x="18" y="43"/>
                    <a:pt x="17" y="43"/>
                    <a:pt x="16" y="45"/>
                  </a:cubicBezTo>
                  <a:cubicBezTo>
                    <a:pt x="15" y="48"/>
                    <a:pt x="15" y="48"/>
                    <a:pt x="16" y="50"/>
                  </a:cubicBezTo>
                  <a:cubicBezTo>
                    <a:pt x="16" y="53"/>
                    <a:pt x="16" y="54"/>
                    <a:pt x="18" y="54"/>
                  </a:cubicBezTo>
                  <a:cubicBezTo>
                    <a:pt x="19" y="54"/>
                    <a:pt x="21" y="53"/>
                    <a:pt x="22" y="52"/>
                  </a:cubicBezTo>
                  <a:close/>
                  <a:moveTo>
                    <a:pt x="26" y="56"/>
                  </a:moveTo>
                  <a:cubicBezTo>
                    <a:pt x="27" y="55"/>
                    <a:pt x="27" y="54"/>
                    <a:pt x="28" y="54"/>
                  </a:cubicBezTo>
                  <a:cubicBezTo>
                    <a:pt x="29" y="53"/>
                    <a:pt x="30" y="53"/>
                    <a:pt x="30" y="55"/>
                  </a:cubicBezTo>
                  <a:cubicBezTo>
                    <a:pt x="30" y="56"/>
                    <a:pt x="30" y="59"/>
                    <a:pt x="29" y="59"/>
                  </a:cubicBezTo>
                  <a:cubicBezTo>
                    <a:pt x="27" y="59"/>
                    <a:pt x="26" y="57"/>
                    <a:pt x="26" y="5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3" name="îS1íḑê">
              <a:extLst>
                <a:ext uri="{FF2B5EF4-FFF2-40B4-BE49-F238E27FC236}">
                  <a16:creationId xmlns="" xmlns:a16="http://schemas.microsoft.com/office/drawing/2014/main" id="{01B74F56-B5E4-47D0-949A-16435980FC33}"/>
                </a:ext>
              </a:extLst>
            </p:cNvPr>
            <p:cNvSpPr/>
            <p:nvPr/>
          </p:nvSpPr>
          <p:spPr bwMode="auto">
            <a:xfrm>
              <a:off x="2927321" y="2865238"/>
              <a:ext cx="109812" cy="137849"/>
            </a:xfrm>
            <a:custGeom>
              <a:avLst/>
              <a:gdLst>
                <a:gd name="T0" fmla="*/ 27 w 52"/>
                <a:gd name="T1" fmla="*/ 34 h 65"/>
                <a:gd name="T2" fmla="*/ 31 w 52"/>
                <a:gd name="T3" fmla="*/ 40 h 65"/>
                <a:gd name="T4" fmla="*/ 31 w 52"/>
                <a:gd name="T5" fmla="*/ 45 h 65"/>
                <a:gd name="T6" fmla="*/ 26 w 52"/>
                <a:gd name="T7" fmla="*/ 46 h 65"/>
                <a:gd name="T8" fmla="*/ 27 w 52"/>
                <a:gd name="T9" fmla="*/ 50 h 65"/>
                <a:gd name="T10" fmla="*/ 36 w 52"/>
                <a:gd name="T11" fmla="*/ 46 h 65"/>
                <a:gd name="T12" fmla="*/ 42 w 52"/>
                <a:gd name="T13" fmla="*/ 29 h 65"/>
                <a:gd name="T14" fmla="*/ 45 w 52"/>
                <a:gd name="T15" fmla="*/ 12 h 65"/>
                <a:gd name="T16" fmla="*/ 40 w 52"/>
                <a:gd name="T17" fmla="*/ 9 h 65"/>
                <a:gd name="T18" fmla="*/ 33 w 52"/>
                <a:gd name="T19" fmla="*/ 13 h 65"/>
                <a:gd name="T20" fmla="*/ 31 w 52"/>
                <a:gd name="T21" fmla="*/ 22 h 65"/>
                <a:gd name="T22" fmla="*/ 38 w 52"/>
                <a:gd name="T23" fmla="*/ 32 h 65"/>
                <a:gd name="T24" fmla="*/ 37 w 52"/>
                <a:gd name="T25" fmla="*/ 39 h 65"/>
                <a:gd name="T26" fmla="*/ 31 w 52"/>
                <a:gd name="T27" fmla="*/ 35 h 65"/>
                <a:gd name="T28" fmla="*/ 28 w 52"/>
                <a:gd name="T29" fmla="*/ 31 h 65"/>
                <a:gd name="T30" fmla="*/ 27 w 52"/>
                <a:gd name="T31" fmla="*/ 34 h 65"/>
                <a:gd name="T32" fmla="*/ 15 w 52"/>
                <a:gd name="T33" fmla="*/ 25 h 65"/>
                <a:gd name="T34" fmla="*/ 20 w 52"/>
                <a:gd name="T35" fmla="*/ 28 h 65"/>
                <a:gd name="T36" fmla="*/ 24 w 52"/>
                <a:gd name="T37" fmla="*/ 29 h 65"/>
                <a:gd name="T38" fmla="*/ 22 w 52"/>
                <a:gd name="T39" fmla="*/ 24 h 65"/>
                <a:gd name="T40" fmla="*/ 18 w 52"/>
                <a:gd name="T41" fmla="*/ 22 h 65"/>
                <a:gd name="T42" fmla="*/ 15 w 52"/>
                <a:gd name="T43" fmla="*/ 25 h 65"/>
                <a:gd name="T44" fmla="*/ 4 w 52"/>
                <a:gd name="T45" fmla="*/ 36 h 65"/>
                <a:gd name="T46" fmla="*/ 1 w 52"/>
                <a:gd name="T47" fmla="*/ 36 h 65"/>
                <a:gd name="T48" fmla="*/ 1 w 52"/>
                <a:gd name="T49" fmla="*/ 30 h 65"/>
                <a:gd name="T50" fmla="*/ 8 w 52"/>
                <a:gd name="T51" fmla="*/ 19 h 65"/>
                <a:gd name="T52" fmla="*/ 12 w 52"/>
                <a:gd name="T53" fmla="*/ 8 h 65"/>
                <a:gd name="T54" fmla="*/ 17 w 52"/>
                <a:gd name="T55" fmla="*/ 1 h 65"/>
                <a:gd name="T56" fmla="*/ 24 w 52"/>
                <a:gd name="T57" fmla="*/ 4 h 65"/>
                <a:gd name="T58" fmla="*/ 24 w 52"/>
                <a:gd name="T59" fmla="*/ 13 h 65"/>
                <a:gd name="T60" fmla="*/ 23 w 52"/>
                <a:gd name="T61" fmla="*/ 15 h 65"/>
                <a:gd name="T62" fmla="*/ 27 w 52"/>
                <a:gd name="T63" fmla="*/ 17 h 65"/>
                <a:gd name="T64" fmla="*/ 30 w 52"/>
                <a:gd name="T65" fmla="*/ 13 h 65"/>
                <a:gd name="T66" fmla="*/ 36 w 52"/>
                <a:gd name="T67" fmla="*/ 7 h 65"/>
                <a:gd name="T68" fmla="*/ 47 w 52"/>
                <a:gd name="T69" fmla="*/ 8 h 65"/>
                <a:gd name="T70" fmla="*/ 47 w 52"/>
                <a:gd name="T71" fmla="*/ 23 h 65"/>
                <a:gd name="T72" fmla="*/ 44 w 52"/>
                <a:gd name="T73" fmla="*/ 34 h 65"/>
                <a:gd name="T74" fmla="*/ 46 w 52"/>
                <a:gd name="T75" fmla="*/ 34 h 65"/>
                <a:gd name="T76" fmla="*/ 49 w 52"/>
                <a:gd name="T77" fmla="*/ 31 h 65"/>
                <a:gd name="T78" fmla="*/ 52 w 52"/>
                <a:gd name="T79" fmla="*/ 32 h 65"/>
                <a:gd name="T80" fmla="*/ 49 w 52"/>
                <a:gd name="T81" fmla="*/ 38 h 65"/>
                <a:gd name="T82" fmla="*/ 43 w 52"/>
                <a:gd name="T83" fmla="*/ 44 h 65"/>
                <a:gd name="T84" fmla="*/ 37 w 52"/>
                <a:gd name="T85" fmla="*/ 58 h 65"/>
                <a:gd name="T86" fmla="*/ 22 w 52"/>
                <a:gd name="T87" fmla="*/ 65 h 65"/>
                <a:gd name="T88" fmla="*/ 8 w 52"/>
                <a:gd name="T89" fmla="*/ 65 h 65"/>
                <a:gd name="T90" fmla="*/ 3 w 52"/>
                <a:gd name="T91" fmla="*/ 56 h 65"/>
                <a:gd name="T92" fmla="*/ 6 w 52"/>
                <a:gd name="T93" fmla="*/ 50 h 65"/>
                <a:gd name="T94" fmla="*/ 8 w 52"/>
                <a:gd name="T95" fmla="*/ 52 h 65"/>
                <a:gd name="T96" fmla="*/ 13 w 52"/>
                <a:gd name="T97" fmla="*/ 54 h 65"/>
                <a:gd name="T98" fmla="*/ 16 w 52"/>
                <a:gd name="T99" fmla="*/ 50 h 65"/>
                <a:gd name="T100" fmla="*/ 18 w 52"/>
                <a:gd name="T101" fmla="*/ 46 h 65"/>
                <a:gd name="T102" fmla="*/ 18 w 52"/>
                <a:gd name="T103" fmla="*/ 40 h 65"/>
                <a:gd name="T104" fmla="*/ 9 w 52"/>
                <a:gd name="T105" fmla="*/ 33 h 65"/>
                <a:gd name="T106" fmla="*/ 6 w 52"/>
                <a:gd name="T107" fmla="*/ 33 h 65"/>
                <a:gd name="T108" fmla="*/ 4 w 52"/>
                <a:gd name="T109"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65">
                  <a:moveTo>
                    <a:pt x="27" y="34"/>
                  </a:moveTo>
                  <a:cubicBezTo>
                    <a:pt x="29" y="37"/>
                    <a:pt x="30" y="38"/>
                    <a:pt x="31" y="40"/>
                  </a:cubicBezTo>
                  <a:cubicBezTo>
                    <a:pt x="33" y="43"/>
                    <a:pt x="32" y="45"/>
                    <a:pt x="31" y="45"/>
                  </a:cubicBezTo>
                  <a:cubicBezTo>
                    <a:pt x="29" y="46"/>
                    <a:pt x="27" y="47"/>
                    <a:pt x="26" y="46"/>
                  </a:cubicBezTo>
                  <a:cubicBezTo>
                    <a:pt x="24" y="45"/>
                    <a:pt x="25" y="49"/>
                    <a:pt x="27" y="50"/>
                  </a:cubicBezTo>
                  <a:cubicBezTo>
                    <a:pt x="29" y="51"/>
                    <a:pt x="33" y="51"/>
                    <a:pt x="36" y="46"/>
                  </a:cubicBezTo>
                  <a:cubicBezTo>
                    <a:pt x="39" y="42"/>
                    <a:pt x="40" y="38"/>
                    <a:pt x="42" y="29"/>
                  </a:cubicBezTo>
                  <a:cubicBezTo>
                    <a:pt x="44" y="19"/>
                    <a:pt x="45" y="14"/>
                    <a:pt x="45" y="12"/>
                  </a:cubicBezTo>
                  <a:cubicBezTo>
                    <a:pt x="45" y="11"/>
                    <a:pt x="43" y="8"/>
                    <a:pt x="40" y="9"/>
                  </a:cubicBezTo>
                  <a:cubicBezTo>
                    <a:pt x="38" y="9"/>
                    <a:pt x="35" y="11"/>
                    <a:pt x="33" y="13"/>
                  </a:cubicBezTo>
                  <a:cubicBezTo>
                    <a:pt x="32" y="16"/>
                    <a:pt x="29" y="19"/>
                    <a:pt x="31" y="22"/>
                  </a:cubicBezTo>
                  <a:cubicBezTo>
                    <a:pt x="33" y="25"/>
                    <a:pt x="36" y="28"/>
                    <a:pt x="38" y="32"/>
                  </a:cubicBezTo>
                  <a:cubicBezTo>
                    <a:pt x="39" y="36"/>
                    <a:pt x="39" y="38"/>
                    <a:pt x="37" y="39"/>
                  </a:cubicBezTo>
                  <a:cubicBezTo>
                    <a:pt x="36" y="39"/>
                    <a:pt x="34" y="38"/>
                    <a:pt x="31" y="35"/>
                  </a:cubicBezTo>
                  <a:cubicBezTo>
                    <a:pt x="29" y="32"/>
                    <a:pt x="28" y="31"/>
                    <a:pt x="28" y="31"/>
                  </a:cubicBezTo>
                  <a:cubicBezTo>
                    <a:pt x="28" y="31"/>
                    <a:pt x="26" y="32"/>
                    <a:pt x="27" y="34"/>
                  </a:cubicBezTo>
                  <a:close/>
                  <a:moveTo>
                    <a:pt x="15" y="25"/>
                  </a:moveTo>
                  <a:cubicBezTo>
                    <a:pt x="15" y="25"/>
                    <a:pt x="18" y="27"/>
                    <a:pt x="20" y="28"/>
                  </a:cubicBezTo>
                  <a:cubicBezTo>
                    <a:pt x="22" y="29"/>
                    <a:pt x="24" y="30"/>
                    <a:pt x="24" y="29"/>
                  </a:cubicBezTo>
                  <a:cubicBezTo>
                    <a:pt x="25" y="28"/>
                    <a:pt x="25" y="26"/>
                    <a:pt x="22" y="24"/>
                  </a:cubicBezTo>
                  <a:cubicBezTo>
                    <a:pt x="20" y="22"/>
                    <a:pt x="18" y="21"/>
                    <a:pt x="18" y="22"/>
                  </a:cubicBezTo>
                  <a:cubicBezTo>
                    <a:pt x="17" y="22"/>
                    <a:pt x="15" y="25"/>
                    <a:pt x="15" y="25"/>
                  </a:cubicBezTo>
                  <a:close/>
                  <a:moveTo>
                    <a:pt x="4" y="36"/>
                  </a:moveTo>
                  <a:cubicBezTo>
                    <a:pt x="3" y="37"/>
                    <a:pt x="2" y="39"/>
                    <a:pt x="1" y="36"/>
                  </a:cubicBezTo>
                  <a:cubicBezTo>
                    <a:pt x="0" y="34"/>
                    <a:pt x="0" y="33"/>
                    <a:pt x="1" y="30"/>
                  </a:cubicBezTo>
                  <a:cubicBezTo>
                    <a:pt x="3" y="27"/>
                    <a:pt x="5" y="24"/>
                    <a:pt x="8" y="19"/>
                  </a:cubicBezTo>
                  <a:cubicBezTo>
                    <a:pt x="11" y="15"/>
                    <a:pt x="10" y="11"/>
                    <a:pt x="12" y="8"/>
                  </a:cubicBezTo>
                  <a:cubicBezTo>
                    <a:pt x="14" y="4"/>
                    <a:pt x="15" y="2"/>
                    <a:pt x="17" y="1"/>
                  </a:cubicBezTo>
                  <a:cubicBezTo>
                    <a:pt x="19" y="1"/>
                    <a:pt x="23" y="0"/>
                    <a:pt x="24" y="4"/>
                  </a:cubicBezTo>
                  <a:cubicBezTo>
                    <a:pt x="25" y="8"/>
                    <a:pt x="24" y="12"/>
                    <a:pt x="24" y="13"/>
                  </a:cubicBezTo>
                  <a:cubicBezTo>
                    <a:pt x="23" y="15"/>
                    <a:pt x="23" y="15"/>
                    <a:pt x="23" y="15"/>
                  </a:cubicBezTo>
                  <a:cubicBezTo>
                    <a:pt x="23" y="15"/>
                    <a:pt x="26" y="16"/>
                    <a:pt x="27" y="17"/>
                  </a:cubicBezTo>
                  <a:cubicBezTo>
                    <a:pt x="27" y="18"/>
                    <a:pt x="29" y="15"/>
                    <a:pt x="30" y="13"/>
                  </a:cubicBezTo>
                  <a:cubicBezTo>
                    <a:pt x="30" y="11"/>
                    <a:pt x="33" y="8"/>
                    <a:pt x="36" y="7"/>
                  </a:cubicBezTo>
                  <a:cubicBezTo>
                    <a:pt x="40" y="6"/>
                    <a:pt x="44" y="5"/>
                    <a:pt x="47" y="8"/>
                  </a:cubicBezTo>
                  <a:cubicBezTo>
                    <a:pt x="49" y="11"/>
                    <a:pt x="49" y="13"/>
                    <a:pt x="47" y="23"/>
                  </a:cubicBezTo>
                  <a:cubicBezTo>
                    <a:pt x="44" y="33"/>
                    <a:pt x="44" y="34"/>
                    <a:pt x="44" y="34"/>
                  </a:cubicBezTo>
                  <a:cubicBezTo>
                    <a:pt x="44" y="34"/>
                    <a:pt x="45" y="34"/>
                    <a:pt x="46" y="34"/>
                  </a:cubicBezTo>
                  <a:cubicBezTo>
                    <a:pt x="46" y="33"/>
                    <a:pt x="47" y="31"/>
                    <a:pt x="49" y="31"/>
                  </a:cubicBezTo>
                  <a:cubicBezTo>
                    <a:pt x="51" y="30"/>
                    <a:pt x="52" y="31"/>
                    <a:pt x="52" y="32"/>
                  </a:cubicBezTo>
                  <a:cubicBezTo>
                    <a:pt x="52" y="33"/>
                    <a:pt x="51" y="36"/>
                    <a:pt x="49" y="38"/>
                  </a:cubicBezTo>
                  <a:cubicBezTo>
                    <a:pt x="48" y="39"/>
                    <a:pt x="45" y="41"/>
                    <a:pt x="43" y="44"/>
                  </a:cubicBezTo>
                  <a:cubicBezTo>
                    <a:pt x="42" y="48"/>
                    <a:pt x="38" y="57"/>
                    <a:pt x="37" y="58"/>
                  </a:cubicBezTo>
                  <a:cubicBezTo>
                    <a:pt x="36" y="60"/>
                    <a:pt x="31" y="65"/>
                    <a:pt x="22" y="65"/>
                  </a:cubicBezTo>
                  <a:cubicBezTo>
                    <a:pt x="12" y="65"/>
                    <a:pt x="12" y="65"/>
                    <a:pt x="8" y="65"/>
                  </a:cubicBezTo>
                  <a:cubicBezTo>
                    <a:pt x="5" y="64"/>
                    <a:pt x="3" y="62"/>
                    <a:pt x="3" y="56"/>
                  </a:cubicBezTo>
                  <a:cubicBezTo>
                    <a:pt x="3" y="50"/>
                    <a:pt x="4" y="50"/>
                    <a:pt x="6" y="50"/>
                  </a:cubicBezTo>
                  <a:cubicBezTo>
                    <a:pt x="7" y="50"/>
                    <a:pt x="8" y="51"/>
                    <a:pt x="8" y="52"/>
                  </a:cubicBezTo>
                  <a:cubicBezTo>
                    <a:pt x="8" y="53"/>
                    <a:pt x="10" y="54"/>
                    <a:pt x="13" y="54"/>
                  </a:cubicBezTo>
                  <a:cubicBezTo>
                    <a:pt x="15" y="53"/>
                    <a:pt x="16" y="52"/>
                    <a:pt x="16" y="50"/>
                  </a:cubicBezTo>
                  <a:cubicBezTo>
                    <a:pt x="16" y="47"/>
                    <a:pt x="17" y="47"/>
                    <a:pt x="18" y="46"/>
                  </a:cubicBezTo>
                  <a:cubicBezTo>
                    <a:pt x="18" y="45"/>
                    <a:pt x="20" y="42"/>
                    <a:pt x="18" y="40"/>
                  </a:cubicBezTo>
                  <a:cubicBezTo>
                    <a:pt x="16" y="38"/>
                    <a:pt x="10" y="34"/>
                    <a:pt x="9" y="33"/>
                  </a:cubicBezTo>
                  <a:cubicBezTo>
                    <a:pt x="8" y="33"/>
                    <a:pt x="8" y="31"/>
                    <a:pt x="6" y="33"/>
                  </a:cubicBezTo>
                  <a:cubicBezTo>
                    <a:pt x="5" y="35"/>
                    <a:pt x="5" y="35"/>
                    <a:pt x="4" y="3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4" name="ïšľïde">
              <a:extLst>
                <a:ext uri="{FF2B5EF4-FFF2-40B4-BE49-F238E27FC236}">
                  <a16:creationId xmlns="" xmlns:a16="http://schemas.microsoft.com/office/drawing/2014/main" id="{234F0590-AC02-4780-B22C-603A7B567346}"/>
                </a:ext>
              </a:extLst>
            </p:cNvPr>
            <p:cNvSpPr/>
            <p:nvPr/>
          </p:nvSpPr>
          <p:spPr bwMode="auto">
            <a:xfrm>
              <a:off x="4048801" y="2932994"/>
              <a:ext cx="4673" cy="2336"/>
            </a:xfrm>
            <a:custGeom>
              <a:avLst/>
              <a:gdLst>
                <a:gd name="T0" fmla="*/ 4 w 4"/>
                <a:gd name="T1" fmla="*/ 0 h 2"/>
                <a:gd name="T2" fmla="*/ 4 w 4"/>
                <a:gd name="T3" fmla="*/ 0 h 2"/>
                <a:gd name="T4" fmla="*/ 4 w 4"/>
                <a:gd name="T5" fmla="*/ 0 h 2"/>
                <a:gd name="T6" fmla="*/ 4 w 4"/>
                <a:gd name="T7" fmla="*/ 2 h 2"/>
                <a:gd name="T8" fmla="*/ 4 w 4"/>
                <a:gd name="T9" fmla="*/ 2 h 2"/>
                <a:gd name="T10" fmla="*/ 2 w 4"/>
                <a:gd name="T11" fmla="*/ 2 h 2"/>
                <a:gd name="T12" fmla="*/ 2 w 4"/>
                <a:gd name="T13" fmla="*/ 2 h 2"/>
                <a:gd name="T14" fmla="*/ 0 w 4"/>
                <a:gd name="T15" fmla="*/ 2 h 2"/>
                <a:gd name="T16" fmla="*/ 2 w 4"/>
                <a:gd name="T17" fmla="*/ 0 h 2"/>
                <a:gd name="T18" fmla="*/ 2 w 4"/>
                <a:gd name="T19" fmla="*/ 0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lnTo>
                    <a:pt x="4" y="0"/>
                  </a:lnTo>
                  <a:lnTo>
                    <a:pt x="4" y="0"/>
                  </a:lnTo>
                  <a:lnTo>
                    <a:pt x="4" y="2"/>
                  </a:lnTo>
                  <a:lnTo>
                    <a:pt x="4" y="2"/>
                  </a:lnTo>
                  <a:lnTo>
                    <a:pt x="2" y="2"/>
                  </a:lnTo>
                  <a:lnTo>
                    <a:pt x="2" y="2"/>
                  </a:lnTo>
                  <a:lnTo>
                    <a:pt x="0" y="2"/>
                  </a:lnTo>
                  <a:lnTo>
                    <a:pt x="2" y="0"/>
                  </a:lnTo>
                  <a:lnTo>
                    <a:pt x="2" y="0"/>
                  </a:lnTo>
                  <a:lnTo>
                    <a:pt x="4"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25" name="íṥḷiḑé">
              <a:extLst>
                <a:ext uri="{FF2B5EF4-FFF2-40B4-BE49-F238E27FC236}">
                  <a16:creationId xmlns="" xmlns:a16="http://schemas.microsoft.com/office/drawing/2014/main" id="{4BF43530-DF2A-487D-8E14-BCB418BAF2EB}"/>
                </a:ext>
              </a:extLst>
            </p:cNvPr>
            <p:cNvSpPr/>
            <p:nvPr/>
          </p:nvSpPr>
          <p:spPr bwMode="auto">
            <a:xfrm>
              <a:off x="4045296" y="2914303"/>
              <a:ext cx="3505" cy="1169"/>
            </a:xfrm>
            <a:custGeom>
              <a:avLst/>
              <a:gdLst>
                <a:gd name="T0" fmla="*/ 3 w 3"/>
                <a:gd name="T1" fmla="*/ 0 h 1"/>
                <a:gd name="T2" fmla="*/ 3 w 3"/>
                <a:gd name="T3" fmla="*/ 0 h 1"/>
                <a:gd name="T4" fmla="*/ 2 w 3"/>
                <a:gd name="T5" fmla="*/ 0 h 1"/>
                <a:gd name="T6" fmla="*/ 2 w 3"/>
                <a:gd name="T7" fmla="*/ 0 h 1"/>
                <a:gd name="T8" fmla="*/ 2 w 3"/>
                <a:gd name="T9" fmla="*/ 0 h 1"/>
                <a:gd name="T10" fmla="*/ 0 w 3"/>
                <a:gd name="T11" fmla="*/ 0 h 1"/>
                <a:gd name="T12" fmla="*/ 0 w 3"/>
                <a:gd name="T13" fmla="*/ 1 h 1"/>
                <a:gd name="T14" fmla="*/ 0 w 3"/>
                <a:gd name="T15" fmla="*/ 1 h 1"/>
                <a:gd name="T16" fmla="*/ 2 w 3"/>
                <a:gd name="T17" fmla="*/ 1 h 1"/>
                <a:gd name="T18" fmla="*/ 2 w 3"/>
                <a:gd name="T19" fmla="*/ 1 h 1"/>
                <a:gd name="T20" fmla="*/ 2 w 3"/>
                <a:gd name="T21" fmla="*/ 1 h 1"/>
                <a:gd name="T22" fmla="*/ 3 w 3"/>
                <a:gd name="T23" fmla="*/ 1 h 1"/>
                <a:gd name="T24" fmla="*/ 3 w 3"/>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
                  <a:moveTo>
                    <a:pt x="3" y="0"/>
                  </a:moveTo>
                  <a:lnTo>
                    <a:pt x="3" y="0"/>
                  </a:lnTo>
                  <a:lnTo>
                    <a:pt x="2" y="0"/>
                  </a:lnTo>
                  <a:lnTo>
                    <a:pt x="2" y="0"/>
                  </a:lnTo>
                  <a:lnTo>
                    <a:pt x="2" y="0"/>
                  </a:lnTo>
                  <a:lnTo>
                    <a:pt x="0" y="0"/>
                  </a:lnTo>
                  <a:lnTo>
                    <a:pt x="0" y="1"/>
                  </a:lnTo>
                  <a:lnTo>
                    <a:pt x="0" y="1"/>
                  </a:lnTo>
                  <a:lnTo>
                    <a:pt x="2" y="1"/>
                  </a:lnTo>
                  <a:lnTo>
                    <a:pt x="2" y="1"/>
                  </a:lnTo>
                  <a:lnTo>
                    <a:pt x="2" y="1"/>
                  </a:lnTo>
                  <a:lnTo>
                    <a:pt x="3" y="1"/>
                  </a:lnTo>
                  <a:lnTo>
                    <a:pt x="3"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26" name="íṡ1îḓé">
              <a:extLst>
                <a:ext uri="{FF2B5EF4-FFF2-40B4-BE49-F238E27FC236}">
                  <a16:creationId xmlns="" xmlns:a16="http://schemas.microsoft.com/office/drawing/2014/main" id="{49C860C3-B55D-4495-8E38-8D9BDC5B4AB9}"/>
                </a:ext>
              </a:extLst>
            </p:cNvPr>
            <p:cNvSpPr/>
            <p:nvPr/>
          </p:nvSpPr>
          <p:spPr bwMode="auto">
            <a:xfrm>
              <a:off x="2878256" y="3306821"/>
              <a:ext cx="1185732" cy="482471"/>
            </a:xfrm>
            <a:custGeom>
              <a:avLst/>
              <a:gdLst>
                <a:gd name="T0" fmla="*/ 872 w 1015"/>
                <a:gd name="T1" fmla="*/ 241 h 413"/>
                <a:gd name="T2" fmla="*/ 863 w 1015"/>
                <a:gd name="T3" fmla="*/ 274 h 413"/>
                <a:gd name="T4" fmla="*/ 862 w 1015"/>
                <a:gd name="T5" fmla="*/ 203 h 413"/>
                <a:gd name="T6" fmla="*/ 883 w 1015"/>
                <a:gd name="T7" fmla="*/ 232 h 413"/>
                <a:gd name="T8" fmla="*/ 860 w 1015"/>
                <a:gd name="T9" fmla="*/ 223 h 413"/>
                <a:gd name="T10" fmla="*/ 815 w 1015"/>
                <a:gd name="T11" fmla="*/ 254 h 413"/>
                <a:gd name="T12" fmla="*/ 811 w 1015"/>
                <a:gd name="T13" fmla="*/ 272 h 413"/>
                <a:gd name="T14" fmla="*/ 827 w 1015"/>
                <a:gd name="T15" fmla="*/ 305 h 413"/>
                <a:gd name="T16" fmla="*/ 780 w 1015"/>
                <a:gd name="T17" fmla="*/ 276 h 413"/>
                <a:gd name="T18" fmla="*/ 761 w 1015"/>
                <a:gd name="T19" fmla="*/ 307 h 413"/>
                <a:gd name="T20" fmla="*/ 717 w 1015"/>
                <a:gd name="T21" fmla="*/ 308 h 413"/>
                <a:gd name="T22" fmla="*/ 585 w 1015"/>
                <a:gd name="T23" fmla="*/ 406 h 413"/>
                <a:gd name="T24" fmla="*/ 611 w 1015"/>
                <a:gd name="T25" fmla="*/ 345 h 413"/>
                <a:gd name="T26" fmla="*/ 582 w 1015"/>
                <a:gd name="T27" fmla="*/ 412 h 413"/>
                <a:gd name="T28" fmla="*/ 667 w 1015"/>
                <a:gd name="T29" fmla="*/ 332 h 413"/>
                <a:gd name="T30" fmla="*/ 647 w 1015"/>
                <a:gd name="T31" fmla="*/ 394 h 413"/>
                <a:gd name="T32" fmla="*/ 703 w 1015"/>
                <a:gd name="T33" fmla="*/ 377 h 413"/>
                <a:gd name="T34" fmla="*/ 706 w 1015"/>
                <a:gd name="T35" fmla="*/ 314 h 413"/>
                <a:gd name="T36" fmla="*/ 918 w 1015"/>
                <a:gd name="T37" fmla="*/ 214 h 413"/>
                <a:gd name="T38" fmla="*/ 905 w 1015"/>
                <a:gd name="T39" fmla="*/ 198 h 413"/>
                <a:gd name="T40" fmla="*/ 876 w 1015"/>
                <a:gd name="T41" fmla="*/ 171 h 413"/>
                <a:gd name="T42" fmla="*/ 874 w 1015"/>
                <a:gd name="T43" fmla="*/ 180 h 413"/>
                <a:gd name="T44" fmla="*/ 912 w 1015"/>
                <a:gd name="T45" fmla="*/ 174 h 413"/>
                <a:gd name="T46" fmla="*/ 916 w 1015"/>
                <a:gd name="T47" fmla="*/ 221 h 413"/>
                <a:gd name="T48" fmla="*/ 896 w 1015"/>
                <a:gd name="T49" fmla="*/ 151 h 413"/>
                <a:gd name="T50" fmla="*/ 954 w 1015"/>
                <a:gd name="T51" fmla="*/ 77 h 413"/>
                <a:gd name="T52" fmla="*/ 974 w 1015"/>
                <a:gd name="T53" fmla="*/ 125 h 413"/>
                <a:gd name="T54" fmla="*/ 952 w 1015"/>
                <a:gd name="T55" fmla="*/ 39 h 413"/>
                <a:gd name="T56" fmla="*/ 965 w 1015"/>
                <a:gd name="T57" fmla="*/ 13 h 413"/>
                <a:gd name="T58" fmla="*/ 948 w 1015"/>
                <a:gd name="T59" fmla="*/ 55 h 413"/>
                <a:gd name="T60" fmla="*/ 17 w 1015"/>
                <a:gd name="T61" fmla="*/ 49 h 413"/>
                <a:gd name="T62" fmla="*/ 42 w 1015"/>
                <a:gd name="T63" fmla="*/ 6 h 413"/>
                <a:gd name="T64" fmla="*/ 74 w 1015"/>
                <a:gd name="T65" fmla="*/ 39 h 413"/>
                <a:gd name="T66" fmla="*/ 53 w 1015"/>
                <a:gd name="T67" fmla="*/ 15 h 413"/>
                <a:gd name="T68" fmla="*/ 18 w 1015"/>
                <a:gd name="T69" fmla="*/ 58 h 413"/>
                <a:gd name="T70" fmla="*/ 37 w 1015"/>
                <a:gd name="T71" fmla="*/ 89 h 413"/>
                <a:gd name="T72" fmla="*/ 73 w 1015"/>
                <a:gd name="T73" fmla="*/ 102 h 413"/>
                <a:gd name="T74" fmla="*/ 62 w 1015"/>
                <a:gd name="T75" fmla="*/ 73 h 413"/>
                <a:gd name="T76" fmla="*/ 92 w 1015"/>
                <a:gd name="T77" fmla="*/ 84 h 413"/>
                <a:gd name="T78" fmla="*/ 55 w 1015"/>
                <a:gd name="T79" fmla="*/ 124 h 413"/>
                <a:gd name="T80" fmla="*/ 29 w 1015"/>
                <a:gd name="T81" fmla="*/ 78 h 413"/>
                <a:gd name="T82" fmla="*/ 65 w 1015"/>
                <a:gd name="T83" fmla="*/ 154 h 413"/>
                <a:gd name="T84" fmla="*/ 121 w 1015"/>
                <a:gd name="T85" fmla="*/ 149 h 413"/>
                <a:gd name="T86" fmla="*/ 69 w 1015"/>
                <a:gd name="T87" fmla="*/ 174 h 413"/>
                <a:gd name="T88" fmla="*/ 177 w 1015"/>
                <a:gd name="T89" fmla="*/ 209 h 413"/>
                <a:gd name="T90" fmla="*/ 103 w 1015"/>
                <a:gd name="T91" fmla="*/ 218 h 413"/>
                <a:gd name="T92" fmla="*/ 208 w 1015"/>
                <a:gd name="T93" fmla="*/ 245 h 413"/>
                <a:gd name="T94" fmla="*/ 190 w 1015"/>
                <a:gd name="T95" fmla="*/ 301 h 413"/>
                <a:gd name="T96" fmla="*/ 141 w 1015"/>
                <a:gd name="T97" fmla="*/ 261 h 413"/>
                <a:gd name="T98" fmla="*/ 195 w 1015"/>
                <a:gd name="T99" fmla="*/ 234 h 413"/>
                <a:gd name="T100" fmla="*/ 297 w 1015"/>
                <a:gd name="T101" fmla="*/ 305 h 413"/>
                <a:gd name="T102" fmla="*/ 233 w 1015"/>
                <a:gd name="T103" fmla="*/ 265 h 413"/>
                <a:gd name="T104" fmla="*/ 360 w 1015"/>
                <a:gd name="T105" fmla="*/ 345 h 413"/>
                <a:gd name="T106" fmla="*/ 338 w 1015"/>
                <a:gd name="T107" fmla="*/ 346 h 413"/>
                <a:gd name="T108" fmla="*/ 320 w 1015"/>
                <a:gd name="T109" fmla="*/ 375 h 413"/>
                <a:gd name="T110" fmla="*/ 322 w 1015"/>
                <a:gd name="T111" fmla="*/ 321 h 413"/>
                <a:gd name="T112" fmla="*/ 389 w 1015"/>
                <a:gd name="T113" fmla="*/ 399 h 413"/>
                <a:gd name="T114" fmla="*/ 371 w 1015"/>
                <a:gd name="T115" fmla="*/ 363 h 413"/>
                <a:gd name="T116" fmla="*/ 412 w 1015"/>
                <a:gd name="T117" fmla="*/ 346 h 413"/>
                <a:gd name="T118" fmla="*/ 385 w 1015"/>
                <a:gd name="T119" fmla="*/ 345 h 413"/>
                <a:gd name="T120" fmla="*/ 410 w 1015"/>
                <a:gd name="T121" fmla="*/ 392 h 413"/>
                <a:gd name="T122" fmla="*/ 481 w 1015"/>
                <a:gd name="T123" fmla="*/ 372 h 413"/>
                <a:gd name="T124" fmla="*/ 439 w 1015"/>
                <a:gd name="T125" fmla="*/ 40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5" h="413">
                  <a:moveTo>
                    <a:pt x="894" y="229"/>
                  </a:moveTo>
                  <a:lnTo>
                    <a:pt x="896" y="227"/>
                  </a:lnTo>
                  <a:lnTo>
                    <a:pt x="896" y="227"/>
                  </a:lnTo>
                  <a:lnTo>
                    <a:pt x="896" y="227"/>
                  </a:lnTo>
                  <a:lnTo>
                    <a:pt x="898" y="227"/>
                  </a:lnTo>
                  <a:lnTo>
                    <a:pt x="898" y="229"/>
                  </a:lnTo>
                  <a:lnTo>
                    <a:pt x="898" y="229"/>
                  </a:lnTo>
                  <a:lnTo>
                    <a:pt x="898" y="229"/>
                  </a:lnTo>
                  <a:lnTo>
                    <a:pt x="898" y="229"/>
                  </a:lnTo>
                  <a:lnTo>
                    <a:pt x="898" y="229"/>
                  </a:lnTo>
                  <a:lnTo>
                    <a:pt x="900" y="229"/>
                  </a:lnTo>
                  <a:lnTo>
                    <a:pt x="900" y="231"/>
                  </a:lnTo>
                  <a:lnTo>
                    <a:pt x="900" y="231"/>
                  </a:lnTo>
                  <a:lnTo>
                    <a:pt x="900" y="231"/>
                  </a:lnTo>
                  <a:lnTo>
                    <a:pt x="900" y="231"/>
                  </a:lnTo>
                  <a:lnTo>
                    <a:pt x="900" y="231"/>
                  </a:lnTo>
                  <a:lnTo>
                    <a:pt x="900" y="231"/>
                  </a:lnTo>
                  <a:lnTo>
                    <a:pt x="900" y="232"/>
                  </a:lnTo>
                  <a:lnTo>
                    <a:pt x="900" y="232"/>
                  </a:lnTo>
                  <a:lnTo>
                    <a:pt x="901" y="232"/>
                  </a:lnTo>
                  <a:lnTo>
                    <a:pt x="901" y="232"/>
                  </a:lnTo>
                  <a:lnTo>
                    <a:pt x="901" y="232"/>
                  </a:lnTo>
                  <a:lnTo>
                    <a:pt x="901" y="232"/>
                  </a:lnTo>
                  <a:lnTo>
                    <a:pt x="901" y="234"/>
                  </a:lnTo>
                  <a:lnTo>
                    <a:pt x="901" y="234"/>
                  </a:lnTo>
                  <a:lnTo>
                    <a:pt x="901" y="234"/>
                  </a:lnTo>
                  <a:lnTo>
                    <a:pt x="901" y="234"/>
                  </a:lnTo>
                  <a:lnTo>
                    <a:pt x="901" y="234"/>
                  </a:lnTo>
                  <a:lnTo>
                    <a:pt x="901" y="236"/>
                  </a:lnTo>
                  <a:lnTo>
                    <a:pt x="901" y="236"/>
                  </a:lnTo>
                  <a:lnTo>
                    <a:pt x="901" y="236"/>
                  </a:lnTo>
                  <a:lnTo>
                    <a:pt x="901" y="236"/>
                  </a:lnTo>
                  <a:lnTo>
                    <a:pt x="901" y="236"/>
                  </a:lnTo>
                  <a:lnTo>
                    <a:pt x="901" y="236"/>
                  </a:lnTo>
                  <a:lnTo>
                    <a:pt x="901" y="238"/>
                  </a:lnTo>
                  <a:lnTo>
                    <a:pt x="901" y="238"/>
                  </a:lnTo>
                  <a:lnTo>
                    <a:pt x="901" y="238"/>
                  </a:lnTo>
                  <a:lnTo>
                    <a:pt x="901" y="238"/>
                  </a:lnTo>
                  <a:lnTo>
                    <a:pt x="901" y="238"/>
                  </a:lnTo>
                  <a:lnTo>
                    <a:pt x="901" y="238"/>
                  </a:lnTo>
                  <a:lnTo>
                    <a:pt x="901" y="240"/>
                  </a:lnTo>
                  <a:lnTo>
                    <a:pt x="901" y="240"/>
                  </a:lnTo>
                  <a:lnTo>
                    <a:pt x="901" y="240"/>
                  </a:lnTo>
                  <a:lnTo>
                    <a:pt x="901" y="240"/>
                  </a:lnTo>
                  <a:lnTo>
                    <a:pt x="901" y="240"/>
                  </a:lnTo>
                  <a:lnTo>
                    <a:pt x="901" y="240"/>
                  </a:lnTo>
                  <a:lnTo>
                    <a:pt x="901" y="241"/>
                  </a:lnTo>
                  <a:lnTo>
                    <a:pt x="901" y="241"/>
                  </a:lnTo>
                  <a:lnTo>
                    <a:pt x="901" y="241"/>
                  </a:lnTo>
                  <a:lnTo>
                    <a:pt x="901" y="241"/>
                  </a:lnTo>
                  <a:lnTo>
                    <a:pt x="901" y="241"/>
                  </a:lnTo>
                  <a:lnTo>
                    <a:pt x="901" y="241"/>
                  </a:lnTo>
                  <a:lnTo>
                    <a:pt x="901" y="243"/>
                  </a:lnTo>
                  <a:lnTo>
                    <a:pt x="900" y="243"/>
                  </a:lnTo>
                  <a:lnTo>
                    <a:pt x="900" y="243"/>
                  </a:lnTo>
                  <a:lnTo>
                    <a:pt x="900" y="243"/>
                  </a:lnTo>
                  <a:lnTo>
                    <a:pt x="900" y="243"/>
                  </a:lnTo>
                  <a:lnTo>
                    <a:pt x="900" y="243"/>
                  </a:lnTo>
                  <a:lnTo>
                    <a:pt x="900" y="245"/>
                  </a:lnTo>
                  <a:lnTo>
                    <a:pt x="900" y="245"/>
                  </a:lnTo>
                  <a:lnTo>
                    <a:pt x="900" y="245"/>
                  </a:lnTo>
                  <a:lnTo>
                    <a:pt x="900" y="245"/>
                  </a:lnTo>
                  <a:lnTo>
                    <a:pt x="898" y="245"/>
                  </a:lnTo>
                  <a:lnTo>
                    <a:pt x="898" y="247"/>
                  </a:lnTo>
                  <a:lnTo>
                    <a:pt x="898" y="247"/>
                  </a:lnTo>
                  <a:lnTo>
                    <a:pt x="898" y="247"/>
                  </a:lnTo>
                  <a:lnTo>
                    <a:pt x="898" y="247"/>
                  </a:lnTo>
                  <a:lnTo>
                    <a:pt x="898" y="247"/>
                  </a:lnTo>
                  <a:lnTo>
                    <a:pt x="898" y="247"/>
                  </a:lnTo>
                  <a:lnTo>
                    <a:pt x="896" y="247"/>
                  </a:lnTo>
                  <a:lnTo>
                    <a:pt x="896" y="249"/>
                  </a:lnTo>
                  <a:lnTo>
                    <a:pt x="896" y="249"/>
                  </a:lnTo>
                  <a:lnTo>
                    <a:pt x="896" y="249"/>
                  </a:lnTo>
                  <a:lnTo>
                    <a:pt x="896" y="249"/>
                  </a:lnTo>
                  <a:lnTo>
                    <a:pt x="896" y="249"/>
                  </a:lnTo>
                  <a:lnTo>
                    <a:pt x="894" y="249"/>
                  </a:lnTo>
                  <a:lnTo>
                    <a:pt x="894" y="249"/>
                  </a:lnTo>
                  <a:lnTo>
                    <a:pt x="894" y="249"/>
                  </a:lnTo>
                  <a:lnTo>
                    <a:pt x="894" y="250"/>
                  </a:lnTo>
                  <a:lnTo>
                    <a:pt x="894" y="250"/>
                  </a:lnTo>
                  <a:lnTo>
                    <a:pt x="894" y="250"/>
                  </a:lnTo>
                  <a:lnTo>
                    <a:pt x="892" y="250"/>
                  </a:lnTo>
                  <a:lnTo>
                    <a:pt x="892" y="250"/>
                  </a:lnTo>
                  <a:lnTo>
                    <a:pt x="892" y="250"/>
                  </a:lnTo>
                  <a:lnTo>
                    <a:pt x="892" y="250"/>
                  </a:lnTo>
                  <a:lnTo>
                    <a:pt x="892" y="250"/>
                  </a:lnTo>
                  <a:lnTo>
                    <a:pt x="892" y="250"/>
                  </a:lnTo>
                  <a:lnTo>
                    <a:pt x="891" y="250"/>
                  </a:lnTo>
                  <a:lnTo>
                    <a:pt x="891" y="250"/>
                  </a:lnTo>
                  <a:lnTo>
                    <a:pt x="891" y="250"/>
                  </a:lnTo>
                  <a:lnTo>
                    <a:pt x="891" y="252"/>
                  </a:lnTo>
                  <a:lnTo>
                    <a:pt x="891" y="252"/>
                  </a:lnTo>
                  <a:lnTo>
                    <a:pt x="891" y="252"/>
                  </a:lnTo>
                  <a:lnTo>
                    <a:pt x="889" y="252"/>
                  </a:lnTo>
                  <a:lnTo>
                    <a:pt x="889" y="252"/>
                  </a:lnTo>
                  <a:lnTo>
                    <a:pt x="889" y="252"/>
                  </a:lnTo>
                  <a:lnTo>
                    <a:pt x="889" y="252"/>
                  </a:lnTo>
                  <a:lnTo>
                    <a:pt x="889" y="252"/>
                  </a:lnTo>
                  <a:lnTo>
                    <a:pt x="887" y="252"/>
                  </a:lnTo>
                  <a:lnTo>
                    <a:pt x="887" y="252"/>
                  </a:lnTo>
                  <a:lnTo>
                    <a:pt x="887" y="252"/>
                  </a:lnTo>
                  <a:lnTo>
                    <a:pt x="887" y="252"/>
                  </a:lnTo>
                  <a:lnTo>
                    <a:pt x="887" y="252"/>
                  </a:lnTo>
                  <a:lnTo>
                    <a:pt x="887" y="252"/>
                  </a:lnTo>
                  <a:lnTo>
                    <a:pt x="885" y="252"/>
                  </a:lnTo>
                  <a:lnTo>
                    <a:pt x="885" y="252"/>
                  </a:lnTo>
                  <a:lnTo>
                    <a:pt x="885" y="250"/>
                  </a:lnTo>
                  <a:lnTo>
                    <a:pt x="885" y="250"/>
                  </a:lnTo>
                  <a:lnTo>
                    <a:pt x="885" y="250"/>
                  </a:lnTo>
                  <a:lnTo>
                    <a:pt x="883" y="250"/>
                  </a:lnTo>
                  <a:lnTo>
                    <a:pt x="883" y="250"/>
                  </a:lnTo>
                  <a:lnTo>
                    <a:pt x="883" y="250"/>
                  </a:lnTo>
                  <a:lnTo>
                    <a:pt x="883" y="250"/>
                  </a:lnTo>
                  <a:lnTo>
                    <a:pt x="883" y="250"/>
                  </a:lnTo>
                  <a:lnTo>
                    <a:pt x="883" y="250"/>
                  </a:lnTo>
                  <a:lnTo>
                    <a:pt x="882" y="250"/>
                  </a:lnTo>
                  <a:lnTo>
                    <a:pt x="882" y="250"/>
                  </a:lnTo>
                  <a:lnTo>
                    <a:pt x="882" y="250"/>
                  </a:lnTo>
                  <a:lnTo>
                    <a:pt x="882" y="249"/>
                  </a:lnTo>
                  <a:lnTo>
                    <a:pt x="882" y="249"/>
                  </a:lnTo>
                  <a:lnTo>
                    <a:pt x="880" y="249"/>
                  </a:lnTo>
                  <a:lnTo>
                    <a:pt x="880" y="249"/>
                  </a:lnTo>
                  <a:lnTo>
                    <a:pt x="880" y="249"/>
                  </a:lnTo>
                  <a:lnTo>
                    <a:pt x="880" y="249"/>
                  </a:lnTo>
                  <a:lnTo>
                    <a:pt x="880" y="249"/>
                  </a:lnTo>
                  <a:lnTo>
                    <a:pt x="878" y="249"/>
                  </a:lnTo>
                  <a:lnTo>
                    <a:pt x="878" y="247"/>
                  </a:lnTo>
                  <a:lnTo>
                    <a:pt x="878" y="247"/>
                  </a:lnTo>
                  <a:lnTo>
                    <a:pt x="878" y="247"/>
                  </a:lnTo>
                  <a:lnTo>
                    <a:pt x="878" y="247"/>
                  </a:lnTo>
                  <a:lnTo>
                    <a:pt x="876" y="247"/>
                  </a:lnTo>
                  <a:lnTo>
                    <a:pt x="876" y="245"/>
                  </a:lnTo>
                  <a:lnTo>
                    <a:pt x="876" y="245"/>
                  </a:lnTo>
                  <a:lnTo>
                    <a:pt x="876" y="245"/>
                  </a:lnTo>
                  <a:lnTo>
                    <a:pt x="876" y="245"/>
                  </a:lnTo>
                  <a:lnTo>
                    <a:pt x="876" y="245"/>
                  </a:lnTo>
                  <a:lnTo>
                    <a:pt x="876" y="245"/>
                  </a:lnTo>
                  <a:lnTo>
                    <a:pt x="874" y="243"/>
                  </a:lnTo>
                  <a:lnTo>
                    <a:pt x="874" y="243"/>
                  </a:lnTo>
                  <a:lnTo>
                    <a:pt x="874" y="243"/>
                  </a:lnTo>
                  <a:lnTo>
                    <a:pt x="874" y="243"/>
                  </a:lnTo>
                  <a:lnTo>
                    <a:pt x="874" y="243"/>
                  </a:lnTo>
                  <a:lnTo>
                    <a:pt x="872" y="243"/>
                  </a:lnTo>
                  <a:lnTo>
                    <a:pt x="872" y="241"/>
                  </a:lnTo>
                  <a:lnTo>
                    <a:pt x="872" y="241"/>
                  </a:lnTo>
                  <a:lnTo>
                    <a:pt x="872" y="241"/>
                  </a:lnTo>
                  <a:lnTo>
                    <a:pt x="872" y="241"/>
                  </a:lnTo>
                  <a:lnTo>
                    <a:pt x="872" y="241"/>
                  </a:lnTo>
                  <a:lnTo>
                    <a:pt x="871" y="241"/>
                  </a:lnTo>
                  <a:lnTo>
                    <a:pt x="871" y="241"/>
                  </a:lnTo>
                  <a:lnTo>
                    <a:pt x="871" y="241"/>
                  </a:lnTo>
                  <a:lnTo>
                    <a:pt x="871" y="240"/>
                  </a:lnTo>
                  <a:lnTo>
                    <a:pt x="871" y="240"/>
                  </a:lnTo>
                  <a:lnTo>
                    <a:pt x="869" y="240"/>
                  </a:lnTo>
                  <a:lnTo>
                    <a:pt x="869" y="240"/>
                  </a:lnTo>
                  <a:lnTo>
                    <a:pt x="869" y="240"/>
                  </a:lnTo>
                  <a:lnTo>
                    <a:pt x="869" y="240"/>
                  </a:lnTo>
                  <a:lnTo>
                    <a:pt x="869" y="240"/>
                  </a:lnTo>
                  <a:lnTo>
                    <a:pt x="869" y="240"/>
                  </a:lnTo>
                  <a:lnTo>
                    <a:pt x="867" y="240"/>
                  </a:lnTo>
                  <a:lnTo>
                    <a:pt x="867" y="240"/>
                  </a:lnTo>
                  <a:lnTo>
                    <a:pt x="867" y="240"/>
                  </a:lnTo>
                  <a:lnTo>
                    <a:pt x="867" y="240"/>
                  </a:lnTo>
                  <a:lnTo>
                    <a:pt x="867" y="240"/>
                  </a:lnTo>
                  <a:lnTo>
                    <a:pt x="867" y="240"/>
                  </a:lnTo>
                  <a:lnTo>
                    <a:pt x="865" y="240"/>
                  </a:lnTo>
                  <a:lnTo>
                    <a:pt x="865" y="240"/>
                  </a:lnTo>
                  <a:lnTo>
                    <a:pt x="865" y="240"/>
                  </a:lnTo>
                  <a:lnTo>
                    <a:pt x="865" y="240"/>
                  </a:lnTo>
                  <a:lnTo>
                    <a:pt x="865" y="240"/>
                  </a:lnTo>
                  <a:lnTo>
                    <a:pt x="865" y="240"/>
                  </a:lnTo>
                  <a:lnTo>
                    <a:pt x="863" y="240"/>
                  </a:lnTo>
                  <a:lnTo>
                    <a:pt x="863" y="240"/>
                  </a:lnTo>
                  <a:lnTo>
                    <a:pt x="863" y="240"/>
                  </a:lnTo>
                  <a:lnTo>
                    <a:pt x="863" y="240"/>
                  </a:lnTo>
                  <a:lnTo>
                    <a:pt x="863" y="240"/>
                  </a:lnTo>
                  <a:lnTo>
                    <a:pt x="863" y="240"/>
                  </a:lnTo>
                  <a:lnTo>
                    <a:pt x="863" y="240"/>
                  </a:lnTo>
                  <a:lnTo>
                    <a:pt x="862" y="240"/>
                  </a:lnTo>
                  <a:lnTo>
                    <a:pt x="862" y="240"/>
                  </a:lnTo>
                  <a:lnTo>
                    <a:pt x="862" y="240"/>
                  </a:lnTo>
                  <a:lnTo>
                    <a:pt x="862" y="240"/>
                  </a:lnTo>
                  <a:lnTo>
                    <a:pt x="862" y="240"/>
                  </a:lnTo>
                  <a:lnTo>
                    <a:pt x="862" y="240"/>
                  </a:lnTo>
                  <a:lnTo>
                    <a:pt x="860" y="240"/>
                  </a:lnTo>
                  <a:lnTo>
                    <a:pt x="860" y="240"/>
                  </a:lnTo>
                  <a:lnTo>
                    <a:pt x="860" y="240"/>
                  </a:lnTo>
                  <a:lnTo>
                    <a:pt x="860" y="241"/>
                  </a:lnTo>
                  <a:lnTo>
                    <a:pt x="860" y="241"/>
                  </a:lnTo>
                  <a:lnTo>
                    <a:pt x="860" y="241"/>
                  </a:lnTo>
                  <a:lnTo>
                    <a:pt x="860" y="241"/>
                  </a:lnTo>
                  <a:lnTo>
                    <a:pt x="858" y="241"/>
                  </a:lnTo>
                  <a:lnTo>
                    <a:pt x="858" y="241"/>
                  </a:lnTo>
                  <a:lnTo>
                    <a:pt x="858" y="241"/>
                  </a:lnTo>
                  <a:lnTo>
                    <a:pt x="858" y="243"/>
                  </a:lnTo>
                  <a:lnTo>
                    <a:pt x="858" y="243"/>
                  </a:lnTo>
                  <a:lnTo>
                    <a:pt x="858" y="243"/>
                  </a:lnTo>
                  <a:lnTo>
                    <a:pt x="871" y="256"/>
                  </a:lnTo>
                  <a:lnTo>
                    <a:pt x="871" y="256"/>
                  </a:lnTo>
                  <a:lnTo>
                    <a:pt x="871" y="258"/>
                  </a:lnTo>
                  <a:lnTo>
                    <a:pt x="871" y="258"/>
                  </a:lnTo>
                  <a:lnTo>
                    <a:pt x="872" y="258"/>
                  </a:lnTo>
                  <a:lnTo>
                    <a:pt x="872" y="258"/>
                  </a:lnTo>
                  <a:lnTo>
                    <a:pt x="872" y="258"/>
                  </a:lnTo>
                  <a:lnTo>
                    <a:pt x="872" y="258"/>
                  </a:lnTo>
                  <a:lnTo>
                    <a:pt x="872" y="258"/>
                  </a:lnTo>
                  <a:lnTo>
                    <a:pt x="872" y="258"/>
                  </a:lnTo>
                  <a:lnTo>
                    <a:pt x="872" y="258"/>
                  </a:lnTo>
                  <a:lnTo>
                    <a:pt x="872" y="258"/>
                  </a:lnTo>
                  <a:lnTo>
                    <a:pt x="872" y="258"/>
                  </a:lnTo>
                  <a:lnTo>
                    <a:pt x="872" y="260"/>
                  </a:lnTo>
                  <a:lnTo>
                    <a:pt x="874" y="260"/>
                  </a:lnTo>
                  <a:lnTo>
                    <a:pt x="874" y="260"/>
                  </a:lnTo>
                  <a:lnTo>
                    <a:pt x="874" y="260"/>
                  </a:lnTo>
                  <a:lnTo>
                    <a:pt x="874" y="260"/>
                  </a:lnTo>
                  <a:lnTo>
                    <a:pt x="874" y="260"/>
                  </a:lnTo>
                  <a:lnTo>
                    <a:pt x="874" y="260"/>
                  </a:lnTo>
                  <a:lnTo>
                    <a:pt x="874" y="260"/>
                  </a:lnTo>
                  <a:lnTo>
                    <a:pt x="874" y="260"/>
                  </a:lnTo>
                  <a:lnTo>
                    <a:pt x="874" y="260"/>
                  </a:lnTo>
                  <a:lnTo>
                    <a:pt x="874" y="260"/>
                  </a:lnTo>
                  <a:lnTo>
                    <a:pt x="876" y="260"/>
                  </a:lnTo>
                  <a:lnTo>
                    <a:pt x="876" y="260"/>
                  </a:lnTo>
                  <a:lnTo>
                    <a:pt x="876" y="260"/>
                  </a:lnTo>
                  <a:lnTo>
                    <a:pt x="876" y="260"/>
                  </a:lnTo>
                  <a:lnTo>
                    <a:pt x="876" y="260"/>
                  </a:lnTo>
                  <a:lnTo>
                    <a:pt x="876" y="260"/>
                  </a:lnTo>
                  <a:lnTo>
                    <a:pt x="876" y="260"/>
                  </a:lnTo>
                  <a:lnTo>
                    <a:pt x="876" y="260"/>
                  </a:lnTo>
                  <a:lnTo>
                    <a:pt x="876" y="260"/>
                  </a:lnTo>
                  <a:lnTo>
                    <a:pt x="876" y="260"/>
                  </a:lnTo>
                  <a:lnTo>
                    <a:pt x="878" y="260"/>
                  </a:lnTo>
                  <a:lnTo>
                    <a:pt x="878" y="260"/>
                  </a:lnTo>
                  <a:lnTo>
                    <a:pt x="878" y="260"/>
                  </a:lnTo>
                  <a:lnTo>
                    <a:pt x="878" y="260"/>
                  </a:lnTo>
                  <a:lnTo>
                    <a:pt x="878" y="260"/>
                  </a:lnTo>
                  <a:lnTo>
                    <a:pt x="878" y="260"/>
                  </a:lnTo>
                  <a:lnTo>
                    <a:pt x="878" y="260"/>
                  </a:lnTo>
                  <a:lnTo>
                    <a:pt x="878" y="260"/>
                  </a:lnTo>
                  <a:lnTo>
                    <a:pt x="878" y="260"/>
                  </a:lnTo>
                  <a:lnTo>
                    <a:pt x="878" y="260"/>
                  </a:lnTo>
                  <a:lnTo>
                    <a:pt x="880" y="260"/>
                  </a:lnTo>
                  <a:lnTo>
                    <a:pt x="880" y="260"/>
                  </a:lnTo>
                  <a:lnTo>
                    <a:pt x="880" y="260"/>
                  </a:lnTo>
                  <a:lnTo>
                    <a:pt x="880" y="260"/>
                  </a:lnTo>
                  <a:lnTo>
                    <a:pt x="880" y="260"/>
                  </a:lnTo>
                  <a:lnTo>
                    <a:pt x="880" y="258"/>
                  </a:lnTo>
                  <a:lnTo>
                    <a:pt x="880" y="258"/>
                  </a:lnTo>
                  <a:lnTo>
                    <a:pt x="880" y="258"/>
                  </a:lnTo>
                  <a:lnTo>
                    <a:pt x="880" y="258"/>
                  </a:lnTo>
                  <a:lnTo>
                    <a:pt x="882" y="258"/>
                  </a:lnTo>
                  <a:lnTo>
                    <a:pt x="882" y="258"/>
                  </a:lnTo>
                  <a:lnTo>
                    <a:pt x="882" y="258"/>
                  </a:lnTo>
                  <a:lnTo>
                    <a:pt x="882" y="258"/>
                  </a:lnTo>
                  <a:lnTo>
                    <a:pt x="882" y="258"/>
                  </a:lnTo>
                  <a:lnTo>
                    <a:pt x="882" y="258"/>
                  </a:lnTo>
                  <a:lnTo>
                    <a:pt x="882" y="258"/>
                  </a:lnTo>
                  <a:lnTo>
                    <a:pt x="882" y="256"/>
                  </a:lnTo>
                  <a:lnTo>
                    <a:pt x="882" y="256"/>
                  </a:lnTo>
                  <a:lnTo>
                    <a:pt x="883" y="256"/>
                  </a:lnTo>
                  <a:lnTo>
                    <a:pt x="883" y="256"/>
                  </a:lnTo>
                  <a:lnTo>
                    <a:pt x="883" y="256"/>
                  </a:lnTo>
                  <a:lnTo>
                    <a:pt x="883" y="256"/>
                  </a:lnTo>
                  <a:lnTo>
                    <a:pt x="885" y="258"/>
                  </a:lnTo>
                  <a:lnTo>
                    <a:pt x="862" y="281"/>
                  </a:lnTo>
                  <a:lnTo>
                    <a:pt x="860" y="279"/>
                  </a:lnTo>
                  <a:lnTo>
                    <a:pt x="860" y="279"/>
                  </a:lnTo>
                  <a:lnTo>
                    <a:pt x="860" y="279"/>
                  </a:lnTo>
                  <a:lnTo>
                    <a:pt x="860" y="278"/>
                  </a:lnTo>
                  <a:lnTo>
                    <a:pt x="862" y="278"/>
                  </a:lnTo>
                  <a:lnTo>
                    <a:pt x="862" y="278"/>
                  </a:lnTo>
                  <a:lnTo>
                    <a:pt x="862" y="278"/>
                  </a:lnTo>
                  <a:lnTo>
                    <a:pt x="862" y="278"/>
                  </a:lnTo>
                  <a:lnTo>
                    <a:pt x="862" y="278"/>
                  </a:lnTo>
                  <a:lnTo>
                    <a:pt x="862" y="276"/>
                  </a:lnTo>
                  <a:lnTo>
                    <a:pt x="862" y="276"/>
                  </a:lnTo>
                  <a:lnTo>
                    <a:pt x="862" y="276"/>
                  </a:lnTo>
                  <a:lnTo>
                    <a:pt x="863" y="276"/>
                  </a:lnTo>
                  <a:lnTo>
                    <a:pt x="863" y="276"/>
                  </a:lnTo>
                  <a:lnTo>
                    <a:pt x="863" y="276"/>
                  </a:lnTo>
                  <a:lnTo>
                    <a:pt x="863" y="276"/>
                  </a:lnTo>
                  <a:lnTo>
                    <a:pt x="863" y="276"/>
                  </a:lnTo>
                  <a:lnTo>
                    <a:pt x="863" y="276"/>
                  </a:lnTo>
                  <a:lnTo>
                    <a:pt x="863" y="276"/>
                  </a:lnTo>
                  <a:lnTo>
                    <a:pt x="863" y="274"/>
                  </a:lnTo>
                  <a:lnTo>
                    <a:pt x="863" y="274"/>
                  </a:lnTo>
                  <a:lnTo>
                    <a:pt x="863" y="274"/>
                  </a:lnTo>
                  <a:lnTo>
                    <a:pt x="863" y="274"/>
                  </a:lnTo>
                  <a:lnTo>
                    <a:pt x="863" y="274"/>
                  </a:lnTo>
                  <a:lnTo>
                    <a:pt x="863" y="274"/>
                  </a:lnTo>
                  <a:lnTo>
                    <a:pt x="863" y="274"/>
                  </a:lnTo>
                  <a:lnTo>
                    <a:pt x="863" y="274"/>
                  </a:lnTo>
                  <a:lnTo>
                    <a:pt x="863" y="274"/>
                  </a:lnTo>
                  <a:lnTo>
                    <a:pt x="863" y="274"/>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69"/>
                  </a:lnTo>
                  <a:lnTo>
                    <a:pt x="863" y="269"/>
                  </a:lnTo>
                  <a:lnTo>
                    <a:pt x="863" y="269"/>
                  </a:lnTo>
                  <a:lnTo>
                    <a:pt x="862" y="269"/>
                  </a:lnTo>
                  <a:lnTo>
                    <a:pt x="862" y="269"/>
                  </a:lnTo>
                  <a:lnTo>
                    <a:pt x="862" y="269"/>
                  </a:lnTo>
                  <a:lnTo>
                    <a:pt x="862" y="269"/>
                  </a:lnTo>
                  <a:lnTo>
                    <a:pt x="862" y="269"/>
                  </a:lnTo>
                  <a:lnTo>
                    <a:pt x="862" y="269"/>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7" y="236"/>
                  </a:lnTo>
                  <a:lnTo>
                    <a:pt x="827" y="236"/>
                  </a:lnTo>
                  <a:lnTo>
                    <a:pt x="827" y="236"/>
                  </a:lnTo>
                  <a:lnTo>
                    <a:pt x="827" y="234"/>
                  </a:lnTo>
                  <a:lnTo>
                    <a:pt x="827" y="234"/>
                  </a:lnTo>
                  <a:lnTo>
                    <a:pt x="827" y="234"/>
                  </a:lnTo>
                  <a:lnTo>
                    <a:pt x="827" y="234"/>
                  </a:lnTo>
                  <a:lnTo>
                    <a:pt x="827" y="234"/>
                  </a:lnTo>
                  <a:lnTo>
                    <a:pt x="827" y="234"/>
                  </a:lnTo>
                  <a:lnTo>
                    <a:pt x="827" y="234"/>
                  </a:lnTo>
                  <a:lnTo>
                    <a:pt x="827" y="234"/>
                  </a:lnTo>
                  <a:lnTo>
                    <a:pt x="827" y="234"/>
                  </a:lnTo>
                  <a:lnTo>
                    <a:pt x="826" y="234"/>
                  </a:lnTo>
                  <a:lnTo>
                    <a:pt x="826" y="234"/>
                  </a:lnTo>
                  <a:lnTo>
                    <a:pt x="826" y="234"/>
                  </a:lnTo>
                  <a:lnTo>
                    <a:pt x="826" y="234"/>
                  </a:lnTo>
                  <a:lnTo>
                    <a:pt x="826" y="234"/>
                  </a:lnTo>
                  <a:lnTo>
                    <a:pt x="826" y="234"/>
                  </a:lnTo>
                  <a:lnTo>
                    <a:pt x="826" y="234"/>
                  </a:lnTo>
                  <a:lnTo>
                    <a:pt x="826" y="234"/>
                  </a:lnTo>
                  <a:lnTo>
                    <a:pt x="826" y="234"/>
                  </a:lnTo>
                  <a:lnTo>
                    <a:pt x="826" y="234"/>
                  </a:lnTo>
                  <a:lnTo>
                    <a:pt x="824" y="234"/>
                  </a:lnTo>
                  <a:lnTo>
                    <a:pt x="824" y="234"/>
                  </a:lnTo>
                  <a:lnTo>
                    <a:pt x="824" y="234"/>
                  </a:lnTo>
                  <a:lnTo>
                    <a:pt x="824" y="236"/>
                  </a:lnTo>
                  <a:lnTo>
                    <a:pt x="824" y="236"/>
                  </a:lnTo>
                  <a:lnTo>
                    <a:pt x="824" y="236"/>
                  </a:lnTo>
                  <a:lnTo>
                    <a:pt x="824" y="236"/>
                  </a:lnTo>
                  <a:lnTo>
                    <a:pt x="824" y="236"/>
                  </a:lnTo>
                  <a:lnTo>
                    <a:pt x="824" y="236"/>
                  </a:lnTo>
                  <a:lnTo>
                    <a:pt x="824" y="236"/>
                  </a:lnTo>
                  <a:lnTo>
                    <a:pt x="824" y="236"/>
                  </a:lnTo>
                  <a:lnTo>
                    <a:pt x="822" y="236"/>
                  </a:lnTo>
                  <a:lnTo>
                    <a:pt x="822" y="236"/>
                  </a:lnTo>
                  <a:lnTo>
                    <a:pt x="822" y="236"/>
                  </a:lnTo>
                  <a:lnTo>
                    <a:pt x="822" y="236"/>
                  </a:lnTo>
                  <a:lnTo>
                    <a:pt x="822" y="236"/>
                  </a:lnTo>
                  <a:lnTo>
                    <a:pt x="822" y="236"/>
                  </a:lnTo>
                  <a:lnTo>
                    <a:pt x="822" y="236"/>
                  </a:lnTo>
                  <a:lnTo>
                    <a:pt x="822" y="236"/>
                  </a:lnTo>
                  <a:lnTo>
                    <a:pt x="822" y="238"/>
                  </a:lnTo>
                  <a:lnTo>
                    <a:pt x="820" y="238"/>
                  </a:lnTo>
                  <a:lnTo>
                    <a:pt x="820" y="238"/>
                  </a:lnTo>
                  <a:lnTo>
                    <a:pt x="820" y="238"/>
                  </a:lnTo>
                  <a:lnTo>
                    <a:pt x="820" y="238"/>
                  </a:lnTo>
                  <a:lnTo>
                    <a:pt x="818" y="240"/>
                  </a:lnTo>
                  <a:lnTo>
                    <a:pt x="817" y="236"/>
                  </a:lnTo>
                  <a:lnTo>
                    <a:pt x="840" y="212"/>
                  </a:lnTo>
                  <a:lnTo>
                    <a:pt x="840" y="212"/>
                  </a:lnTo>
                  <a:lnTo>
                    <a:pt x="840" y="212"/>
                  </a:lnTo>
                  <a:lnTo>
                    <a:pt x="840" y="212"/>
                  </a:lnTo>
                  <a:lnTo>
                    <a:pt x="842" y="211"/>
                  </a:lnTo>
                  <a:lnTo>
                    <a:pt x="842" y="211"/>
                  </a:lnTo>
                  <a:lnTo>
                    <a:pt x="842" y="211"/>
                  </a:lnTo>
                  <a:lnTo>
                    <a:pt x="844" y="211"/>
                  </a:lnTo>
                  <a:lnTo>
                    <a:pt x="844" y="209"/>
                  </a:lnTo>
                  <a:lnTo>
                    <a:pt x="844" y="209"/>
                  </a:lnTo>
                  <a:lnTo>
                    <a:pt x="844" y="209"/>
                  </a:lnTo>
                  <a:lnTo>
                    <a:pt x="845" y="209"/>
                  </a:lnTo>
                  <a:lnTo>
                    <a:pt x="845" y="209"/>
                  </a:lnTo>
                  <a:lnTo>
                    <a:pt x="845" y="207"/>
                  </a:lnTo>
                  <a:lnTo>
                    <a:pt x="845" y="207"/>
                  </a:lnTo>
                  <a:lnTo>
                    <a:pt x="847" y="207"/>
                  </a:lnTo>
                  <a:lnTo>
                    <a:pt x="847" y="207"/>
                  </a:lnTo>
                  <a:lnTo>
                    <a:pt x="847" y="207"/>
                  </a:lnTo>
                  <a:lnTo>
                    <a:pt x="849" y="205"/>
                  </a:lnTo>
                  <a:lnTo>
                    <a:pt x="849" y="205"/>
                  </a:lnTo>
                  <a:lnTo>
                    <a:pt x="849" y="205"/>
                  </a:lnTo>
                  <a:lnTo>
                    <a:pt x="849" y="205"/>
                  </a:lnTo>
                  <a:lnTo>
                    <a:pt x="851" y="205"/>
                  </a:lnTo>
                  <a:lnTo>
                    <a:pt x="851" y="205"/>
                  </a:lnTo>
                  <a:lnTo>
                    <a:pt x="851" y="205"/>
                  </a:lnTo>
                  <a:lnTo>
                    <a:pt x="851" y="205"/>
                  </a:lnTo>
                  <a:lnTo>
                    <a:pt x="853" y="203"/>
                  </a:lnTo>
                  <a:lnTo>
                    <a:pt x="853" y="203"/>
                  </a:lnTo>
                  <a:lnTo>
                    <a:pt x="853" y="203"/>
                  </a:lnTo>
                  <a:lnTo>
                    <a:pt x="853" y="203"/>
                  </a:lnTo>
                  <a:lnTo>
                    <a:pt x="854" y="203"/>
                  </a:lnTo>
                  <a:lnTo>
                    <a:pt x="854" y="203"/>
                  </a:lnTo>
                  <a:lnTo>
                    <a:pt x="854" y="203"/>
                  </a:lnTo>
                  <a:lnTo>
                    <a:pt x="854" y="203"/>
                  </a:lnTo>
                  <a:lnTo>
                    <a:pt x="856" y="203"/>
                  </a:lnTo>
                  <a:lnTo>
                    <a:pt x="856" y="203"/>
                  </a:lnTo>
                  <a:lnTo>
                    <a:pt x="856" y="203"/>
                  </a:lnTo>
                  <a:lnTo>
                    <a:pt x="856" y="203"/>
                  </a:lnTo>
                  <a:lnTo>
                    <a:pt x="858" y="203"/>
                  </a:lnTo>
                  <a:lnTo>
                    <a:pt x="858" y="203"/>
                  </a:lnTo>
                  <a:lnTo>
                    <a:pt x="858" y="203"/>
                  </a:lnTo>
                  <a:lnTo>
                    <a:pt x="858" y="203"/>
                  </a:lnTo>
                  <a:lnTo>
                    <a:pt x="860" y="203"/>
                  </a:lnTo>
                  <a:lnTo>
                    <a:pt x="860" y="203"/>
                  </a:lnTo>
                  <a:lnTo>
                    <a:pt x="860" y="203"/>
                  </a:lnTo>
                  <a:lnTo>
                    <a:pt x="860" y="203"/>
                  </a:lnTo>
                  <a:lnTo>
                    <a:pt x="862" y="203"/>
                  </a:lnTo>
                  <a:lnTo>
                    <a:pt x="862" y="203"/>
                  </a:lnTo>
                  <a:lnTo>
                    <a:pt x="862" y="203"/>
                  </a:lnTo>
                  <a:lnTo>
                    <a:pt x="862" y="203"/>
                  </a:lnTo>
                  <a:lnTo>
                    <a:pt x="863" y="203"/>
                  </a:lnTo>
                  <a:lnTo>
                    <a:pt x="863" y="203"/>
                  </a:lnTo>
                  <a:lnTo>
                    <a:pt x="863" y="205"/>
                  </a:lnTo>
                  <a:lnTo>
                    <a:pt x="863" y="205"/>
                  </a:lnTo>
                  <a:lnTo>
                    <a:pt x="863" y="205"/>
                  </a:lnTo>
                  <a:lnTo>
                    <a:pt x="865" y="205"/>
                  </a:lnTo>
                  <a:lnTo>
                    <a:pt x="865" y="205"/>
                  </a:lnTo>
                  <a:lnTo>
                    <a:pt x="865" y="205"/>
                  </a:lnTo>
                  <a:lnTo>
                    <a:pt x="865" y="205"/>
                  </a:lnTo>
                  <a:lnTo>
                    <a:pt x="867" y="205"/>
                  </a:lnTo>
                  <a:lnTo>
                    <a:pt x="867" y="207"/>
                  </a:lnTo>
                  <a:lnTo>
                    <a:pt x="867" y="207"/>
                  </a:lnTo>
                  <a:lnTo>
                    <a:pt x="867" y="207"/>
                  </a:lnTo>
                  <a:lnTo>
                    <a:pt x="867" y="207"/>
                  </a:lnTo>
                  <a:lnTo>
                    <a:pt x="869" y="207"/>
                  </a:lnTo>
                  <a:lnTo>
                    <a:pt x="869" y="209"/>
                  </a:lnTo>
                  <a:lnTo>
                    <a:pt x="869" y="209"/>
                  </a:lnTo>
                  <a:lnTo>
                    <a:pt x="869" y="209"/>
                  </a:lnTo>
                  <a:lnTo>
                    <a:pt x="869" y="209"/>
                  </a:lnTo>
                  <a:lnTo>
                    <a:pt x="869" y="209"/>
                  </a:lnTo>
                  <a:lnTo>
                    <a:pt x="871" y="209"/>
                  </a:lnTo>
                  <a:lnTo>
                    <a:pt x="871" y="211"/>
                  </a:lnTo>
                  <a:lnTo>
                    <a:pt x="871" y="211"/>
                  </a:lnTo>
                  <a:lnTo>
                    <a:pt x="871" y="211"/>
                  </a:lnTo>
                  <a:lnTo>
                    <a:pt x="871" y="211"/>
                  </a:lnTo>
                  <a:lnTo>
                    <a:pt x="871" y="211"/>
                  </a:lnTo>
                  <a:lnTo>
                    <a:pt x="871" y="212"/>
                  </a:lnTo>
                  <a:lnTo>
                    <a:pt x="871" y="212"/>
                  </a:lnTo>
                  <a:lnTo>
                    <a:pt x="872" y="212"/>
                  </a:lnTo>
                  <a:lnTo>
                    <a:pt x="872" y="212"/>
                  </a:lnTo>
                  <a:lnTo>
                    <a:pt x="872" y="212"/>
                  </a:lnTo>
                  <a:lnTo>
                    <a:pt x="872" y="214"/>
                  </a:lnTo>
                  <a:lnTo>
                    <a:pt x="872" y="214"/>
                  </a:lnTo>
                  <a:lnTo>
                    <a:pt x="872" y="214"/>
                  </a:lnTo>
                  <a:lnTo>
                    <a:pt x="872" y="214"/>
                  </a:lnTo>
                  <a:lnTo>
                    <a:pt x="872" y="214"/>
                  </a:lnTo>
                  <a:lnTo>
                    <a:pt x="872" y="216"/>
                  </a:lnTo>
                  <a:lnTo>
                    <a:pt x="872" y="216"/>
                  </a:lnTo>
                  <a:lnTo>
                    <a:pt x="872" y="216"/>
                  </a:lnTo>
                  <a:lnTo>
                    <a:pt x="872" y="216"/>
                  </a:lnTo>
                  <a:lnTo>
                    <a:pt x="872" y="216"/>
                  </a:lnTo>
                  <a:lnTo>
                    <a:pt x="872" y="218"/>
                  </a:lnTo>
                  <a:lnTo>
                    <a:pt x="872" y="218"/>
                  </a:lnTo>
                  <a:lnTo>
                    <a:pt x="872" y="218"/>
                  </a:lnTo>
                  <a:lnTo>
                    <a:pt x="872" y="218"/>
                  </a:lnTo>
                  <a:lnTo>
                    <a:pt x="872" y="220"/>
                  </a:lnTo>
                  <a:lnTo>
                    <a:pt x="872" y="220"/>
                  </a:lnTo>
                  <a:lnTo>
                    <a:pt x="872" y="220"/>
                  </a:lnTo>
                  <a:lnTo>
                    <a:pt x="872" y="220"/>
                  </a:lnTo>
                  <a:lnTo>
                    <a:pt x="872" y="221"/>
                  </a:lnTo>
                  <a:lnTo>
                    <a:pt x="872" y="221"/>
                  </a:lnTo>
                  <a:lnTo>
                    <a:pt x="872" y="221"/>
                  </a:lnTo>
                  <a:lnTo>
                    <a:pt x="872" y="221"/>
                  </a:lnTo>
                  <a:lnTo>
                    <a:pt x="872" y="223"/>
                  </a:lnTo>
                  <a:lnTo>
                    <a:pt x="872" y="223"/>
                  </a:lnTo>
                  <a:lnTo>
                    <a:pt x="872" y="223"/>
                  </a:lnTo>
                  <a:lnTo>
                    <a:pt x="871" y="223"/>
                  </a:lnTo>
                  <a:lnTo>
                    <a:pt x="871" y="223"/>
                  </a:lnTo>
                  <a:lnTo>
                    <a:pt x="871" y="225"/>
                  </a:lnTo>
                  <a:lnTo>
                    <a:pt x="871" y="225"/>
                  </a:lnTo>
                  <a:lnTo>
                    <a:pt x="871" y="225"/>
                  </a:lnTo>
                  <a:lnTo>
                    <a:pt x="871" y="225"/>
                  </a:lnTo>
                  <a:lnTo>
                    <a:pt x="871" y="227"/>
                  </a:lnTo>
                  <a:lnTo>
                    <a:pt x="871" y="227"/>
                  </a:lnTo>
                  <a:lnTo>
                    <a:pt x="869" y="227"/>
                  </a:lnTo>
                  <a:lnTo>
                    <a:pt x="869" y="229"/>
                  </a:lnTo>
                  <a:lnTo>
                    <a:pt x="869" y="229"/>
                  </a:lnTo>
                  <a:lnTo>
                    <a:pt x="869" y="229"/>
                  </a:lnTo>
                  <a:lnTo>
                    <a:pt x="869" y="229"/>
                  </a:lnTo>
                  <a:lnTo>
                    <a:pt x="869" y="231"/>
                  </a:lnTo>
                  <a:lnTo>
                    <a:pt x="867" y="231"/>
                  </a:lnTo>
                  <a:lnTo>
                    <a:pt x="867" y="231"/>
                  </a:lnTo>
                  <a:lnTo>
                    <a:pt x="867" y="231"/>
                  </a:lnTo>
                  <a:lnTo>
                    <a:pt x="867" y="232"/>
                  </a:lnTo>
                  <a:lnTo>
                    <a:pt x="867" y="232"/>
                  </a:lnTo>
                  <a:lnTo>
                    <a:pt x="865" y="232"/>
                  </a:lnTo>
                  <a:lnTo>
                    <a:pt x="865" y="232"/>
                  </a:lnTo>
                  <a:lnTo>
                    <a:pt x="865" y="234"/>
                  </a:lnTo>
                  <a:lnTo>
                    <a:pt x="865" y="234"/>
                  </a:lnTo>
                  <a:lnTo>
                    <a:pt x="863" y="234"/>
                  </a:lnTo>
                  <a:lnTo>
                    <a:pt x="863" y="236"/>
                  </a:lnTo>
                  <a:lnTo>
                    <a:pt x="863" y="236"/>
                  </a:lnTo>
                  <a:lnTo>
                    <a:pt x="863" y="236"/>
                  </a:lnTo>
                  <a:lnTo>
                    <a:pt x="863" y="236"/>
                  </a:lnTo>
                  <a:lnTo>
                    <a:pt x="865" y="234"/>
                  </a:lnTo>
                  <a:lnTo>
                    <a:pt x="865" y="234"/>
                  </a:lnTo>
                  <a:lnTo>
                    <a:pt x="865" y="234"/>
                  </a:lnTo>
                  <a:lnTo>
                    <a:pt x="865" y="234"/>
                  </a:lnTo>
                  <a:lnTo>
                    <a:pt x="865" y="234"/>
                  </a:lnTo>
                  <a:lnTo>
                    <a:pt x="865" y="234"/>
                  </a:lnTo>
                  <a:lnTo>
                    <a:pt x="867" y="234"/>
                  </a:lnTo>
                  <a:lnTo>
                    <a:pt x="867" y="232"/>
                  </a:lnTo>
                  <a:lnTo>
                    <a:pt x="867" y="232"/>
                  </a:lnTo>
                  <a:lnTo>
                    <a:pt x="867" y="232"/>
                  </a:lnTo>
                  <a:lnTo>
                    <a:pt x="867" y="232"/>
                  </a:lnTo>
                  <a:lnTo>
                    <a:pt x="869" y="232"/>
                  </a:lnTo>
                  <a:lnTo>
                    <a:pt x="869" y="232"/>
                  </a:lnTo>
                  <a:lnTo>
                    <a:pt x="869" y="232"/>
                  </a:lnTo>
                  <a:lnTo>
                    <a:pt x="869" y="232"/>
                  </a:lnTo>
                  <a:lnTo>
                    <a:pt x="869" y="232"/>
                  </a:lnTo>
                  <a:lnTo>
                    <a:pt x="869" y="232"/>
                  </a:lnTo>
                  <a:lnTo>
                    <a:pt x="871" y="232"/>
                  </a:lnTo>
                  <a:lnTo>
                    <a:pt x="871" y="232"/>
                  </a:lnTo>
                  <a:lnTo>
                    <a:pt x="871" y="231"/>
                  </a:lnTo>
                  <a:lnTo>
                    <a:pt x="871" y="231"/>
                  </a:lnTo>
                  <a:lnTo>
                    <a:pt x="871" y="231"/>
                  </a:lnTo>
                  <a:lnTo>
                    <a:pt x="872" y="231"/>
                  </a:lnTo>
                  <a:lnTo>
                    <a:pt x="872" y="231"/>
                  </a:lnTo>
                  <a:lnTo>
                    <a:pt x="872" y="231"/>
                  </a:lnTo>
                  <a:lnTo>
                    <a:pt x="872" y="231"/>
                  </a:lnTo>
                  <a:lnTo>
                    <a:pt x="872" y="231"/>
                  </a:lnTo>
                  <a:lnTo>
                    <a:pt x="872" y="231"/>
                  </a:lnTo>
                  <a:lnTo>
                    <a:pt x="874" y="231"/>
                  </a:lnTo>
                  <a:lnTo>
                    <a:pt x="874" y="231"/>
                  </a:lnTo>
                  <a:lnTo>
                    <a:pt x="874" y="231"/>
                  </a:lnTo>
                  <a:lnTo>
                    <a:pt x="874" y="231"/>
                  </a:lnTo>
                  <a:lnTo>
                    <a:pt x="874" y="231"/>
                  </a:lnTo>
                  <a:lnTo>
                    <a:pt x="876" y="231"/>
                  </a:lnTo>
                  <a:lnTo>
                    <a:pt x="876" y="231"/>
                  </a:lnTo>
                  <a:lnTo>
                    <a:pt x="876" y="231"/>
                  </a:lnTo>
                  <a:lnTo>
                    <a:pt x="876" y="231"/>
                  </a:lnTo>
                  <a:lnTo>
                    <a:pt x="876" y="231"/>
                  </a:lnTo>
                  <a:lnTo>
                    <a:pt x="876" y="231"/>
                  </a:lnTo>
                  <a:lnTo>
                    <a:pt x="878" y="231"/>
                  </a:lnTo>
                  <a:lnTo>
                    <a:pt x="878" y="231"/>
                  </a:lnTo>
                  <a:lnTo>
                    <a:pt x="878" y="231"/>
                  </a:lnTo>
                  <a:lnTo>
                    <a:pt x="878" y="231"/>
                  </a:lnTo>
                  <a:lnTo>
                    <a:pt x="878" y="231"/>
                  </a:lnTo>
                  <a:lnTo>
                    <a:pt x="880" y="231"/>
                  </a:lnTo>
                  <a:lnTo>
                    <a:pt x="880" y="231"/>
                  </a:lnTo>
                  <a:lnTo>
                    <a:pt x="880" y="231"/>
                  </a:lnTo>
                  <a:lnTo>
                    <a:pt x="880" y="231"/>
                  </a:lnTo>
                  <a:lnTo>
                    <a:pt x="880" y="231"/>
                  </a:lnTo>
                  <a:lnTo>
                    <a:pt x="882" y="231"/>
                  </a:lnTo>
                  <a:lnTo>
                    <a:pt x="882" y="232"/>
                  </a:lnTo>
                  <a:lnTo>
                    <a:pt x="882" y="232"/>
                  </a:lnTo>
                  <a:lnTo>
                    <a:pt x="882" y="232"/>
                  </a:lnTo>
                  <a:lnTo>
                    <a:pt x="882" y="232"/>
                  </a:lnTo>
                  <a:lnTo>
                    <a:pt x="883" y="232"/>
                  </a:lnTo>
                  <a:lnTo>
                    <a:pt x="883" y="232"/>
                  </a:lnTo>
                  <a:lnTo>
                    <a:pt x="883" y="232"/>
                  </a:lnTo>
                  <a:lnTo>
                    <a:pt x="883" y="232"/>
                  </a:lnTo>
                  <a:lnTo>
                    <a:pt x="883" y="232"/>
                  </a:lnTo>
                  <a:lnTo>
                    <a:pt x="885" y="232"/>
                  </a:lnTo>
                  <a:lnTo>
                    <a:pt x="885" y="232"/>
                  </a:lnTo>
                  <a:lnTo>
                    <a:pt x="885" y="232"/>
                  </a:lnTo>
                  <a:lnTo>
                    <a:pt x="885" y="234"/>
                  </a:lnTo>
                  <a:lnTo>
                    <a:pt x="885" y="234"/>
                  </a:lnTo>
                  <a:lnTo>
                    <a:pt x="887" y="234"/>
                  </a:lnTo>
                  <a:lnTo>
                    <a:pt x="887" y="234"/>
                  </a:lnTo>
                  <a:lnTo>
                    <a:pt x="887" y="234"/>
                  </a:lnTo>
                  <a:lnTo>
                    <a:pt x="889" y="234"/>
                  </a:lnTo>
                  <a:lnTo>
                    <a:pt x="889" y="236"/>
                  </a:lnTo>
                  <a:lnTo>
                    <a:pt x="889" y="236"/>
                  </a:lnTo>
                  <a:lnTo>
                    <a:pt x="891" y="236"/>
                  </a:lnTo>
                  <a:lnTo>
                    <a:pt x="891" y="236"/>
                  </a:lnTo>
                  <a:lnTo>
                    <a:pt x="891" y="236"/>
                  </a:lnTo>
                  <a:lnTo>
                    <a:pt x="891" y="236"/>
                  </a:lnTo>
                  <a:lnTo>
                    <a:pt x="892" y="236"/>
                  </a:lnTo>
                  <a:lnTo>
                    <a:pt x="892" y="236"/>
                  </a:lnTo>
                  <a:lnTo>
                    <a:pt x="892" y="238"/>
                  </a:lnTo>
                  <a:lnTo>
                    <a:pt x="892" y="238"/>
                  </a:lnTo>
                  <a:lnTo>
                    <a:pt x="894" y="238"/>
                  </a:lnTo>
                  <a:lnTo>
                    <a:pt x="894" y="238"/>
                  </a:lnTo>
                  <a:lnTo>
                    <a:pt x="894" y="238"/>
                  </a:lnTo>
                  <a:lnTo>
                    <a:pt x="894" y="238"/>
                  </a:lnTo>
                  <a:lnTo>
                    <a:pt x="894" y="238"/>
                  </a:lnTo>
                  <a:lnTo>
                    <a:pt x="894" y="238"/>
                  </a:lnTo>
                  <a:lnTo>
                    <a:pt x="894"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6"/>
                  </a:lnTo>
                  <a:lnTo>
                    <a:pt x="896" y="236"/>
                  </a:lnTo>
                  <a:lnTo>
                    <a:pt x="896" y="236"/>
                  </a:lnTo>
                  <a:lnTo>
                    <a:pt x="896" y="236"/>
                  </a:lnTo>
                  <a:lnTo>
                    <a:pt x="896"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4"/>
                  </a:lnTo>
                  <a:lnTo>
                    <a:pt x="898" y="234"/>
                  </a:lnTo>
                  <a:lnTo>
                    <a:pt x="898" y="234"/>
                  </a:lnTo>
                  <a:lnTo>
                    <a:pt x="898" y="234"/>
                  </a:lnTo>
                  <a:lnTo>
                    <a:pt x="898" y="234"/>
                  </a:lnTo>
                  <a:lnTo>
                    <a:pt x="898" y="234"/>
                  </a:lnTo>
                  <a:lnTo>
                    <a:pt x="898" y="234"/>
                  </a:lnTo>
                  <a:lnTo>
                    <a:pt x="898" y="234"/>
                  </a:lnTo>
                  <a:lnTo>
                    <a:pt x="896" y="234"/>
                  </a:lnTo>
                  <a:lnTo>
                    <a:pt x="896" y="232"/>
                  </a:lnTo>
                  <a:lnTo>
                    <a:pt x="896" y="232"/>
                  </a:lnTo>
                  <a:lnTo>
                    <a:pt x="896" y="232"/>
                  </a:lnTo>
                  <a:lnTo>
                    <a:pt x="896" y="232"/>
                  </a:lnTo>
                  <a:lnTo>
                    <a:pt x="896" y="232"/>
                  </a:lnTo>
                  <a:lnTo>
                    <a:pt x="896" y="232"/>
                  </a:lnTo>
                  <a:lnTo>
                    <a:pt x="896" y="231"/>
                  </a:lnTo>
                  <a:lnTo>
                    <a:pt x="896" y="231"/>
                  </a:lnTo>
                  <a:lnTo>
                    <a:pt x="896" y="231"/>
                  </a:lnTo>
                  <a:lnTo>
                    <a:pt x="894" y="231"/>
                  </a:lnTo>
                  <a:lnTo>
                    <a:pt x="894" y="231"/>
                  </a:lnTo>
                  <a:lnTo>
                    <a:pt x="894" y="231"/>
                  </a:lnTo>
                  <a:lnTo>
                    <a:pt x="894" y="229"/>
                  </a:lnTo>
                  <a:close/>
                  <a:moveTo>
                    <a:pt x="840" y="227"/>
                  </a:moveTo>
                  <a:lnTo>
                    <a:pt x="854" y="240"/>
                  </a:lnTo>
                  <a:lnTo>
                    <a:pt x="854" y="240"/>
                  </a:lnTo>
                  <a:lnTo>
                    <a:pt x="854" y="240"/>
                  </a:lnTo>
                  <a:lnTo>
                    <a:pt x="856" y="240"/>
                  </a:lnTo>
                  <a:lnTo>
                    <a:pt x="856" y="240"/>
                  </a:lnTo>
                  <a:lnTo>
                    <a:pt x="856" y="240"/>
                  </a:lnTo>
                  <a:lnTo>
                    <a:pt x="856" y="238"/>
                  </a:lnTo>
                  <a:lnTo>
                    <a:pt x="856" y="238"/>
                  </a:lnTo>
                  <a:lnTo>
                    <a:pt x="858" y="238"/>
                  </a:lnTo>
                  <a:lnTo>
                    <a:pt x="858" y="238"/>
                  </a:lnTo>
                  <a:lnTo>
                    <a:pt x="858" y="238"/>
                  </a:lnTo>
                  <a:lnTo>
                    <a:pt x="858" y="236"/>
                  </a:lnTo>
                  <a:lnTo>
                    <a:pt x="858" y="236"/>
                  </a:lnTo>
                  <a:lnTo>
                    <a:pt x="858" y="236"/>
                  </a:lnTo>
                  <a:lnTo>
                    <a:pt x="860" y="236"/>
                  </a:lnTo>
                  <a:lnTo>
                    <a:pt x="860" y="236"/>
                  </a:lnTo>
                  <a:lnTo>
                    <a:pt x="860" y="234"/>
                  </a:lnTo>
                  <a:lnTo>
                    <a:pt x="860" y="234"/>
                  </a:lnTo>
                  <a:lnTo>
                    <a:pt x="860" y="234"/>
                  </a:lnTo>
                  <a:lnTo>
                    <a:pt x="860" y="234"/>
                  </a:lnTo>
                  <a:lnTo>
                    <a:pt x="860" y="234"/>
                  </a:lnTo>
                  <a:lnTo>
                    <a:pt x="860" y="232"/>
                  </a:lnTo>
                  <a:lnTo>
                    <a:pt x="860" y="232"/>
                  </a:lnTo>
                  <a:lnTo>
                    <a:pt x="860" y="232"/>
                  </a:lnTo>
                  <a:lnTo>
                    <a:pt x="862" y="232"/>
                  </a:lnTo>
                  <a:lnTo>
                    <a:pt x="862" y="232"/>
                  </a:lnTo>
                  <a:lnTo>
                    <a:pt x="862" y="232"/>
                  </a:lnTo>
                  <a:lnTo>
                    <a:pt x="862" y="231"/>
                  </a:lnTo>
                  <a:lnTo>
                    <a:pt x="862" y="231"/>
                  </a:lnTo>
                  <a:lnTo>
                    <a:pt x="862" y="231"/>
                  </a:lnTo>
                  <a:lnTo>
                    <a:pt x="862" y="231"/>
                  </a:lnTo>
                  <a:lnTo>
                    <a:pt x="862" y="231"/>
                  </a:lnTo>
                  <a:lnTo>
                    <a:pt x="862" y="229"/>
                  </a:lnTo>
                  <a:lnTo>
                    <a:pt x="862" y="229"/>
                  </a:lnTo>
                  <a:lnTo>
                    <a:pt x="862" y="229"/>
                  </a:lnTo>
                  <a:lnTo>
                    <a:pt x="862" y="229"/>
                  </a:lnTo>
                  <a:lnTo>
                    <a:pt x="862" y="229"/>
                  </a:lnTo>
                  <a:lnTo>
                    <a:pt x="862" y="229"/>
                  </a:lnTo>
                  <a:lnTo>
                    <a:pt x="862" y="227"/>
                  </a:lnTo>
                  <a:lnTo>
                    <a:pt x="862" y="227"/>
                  </a:lnTo>
                  <a:lnTo>
                    <a:pt x="862" y="227"/>
                  </a:lnTo>
                  <a:lnTo>
                    <a:pt x="862" y="227"/>
                  </a:lnTo>
                  <a:lnTo>
                    <a:pt x="862" y="227"/>
                  </a:lnTo>
                  <a:lnTo>
                    <a:pt x="862" y="225"/>
                  </a:lnTo>
                  <a:lnTo>
                    <a:pt x="862" y="225"/>
                  </a:lnTo>
                  <a:lnTo>
                    <a:pt x="862" y="225"/>
                  </a:lnTo>
                  <a:lnTo>
                    <a:pt x="862" y="225"/>
                  </a:lnTo>
                  <a:lnTo>
                    <a:pt x="862" y="225"/>
                  </a:lnTo>
                  <a:lnTo>
                    <a:pt x="862" y="225"/>
                  </a:lnTo>
                  <a:lnTo>
                    <a:pt x="862" y="223"/>
                  </a:lnTo>
                  <a:lnTo>
                    <a:pt x="860" y="223"/>
                  </a:lnTo>
                  <a:lnTo>
                    <a:pt x="860" y="223"/>
                  </a:lnTo>
                  <a:lnTo>
                    <a:pt x="860" y="223"/>
                  </a:lnTo>
                  <a:lnTo>
                    <a:pt x="860" y="223"/>
                  </a:lnTo>
                  <a:lnTo>
                    <a:pt x="860" y="223"/>
                  </a:lnTo>
                  <a:lnTo>
                    <a:pt x="860" y="221"/>
                  </a:lnTo>
                  <a:lnTo>
                    <a:pt x="860" y="221"/>
                  </a:lnTo>
                  <a:lnTo>
                    <a:pt x="860" y="221"/>
                  </a:lnTo>
                  <a:lnTo>
                    <a:pt x="860" y="221"/>
                  </a:lnTo>
                  <a:lnTo>
                    <a:pt x="860" y="221"/>
                  </a:lnTo>
                  <a:lnTo>
                    <a:pt x="858" y="221"/>
                  </a:lnTo>
                  <a:lnTo>
                    <a:pt x="858" y="221"/>
                  </a:lnTo>
                  <a:lnTo>
                    <a:pt x="858" y="220"/>
                  </a:lnTo>
                  <a:lnTo>
                    <a:pt x="858" y="220"/>
                  </a:lnTo>
                  <a:lnTo>
                    <a:pt x="858" y="220"/>
                  </a:lnTo>
                  <a:lnTo>
                    <a:pt x="858" y="220"/>
                  </a:lnTo>
                  <a:lnTo>
                    <a:pt x="858" y="220"/>
                  </a:lnTo>
                  <a:lnTo>
                    <a:pt x="856" y="220"/>
                  </a:lnTo>
                  <a:lnTo>
                    <a:pt x="856" y="220"/>
                  </a:lnTo>
                  <a:lnTo>
                    <a:pt x="856" y="220"/>
                  </a:lnTo>
                  <a:lnTo>
                    <a:pt x="856" y="218"/>
                  </a:lnTo>
                  <a:lnTo>
                    <a:pt x="856" y="218"/>
                  </a:lnTo>
                  <a:lnTo>
                    <a:pt x="856" y="218"/>
                  </a:lnTo>
                  <a:lnTo>
                    <a:pt x="856" y="218"/>
                  </a:lnTo>
                  <a:lnTo>
                    <a:pt x="854" y="218"/>
                  </a:lnTo>
                  <a:lnTo>
                    <a:pt x="854" y="218"/>
                  </a:lnTo>
                  <a:lnTo>
                    <a:pt x="854" y="218"/>
                  </a:lnTo>
                  <a:lnTo>
                    <a:pt x="854" y="218"/>
                  </a:lnTo>
                  <a:lnTo>
                    <a:pt x="854" y="218"/>
                  </a:lnTo>
                  <a:lnTo>
                    <a:pt x="854" y="216"/>
                  </a:lnTo>
                  <a:lnTo>
                    <a:pt x="854" y="216"/>
                  </a:lnTo>
                  <a:lnTo>
                    <a:pt x="853" y="216"/>
                  </a:lnTo>
                  <a:lnTo>
                    <a:pt x="853" y="216"/>
                  </a:lnTo>
                  <a:lnTo>
                    <a:pt x="853" y="216"/>
                  </a:lnTo>
                  <a:lnTo>
                    <a:pt x="853" y="216"/>
                  </a:lnTo>
                  <a:lnTo>
                    <a:pt x="853" y="216"/>
                  </a:lnTo>
                  <a:lnTo>
                    <a:pt x="853" y="216"/>
                  </a:lnTo>
                  <a:lnTo>
                    <a:pt x="851" y="216"/>
                  </a:lnTo>
                  <a:lnTo>
                    <a:pt x="851" y="216"/>
                  </a:lnTo>
                  <a:lnTo>
                    <a:pt x="851" y="216"/>
                  </a:lnTo>
                  <a:lnTo>
                    <a:pt x="851" y="216"/>
                  </a:lnTo>
                  <a:lnTo>
                    <a:pt x="851" y="216"/>
                  </a:lnTo>
                  <a:lnTo>
                    <a:pt x="851" y="216"/>
                  </a:lnTo>
                  <a:lnTo>
                    <a:pt x="851" y="216"/>
                  </a:lnTo>
                  <a:lnTo>
                    <a:pt x="849" y="216"/>
                  </a:lnTo>
                  <a:lnTo>
                    <a:pt x="849" y="214"/>
                  </a:lnTo>
                  <a:lnTo>
                    <a:pt x="849" y="214"/>
                  </a:lnTo>
                  <a:lnTo>
                    <a:pt x="849" y="214"/>
                  </a:lnTo>
                  <a:lnTo>
                    <a:pt x="849" y="214"/>
                  </a:lnTo>
                  <a:lnTo>
                    <a:pt x="849" y="214"/>
                  </a:lnTo>
                  <a:lnTo>
                    <a:pt x="849" y="214"/>
                  </a:lnTo>
                  <a:lnTo>
                    <a:pt x="847" y="214"/>
                  </a:lnTo>
                  <a:lnTo>
                    <a:pt x="847" y="214"/>
                  </a:lnTo>
                  <a:lnTo>
                    <a:pt x="847" y="214"/>
                  </a:lnTo>
                  <a:lnTo>
                    <a:pt x="847" y="214"/>
                  </a:lnTo>
                  <a:lnTo>
                    <a:pt x="847" y="214"/>
                  </a:lnTo>
                  <a:lnTo>
                    <a:pt x="847" y="214"/>
                  </a:lnTo>
                  <a:lnTo>
                    <a:pt x="847" y="214"/>
                  </a:lnTo>
                  <a:lnTo>
                    <a:pt x="845" y="214"/>
                  </a:lnTo>
                  <a:lnTo>
                    <a:pt x="845" y="216"/>
                  </a:lnTo>
                  <a:lnTo>
                    <a:pt x="845" y="216"/>
                  </a:lnTo>
                  <a:lnTo>
                    <a:pt x="845" y="216"/>
                  </a:lnTo>
                  <a:lnTo>
                    <a:pt x="845" y="216"/>
                  </a:lnTo>
                  <a:lnTo>
                    <a:pt x="845" y="216"/>
                  </a:lnTo>
                  <a:lnTo>
                    <a:pt x="845" y="216"/>
                  </a:lnTo>
                  <a:lnTo>
                    <a:pt x="845" y="216"/>
                  </a:lnTo>
                  <a:lnTo>
                    <a:pt x="844" y="216"/>
                  </a:lnTo>
                  <a:lnTo>
                    <a:pt x="844" y="216"/>
                  </a:lnTo>
                  <a:lnTo>
                    <a:pt x="844" y="216"/>
                  </a:lnTo>
                  <a:lnTo>
                    <a:pt x="844" y="216"/>
                  </a:lnTo>
                  <a:lnTo>
                    <a:pt x="844" y="216"/>
                  </a:lnTo>
                  <a:lnTo>
                    <a:pt x="844" y="216"/>
                  </a:lnTo>
                  <a:lnTo>
                    <a:pt x="844" y="216"/>
                  </a:lnTo>
                  <a:lnTo>
                    <a:pt x="842" y="216"/>
                  </a:lnTo>
                  <a:lnTo>
                    <a:pt x="842" y="216"/>
                  </a:lnTo>
                  <a:lnTo>
                    <a:pt x="842" y="216"/>
                  </a:lnTo>
                  <a:lnTo>
                    <a:pt x="842" y="218"/>
                  </a:lnTo>
                  <a:lnTo>
                    <a:pt x="842" y="218"/>
                  </a:lnTo>
                  <a:lnTo>
                    <a:pt x="842" y="218"/>
                  </a:lnTo>
                  <a:lnTo>
                    <a:pt x="842" y="218"/>
                  </a:lnTo>
                  <a:lnTo>
                    <a:pt x="842" y="218"/>
                  </a:lnTo>
                  <a:lnTo>
                    <a:pt x="842" y="218"/>
                  </a:lnTo>
                  <a:lnTo>
                    <a:pt x="840" y="218"/>
                  </a:lnTo>
                  <a:lnTo>
                    <a:pt x="840" y="218"/>
                  </a:lnTo>
                  <a:lnTo>
                    <a:pt x="840" y="218"/>
                  </a:lnTo>
                  <a:lnTo>
                    <a:pt x="840" y="220"/>
                  </a:lnTo>
                  <a:lnTo>
                    <a:pt x="840" y="220"/>
                  </a:lnTo>
                  <a:lnTo>
                    <a:pt x="840" y="220"/>
                  </a:lnTo>
                  <a:lnTo>
                    <a:pt x="840" y="220"/>
                  </a:lnTo>
                  <a:lnTo>
                    <a:pt x="840" y="220"/>
                  </a:lnTo>
                  <a:lnTo>
                    <a:pt x="840" y="220"/>
                  </a:lnTo>
                  <a:lnTo>
                    <a:pt x="838" y="220"/>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40" y="223"/>
                  </a:lnTo>
                  <a:lnTo>
                    <a:pt x="840" y="225"/>
                  </a:lnTo>
                  <a:lnTo>
                    <a:pt x="840" y="225"/>
                  </a:lnTo>
                  <a:lnTo>
                    <a:pt x="840" y="225"/>
                  </a:lnTo>
                  <a:lnTo>
                    <a:pt x="840" y="225"/>
                  </a:lnTo>
                  <a:lnTo>
                    <a:pt x="840" y="225"/>
                  </a:lnTo>
                  <a:lnTo>
                    <a:pt x="840" y="225"/>
                  </a:lnTo>
                  <a:lnTo>
                    <a:pt x="840" y="225"/>
                  </a:lnTo>
                  <a:lnTo>
                    <a:pt x="840" y="227"/>
                  </a:lnTo>
                  <a:close/>
                  <a:moveTo>
                    <a:pt x="813" y="240"/>
                  </a:moveTo>
                  <a:lnTo>
                    <a:pt x="827" y="258"/>
                  </a:lnTo>
                  <a:lnTo>
                    <a:pt x="826" y="260"/>
                  </a:lnTo>
                  <a:lnTo>
                    <a:pt x="826" y="260"/>
                  </a:lnTo>
                  <a:lnTo>
                    <a:pt x="824" y="260"/>
                  </a:lnTo>
                  <a:lnTo>
                    <a:pt x="824" y="258"/>
                  </a:lnTo>
                  <a:lnTo>
                    <a:pt x="824" y="258"/>
                  </a:lnTo>
                  <a:lnTo>
                    <a:pt x="824" y="258"/>
                  </a:lnTo>
                  <a:lnTo>
                    <a:pt x="822" y="258"/>
                  </a:lnTo>
                  <a:lnTo>
                    <a:pt x="822" y="258"/>
                  </a:lnTo>
                  <a:lnTo>
                    <a:pt x="822" y="258"/>
                  </a:lnTo>
                  <a:lnTo>
                    <a:pt x="822" y="256"/>
                  </a:lnTo>
                  <a:lnTo>
                    <a:pt x="820" y="256"/>
                  </a:lnTo>
                  <a:lnTo>
                    <a:pt x="820" y="256"/>
                  </a:lnTo>
                  <a:lnTo>
                    <a:pt x="820" y="256"/>
                  </a:lnTo>
                  <a:lnTo>
                    <a:pt x="820" y="256"/>
                  </a:lnTo>
                  <a:lnTo>
                    <a:pt x="818" y="256"/>
                  </a:lnTo>
                  <a:lnTo>
                    <a:pt x="818" y="256"/>
                  </a:lnTo>
                  <a:lnTo>
                    <a:pt x="818" y="254"/>
                  </a:lnTo>
                  <a:lnTo>
                    <a:pt x="818" y="254"/>
                  </a:lnTo>
                  <a:lnTo>
                    <a:pt x="817" y="254"/>
                  </a:lnTo>
                  <a:lnTo>
                    <a:pt x="817" y="254"/>
                  </a:lnTo>
                  <a:lnTo>
                    <a:pt x="817" y="254"/>
                  </a:lnTo>
                  <a:lnTo>
                    <a:pt x="815" y="254"/>
                  </a:lnTo>
                  <a:lnTo>
                    <a:pt x="815" y="254"/>
                  </a:lnTo>
                  <a:lnTo>
                    <a:pt x="815" y="254"/>
                  </a:lnTo>
                  <a:lnTo>
                    <a:pt x="815" y="254"/>
                  </a:lnTo>
                  <a:lnTo>
                    <a:pt x="813" y="254"/>
                  </a:lnTo>
                  <a:lnTo>
                    <a:pt x="813" y="254"/>
                  </a:lnTo>
                  <a:lnTo>
                    <a:pt x="813" y="254"/>
                  </a:lnTo>
                  <a:lnTo>
                    <a:pt x="813" y="254"/>
                  </a:lnTo>
                  <a:lnTo>
                    <a:pt x="811" y="252"/>
                  </a:lnTo>
                  <a:lnTo>
                    <a:pt x="811" y="252"/>
                  </a:lnTo>
                  <a:lnTo>
                    <a:pt x="811" y="252"/>
                  </a:lnTo>
                  <a:lnTo>
                    <a:pt x="811" y="252"/>
                  </a:lnTo>
                  <a:lnTo>
                    <a:pt x="809" y="252"/>
                  </a:lnTo>
                  <a:lnTo>
                    <a:pt x="809" y="252"/>
                  </a:lnTo>
                  <a:lnTo>
                    <a:pt x="809" y="252"/>
                  </a:lnTo>
                  <a:lnTo>
                    <a:pt x="809" y="252"/>
                  </a:lnTo>
                  <a:lnTo>
                    <a:pt x="807" y="252"/>
                  </a:lnTo>
                  <a:lnTo>
                    <a:pt x="807" y="252"/>
                  </a:lnTo>
                  <a:lnTo>
                    <a:pt x="807" y="252"/>
                  </a:lnTo>
                  <a:lnTo>
                    <a:pt x="807" y="252"/>
                  </a:lnTo>
                  <a:lnTo>
                    <a:pt x="806" y="252"/>
                  </a:lnTo>
                  <a:lnTo>
                    <a:pt x="806" y="254"/>
                  </a:lnTo>
                  <a:lnTo>
                    <a:pt x="806" y="254"/>
                  </a:lnTo>
                  <a:lnTo>
                    <a:pt x="806" y="254"/>
                  </a:lnTo>
                  <a:lnTo>
                    <a:pt x="806" y="254"/>
                  </a:lnTo>
                  <a:lnTo>
                    <a:pt x="804" y="254"/>
                  </a:lnTo>
                  <a:lnTo>
                    <a:pt x="804" y="254"/>
                  </a:lnTo>
                  <a:lnTo>
                    <a:pt x="804" y="254"/>
                  </a:lnTo>
                  <a:lnTo>
                    <a:pt x="804" y="254"/>
                  </a:lnTo>
                  <a:lnTo>
                    <a:pt x="802" y="254"/>
                  </a:lnTo>
                  <a:lnTo>
                    <a:pt x="802" y="254"/>
                  </a:lnTo>
                  <a:lnTo>
                    <a:pt x="802" y="254"/>
                  </a:lnTo>
                  <a:lnTo>
                    <a:pt x="802" y="254"/>
                  </a:lnTo>
                  <a:lnTo>
                    <a:pt x="800" y="254"/>
                  </a:lnTo>
                  <a:lnTo>
                    <a:pt x="800" y="256"/>
                  </a:lnTo>
                  <a:lnTo>
                    <a:pt x="800" y="256"/>
                  </a:lnTo>
                  <a:lnTo>
                    <a:pt x="800" y="256"/>
                  </a:lnTo>
                  <a:lnTo>
                    <a:pt x="798" y="256"/>
                  </a:lnTo>
                  <a:lnTo>
                    <a:pt x="798" y="256"/>
                  </a:lnTo>
                  <a:lnTo>
                    <a:pt x="798" y="256"/>
                  </a:lnTo>
                  <a:lnTo>
                    <a:pt x="798" y="256"/>
                  </a:lnTo>
                  <a:lnTo>
                    <a:pt x="797" y="256"/>
                  </a:lnTo>
                  <a:lnTo>
                    <a:pt x="797" y="258"/>
                  </a:lnTo>
                  <a:lnTo>
                    <a:pt x="797" y="258"/>
                  </a:lnTo>
                  <a:lnTo>
                    <a:pt x="797" y="258"/>
                  </a:lnTo>
                  <a:lnTo>
                    <a:pt x="797" y="258"/>
                  </a:lnTo>
                  <a:lnTo>
                    <a:pt x="795" y="258"/>
                  </a:lnTo>
                  <a:lnTo>
                    <a:pt x="795" y="258"/>
                  </a:lnTo>
                  <a:lnTo>
                    <a:pt x="795" y="258"/>
                  </a:lnTo>
                  <a:lnTo>
                    <a:pt x="795" y="260"/>
                  </a:lnTo>
                  <a:lnTo>
                    <a:pt x="795" y="260"/>
                  </a:lnTo>
                  <a:lnTo>
                    <a:pt x="795" y="260"/>
                  </a:lnTo>
                  <a:lnTo>
                    <a:pt x="793" y="260"/>
                  </a:lnTo>
                  <a:lnTo>
                    <a:pt x="793" y="260"/>
                  </a:lnTo>
                  <a:lnTo>
                    <a:pt x="793" y="260"/>
                  </a:lnTo>
                  <a:lnTo>
                    <a:pt x="793" y="260"/>
                  </a:lnTo>
                  <a:lnTo>
                    <a:pt x="793" y="260"/>
                  </a:lnTo>
                  <a:lnTo>
                    <a:pt x="793" y="260"/>
                  </a:lnTo>
                  <a:lnTo>
                    <a:pt x="793" y="260"/>
                  </a:lnTo>
                  <a:lnTo>
                    <a:pt x="793" y="260"/>
                  </a:lnTo>
                  <a:lnTo>
                    <a:pt x="793" y="261"/>
                  </a:lnTo>
                  <a:lnTo>
                    <a:pt x="793" y="261"/>
                  </a:lnTo>
                  <a:lnTo>
                    <a:pt x="793" y="261"/>
                  </a:lnTo>
                  <a:lnTo>
                    <a:pt x="793" y="261"/>
                  </a:lnTo>
                  <a:lnTo>
                    <a:pt x="793" y="261"/>
                  </a:lnTo>
                  <a:lnTo>
                    <a:pt x="793" y="261"/>
                  </a:lnTo>
                  <a:lnTo>
                    <a:pt x="793" y="261"/>
                  </a:lnTo>
                  <a:lnTo>
                    <a:pt x="793" y="261"/>
                  </a:lnTo>
                  <a:lnTo>
                    <a:pt x="793" y="261"/>
                  </a:lnTo>
                  <a:lnTo>
                    <a:pt x="791" y="261"/>
                  </a:lnTo>
                  <a:lnTo>
                    <a:pt x="791" y="261"/>
                  </a:lnTo>
                  <a:lnTo>
                    <a:pt x="791" y="261"/>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5"/>
                  </a:lnTo>
                  <a:lnTo>
                    <a:pt x="791" y="265"/>
                  </a:lnTo>
                  <a:lnTo>
                    <a:pt x="791" y="265"/>
                  </a:lnTo>
                  <a:lnTo>
                    <a:pt x="791" y="265"/>
                  </a:lnTo>
                  <a:lnTo>
                    <a:pt x="791" y="265"/>
                  </a:lnTo>
                  <a:lnTo>
                    <a:pt x="793" y="265"/>
                  </a:lnTo>
                  <a:lnTo>
                    <a:pt x="793" y="265"/>
                  </a:lnTo>
                  <a:lnTo>
                    <a:pt x="793" y="265"/>
                  </a:lnTo>
                  <a:lnTo>
                    <a:pt x="793" y="265"/>
                  </a:lnTo>
                  <a:lnTo>
                    <a:pt x="793" y="265"/>
                  </a:lnTo>
                  <a:lnTo>
                    <a:pt x="793" y="265"/>
                  </a:lnTo>
                  <a:lnTo>
                    <a:pt x="793" y="265"/>
                  </a:lnTo>
                  <a:lnTo>
                    <a:pt x="793" y="267"/>
                  </a:lnTo>
                  <a:lnTo>
                    <a:pt x="793" y="267"/>
                  </a:lnTo>
                  <a:lnTo>
                    <a:pt x="793" y="267"/>
                  </a:lnTo>
                  <a:lnTo>
                    <a:pt x="793" y="267"/>
                  </a:lnTo>
                  <a:lnTo>
                    <a:pt x="793" y="267"/>
                  </a:lnTo>
                  <a:lnTo>
                    <a:pt x="793" y="267"/>
                  </a:lnTo>
                  <a:lnTo>
                    <a:pt x="793" y="267"/>
                  </a:lnTo>
                  <a:lnTo>
                    <a:pt x="793" y="267"/>
                  </a:lnTo>
                  <a:lnTo>
                    <a:pt x="804" y="281"/>
                  </a:lnTo>
                  <a:lnTo>
                    <a:pt x="804" y="281"/>
                  </a:lnTo>
                  <a:lnTo>
                    <a:pt x="806" y="281"/>
                  </a:lnTo>
                  <a:lnTo>
                    <a:pt x="806" y="281"/>
                  </a:lnTo>
                  <a:lnTo>
                    <a:pt x="806" y="281"/>
                  </a:lnTo>
                  <a:lnTo>
                    <a:pt x="806" y="281"/>
                  </a:lnTo>
                  <a:lnTo>
                    <a:pt x="806" y="281"/>
                  </a:lnTo>
                  <a:lnTo>
                    <a:pt x="806" y="281"/>
                  </a:lnTo>
                  <a:lnTo>
                    <a:pt x="807" y="279"/>
                  </a:lnTo>
                  <a:lnTo>
                    <a:pt x="807" y="279"/>
                  </a:lnTo>
                  <a:lnTo>
                    <a:pt x="807" y="279"/>
                  </a:lnTo>
                  <a:lnTo>
                    <a:pt x="807" y="279"/>
                  </a:lnTo>
                  <a:lnTo>
                    <a:pt x="807" y="279"/>
                  </a:lnTo>
                  <a:lnTo>
                    <a:pt x="807" y="279"/>
                  </a:lnTo>
                  <a:lnTo>
                    <a:pt x="807" y="279"/>
                  </a:lnTo>
                  <a:lnTo>
                    <a:pt x="809" y="279"/>
                  </a:lnTo>
                  <a:lnTo>
                    <a:pt x="809" y="278"/>
                  </a:lnTo>
                  <a:lnTo>
                    <a:pt x="809" y="278"/>
                  </a:lnTo>
                  <a:lnTo>
                    <a:pt x="809" y="278"/>
                  </a:lnTo>
                  <a:lnTo>
                    <a:pt x="809" y="278"/>
                  </a:lnTo>
                  <a:lnTo>
                    <a:pt x="809" y="278"/>
                  </a:lnTo>
                  <a:lnTo>
                    <a:pt x="809" y="278"/>
                  </a:lnTo>
                  <a:lnTo>
                    <a:pt x="809" y="278"/>
                  </a:lnTo>
                  <a:lnTo>
                    <a:pt x="809" y="276"/>
                  </a:lnTo>
                  <a:lnTo>
                    <a:pt x="809" y="276"/>
                  </a:lnTo>
                  <a:lnTo>
                    <a:pt x="811" y="276"/>
                  </a:lnTo>
                  <a:lnTo>
                    <a:pt x="811" y="276"/>
                  </a:lnTo>
                  <a:lnTo>
                    <a:pt x="811" y="276"/>
                  </a:lnTo>
                  <a:lnTo>
                    <a:pt x="811" y="276"/>
                  </a:lnTo>
                  <a:lnTo>
                    <a:pt x="811" y="276"/>
                  </a:lnTo>
                  <a:lnTo>
                    <a:pt x="811" y="274"/>
                  </a:lnTo>
                  <a:lnTo>
                    <a:pt x="811" y="274"/>
                  </a:lnTo>
                  <a:lnTo>
                    <a:pt x="811" y="274"/>
                  </a:lnTo>
                  <a:lnTo>
                    <a:pt x="811" y="274"/>
                  </a:lnTo>
                  <a:lnTo>
                    <a:pt x="811" y="274"/>
                  </a:lnTo>
                  <a:lnTo>
                    <a:pt x="811" y="274"/>
                  </a:lnTo>
                  <a:lnTo>
                    <a:pt x="811" y="274"/>
                  </a:lnTo>
                  <a:lnTo>
                    <a:pt x="811" y="272"/>
                  </a:lnTo>
                  <a:lnTo>
                    <a:pt x="811" y="272"/>
                  </a:lnTo>
                  <a:lnTo>
                    <a:pt x="811" y="272"/>
                  </a:lnTo>
                  <a:lnTo>
                    <a:pt x="811" y="272"/>
                  </a:lnTo>
                  <a:lnTo>
                    <a:pt x="811" y="272"/>
                  </a:lnTo>
                  <a:lnTo>
                    <a:pt x="811" y="272"/>
                  </a:lnTo>
                  <a:lnTo>
                    <a:pt x="811" y="270"/>
                  </a:lnTo>
                  <a:lnTo>
                    <a:pt x="811" y="270"/>
                  </a:lnTo>
                  <a:lnTo>
                    <a:pt x="811" y="270"/>
                  </a:lnTo>
                  <a:lnTo>
                    <a:pt x="811" y="270"/>
                  </a:lnTo>
                  <a:lnTo>
                    <a:pt x="811" y="270"/>
                  </a:lnTo>
                  <a:lnTo>
                    <a:pt x="811" y="270"/>
                  </a:lnTo>
                  <a:lnTo>
                    <a:pt x="811" y="269"/>
                  </a:lnTo>
                  <a:lnTo>
                    <a:pt x="811" y="269"/>
                  </a:lnTo>
                  <a:lnTo>
                    <a:pt x="811" y="269"/>
                  </a:lnTo>
                  <a:lnTo>
                    <a:pt x="811" y="269"/>
                  </a:lnTo>
                  <a:lnTo>
                    <a:pt x="811" y="269"/>
                  </a:lnTo>
                  <a:lnTo>
                    <a:pt x="811" y="269"/>
                  </a:lnTo>
                  <a:lnTo>
                    <a:pt x="811" y="267"/>
                  </a:lnTo>
                  <a:lnTo>
                    <a:pt x="811" y="267"/>
                  </a:lnTo>
                  <a:lnTo>
                    <a:pt x="811" y="267"/>
                  </a:lnTo>
                  <a:lnTo>
                    <a:pt x="811" y="267"/>
                  </a:lnTo>
                  <a:lnTo>
                    <a:pt x="811" y="267"/>
                  </a:lnTo>
                  <a:lnTo>
                    <a:pt x="811" y="265"/>
                  </a:lnTo>
                  <a:lnTo>
                    <a:pt x="811" y="265"/>
                  </a:lnTo>
                  <a:lnTo>
                    <a:pt x="809" y="265"/>
                  </a:lnTo>
                  <a:lnTo>
                    <a:pt x="809" y="265"/>
                  </a:lnTo>
                  <a:lnTo>
                    <a:pt x="809" y="265"/>
                  </a:lnTo>
                  <a:lnTo>
                    <a:pt x="809" y="263"/>
                  </a:lnTo>
                  <a:lnTo>
                    <a:pt x="813" y="261"/>
                  </a:lnTo>
                  <a:lnTo>
                    <a:pt x="829" y="283"/>
                  </a:lnTo>
                  <a:lnTo>
                    <a:pt x="826" y="285"/>
                  </a:lnTo>
                  <a:lnTo>
                    <a:pt x="826" y="285"/>
                  </a:lnTo>
                  <a:lnTo>
                    <a:pt x="826" y="285"/>
                  </a:lnTo>
                  <a:lnTo>
                    <a:pt x="826" y="285"/>
                  </a:lnTo>
                  <a:lnTo>
                    <a:pt x="824" y="285"/>
                  </a:lnTo>
                  <a:lnTo>
                    <a:pt x="824" y="283"/>
                  </a:lnTo>
                  <a:lnTo>
                    <a:pt x="824" y="283"/>
                  </a:lnTo>
                  <a:lnTo>
                    <a:pt x="824" y="283"/>
                  </a:lnTo>
                  <a:lnTo>
                    <a:pt x="824" y="283"/>
                  </a:lnTo>
                  <a:lnTo>
                    <a:pt x="824" y="283"/>
                  </a:lnTo>
                  <a:lnTo>
                    <a:pt x="822" y="283"/>
                  </a:lnTo>
                  <a:lnTo>
                    <a:pt x="822" y="283"/>
                  </a:lnTo>
                  <a:lnTo>
                    <a:pt x="822" y="283"/>
                  </a:lnTo>
                  <a:lnTo>
                    <a:pt x="822" y="283"/>
                  </a:lnTo>
                  <a:lnTo>
                    <a:pt x="822" y="281"/>
                  </a:lnTo>
                  <a:lnTo>
                    <a:pt x="822" y="281"/>
                  </a:lnTo>
                  <a:lnTo>
                    <a:pt x="822" y="281"/>
                  </a:lnTo>
                  <a:lnTo>
                    <a:pt x="820" y="281"/>
                  </a:lnTo>
                  <a:lnTo>
                    <a:pt x="820" y="281"/>
                  </a:lnTo>
                  <a:lnTo>
                    <a:pt x="820" y="281"/>
                  </a:lnTo>
                  <a:lnTo>
                    <a:pt x="820" y="281"/>
                  </a:lnTo>
                  <a:lnTo>
                    <a:pt x="820" y="281"/>
                  </a:lnTo>
                  <a:lnTo>
                    <a:pt x="820" y="281"/>
                  </a:lnTo>
                  <a:lnTo>
                    <a:pt x="818" y="281"/>
                  </a:lnTo>
                  <a:lnTo>
                    <a:pt x="818" y="281"/>
                  </a:lnTo>
                  <a:lnTo>
                    <a:pt x="818" y="281"/>
                  </a:lnTo>
                  <a:lnTo>
                    <a:pt x="818" y="281"/>
                  </a:lnTo>
                  <a:lnTo>
                    <a:pt x="818" y="281"/>
                  </a:lnTo>
                  <a:lnTo>
                    <a:pt x="818" y="281"/>
                  </a:lnTo>
                  <a:lnTo>
                    <a:pt x="817" y="281"/>
                  </a:lnTo>
                  <a:lnTo>
                    <a:pt x="817" y="281"/>
                  </a:lnTo>
                  <a:lnTo>
                    <a:pt x="817" y="281"/>
                  </a:lnTo>
                  <a:lnTo>
                    <a:pt x="817" y="281"/>
                  </a:lnTo>
                  <a:lnTo>
                    <a:pt x="817" y="281"/>
                  </a:lnTo>
                  <a:lnTo>
                    <a:pt x="817" y="281"/>
                  </a:lnTo>
                  <a:lnTo>
                    <a:pt x="817" y="281"/>
                  </a:lnTo>
                  <a:lnTo>
                    <a:pt x="815" y="281"/>
                  </a:lnTo>
                  <a:lnTo>
                    <a:pt x="815" y="281"/>
                  </a:lnTo>
                  <a:lnTo>
                    <a:pt x="815" y="281"/>
                  </a:lnTo>
                  <a:lnTo>
                    <a:pt x="815" y="281"/>
                  </a:lnTo>
                  <a:lnTo>
                    <a:pt x="815" y="281"/>
                  </a:lnTo>
                  <a:lnTo>
                    <a:pt x="815" y="281"/>
                  </a:lnTo>
                  <a:lnTo>
                    <a:pt x="813" y="281"/>
                  </a:lnTo>
                  <a:lnTo>
                    <a:pt x="813" y="281"/>
                  </a:lnTo>
                  <a:lnTo>
                    <a:pt x="813" y="281"/>
                  </a:lnTo>
                  <a:lnTo>
                    <a:pt x="813" y="281"/>
                  </a:lnTo>
                  <a:lnTo>
                    <a:pt x="813" y="281"/>
                  </a:lnTo>
                  <a:lnTo>
                    <a:pt x="813" y="281"/>
                  </a:lnTo>
                  <a:lnTo>
                    <a:pt x="811" y="281"/>
                  </a:lnTo>
                  <a:lnTo>
                    <a:pt x="811" y="281"/>
                  </a:lnTo>
                  <a:lnTo>
                    <a:pt x="811" y="281"/>
                  </a:lnTo>
                  <a:lnTo>
                    <a:pt x="811" y="281"/>
                  </a:lnTo>
                  <a:lnTo>
                    <a:pt x="811" y="283"/>
                  </a:lnTo>
                  <a:lnTo>
                    <a:pt x="811" y="283"/>
                  </a:lnTo>
                  <a:lnTo>
                    <a:pt x="811" y="283"/>
                  </a:lnTo>
                  <a:lnTo>
                    <a:pt x="809" y="283"/>
                  </a:lnTo>
                  <a:lnTo>
                    <a:pt x="809" y="283"/>
                  </a:lnTo>
                  <a:lnTo>
                    <a:pt x="809" y="283"/>
                  </a:lnTo>
                  <a:lnTo>
                    <a:pt x="809" y="283"/>
                  </a:lnTo>
                  <a:lnTo>
                    <a:pt x="809" y="283"/>
                  </a:lnTo>
                  <a:lnTo>
                    <a:pt x="809" y="283"/>
                  </a:lnTo>
                  <a:lnTo>
                    <a:pt x="807" y="283"/>
                  </a:lnTo>
                  <a:lnTo>
                    <a:pt x="807" y="285"/>
                  </a:lnTo>
                  <a:lnTo>
                    <a:pt x="807" y="285"/>
                  </a:lnTo>
                  <a:lnTo>
                    <a:pt x="807" y="285"/>
                  </a:lnTo>
                  <a:lnTo>
                    <a:pt x="807" y="285"/>
                  </a:lnTo>
                  <a:lnTo>
                    <a:pt x="820" y="303"/>
                  </a:lnTo>
                  <a:lnTo>
                    <a:pt x="820" y="303"/>
                  </a:lnTo>
                  <a:lnTo>
                    <a:pt x="820" y="303"/>
                  </a:lnTo>
                  <a:lnTo>
                    <a:pt x="820" y="303"/>
                  </a:lnTo>
                  <a:lnTo>
                    <a:pt x="820" y="303"/>
                  </a:lnTo>
                  <a:lnTo>
                    <a:pt x="820" y="303"/>
                  </a:lnTo>
                  <a:lnTo>
                    <a:pt x="820" y="303"/>
                  </a:lnTo>
                  <a:lnTo>
                    <a:pt x="820" y="303"/>
                  </a:lnTo>
                  <a:lnTo>
                    <a:pt x="822" y="303"/>
                  </a:lnTo>
                  <a:lnTo>
                    <a:pt x="822" y="303"/>
                  </a:lnTo>
                  <a:lnTo>
                    <a:pt x="822" y="303"/>
                  </a:lnTo>
                  <a:lnTo>
                    <a:pt x="822" y="303"/>
                  </a:lnTo>
                  <a:lnTo>
                    <a:pt x="822" y="303"/>
                  </a:lnTo>
                  <a:lnTo>
                    <a:pt x="822" y="303"/>
                  </a:lnTo>
                  <a:lnTo>
                    <a:pt x="822" y="303"/>
                  </a:lnTo>
                  <a:lnTo>
                    <a:pt x="822" y="305"/>
                  </a:lnTo>
                  <a:lnTo>
                    <a:pt x="822" y="305"/>
                  </a:lnTo>
                  <a:lnTo>
                    <a:pt x="822" y="305"/>
                  </a:lnTo>
                  <a:lnTo>
                    <a:pt x="822" y="305"/>
                  </a:lnTo>
                  <a:lnTo>
                    <a:pt x="822" y="305"/>
                  </a:lnTo>
                  <a:lnTo>
                    <a:pt x="822" y="305"/>
                  </a:lnTo>
                  <a:lnTo>
                    <a:pt x="822" y="305"/>
                  </a:lnTo>
                  <a:lnTo>
                    <a:pt x="822"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7" y="305"/>
                  </a:lnTo>
                  <a:lnTo>
                    <a:pt x="827" y="305"/>
                  </a:lnTo>
                  <a:lnTo>
                    <a:pt x="827" y="305"/>
                  </a:lnTo>
                  <a:lnTo>
                    <a:pt x="827" y="305"/>
                  </a:lnTo>
                  <a:lnTo>
                    <a:pt x="827" y="305"/>
                  </a:lnTo>
                  <a:lnTo>
                    <a:pt x="827" y="305"/>
                  </a:lnTo>
                  <a:lnTo>
                    <a:pt x="827" y="303"/>
                  </a:lnTo>
                  <a:lnTo>
                    <a:pt x="827" y="303"/>
                  </a:lnTo>
                  <a:lnTo>
                    <a:pt x="829" y="303"/>
                  </a:lnTo>
                  <a:lnTo>
                    <a:pt x="829" y="303"/>
                  </a:lnTo>
                  <a:lnTo>
                    <a:pt x="829" y="303"/>
                  </a:lnTo>
                  <a:lnTo>
                    <a:pt x="829" y="303"/>
                  </a:lnTo>
                  <a:lnTo>
                    <a:pt x="829" y="303"/>
                  </a:lnTo>
                  <a:lnTo>
                    <a:pt x="829" y="303"/>
                  </a:lnTo>
                  <a:lnTo>
                    <a:pt x="831" y="301"/>
                  </a:lnTo>
                  <a:lnTo>
                    <a:pt x="831" y="301"/>
                  </a:lnTo>
                  <a:lnTo>
                    <a:pt x="831" y="301"/>
                  </a:lnTo>
                  <a:lnTo>
                    <a:pt x="831" y="301"/>
                  </a:lnTo>
                  <a:lnTo>
                    <a:pt x="833" y="301"/>
                  </a:lnTo>
                  <a:lnTo>
                    <a:pt x="833" y="299"/>
                  </a:lnTo>
                  <a:lnTo>
                    <a:pt x="833" y="299"/>
                  </a:lnTo>
                  <a:lnTo>
                    <a:pt x="833" y="299"/>
                  </a:lnTo>
                  <a:lnTo>
                    <a:pt x="833" y="299"/>
                  </a:lnTo>
                  <a:lnTo>
                    <a:pt x="835" y="298"/>
                  </a:lnTo>
                  <a:lnTo>
                    <a:pt x="835" y="298"/>
                  </a:lnTo>
                  <a:lnTo>
                    <a:pt x="835" y="298"/>
                  </a:lnTo>
                  <a:lnTo>
                    <a:pt x="835" y="298"/>
                  </a:lnTo>
                  <a:lnTo>
                    <a:pt x="835" y="298"/>
                  </a:lnTo>
                  <a:lnTo>
                    <a:pt x="835" y="296"/>
                  </a:lnTo>
                  <a:lnTo>
                    <a:pt x="836" y="296"/>
                  </a:lnTo>
                  <a:lnTo>
                    <a:pt x="836" y="296"/>
                  </a:lnTo>
                  <a:lnTo>
                    <a:pt x="836" y="296"/>
                  </a:lnTo>
                  <a:lnTo>
                    <a:pt x="836" y="294"/>
                  </a:lnTo>
                  <a:lnTo>
                    <a:pt x="836" y="294"/>
                  </a:lnTo>
                  <a:lnTo>
                    <a:pt x="836" y="294"/>
                  </a:lnTo>
                  <a:lnTo>
                    <a:pt x="836" y="294"/>
                  </a:lnTo>
                  <a:lnTo>
                    <a:pt x="838" y="292"/>
                  </a:lnTo>
                  <a:lnTo>
                    <a:pt x="838" y="292"/>
                  </a:lnTo>
                  <a:lnTo>
                    <a:pt x="838" y="292"/>
                  </a:lnTo>
                  <a:lnTo>
                    <a:pt x="838" y="292"/>
                  </a:lnTo>
                  <a:lnTo>
                    <a:pt x="838" y="292"/>
                  </a:lnTo>
                  <a:lnTo>
                    <a:pt x="838" y="290"/>
                  </a:lnTo>
                  <a:lnTo>
                    <a:pt x="838" y="290"/>
                  </a:lnTo>
                  <a:lnTo>
                    <a:pt x="838" y="290"/>
                  </a:lnTo>
                  <a:lnTo>
                    <a:pt x="838" y="288"/>
                  </a:lnTo>
                  <a:lnTo>
                    <a:pt x="838" y="288"/>
                  </a:lnTo>
                  <a:lnTo>
                    <a:pt x="838" y="288"/>
                  </a:lnTo>
                  <a:lnTo>
                    <a:pt x="838" y="288"/>
                  </a:lnTo>
                  <a:lnTo>
                    <a:pt x="838" y="287"/>
                  </a:lnTo>
                  <a:lnTo>
                    <a:pt x="838" y="287"/>
                  </a:lnTo>
                  <a:lnTo>
                    <a:pt x="840" y="287"/>
                  </a:lnTo>
                  <a:lnTo>
                    <a:pt x="840" y="287"/>
                  </a:lnTo>
                  <a:lnTo>
                    <a:pt x="840" y="285"/>
                  </a:lnTo>
                  <a:lnTo>
                    <a:pt x="840" y="285"/>
                  </a:lnTo>
                  <a:lnTo>
                    <a:pt x="840" y="285"/>
                  </a:lnTo>
                  <a:lnTo>
                    <a:pt x="840" y="283"/>
                  </a:lnTo>
                  <a:lnTo>
                    <a:pt x="840" y="283"/>
                  </a:lnTo>
                  <a:lnTo>
                    <a:pt x="840" y="283"/>
                  </a:lnTo>
                  <a:lnTo>
                    <a:pt x="840" y="283"/>
                  </a:lnTo>
                  <a:lnTo>
                    <a:pt x="838" y="281"/>
                  </a:lnTo>
                  <a:lnTo>
                    <a:pt x="838" y="281"/>
                  </a:lnTo>
                  <a:lnTo>
                    <a:pt x="838" y="281"/>
                  </a:lnTo>
                  <a:lnTo>
                    <a:pt x="838" y="279"/>
                  </a:lnTo>
                  <a:lnTo>
                    <a:pt x="838" y="279"/>
                  </a:lnTo>
                  <a:lnTo>
                    <a:pt x="838" y="279"/>
                  </a:lnTo>
                  <a:lnTo>
                    <a:pt x="838" y="279"/>
                  </a:lnTo>
                  <a:lnTo>
                    <a:pt x="838" y="278"/>
                  </a:lnTo>
                  <a:lnTo>
                    <a:pt x="838" y="278"/>
                  </a:lnTo>
                  <a:lnTo>
                    <a:pt x="838" y="278"/>
                  </a:lnTo>
                  <a:lnTo>
                    <a:pt x="838" y="276"/>
                  </a:lnTo>
                  <a:lnTo>
                    <a:pt x="838" y="276"/>
                  </a:lnTo>
                  <a:lnTo>
                    <a:pt x="838" y="276"/>
                  </a:lnTo>
                  <a:lnTo>
                    <a:pt x="838" y="274"/>
                  </a:lnTo>
                  <a:lnTo>
                    <a:pt x="838" y="274"/>
                  </a:lnTo>
                  <a:lnTo>
                    <a:pt x="836" y="274"/>
                  </a:lnTo>
                  <a:lnTo>
                    <a:pt x="836" y="272"/>
                  </a:lnTo>
                  <a:lnTo>
                    <a:pt x="836" y="272"/>
                  </a:lnTo>
                  <a:lnTo>
                    <a:pt x="836" y="272"/>
                  </a:lnTo>
                  <a:lnTo>
                    <a:pt x="840" y="269"/>
                  </a:lnTo>
                  <a:lnTo>
                    <a:pt x="854" y="290"/>
                  </a:lnTo>
                  <a:lnTo>
                    <a:pt x="807" y="325"/>
                  </a:lnTo>
                  <a:lnTo>
                    <a:pt x="804" y="323"/>
                  </a:lnTo>
                  <a:lnTo>
                    <a:pt x="804" y="323"/>
                  </a:lnTo>
                  <a:lnTo>
                    <a:pt x="806" y="323"/>
                  </a:lnTo>
                  <a:lnTo>
                    <a:pt x="806" y="321"/>
                  </a:lnTo>
                  <a:lnTo>
                    <a:pt x="806" y="321"/>
                  </a:lnTo>
                  <a:lnTo>
                    <a:pt x="806" y="321"/>
                  </a:lnTo>
                  <a:lnTo>
                    <a:pt x="807" y="321"/>
                  </a:lnTo>
                  <a:lnTo>
                    <a:pt x="807" y="321"/>
                  </a:lnTo>
                  <a:lnTo>
                    <a:pt x="807" y="321"/>
                  </a:lnTo>
                  <a:lnTo>
                    <a:pt x="807" y="321"/>
                  </a:lnTo>
                  <a:lnTo>
                    <a:pt x="807" y="319"/>
                  </a:lnTo>
                  <a:lnTo>
                    <a:pt x="807" y="319"/>
                  </a:lnTo>
                  <a:lnTo>
                    <a:pt x="807" y="319"/>
                  </a:lnTo>
                  <a:lnTo>
                    <a:pt x="807" y="319"/>
                  </a:lnTo>
                  <a:lnTo>
                    <a:pt x="807" y="319"/>
                  </a:lnTo>
                  <a:lnTo>
                    <a:pt x="807" y="319"/>
                  </a:lnTo>
                  <a:lnTo>
                    <a:pt x="807" y="319"/>
                  </a:lnTo>
                  <a:lnTo>
                    <a:pt x="807" y="319"/>
                  </a:lnTo>
                  <a:lnTo>
                    <a:pt x="809" y="319"/>
                  </a:lnTo>
                  <a:lnTo>
                    <a:pt x="809" y="319"/>
                  </a:lnTo>
                  <a:lnTo>
                    <a:pt x="809" y="319"/>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2"/>
                  </a:lnTo>
                  <a:lnTo>
                    <a:pt x="809" y="312"/>
                  </a:lnTo>
                  <a:lnTo>
                    <a:pt x="807" y="312"/>
                  </a:lnTo>
                  <a:lnTo>
                    <a:pt x="807" y="312"/>
                  </a:lnTo>
                  <a:lnTo>
                    <a:pt x="807" y="312"/>
                  </a:lnTo>
                  <a:lnTo>
                    <a:pt x="807" y="312"/>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4"/>
                  </a:lnTo>
                  <a:lnTo>
                    <a:pt x="780"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5" y="274"/>
                  </a:lnTo>
                  <a:lnTo>
                    <a:pt x="775" y="274"/>
                  </a:lnTo>
                  <a:lnTo>
                    <a:pt x="775" y="274"/>
                  </a:lnTo>
                  <a:lnTo>
                    <a:pt x="775" y="274"/>
                  </a:lnTo>
                  <a:lnTo>
                    <a:pt x="775" y="274"/>
                  </a:lnTo>
                  <a:lnTo>
                    <a:pt x="775" y="274"/>
                  </a:lnTo>
                  <a:lnTo>
                    <a:pt x="775" y="274"/>
                  </a:lnTo>
                  <a:lnTo>
                    <a:pt x="775" y="274"/>
                  </a:lnTo>
                  <a:lnTo>
                    <a:pt x="775" y="274"/>
                  </a:lnTo>
                  <a:lnTo>
                    <a:pt x="775" y="274"/>
                  </a:lnTo>
                  <a:lnTo>
                    <a:pt x="773" y="274"/>
                  </a:lnTo>
                  <a:lnTo>
                    <a:pt x="773" y="274"/>
                  </a:lnTo>
                  <a:lnTo>
                    <a:pt x="773" y="274"/>
                  </a:lnTo>
                  <a:lnTo>
                    <a:pt x="773" y="274"/>
                  </a:lnTo>
                  <a:lnTo>
                    <a:pt x="773" y="274"/>
                  </a:lnTo>
                  <a:lnTo>
                    <a:pt x="773" y="274"/>
                  </a:lnTo>
                  <a:lnTo>
                    <a:pt x="773" y="274"/>
                  </a:lnTo>
                  <a:lnTo>
                    <a:pt x="773" y="276"/>
                  </a:lnTo>
                  <a:lnTo>
                    <a:pt x="773" y="276"/>
                  </a:lnTo>
                  <a:lnTo>
                    <a:pt x="771" y="276"/>
                  </a:lnTo>
                  <a:lnTo>
                    <a:pt x="771" y="276"/>
                  </a:lnTo>
                  <a:lnTo>
                    <a:pt x="771" y="276"/>
                  </a:lnTo>
                  <a:lnTo>
                    <a:pt x="771" y="276"/>
                  </a:lnTo>
                  <a:lnTo>
                    <a:pt x="770" y="276"/>
                  </a:lnTo>
                  <a:lnTo>
                    <a:pt x="770" y="278"/>
                  </a:lnTo>
                  <a:lnTo>
                    <a:pt x="768" y="274"/>
                  </a:lnTo>
                  <a:lnTo>
                    <a:pt x="813" y="240"/>
                  </a:lnTo>
                  <a:close/>
                  <a:moveTo>
                    <a:pt x="712" y="310"/>
                  </a:moveTo>
                  <a:lnTo>
                    <a:pt x="710" y="307"/>
                  </a:lnTo>
                  <a:lnTo>
                    <a:pt x="739" y="292"/>
                  </a:lnTo>
                  <a:lnTo>
                    <a:pt x="739" y="294"/>
                  </a:lnTo>
                  <a:lnTo>
                    <a:pt x="739" y="294"/>
                  </a:lnTo>
                  <a:lnTo>
                    <a:pt x="739" y="294"/>
                  </a:lnTo>
                  <a:lnTo>
                    <a:pt x="739" y="296"/>
                  </a:lnTo>
                  <a:lnTo>
                    <a:pt x="739" y="296"/>
                  </a:lnTo>
                  <a:lnTo>
                    <a:pt x="737" y="296"/>
                  </a:lnTo>
                  <a:lnTo>
                    <a:pt x="737" y="296"/>
                  </a:lnTo>
                  <a:lnTo>
                    <a:pt x="737" y="296"/>
                  </a:lnTo>
                  <a:lnTo>
                    <a:pt x="737" y="296"/>
                  </a:lnTo>
                  <a:lnTo>
                    <a:pt x="737" y="296"/>
                  </a:lnTo>
                  <a:lnTo>
                    <a:pt x="735" y="298"/>
                  </a:lnTo>
                  <a:lnTo>
                    <a:pt x="735" y="298"/>
                  </a:lnTo>
                  <a:lnTo>
                    <a:pt x="735" y="298"/>
                  </a:lnTo>
                  <a:lnTo>
                    <a:pt x="735" y="298"/>
                  </a:lnTo>
                  <a:lnTo>
                    <a:pt x="735" y="298"/>
                  </a:lnTo>
                  <a:lnTo>
                    <a:pt x="735" y="298"/>
                  </a:lnTo>
                  <a:lnTo>
                    <a:pt x="735" y="298"/>
                  </a:lnTo>
                  <a:lnTo>
                    <a:pt x="733" y="298"/>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5" y="303"/>
                  </a:lnTo>
                  <a:lnTo>
                    <a:pt x="735" y="303"/>
                  </a:lnTo>
                  <a:lnTo>
                    <a:pt x="735" y="303"/>
                  </a:lnTo>
                  <a:lnTo>
                    <a:pt x="735" y="303"/>
                  </a:lnTo>
                  <a:lnTo>
                    <a:pt x="735" y="303"/>
                  </a:lnTo>
                  <a:lnTo>
                    <a:pt x="735" y="303"/>
                  </a:lnTo>
                  <a:lnTo>
                    <a:pt x="737" y="305"/>
                  </a:lnTo>
                  <a:lnTo>
                    <a:pt x="737" y="305"/>
                  </a:lnTo>
                  <a:lnTo>
                    <a:pt x="739" y="307"/>
                  </a:lnTo>
                  <a:lnTo>
                    <a:pt x="741" y="308"/>
                  </a:lnTo>
                  <a:lnTo>
                    <a:pt x="742" y="310"/>
                  </a:lnTo>
                  <a:lnTo>
                    <a:pt x="744" y="312"/>
                  </a:lnTo>
                  <a:lnTo>
                    <a:pt x="748" y="316"/>
                  </a:lnTo>
                  <a:lnTo>
                    <a:pt x="750" y="317"/>
                  </a:lnTo>
                  <a:lnTo>
                    <a:pt x="753" y="321"/>
                  </a:lnTo>
                  <a:lnTo>
                    <a:pt x="757" y="323"/>
                  </a:lnTo>
                  <a:lnTo>
                    <a:pt x="761" y="327"/>
                  </a:lnTo>
                  <a:lnTo>
                    <a:pt x="764" y="330"/>
                  </a:lnTo>
                  <a:lnTo>
                    <a:pt x="764" y="330"/>
                  </a:lnTo>
                  <a:lnTo>
                    <a:pt x="764" y="330"/>
                  </a:lnTo>
                  <a:lnTo>
                    <a:pt x="764" y="328"/>
                  </a:lnTo>
                  <a:lnTo>
                    <a:pt x="764" y="327"/>
                  </a:lnTo>
                  <a:lnTo>
                    <a:pt x="764" y="325"/>
                  </a:lnTo>
                  <a:lnTo>
                    <a:pt x="764" y="323"/>
                  </a:lnTo>
                  <a:lnTo>
                    <a:pt x="764" y="323"/>
                  </a:lnTo>
                  <a:lnTo>
                    <a:pt x="762" y="319"/>
                  </a:lnTo>
                  <a:lnTo>
                    <a:pt x="762" y="314"/>
                  </a:lnTo>
                  <a:lnTo>
                    <a:pt x="761" y="310"/>
                  </a:lnTo>
                  <a:lnTo>
                    <a:pt x="761" y="307"/>
                  </a:lnTo>
                  <a:lnTo>
                    <a:pt x="761" y="305"/>
                  </a:lnTo>
                  <a:lnTo>
                    <a:pt x="761" y="301"/>
                  </a:lnTo>
                  <a:lnTo>
                    <a:pt x="759" y="299"/>
                  </a:lnTo>
                  <a:lnTo>
                    <a:pt x="759" y="298"/>
                  </a:lnTo>
                  <a:lnTo>
                    <a:pt x="759" y="296"/>
                  </a:lnTo>
                  <a:lnTo>
                    <a:pt x="759" y="296"/>
                  </a:lnTo>
                  <a:lnTo>
                    <a:pt x="759" y="294"/>
                  </a:lnTo>
                  <a:lnTo>
                    <a:pt x="759" y="294"/>
                  </a:lnTo>
                  <a:lnTo>
                    <a:pt x="759" y="292"/>
                  </a:lnTo>
                  <a:lnTo>
                    <a:pt x="759" y="292"/>
                  </a:lnTo>
                  <a:lnTo>
                    <a:pt x="759" y="292"/>
                  </a:lnTo>
                  <a:lnTo>
                    <a:pt x="759"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88"/>
                  </a:lnTo>
                  <a:lnTo>
                    <a:pt x="757" y="288"/>
                  </a:lnTo>
                  <a:lnTo>
                    <a:pt x="757" y="288"/>
                  </a:lnTo>
                  <a:lnTo>
                    <a:pt x="757" y="288"/>
                  </a:lnTo>
                  <a:lnTo>
                    <a:pt x="757" y="288"/>
                  </a:lnTo>
                  <a:lnTo>
                    <a:pt x="757"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2" y="288"/>
                  </a:lnTo>
                  <a:lnTo>
                    <a:pt x="752" y="288"/>
                  </a:lnTo>
                  <a:lnTo>
                    <a:pt x="752" y="288"/>
                  </a:lnTo>
                  <a:lnTo>
                    <a:pt x="752" y="288"/>
                  </a:lnTo>
                  <a:lnTo>
                    <a:pt x="752" y="288"/>
                  </a:lnTo>
                  <a:lnTo>
                    <a:pt x="750" y="288"/>
                  </a:lnTo>
                  <a:lnTo>
                    <a:pt x="750" y="288"/>
                  </a:lnTo>
                  <a:lnTo>
                    <a:pt x="750" y="288"/>
                  </a:lnTo>
                  <a:lnTo>
                    <a:pt x="750" y="288"/>
                  </a:lnTo>
                  <a:lnTo>
                    <a:pt x="750" y="288"/>
                  </a:lnTo>
                  <a:lnTo>
                    <a:pt x="748" y="290"/>
                  </a:lnTo>
                  <a:lnTo>
                    <a:pt x="748" y="290"/>
                  </a:lnTo>
                  <a:lnTo>
                    <a:pt x="746" y="287"/>
                  </a:lnTo>
                  <a:lnTo>
                    <a:pt x="764" y="276"/>
                  </a:lnTo>
                  <a:lnTo>
                    <a:pt x="766" y="279"/>
                  </a:lnTo>
                  <a:lnTo>
                    <a:pt x="766" y="279"/>
                  </a:lnTo>
                  <a:lnTo>
                    <a:pt x="766" y="279"/>
                  </a:lnTo>
                  <a:lnTo>
                    <a:pt x="766" y="279"/>
                  </a:lnTo>
                  <a:lnTo>
                    <a:pt x="766" y="279"/>
                  </a:lnTo>
                  <a:lnTo>
                    <a:pt x="766" y="279"/>
                  </a:lnTo>
                  <a:lnTo>
                    <a:pt x="764" y="281"/>
                  </a:lnTo>
                  <a:lnTo>
                    <a:pt x="764" y="281"/>
                  </a:lnTo>
                  <a:lnTo>
                    <a:pt x="764" y="281"/>
                  </a:lnTo>
                  <a:lnTo>
                    <a:pt x="764" y="281"/>
                  </a:lnTo>
                  <a:lnTo>
                    <a:pt x="764" y="281"/>
                  </a:lnTo>
                  <a:lnTo>
                    <a:pt x="764" y="281"/>
                  </a:lnTo>
                  <a:lnTo>
                    <a:pt x="764" y="283"/>
                  </a:lnTo>
                  <a:lnTo>
                    <a:pt x="764" y="283"/>
                  </a:lnTo>
                  <a:lnTo>
                    <a:pt x="762" y="283"/>
                  </a:lnTo>
                  <a:lnTo>
                    <a:pt x="762" y="283"/>
                  </a:lnTo>
                  <a:lnTo>
                    <a:pt x="762" y="283"/>
                  </a:lnTo>
                  <a:lnTo>
                    <a:pt x="762" y="283"/>
                  </a:lnTo>
                  <a:lnTo>
                    <a:pt x="762" y="285"/>
                  </a:lnTo>
                  <a:lnTo>
                    <a:pt x="762" y="285"/>
                  </a:lnTo>
                  <a:lnTo>
                    <a:pt x="762" y="285"/>
                  </a:lnTo>
                  <a:lnTo>
                    <a:pt x="762" y="285"/>
                  </a:lnTo>
                  <a:lnTo>
                    <a:pt x="762" y="285"/>
                  </a:lnTo>
                  <a:lnTo>
                    <a:pt x="762" y="285"/>
                  </a:lnTo>
                  <a:lnTo>
                    <a:pt x="762" y="287"/>
                  </a:lnTo>
                  <a:lnTo>
                    <a:pt x="762" y="287"/>
                  </a:lnTo>
                  <a:lnTo>
                    <a:pt x="762" y="287"/>
                  </a:lnTo>
                  <a:lnTo>
                    <a:pt x="762" y="287"/>
                  </a:lnTo>
                  <a:lnTo>
                    <a:pt x="762" y="287"/>
                  </a:lnTo>
                  <a:lnTo>
                    <a:pt x="762" y="287"/>
                  </a:lnTo>
                  <a:lnTo>
                    <a:pt x="762" y="288"/>
                  </a:lnTo>
                  <a:lnTo>
                    <a:pt x="762" y="288"/>
                  </a:lnTo>
                  <a:lnTo>
                    <a:pt x="762" y="288"/>
                  </a:lnTo>
                  <a:lnTo>
                    <a:pt x="762" y="288"/>
                  </a:lnTo>
                  <a:lnTo>
                    <a:pt x="771" y="346"/>
                  </a:lnTo>
                  <a:lnTo>
                    <a:pt x="766" y="350"/>
                  </a:lnTo>
                  <a:lnTo>
                    <a:pt x="723" y="312"/>
                  </a:lnTo>
                  <a:lnTo>
                    <a:pt x="723" y="312"/>
                  </a:lnTo>
                  <a:lnTo>
                    <a:pt x="723" y="312"/>
                  </a:lnTo>
                  <a:lnTo>
                    <a:pt x="723" y="310"/>
                  </a:lnTo>
                  <a:lnTo>
                    <a:pt x="723" y="310"/>
                  </a:lnTo>
                  <a:lnTo>
                    <a:pt x="721" y="310"/>
                  </a:lnTo>
                  <a:lnTo>
                    <a:pt x="721" y="310"/>
                  </a:lnTo>
                  <a:lnTo>
                    <a:pt x="721" y="310"/>
                  </a:lnTo>
                  <a:lnTo>
                    <a:pt x="721" y="310"/>
                  </a:lnTo>
                  <a:lnTo>
                    <a:pt x="721" y="310"/>
                  </a:lnTo>
                  <a:lnTo>
                    <a:pt x="721" y="310"/>
                  </a:lnTo>
                  <a:lnTo>
                    <a:pt x="721" y="310"/>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4" y="308"/>
                  </a:lnTo>
                  <a:lnTo>
                    <a:pt x="714" y="308"/>
                  </a:lnTo>
                  <a:lnTo>
                    <a:pt x="714" y="308"/>
                  </a:lnTo>
                  <a:lnTo>
                    <a:pt x="714" y="308"/>
                  </a:lnTo>
                  <a:lnTo>
                    <a:pt x="714" y="308"/>
                  </a:lnTo>
                  <a:lnTo>
                    <a:pt x="714" y="310"/>
                  </a:lnTo>
                  <a:lnTo>
                    <a:pt x="714" y="310"/>
                  </a:lnTo>
                  <a:lnTo>
                    <a:pt x="714" y="310"/>
                  </a:lnTo>
                  <a:lnTo>
                    <a:pt x="714" y="310"/>
                  </a:lnTo>
                  <a:lnTo>
                    <a:pt x="712" y="310"/>
                  </a:lnTo>
                  <a:close/>
                  <a:moveTo>
                    <a:pt x="546" y="352"/>
                  </a:moveTo>
                  <a:lnTo>
                    <a:pt x="578" y="346"/>
                  </a:lnTo>
                  <a:lnTo>
                    <a:pt x="578" y="350"/>
                  </a:lnTo>
                  <a:lnTo>
                    <a:pt x="578" y="350"/>
                  </a:lnTo>
                  <a:lnTo>
                    <a:pt x="578" y="350"/>
                  </a:lnTo>
                  <a:lnTo>
                    <a:pt x="576" y="350"/>
                  </a:lnTo>
                  <a:lnTo>
                    <a:pt x="576" y="350"/>
                  </a:lnTo>
                  <a:lnTo>
                    <a:pt x="576" y="350"/>
                  </a:lnTo>
                  <a:lnTo>
                    <a:pt x="575" y="350"/>
                  </a:lnTo>
                  <a:lnTo>
                    <a:pt x="575" y="350"/>
                  </a:lnTo>
                  <a:lnTo>
                    <a:pt x="575" y="350"/>
                  </a:lnTo>
                  <a:lnTo>
                    <a:pt x="575" y="350"/>
                  </a:lnTo>
                  <a:lnTo>
                    <a:pt x="575" y="350"/>
                  </a:lnTo>
                  <a:lnTo>
                    <a:pt x="575" y="350"/>
                  </a:lnTo>
                  <a:lnTo>
                    <a:pt x="575" y="350"/>
                  </a:lnTo>
                  <a:lnTo>
                    <a:pt x="573" y="352"/>
                  </a:lnTo>
                  <a:lnTo>
                    <a:pt x="573" y="352"/>
                  </a:lnTo>
                  <a:lnTo>
                    <a:pt x="573" y="352"/>
                  </a:lnTo>
                  <a:lnTo>
                    <a:pt x="573" y="352"/>
                  </a:lnTo>
                  <a:lnTo>
                    <a:pt x="573" y="352"/>
                  </a:lnTo>
                  <a:lnTo>
                    <a:pt x="573" y="352"/>
                  </a:lnTo>
                  <a:lnTo>
                    <a:pt x="573" y="352"/>
                  </a:lnTo>
                  <a:lnTo>
                    <a:pt x="573" y="352"/>
                  </a:lnTo>
                  <a:lnTo>
                    <a:pt x="573" y="352"/>
                  </a:lnTo>
                  <a:lnTo>
                    <a:pt x="571" y="352"/>
                  </a:lnTo>
                  <a:lnTo>
                    <a:pt x="571" y="352"/>
                  </a:lnTo>
                  <a:lnTo>
                    <a:pt x="571" y="352"/>
                  </a:lnTo>
                  <a:lnTo>
                    <a:pt x="571" y="352"/>
                  </a:lnTo>
                  <a:lnTo>
                    <a:pt x="571" y="352"/>
                  </a:lnTo>
                  <a:lnTo>
                    <a:pt x="571" y="352"/>
                  </a:lnTo>
                  <a:lnTo>
                    <a:pt x="571" y="352"/>
                  </a:lnTo>
                  <a:lnTo>
                    <a:pt x="571" y="352"/>
                  </a:lnTo>
                  <a:lnTo>
                    <a:pt x="571" y="352"/>
                  </a:lnTo>
                  <a:lnTo>
                    <a:pt x="571" y="354"/>
                  </a:lnTo>
                  <a:lnTo>
                    <a:pt x="571" y="354"/>
                  </a:lnTo>
                  <a:lnTo>
                    <a:pt x="571" y="354"/>
                  </a:lnTo>
                  <a:lnTo>
                    <a:pt x="571" y="354"/>
                  </a:lnTo>
                  <a:lnTo>
                    <a:pt x="571" y="354"/>
                  </a:lnTo>
                  <a:lnTo>
                    <a:pt x="569" y="354"/>
                  </a:lnTo>
                  <a:lnTo>
                    <a:pt x="569" y="354"/>
                  </a:lnTo>
                  <a:lnTo>
                    <a:pt x="569" y="354"/>
                  </a:lnTo>
                  <a:lnTo>
                    <a:pt x="569" y="354"/>
                  </a:lnTo>
                  <a:lnTo>
                    <a:pt x="569" y="354"/>
                  </a:lnTo>
                  <a:lnTo>
                    <a:pt x="569" y="354"/>
                  </a:lnTo>
                  <a:lnTo>
                    <a:pt x="569" y="354"/>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7"/>
                  </a:lnTo>
                  <a:lnTo>
                    <a:pt x="569" y="357"/>
                  </a:lnTo>
                  <a:lnTo>
                    <a:pt x="569" y="357"/>
                  </a:lnTo>
                  <a:lnTo>
                    <a:pt x="569" y="357"/>
                  </a:lnTo>
                  <a:lnTo>
                    <a:pt x="569" y="357"/>
                  </a:lnTo>
                  <a:lnTo>
                    <a:pt x="569" y="357"/>
                  </a:lnTo>
                  <a:lnTo>
                    <a:pt x="569" y="357"/>
                  </a:lnTo>
                  <a:lnTo>
                    <a:pt x="575" y="395"/>
                  </a:lnTo>
                  <a:lnTo>
                    <a:pt x="575" y="395"/>
                  </a:lnTo>
                  <a:lnTo>
                    <a:pt x="575" y="395"/>
                  </a:lnTo>
                  <a:lnTo>
                    <a:pt x="575" y="397"/>
                  </a:lnTo>
                  <a:lnTo>
                    <a:pt x="575" y="397"/>
                  </a:lnTo>
                  <a:lnTo>
                    <a:pt x="575" y="397"/>
                  </a:lnTo>
                  <a:lnTo>
                    <a:pt x="576" y="397"/>
                  </a:lnTo>
                  <a:lnTo>
                    <a:pt x="576" y="397"/>
                  </a:lnTo>
                  <a:lnTo>
                    <a:pt x="576" y="399"/>
                  </a:lnTo>
                  <a:lnTo>
                    <a:pt x="576" y="399"/>
                  </a:lnTo>
                  <a:lnTo>
                    <a:pt x="576" y="399"/>
                  </a:lnTo>
                  <a:lnTo>
                    <a:pt x="576" y="399"/>
                  </a:lnTo>
                  <a:lnTo>
                    <a:pt x="576" y="399"/>
                  </a:lnTo>
                  <a:lnTo>
                    <a:pt x="576" y="399"/>
                  </a:lnTo>
                  <a:lnTo>
                    <a:pt x="576" y="401"/>
                  </a:lnTo>
                  <a:lnTo>
                    <a:pt x="576" y="401"/>
                  </a:lnTo>
                  <a:lnTo>
                    <a:pt x="576" y="401"/>
                  </a:lnTo>
                  <a:lnTo>
                    <a:pt x="576" y="401"/>
                  </a:lnTo>
                  <a:lnTo>
                    <a:pt x="576" y="401"/>
                  </a:lnTo>
                  <a:lnTo>
                    <a:pt x="578" y="401"/>
                  </a:lnTo>
                  <a:lnTo>
                    <a:pt x="578" y="401"/>
                  </a:lnTo>
                  <a:lnTo>
                    <a:pt x="578" y="403"/>
                  </a:lnTo>
                  <a:lnTo>
                    <a:pt x="578" y="403"/>
                  </a:lnTo>
                  <a:lnTo>
                    <a:pt x="578" y="403"/>
                  </a:lnTo>
                  <a:lnTo>
                    <a:pt x="578" y="403"/>
                  </a:lnTo>
                  <a:lnTo>
                    <a:pt x="578" y="403"/>
                  </a:lnTo>
                  <a:lnTo>
                    <a:pt x="578" y="403"/>
                  </a:lnTo>
                  <a:lnTo>
                    <a:pt x="578" y="403"/>
                  </a:lnTo>
                  <a:lnTo>
                    <a:pt x="578" y="403"/>
                  </a:lnTo>
                  <a:lnTo>
                    <a:pt x="580" y="404"/>
                  </a:lnTo>
                  <a:lnTo>
                    <a:pt x="580" y="404"/>
                  </a:lnTo>
                  <a:lnTo>
                    <a:pt x="580" y="404"/>
                  </a:lnTo>
                  <a:lnTo>
                    <a:pt x="580" y="404"/>
                  </a:lnTo>
                  <a:lnTo>
                    <a:pt x="580" y="404"/>
                  </a:lnTo>
                  <a:lnTo>
                    <a:pt x="580" y="404"/>
                  </a:lnTo>
                  <a:lnTo>
                    <a:pt x="580" y="404"/>
                  </a:lnTo>
                  <a:lnTo>
                    <a:pt x="580" y="404"/>
                  </a:lnTo>
                  <a:lnTo>
                    <a:pt x="582" y="404"/>
                  </a:lnTo>
                  <a:lnTo>
                    <a:pt x="582" y="404"/>
                  </a:lnTo>
                  <a:lnTo>
                    <a:pt x="582" y="404"/>
                  </a:lnTo>
                  <a:lnTo>
                    <a:pt x="582" y="406"/>
                  </a:lnTo>
                  <a:lnTo>
                    <a:pt x="582" y="406"/>
                  </a:lnTo>
                  <a:lnTo>
                    <a:pt x="582" y="406"/>
                  </a:lnTo>
                  <a:lnTo>
                    <a:pt x="582" y="406"/>
                  </a:lnTo>
                  <a:lnTo>
                    <a:pt x="584" y="406"/>
                  </a:lnTo>
                  <a:lnTo>
                    <a:pt x="584" y="406"/>
                  </a:lnTo>
                  <a:lnTo>
                    <a:pt x="584" y="406"/>
                  </a:lnTo>
                  <a:lnTo>
                    <a:pt x="584" y="406"/>
                  </a:lnTo>
                  <a:lnTo>
                    <a:pt x="584" y="406"/>
                  </a:lnTo>
                  <a:lnTo>
                    <a:pt x="584" y="406"/>
                  </a:lnTo>
                  <a:lnTo>
                    <a:pt x="585" y="406"/>
                  </a:lnTo>
                  <a:lnTo>
                    <a:pt x="585" y="406"/>
                  </a:lnTo>
                  <a:lnTo>
                    <a:pt x="585" y="406"/>
                  </a:lnTo>
                  <a:lnTo>
                    <a:pt x="585" y="406"/>
                  </a:lnTo>
                  <a:lnTo>
                    <a:pt x="585" y="406"/>
                  </a:lnTo>
                  <a:lnTo>
                    <a:pt x="587" y="406"/>
                  </a:lnTo>
                  <a:lnTo>
                    <a:pt x="587" y="406"/>
                  </a:lnTo>
                  <a:lnTo>
                    <a:pt x="587" y="406"/>
                  </a:lnTo>
                  <a:lnTo>
                    <a:pt x="587" y="406"/>
                  </a:lnTo>
                  <a:lnTo>
                    <a:pt x="587" y="406"/>
                  </a:lnTo>
                  <a:lnTo>
                    <a:pt x="589" y="406"/>
                  </a:lnTo>
                  <a:lnTo>
                    <a:pt x="589" y="406"/>
                  </a:lnTo>
                  <a:lnTo>
                    <a:pt x="589" y="406"/>
                  </a:lnTo>
                  <a:lnTo>
                    <a:pt x="589" y="406"/>
                  </a:lnTo>
                  <a:lnTo>
                    <a:pt x="589" y="406"/>
                  </a:lnTo>
                  <a:lnTo>
                    <a:pt x="591" y="406"/>
                  </a:lnTo>
                  <a:lnTo>
                    <a:pt x="591" y="406"/>
                  </a:lnTo>
                  <a:lnTo>
                    <a:pt x="591" y="406"/>
                  </a:lnTo>
                  <a:lnTo>
                    <a:pt x="591" y="406"/>
                  </a:lnTo>
                  <a:lnTo>
                    <a:pt x="591" y="406"/>
                  </a:lnTo>
                  <a:lnTo>
                    <a:pt x="593" y="406"/>
                  </a:lnTo>
                  <a:lnTo>
                    <a:pt x="593" y="406"/>
                  </a:lnTo>
                  <a:lnTo>
                    <a:pt x="593" y="406"/>
                  </a:lnTo>
                  <a:lnTo>
                    <a:pt x="593" y="406"/>
                  </a:lnTo>
                  <a:lnTo>
                    <a:pt x="594" y="406"/>
                  </a:lnTo>
                  <a:lnTo>
                    <a:pt x="594" y="406"/>
                  </a:lnTo>
                  <a:lnTo>
                    <a:pt x="594" y="406"/>
                  </a:lnTo>
                  <a:lnTo>
                    <a:pt x="594" y="406"/>
                  </a:lnTo>
                  <a:lnTo>
                    <a:pt x="596" y="406"/>
                  </a:lnTo>
                  <a:lnTo>
                    <a:pt x="596" y="404"/>
                  </a:lnTo>
                  <a:lnTo>
                    <a:pt x="596" y="404"/>
                  </a:lnTo>
                  <a:lnTo>
                    <a:pt x="596" y="404"/>
                  </a:lnTo>
                  <a:lnTo>
                    <a:pt x="596" y="404"/>
                  </a:lnTo>
                  <a:lnTo>
                    <a:pt x="598" y="404"/>
                  </a:lnTo>
                  <a:lnTo>
                    <a:pt x="598" y="404"/>
                  </a:lnTo>
                  <a:lnTo>
                    <a:pt x="598" y="404"/>
                  </a:lnTo>
                  <a:lnTo>
                    <a:pt x="598" y="404"/>
                  </a:lnTo>
                  <a:lnTo>
                    <a:pt x="598" y="404"/>
                  </a:lnTo>
                  <a:lnTo>
                    <a:pt x="598" y="403"/>
                  </a:lnTo>
                  <a:lnTo>
                    <a:pt x="600" y="403"/>
                  </a:lnTo>
                  <a:lnTo>
                    <a:pt x="600" y="403"/>
                  </a:lnTo>
                  <a:lnTo>
                    <a:pt x="600" y="403"/>
                  </a:lnTo>
                  <a:lnTo>
                    <a:pt x="600" y="403"/>
                  </a:lnTo>
                  <a:lnTo>
                    <a:pt x="600" y="403"/>
                  </a:lnTo>
                  <a:lnTo>
                    <a:pt x="600" y="403"/>
                  </a:lnTo>
                  <a:lnTo>
                    <a:pt x="602" y="403"/>
                  </a:lnTo>
                  <a:lnTo>
                    <a:pt x="602" y="401"/>
                  </a:lnTo>
                  <a:lnTo>
                    <a:pt x="602" y="401"/>
                  </a:lnTo>
                  <a:lnTo>
                    <a:pt x="602" y="401"/>
                  </a:lnTo>
                  <a:lnTo>
                    <a:pt x="602" y="401"/>
                  </a:lnTo>
                  <a:lnTo>
                    <a:pt x="602" y="401"/>
                  </a:lnTo>
                  <a:lnTo>
                    <a:pt x="602" y="401"/>
                  </a:lnTo>
                  <a:lnTo>
                    <a:pt x="602" y="399"/>
                  </a:lnTo>
                  <a:lnTo>
                    <a:pt x="602" y="399"/>
                  </a:lnTo>
                  <a:lnTo>
                    <a:pt x="602" y="399"/>
                  </a:lnTo>
                  <a:lnTo>
                    <a:pt x="603" y="399"/>
                  </a:lnTo>
                  <a:lnTo>
                    <a:pt x="603" y="399"/>
                  </a:lnTo>
                  <a:lnTo>
                    <a:pt x="603" y="399"/>
                  </a:lnTo>
                  <a:lnTo>
                    <a:pt x="603" y="397"/>
                  </a:lnTo>
                  <a:lnTo>
                    <a:pt x="603" y="397"/>
                  </a:lnTo>
                  <a:lnTo>
                    <a:pt x="603" y="397"/>
                  </a:lnTo>
                  <a:lnTo>
                    <a:pt x="603" y="397"/>
                  </a:lnTo>
                  <a:lnTo>
                    <a:pt x="603" y="397"/>
                  </a:lnTo>
                  <a:lnTo>
                    <a:pt x="603" y="395"/>
                  </a:lnTo>
                  <a:lnTo>
                    <a:pt x="603" y="395"/>
                  </a:lnTo>
                  <a:lnTo>
                    <a:pt x="603" y="395"/>
                  </a:lnTo>
                  <a:lnTo>
                    <a:pt x="603" y="395"/>
                  </a:lnTo>
                  <a:lnTo>
                    <a:pt x="603" y="394"/>
                  </a:lnTo>
                  <a:lnTo>
                    <a:pt x="603" y="394"/>
                  </a:lnTo>
                  <a:lnTo>
                    <a:pt x="603" y="394"/>
                  </a:lnTo>
                  <a:lnTo>
                    <a:pt x="603" y="394"/>
                  </a:lnTo>
                  <a:lnTo>
                    <a:pt x="603" y="392"/>
                  </a:lnTo>
                  <a:lnTo>
                    <a:pt x="603" y="392"/>
                  </a:lnTo>
                  <a:lnTo>
                    <a:pt x="603" y="392"/>
                  </a:lnTo>
                  <a:lnTo>
                    <a:pt x="603" y="392"/>
                  </a:lnTo>
                  <a:lnTo>
                    <a:pt x="603" y="390"/>
                  </a:lnTo>
                  <a:lnTo>
                    <a:pt x="603" y="390"/>
                  </a:lnTo>
                  <a:lnTo>
                    <a:pt x="603" y="390"/>
                  </a:lnTo>
                  <a:lnTo>
                    <a:pt x="603" y="390"/>
                  </a:lnTo>
                  <a:lnTo>
                    <a:pt x="603" y="388"/>
                  </a:lnTo>
                  <a:lnTo>
                    <a:pt x="603" y="388"/>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0"/>
                  </a:lnTo>
                  <a:lnTo>
                    <a:pt x="598" y="350"/>
                  </a:lnTo>
                  <a:lnTo>
                    <a:pt x="598"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4" y="350"/>
                  </a:lnTo>
                  <a:lnTo>
                    <a:pt x="594" y="350"/>
                  </a:lnTo>
                  <a:lnTo>
                    <a:pt x="594" y="350"/>
                  </a:lnTo>
                  <a:lnTo>
                    <a:pt x="594" y="350"/>
                  </a:lnTo>
                  <a:lnTo>
                    <a:pt x="594" y="350"/>
                  </a:lnTo>
                  <a:lnTo>
                    <a:pt x="594" y="350"/>
                  </a:lnTo>
                  <a:lnTo>
                    <a:pt x="594" y="348"/>
                  </a:lnTo>
                  <a:lnTo>
                    <a:pt x="594" y="348"/>
                  </a:lnTo>
                  <a:lnTo>
                    <a:pt x="593" y="348"/>
                  </a:lnTo>
                  <a:lnTo>
                    <a:pt x="593" y="348"/>
                  </a:lnTo>
                  <a:lnTo>
                    <a:pt x="593" y="348"/>
                  </a:lnTo>
                  <a:lnTo>
                    <a:pt x="593" y="348"/>
                  </a:lnTo>
                  <a:lnTo>
                    <a:pt x="593" y="348"/>
                  </a:lnTo>
                  <a:lnTo>
                    <a:pt x="593" y="348"/>
                  </a:lnTo>
                  <a:lnTo>
                    <a:pt x="593" y="348"/>
                  </a:lnTo>
                  <a:lnTo>
                    <a:pt x="591" y="348"/>
                  </a:lnTo>
                  <a:lnTo>
                    <a:pt x="591" y="348"/>
                  </a:lnTo>
                  <a:lnTo>
                    <a:pt x="591" y="348"/>
                  </a:lnTo>
                  <a:lnTo>
                    <a:pt x="591" y="348"/>
                  </a:lnTo>
                  <a:lnTo>
                    <a:pt x="589" y="348"/>
                  </a:lnTo>
                  <a:lnTo>
                    <a:pt x="589" y="348"/>
                  </a:lnTo>
                  <a:lnTo>
                    <a:pt x="589" y="348"/>
                  </a:lnTo>
                  <a:lnTo>
                    <a:pt x="587" y="348"/>
                  </a:lnTo>
                  <a:lnTo>
                    <a:pt x="587" y="345"/>
                  </a:lnTo>
                  <a:lnTo>
                    <a:pt x="611" y="341"/>
                  </a:lnTo>
                  <a:lnTo>
                    <a:pt x="611" y="345"/>
                  </a:lnTo>
                  <a:lnTo>
                    <a:pt x="611" y="345"/>
                  </a:lnTo>
                  <a:lnTo>
                    <a:pt x="611" y="345"/>
                  </a:lnTo>
                  <a:lnTo>
                    <a:pt x="611" y="345"/>
                  </a:lnTo>
                  <a:lnTo>
                    <a:pt x="609" y="346"/>
                  </a:lnTo>
                  <a:lnTo>
                    <a:pt x="609" y="346"/>
                  </a:lnTo>
                  <a:lnTo>
                    <a:pt x="609" y="346"/>
                  </a:lnTo>
                  <a:lnTo>
                    <a:pt x="609" y="346"/>
                  </a:lnTo>
                  <a:lnTo>
                    <a:pt x="607" y="346"/>
                  </a:lnTo>
                  <a:lnTo>
                    <a:pt x="607" y="346"/>
                  </a:lnTo>
                  <a:lnTo>
                    <a:pt x="607" y="346"/>
                  </a:lnTo>
                  <a:lnTo>
                    <a:pt x="607" y="346"/>
                  </a:lnTo>
                  <a:lnTo>
                    <a:pt x="607" y="346"/>
                  </a:lnTo>
                  <a:lnTo>
                    <a:pt x="607" y="346"/>
                  </a:lnTo>
                  <a:lnTo>
                    <a:pt x="607" y="346"/>
                  </a:lnTo>
                  <a:lnTo>
                    <a:pt x="607" y="346"/>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3" y="348"/>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2"/>
                  </a:lnTo>
                  <a:lnTo>
                    <a:pt x="603" y="352"/>
                  </a:lnTo>
                  <a:lnTo>
                    <a:pt x="603" y="352"/>
                  </a:lnTo>
                  <a:lnTo>
                    <a:pt x="603" y="352"/>
                  </a:lnTo>
                  <a:lnTo>
                    <a:pt x="603" y="352"/>
                  </a:lnTo>
                  <a:lnTo>
                    <a:pt x="603" y="352"/>
                  </a:lnTo>
                  <a:lnTo>
                    <a:pt x="603" y="352"/>
                  </a:lnTo>
                  <a:lnTo>
                    <a:pt x="603" y="352"/>
                  </a:lnTo>
                  <a:lnTo>
                    <a:pt x="603" y="352"/>
                  </a:lnTo>
                  <a:lnTo>
                    <a:pt x="603" y="352"/>
                  </a:lnTo>
                  <a:lnTo>
                    <a:pt x="603" y="354"/>
                  </a:lnTo>
                  <a:lnTo>
                    <a:pt x="603" y="354"/>
                  </a:lnTo>
                  <a:lnTo>
                    <a:pt x="603" y="354"/>
                  </a:lnTo>
                  <a:lnTo>
                    <a:pt x="603" y="354"/>
                  </a:lnTo>
                  <a:lnTo>
                    <a:pt x="603" y="354"/>
                  </a:lnTo>
                  <a:lnTo>
                    <a:pt x="603" y="354"/>
                  </a:lnTo>
                  <a:lnTo>
                    <a:pt x="609" y="386"/>
                  </a:lnTo>
                  <a:lnTo>
                    <a:pt x="609" y="386"/>
                  </a:lnTo>
                  <a:lnTo>
                    <a:pt x="609" y="388"/>
                  </a:lnTo>
                  <a:lnTo>
                    <a:pt x="609" y="388"/>
                  </a:lnTo>
                  <a:lnTo>
                    <a:pt x="609" y="388"/>
                  </a:lnTo>
                  <a:lnTo>
                    <a:pt x="609" y="390"/>
                  </a:lnTo>
                  <a:lnTo>
                    <a:pt x="609" y="390"/>
                  </a:lnTo>
                  <a:lnTo>
                    <a:pt x="609" y="390"/>
                  </a:lnTo>
                  <a:lnTo>
                    <a:pt x="609" y="392"/>
                  </a:lnTo>
                  <a:lnTo>
                    <a:pt x="609" y="392"/>
                  </a:lnTo>
                  <a:lnTo>
                    <a:pt x="609" y="392"/>
                  </a:lnTo>
                  <a:lnTo>
                    <a:pt x="609" y="394"/>
                  </a:lnTo>
                  <a:lnTo>
                    <a:pt x="609" y="394"/>
                  </a:lnTo>
                  <a:lnTo>
                    <a:pt x="609" y="394"/>
                  </a:lnTo>
                  <a:lnTo>
                    <a:pt x="609" y="395"/>
                  </a:lnTo>
                  <a:lnTo>
                    <a:pt x="609" y="395"/>
                  </a:lnTo>
                  <a:lnTo>
                    <a:pt x="609" y="395"/>
                  </a:lnTo>
                  <a:lnTo>
                    <a:pt x="609" y="395"/>
                  </a:lnTo>
                  <a:lnTo>
                    <a:pt x="607" y="397"/>
                  </a:lnTo>
                  <a:lnTo>
                    <a:pt x="607" y="397"/>
                  </a:lnTo>
                  <a:lnTo>
                    <a:pt x="607" y="397"/>
                  </a:lnTo>
                  <a:lnTo>
                    <a:pt x="607" y="397"/>
                  </a:lnTo>
                  <a:lnTo>
                    <a:pt x="607" y="397"/>
                  </a:lnTo>
                  <a:lnTo>
                    <a:pt x="607" y="399"/>
                  </a:lnTo>
                  <a:lnTo>
                    <a:pt x="607" y="399"/>
                  </a:lnTo>
                  <a:lnTo>
                    <a:pt x="607" y="399"/>
                  </a:lnTo>
                  <a:lnTo>
                    <a:pt x="607" y="399"/>
                  </a:lnTo>
                  <a:lnTo>
                    <a:pt x="607" y="399"/>
                  </a:lnTo>
                  <a:lnTo>
                    <a:pt x="607" y="399"/>
                  </a:lnTo>
                  <a:lnTo>
                    <a:pt x="607" y="399"/>
                  </a:lnTo>
                  <a:lnTo>
                    <a:pt x="607" y="399"/>
                  </a:lnTo>
                  <a:lnTo>
                    <a:pt x="607" y="401"/>
                  </a:lnTo>
                  <a:lnTo>
                    <a:pt x="607" y="401"/>
                  </a:lnTo>
                  <a:lnTo>
                    <a:pt x="607" y="401"/>
                  </a:lnTo>
                  <a:lnTo>
                    <a:pt x="607" y="401"/>
                  </a:lnTo>
                  <a:lnTo>
                    <a:pt x="605" y="401"/>
                  </a:lnTo>
                  <a:lnTo>
                    <a:pt x="605" y="401"/>
                  </a:lnTo>
                  <a:lnTo>
                    <a:pt x="605" y="401"/>
                  </a:lnTo>
                  <a:lnTo>
                    <a:pt x="605" y="401"/>
                  </a:lnTo>
                  <a:lnTo>
                    <a:pt x="605" y="403"/>
                  </a:lnTo>
                  <a:lnTo>
                    <a:pt x="605" y="403"/>
                  </a:lnTo>
                  <a:lnTo>
                    <a:pt x="605" y="403"/>
                  </a:lnTo>
                  <a:lnTo>
                    <a:pt x="605" y="403"/>
                  </a:lnTo>
                  <a:lnTo>
                    <a:pt x="605" y="403"/>
                  </a:lnTo>
                  <a:lnTo>
                    <a:pt x="605" y="403"/>
                  </a:lnTo>
                  <a:lnTo>
                    <a:pt x="605" y="403"/>
                  </a:lnTo>
                  <a:lnTo>
                    <a:pt x="605" y="403"/>
                  </a:lnTo>
                  <a:lnTo>
                    <a:pt x="603" y="403"/>
                  </a:lnTo>
                  <a:lnTo>
                    <a:pt x="603" y="403"/>
                  </a:lnTo>
                  <a:lnTo>
                    <a:pt x="603" y="404"/>
                  </a:lnTo>
                  <a:lnTo>
                    <a:pt x="603" y="404"/>
                  </a:lnTo>
                  <a:lnTo>
                    <a:pt x="603" y="404"/>
                  </a:lnTo>
                  <a:lnTo>
                    <a:pt x="603" y="404"/>
                  </a:lnTo>
                  <a:lnTo>
                    <a:pt x="602" y="404"/>
                  </a:lnTo>
                  <a:lnTo>
                    <a:pt x="602" y="406"/>
                  </a:lnTo>
                  <a:lnTo>
                    <a:pt x="602" y="406"/>
                  </a:lnTo>
                  <a:lnTo>
                    <a:pt x="602" y="406"/>
                  </a:lnTo>
                  <a:lnTo>
                    <a:pt x="600" y="406"/>
                  </a:lnTo>
                  <a:lnTo>
                    <a:pt x="600" y="406"/>
                  </a:lnTo>
                  <a:lnTo>
                    <a:pt x="600" y="406"/>
                  </a:lnTo>
                  <a:lnTo>
                    <a:pt x="598" y="408"/>
                  </a:lnTo>
                  <a:lnTo>
                    <a:pt x="598" y="408"/>
                  </a:lnTo>
                  <a:lnTo>
                    <a:pt x="598" y="408"/>
                  </a:lnTo>
                  <a:lnTo>
                    <a:pt x="598" y="408"/>
                  </a:lnTo>
                  <a:lnTo>
                    <a:pt x="596" y="408"/>
                  </a:lnTo>
                  <a:lnTo>
                    <a:pt x="596" y="408"/>
                  </a:lnTo>
                  <a:lnTo>
                    <a:pt x="596" y="408"/>
                  </a:lnTo>
                  <a:lnTo>
                    <a:pt x="594" y="408"/>
                  </a:lnTo>
                  <a:lnTo>
                    <a:pt x="594" y="410"/>
                  </a:lnTo>
                  <a:lnTo>
                    <a:pt x="594" y="410"/>
                  </a:lnTo>
                  <a:lnTo>
                    <a:pt x="593" y="410"/>
                  </a:lnTo>
                  <a:lnTo>
                    <a:pt x="593" y="410"/>
                  </a:lnTo>
                  <a:lnTo>
                    <a:pt x="593" y="410"/>
                  </a:lnTo>
                  <a:lnTo>
                    <a:pt x="591" y="410"/>
                  </a:lnTo>
                  <a:lnTo>
                    <a:pt x="591" y="410"/>
                  </a:lnTo>
                  <a:lnTo>
                    <a:pt x="589" y="410"/>
                  </a:lnTo>
                  <a:lnTo>
                    <a:pt x="589" y="410"/>
                  </a:lnTo>
                  <a:lnTo>
                    <a:pt x="589" y="410"/>
                  </a:lnTo>
                  <a:lnTo>
                    <a:pt x="587" y="410"/>
                  </a:lnTo>
                  <a:lnTo>
                    <a:pt x="587" y="412"/>
                  </a:lnTo>
                  <a:lnTo>
                    <a:pt x="587" y="412"/>
                  </a:lnTo>
                  <a:lnTo>
                    <a:pt x="585" y="412"/>
                  </a:lnTo>
                  <a:lnTo>
                    <a:pt x="585" y="412"/>
                  </a:lnTo>
                  <a:lnTo>
                    <a:pt x="585" y="412"/>
                  </a:lnTo>
                  <a:lnTo>
                    <a:pt x="584" y="412"/>
                  </a:lnTo>
                  <a:lnTo>
                    <a:pt x="584" y="412"/>
                  </a:lnTo>
                  <a:lnTo>
                    <a:pt x="582" y="412"/>
                  </a:lnTo>
                  <a:lnTo>
                    <a:pt x="582" y="412"/>
                  </a:lnTo>
                  <a:lnTo>
                    <a:pt x="582" y="412"/>
                  </a:lnTo>
                  <a:lnTo>
                    <a:pt x="580" y="412"/>
                  </a:lnTo>
                  <a:lnTo>
                    <a:pt x="580" y="412"/>
                  </a:lnTo>
                  <a:lnTo>
                    <a:pt x="580" y="412"/>
                  </a:lnTo>
                  <a:lnTo>
                    <a:pt x="578" y="412"/>
                  </a:lnTo>
                  <a:lnTo>
                    <a:pt x="578" y="412"/>
                  </a:lnTo>
                  <a:lnTo>
                    <a:pt x="578" y="412"/>
                  </a:lnTo>
                  <a:lnTo>
                    <a:pt x="576" y="412"/>
                  </a:lnTo>
                  <a:lnTo>
                    <a:pt x="576" y="412"/>
                  </a:lnTo>
                  <a:lnTo>
                    <a:pt x="576" y="412"/>
                  </a:lnTo>
                  <a:lnTo>
                    <a:pt x="575" y="412"/>
                  </a:lnTo>
                  <a:lnTo>
                    <a:pt x="575" y="412"/>
                  </a:lnTo>
                  <a:lnTo>
                    <a:pt x="575" y="410"/>
                  </a:lnTo>
                  <a:lnTo>
                    <a:pt x="573" y="410"/>
                  </a:lnTo>
                  <a:lnTo>
                    <a:pt x="573" y="410"/>
                  </a:lnTo>
                  <a:lnTo>
                    <a:pt x="573" y="410"/>
                  </a:lnTo>
                  <a:lnTo>
                    <a:pt x="573" y="410"/>
                  </a:lnTo>
                  <a:lnTo>
                    <a:pt x="571" y="410"/>
                  </a:lnTo>
                  <a:lnTo>
                    <a:pt x="571" y="410"/>
                  </a:lnTo>
                  <a:lnTo>
                    <a:pt x="571" y="410"/>
                  </a:lnTo>
                  <a:lnTo>
                    <a:pt x="571" y="410"/>
                  </a:lnTo>
                  <a:lnTo>
                    <a:pt x="569" y="410"/>
                  </a:lnTo>
                  <a:lnTo>
                    <a:pt x="569" y="410"/>
                  </a:lnTo>
                  <a:lnTo>
                    <a:pt x="569" y="410"/>
                  </a:lnTo>
                  <a:lnTo>
                    <a:pt x="569" y="408"/>
                  </a:lnTo>
                  <a:lnTo>
                    <a:pt x="567" y="408"/>
                  </a:lnTo>
                  <a:lnTo>
                    <a:pt x="567" y="408"/>
                  </a:lnTo>
                  <a:lnTo>
                    <a:pt x="567" y="408"/>
                  </a:lnTo>
                  <a:lnTo>
                    <a:pt x="567" y="408"/>
                  </a:lnTo>
                  <a:lnTo>
                    <a:pt x="567" y="408"/>
                  </a:lnTo>
                  <a:lnTo>
                    <a:pt x="566" y="408"/>
                  </a:lnTo>
                  <a:lnTo>
                    <a:pt x="566" y="406"/>
                  </a:lnTo>
                  <a:lnTo>
                    <a:pt x="566" y="406"/>
                  </a:lnTo>
                  <a:lnTo>
                    <a:pt x="566" y="406"/>
                  </a:lnTo>
                  <a:lnTo>
                    <a:pt x="566" y="406"/>
                  </a:lnTo>
                  <a:lnTo>
                    <a:pt x="564" y="406"/>
                  </a:lnTo>
                  <a:lnTo>
                    <a:pt x="564" y="406"/>
                  </a:lnTo>
                  <a:lnTo>
                    <a:pt x="564" y="404"/>
                  </a:lnTo>
                  <a:lnTo>
                    <a:pt x="564" y="404"/>
                  </a:lnTo>
                  <a:lnTo>
                    <a:pt x="564" y="404"/>
                  </a:lnTo>
                  <a:lnTo>
                    <a:pt x="564" y="404"/>
                  </a:lnTo>
                  <a:lnTo>
                    <a:pt x="564" y="404"/>
                  </a:lnTo>
                  <a:lnTo>
                    <a:pt x="562" y="403"/>
                  </a:lnTo>
                  <a:lnTo>
                    <a:pt x="562" y="403"/>
                  </a:lnTo>
                  <a:lnTo>
                    <a:pt x="562" y="403"/>
                  </a:lnTo>
                  <a:lnTo>
                    <a:pt x="562" y="403"/>
                  </a:lnTo>
                  <a:lnTo>
                    <a:pt x="562" y="401"/>
                  </a:lnTo>
                  <a:lnTo>
                    <a:pt x="562" y="401"/>
                  </a:lnTo>
                  <a:lnTo>
                    <a:pt x="562" y="401"/>
                  </a:lnTo>
                  <a:lnTo>
                    <a:pt x="562" y="401"/>
                  </a:lnTo>
                  <a:lnTo>
                    <a:pt x="562" y="399"/>
                  </a:lnTo>
                  <a:lnTo>
                    <a:pt x="562" y="399"/>
                  </a:lnTo>
                  <a:lnTo>
                    <a:pt x="560" y="399"/>
                  </a:lnTo>
                  <a:lnTo>
                    <a:pt x="560" y="399"/>
                  </a:lnTo>
                  <a:lnTo>
                    <a:pt x="560" y="397"/>
                  </a:lnTo>
                  <a:lnTo>
                    <a:pt x="560" y="397"/>
                  </a:lnTo>
                  <a:lnTo>
                    <a:pt x="560" y="397"/>
                  </a:lnTo>
                  <a:lnTo>
                    <a:pt x="555" y="359"/>
                  </a:lnTo>
                  <a:lnTo>
                    <a:pt x="555" y="359"/>
                  </a:lnTo>
                  <a:lnTo>
                    <a:pt x="555" y="359"/>
                  </a:lnTo>
                  <a:lnTo>
                    <a:pt x="555" y="359"/>
                  </a:lnTo>
                  <a:lnTo>
                    <a:pt x="555" y="359"/>
                  </a:lnTo>
                  <a:lnTo>
                    <a:pt x="555" y="359"/>
                  </a:lnTo>
                  <a:lnTo>
                    <a:pt x="555" y="359"/>
                  </a:lnTo>
                  <a:lnTo>
                    <a:pt x="555" y="359"/>
                  </a:lnTo>
                  <a:lnTo>
                    <a:pt x="555" y="359"/>
                  </a:lnTo>
                  <a:lnTo>
                    <a:pt x="555" y="359"/>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1" y="356"/>
                  </a:lnTo>
                  <a:lnTo>
                    <a:pt x="551" y="356"/>
                  </a:lnTo>
                  <a:lnTo>
                    <a:pt x="551" y="356"/>
                  </a:lnTo>
                  <a:lnTo>
                    <a:pt x="551" y="356"/>
                  </a:lnTo>
                  <a:lnTo>
                    <a:pt x="551" y="356"/>
                  </a:lnTo>
                  <a:lnTo>
                    <a:pt x="551" y="356"/>
                  </a:lnTo>
                  <a:lnTo>
                    <a:pt x="551" y="356"/>
                  </a:lnTo>
                  <a:lnTo>
                    <a:pt x="551" y="356"/>
                  </a:lnTo>
                  <a:lnTo>
                    <a:pt x="551" y="354"/>
                  </a:lnTo>
                  <a:lnTo>
                    <a:pt x="549" y="354"/>
                  </a:lnTo>
                  <a:lnTo>
                    <a:pt x="549" y="354"/>
                  </a:lnTo>
                  <a:lnTo>
                    <a:pt x="549" y="354"/>
                  </a:lnTo>
                  <a:lnTo>
                    <a:pt x="549" y="354"/>
                  </a:lnTo>
                  <a:lnTo>
                    <a:pt x="549" y="354"/>
                  </a:lnTo>
                  <a:lnTo>
                    <a:pt x="549" y="354"/>
                  </a:lnTo>
                  <a:lnTo>
                    <a:pt x="549" y="354"/>
                  </a:lnTo>
                  <a:lnTo>
                    <a:pt x="549" y="354"/>
                  </a:lnTo>
                  <a:lnTo>
                    <a:pt x="549" y="354"/>
                  </a:lnTo>
                  <a:lnTo>
                    <a:pt x="547" y="354"/>
                  </a:lnTo>
                  <a:lnTo>
                    <a:pt x="547" y="354"/>
                  </a:lnTo>
                  <a:lnTo>
                    <a:pt x="547" y="356"/>
                  </a:lnTo>
                  <a:lnTo>
                    <a:pt x="546" y="356"/>
                  </a:lnTo>
                  <a:lnTo>
                    <a:pt x="546" y="356"/>
                  </a:lnTo>
                  <a:lnTo>
                    <a:pt x="546" y="356"/>
                  </a:lnTo>
                  <a:lnTo>
                    <a:pt x="546" y="352"/>
                  </a:lnTo>
                  <a:close/>
                  <a:moveTo>
                    <a:pt x="614" y="345"/>
                  </a:moveTo>
                  <a:lnTo>
                    <a:pt x="612" y="341"/>
                  </a:lnTo>
                  <a:lnTo>
                    <a:pt x="634" y="334"/>
                  </a:lnTo>
                  <a:lnTo>
                    <a:pt x="677" y="368"/>
                  </a:lnTo>
                  <a:lnTo>
                    <a:pt x="677" y="368"/>
                  </a:lnTo>
                  <a:lnTo>
                    <a:pt x="668" y="336"/>
                  </a:lnTo>
                  <a:lnTo>
                    <a:pt x="668" y="336"/>
                  </a:lnTo>
                  <a:lnTo>
                    <a:pt x="668" y="336"/>
                  </a:lnTo>
                  <a:lnTo>
                    <a:pt x="668" y="336"/>
                  </a:lnTo>
                  <a:lnTo>
                    <a:pt x="668" y="336"/>
                  </a:lnTo>
                  <a:lnTo>
                    <a:pt x="668" y="336"/>
                  </a:lnTo>
                  <a:lnTo>
                    <a:pt x="668" y="336"/>
                  </a:lnTo>
                  <a:lnTo>
                    <a:pt x="668" y="334"/>
                  </a:lnTo>
                  <a:lnTo>
                    <a:pt x="668" y="334"/>
                  </a:lnTo>
                  <a:lnTo>
                    <a:pt x="668" y="334"/>
                  </a:lnTo>
                  <a:lnTo>
                    <a:pt x="667" y="334"/>
                  </a:lnTo>
                  <a:lnTo>
                    <a:pt x="667" y="334"/>
                  </a:lnTo>
                  <a:lnTo>
                    <a:pt x="667" y="334"/>
                  </a:lnTo>
                  <a:lnTo>
                    <a:pt x="667" y="334"/>
                  </a:lnTo>
                  <a:lnTo>
                    <a:pt x="667" y="334"/>
                  </a:lnTo>
                  <a:lnTo>
                    <a:pt x="667" y="334"/>
                  </a:lnTo>
                  <a:lnTo>
                    <a:pt x="667" y="334"/>
                  </a:lnTo>
                  <a:lnTo>
                    <a:pt x="667" y="334"/>
                  </a:lnTo>
                  <a:lnTo>
                    <a:pt x="667" y="334"/>
                  </a:lnTo>
                  <a:lnTo>
                    <a:pt x="667" y="332"/>
                  </a:lnTo>
                  <a:lnTo>
                    <a:pt x="667" y="332"/>
                  </a:lnTo>
                  <a:lnTo>
                    <a:pt x="667" y="332"/>
                  </a:lnTo>
                  <a:lnTo>
                    <a:pt x="667" y="332"/>
                  </a:lnTo>
                  <a:lnTo>
                    <a:pt x="667" y="332"/>
                  </a:lnTo>
                  <a:lnTo>
                    <a:pt x="667" y="332"/>
                  </a:lnTo>
                  <a:lnTo>
                    <a:pt x="667"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3" y="332"/>
                  </a:lnTo>
                  <a:lnTo>
                    <a:pt x="663" y="332"/>
                  </a:lnTo>
                  <a:lnTo>
                    <a:pt x="663" y="332"/>
                  </a:lnTo>
                  <a:lnTo>
                    <a:pt x="663" y="332"/>
                  </a:lnTo>
                  <a:lnTo>
                    <a:pt x="663" y="332"/>
                  </a:lnTo>
                  <a:lnTo>
                    <a:pt x="663" y="332"/>
                  </a:lnTo>
                  <a:lnTo>
                    <a:pt x="663" y="332"/>
                  </a:lnTo>
                  <a:lnTo>
                    <a:pt x="663" y="332"/>
                  </a:lnTo>
                  <a:lnTo>
                    <a:pt x="661" y="330"/>
                  </a:lnTo>
                  <a:lnTo>
                    <a:pt x="661" y="330"/>
                  </a:lnTo>
                  <a:lnTo>
                    <a:pt x="661" y="330"/>
                  </a:lnTo>
                  <a:lnTo>
                    <a:pt x="661" y="330"/>
                  </a:lnTo>
                  <a:lnTo>
                    <a:pt x="661" y="330"/>
                  </a:lnTo>
                  <a:lnTo>
                    <a:pt x="661" y="330"/>
                  </a:lnTo>
                  <a:lnTo>
                    <a:pt x="661" y="330"/>
                  </a:lnTo>
                  <a:lnTo>
                    <a:pt x="659" y="330"/>
                  </a:lnTo>
                  <a:lnTo>
                    <a:pt x="659" y="332"/>
                  </a:lnTo>
                  <a:lnTo>
                    <a:pt x="659" y="332"/>
                  </a:lnTo>
                  <a:lnTo>
                    <a:pt x="658" y="332"/>
                  </a:lnTo>
                  <a:lnTo>
                    <a:pt x="658" y="332"/>
                  </a:lnTo>
                  <a:lnTo>
                    <a:pt x="658" y="332"/>
                  </a:lnTo>
                  <a:lnTo>
                    <a:pt x="656" y="332"/>
                  </a:lnTo>
                  <a:lnTo>
                    <a:pt x="656" y="328"/>
                  </a:lnTo>
                  <a:lnTo>
                    <a:pt x="677" y="321"/>
                  </a:lnTo>
                  <a:lnTo>
                    <a:pt x="679" y="325"/>
                  </a:lnTo>
                  <a:lnTo>
                    <a:pt x="679" y="325"/>
                  </a:lnTo>
                  <a:lnTo>
                    <a:pt x="677" y="325"/>
                  </a:lnTo>
                  <a:lnTo>
                    <a:pt x="677" y="325"/>
                  </a:lnTo>
                  <a:lnTo>
                    <a:pt x="677" y="325"/>
                  </a:lnTo>
                  <a:lnTo>
                    <a:pt x="677" y="327"/>
                  </a:lnTo>
                  <a:lnTo>
                    <a:pt x="676" y="327"/>
                  </a:lnTo>
                  <a:lnTo>
                    <a:pt x="676" y="327"/>
                  </a:lnTo>
                  <a:lnTo>
                    <a:pt x="676" y="327"/>
                  </a:lnTo>
                  <a:lnTo>
                    <a:pt x="676" y="327"/>
                  </a:lnTo>
                  <a:lnTo>
                    <a:pt x="676" y="327"/>
                  </a:lnTo>
                  <a:lnTo>
                    <a:pt x="676" y="327"/>
                  </a:lnTo>
                  <a:lnTo>
                    <a:pt x="676" y="327"/>
                  </a:lnTo>
                  <a:lnTo>
                    <a:pt x="676" y="327"/>
                  </a:lnTo>
                  <a:lnTo>
                    <a:pt x="674" y="327"/>
                  </a:lnTo>
                  <a:lnTo>
                    <a:pt x="674" y="327"/>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4"/>
                  </a:lnTo>
                  <a:lnTo>
                    <a:pt x="672" y="334"/>
                  </a:lnTo>
                  <a:lnTo>
                    <a:pt x="672" y="334"/>
                  </a:lnTo>
                  <a:lnTo>
                    <a:pt x="672" y="334"/>
                  </a:lnTo>
                  <a:lnTo>
                    <a:pt x="672" y="334"/>
                  </a:lnTo>
                  <a:lnTo>
                    <a:pt x="672" y="334"/>
                  </a:lnTo>
                  <a:lnTo>
                    <a:pt x="672" y="334"/>
                  </a:lnTo>
                  <a:lnTo>
                    <a:pt x="672" y="334"/>
                  </a:lnTo>
                  <a:lnTo>
                    <a:pt x="688" y="386"/>
                  </a:lnTo>
                  <a:lnTo>
                    <a:pt x="679" y="388"/>
                  </a:lnTo>
                  <a:lnTo>
                    <a:pt x="631" y="350"/>
                  </a:lnTo>
                  <a:lnTo>
                    <a:pt x="631" y="350"/>
                  </a:lnTo>
                  <a:lnTo>
                    <a:pt x="641" y="390"/>
                  </a:lnTo>
                  <a:lnTo>
                    <a:pt x="641" y="390"/>
                  </a:lnTo>
                  <a:lnTo>
                    <a:pt x="641" y="390"/>
                  </a:lnTo>
                  <a:lnTo>
                    <a:pt x="641" y="390"/>
                  </a:lnTo>
                  <a:lnTo>
                    <a:pt x="641" y="390"/>
                  </a:lnTo>
                  <a:lnTo>
                    <a:pt x="641" y="390"/>
                  </a:lnTo>
                  <a:lnTo>
                    <a:pt x="643" y="390"/>
                  </a:lnTo>
                  <a:lnTo>
                    <a:pt x="643" y="390"/>
                  </a:lnTo>
                  <a:lnTo>
                    <a:pt x="643" y="390"/>
                  </a:lnTo>
                  <a:lnTo>
                    <a:pt x="643" y="390"/>
                  </a:lnTo>
                  <a:lnTo>
                    <a:pt x="643" y="390"/>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5" y="394"/>
                  </a:lnTo>
                  <a:lnTo>
                    <a:pt x="645" y="394"/>
                  </a:lnTo>
                  <a:lnTo>
                    <a:pt x="645" y="394"/>
                  </a:lnTo>
                  <a:lnTo>
                    <a:pt x="645" y="394"/>
                  </a:lnTo>
                  <a:lnTo>
                    <a:pt x="645" y="394"/>
                  </a:lnTo>
                  <a:lnTo>
                    <a:pt x="645" y="394"/>
                  </a:lnTo>
                  <a:lnTo>
                    <a:pt x="645" y="394"/>
                  </a:lnTo>
                  <a:lnTo>
                    <a:pt x="645" y="394"/>
                  </a:lnTo>
                  <a:lnTo>
                    <a:pt x="645" y="394"/>
                  </a:lnTo>
                  <a:lnTo>
                    <a:pt x="645" y="394"/>
                  </a:lnTo>
                  <a:lnTo>
                    <a:pt x="647" y="394"/>
                  </a:lnTo>
                  <a:lnTo>
                    <a:pt x="647" y="394"/>
                  </a:lnTo>
                  <a:lnTo>
                    <a:pt x="647" y="394"/>
                  </a:lnTo>
                  <a:lnTo>
                    <a:pt x="647" y="394"/>
                  </a:lnTo>
                  <a:lnTo>
                    <a:pt x="647" y="394"/>
                  </a:lnTo>
                  <a:lnTo>
                    <a:pt x="647" y="394"/>
                  </a:lnTo>
                  <a:lnTo>
                    <a:pt x="647" y="394"/>
                  </a:lnTo>
                  <a:lnTo>
                    <a:pt x="647" y="394"/>
                  </a:lnTo>
                  <a:lnTo>
                    <a:pt x="649" y="394"/>
                  </a:lnTo>
                  <a:lnTo>
                    <a:pt x="649" y="394"/>
                  </a:lnTo>
                  <a:lnTo>
                    <a:pt x="649" y="394"/>
                  </a:lnTo>
                  <a:lnTo>
                    <a:pt x="649" y="394"/>
                  </a:lnTo>
                  <a:lnTo>
                    <a:pt x="649" y="394"/>
                  </a:lnTo>
                  <a:lnTo>
                    <a:pt x="649" y="394"/>
                  </a:lnTo>
                  <a:lnTo>
                    <a:pt x="649" y="394"/>
                  </a:lnTo>
                  <a:lnTo>
                    <a:pt x="650" y="394"/>
                  </a:lnTo>
                  <a:lnTo>
                    <a:pt x="650" y="394"/>
                  </a:lnTo>
                  <a:lnTo>
                    <a:pt x="650" y="394"/>
                  </a:lnTo>
                  <a:lnTo>
                    <a:pt x="650" y="394"/>
                  </a:lnTo>
                  <a:lnTo>
                    <a:pt x="650" y="394"/>
                  </a:lnTo>
                  <a:lnTo>
                    <a:pt x="650" y="394"/>
                  </a:lnTo>
                  <a:lnTo>
                    <a:pt x="652" y="394"/>
                  </a:lnTo>
                  <a:lnTo>
                    <a:pt x="652" y="392"/>
                  </a:lnTo>
                  <a:lnTo>
                    <a:pt x="652" y="392"/>
                  </a:lnTo>
                  <a:lnTo>
                    <a:pt x="654" y="392"/>
                  </a:lnTo>
                  <a:lnTo>
                    <a:pt x="654" y="392"/>
                  </a:lnTo>
                  <a:lnTo>
                    <a:pt x="656" y="395"/>
                  </a:lnTo>
                  <a:lnTo>
                    <a:pt x="631" y="403"/>
                  </a:lnTo>
                  <a:lnTo>
                    <a:pt x="631" y="399"/>
                  </a:lnTo>
                  <a:lnTo>
                    <a:pt x="631" y="399"/>
                  </a:lnTo>
                  <a:lnTo>
                    <a:pt x="631" y="399"/>
                  </a:lnTo>
                  <a:lnTo>
                    <a:pt x="631" y="399"/>
                  </a:lnTo>
                  <a:lnTo>
                    <a:pt x="632" y="399"/>
                  </a:lnTo>
                  <a:lnTo>
                    <a:pt x="632" y="399"/>
                  </a:lnTo>
                  <a:lnTo>
                    <a:pt x="632" y="399"/>
                  </a:lnTo>
                  <a:lnTo>
                    <a:pt x="632" y="399"/>
                  </a:lnTo>
                  <a:lnTo>
                    <a:pt x="634" y="399"/>
                  </a:lnTo>
                  <a:lnTo>
                    <a:pt x="634" y="397"/>
                  </a:lnTo>
                  <a:lnTo>
                    <a:pt x="634" y="397"/>
                  </a:lnTo>
                  <a:lnTo>
                    <a:pt x="634" y="397"/>
                  </a:lnTo>
                  <a:lnTo>
                    <a:pt x="634" y="397"/>
                  </a:lnTo>
                  <a:lnTo>
                    <a:pt x="634" y="397"/>
                  </a:lnTo>
                  <a:lnTo>
                    <a:pt x="634" y="397"/>
                  </a:lnTo>
                  <a:lnTo>
                    <a:pt x="634" y="397"/>
                  </a:lnTo>
                  <a:lnTo>
                    <a:pt x="634" y="397"/>
                  </a:lnTo>
                  <a:lnTo>
                    <a:pt x="636" y="397"/>
                  </a:lnTo>
                  <a:lnTo>
                    <a:pt x="636" y="397"/>
                  </a:lnTo>
                  <a:lnTo>
                    <a:pt x="636" y="397"/>
                  </a:lnTo>
                  <a:lnTo>
                    <a:pt x="636" y="397"/>
                  </a:lnTo>
                  <a:lnTo>
                    <a:pt x="636" y="397"/>
                  </a:lnTo>
                  <a:lnTo>
                    <a:pt x="636" y="397"/>
                  </a:lnTo>
                  <a:lnTo>
                    <a:pt x="636" y="397"/>
                  </a:lnTo>
                  <a:lnTo>
                    <a:pt x="636" y="397"/>
                  </a:lnTo>
                  <a:lnTo>
                    <a:pt x="636" y="395"/>
                  </a:lnTo>
                  <a:lnTo>
                    <a:pt x="636" y="395"/>
                  </a:lnTo>
                  <a:lnTo>
                    <a:pt x="636" y="395"/>
                  </a:lnTo>
                  <a:lnTo>
                    <a:pt x="636" y="395"/>
                  </a:lnTo>
                  <a:lnTo>
                    <a:pt x="636" y="395"/>
                  </a:lnTo>
                  <a:lnTo>
                    <a:pt x="638" y="395"/>
                  </a:lnTo>
                  <a:lnTo>
                    <a:pt x="638" y="395"/>
                  </a:lnTo>
                  <a:lnTo>
                    <a:pt x="638" y="395"/>
                  </a:lnTo>
                  <a:lnTo>
                    <a:pt x="638" y="395"/>
                  </a:lnTo>
                  <a:lnTo>
                    <a:pt x="638" y="395"/>
                  </a:lnTo>
                  <a:lnTo>
                    <a:pt x="638" y="395"/>
                  </a:lnTo>
                  <a:lnTo>
                    <a:pt x="638" y="395"/>
                  </a:lnTo>
                  <a:lnTo>
                    <a:pt x="638" y="395"/>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2"/>
                  </a:lnTo>
                  <a:lnTo>
                    <a:pt x="638" y="392"/>
                  </a:lnTo>
                  <a:lnTo>
                    <a:pt x="638" y="392"/>
                  </a:lnTo>
                  <a:lnTo>
                    <a:pt x="638" y="392"/>
                  </a:lnTo>
                  <a:lnTo>
                    <a:pt x="638" y="392"/>
                  </a:lnTo>
                  <a:lnTo>
                    <a:pt x="638" y="392"/>
                  </a:lnTo>
                  <a:lnTo>
                    <a:pt x="638" y="392"/>
                  </a:lnTo>
                  <a:lnTo>
                    <a:pt x="638" y="392"/>
                  </a:lnTo>
                  <a:lnTo>
                    <a:pt x="638" y="392"/>
                  </a:lnTo>
                  <a:lnTo>
                    <a:pt x="638" y="392"/>
                  </a:lnTo>
                  <a:lnTo>
                    <a:pt x="638" y="390"/>
                  </a:lnTo>
                  <a:lnTo>
                    <a:pt x="638" y="390"/>
                  </a:lnTo>
                  <a:lnTo>
                    <a:pt x="625" y="348"/>
                  </a:lnTo>
                  <a:lnTo>
                    <a:pt x="625" y="348"/>
                  </a:lnTo>
                  <a:lnTo>
                    <a:pt x="625" y="348"/>
                  </a:lnTo>
                  <a:lnTo>
                    <a:pt x="625" y="346"/>
                  </a:lnTo>
                  <a:lnTo>
                    <a:pt x="625" y="346"/>
                  </a:lnTo>
                  <a:lnTo>
                    <a:pt x="623" y="346"/>
                  </a:lnTo>
                  <a:lnTo>
                    <a:pt x="623" y="346"/>
                  </a:lnTo>
                  <a:lnTo>
                    <a:pt x="623" y="346"/>
                  </a:lnTo>
                  <a:lnTo>
                    <a:pt x="623" y="346"/>
                  </a:lnTo>
                  <a:lnTo>
                    <a:pt x="623" y="346"/>
                  </a:lnTo>
                  <a:lnTo>
                    <a:pt x="623" y="346"/>
                  </a:lnTo>
                  <a:lnTo>
                    <a:pt x="623" y="346"/>
                  </a:lnTo>
                  <a:lnTo>
                    <a:pt x="623" y="346"/>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2" y="345"/>
                  </a:lnTo>
                  <a:lnTo>
                    <a:pt x="622" y="345"/>
                  </a:lnTo>
                  <a:lnTo>
                    <a:pt x="622" y="345"/>
                  </a:lnTo>
                  <a:lnTo>
                    <a:pt x="622" y="345"/>
                  </a:lnTo>
                  <a:lnTo>
                    <a:pt x="622" y="345"/>
                  </a:lnTo>
                  <a:lnTo>
                    <a:pt x="622" y="343"/>
                  </a:lnTo>
                  <a:lnTo>
                    <a:pt x="622" y="343"/>
                  </a:lnTo>
                  <a:lnTo>
                    <a:pt x="622" y="343"/>
                  </a:lnTo>
                  <a:lnTo>
                    <a:pt x="622" y="343"/>
                  </a:lnTo>
                  <a:lnTo>
                    <a:pt x="622" y="343"/>
                  </a:lnTo>
                  <a:lnTo>
                    <a:pt x="622" y="343"/>
                  </a:lnTo>
                  <a:lnTo>
                    <a:pt x="620" y="343"/>
                  </a:lnTo>
                  <a:lnTo>
                    <a:pt x="620" y="343"/>
                  </a:lnTo>
                  <a:lnTo>
                    <a:pt x="620" y="343"/>
                  </a:lnTo>
                  <a:lnTo>
                    <a:pt x="620" y="343"/>
                  </a:lnTo>
                  <a:lnTo>
                    <a:pt x="620" y="343"/>
                  </a:lnTo>
                  <a:lnTo>
                    <a:pt x="620" y="343"/>
                  </a:lnTo>
                  <a:lnTo>
                    <a:pt x="620" y="343"/>
                  </a:lnTo>
                  <a:lnTo>
                    <a:pt x="620" y="343"/>
                  </a:lnTo>
                  <a:lnTo>
                    <a:pt x="620" y="343"/>
                  </a:lnTo>
                  <a:lnTo>
                    <a:pt x="618" y="343"/>
                  </a:lnTo>
                  <a:lnTo>
                    <a:pt x="618" y="343"/>
                  </a:lnTo>
                  <a:lnTo>
                    <a:pt x="618" y="343"/>
                  </a:lnTo>
                  <a:lnTo>
                    <a:pt x="618" y="343"/>
                  </a:lnTo>
                  <a:lnTo>
                    <a:pt x="618" y="343"/>
                  </a:lnTo>
                  <a:lnTo>
                    <a:pt x="618" y="343"/>
                  </a:lnTo>
                  <a:lnTo>
                    <a:pt x="618" y="343"/>
                  </a:lnTo>
                  <a:lnTo>
                    <a:pt x="618" y="343"/>
                  </a:lnTo>
                  <a:lnTo>
                    <a:pt x="616" y="343"/>
                  </a:lnTo>
                  <a:lnTo>
                    <a:pt x="616" y="343"/>
                  </a:lnTo>
                  <a:lnTo>
                    <a:pt x="616" y="343"/>
                  </a:lnTo>
                  <a:lnTo>
                    <a:pt x="616" y="343"/>
                  </a:lnTo>
                  <a:lnTo>
                    <a:pt x="616" y="345"/>
                  </a:lnTo>
                  <a:lnTo>
                    <a:pt x="614" y="345"/>
                  </a:lnTo>
                  <a:lnTo>
                    <a:pt x="614" y="345"/>
                  </a:lnTo>
                  <a:lnTo>
                    <a:pt x="614" y="345"/>
                  </a:lnTo>
                  <a:close/>
                  <a:moveTo>
                    <a:pt x="735" y="366"/>
                  </a:moveTo>
                  <a:lnTo>
                    <a:pt x="705" y="381"/>
                  </a:lnTo>
                  <a:lnTo>
                    <a:pt x="703" y="377"/>
                  </a:lnTo>
                  <a:lnTo>
                    <a:pt x="703" y="377"/>
                  </a:lnTo>
                  <a:lnTo>
                    <a:pt x="703" y="377"/>
                  </a:lnTo>
                  <a:lnTo>
                    <a:pt x="703" y="377"/>
                  </a:lnTo>
                  <a:lnTo>
                    <a:pt x="705" y="377"/>
                  </a:lnTo>
                  <a:lnTo>
                    <a:pt x="705" y="377"/>
                  </a:lnTo>
                  <a:lnTo>
                    <a:pt x="705" y="375"/>
                  </a:lnTo>
                  <a:lnTo>
                    <a:pt x="705" y="375"/>
                  </a:lnTo>
                  <a:lnTo>
                    <a:pt x="706" y="375"/>
                  </a:lnTo>
                  <a:lnTo>
                    <a:pt x="706" y="375"/>
                  </a:lnTo>
                  <a:lnTo>
                    <a:pt x="706" y="375"/>
                  </a:lnTo>
                  <a:lnTo>
                    <a:pt x="706" y="375"/>
                  </a:lnTo>
                  <a:lnTo>
                    <a:pt x="706" y="375"/>
                  </a:lnTo>
                  <a:lnTo>
                    <a:pt x="706" y="375"/>
                  </a:lnTo>
                  <a:lnTo>
                    <a:pt x="706" y="375"/>
                  </a:lnTo>
                  <a:lnTo>
                    <a:pt x="706" y="375"/>
                  </a:lnTo>
                  <a:lnTo>
                    <a:pt x="706" y="375"/>
                  </a:lnTo>
                  <a:lnTo>
                    <a:pt x="706" y="375"/>
                  </a:lnTo>
                  <a:lnTo>
                    <a:pt x="708" y="375"/>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2"/>
                  </a:lnTo>
                  <a:lnTo>
                    <a:pt x="708" y="372"/>
                  </a:lnTo>
                  <a:lnTo>
                    <a:pt x="708" y="372"/>
                  </a:lnTo>
                  <a:lnTo>
                    <a:pt x="708" y="372"/>
                  </a:lnTo>
                  <a:lnTo>
                    <a:pt x="708" y="372"/>
                  </a:lnTo>
                  <a:lnTo>
                    <a:pt x="710" y="372"/>
                  </a:lnTo>
                  <a:lnTo>
                    <a:pt x="710" y="372"/>
                  </a:lnTo>
                  <a:lnTo>
                    <a:pt x="710" y="372"/>
                  </a:lnTo>
                  <a:lnTo>
                    <a:pt x="710" y="372"/>
                  </a:lnTo>
                  <a:lnTo>
                    <a:pt x="710" y="372"/>
                  </a:lnTo>
                  <a:lnTo>
                    <a:pt x="710" y="372"/>
                  </a:lnTo>
                  <a:lnTo>
                    <a:pt x="710" y="372"/>
                  </a:lnTo>
                  <a:lnTo>
                    <a:pt x="710" y="370"/>
                  </a:lnTo>
                  <a:lnTo>
                    <a:pt x="710" y="370"/>
                  </a:lnTo>
                  <a:lnTo>
                    <a:pt x="710" y="370"/>
                  </a:lnTo>
                  <a:lnTo>
                    <a:pt x="710" y="370"/>
                  </a:lnTo>
                  <a:lnTo>
                    <a:pt x="710" y="370"/>
                  </a:lnTo>
                  <a:lnTo>
                    <a:pt x="710" y="370"/>
                  </a:lnTo>
                  <a:lnTo>
                    <a:pt x="710" y="370"/>
                  </a:lnTo>
                  <a:lnTo>
                    <a:pt x="710" y="370"/>
                  </a:lnTo>
                  <a:lnTo>
                    <a:pt x="710" y="370"/>
                  </a:lnTo>
                  <a:lnTo>
                    <a:pt x="708" y="370"/>
                  </a:lnTo>
                  <a:lnTo>
                    <a:pt x="708" y="370"/>
                  </a:lnTo>
                  <a:lnTo>
                    <a:pt x="708" y="368"/>
                  </a:lnTo>
                  <a:lnTo>
                    <a:pt x="708" y="368"/>
                  </a:lnTo>
                  <a:lnTo>
                    <a:pt x="708" y="368"/>
                  </a:lnTo>
                  <a:lnTo>
                    <a:pt x="708" y="368"/>
                  </a:lnTo>
                  <a:lnTo>
                    <a:pt x="708" y="368"/>
                  </a:lnTo>
                  <a:lnTo>
                    <a:pt x="708" y="368"/>
                  </a:lnTo>
                  <a:lnTo>
                    <a:pt x="708" y="368"/>
                  </a:lnTo>
                  <a:lnTo>
                    <a:pt x="690" y="327"/>
                  </a:lnTo>
                  <a:lnTo>
                    <a:pt x="690" y="327"/>
                  </a:lnTo>
                  <a:lnTo>
                    <a:pt x="690" y="327"/>
                  </a:lnTo>
                  <a:lnTo>
                    <a:pt x="690" y="327"/>
                  </a:lnTo>
                  <a:lnTo>
                    <a:pt x="690" y="327"/>
                  </a:lnTo>
                  <a:lnTo>
                    <a:pt x="690" y="327"/>
                  </a:lnTo>
                  <a:lnTo>
                    <a:pt x="690" y="327"/>
                  </a:lnTo>
                  <a:lnTo>
                    <a:pt x="690" y="325"/>
                  </a:lnTo>
                  <a:lnTo>
                    <a:pt x="690" y="325"/>
                  </a:lnTo>
                  <a:lnTo>
                    <a:pt x="690" y="325"/>
                  </a:lnTo>
                  <a:lnTo>
                    <a:pt x="690" y="325"/>
                  </a:lnTo>
                  <a:lnTo>
                    <a:pt x="690" y="325"/>
                  </a:lnTo>
                  <a:lnTo>
                    <a:pt x="690" y="325"/>
                  </a:lnTo>
                  <a:lnTo>
                    <a:pt x="690" y="325"/>
                  </a:lnTo>
                  <a:lnTo>
                    <a:pt x="690" y="325"/>
                  </a:lnTo>
                  <a:lnTo>
                    <a:pt x="690" y="325"/>
                  </a:lnTo>
                  <a:lnTo>
                    <a:pt x="690" y="325"/>
                  </a:lnTo>
                  <a:lnTo>
                    <a:pt x="690" y="325"/>
                  </a:lnTo>
                  <a:lnTo>
                    <a:pt x="688" y="325"/>
                  </a:lnTo>
                  <a:lnTo>
                    <a:pt x="688" y="325"/>
                  </a:lnTo>
                  <a:lnTo>
                    <a:pt x="688" y="325"/>
                  </a:lnTo>
                  <a:lnTo>
                    <a:pt x="688" y="323"/>
                  </a:lnTo>
                  <a:lnTo>
                    <a:pt x="688" y="323"/>
                  </a:lnTo>
                  <a:lnTo>
                    <a:pt x="688" y="323"/>
                  </a:lnTo>
                  <a:lnTo>
                    <a:pt x="688" y="323"/>
                  </a:lnTo>
                  <a:lnTo>
                    <a:pt x="688" y="323"/>
                  </a:lnTo>
                  <a:lnTo>
                    <a:pt x="688" y="323"/>
                  </a:lnTo>
                  <a:lnTo>
                    <a:pt x="688" y="323"/>
                  </a:lnTo>
                  <a:lnTo>
                    <a:pt x="688" y="323"/>
                  </a:lnTo>
                  <a:lnTo>
                    <a:pt x="688" y="323"/>
                  </a:lnTo>
                  <a:lnTo>
                    <a:pt x="688" y="323"/>
                  </a:lnTo>
                  <a:lnTo>
                    <a:pt x="687" y="323"/>
                  </a:lnTo>
                  <a:lnTo>
                    <a:pt x="687" y="323"/>
                  </a:lnTo>
                  <a:lnTo>
                    <a:pt x="687" y="323"/>
                  </a:lnTo>
                  <a:lnTo>
                    <a:pt x="687" y="323"/>
                  </a:lnTo>
                  <a:lnTo>
                    <a:pt x="687" y="323"/>
                  </a:lnTo>
                  <a:lnTo>
                    <a:pt x="687" y="323"/>
                  </a:lnTo>
                  <a:lnTo>
                    <a:pt x="687" y="323"/>
                  </a:lnTo>
                  <a:lnTo>
                    <a:pt x="687" y="323"/>
                  </a:lnTo>
                  <a:lnTo>
                    <a:pt x="687" y="323"/>
                  </a:lnTo>
                  <a:lnTo>
                    <a:pt x="687" y="323"/>
                  </a:lnTo>
                  <a:lnTo>
                    <a:pt x="685" y="323"/>
                  </a:lnTo>
                  <a:lnTo>
                    <a:pt x="685" y="323"/>
                  </a:lnTo>
                  <a:lnTo>
                    <a:pt x="685" y="323"/>
                  </a:lnTo>
                  <a:lnTo>
                    <a:pt x="685" y="323"/>
                  </a:lnTo>
                  <a:lnTo>
                    <a:pt x="685" y="323"/>
                  </a:lnTo>
                  <a:lnTo>
                    <a:pt x="685" y="323"/>
                  </a:lnTo>
                  <a:lnTo>
                    <a:pt x="685" y="323"/>
                  </a:lnTo>
                  <a:lnTo>
                    <a:pt x="685" y="323"/>
                  </a:lnTo>
                  <a:lnTo>
                    <a:pt x="683" y="323"/>
                  </a:lnTo>
                  <a:lnTo>
                    <a:pt x="683" y="323"/>
                  </a:lnTo>
                  <a:lnTo>
                    <a:pt x="683" y="323"/>
                  </a:lnTo>
                  <a:lnTo>
                    <a:pt x="683" y="323"/>
                  </a:lnTo>
                  <a:lnTo>
                    <a:pt x="683" y="323"/>
                  </a:lnTo>
                  <a:lnTo>
                    <a:pt x="683" y="323"/>
                  </a:lnTo>
                  <a:lnTo>
                    <a:pt x="683" y="323"/>
                  </a:lnTo>
                  <a:lnTo>
                    <a:pt x="681" y="323"/>
                  </a:lnTo>
                  <a:lnTo>
                    <a:pt x="681" y="325"/>
                  </a:lnTo>
                  <a:lnTo>
                    <a:pt x="681" y="325"/>
                  </a:lnTo>
                  <a:lnTo>
                    <a:pt x="681" y="325"/>
                  </a:lnTo>
                  <a:lnTo>
                    <a:pt x="679" y="325"/>
                  </a:lnTo>
                  <a:lnTo>
                    <a:pt x="677" y="321"/>
                  </a:lnTo>
                  <a:lnTo>
                    <a:pt x="710" y="308"/>
                  </a:lnTo>
                  <a:lnTo>
                    <a:pt x="712" y="310"/>
                  </a:lnTo>
                  <a:lnTo>
                    <a:pt x="712" y="310"/>
                  </a:lnTo>
                  <a:lnTo>
                    <a:pt x="710" y="312"/>
                  </a:lnTo>
                  <a:lnTo>
                    <a:pt x="710" y="312"/>
                  </a:lnTo>
                  <a:lnTo>
                    <a:pt x="710" y="312"/>
                  </a:lnTo>
                  <a:lnTo>
                    <a:pt x="708" y="312"/>
                  </a:lnTo>
                  <a:lnTo>
                    <a:pt x="708" y="312"/>
                  </a:lnTo>
                  <a:lnTo>
                    <a:pt x="708" y="312"/>
                  </a:lnTo>
                  <a:lnTo>
                    <a:pt x="708" y="312"/>
                  </a:lnTo>
                  <a:lnTo>
                    <a:pt x="708" y="312"/>
                  </a:lnTo>
                  <a:lnTo>
                    <a:pt x="708" y="312"/>
                  </a:lnTo>
                  <a:lnTo>
                    <a:pt x="708" y="312"/>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5" y="314"/>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9"/>
                  </a:lnTo>
                  <a:lnTo>
                    <a:pt x="705" y="319"/>
                  </a:lnTo>
                  <a:lnTo>
                    <a:pt x="705" y="319"/>
                  </a:lnTo>
                  <a:lnTo>
                    <a:pt x="705" y="319"/>
                  </a:lnTo>
                  <a:lnTo>
                    <a:pt x="705" y="319"/>
                  </a:lnTo>
                  <a:lnTo>
                    <a:pt x="705" y="319"/>
                  </a:lnTo>
                  <a:lnTo>
                    <a:pt x="705" y="319"/>
                  </a:lnTo>
                  <a:lnTo>
                    <a:pt x="705" y="319"/>
                  </a:lnTo>
                  <a:lnTo>
                    <a:pt x="705" y="319"/>
                  </a:lnTo>
                  <a:lnTo>
                    <a:pt x="705" y="319"/>
                  </a:lnTo>
                  <a:lnTo>
                    <a:pt x="705" y="321"/>
                  </a:lnTo>
                  <a:lnTo>
                    <a:pt x="705" y="321"/>
                  </a:lnTo>
                  <a:lnTo>
                    <a:pt x="723" y="361"/>
                  </a:lnTo>
                  <a:lnTo>
                    <a:pt x="723" y="361"/>
                  </a:lnTo>
                  <a:lnTo>
                    <a:pt x="723" y="361"/>
                  </a:lnTo>
                  <a:lnTo>
                    <a:pt x="723" y="363"/>
                  </a:lnTo>
                  <a:lnTo>
                    <a:pt x="723" y="363"/>
                  </a:lnTo>
                  <a:lnTo>
                    <a:pt x="723" y="363"/>
                  </a:lnTo>
                  <a:lnTo>
                    <a:pt x="723" y="363"/>
                  </a:lnTo>
                  <a:lnTo>
                    <a:pt x="723" y="363"/>
                  </a:lnTo>
                  <a:lnTo>
                    <a:pt x="723" y="363"/>
                  </a:lnTo>
                  <a:lnTo>
                    <a:pt x="723" y="363"/>
                  </a:lnTo>
                  <a:lnTo>
                    <a:pt x="724" y="363"/>
                  </a:lnTo>
                  <a:lnTo>
                    <a:pt x="724" y="363"/>
                  </a:lnTo>
                  <a:lnTo>
                    <a:pt x="724" y="363"/>
                  </a:lnTo>
                  <a:lnTo>
                    <a:pt x="724" y="363"/>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8" y="365"/>
                  </a:lnTo>
                  <a:lnTo>
                    <a:pt x="728" y="365"/>
                  </a:lnTo>
                  <a:lnTo>
                    <a:pt x="728" y="365"/>
                  </a:lnTo>
                  <a:lnTo>
                    <a:pt x="728" y="365"/>
                  </a:lnTo>
                  <a:lnTo>
                    <a:pt x="728" y="365"/>
                  </a:lnTo>
                  <a:lnTo>
                    <a:pt x="728" y="365"/>
                  </a:lnTo>
                  <a:lnTo>
                    <a:pt x="728" y="365"/>
                  </a:lnTo>
                  <a:lnTo>
                    <a:pt x="728" y="365"/>
                  </a:lnTo>
                  <a:lnTo>
                    <a:pt x="728" y="365"/>
                  </a:lnTo>
                  <a:lnTo>
                    <a:pt x="730" y="365"/>
                  </a:lnTo>
                  <a:lnTo>
                    <a:pt x="730" y="365"/>
                  </a:lnTo>
                  <a:lnTo>
                    <a:pt x="730" y="365"/>
                  </a:lnTo>
                  <a:lnTo>
                    <a:pt x="730" y="365"/>
                  </a:lnTo>
                  <a:lnTo>
                    <a:pt x="730" y="365"/>
                  </a:lnTo>
                  <a:lnTo>
                    <a:pt x="730" y="365"/>
                  </a:lnTo>
                  <a:lnTo>
                    <a:pt x="730" y="365"/>
                  </a:lnTo>
                  <a:lnTo>
                    <a:pt x="730" y="365"/>
                  </a:lnTo>
                  <a:lnTo>
                    <a:pt x="732" y="365"/>
                  </a:lnTo>
                  <a:lnTo>
                    <a:pt x="732" y="365"/>
                  </a:lnTo>
                  <a:lnTo>
                    <a:pt x="732" y="365"/>
                  </a:lnTo>
                  <a:lnTo>
                    <a:pt x="732" y="365"/>
                  </a:lnTo>
                  <a:lnTo>
                    <a:pt x="733" y="365"/>
                  </a:lnTo>
                  <a:lnTo>
                    <a:pt x="733" y="365"/>
                  </a:lnTo>
                  <a:lnTo>
                    <a:pt x="733" y="365"/>
                  </a:lnTo>
                  <a:lnTo>
                    <a:pt x="735" y="366"/>
                  </a:lnTo>
                  <a:close/>
                  <a:moveTo>
                    <a:pt x="916" y="231"/>
                  </a:moveTo>
                  <a:lnTo>
                    <a:pt x="894" y="216"/>
                  </a:lnTo>
                  <a:lnTo>
                    <a:pt x="896" y="212"/>
                  </a:lnTo>
                  <a:lnTo>
                    <a:pt x="896" y="212"/>
                  </a:lnTo>
                  <a:lnTo>
                    <a:pt x="898" y="212"/>
                  </a:lnTo>
                  <a:lnTo>
                    <a:pt x="898" y="212"/>
                  </a:lnTo>
                  <a:lnTo>
                    <a:pt x="898" y="214"/>
                  </a:lnTo>
                  <a:lnTo>
                    <a:pt x="900" y="214"/>
                  </a:lnTo>
                  <a:lnTo>
                    <a:pt x="900" y="214"/>
                  </a:lnTo>
                  <a:lnTo>
                    <a:pt x="900" y="214"/>
                  </a:lnTo>
                  <a:lnTo>
                    <a:pt x="901" y="214"/>
                  </a:lnTo>
                  <a:lnTo>
                    <a:pt x="901" y="214"/>
                  </a:lnTo>
                  <a:lnTo>
                    <a:pt x="901" y="214"/>
                  </a:lnTo>
                  <a:lnTo>
                    <a:pt x="903" y="214"/>
                  </a:lnTo>
                  <a:lnTo>
                    <a:pt x="903" y="214"/>
                  </a:lnTo>
                  <a:lnTo>
                    <a:pt x="903" y="214"/>
                  </a:lnTo>
                  <a:lnTo>
                    <a:pt x="905" y="214"/>
                  </a:lnTo>
                  <a:lnTo>
                    <a:pt x="905" y="214"/>
                  </a:lnTo>
                  <a:lnTo>
                    <a:pt x="905" y="214"/>
                  </a:lnTo>
                  <a:lnTo>
                    <a:pt x="907" y="214"/>
                  </a:lnTo>
                  <a:lnTo>
                    <a:pt x="907" y="214"/>
                  </a:lnTo>
                  <a:lnTo>
                    <a:pt x="907" y="214"/>
                  </a:lnTo>
                  <a:lnTo>
                    <a:pt x="909" y="214"/>
                  </a:lnTo>
                  <a:lnTo>
                    <a:pt x="909" y="214"/>
                  </a:lnTo>
                  <a:lnTo>
                    <a:pt x="909" y="214"/>
                  </a:lnTo>
                  <a:lnTo>
                    <a:pt x="909" y="216"/>
                  </a:lnTo>
                  <a:lnTo>
                    <a:pt x="910" y="216"/>
                  </a:lnTo>
                  <a:lnTo>
                    <a:pt x="910" y="214"/>
                  </a:lnTo>
                  <a:lnTo>
                    <a:pt x="910" y="214"/>
                  </a:lnTo>
                  <a:lnTo>
                    <a:pt x="912" y="214"/>
                  </a:lnTo>
                  <a:lnTo>
                    <a:pt x="912" y="214"/>
                  </a:lnTo>
                  <a:lnTo>
                    <a:pt x="912" y="214"/>
                  </a:lnTo>
                  <a:lnTo>
                    <a:pt x="912" y="214"/>
                  </a:lnTo>
                  <a:lnTo>
                    <a:pt x="914" y="214"/>
                  </a:lnTo>
                  <a:lnTo>
                    <a:pt x="914" y="214"/>
                  </a:lnTo>
                  <a:lnTo>
                    <a:pt x="914" y="214"/>
                  </a:lnTo>
                  <a:lnTo>
                    <a:pt x="914" y="214"/>
                  </a:lnTo>
                  <a:lnTo>
                    <a:pt x="916" y="214"/>
                  </a:lnTo>
                  <a:lnTo>
                    <a:pt x="916" y="214"/>
                  </a:lnTo>
                  <a:lnTo>
                    <a:pt x="916" y="214"/>
                  </a:lnTo>
                  <a:lnTo>
                    <a:pt x="916" y="214"/>
                  </a:lnTo>
                  <a:lnTo>
                    <a:pt x="918" y="214"/>
                  </a:lnTo>
                  <a:lnTo>
                    <a:pt x="918" y="214"/>
                  </a:lnTo>
                  <a:lnTo>
                    <a:pt x="918" y="214"/>
                  </a:lnTo>
                  <a:lnTo>
                    <a:pt x="918" y="214"/>
                  </a:lnTo>
                  <a:lnTo>
                    <a:pt x="919" y="214"/>
                  </a:lnTo>
                  <a:lnTo>
                    <a:pt x="919" y="212"/>
                  </a:lnTo>
                  <a:lnTo>
                    <a:pt x="919" y="212"/>
                  </a:lnTo>
                  <a:lnTo>
                    <a:pt x="919" y="212"/>
                  </a:lnTo>
                  <a:lnTo>
                    <a:pt x="919" y="212"/>
                  </a:lnTo>
                  <a:lnTo>
                    <a:pt x="921" y="212"/>
                  </a:lnTo>
                  <a:lnTo>
                    <a:pt x="921" y="212"/>
                  </a:lnTo>
                  <a:lnTo>
                    <a:pt x="921" y="212"/>
                  </a:lnTo>
                  <a:lnTo>
                    <a:pt x="921" y="212"/>
                  </a:lnTo>
                  <a:lnTo>
                    <a:pt x="921" y="211"/>
                  </a:lnTo>
                  <a:lnTo>
                    <a:pt x="923" y="211"/>
                  </a:lnTo>
                  <a:lnTo>
                    <a:pt x="923" y="211"/>
                  </a:lnTo>
                  <a:lnTo>
                    <a:pt x="923" y="211"/>
                  </a:lnTo>
                  <a:lnTo>
                    <a:pt x="923" y="211"/>
                  </a:lnTo>
                  <a:lnTo>
                    <a:pt x="923" y="211"/>
                  </a:lnTo>
                  <a:lnTo>
                    <a:pt x="923" y="209"/>
                  </a:lnTo>
                  <a:lnTo>
                    <a:pt x="925" y="209"/>
                  </a:lnTo>
                  <a:lnTo>
                    <a:pt x="925" y="209"/>
                  </a:lnTo>
                  <a:lnTo>
                    <a:pt x="925" y="209"/>
                  </a:lnTo>
                  <a:lnTo>
                    <a:pt x="925" y="209"/>
                  </a:lnTo>
                  <a:lnTo>
                    <a:pt x="925" y="209"/>
                  </a:lnTo>
                  <a:lnTo>
                    <a:pt x="925" y="207"/>
                  </a:lnTo>
                  <a:lnTo>
                    <a:pt x="925" y="207"/>
                  </a:lnTo>
                  <a:lnTo>
                    <a:pt x="925" y="207"/>
                  </a:lnTo>
                  <a:lnTo>
                    <a:pt x="927" y="207"/>
                  </a:lnTo>
                  <a:lnTo>
                    <a:pt x="927" y="207"/>
                  </a:lnTo>
                  <a:lnTo>
                    <a:pt x="927" y="207"/>
                  </a:lnTo>
                  <a:lnTo>
                    <a:pt x="927" y="205"/>
                  </a:lnTo>
                  <a:lnTo>
                    <a:pt x="927" y="205"/>
                  </a:lnTo>
                  <a:lnTo>
                    <a:pt x="927" y="205"/>
                  </a:lnTo>
                  <a:lnTo>
                    <a:pt x="927" y="205"/>
                  </a:lnTo>
                  <a:lnTo>
                    <a:pt x="927" y="205"/>
                  </a:lnTo>
                  <a:lnTo>
                    <a:pt x="927" y="205"/>
                  </a:lnTo>
                  <a:lnTo>
                    <a:pt x="927" y="203"/>
                  </a:lnTo>
                  <a:lnTo>
                    <a:pt x="927" y="203"/>
                  </a:lnTo>
                  <a:lnTo>
                    <a:pt x="927" y="203"/>
                  </a:lnTo>
                  <a:lnTo>
                    <a:pt x="928" y="203"/>
                  </a:lnTo>
                  <a:lnTo>
                    <a:pt x="928" y="203"/>
                  </a:lnTo>
                  <a:lnTo>
                    <a:pt x="928" y="203"/>
                  </a:lnTo>
                  <a:lnTo>
                    <a:pt x="928" y="203"/>
                  </a:lnTo>
                  <a:lnTo>
                    <a:pt x="928" y="202"/>
                  </a:lnTo>
                  <a:lnTo>
                    <a:pt x="928" y="202"/>
                  </a:lnTo>
                  <a:lnTo>
                    <a:pt x="928" y="202"/>
                  </a:lnTo>
                  <a:lnTo>
                    <a:pt x="928" y="202"/>
                  </a:lnTo>
                  <a:lnTo>
                    <a:pt x="928" y="202"/>
                  </a:lnTo>
                  <a:lnTo>
                    <a:pt x="928" y="202"/>
                  </a:lnTo>
                  <a:lnTo>
                    <a:pt x="928" y="200"/>
                  </a:lnTo>
                  <a:lnTo>
                    <a:pt x="928" y="200"/>
                  </a:lnTo>
                  <a:lnTo>
                    <a:pt x="928" y="200"/>
                  </a:lnTo>
                  <a:lnTo>
                    <a:pt x="928" y="200"/>
                  </a:lnTo>
                  <a:lnTo>
                    <a:pt x="928" y="200"/>
                  </a:lnTo>
                  <a:lnTo>
                    <a:pt x="928" y="200"/>
                  </a:lnTo>
                  <a:lnTo>
                    <a:pt x="928" y="200"/>
                  </a:lnTo>
                  <a:lnTo>
                    <a:pt x="928" y="198"/>
                  </a:lnTo>
                  <a:lnTo>
                    <a:pt x="928" y="198"/>
                  </a:lnTo>
                  <a:lnTo>
                    <a:pt x="928" y="198"/>
                  </a:lnTo>
                  <a:lnTo>
                    <a:pt x="928" y="198"/>
                  </a:lnTo>
                  <a:lnTo>
                    <a:pt x="928" y="198"/>
                  </a:lnTo>
                  <a:lnTo>
                    <a:pt x="928" y="198"/>
                  </a:lnTo>
                  <a:lnTo>
                    <a:pt x="928" y="198"/>
                  </a:lnTo>
                  <a:lnTo>
                    <a:pt x="928" y="196"/>
                  </a:lnTo>
                  <a:lnTo>
                    <a:pt x="928" y="196"/>
                  </a:lnTo>
                  <a:lnTo>
                    <a:pt x="928" y="196"/>
                  </a:lnTo>
                  <a:lnTo>
                    <a:pt x="928" y="196"/>
                  </a:lnTo>
                  <a:lnTo>
                    <a:pt x="927" y="196"/>
                  </a:lnTo>
                  <a:lnTo>
                    <a:pt x="927" y="196"/>
                  </a:lnTo>
                  <a:lnTo>
                    <a:pt x="927" y="196"/>
                  </a:lnTo>
                  <a:lnTo>
                    <a:pt x="927" y="196"/>
                  </a:lnTo>
                  <a:lnTo>
                    <a:pt x="927" y="194"/>
                  </a:lnTo>
                  <a:lnTo>
                    <a:pt x="927" y="194"/>
                  </a:lnTo>
                  <a:lnTo>
                    <a:pt x="927" y="194"/>
                  </a:lnTo>
                  <a:lnTo>
                    <a:pt x="927" y="194"/>
                  </a:lnTo>
                  <a:lnTo>
                    <a:pt x="927" y="194"/>
                  </a:lnTo>
                  <a:lnTo>
                    <a:pt x="927" y="194"/>
                  </a:lnTo>
                  <a:lnTo>
                    <a:pt x="927" y="194"/>
                  </a:lnTo>
                  <a:lnTo>
                    <a:pt x="927" y="194"/>
                  </a:lnTo>
                  <a:lnTo>
                    <a:pt x="927" y="192"/>
                  </a:lnTo>
                  <a:lnTo>
                    <a:pt x="925" y="192"/>
                  </a:lnTo>
                  <a:lnTo>
                    <a:pt x="925" y="192"/>
                  </a:lnTo>
                  <a:lnTo>
                    <a:pt x="925" y="192"/>
                  </a:lnTo>
                  <a:lnTo>
                    <a:pt x="925" y="192"/>
                  </a:lnTo>
                  <a:lnTo>
                    <a:pt x="925" y="192"/>
                  </a:lnTo>
                  <a:lnTo>
                    <a:pt x="925" y="192"/>
                  </a:lnTo>
                  <a:lnTo>
                    <a:pt x="925" y="192"/>
                  </a:lnTo>
                  <a:lnTo>
                    <a:pt x="925" y="192"/>
                  </a:lnTo>
                  <a:lnTo>
                    <a:pt x="923" y="192"/>
                  </a:lnTo>
                  <a:lnTo>
                    <a:pt x="923" y="191"/>
                  </a:lnTo>
                  <a:lnTo>
                    <a:pt x="923" y="191"/>
                  </a:lnTo>
                  <a:lnTo>
                    <a:pt x="923" y="191"/>
                  </a:lnTo>
                  <a:lnTo>
                    <a:pt x="923" y="191"/>
                  </a:lnTo>
                  <a:lnTo>
                    <a:pt x="923" y="191"/>
                  </a:lnTo>
                  <a:lnTo>
                    <a:pt x="923" y="191"/>
                  </a:lnTo>
                  <a:lnTo>
                    <a:pt x="923" y="191"/>
                  </a:lnTo>
                  <a:lnTo>
                    <a:pt x="923" y="191"/>
                  </a:lnTo>
                  <a:lnTo>
                    <a:pt x="923" y="191"/>
                  </a:lnTo>
                  <a:lnTo>
                    <a:pt x="921" y="191"/>
                  </a:lnTo>
                  <a:lnTo>
                    <a:pt x="921" y="191"/>
                  </a:lnTo>
                  <a:lnTo>
                    <a:pt x="921" y="191"/>
                  </a:lnTo>
                  <a:lnTo>
                    <a:pt x="921" y="191"/>
                  </a:lnTo>
                  <a:lnTo>
                    <a:pt x="921" y="191"/>
                  </a:lnTo>
                  <a:lnTo>
                    <a:pt x="921" y="191"/>
                  </a:lnTo>
                  <a:lnTo>
                    <a:pt x="921" y="191"/>
                  </a:lnTo>
                  <a:lnTo>
                    <a:pt x="921" y="191"/>
                  </a:lnTo>
                  <a:lnTo>
                    <a:pt x="921" y="191"/>
                  </a:lnTo>
                  <a:lnTo>
                    <a:pt x="919" y="191"/>
                  </a:lnTo>
                  <a:lnTo>
                    <a:pt x="919" y="191"/>
                  </a:lnTo>
                  <a:lnTo>
                    <a:pt x="919" y="191"/>
                  </a:lnTo>
                  <a:lnTo>
                    <a:pt x="919" y="191"/>
                  </a:lnTo>
                  <a:lnTo>
                    <a:pt x="919" y="191"/>
                  </a:lnTo>
                  <a:lnTo>
                    <a:pt x="919" y="191"/>
                  </a:lnTo>
                  <a:lnTo>
                    <a:pt x="919" y="191"/>
                  </a:lnTo>
                  <a:lnTo>
                    <a:pt x="919" y="191"/>
                  </a:lnTo>
                  <a:lnTo>
                    <a:pt x="918" y="191"/>
                  </a:lnTo>
                  <a:lnTo>
                    <a:pt x="918" y="191"/>
                  </a:lnTo>
                  <a:lnTo>
                    <a:pt x="918" y="191"/>
                  </a:lnTo>
                  <a:lnTo>
                    <a:pt x="918" y="191"/>
                  </a:lnTo>
                  <a:lnTo>
                    <a:pt x="918" y="191"/>
                  </a:lnTo>
                  <a:lnTo>
                    <a:pt x="918" y="191"/>
                  </a:lnTo>
                  <a:lnTo>
                    <a:pt x="918" y="191"/>
                  </a:lnTo>
                  <a:lnTo>
                    <a:pt x="916" y="191"/>
                  </a:lnTo>
                  <a:lnTo>
                    <a:pt x="916" y="191"/>
                  </a:lnTo>
                  <a:lnTo>
                    <a:pt x="916" y="191"/>
                  </a:lnTo>
                  <a:lnTo>
                    <a:pt x="916" y="191"/>
                  </a:lnTo>
                  <a:lnTo>
                    <a:pt x="916" y="192"/>
                  </a:lnTo>
                  <a:lnTo>
                    <a:pt x="916" y="192"/>
                  </a:lnTo>
                  <a:lnTo>
                    <a:pt x="914" y="192"/>
                  </a:lnTo>
                  <a:lnTo>
                    <a:pt x="914" y="192"/>
                  </a:lnTo>
                  <a:lnTo>
                    <a:pt x="914" y="192"/>
                  </a:lnTo>
                  <a:lnTo>
                    <a:pt x="914" y="192"/>
                  </a:lnTo>
                  <a:lnTo>
                    <a:pt x="914" y="192"/>
                  </a:lnTo>
                  <a:lnTo>
                    <a:pt x="914" y="192"/>
                  </a:lnTo>
                  <a:lnTo>
                    <a:pt x="912" y="192"/>
                  </a:lnTo>
                  <a:lnTo>
                    <a:pt x="912" y="192"/>
                  </a:lnTo>
                  <a:lnTo>
                    <a:pt x="912" y="192"/>
                  </a:lnTo>
                  <a:lnTo>
                    <a:pt x="912" y="194"/>
                  </a:lnTo>
                  <a:lnTo>
                    <a:pt x="912" y="194"/>
                  </a:lnTo>
                  <a:lnTo>
                    <a:pt x="910" y="194"/>
                  </a:lnTo>
                  <a:lnTo>
                    <a:pt x="910" y="194"/>
                  </a:lnTo>
                  <a:lnTo>
                    <a:pt x="909" y="196"/>
                  </a:lnTo>
                  <a:lnTo>
                    <a:pt x="909" y="196"/>
                  </a:lnTo>
                  <a:lnTo>
                    <a:pt x="909" y="196"/>
                  </a:lnTo>
                  <a:lnTo>
                    <a:pt x="907" y="196"/>
                  </a:lnTo>
                  <a:lnTo>
                    <a:pt x="907" y="198"/>
                  </a:lnTo>
                  <a:lnTo>
                    <a:pt x="905" y="198"/>
                  </a:lnTo>
                  <a:lnTo>
                    <a:pt x="905" y="198"/>
                  </a:lnTo>
                  <a:lnTo>
                    <a:pt x="905" y="198"/>
                  </a:lnTo>
                  <a:lnTo>
                    <a:pt x="905" y="200"/>
                  </a:lnTo>
                  <a:lnTo>
                    <a:pt x="903" y="200"/>
                  </a:lnTo>
                  <a:lnTo>
                    <a:pt x="903" y="200"/>
                  </a:lnTo>
                  <a:lnTo>
                    <a:pt x="903" y="200"/>
                  </a:lnTo>
                  <a:lnTo>
                    <a:pt x="901" y="200"/>
                  </a:lnTo>
                  <a:lnTo>
                    <a:pt x="901" y="202"/>
                  </a:lnTo>
                  <a:lnTo>
                    <a:pt x="901" y="202"/>
                  </a:lnTo>
                  <a:lnTo>
                    <a:pt x="901" y="202"/>
                  </a:lnTo>
                  <a:lnTo>
                    <a:pt x="900" y="202"/>
                  </a:lnTo>
                  <a:lnTo>
                    <a:pt x="900" y="202"/>
                  </a:lnTo>
                  <a:lnTo>
                    <a:pt x="900" y="203"/>
                  </a:lnTo>
                  <a:lnTo>
                    <a:pt x="898" y="203"/>
                  </a:lnTo>
                  <a:lnTo>
                    <a:pt x="898" y="203"/>
                  </a:lnTo>
                  <a:lnTo>
                    <a:pt x="898" y="203"/>
                  </a:lnTo>
                  <a:lnTo>
                    <a:pt x="898" y="203"/>
                  </a:lnTo>
                  <a:lnTo>
                    <a:pt x="896" y="203"/>
                  </a:lnTo>
                  <a:lnTo>
                    <a:pt x="896" y="203"/>
                  </a:lnTo>
                  <a:lnTo>
                    <a:pt x="896" y="205"/>
                  </a:lnTo>
                  <a:lnTo>
                    <a:pt x="896" y="205"/>
                  </a:lnTo>
                  <a:lnTo>
                    <a:pt x="894" y="205"/>
                  </a:lnTo>
                  <a:lnTo>
                    <a:pt x="894" y="205"/>
                  </a:lnTo>
                  <a:lnTo>
                    <a:pt x="894" y="205"/>
                  </a:lnTo>
                  <a:lnTo>
                    <a:pt x="894" y="205"/>
                  </a:lnTo>
                  <a:lnTo>
                    <a:pt x="892" y="205"/>
                  </a:lnTo>
                  <a:lnTo>
                    <a:pt x="892" y="205"/>
                  </a:lnTo>
                  <a:lnTo>
                    <a:pt x="892" y="205"/>
                  </a:lnTo>
                  <a:lnTo>
                    <a:pt x="892" y="207"/>
                  </a:lnTo>
                  <a:lnTo>
                    <a:pt x="891" y="207"/>
                  </a:lnTo>
                  <a:lnTo>
                    <a:pt x="891" y="207"/>
                  </a:lnTo>
                  <a:lnTo>
                    <a:pt x="891" y="207"/>
                  </a:lnTo>
                  <a:lnTo>
                    <a:pt x="891" y="207"/>
                  </a:lnTo>
                  <a:lnTo>
                    <a:pt x="889" y="207"/>
                  </a:lnTo>
                  <a:lnTo>
                    <a:pt x="889" y="207"/>
                  </a:lnTo>
                  <a:lnTo>
                    <a:pt x="889" y="207"/>
                  </a:lnTo>
                  <a:lnTo>
                    <a:pt x="889" y="207"/>
                  </a:lnTo>
                  <a:lnTo>
                    <a:pt x="887" y="207"/>
                  </a:lnTo>
                  <a:lnTo>
                    <a:pt x="887" y="207"/>
                  </a:lnTo>
                  <a:lnTo>
                    <a:pt x="887" y="207"/>
                  </a:lnTo>
                  <a:lnTo>
                    <a:pt x="887" y="207"/>
                  </a:lnTo>
                  <a:lnTo>
                    <a:pt x="887" y="207"/>
                  </a:lnTo>
                  <a:lnTo>
                    <a:pt x="885" y="207"/>
                  </a:lnTo>
                  <a:lnTo>
                    <a:pt x="885" y="207"/>
                  </a:lnTo>
                  <a:lnTo>
                    <a:pt x="885" y="207"/>
                  </a:lnTo>
                  <a:lnTo>
                    <a:pt x="885" y="207"/>
                  </a:lnTo>
                  <a:lnTo>
                    <a:pt x="885" y="207"/>
                  </a:lnTo>
                  <a:lnTo>
                    <a:pt x="883" y="207"/>
                  </a:lnTo>
                  <a:lnTo>
                    <a:pt x="883" y="207"/>
                  </a:lnTo>
                  <a:lnTo>
                    <a:pt x="883" y="207"/>
                  </a:lnTo>
                  <a:lnTo>
                    <a:pt x="883" y="207"/>
                  </a:lnTo>
                  <a:lnTo>
                    <a:pt x="882" y="207"/>
                  </a:lnTo>
                  <a:lnTo>
                    <a:pt x="882" y="207"/>
                  </a:lnTo>
                  <a:lnTo>
                    <a:pt x="882" y="207"/>
                  </a:lnTo>
                  <a:lnTo>
                    <a:pt x="882" y="207"/>
                  </a:lnTo>
                  <a:lnTo>
                    <a:pt x="882" y="207"/>
                  </a:lnTo>
                  <a:lnTo>
                    <a:pt x="882" y="207"/>
                  </a:lnTo>
                  <a:lnTo>
                    <a:pt x="880" y="207"/>
                  </a:lnTo>
                  <a:lnTo>
                    <a:pt x="880" y="207"/>
                  </a:lnTo>
                  <a:lnTo>
                    <a:pt x="880" y="207"/>
                  </a:lnTo>
                  <a:lnTo>
                    <a:pt x="880" y="207"/>
                  </a:lnTo>
                  <a:lnTo>
                    <a:pt x="880" y="205"/>
                  </a:lnTo>
                  <a:lnTo>
                    <a:pt x="878" y="205"/>
                  </a:lnTo>
                  <a:lnTo>
                    <a:pt x="878" y="205"/>
                  </a:lnTo>
                  <a:lnTo>
                    <a:pt x="878" y="205"/>
                  </a:lnTo>
                  <a:lnTo>
                    <a:pt x="878" y="205"/>
                  </a:lnTo>
                  <a:lnTo>
                    <a:pt x="878" y="205"/>
                  </a:lnTo>
                  <a:lnTo>
                    <a:pt x="878" y="205"/>
                  </a:lnTo>
                  <a:lnTo>
                    <a:pt x="876" y="203"/>
                  </a:lnTo>
                  <a:lnTo>
                    <a:pt x="876" y="203"/>
                  </a:lnTo>
                  <a:lnTo>
                    <a:pt x="876" y="203"/>
                  </a:lnTo>
                  <a:lnTo>
                    <a:pt x="876" y="203"/>
                  </a:lnTo>
                  <a:lnTo>
                    <a:pt x="874" y="203"/>
                  </a:lnTo>
                  <a:lnTo>
                    <a:pt x="874" y="202"/>
                  </a:lnTo>
                  <a:lnTo>
                    <a:pt x="874" y="202"/>
                  </a:lnTo>
                  <a:lnTo>
                    <a:pt x="874" y="202"/>
                  </a:lnTo>
                  <a:lnTo>
                    <a:pt x="872" y="202"/>
                  </a:lnTo>
                  <a:lnTo>
                    <a:pt x="872" y="202"/>
                  </a:lnTo>
                  <a:lnTo>
                    <a:pt x="872" y="200"/>
                  </a:lnTo>
                  <a:lnTo>
                    <a:pt x="872" y="200"/>
                  </a:lnTo>
                  <a:lnTo>
                    <a:pt x="872" y="200"/>
                  </a:lnTo>
                  <a:lnTo>
                    <a:pt x="871" y="200"/>
                  </a:lnTo>
                  <a:lnTo>
                    <a:pt x="871" y="198"/>
                  </a:lnTo>
                  <a:lnTo>
                    <a:pt x="871" y="198"/>
                  </a:lnTo>
                  <a:lnTo>
                    <a:pt x="871" y="198"/>
                  </a:lnTo>
                  <a:lnTo>
                    <a:pt x="871" y="198"/>
                  </a:lnTo>
                  <a:lnTo>
                    <a:pt x="871" y="196"/>
                  </a:lnTo>
                  <a:lnTo>
                    <a:pt x="871" y="196"/>
                  </a:lnTo>
                  <a:lnTo>
                    <a:pt x="869" y="196"/>
                  </a:lnTo>
                  <a:lnTo>
                    <a:pt x="869" y="196"/>
                  </a:lnTo>
                  <a:lnTo>
                    <a:pt x="869" y="194"/>
                  </a:lnTo>
                  <a:lnTo>
                    <a:pt x="869" y="194"/>
                  </a:lnTo>
                  <a:lnTo>
                    <a:pt x="869" y="194"/>
                  </a:lnTo>
                  <a:lnTo>
                    <a:pt x="869" y="194"/>
                  </a:lnTo>
                  <a:lnTo>
                    <a:pt x="869" y="192"/>
                  </a:lnTo>
                  <a:lnTo>
                    <a:pt x="869" y="192"/>
                  </a:lnTo>
                  <a:lnTo>
                    <a:pt x="869" y="192"/>
                  </a:lnTo>
                  <a:lnTo>
                    <a:pt x="869" y="192"/>
                  </a:lnTo>
                  <a:lnTo>
                    <a:pt x="869" y="191"/>
                  </a:lnTo>
                  <a:lnTo>
                    <a:pt x="869" y="191"/>
                  </a:lnTo>
                  <a:lnTo>
                    <a:pt x="869" y="191"/>
                  </a:lnTo>
                  <a:lnTo>
                    <a:pt x="869" y="191"/>
                  </a:lnTo>
                  <a:lnTo>
                    <a:pt x="869" y="189"/>
                  </a:lnTo>
                  <a:lnTo>
                    <a:pt x="869" y="189"/>
                  </a:lnTo>
                  <a:lnTo>
                    <a:pt x="869" y="189"/>
                  </a:lnTo>
                  <a:lnTo>
                    <a:pt x="869" y="189"/>
                  </a:lnTo>
                  <a:lnTo>
                    <a:pt x="869" y="187"/>
                  </a:lnTo>
                  <a:lnTo>
                    <a:pt x="869" y="187"/>
                  </a:lnTo>
                  <a:lnTo>
                    <a:pt x="869" y="187"/>
                  </a:lnTo>
                  <a:lnTo>
                    <a:pt x="869" y="185"/>
                  </a:lnTo>
                  <a:lnTo>
                    <a:pt x="869" y="185"/>
                  </a:lnTo>
                  <a:lnTo>
                    <a:pt x="869" y="185"/>
                  </a:lnTo>
                  <a:lnTo>
                    <a:pt x="869" y="185"/>
                  </a:lnTo>
                  <a:lnTo>
                    <a:pt x="869" y="183"/>
                  </a:lnTo>
                  <a:lnTo>
                    <a:pt x="869" y="183"/>
                  </a:lnTo>
                  <a:lnTo>
                    <a:pt x="869" y="183"/>
                  </a:lnTo>
                  <a:lnTo>
                    <a:pt x="869" y="182"/>
                  </a:lnTo>
                  <a:lnTo>
                    <a:pt x="869" y="182"/>
                  </a:lnTo>
                  <a:lnTo>
                    <a:pt x="869" y="182"/>
                  </a:lnTo>
                  <a:lnTo>
                    <a:pt x="869" y="182"/>
                  </a:lnTo>
                  <a:lnTo>
                    <a:pt x="869" y="180"/>
                  </a:lnTo>
                  <a:lnTo>
                    <a:pt x="871" y="180"/>
                  </a:lnTo>
                  <a:lnTo>
                    <a:pt x="871" y="180"/>
                  </a:lnTo>
                  <a:lnTo>
                    <a:pt x="871" y="178"/>
                  </a:lnTo>
                  <a:lnTo>
                    <a:pt x="871" y="178"/>
                  </a:lnTo>
                  <a:lnTo>
                    <a:pt x="871" y="178"/>
                  </a:lnTo>
                  <a:lnTo>
                    <a:pt x="871" y="176"/>
                  </a:lnTo>
                  <a:lnTo>
                    <a:pt x="871" y="176"/>
                  </a:lnTo>
                  <a:lnTo>
                    <a:pt x="872" y="176"/>
                  </a:lnTo>
                  <a:lnTo>
                    <a:pt x="872" y="174"/>
                  </a:lnTo>
                  <a:lnTo>
                    <a:pt x="872" y="174"/>
                  </a:lnTo>
                  <a:lnTo>
                    <a:pt x="872" y="174"/>
                  </a:lnTo>
                  <a:lnTo>
                    <a:pt x="872" y="174"/>
                  </a:lnTo>
                  <a:lnTo>
                    <a:pt x="872" y="174"/>
                  </a:lnTo>
                  <a:lnTo>
                    <a:pt x="872" y="174"/>
                  </a:lnTo>
                  <a:lnTo>
                    <a:pt x="872" y="174"/>
                  </a:lnTo>
                  <a:lnTo>
                    <a:pt x="874" y="173"/>
                  </a:lnTo>
                  <a:lnTo>
                    <a:pt x="874" y="173"/>
                  </a:lnTo>
                  <a:lnTo>
                    <a:pt x="874" y="173"/>
                  </a:lnTo>
                  <a:lnTo>
                    <a:pt x="874" y="173"/>
                  </a:lnTo>
                  <a:lnTo>
                    <a:pt x="874" y="173"/>
                  </a:lnTo>
                  <a:lnTo>
                    <a:pt x="874" y="171"/>
                  </a:lnTo>
                  <a:lnTo>
                    <a:pt x="876" y="171"/>
                  </a:lnTo>
                  <a:lnTo>
                    <a:pt x="876" y="171"/>
                  </a:lnTo>
                  <a:lnTo>
                    <a:pt x="876" y="171"/>
                  </a:lnTo>
                  <a:lnTo>
                    <a:pt x="876" y="171"/>
                  </a:lnTo>
                  <a:lnTo>
                    <a:pt x="876" y="171"/>
                  </a:lnTo>
                  <a:lnTo>
                    <a:pt x="876" y="169"/>
                  </a:lnTo>
                  <a:lnTo>
                    <a:pt x="878" y="169"/>
                  </a:lnTo>
                  <a:lnTo>
                    <a:pt x="878" y="169"/>
                  </a:lnTo>
                  <a:lnTo>
                    <a:pt x="878" y="169"/>
                  </a:lnTo>
                  <a:lnTo>
                    <a:pt x="878" y="169"/>
                  </a:lnTo>
                  <a:lnTo>
                    <a:pt x="878" y="169"/>
                  </a:lnTo>
                  <a:lnTo>
                    <a:pt x="880" y="169"/>
                  </a:lnTo>
                  <a:lnTo>
                    <a:pt x="880" y="167"/>
                  </a:lnTo>
                  <a:lnTo>
                    <a:pt x="880" y="167"/>
                  </a:lnTo>
                  <a:lnTo>
                    <a:pt x="880" y="167"/>
                  </a:lnTo>
                  <a:lnTo>
                    <a:pt x="880" y="167"/>
                  </a:lnTo>
                  <a:lnTo>
                    <a:pt x="882" y="167"/>
                  </a:lnTo>
                  <a:lnTo>
                    <a:pt x="882" y="167"/>
                  </a:lnTo>
                  <a:lnTo>
                    <a:pt x="882" y="167"/>
                  </a:lnTo>
                  <a:lnTo>
                    <a:pt x="882" y="167"/>
                  </a:lnTo>
                  <a:lnTo>
                    <a:pt x="882" y="165"/>
                  </a:lnTo>
                  <a:lnTo>
                    <a:pt x="882" y="165"/>
                  </a:lnTo>
                  <a:lnTo>
                    <a:pt x="883" y="165"/>
                  </a:lnTo>
                  <a:lnTo>
                    <a:pt x="883" y="165"/>
                  </a:lnTo>
                  <a:lnTo>
                    <a:pt x="883" y="165"/>
                  </a:lnTo>
                  <a:lnTo>
                    <a:pt x="883" y="165"/>
                  </a:lnTo>
                  <a:lnTo>
                    <a:pt x="883" y="165"/>
                  </a:lnTo>
                  <a:lnTo>
                    <a:pt x="885" y="165"/>
                  </a:lnTo>
                  <a:lnTo>
                    <a:pt x="885" y="165"/>
                  </a:lnTo>
                  <a:lnTo>
                    <a:pt x="885" y="165"/>
                  </a:lnTo>
                  <a:lnTo>
                    <a:pt x="885" y="165"/>
                  </a:lnTo>
                  <a:lnTo>
                    <a:pt x="885" y="165"/>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2"/>
                  </a:lnTo>
                  <a:lnTo>
                    <a:pt x="885" y="162"/>
                  </a:lnTo>
                  <a:lnTo>
                    <a:pt x="885" y="162"/>
                  </a:lnTo>
                  <a:lnTo>
                    <a:pt x="885" y="162"/>
                  </a:lnTo>
                  <a:lnTo>
                    <a:pt x="885" y="162"/>
                  </a:lnTo>
                  <a:lnTo>
                    <a:pt x="885" y="162"/>
                  </a:lnTo>
                  <a:lnTo>
                    <a:pt x="885" y="160"/>
                  </a:lnTo>
                  <a:lnTo>
                    <a:pt x="885" y="160"/>
                  </a:lnTo>
                  <a:lnTo>
                    <a:pt x="885" y="160"/>
                  </a:lnTo>
                  <a:lnTo>
                    <a:pt x="883" y="160"/>
                  </a:lnTo>
                  <a:lnTo>
                    <a:pt x="883" y="160"/>
                  </a:lnTo>
                  <a:lnTo>
                    <a:pt x="883" y="160"/>
                  </a:lnTo>
                  <a:lnTo>
                    <a:pt x="883" y="160"/>
                  </a:lnTo>
                  <a:lnTo>
                    <a:pt x="883" y="160"/>
                  </a:lnTo>
                  <a:lnTo>
                    <a:pt x="883" y="160"/>
                  </a:lnTo>
                  <a:lnTo>
                    <a:pt x="883" y="160"/>
                  </a:lnTo>
                  <a:lnTo>
                    <a:pt x="883" y="160"/>
                  </a:lnTo>
                  <a:lnTo>
                    <a:pt x="885" y="156"/>
                  </a:lnTo>
                  <a:lnTo>
                    <a:pt x="905" y="169"/>
                  </a:lnTo>
                  <a:lnTo>
                    <a:pt x="903" y="171"/>
                  </a:lnTo>
                  <a:lnTo>
                    <a:pt x="903" y="171"/>
                  </a:lnTo>
                  <a:lnTo>
                    <a:pt x="901" y="171"/>
                  </a:lnTo>
                  <a:lnTo>
                    <a:pt x="901" y="171"/>
                  </a:lnTo>
                  <a:lnTo>
                    <a:pt x="901" y="171"/>
                  </a:lnTo>
                  <a:lnTo>
                    <a:pt x="900" y="171"/>
                  </a:lnTo>
                  <a:lnTo>
                    <a:pt x="900" y="171"/>
                  </a:lnTo>
                  <a:lnTo>
                    <a:pt x="900" y="171"/>
                  </a:lnTo>
                  <a:lnTo>
                    <a:pt x="898" y="171"/>
                  </a:lnTo>
                  <a:lnTo>
                    <a:pt x="898" y="171"/>
                  </a:lnTo>
                  <a:lnTo>
                    <a:pt x="898" y="171"/>
                  </a:lnTo>
                  <a:lnTo>
                    <a:pt x="898" y="171"/>
                  </a:lnTo>
                  <a:lnTo>
                    <a:pt x="896" y="169"/>
                  </a:lnTo>
                  <a:lnTo>
                    <a:pt x="896" y="169"/>
                  </a:lnTo>
                  <a:lnTo>
                    <a:pt x="896" y="169"/>
                  </a:lnTo>
                  <a:lnTo>
                    <a:pt x="894" y="169"/>
                  </a:lnTo>
                  <a:lnTo>
                    <a:pt x="894" y="169"/>
                  </a:lnTo>
                  <a:lnTo>
                    <a:pt x="894" y="169"/>
                  </a:lnTo>
                  <a:lnTo>
                    <a:pt x="894" y="169"/>
                  </a:lnTo>
                  <a:lnTo>
                    <a:pt x="892" y="169"/>
                  </a:lnTo>
                  <a:lnTo>
                    <a:pt x="892" y="169"/>
                  </a:lnTo>
                  <a:lnTo>
                    <a:pt x="892" y="169"/>
                  </a:lnTo>
                  <a:lnTo>
                    <a:pt x="892" y="169"/>
                  </a:lnTo>
                  <a:lnTo>
                    <a:pt x="891" y="169"/>
                  </a:lnTo>
                  <a:lnTo>
                    <a:pt x="891" y="169"/>
                  </a:lnTo>
                  <a:lnTo>
                    <a:pt x="891" y="169"/>
                  </a:lnTo>
                  <a:lnTo>
                    <a:pt x="891" y="169"/>
                  </a:lnTo>
                  <a:lnTo>
                    <a:pt x="889" y="169"/>
                  </a:lnTo>
                  <a:lnTo>
                    <a:pt x="889" y="169"/>
                  </a:lnTo>
                  <a:lnTo>
                    <a:pt x="889" y="169"/>
                  </a:lnTo>
                  <a:lnTo>
                    <a:pt x="889" y="169"/>
                  </a:lnTo>
                  <a:lnTo>
                    <a:pt x="887" y="169"/>
                  </a:lnTo>
                  <a:lnTo>
                    <a:pt x="887" y="169"/>
                  </a:lnTo>
                  <a:lnTo>
                    <a:pt x="887" y="169"/>
                  </a:lnTo>
                  <a:lnTo>
                    <a:pt x="887" y="169"/>
                  </a:lnTo>
                  <a:lnTo>
                    <a:pt x="885" y="169"/>
                  </a:lnTo>
                  <a:lnTo>
                    <a:pt x="885" y="171"/>
                  </a:lnTo>
                  <a:lnTo>
                    <a:pt x="885" y="171"/>
                  </a:lnTo>
                  <a:lnTo>
                    <a:pt x="885" y="171"/>
                  </a:lnTo>
                  <a:lnTo>
                    <a:pt x="885" y="171"/>
                  </a:lnTo>
                  <a:lnTo>
                    <a:pt x="883" y="171"/>
                  </a:lnTo>
                  <a:lnTo>
                    <a:pt x="883" y="171"/>
                  </a:lnTo>
                  <a:lnTo>
                    <a:pt x="883" y="171"/>
                  </a:lnTo>
                  <a:lnTo>
                    <a:pt x="883" y="171"/>
                  </a:lnTo>
                  <a:lnTo>
                    <a:pt x="883" y="171"/>
                  </a:lnTo>
                  <a:lnTo>
                    <a:pt x="882" y="171"/>
                  </a:lnTo>
                  <a:lnTo>
                    <a:pt x="882" y="171"/>
                  </a:lnTo>
                  <a:lnTo>
                    <a:pt x="882" y="171"/>
                  </a:lnTo>
                  <a:lnTo>
                    <a:pt x="882" y="173"/>
                  </a:lnTo>
                  <a:lnTo>
                    <a:pt x="882" y="173"/>
                  </a:lnTo>
                  <a:lnTo>
                    <a:pt x="882" y="173"/>
                  </a:lnTo>
                  <a:lnTo>
                    <a:pt x="880" y="173"/>
                  </a:lnTo>
                  <a:lnTo>
                    <a:pt x="880" y="173"/>
                  </a:lnTo>
                  <a:lnTo>
                    <a:pt x="880" y="173"/>
                  </a:lnTo>
                  <a:lnTo>
                    <a:pt x="880" y="173"/>
                  </a:lnTo>
                  <a:lnTo>
                    <a:pt x="880" y="173"/>
                  </a:lnTo>
                  <a:lnTo>
                    <a:pt x="880" y="174"/>
                  </a:lnTo>
                  <a:lnTo>
                    <a:pt x="878" y="174"/>
                  </a:lnTo>
                  <a:lnTo>
                    <a:pt x="878" y="174"/>
                  </a:lnTo>
                  <a:lnTo>
                    <a:pt x="878" y="174"/>
                  </a:lnTo>
                  <a:lnTo>
                    <a:pt x="878" y="174"/>
                  </a:lnTo>
                  <a:lnTo>
                    <a:pt x="878" y="174"/>
                  </a:lnTo>
                  <a:lnTo>
                    <a:pt x="878" y="176"/>
                  </a:lnTo>
                  <a:lnTo>
                    <a:pt x="878" y="176"/>
                  </a:lnTo>
                  <a:lnTo>
                    <a:pt x="876" y="176"/>
                  </a:lnTo>
                  <a:lnTo>
                    <a:pt x="876" y="176"/>
                  </a:lnTo>
                  <a:lnTo>
                    <a:pt x="876" y="176"/>
                  </a:lnTo>
                  <a:lnTo>
                    <a:pt x="876" y="176"/>
                  </a:lnTo>
                  <a:lnTo>
                    <a:pt x="876" y="176"/>
                  </a:lnTo>
                  <a:lnTo>
                    <a:pt x="876" y="178"/>
                  </a:lnTo>
                  <a:lnTo>
                    <a:pt x="876" y="178"/>
                  </a:lnTo>
                  <a:lnTo>
                    <a:pt x="876" y="178"/>
                  </a:lnTo>
                  <a:lnTo>
                    <a:pt x="876" y="178"/>
                  </a:lnTo>
                  <a:lnTo>
                    <a:pt x="876" y="178"/>
                  </a:lnTo>
                  <a:lnTo>
                    <a:pt x="876" y="178"/>
                  </a:lnTo>
                  <a:lnTo>
                    <a:pt x="876" y="180"/>
                  </a:lnTo>
                  <a:lnTo>
                    <a:pt x="874" y="180"/>
                  </a:lnTo>
                  <a:lnTo>
                    <a:pt x="874" y="180"/>
                  </a:lnTo>
                  <a:lnTo>
                    <a:pt x="874" y="180"/>
                  </a:lnTo>
                  <a:lnTo>
                    <a:pt x="874" y="180"/>
                  </a:lnTo>
                  <a:lnTo>
                    <a:pt x="874" y="180"/>
                  </a:lnTo>
                  <a:lnTo>
                    <a:pt x="874" y="180"/>
                  </a:lnTo>
                  <a:lnTo>
                    <a:pt x="874" y="182"/>
                  </a:lnTo>
                  <a:lnTo>
                    <a:pt x="874" y="182"/>
                  </a:lnTo>
                  <a:lnTo>
                    <a:pt x="874" y="182"/>
                  </a:lnTo>
                  <a:lnTo>
                    <a:pt x="874" y="182"/>
                  </a:lnTo>
                  <a:lnTo>
                    <a:pt x="874" y="182"/>
                  </a:lnTo>
                  <a:lnTo>
                    <a:pt x="874" y="182"/>
                  </a:lnTo>
                  <a:lnTo>
                    <a:pt x="874" y="182"/>
                  </a:lnTo>
                  <a:lnTo>
                    <a:pt x="874" y="182"/>
                  </a:lnTo>
                  <a:lnTo>
                    <a:pt x="874" y="183"/>
                  </a:lnTo>
                  <a:lnTo>
                    <a:pt x="874" y="183"/>
                  </a:lnTo>
                  <a:lnTo>
                    <a:pt x="874" y="183"/>
                  </a:lnTo>
                  <a:lnTo>
                    <a:pt x="874" y="183"/>
                  </a:lnTo>
                  <a:lnTo>
                    <a:pt x="874" y="183"/>
                  </a:lnTo>
                  <a:lnTo>
                    <a:pt x="874" y="183"/>
                  </a:lnTo>
                  <a:lnTo>
                    <a:pt x="874" y="183"/>
                  </a:lnTo>
                  <a:lnTo>
                    <a:pt x="874" y="183"/>
                  </a:lnTo>
                  <a:lnTo>
                    <a:pt x="874" y="185"/>
                  </a:lnTo>
                  <a:lnTo>
                    <a:pt x="874" y="185"/>
                  </a:lnTo>
                  <a:lnTo>
                    <a:pt x="874" y="185"/>
                  </a:lnTo>
                  <a:lnTo>
                    <a:pt x="874" y="185"/>
                  </a:lnTo>
                  <a:lnTo>
                    <a:pt x="874" y="185"/>
                  </a:lnTo>
                  <a:lnTo>
                    <a:pt x="874" y="185"/>
                  </a:lnTo>
                  <a:lnTo>
                    <a:pt x="874" y="185"/>
                  </a:lnTo>
                  <a:lnTo>
                    <a:pt x="874" y="185"/>
                  </a:lnTo>
                  <a:lnTo>
                    <a:pt x="874" y="187"/>
                  </a:lnTo>
                  <a:lnTo>
                    <a:pt x="874" y="187"/>
                  </a:lnTo>
                  <a:lnTo>
                    <a:pt x="874" y="187"/>
                  </a:lnTo>
                  <a:lnTo>
                    <a:pt x="874" y="187"/>
                  </a:lnTo>
                  <a:lnTo>
                    <a:pt x="874" y="187"/>
                  </a:lnTo>
                  <a:lnTo>
                    <a:pt x="876" y="187"/>
                  </a:lnTo>
                  <a:lnTo>
                    <a:pt x="876" y="187"/>
                  </a:lnTo>
                  <a:lnTo>
                    <a:pt x="876" y="187"/>
                  </a:lnTo>
                  <a:lnTo>
                    <a:pt x="876" y="187"/>
                  </a:lnTo>
                  <a:lnTo>
                    <a:pt x="876" y="189"/>
                  </a:lnTo>
                  <a:lnTo>
                    <a:pt x="876" y="189"/>
                  </a:lnTo>
                  <a:lnTo>
                    <a:pt x="876" y="189"/>
                  </a:lnTo>
                  <a:lnTo>
                    <a:pt x="876" y="189"/>
                  </a:lnTo>
                  <a:lnTo>
                    <a:pt x="876" y="189"/>
                  </a:lnTo>
                  <a:lnTo>
                    <a:pt x="876" y="189"/>
                  </a:lnTo>
                  <a:lnTo>
                    <a:pt x="876" y="189"/>
                  </a:lnTo>
                  <a:lnTo>
                    <a:pt x="876" y="189"/>
                  </a:lnTo>
                  <a:lnTo>
                    <a:pt x="876" y="189"/>
                  </a:lnTo>
                  <a:lnTo>
                    <a:pt x="878" y="189"/>
                  </a:lnTo>
                  <a:lnTo>
                    <a:pt x="878" y="191"/>
                  </a:lnTo>
                  <a:lnTo>
                    <a:pt x="878" y="191"/>
                  </a:lnTo>
                  <a:lnTo>
                    <a:pt x="878" y="191"/>
                  </a:lnTo>
                  <a:lnTo>
                    <a:pt x="878" y="191"/>
                  </a:lnTo>
                  <a:lnTo>
                    <a:pt x="878" y="191"/>
                  </a:lnTo>
                  <a:lnTo>
                    <a:pt x="878" y="191"/>
                  </a:lnTo>
                  <a:lnTo>
                    <a:pt x="878" y="191"/>
                  </a:lnTo>
                  <a:lnTo>
                    <a:pt x="878" y="191"/>
                  </a:lnTo>
                  <a:lnTo>
                    <a:pt x="878" y="191"/>
                  </a:lnTo>
                  <a:lnTo>
                    <a:pt x="880" y="191"/>
                  </a:lnTo>
                  <a:lnTo>
                    <a:pt x="880" y="191"/>
                  </a:lnTo>
                  <a:lnTo>
                    <a:pt x="880" y="191"/>
                  </a:lnTo>
                  <a:lnTo>
                    <a:pt x="880" y="191"/>
                  </a:lnTo>
                  <a:lnTo>
                    <a:pt x="880" y="191"/>
                  </a:lnTo>
                  <a:lnTo>
                    <a:pt x="880" y="191"/>
                  </a:lnTo>
                  <a:lnTo>
                    <a:pt x="880" y="191"/>
                  </a:lnTo>
                  <a:lnTo>
                    <a:pt x="880" y="191"/>
                  </a:lnTo>
                  <a:lnTo>
                    <a:pt x="880" y="191"/>
                  </a:lnTo>
                  <a:lnTo>
                    <a:pt x="882" y="191"/>
                  </a:lnTo>
                  <a:lnTo>
                    <a:pt x="882" y="192"/>
                  </a:lnTo>
                  <a:lnTo>
                    <a:pt x="882" y="192"/>
                  </a:lnTo>
                  <a:lnTo>
                    <a:pt x="882" y="192"/>
                  </a:lnTo>
                  <a:lnTo>
                    <a:pt x="882" y="192"/>
                  </a:lnTo>
                  <a:lnTo>
                    <a:pt x="882" y="192"/>
                  </a:lnTo>
                  <a:lnTo>
                    <a:pt x="882" y="192"/>
                  </a:lnTo>
                  <a:lnTo>
                    <a:pt x="882" y="191"/>
                  </a:lnTo>
                  <a:lnTo>
                    <a:pt x="883" y="191"/>
                  </a:lnTo>
                  <a:lnTo>
                    <a:pt x="883" y="191"/>
                  </a:lnTo>
                  <a:lnTo>
                    <a:pt x="883" y="191"/>
                  </a:lnTo>
                  <a:lnTo>
                    <a:pt x="883" y="191"/>
                  </a:lnTo>
                  <a:lnTo>
                    <a:pt x="883" y="191"/>
                  </a:lnTo>
                  <a:lnTo>
                    <a:pt x="883" y="191"/>
                  </a:lnTo>
                  <a:lnTo>
                    <a:pt x="883" y="191"/>
                  </a:lnTo>
                  <a:lnTo>
                    <a:pt x="883" y="191"/>
                  </a:lnTo>
                  <a:lnTo>
                    <a:pt x="885" y="191"/>
                  </a:lnTo>
                  <a:lnTo>
                    <a:pt x="885" y="191"/>
                  </a:lnTo>
                  <a:lnTo>
                    <a:pt x="885" y="191"/>
                  </a:lnTo>
                  <a:lnTo>
                    <a:pt x="885" y="191"/>
                  </a:lnTo>
                  <a:lnTo>
                    <a:pt x="885" y="191"/>
                  </a:lnTo>
                  <a:lnTo>
                    <a:pt x="885" y="191"/>
                  </a:lnTo>
                  <a:lnTo>
                    <a:pt x="887" y="191"/>
                  </a:lnTo>
                  <a:lnTo>
                    <a:pt x="887" y="191"/>
                  </a:lnTo>
                  <a:lnTo>
                    <a:pt x="887" y="191"/>
                  </a:lnTo>
                  <a:lnTo>
                    <a:pt x="887" y="191"/>
                  </a:lnTo>
                  <a:lnTo>
                    <a:pt x="887" y="191"/>
                  </a:lnTo>
                  <a:lnTo>
                    <a:pt x="887" y="191"/>
                  </a:lnTo>
                  <a:lnTo>
                    <a:pt x="889" y="191"/>
                  </a:lnTo>
                  <a:lnTo>
                    <a:pt x="889" y="189"/>
                  </a:lnTo>
                  <a:lnTo>
                    <a:pt x="889" y="189"/>
                  </a:lnTo>
                  <a:lnTo>
                    <a:pt x="889" y="189"/>
                  </a:lnTo>
                  <a:lnTo>
                    <a:pt x="889" y="189"/>
                  </a:lnTo>
                  <a:lnTo>
                    <a:pt x="889" y="189"/>
                  </a:lnTo>
                  <a:lnTo>
                    <a:pt x="891" y="189"/>
                  </a:lnTo>
                  <a:lnTo>
                    <a:pt x="891" y="189"/>
                  </a:lnTo>
                  <a:lnTo>
                    <a:pt x="891" y="189"/>
                  </a:lnTo>
                  <a:lnTo>
                    <a:pt x="891" y="189"/>
                  </a:lnTo>
                  <a:lnTo>
                    <a:pt x="891" y="187"/>
                  </a:lnTo>
                  <a:lnTo>
                    <a:pt x="892" y="187"/>
                  </a:lnTo>
                  <a:lnTo>
                    <a:pt x="892" y="187"/>
                  </a:lnTo>
                  <a:lnTo>
                    <a:pt x="892" y="187"/>
                  </a:lnTo>
                  <a:lnTo>
                    <a:pt x="894" y="185"/>
                  </a:lnTo>
                  <a:lnTo>
                    <a:pt x="894" y="185"/>
                  </a:lnTo>
                  <a:lnTo>
                    <a:pt x="896" y="185"/>
                  </a:lnTo>
                  <a:lnTo>
                    <a:pt x="896" y="183"/>
                  </a:lnTo>
                  <a:lnTo>
                    <a:pt x="896" y="183"/>
                  </a:lnTo>
                  <a:lnTo>
                    <a:pt x="896" y="183"/>
                  </a:lnTo>
                  <a:lnTo>
                    <a:pt x="898" y="183"/>
                  </a:lnTo>
                  <a:lnTo>
                    <a:pt x="898" y="183"/>
                  </a:lnTo>
                  <a:lnTo>
                    <a:pt x="898" y="182"/>
                  </a:lnTo>
                  <a:lnTo>
                    <a:pt x="900" y="182"/>
                  </a:lnTo>
                  <a:lnTo>
                    <a:pt x="900" y="182"/>
                  </a:lnTo>
                  <a:lnTo>
                    <a:pt x="900" y="182"/>
                  </a:lnTo>
                  <a:lnTo>
                    <a:pt x="900" y="182"/>
                  </a:lnTo>
                  <a:lnTo>
                    <a:pt x="901" y="180"/>
                  </a:lnTo>
                  <a:lnTo>
                    <a:pt x="901" y="180"/>
                  </a:lnTo>
                  <a:lnTo>
                    <a:pt x="901" y="180"/>
                  </a:lnTo>
                  <a:lnTo>
                    <a:pt x="903" y="180"/>
                  </a:lnTo>
                  <a:lnTo>
                    <a:pt x="903" y="180"/>
                  </a:lnTo>
                  <a:lnTo>
                    <a:pt x="903" y="178"/>
                  </a:lnTo>
                  <a:lnTo>
                    <a:pt x="903" y="178"/>
                  </a:lnTo>
                  <a:lnTo>
                    <a:pt x="905" y="178"/>
                  </a:lnTo>
                  <a:lnTo>
                    <a:pt x="905" y="178"/>
                  </a:lnTo>
                  <a:lnTo>
                    <a:pt x="905" y="178"/>
                  </a:lnTo>
                  <a:lnTo>
                    <a:pt x="907" y="178"/>
                  </a:lnTo>
                  <a:lnTo>
                    <a:pt x="907" y="178"/>
                  </a:lnTo>
                  <a:lnTo>
                    <a:pt x="907" y="176"/>
                  </a:lnTo>
                  <a:lnTo>
                    <a:pt x="907" y="176"/>
                  </a:lnTo>
                  <a:lnTo>
                    <a:pt x="909" y="176"/>
                  </a:lnTo>
                  <a:lnTo>
                    <a:pt x="909" y="176"/>
                  </a:lnTo>
                  <a:lnTo>
                    <a:pt x="909" y="176"/>
                  </a:lnTo>
                  <a:lnTo>
                    <a:pt x="909" y="176"/>
                  </a:lnTo>
                  <a:lnTo>
                    <a:pt x="910" y="176"/>
                  </a:lnTo>
                  <a:lnTo>
                    <a:pt x="910" y="176"/>
                  </a:lnTo>
                  <a:lnTo>
                    <a:pt x="910" y="176"/>
                  </a:lnTo>
                  <a:lnTo>
                    <a:pt x="910" y="176"/>
                  </a:lnTo>
                  <a:lnTo>
                    <a:pt x="912" y="174"/>
                  </a:lnTo>
                  <a:lnTo>
                    <a:pt x="912" y="174"/>
                  </a:lnTo>
                  <a:lnTo>
                    <a:pt x="912" y="174"/>
                  </a:lnTo>
                  <a:lnTo>
                    <a:pt x="912" y="174"/>
                  </a:lnTo>
                  <a:lnTo>
                    <a:pt x="914" y="174"/>
                  </a:lnTo>
                  <a:lnTo>
                    <a:pt x="914" y="174"/>
                  </a:lnTo>
                  <a:lnTo>
                    <a:pt x="914" y="174"/>
                  </a:lnTo>
                  <a:lnTo>
                    <a:pt x="914" y="174"/>
                  </a:lnTo>
                  <a:lnTo>
                    <a:pt x="916" y="174"/>
                  </a:lnTo>
                  <a:lnTo>
                    <a:pt x="916" y="174"/>
                  </a:lnTo>
                  <a:lnTo>
                    <a:pt x="916" y="174"/>
                  </a:lnTo>
                  <a:lnTo>
                    <a:pt x="916" y="174"/>
                  </a:lnTo>
                  <a:lnTo>
                    <a:pt x="918" y="174"/>
                  </a:lnTo>
                  <a:lnTo>
                    <a:pt x="918" y="174"/>
                  </a:lnTo>
                  <a:lnTo>
                    <a:pt x="918" y="174"/>
                  </a:lnTo>
                  <a:lnTo>
                    <a:pt x="918" y="174"/>
                  </a:lnTo>
                  <a:lnTo>
                    <a:pt x="919" y="174"/>
                  </a:lnTo>
                  <a:lnTo>
                    <a:pt x="919" y="174"/>
                  </a:lnTo>
                  <a:lnTo>
                    <a:pt x="919" y="174"/>
                  </a:lnTo>
                  <a:lnTo>
                    <a:pt x="919" y="174"/>
                  </a:lnTo>
                  <a:lnTo>
                    <a:pt x="919" y="174"/>
                  </a:lnTo>
                  <a:lnTo>
                    <a:pt x="921" y="174"/>
                  </a:lnTo>
                  <a:lnTo>
                    <a:pt x="921" y="174"/>
                  </a:lnTo>
                  <a:lnTo>
                    <a:pt x="921" y="174"/>
                  </a:lnTo>
                  <a:lnTo>
                    <a:pt x="921" y="176"/>
                  </a:lnTo>
                  <a:lnTo>
                    <a:pt x="921" y="176"/>
                  </a:lnTo>
                  <a:lnTo>
                    <a:pt x="923" y="176"/>
                  </a:lnTo>
                  <a:lnTo>
                    <a:pt x="923" y="176"/>
                  </a:lnTo>
                  <a:lnTo>
                    <a:pt x="923" y="176"/>
                  </a:lnTo>
                  <a:lnTo>
                    <a:pt x="923" y="176"/>
                  </a:lnTo>
                  <a:lnTo>
                    <a:pt x="925" y="176"/>
                  </a:lnTo>
                  <a:lnTo>
                    <a:pt x="925" y="176"/>
                  </a:lnTo>
                  <a:lnTo>
                    <a:pt x="925" y="176"/>
                  </a:lnTo>
                  <a:lnTo>
                    <a:pt x="925" y="176"/>
                  </a:lnTo>
                  <a:lnTo>
                    <a:pt x="925" y="176"/>
                  </a:lnTo>
                  <a:lnTo>
                    <a:pt x="925" y="178"/>
                  </a:lnTo>
                  <a:lnTo>
                    <a:pt x="927" y="178"/>
                  </a:lnTo>
                  <a:lnTo>
                    <a:pt x="927" y="178"/>
                  </a:lnTo>
                  <a:lnTo>
                    <a:pt x="927" y="178"/>
                  </a:lnTo>
                  <a:lnTo>
                    <a:pt x="927" y="178"/>
                  </a:lnTo>
                  <a:lnTo>
                    <a:pt x="928" y="180"/>
                  </a:lnTo>
                  <a:lnTo>
                    <a:pt x="928" y="180"/>
                  </a:lnTo>
                  <a:lnTo>
                    <a:pt x="928" y="180"/>
                  </a:lnTo>
                  <a:lnTo>
                    <a:pt x="928" y="180"/>
                  </a:lnTo>
                  <a:lnTo>
                    <a:pt x="928" y="182"/>
                  </a:lnTo>
                  <a:lnTo>
                    <a:pt x="930" y="182"/>
                  </a:lnTo>
                  <a:lnTo>
                    <a:pt x="930" y="182"/>
                  </a:lnTo>
                  <a:lnTo>
                    <a:pt x="930" y="182"/>
                  </a:lnTo>
                  <a:lnTo>
                    <a:pt x="930" y="182"/>
                  </a:lnTo>
                  <a:lnTo>
                    <a:pt x="930" y="183"/>
                  </a:lnTo>
                  <a:lnTo>
                    <a:pt x="930" y="183"/>
                  </a:lnTo>
                  <a:lnTo>
                    <a:pt x="932" y="183"/>
                  </a:lnTo>
                  <a:lnTo>
                    <a:pt x="932" y="183"/>
                  </a:lnTo>
                  <a:lnTo>
                    <a:pt x="932" y="185"/>
                  </a:lnTo>
                  <a:lnTo>
                    <a:pt x="932" y="185"/>
                  </a:lnTo>
                  <a:lnTo>
                    <a:pt x="932" y="185"/>
                  </a:lnTo>
                  <a:lnTo>
                    <a:pt x="932" y="185"/>
                  </a:lnTo>
                  <a:lnTo>
                    <a:pt x="932" y="185"/>
                  </a:lnTo>
                  <a:lnTo>
                    <a:pt x="932" y="187"/>
                  </a:lnTo>
                  <a:lnTo>
                    <a:pt x="932" y="187"/>
                  </a:lnTo>
                  <a:lnTo>
                    <a:pt x="934" y="187"/>
                  </a:lnTo>
                  <a:lnTo>
                    <a:pt x="934" y="187"/>
                  </a:lnTo>
                  <a:lnTo>
                    <a:pt x="934" y="189"/>
                  </a:lnTo>
                  <a:lnTo>
                    <a:pt x="934" y="189"/>
                  </a:lnTo>
                  <a:lnTo>
                    <a:pt x="934" y="189"/>
                  </a:lnTo>
                  <a:lnTo>
                    <a:pt x="934" y="189"/>
                  </a:lnTo>
                  <a:lnTo>
                    <a:pt x="934" y="191"/>
                  </a:lnTo>
                  <a:lnTo>
                    <a:pt x="934" y="191"/>
                  </a:lnTo>
                  <a:lnTo>
                    <a:pt x="934" y="191"/>
                  </a:lnTo>
                  <a:lnTo>
                    <a:pt x="934" y="192"/>
                  </a:lnTo>
                  <a:lnTo>
                    <a:pt x="934" y="192"/>
                  </a:lnTo>
                  <a:lnTo>
                    <a:pt x="934" y="192"/>
                  </a:lnTo>
                  <a:lnTo>
                    <a:pt x="934" y="192"/>
                  </a:lnTo>
                  <a:lnTo>
                    <a:pt x="934" y="194"/>
                  </a:lnTo>
                  <a:lnTo>
                    <a:pt x="934" y="194"/>
                  </a:lnTo>
                  <a:lnTo>
                    <a:pt x="934" y="194"/>
                  </a:lnTo>
                  <a:lnTo>
                    <a:pt x="934" y="194"/>
                  </a:lnTo>
                  <a:lnTo>
                    <a:pt x="934" y="196"/>
                  </a:lnTo>
                  <a:lnTo>
                    <a:pt x="934" y="196"/>
                  </a:lnTo>
                  <a:lnTo>
                    <a:pt x="934" y="196"/>
                  </a:lnTo>
                  <a:lnTo>
                    <a:pt x="934" y="198"/>
                  </a:lnTo>
                  <a:lnTo>
                    <a:pt x="934" y="198"/>
                  </a:lnTo>
                  <a:lnTo>
                    <a:pt x="934" y="198"/>
                  </a:lnTo>
                  <a:lnTo>
                    <a:pt x="934" y="198"/>
                  </a:lnTo>
                  <a:lnTo>
                    <a:pt x="934" y="200"/>
                  </a:lnTo>
                  <a:lnTo>
                    <a:pt x="934" y="200"/>
                  </a:lnTo>
                  <a:lnTo>
                    <a:pt x="932" y="200"/>
                  </a:lnTo>
                  <a:lnTo>
                    <a:pt x="932" y="202"/>
                  </a:lnTo>
                  <a:lnTo>
                    <a:pt x="932" y="202"/>
                  </a:lnTo>
                  <a:lnTo>
                    <a:pt x="932" y="202"/>
                  </a:lnTo>
                  <a:lnTo>
                    <a:pt x="932" y="203"/>
                  </a:lnTo>
                  <a:lnTo>
                    <a:pt x="932" y="203"/>
                  </a:lnTo>
                  <a:lnTo>
                    <a:pt x="932" y="203"/>
                  </a:lnTo>
                  <a:lnTo>
                    <a:pt x="932" y="205"/>
                  </a:lnTo>
                  <a:lnTo>
                    <a:pt x="930" y="205"/>
                  </a:lnTo>
                  <a:lnTo>
                    <a:pt x="930" y="205"/>
                  </a:lnTo>
                  <a:lnTo>
                    <a:pt x="930" y="207"/>
                  </a:lnTo>
                  <a:lnTo>
                    <a:pt x="930" y="207"/>
                  </a:lnTo>
                  <a:lnTo>
                    <a:pt x="930" y="207"/>
                  </a:lnTo>
                  <a:lnTo>
                    <a:pt x="930" y="207"/>
                  </a:lnTo>
                  <a:lnTo>
                    <a:pt x="930" y="207"/>
                  </a:lnTo>
                  <a:lnTo>
                    <a:pt x="930" y="209"/>
                  </a:lnTo>
                  <a:lnTo>
                    <a:pt x="928" y="209"/>
                  </a:lnTo>
                  <a:lnTo>
                    <a:pt x="928" y="209"/>
                  </a:lnTo>
                  <a:lnTo>
                    <a:pt x="928" y="209"/>
                  </a:lnTo>
                  <a:lnTo>
                    <a:pt x="928" y="211"/>
                  </a:lnTo>
                  <a:lnTo>
                    <a:pt x="928" y="211"/>
                  </a:lnTo>
                  <a:lnTo>
                    <a:pt x="928" y="211"/>
                  </a:lnTo>
                  <a:lnTo>
                    <a:pt x="927" y="211"/>
                  </a:lnTo>
                  <a:lnTo>
                    <a:pt x="927" y="211"/>
                  </a:lnTo>
                  <a:lnTo>
                    <a:pt x="927" y="212"/>
                  </a:lnTo>
                  <a:lnTo>
                    <a:pt x="927" y="212"/>
                  </a:lnTo>
                  <a:lnTo>
                    <a:pt x="927" y="212"/>
                  </a:lnTo>
                  <a:lnTo>
                    <a:pt x="927" y="212"/>
                  </a:lnTo>
                  <a:lnTo>
                    <a:pt x="925" y="212"/>
                  </a:lnTo>
                  <a:lnTo>
                    <a:pt x="925" y="214"/>
                  </a:lnTo>
                  <a:lnTo>
                    <a:pt x="925" y="214"/>
                  </a:lnTo>
                  <a:lnTo>
                    <a:pt x="925" y="214"/>
                  </a:lnTo>
                  <a:lnTo>
                    <a:pt x="925" y="214"/>
                  </a:lnTo>
                  <a:lnTo>
                    <a:pt x="923" y="214"/>
                  </a:lnTo>
                  <a:lnTo>
                    <a:pt x="923" y="216"/>
                  </a:lnTo>
                  <a:lnTo>
                    <a:pt x="923" y="216"/>
                  </a:lnTo>
                  <a:lnTo>
                    <a:pt x="923" y="216"/>
                  </a:lnTo>
                  <a:lnTo>
                    <a:pt x="923" y="216"/>
                  </a:lnTo>
                  <a:lnTo>
                    <a:pt x="921" y="216"/>
                  </a:lnTo>
                  <a:lnTo>
                    <a:pt x="921" y="216"/>
                  </a:lnTo>
                  <a:lnTo>
                    <a:pt x="921" y="218"/>
                  </a:lnTo>
                  <a:lnTo>
                    <a:pt x="921" y="218"/>
                  </a:lnTo>
                  <a:lnTo>
                    <a:pt x="921" y="218"/>
                  </a:lnTo>
                  <a:lnTo>
                    <a:pt x="919" y="218"/>
                  </a:lnTo>
                  <a:lnTo>
                    <a:pt x="919" y="218"/>
                  </a:lnTo>
                  <a:lnTo>
                    <a:pt x="919" y="220"/>
                  </a:lnTo>
                  <a:lnTo>
                    <a:pt x="919" y="220"/>
                  </a:lnTo>
                  <a:lnTo>
                    <a:pt x="919" y="220"/>
                  </a:lnTo>
                  <a:lnTo>
                    <a:pt x="918" y="220"/>
                  </a:lnTo>
                  <a:lnTo>
                    <a:pt x="918" y="220"/>
                  </a:lnTo>
                  <a:lnTo>
                    <a:pt x="918" y="220"/>
                  </a:lnTo>
                  <a:lnTo>
                    <a:pt x="918" y="220"/>
                  </a:lnTo>
                  <a:lnTo>
                    <a:pt x="918" y="220"/>
                  </a:lnTo>
                  <a:lnTo>
                    <a:pt x="918" y="220"/>
                  </a:lnTo>
                  <a:lnTo>
                    <a:pt x="918" y="220"/>
                  </a:lnTo>
                  <a:lnTo>
                    <a:pt x="918" y="220"/>
                  </a:lnTo>
                  <a:lnTo>
                    <a:pt x="918"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5"/>
                  </a:lnTo>
                  <a:lnTo>
                    <a:pt x="916" y="225"/>
                  </a:lnTo>
                  <a:lnTo>
                    <a:pt x="916" y="225"/>
                  </a:lnTo>
                  <a:lnTo>
                    <a:pt x="916" y="225"/>
                  </a:lnTo>
                  <a:lnTo>
                    <a:pt x="916" y="225"/>
                  </a:lnTo>
                  <a:lnTo>
                    <a:pt x="918" y="225"/>
                  </a:lnTo>
                  <a:lnTo>
                    <a:pt x="918" y="227"/>
                  </a:lnTo>
                  <a:lnTo>
                    <a:pt x="918" y="227"/>
                  </a:lnTo>
                  <a:lnTo>
                    <a:pt x="918" y="227"/>
                  </a:lnTo>
                  <a:lnTo>
                    <a:pt x="916" y="231"/>
                  </a:lnTo>
                  <a:close/>
                  <a:moveTo>
                    <a:pt x="963" y="156"/>
                  </a:moveTo>
                  <a:lnTo>
                    <a:pt x="945" y="185"/>
                  </a:lnTo>
                  <a:lnTo>
                    <a:pt x="943" y="183"/>
                  </a:lnTo>
                  <a:lnTo>
                    <a:pt x="943" y="183"/>
                  </a:lnTo>
                  <a:lnTo>
                    <a:pt x="943" y="183"/>
                  </a:lnTo>
                  <a:lnTo>
                    <a:pt x="943" y="182"/>
                  </a:lnTo>
                  <a:lnTo>
                    <a:pt x="943" y="182"/>
                  </a:lnTo>
                  <a:lnTo>
                    <a:pt x="943" y="182"/>
                  </a:lnTo>
                  <a:lnTo>
                    <a:pt x="943" y="182"/>
                  </a:lnTo>
                  <a:lnTo>
                    <a:pt x="945" y="180"/>
                  </a:lnTo>
                  <a:lnTo>
                    <a:pt x="945" y="180"/>
                  </a:lnTo>
                  <a:lnTo>
                    <a:pt x="945" y="180"/>
                  </a:lnTo>
                  <a:lnTo>
                    <a:pt x="945" y="180"/>
                  </a:lnTo>
                  <a:lnTo>
                    <a:pt x="945" y="180"/>
                  </a:lnTo>
                  <a:lnTo>
                    <a:pt x="945" y="180"/>
                  </a:lnTo>
                  <a:lnTo>
                    <a:pt x="945" y="180"/>
                  </a:lnTo>
                  <a:lnTo>
                    <a:pt x="945" y="180"/>
                  </a:lnTo>
                  <a:lnTo>
                    <a:pt x="945" y="178"/>
                  </a:lnTo>
                  <a:lnTo>
                    <a:pt x="945" y="178"/>
                  </a:lnTo>
                  <a:lnTo>
                    <a:pt x="945" y="178"/>
                  </a:lnTo>
                  <a:lnTo>
                    <a:pt x="945" y="178"/>
                  </a:lnTo>
                  <a:lnTo>
                    <a:pt x="945" y="178"/>
                  </a:lnTo>
                  <a:lnTo>
                    <a:pt x="945" y="178"/>
                  </a:lnTo>
                  <a:lnTo>
                    <a:pt x="945" y="178"/>
                  </a:lnTo>
                  <a:lnTo>
                    <a:pt x="945" y="178"/>
                  </a:lnTo>
                  <a:lnTo>
                    <a:pt x="945" y="178"/>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3" y="174"/>
                  </a:lnTo>
                  <a:lnTo>
                    <a:pt x="943" y="174"/>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1" y="173"/>
                  </a:lnTo>
                  <a:lnTo>
                    <a:pt x="941" y="173"/>
                  </a:lnTo>
                  <a:lnTo>
                    <a:pt x="903" y="149"/>
                  </a:lnTo>
                  <a:lnTo>
                    <a:pt x="903" y="149"/>
                  </a:lnTo>
                  <a:lnTo>
                    <a:pt x="903" y="149"/>
                  </a:lnTo>
                  <a:lnTo>
                    <a:pt x="903" y="149"/>
                  </a:lnTo>
                  <a:lnTo>
                    <a:pt x="903" y="149"/>
                  </a:lnTo>
                  <a:lnTo>
                    <a:pt x="903" y="149"/>
                  </a:lnTo>
                  <a:lnTo>
                    <a:pt x="903" y="149"/>
                  </a:lnTo>
                  <a:lnTo>
                    <a:pt x="903" y="149"/>
                  </a:lnTo>
                  <a:lnTo>
                    <a:pt x="901" y="149"/>
                  </a:lnTo>
                  <a:lnTo>
                    <a:pt x="901" y="149"/>
                  </a:lnTo>
                  <a:lnTo>
                    <a:pt x="901" y="149"/>
                  </a:lnTo>
                  <a:lnTo>
                    <a:pt x="901" y="149"/>
                  </a:lnTo>
                  <a:lnTo>
                    <a:pt x="901" y="149"/>
                  </a:lnTo>
                  <a:lnTo>
                    <a:pt x="901" y="147"/>
                  </a:lnTo>
                  <a:lnTo>
                    <a:pt x="901" y="147"/>
                  </a:lnTo>
                  <a:lnTo>
                    <a:pt x="901" y="147"/>
                  </a:lnTo>
                  <a:lnTo>
                    <a:pt x="901" y="147"/>
                  </a:lnTo>
                  <a:lnTo>
                    <a:pt x="901" y="147"/>
                  </a:lnTo>
                  <a:lnTo>
                    <a:pt x="901"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6" y="149"/>
                  </a:lnTo>
                  <a:lnTo>
                    <a:pt x="896" y="149"/>
                  </a:lnTo>
                  <a:lnTo>
                    <a:pt x="896" y="149"/>
                  </a:lnTo>
                  <a:lnTo>
                    <a:pt x="896" y="149"/>
                  </a:lnTo>
                  <a:lnTo>
                    <a:pt x="896" y="149"/>
                  </a:lnTo>
                  <a:lnTo>
                    <a:pt x="896" y="149"/>
                  </a:lnTo>
                  <a:lnTo>
                    <a:pt x="896" y="151"/>
                  </a:lnTo>
                  <a:lnTo>
                    <a:pt x="896" y="151"/>
                  </a:lnTo>
                  <a:lnTo>
                    <a:pt x="896" y="151"/>
                  </a:lnTo>
                  <a:lnTo>
                    <a:pt x="896" y="151"/>
                  </a:lnTo>
                  <a:lnTo>
                    <a:pt x="896" y="151"/>
                  </a:lnTo>
                  <a:lnTo>
                    <a:pt x="896" y="151"/>
                  </a:lnTo>
                  <a:lnTo>
                    <a:pt x="894" y="151"/>
                  </a:lnTo>
                  <a:lnTo>
                    <a:pt x="894" y="151"/>
                  </a:lnTo>
                  <a:lnTo>
                    <a:pt x="894" y="153"/>
                  </a:lnTo>
                  <a:lnTo>
                    <a:pt x="894" y="153"/>
                  </a:lnTo>
                  <a:lnTo>
                    <a:pt x="894" y="153"/>
                  </a:lnTo>
                  <a:lnTo>
                    <a:pt x="894" y="153"/>
                  </a:lnTo>
                  <a:lnTo>
                    <a:pt x="892" y="154"/>
                  </a:lnTo>
                  <a:lnTo>
                    <a:pt x="891" y="153"/>
                  </a:lnTo>
                  <a:lnTo>
                    <a:pt x="907" y="122"/>
                  </a:lnTo>
                  <a:lnTo>
                    <a:pt x="910" y="124"/>
                  </a:lnTo>
                  <a:lnTo>
                    <a:pt x="910" y="124"/>
                  </a:lnTo>
                  <a:lnTo>
                    <a:pt x="910" y="125"/>
                  </a:lnTo>
                  <a:lnTo>
                    <a:pt x="910" y="125"/>
                  </a:lnTo>
                  <a:lnTo>
                    <a:pt x="910" y="125"/>
                  </a:lnTo>
                  <a:lnTo>
                    <a:pt x="910" y="127"/>
                  </a:lnTo>
                  <a:lnTo>
                    <a:pt x="909" y="127"/>
                  </a:lnTo>
                  <a:lnTo>
                    <a:pt x="909" y="127"/>
                  </a:lnTo>
                  <a:lnTo>
                    <a:pt x="909" y="127"/>
                  </a:lnTo>
                  <a:lnTo>
                    <a:pt x="909" y="127"/>
                  </a:lnTo>
                  <a:lnTo>
                    <a:pt x="909" y="127"/>
                  </a:lnTo>
                  <a:lnTo>
                    <a:pt x="909" y="127"/>
                  </a:lnTo>
                  <a:lnTo>
                    <a:pt x="909" y="129"/>
                  </a:lnTo>
                  <a:lnTo>
                    <a:pt x="909" y="129"/>
                  </a:lnTo>
                  <a:lnTo>
                    <a:pt x="909" y="129"/>
                  </a:lnTo>
                  <a:lnTo>
                    <a:pt x="909" y="129"/>
                  </a:lnTo>
                  <a:lnTo>
                    <a:pt x="909" y="129"/>
                  </a:lnTo>
                  <a:lnTo>
                    <a:pt x="909" y="129"/>
                  </a:lnTo>
                  <a:lnTo>
                    <a:pt x="909" y="129"/>
                  </a:lnTo>
                  <a:lnTo>
                    <a:pt x="909" y="129"/>
                  </a:lnTo>
                  <a:lnTo>
                    <a:pt x="909" y="129"/>
                  </a:lnTo>
                  <a:lnTo>
                    <a:pt x="909" y="131"/>
                  </a:lnTo>
                  <a:lnTo>
                    <a:pt x="909" y="131"/>
                  </a:lnTo>
                  <a:lnTo>
                    <a:pt x="909" y="131"/>
                  </a:lnTo>
                  <a:lnTo>
                    <a:pt x="909" y="131"/>
                  </a:lnTo>
                  <a:lnTo>
                    <a:pt x="909" y="131"/>
                  </a:lnTo>
                  <a:lnTo>
                    <a:pt x="909" y="131"/>
                  </a:lnTo>
                  <a:lnTo>
                    <a:pt x="909" y="131"/>
                  </a:lnTo>
                  <a:lnTo>
                    <a:pt x="909" y="131"/>
                  </a:lnTo>
                  <a:lnTo>
                    <a:pt x="909" y="131"/>
                  </a:lnTo>
                  <a:lnTo>
                    <a:pt x="909" y="131"/>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5"/>
                  </a:lnTo>
                  <a:lnTo>
                    <a:pt x="909" y="135"/>
                  </a:lnTo>
                  <a:lnTo>
                    <a:pt x="909" y="135"/>
                  </a:lnTo>
                  <a:lnTo>
                    <a:pt x="909" y="135"/>
                  </a:lnTo>
                  <a:lnTo>
                    <a:pt x="909"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6"/>
                  </a:lnTo>
                  <a:lnTo>
                    <a:pt x="912" y="136"/>
                  </a:lnTo>
                  <a:lnTo>
                    <a:pt x="950" y="158"/>
                  </a:lnTo>
                  <a:lnTo>
                    <a:pt x="950" y="158"/>
                  </a:lnTo>
                  <a:lnTo>
                    <a:pt x="950" y="158"/>
                  </a:lnTo>
                  <a:lnTo>
                    <a:pt x="950" y="158"/>
                  </a:lnTo>
                  <a:lnTo>
                    <a:pt x="950" y="158"/>
                  </a:lnTo>
                  <a:lnTo>
                    <a:pt x="950" y="160"/>
                  </a:lnTo>
                  <a:lnTo>
                    <a:pt x="950" y="160"/>
                  </a:lnTo>
                  <a:lnTo>
                    <a:pt x="950" y="160"/>
                  </a:lnTo>
                  <a:lnTo>
                    <a:pt x="950"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6" y="160"/>
                  </a:lnTo>
                  <a:lnTo>
                    <a:pt x="956" y="160"/>
                  </a:lnTo>
                  <a:lnTo>
                    <a:pt x="956" y="160"/>
                  </a:lnTo>
                  <a:lnTo>
                    <a:pt x="956" y="160"/>
                  </a:lnTo>
                  <a:lnTo>
                    <a:pt x="956" y="160"/>
                  </a:lnTo>
                  <a:lnTo>
                    <a:pt x="956" y="160"/>
                  </a:lnTo>
                  <a:lnTo>
                    <a:pt x="956" y="160"/>
                  </a:lnTo>
                  <a:lnTo>
                    <a:pt x="956" y="158"/>
                  </a:lnTo>
                  <a:lnTo>
                    <a:pt x="956" y="158"/>
                  </a:lnTo>
                  <a:lnTo>
                    <a:pt x="956" y="158"/>
                  </a:lnTo>
                  <a:lnTo>
                    <a:pt x="956" y="158"/>
                  </a:lnTo>
                  <a:lnTo>
                    <a:pt x="957" y="158"/>
                  </a:lnTo>
                  <a:lnTo>
                    <a:pt x="957" y="158"/>
                  </a:lnTo>
                  <a:lnTo>
                    <a:pt x="957" y="158"/>
                  </a:lnTo>
                  <a:lnTo>
                    <a:pt x="957" y="158"/>
                  </a:lnTo>
                  <a:lnTo>
                    <a:pt x="957" y="158"/>
                  </a:lnTo>
                  <a:lnTo>
                    <a:pt x="957" y="158"/>
                  </a:lnTo>
                  <a:lnTo>
                    <a:pt x="957" y="158"/>
                  </a:lnTo>
                  <a:lnTo>
                    <a:pt x="957" y="158"/>
                  </a:lnTo>
                  <a:lnTo>
                    <a:pt x="957" y="156"/>
                  </a:lnTo>
                  <a:lnTo>
                    <a:pt x="957" y="156"/>
                  </a:lnTo>
                  <a:lnTo>
                    <a:pt x="957" y="156"/>
                  </a:lnTo>
                  <a:lnTo>
                    <a:pt x="957" y="156"/>
                  </a:lnTo>
                  <a:lnTo>
                    <a:pt x="959" y="156"/>
                  </a:lnTo>
                  <a:lnTo>
                    <a:pt x="959" y="156"/>
                  </a:lnTo>
                  <a:lnTo>
                    <a:pt x="959" y="156"/>
                  </a:lnTo>
                  <a:lnTo>
                    <a:pt x="959" y="154"/>
                  </a:lnTo>
                  <a:lnTo>
                    <a:pt x="959" y="154"/>
                  </a:lnTo>
                  <a:lnTo>
                    <a:pt x="959" y="154"/>
                  </a:lnTo>
                  <a:lnTo>
                    <a:pt x="963" y="156"/>
                  </a:lnTo>
                  <a:close/>
                  <a:moveTo>
                    <a:pt x="910" y="118"/>
                  </a:moveTo>
                  <a:lnTo>
                    <a:pt x="936" y="64"/>
                  </a:lnTo>
                  <a:lnTo>
                    <a:pt x="957" y="73"/>
                  </a:lnTo>
                  <a:lnTo>
                    <a:pt x="956" y="77"/>
                  </a:lnTo>
                  <a:lnTo>
                    <a:pt x="956" y="77"/>
                  </a:lnTo>
                  <a:lnTo>
                    <a:pt x="954" y="77"/>
                  </a:lnTo>
                  <a:lnTo>
                    <a:pt x="954" y="77"/>
                  </a:lnTo>
                  <a:lnTo>
                    <a:pt x="954" y="77"/>
                  </a:lnTo>
                  <a:lnTo>
                    <a:pt x="954" y="77"/>
                  </a:lnTo>
                  <a:lnTo>
                    <a:pt x="952" y="77"/>
                  </a:lnTo>
                  <a:lnTo>
                    <a:pt x="952" y="77"/>
                  </a:lnTo>
                  <a:lnTo>
                    <a:pt x="952" y="77"/>
                  </a:lnTo>
                  <a:lnTo>
                    <a:pt x="950" y="77"/>
                  </a:lnTo>
                  <a:lnTo>
                    <a:pt x="950" y="77"/>
                  </a:lnTo>
                  <a:lnTo>
                    <a:pt x="950" y="75"/>
                  </a:lnTo>
                  <a:lnTo>
                    <a:pt x="950" y="75"/>
                  </a:lnTo>
                  <a:lnTo>
                    <a:pt x="948" y="75"/>
                  </a:lnTo>
                  <a:lnTo>
                    <a:pt x="948" y="75"/>
                  </a:lnTo>
                  <a:lnTo>
                    <a:pt x="948" y="75"/>
                  </a:lnTo>
                  <a:lnTo>
                    <a:pt x="947" y="75"/>
                  </a:lnTo>
                  <a:lnTo>
                    <a:pt x="947" y="75"/>
                  </a:lnTo>
                  <a:lnTo>
                    <a:pt x="947" y="75"/>
                  </a:lnTo>
                  <a:lnTo>
                    <a:pt x="947" y="75"/>
                  </a:lnTo>
                  <a:lnTo>
                    <a:pt x="945" y="77"/>
                  </a:lnTo>
                  <a:lnTo>
                    <a:pt x="945" y="77"/>
                  </a:lnTo>
                  <a:lnTo>
                    <a:pt x="945" y="77"/>
                  </a:lnTo>
                  <a:lnTo>
                    <a:pt x="945" y="77"/>
                  </a:lnTo>
                  <a:lnTo>
                    <a:pt x="943" y="77"/>
                  </a:lnTo>
                  <a:lnTo>
                    <a:pt x="943" y="77"/>
                  </a:lnTo>
                  <a:lnTo>
                    <a:pt x="943" y="77"/>
                  </a:lnTo>
                  <a:lnTo>
                    <a:pt x="943" y="77"/>
                  </a:lnTo>
                  <a:lnTo>
                    <a:pt x="941" y="77"/>
                  </a:lnTo>
                  <a:lnTo>
                    <a:pt x="941" y="77"/>
                  </a:lnTo>
                  <a:lnTo>
                    <a:pt x="941" y="77"/>
                  </a:lnTo>
                  <a:lnTo>
                    <a:pt x="941" y="77"/>
                  </a:lnTo>
                  <a:lnTo>
                    <a:pt x="941" y="77"/>
                  </a:lnTo>
                  <a:lnTo>
                    <a:pt x="939" y="77"/>
                  </a:lnTo>
                  <a:lnTo>
                    <a:pt x="939" y="77"/>
                  </a:lnTo>
                  <a:lnTo>
                    <a:pt x="939" y="77"/>
                  </a:lnTo>
                  <a:lnTo>
                    <a:pt x="939" y="77"/>
                  </a:lnTo>
                  <a:lnTo>
                    <a:pt x="939" y="77"/>
                  </a:lnTo>
                  <a:lnTo>
                    <a:pt x="937" y="78"/>
                  </a:lnTo>
                  <a:lnTo>
                    <a:pt x="937" y="78"/>
                  </a:lnTo>
                  <a:lnTo>
                    <a:pt x="937" y="78"/>
                  </a:lnTo>
                  <a:lnTo>
                    <a:pt x="937" y="78"/>
                  </a:lnTo>
                  <a:lnTo>
                    <a:pt x="937" y="78"/>
                  </a:lnTo>
                  <a:lnTo>
                    <a:pt x="936" y="78"/>
                  </a:lnTo>
                  <a:lnTo>
                    <a:pt x="936" y="78"/>
                  </a:lnTo>
                  <a:lnTo>
                    <a:pt x="936" y="78"/>
                  </a:lnTo>
                  <a:lnTo>
                    <a:pt x="936" y="80"/>
                  </a:lnTo>
                  <a:lnTo>
                    <a:pt x="936" y="80"/>
                  </a:lnTo>
                  <a:lnTo>
                    <a:pt x="936" y="80"/>
                  </a:lnTo>
                  <a:lnTo>
                    <a:pt x="934" y="80"/>
                  </a:lnTo>
                  <a:lnTo>
                    <a:pt x="934" y="80"/>
                  </a:lnTo>
                  <a:lnTo>
                    <a:pt x="934" y="80"/>
                  </a:lnTo>
                  <a:lnTo>
                    <a:pt x="934" y="80"/>
                  </a:lnTo>
                  <a:lnTo>
                    <a:pt x="934" y="82"/>
                  </a:lnTo>
                  <a:lnTo>
                    <a:pt x="934" y="82"/>
                  </a:lnTo>
                  <a:lnTo>
                    <a:pt x="934" y="82"/>
                  </a:lnTo>
                  <a:lnTo>
                    <a:pt x="932" y="82"/>
                  </a:lnTo>
                  <a:lnTo>
                    <a:pt x="932" y="82"/>
                  </a:lnTo>
                  <a:lnTo>
                    <a:pt x="932" y="82"/>
                  </a:lnTo>
                  <a:lnTo>
                    <a:pt x="932" y="84"/>
                  </a:lnTo>
                  <a:lnTo>
                    <a:pt x="932" y="84"/>
                  </a:lnTo>
                  <a:lnTo>
                    <a:pt x="932" y="84"/>
                  </a:lnTo>
                  <a:lnTo>
                    <a:pt x="932" y="84"/>
                  </a:lnTo>
                  <a:lnTo>
                    <a:pt x="932" y="84"/>
                  </a:lnTo>
                  <a:lnTo>
                    <a:pt x="930" y="86"/>
                  </a:lnTo>
                  <a:lnTo>
                    <a:pt x="930" y="86"/>
                  </a:lnTo>
                  <a:lnTo>
                    <a:pt x="977" y="106"/>
                  </a:lnTo>
                  <a:lnTo>
                    <a:pt x="977" y="106"/>
                  </a:lnTo>
                  <a:lnTo>
                    <a:pt x="977" y="106"/>
                  </a:lnTo>
                  <a:lnTo>
                    <a:pt x="977" y="107"/>
                  </a:lnTo>
                  <a:lnTo>
                    <a:pt x="977" y="107"/>
                  </a:lnTo>
                  <a:lnTo>
                    <a:pt x="977" y="107"/>
                  </a:lnTo>
                  <a:lnTo>
                    <a:pt x="977" y="107"/>
                  </a:lnTo>
                  <a:lnTo>
                    <a:pt x="977" y="107"/>
                  </a:lnTo>
                  <a:lnTo>
                    <a:pt x="977" y="107"/>
                  </a:lnTo>
                  <a:lnTo>
                    <a:pt x="977" y="107"/>
                  </a:lnTo>
                  <a:lnTo>
                    <a:pt x="979" y="107"/>
                  </a:lnTo>
                  <a:lnTo>
                    <a:pt x="979" y="107"/>
                  </a:lnTo>
                  <a:lnTo>
                    <a:pt x="979" y="107"/>
                  </a:lnTo>
                  <a:lnTo>
                    <a:pt x="979" y="107"/>
                  </a:lnTo>
                  <a:lnTo>
                    <a:pt x="979" y="107"/>
                  </a:lnTo>
                  <a:lnTo>
                    <a:pt x="979" y="107"/>
                  </a:lnTo>
                  <a:lnTo>
                    <a:pt x="979" y="107"/>
                  </a:lnTo>
                  <a:lnTo>
                    <a:pt x="979" y="107"/>
                  </a:lnTo>
                  <a:lnTo>
                    <a:pt x="979" y="107"/>
                  </a:lnTo>
                  <a:lnTo>
                    <a:pt x="979"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3" y="107"/>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4" y="106"/>
                  </a:lnTo>
                  <a:lnTo>
                    <a:pt x="984" y="104"/>
                  </a:lnTo>
                  <a:lnTo>
                    <a:pt x="984" y="104"/>
                  </a:lnTo>
                  <a:lnTo>
                    <a:pt x="984" y="104"/>
                  </a:lnTo>
                  <a:lnTo>
                    <a:pt x="984" y="104"/>
                  </a:lnTo>
                  <a:lnTo>
                    <a:pt x="984" y="104"/>
                  </a:lnTo>
                  <a:lnTo>
                    <a:pt x="984" y="104"/>
                  </a:lnTo>
                  <a:lnTo>
                    <a:pt x="984" y="104"/>
                  </a:lnTo>
                  <a:lnTo>
                    <a:pt x="984" y="104"/>
                  </a:lnTo>
                  <a:lnTo>
                    <a:pt x="984" y="104"/>
                  </a:lnTo>
                  <a:lnTo>
                    <a:pt x="984" y="102"/>
                  </a:lnTo>
                  <a:lnTo>
                    <a:pt x="984" y="102"/>
                  </a:lnTo>
                  <a:lnTo>
                    <a:pt x="986" y="102"/>
                  </a:lnTo>
                  <a:lnTo>
                    <a:pt x="986" y="102"/>
                  </a:lnTo>
                  <a:lnTo>
                    <a:pt x="986" y="100"/>
                  </a:lnTo>
                  <a:lnTo>
                    <a:pt x="986" y="100"/>
                  </a:lnTo>
                  <a:lnTo>
                    <a:pt x="986" y="100"/>
                  </a:lnTo>
                  <a:lnTo>
                    <a:pt x="990" y="102"/>
                  </a:lnTo>
                  <a:lnTo>
                    <a:pt x="975" y="135"/>
                  </a:lnTo>
                  <a:lnTo>
                    <a:pt x="972" y="133"/>
                  </a:lnTo>
                  <a:lnTo>
                    <a:pt x="972" y="133"/>
                  </a:lnTo>
                  <a:lnTo>
                    <a:pt x="972" y="133"/>
                  </a:lnTo>
                  <a:lnTo>
                    <a:pt x="972" y="131"/>
                  </a:lnTo>
                  <a:lnTo>
                    <a:pt x="972" y="131"/>
                  </a:lnTo>
                  <a:lnTo>
                    <a:pt x="972" y="131"/>
                  </a:lnTo>
                  <a:lnTo>
                    <a:pt x="974" y="129"/>
                  </a:lnTo>
                  <a:lnTo>
                    <a:pt x="974" y="129"/>
                  </a:lnTo>
                  <a:lnTo>
                    <a:pt x="974" y="129"/>
                  </a:lnTo>
                  <a:lnTo>
                    <a:pt x="974" y="129"/>
                  </a:lnTo>
                  <a:lnTo>
                    <a:pt x="974" y="129"/>
                  </a:lnTo>
                  <a:lnTo>
                    <a:pt x="974" y="129"/>
                  </a:lnTo>
                  <a:lnTo>
                    <a:pt x="974" y="129"/>
                  </a:lnTo>
                  <a:lnTo>
                    <a:pt x="974" y="127"/>
                  </a:lnTo>
                  <a:lnTo>
                    <a:pt x="974" y="127"/>
                  </a:lnTo>
                  <a:lnTo>
                    <a:pt x="974" y="127"/>
                  </a:lnTo>
                  <a:lnTo>
                    <a:pt x="974" y="127"/>
                  </a:lnTo>
                  <a:lnTo>
                    <a:pt x="974" y="127"/>
                  </a:lnTo>
                  <a:lnTo>
                    <a:pt x="974" y="127"/>
                  </a:lnTo>
                  <a:lnTo>
                    <a:pt x="974" y="127"/>
                  </a:lnTo>
                  <a:lnTo>
                    <a:pt x="974" y="127"/>
                  </a:lnTo>
                  <a:lnTo>
                    <a:pt x="974" y="125"/>
                  </a:lnTo>
                  <a:lnTo>
                    <a:pt x="974" y="125"/>
                  </a:lnTo>
                  <a:lnTo>
                    <a:pt x="974" y="125"/>
                  </a:lnTo>
                  <a:lnTo>
                    <a:pt x="974" y="125"/>
                  </a:lnTo>
                  <a:lnTo>
                    <a:pt x="974" y="125"/>
                  </a:lnTo>
                  <a:lnTo>
                    <a:pt x="974" y="125"/>
                  </a:lnTo>
                  <a:lnTo>
                    <a:pt x="974" y="125"/>
                  </a:lnTo>
                  <a:lnTo>
                    <a:pt x="974" y="125"/>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2"/>
                  </a:lnTo>
                  <a:lnTo>
                    <a:pt x="974" y="122"/>
                  </a:lnTo>
                  <a:lnTo>
                    <a:pt x="974" y="122"/>
                  </a:lnTo>
                  <a:lnTo>
                    <a:pt x="974"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0" y="120"/>
                  </a:lnTo>
                  <a:lnTo>
                    <a:pt x="970" y="120"/>
                  </a:lnTo>
                  <a:lnTo>
                    <a:pt x="970" y="120"/>
                  </a:lnTo>
                  <a:lnTo>
                    <a:pt x="970" y="120"/>
                  </a:lnTo>
                  <a:lnTo>
                    <a:pt x="925" y="100"/>
                  </a:lnTo>
                  <a:lnTo>
                    <a:pt x="925" y="100"/>
                  </a:lnTo>
                  <a:lnTo>
                    <a:pt x="925" y="100"/>
                  </a:lnTo>
                  <a:lnTo>
                    <a:pt x="925" y="100"/>
                  </a:lnTo>
                  <a:lnTo>
                    <a:pt x="923" y="102"/>
                  </a:lnTo>
                  <a:lnTo>
                    <a:pt x="923" y="102"/>
                  </a:lnTo>
                  <a:lnTo>
                    <a:pt x="923" y="102"/>
                  </a:lnTo>
                  <a:lnTo>
                    <a:pt x="923" y="102"/>
                  </a:lnTo>
                  <a:lnTo>
                    <a:pt x="923" y="102"/>
                  </a:lnTo>
                  <a:lnTo>
                    <a:pt x="923" y="104"/>
                  </a:lnTo>
                  <a:lnTo>
                    <a:pt x="923" y="104"/>
                  </a:lnTo>
                  <a:lnTo>
                    <a:pt x="923" y="104"/>
                  </a:lnTo>
                  <a:lnTo>
                    <a:pt x="923" y="104"/>
                  </a:lnTo>
                  <a:lnTo>
                    <a:pt x="923" y="104"/>
                  </a:lnTo>
                  <a:lnTo>
                    <a:pt x="923" y="106"/>
                  </a:lnTo>
                  <a:lnTo>
                    <a:pt x="923" y="106"/>
                  </a:lnTo>
                  <a:lnTo>
                    <a:pt x="923" y="106"/>
                  </a:lnTo>
                  <a:lnTo>
                    <a:pt x="923" y="106"/>
                  </a:lnTo>
                  <a:lnTo>
                    <a:pt x="923" y="107"/>
                  </a:lnTo>
                  <a:lnTo>
                    <a:pt x="923" y="107"/>
                  </a:lnTo>
                  <a:lnTo>
                    <a:pt x="923" y="107"/>
                  </a:lnTo>
                  <a:lnTo>
                    <a:pt x="923" y="107"/>
                  </a:lnTo>
                  <a:lnTo>
                    <a:pt x="923" y="107"/>
                  </a:lnTo>
                  <a:lnTo>
                    <a:pt x="923" y="109"/>
                  </a:lnTo>
                  <a:lnTo>
                    <a:pt x="923" y="109"/>
                  </a:lnTo>
                  <a:lnTo>
                    <a:pt x="923" y="109"/>
                  </a:lnTo>
                  <a:lnTo>
                    <a:pt x="923" y="109"/>
                  </a:lnTo>
                  <a:lnTo>
                    <a:pt x="923" y="109"/>
                  </a:lnTo>
                  <a:lnTo>
                    <a:pt x="923" y="111"/>
                  </a:lnTo>
                  <a:lnTo>
                    <a:pt x="923" y="111"/>
                  </a:lnTo>
                  <a:lnTo>
                    <a:pt x="923" y="111"/>
                  </a:lnTo>
                  <a:lnTo>
                    <a:pt x="923" y="111"/>
                  </a:lnTo>
                  <a:lnTo>
                    <a:pt x="923" y="113"/>
                  </a:lnTo>
                  <a:lnTo>
                    <a:pt x="923" y="113"/>
                  </a:lnTo>
                  <a:lnTo>
                    <a:pt x="923" y="113"/>
                  </a:lnTo>
                  <a:lnTo>
                    <a:pt x="925" y="113"/>
                  </a:lnTo>
                  <a:lnTo>
                    <a:pt x="925" y="113"/>
                  </a:lnTo>
                  <a:lnTo>
                    <a:pt x="925" y="115"/>
                  </a:lnTo>
                  <a:lnTo>
                    <a:pt x="925" y="115"/>
                  </a:lnTo>
                  <a:lnTo>
                    <a:pt x="925" y="115"/>
                  </a:lnTo>
                  <a:lnTo>
                    <a:pt x="925" y="115"/>
                  </a:lnTo>
                  <a:lnTo>
                    <a:pt x="925" y="115"/>
                  </a:lnTo>
                  <a:lnTo>
                    <a:pt x="925" y="116"/>
                  </a:lnTo>
                  <a:lnTo>
                    <a:pt x="925" y="116"/>
                  </a:lnTo>
                  <a:lnTo>
                    <a:pt x="927" y="116"/>
                  </a:lnTo>
                  <a:lnTo>
                    <a:pt x="927" y="116"/>
                  </a:lnTo>
                  <a:lnTo>
                    <a:pt x="927" y="116"/>
                  </a:lnTo>
                  <a:lnTo>
                    <a:pt x="927" y="118"/>
                  </a:lnTo>
                  <a:lnTo>
                    <a:pt x="927" y="118"/>
                  </a:lnTo>
                  <a:lnTo>
                    <a:pt x="927" y="118"/>
                  </a:lnTo>
                  <a:lnTo>
                    <a:pt x="928" y="118"/>
                  </a:lnTo>
                  <a:lnTo>
                    <a:pt x="928" y="118"/>
                  </a:lnTo>
                  <a:lnTo>
                    <a:pt x="928" y="120"/>
                  </a:lnTo>
                  <a:lnTo>
                    <a:pt x="928" y="120"/>
                  </a:lnTo>
                  <a:lnTo>
                    <a:pt x="928" y="120"/>
                  </a:lnTo>
                  <a:lnTo>
                    <a:pt x="928" y="120"/>
                  </a:lnTo>
                  <a:lnTo>
                    <a:pt x="930" y="120"/>
                  </a:lnTo>
                  <a:lnTo>
                    <a:pt x="930" y="122"/>
                  </a:lnTo>
                  <a:lnTo>
                    <a:pt x="930" y="122"/>
                  </a:lnTo>
                  <a:lnTo>
                    <a:pt x="930" y="122"/>
                  </a:lnTo>
                  <a:lnTo>
                    <a:pt x="932" y="122"/>
                  </a:lnTo>
                  <a:lnTo>
                    <a:pt x="932" y="124"/>
                  </a:lnTo>
                  <a:lnTo>
                    <a:pt x="932" y="124"/>
                  </a:lnTo>
                  <a:lnTo>
                    <a:pt x="932" y="124"/>
                  </a:lnTo>
                  <a:lnTo>
                    <a:pt x="934" y="124"/>
                  </a:lnTo>
                  <a:lnTo>
                    <a:pt x="934" y="124"/>
                  </a:lnTo>
                  <a:lnTo>
                    <a:pt x="932" y="129"/>
                  </a:lnTo>
                  <a:lnTo>
                    <a:pt x="910" y="118"/>
                  </a:lnTo>
                  <a:close/>
                  <a:moveTo>
                    <a:pt x="943" y="60"/>
                  </a:moveTo>
                  <a:lnTo>
                    <a:pt x="939" y="60"/>
                  </a:lnTo>
                  <a:lnTo>
                    <a:pt x="948" y="29"/>
                  </a:lnTo>
                  <a:lnTo>
                    <a:pt x="952" y="31"/>
                  </a:lnTo>
                  <a:lnTo>
                    <a:pt x="952" y="31"/>
                  </a:lnTo>
                  <a:lnTo>
                    <a:pt x="952" y="31"/>
                  </a:lnTo>
                  <a:lnTo>
                    <a:pt x="952" y="31"/>
                  </a:lnTo>
                  <a:lnTo>
                    <a:pt x="952" y="33"/>
                  </a:lnTo>
                  <a:lnTo>
                    <a:pt x="952" y="33"/>
                  </a:lnTo>
                  <a:lnTo>
                    <a:pt x="952" y="33"/>
                  </a:lnTo>
                  <a:lnTo>
                    <a:pt x="952" y="33"/>
                  </a:lnTo>
                  <a:lnTo>
                    <a:pt x="952" y="33"/>
                  </a:lnTo>
                  <a:lnTo>
                    <a:pt x="952" y="35"/>
                  </a:lnTo>
                  <a:lnTo>
                    <a:pt x="952" y="35"/>
                  </a:lnTo>
                  <a:lnTo>
                    <a:pt x="952" y="35"/>
                  </a:lnTo>
                  <a:lnTo>
                    <a:pt x="952" y="35"/>
                  </a:lnTo>
                  <a:lnTo>
                    <a:pt x="952" y="35"/>
                  </a:lnTo>
                  <a:lnTo>
                    <a:pt x="952" y="35"/>
                  </a:lnTo>
                  <a:lnTo>
                    <a:pt x="952" y="37"/>
                  </a:lnTo>
                  <a:lnTo>
                    <a:pt x="952" y="37"/>
                  </a:lnTo>
                  <a:lnTo>
                    <a:pt x="952" y="37"/>
                  </a:lnTo>
                  <a:lnTo>
                    <a:pt x="952" y="37"/>
                  </a:lnTo>
                  <a:lnTo>
                    <a:pt x="952" y="37"/>
                  </a:lnTo>
                  <a:lnTo>
                    <a:pt x="952" y="37"/>
                  </a:lnTo>
                  <a:lnTo>
                    <a:pt x="952" y="37"/>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4" y="39"/>
                  </a:lnTo>
                  <a:lnTo>
                    <a:pt x="954" y="39"/>
                  </a:lnTo>
                  <a:lnTo>
                    <a:pt x="954" y="39"/>
                  </a:lnTo>
                  <a:lnTo>
                    <a:pt x="954" y="39"/>
                  </a:lnTo>
                  <a:lnTo>
                    <a:pt x="954" y="39"/>
                  </a:lnTo>
                  <a:lnTo>
                    <a:pt x="954" y="39"/>
                  </a:lnTo>
                  <a:lnTo>
                    <a:pt x="954" y="39"/>
                  </a:lnTo>
                  <a:lnTo>
                    <a:pt x="954" y="39"/>
                  </a:lnTo>
                  <a:lnTo>
                    <a:pt x="954" y="39"/>
                  </a:lnTo>
                  <a:lnTo>
                    <a:pt x="954" y="39"/>
                  </a:lnTo>
                  <a:lnTo>
                    <a:pt x="956" y="39"/>
                  </a:lnTo>
                  <a:lnTo>
                    <a:pt x="956" y="39"/>
                  </a:lnTo>
                  <a:lnTo>
                    <a:pt x="956" y="39"/>
                  </a:lnTo>
                  <a:lnTo>
                    <a:pt x="956" y="39"/>
                  </a:lnTo>
                  <a:lnTo>
                    <a:pt x="956" y="39"/>
                  </a:lnTo>
                  <a:lnTo>
                    <a:pt x="956" y="39"/>
                  </a:lnTo>
                  <a:lnTo>
                    <a:pt x="957" y="39"/>
                  </a:lnTo>
                  <a:lnTo>
                    <a:pt x="957" y="39"/>
                  </a:lnTo>
                  <a:lnTo>
                    <a:pt x="957" y="39"/>
                  </a:lnTo>
                  <a:lnTo>
                    <a:pt x="957" y="39"/>
                  </a:lnTo>
                  <a:lnTo>
                    <a:pt x="957" y="39"/>
                  </a:lnTo>
                  <a:lnTo>
                    <a:pt x="957" y="39"/>
                  </a:lnTo>
                  <a:lnTo>
                    <a:pt x="957" y="39"/>
                  </a:lnTo>
                  <a:lnTo>
                    <a:pt x="957" y="39"/>
                  </a:lnTo>
                  <a:lnTo>
                    <a:pt x="957" y="39"/>
                  </a:lnTo>
                  <a:lnTo>
                    <a:pt x="959" y="39"/>
                  </a:lnTo>
                  <a:lnTo>
                    <a:pt x="959" y="39"/>
                  </a:lnTo>
                  <a:lnTo>
                    <a:pt x="959" y="39"/>
                  </a:lnTo>
                  <a:lnTo>
                    <a:pt x="979" y="35"/>
                  </a:lnTo>
                  <a:lnTo>
                    <a:pt x="965" y="20"/>
                  </a:lnTo>
                  <a:lnTo>
                    <a:pt x="965" y="20"/>
                  </a:lnTo>
                  <a:lnTo>
                    <a:pt x="965" y="20"/>
                  </a:lnTo>
                  <a:lnTo>
                    <a:pt x="965" y="20"/>
                  </a:lnTo>
                  <a:lnTo>
                    <a:pt x="965" y="20"/>
                  </a:lnTo>
                  <a:lnTo>
                    <a:pt x="965" y="20"/>
                  </a:lnTo>
                  <a:lnTo>
                    <a:pt x="963" y="20"/>
                  </a:lnTo>
                  <a:lnTo>
                    <a:pt x="963" y="20"/>
                  </a:lnTo>
                  <a:lnTo>
                    <a:pt x="963" y="19"/>
                  </a:lnTo>
                  <a:lnTo>
                    <a:pt x="963" y="19"/>
                  </a:lnTo>
                  <a:lnTo>
                    <a:pt x="963" y="19"/>
                  </a:lnTo>
                  <a:lnTo>
                    <a:pt x="963" y="19"/>
                  </a:lnTo>
                  <a:lnTo>
                    <a:pt x="961" y="19"/>
                  </a:lnTo>
                  <a:lnTo>
                    <a:pt x="961" y="19"/>
                  </a:lnTo>
                  <a:lnTo>
                    <a:pt x="961" y="19"/>
                  </a:lnTo>
                  <a:lnTo>
                    <a:pt x="961" y="19"/>
                  </a:lnTo>
                  <a:lnTo>
                    <a:pt x="961" y="19"/>
                  </a:lnTo>
                  <a:lnTo>
                    <a:pt x="961" y="19"/>
                  </a:lnTo>
                  <a:lnTo>
                    <a:pt x="961" y="19"/>
                  </a:lnTo>
                  <a:lnTo>
                    <a:pt x="961" y="19"/>
                  </a:lnTo>
                  <a:lnTo>
                    <a:pt x="961" y="19"/>
                  </a:lnTo>
                  <a:lnTo>
                    <a:pt x="961" y="19"/>
                  </a:lnTo>
                  <a:lnTo>
                    <a:pt x="961"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20"/>
                  </a:lnTo>
                  <a:lnTo>
                    <a:pt x="957" y="20"/>
                  </a:lnTo>
                  <a:lnTo>
                    <a:pt x="956" y="20"/>
                  </a:lnTo>
                  <a:lnTo>
                    <a:pt x="956" y="20"/>
                  </a:lnTo>
                  <a:lnTo>
                    <a:pt x="956" y="20"/>
                  </a:lnTo>
                  <a:lnTo>
                    <a:pt x="956" y="20"/>
                  </a:lnTo>
                  <a:lnTo>
                    <a:pt x="956" y="22"/>
                  </a:lnTo>
                  <a:lnTo>
                    <a:pt x="956" y="22"/>
                  </a:lnTo>
                  <a:lnTo>
                    <a:pt x="956" y="22"/>
                  </a:lnTo>
                  <a:lnTo>
                    <a:pt x="956" y="22"/>
                  </a:lnTo>
                  <a:lnTo>
                    <a:pt x="956" y="22"/>
                  </a:lnTo>
                  <a:lnTo>
                    <a:pt x="956" y="24"/>
                  </a:lnTo>
                  <a:lnTo>
                    <a:pt x="954" y="24"/>
                  </a:lnTo>
                  <a:lnTo>
                    <a:pt x="954" y="24"/>
                  </a:lnTo>
                  <a:lnTo>
                    <a:pt x="954" y="24"/>
                  </a:lnTo>
                  <a:lnTo>
                    <a:pt x="950" y="24"/>
                  </a:lnTo>
                  <a:lnTo>
                    <a:pt x="957" y="0"/>
                  </a:lnTo>
                  <a:lnTo>
                    <a:pt x="961" y="2"/>
                  </a:lnTo>
                  <a:lnTo>
                    <a:pt x="961" y="2"/>
                  </a:lnTo>
                  <a:lnTo>
                    <a:pt x="961" y="2"/>
                  </a:lnTo>
                  <a:lnTo>
                    <a:pt x="961" y="2"/>
                  </a:lnTo>
                  <a:lnTo>
                    <a:pt x="961" y="4"/>
                  </a:lnTo>
                  <a:lnTo>
                    <a:pt x="961" y="4"/>
                  </a:lnTo>
                  <a:lnTo>
                    <a:pt x="961" y="4"/>
                  </a:lnTo>
                  <a:lnTo>
                    <a:pt x="961" y="4"/>
                  </a:lnTo>
                  <a:lnTo>
                    <a:pt x="961" y="6"/>
                  </a:lnTo>
                  <a:lnTo>
                    <a:pt x="961" y="6"/>
                  </a:lnTo>
                  <a:lnTo>
                    <a:pt x="961" y="6"/>
                  </a:lnTo>
                  <a:lnTo>
                    <a:pt x="961" y="6"/>
                  </a:lnTo>
                  <a:lnTo>
                    <a:pt x="961" y="8"/>
                  </a:lnTo>
                  <a:lnTo>
                    <a:pt x="961" y="8"/>
                  </a:lnTo>
                  <a:lnTo>
                    <a:pt x="961" y="8"/>
                  </a:lnTo>
                  <a:lnTo>
                    <a:pt x="961" y="8"/>
                  </a:lnTo>
                  <a:lnTo>
                    <a:pt x="961" y="8"/>
                  </a:lnTo>
                  <a:lnTo>
                    <a:pt x="961" y="10"/>
                  </a:lnTo>
                  <a:lnTo>
                    <a:pt x="961" y="10"/>
                  </a:lnTo>
                  <a:lnTo>
                    <a:pt x="961" y="10"/>
                  </a:lnTo>
                  <a:lnTo>
                    <a:pt x="961" y="10"/>
                  </a:lnTo>
                  <a:lnTo>
                    <a:pt x="961" y="10"/>
                  </a:lnTo>
                  <a:lnTo>
                    <a:pt x="961" y="10"/>
                  </a:lnTo>
                  <a:lnTo>
                    <a:pt x="961" y="10"/>
                  </a:lnTo>
                  <a:lnTo>
                    <a:pt x="961" y="10"/>
                  </a:lnTo>
                  <a:lnTo>
                    <a:pt x="961" y="10"/>
                  </a:lnTo>
                  <a:lnTo>
                    <a:pt x="961" y="10"/>
                  </a:lnTo>
                  <a:lnTo>
                    <a:pt x="961" y="11"/>
                  </a:lnTo>
                  <a:lnTo>
                    <a:pt x="963" y="11"/>
                  </a:lnTo>
                  <a:lnTo>
                    <a:pt x="963" y="11"/>
                  </a:lnTo>
                  <a:lnTo>
                    <a:pt x="963" y="11"/>
                  </a:lnTo>
                  <a:lnTo>
                    <a:pt x="963" y="11"/>
                  </a:lnTo>
                  <a:lnTo>
                    <a:pt x="963" y="11"/>
                  </a:lnTo>
                  <a:lnTo>
                    <a:pt x="963" y="11"/>
                  </a:lnTo>
                  <a:lnTo>
                    <a:pt x="963" y="11"/>
                  </a:lnTo>
                  <a:lnTo>
                    <a:pt x="963" y="11"/>
                  </a:lnTo>
                  <a:lnTo>
                    <a:pt x="963" y="11"/>
                  </a:lnTo>
                  <a:lnTo>
                    <a:pt x="963" y="11"/>
                  </a:lnTo>
                  <a:lnTo>
                    <a:pt x="963" y="11"/>
                  </a:lnTo>
                  <a:lnTo>
                    <a:pt x="963" y="13"/>
                  </a:lnTo>
                  <a:lnTo>
                    <a:pt x="963" y="13"/>
                  </a:lnTo>
                  <a:lnTo>
                    <a:pt x="963" y="13"/>
                  </a:lnTo>
                  <a:lnTo>
                    <a:pt x="963" y="13"/>
                  </a:lnTo>
                  <a:lnTo>
                    <a:pt x="963" y="13"/>
                  </a:lnTo>
                  <a:lnTo>
                    <a:pt x="965" y="13"/>
                  </a:lnTo>
                  <a:lnTo>
                    <a:pt x="965" y="13"/>
                  </a:lnTo>
                  <a:lnTo>
                    <a:pt x="965" y="13"/>
                  </a:lnTo>
                  <a:lnTo>
                    <a:pt x="965" y="13"/>
                  </a:lnTo>
                  <a:lnTo>
                    <a:pt x="965" y="13"/>
                  </a:lnTo>
                  <a:lnTo>
                    <a:pt x="965" y="13"/>
                  </a:lnTo>
                  <a:lnTo>
                    <a:pt x="965" y="13"/>
                  </a:lnTo>
                  <a:lnTo>
                    <a:pt x="986" y="35"/>
                  </a:lnTo>
                  <a:lnTo>
                    <a:pt x="1002" y="40"/>
                  </a:lnTo>
                  <a:lnTo>
                    <a:pt x="1002" y="40"/>
                  </a:lnTo>
                  <a:lnTo>
                    <a:pt x="1002" y="40"/>
                  </a:lnTo>
                  <a:lnTo>
                    <a:pt x="1004" y="40"/>
                  </a:lnTo>
                  <a:lnTo>
                    <a:pt x="1004" y="40"/>
                  </a:lnTo>
                  <a:lnTo>
                    <a:pt x="1004" y="40"/>
                  </a:lnTo>
                  <a:lnTo>
                    <a:pt x="1004" y="40"/>
                  </a:lnTo>
                  <a:lnTo>
                    <a:pt x="1004" y="40"/>
                  </a:lnTo>
                  <a:lnTo>
                    <a:pt x="1004" y="40"/>
                  </a:lnTo>
                  <a:lnTo>
                    <a:pt x="1004" y="40"/>
                  </a:lnTo>
                  <a:lnTo>
                    <a:pt x="1004" y="40"/>
                  </a:lnTo>
                  <a:lnTo>
                    <a:pt x="1004" y="40"/>
                  </a:lnTo>
                  <a:lnTo>
                    <a:pt x="1004"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8" y="40"/>
                  </a:lnTo>
                  <a:lnTo>
                    <a:pt x="1008" y="40"/>
                  </a:lnTo>
                  <a:lnTo>
                    <a:pt x="1008" y="40"/>
                  </a:lnTo>
                  <a:lnTo>
                    <a:pt x="1008" y="40"/>
                  </a:lnTo>
                  <a:lnTo>
                    <a:pt x="1008" y="40"/>
                  </a:lnTo>
                  <a:lnTo>
                    <a:pt x="1008" y="40"/>
                  </a:lnTo>
                  <a:lnTo>
                    <a:pt x="1008" y="39"/>
                  </a:lnTo>
                  <a:lnTo>
                    <a:pt x="1008" y="39"/>
                  </a:lnTo>
                  <a:lnTo>
                    <a:pt x="1008" y="39"/>
                  </a:lnTo>
                  <a:lnTo>
                    <a:pt x="1008" y="39"/>
                  </a:lnTo>
                  <a:lnTo>
                    <a:pt x="1008" y="39"/>
                  </a:lnTo>
                  <a:lnTo>
                    <a:pt x="1008" y="39"/>
                  </a:lnTo>
                  <a:lnTo>
                    <a:pt x="1008" y="39"/>
                  </a:lnTo>
                  <a:lnTo>
                    <a:pt x="1010" y="39"/>
                  </a:lnTo>
                  <a:lnTo>
                    <a:pt x="1010" y="39"/>
                  </a:lnTo>
                  <a:lnTo>
                    <a:pt x="1010" y="39"/>
                  </a:lnTo>
                  <a:lnTo>
                    <a:pt x="1010" y="39"/>
                  </a:lnTo>
                  <a:lnTo>
                    <a:pt x="1010" y="39"/>
                  </a:lnTo>
                  <a:lnTo>
                    <a:pt x="1010" y="37"/>
                  </a:lnTo>
                  <a:lnTo>
                    <a:pt x="1010" y="37"/>
                  </a:lnTo>
                  <a:lnTo>
                    <a:pt x="1010" y="37"/>
                  </a:lnTo>
                  <a:lnTo>
                    <a:pt x="1010" y="37"/>
                  </a:lnTo>
                  <a:lnTo>
                    <a:pt x="1010" y="37"/>
                  </a:lnTo>
                  <a:lnTo>
                    <a:pt x="1010" y="37"/>
                  </a:lnTo>
                  <a:lnTo>
                    <a:pt x="1010" y="37"/>
                  </a:lnTo>
                  <a:lnTo>
                    <a:pt x="1010" y="37"/>
                  </a:lnTo>
                  <a:lnTo>
                    <a:pt x="1010" y="37"/>
                  </a:lnTo>
                  <a:lnTo>
                    <a:pt x="1010" y="35"/>
                  </a:lnTo>
                  <a:lnTo>
                    <a:pt x="1012" y="35"/>
                  </a:lnTo>
                  <a:lnTo>
                    <a:pt x="1012" y="35"/>
                  </a:lnTo>
                  <a:lnTo>
                    <a:pt x="1012" y="35"/>
                  </a:lnTo>
                  <a:lnTo>
                    <a:pt x="1012" y="35"/>
                  </a:lnTo>
                  <a:lnTo>
                    <a:pt x="1012" y="35"/>
                  </a:lnTo>
                  <a:lnTo>
                    <a:pt x="1012" y="33"/>
                  </a:lnTo>
                  <a:lnTo>
                    <a:pt x="1012" y="33"/>
                  </a:lnTo>
                  <a:lnTo>
                    <a:pt x="1012" y="33"/>
                  </a:lnTo>
                  <a:lnTo>
                    <a:pt x="1012" y="31"/>
                  </a:lnTo>
                  <a:lnTo>
                    <a:pt x="1015" y="33"/>
                  </a:lnTo>
                  <a:lnTo>
                    <a:pt x="1004" y="68"/>
                  </a:lnTo>
                  <a:lnTo>
                    <a:pt x="1001" y="66"/>
                  </a:lnTo>
                  <a:lnTo>
                    <a:pt x="1001" y="66"/>
                  </a:lnTo>
                  <a:lnTo>
                    <a:pt x="1002" y="66"/>
                  </a:lnTo>
                  <a:lnTo>
                    <a:pt x="1002" y="64"/>
                  </a:lnTo>
                  <a:lnTo>
                    <a:pt x="1002" y="64"/>
                  </a:lnTo>
                  <a:lnTo>
                    <a:pt x="1002" y="64"/>
                  </a:lnTo>
                  <a:lnTo>
                    <a:pt x="1002" y="62"/>
                  </a:lnTo>
                  <a:lnTo>
                    <a:pt x="1002" y="62"/>
                  </a:lnTo>
                  <a:lnTo>
                    <a:pt x="1002" y="62"/>
                  </a:lnTo>
                  <a:lnTo>
                    <a:pt x="1002" y="62"/>
                  </a:lnTo>
                  <a:lnTo>
                    <a:pt x="1002" y="62"/>
                  </a:lnTo>
                  <a:lnTo>
                    <a:pt x="1002" y="62"/>
                  </a:lnTo>
                  <a:lnTo>
                    <a:pt x="1002" y="60"/>
                  </a:lnTo>
                  <a:lnTo>
                    <a:pt x="1002" y="60"/>
                  </a:lnTo>
                  <a:lnTo>
                    <a:pt x="1002" y="60"/>
                  </a:lnTo>
                  <a:lnTo>
                    <a:pt x="1002" y="60"/>
                  </a:lnTo>
                  <a:lnTo>
                    <a:pt x="1002" y="60"/>
                  </a:lnTo>
                  <a:lnTo>
                    <a:pt x="1002" y="60"/>
                  </a:lnTo>
                  <a:lnTo>
                    <a:pt x="1002" y="60"/>
                  </a:lnTo>
                  <a:lnTo>
                    <a:pt x="1002" y="60"/>
                  </a:lnTo>
                  <a:lnTo>
                    <a:pt x="1002" y="58"/>
                  </a:lnTo>
                  <a:lnTo>
                    <a:pt x="1002" y="58"/>
                  </a:lnTo>
                  <a:lnTo>
                    <a:pt x="1002" y="58"/>
                  </a:lnTo>
                  <a:lnTo>
                    <a:pt x="1002" y="58"/>
                  </a:lnTo>
                  <a:lnTo>
                    <a:pt x="1002" y="58"/>
                  </a:lnTo>
                  <a:lnTo>
                    <a:pt x="1002" y="58"/>
                  </a:lnTo>
                  <a:lnTo>
                    <a:pt x="1002" y="58"/>
                  </a:lnTo>
                  <a:lnTo>
                    <a:pt x="1002" y="58"/>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5"/>
                  </a:lnTo>
                  <a:lnTo>
                    <a:pt x="1002" y="55"/>
                  </a:lnTo>
                  <a:lnTo>
                    <a:pt x="1002"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999" y="55"/>
                  </a:lnTo>
                  <a:lnTo>
                    <a:pt x="999" y="55"/>
                  </a:lnTo>
                  <a:lnTo>
                    <a:pt x="999" y="55"/>
                  </a:lnTo>
                  <a:lnTo>
                    <a:pt x="999" y="55"/>
                  </a:lnTo>
                  <a:lnTo>
                    <a:pt x="999" y="55"/>
                  </a:lnTo>
                  <a:lnTo>
                    <a:pt x="999" y="55"/>
                  </a:lnTo>
                  <a:lnTo>
                    <a:pt x="983" y="49"/>
                  </a:lnTo>
                  <a:lnTo>
                    <a:pt x="956" y="53"/>
                  </a:lnTo>
                  <a:lnTo>
                    <a:pt x="956" y="53"/>
                  </a:lnTo>
                  <a:lnTo>
                    <a:pt x="956" y="53"/>
                  </a:lnTo>
                  <a:lnTo>
                    <a:pt x="956" y="53"/>
                  </a:lnTo>
                  <a:lnTo>
                    <a:pt x="954" y="55"/>
                  </a:lnTo>
                  <a:lnTo>
                    <a:pt x="954" y="55"/>
                  </a:lnTo>
                  <a:lnTo>
                    <a:pt x="952" y="55"/>
                  </a:lnTo>
                  <a:lnTo>
                    <a:pt x="952" y="55"/>
                  </a:lnTo>
                  <a:lnTo>
                    <a:pt x="952" y="55"/>
                  </a:lnTo>
                  <a:lnTo>
                    <a:pt x="950" y="55"/>
                  </a:lnTo>
                  <a:lnTo>
                    <a:pt x="950" y="55"/>
                  </a:lnTo>
                  <a:lnTo>
                    <a:pt x="950" y="55"/>
                  </a:lnTo>
                  <a:lnTo>
                    <a:pt x="950" y="55"/>
                  </a:lnTo>
                  <a:lnTo>
                    <a:pt x="948" y="55"/>
                  </a:lnTo>
                  <a:lnTo>
                    <a:pt x="948" y="55"/>
                  </a:lnTo>
                  <a:lnTo>
                    <a:pt x="948" y="55"/>
                  </a:lnTo>
                  <a:lnTo>
                    <a:pt x="948" y="55"/>
                  </a:lnTo>
                  <a:lnTo>
                    <a:pt x="948" y="55"/>
                  </a:lnTo>
                  <a:lnTo>
                    <a:pt x="948" y="57"/>
                  </a:lnTo>
                  <a:lnTo>
                    <a:pt x="948" y="57"/>
                  </a:lnTo>
                  <a:lnTo>
                    <a:pt x="948" y="57"/>
                  </a:lnTo>
                  <a:lnTo>
                    <a:pt x="947" y="57"/>
                  </a:lnTo>
                  <a:lnTo>
                    <a:pt x="947" y="57"/>
                  </a:lnTo>
                  <a:lnTo>
                    <a:pt x="947" y="57"/>
                  </a:lnTo>
                  <a:lnTo>
                    <a:pt x="947" y="57"/>
                  </a:lnTo>
                  <a:lnTo>
                    <a:pt x="947" y="57"/>
                  </a:lnTo>
                  <a:lnTo>
                    <a:pt x="947" y="57"/>
                  </a:lnTo>
                  <a:lnTo>
                    <a:pt x="947" y="57"/>
                  </a:lnTo>
                  <a:lnTo>
                    <a:pt x="947" y="57"/>
                  </a:lnTo>
                  <a:lnTo>
                    <a:pt x="947" y="57"/>
                  </a:lnTo>
                  <a:lnTo>
                    <a:pt x="945" y="57"/>
                  </a:lnTo>
                  <a:lnTo>
                    <a:pt x="945" y="57"/>
                  </a:lnTo>
                  <a:lnTo>
                    <a:pt x="945" y="57"/>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60"/>
                  </a:lnTo>
                  <a:lnTo>
                    <a:pt x="943" y="60"/>
                  </a:lnTo>
                  <a:lnTo>
                    <a:pt x="943" y="60"/>
                  </a:lnTo>
                  <a:lnTo>
                    <a:pt x="943" y="60"/>
                  </a:lnTo>
                  <a:lnTo>
                    <a:pt x="943" y="60"/>
                  </a:lnTo>
                  <a:lnTo>
                    <a:pt x="943" y="60"/>
                  </a:lnTo>
                  <a:lnTo>
                    <a:pt x="943" y="60"/>
                  </a:lnTo>
                  <a:lnTo>
                    <a:pt x="943" y="60"/>
                  </a:lnTo>
                  <a:lnTo>
                    <a:pt x="943" y="60"/>
                  </a:lnTo>
                  <a:lnTo>
                    <a:pt x="943" y="60"/>
                  </a:lnTo>
                  <a:close/>
                  <a:moveTo>
                    <a:pt x="0" y="19"/>
                  </a:moveTo>
                  <a:lnTo>
                    <a:pt x="24" y="11"/>
                  </a:lnTo>
                  <a:lnTo>
                    <a:pt x="26" y="15"/>
                  </a:lnTo>
                  <a:lnTo>
                    <a:pt x="26" y="15"/>
                  </a:lnTo>
                  <a:lnTo>
                    <a:pt x="26" y="15"/>
                  </a:lnTo>
                  <a:lnTo>
                    <a:pt x="24" y="15"/>
                  </a:lnTo>
                  <a:lnTo>
                    <a:pt x="24" y="15"/>
                  </a:lnTo>
                  <a:lnTo>
                    <a:pt x="24" y="15"/>
                  </a:lnTo>
                  <a:lnTo>
                    <a:pt x="22" y="17"/>
                  </a:lnTo>
                  <a:lnTo>
                    <a:pt x="22" y="17"/>
                  </a:lnTo>
                  <a:lnTo>
                    <a:pt x="22" y="17"/>
                  </a:lnTo>
                  <a:lnTo>
                    <a:pt x="22" y="17"/>
                  </a:lnTo>
                  <a:lnTo>
                    <a:pt x="20" y="19"/>
                  </a:lnTo>
                  <a:lnTo>
                    <a:pt x="20" y="19"/>
                  </a:lnTo>
                  <a:lnTo>
                    <a:pt x="20" y="19"/>
                  </a:lnTo>
                  <a:lnTo>
                    <a:pt x="18" y="19"/>
                  </a:lnTo>
                  <a:lnTo>
                    <a:pt x="18" y="19"/>
                  </a:lnTo>
                  <a:lnTo>
                    <a:pt x="18" y="20"/>
                  </a:lnTo>
                  <a:lnTo>
                    <a:pt x="18" y="20"/>
                  </a:lnTo>
                  <a:lnTo>
                    <a:pt x="18" y="20"/>
                  </a:lnTo>
                  <a:lnTo>
                    <a:pt x="17" y="20"/>
                  </a:lnTo>
                  <a:lnTo>
                    <a:pt x="17" y="20"/>
                  </a:lnTo>
                  <a:lnTo>
                    <a:pt x="17" y="22"/>
                  </a:lnTo>
                  <a:lnTo>
                    <a:pt x="17" y="22"/>
                  </a:lnTo>
                  <a:lnTo>
                    <a:pt x="15" y="22"/>
                  </a:lnTo>
                  <a:lnTo>
                    <a:pt x="15" y="22"/>
                  </a:lnTo>
                  <a:lnTo>
                    <a:pt x="15" y="24"/>
                  </a:lnTo>
                  <a:lnTo>
                    <a:pt x="15" y="24"/>
                  </a:lnTo>
                  <a:lnTo>
                    <a:pt x="15" y="24"/>
                  </a:lnTo>
                  <a:lnTo>
                    <a:pt x="15" y="24"/>
                  </a:lnTo>
                  <a:lnTo>
                    <a:pt x="13" y="24"/>
                  </a:lnTo>
                  <a:lnTo>
                    <a:pt x="13" y="26"/>
                  </a:lnTo>
                  <a:lnTo>
                    <a:pt x="13" y="26"/>
                  </a:lnTo>
                  <a:lnTo>
                    <a:pt x="13" y="26"/>
                  </a:lnTo>
                  <a:lnTo>
                    <a:pt x="13" y="26"/>
                  </a:lnTo>
                  <a:lnTo>
                    <a:pt x="13" y="28"/>
                  </a:lnTo>
                  <a:lnTo>
                    <a:pt x="13" y="28"/>
                  </a:lnTo>
                  <a:lnTo>
                    <a:pt x="11" y="28"/>
                  </a:lnTo>
                  <a:lnTo>
                    <a:pt x="11" y="28"/>
                  </a:lnTo>
                  <a:lnTo>
                    <a:pt x="11" y="28"/>
                  </a:lnTo>
                  <a:lnTo>
                    <a:pt x="11" y="29"/>
                  </a:lnTo>
                  <a:lnTo>
                    <a:pt x="11" y="29"/>
                  </a:lnTo>
                  <a:lnTo>
                    <a:pt x="11" y="29"/>
                  </a:lnTo>
                  <a:lnTo>
                    <a:pt x="11" y="29"/>
                  </a:lnTo>
                  <a:lnTo>
                    <a:pt x="11" y="31"/>
                  </a:lnTo>
                  <a:lnTo>
                    <a:pt x="11" y="31"/>
                  </a:lnTo>
                  <a:lnTo>
                    <a:pt x="11" y="31"/>
                  </a:lnTo>
                  <a:lnTo>
                    <a:pt x="11" y="31"/>
                  </a:lnTo>
                  <a:lnTo>
                    <a:pt x="11" y="33"/>
                  </a:lnTo>
                  <a:lnTo>
                    <a:pt x="11" y="33"/>
                  </a:lnTo>
                  <a:lnTo>
                    <a:pt x="9" y="33"/>
                  </a:lnTo>
                  <a:lnTo>
                    <a:pt x="9" y="33"/>
                  </a:lnTo>
                  <a:lnTo>
                    <a:pt x="9" y="33"/>
                  </a:lnTo>
                  <a:lnTo>
                    <a:pt x="9" y="35"/>
                  </a:lnTo>
                  <a:lnTo>
                    <a:pt x="9" y="35"/>
                  </a:lnTo>
                  <a:lnTo>
                    <a:pt x="9" y="35"/>
                  </a:lnTo>
                  <a:lnTo>
                    <a:pt x="9" y="35"/>
                  </a:lnTo>
                  <a:lnTo>
                    <a:pt x="9" y="37"/>
                  </a:lnTo>
                  <a:lnTo>
                    <a:pt x="9" y="37"/>
                  </a:lnTo>
                  <a:lnTo>
                    <a:pt x="9" y="37"/>
                  </a:lnTo>
                  <a:lnTo>
                    <a:pt x="9" y="37"/>
                  </a:lnTo>
                  <a:lnTo>
                    <a:pt x="9" y="39"/>
                  </a:lnTo>
                  <a:lnTo>
                    <a:pt x="9" y="39"/>
                  </a:lnTo>
                  <a:lnTo>
                    <a:pt x="11" y="39"/>
                  </a:lnTo>
                  <a:lnTo>
                    <a:pt x="11" y="39"/>
                  </a:lnTo>
                  <a:lnTo>
                    <a:pt x="11" y="40"/>
                  </a:lnTo>
                  <a:lnTo>
                    <a:pt x="11" y="40"/>
                  </a:lnTo>
                  <a:lnTo>
                    <a:pt x="11" y="40"/>
                  </a:lnTo>
                  <a:lnTo>
                    <a:pt x="11" y="40"/>
                  </a:lnTo>
                  <a:lnTo>
                    <a:pt x="11" y="40"/>
                  </a:lnTo>
                  <a:lnTo>
                    <a:pt x="11" y="40"/>
                  </a:lnTo>
                  <a:lnTo>
                    <a:pt x="11" y="42"/>
                  </a:lnTo>
                  <a:lnTo>
                    <a:pt x="11" y="42"/>
                  </a:lnTo>
                  <a:lnTo>
                    <a:pt x="11" y="42"/>
                  </a:lnTo>
                  <a:lnTo>
                    <a:pt x="11" y="42"/>
                  </a:lnTo>
                  <a:lnTo>
                    <a:pt x="11" y="42"/>
                  </a:lnTo>
                  <a:lnTo>
                    <a:pt x="11" y="42"/>
                  </a:lnTo>
                  <a:lnTo>
                    <a:pt x="11" y="44"/>
                  </a:lnTo>
                  <a:lnTo>
                    <a:pt x="11" y="44"/>
                  </a:lnTo>
                  <a:lnTo>
                    <a:pt x="13" y="44"/>
                  </a:lnTo>
                  <a:lnTo>
                    <a:pt x="13" y="44"/>
                  </a:lnTo>
                  <a:lnTo>
                    <a:pt x="13" y="44"/>
                  </a:lnTo>
                  <a:lnTo>
                    <a:pt x="13" y="44"/>
                  </a:lnTo>
                  <a:lnTo>
                    <a:pt x="13" y="46"/>
                  </a:lnTo>
                  <a:lnTo>
                    <a:pt x="13" y="46"/>
                  </a:lnTo>
                  <a:lnTo>
                    <a:pt x="13" y="46"/>
                  </a:lnTo>
                  <a:lnTo>
                    <a:pt x="13" y="46"/>
                  </a:lnTo>
                  <a:lnTo>
                    <a:pt x="13" y="46"/>
                  </a:lnTo>
                  <a:lnTo>
                    <a:pt x="13" y="46"/>
                  </a:lnTo>
                  <a:lnTo>
                    <a:pt x="13" y="46"/>
                  </a:lnTo>
                  <a:lnTo>
                    <a:pt x="15" y="46"/>
                  </a:lnTo>
                  <a:lnTo>
                    <a:pt x="15" y="46"/>
                  </a:lnTo>
                  <a:lnTo>
                    <a:pt x="15" y="48"/>
                  </a:lnTo>
                  <a:lnTo>
                    <a:pt x="15" y="48"/>
                  </a:lnTo>
                  <a:lnTo>
                    <a:pt x="15" y="48"/>
                  </a:lnTo>
                  <a:lnTo>
                    <a:pt x="15" y="48"/>
                  </a:lnTo>
                  <a:lnTo>
                    <a:pt x="15" y="48"/>
                  </a:lnTo>
                  <a:lnTo>
                    <a:pt x="15" y="48"/>
                  </a:lnTo>
                  <a:lnTo>
                    <a:pt x="15" y="48"/>
                  </a:lnTo>
                  <a:lnTo>
                    <a:pt x="17" y="48"/>
                  </a:lnTo>
                  <a:lnTo>
                    <a:pt x="17" y="48"/>
                  </a:lnTo>
                  <a:lnTo>
                    <a:pt x="17" y="48"/>
                  </a:lnTo>
                  <a:lnTo>
                    <a:pt x="17" y="48"/>
                  </a:lnTo>
                  <a:lnTo>
                    <a:pt x="17" y="48"/>
                  </a:lnTo>
                  <a:lnTo>
                    <a:pt x="17" y="49"/>
                  </a:lnTo>
                  <a:lnTo>
                    <a:pt x="17" y="49"/>
                  </a:lnTo>
                  <a:lnTo>
                    <a:pt x="17" y="49"/>
                  </a:lnTo>
                  <a:lnTo>
                    <a:pt x="18" y="49"/>
                  </a:lnTo>
                  <a:lnTo>
                    <a:pt x="18" y="49"/>
                  </a:lnTo>
                  <a:lnTo>
                    <a:pt x="18" y="49"/>
                  </a:lnTo>
                  <a:lnTo>
                    <a:pt x="18" y="49"/>
                  </a:lnTo>
                  <a:lnTo>
                    <a:pt x="18" y="49"/>
                  </a:lnTo>
                  <a:lnTo>
                    <a:pt x="18" y="49"/>
                  </a:lnTo>
                  <a:lnTo>
                    <a:pt x="18" y="49"/>
                  </a:lnTo>
                  <a:lnTo>
                    <a:pt x="20" y="49"/>
                  </a:lnTo>
                  <a:lnTo>
                    <a:pt x="20" y="49"/>
                  </a:lnTo>
                  <a:lnTo>
                    <a:pt x="20" y="49"/>
                  </a:lnTo>
                  <a:lnTo>
                    <a:pt x="20" y="49"/>
                  </a:lnTo>
                  <a:lnTo>
                    <a:pt x="20" y="49"/>
                  </a:lnTo>
                  <a:lnTo>
                    <a:pt x="20" y="49"/>
                  </a:lnTo>
                  <a:lnTo>
                    <a:pt x="20" y="49"/>
                  </a:lnTo>
                  <a:lnTo>
                    <a:pt x="22" y="49"/>
                  </a:lnTo>
                  <a:lnTo>
                    <a:pt x="22" y="49"/>
                  </a:lnTo>
                  <a:lnTo>
                    <a:pt x="22" y="49"/>
                  </a:lnTo>
                  <a:lnTo>
                    <a:pt x="22" y="49"/>
                  </a:lnTo>
                  <a:lnTo>
                    <a:pt x="22" y="49"/>
                  </a:lnTo>
                  <a:lnTo>
                    <a:pt x="22" y="49"/>
                  </a:lnTo>
                  <a:lnTo>
                    <a:pt x="24" y="49"/>
                  </a:lnTo>
                  <a:lnTo>
                    <a:pt x="24" y="49"/>
                  </a:lnTo>
                  <a:lnTo>
                    <a:pt x="24" y="49"/>
                  </a:lnTo>
                  <a:lnTo>
                    <a:pt x="24" y="49"/>
                  </a:lnTo>
                  <a:lnTo>
                    <a:pt x="24" y="49"/>
                  </a:lnTo>
                  <a:lnTo>
                    <a:pt x="24" y="49"/>
                  </a:lnTo>
                  <a:lnTo>
                    <a:pt x="24" y="49"/>
                  </a:lnTo>
                  <a:lnTo>
                    <a:pt x="24" y="49"/>
                  </a:lnTo>
                  <a:lnTo>
                    <a:pt x="26" y="49"/>
                  </a:lnTo>
                  <a:lnTo>
                    <a:pt x="26" y="49"/>
                  </a:lnTo>
                  <a:lnTo>
                    <a:pt x="26" y="49"/>
                  </a:lnTo>
                  <a:lnTo>
                    <a:pt x="26" y="49"/>
                  </a:lnTo>
                  <a:lnTo>
                    <a:pt x="26" y="48"/>
                  </a:lnTo>
                  <a:lnTo>
                    <a:pt x="26" y="48"/>
                  </a:lnTo>
                  <a:lnTo>
                    <a:pt x="26" y="48"/>
                  </a:lnTo>
                  <a:lnTo>
                    <a:pt x="26" y="48"/>
                  </a:lnTo>
                  <a:lnTo>
                    <a:pt x="26" y="48"/>
                  </a:lnTo>
                  <a:lnTo>
                    <a:pt x="26" y="48"/>
                  </a:lnTo>
                  <a:lnTo>
                    <a:pt x="26" y="48"/>
                  </a:lnTo>
                  <a:lnTo>
                    <a:pt x="27" y="48"/>
                  </a:lnTo>
                  <a:lnTo>
                    <a:pt x="27" y="48"/>
                  </a:lnTo>
                  <a:lnTo>
                    <a:pt x="27" y="48"/>
                  </a:lnTo>
                  <a:lnTo>
                    <a:pt x="27" y="48"/>
                  </a:lnTo>
                  <a:lnTo>
                    <a:pt x="27" y="48"/>
                  </a:lnTo>
                  <a:lnTo>
                    <a:pt x="27" y="48"/>
                  </a:lnTo>
                  <a:lnTo>
                    <a:pt x="27" y="46"/>
                  </a:lnTo>
                  <a:lnTo>
                    <a:pt x="27" y="46"/>
                  </a:lnTo>
                  <a:lnTo>
                    <a:pt x="27" y="46"/>
                  </a:lnTo>
                  <a:lnTo>
                    <a:pt x="27" y="46"/>
                  </a:lnTo>
                  <a:lnTo>
                    <a:pt x="27" y="46"/>
                  </a:lnTo>
                  <a:lnTo>
                    <a:pt x="27" y="46"/>
                  </a:lnTo>
                  <a:lnTo>
                    <a:pt x="27" y="46"/>
                  </a:lnTo>
                  <a:lnTo>
                    <a:pt x="29" y="46"/>
                  </a:lnTo>
                  <a:lnTo>
                    <a:pt x="29" y="44"/>
                  </a:lnTo>
                  <a:lnTo>
                    <a:pt x="29" y="44"/>
                  </a:lnTo>
                  <a:lnTo>
                    <a:pt x="29" y="44"/>
                  </a:lnTo>
                  <a:lnTo>
                    <a:pt x="29" y="44"/>
                  </a:lnTo>
                  <a:lnTo>
                    <a:pt x="29" y="44"/>
                  </a:lnTo>
                  <a:lnTo>
                    <a:pt x="29" y="44"/>
                  </a:lnTo>
                  <a:lnTo>
                    <a:pt x="29" y="44"/>
                  </a:lnTo>
                  <a:lnTo>
                    <a:pt x="29" y="42"/>
                  </a:lnTo>
                  <a:lnTo>
                    <a:pt x="29" y="42"/>
                  </a:lnTo>
                  <a:lnTo>
                    <a:pt x="29" y="42"/>
                  </a:lnTo>
                  <a:lnTo>
                    <a:pt x="29" y="42"/>
                  </a:lnTo>
                  <a:lnTo>
                    <a:pt x="29" y="42"/>
                  </a:lnTo>
                  <a:lnTo>
                    <a:pt x="29" y="42"/>
                  </a:lnTo>
                  <a:lnTo>
                    <a:pt x="29" y="40"/>
                  </a:lnTo>
                  <a:lnTo>
                    <a:pt x="29" y="40"/>
                  </a:lnTo>
                  <a:lnTo>
                    <a:pt x="29" y="40"/>
                  </a:lnTo>
                  <a:lnTo>
                    <a:pt x="29" y="40"/>
                  </a:lnTo>
                  <a:lnTo>
                    <a:pt x="29" y="40"/>
                  </a:lnTo>
                  <a:lnTo>
                    <a:pt x="29" y="39"/>
                  </a:lnTo>
                  <a:lnTo>
                    <a:pt x="31" y="39"/>
                  </a:lnTo>
                  <a:lnTo>
                    <a:pt x="31" y="39"/>
                  </a:lnTo>
                  <a:lnTo>
                    <a:pt x="31" y="37"/>
                  </a:lnTo>
                  <a:lnTo>
                    <a:pt x="31" y="37"/>
                  </a:lnTo>
                  <a:lnTo>
                    <a:pt x="31" y="35"/>
                  </a:lnTo>
                  <a:lnTo>
                    <a:pt x="31" y="35"/>
                  </a:lnTo>
                  <a:lnTo>
                    <a:pt x="31" y="33"/>
                  </a:lnTo>
                  <a:lnTo>
                    <a:pt x="31" y="33"/>
                  </a:lnTo>
                  <a:lnTo>
                    <a:pt x="31" y="31"/>
                  </a:lnTo>
                  <a:lnTo>
                    <a:pt x="31" y="31"/>
                  </a:lnTo>
                  <a:lnTo>
                    <a:pt x="31" y="31"/>
                  </a:lnTo>
                  <a:lnTo>
                    <a:pt x="31" y="29"/>
                  </a:lnTo>
                  <a:lnTo>
                    <a:pt x="31" y="29"/>
                  </a:lnTo>
                  <a:lnTo>
                    <a:pt x="31" y="29"/>
                  </a:lnTo>
                  <a:lnTo>
                    <a:pt x="31" y="28"/>
                  </a:lnTo>
                  <a:lnTo>
                    <a:pt x="31" y="28"/>
                  </a:lnTo>
                  <a:lnTo>
                    <a:pt x="31" y="28"/>
                  </a:lnTo>
                  <a:lnTo>
                    <a:pt x="31" y="26"/>
                  </a:lnTo>
                  <a:lnTo>
                    <a:pt x="31" y="26"/>
                  </a:lnTo>
                  <a:lnTo>
                    <a:pt x="31" y="24"/>
                  </a:lnTo>
                  <a:lnTo>
                    <a:pt x="31" y="24"/>
                  </a:lnTo>
                  <a:lnTo>
                    <a:pt x="31" y="24"/>
                  </a:lnTo>
                  <a:lnTo>
                    <a:pt x="31" y="24"/>
                  </a:lnTo>
                  <a:lnTo>
                    <a:pt x="31" y="22"/>
                  </a:lnTo>
                  <a:lnTo>
                    <a:pt x="31" y="22"/>
                  </a:lnTo>
                  <a:lnTo>
                    <a:pt x="31" y="22"/>
                  </a:lnTo>
                  <a:lnTo>
                    <a:pt x="33" y="20"/>
                  </a:lnTo>
                  <a:lnTo>
                    <a:pt x="33" y="20"/>
                  </a:lnTo>
                  <a:lnTo>
                    <a:pt x="33" y="20"/>
                  </a:lnTo>
                  <a:lnTo>
                    <a:pt x="33" y="19"/>
                  </a:lnTo>
                  <a:lnTo>
                    <a:pt x="33" y="19"/>
                  </a:lnTo>
                  <a:lnTo>
                    <a:pt x="33" y="19"/>
                  </a:lnTo>
                  <a:lnTo>
                    <a:pt x="33" y="19"/>
                  </a:lnTo>
                  <a:lnTo>
                    <a:pt x="33" y="17"/>
                  </a:lnTo>
                  <a:lnTo>
                    <a:pt x="33" y="17"/>
                  </a:lnTo>
                  <a:lnTo>
                    <a:pt x="33" y="17"/>
                  </a:lnTo>
                  <a:lnTo>
                    <a:pt x="33" y="15"/>
                  </a:lnTo>
                  <a:lnTo>
                    <a:pt x="33" y="15"/>
                  </a:lnTo>
                  <a:lnTo>
                    <a:pt x="33" y="15"/>
                  </a:lnTo>
                  <a:lnTo>
                    <a:pt x="35" y="15"/>
                  </a:lnTo>
                  <a:lnTo>
                    <a:pt x="35" y="15"/>
                  </a:lnTo>
                  <a:lnTo>
                    <a:pt x="35" y="13"/>
                  </a:lnTo>
                  <a:lnTo>
                    <a:pt x="35" y="13"/>
                  </a:lnTo>
                  <a:lnTo>
                    <a:pt x="35" y="13"/>
                  </a:lnTo>
                  <a:lnTo>
                    <a:pt x="35" y="13"/>
                  </a:lnTo>
                  <a:lnTo>
                    <a:pt x="35" y="11"/>
                  </a:lnTo>
                  <a:lnTo>
                    <a:pt x="35" y="11"/>
                  </a:lnTo>
                  <a:lnTo>
                    <a:pt x="35" y="11"/>
                  </a:lnTo>
                  <a:lnTo>
                    <a:pt x="35" y="11"/>
                  </a:lnTo>
                  <a:lnTo>
                    <a:pt x="37" y="11"/>
                  </a:lnTo>
                  <a:lnTo>
                    <a:pt x="37" y="10"/>
                  </a:lnTo>
                  <a:lnTo>
                    <a:pt x="37" y="10"/>
                  </a:lnTo>
                  <a:lnTo>
                    <a:pt x="37" y="10"/>
                  </a:lnTo>
                  <a:lnTo>
                    <a:pt x="37" y="10"/>
                  </a:lnTo>
                  <a:lnTo>
                    <a:pt x="37" y="10"/>
                  </a:lnTo>
                  <a:lnTo>
                    <a:pt x="37" y="10"/>
                  </a:lnTo>
                  <a:lnTo>
                    <a:pt x="38" y="8"/>
                  </a:lnTo>
                  <a:lnTo>
                    <a:pt x="38" y="8"/>
                  </a:lnTo>
                  <a:lnTo>
                    <a:pt x="38" y="8"/>
                  </a:lnTo>
                  <a:lnTo>
                    <a:pt x="38" y="8"/>
                  </a:lnTo>
                  <a:lnTo>
                    <a:pt x="38" y="8"/>
                  </a:lnTo>
                  <a:lnTo>
                    <a:pt x="38" y="8"/>
                  </a:lnTo>
                  <a:lnTo>
                    <a:pt x="38" y="8"/>
                  </a:lnTo>
                  <a:lnTo>
                    <a:pt x="40" y="8"/>
                  </a:lnTo>
                  <a:lnTo>
                    <a:pt x="40" y="6"/>
                  </a:lnTo>
                  <a:lnTo>
                    <a:pt x="40" y="6"/>
                  </a:lnTo>
                  <a:lnTo>
                    <a:pt x="40" y="6"/>
                  </a:lnTo>
                  <a:lnTo>
                    <a:pt x="40" y="6"/>
                  </a:lnTo>
                  <a:lnTo>
                    <a:pt x="40" y="6"/>
                  </a:lnTo>
                  <a:lnTo>
                    <a:pt x="42" y="6"/>
                  </a:lnTo>
                  <a:lnTo>
                    <a:pt x="42" y="6"/>
                  </a:lnTo>
                  <a:lnTo>
                    <a:pt x="42" y="6"/>
                  </a:lnTo>
                  <a:lnTo>
                    <a:pt x="42" y="6"/>
                  </a:lnTo>
                  <a:lnTo>
                    <a:pt x="42" y="6"/>
                  </a:lnTo>
                  <a:lnTo>
                    <a:pt x="44" y="6"/>
                  </a:lnTo>
                  <a:lnTo>
                    <a:pt x="44" y="6"/>
                  </a:lnTo>
                  <a:lnTo>
                    <a:pt x="44" y="6"/>
                  </a:lnTo>
                  <a:lnTo>
                    <a:pt x="44" y="4"/>
                  </a:lnTo>
                  <a:lnTo>
                    <a:pt x="46" y="4"/>
                  </a:lnTo>
                  <a:lnTo>
                    <a:pt x="46" y="4"/>
                  </a:lnTo>
                  <a:lnTo>
                    <a:pt x="46" y="4"/>
                  </a:lnTo>
                  <a:lnTo>
                    <a:pt x="47" y="4"/>
                  </a:lnTo>
                  <a:lnTo>
                    <a:pt x="47" y="4"/>
                  </a:lnTo>
                  <a:lnTo>
                    <a:pt x="47" y="4"/>
                  </a:lnTo>
                  <a:lnTo>
                    <a:pt x="49" y="4"/>
                  </a:lnTo>
                  <a:lnTo>
                    <a:pt x="49" y="4"/>
                  </a:lnTo>
                  <a:lnTo>
                    <a:pt x="49" y="4"/>
                  </a:lnTo>
                  <a:lnTo>
                    <a:pt x="49" y="4"/>
                  </a:lnTo>
                  <a:lnTo>
                    <a:pt x="51" y="4"/>
                  </a:lnTo>
                  <a:lnTo>
                    <a:pt x="51" y="4"/>
                  </a:lnTo>
                  <a:lnTo>
                    <a:pt x="51" y="4"/>
                  </a:lnTo>
                  <a:lnTo>
                    <a:pt x="53" y="4"/>
                  </a:lnTo>
                  <a:lnTo>
                    <a:pt x="53" y="4"/>
                  </a:lnTo>
                  <a:lnTo>
                    <a:pt x="53" y="4"/>
                  </a:lnTo>
                  <a:lnTo>
                    <a:pt x="53" y="4"/>
                  </a:lnTo>
                  <a:lnTo>
                    <a:pt x="55" y="4"/>
                  </a:lnTo>
                  <a:lnTo>
                    <a:pt x="55" y="4"/>
                  </a:lnTo>
                  <a:lnTo>
                    <a:pt x="55" y="4"/>
                  </a:lnTo>
                  <a:lnTo>
                    <a:pt x="56" y="4"/>
                  </a:lnTo>
                  <a:lnTo>
                    <a:pt x="56" y="4"/>
                  </a:lnTo>
                  <a:lnTo>
                    <a:pt x="56" y="6"/>
                  </a:lnTo>
                  <a:lnTo>
                    <a:pt x="56" y="6"/>
                  </a:lnTo>
                  <a:lnTo>
                    <a:pt x="58" y="6"/>
                  </a:lnTo>
                  <a:lnTo>
                    <a:pt x="58" y="6"/>
                  </a:lnTo>
                  <a:lnTo>
                    <a:pt x="58" y="6"/>
                  </a:lnTo>
                  <a:lnTo>
                    <a:pt x="58" y="6"/>
                  </a:lnTo>
                  <a:lnTo>
                    <a:pt x="60" y="6"/>
                  </a:lnTo>
                  <a:lnTo>
                    <a:pt x="60" y="6"/>
                  </a:lnTo>
                  <a:lnTo>
                    <a:pt x="60" y="6"/>
                  </a:lnTo>
                  <a:lnTo>
                    <a:pt x="60" y="8"/>
                  </a:lnTo>
                  <a:lnTo>
                    <a:pt x="60" y="8"/>
                  </a:lnTo>
                  <a:lnTo>
                    <a:pt x="62" y="8"/>
                  </a:lnTo>
                  <a:lnTo>
                    <a:pt x="62" y="8"/>
                  </a:lnTo>
                  <a:lnTo>
                    <a:pt x="62" y="8"/>
                  </a:lnTo>
                  <a:lnTo>
                    <a:pt x="62" y="8"/>
                  </a:lnTo>
                  <a:lnTo>
                    <a:pt x="62" y="10"/>
                  </a:lnTo>
                  <a:lnTo>
                    <a:pt x="64" y="10"/>
                  </a:lnTo>
                  <a:lnTo>
                    <a:pt x="64" y="10"/>
                  </a:lnTo>
                  <a:lnTo>
                    <a:pt x="64" y="10"/>
                  </a:lnTo>
                  <a:lnTo>
                    <a:pt x="64" y="10"/>
                  </a:lnTo>
                  <a:lnTo>
                    <a:pt x="64" y="11"/>
                  </a:lnTo>
                  <a:lnTo>
                    <a:pt x="65" y="11"/>
                  </a:lnTo>
                  <a:lnTo>
                    <a:pt x="65" y="11"/>
                  </a:lnTo>
                  <a:lnTo>
                    <a:pt x="65" y="11"/>
                  </a:lnTo>
                  <a:lnTo>
                    <a:pt x="65" y="11"/>
                  </a:lnTo>
                  <a:lnTo>
                    <a:pt x="65" y="13"/>
                  </a:lnTo>
                  <a:lnTo>
                    <a:pt x="67" y="13"/>
                  </a:lnTo>
                  <a:lnTo>
                    <a:pt x="67" y="13"/>
                  </a:lnTo>
                  <a:lnTo>
                    <a:pt x="67" y="13"/>
                  </a:lnTo>
                  <a:lnTo>
                    <a:pt x="67" y="15"/>
                  </a:lnTo>
                  <a:lnTo>
                    <a:pt x="67" y="15"/>
                  </a:lnTo>
                  <a:lnTo>
                    <a:pt x="67" y="15"/>
                  </a:lnTo>
                  <a:lnTo>
                    <a:pt x="67" y="17"/>
                  </a:lnTo>
                  <a:lnTo>
                    <a:pt x="69" y="17"/>
                  </a:lnTo>
                  <a:lnTo>
                    <a:pt x="69" y="17"/>
                  </a:lnTo>
                  <a:lnTo>
                    <a:pt x="69" y="17"/>
                  </a:lnTo>
                  <a:lnTo>
                    <a:pt x="69" y="19"/>
                  </a:lnTo>
                  <a:lnTo>
                    <a:pt x="69" y="19"/>
                  </a:lnTo>
                  <a:lnTo>
                    <a:pt x="69" y="19"/>
                  </a:lnTo>
                  <a:lnTo>
                    <a:pt x="69" y="20"/>
                  </a:lnTo>
                  <a:lnTo>
                    <a:pt x="69" y="20"/>
                  </a:lnTo>
                  <a:lnTo>
                    <a:pt x="69" y="20"/>
                  </a:lnTo>
                  <a:lnTo>
                    <a:pt x="71" y="20"/>
                  </a:lnTo>
                  <a:lnTo>
                    <a:pt x="71" y="20"/>
                  </a:lnTo>
                  <a:lnTo>
                    <a:pt x="71" y="22"/>
                  </a:lnTo>
                  <a:lnTo>
                    <a:pt x="71" y="22"/>
                  </a:lnTo>
                  <a:lnTo>
                    <a:pt x="71" y="22"/>
                  </a:lnTo>
                  <a:lnTo>
                    <a:pt x="71" y="22"/>
                  </a:lnTo>
                  <a:lnTo>
                    <a:pt x="71" y="24"/>
                  </a:lnTo>
                  <a:lnTo>
                    <a:pt x="71" y="24"/>
                  </a:lnTo>
                  <a:lnTo>
                    <a:pt x="71" y="24"/>
                  </a:lnTo>
                  <a:lnTo>
                    <a:pt x="71" y="24"/>
                  </a:lnTo>
                  <a:lnTo>
                    <a:pt x="71" y="26"/>
                  </a:lnTo>
                  <a:lnTo>
                    <a:pt x="71" y="26"/>
                  </a:lnTo>
                  <a:lnTo>
                    <a:pt x="71" y="26"/>
                  </a:lnTo>
                  <a:lnTo>
                    <a:pt x="71" y="26"/>
                  </a:lnTo>
                  <a:lnTo>
                    <a:pt x="71" y="28"/>
                  </a:lnTo>
                  <a:lnTo>
                    <a:pt x="71" y="28"/>
                  </a:lnTo>
                  <a:lnTo>
                    <a:pt x="71" y="28"/>
                  </a:lnTo>
                  <a:lnTo>
                    <a:pt x="71" y="28"/>
                  </a:lnTo>
                  <a:lnTo>
                    <a:pt x="71" y="29"/>
                  </a:lnTo>
                  <a:lnTo>
                    <a:pt x="71" y="29"/>
                  </a:lnTo>
                  <a:lnTo>
                    <a:pt x="71" y="29"/>
                  </a:lnTo>
                  <a:lnTo>
                    <a:pt x="71" y="29"/>
                  </a:lnTo>
                  <a:lnTo>
                    <a:pt x="71" y="29"/>
                  </a:lnTo>
                  <a:lnTo>
                    <a:pt x="71" y="31"/>
                  </a:lnTo>
                  <a:lnTo>
                    <a:pt x="71" y="31"/>
                  </a:lnTo>
                  <a:lnTo>
                    <a:pt x="71" y="31"/>
                  </a:lnTo>
                  <a:lnTo>
                    <a:pt x="71" y="31"/>
                  </a:lnTo>
                  <a:lnTo>
                    <a:pt x="71" y="33"/>
                  </a:lnTo>
                  <a:lnTo>
                    <a:pt x="71" y="33"/>
                  </a:lnTo>
                  <a:lnTo>
                    <a:pt x="71" y="33"/>
                  </a:lnTo>
                  <a:lnTo>
                    <a:pt x="71" y="33"/>
                  </a:lnTo>
                  <a:lnTo>
                    <a:pt x="71" y="33"/>
                  </a:lnTo>
                  <a:lnTo>
                    <a:pt x="71" y="35"/>
                  </a:lnTo>
                  <a:lnTo>
                    <a:pt x="71" y="35"/>
                  </a:lnTo>
                  <a:lnTo>
                    <a:pt x="69" y="35"/>
                  </a:lnTo>
                  <a:lnTo>
                    <a:pt x="69" y="35"/>
                  </a:lnTo>
                  <a:lnTo>
                    <a:pt x="69" y="37"/>
                  </a:lnTo>
                  <a:lnTo>
                    <a:pt x="69" y="37"/>
                  </a:lnTo>
                  <a:lnTo>
                    <a:pt x="69" y="37"/>
                  </a:lnTo>
                  <a:lnTo>
                    <a:pt x="69" y="37"/>
                  </a:lnTo>
                  <a:lnTo>
                    <a:pt x="69" y="37"/>
                  </a:lnTo>
                  <a:lnTo>
                    <a:pt x="69" y="37"/>
                  </a:lnTo>
                  <a:lnTo>
                    <a:pt x="69" y="37"/>
                  </a:lnTo>
                  <a:lnTo>
                    <a:pt x="69" y="37"/>
                  </a:lnTo>
                  <a:lnTo>
                    <a:pt x="69" y="37"/>
                  </a:lnTo>
                  <a:lnTo>
                    <a:pt x="71" y="37"/>
                  </a:lnTo>
                  <a:lnTo>
                    <a:pt x="71" y="37"/>
                  </a:lnTo>
                  <a:lnTo>
                    <a:pt x="71" y="37"/>
                  </a:lnTo>
                  <a:lnTo>
                    <a:pt x="71" y="37"/>
                  </a:lnTo>
                  <a:lnTo>
                    <a:pt x="71" y="37"/>
                  </a:lnTo>
                  <a:lnTo>
                    <a:pt x="71" y="37"/>
                  </a:lnTo>
                  <a:lnTo>
                    <a:pt x="71" y="37"/>
                  </a:lnTo>
                  <a:lnTo>
                    <a:pt x="71" y="37"/>
                  </a:lnTo>
                  <a:lnTo>
                    <a:pt x="71" y="37"/>
                  </a:lnTo>
                  <a:lnTo>
                    <a:pt x="71" y="39"/>
                  </a:lnTo>
                  <a:lnTo>
                    <a:pt x="71" y="39"/>
                  </a:lnTo>
                  <a:lnTo>
                    <a:pt x="71" y="39"/>
                  </a:lnTo>
                  <a:lnTo>
                    <a:pt x="71" y="39"/>
                  </a:lnTo>
                  <a:lnTo>
                    <a:pt x="71" y="39"/>
                  </a:lnTo>
                  <a:lnTo>
                    <a:pt x="71" y="39"/>
                  </a:lnTo>
                  <a:lnTo>
                    <a:pt x="71" y="39"/>
                  </a:lnTo>
                  <a:lnTo>
                    <a:pt x="71" y="39"/>
                  </a:lnTo>
                  <a:lnTo>
                    <a:pt x="71" y="39"/>
                  </a:lnTo>
                  <a:lnTo>
                    <a:pt x="71" y="39"/>
                  </a:lnTo>
                  <a:lnTo>
                    <a:pt x="73" y="39"/>
                  </a:lnTo>
                  <a:lnTo>
                    <a:pt x="73" y="39"/>
                  </a:lnTo>
                  <a:lnTo>
                    <a:pt x="73" y="39"/>
                  </a:lnTo>
                  <a:lnTo>
                    <a:pt x="73" y="39"/>
                  </a:lnTo>
                  <a:lnTo>
                    <a:pt x="73" y="39"/>
                  </a:lnTo>
                  <a:lnTo>
                    <a:pt x="73" y="39"/>
                  </a:lnTo>
                  <a:lnTo>
                    <a:pt x="73" y="39"/>
                  </a:lnTo>
                  <a:lnTo>
                    <a:pt x="74" y="39"/>
                  </a:lnTo>
                  <a:lnTo>
                    <a:pt x="74" y="39"/>
                  </a:lnTo>
                  <a:lnTo>
                    <a:pt x="74" y="39"/>
                  </a:lnTo>
                  <a:lnTo>
                    <a:pt x="74" y="39"/>
                  </a:lnTo>
                  <a:lnTo>
                    <a:pt x="74" y="39"/>
                  </a:lnTo>
                  <a:lnTo>
                    <a:pt x="74" y="39"/>
                  </a:lnTo>
                  <a:lnTo>
                    <a:pt x="74" y="39"/>
                  </a:lnTo>
                  <a:lnTo>
                    <a:pt x="76" y="42"/>
                  </a:lnTo>
                  <a:lnTo>
                    <a:pt x="55" y="49"/>
                  </a:lnTo>
                  <a:lnTo>
                    <a:pt x="53" y="46"/>
                  </a:lnTo>
                  <a:lnTo>
                    <a:pt x="53" y="46"/>
                  </a:lnTo>
                  <a:lnTo>
                    <a:pt x="53" y="46"/>
                  </a:lnTo>
                  <a:lnTo>
                    <a:pt x="55" y="46"/>
                  </a:lnTo>
                  <a:lnTo>
                    <a:pt x="55" y="46"/>
                  </a:lnTo>
                  <a:lnTo>
                    <a:pt x="55" y="44"/>
                  </a:lnTo>
                  <a:lnTo>
                    <a:pt x="56" y="44"/>
                  </a:lnTo>
                  <a:lnTo>
                    <a:pt x="56" y="44"/>
                  </a:lnTo>
                  <a:lnTo>
                    <a:pt x="56" y="44"/>
                  </a:lnTo>
                  <a:lnTo>
                    <a:pt x="56" y="44"/>
                  </a:lnTo>
                  <a:lnTo>
                    <a:pt x="58" y="42"/>
                  </a:lnTo>
                  <a:lnTo>
                    <a:pt x="58" y="42"/>
                  </a:lnTo>
                  <a:lnTo>
                    <a:pt x="58" y="42"/>
                  </a:lnTo>
                  <a:lnTo>
                    <a:pt x="58" y="42"/>
                  </a:lnTo>
                  <a:lnTo>
                    <a:pt x="58" y="42"/>
                  </a:lnTo>
                  <a:lnTo>
                    <a:pt x="60" y="42"/>
                  </a:lnTo>
                  <a:lnTo>
                    <a:pt x="60" y="40"/>
                  </a:lnTo>
                  <a:lnTo>
                    <a:pt x="60" y="40"/>
                  </a:lnTo>
                  <a:lnTo>
                    <a:pt x="60" y="40"/>
                  </a:lnTo>
                  <a:lnTo>
                    <a:pt x="60" y="40"/>
                  </a:lnTo>
                  <a:lnTo>
                    <a:pt x="62" y="40"/>
                  </a:lnTo>
                  <a:lnTo>
                    <a:pt x="62" y="39"/>
                  </a:lnTo>
                  <a:lnTo>
                    <a:pt x="62" y="39"/>
                  </a:lnTo>
                  <a:lnTo>
                    <a:pt x="62" y="39"/>
                  </a:lnTo>
                  <a:lnTo>
                    <a:pt x="62" y="39"/>
                  </a:lnTo>
                  <a:lnTo>
                    <a:pt x="62" y="39"/>
                  </a:lnTo>
                  <a:lnTo>
                    <a:pt x="64" y="37"/>
                  </a:lnTo>
                  <a:lnTo>
                    <a:pt x="64" y="37"/>
                  </a:lnTo>
                  <a:lnTo>
                    <a:pt x="64" y="37"/>
                  </a:lnTo>
                  <a:lnTo>
                    <a:pt x="64" y="37"/>
                  </a:lnTo>
                  <a:lnTo>
                    <a:pt x="64" y="37"/>
                  </a:lnTo>
                  <a:lnTo>
                    <a:pt x="64" y="35"/>
                  </a:lnTo>
                  <a:lnTo>
                    <a:pt x="64" y="35"/>
                  </a:lnTo>
                  <a:lnTo>
                    <a:pt x="64" y="35"/>
                  </a:lnTo>
                  <a:lnTo>
                    <a:pt x="65" y="35"/>
                  </a:lnTo>
                  <a:lnTo>
                    <a:pt x="65" y="35"/>
                  </a:lnTo>
                  <a:lnTo>
                    <a:pt x="65" y="33"/>
                  </a:lnTo>
                  <a:lnTo>
                    <a:pt x="65" y="33"/>
                  </a:lnTo>
                  <a:lnTo>
                    <a:pt x="65" y="33"/>
                  </a:lnTo>
                  <a:lnTo>
                    <a:pt x="65" y="33"/>
                  </a:lnTo>
                  <a:lnTo>
                    <a:pt x="65" y="33"/>
                  </a:lnTo>
                  <a:lnTo>
                    <a:pt x="65" y="31"/>
                  </a:lnTo>
                  <a:lnTo>
                    <a:pt x="65" y="31"/>
                  </a:lnTo>
                  <a:lnTo>
                    <a:pt x="65" y="31"/>
                  </a:lnTo>
                  <a:lnTo>
                    <a:pt x="65" y="31"/>
                  </a:lnTo>
                  <a:lnTo>
                    <a:pt x="65" y="31"/>
                  </a:lnTo>
                  <a:lnTo>
                    <a:pt x="67" y="29"/>
                  </a:lnTo>
                  <a:lnTo>
                    <a:pt x="67" y="29"/>
                  </a:lnTo>
                  <a:lnTo>
                    <a:pt x="67" y="29"/>
                  </a:lnTo>
                  <a:lnTo>
                    <a:pt x="67" y="29"/>
                  </a:lnTo>
                  <a:lnTo>
                    <a:pt x="67" y="29"/>
                  </a:lnTo>
                  <a:lnTo>
                    <a:pt x="67" y="28"/>
                  </a:lnTo>
                  <a:lnTo>
                    <a:pt x="67" y="28"/>
                  </a:lnTo>
                  <a:lnTo>
                    <a:pt x="67" y="28"/>
                  </a:lnTo>
                  <a:lnTo>
                    <a:pt x="67" y="28"/>
                  </a:lnTo>
                  <a:lnTo>
                    <a:pt x="67" y="26"/>
                  </a:lnTo>
                  <a:lnTo>
                    <a:pt x="67" y="26"/>
                  </a:lnTo>
                  <a:lnTo>
                    <a:pt x="67" y="26"/>
                  </a:lnTo>
                  <a:lnTo>
                    <a:pt x="67" y="26"/>
                  </a:lnTo>
                  <a:lnTo>
                    <a:pt x="67" y="26"/>
                  </a:lnTo>
                  <a:lnTo>
                    <a:pt x="67" y="24"/>
                  </a:lnTo>
                  <a:lnTo>
                    <a:pt x="67" y="24"/>
                  </a:lnTo>
                  <a:lnTo>
                    <a:pt x="65" y="24"/>
                  </a:lnTo>
                  <a:lnTo>
                    <a:pt x="65" y="24"/>
                  </a:lnTo>
                  <a:lnTo>
                    <a:pt x="65" y="24"/>
                  </a:lnTo>
                  <a:lnTo>
                    <a:pt x="65" y="22"/>
                  </a:lnTo>
                  <a:lnTo>
                    <a:pt x="65" y="22"/>
                  </a:lnTo>
                  <a:lnTo>
                    <a:pt x="65" y="22"/>
                  </a:lnTo>
                  <a:lnTo>
                    <a:pt x="65" y="22"/>
                  </a:lnTo>
                  <a:lnTo>
                    <a:pt x="65" y="22"/>
                  </a:lnTo>
                  <a:lnTo>
                    <a:pt x="65" y="22"/>
                  </a:lnTo>
                  <a:lnTo>
                    <a:pt x="65" y="20"/>
                  </a:lnTo>
                  <a:lnTo>
                    <a:pt x="65" y="20"/>
                  </a:lnTo>
                  <a:lnTo>
                    <a:pt x="65" y="20"/>
                  </a:lnTo>
                  <a:lnTo>
                    <a:pt x="65" y="20"/>
                  </a:lnTo>
                  <a:lnTo>
                    <a:pt x="65" y="20"/>
                  </a:lnTo>
                  <a:lnTo>
                    <a:pt x="65" y="20"/>
                  </a:lnTo>
                  <a:lnTo>
                    <a:pt x="65" y="20"/>
                  </a:lnTo>
                  <a:lnTo>
                    <a:pt x="64" y="19"/>
                  </a:lnTo>
                  <a:lnTo>
                    <a:pt x="64" y="19"/>
                  </a:lnTo>
                  <a:lnTo>
                    <a:pt x="64" y="19"/>
                  </a:lnTo>
                  <a:lnTo>
                    <a:pt x="64" y="19"/>
                  </a:lnTo>
                  <a:lnTo>
                    <a:pt x="64" y="19"/>
                  </a:lnTo>
                  <a:lnTo>
                    <a:pt x="64" y="19"/>
                  </a:lnTo>
                  <a:lnTo>
                    <a:pt x="64" y="19"/>
                  </a:lnTo>
                  <a:lnTo>
                    <a:pt x="64" y="19"/>
                  </a:lnTo>
                  <a:lnTo>
                    <a:pt x="64" y="17"/>
                  </a:lnTo>
                  <a:lnTo>
                    <a:pt x="64" y="17"/>
                  </a:lnTo>
                  <a:lnTo>
                    <a:pt x="64" y="17"/>
                  </a:lnTo>
                  <a:lnTo>
                    <a:pt x="64" y="17"/>
                  </a:lnTo>
                  <a:lnTo>
                    <a:pt x="62" y="17"/>
                  </a:lnTo>
                  <a:lnTo>
                    <a:pt x="62" y="17"/>
                  </a:lnTo>
                  <a:lnTo>
                    <a:pt x="62" y="17"/>
                  </a:lnTo>
                  <a:lnTo>
                    <a:pt x="62" y="17"/>
                  </a:lnTo>
                  <a:lnTo>
                    <a:pt x="62" y="17"/>
                  </a:lnTo>
                  <a:lnTo>
                    <a:pt x="62" y="17"/>
                  </a:lnTo>
                  <a:lnTo>
                    <a:pt x="62" y="17"/>
                  </a:lnTo>
                  <a:lnTo>
                    <a:pt x="62" y="15"/>
                  </a:lnTo>
                  <a:lnTo>
                    <a:pt x="62" y="15"/>
                  </a:lnTo>
                  <a:lnTo>
                    <a:pt x="62" y="15"/>
                  </a:lnTo>
                  <a:lnTo>
                    <a:pt x="60" y="15"/>
                  </a:lnTo>
                  <a:lnTo>
                    <a:pt x="60" y="15"/>
                  </a:lnTo>
                  <a:lnTo>
                    <a:pt x="60" y="15"/>
                  </a:lnTo>
                  <a:lnTo>
                    <a:pt x="60" y="15"/>
                  </a:lnTo>
                  <a:lnTo>
                    <a:pt x="60" y="15"/>
                  </a:lnTo>
                  <a:lnTo>
                    <a:pt x="60" y="15"/>
                  </a:lnTo>
                  <a:lnTo>
                    <a:pt x="60" y="15"/>
                  </a:lnTo>
                  <a:lnTo>
                    <a:pt x="60" y="15"/>
                  </a:lnTo>
                  <a:lnTo>
                    <a:pt x="60" y="15"/>
                  </a:lnTo>
                  <a:lnTo>
                    <a:pt x="58" y="15"/>
                  </a:lnTo>
                  <a:lnTo>
                    <a:pt x="58" y="15"/>
                  </a:lnTo>
                  <a:lnTo>
                    <a:pt x="58" y="15"/>
                  </a:lnTo>
                  <a:lnTo>
                    <a:pt x="58" y="15"/>
                  </a:lnTo>
                  <a:lnTo>
                    <a:pt x="58" y="15"/>
                  </a:lnTo>
                  <a:lnTo>
                    <a:pt x="58" y="15"/>
                  </a:lnTo>
                  <a:lnTo>
                    <a:pt x="58" y="15"/>
                  </a:lnTo>
                  <a:lnTo>
                    <a:pt x="58" y="15"/>
                  </a:lnTo>
                  <a:lnTo>
                    <a:pt x="56" y="15"/>
                  </a:lnTo>
                  <a:lnTo>
                    <a:pt x="56" y="15"/>
                  </a:lnTo>
                  <a:lnTo>
                    <a:pt x="56" y="15"/>
                  </a:lnTo>
                  <a:lnTo>
                    <a:pt x="56" y="15"/>
                  </a:lnTo>
                  <a:lnTo>
                    <a:pt x="56" y="15"/>
                  </a:lnTo>
                  <a:lnTo>
                    <a:pt x="56" y="15"/>
                  </a:lnTo>
                  <a:lnTo>
                    <a:pt x="56" y="15"/>
                  </a:lnTo>
                  <a:lnTo>
                    <a:pt x="56" y="15"/>
                  </a:lnTo>
                  <a:lnTo>
                    <a:pt x="55" y="15"/>
                  </a:lnTo>
                  <a:lnTo>
                    <a:pt x="55" y="15"/>
                  </a:lnTo>
                  <a:lnTo>
                    <a:pt x="55" y="15"/>
                  </a:lnTo>
                  <a:lnTo>
                    <a:pt x="55" y="15"/>
                  </a:lnTo>
                  <a:lnTo>
                    <a:pt x="55" y="15"/>
                  </a:lnTo>
                  <a:lnTo>
                    <a:pt x="55" y="15"/>
                  </a:lnTo>
                  <a:lnTo>
                    <a:pt x="55" y="15"/>
                  </a:lnTo>
                  <a:lnTo>
                    <a:pt x="55" y="15"/>
                  </a:lnTo>
                  <a:lnTo>
                    <a:pt x="53" y="15"/>
                  </a:lnTo>
                  <a:lnTo>
                    <a:pt x="53" y="15"/>
                  </a:lnTo>
                  <a:lnTo>
                    <a:pt x="53" y="15"/>
                  </a:lnTo>
                  <a:lnTo>
                    <a:pt x="53" y="15"/>
                  </a:lnTo>
                  <a:lnTo>
                    <a:pt x="53" y="15"/>
                  </a:lnTo>
                  <a:lnTo>
                    <a:pt x="53" y="15"/>
                  </a:lnTo>
                  <a:lnTo>
                    <a:pt x="53" y="15"/>
                  </a:lnTo>
                  <a:lnTo>
                    <a:pt x="53" y="15"/>
                  </a:lnTo>
                  <a:lnTo>
                    <a:pt x="53" y="15"/>
                  </a:lnTo>
                  <a:lnTo>
                    <a:pt x="53" y="17"/>
                  </a:lnTo>
                  <a:lnTo>
                    <a:pt x="53" y="17"/>
                  </a:lnTo>
                  <a:lnTo>
                    <a:pt x="51" y="17"/>
                  </a:lnTo>
                  <a:lnTo>
                    <a:pt x="51" y="17"/>
                  </a:lnTo>
                  <a:lnTo>
                    <a:pt x="51" y="17"/>
                  </a:lnTo>
                  <a:lnTo>
                    <a:pt x="51" y="17"/>
                  </a:lnTo>
                  <a:lnTo>
                    <a:pt x="51" y="17"/>
                  </a:lnTo>
                  <a:lnTo>
                    <a:pt x="51" y="17"/>
                  </a:lnTo>
                  <a:lnTo>
                    <a:pt x="51" y="17"/>
                  </a:lnTo>
                  <a:lnTo>
                    <a:pt x="51" y="17"/>
                  </a:lnTo>
                  <a:lnTo>
                    <a:pt x="51" y="17"/>
                  </a:lnTo>
                  <a:lnTo>
                    <a:pt x="51" y="19"/>
                  </a:lnTo>
                  <a:lnTo>
                    <a:pt x="51" y="19"/>
                  </a:lnTo>
                  <a:lnTo>
                    <a:pt x="51" y="19"/>
                  </a:lnTo>
                  <a:lnTo>
                    <a:pt x="49" y="19"/>
                  </a:lnTo>
                  <a:lnTo>
                    <a:pt x="49" y="19"/>
                  </a:lnTo>
                  <a:lnTo>
                    <a:pt x="49" y="19"/>
                  </a:lnTo>
                  <a:lnTo>
                    <a:pt x="49" y="19"/>
                  </a:lnTo>
                  <a:lnTo>
                    <a:pt x="49" y="19"/>
                  </a:lnTo>
                  <a:lnTo>
                    <a:pt x="49" y="20"/>
                  </a:lnTo>
                  <a:lnTo>
                    <a:pt x="49" y="20"/>
                  </a:lnTo>
                  <a:lnTo>
                    <a:pt x="49" y="20"/>
                  </a:lnTo>
                  <a:lnTo>
                    <a:pt x="49" y="20"/>
                  </a:lnTo>
                  <a:lnTo>
                    <a:pt x="49" y="20"/>
                  </a:lnTo>
                  <a:lnTo>
                    <a:pt x="49" y="20"/>
                  </a:lnTo>
                  <a:lnTo>
                    <a:pt x="49" y="22"/>
                  </a:lnTo>
                  <a:lnTo>
                    <a:pt x="49" y="22"/>
                  </a:lnTo>
                  <a:lnTo>
                    <a:pt x="49" y="22"/>
                  </a:lnTo>
                  <a:lnTo>
                    <a:pt x="49" y="22"/>
                  </a:lnTo>
                  <a:lnTo>
                    <a:pt x="49" y="22"/>
                  </a:lnTo>
                  <a:lnTo>
                    <a:pt x="49" y="22"/>
                  </a:lnTo>
                  <a:lnTo>
                    <a:pt x="49" y="24"/>
                  </a:lnTo>
                  <a:lnTo>
                    <a:pt x="49" y="24"/>
                  </a:lnTo>
                  <a:lnTo>
                    <a:pt x="49" y="24"/>
                  </a:lnTo>
                  <a:lnTo>
                    <a:pt x="47" y="24"/>
                  </a:lnTo>
                  <a:lnTo>
                    <a:pt x="47" y="24"/>
                  </a:lnTo>
                  <a:lnTo>
                    <a:pt x="47" y="26"/>
                  </a:lnTo>
                  <a:lnTo>
                    <a:pt x="47" y="26"/>
                  </a:lnTo>
                  <a:lnTo>
                    <a:pt x="47" y="26"/>
                  </a:lnTo>
                  <a:lnTo>
                    <a:pt x="47" y="26"/>
                  </a:lnTo>
                  <a:lnTo>
                    <a:pt x="47" y="28"/>
                  </a:lnTo>
                  <a:lnTo>
                    <a:pt x="47" y="28"/>
                  </a:lnTo>
                  <a:lnTo>
                    <a:pt x="47" y="29"/>
                  </a:lnTo>
                  <a:lnTo>
                    <a:pt x="47" y="29"/>
                  </a:lnTo>
                  <a:lnTo>
                    <a:pt x="47" y="31"/>
                  </a:lnTo>
                  <a:lnTo>
                    <a:pt x="47" y="31"/>
                  </a:lnTo>
                  <a:lnTo>
                    <a:pt x="47" y="33"/>
                  </a:lnTo>
                  <a:lnTo>
                    <a:pt x="47" y="33"/>
                  </a:lnTo>
                  <a:lnTo>
                    <a:pt x="47" y="33"/>
                  </a:lnTo>
                  <a:lnTo>
                    <a:pt x="47" y="35"/>
                  </a:lnTo>
                  <a:lnTo>
                    <a:pt x="47" y="35"/>
                  </a:lnTo>
                  <a:lnTo>
                    <a:pt x="47" y="35"/>
                  </a:lnTo>
                  <a:lnTo>
                    <a:pt x="47" y="37"/>
                  </a:lnTo>
                  <a:lnTo>
                    <a:pt x="47" y="37"/>
                  </a:lnTo>
                  <a:lnTo>
                    <a:pt x="47" y="37"/>
                  </a:lnTo>
                  <a:lnTo>
                    <a:pt x="47" y="39"/>
                  </a:lnTo>
                  <a:lnTo>
                    <a:pt x="47" y="39"/>
                  </a:lnTo>
                  <a:lnTo>
                    <a:pt x="47" y="39"/>
                  </a:lnTo>
                  <a:lnTo>
                    <a:pt x="47" y="40"/>
                  </a:lnTo>
                  <a:lnTo>
                    <a:pt x="47" y="40"/>
                  </a:lnTo>
                  <a:lnTo>
                    <a:pt x="47" y="40"/>
                  </a:lnTo>
                  <a:lnTo>
                    <a:pt x="47" y="42"/>
                  </a:lnTo>
                  <a:lnTo>
                    <a:pt x="47" y="42"/>
                  </a:lnTo>
                  <a:lnTo>
                    <a:pt x="47" y="42"/>
                  </a:lnTo>
                  <a:lnTo>
                    <a:pt x="47" y="44"/>
                  </a:lnTo>
                  <a:lnTo>
                    <a:pt x="46" y="44"/>
                  </a:lnTo>
                  <a:lnTo>
                    <a:pt x="46" y="44"/>
                  </a:lnTo>
                  <a:lnTo>
                    <a:pt x="46" y="46"/>
                  </a:lnTo>
                  <a:lnTo>
                    <a:pt x="46" y="46"/>
                  </a:lnTo>
                  <a:lnTo>
                    <a:pt x="46" y="46"/>
                  </a:lnTo>
                  <a:lnTo>
                    <a:pt x="46" y="46"/>
                  </a:lnTo>
                  <a:lnTo>
                    <a:pt x="46" y="48"/>
                  </a:lnTo>
                  <a:lnTo>
                    <a:pt x="46" y="48"/>
                  </a:lnTo>
                  <a:lnTo>
                    <a:pt x="46" y="48"/>
                  </a:lnTo>
                  <a:lnTo>
                    <a:pt x="46" y="49"/>
                  </a:lnTo>
                  <a:lnTo>
                    <a:pt x="46" y="49"/>
                  </a:lnTo>
                  <a:lnTo>
                    <a:pt x="46" y="49"/>
                  </a:lnTo>
                  <a:lnTo>
                    <a:pt x="44" y="49"/>
                  </a:lnTo>
                  <a:lnTo>
                    <a:pt x="44" y="49"/>
                  </a:lnTo>
                  <a:lnTo>
                    <a:pt x="44" y="51"/>
                  </a:lnTo>
                  <a:lnTo>
                    <a:pt x="44" y="51"/>
                  </a:lnTo>
                  <a:lnTo>
                    <a:pt x="44" y="51"/>
                  </a:lnTo>
                  <a:lnTo>
                    <a:pt x="44" y="51"/>
                  </a:lnTo>
                  <a:lnTo>
                    <a:pt x="44" y="53"/>
                  </a:lnTo>
                  <a:lnTo>
                    <a:pt x="44" y="53"/>
                  </a:lnTo>
                  <a:lnTo>
                    <a:pt x="42" y="53"/>
                  </a:lnTo>
                  <a:lnTo>
                    <a:pt x="42" y="53"/>
                  </a:lnTo>
                  <a:lnTo>
                    <a:pt x="42" y="53"/>
                  </a:lnTo>
                  <a:lnTo>
                    <a:pt x="42" y="55"/>
                  </a:lnTo>
                  <a:lnTo>
                    <a:pt x="42" y="55"/>
                  </a:lnTo>
                  <a:lnTo>
                    <a:pt x="42" y="55"/>
                  </a:lnTo>
                  <a:lnTo>
                    <a:pt x="42" y="55"/>
                  </a:lnTo>
                  <a:lnTo>
                    <a:pt x="40" y="55"/>
                  </a:lnTo>
                  <a:lnTo>
                    <a:pt x="40" y="55"/>
                  </a:lnTo>
                  <a:lnTo>
                    <a:pt x="40" y="57"/>
                  </a:lnTo>
                  <a:lnTo>
                    <a:pt x="40" y="57"/>
                  </a:lnTo>
                  <a:lnTo>
                    <a:pt x="40" y="57"/>
                  </a:lnTo>
                  <a:lnTo>
                    <a:pt x="40" y="57"/>
                  </a:lnTo>
                  <a:lnTo>
                    <a:pt x="38" y="57"/>
                  </a:lnTo>
                  <a:lnTo>
                    <a:pt x="38" y="57"/>
                  </a:lnTo>
                  <a:lnTo>
                    <a:pt x="38" y="57"/>
                  </a:lnTo>
                  <a:lnTo>
                    <a:pt x="38" y="58"/>
                  </a:lnTo>
                  <a:lnTo>
                    <a:pt x="38" y="58"/>
                  </a:lnTo>
                  <a:lnTo>
                    <a:pt x="37" y="58"/>
                  </a:lnTo>
                  <a:lnTo>
                    <a:pt x="37" y="58"/>
                  </a:lnTo>
                  <a:lnTo>
                    <a:pt x="37" y="58"/>
                  </a:lnTo>
                  <a:lnTo>
                    <a:pt x="37" y="58"/>
                  </a:lnTo>
                  <a:lnTo>
                    <a:pt x="37" y="58"/>
                  </a:lnTo>
                  <a:lnTo>
                    <a:pt x="35" y="58"/>
                  </a:lnTo>
                  <a:lnTo>
                    <a:pt x="35" y="58"/>
                  </a:lnTo>
                  <a:lnTo>
                    <a:pt x="35" y="58"/>
                  </a:lnTo>
                  <a:lnTo>
                    <a:pt x="35" y="60"/>
                  </a:lnTo>
                  <a:lnTo>
                    <a:pt x="35" y="60"/>
                  </a:lnTo>
                  <a:lnTo>
                    <a:pt x="33" y="60"/>
                  </a:lnTo>
                  <a:lnTo>
                    <a:pt x="33" y="60"/>
                  </a:lnTo>
                  <a:lnTo>
                    <a:pt x="33" y="60"/>
                  </a:lnTo>
                  <a:lnTo>
                    <a:pt x="33" y="60"/>
                  </a:lnTo>
                  <a:lnTo>
                    <a:pt x="31" y="60"/>
                  </a:lnTo>
                  <a:lnTo>
                    <a:pt x="31" y="60"/>
                  </a:lnTo>
                  <a:lnTo>
                    <a:pt x="31" y="60"/>
                  </a:lnTo>
                  <a:lnTo>
                    <a:pt x="29" y="60"/>
                  </a:lnTo>
                  <a:lnTo>
                    <a:pt x="29" y="60"/>
                  </a:lnTo>
                  <a:lnTo>
                    <a:pt x="29" y="60"/>
                  </a:lnTo>
                  <a:lnTo>
                    <a:pt x="27" y="60"/>
                  </a:lnTo>
                  <a:lnTo>
                    <a:pt x="27" y="60"/>
                  </a:lnTo>
                  <a:lnTo>
                    <a:pt x="27" y="60"/>
                  </a:lnTo>
                  <a:lnTo>
                    <a:pt x="27" y="60"/>
                  </a:lnTo>
                  <a:lnTo>
                    <a:pt x="26" y="60"/>
                  </a:lnTo>
                  <a:lnTo>
                    <a:pt x="26" y="60"/>
                  </a:lnTo>
                  <a:lnTo>
                    <a:pt x="26" y="60"/>
                  </a:lnTo>
                  <a:lnTo>
                    <a:pt x="24" y="60"/>
                  </a:lnTo>
                  <a:lnTo>
                    <a:pt x="24" y="60"/>
                  </a:lnTo>
                  <a:lnTo>
                    <a:pt x="24" y="60"/>
                  </a:lnTo>
                  <a:lnTo>
                    <a:pt x="24" y="60"/>
                  </a:lnTo>
                  <a:lnTo>
                    <a:pt x="22" y="60"/>
                  </a:lnTo>
                  <a:lnTo>
                    <a:pt x="22" y="60"/>
                  </a:lnTo>
                  <a:lnTo>
                    <a:pt x="22" y="58"/>
                  </a:lnTo>
                  <a:lnTo>
                    <a:pt x="22" y="58"/>
                  </a:lnTo>
                  <a:lnTo>
                    <a:pt x="20" y="58"/>
                  </a:lnTo>
                  <a:lnTo>
                    <a:pt x="20" y="58"/>
                  </a:lnTo>
                  <a:lnTo>
                    <a:pt x="20" y="58"/>
                  </a:lnTo>
                  <a:lnTo>
                    <a:pt x="20" y="58"/>
                  </a:lnTo>
                  <a:lnTo>
                    <a:pt x="20" y="58"/>
                  </a:lnTo>
                  <a:lnTo>
                    <a:pt x="18" y="58"/>
                  </a:lnTo>
                  <a:lnTo>
                    <a:pt x="18" y="58"/>
                  </a:lnTo>
                  <a:lnTo>
                    <a:pt x="18" y="57"/>
                  </a:lnTo>
                  <a:lnTo>
                    <a:pt x="18" y="57"/>
                  </a:lnTo>
                  <a:lnTo>
                    <a:pt x="17" y="57"/>
                  </a:lnTo>
                  <a:lnTo>
                    <a:pt x="17" y="57"/>
                  </a:lnTo>
                  <a:lnTo>
                    <a:pt x="17" y="57"/>
                  </a:lnTo>
                  <a:lnTo>
                    <a:pt x="17" y="57"/>
                  </a:lnTo>
                  <a:lnTo>
                    <a:pt x="17" y="55"/>
                  </a:lnTo>
                  <a:lnTo>
                    <a:pt x="15" y="55"/>
                  </a:lnTo>
                  <a:lnTo>
                    <a:pt x="15" y="55"/>
                  </a:lnTo>
                  <a:lnTo>
                    <a:pt x="15" y="55"/>
                  </a:lnTo>
                  <a:lnTo>
                    <a:pt x="15" y="55"/>
                  </a:lnTo>
                  <a:lnTo>
                    <a:pt x="15" y="53"/>
                  </a:lnTo>
                  <a:lnTo>
                    <a:pt x="13" y="53"/>
                  </a:lnTo>
                  <a:lnTo>
                    <a:pt x="13" y="53"/>
                  </a:lnTo>
                  <a:lnTo>
                    <a:pt x="13" y="53"/>
                  </a:lnTo>
                  <a:lnTo>
                    <a:pt x="13" y="53"/>
                  </a:lnTo>
                  <a:lnTo>
                    <a:pt x="13" y="51"/>
                  </a:lnTo>
                  <a:lnTo>
                    <a:pt x="11" y="51"/>
                  </a:lnTo>
                  <a:lnTo>
                    <a:pt x="11" y="51"/>
                  </a:lnTo>
                  <a:lnTo>
                    <a:pt x="11" y="49"/>
                  </a:lnTo>
                  <a:lnTo>
                    <a:pt x="11" y="49"/>
                  </a:lnTo>
                  <a:lnTo>
                    <a:pt x="11" y="49"/>
                  </a:lnTo>
                  <a:lnTo>
                    <a:pt x="11" y="49"/>
                  </a:lnTo>
                  <a:lnTo>
                    <a:pt x="9" y="48"/>
                  </a:lnTo>
                  <a:lnTo>
                    <a:pt x="9" y="48"/>
                  </a:lnTo>
                  <a:lnTo>
                    <a:pt x="9" y="48"/>
                  </a:lnTo>
                  <a:lnTo>
                    <a:pt x="9" y="46"/>
                  </a:lnTo>
                  <a:lnTo>
                    <a:pt x="9" y="46"/>
                  </a:lnTo>
                  <a:lnTo>
                    <a:pt x="9" y="46"/>
                  </a:lnTo>
                  <a:lnTo>
                    <a:pt x="8" y="44"/>
                  </a:lnTo>
                  <a:lnTo>
                    <a:pt x="8" y="44"/>
                  </a:lnTo>
                  <a:lnTo>
                    <a:pt x="8" y="44"/>
                  </a:lnTo>
                  <a:lnTo>
                    <a:pt x="8" y="44"/>
                  </a:lnTo>
                  <a:lnTo>
                    <a:pt x="8" y="44"/>
                  </a:lnTo>
                  <a:lnTo>
                    <a:pt x="8" y="42"/>
                  </a:lnTo>
                  <a:lnTo>
                    <a:pt x="8" y="42"/>
                  </a:lnTo>
                  <a:lnTo>
                    <a:pt x="8" y="42"/>
                  </a:lnTo>
                  <a:lnTo>
                    <a:pt x="8" y="42"/>
                  </a:lnTo>
                  <a:lnTo>
                    <a:pt x="8" y="40"/>
                  </a:lnTo>
                  <a:lnTo>
                    <a:pt x="8" y="40"/>
                  </a:lnTo>
                  <a:lnTo>
                    <a:pt x="8" y="40"/>
                  </a:lnTo>
                  <a:lnTo>
                    <a:pt x="8" y="39"/>
                  </a:lnTo>
                  <a:lnTo>
                    <a:pt x="8" y="39"/>
                  </a:lnTo>
                  <a:lnTo>
                    <a:pt x="8" y="39"/>
                  </a:lnTo>
                  <a:lnTo>
                    <a:pt x="6" y="39"/>
                  </a:lnTo>
                  <a:lnTo>
                    <a:pt x="6" y="37"/>
                  </a:lnTo>
                  <a:lnTo>
                    <a:pt x="6" y="37"/>
                  </a:lnTo>
                  <a:lnTo>
                    <a:pt x="6" y="37"/>
                  </a:lnTo>
                  <a:lnTo>
                    <a:pt x="6" y="37"/>
                  </a:lnTo>
                  <a:lnTo>
                    <a:pt x="6" y="35"/>
                  </a:lnTo>
                  <a:lnTo>
                    <a:pt x="6" y="35"/>
                  </a:lnTo>
                  <a:lnTo>
                    <a:pt x="6" y="35"/>
                  </a:lnTo>
                  <a:lnTo>
                    <a:pt x="6" y="35"/>
                  </a:lnTo>
                  <a:lnTo>
                    <a:pt x="6" y="33"/>
                  </a:lnTo>
                  <a:lnTo>
                    <a:pt x="6" y="33"/>
                  </a:lnTo>
                  <a:lnTo>
                    <a:pt x="6" y="33"/>
                  </a:lnTo>
                  <a:lnTo>
                    <a:pt x="6" y="31"/>
                  </a:lnTo>
                  <a:lnTo>
                    <a:pt x="6" y="31"/>
                  </a:lnTo>
                  <a:lnTo>
                    <a:pt x="6" y="31"/>
                  </a:lnTo>
                  <a:lnTo>
                    <a:pt x="6" y="31"/>
                  </a:lnTo>
                  <a:lnTo>
                    <a:pt x="6" y="29"/>
                  </a:lnTo>
                  <a:lnTo>
                    <a:pt x="6" y="29"/>
                  </a:lnTo>
                  <a:lnTo>
                    <a:pt x="6" y="29"/>
                  </a:lnTo>
                  <a:lnTo>
                    <a:pt x="6" y="28"/>
                  </a:lnTo>
                  <a:lnTo>
                    <a:pt x="6" y="28"/>
                  </a:lnTo>
                  <a:lnTo>
                    <a:pt x="6" y="28"/>
                  </a:lnTo>
                  <a:lnTo>
                    <a:pt x="6" y="28"/>
                  </a:lnTo>
                  <a:lnTo>
                    <a:pt x="6" y="28"/>
                  </a:lnTo>
                  <a:lnTo>
                    <a:pt x="6" y="26"/>
                  </a:lnTo>
                  <a:lnTo>
                    <a:pt x="6" y="26"/>
                  </a:lnTo>
                  <a:lnTo>
                    <a:pt x="6" y="26"/>
                  </a:lnTo>
                  <a:lnTo>
                    <a:pt x="6" y="26"/>
                  </a:lnTo>
                  <a:lnTo>
                    <a:pt x="6" y="26"/>
                  </a:lnTo>
                  <a:lnTo>
                    <a:pt x="6" y="26"/>
                  </a:lnTo>
                  <a:lnTo>
                    <a:pt x="6" y="26"/>
                  </a:lnTo>
                  <a:lnTo>
                    <a:pt x="6" y="26"/>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2"/>
                  </a:lnTo>
                  <a:lnTo>
                    <a:pt x="6" y="22"/>
                  </a:lnTo>
                  <a:lnTo>
                    <a:pt x="6" y="22"/>
                  </a:lnTo>
                  <a:lnTo>
                    <a:pt x="6" y="22"/>
                  </a:lnTo>
                  <a:lnTo>
                    <a:pt x="6" y="22"/>
                  </a:lnTo>
                  <a:lnTo>
                    <a:pt x="4" y="22"/>
                  </a:lnTo>
                  <a:lnTo>
                    <a:pt x="4" y="22"/>
                  </a:lnTo>
                  <a:lnTo>
                    <a:pt x="4" y="22"/>
                  </a:lnTo>
                  <a:lnTo>
                    <a:pt x="4" y="22"/>
                  </a:lnTo>
                  <a:lnTo>
                    <a:pt x="4" y="22"/>
                  </a:lnTo>
                  <a:lnTo>
                    <a:pt x="4" y="22"/>
                  </a:lnTo>
                  <a:lnTo>
                    <a:pt x="4" y="22"/>
                  </a:lnTo>
                  <a:lnTo>
                    <a:pt x="4" y="22"/>
                  </a:lnTo>
                  <a:lnTo>
                    <a:pt x="4" y="22"/>
                  </a:lnTo>
                  <a:lnTo>
                    <a:pt x="4" y="22"/>
                  </a:lnTo>
                  <a:lnTo>
                    <a:pt x="2" y="22"/>
                  </a:lnTo>
                  <a:lnTo>
                    <a:pt x="2" y="22"/>
                  </a:lnTo>
                  <a:lnTo>
                    <a:pt x="2" y="22"/>
                  </a:lnTo>
                  <a:lnTo>
                    <a:pt x="2" y="22"/>
                  </a:lnTo>
                  <a:lnTo>
                    <a:pt x="2" y="22"/>
                  </a:lnTo>
                  <a:lnTo>
                    <a:pt x="0" y="19"/>
                  </a:lnTo>
                  <a:close/>
                  <a:moveTo>
                    <a:pt x="53" y="77"/>
                  </a:moveTo>
                  <a:lnTo>
                    <a:pt x="53" y="77"/>
                  </a:lnTo>
                  <a:lnTo>
                    <a:pt x="53" y="78"/>
                  </a:lnTo>
                  <a:lnTo>
                    <a:pt x="51" y="78"/>
                  </a:lnTo>
                  <a:lnTo>
                    <a:pt x="51" y="78"/>
                  </a:lnTo>
                  <a:lnTo>
                    <a:pt x="49" y="78"/>
                  </a:lnTo>
                  <a:lnTo>
                    <a:pt x="49" y="78"/>
                  </a:lnTo>
                  <a:lnTo>
                    <a:pt x="49" y="80"/>
                  </a:lnTo>
                  <a:lnTo>
                    <a:pt x="47" y="80"/>
                  </a:lnTo>
                  <a:lnTo>
                    <a:pt x="47" y="80"/>
                  </a:lnTo>
                  <a:lnTo>
                    <a:pt x="46" y="80"/>
                  </a:lnTo>
                  <a:lnTo>
                    <a:pt x="46" y="80"/>
                  </a:lnTo>
                  <a:lnTo>
                    <a:pt x="46" y="82"/>
                  </a:lnTo>
                  <a:lnTo>
                    <a:pt x="44" y="82"/>
                  </a:lnTo>
                  <a:lnTo>
                    <a:pt x="44" y="82"/>
                  </a:lnTo>
                  <a:lnTo>
                    <a:pt x="44" y="82"/>
                  </a:lnTo>
                  <a:lnTo>
                    <a:pt x="42" y="84"/>
                  </a:lnTo>
                  <a:lnTo>
                    <a:pt x="42" y="84"/>
                  </a:lnTo>
                  <a:lnTo>
                    <a:pt x="42" y="84"/>
                  </a:lnTo>
                  <a:lnTo>
                    <a:pt x="40" y="84"/>
                  </a:lnTo>
                  <a:lnTo>
                    <a:pt x="40" y="84"/>
                  </a:lnTo>
                  <a:lnTo>
                    <a:pt x="40" y="86"/>
                  </a:lnTo>
                  <a:lnTo>
                    <a:pt x="40" y="86"/>
                  </a:lnTo>
                  <a:lnTo>
                    <a:pt x="38" y="86"/>
                  </a:lnTo>
                  <a:lnTo>
                    <a:pt x="38" y="86"/>
                  </a:lnTo>
                  <a:lnTo>
                    <a:pt x="38" y="87"/>
                  </a:lnTo>
                  <a:lnTo>
                    <a:pt x="38" y="87"/>
                  </a:lnTo>
                  <a:lnTo>
                    <a:pt x="37" y="87"/>
                  </a:lnTo>
                  <a:lnTo>
                    <a:pt x="37" y="87"/>
                  </a:lnTo>
                  <a:lnTo>
                    <a:pt x="37" y="87"/>
                  </a:lnTo>
                  <a:lnTo>
                    <a:pt x="37" y="89"/>
                  </a:lnTo>
                  <a:lnTo>
                    <a:pt x="37" y="89"/>
                  </a:lnTo>
                  <a:lnTo>
                    <a:pt x="35" y="89"/>
                  </a:lnTo>
                  <a:lnTo>
                    <a:pt x="35" y="89"/>
                  </a:lnTo>
                  <a:lnTo>
                    <a:pt x="35" y="91"/>
                  </a:lnTo>
                  <a:lnTo>
                    <a:pt x="35" y="91"/>
                  </a:lnTo>
                  <a:lnTo>
                    <a:pt x="35" y="91"/>
                  </a:lnTo>
                  <a:lnTo>
                    <a:pt x="35" y="91"/>
                  </a:lnTo>
                  <a:lnTo>
                    <a:pt x="33" y="91"/>
                  </a:lnTo>
                  <a:lnTo>
                    <a:pt x="33" y="93"/>
                  </a:lnTo>
                  <a:lnTo>
                    <a:pt x="33" y="93"/>
                  </a:lnTo>
                  <a:lnTo>
                    <a:pt x="33" y="93"/>
                  </a:lnTo>
                  <a:lnTo>
                    <a:pt x="33" y="93"/>
                  </a:lnTo>
                  <a:lnTo>
                    <a:pt x="33" y="95"/>
                  </a:lnTo>
                  <a:lnTo>
                    <a:pt x="33" y="95"/>
                  </a:lnTo>
                  <a:lnTo>
                    <a:pt x="33" y="95"/>
                  </a:lnTo>
                  <a:lnTo>
                    <a:pt x="33" y="95"/>
                  </a:lnTo>
                  <a:lnTo>
                    <a:pt x="33" y="95"/>
                  </a:lnTo>
                  <a:lnTo>
                    <a:pt x="33" y="95"/>
                  </a:lnTo>
                  <a:lnTo>
                    <a:pt x="33" y="95"/>
                  </a:lnTo>
                  <a:lnTo>
                    <a:pt x="33" y="95"/>
                  </a:lnTo>
                  <a:lnTo>
                    <a:pt x="33" y="95"/>
                  </a:lnTo>
                  <a:lnTo>
                    <a:pt x="33" y="96"/>
                  </a:lnTo>
                  <a:lnTo>
                    <a:pt x="33" y="96"/>
                  </a:lnTo>
                  <a:lnTo>
                    <a:pt x="33" y="96"/>
                  </a:lnTo>
                  <a:lnTo>
                    <a:pt x="33" y="96"/>
                  </a:lnTo>
                  <a:lnTo>
                    <a:pt x="33" y="96"/>
                  </a:lnTo>
                  <a:lnTo>
                    <a:pt x="33" y="96"/>
                  </a:lnTo>
                  <a:lnTo>
                    <a:pt x="33" y="96"/>
                  </a:lnTo>
                  <a:lnTo>
                    <a:pt x="33" y="96"/>
                  </a:lnTo>
                  <a:lnTo>
                    <a:pt x="33" y="96"/>
                  </a:lnTo>
                  <a:lnTo>
                    <a:pt x="33" y="98"/>
                  </a:lnTo>
                  <a:lnTo>
                    <a:pt x="33" y="98"/>
                  </a:lnTo>
                  <a:lnTo>
                    <a:pt x="33" y="98"/>
                  </a:lnTo>
                  <a:lnTo>
                    <a:pt x="33" y="98"/>
                  </a:lnTo>
                  <a:lnTo>
                    <a:pt x="33" y="98"/>
                  </a:lnTo>
                  <a:lnTo>
                    <a:pt x="33" y="98"/>
                  </a:lnTo>
                  <a:lnTo>
                    <a:pt x="33" y="98"/>
                  </a:lnTo>
                  <a:lnTo>
                    <a:pt x="33" y="98"/>
                  </a:lnTo>
                  <a:lnTo>
                    <a:pt x="33" y="100"/>
                  </a:lnTo>
                  <a:lnTo>
                    <a:pt x="33" y="100"/>
                  </a:lnTo>
                  <a:lnTo>
                    <a:pt x="33" y="100"/>
                  </a:lnTo>
                  <a:lnTo>
                    <a:pt x="33" y="100"/>
                  </a:lnTo>
                  <a:lnTo>
                    <a:pt x="33" y="100"/>
                  </a:lnTo>
                  <a:lnTo>
                    <a:pt x="33" y="100"/>
                  </a:lnTo>
                  <a:lnTo>
                    <a:pt x="33" y="100"/>
                  </a:lnTo>
                  <a:lnTo>
                    <a:pt x="33" y="100"/>
                  </a:lnTo>
                  <a:lnTo>
                    <a:pt x="33" y="102"/>
                  </a:lnTo>
                  <a:lnTo>
                    <a:pt x="33" y="102"/>
                  </a:lnTo>
                  <a:lnTo>
                    <a:pt x="33" y="102"/>
                  </a:lnTo>
                  <a:lnTo>
                    <a:pt x="33" y="102"/>
                  </a:lnTo>
                  <a:lnTo>
                    <a:pt x="33" y="104"/>
                  </a:lnTo>
                  <a:lnTo>
                    <a:pt x="33" y="104"/>
                  </a:lnTo>
                  <a:lnTo>
                    <a:pt x="33" y="104"/>
                  </a:lnTo>
                  <a:lnTo>
                    <a:pt x="33" y="104"/>
                  </a:lnTo>
                  <a:lnTo>
                    <a:pt x="33" y="104"/>
                  </a:lnTo>
                  <a:lnTo>
                    <a:pt x="35" y="106"/>
                  </a:lnTo>
                  <a:lnTo>
                    <a:pt x="35" y="106"/>
                  </a:lnTo>
                  <a:lnTo>
                    <a:pt x="35" y="106"/>
                  </a:lnTo>
                  <a:lnTo>
                    <a:pt x="35" y="106"/>
                  </a:lnTo>
                  <a:lnTo>
                    <a:pt x="35" y="106"/>
                  </a:lnTo>
                  <a:lnTo>
                    <a:pt x="35" y="106"/>
                  </a:lnTo>
                  <a:lnTo>
                    <a:pt x="35" y="106"/>
                  </a:lnTo>
                  <a:lnTo>
                    <a:pt x="35" y="106"/>
                  </a:lnTo>
                  <a:lnTo>
                    <a:pt x="35" y="106"/>
                  </a:lnTo>
                  <a:lnTo>
                    <a:pt x="35" y="107"/>
                  </a:lnTo>
                  <a:lnTo>
                    <a:pt x="35" y="107"/>
                  </a:lnTo>
                  <a:lnTo>
                    <a:pt x="35" y="107"/>
                  </a:lnTo>
                  <a:lnTo>
                    <a:pt x="35" y="107"/>
                  </a:lnTo>
                  <a:lnTo>
                    <a:pt x="37" y="107"/>
                  </a:lnTo>
                  <a:lnTo>
                    <a:pt x="37" y="107"/>
                  </a:lnTo>
                  <a:lnTo>
                    <a:pt x="37" y="107"/>
                  </a:lnTo>
                  <a:lnTo>
                    <a:pt x="37" y="107"/>
                  </a:lnTo>
                  <a:lnTo>
                    <a:pt x="37" y="107"/>
                  </a:lnTo>
                  <a:lnTo>
                    <a:pt x="37" y="107"/>
                  </a:lnTo>
                  <a:lnTo>
                    <a:pt x="37" y="107"/>
                  </a:lnTo>
                  <a:lnTo>
                    <a:pt x="37" y="107"/>
                  </a:lnTo>
                  <a:lnTo>
                    <a:pt x="37" y="107"/>
                  </a:lnTo>
                  <a:lnTo>
                    <a:pt x="37" y="109"/>
                  </a:lnTo>
                  <a:lnTo>
                    <a:pt x="37" y="109"/>
                  </a:lnTo>
                  <a:lnTo>
                    <a:pt x="38" y="109"/>
                  </a:lnTo>
                  <a:lnTo>
                    <a:pt x="38" y="109"/>
                  </a:lnTo>
                  <a:lnTo>
                    <a:pt x="38" y="109"/>
                  </a:lnTo>
                  <a:lnTo>
                    <a:pt x="38" y="109"/>
                  </a:lnTo>
                  <a:lnTo>
                    <a:pt x="38" y="109"/>
                  </a:lnTo>
                  <a:lnTo>
                    <a:pt x="38" y="109"/>
                  </a:lnTo>
                  <a:lnTo>
                    <a:pt x="38" y="109"/>
                  </a:lnTo>
                  <a:lnTo>
                    <a:pt x="38" y="109"/>
                  </a:lnTo>
                  <a:lnTo>
                    <a:pt x="38" y="109"/>
                  </a:lnTo>
                  <a:lnTo>
                    <a:pt x="38" y="109"/>
                  </a:lnTo>
                  <a:lnTo>
                    <a:pt x="40" y="109"/>
                  </a:lnTo>
                  <a:lnTo>
                    <a:pt x="40" y="109"/>
                  </a:lnTo>
                  <a:lnTo>
                    <a:pt x="40" y="109"/>
                  </a:lnTo>
                  <a:lnTo>
                    <a:pt x="40" y="109"/>
                  </a:lnTo>
                  <a:lnTo>
                    <a:pt x="40" y="109"/>
                  </a:lnTo>
                  <a:lnTo>
                    <a:pt x="40" y="109"/>
                  </a:lnTo>
                  <a:lnTo>
                    <a:pt x="40" y="111"/>
                  </a:lnTo>
                  <a:lnTo>
                    <a:pt x="42" y="111"/>
                  </a:lnTo>
                  <a:lnTo>
                    <a:pt x="42" y="111"/>
                  </a:lnTo>
                  <a:lnTo>
                    <a:pt x="42" y="111"/>
                  </a:lnTo>
                  <a:lnTo>
                    <a:pt x="42" y="111"/>
                  </a:lnTo>
                  <a:lnTo>
                    <a:pt x="44" y="111"/>
                  </a:lnTo>
                  <a:lnTo>
                    <a:pt x="44" y="111"/>
                  </a:lnTo>
                  <a:lnTo>
                    <a:pt x="44" y="111"/>
                  </a:lnTo>
                  <a:lnTo>
                    <a:pt x="44" y="111"/>
                  </a:lnTo>
                  <a:lnTo>
                    <a:pt x="46" y="111"/>
                  </a:lnTo>
                  <a:lnTo>
                    <a:pt x="46" y="111"/>
                  </a:lnTo>
                  <a:lnTo>
                    <a:pt x="46" y="111"/>
                  </a:lnTo>
                  <a:lnTo>
                    <a:pt x="47" y="111"/>
                  </a:lnTo>
                  <a:lnTo>
                    <a:pt x="47" y="111"/>
                  </a:lnTo>
                  <a:lnTo>
                    <a:pt x="47" y="111"/>
                  </a:lnTo>
                  <a:lnTo>
                    <a:pt x="49" y="111"/>
                  </a:lnTo>
                  <a:lnTo>
                    <a:pt x="49" y="111"/>
                  </a:lnTo>
                  <a:lnTo>
                    <a:pt x="49" y="111"/>
                  </a:lnTo>
                  <a:lnTo>
                    <a:pt x="51" y="111"/>
                  </a:lnTo>
                  <a:lnTo>
                    <a:pt x="51" y="111"/>
                  </a:lnTo>
                  <a:lnTo>
                    <a:pt x="51" y="109"/>
                  </a:lnTo>
                  <a:lnTo>
                    <a:pt x="53" y="109"/>
                  </a:lnTo>
                  <a:lnTo>
                    <a:pt x="53" y="109"/>
                  </a:lnTo>
                  <a:lnTo>
                    <a:pt x="53" y="109"/>
                  </a:lnTo>
                  <a:lnTo>
                    <a:pt x="55" y="109"/>
                  </a:lnTo>
                  <a:lnTo>
                    <a:pt x="55" y="109"/>
                  </a:lnTo>
                  <a:lnTo>
                    <a:pt x="55" y="109"/>
                  </a:lnTo>
                  <a:lnTo>
                    <a:pt x="56" y="109"/>
                  </a:lnTo>
                  <a:lnTo>
                    <a:pt x="56" y="109"/>
                  </a:lnTo>
                  <a:lnTo>
                    <a:pt x="58" y="109"/>
                  </a:lnTo>
                  <a:lnTo>
                    <a:pt x="58" y="107"/>
                  </a:lnTo>
                  <a:lnTo>
                    <a:pt x="58" y="107"/>
                  </a:lnTo>
                  <a:lnTo>
                    <a:pt x="60" y="107"/>
                  </a:lnTo>
                  <a:lnTo>
                    <a:pt x="60" y="107"/>
                  </a:lnTo>
                  <a:lnTo>
                    <a:pt x="62" y="107"/>
                  </a:lnTo>
                  <a:lnTo>
                    <a:pt x="62" y="107"/>
                  </a:lnTo>
                  <a:lnTo>
                    <a:pt x="64" y="106"/>
                  </a:lnTo>
                  <a:lnTo>
                    <a:pt x="64" y="106"/>
                  </a:lnTo>
                  <a:lnTo>
                    <a:pt x="64" y="106"/>
                  </a:lnTo>
                  <a:lnTo>
                    <a:pt x="65" y="106"/>
                  </a:lnTo>
                  <a:lnTo>
                    <a:pt x="65" y="106"/>
                  </a:lnTo>
                  <a:lnTo>
                    <a:pt x="65" y="106"/>
                  </a:lnTo>
                  <a:lnTo>
                    <a:pt x="67" y="104"/>
                  </a:lnTo>
                  <a:lnTo>
                    <a:pt x="67" y="104"/>
                  </a:lnTo>
                  <a:lnTo>
                    <a:pt x="69" y="104"/>
                  </a:lnTo>
                  <a:lnTo>
                    <a:pt x="69" y="104"/>
                  </a:lnTo>
                  <a:lnTo>
                    <a:pt x="69" y="104"/>
                  </a:lnTo>
                  <a:lnTo>
                    <a:pt x="71" y="102"/>
                  </a:lnTo>
                  <a:lnTo>
                    <a:pt x="71" y="102"/>
                  </a:lnTo>
                  <a:lnTo>
                    <a:pt x="73" y="102"/>
                  </a:lnTo>
                  <a:lnTo>
                    <a:pt x="73" y="102"/>
                  </a:lnTo>
                  <a:lnTo>
                    <a:pt x="73" y="100"/>
                  </a:lnTo>
                  <a:lnTo>
                    <a:pt x="74" y="100"/>
                  </a:lnTo>
                  <a:lnTo>
                    <a:pt x="74" y="100"/>
                  </a:lnTo>
                  <a:lnTo>
                    <a:pt x="76" y="100"/>
                  </a:lnTo>
                  <a:lnTo>
                    <a:pt x="76" y="100"/>
                  </a:lnTo>
                  <a:lnTo>
                    <a:pt x="76" y="98"/>
                  </a:lnTo>
                  <a:lnTo>
                    <a:pt x="76" y="98"/>
                  </a:lnTo>
                  <a:lnTo>
                    <a:pt x="78" y="98"/>
                  </a:lnTo>
                  <a:lnTo>
                    <a:pt x="78" y="98"/>
                  </a:lnTo>
                  <a:lnTo>
                    <a:pt x="78" y="96"/>
                  </a:lnTo>
                  <a:lnTo>
                    <a:pt x="80" y="96"/>
                  </a:lnTo>
                  <a:lnTo>
                    <a:pt x="80" y="96"/>
                  </a:lnTo>
                  <a:lnTo>
                    <a:pt x="80" y="96"/>
                  </a:lnTo>
                  <a:lnTo>
                    <a:pt x="82" y="96"/>
                  </a:lnTo>
                  <a:lnTo>
                    <a:pt x="82" y="95"/>
                  </a:lnTo>
                  <a:lnTo>
                    <a:pt x="82" y="95"/>
                  </a:lnTo>
                  <a:lnTo>
                    <a:pt x="82" y="95"/>
                  </a:lnTo>
                  <a:lnTo>
                    <a:pt x="82" y="95"/>
                  </a:lnTo>
                  <a:lnTo>
                    <a:pt x="83" y="95"/>
                  </a:lnTo>
                  <a:lnTo>
                    <a:pt x="83" y="93"/>
                  </a:lnTo>
                  <a:lnTo>
                    <a:pt x="83" y="93"/>
                  </a:lnTo>
                  <a:lnTo>
                    <a:pt x="83" y="93"/>
                  </a:lnTo>
                  <a:lnTo>
                    <a:pt x="83" y="93"/>
                  </a:lnTo>
                  <a:lnTo>
                    <a:pt x="85" y="91"/>
                  </a:lnTo>
                  <a:lnTo>
                    <a:pt x="85" y="91"/>
                  </a:lnTo>
                  <a:lnTo>
                    <a:pt x="85" y="91"/>
                  </a:lnTo>
                  <a:lnTo>
                    <a:pt x="85" y="91"/>
                  </a:lnTo>
                  <a:lnTo>
                    <a:pt x="85" y="89"/>
                  </a:lnTo>
                  <a:lnTo>
                    <a:pt x="85" y="89"/>
                  </a:lnTo>
                  <a:lnTo>
                    <a:pt x="85" y="89"/>
                  </a:lnTo>
                  <a:lnTo>
                    <a:pt x="87" y="89"/>
                  </a:lnTo>
                  <a:lnTo>
                    <a:pt x="87" y="89"/>
                  </a:lnTo>
                  <a:lnTo>
                    <a:pt x="87" y="87"/>
                  </a:lnTo>
                  <a:lnTo>
                    <a:pt x="87" y="87"/>
                  </a:lnTo>
                  <a:lnTo>
                    <a:pt x="87" y="87"/>
                  </a:lnTo>
                  <a:lnTo>
                    <a:pt x="87" y="87"/>
                  </a:lnTo>
                  <a:lnTo>
                    <a:pt x="87" y="87"/>
                  </a:lnTo>
                  <a:lnTo>
                    <a:pt x="87" y="87"/>
                  </a:lnTo>
                  <a:lnTo>
                    <a:pt x="87" y="87"/>
                  </a:lnTo>
                  <a:lnTo>
                    <a:pt x="87" y="87"/>
                  </a:lnTo>
                  <a:lnTo>
                    <a:pt x="87" y="87"/>
                  </a:lnTo>
                  <a:lnTo>
                    <a:pt x="87" y="86"/>
                  </a:lnTo>
                  <a:lnTo>
                    <a:pt x="87" y="86"/>
                  </a:lnTo>
                  <a:lnTo>
                    <a:pt x="87" y="86"/>
                  </a:lnTo>
                  <a:lnTo>
                    <a:pt x="87" y="86"/>
                  </a:lnTo>
                  <a:lnTo>
                    <a:pt x="87" y="86"/>
                  </a:lnTo>
                  <a:lnTo>
                    <a:pt x="87" y="86"/>
                  </a:lnTo>
                  <a:lnTo>
                    <a:pt x="87" y="86"/>
                  </a:lnTo>
                  <a:lnTo>
                    <a:pt x="87" y="86"/>
                  </a:lnTo>
                  <a:lnTo>
                    <a:pt x="87" y="86"/>
                  </a:lnTo>
                  <a:lnTo>
                    <a:pt x="87" y="84"/>
                  </a:lnTo>
                  <a:lnTo>
                    <a:pt x="87" y="84"/>
                  </a:lnTo>
                  <a:lnTo>
                    <a:pt x="87" y="84"/>
                  </a:lnTo>
                  <a:lnTo>
                    <a:pt x="87" y="84"/>
                  </a:lnTo>
                  <a:lnTo>
                    <a:pt x="87" y="84"/>
                  </a:lnTo>
                  <a:lnTo>
                    <a:pt x="87" y="84"/>
                  </a:lnTo>
                  <a:lnTo>
                    <a:pt x="87" y="84"/>
                  </a:lnTo>
                  <a:lnTo>
                    <a:pt x="87" y="84"/>
                  </a:lnTo>
                  <a:lnTo>
                    <a:pt x="87" y="82"/>
                  </a:lnTo>
                  <a:lnTo>
                    <a:pt x="87" y="82"/>
                  </a:lnTo>
                  <a:lnTo>
                    <a:pt x="87" y="82"/>
                  </a:lnTo>
                  <a:lnTo>
                    <a:pt x="87" y="82"/>
                  </a:lnTo>
                  <a:lnTo>
                    <a:pt x="87" y="82"/>
                  </a:lnTo>
                  <a:lnTo>
                    <a:pt x="87" y="82"/>
                  </a:lnTo>
                  <a:lnTo>
                    <a:pt x="87" y="82"/>
                  </a:lnTo>
                  <a:lnTo>
                    <a:pt x="87" y="82"/>
                  </a:lnTo>
                  <a:lnTo>
                    <a:pt x="87" y="82"/>
                  </a:lnTo>
                  <a:lnTo>
                    <a:pt x="87" y="80"/>
                  </a:lnTo>
                  <a:lnTo>
                    <a:pt x="87" y="80"/>
                  </a:lnTo>
                  <a:lnTo>
                    <a:pt x="87" y="80"/>
                  </a:lnTo>
                  <a:lnTo>
                    <a:pt x="87" y="80"/>
                  </a:lnTo>
                  <a:lnTo>
                    <a:pt x="87" y="80"/>
                  </a:lnTo>
                  <a:lnTo>
                    <a:pt x="85" y="80"/>
                  </a:lnTo>
                  <a:lnTo>
                    <a:pt x="85" y="78"/>
                  </a:lnTo>
                  <a:lnTo>
                    <a:pt x="85" y="78"/>
                  </a:lnTo>
                  <a:lnTo>
                    <a:pt x="85" y="78"/>
                  </a:lnTo>
                  <a:lnTo>
                    <a:pt x="85" y="78"/>
                  </a:lnTo>
                  <a:lnTo>
                    <a:pt x="85" y="78"/>
                  </a:lnTo>
                  <a:lnTo>
                    <a:pt x="85" y="77"/>
                  </a:lnTo>
                  <a:lnTo>
                    <a:pt x="85" y="77"/>
                  </a:lnTo>
                  <a:lnTo>
                    <a:pt x="85" y="77"/>
                  </a:lnTo>
                  <a:lnTo>
                    <a:pt x="85" y="77"/>
                  </a:lnTo>
                  <a:lnTo>
                    <a:pt x="83" y="77"/>
                  </a:lnTo>
                  <a:lnTo>
                    <a:pt x="83" y="77"/>
                  </a:lnTo>
                  <a:lnTo>
                    <a:pt x="83" y="77"/>
                  </a:lnTo>
                  <a:lnTo>
                    <a:pt x="83" y="77"/>
                  </a:lnTo>
                  <a:lnTo>
                    <a:pt x="83" y="75"/>
                  </a:lnTo>
                  <a:lnTo>
                    <a:pt x="83" y="75"/>
                  </a:lnTo>
                  <a:lnTo>
                    <a:pt x="83" y="75"/>
                  </a:lnTo>
                  <a:lnTo>
                    <a:pt x="83" y="75"/>
                  </a:lnTo>
                  <a:lnTo>
                    <a:pt x="83" y="75"/>
                  </a:lnTo>
                  <a:lnTo>
                    <a:pt x="83" y="75"/>
                  </a:lnTo>
                  <a:lnTo>
                    <a:pt x="83" y="75"/>
                  </a:lnTo>
                  <a:lnTo>
                    <a:pt x="83" y="75"/>
                  </a:lnTo>
                  <a:lnTo>
                    <a:pt x="82" y="75"/>
                  </a:lnTo>
                  <a:lnTo>
                    <a:pt x="82" y="75"/>
                  </a:lnTo>
                  <a:lnTo>
                    <a:pt x="82" y="75"/>
                  </a:lnTo>
                  <a:lnTo>
                    <a:pt x="82" y="75"/>
                  </a:lnTo>
                  <a:lnTo>
                    <a:pt x="82" y="73"/>
                  </a:lnTo>
                  <a:lnTo>
                    <a:pt x="82" y="73"/>
                  </a:lnTo>
                  <a:lnTo>
                    <a:pt x="82" y="73"/>
                  </a:lnTo>
                  <a:lnTo>
                    <a:pt x="82" y="73"/>
                  </a:lnTo>
                  <a:lnTo>
                    <a:pt x="82" y="73"/>
                  </a:lnTo>
                  <a:lnTo>
                    <a:pt x="82" y="73"/>
                  </a:lnTo>
                  <a:lnTo>
                    <a:pt x="80" y="73"/>
                  </a:lnTo>
                  <a:lnTo>
                    <a:pt x="80" y="73"/>
                  </a:lnTo>
                  <a:lnTo>
                    <a:pt x="80" y="73"/>
                  </a:lnTo>
                  <a:lnTo>
                    <a:pt x="80" y="73"/>
                  </a:lnTo>
                  <a:lnTo>
                    <a:pt x="80" y="73"/>
                  </a:lnTo>
                  <a:lnTo>
                    <a:pt x="80" y="73"/>
                  </a:lnTo>
                  <a:lnTo>
                    <a:pt x="80" y="73"/>
                  </a:lnTo>
                  <a:lnTo>
                    <a:pt x="80" y="73"/>
                  </a:lnTo>
                  <a:lnTo>
                    <a:pt x="80" y="73"/>
                  </a:lnTo>
                  <a:lnTo>
                    <a:pt x="78" y="73"/>
                  </a:lnTo>
                  <a:lnTo>
                    <a:pt x="78" y="73"/>
                  </a:lnTo>
                  <a:lnTo>
                    <a:pt x="78" y="73"/>
                  </a:lnTo>
                  <a:lnTo>
                    <a:pt x="78" y="71"/>
                  </a:lnTo>
                  <a:lnTo>
                    <a:pt x="78" y="71"/>
                  </a:lnTo>
                  <a:lnTo>
                    <a:pt x="76" y="71"/>
                  </a:lnTo>
                  <a:lnTo>
                    <a:pt x="76" y="71"/>
                  </a:lnTo>
                  <a:lnTo>
                    <a:pt x="76" y="71"/>
                  </a:lnTo>
                  <a:lnTo>
                    <a:pt x="76" y="71"/>
                  </a:lnTo>
                  <a:lnTo>
                    <a:pt x="74" y="71"/>
                  </a:lnTo>
                  <a:lnTo>
                    <a:pt x="74" y="71"/>
                  </a:lnTo>
                  <a:lnTo>
                    <a:pt x="74" y="71"/>
                  </a:lnTo>
                  <a:lnTo>
                    <a:pt x="73" y="71"/>
                  </a:lnTo>
                  <a:lnTo>
                    <a:pt x="73" y="71"/>
                  </a:lnTo>
                  <a:lnTo>
                    <a:pt x="73" y="71"/>
                  </a:lnTo>
                  <a:lnTo>
                    <a:pt x="73" y="71"/>
                  </a:lnTo>
                  <a:lnTo>
                    <a:pt x="71" y="71"/>
                  </a:lnTo>
                  <a:lnTo>
                    <a:pt x="71" y="71"/>
                  </a:lnTo>
                  <a:lnTo>
                    <a:pt x="71" y="71"/>
                  </a:lnTo>
                  <a:lnTo>
                    <a:pt x="69" y="71"/>
                  </a:lnTo>
                  <a:lnTo>
                    <a:pt x="69" y="71"/>
                  </a:lnTo>
                  <a:lnTo>
                    <a:pt x="69" y="71"/>
                  </a:lnTo>
                  <a:lnTo>
                    <a:pt x="67" y="73"/>
                  </a:lnTo>
                  <a:lnTo>
                    <a:pt x="67" y="73"/>
                  </a:lnTo>
                  <a:lnTo>
                    <a:pt x="67" y="73"/>
                  </a:lnTo>
                  <a:lnTo>
                    <a:pt x="65" y="73"/>
                  </a:lnTo>
                  <a:lnTo>
                    <a:pt x="65" y="73"/>
                  </a:lnTo>
                  <a:lnTo>
                    <a:pt x="64" y="73"/>
                  </a:lnTo>
                  <a:lnTo>
                    <a:pt x="64" y="73"/>
                  </a:lnTo>
                  <a:lnTo>
                    <a:pt x="64" y="73"/>
                  </a:lnTo>
                  <a:lnTo>
                    <a:pt x="62" y="73"/>
                  </a:lnTo>
                  <a:lnTo>
                    <a:pt x="62" y="73"/>
                  </a:lnTo>
                  <a:lnTo>
                    <a:pt x="60" y="75"/>
                  </a:lnTo>
                  <a:lnTo>
                    <a:pt x="60" y="75"/>
                  </a:lnTo>
                  <a:lnTo>
                    <a:pt x="60" y="75"/>
                  </a:lnTo>
                  <a:lnTo>
                    <a:pt x="58" y="75"/>
                  </a:lnTo>
                  <a:lnTo>
                    <a:pt x="58" y="75"/>
                  </a:lnTo>
                  <a:lnTo>
                    <a:pt x="56" y="75"/>
                  </a:lnTo>
                  <a:lnTo>
                    <a:pt x="56" y="77"/>
                  </a:lnTo>
                  <a:lnTo>
                    <a:pt x="56" y="77"/>
                  </a:lnTo>
                  <a:lnTo>
                    <a:pt x="55" y="77"/>
                  </a:lnTo>
                  <a:lnTo>
                    <a:pt x="55" y="77"/>
                  </a:lnTo>
                  <a:lnTo>
                    <a:pt x="53" y="77"/>
                  </a:lnTo>
                  <a:close/>
                  <a:moveTo>
                    <a:pt x="46" y="60"/>
                  </a:moveTo>
                  <a:lnTo>
                    <a:pt x="46" y="60"/>
                  </a:lnTo>
                  <a:lnTo>
                    <a:pt x="47" y="60"/>
                  </a:lnTo>
                  <a:lnTo>
                    <a:pt x="47" y="60"/>
                  </a:lnTo>
                  <a:lnTo>
                    <a:pt x="49" y="60"/>
                  </a:lnTo>
                  <a:lnTo>
                    <a:pt x="49" y="60"/>
                  </a:lnTo>
                  <a:lnTo>
                    <a:pt x="51" y="60"/>
                  </a:lnTo>
                  <a:lnTo>
                    <a:pt x="51" y="60"/>
                  </a:lnTo>
                  <a:lnTo>
                    <a:pt x="51" y="60"/>
                  </a:lnTo>
                  <a:lnTo>
                    <a:pt x="53" y="60"/>
                  </a:lnTo>
                  <a:lnTo>
                    <a:pt x="53" y="60"/>
                  </a:lnTo>
                  <a:lnTo>
                    <a:pt x="53" y="58"/>
                  </a:lnTo>
                  <a:lnTo>
                    <a:pt x="53" y="58"/>
                  </a:lnTo>
                  <a:lnTo>
                    <a:pt x="53" y="58"/>
                  </a:lnTo>
                  <a:lnTo>
                    <a:pt x="55" y="58"/>
                  </a:lnTo>
                  <a:lnTo>
                    <a:pt x="55" y="58"/>
                  </a:lnTo>
                  <a:lnTo>
                    <a:pt x="55" y="58"/>
                  </a:lnTo>
                  <a:lnTo>
                    <a:pt x="55" y="58"/>
                  </a:lnTo>
                  <a:lnTo>
                    <a:pt x="56" y="58"/>
                  </a:lnTo>
                  <a:lnTo>
                    <a:pt x="56" y="58"/>
                  </a:lnTo>
                  <a:lnTo>
                    <a:pt x="56" y="58"/>
                  </a:lnTo>
                  <a:lnTo>
                    <a:pt x="56" y="58"/>
                  </a:lnTo>
                  <a:lnTo>
                    <a:pt x="58" y="58"/>
                  </a:lnTo>
                  <a:lnTo>
                    <a:pt x="58" y="58"/>
                  </a:lnTo>
                  <a:lnTo>
                    <a:pt x="58" y="58"/>
                  </a:lnTo>
                  <a:lnTo>
                    <a:pt x="58" y="58"/>
                  </a:lnTo>
                  <a:lnTo>
                    <a:pt x="58" y="58"/>
                  </a:lnTo>
                  <a:lnTo>
                    <a:pt x="60" y="58"/>
                  </a:lnTo>
                  <a:lnTo>
                    <a:pt x="60" y="58"/>
                  </a:lnTo>
                  <a:lnTo>
                    <a:pt x="60" y="58"/>
                  </a:lnTo>
                  <a:lnTo>
                    <a:pt x="60" y="58"/>
                  </a:lnTo>
                  <a:lnTo>
                    <a:pt x="60" y="58"/>
                  </a:lnTo>
                  <a:lnTo>
                    <a:pt x="62" y="58"/>
                  </a:lnTo>
                  <a:lnTo>
                    <a:pt x="62" y="58"/>
                  </a:lnTo>
                  <a:lnTo>
                    <a:pt x="62" y="58"/>
                  </a:lnTo>
                  <a:lnTo>
                    <a:pt x="62" y="58"/>
                  </a:lnTo>
                  <a:lnTo>
                    <a:pt x="64" y="58"/>
                  </a:lnTo>
                  <a:lnTo>
                    <a:pt x="64" y="58"/>
                  </a:lnTo>
                  <a:lnTo>
                    <a:pt x="64" y="58"/>
                  </a:lnTo>
                  <a:lnTo>
                    <a:pt x="64" y="58"/>
                  </a:lnTo>
                  <a:lnTo>
                    <a:pt x="64" y="58"/>
                  </a:lnTo>
                  <a:lnTo>
                    <a:pt x="65" y="58"/>
                  </a:lnTo>
                  <a:lnTo>
                    <a:pt x="65" y="58"/>
                  </a:lnTo>
                  <a:lnTo>
                    <a:pt x="65" y="58"/>
                  </a:lnTo>
                  <a:lnTo>
                    <a:pt x="65" y="58"/>
                  </a:lnTo>
                  <a:lnTo>
                    <a:pt x="65" y="58"/>
                  </a:lnTo>
                  <a:lnTo>
                    <a:pt x="67" y="58"/>
                  </a:lnTo>
                  <a:lnTo>
                    <a:pt x="67" y="58"/>
                  </a:lnTo>
                  <a:lnTo>
                    <a:pt x="67" y="58"/>
                  </a:lnTo>
                  <a:lnTo>
                    <a:pt x="67" y="58"/>
                  </a:lnTo>
                  <a:lnTo>
                    <a:pt x="67" y="58"/>
                  </a:lnTo>
                  <a:lnTo>
                    <a:pt x="69" y="60"/>
                  </a:lnTo>
                  <a:lnTo>
                    <a:pt x="69" y="60"/>
                  </a:lnTo>
                  <a:lnTo>
                    <a:pt x="69" y="60"/>
                  </a:lnTo>
                  <a:lnTo>
                    <a:pt x="69" y="60"/>
                  </a:lnTo>
                  <a:lnTo>
                    <a:pt x="69" y="60"/>
                  </a:lnTo>
                  <a:lnTo>
                    <a:pt x="71" y="60"/>
                  </a:lnTo>
                  <a:lnTo>
                    <a:pt x="71" y="60"/>
                  </a:lnTo>
                  <a:lnTo>
                    <a:pt x="71" y="60"/>
                  </a:lnTo>
                  <a:lnTo>
                    <a:pt x="71" y="60"/>
                  </a:lnTo>
                  <a:lnTo>
                    <a:pt x="71" y="60"/>
                  </a:lnTo>
                  <a:lnTo>
                    <a:pt x="73" y="60"/>
                  </a:lnTo>
                  <a:lnTo>
                    <a:pt x="73" y="60"/>
                  </a:lnTo>
                  <a:lnTo>
                    <a:pt x="73" y="60"/>
                  </a:lnTo>
                  <a:lnTo>
                    <a:pt x="73" y="60"/>
                  </a:lnTo>
                  <a:lnTo>
                    <a:pt x="73" y="60"/>
                  </a:lnTo>
                  <a:lnTo>
                    <a:pt x="74" y="62"/>
                  </a:lnTo>
                  <a:lnTo>
                    <a:pt x="74" y="62"/>
                  </a:lnTo>
                  <a:lnTo>
                    <a:pt x="74" y="62"/>
                  </a:lnTo>
                  <a:lnTo>
                    <a:pt x="74" y="62"/>
                  </a:lnTo>
                  <a:lnTo>
                    <a:pt x="74" y="62"/>
                  </a:lnTo>
                  <a:lnTo>
                    <a:pt x="74" y="62"/>
                  </a:lnTo>
                  <a:lnTo>
                    <a:pt x="76" y="62"/>
                  </a:lnTo>
                  <a:lnTo>
                    <a:pt x="76" y="62"/>
                  </a:lnTo>
                  <a:lnTo>
                    <a:pt x="76" y="62"/>
                  </a:lnTo>
                  <a:lnTo>
                    <a:pt x="76" y="62"/>
                  </a:lnTo>
                  <a:lnTo>
                    <a:pt x="76" y="62"/>
                  </a:lnTo>
                  <a:lnTo>
                    <a:pt x="76" y="64"/>
                  </a:lnTo>
                  <a:lnTo>
                    <a:pt x="78" y="64"/>
                  </a:lnTo>
                  <a:lnTo>
                    <a:pt x="78" y="64"/>
                  </a:lnTo>
                  <a:lnTo>
                    <a:pt x="78" y="64"/>
                  </a:lnTo>
                  <a:lnTo>
                    <a:pt x="78" y="64"/>
                  </a:lnTo>
                  <a:lnTo>
                    <a:pt x="78" y="64"/>
                  </a:lnTo>
                  <a:lnTo>
                    <a:pt x="80" y="64"/>
                  </a:lnTo>
                  <a:lnTo>
                    <a:pt x="80" y="64"/>
                  </a:lnTo>
                  <a:lnTo>
                    <a:pt x="80" y="66"/>
                  </a:lnTo>
                  <a:lnTo>
                    <a:pt x="80" y="66"/>
                  </a:lnTo>
                  <a:lnTo>
                    <a:pt x="80" y="66"/>
                  </a:lnTo>
                  <a:lnTo>
                    <a:pt x="80" y="66"/>
                  </a:lnTo>
                  <a:lnTo>
                    <a:pt x="82" y="66"/>
                  </a:lnTo>
                  <a:lnTo>
                    <a:pt x="82" y="66"/>
                  </a:lnTo>
                  <a:lnTo>
                    <a:pt x="82" y="66"/>
                  </a:lnTo>
                  <a:lnTo>
                    <a:pt x="82" y="68"/>
                  </a:lnTo>
                  <a:lnTo>
                    <a:pt x="82" y="68"/>
                  </a:lnTo>
                  <a:lnTo>
                    <a:pt x="82" y="68"/>
                  </a:lnTo>
                  <a:lnTo>
                    <a:pt x="83" y="68"/>
                  </a:lnTo>
                  <a:lnTo>
                    <a:pt x="83" y="68"/>
                  </a:lnTo>
                  <a:lnTo>
                    <a:pt x="83" y="68"/>
                  </a:lnTo>
                  <a:lnTo>
                    <a:pt x="83" y="68"/>
                  </a:lnTo>
                  <a:lnTo>
                    <a:pt x="83" y="69"/>
                  </a:lnTo>
                  <a:lnTo>
                    <a:pt x="83" y="69"/>
                  </a:lnTo>
                  <a:lnTo>
                    <a:pt x="83" y="69"/>
                  </a:lnTo>
                  <a:lnTo>
                    <a:pt x="85" y="69"/>
                  </a:lnTo>
                  <a:lnTo>
                    <a:pt x="85" y="69"/>
                  </a:lnTo>
                  <a:lnTo>
                    <a:pt x="85" y="69"/>
                  </a:lnTo>
                  <a:lnTo>
                    <a:pt x="85" y="71"/>
                  </a:lnTo>
                  <a:lnTo>
                    <a:pt x="85" y="71"/>
                  </a:lnTo>
                  <a:lnTo>
                    <a:pt x="85" y="71"/>
                  </a:lnTo>
                  <a:lnTo>
                    <a:pt x="85" y="71"/>
                  </a:lnTo>
                  <a:lnTo>
                    <a:pt x="87" y="71"/>
                  </a:lnTo>
                  <a:lnTo>
                    <a:pt x="87" y="73"/>
                  </a:lnTo>
                  <a:lnTo>
                    <a:pt x="87" y="73"/>
                  </a:lnTo>
                  <a:lnTo>
                    <a:pt x="87" y="73"/>
                  </a:lnTo>
                  <a:lnTo>
                    <a:pt x="87" y="73"/>
                  </a:lnTo>
                  <a:lnTo>
                    <a:pt x="87" y="73"/>
                  </a:lnTo>
                  <a:lnTo>
                    <a:pt x="87" y="75"/>
                  </a:lnTo>
                  <a:lnTo>
                    <a:pt x="89" y="75"/>
                  </a:lnTo>
                  <a:lnTo>
                    <a:pt x="89" y="75"/>
                  </a:lnTo>
                  <a:lnTo>
                    <a:pt x="89" y="75"/>
                  </a:lnTo>
                  <a:lnTo>
                    <a:pt x="89" y="77"/>
                  </a:lnTo>
                  <a:lnTo>
                    <a:pt x="91" y="77"/>
                  </a:lnTo>
                  <a:lnTo>
                    <a:pt x="91" y="77"/>
                  </a:lnTo>
                  <a:lnTo>
                    <a:pt x="91" y="78"/>
                  </a:lnTo>
                  <a:lnTo>
                    <a:pt x="91" y="78"/>
                  </a:lnTo>
                  <a:lnTo>
                    <a:pt x="91" y="80"/>
                  </a:lnTo>
                  <a:lnTo>
                    <a:pt x="91" y="80"/>
                  </a:lnTo>
                  <a:lnTo>
                    <a:pt x="91" y="82"/>
                  </a:lnTo>
                  <a:lnTo>
                    <a:pt x="91" y="82"/>
                  </a:lnTo>
                  <a:lnTo>
                    <a:pt x="91" y="82"/>
                  </a:lnTo>
                  <a:lnTo>
                    <a:pt x="91" y="82"/>
                  </a:lnTo>
                  <a:lnTo>
                    <a:pt x="91" y="84"/>
                  </a:lnTo>
                  <a:lnTo>
                    <a:pt x="92" y="84"/>
                  </a:lnTo>
                  <a:lnTo>
                    <a:pt x="92" y="84"/>
                  </a:lnTo>
                  <a:lnTo>
                    <a:pt x="92" y="84"/>
                  </a:lnTo>
                  <a:lnTo>
                    <a:pt x="92" y="84"/>
                  </a:lnTo>
                  <a:lnTo>
                    <a:pt x="92" y="86"/>
                  </a:lnTo>
                  <a:lnTo>
                    <a:pt x="92" y="86"/>
                  </a:lnTo>
                  <a:lnTo>
                    <a:pt x="92" y="86"/>
                  </a:lnTo>
                  <a:lnTo>
                    <a:pt x="92" y="86"/>
                  </a:lnTo>
                  <a:lnTo>
                    <a:pt x="92" y="87"/>
                  </a:lnTo>
                  <a:lnTo>
                    <a:pt x="92" y="87"/>
                  </a:lnTo>
                  <a:lnTo>
                    <a:pt x="92" y="87"/>
                  </a:lnTo>
                  <a:lnTo>
                    <a:pt x="92" y="87"/>
                  </a:lnTo>
                  <a:lnTo>
                    <a:pt x="92" y="87"/>
                  </a:lnTo>
                  <a:lnTo>
                    <a:pt x="92" y="89"/>
                  </a:lnTo>
                  <a:lnTo>
                    <a:pt x="92" y="89"/>
                  </a:lnTo>
                  <a:lnTo>
                    <a:pt x="92" y="89"/>
                  </a:lnTo>
                  <a:lnTo>
                    <a:pt x="92" y="89"/>
                  </a:lnTo>
                  <a:lnTo>
                    <a:pt x="92" y="91"/>
                  </a:lnTo>
                  <a:lnTo>
                    <a:pt x="92" y="91"/>
                  </a:lnTo>
                  <a:lnTo>
                    <a:pt x="92" y="91"/>
                  </a:lnTo>
                  <a:lnTo>
                    <a:pt x="92" y="91"/>
                  </a:lnTo>
                  <a:lnTo>
                    <a:pt x="92" y="91"/>
                  </a:lnTo>
                  <a:lnTo>
                    <a:pt x="92" y="93"/>
                  </a:lnTo>
                  <a:lnTo>
                    <a:pt x="92" y="93"/>
                  </a:lnTo>
                  <a:lnTo>
                    <a:pt x="92" y="93"/>
                  </a:lnTo>
                  <a:lnTo>
                    <a:pt x="92" y="93"/>
                  </a:lnTo>
                  <a:lnTo>
                    <a:pt x="92" y="93"/>
                  </a:lnTo>
                  <a:lnTo>
                    <a:pt x="92" y="95"/>
                  </a:lnTo>
                  <a:lnTo>
                    <a:pt x="92" y="95"/>
                  </a:lnTo>
                  <a:lnTo>
                    <a:pt x="92" y="95"/>
                  </a:lnTo>
                  <a:lnTo>
                    <a:pt x="92" y="95"/>
                  </a:lnTo>
                  <a:lnTo>
                    <a:pt x="92" y="96"/>
                  </a:lnTo>
                  <a:lnTo>
                    <a:pt x="92" y="96"/>
                  </a:lnTo>
                  <a:lnTo>
                    <a:pt x="92" y="96"/>
                  </a:lnTo>
                  <a:lnTo>
                    <a:pt x="92" y="96"/>
                  </a:lnTo>
                  <a:lnTo>
                    <a:pt x="92" y="96"/>
                  </a:lnTo>
                  <a:lnTo>
                    <a:pt x="92" y="98"/>
                  </a:lnTo>
                  <a:lnTo>
                    <a:pt x="92" y="98"/>
                  </a:lnTo>
                  <a:lnTo>
                    <a:pt x="92" y="98"/>
                  </a:lnTo>
                  <a:lnTo>
                    <a:pt x="91" y="98"/>
                  </a:lnTo>
                  <a:lnTo>
                    <a:pt x="91" y="98"/>
                  </a:lnTo>
                  <a:lnTo>
                    <a:pt x="91" y="100"/>
                  </a:lnTo>
                  <a:lnTo>
                    <a:pt x="91" y="100"/>
                  </a:lnTo>
                  <a:lnTo>
                    <a:pt x="91" y="100"/>
                  </a:lnTo>
                  <a:lnTo>
                    <a:pt x="91" y="100"/>
                  </a:lnTo>
                  <a:lnTo>
                    <a:pt x="91" y="100"/>
                  </a:lnTo>
                  <a:lnTo>
                    <a:pt x="91" y="102"/>
                  </a:lnTo>
                  <a:lnTo>
                    <a:pt x="91" y="102"/>
                  </a:lnTo>
                  <a:lnTo>
                    <a:pt x="91" y="102"/>
                  </a:lnTo>
                  <a:lnTo>
                    <a:pt x="91" y="102"/>
                  </a:lnTo>
                  <a:lnTo>
                    <a:pt x="91" y="102"/>
                  </a:lnTo>
                  <a:lnTo>
                    <a:pt x="91" y="102"/>
                  </a:lnTo>
                  <a:lnTo>
                    <a:pt x="91" y="104"/>
                  </a:lnTo>
                  <a:lnTo>
                    <a:pt x="91" y="104"/>
                  </a:lnTo>
                  <a:lnTo>
                    <a:pt x="89" y="104"/>
                  </a:lnTo>
                  <a:lnTo>
                    <a:pt x="89" y="104"/>
                  </a:lnTo>
                  <a:lnTo>
                    <a:pt x="89" y="104"/>
                  </a:lnTo>
                  <a:lnTo>
                    <a:pt x="89" y="106"/>
                  </a:lnTo>
                  <a:lnTo>
                    <a:pt x="89" y="106"/>
                  </a:lnTo>
                  <a:lnTo>
                    <a:pt x="89" y="106"/>
                  </a:lnTo>
                  <a:lnTo>
                    <a:pt x="89" y="106"/>
                  </a:lnTo>
                  <a:lnTo>
                    <a:pt x="89" y="106"/>
                  </a:lnTo>
                  <a:lnTo>
                    <a:pt x="89" y="106"/>
                  </a:lnTo>
                  <a:lnTo>
                    <a:pt x="89" y="107"/>
                  </a:lnTo>
                  <a:lnTo>
                    <a:pt x="89" y="107"/>
                  </a:lnTo>
                  <a:lnTo>
                    <a:pt x="87" y="107"/>
                  </a:lnTo>
                  <a:lnTo>
                    <a:pt x="87" y="107"/>
                  </a:lnTo>
                  <a:lnTo>
                    <a:pt x="87" y="107"/>
                  </a:lnTo>
                  <a:lnTo>
                    <a:pt x="87" y="109"/>
                  </a:lnTo>
                  <a:lnTo>
                    <a:pt x="87" y="109"/>
                  </a:lnTo>
                  <a:lnTo>
                    <a:pt x="87" y="109"/>
                  </a:lnTo>
                  <a:lnTo>
                    <a:pt x="87" y="109"/>
                  </a:lnTo>
                  <a:lnTo>
                    <a:pt x="87" y="109"/>
                  </a:lnTo>
                  <a:lnTo>
                    <a:pt x="85" y="109"/>
                  </a:lnTo>
                  <a:lnTo>
                    <a:pt x="85" y="111"/>
                  </a:lnTo>
                  <a:lnTo>
                    <a:pt x="85" y="111"/>
                  </a:lnTo>
                  <a:lnTo>
                    <a:pt x="85" y="111"/>
                  </a:lnTo>
                  <a:lnTo>
                    <a:pt x="85" y="111"/>
                  </a:lnTo>
                  <a:lnTo>
                    <a:pt x="85" y="111"/>
                  </a:lnTo>
                  <a:lnTo>
                    <a:pt x="85" y="111"/>
                  </a:lnTo>
                  <a:lnTo>
                    <a:pt x="85" y="113"/>
                  </a:lnTo>
                  <a:lnTo>
                    <a:pt x="83" y="113"/>
                  </a:lnTo>
                  <a:lnTo>
                    <a:pt x="83" y="113"/>
                  </a:lnTo>
                  <a:lnTo>
                    <a:pt x="83" y="113"/>
                  </a:lnTo>
                  <a:lnTo>
                    <a:pt x="83" y="113"/>
                  </a:lnTo>
                  <a:lnTo>
                    <a:pt x="83" y="113"/>
                  </a:lnTo>
                  <a:lnTo>
                    <a:pt x="83" y="113"/>
                  </a:lnTo>
                  <a:lnTo>
                    <a:pt x="82" y="115"/>
                  </a:lnTo>
                  <a:lnTo>
                    <a:pt x="82" y="115"/>
                  </a:lnTo>
                  <a:lnTo>
                    <a:pt x="82" y="115"/>
                  </a:lnTo>
                  <a:lnTo>
                    <a:pt x="82" y="115"/>
                  </a:lnTo>
                  <a:lnTo>
                    <a:pt x="82" y="115"/>
                  </a:lnTo>
                  <a:lnTo>
                    <a:pt x="82" y="115"/>
                  </a:lnTo>
                  <a:lnTo>
                    <a:pt x="80" y="116"/>
                  </a:lnTo>
                  <a:lnTo>
                    <a:pt x="80" y="116"/>
                  </a:lnTo>
                  <a:lnTo>
                    <a:pt x="80" y="116"/>
                  </a:lnTo>
                  <a:lnTo>
                    <a:pt x="80" y="116"/>
                  </a:lnTo>
                  <a:lnTo>
                    <a:pt x="80" y="116"/>
                  </a:lnTo>
                  <a:lnTo>
                    <a:pt x="80" y="116"/>
                  </a:lnTo>
                  <a:lnTo>
                    <a:pt x="78" y="116"/>
                  </a:lnTo>
                  <a:lnTo>
                    <a:pt x="78" y="118"/>
                  </a:lnTo>
                  <a:lnTo>
                    <a:pt x="78" y="118"/>
                  </a:lnTo>
                  <a:lnTo>
                    <a:pt x="76" y="118"/>
                  </a:lnTo>
                  <a:lnTo>
                    <a:pt x="76" y="120"/>
                  </a:lnTo>
                  <a:lnTo>
                    <a:pt x="74" y="120"/>
                  </a:lnTo>
                  <a:lnTo>
                    <a:pt x="74" y="120"/>
                  </a:lnTo>
                  <a:lnTo>
                    <a:pt x="73" y="120"/>
                  </a:lnTo>
                  <a:lnTo>
                    <a:pt x="73" y="120"/>
                  </a:lnTo>
                  <a:lnTo>
                    <a:pt x="73" y="122"/>
                  </a:lnTo>
                  <a:lnTo>
                    <a:pt x="71" y="122"/>
                  </a:lnTo>
                  <a:lnTo>
                    <a:pt x="71" y="122"/>
                  </a:lnTo>
                  <a:lnTo>
                    <a:pt x="69" y="122"/>
                  </a:lnTo>
                  <a:lnTo>
                    <a:pt x="69" y="122"/>
                  </a:lnTo>
                  <a:lnTo>
                    <a:pt x="69" y="122"/>
                  </a:lnTo>
                  <a:lnTo>
                    <a:pt x="69" y="122"/>
                  </a:lnTo>
                  <a:lnTo>
                    <a:pt x="67" y="122"/>
                  </a:lnTo>
                  <a:lnTo>
                    <a:pt x="67" y="122"/>
                  </a:lnTo>
                  <a:lnTo>
                    <a:pt x="67" y="122"/>
                  </a:lnTo>
                  <a:lnTo>
                    <a:pt x="67" y="124"/>
                  </a:lnTo>
                  <a:lnTo>
                    <a:pt x="65" y="124"/>
                  </a:lnTo>
                  <a:lnTo>
                    <a:pt x="65" y="124"/>
                  </a:lnTo>
                  <a:lnTo>
                    <a:pt x="65" y="124"/>
                  </a:lnTo>
                  <a:lnTo>
                    <a:pt x="65" y="124"/>
                  </a:lnTo>
                  <a:lnTo>
                    <a:pt x="64" y="124"/>
                  </a:lnTo>
                  <a:lnTo>
                    <a:pt x="64" y="124"/>
                  </a:lnTo>
                  <a:lnTo>
                    <a:pt x="64" y="124"/>
                  </a:lnTo>
                  <a:lnTo>
                    <a:pt x="64" y="124"/>
                  </a:lnTo>
                  <a:lnTo>
                    <a:pt x="64" y="124"/>
                  </a:lnTo>
                  <a:lnTo>
                    <a:pt x="62" y="124"/>
                  </a:lnTo>
                  <a:lnTo>
                    <a:pt x="62" y="124"/>
                  </a:lnTo>
                  <a:lnTo>
                    <a:pt x="62" y="124"/>
                  </a:lnTo>
                  <a:lnTo>
                    <a:pt x="62" y="124"/>
                  </a:lnTo>
                  <a:lnTo>
                    <a:pt x="60" y="124"/>
                  </a:lnTo>
                  <a:lnTo>
                    <a:pt x="60" y="124"/>
                  </a:lnTo>
                  <a:lnTo>
                    <a:pt x="60" y="124"/>
                  </a:lnTo>
                  <a:lnTo>
                    <a:pt x="60" y="124"/>
                  </a:lnTo>
                  <a:lnTo>
                    <a:pt x="60" y="124"/>
                  </a:lnTo>
                  <a:lnTo>
                    <a:pt x="58" y="124"/>
                  </a:lnTo>
                  <a:lnTo>
                    <a:pt x="58" y="124"/>
                  </a:lnTo>
                  <a:lnTo>
                    <a:pt x="58" y="124"/>
                  </a:lnTo>
                  <a:lnTo>
                    <a:pt x="58" y="124"/>
                  </a:lnTo>
                  <a:lnTo>
                    <a:pt x="56" y="124"/>
                  </a:lnTo>
                  <a:lnTo>
                    <a:pt x="56" y="124"/>
                  </a:lnTo>
                  <a:lnTo>
                    <a:pt x="56" y="124"/>
                  </a:lnTo>
                  <a:lnTo>
                    <a:pt x="56" y="124"/>
                  </a:lnTo>
                  <a:lnTo>
                    <a:pt x="56" y="124"/>
                  </a:lnTo>
                  <a:lnTo>
                    <a:pt x="55" y="124"/>
                  </a:lnTo>
                  <a:lnTo>
                    <a:pt x="55" y="124"/>
                  </a:lnTo>
                  <a:lnTo>
                    <a:pt x="55" y="124"/>
                  </a:lnTo>
                  <a:lnTo>
                    <a:pt x="55" y="124"/>
                  </a:lnTo>
                  <a:lnTo>
                    <a:pt x="55" y="124"/>
                  </a:lnTo>
                  <a:lnTo>
                    <a:pt x="53" y="124"/>
                  </a:lnTo>
                  <a:lnTo>
                    <a:pt x="53" y="124"/>
                  </a:lnTo>
                  <a:lnTo>
                    <a:pt x="53" y="124"/>
                  </a:lnTo>
                  <a:lnTo>
                    <a:pt x="53" y="124"/>
                  </a:lnTo>
                  <a:lnTo>
                    <a:pt x="53" y="124"/>
                  </a:lnTo>
                  <a:lnTo>
                    <a:pt x="51" y="124"/>
                  </a:lnTo>
                  <a:lnTo>
                    <a:pt x="51" y="124"/>
                  </a:lnTo>
                  <a:lnTo>
                    <a:pt x="51" y="124"/>
                  </a:lnTo>
                  <a:lnTo>
                    <a:pt x="51" y="122"/>
                  </a:lnTo>
                  <a:lnTo>
                    <a:pt x="51" y="122"/>
                  </a:lnTo>
                  <a:lnTo>
                    <a:pt x="49" y="122"/>
                  </a:lnTo>
                  <a:lnTo>
                    <a:pt x="49" y="122"/>
                  </a:lnTo>
                  <a:lnTo>
                    <a:pt x="49" y="122"/>
                  </a:lnTo>
                  <a:lnTo>
                    <a:pt x="49" y="122"/>
                  </a:lnTo>
                  <a:lnTo>
                    <a:pt x="49" y="122"/>
                  </a:lnTo>
                  <a:lnTo>
                    <a:pt x="49" y="122"/>
                  </a:lnTo>
                  <a:lnTo>
                    <a:pt x="47" y="122"/>
                  </a:lnTo>
                  <a:lnTo>
                    <a:pt x="47" y="122"/>
                  </a:lnTo>
                  <a:lnTo>
                    <a:pt x="47" y="122"/>
                  </a:lnTo>
                  <a:lnTo>
                    <a:pt x="47" y="122"/>
                  </a:lnTo>
                  <a:lnTo>
                    <a:pt x="47" y="122"/>
                  </a:lnTo>
                  <a:lnTo>
                    <a:pt x="46" y="122"/>
                  </a:lnTo>
                  <a:lnTo>
                    <a:pt x="46" y="122"/>
                  </a:lnTo>
                  <a:lnTo>
                    <a:pt x="46" y="120"/>
                  </a:lnTo>
                  <a:lnTo>
                    <a:pt x="46" y="120"/>
                  </a:lnTo>
                  <a:lnTo>
                    <a:pt x="46" y="120"/>
                  </a:lnTo>
                  <a:lnTo>
                    <a:pt x="46" y="120"/>
                  </a:lnTo>
                  <a:lnTo>
                    <a:pt x="44" y="120"/>
                  </a:lnTo>
                  <a:lnTo>
                    <a:pt x="44" y="120"/>
                  </a:lnTo>
                  <a:lnTo>
                    <a:pt x="44" y="120"/>
                  </a:lnTo>
                  <a:lnTo>
                    <a:pt x="44" y="120"/>
                  </a:lnTo>
                  <a:lnTo>
                    <a:pt x="44" y="120"/>
                  </a:lnTo>
                  <a:lnTo>
                    <a:pt x="42" y="120"/>
                  </a:lnTo>
                  <a:lnTo>
                    <a:pt x="42" y="118"/>
                  </a:lnTo>
                  <a:lnTo>
                    <a:pt x="42" y="118"/>
                  </a:lnTo>
                  <a:lnTo>
                    <a:pt x="42" y="118"/>
                  </a:lnTo>
                  <a:lnTo>
                    <a:pt x="42" y="118"/>
                  </a:lnTo>
                  <a:lnTo>
                    <a:pt x="42" y="118"/>
                  </a:lnTo>
                  <a:lnTo>
                    <a:pt x="40" y="118"/>
                  </a:lnTo>
                  <a:lnTo>
                    <a:pt x="40" y="118"/>
                  </a:lnTo>
                  <a:lnTo>
                    <a:pt x="40" y="118"/>
                  </a:lnTo>
                  <a:lnTo>
                    <a:pt x="40" y="116"/>
                  </a:lnTo>
                  <a:lnTo>
                    <a:pt x="40" y="116"/>
                  </a:lnTo>
                  <a:lnTo>
                    <a:pt x="40" y="116"/>
                  </a:lnTo>
                  <a:lnTo>
                    <a:pt x="38" y="116"/>
                  </a:lnTo>
                  <a:lnTo>
                    <a:pt x="38" y="116"/>
                  </a:lnTo>
                  <a:lnTo>
                    <a:pt x="38" y="116"/>
                  </a:lnTo>
                  <a:lnTo>
                    <a:pt x="38" y="116"/>
                  </a:lnTo>
                  <a:lnTo>
                    <a:pt x="38" y="115"/>
                  </a:lnTo>
                  <a:lnTo>
                    <a:pt x="38" y="115"/>
                  </a:lnTo>
                  <a:lnTo>
                    <a:pt x="38" y="115"/>
                  </a:lnTo>
                  <a:lnTo>
                    <a:pt x="37" y="115"/>
                  </a:lnTo>
                  <a:lnTo>
                    <a:pt x="37" y="115"/>
                  </a:lnTo>
                  <a:lnTo>
                    <a:pt x="37" y="115"/>
                  </a:lnTo>
                  <a:lnTo>
                    <a:pt x="37" y="115"/>
                  </a:lnTo>
                  <a:lnTo>
                    <a:pt x="37" y="113"/>
                  </a:lnTo>
                  <a:lnTo>
                    <a:pt x="37" y="113"/>
                  </a:lnTo>
                  <a:lnTo>
                    <a:pt x="35" y="113"/>
                  </a:lnTo>
                  <a:lnTo>
                    <a:pt x="35" y="113"/>
                  </a:lnTo>
                  <a:lnTo>
                    <a:pt x="35" y="113"/>
                  </a:lnTo>
                  <a:lnTo>
                    <a:pt x="35" y="113"/>
                  </a:lnTo>
                  <a:lnTo>
                    <a:pt x="35" y="111"/>
                  </a:lnTo>
                  <a:lnTo>
                    <a:pt x="35" y="111"/>
                  </a:lnTo>
                  <a:lnTo>
                    <a:pt x="35" y="111"/>
                  </a:lnTo>
                  <a:lnTo>
                    <a:pt x="33" y="111"/>
                  </a:lnTo>
                  <a:lnTo>
                    <a:pt x="33" y="111"/>
                  </a:lnTo>
                  <a:lnTo>
                    <a:pt x="33" y="109"/>
                  </a:lnTo>
                  <a:lnTo>
                    <a:pt x="33" y="109"/>
                  </a:lnTo>
                  <a:lnTo>
                    <a:pt x="33" y="109"/>
                  </a:lnTo>
                  <a:lnTo>
                    <a:pt x="33" y="109"/>
                  </a:lnTo>
                  <a:lnTo>
                    <a:pt x="33" y="109"/>
                  </a:lnTo>
                  <a:lnTo>
                    <a:pt x="31" y="107"/>
                  </a:lnTo>
                  <a:lnTo>
                    <a:pt x="31" y="107"/>
                  </a:lnTo>
                  <a:lnTo>
                    <a:pt x="31" y="107"/>
                  </a:lnTo>
                  <a:lnTo>
                    <a:pt x="31" y="106"/>
                  </a:lnTo>
                  <a:lnTo>
                    <a:pt x="29" y="106"/>
                  </a:lnTo>
                  <a:lnTo>
                    <a:pt x="29" y="106"/>
                  </a:lnTo>
                  <a:lnTo>
                    <a:pt x="29" y="104"/>
                  </a:lnTo>
                  <a:lnTo>
                    <a:pt x="29" y="104"/>
                  </a:lnTo>
                  <a:lnTo>
                    <a:pt x="29" y="102"/>
                  </a:lnTo>
                  <a:lnTo>
                    <a:pt x="29" y="102"/>
                  </a:lnTo>
                  <a:lnTo>
                    <a:pt x="29" y="102"/>
                  </a:lnTo>
                  <a:lnTo>
                    <a:pt x="29" y="100"/>
                  </a:lnTo>
                  <a:lnTo>
                    <a:pt x="29" y="100"/>
                  </a:lnTo>
                  <a:lnTo>
                    <a:pt x="29" y="100"/>
                  </a:lnTo>
                  <a:lnTo>
                    <a:pt x="27" y="100"/>
                  </a:lnTo>
                  <a:lnTo>
                    <a:pt x="27" y="98"/>
                  </a:lnTo>
                  <a:lnTo>
                    <a:pt x="27" y="98"/>
                  </a:lnTo>
                  <a:lnTo>
                    <a:pt x="27" y="98"/>
                  </a:lnTo>
                  <a:lnTo>
                    <a:pt x="27" y="98"/>
                  </a:lnTo>
                  <a:lnTo>
                    <a:pt x="27" y="96"/>
                  </a:lnTo>
                  <a:lnTo>
                    <a:pt x="27" y="96"/>
                  </a:lnTo>
                  <a:lnTo>
                    <a:pt x="27" y="96"/>
                  </a:lnTo>
                  <a:lnTo>
                    <a:pt x="27" y="96"/>
                  </a:lnTo>
                  <a:lnTo>
                    <a:pt x="27" y="96"/>
                  </a:lnTo>
                  <a:lnTo>
                    <a:pt x="27" y="95"/>
                  </a:lnTo>
                  <a:lnTo>
                    <a:pt x="27" y="95"/>
                  </a:lnTo>
                  <a:lnTo>
                    <a:pt x="27" y="95"/>
                  </a:lnTo>
                  <a:lnTo>
                    <a:pt x="27" y="95"/>
                  </a:lnTo>
                  <a:lnTo>
                    <a:pt x="27" y="93"/>
                  </a:lnTo>
                  <a:lnTo>
                    <a:pt x="27" y="93"/>
                  </a:lnTo>
                  <a:lnTo>
                    <a:pt x="27" y="93"/>
                  </a:lnTo>
                  <a:lnTo>
                    <a:pt x="27" y="93"/>
                  </a:lnTo>
                  <a:lnTo>
                    <a:pt x="27" y="93"/>
                  </a:lnTo>
                  <a:lnTo>
                    <a:pt x="27" y="91"/>
                  </a:lnTo>
                  <a:lnTo>
                    <a:pt x="27" y="91"/>
                  </a:lnTo>
                  <a:lnTo>
                    <a:pt x="27" y="91"/>
                  </a:lnTo>
                  <a:lnTo>
                    <a:pt x="27" y="91"/>
                  </a:lnTo>
                  <a:lnTo>
                    <a:pt x="27" y="89"/>
                  </a:lnTo>
                  <a:lnTo>
                    <a:pt x="27" y="89"/>
                  </a:lnTo>
                  <a:lnTo>
                    <a:pt x="27" y="89"/>
                  </a:lnTo>
                  <a:lnTo>
                    <a:pt x="27" y="89"/>
                  </a:lnTo>
                  <a:lnTo>
                    <a:pt x="27" y="89"/>
                  </a:lnTo>
                  <a:lnTo>
                    <a:pt x="27" y="87"/>
                  </a:lnTo>
                  <a:lnTo>
                    <a:pt x="27" y="87"/>
                  </a:lnTo>
                  <a:lnTo>
                    <a:pt x="27" y="87"/>
                  </a:lnTo>
                  <a:lnTo>
                    <a:pt x="27" y="87"/>
                  </a:lnTo>
                  <a:lnTo>
                    <a:pt x="27" y="87"/>
                  </a:lnTo>
                  <a:lnTo>
                    <a:pt x="27" y="86"/>
                  </a:lnTo>
                  <a:lnTo>
                    <a:pt x="27" y="86"/>
                  </a:lnTo>
                  <a:lnTo>
                    <a:pt x="27" y="86"/>
                  </a:lnTo>
                  <a:lnTo>
                    <a:pt x="27" y="86"/>
                  </a:lnTo>
                  <a:lnTo>
                    <a:pt x="27" y="86"/>
                  </a:lnTo>
                  <a:lnTo>
                    <a:pt x="27" y="84"/>
                  </a:lnTo>
                  <a:lnTo>
                    <a:pt x="27" y="84"/>
                  </a:lnTo>
                  <a:lnTo>
                    <a:pt x="27" y="84"/>
                  </a:lnTo>
                  <a:lnTo>
                    <a:pt x="27" y="84"/>
                  </a:lnTo>
                  <a:lnTo>
                    <a:pt x="27" y="84"/>
                  </a:lnTo>
                  <a:lnTo>
                    <a:pt x="27" y="82"/>
                  </a:lnTo>
                  <a:lnTo>
                    <a:pt x="27" y="82"/>
                  </a:lnTo>
                  <a:lnTo>
                    <a:pt x="27" y="82"/>
                  </a:lnTo>
                  <a:lnTo>
                    <a:pt x="27" y="82"/>
                  </a:lnTo>
                  <a:lnTo>
                    <a:pt x="27" y="82"/>
                  </a:lnTo>
                  <a:lnTo>
                    <a:pt x="29" y="80"/>
                  </a:lnTo>
                  <a:lnTo>
                    <a:pt x="29" y="80"/>
                  </a:lnTo>
                  <a:lnTo>
                    <a:pt x="29" y="80"/>
                  </a:lnTo>
                  <a:lnTo>
                    <a:pt x="29" y="80"/>
                  </a:lnTo>
                  <a:lnTo>
                    <a:pt x="29" y="80"/>
                  </a:lnTo>
                  <a:lnTo>
                    <a:pt x="29" y="78"/>
                  </a:lnTo>
                  <a:lnTo>
                    <a:pt x="29" y="78"/>
                  </a:lnTo>
                  <a:lnTo>
                    <a:pt x="29" y="78"/>
                  </a:lnTo>
                  <a:lnTo>
                    <a:pt x="29" y="78"/>
                  </a:lnTo>
                  <a:lnTo>
                    <a:pt x="29" y="78"/>
                  </a:lnTo>
                  <a:lnTo>
                    <a:pt x="29" y="77"/>
                  </a:lnTo>
                  <a:lnTo>
                    <a:pt x="29" y="77"/>
                  </a:lnTo>
                  <a:lnTo>
                    <a:pt x="29" y="77"/>
                  </a:lnTo>
                  <a:lnTo>
                    <a:pt x="31" y="77"/>
                  </a:lnTo>
                  <a:lnTo>
                    <a:pt x="31" y="77"/>
                  </a:lnTo>
                  <a:lnTo>
                    <a:pt x="31" y="77"/>
                  </a:lnTo>
                  <a:lnTo>
                    <a:pt x="31" y="75"/>
                  </a:lnTo>
                  <a:lnTo>
                    <a:pt x="31" y="75"/>
                  </a:lnTo>
                  <a:lnTo>
                    <a:pt x="31" y="75"/>
                  </a:lnTo>
                  <a:lnTo>
                    <a:pt x="31" y="75"/>
                  </a:lnTo>
                  <a:lnTo>
                    <a:pt x="31" y="75"/>
                  </a:lnTo>
                  <a:lnTo>
                    <a:pt x="31" y="75"/>
                  </a:lnTo>
                  <a:lnTo>
                    <a:pt x="31" y="73"/>
                  </a:lnTo>
                  <a:lnTo>
                    <a:pt x="33" y="73"/>
                  </a:lnTo>
                  <a:lnTo>
                    <a:pt x="33" y="73"/>
                  </a:lnTo>
                  <a:lnTo>
                    <a:pt x="33" y="73"/>
                  </a:lnTo>
                  <a:lnTo>
                    <a:pt x="33" y="73"/>
                  </a:lnTo>
                  <a:lnTo>
                    <a:pt x="33" y="73"/>
                  </a:lnTo>
                  <a:lnTo>
                    <a:pt x="33" y="71"/>
                  </a:lnTo>
                  <a:lnTo>
                    <a:pt x="33" y="71"/>
                  </a:lnTo>
                  <a:lnTo>
                    <a:pt x="33" y="71"/>
                  </a:lnTo>
                  <a:lnTo>
                    <a:pt x="35" y="71"/>
                  </a:lnTo>
                  <a:lnTo>
                    <a:pt x="35" y="71"/>
                  </a:lnTo>
                  <a:lnTo>
                    <a:pt x="35" y="71"/>
                  </a:lnTo>
                  <a:lnTo>
                    <a:pt x="35" y="69"/>
                  </a:lnTo>
                  <a:lnTo>
                    <a:pt x="35" y="69"/>
                  </a:lnTo>
                  <a:lnTo>
                    <a:pt x="35" y="69"/>
                  </a:lnTo>
                  <a:lnTo>
                    <a:pt x="35" y="69"/>
                  </a:lnTo>
                  <a:lnTo>
                    <a:pt x="37" y="69"/>
                  </a:lnTo>
                  <a:lnTo>
                    <a:pt x="37" y="69"/>
                  </a:lnTo>
                  <a:lnTo>
                    <a:pt x="37" y="68"/>
                  </a:lnTo>
                  <a:lnTo>
                    <a:pt x="37" y="68"/>
                  </a:lnTo>
                  <a:lnTo>
                    <a:pt x="37" y="68"/>
                  </a:lnTo>
                  <a:lnTo>
                    <a:pt x="37" y="68"/>
                  </a:lnTo>
                  <a:lnTo>
                    <a:pt x="38" y="68"/>
                  </a:lnTo>
                  <a:lnTo>
                    <a:pt x="38" y="68"/>
                  </a:lnTo>
                  <a:lnTo>
                    <a:pt x="38" y="66"/>
                  </a:lnTo>
                  <a:lnTo>
                    <a:pt x="38" y="66"/>
                  </a:lnTo>
                  <a:lnTo>
                    <a:pt x="38" y="66"/>
                  </a:lnTo>
                  <a:lnTo>
                    <a:pt x="38" y="66"/>
                  </a:lnTo>
                  <a:lnTo>
                    <a:pt x="40" y="66"/>
                  </a:lnTo>
                  <a:lnTo>
                    <a:pt x="40" y="66"/>
                  </a:lnTo>
                  <a:lnTo>
                    <a:pt x="40" y="66"/>
                  </a:lnTo>
                  <a:lnTo>
                    <a:pt x="40" y="64"/>
                  </a:lnTo>
                  <a:lnTo>
                    <a:pt x="40" y="64"/>
                  </a:lnTo>
                  <a:lnTo>
                    <a:pt x="42" y="64"/>
                  </a:lnTo>
                  <a:lnTo>
                    <a:pt x="42" y="64"/>
                  </a:lnTo>
                  <a:lnTo>
                    <a:pt x="42" y="64"/>
                  </a:lnTo>
                  <a:lnTo>
                    <a:pt x="42" y="64"/>
                  </a:lnTo>
                  <a:lnTo>
                    <a:pt x="42" y="64"/>
                  </a:lnTo>
                  <a:lnTo>
                    <a:pt x="44" y="62"/>
                  </a:lnTo>
                  <a:lnTo>
                    <a:pt x="44" y="62"/>
                  </a:lnTo>
                  <a:lnTo>
                    <a:pt x="46" y="62"/>
                  </a:lnTo>
                  <a:lnTo>
                    <a:pt x="46" y="60"/>
                  </a:lnTo>
                  <a:close/>
                  <a:moveTo>
                    <a:pt x="102" y="104"/>
                  </a:moveTo>
                  <a:lnTo>
                    <a:pt x="118" y="133"/>
                  </a:lnTo>
                  <a:lnTo>
                    <a:pt x="114" y="135"/>
                  </a:lnTo>
                  <a:lnTo>
                    <a:pt x="114" y="135"/>
                  </a:lnTo>
                  <a:lnTo>
                    <a:pt x="114" y="135"/>
                  </a:lnTo>
                  <a:lnTo>
                    <a:pt x="114" y="133"/>
                  </a:lnTo>
                  <a:lnTo>
                    <a:pt x="114" y="133"/>
                  </a:lnTo>
                  <a:lnTo>
                    <a:pt x="114" y="133"/>
                  </a:lnTo>
                  <a:lnTo>
                    <a:pt x="114" y="133"/>
                  </a:lnTo>
                  <a:lnTo>
                    <a:pt x="112" y="131"/>
                  </a:lnTo>
                  <a:lnTo>
                    <a:pt x="112" y="131"/>
                  </a:lnTo>
                  <a:lnTo>
                    <a:pt x="112" y="131"/>
                  </a:lnTo>
                  <a:lnTo>
                    <a:pt x="112" y="131"/>
                  </a:lnTo>
                  <a:lnTo>
                    <a:pt x="112" y="131"/>
                  </a:lnTo>
                  <a:lnTo>
                    <a:pt x="112" y="131"/>
                  </a:lnTo>
                  <a:lnTo>
                    <a:pt x="112" y="131"/>
                  </a:lnTo>
                  <a:lnTo>
                    <a:pt x="112" y="131"/>
                  </a:lnTo>
                  <a:lnTo>
                    <a:pt x="112" y="131"/>
                  </a:lnTo>
                  <a:lnTo>
                    <a:pt x="112" y="131"/>
                  </a:lnTo>
                  <a:lnTo>
                    <a:pt x="112" y="129"/>
                  </a:lnTo>
                  <a:lnTo>
                    <a:pt x="112"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09" y="129"/>
                  </a:lnTo>
                  <a:lnTo>
                    <a:pt x="109" y="129"/>
                  </a:lnTo>
                  <a:lnTo>
                    <a:pt x="109" y="129"/>
                  </a:lnTo>
                  <a:lnTo>
                    <a:pt x="109" y="129"/>
                  </a:lnTo>
                  <a:lnTo>
                    <a:pt x="109" y="129"/>
                  </a:lnTo>
                  <a:lnTo>
                    <a:pt x="109" y="129"/>
                  </a:lnTo>
                  <a:lnTo>
                    <a:pt x="109" y="129"/>
                  </a:lnTo>
                  <a:lnTo>
                    <a:pt x="109" y="129"/>
                  </a:lnTo>
                  <a:lnTo>
                    <a:pt x="109" y="127"/>
                  </a:lnTo>
                  <a:lnTo>
                    <a:pt x="109" y="127"/>
                  </a:lnTo>
                  <a:lnTo>
                    <a:pt x="109" y="127"/>
                  </a:lnTo>
                  <a:lnTo>
                    <a:pt x="107" y="129"/>
                  </a:lnTo>
                  <a:lnTo>
                    <a:pt x="107" y="127"/>
                  </a:lnTo>
                  <a:lnTo>
                    <a:pt x="107" y="127"/>
                  </a:lnTo>
                  <a:lnTo>
                    <a:pt x="107" y="129"/>
                  </a:lnTo>
                  <a:lnTo>
                    <a:pt x="107" y="129"/>
                  </a:lnTo>
                  <a:lnTo>
                    <a:pt x="107" y="129"/>
                  </a:lnTo>
                  <a:lnTo>
                    <a:pt x="107" y="129"/>
                  </a:lnTo>
                  <a:lnTo>
                    <a:pt x="107" y="129"/>
                  </a:lnTo>
                  <a:lnTo>
                    <a:pt x="107" y="129"/>
                  </a:lnTo>
                  <a:lnTo>
                    <a:pt x="107" y="129"/>
                  </a:lnTo>
                  <a:lnTo>
                    <a:pt x="107" y="129"/>
                  </a:lnTo>
                  <a:lnTo>
                    <a:pt x="105" y="129"/>
                  </a:lnTo>
                  <a:lnTo>
                    <a:pt x="105" y="129"/>
                  </a:lnTo>
                  <a:lnTo>
                    <a:pt x="105" y="129"/>
                  </a:lnTo>
                  <a:lnTo>
                    <a:pt x="105" y="129"/>
                  </a:lnTo>
                  <a:lnTo>
                    <a:pt x="105" y="129"/>
                  </a:lnTo>
                  <a:lnTo>
                    <a:pt x="105" y="129"/>
                  </a:lnTo>
                  <a:lnTo>
                    <a:pt x="105" y="129"/>
                  </a:lnTo>
                  <a:lnTo>
                    <a:pt x="105" y="129"/>
                  </a:lnTo>
                  <a:lnTo>
                    <a:pt x="105" y="129"/>
                  </a:lnTo>
                  <a:lnTo>
                    <a:pt x="71" y="149"/>
                  </a:lnTo>
                  <a:lnTo>
                    <a:pt x="71" y="149"/>
                  </a:lnTo>
                  <a:lnTo>
                    <a:pt x="71" y="149"/>
                  </a:lnTo>
                  <a:lnTo>
                    <a:pt x="71" y="149"/>
                  </a:lnTo>
                  <a:lnTo>
                    <a:pt x="71" y="149"/>
                  </a:lnTo>
                  <a:lnTo>
                    <a:pt x="71" y="149"/>
                  </a:lnTo>
                  <a:lnTo>
                    <a:pt x="69" y="149"/>
                  </a:lnTo>
                  <a:lnTo>
                    <a:pt x="69" y="149"/>
                  </a:lnTo>
                  <a:lnTo>
                    <a:pt x="69" y="151"/>
                  </a:lnTo>
                  <a:lnTo>
                    <a:pt x="69" y="151"/>
                  </a:lnTo>
                  <a:lnTo>
                    <a:pt x="69" y="151"/>
                  </a:lnTo>
                  <a:lnTo>
                    <a:pt x="69" y="151"/>
                  </a:lnTo>
                  <a:lnTo>
                    <a:pt x="69" y="151"/>
                  </a:lnTo>
                  <a:lnTo>
                    <a:pt x="67" y="151"/>
                  </a:lnTo>
                  <a:lnTo>
                    <a:pt x="67" y="151"/>
                  </a:lnTo>
                  <a:lnTo>
                    <a:pt x="67" y="151"/>
                  </a:lnTo>
                  <a:lnTo>
                    <a:pt x="67" y="153"/>
                  </a:lnTo>
                  <a:lnTo>
                    <a:pt x="67" y="153"/>
                  </a:lnTo>
                  <a:lnTo>
                    <a:pt x="67" y="153"/>
                  </a:lnTo>
                  <a:lnTo>
                    <a:pt x="67" y="153"/>
                  </a:lnTo>
                  <a:lnTo>
                    <a:pt x="67" y="153"/>
                  </a:lnTo>
                  <a:lnTo>
                    <a:pt x="67" y="153"/>
                  </a:lnTo>
                  <a:lnTo>
                    <a:pt x="67" y="153"/>
                  </a:lnTo>
                  <a:lnTo>
                    <a:pt x="65" y="153"/>
                  </a:lnTo>
                  <a:lnTo>
                    <a:pt x="65" y="154"/>
                  </a:lnTo>
                  <a:lnTo>
                    <a:pt x="65" y="154"/>
                  </a:lnTo>
                  <a:lnTo>
                    <a:pt x="65" y="154"/>
                  </a:lnTo>
                  <a:lnTo>
                    <a:pt x="65" y="154"/>
                  </a:lnTo>
                  <a:lnTo>
                    <a:pt x="65" y="154"/>
                  </a:lnTo>
                  <a:lnTo>
                    <a:pt x="65" y="154"/>
                  </a:lnTo>
                  <a:lnTo>
                    <a:pt x="65" y="156"/>
                  </a:lnTo>
                  <a:lnTo>
                    <a:pt x="65" y="156"/>
                  </a:lnTo>
                  <a:lnTo>
                    <a:pt x="65" y="156"/>
                  </a:lnTo>
                  <a:lnTo>
                    <a:pt x="65" y="156"/>
                  </a:lnTo>
                  <a:lnTo>
                    <a:pt x="65" y="156"/>
                  </a:lnTo>
                  <a:lnTo>
                    <a:pt x="65" y="156"/>
                  </a:lnTo>
                  <a:lnTo>
                    <a:pt x="65" y="156"/>
                  </a:lnTo>
                  <a:lnTo>
                    <a:pt x="65" y="158"/>
                  </a:lnTo>
                  <a:lnTo>
                    <a:pt x="65" y="158"/>
                  </a:lnTo>
                  <a:lnTo>
                    <a:pt x="65" y="158"/>
                  </a:lnTo>
                  <a:lnTo>
                    <a:pt x="65" y="158"/>
                  </a:lnTo>
                  <a:lnTo>
                    <a:pt x="65" y="158"/>
                  </a:lnTo>
                  <a:lnTo>
                    <a:pt x="65" y="158"/>
                  </a:lnTo>
                  <a:lnTo>
                    <a:pt x="65" y="160"/>
                  </a:lnTo>
                  <a:lnTo>
                    <a:pt x="65" y="160"/>
                  </a:lnTo>
                  <a:lnTo>
                    <a:pt x="65" y="160"/>
                  </a:lnTo>
                  <a:lnTo>
                    <a:pt x="65" y="160"/>
                  </a:lnTo>
                  <a:lnTo>
                    <a:pt x="65" y="160"/>
                  </a:lnTo>
                  <a:lnTo>
                    <a:pt x="65" y="160"/>
                  </a:lnTo>
                  <a:lnTo>
                    <a:pt x="65" y="162"/>
                  </a:lnTo>
                  <a:lnTo>
                    <a:pt x="65" y="162"/>
                  </a:lnTo>
                  <a:lnTo>
                    <a:pt x="65" y="162"/>
                  </a:lnTo>
                  <a:lnTo>
                    <a:pt x="65" y="162"/>
                  </a:lnTo>
                  <a:lnTo>
                    <a:pt x="65" y="162"/>
                  </a:lnTo>
                  <a:lnTo>
                    <a:pt x="65" y="162"/>
                  </a:lnTo>
                  <a:lnTo>
                    <a:pt x="65" y="164"/>
                  </a:lnTo>
                  <a:lnTo>
                    <a:pt x="65" y="164"/>
                  </a:lnTo>
                  <a:lnTo>
                    <a:pt x="65" y="164"/>
                  </a:lnTo>
                  <a:lnTo>
                    <a:pt x="65" y="164"/>
                  </a:lnTo>
                  <a:lnTo>
                    <a:pt x="65" y="164"/>
                  </a:lnTo>
                  <a:lnTo>
                    <a:pt x="65" y="165"/>
                  </a:lnTo>
                  <a:lnTo>
                    <a:pt x="65" y="165"/>
                  </a:lnTo>
                  <a:lnTo>
                    <a:pt x="65" y="165"/>
                  </a:lnTo>
                  <a:lnTo>
                    <a:pt x="67" y="165"/>
                  </a:lnTo>
                  <a:lnTo>
                    <a:pt x="67" y="165"/>
                  </a:lnTo>
                  <a:lnTo>
                    <a:pt x="67" y="167"/>
                  </a:lnTo>
                  <a:lnTo>
                    <a:pt x="67" y="167"/>
                  </a:lnTo>
                  <a:lnTo>
                    <a:pt x="67" y="167"/>
                  </a:lnTo>
                  <a:lnTo>
                    <a:pt x="67" y="167"/>
                  </a:lnTo>
                  <a:lnTo>
                    <a:pt x="67" y="167"/>
                  </a:lnTo>
                  <a:lnTo>
                    <a:pt x="67" y="169"/>
                  </a:lnTo>
                  <a:lnTo>
                    <a:pt x="67" y="169"/>
                  </a:lnTo>
                  <a:lnTo>
                    <a:pt x="69" y="169"/>
                  </a:lnTo>
                  <a:lnTo>
                    <a:pt x="69" y="169"/>
                  </a:lnTo>
                  <a:lnTo>
                    <a:pt x="69" y="169"/>
                  </a:lnTo>
                  <a:lnTo>
                    <a:pt x="69" y="171"/>
                  </a:lnTo>
                  <a:lnTo>
                    <a:pt x="69" y="171"/>
                  </a:lnTo>
                  <a:lnTo>
                    <a:pt x="69" y="171"/>
                  </a:lnTo>
                  <a:lnTo>
                    <a:pt x="69" y="171"/>
                  </a:lnTo>
                  <a:lnTo>
                    <a:pt x="71" y="171"/>
                  </a:lnTo>
                  <a:lnTo>
                    <a:pt x="71" y="171"/>
                  </a:lnTo>
                  <a:lnTo>
                    <a:pt x="71" y="173"/>
                  </a:lnTo>
                  <a:lnTo>
                    <a:pt x="71" y="173"/>
                  </a:lnTo>
                  <a:lnTo>
                    <a:pt x="71" y="173"/>
                  </a:lnTo>
                  <a:lnTo>
                    <a:pt x="71" y="173"/>
                  </a:lnTo>
                  <a:lnTo>
                    <a:pt x="73" y="173"/>
                  </a:lnTo>
                  <a:lnTo>
                    <a:pt x="73" y="173"/>
                  </a:lnTo>
                  <a:lnTo>
                    <a:pt x="73" y="173"/>
                  </a:lnTo>
                  <a:lnTo>
                    <a:pt x="73" y="173"/>
                  </a:lnTo>
                  <a:lnTo>
                    <a:pt x="73" y="174"/>
                  </a:lnTo>
                  <a:lnTo>
                    <a:pt x="74" y="174"/>
                  </a:lnTo>
                  <a:lnTo>
                    <a:pt x="74" y="174"/>
                  </a:lnTo>
                  <a:lnTo>
                    <a:pt x="74" y="174"/>
                  </a:lnTo>
                  <a:lnTo>
                    <a:pt x="74" y="174"/>
                  </a:lnTo>
                  <a:lnTo>
                    <a:pt x="74" y="174"/>
                  </a:lnTo>
                  <a:lnTo>
                    <a:pt x="74" y="174"/>
                  </a:lnTo>
                  <a:lnTo>
                    <a:pt x="76" y="174"/>
                  </a:lnTo>
                  <a:lnTo>
                    <a:pt x="76" y="174"/>
                  </a:lnTo>
                  <a:lnTo>
                    <a:pt x="76" y="174"/>
                  </a:lnTo>
                  <a:lnTo>
                    <a:pt x="76" y="174"/>
                  </a:lnTo>
                  <a:lnTo>
                    <a:pt x="76" y="174"/>
                  </a:lnTo>
                  <a:lnTo>
                    <a:pt x="78" y="174"/>
                  </a:lnTo>
                  <a:lnTo>
                    <a:pt x="78" y="174"/>
                  </a:lnTo>
                  <a:lnTo>
                    <a:pt x="78" y="174"/>
                  </a:lnTo>
                  <a:lnTo>
                    <a:pt x="78" y="174"/>
                  </a:lnTo>
                  <a:lnTo>
                    <a:pt x="78" y="176"/>
                  </a:lnTo>
                  <a:lnTo>
                    <a:pt x="80" y="176"/>
                  </a:lnTo>
                  <a:lnTo>
                    <a:pt x="80" y="176"/>
                  </a:lnTo>
                  <a:lnTo>
                    <a:pt x="80" y="176"/>
                  </a:lnTo>
                  <a:lnTo>
                    <a:pt x="80" y="176"/>
                  </a:lnTo>
                  <a:lnTo>
                    <a:pt x="80" y="176"/>
                  </a:lnTo>
                  <a:lnTo>
                    <a:pt x="82" y="174"/>
                  </a:lnTo>
                  <a:lnTo>
                    <a:pt x="82" y="174"/>
                  </a:lnTo>
                  <a:lnTo>
                    <a:pt x="82" y="174"/>
                  </a:lnTo>
                  <a:lnTo>
                    <a:pt x="82" y="174"/>
                  </a:lnTo>
                  <a:lnTo>
                    <a:pt x="82" y="174"/>
                  </a:lnTo>
                  <a:lnTo>
                    <a:pt x="83" y="174"/>
                  </a:lnTo>
                  <a:lnTo>
                    <a:pt x="83" y="174"/>
                  </a:lnTo>
                  <a:lnTo>
                    <a:pt x="83" y="174"/>
                  </a:lnTo>
                  <a:lnTo>
                    <a:pt x="83" y="174"/>
                  </a:lnTo>
                  <a:lnTo>
                    <a:pt x="85" y="174"/>
                  </a:lnTo>
                  <a:lnTo>
                    <a:pt x="85" y="174"/>
                  </a:lnTo>
                  <a:lnTo>
                    <a:pt x="85" y="174"/>
                  </a:lnTo>
                  <a:lnTo>
                    <a:pt x="85" y="174"/>
                  </a:lnTo>
                  <a:lnTo>
                    <a:pt x="85" y="174"/>
                  </a:lnTo>
                  <a:lnTo>
                    <a:pt x="87" y="174"/>
                  </a:lnTo>
                  <a:lnTo>
                    <a:pt x="87" y="173"/>
                  </a:lnTo>
                  <a:lnTo>
                    <a:pt x="87" y="173"/>
                  </a:lnTo>
                  <a:lnTo>
                    <a:pt x="87" y="173"/>
                  </a:lnTo>
                  <a:lnTo>
                    <a:pt x="89" y="173"/>
                  </a:lnTo>
                  <a:lnTo>
                    <a:pt x="89" y="173"/>
                  </a:lnTo>
                  <a:lnTo>
                    <a:pt x="118" y="156"/>
                  </a:lnTo>
                  <a:lnTo>
                    <a:pt x="118" y="156"/>
                  </a:lnTo>
                  <a:lnTo>
                    <a:pt x="118" y="154"/>
                  </a:lnTo>
                  <a:lnTo>
                    <a:pt x="118"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1" y="154"/>
                  </a:lnTo>
                  <a:lnTo>
                    <a:pt x="121" y="154"/>
                  </a:lnTo>
                  <a:lnTo>
                    <a:pt x="121" y="154"/>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1"/>
                  </a:lnTo>
                  <a:lnTo>
                    <a:pt x="121" y="151"/>
                  </a:lnTo>
                  <a:lnTo>
                    <a:pt x="121" y="151"/>
                  </a:lnTo>
                  <a:lnTo>
                    <a:pt x="121" y="151"/>
                  </a:lnTo>
                  <a:lnTo>
                    <a:pt x="121" y="151"/>
                  </a:lnTo>
                  <a:lnTo>
                    <a:pt x="121" y="151"/>
                  </a:lnTo>
                  <a:lnTo>
                    <a:pt x="121" y="151"/>
                  </a:lnTo>
                  <a:lnTo>
                    <a:pt x="121" y="151"/>
                  </a:lnTo>
                  <a:lnTo>
                    <a:pt x="121" y="149"/>
                  </a:lnTo>
                  <a:lnTo>
                    <a:pt x="121" y="149"/>
                  </a:lnTo>
                  <a:lnTo>
                    <a:pt x="121" y="149"/>
                  </a:lnTo>
                  <a:lnTo>
                    <a:pt x="121" y="149"/>
                  </a:lnTo>
                  <a:lnTo>
                    <a:pt x="121" y="149"/>
                  </a:lnTo>
                  <a:lnTo>
                    <a:pt x="121" y="149"/>
                  </a:lnTo>
                  <a:lnTo>
                    <a:pt x="121" y="149"/>
                  </a:lnTo>
                  <a:lnTo>
                    <a:pt x="121" y="149"/>
                  </a:lnTo>
                  <a:lnTo>
                    <a:pt x="121" y="147"/>
                  </a:lnTo>
                  <a:lnTo>
                    <a:pt x="121" y="147"/>
                  </a:lnTo>
                  <a:lnTo>
                    <a:pt x="121" y="147"/>
                  </a:lnTo>
                  <a:lnTo>
                    <a:pt x="121" y="147"/>
                  </a:lnTo>
                  <a:lnTo>
                    <a:pt x="121" y="147"/>
                  </a:lnTo>
                  <a:lnTo>
                    <a:pt x="121" y="147"/>
                  </a:lnTo>
                  <a:lnTo>
                    <a:pt x="121" y="147"/>
                  </a:lnTo>
                  <a:lnTo>
                    <a:pt x="121" y="145"/>
                  </a:lnTo>
                  <a:lnTo>
                    <a:pt x="121" y="145"/>
                  </a:lnTo>
                  <a:lnTo>
                    <a:pt x="120" y="145"/>
                  </a:lnTo>
                  <a:lnTo>
                    <a:pt x="120" y="144"/>
                  </a:lnTo>
                  <a:lnTo>
                    <a:pt x="120" y="144"/>
                  </a:lnTo>
                  <a:lnTo>
                    <a:pt x="120" y="144"/>
                  </a:lnTo>
                  <a:lnTo>
                    <a:pt x="123" y="142"/>
                  </a:lnTo>
                  <a:lnTo>
                    <a:pt x="134" y="162"/>
                  </a:lnTo>
                  <a:lnTo>
                    <a:pt x="132" y="164"/>
                  </a:lnTo>
                  <a:lnTo>
                    <a:pt x="132" y="164"/>
                  </a:lnTo>
                  <a:lnTo>
                    <a:pt x="130" y="164"/>
                  </a:lnTo>
                  <a:lnTo>
                    <a:pt x="130" y="164"/>
                  </a:lnTo>
                  <a:lnTo>
                    <a:pt x="130" y="162"/>
                  </a:lnTo>
                  <a:lnTo>
                    <a:pt x="130" y="162"/>
                  </a:lnTo>
                  <a:lnTo>
                    <a:pt x="130" y="162"/>
                  </a:lnTo>
                  <a:lnTo>
                    <a:pt x="129" y="162"/>
                  </a:lnTo>
                  <a:lnTo>
                    <a:pt x="129" y="160"/>
                  </a:lnTo>
                  <a:lnTo>
                    <a:pt x="129" y="160"/>
                  </a:lnTo>
                  <a:lnTo>
                    <a:pt x="129" y="160"/>
                  </a:lnTo>
                  <a:lnTo>
                    <a:pt x="129" y="160"/>
                  </a:lnTo>
                  <a:lnTo>
                    <a:pt x="129" y="160"/>
                  </a:lnTo>
                  <a:lnTo>
                    <a:pt x="129" y="160"/>
                  </a:lnTo>
                  <a:lnTo>
                    <a:pt x="129" y="160"/>
                  </a:lnTo>
                  <a:lnTo>
                    <a:pt x="129" y="160"/>
                  </a:lnTo>
                  <a:lnTo>
                    <a:pt x="127" y="160"/>
                  </a:lnTo>
                  <a:lnTo>
                    <a:pt x="127" y="160"/>
                  </a:lnTo>
                  <a:lnTo>
                    <a:pt x="127" y="160"/>
                  </a:lnTo>
                  <a:lnTo>
                    <a:pt x="127" y="160"/>
                  </a:lnTo>
                  <a:lnTo>
                    <a:pt x="127" y="160"/>
                  </a:lnTo>
                  <a:lnTo>
                    <a:pt x="127" y="160"/>
                  </a:lnTo>
                  <a:lnTo>
                    <a:pt x="127" y="160"/>
                  </a:lnTo>
                  <a:lnTo>
                    <a:pt x="127" y="158"/>
                  </a:lnTo>
                  <a:lnTo>
                    <a:pt x="127" y="158"/>
                  </a:lnTo>
                  <a:lnTo>
                    <a:pt x="127"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1" y="158"/>
                  </a:lnTo>
                  <a:lnTo>
                    <a:pt x="121" y="158"/>
                  </a:lnTo>
                  <a:lnTo>
                    <a:pt x="121" y="158"/>
                  </a:lnTo>
                  <a:lnTo>
                    <a:pt x="121" y="158"/>
                  </a:lnTo>
                  <a:lnTo>
                    <a:pt x="121" y="158"/>
                  </a:lnTo>
                  <a:lnTo>
                    <a:pt x="121" y="160"/>
                  </a:lnTo>
                  <a:lnTo>
                    <a:pt x="121" y="160"/>
                  </a:lnTo>
                  <a:lnTo>
                    <a:pt x="121" y="160"/>
                  </a:lnTo>
                  <a:lnTo>
                    <a:pt x="121" y="160"/>
                  </a:lnTo>
                  <a:lnTo>
                    <a:pt x="121" y="160"/>
                  </a:lnTo>
                  <a:lnTo>
                    <a:pt x="121" y="160"/>
                  </a:lnTo>
                  <a:lnTo>
                    <a:pt x="92" y="176"/>
                  </a:lnTo>
                  <a:lnTo>
                    <a:pt x="92" y="176"/>
                  </a:lnTo>
                  <a:lnTo>
                    <a:pt x="91" y="176"/>
                  </a:lnTo>
                  <a:lnTo>
                    <a:pt x="91" y="176"/>
                  </a:lnTo>
                  <a:lnTo>
                    <a:pt x="91" y="176"/>
                  </a:lnTo>
                  <a:lnTo>
                    <a:pt x="89" y="178"/>
                  </a:lnTo>
                  <a:lnTo>
                    <a:pt x="89" y="178"/>
                  </a:lnTo>
                  <a:lnTo>
                    <a:pt x="89" y="178"/>
                  </a:lnTo>
                  <a:lnTo>
                    <a:pt x="87" y="178"/>
                  </a:lnTo>
                  <a:lnTo>
                    <a:pt x="87" y="178"/>
                  </a:lnTo>
                  <a:lnTo>
                    <a:pt x="87" y="178"/>
                  </a:lnTo>
                  <a:lnTo>
                    <a:pt x="87" y="178"/>
                  </a:lnTo>
                  <a:lnTo>
                    <a:pt x="85" y="178"/>
                  </a:lnTo>
                  <a:lnTo>
                    <a:pt x="85" y="178"/>
                  </a:lnTo>
                  <a:lnTo>
                    <a:pt x="85" y="180"/>
                  </a:lnTo>
                  <a:lnTo>
                    <a:pt x="83" y="180"/>
                  </a:lnTo>
                  <a:lnTo>
                    <a:pt x="83" y="180"/>
                  </a:lnTo>
                  <a:lnTo>
                    <a:pt x="83" y="180"/>
                  </a:lnTo>
                  <a:lnTo>
                    <a:pt x="83" y="180"/>
                  </a:lnTo>
                  <a:lnTo>
                    <a:pt x="82" y="180"/>
                  </a:lnTo>
                  <a:lnTo>
                    <a:pt x="82" y="180"/>
                  </a:lnTo>
                  <a:lnTo>
                    <a:pt x="82" y="180"/>
                  </a:lnTo>
                  <a:lnTo>
                    <a:pt x="82" y="180"/>
                  </a:lnTo>
                  <a:lnTo>
                    <a:pt x="82" y="180"/>
                  </a:lnTo>
                  <a:lnTo>
                    <a:pt x="80" y="180"/>
                  </a:lnTo>
                  <a:lnTo>
                    <a:pt x="80" y="180"/>
                  </a:lnTo>
                  <a:lnTo>
                    <a:pt x="80" y="180"/>
                  </a:lnTo>
                  <a:lnTo>
                    <a:pt x="80" y="180"/>
                  </a:lnTo>
                  <a:lnTo>
                    <a:pt x="80" y="180"/>
                  </a:lnTo>
                  <a:lnTo>
                    <a:pt x="80" y="180"/>
                  </a:lnTo>
                  <a:lnTo>
                    <a:pt x="80" y="180"/>
                  </a:lnTo>
                  <a:lnTo>
                    <a:pt x="78" y="180"/>
                  </a:lnTo>
                  <a:lnTo>
                    <a:pt x="78" y="180"/>
                  </a:lnTo>
                  <a:lnTo>
                    <a:pt x="78" y="180"/>
                  </a:lnTo>
                  <a:lnTo>
                    <a:pt x="78" y="180"/>
                  </a:lnTo>
                  <a:lnTo>
                    <a:pt x="78" y="180"/>
                  </a:lnTo>
                  <a:lnTo>
                    <a:pt x="78" y="180"/>
                  </a:lnTo>
                  <a:lnTo>
                    <a:pt x="78" y="180"/>
                  </a:lnTo>
                  <a:lnTo>
                    <a:pt x="78" y="180"/>
                  </a:lnTo>
                  <a:lnTo>
                    <a:pt x="76" y="180"/>
                  </a:lnTo>
                  <a:lnTo>
                    <a:pt x="76" y="180"/>
                  </a:lnTo>
                  <a:lnTo>
                    <a:pt x="76" y="180"/>
                  </a:lnTo>
                  <a:lnTo>
                    <a:pt x="76" y="178"/>
                  </a:lnTo>
                  <a:lnTo>
                    <a:pt x="76" y="178"/>
                  </a:lnTo>
                  <a:lnTo>
                    <a:pt x="76" y="178"/>
                  </a:lnTo>
                  <a:lnTo>
                    <a:pt x="76" y="178"/>
                  </a:lnTo>
                  <a:lnTo>
                    <a:pt x="74" y="178"/>
                  </a:lnTo>
                  <a:lnTo>
                    <a:pt x="74" y="178"/>
                  </a:lnTo>
                  <a:lnTo>
                    <a:pt x="74" y="178"/>
                  </a:lnTo>
                  <a:lnTo>
                    <a:pt x="74" y="178"/>
                  </a:lnTo>
                  <a:lnTo>
                    <a:pt x="74" y="178"/>
                  </a:lnTo>
                  <a:lnTo>
                    <a:pt x="73" y="178"/>
                  </a:lnTo>
                  <a:lnTo>
                    <a:pt x="73" y="178"/>
                  </a:lnTo>
                  <a:lnTo>
                    <a:pt x="73" y="178"/>
                  </a:lnTo>
                  <a:lnTo>
                    <a:pt x="73" y="176"/>
                  </a:lnTo>
                  <a:lnTo>
                    <a:pt x="71" y="176"/>
                  </a:lnTo>
                  <a:lnTo>
                    <a:pt x="71" y="176"/>
                  </a:lnTo>
                  <a:lnTo>
                    <a:pt x="71" y="176"/>
                  </a:lnTo>
                  <a:lnTo>
                    <a:pt x="71" y="176"/>
                  </a:lnTo>
                  <a:lnTo>
                    <a:pt x="69" y="174"/>
                  </a:lnTo>
                  <a:lnTo>
                    <a:pt x="69" y="174"/>
                  </a:lnTo>
                  <a:lnTo>
                    <a:pt x="69" y="174"/>
                  </a:lnTo>
                  <a:lnTo>
                    <a:pt x="69" y="174"/>
                  </a:lnTo>
                  <a:lnTo>
                    <a:pt x="69" y="174"/>
                  </a:lnTo>
                  <a:lnTo>
                    <a:pt x="67" y="173"/>
                  </a:lnTo>
                  <a:lnTo>
                    <a:pt x="67" y="173"/>
                  </a:lnTo>
                  <a:lnTo>
                    <a:pt x="67" y="173"/>
                  </a:lnTo>
                  <a:lnTo>
                    <a:pt x="67" y="173"/>
                  </a:lnTo>
                  <a:lnTo>
                    <a:pt x="65" y="171"/>
                  </a:lnTo>
                  <a:lnTo>
                    <a:pt x="65" y="171"/>
                  </a:lnTo>
                  <a:lnTo>
                    <a:pt x="65" y="171"/>
                  </a:lnTo>
                  <a:lnTo>
                    <a:pt x="65" y="171"/>
                  </a:lnTo>
                  <a:lnTo>
                    <a:pt x="64" y="169"/>
                  </a:lnTo>
                  <a:lnTo>
                    <a:pt x="64" y="169"/>
                  </a:lnTo>
                  <a:lnTo>
                    <a:pt x="64" y="169"/>
                  </a:lnTo>
                  <a:lnTo>
                    <a:pt x="64" y="167"/>
                  </a:lnTo>
                  <a:lnTo>
                    <a:pt x="64" y="167"/>
                  </a:lnTo>
                  <a:lnTo>
                    <a:pt x="62" y="167"/>
                  </a:lnTo>
                  <a:lnTo>
                    <a:pt x="62" y="165"/>
                  </a:lnTo>
                  <a:lnTo>
                    <a:pt x="62" y="165"/>
                  </a:lnTo>
                  <a:lnTo>
                    <a:pt x="62" y="165"/>
                  </a:lnTo>
                  <a:lnTo>
                    <a:pt x="62" y="164"/>
                  </a:lnTo>
                  <a:lnTo>
                    <a:pt x="62" y="164"/>
                  </a:lnTo>
                  <a:lnTo>
                    <a:pt x="60" y="164"/>
                  </a:lnTo>
                  <a:lnTo>
                    <a:pt x="60" y="162"/>
                  </a:lnTo>
                  <a:lnTo>
                    <a:pt x="60" y="162"/>
                  </a:lnTo>
                  <a:lnTo>
                    <a:pt x="60" y="162"/>
                  </a:lnTo>
                  <a:lnTo>
                    <a:pt x="60" y="160"/>
                  </a:lnTo>
                  <a:lnTo>
                    <a:pt x="60" y="160"/>
                  </a:lnTo>
                  <a:lnTo>
                    <a:pt x="58" y="160"/>
                  </a:lnTo>
                  <a:lnTo>
                    <a:pt x="58" y="158"/>
                  </a:lnTo>
                  <a:lnTo>
                    <a:pt x="58" y="158"/>
                  </a:lnTo>
                  <a:lnTo>
                    <a:pt x="58" y="158"/>
                  </a:lnTo>
                  <a:lnTo>
                    <a:pt x="58" y="156"/>
                  </a:lnTo>
                  <a:lnTo>
                    <a:pt x="58" y="156"/>
                  </a:lnTo>
                  <a:lnTo>
                    <a:pt x="58" y="156"/>
                  </a:lnTo>
                  <a:lnTo>
                    <a:pt x="58" y="154"/>
                  </a:lnTo>
                  <a:lnTo>
                    <a:pt x="58" y="154"/>
                  </a:lnTo>
                  <a:lnTo>
                    <a:pt x="58" y="154"/>
                  </a:lnTo>
                  <a:lnTo>
                    <a:pt x="56" y="154"/>
                  </a:lnTo>
                  <a:lnTo>
                    <a:pt x="56" y="153"/>
                  </a:lnTo>
                  <a:lnTo>
                    <a:pt x="56" y="153"/>
                  </a:lnTo>
                  <a:lnTo>
                    <a:pt x="56" y="153"/>
                  </a:lnTo>
                  <a:lnTo>
                    <a:pt x="56" y="151"/>
                  </a:lnTo>
                  <a:lnTo>
                    <a:pt x="56" y="151"/>
                  </a:lnTo>
                  <a:lnTo>
                    <a:pt x="56" y="151"/>
                  </a:lnTo>
                  <a:lnTo>
                    <a:pt x="56" y="151"/>
                  </a:lnTo>
                  <a:lnTo>
                    <a:pt x="56" y="149"/>
                  </a:lnTo>
                  <a:lnTo>
                    <a:pt x="56" y="149"/>
                  </a:lnTo>
                  <a:lnTo>
                    <a:pt x="56" y="149"/>
                  </a:lnTo>
                  <a:lnTo>
                    <a:pt x="56" y="147"/>
                  </a:lnTo>
                  <a:lnTo>
                    <a:pt x="56" y="147"/>
                  </a:lnTo>
                  <a:lnTo>
                    <a:pt x="56" y="147"/>
                  </a:lnTo>
                  <a:lnTo>
                    <a:pt x="56" y="147"/>
                  </a:lnTo>
                  <a:lnTo>
                    <a:pt x="56" y="145"/>
                  </a:lnTo>
                  <a:lnTo>
                    <a:pt x="56" y="145"/>
                  </a:lnTo>
                  <a:lnTo>
                    <a:pt x="56" y="145"/>
                  </a:lnTo>
                  <a:lnTo>
                    <a:pt x="56" y="145"/>
                  </a:lnTo>
                  <a:lnTo>
                    <a:pt x="58" y="144"/>
                  </a:lnTo>
                  <a:lnTo>
                    <a:pt x="58" y="144"/>
                  </a:lnTo>
                  <a:lnTo>
                    <a:pt x="58" y="144"/>
                  </a:lnTo>
                  <a:lnTo>
                    <a:pt x="58" y="144"/>
                  </a:lnTo>
                  <a:lnTo>
                    <a:pt x="58" y="142"/>
                  </a:lnTo>
                  <a:lnTo>
                    <a:pt x="58" y="142"/>
                  </a:lnTo>
                  <a:lnTo>
                    <a:pt x="58" y="142"/>
                  </a:lnTo>
                  <a:lnTo>
                    <a:pt x="58" y="142"/>
                  </a:lnTo>
                  <a:lnTo>
                    <a:pt x="58" y="142"/>
                  </a:lnTo>
                  <a:lnTo>
                    <a:pt x="60" y="140"/>
                  </a:lnTo>
                  <a:lnTo>
                    <a:pt x="60" y="140"/>
                  </a:lnTo>
                  <a:lnTo>
                    <a:pt x="60" y="140"/>
                  </a:lnTo>
                  <a:lnTo>
                    <a:pt x="60" y="140"/>
                  </a:lnTo>
                  <a:lnTo>
                    <a:pt x="60" y="140"/>
                  </a:lnTo>
                  <a:lnTo>
                    <a:pt x="60" y="138"/>
                  </a:lnTo>
                  <a:lnTo>
                    <a:pt x="60" y="138"/>
                  </a:lnTo>
                  <a:lnTo>
                    <a:pt x="62" y="138"/>
                  </a:lnTo>
                  <a:lnTo>
                    <a:pt x="62" y="138"/>
                  </a:lnTo>
                  <a:lnTo>
                    <a:pt x="62" y="138"/>
                  </a:lnTo>
                  <a:lnTo>
                    <a:pt x="62" y="136"/>
                  </a:lnTo>
                  <a:lnTo>
                    <a:pt x="62" y="136"/>
                  </a:lnTo>
                  <a:lnTo>
                    <a:pt x="64" y="136"/>
                  </a:lnTo>
                  <a:lnTo>
                    <a:pt x="64" y="136"/>
                  </a:lnTo>
                  <a:lnTo>
                    <a:pt x="64" y="136"/>
                  </a:lnTo>
                  <a:lnTo>
                    <a:pt x="64" y="136"/>
                  </a:lnTo>
                  <a:lnTo>
                    <a:pt x="65" y="135"/>
                  </a:lnTo>
                  <a:lnTo>
                    <a:pt x="65" y="135"/>
                  </a:lnTo>
                  <a:lnTo>
                    <a:pt x="98" y="116"/>
                  </a:lnTo>
                  <a:lnTo>
                    <a:pt x="98" y="116"/>
                  </a:lnTo>
                  <a:lnTo>
                    <a:pt x="98" y="116"/>
                  </a:lnTo>
                  <a:lnTo>
                    <a:pt x="98" y="116"/>
                  </a:lnTo>
                  <a:lnTo>
                    <a:pt x="98" y="116"/>
                  </a:lnTo>
                  <a:lnTo>
                    <a:pt x="98" y="116"/>
                  </a:lnTo>
                  <a:lnTo>
                    <a:pt x="98" y="116"/>
                  </a:lnTo>
                  <a:lnTo>
                    <a:pt x="98" y="116"/>
                  </a:lnTo>
                  <a:lnTo>
                    <a:pt x="98" y="116"/>
                  </a:lnTo>
                  <a:lnTo>
                    <a:pt x="98" y="116"/>
                  </a:lnTo>
                  <a:lnTo>
                    <a:pt x="100" y="116"/>
                  </a:lnTo>
                  <a:lnTo>
                    <a:pt x="100" y="116"/>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3"/>
                  </a:lnTo>
                  <a:lnTo>
                    <a:pt x="100" y="113"/>
                  </a:lnTo>
                  <a:lnTo>
                    <a:pt x="100" y="113"/>
                  </a:lnTo>
                  <a:lnTo>
                    <a:pt x="100" y="113"/>
                  </a:lnTo>
                  <a:lnTo>
                    <a:pt x="102" y="113"/>
                  </a:lnTo>
                  <a:lnTo>
                    <a:pt x="102" y="113"/>
                  </a:lnTo>
                  <a:lnTo>
                    <a:pt x="102" y="113"/>
                  </a:lnTo>
                  <a:lnTo>
                    <a:pt x="102" y="113"/>
                  </a:lnTo>
                  <a:lnTo>
                    <a:pt x="102" y="113"/>
                  </a:lnTo>
                  <a:lnTo>
                    <a:pt x="102" y="113"/>
                  </a:lnTo>
                  <a:lnTo>
                    <a:pt x="102" y="113"/>
                  </a:lnTo>
                  <a:lnTo>
                    <a:pt x="102" y="111"/>
                  </a:lnTo>
                  <a:lnTo>
                    <a:pt x="102" y="111"/>
                  </a:lnTo>
                  <a:lnTo>
                    <a:pt x="102" y="111"/>
                  </a:lnTo>
                  <a:lnTo>
                    <a:pt x="102" y="111"/>
                  </a:lnTo>
                  <a:lnTo>
                    <a:pt x="100" y="111"/>
                  </a:lnTo>
                  <a:lnTo>
                    <a:pt x="102" y="111"/>
                  </a:lnTo>
                  <a:lnTo>
                    <a:pt x="100" y="111"/>
                  </a:lnTo>
                  <a:lnTo>
                    <a:pt x="100" y="111"/>
                  </a:lnTo>
                  <a:lnTo>
                    <a:pt x="100" y="111"/>
                  </a:lnTo>
                  <a:lnTo>
                    <a:pt x="100" y="111"/>
                  </a:lnTo>
                  <a:lnTo>
                    <a:pt x="100" y="109"/>
                  </a:lnTo>
                  <a:lnTo>
                    <a:pt x="100" y="109"/>
                  </a:lnTo>
                  <a:lnTo>
                    <a:pt x="100" y="109"/>
                  </a:lnTo>
                  <a:lnTo>
                    <a:pt x="100" y="109"/>
                  </a:lnTo>
                  <a:lnTo>
                    <a:pt x="100" y="109"/>
                  </a:lnTo>
                  <a:lnTo>
                    <a:pt x="100" y="109"/>
                  </a:lnTo>
                  <a:lnTo>
                    <a:pt x="100" y="109"/>
                  </a:lnTo>
                  <a:lnTo>
                    <a:pt x="100" y="109"/>
                  </a:lnTo>
                  <a:lnTo>
                    <a:pt x="100" y="107"/>
                  </a:lnTo>
                  <a:lnTo>
                    <a:pt x="100" y="107"/>
                  </a:lnTo>
                  <a:lnTo>
                    <a:pt x="100" y="107"/>
                  </a:lnTo>
                  <a:lnTo>
                    <a:pt x="100" y="107"/>
                  </a:lnTo>
                  <a:lnTo>
                    <a:pt x="98" y="106"/>
                  </a:lnTo>
                  <a:lnTo>
                    <a:pt x="98" y="106"/>
                  </a:lnTo>
                  <a:lnTo>
                    <a:pt x="102" y="104"/>
                  </a:lnTo>
                  <a:close/>
                  <a:moveTo>
                    <a:pt x="138" y="164"/>
                  </a:moveTo>
                  <a:lnTo>
                    <a:pt x="177" y="209"/>
                  </a:lnTo>
                  <a:lnTo>
                    <a:pt x="161" y="225"/>
                  </a:lnTo>
                  <a:lnTo>
                    <a:pt x="157" y="221"/>
                  </a:lnTo>
                  <a:lnTo>
                    <a:pt x="157" y="221"/>
                  </a:lnTo>
                  <a:lnTo>
                    <a:pt x="159" y="221"/>
                  </a:lnTo>
                  <a:lnTo>
                    <a:pt x="159" y="221"/>
                  </a:lnTo>
                  <a:lnTo>
                    <a:pt x="159" y="220"/>
                  </a:lnTo>
                  <a:lnTo>
                    <a:pt x="159" y="220"/>
                  </a:lnTo>
                  <a:lnTo>
                    <a:pt x="159" y="220"/>
                  </a:lnTo>
                  <a:lnTo>
                    <a:pt x="159" y="220"/>
                  </a:lnTo>
                  <a:lnTo>
                    <a:pt x="161" y="218"/>
                  </a:lnTo>
                  <a:lnTo>
                    <a:pt x="161" y="218"/>
                  </a:lnTo>
                  <a:lnTo>
                    <a:pt x="161" y="218"/>
                  </a:lnTo>
                  <a:lnTo>
                    <a:pt x="161" y="218"/>
                  </a:lnTo>
                  <a:lnTo>
                    <a:pt x="161" y="216"/>
                  </a:lnTo>
                  <a:lnTo>
                    <a:pt x="161" y="216"/>
                  </a:lnTo>
                  <a:lnTo>
                    <a:pt x="161" y="216"/>
                  </a:lnTo>
                  <a:lnTo>
                    <a:pt x="163" y="216"/>
                  </a:lnTo>
                  <a:lnTo>
                    <a:pt x="163" y="214"/>
                  </a:lnTo>
                  <a:lnTo>
                    <a:pt x="163" y="214"/>
                  </a:lnTo>
                  <a:lnTo>
                    <a:pt x="163" y="214"/>
                  </a:lnTo>
                  <a:lnTo>
                    <a:pt x="163" y="214"/>
                  </a:lnTo>
                  <a:lnTo>
                    <a:pt x="163" y="212"/>
                  </a:lnTo>
                  <a:lnTo>
                    <a:pt x="163" y="212"/>
                  </a:lnTo>
                  <a:lnTo>
                    <a:pt x="163" y="212"/>
                  </a:lnTo>
                  <a:lnTo>
                    <a:pt x="163" y="212"/>
                  </a:lnTo>
                  <a:lnTo>
                    <a:pt x="163" y="211"/>
                  </a:lnTo>
                  <a:lnTo>
                    <a:pt x="163" y="211"/>
                  </a:lnTo>
                  <a:lnTo>
                    <a:pt x="163" y="211"/>
                  </a:lnTo>
                  <a:lnTo>
                    <a:pt x="163" y="211"/>
                  </a:lnTo>
                  <a:lnTo>
                    <a:pt x="165" y="209"/>
                  </a:lnTo>
                  <a:lnTo>
                    <a:pt x="165" y="209"/>
                  </a:lnTo>
                  <a:lnTo>
                    <a:pt x="165" y="209"/>
                  </a:lnTo>
                  <a:lnTo>
                    <a:pt x="165" y="209"/>
                  </a:lnTo>
                  <a:lnTo>
                    <a:pt x="165" y="209"/>
                  </a:lnTo>
                  <a:lnTo>
                    <a:pt x="165" y="207"/>
                  </a:lnTo>
                  <a:lnTo>
                    <a:pt x="165" y="207"/>
                  </a:lnTo>
                  <a:lnTo>
                    <a:pt x="165" y="207"/>
                  </a:lnTo>
                  <a:lnTo>
                    <a:pt x="165" y="207"/>
                  </a:lnTo>
                  <a:lnTo>
                    <a:pt x="165" y="205"/>
                  </a:lnTo>
                  <a:lnTo>
                    <a:pt x="165" y="205"/>
                  </a:lnTo>
                  <a:lnTo>
                    <a:pt x="165" y="205"/>
                  </a:lnTo>
                  <a:lnTo>
                    <a:pt x="165" y="205"/>
                  </a:lnTo>
                  <a:lnTo>
                    <a:pt x="165" y="205"/>
                  </a:lnTo>
                  <a:lnTo>
                    <a:pt x="165" y="203"/>
                  </a:lnTo>
                  <a:lnTo>
                    <a:pt x="165" y="203"/>
                  </a:lnTo>
                  <a:lnTo>
                    <a:pt x="163" y="203"/>
                  </a:lnTo>
                  <a:lnTo>
                    <a:pt x="163" y="203"/>
                  </a:lnTo>
                  <a:lnTo>
                    <a:pt x="163" y="202"/>
                  </a:lnTo>
                  <a:lnTo>
                    <a:pt x="163" y="202"/>
                  </a:lnTo>
                  <a:lnTo>
                    <a:pt x="163" y="202"/>
                  </a:lnTo>
                  <a:lnTo>
                    <a:pt x="163" y="202"/>
                  </a:lnTo>
                  <a:lnTo>
                    <a:pt x="163" y="202"/>
                  </a:lnTo>
                  <a:lnTo>
                    <a:pt x="163" y="200"/>
                  </a:lnTo>
                  <a:lnTo>
                    <a:pt x="163" y="200"/>
                  </a:lnTo>
                  <a:lnTo>
                    <a:pt x="163" y="200"/>
                  </a:lnTo>
                  <a:lnTo>
                    <a:pt x="163" y="200"/>
                  </a:lnTo>
                  <a:lnTo>
                    <a:pt x="163" y="200"/>
                  </a:lnTo>
                  <a:lnTo>
                    <a:pt x="163" y="198"/>
                  </a:lnTo>
                  <a:lnTo>
                    <a:pt x="161" y="198"/>
                  </a:lnTo>
                  <a:lnTo>
                    <a:pt x="161" y="198"/>
                  </a:lnTo>
                  <a:lnTo>
                    <a:pt x="161" y="198"/>
                  </a:lnTo>
                  <a:lnTo>
                    <a:pt x="161" y="198"/>
                  </a:lnTo>
                  <a:lnTo>
                    <a:pt x="161" y="198"/>
                  </a:lnTo>
                  <a:lnTo>
                    <a:pt x="161" y="196"/>
                  </a:lnTo>
                  <a:lnTo>
                    <a:pt x="161" y="196"/>
                  </a:lnTo>
                  <a:lnTo>
                    <a:pt x="159" y="196"/>
                  </a:lnTo>
                  <a:lnTo>
                    <a:pt x="159" y="196"/>
                  </a:lnTo>
                  <a:lnTo>
                    <a:pt x="121" y="229"/>
                  </a:lnTo>
                  <a:lnTo>
                    <a:pt x="121" y="229"/>
                  </a:lnTo>
                  <a:lnTo>
                    <a:pt x="121" y="229"/>
                  </a:lnTo>
                  <a:lnTo>
                    <a:pt x="121" y="229"/>
                  </a:lnTo>
                  <a:lnTo>
                    <a:pt x="121" y="229"/>
                  </a:lnTo>
                  <a:lnTo>
                    <a:pt x="121" y="229"/>
                  </a:lnTo>
                  <a:lnTo>
                    <a:pt x="121" y="231"/>
                  </a:lnTo>
                  <a:lnTo>
                    <a:pt x="121" y="231"/>
                  </a:lnTo>
                  <a:lnTo>
                    <a:pt x="121" y="231"/>
                  </a:lnTo>
                  <a:lnTo>
                    <a:pt x="121" y="231"/>
                  </a:lnTo>
                  <a:lnTo>
                    <a:pt x="121" y="231"/>
                  </a:lnTo>
                  <a:lnTo>
                    <a:pt x="121" y="231"/>
                  </a:lnTo>
                  <a:lnTo>
                    <a:pt x="121" y="231"/>
                  </a:lnTo>
                  <a:lnTo>
                    <a:pt x="121" y="231"/>
                  </a:lnTo>
                  <a:lnTo>
                    <a:pt x="121" y="231"/>
                  </a:lnTo>
                  <a:lnTo>
                    <a:pt x="120" y="231"/>
                  </a:lnTo>
                  <a:lnTo>
                    <a:pt x="120" y="231"/>
                  </a:lnTo>
                  <a:lnTo>
                    <a:pt x="120" y="231"/>
                  </a:lnTo>
                  <a:lnTo>
                    <a:pt x="120" y="231"/>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4"/>
                  </a:lnTo>
                  <a:lnTo>
                    <a:pt x="120" y="234"/>
                  </a:lnTo>
                  <a:lnTo>
                    <a:pt x="120" y="234"/>
                  </a:lnTo>
                  <a:lnTo>
                    <a:pt x="120" y="234"/>
                  </a:lnTo>
                  <a:lnTo>
                    <a:pt x="120" y="234"/>
                  </a:lnTo>
                  <a:lnTo>
                    <a:pt x="120" y="234"/>
                  </a:lnTo>
                  <a:lnTo>
                    <a:pt x="120" y="234"/>
                  </a:lnTo>
                  <a:lnTo>
                    <a:pt x="120" y="234"/>
                  </a:lnTo>
                  <a:lnTo>
                    <a:pt x="120" y="234"/>
                  </a:lnTo>
                  <a:lnTo>
                    <a:pt x="120" y="234"/>
                  </a:lnTo>
                  <a:lnTo>
                    <a:pt x="120" y="236"/>
                  </a:lnTo>
                  <a:lnTo>
                    <a:pt x="120" y="236"/>
                  </a:lnTo>
                  <a:lnTo>
                    <a:pt x="121" y="236"/>
                  </a:lnTo>
                  <a:lnTo>
                    <a:pt x="121" y="236"/>
                  </a:lnTo>
                  <a:lnTo>
                    <a:pt x="121" y="236"/>
                  </a:lnTo>
                  <a:lnTo>
                    <a:pt x="121" y="236"/>
                  </a:lnTo>
                  <a:lnTo>
                    <a:pt x="121" y="236"/>
                  </a:lnTo>
                  <a:lnTo>
                    <a:pt x="121" y="236"/>
                  </a:lnTo>
                  <a:lnTo>
                    <a:pt x="121" y="238"/>
                  </a:lnTo>
                  <a:lnTo>
                    <a:pt x="121" y="238"/>
                  </a:lnTo>
                  <a:lnTo>
                    <a:pt x="121" y="238"/>
                  </a:lnTo>
                  <a:lnTo>
                    <a:pt x="121" y="238"/>
                  </a:lnTo>
                  <a:lnTo>
                    <a:pt x="121" y="238"/>
                  </a:lnTo>
                  <a:lnTo>
                    <a:pt x="121" y="238"/>
                  </a:lnTo>
                  <a:lnTo>
                    <a:pt x="121" y="238"/>
                  </a:lnTo>
                  <a:lnTo>
                    <a:pt x="123" y="238"/>
                  </a:lnTo>
                  <a:lnTo>
                    <a:pt x="123" y="240"/>
                  </a:lnTo>
                  <a:lnTo>
                    <a:pt x="123" y="240"/>
                  </a:lnTo>
                  <a:lnTo>
                    <a:pt x="123" y="240"/>
                  </a:lnTo>
                  <a:lnTo>
                    <a:pt x="123" y="240"/>
                  </a:lnTo>
                  <a:lnTo>
                    <a:pt x="125" y="241"/>
                  </a:lnTo>
                  <a:lnTo>
                    <a:pt x="121" y="243"/>
                  </a:lnTo>
                  <a:lnTo>
                    <a:pt x="98" y="216"/>
                  </a:lnTo>
                  <a:lnTo>
                    <a:pt x="100" y="212"/>
                  </a:lnTo>
                  <a:lnTo>
                    <a:pt x="100" y="212"/>
                  </a:lnTo>
                  <a:lnTo>
                    <a:pt x="100" y="214"/>
                  </a:lnTo>
                  <a:lnTo>
                    <a:pt x="102" y="214"/>
                  </a:lnTo>
                  <a:lnTo>
                    <a:pt x="102" y="214"/>
                  </a:lnTo>
                  <a:lnTo>
                    <a:pt x="102" y="216"/>
                  </a:lnTo>
                  <a:lnTo>
                    <a:pt x="102" y="216"/>
                  </a:lnTo>
                  <a:lnTo>
                    <a:pt x="103" y="216"/>
                  </a:lnTo>
                  <a:lnTo>
                    <a:pt x="103" y="216"/>
                  </a:lnTo>
                  <a:lnTo>
                    <a:pt x="103" y="216"/>
                  </a:lnTo>
                  <a:lnTo>
                    <a:pt x="103" y="216"/>
                  </a:lnTo>
                  <a:lnTo>
                    <a:pt x="103" y="216"/>
                  </a:lnTo>
                  <a:lnTo>
                    <a:pt x="103" y="218"/>
                  </a:lnTo>
                  <a:lnTo>
                    <a:pt x="103" y="218"/>
                  </a:lnTo>
                  <a:lnTo>
                    <a:pt x="103" y="218"/>
                  </a:lnTo>
                  <a:lnTo>
                    <a:pt x="105" y="218"/>
                  </a:lnTo>
                  <a:lnTo>
                    <a:pt x="105" y="218"/>
                  </a:lnTo>
                  <a:lnTo>
                    <a:pt x="105" y="218"/>
                  </a:lnTo>
                  <a:lnTo>
                    <a:pt x="105" y="218"/>
                  </a:lnTo>
                  <a:lnTo>
                    <a:pt x="105" y="218"/>
                  </a:lnTo>
                  <a:lnTo>
                    <a:pt x="105" y="218"/>
                  </a:lnTo>
                  <a:lnTo>
                    <a:pt x="105" y="218"/>
                  </a:lnTo>
                  <a:lnTo>
                    <a:pt x="105" y="218"/>
                  </a:lnTo>
                  <a:lnTo>
                    <a:pt x="105" y="218"/>
                  </a:lnTo>
                  <a:lnTo>
                    <a:pt x="105" y="218"/>
                  </a:lnTo>
                  <a:lnTo>
                    <a:pt x="107" y="218"/>
                  </a:lnTo>
                  <a:lnTo>
                    <a:pt x="107" y="218"/>
                  </a:lnTo>
                  <a:lnTo>
                    <a:pt x="107" y="218"/>
                  </a:lnTo>
                  <a:lnTo>
                    <a:pt x="107" y="220"/>
                  </a:lnTo>
                  <a:lnTo>
                    <a:pt x="107" y="220"/>
                  </a:lnTo>
                  <a:lnTo>
                    <a:pt x="107" y="220"/>
                  </a:lnTo>
                  <a:lnTo>
                    <a:pt x="107" y="220"/>
                  </a:lnTo>
                  <a:lnTo>
                    <a:pt x="107" y="220"/>
                  </a:lnTo>
                  <a:lnTo>
                    <a:pt x="107" y="220"/>
                  </a:lnTo>
                  <a:lnTo>
                    <a:pt x="107" y="220"/>
                  </a:lnTo>
                  <a:lnTo>
                    <a:pt x="109" y="220"/>
                  </a:lnTo>
                  <a:lnTo>
                    <a:pt x="109" y="220"/>
                  </a:lnTo>
                  <a:lnTo>
                    <a:pt x="109" y="220"/>
                  </a:lnTo>
                  <a:lnTo>
                    <a:pt x="109" y="220"/>
                  </a:lnTo>
                  <a:lnTo>
                    <a:pt x="109" y="220"/>
                  </a:lnTo>
                  <a:lnTo>
                    <a:pt x="109" y="220"/>
                  </a:lnTo>
                  <a:lnTo>
                    <a:pt x="109" y="220"/>
                  </a:lnTo>
                  <a:lnTo>
                    <a:pt x="109" y="220"/>
                  </a:lnTo>
                  <a:lnTo>
                    <a:pt x="109" y="220"/>
                  </a:lnTo>
                  <a:lnTo>
                    <a:pt x="109" y="220"/>
                  </a:lnTo>
                  <a:lnTo>
                    <a:pt x="111" y="220"/>
                  </a:lnTo>
                  <a:lnTo>
                    <a:pt x="111" y="220"/>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2" y="218"/>
                  </a:lnTo>
                  <a:lnTo>
                    <a:pt x="112" y="218"/>
                  </a:lnTo>
                  <a:lnTo>
                    <a:pt x="112" y="218"/>
                  </a:lnTo>
                  <a:lnTo>
                    <a:pt x="150" y="183"/>
                  </a:lnTo>
                  <a:lnTo>
                    <a:pt x="150" y="183"/>
                  </a:lnTo>
                  <a:lnTo>
                    <a:pt x="148" y="183"/>
                  </a:lnTo>
                  <a:lnTo>
                    <a:pt x="148" y="183"/>
                  </a:lnTo>
                  <a:lnTo>
                    <a:pt x="148" y="183"/>
                  </a:lnTo>
                  <a:lnTo>
                    <a:pt x="148" y="183"/>
                  </a:lnTo>
                  <a:lnTo>
                    <a:pt x="148" y="182"/>
                  </a:lnTo>
                  <a:lnTo>
                    <a:pt x="148" y="182"/>
                  </a:lnTo>
                  <a:lnTo>
                    <a:pt x="147" y="182"/>
                  </a:lnTo>
                  <a:lnTo>
                    <a:pt x="147" y="182"/>
                  </a:lnTo>
                  <a:lnTo>
                    <a:pt x="147" y="182"/>
                  </a:lnTo>
                  <a:lnTo>
                    <a:pt x="147" y="182"/>
                  </a:lnTo>
                  <a:lnTo>
                    <a:pt x="147" y="182"/>
                  </a:lnTo>
                  <a:lnTo>
                    <a:pt x="147" y="180"/>
                  </a:lnTo>
                  <a:lnTo>
                    <a:pt x="145" y="180"/>
                  </a:lnTo>
                  <a:lnTo>
                    <a:pt x="145" y="180"/>
                  </a:lnTo>
                  <a:lnTo>
                    <a:pt x="145" y="180"/>
                  </a:lnTo>
                  <a:lnTo>
                    <a:pt x="145" y="180"/>
                  </a:lnTo>
                  <a:lnTo>
                    <a:pt x="145" y="180"/>
                  </a:lnTo>
                  <a:lnTo>
                    <a:pt x="143" y="180"/>
                  </a:lnTo>
                  <a:lnTo>
                    <a:pt x="143" y="180"/>
                  </a:lnTo>
                  <a:lnTo>
                    <a:pt x="143" y="180"/>
                  </a:lnTo>
                  <a:lnTo>
                    <a:pt x="143" y="180"/>
                  </a:lnTo>
                  <a:lnTo>
                    <a:pt x="143" y="180"/>
                  </a:lnTo>
                  <a:lnTo>
                    <a:pt x="141" y="178"/>
                  </a:lnTo>
                  <a:lnTo>
                    <a:pt x="141" y="178"/>
                  </a:lnTo>
                  <a:lnTo>
                    <a:pt x="141" y="178"/>
                  </a:lnTo>
                  <a:lnTo>
                    <a:pt x="141" y="178"/>
                  </a:lnTo>
                  <a:lnTo>
                    <a:pt x="141" y="178"/>
                  </a:lnTo>
                  <a:lnTo>
                    <a:pt x="139" y="178"/>
                  </a:lnTo>
                  <a:lnTo>
                    <a:pt x="139" y="178"/>
                  </a:lnTo>
                  <a:lnTo>
                    <a:pt x="139" y="178"/>
                  </a:lnTo>
                  <a:lnTo>
                    <a:pt x="139" y="178"/>
                  </a:lnTo>
                  <a:lnTo>
                    <a:pt x="138" y="178"/>
                  </a:lnTo>
                  <a:lnTo>
                    <a:pt x="138" y="178"/>
                  </a:lnTo>
                  <a:lnTo>
                    <a:pt x="138" y="178"/>
                  </a:lnTo>
                  <a:lnTo>
                    <a:pt x="138" y="178"/>
                  </a:lnTo>
                  <a:lnTo>
                    <a:pt x="138" y="178"/>
                  </a:lnTo>
                  <a:lnTo>
                    <a:pt x="136" y="178"/>
                  </a:lnTo>
                  <a:lnTo>
                    <a:pt x="136" y="178"/>
                  </a:lnTo>
                  <a:lnTo>
                    <a:pt x="136" y="178"/>
                  </a:lnTo>
                  <a:lnTo>
                    <a:pt x="136" y="178"/>
                  </a:lnTo>
                  <a:lnTo>
                    <a:pt x="134" y="178"/>
                  </a:lnTo>
                  <a:lnTo>
                    <a:pt x="134" y="178"/>
                  </a:lnTo>
                  <a:lnTo>
                    <a:pt x="134" y="178"/>
                  </a:lnTo>
                  <a:lnTo>
                    <a:pt x="134" y="178"/>
                  </a:lnTo>
                  <a:lnTo>
                    <a:pt x="132" y="178"/>
                  </a:lnTo>
                  <a:lnTo>
                    <a:pt x="132" y="178"/>
                  </a:lnTo>
                  <a:lnTo>
                    <a:pt x="132" y="178"/>
                  </a:lnTo>
                  <a:lnTo>
                    <a:pt x="132" y="180"/>
                  </a:lnTo>
                  <a:lnTo>
                    <a:pt x="130" y="180"/>
                  </a:lnTo>
                  <a:lnTo>
                    <a:pt x="130" y="180"/>
                  </a:lnTo>
                  <a:lnTo>
                    <a:pt x="130" y="180"/>
                  </a:lnTo>
                  <a:lnTo>
                    <a:pt x="130" y="180"/>
                  </a:lnTo>
                  <a:lnTo>
                    <a:pt x="129" y="180"/>
                  </a:lnTo>
                  <a:lnTo>
                    <a:pt x="129" y="180"/>
                  </a:lnTo>
                  <a:lnTo>
                    <a:pt x="129" y="180"/>
                  </a:lnTo>
                  <a:lnTo>
                    <a:pt x="127" y="180"/>
                  </a:lnTo>
                  <a:lnTo>
                    <a:pt x="127" y="180"/>
                  </a:lnTo>
                  <a:lnTo>
                    <a:pt x="127" y="182"/>
                  </a:lnTo>
                  <a:lnTo>
                    <a:pt x="127" y="182"/>
                  </a:lnTo>
                  <a:lnTo>
                    <a:pt x="125" y="182"/>
                  </a:lnTo>
                  <a:lnTo>
                    <a:pt x="125" y="182"/>
                  </a:lnTo>
                  <a:lnTo>
                    <a:pt x="125" y="182"/>
                  </a:lnTo>
                  <a:lnTo>
                    <a:pt x="125" y="182"/>
                  </a:lnTo>
                  <a:lnTo>
                    <a:pt x="123" y="182"/>
                  </a:lnTo>
                  <a:lnTo>
                    <a:pt x="121" y="178"/>
                  </a:lnTo>
                  <a:lnTo>
                    <a:pt x="138" y="164"/>
                  </a:lnTo>
                  <a:close/>
                  <a:moveTo>
                    <a:pt x="179" y="250"/>
                  </a:moveTo>
                  <a:lnTo>
                    <a:pt x="195" y="265"/>
                  </a:lnTo>
                  <a:lnTo>
                    <a:pt x="206" y="250"/>
                  </a:lnTo>
                  <a:lnTo>
                    <a:pt x="206" y="250"/>
                  </a:lnTo>
                  <a:lnTo>
                    <a:pt x="206" y="250"/>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1"/>
                  </a:lnTo>
                  <a:lnTo>
                    <a:pt x="208" y="241"/>
                  </a:lnTo>
                  <a:lnTo>
                    <a:pt x="206" y="241"/>
                  </a:lnTo>
                  <a:lnTo>
                    <a:pt x="206" y="241"/>
                  </a:lnTo>
                  <a:lnTo>
                    <a:pt x="206" y="241"/>
                  </a:lnTo>
                  <a:lnTo>
                    <a:pt x="206" y="241"/>
                  </a:lnTo>
                  <a:lnTo>
                    <a:pt x="206" y="241"/>
                  </a:lnTo>
                  <a:lnTo>
                    <a:pt x="206" y="241"/>
                  </a:lnTo>
                  <a:lnTo>
                    <a:pt x="206" y="240"/>
                  </a:lnTo>
                  <a:lnTo>
                    <a:pt x="204" y="240"/>
                  </a:lnTo>
                  <a:lnTo>
                    <a:pt x="204" y="240"/>
                  </a:lnTo>
                  <a:lnTo>
                    <a:pt x="208" y="238"/>
                  </a:lnTo>
                  <a:lnTo>
                    <a:pt x="232" y="258"/>
                  </a:lnTo>
                  <a:lnTo>
                    <a:pt x="230" y="261"/>
                  </a:lnTo>
                  <a:lnTo>
                    <a:pt x="230" y="261"/>
                  </a:lnTo>
                  <a:lnTo>
                    <a:pt x="230" y="261"/>
                  </a:lnTo>
                  <a:lnTo>
                    <a:pt x="230" y="261"/>
                  </a:lnTo>
                  <a:lnTo>
                    <a:pt x="228" y="260"/>
                  </a:lnTo>
                  <a:lnTo>
                    <a:pt x="228" y="260"/>
                  </a:lnTo>
                  <a:lnTo>
                    <a:pt x="228" y="260"/>
                  </a:lnTo>
                  <a:lnTo>
                    <a:pt x="228" y="260"/>
                  </a:lnTo>
                  <a:lnTo>
                    <a:pt x="228" y="260"/>
                  </a:lnTo>
                  <a:lnTo>
                    <a:pt x="228" y="260"/>
                  </a:lnTo>
                  <a:lnTo>
                    <a:pt x="226" y="260"/>
                  </a:lnTo>
                  <a:lnTo>
                    <a:pt x="226" y="260"/>
                  </a:lnTo>
                  <a:lnTo>
                    <a:pt x="226" y="260"/>
                  </a:lnTo>
                  <a:lnTo>
                    <a:pt x="226" y="258"/>
                  </a:lnTo>
                  <a:lnTo>
                    <a:pt x="226" y="258"/>
                  </a:lnTo>
                  <a:lnTo>
                    <a:pt x="226" y="258"/>
                  </a:lnTo>
                  <a:lnTo>
                    <a:pt x="226" y="258"/>
                  </a:lnTo>
                  <a:lnTo>
                    <a:pt x="226" y="258"/>
                  </a:lnTo>
                  <a:lnTo>
                    <a:pt x="226" y="258"/>
                  </a:lnTo>
                  <a:lnTo>
                    <a:pt x="224" y="258"/>
                  </a:lnTo>
                  <a:lnTo>
                    <a:pt x="224" y="258"/>
                  </a:lnTo>
                  <a:lnTo>
                    <a:pt x="224" y="258"/>
                  </a:lnTo>
                  <a:lnTo>
                    <a:pt x="224" y="258"/>
                  </a:lnTo>
                  <a:lnTo>
                    <a:pt x="224" y="258"/>
                  </a:lnTo>
                  <a:lnTo>
                    <a:pt x="224" y="258"/>
                  </a:lnTo>
                  <a:lnTo>
                    <a:pt x="224" y="258"/>
                  </a:lnTo>
                  <a:lnTo>
                    <a:pt x="224" y="258"/>
                  </a:lnTo>
                  <a:lnTo>
                    <a:pt x="224" y="258"/>
                  </a:lnTo>
                  <a:lnTo>
                    <a:pt x="224"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1" y="258"/>
                  </a:lnTo>
                  <a:lnTo>
                    <a:pt x="221" y="258"/>
                  </a:lnTo>
                  <a:lnTo>
                    <a:pt x="221" y="258"/>
                  </a:lnTo>
                  <a:lnTo>
                    <a:pt x="221" y="258"/>
                  </a:lnTo>
                  <a:lnTo>
                    <a:pt x="221" y="258"/>
                  </a:lnTo>
                  <a:lnTo>
                    <a:pt x="221" y="258"/>
                  </a:lnTo>
                  <a:lnTo>
                    <a:pt x="221" y="258"/>
                  </a:lnTo>
                  <a:lnTo>
                    <a:pt x="221" y="258"/>
                  </a:lnTo>
                  <a:lnTo>
                    <a:pt x="221" y="258"/>
                  </a:lnTo>
                  <a:lnTo>
                    <a:pt x="221" y="258"/>
                  </a:lnTo>
                  <a:lnTo>
                    <a:pt x="221" y="260"/>
                  </a:lnTo>
                  <a:lnTo>
                    <a:pt x="221" y="260"/>
                  </a:lnTo>
                  <a:lnTo>
                    <a:pt x="221" y="260"/>
                  </a:lnTo>
                  <a:lnTo>
                    <a:pt x="219" y="260"/>
                  </a:lnTo>
                  <a:lnTo>
                    <a:pt x="219" y="260"/>
                  </a:lnTo>
                  <a:lnTo>
                    <a:pt x="219" y="260"/>
                  </a:lnTo>
                  <a:lnTo>
                    <a:pt x="219" y="260"/>
                  </a:lnTo>
                  <a:lnTo>
                    <a:pt x="219" y="260"/>
                  </a:lnTo>
                  <a:lnTo>
                    <a:pt x="219" y="260"/>
                  </a:lnTo>
                  <a:lnTo>
                    <a:pt x="219" y="260"/>
                  </a:lnTo>
                  <a:lnTo>
                    <a:pt x="219" y="260"/>
                  </a:lnTo>
                  <a:lnTo>
                    <a:pt x="190" y="294"/>
                  </a:lnTo>
                  <a:lnTo>
                    <a:pt x="190" y="294"/>
                  </a:lnTo>
                  <a:lnTo>
                    <a:pt x="190" y="294"/>
                  </a:lnTo>
                  <a:lnTo>
                    <a:pt x="190" y="294"/>
                  </a:lnTo>
                  <a:lnTo>
                    <a:pt x="190" y="294"/>
                  </a:lnTo>
                  <a:lnTo>
                    <a:pt x="190" y="294"/>
                  </a:lnTo>
                  <a:lnTo>
                    <a:pt x="190"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301"/>
                  </a:lnTo>
                  <a:lnTo>
                    <a:pt x="188" y="301"/>
                  </a:lnTo>
                  <a:lnTo>
                    <a:pt x="188" y="301"/>
                  </a:lnTo>
                  <a:lnTo>
                    <a:pt x="188" y="301"/>
                  </a:lnTo>
                  <a:lnTo>
                    <a:pt x="188" y="301"/>
                  </a:lnTo>
                  <a:lnTo>
                    <a:pt x="190" y="301"/>
                  </a:lnTo>
                  <a:lnTo>
                    <a:pt x="190" y="301"/>
                  </a:lnTo>
                  <a:lnTo>
                    <a:pt x="190" y="301"/>
                  </a:lnTo>
                  <a:lnTo>
                    <a:pt x="190" y="301"/>
                  </a:lnTo>
                  <a:lnTo>
                    <a:pt x="190" y="301"/>
                  </a:lnTo>
                  <a:lnTo>
                    <a:pt x="190" y="303"/>
                  </a:lnTo>
                  <a:lnTo>
                    <a:pt x="190" y="303"/>
                  </a:lnTo>
                  <a:lnTo>
                    <a:pt x="190" y="303"/>
                  </a:lnTo>
                  <a:lnTo>
                    <a:pt x="190" y="303"/>
                  </a:lnTo>
                  <a:lnTo>
                    <a:pt x="190" y="303"/>
                  </a:lnTo>
                  <a:lnTo>
                    <a:pt x="190" y="303"/>
                  </a:lnTo>
                  <a:lnTo>
                    <a:pt x="192" y="303"/>
                  </a:lnTo>
                  <a:lnTo>
                    <a:pt x="192" y="303"/>
                  </a:lnTo>
                  <a:lnTo>
                    <a:pt x="192" y="305"/>
                  </a:lnTo>
                  <a:lnTo>
                    <a:pt x="192" y="305"/>
                  </a:lnTo>
                  <a:lnTo>
                    <a:pt x="194" y="305"/>
                  </a:lnTo>
                  <a:lnTo>
                    <a:pt x="190" y="308"/>
                  </a:lnTo>
                  <a:lnTo>
                    <a:pt x="165" y="287"/>
                  </a:lnTo>
                  <a:lnTo>
                    <a:pt x="168" y="283"/>
                  </a:lnTo>
                  <a:lnTo>
                    <a:pt x="168" y="283"/>
                  </a:lnTo>
                  <a:lnTo>
                    <a:pt x="168" y="283"/>
                  </a:lnTo>
                  <a:lnTo>
                    <a:pt x="168" y="285"/>
                  </a:lnTo>
                  <a:lnTo>
                    <a:pt x="168" y="285"/>
                  </a:lnTo>
                  <a:lnTo>
                    <a:pt x="168" y="285"/>
                  </a:lnTo>
                  <a:lnTo>
                    <a:pt x="170" y="285"/>
                  </a:lnTo>
                  <a:lnTo>
                    <a:pt x="170" y="285"/>
                  </a:lnTo>
                  <a:lnTo>
                    <a:pt x="170" y="285"/>
                  </a:lnTo>
                  <a:lnTo>
                    <a:pt x="170" y="285"/>
                  </a:lnTo>
                  <a:lnTo>
                    <a:pt x="170" y="285"/>
                  </a:lnTo>
                  <a:lnTo>
                    <a:pt x="170" y="285"/>
                  </a:lnTo>
                  <a:lnTo>
                    <a:pt x="170" y="285"/>
                  </a:lnTo>
                  <a:lnTo>
                    <a:pt x="170" y="285"/>
                  </a:lnTo>
                  <a:lnTo>
                    <a:pt x="170"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6" y="287"/>
                  </a:lnTo>
                  <a:lnTo>
                    <a:pt x="176" y="287"/>
                  </a:lnTo>
                  <a:lnTo>
                    <a:pt x="176" y="287"/>
                  </a:lnTo>
                  <a:lnTo>
                    <a:pt x="176" y="287"/>
                  </a:lnTo>
                  <a:lnTo>
                    <a:pt x="176" y="287"/>
                  </a:lnTo>
                  <a:lnTo>
                    <a:pt x="176" y="287"/>
                  </a:lnTo>
                  <a:lnTo>
                    <a:pt x="176" y="287"/>
                  </a:lnTo>
                  <a:lnTo>
                    <a:pt x="176" y="287"/>
                  </a:lnTo>
                  <a:lnTo>
                    <a:pt x="176" y="287"/>
                  </a:lnTo>
                  <a:lnTo>
                    <a:pt x="176" y="285"/>
                  </a:lnTo>
                  <a:lnTo>
                    <a:pt x="176" y="285"/>
                  </a:lnTo>
                  <a:lnTo>
                    <a:pt x="176" y="285"/>
                  </a:lnTo>
                  <a:lnTo>
                    <a:pt x="176" y="285"/>
                  </a:lnTo>
                  <a:lnTo>
                    <a:pt x="177" y="285"/>
                  </a:lnTo>
                  <a:lnTo>
                    <a:pt x="177" y="285"/>
                  </a:lnTo>
                  <a:lnTo>
                    <a:pt x="177" y="285"/>
                  </a:lnTo>
                  <a:lnTo>
                    <a:pt x="177" y="285"/>
                  </a:lnTo>
                  <a:lnTo>
                    <a:pt x="177" y="285"/>
                  </a:lnTo>
                  <a:lnTo>
                    <a:pt x="177" y="285"/>
                  </a:lnTo>
                  <a:lnTo>
                    <a:pt x="177" y="285"/>
                  </a:lnTo>
                  <a:lnTo>
                    <a:pt x="177" y="285"/>
                  </a:lnTo>
                  <a:lnTo>
                    <a:pt x="177" y="285"/>
                  </a:lnTo>
                  <a:lnTo>
                    <a:pt x="177" y="285"/>
                  </a:lnTo>
                  <a:lnTo>
                    <a:pt x="177" y="283"/>
                  </a:lnTo>
                  <a:lnTo>
                    <a:pt x="192" y="267"/>
                  </a:lnTo>
                  <a:lnTo>
                    <a:pt x="176" y="254"/>
                  </a:lnTo>
                  <a:lnTo>
                    <a:pt x="161" y="270"/>
                  </a:lnTo>
                  <a:lnTo>
                    <a:pt x="161" y="270"/>
                  </a:lnTo>
                  <a:lnTo>
                    <a:pt x="161" y="270"/>
                  </a:lnTo>
                  <a:lnTo>
                    <a:pt x="161" y="270"/>
                  </a:lnTo>
                  <a:lnTo>
                    <a:pt x="161" y="270"/>
                  </a:lnTo>
                  <a:lnTo>
                    <a:pt x="161" y="270"/>
                  </a:lnTo>
                  <a:lnTo>
                    <a:pt x="161" y="270"/>
                  </a:lnTo>
                  <a:lnTo>
                    <a:pt x="161" y="270"/>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4"/>
                  </a:lnTo>
                  <a:lnTo>
                    <a:pt x="159" y="274"/>
                  </a:lnTo>
                  <a:lnTo>
                    <a:pt x="159" y="274"/>
                  </a:lnTo>
                  <a:lnTo>
                    <a:pt x="159" y="274"/>
                  </a:lnTo>
                  <a:lnTo>
                    <a:pt x="159" y="274"/>
                  </a:lnTo>
                  <a:lnTo>
                    <a:pt x="159" y="274"/>
                  </a:lnTo>
                  <a:lnTo>
                    <a:pt x="159" y="274"/>
                  </a:lnTo>
                  <a:lnTo>
                    <a:pt x="159" y="274"/>
                  </a:lnTo>
                  <a:lnTo>
                    <a:pt x="159" y="274"/>
                  </a:lnTo>
                  <a:lnTo>
                    <a:pt x="159" y="274"/>
                  </a:lnTo>
                  <a:lnTo>
                    <a:pt x="159" y="274"/>
                  </a:lnTo>
                  <a:lnTo>
                    <a:pt x="159" y="276"/>
                  </a:lnTo>
                  <a:lnTo>
                    <a:pt x="159" y="276"/>
                  </a:lnTo>
                  <a:lnTo>
                    <a:pt x="159" y="276"/>
                  </a:lnTo>
                  <a:lnTo>
                    <a:pt x="161" y="276"/>
                  </a:lnTo>
                  <a:lnTo>
                    <a:pt x="161" y="276"/>
                  </a:lnTo>
                  <a:lnTo>
                    <a:pt x="161" y="276"/>
                  </a:lnTo>
                  <a:lnTo>
                    <a:pt x="161" y="276"/>
                  </a:lnTo>
                  <a:lnTo>
                    <a:pt x="161" y="276"/>
                  </a:lnTo>
                  <a:lnTo>
                    <a:pt x="161" y="276"/>
                  </a:lnTo>
                  <a:lnTo>
                    <a:pt x="161" y="276"/>
                  </a:lnTo>
                  <a:lnTo>
                    <a:pt x="161" y="276"/>
                  </a:lnTo>
                  <a:lnTo>
                    <a:pt x="161" y="276"/>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3" y="279"/>
                  </a:lnTo>
                  <a:lnTo>
                    <a:pt x="163" y="279"/>
                  </a:lnTo>
                  <a:lnTo>
                    <a:pt x="163" y="279"/>
                  </a:lnTo>
                  <a:lnTo>
                    <a:pt x="163" y="279"/>
                  </a:lnTo>
                  <a:lnTo>
                    <a:pt x="163" y="279"/>
                  </a:lnTo>
                  <a:lnTo>
                    <a:pt x="163" y="279"/>
                  </a:lnTo>
                  <a:lnTo>
                    <a:pt x="165" y="279"/>
                  </a:lnTo>
                  <a:lnTo>
                    <a:pt x="161" y="283"/>
                  </a:lnTo>
                  <a:lnTo>
                    <a:pt x="138" y="261"/>
                  </a:lnTo>
                  <a:lnTo>
                    <a:pt x="139" y="260"/>
                  </a:lnTo>
                  <a:lnTo>
                    <a:pt x="139" y="260"/>
                  </a:lnTo>
                  <a:lnTo>
                    <a:pt x="139" y="260"/>
                  </a:lnTo>
                  <a:lnTo>
                    <a:pt x="139" y="260"/>
                  </a:lnTo>
                  <a:lnTo>
                    <a:pt x="141" y="260"/>
                  </a:lnTo>
                  <a:lnTo>
                    <a:pt x="141" y="261"/>
                  </a:lnTo>
                  <a:lnTo>
                    <a:pt x="141" y="261"/>
                  </a:lnTo>
                  <a:lnTo>
                    <a:pt x="141" y="261"/>
                  </a:lnTo>
                  <a:lnTo>
                    <a:pt x="141" y="261"/>
                  </a:lnTo>
                  <a:lnTo>
                    <a:pt x="141" y="261"/>
                  </a:lnTo>
                  <a:lnTo>
                    <a:pt x="143" y="261"/>
                  </a:lnTo>
                  <a:lnTo>
                    <a:pt x="143" y="261"/>
                  </a:lnTo>
                  <a:lnTo>
                    <a:pt x="143" y="261"/>
                  </a:lnTo>
                  <a:lnTo>
                    <a:pt x="143" y="261"/>
                  </a:lnTo>
                  <a:lnTo>
                    <a:pt x="143" y="261"/>
                  </a:lnTo>
                  <a:lnTo>
                    <a:pt x="143" y="261"/>
                  </a:lnTo>
                  <a:lnTo>
                    <a:pt x="143" y="261"/>
                  </a:lnTo>
                  <a:lnTo>
                    <a:pt x="143" y="261"/>
                  </a:lnTo>
                  <a:lnTo>
                    <a:pt x="143" y="261"/>
                  </a:lnTo>
                  <a:lnTo>
                    <a:pt x="143" y="263"/>
                  </a:lnTo>
                  <a:lnTo>
                    <a:pt x="145" y="263"/>
                  </a:lnTo>
                  <a:lnTo>
                    <a:pt x="145" y="263"/>
                  </a:lnTo>
                  <a:lnTo>
                    <a:pt x="145" y="263"/>
                  </a:lnTo>
                  <a:lnTo>
                    <a:pt x="145" y="263"/>
                  </a:lnTo>
                  <a:lnTo>
                    <a:pt x="145" y="263"/>
                  </a:lnTo>
                  <a:lnTo>
                    <a:pt x="145" y="263"/>
                  </a:lnTo>
                  <a:lnTo>
                    <a:pt x="145" y="263"/>
                  </a:lnTo>
                  <a:lnTo>
                    <a:pt x="145" y="263"/>
                  </a:lnTo>
                  <a:lnTo>
                    <a:pt x="145" y="263"/>
                  </a:lnTo>
                  <a:lnTo>
                    <a:pt x="145"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8" y="263"/>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50" y="261"/>
                  </a:lnTo>
                  <a:lnTo>
                    <a:pt x="150" y="261"/>
                  </a:lnTo>
                  <a:lnTo>
                    <a:pt x="150" y="261"/>
                  </a:lnTo>
                  <a:lnTo>
                    <a:pt x="150" y="261"/>
                  </a:lnTo>
                  <a:lnTo>
                    <a:pt x="150" y="260"/>
                  </a:lnTo>
                  <a:lnTo>
                    <a:pt x="150" y="260"/>
                  </a:lnTo>
                  <a:lnTo>
                    <a:pt x="179" y="225"/>
                  </a:lnTo>
                  <a:lnTo>
                    <a:pt x="179" y="225"/>
                  </a:lnTo>
                  <a:lnTo>
                    <a:pt x="179" y="225"/>
                  </a:lnTo>
                  <a:lnTo>
                    <a:pt x="179" y="225"/>
                  </a:lnTo>
                  <a:lnTo>
                    <a:pt x="179" y="225"/>
                  </a:lnTo>
                  <a:lnTo>
                    <a:pt x="179" y="225"/>
                  </a:lnTo>
                  <a:lnTo>
                    <a:pt x="179" y="225"/>
                  </a:lnTo>
                  <a:lnTo>
                    <a:pt x="179" y="225"/>
                  </a:lnTo>
                  <a:lnTo>
                    <a:pt x="179" y="225"/>
                  </a:lnTo>
                  <a:lnTo>
                    <a:pt x="179" y="225"/>
                  </a:lnTo>
                  <a:lnTo>
                    <a:pt x="181" y="225"/>
                  </a:lnTo>
                  <a:lnTo>
                    <a:pt x="181" y="225"/>
                  </a:lnTo>
                  <a:lnTo>
                    <a:pt x="181" y="225"/>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0"/>
                  </a:lnTo>
                  <a:lnTo>
                    <a:pt x="181" y="220"/>
                  </a:lnTo>
                  <a:lnTo>
                    <a:pt x="181" y="220"/>
                  </a:lnTo>
                  <a:lnTo>
                    <a:pt x="181" y="220"/>
                  </a:lnTo>
                  <a:lnTo>
                    <a:pt x="181" y="220"/>
                  </a:lnTo>
                  <a:lnTo>
                    <a:pt x="181" y="220"/>
                  </a:lnTo>
                  <a:lnTo>
                    <a:pt x="181" y="220"/>
                  </a:lnTo>
                  <a:lnTo>
                    <a:pt x="179" y="220"/>
                  </a:lnTo>
                  <a:lnTo>
                    <a:pt x="179" y="220"/>
                  </a:lnTo>
                  <a:lnTo>
                    <a:pt x="179" y="220"/>
                  </a:lnTo>
                  <a:lnTo>
                    <a:pt x="179" y="220"/>
                  </a:lnTo>
                  <a:lnTo>
                    <a:pt x="179" y="218"/>
                  </a:lnTo>
                  <a:lnTo>
                    <a:pt x="179" y="218"/>
                  </a:lnTo>
                  <a:lnTo>
                    <a:pt x="179" y="218"/>
                  </a:lnTo>
                  <a:lnTo>
                    <a:pt x="179" y="218"/>
                  </a:lnTo>
                  <a:lnTo>
                    <a:pt x="179" y="218"/>
                  </a:lnTo>
                  <a:lnTo>
                    <a:pt x="179" y="218"/>
                  </a:lnTo>
                  <a:lnTo>
                    <a:pt x="179" y="218"/>
                  </a:lnTo>
                  <a:lnTo>
                    <a:pt x="179" y="218"/>
                  </a:lnTo>
                  <a:lnTo>
                    <a:pt x="179" y="218"/>
                  </a:lnTo>
                  <a:lnTo>
                    <a:pt x="177" y="216"/>
                  </a:lnTo>
                  <a:lnTo>
                    <a:pt x="177" y="216"/>
                  </a:lnTo>
                  <a:lnTo>
                    <a:pt x="177" y="216"/>
                  </a:lnTo>
                  <a:lnTo>
                    <a:pt x="177" y="216"/>
                  </a:lnTo>
                  <a:lnTo>
                    <a:pt x="176" y="216"/>
                  </a:lnTo>
                  <a:lnTo>
                    <a:pt x="179" y="212"/>
                  </a:lnTo>
                  <a:lnTo>
                    <a:pt x="204" y="234"/>
                  </a:lnTo>
                  <a:lnTo>
                    <a:pt x="201" y="236"/>
                  </a:lnTo>
                  <a:lnTo>
                    <a:pt x="201" y="236"/>
                  </a:lnTo>
                  <a:lnTo>
                    <a:pt x="201" y="236"/>
                  </a:lnTo>
                  <a:lnTo>
                    <a:pt x="201" y="236"/>
                  </a:lnTo>
                  <a:lnTo>
                    <a:pt x="201" y="236"/>
                  </a:lnTo>
                  <a:lnTo>
                    <a:pt x="199" y="236"/>
                  </a:lnTo>
                  <a:lnTo>
                    <a:pt x="199" y="236"/>
                  </a:lnTo>
                  <a:lnTo>
                    <a:pt x="199" y="234"/>
                  </a:lnTo>
                  <a:lnTo>
                    <a:pt x="199" y="234"/>
                  </a:lnTo>
                  <a:lnTo>
                    <a:pt x="199" y="234"/>
                  </a:lnTo>
                  <a:lnTo>
                    <a:pt x="199" y="234"/>
                  </a:lnTo>
                  <a:lnTo>
                    <a:pt x="199" y="234"/>
                  </a:lnTo>
                  <a:lnTo>
                    <a:pt x="199" y="234"/>
                  </a:lnTo>
                  <a:lnTo>
                    <a:pt x="197" y="234"/>
                  </a:lnTo>
                  <a:lnTo>
                    <a:pt x="197" y="234"/>
                  </a:lnTo>
                  <a:lnTo>
                    <a:pt x="197" y="234"/>
                  </a:lnTo>
                  <a:lnTo>
                    <a:pt x="197" y="234"/>
                  </a:lnTo>
                  <a:lnTo>
                    <a:pt x="197" y="234"/>
                  </a:lnTo>
                  <a:lnTo>
                    <a:pt x="197" y="234"/>
                  </a:lnTo>
                  <a:lnTo>
                    <a:pt x="197" y="234"/>
                  </a:lnTo>
                  <a:lnTo>
                    <a:pt x="197" y="234"/>
                  </a:lnTo>
                  <a:lnTo>
                    <a:pt x="197" y="234"/>
                  </a:lnTo>
                  <a:lnTo>
                    <a:pt x="197"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2" y="234"/>
                  </a:lnTo>
                  <a:lnTo>
                    <a:pt x="192" y="234"/>
                  </a:lnTo>
                  <a:lnTo>
                    <a:pt x="192" y="234"/>
                  </a:lnTo>
                  <a:lnTo>
                    <a:pt x="192" y="234"/>
                  </a:lnTo>
                  <a:lnTo>
                    <a:pt x="192" y="234"/>
                  </a:lnTo>
                  <a:lnTo>
                    <a:pt x="192" y="236"/>
                  </a:lnTo>
                  <a:lnTo>
                    <a:pt x="192" y="236"/>
                  </a:lnTo>
                  <a:lnTo>
                    <a:pt x="192" y="236"/>
                  </a:lnTo>
                  <a:lnTo>
                    <a:pt x="192" y="236"/>
                  </a:lnTo>
                  <a:lnTo>
                    <a:pt x="192" y="236"/>
                  </a:lnTo>
                  <a:lnTo>
                    <a:pt x="192" y="236"/>
                  </a:lnTo>
                  <a:lnTo>
                    <a:pt x="192" y="236"/>
                  </a:lnTo>
                  <a:lnTo>
                    <a:pt x="192" y="236"/>
                  </a:lnTo>
                  <a:lnTo>
                    <a:pt x="192" y="236"/>
                  </a:lnTo>
                  <a:lnTo>
                    <a:pt x="179" y="250"/>
                  </a:lnTo>
                  <a:close/>
                  <a:moveTo>
                    <a:pt x="262" y="278"/>
                  </a:moveTo>
                  <a:lnTo>
                    <a:pt x="289" y="292"/>
                  </a:lnTo>
                  <a:lnTo>
                    <a:pt x="287" y="296"/>
                  </a:lnTo>
                  <a:lnTo>
                    <a:pt x="287" y="296"/>
                  </a:lnTo>
                  <a:lnTo>
                    <a:pt x="286" y="296"/>
                  </a:lnTo>
                  <a:lnTo>
                    <a:pt x="286" y="296"/>
                  </a:lnTo>
                  <a:lnTo>
                    <a:pt x="286" y="296"/>
                  </a:lnTo>
                  <a:lnTo>
                    <a:pt x="286" y="296"/>
                  </a:lnTo>
                  <a:lnTo>
                    <a:pt x="284" y="296"/>
                  </a:lnTo>
                  <a:lnTo>
                    <a:pt x="284" y="296"/>
                  </a:lnTo>
                  <a:lnTo>
                    <a:pt x="284" y="294"/>
                  </a:lnTo>
                  <a:lnTo>
                    <a:pt x="284" y="294"/>
                  </a:lnTo>
                  <a:lnTo>
                    <a:pt x="284" y="294"/>
                  </a:lnTo>
                  <a:lnTo>
                    <a:pt x="282" y="294"/>
                  </a:lnTo>
                  <a:lnTo>
                    <a:pt x="282" y="294"/>
                  </a:lnTo>
                  <a:lnTo>
                    <a:pt x="282" y="294"/>
                  </a:lnTo>
                  <a:lnTo>
                    <a:pt x="282" y="294"/>
                  </a:lnTo>
                  <a:lnTo>
                    <a:pt x="282" y="294"/>
                  </a:lnTo>
                  <a:lnTo>
                    <a:pt x="282" y="294"/>
                  </a:lnTo>
                  <a:lnTo>
                    <a:pt x="280" y="294"/>
                  </a:lnTo>
                  <a:lnTo>
                    <a:pt x="280" y="294"/>
                  </a:lnTo>
                  <a:lnTo>
                    <a:pt x="280" y="294"/>
                  </a:lnTo>
                  <a:lnTo>
                    <a:pt x="280" y="294"/>
                  </a:lnTo>
                  <a:lnTo>
                    <a:pt x="280" y="294"/>
                  </a:lnTo>
                  <a:lnTo>
                    <a:pt x="280" y="294"/>
                  </a:lnTo>
                  <a:lnTo>
                    <a:pt x="280" y="294"/>
                  </a:lnTo>
                  <a:lnTo>
                    <a:pt x="280" y="294"/>
                  </a:lnTo>
                  <a:lnTo>
                    <a:pt x="280" y="294"/>
                  </a:lnTo>
                  <a:lnTo>
                    <a:pt x="280"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6"/>
                  </a:lnTo>
                  <a:lnTo>
                    <a:pt x="278" y="296"/>
                  </a:lnTo>
                  <a:lnTo>
                    <a:pt x="278" y="296"/>
                  </a:lnTo>
                  <a:lnTo>
                    <a:pt x="278" y="296"/>
                  </a:lnTo>
                  <a:lnTo>
                    <a:pt x="278" y="296"/>
                  </a:lnTo>
                  <a:lnTo>
                    <a:pt x="278" y="296"/>
                  </a:lnTo>
                  <a:lnTo>
                    <a:pt x="278" y="296"/>
                  </a:lnTo>
                  <a:lnTo>
                    <a:pt x="277" y="296"/>
                  </a:lnTo>
                  <a:lnTo>
                    <a:pt x="277" y="296"/>
                  </a:lnTo>
                  <a:lnTo>
                    <a:pt x="277" y="296"/>
                  </a:lnTo>
                  <a:lnTo>
                    <a:pt x="277" y="298"/>
                  </a:lnTo>
                  <a:lnTo>
                    <a:pt x="277" y="298"/>
                  </a:lnTo>
                  <a:lnTo>
                    <a:pt x="277" y="298"/>
                  </a:lnTo>
                  <a:lnTo>
                    <a:pt x="277" y="298"/>
                  </a:lnTo>
                  <a:lnTo>
                    <a:pt x="277" y="298"/>
                  </a:lnTo>
                  <a:lnTo>
                    <a:pt x="277" y="299"/>
                  </a:lnTo>
                  <a:lnTo>
                    <a:pt x="277" y="299"/>
                  </a:lnTo>
                  <a:lnTo>
                    <a:pt x="277" y="301"/>
                  </a:lnTo>
                  <a:lnTo>
                    <a:pt x="275" y="301"/>
                  </a:lnTo>
                  <a:lnTo>
                    <a:pt x="275" y="301"/>
                  </a:lnTo>
                  <a:lnTo>
                    <a:pt x="275" y="301"/>
                  </a:lnTo>
                  <a:lnTo>
                    <a:pt x="275" y="301"/>
                  </a:lnTo>
                  <a:lnTo>
                    <a:pt x="277" y="301"/>
                  </a:lnTo>
                  <a:lnTo>
                    <a:pt x="277" y="301"/>
                  </a:lnTo>
                  <a:lnTo>
                    <a:pt x="277" y="301"/>
                  </a:lnTo>
                  <a:lnTo>
                    <a:pt x="277" y="301"/>
                  </a:lnTo>
                  <a:lnTo>
                    <a:pt x="277" y="301"/>
                  </a:lnTo>
                  <a:lnTo>
                    <a:pt x="277" y="301"/>
                  </a:lnTo>
                  <a:lnTo>
                    <a:pt x="275" y="301"/>
                  </a:lnTo>
                  <a:lnTo>
                    <a:pt x="275" y="301"/>
                  </a:lnTo>
                  <a:lnTo>
                    <a:pt x="275" y="303"/>
                  </a:lnTo>
                  <a:lnTo>
                    <a:pt x="275" y="303"/>
                  </a:lnTo>
                  <a:lnTo>
                    <a:pt x="268" y="332"/>
                  </a:lnTo>
                  <a:lnTo>
                    <a:pt x="293" y="310"/>
                  </a:lnTo>
                  <a:lnTo>
                    <a:pt x="293" y="310"/>
                  </a:lnTo>
                  <a:lnTo>
                    <a:pt x="293" y="310"/>
                  </a:lnTo>
                  <a:lnTo>
                    <a:pt x="293" y="310"/>
                  </a:lnTo>
                  <a:lnTo>
                    <a:pt x="293" y="310"/>
                  </a:lnTo>
                  <a:lnTo>
                    <a:pt x="293" y="310"/>
                  </a:lnTo>
                  <a:lnTo>
                    <a:pt x="293" y="310"/>
                  </a:lnTo>
                  <a:lnTo>
                    <a:pt x="293" y="308"/>
                  </a:lnTo>
                  <a:lnTo>
                    <a:pt x="295" y="308"/>
                  </a:lnTo>
                  <a:lnTo>
                    <a:pt x="295" y="308"/>
                  </a:lnTo>
                  <a:lnTo>
                    <a:pt x="295" y="308"/>
                  </a:lnTo>
                  <a:lnTo>
                    <a:pt x="295" y="308"/>
                  </a:lnTo>
                  <a:lnTo>
                    <a:pt x="295" y="308"/>
                  </a:lnTo>
                  <a:lnTo>
                    <a:pt x="295" y="308"/>
                  </a:lnTo>
                  <a:lnTo>
                    <a:pt x="295" y="308"/>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1"/>
                  </a:lnTo>
                  <a:lnTo>
                    <a:pt x="295" y="301"/>
                  </a:lnTo>
                  <a:lnTo>
                    <a:pt x="295" y="301"/>
                  </a:lnTo>
                  <a:lnTo>
                    <a:pt x="295" y="301"/>
                  </a:lnTo>
                  <a:lnTo>
                    <a:pt x="293" y="301"/>
                  </a:lnTo>
                  <a:lnTo>
                    <a:pt x="293" y="301"/>
                  </a:lnTo>
                  <a:lnTo>
                    <a:pt x="293" y="301"/>
                  </a:lnTo>
                  <a:lnTo>
                    <a:pt x="293" y="299"/>
                  </a:lnTo>
                  <a:lnTo>
                    <a:pt x="293" y="299"/>
                  </a:lnTo>
                  <a:lnTo>
                    <a:pt x="293" y="299"/>
                  </a:lnTo>
                  <a:lnTo>
                    <a:pt x="291" y="299"/>
                  </a:lnTo>
                  <a:lnTo>
                    <a:pt x="291" y="299"/>
                  </a:lnTo>
                  <a:lnTo>
                    <a:pt x="291" y="299"/>
                  </a:lnTo>
                  <a:lnTo>
                    <a:pt x="291" y="298"/>
                  </a:lnTo>
                  <a:lnTo>
                    <a:pt x="293" y="296"/>
                  </a:lnTo>
                  <a:lnTo>
                    <a:pt x="311" y="307"/>
                  </a:lnTo>
                  <a:lnTo>
                    <a:pt x="309" y="310"/>
                  </a:lnTo>
                  <a:lnTo>
                    <a:pt x="309" y="310"/>
                  </a:lnTo>
                  <a:lnTo>
                    <a:pt x="309" y="310"/>
                  </a:lnTo>
                  <a:lnTo>
                    <a:pt x="309" y="310"/>
                  </a:lnTo>
                  <a:lnTo>
                    <a:pt x="309" y="310"/>
                  </a:lnTo>
                  <a:lnTo>
                    <a:pt x="309" y="310"/>
                  </a:lnTo>
                  <a:lnTo>
                    <a:pt x="309" y="310"/>
                  </a:lnTo>
                  <a:lnTo>
                    <a:pt x="309" y="308"/>
                  </a:lnTo>
                  <a:lnTo>
                    <a:pt x="309"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6" y="308"/>
                  </a:lnTo>
                  <a:lnTo>
                    <a:pt x="306" y="308"/>
                  </a:lnTo>
                  <a:lnTo>
                    <a:pt x="306" y="308"/>
                  </a:lnTo>
                  <a:lnTo>
                    <a:pt x="306" y="308"/>
                  </a:lnTo>
                  <a:lnTo>
                    <a:pt x="306" y="308"/>
                  </a:lnTo>
                  <a:lnTo>
                    <a:pt x="306" y="308"/>
                  </a:lnTo>
                  <a:lnTo>
                    <a:pt x="306" y="308"/>
                  </a:lnTo>
                  <a:lnTo>
                    <a:pt x="306" y="308"/>
                  </a:lnTo>
                  <a:lnTo>
                    <a:pt x="306" y="308"/>
                  </a:lnTo>
                  <a:lnTo>
                    <a:pt x="306"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2" y="308"/>
                  </a:lnTo>
                  <a:lnTo>
                    <a:pt x="302" y="308"/>
                  </a:lnTo>
                  <a:lnTo>
                    <a:pt x="302" y="308"/>
                  </a:lnTo>
                  <a:lnTo>
                    <a:pt x="302" y="308"/>
                  </a:lnTo>
                  <a:lnTo>
                    <a:pt x="302" y="310"/>
                  </a:lnTo>
                  <a:lnTo>
                    <a:pt x="302" y="310"/>
                  </a:lnTo>
                  <a:lnTo>
                    <a:pt x="302" y="310"/>
                  </a:lnTo>
                  <a:lnTo>
                    <a:pt x="302" y="310"/>
                  </a:lnTo>
                  <a:lnTo>
                    <a:pt x="300" y="310"/>
                  </a:lnTo>
                  <a:lnTo>
                    <a:pt x="300" y="310"/>
                  </a:lnTo>
                  <a:lnTo>
                    <a:pt x="300" y="310"/>
                  </a:lnTo>
                  <a:lnTo>
                    <a:pt x="300" y="310"/>
                  </a:lnTo>
                  <a:lnTo>
                    <a:pt x="300" y="310"/>
                  </a:lnTo>
                  <a:lnTo>
                    <a:pt x="298" y="312"/>
                  </a:lnTo>
                  <a:lnTo>
                    <a:pt x="298" y="312"/>
                  </a:lnTo>
                  <a:lnTo>
                    <a:pt x="255" y="348"/>
                  </a:lnTo>
                  <a:lnTo>
                    <a:pt x="250" y="345"/>
                  </a:lnTo>
                  <a:lnTo>
                    <a:pt x="260" y="305"/>
                  </a:lnTo>
                  <a:lnTo>
                    <a:pt x="228" y="332"/>
                  </a:lnTo>
                  <a:lnTo>
                    <a:pt x="221" y="328"/>
                  </a:lnTo>
                  <a:lnTo>
                    <a:pt x="235" y="276"/>
                  </a:lnTo>
                  <a:lnTo>
                    <a:pt x="235" y="276"/>
                  </a:lnTo>
                  <a:lnTo>
                    <a:pt x="235" y="276"/>
                  </a:lnTo>
                  <a:lnTo>
                    <a:pt x="235" y="274"/>
                  </a:lnTo>
                  <a:lnTo>
                    <a:pt x="235" y="274"/>
                  </a:lnTo>
                  <a:lnTo>
                    <a:pt x="235" y="274"/>
                  </a:lnTo>
                  <a:lnTo>
                    <a:pt x="235" y="272"/>
                  </a:lnTo>
                  <a:lnTo>
                    <a:pt x="235" y="272"/>
                  </a:lnTo>
                  <a:lnTo>
                    <a:pt x="235" y="272"/>
                  </a:lnTo>
                  <a:lnTo>
                    <a:pt x="237" y="272"/>
                  </a:lnTo>
                  <a:lnTo>
                    <a:pt x="237" y="270"/>
                  </a:lnTo>
                  <a:lnTo>
                    <a:pt x="237" y="270"/>
                  </a:lnTo>
                  <a:lnTo>
                    <a:pt x="237" y="270"/>
                  </a:lnTo>
                  <a:lnTo>
                    <a:pt x="237" y="270"/>
                  </a:lnTo>
                  <a:lnTo>
                    <a:pt x="237" y="270"/>
                  </a:lnTo>
                  <a:lnTo>
                    <a:pt x="237" y="269"/>
                  </a:lnTo>
                  <a:lnTo>
                    <a:pt x="237" y="269"/>
                  </a:lnTo>
                  <a:lnTo>
                    <a:pt x="237" y="269"/>
                  </a:lnTo>
                  <a:lnTo>
                    <a:pt x="235" y="269"/>
                  </a:lnTo>
                  <a:lnTo>
                    <a:pt x="235" y="269"/>
                  </a:lnTo>
                  <a:lnTo>
                    <a:pt x="235" y="269"/>
                  </a:lnTo>
                  <a:lnTo>
                    <a:pt x="235" y="269"/>
                  </a:lnTo>
                  <a:lnTo>
                    <a:pt x="235" y="269"/>
                  </a:lnTo>
                  <a:lnTo>
                    <a:pt x="235" y="269"/>
                  </a:lnTo>
                  <a:lnTo>
                    <a:pt x="235" y="269"/>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5"/>
                  </a:lnTo>
                  <a:lnTo>
                    <a:pt x="235" y="265"/>
                  </a:lnTo>
                  <a:lnTo>
                    <a:pt x="235" y="265"/>
                  </a:lnTo>
                  <a:lnTo>
                    <a:pt x="235" y="265"/>
                  </a:lnTo>
                  <a:lnTo>
                    <a:pt x="235" y="265"/>
                  </a:lnTo>
                  <a:lnTo>
                    <a:pt x="235" y="265"/>
                  </a:lnTo>
                  <a:lnTo>
                    <a:pt x="235" y="265"/>
                  </a:lnTo>
                  <a:lnTo>
                    <a:pt x="235" y="265"/>
                  </a:lnTo>
                  <a:lnTo>
                    <a:pt x="233" y="265"/>
                  </a:lnTo>
                  <a:lnTo>
                    <a:pt x="233" y="265"/>
                  </a:lnTo>
                  <a:lnTo>
                    <a:pt x="233" y="265"/>
                  </a:lnTo>
                  <a:lnTo>
                    <a:pt x="233" y="265"/>
                  </a:lnTo>
                  <a:lnTo>
                    <a:pt x="233" y="265"/>
                  </a:lnTo>
                  <a:lnTo>
                    <a:pt x="233" y="265"/>
                  </a:lnTo>
                  <a:lnTo>
                    <a:pt x="233" y="265"/>
                  </a:lnTo>
                  <a:lnTo>
                    <a:pt x="233" y="265"/>
                  </a:lnTo>
                  <a:lnTo>
                    <a:pt x="233" y="263"/>
                  </a:lnTo>
                  <a:lnTo>
                    <a:pt x="233" y="263"/>
                  </a:lnTo>
                  <a:lnTo>
                    <a:pt x="235" y="261"/>
                  </a:lnTo>
                  <a:lnTo>
                    <a:pt x="260" y="276"/>
                  </a:lnTo>
                  <a:lnTo>
                    <a:pt x="259" y="279"/>
                  </a:lnTo>
                  <a:lnTo>
                    <a:pt x="259" y="279"/>
                  </a:lnTo>
                  <a:lnTo>
                    <a:pt x="257" y="278"/>
                  </a:lnTo>
                  <a:lnTo>
                    <a:pt x="257" y="278"/>
                  </a:lnTo>
                  <a:lnTo>
                    <a:pt x="257" y="278"/>
                  </a:lnTo>
                  <a:lnTo>
                    <a:pt x="257" y="278"/>
                  </a:lnTo>
                  <a:lnTo>
                    <a:pt x="257" y="278"/>
                  </a:lnTo>
                  <a:lnTo>
                    <a:pt x="255" y="278"/>
                  </a:lnTo>
                  <a:lnTo>
                    <a:pt x="255" y="278"/>
                  </a:lnTo>
                  <a:lnTo>
                    <a:pt x="255" y="278"/>
                  </a:lnTo>
                  <a:lnTo>
                    <a:pt x="255" y="278"/>
                  </a:lnTo>
                  <a:lnTo>
                    <a:pt x="255" y="278"/>
                  </a:lnTo>
                  <a:lnTo>
                    <a:pt x="255" y="278"/>
                  </a:lnTo>
                  <a:lnTo>
                    <a:pt x="253" y="278"/>
                  </a:lnTo>
                  <a:lnTo>
                    <a:pt x="253" y="278"/>
                  </a:lnTo>
                  <a:lnTo>
                    <a:pt x="253" y="278"/>
                  </a:lnTo>
                  <a:lnTo>
                    <a:pt x="253" y="276"/>
                  </a:lnTo>
                  <a:lnTo>
                    <a:pt x="253" y="276"/>
                  </a:lnTo>
                  <a:lnTo>
                    <a:pt x="253" y="276"/>
                  </a:lnTo>
                  <a:lnTo>
                    <a:pt x="253" y="276"/>
                  </a:lnTo>
                  <a:lnTo>
                    <a:pt x="253"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0" y="278"/>
                  </a:lnTo>
                  <a:lnTo>
                    <a:pt x="250" y="278"/>
                  </a:lnTo>
                  <a:lnTo>
                    <a:pt x="250" y="278"/>
                  </a:lnTo>
                  <a:lnTo>
                    <a:pt x="250" y="278"/>
                  </a:lnTo>
                  <a:lnTo>
                    <a:pt x="250" y="279"/>
                  </a:lnTo>
                  <a:lnTo>
                    <a:pt x="250" y="279"/>
                  </a:lnTo>
                  <a:lnTo>
                    <a:pt x="250" y="279"/>
                  </a:lnTo>
                  <a:lnTo>
                    <a:pt x="250" y="279"/>
                  </a:lnTo>
                  <a:lnTo>
                    <a:pt x="250" y="279"/>
                  </a:lnTo>
                  <a:lnTo>
                    <a:pt x="250" y="279"/>
                  </a:lnTo>
                  <a:lnTo>
                    <a:pt x="250" y="279"/>
                  </a:lnTo>
                  <a:lnTo>
                    <a:pt x="250" y="281"/>
                  </a:lnTo>
                  <a:lnTo>
                    <a:pt x="250" y="281"/>
                  </a:lnTo>
                  <a:lnTo>
                    <a:pt x="250" y="281"/>
                  </a:lnTo>
                  <a:lnTo>
                    <a:pt x="250" y="281"/>
                  </a:lnTo>
                  <a:lnTo>
                    <a:pt x="250" y="281"/>
                  </a:lnTo>
                  <a:lnTo>
                    <a:pt x="250" y="281"/>
                  </a:lnTo>
                  <a:lnTo>
                    <a:pt x="250" y="281"/>
                  </a:lnTo>
                  <a:lnTo>
                    <a:pt x="250" y="283"/>
                  </a:lnTo>
                  <a:lnTo>
                    <a:pt x="248" y="283"/>
                  </a:lnTo>
                  <a:lnTo>
                    <a:pt x="248" y="283"/>
                  </a:lnTo>
                  <a:lnTo>
                    <a:pt x="241" y="314"/>
                  </a:lnTo>
                  <a:lnTo>
                    <a:pt x="262" y="296"/>
                  </a:lnTo>
                  <a:lnTo>
                    <a:pt x="264" y="290"/>
                  </a:lnTo>
                  <a:lnTo>
                    <a:pt x="264" y="290"/>
                  </a:lnTo>
                  <a:lnTo>
                    <a:pt x="264" y="290"/>
                  </a:lnTo>
                  <a:lnTo>
                    <a:pt x="264" y="290"/>
                  </a:lnTo>
                  <a:lnTo>
                    <a:pt x="264" y="290"/>
                  </a:lnTo>
                  <a:lnTo>
                    <a:pt x="264" y="288"/>
                  </a:lnTo>
                  <a:lnTo>
                    <a:pt x="264" y="288"/>
                  </a:lnTo>
                  <a:lnTo>
                    <a:pt x="264" y="288"/>
                  </a:lnTo>
                  <a:lnTo>
                    <a:pt x="264" y="288"/>
                  </a:lnTo>
                  <a:lnTo>
                    <a:pt x="264" y="287"/>
                  </a:lnTo>
                  <a:lnTo>
                    <a:pt x="264" y="287"/>
                  </a:lnTo>
                  <a:lnTo>
                    <a:pt x="264" y="287"/>
                  </a:lnTo>
                  <a:lnTo>
                    <a:pt x="264" y="287"/>
                  </a:lnTo>
                  <a:lnTo>
                    <a:pt x="264" y="287"/>
                  </a:lnTo>
                  <a:lnTo>
                    <a:pt x="264" y="285"/>
                  </a:lnTo>
                  <a:lnTo>
                    <a:pt x="264" y="285"/>
                  </a:lnTo>
                  <a:lnTo>
                    <a:pt x="264" y="285"/>
                  </a:lnTo>
                  <a:lnTo>
                    <a:pt x="264" y="285"/>
                  </a:lnTo>
                  <a:lnTo>
                    <a:pt x="264" y="285"/>
                  </a:lnTo>
                  <a:lnTo>
                    <a:pt x="264" y="285"/>
                  </a:lnTo>
                  <a:lnTo>
                    <a:pt x="264" y="285"/>
                  </a:lnTo>
                  <a:lnTo>
                    <a:pt x="264" y="285"/>
                  </a:lnTo>
                  <a:lnTo>
                    <a:pt x="264" y="285"/>
                  </a:lnTo>
                  <a:lnTo>
                    <a:pt x="264" y="283"/>
                  </a:lnTo>
                  <a:lnTo>
                    <a:pt x="264" y="283"/>
                  </a:lnTo>
                  <a:lnTo>
                    <a:pt x="264" y="283"/>
                  </a:lnTo>
                  <a:lnTo>
                    <a:pt x="264" y="283"/>
                  </a:lnTo>
                  <a:lnTo>
                    <a:pt x="264" y="283"/>
                  </a:lnTo>
                  <a:lnTo>
                    <a:pt x="264" y="283"/>
                  </a:lnTo>
                  <a:lnTo>
                    <a:pt x="264" y="283"/>
                  </a:lnTo>
                  <a:lnTo>
                    <a:pt x="262" y="283"/>
                  </a:lnTo>
                  <a:lnTo>
                    <a:pt x="262" y="283"/>
                  </a:lnTo>
                  <a:lnTo>
                    <a:pt x="262" y="283"/>
                  </a:lnTo>
                  <a:lnTo>
                    <a:pt x="262" y="283"/>
                  </a:lnTo>
                  <a:lnTo>
                    <a:pt x="262" y="283"/>
                  </a:lnTo>
                  <a:lnTo>
                    <a:pt x="262" y="283"/>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0" y="281"/>
                  </a:lnTo>
                  <a:lnTo>
                    <a:pt x="260" y="281"/>
                  </a:lnTo>
                  <a:lnTo>
                    <a:pt x="260" y="281"/>
                  </a:lnTo>
                  <a:lnTo>
                    <a:pt x="260" y="281"/>
                  </a:lnTo>
                  <a:lnTo>
                    <a:pt x="260" y="281"/>
                  </a:lnTo>
                  <a:lnTo>
                    <a:pt x="260" y="281"/>
                  </a:lnTo>
                  <a:lnTo>
                    <a:pt x="262" y="278"/>
                  </a:lnTo>
                  <a:close/>
                  <a:moveTo>
                    <a:pt x="371" y="330"/>
                  </a:moveTo>
                  <a:lnTo>
                    <a:pt x="363" y="352"/>
                  </a:lnTo>
                  <a:lnTo>
                    <a:pt x="358" y="352"/>
                  </a:lnTo>
                  <a:lnTo>
                    <a:pt x="358" y="352"/>
                  </a:lnTo>
                  <a:lnTo>
                    <a:pt x="360" y="350"/>
                  </a:lnTo>
                  <a:lnTo>
                    <a:pt x="360" y="350"/>
                  </a:lnTo>
                  <a:lnTo>
                    <a:pt x="360" y="350"/>
                  </a:lnTo>
                  <a:lnTo>
                    <a:pt x="360" y="348"/>
                  </a:lnTo>
                  <a:lnTo>
                    <a:pt x="360" y="348"/>
                  </a:lnTo>
                  <a:lnTo>
                    <a:pt x="360" y="348"/>
                  </a:lnTo>
                  <a:lnTo>
                    <a:pt x="360" y="346"/>
                  </a:lnTo>
                  <a:lnTo>
                    <a:pt x="360" y="346"/>
                  </a:lnTo>
                  <a:lnTo>
                    <a:pt x="360" y="346"/>
                  </a:lnTo>
                  <a:lnTo>
                    <a:pt x="360" y="345"/>
                  </a:lnTo>
                  <a:lnTo>
                    <a:pt x="360" y="345"/>
                  </a:lnTo>
                  <a:lnTo>
                    <a:pt x="360" y="345"/>
                  </a:lnTo>
                  <a:lnTo>
                    <a:pt x="360" y="345"/>
                  </a:lnTo>
                  <a:lnTo>
                    <a:pt x="360" y="343"/>
                  </a:lnTo>
                  <a:lnTo>
                    <a:pt x="360" y="343"/>
                  </a:lnTo>
                  <a:lnTo>
                    <a:pt x="358" y="343"/>
                  </a:lnTo>
                  <a:lnTo>
                    <a:pt x="358" y="341"/>
                  </a:lnTo>
                  <a:lnTo>
                    <a:pt x="358" y="341"/>
                  </a:lnTo>
                  <a:lnTo>
                    <a:pt x="358" y="341"/>
                  </a:lnTo>
                  <a:lnTo>
                    <a:pt x="358" y="341"/>
                  </a:lnTo>
                  <a:lnTo>
                    <a:pt x="358" y="339"/>
                  </a:lnTo>
                  <a:lnTo>
                    <a:pt x="358" y="339"/>
                  </a:lnTo>
                  <a:lnTo>
                    <a:pt x="358" y="339"/>
                  </a:lnTo>
                  <a:lnTo>
                    <a:pt x="358" y="339"/>
                  </a:lnTo>
                  <a:lnTo>
                    <a:pt x="358" y="337"/>
                  </a:lnTo>
                  <a:lnTo>
                    <a:pt x="358" y="337"/>
                  </a:lnTo>
                  <a:lnTo>
                    <a:pt x="358" y="337"/>
                  </a:lnTo>
                  <a:lnTo>
                    <a:pt x="358" y="337"/>
                  </a:lnTo>
                  <a:lnTo>
                    <a:pt x="358" y="336"/>
                  </a:lnTo>
                  <a:lnTo>
                    <a:pt x="356" y="336"/>
                  </a:lnTo>
                  <a:lnTo>
                    <a:pt x="356" y="336"/>
                  </a:lnTo>
                  <a:lnTo>
                    <a:pt x="356" y="336"/>
                  </a:lnTo>
                  <a:lnTo>
                    <a:pt x="356" y="334"/>
                  </a:lnTo>
                  <a:lnTo>
                    <a:pt x="356" y="334"/>
                  </a:lnTo>
                  <a:lnTo>
                    <a:pt x="356" y="334"/>
                  </a:lnTo>
                  <a:lnTo>
                    <a:pt x="356" y="334"/>
                  </a:lnTo>
                  <a:lnTo>
                    <a:pt x="356" y="334"/>
                  </a:lnTo>
                  <a:lnTo>
                    <a:pt x="354" y="332"/>
                  </a:lnTo>
                  <a:lnTo>
                    <a:pt x="354" y="332"/>
                  </a:lnTo>
                  <a:lnTo>
                    <a:pt x="354" y="332"/>
                  </a:lnTo>
                  <a:lnTo>
                    <a:pt x="354" y="332"/>
                  </a:lnTo>
                  <a:lnTo>
                    <a:pt x="354" y="332"/>
                  </a:lnTo>
                  <a:lnTo>
                    <a:pt x="354" y="330"/>
                  </a:lnTo>
                  <a:lnTo>
                    <a:pt x="352" y="330"/>
                  </a:lnTo>
                  <a:lnTo>
                    <a:pt x="352" y="330"/>
                  </a:lnTo>
                  <a:lnTo>
                    <a:pt x="352" y="330"/>
                  </a:lnTo>
                  <a:lnTo>
                    <a:pt x="352" y="330"/>
                  </a:lnTo>
                  <a:lnTo>
                    <a:pt x="352" y="330"/>
                  </a:lnTo>
                  <a:lnTo>
                    <a:pt x="352" y="328"/>
                  </a:lnTo>
                  <a:lnTo>
                    <a:pt x="351" y="328"/>
                  </a:lnTo>
                  <a:lnTo>
                    <a:pt x="351" y="328"/>
                  </a:lnTo>
                  <a:lnTo>
                    <a:pt x="351" y="328"/>
                  </a:lnTo>
                  <a:lnTo>
                    <a:pt x="351" y="328"/>
                  </a:lnTo>
                  <a:lnTo>
                    <a:pt x="349" y="328"/>
                  </a:lnTo>
                  <a:lnTo>
                    <a:pt x="349" y="328"/>
                  </a:lnTo>
                  <a:lnTo>
                    <a:pt x="349" y="327"/>
                  </a:lnTo>
                  <a:lnTo>
                    <a:pt x="349" y="327"/>
                  </a:lnTo>
                  <a:lnTo>
                    <a:pt x="349" y="327"/>
                  </a:lnTo>
                  <a:lnTo>
                    <a:pt x="347" y="327"/>
                  </a:lnTo>
                  <a:lnTo>
                    <a:pt x="347" y="327"/>
                  </a:lnTo>
                  <a:lnTo>
                    <a:pt x="347" y="327"/>
                  </a:lnTo>
                  <a:lnTo>
                    <a:pt x="347" y="327"/>
                  </a:lnTo>
                  <a:lnTo>
                    <a:pt x="345" y="327"/>
                  </a:lnTo>
                  <a:lnTo>
                    <a:pt x="345" y="325"/>
                  </a:lnTo>
                  <a:lnTo>
                    <a:pt x="345" y="325"/>
                  </a:lnTo>
                  <a:lnTo>
                    <a:pt x="345" y="325"/>
                  </a:lnTo>
                  <a:lnTo>
                    <a:pt x="345" y="325"/>
                  </a:lnTo>
                  <a:lnTo>
                    <a:pt x="343" y="325"/>
                  </a:lnTo>
                  <a:lnTo>
                    <a:pt x="343" y="325"/>
                  </a:lnTo>
                  <a:lnTo>
                    <a:pt x="343" y="325"/>
                  </a:lnTo>
                  <a:lnTo>
                    <a:pt x="343" y="325"/>
                  </a:lnTo>
                  <a:lnTo>
                    <a:pt x="343" y="325"/>
                  </a:lnTo>
                  <a:lnTo>
                    <a:pt x="342" y="325"/>
                  </a:lnTo>
                  <a:lnTo>
                    <a:pt x="342" y="325"/>
                  </a:lnTo>
                  <a:lnTo>
                    <a:pt x="342" y="325"/>
                  </a:lnTo>
                  <a:lnTo>
                    <a:pt x="342" y="325"/>
                  </a:lnTo>
                  <a:lnTo>
                    <a:pt x="342" y="325"/>
                  </a:lnTo>
                  <a:lnTo>
                    <a:pt x="342" y="325"/>
                  </a:lnTo>
                  <a:lnTo>
                    <a:pt x="342" y="325"/>
                  </a:lnTo>
                  <a:lnTo>
                    <a:pt x="342" y="325"/>
                  </a:lnTo>
                  <a:lnTo>
                    <a:pt x="342" y="325"/>
                  </a:lnTo>
                  <a:lnTo>
                    <a:pt x="342"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8"/>
                  </a:lnTo>
                  <a:lnTo>
                    <a:pt x="336" y="328"/>
                  </a:lnTo>
                  <a:lnTo>
                    <a:pt x="336" y="328"/>
                  </a:lnTo>
                  <a:lnTo>
                    <a:pt x="336" y="328"/>
                  </a:lnTo>
                  <a:lnTo>
                    <a:pt x="329" y="345"/>
                  </a:lnTo>
                  <a:lnTo>
                    <a:pt x="329" y="345"/>
                  </a:lnTo>
                  <a:lnTo>
                    <a:pt x="329" y="345"/>
                  </a:lnTo>
                  <a:lnTo>
                    <a:pt x="329" y="345"/>
                  </a:lnTo>
                  <a:lnTo>
                    <a:pt x="331" y="346"/>
                  </a:lnTo>
                  <a:lnTo>
                    <a:pt x="331" y="346"/>
                  </a:lnTo>
                  <a:lnTo>
                    <a:pt x="331" y="346"/>
                  </a:lnTo>
                  <a:lnTo>
                    <a:pt x="331" y="346"/>
                  </a:lnTo>
                  <a:lnTo>
                    <a:pt x="331" y="346"/>
                  </a:lnTo>
                  <a:lnTo>
                    <a:pt x="333" y="346"/>
                  </a:lnTo>
                  <a:lnTo>
                    <a:pt x="333" y="346"/>
                  </a:lnTo>
                  <a:lnTo>
                    <a:pt x="333" y="346"/>
                  </a:lnTo>
                  <a:lnTo>
                    <a:pt x="333" y="346"/>
                  </a:lnTo>
                  <a:lnTo>
                    <a:pt x="333" y="346"/>
                  </a:lnTo>
                  <a:lnTo>
                    <a:pt x="333" y="346"/>
                  </a:lnTo>
                  <a:lnTo>
                    <a:pt x="334" y="346"/>
                  </a:lnTo>
                  <a:lnTo>
                    <a:pt x="334" y="346"/>
                  </a:lnTo>
                  <a:lnTo>
                    <a:pt x="334" y="346"/>
                  </a:lnTo>
                  <a:lnTo>
                    <a:pt x="334" y="346"/>
                  </a:lnTo>
                  <a:lnTo>
                    <a:pt x="334" y="346"/>
                  </a:lnTo>
                  <a:lnTo>
                    <a:pt x="334" y="346"/>
                  </a:lnTo>
                  <a:lnTo>
                    <a:pt x="336" y="346"/>
                  </a:lnTo>
                  <a:lnTo>
                    <a:pt x="336" y="346"/>
                  </a:lnTo>
                  <a:lnTo>
                    <a:pt x="336" y="346"/>
                  </a:lnTo>
                  <a:lnTo>
                    <a:pt x="336" y="346"/>
                  </a:lnTo>
                  <a:lnTo>
                    <a:pt x="336" y="346"/>
                  </a:lnTo>
                  <a:lnTo>
                    <a:pt x="336" y="346"/>
                  </a:lnTo>
                  <a:lnTo>
                    <a:pt x="338" y="346"/>
                  </a:lnTo>
                  <a:lnTo>
                    <a:pt x="338" y="346"/>
                  </a:lnTo>
                  <a:lnTo>
                    <a:pt x="338" y="346"/>
                  </a:lnTo>
                  <a:lnTo>
                    <a:pt x="338" y="346"/>
                  </a:lnTo>
                  <a:lnTo>
                    <a:pt x="338" y="346"/>
                  </a:lnTo>
                  <a:lnTo>
                    <a:pt x="338" y="346"/>
                  </a:lnTo>
                  <a:lnTo>
                    <a:pt x="340" y="346"/>
                  </a:lnTo>
                  <a:lnTo>
                    <a:pt x="340" y="346"/>
                  </a:lnTo>
                  <a:lnTo>
                    <a:pt x="340" y="346"/>
                  </a:lnTo>
                  <a:lnTo>
                    <a:pt x="340" y="346"/>
                  </a:lnTo>
                  <a:lnTo>
                    <a:pt x="340" y="346"/>
                  </a:lnTo>
                  <a:lnTo>
                    <a:pt x="340" y="346"/>
                  </a:lnTo>
                  <a:lnTo>
                    <a:pt x="340" y="346"/>
                  </a:lnTo>
                  <a:lnTo>
                    <a:pt x="342" y="346"/>
                  </a:lnTo>
                  <a:lnTo>
                    <a:pt x="342" y="346"/>
                  </a:lnTo>
                  <a:lnTo>
                    <a:pt x="342" y="346"/>
                  </a:lnTo>
                  <a:lnTo>
                    <a:pt x="342" y="346"/>
                  </a:lnTo>
                  <a:lnTo>
                    <a:pt x="342" y="345"/>
                  </a:lnTo>
                  <a:lnTo>
                    <a:pt x="342" y="345"/>
                  </a:lnTo>
                  <a:lnTo>
                    <a:pt x="342" y="345"/>
                  </a:lnTo>
                  <a:lnTo>
                    <a:pt x="343" y="345"/>
                  </a:lnTo>
                  <a:lnTo>
                    <a:pt x="343" y="345"/>
                  </a:lnTo>
                  <a:lnTo>
                    <a:pt x="343" y="345"/>
                  </a:lnTo>
                  <a:lnTo>
                    <a:pt x="343" y="345"/>
                  </a:lnTo>
                  <a:lnTo>
                    <a:pt x="343" y="345"/>
                  </a:lnTo>
                  <a:lnTo>
                    <a:pt x="343" y="345"/>
                  </a:lnTo>
                  <a:lnTo>
                    <a:pt x="343" y="343"/>
                  </a:lnTo>
                  <a:lnTo>
                    <a:pt x="345" y="343"/>
                  </a:lnTo>
                  <a:lnTo>
                    <a:pt x="345" y="343"/>
                  </a:lnTo>
                  <a:lnTo>
                    <a:pt x="345" y="343"/>
                  </a:lnTo>
                  <a:lnTo>
                    <a:pt x="345" y="343"/>
                  </a:lnTo>
                  <a:lnTo>
                    <a:pt x="345" y="343"/>
                  </a:lnTo>
                  <a:lnTo>
                    <a:pt x="345" y="343"/>
                  </a:lnTo>
                  <a:lnTo>
                    <a:pt x="345" y="341"/>
                  </a:lnTo>
                  <a:lnTo>
                    <a:pt x="345" y="341"/>
                  </a:lnTo>
                  <a:lnTo>
                    <a:pt x="347" y="341"/>
                  </a:lnTo>
                  <a:lnTo>
                    <a:pt x="347" y="341"/>
                  </a:lnTo>
                  <a:lnTo>
                    <a:pt x="347" y="341"/>
                  </a:lnTo>
                  <a:lnTo>
                    <a:pt x="347" y="341"/>
                  </a:lnTo>
                  <a:lnTo>
                    <a:pt x="351" y="341"/>
                  </a:lnTo>
                  <a:lnTo>
                    <a:pt x="340" y="366"/>
                  </a:lnTo>
                  <a:lnTo>
                    <a:pt x="338" y="365"/>
                  </a:lnTo>
                  <a:lnTo>
                    <a:pt x="338" y="365"/>
                  </a:lnTo>
                  <a:lnTo>
                    <a:pt x="338" y="365"/>
                  </a:lnTo>
                  <a:lnTo>
                    <a:pt x="338" y="365"/>
                  </a:lnTo>
                  <a:lnTo>
                    <a:pt x="338" y="363"/>
                  </a:lnTo>
                  <a:lnTo>
                    <a:pt x="338" y="363"/>
                  </a:lnTo>
                  <a:lnTo>
                    <a:pt x="338" y="363"/>
                  </a:lnTo>
                  <a:lnTo>
                    <a:pt x="338" y="363"/>
                  </a:lnTo>
                  <a:lnTo>
                    <a:pt x="338" y="363"/>
                  </a:lnTo>
                  <a:lnTo>
                    <a:pt x="338" y="361"/>
                  </a:lnTo>
                  <a:lnTo>
                    <a:pt x="338" y="361"/>
                  </a:lnTo>
                  <a:lnTo>
                    <a:pt x="338" y="361"/>
                  </a:lnTo>
                  <a:lnTo>
                    <a:pt x="338" y="361"/>
                  </a:lnTo>
                  <a:lnTo>
                    <a:pt x="338" y="361"/>
                  </a:lnTo>
                  <a:lnTo>
                    <a:pt x="338" y="361"/>
                  </a:lnTo>
                  <a:lnTo>
                    <a:pt x="338" y="359"/>
                  </a:lnTo>
                  <a:lnTo>
                    <a:pt x="338" y="359"/>
                  </a:lnTo>
                  <a:lnTo>
                    <a:pt x="338" y="359"/>
                  </a:lnTo>
                  <a:lnTo>
                    <a:pt x="338" y="359"/>
                  </a:lnTo>
                  <a:lnTo>
                    <a:pt x="338" y="359"/>
                  </a:lnTo>
                  <a:lnTo>
                    <a:pt x="338" y="357"/>
                  </a:lnTo>
                  <a:lnTo>
                    <a:pt x="338" y="357"/>
                  </a:lnTo>
                  <a:lnTo>
                    <a:pt x="336" y="357"/>
                  </a:lnTo>
                  <a:lnTo>
                    <a:pt x="336" y="357"/>
                  </a:lnTo>
                  <a:lnTo>
                    <a:pt x="336" y="357"/>
                  </a:lnTo>
                  <a:lnTo>
                    <a:pt x="336" y="357"/>
                  </a:lnTo>
                  <a:lnTo>
                    <a:pt x="336" y="357"/>
                  </a:lnTo>
                  <a:lnTo>
                    <a:pt x="336" y="356"/>
                  </a:lnTo>
                  <a:lnTo>
                    <a:pt x="336" y="356"/>
                  </a:lnTo>
                  <a:lnTo>
                    <a:pt x="336" y="356"/>
                  </a:lnTo>
                  <a:lnTo>
                    <a:pt x="336" y="356"/>
                  </a:lnTo>
                  <a:lnTo>
                    <a:pt x="336" y="356"/>
                  </a:lnTo>
                  <a:lnTo>
                    <a:pt x="336" y="356"/>
                  </a:lnTo>
                  <a:lnTo>
                    <a:pt x="336" y="356"/>
                  </a:lnTo>
                  <a:lnTo>
                    <a:pt x="336" y="354"/>
                  </a:lnTo>
                  <a:lnTo>
                    <a:pt x="336" y="354"/>
                  </a:lnTo>
                  <a:lnTo>
                    <a:pt x="336" y="354"/>
                  </a:lnTo>
                  <a:lnTo>
                    <a:pt x="334" y="354"/>
                  </a:lnTo>
                  <a:lnTo>
                    <a:pt x="334" y="354"/>
                  </a:lnTo>
                  <a:lnTo>
                    <a:pt x="334" y="354"/>
                  </a:lnTo>
                  <a:lnTo>
                    <a:pt x="334" y="354"/>
                  </a:lnTo>
                  <a:lnTo>
                    <a:pt x="334" y="352"/>
                  </a:lnTo>
                  <a:lnTo>
                    <a:pt x="334" y="352"/>
                  </a:lnTo>
                  <a:lnTo>
                    <a:pt x="334" y="352"/>
                  </a:lnTo>
                  <a:lnTo>
                    <a:pt x="334" y="352"/>
                  </a:lnTo>
                  <a:lnTo>
                    <a:pt x="334" y="352"/>
                  </a:lnTo>
                  <a:lnTo>
                    <a:pt x="333" y="352"/>
                  </a:lnTo>
                  <a:lnTo>
                    <a:pt x="333" y="352"/>
                  </a:lnTo>
                  <a:lnTo>
                    <a:pt x="333" y="352"/>
                  </a:lnTo>
                  <a:lnTo>
                    <a:pt x="333" y="352"/>
                  </a:lnTo>
                  <a:lnTo>
                    <a:pt x="333" y="352"/>
                  </a:lnTo>
                  <a:lnTo>
                    <a:pt x="333" y="350"/>
                  </a:lnTo>
                  <a:lnTo>
                    <a:pt x="333" y="350"/>
                  </a:lnTo>
                  <a:lnTo>
                    <a:pt x="331" y="350"/>
                  </a:lnTo>
                  <a:lnTo>
                    <a:pt x="331" y="350"/>
                  </a:lnTo>
                  <a:lnTo>
                    <a:pt x="331" y="350"/>
                  </a:lnTo>
                  <a:lnTo>
                    <a:pt x="331" y="350"/>
                  </a:lnTo>
                  <a:lnTo>
                    <a:pt x="331" y="350"/>
                  </a:lnTo>
                  <a:lnTo>
                    <a:pt x="331" y="350"/>
                  </a:lnTo>
                  <a:lnTo>
                    <a:pt x="329" y="350"/>
                  </a:lnTo>
                  <a:lnTo>
                    <a:pt x="329" y="350"/>
                  </a:lnTo>
                  <a:lnTo>
                    <a:pt x="329" y="350"/>
                  </a:lnTo>
                  <a:lnTo>
                    <a:pt x="329" y="350"/>
                  </a:lnTo>
                  <a:lnTo>
                    <a:pt x="329" y="348"/>
                  </a:lnTo>
                  <a:lnTo>
                    <a:pt x="327" y="348"/>
                  </a:lnTo>
                  <a:lnTo>
                    <a:pt x="327" y="348"/>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5"/>
                  </a:lnTo>
                  <a:lnTo>
                    <a:pt x="320" y="375"/>
                  </a:lnTo>
                  <a:lnTo>
                    <a:pt x="320" y="375"/>
                  </a:lnTo>
                  <a:lnTo>
                    <a:pt x="320" y="375"/>
                  </a:lnTo>
                  <a:lnTo>
                    <a:pt x="320" y="375"/>
                  </a:lnTo>
                  <a:lnTo>
                    <a:pt x="320" y="375"/>
                  </a:lnTo>
                  <a:lnTo>
                    <a:pt x="320" y="375"/>
                  </a:lnTo>
                  <a:lnTo>
                    <a:pt x="322" y="375"/>
                  </a:lnTo>
                  <a:lnTo>
                    <a:pt x="322" y="375"/>
                  </a:lnTo>
                  <a:lnTo>
                    <a:pt x="322" y="375"/>
                  </a:lnTo>
                  <a:lnTo>
                    <a:pt x="322" y="375"/>
                  </a:lnTo>
                  <a:lnTo>
                    <a:pt x="322" y="375"/>
                  </a:lnTo>
                  <a:lnTo>
                    <a:pt x="322" y="375"/>
                  </a:lnTo>
                  <a:lnTo>
                    <a:pt x="322" y="375"/>
                  </a:lnTo>
                  <a:lnTo>
                    <a:pt x="322" y="377"/>
                  </a:lnTo>
                  <a:lnTo>
                    <a:pt x="322" y="377"/>
                  </a:lnTo>
                  <a:lnTo>
                    <a:pt x="324" y="377"/>
                  </a:lnTo>
                  <a:lnTo>
                    <a:pt x="324" y="377"/>
                  </a:lnTo>
                  <a:lnTo>
                    <a:pt x="324" y="377"/>
                  </a:lnTo>
                  <a:lnTo>
                    <a:pt x="324" y="377"/>
                  </a:lnTo>
                  <a:lnTo>
                    <a:pt x="325" y="377"/>
                  </a:lnTo>
                  <a:lnTo>
                    <a:pt x="325" y="377"/>
                  </a:lnTo>
                  <a:lnTo>
                    <a:pt x="325" y="377"/>
                  </a:lnTo>
                  <a:lnTo>
                    <a:pt x="325" y="377"/>
                  </a:lnTo>
                  <a:lnTo>
                    <a:pt x="325" y="377"/>
                  </a:lnTo>
                  <a:lnTo>
                    <a:pt x="327" y="379"/>
                  </a:lnTo>
                  <a:lnTo>
                    <a:pt x="327" y="379"/>
                  </a:lnTo>
                  <a:lnTo>
                    <a:pt x="327" y="379"/>
                  </a:lnTo>
                  <a:lnTo>
                    <a:pt x="329" y="379"/>
                  </a:lnTo>
                  <a:lnTo>
                    <a:pt x="329" y="379"/>
                  </a:lnTo>
                  <a:lnTo>
                    <a:pt x="329" y="379"/>
                  </a:lnTo>
                  <a:lnTo>
                    <a:pt x="329" y="379"/>
                  </a:lnTo>
                  <a:lnTo>
                    <a:pt x="331" y="379"/>
                  </a:lnTo>
                  <a:lnTo>
                    <a:pt x="331" y="379"/>
                  </a:lnTo>
                  <a:lnTo>
                    <a:pt x="331" y="379"/>
                  </a:lnTo>
                  <a:lnTo>
                    <a:pt x="333" y="379"/>
                  </a:lnTo>
                  <a:lnTo>
                    <a:pt x="333" y="379"/>
                  </a:lnTo>
                  <a:lnTo>
                    <a:pt x="333" y="379"/>
                  </a:lnTo>
                  <a:lnTo>
                    <a:pt x="333" y="379"/>
                  </a:lnTo>
                  <a:lnTo>
                    <a:pt x="334" y="379"/>
                  </a:lnTo>
                  <a:lnTo>
                    <a:pt x="334" y="379"/>
                  </a:lnTo>
                  <a:lnTo>
                    <a:pt x="334" y="379"/>
                  </a:lnTo>
                  <a:lnTo>
                    <a:pt x="336" y="379"/>
                  </a:lnTo>
                  <a:lnTo>
                    <a:pt x="336" y="379"/>
                  </a:lnTo>
                  <a:lnTo>
                    <a:pt x="336" y="379"/>
                  </a:lnTo>
                  <a:lnTo>
                    <a:pt x="336" y="379"/>
                  </a:lnTo>
                  <a:lnTo>
                    <a:pt x="338" y="379"/>
                  </a:lnTo>
                  <a:lnTo>
                    <a:pt x="338" y="379"/>
                  </a:lnTo>
                  <a:lnTo>
                    <a:pt x="338" y="379"/>
                  </a:lnTo>
                  <a:lnTo>
                    <a:pt x="338" y="379"/>
                  </a:lnTo>
                  <a:lnTo>
                    <a:pt x="340" y="379"/>
                  </a:lnTo>
                  <a:lnTo>
                    <a:pt x="340" y="379"/>
                  </a:lnTo>
                  <a:lnTo>
                    <a:pt x="340" y="379"/>
                  </a:lnTo>
                  <a:lnTo>
                    <a:pt x="340" y="379"/>
                  </a:lnTo>
                  <a:lnTo>
                    <a:pt x="342" y="377"/>
                  </a:lnTo>
                  <a:lnTo>
                    <a:pt x="342" y="377"/>
                  </a:lnTo>
                  <a:lnTo>
                    <a:pt x="342" y="377"/>
                  </a:lnTo>
                  <a:lnTo>
                    <a:pt x="342" y="377"/>
                  </a:lnTo>
                  <a:lnTo>
                    <a:pt x="343" y="377"/>
                  </a:lnTo>
                  <a:lnTo>
                    <a:pt x="343" y="377"/>
                  </a:lnTo>
                  <a:lnTo>
                    <a:pt x="343" y="377"/>
                  </a:lnTo>
                  <a:lnTo>
                    <a:pt x="343" y="377"/>
                  </a:lnTo>
                  <a:lnTo>
                    <a:pt x="345" y="375"/>
                  </a:lnTo>
                  <a:lnTo>
                    <a:pt x="345" y="375"/>
                  </a:lnTo>
                  <a:lnTo>
                    <a:pt x="345" y="375"/>
                  </a:lnTo>
                  <a:lnTo>
                    <a:pt x="345" y="375"/>
                  </a:lnTo>
                  <a:lnTo>
                    <a:pt x="347" y="375"/>
                  </a:lnTo>
                  <a:lnTo>
                    <a:pt x="347" y="375"/>
                  </a:lnTo>
                  <a:lnTo>
                    <a:pt x="347" y="374"/>
                  </a:lnTo>
                  <a:lnTo>
                    <a:pt x="347" y="374"/>
                  </a:lnTo>
                  <a:lnTo>
                    <a:pt x="349" y="374"/>
                  </a:lnTo>
                  <a:lnTo>
                    <a:pt x="349" y="374"/>
                  </a:lnTo>
                  <a:lnTo>
                    <a:pt x="349" y="374"/>
                  </a:lnTo>
                  <a:lnTo>
                    <a:pt x="349" y="374"/>
                  </a:lnTo>
                  <a:lnTo>
                    <a:pt x="349" y="372"/>
                  </a:lnTo>
                  <a:lnTo>
                    <a:pt x="351" y="372"/>
                  </a:lnTo>
                  <a:lnTo>
                    <a:pt x="351" y="372"/>
                  </a:lnTo>
                  <a:lnTo>
                    <a:pt x="351" y="372"/>
                  </a:lnTo>
                  <a:lnTo>
                    <a:pt x="351" y="370"/>
                  </a:lnTo>
                  <a:lnTo>
                    <a:pt x="352" y="370"/>
                  </a:lnTo>
                  <a:lnTo>
                    <a:pt x="352" y="370"/>
                  </a:lnTo>
                  <a:lnTo>
                    <a:pt x="352" y="370"/>
                  </a:lnTo>
                  <a:lnTo>
                    <a:pt x="352" y="368"/>
                  </a:lnTo>
                  <a:lnTo>
                    <a:pt x="352" y="368"/>
                  </a:lnTo>
                  <a:lnTo>
                    <a:pt x="354" y="368"/>
                  </a:lnTo>
                  <a:lnTo>
                    <a:pt x="354" y="368"/>
                  </a:lnTo>
                  <a:lnTo>
                    <a:pt x="358" y="368"/>
                  </a:lnTo>
                  <a:lnTo>
                    <a:pt x="347" y="392"/>
                  </a:lnTo>
                  <a:lnTo>
                    <a:pt x="293" y="370"/>
                  </a:lnTo>
                  <a:lnTo>
                    <a:pt x="295" y="366"/>
                  </a:lnTo>
                  <a:lnTo>
                    <a:pt x="295" y="366"/>
                  </a:lnTo>
                  <a:lnTo>
                    <a:pt x="295" y="366"/>
                  </a:lnTo>
                  <a:lnTo>
                    <a:pt x="295" y="366"/>
                  </a:lnTo>
                  <a:lnTo>
                    <a:pt x="297" y="366"/>
                  </a:lnTo>
                  <a:lnTo>
                    <a:pt x="297" y="366"/>
                  </a:lnTo>
                  <a:lnTo>
                    <a:pt x="297" y="366"/>
                  </a:lnTo>
                  <a:lnTo>
                    <a:pt x="297" y="366"/>
                  </a:lnTo>
                  <a:lnTo>
                    <a:pt x="297" y="366"/>
                  </a:lnTo>
                  <a:lnTo>
                    <a:pt x="297" y="366"/>
                  </a:lnTo>
                  <a:lnTo>
                    <a:pt x="298" y="366"/>
                  </a:lnTo>
                  <a:lnTo>
                    <a:pt x="298" y="368"/>
                  </a:lnTo>
                  <a:lnTo>
                    <a:pt x="298" y="368"/>
                  </a:lnTo>
                  <a:lnTo>
                    <a:pt x="298" y="368"/>
                  </a:lnTo>
                  <a:lnTo>
                    <a:pt x="298" y="368"/>
                  </a:lnTo>
                  <a:lnTo>
                    <a:pt x="298" y="368"/>
                  </a:lnTo>
                  <a:lnTo>
                    <a:pt x="298" y="368"/>
                  </a:lnTo>
                  <a:lnTo>
                    <a:pt x="298" y="368"/>
                  </a:lnTo>
                  <a:lnTo>
                    <a:pt x="300" y="368"/>
                  </a:lnTo>
                  <a:lnTo>
                    <a:pt x="300" y="368"/>
                  </a:lnTo>
                  <a:lnTo>
                    <a:pt x="300" y="368"/>
                  </a:lnTo>
                  <a:lnTo>
                    <a:pt x="300" y="368"/>
                  </a:lnTo>
                  <a:lnTo>
                    <a:pt x="300" y="368"/>
                  </a:lnTo>
                  <a:lnTo>
                    <a:pt x="300" y="368"/>
                  </a:lnTo>
                  <a:lnTo>
                    <a:pt x="300" y="368"/>
                  </a:lnTo>
                  <a:lnTo>
                    <a:pt x="300" y="368"/>
                  </a:lnTo>
                  <a:lnTo>
                    <a:pt x="302" y="368"/>
                  </a:lnTo>
                  <a:lnTo>
                    <a:pt x="302" y="368"/>
                  </a:lnTo>
                  <a:lnTo>
                    <a:pt x="302" y="368"/>
                  </a:lnTo>
                  <a:lnTo>
                    <a:pt x="302" y="368"/>
                  </a:lnTo>
                  <a:lnTo>
                    <a:pt x="302" y="368"/>
                  </a:lnTo>
                  <a:lnTo>
                    <a:pt x="302" y="366"/>
                  </a:lnTo>
                  <a:lnTo>
                    <a:pt x="302" y="366"/>
                  </a:lnTo>
                  <a:lnTo>
                    <a:pt x="302" y="366"/>
                  </a:lnTo>
                  <a:lnTo>
                    <a:pt x="302" y="366"/>
                  </a:lnTo>
                  <a:lnTo>
                    <a:pt x="302" y="366"/>
                  </a:lnTo>
                  <a:lnTo>
                    <a:pt x="302" y="366"/>
                  </a:lnTo>
                  <a:lnTo>
                    <a:pt x="302"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5"/>
                  </a:lnTo>
                  <a:lnTo>
                    <a:pt x="304" y="365"/>
                  </a:lnTo>
                  <a:lnTo>
                    <a:pt x="304" y="365"/>
                  </a:lnTo>
                  <a:lnTo>
                    <a:pt x="304" y="365"/>
                  </a:lnTo>
                  <a:lnTo>
                    <a:pt x="304" y="365"/>
                  </a:lnTo>
                  <a:lnTo>
                    <a:pt x="304" y="365"/>
                  </a:lnTo>
                  <a:lnTo>
                    <a:pt x="304" y="365"/>
                  </a:lnTo>
                  <a:lnTo>
                    <a:pt x="306" y="365"/>
                  </a:lnTo>
                  <a:lnTo>
                    <a:pt x="306" y="365"/>
                  </a:lnTo>
                  <a:lnTo>
                    <a:pt x="306" y="365"/>
                  </a:lnTo>
                  <a:lnTo>
                    <a:pt x="306" y="365"/>
                  </a:lnTo>
                  <a:lnTo>
                    <a:pt x="306" y="363"/>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19"/>
                  </a:lnTo>
                  <a:lnTo>
                    <a:pt x="322" y="319"/>
                  </a:lnTo>
                  <a:lnTo>
                    <a:pt x="322" y="319"/>
                  </a:lnTo>
                  <a:lnTo>
                    <a:pt x="322" y="319"/>
                  </a:lnTo>
                  <a:lnTo>
                    <a:pt x="322" y="319"/>
                  </a:lnTo>
                  <a:lnTo>
                    <a:pt x="322" y="319"/>
                  </a:lnTo>
                  <a:lnTo>
                    <a:pt x="322" y="319"/>
                  </a:lnTo>
                  <a:lnTo>
                    <a:pt x="322" y="319"/>
                  </a:lnTo>
                  <a:lnTo>
                    <a:pt x="322" y="319"/>
                  </a:lnTo>
                  <a:lnTo>
                    <a:pt x="322" y="319"/>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6"/>
                  </a:lnTo>
                  <a:lnTo>
                    <a:pt x="322" y="316"/>
                  </a:lnTo>
                  <a:lnTo>
                    <a:pt x="322" y="316"/>
                  </a:lnTo>
                  <a:lnTo>
                    <a:pt x="322" y="316"/>
                  </a:lnTo>
                  <a:lnTo>
                    <a:pt x="320" y="316"/>
                  </a:lnTo>
                  <a:lnTo>
                    <a:pt x="320" y="316"/>
                  </a:lnTo>
                  <a:lnTo>
                    <a:pt x="320" y="316"/>
                  </a:lnTo>
                  <a:lnTo>
                    <a:pt x="320" y="316"/>
                  </a:lnTo>
                  <a:lnTo>
                    <a:pt x="320" y="316"/>
                  </a:lnTo>
                  <a:lnTo>
                    <a:pt x="320" y="316"/>
                  </a:lnTo>
                  <a:lnTo>
                    <a:pt x="320" y="316"/>
                  </a:lnTo>
                  <a:lnTo>
                    <a:pt x="320" y="316"/>
                  </a:lnTo>
                  <a:lnTo>
                    <a:pt x="320" y="316"/>
                  </a:lnTo>
                  <a:lnTo>
                    <a:pt x="320" y="314"/>
                  </a:lnTo>
                  <a:lnTo>
                    <a:pt x="320" y="314"/>
                  </a:lnTo>
                  <a:lnTo>
                    <a:pt x="318" y="314"/>
                  </a:lnTo>
                  <a:lnTo>
                    <a:pt x="318" y="314"/>
                  </a:lnTo>
                  <a:lnTo>
                    <a:pt x="318" y="314"/>
                  </a:lnTo>
                  <a:lnTo>
                    <a:pt x="318" y="314"/>
                  </a:lnTo>
                  <a:lnTo>
                    <a:pt x="318" y="314"/>
                  </a:lnTo>
                  <a:lnTo>
                    <a:pt x="318" y="314"/>
                  </a:lnTo>
                  <a:lnTo>
                    <a:pt x="318" y="314"/>
                  </a:lnTo>
                  <a:lnTo>
                    <a:pt x="316" y="314"/>
                  </a:lnTo>
                  <a:lnTo>
                    <a:pt x="316" y="314"/>
                  </a:lnTo>
                  <a:lnTo>
                    <a:pt x="316" y="312"/>
                  </a:lnTo>
                  <a:lnTo>
                    <a:pt x="315" y="312"/>
                  </a:lnTo>
                  <a:lnTo>
                    <a:pt x="316" y="308"/>
                  </a:lnTo>
                  <a:lnTo>
                    <a:pt x="371" y="330"/>
                  </a:lnTo>
                  <a:close/>
                  <a:moveTo>
                    <a:pt x="360" y="395"/>
                  </a:moveTo>
                  <a:lnTo>
                    <a:pt x="365" y="372"/>
                  </a:lnTo>
                  <a:lnTo>
                    <a:pt x="369" y="374"/>
                  </a:lnTo>
                  <a:lnTo>
                    <a:pt x="369" y="374"/>
                  </a:lnTo>
                  <a:lnTo>
                    <a:pt x="369" y="374"/>
                  </a:lnTo>
                  <a:lnTo>
                    <a:pt x="369" y="374"/>
                  </a:lnTo>
                  <a:lnTo>
                    <a:pt x="369" y="375"/>
                  </a:lnTo>
                  <a:lnTo>
                    <a:pt x="369" y="375"/>
                  </a:lnTo>
                  <a:lnTo>
                    <a:pt x="369" y="375"/>
                  </a:lnTo>
                  <a:lnTo>
                    <a:pt x="369" y="377"/>
                  </a:lnTo>
                  <a:lnTo>
                    <a:pt x="369" y="377"/>
                  </a:lnTo>
                  <a:lnTo>
                    <a:pt x="369" y="377"/>
                  </a:lnTo>
                  <a:lnTo>
                    <a:pt x="369" y="379"/>
                  </a:lnTo>
                  <a:lnTo>
                    <a:pt x="369" y="379"/>
                  </a:lnTo>
                  <a:lnTo>
                    <a:pt x="369" y="379"/>
                  </a:lnTo>
                  <a:lnTo>
                    <a:pt x="369" y="381"/>
                  </a:lnTo>
                  <a:lnTo>
                    <a:pt x="371" y="381"/>
                  </a:lnTo>
                  <a:lnTo>
                    <a:pt x="371" y="381"/>
                  </a:lnTo>
                  <a:lnTo>
                    <a:pt x="371" y="383"/>
                  </a:lnTo>
                  <a:lnTo>
                    <a:pt x="371" y="383"/>
                  </a:lnTo>
                  <a:lnTo>
                    <a:pt x="371" y="383"/>
                  </a:lnTo>
                  <a:lnTo>
                    <a:pt x="371" y="384"/>
                  </a:lnTo>
                  <a:lnTo>
                    <a:pt x="371" y="384"/>
                  </a:lnTo>
                  <a:lnTo>
                    <a:pt x="371" y="384"/>
                  </a:lnTo>
                  <a:lnTo>
                    <a:pt x="371" y="384"/>
                  </a:lnTo>
                  <a:lnTo>
                    <a:pt x="371" y="386"/>
                  </a:lnTo>
                  <a:lnTo>
                    <a:pt x="371" y="386"/>
                  </a:lnTo>
                  <a:lnTo>
                    <a:pt x="371" y="386"/>
                  </a:lnTo>
                  <a:lnTo>
                    <a:pt x="371" y="388"/>
                  </a:lnTo>
                  <a:lnTo>
                    <a:pt x="372" y="388"/>
                  </a:lnTo>
                  <a:lnTo>
                    <a:pt x="372" y="388"/>
                  </a:lnTo>
                  <a:lnTo>
                    <a:pt x="372" y="388"/>
                  </a:lnTo>
                  <a:lnTo>
                    <a:pt x="372" y="390"/>
                  </a:lnTo>
                  <a:lnTo>
                    <a:pt x="372" y="390"/>
                  </a:lnTo>
                  <a:lnTo>
                    <a:pt x="372" y="390"/>
                  </a:lnTo>
                  <a:lnTo>
                    <a:pt x="372" y="390"/>
                  </a:lnTo>
                  <a:lnTo>
                    <a:pt x="372" y="390"/>
                  </a:lnTo>
                  <a:lnTo>
                    <a:pt x="374" y="392"/>
                  </a:lnTo>
                  <a:lnTo>
                    <a:pt x="374" y="392"/>
                  </a:lnTo>
                  <a:lnTo>
                    <a:pt x="374" y="392"/>
                  </a:lnTo>
                  <a:lnTo>
                    <a:pt x="374" y="392"/>
                  </a:lnTo>
                  <a:lnTo>
                    <a:pt x="374" y="394"/>
                  </a:lnTo>
                  <a:lnTo>
                    <a:pt x="374" y="394"/>
                  </a:lnTo>
                  <a:lnTo>
                    <a:pt x="374" y="394"/>
                  </a:lnTo>
                  <a:lnTo>
                    <a:pt x="376" y="394"/>
                  </a:lnTo>
                  <a:lnTo>
                    <a:pt x="376" y="394"/>
                  </a:lnTo>
                  <a:lnTo>
                    <a:pt x="376" y="394"/>
                  </a:lnTo>
                  <a:lnTo>
                    <a:pt x="376" y="395"/>
                  </a:lnTo>
                  <a:lnTo>
                    <a:pt x="376" y="395"/>
                  </a:lnTo>
                  <a:lnTo>
                    <a:pt x="376" y="395"/>
                  </a:lnTo>
                  <a:lnTo>
                    <a:pt x="378" y="395"/>
                  </a:lnTo>
                  <a:lnTo>
                    <a:pt x="378" y="395"/>
                  </a:lnTo>
                  <a:lnTo>
                    <a:pt x="378" y="395"/>
                  </a:lnTo>
                  <a:lnTo>
                    <a:pt x="378" y="397"/>
                  </a:lnTo>
                  <a:lnTo>
                    <a:pt x="378" y="397"/>
                  </a:lnTo>
                  <a:lnTo>
                    <a:pt x="380" y="397"/>
                  </a:lnTo>
                  <a:lnTo>
                    <a:pt x="380" y="397"/>
                  </a:lnTo>
                  <a:lnTo>
                    <a:pt x="380" y="397"/>
                  </a:lnTo>
                  <a:lnTo>
                    <a:pt x="380" y="397"/>
                  </a:lnTo>
                  <a:lnTo>
                    <a:pt x="380" y="397"/>
                  </a:lnTo>
                  <a:lnTo>
                    <a:pt x="381" y="397"/>
                  </a:lnTo>
                  <a:lnTo>
                    <a:pt x="381" y="397"/>
                  </a:lnTo>
                  <a:lnTo>
                    <a:pt x="381" y="399"/>
                  </a:lnTo>
                  <a:lnTo>
                    <a:pt x="381" y="399"/>
                  </a:lnTo>
                  <a:lnTo>
                    <a:pt x="383" y="399"/>
                  </a:lnTo>
                  <a:lnTo>
                    <a:pt x="383" y="399"/>
                  </a:lnTo>
                  <a:lnTo>
                    <a:pt x="383" y="399"/>
                  </a:lnTo>
                  <a:lnTo>
                    <a:pt x="383" y="399"/>
                  </a:lnTo>
                  <a:lnTo>
                    <a:pt x="383" y="399"/>
                  </a:lnTo>
                  <a:lnTo>
                    <a:pt x="383" y="399"/>
                  </a:lnTo>
                  <a:lnTo>
                    <a:pt x="385" y="399"/>
                  </a:lnTo>
                  <a:lnTo>
                    <a:pt x="385" y="399"/>
                  </a:lnTo>
                  <a:lnTo>
                    <a:pt x="385" y="399"/>
                  </a:lnTo>
                  <a:lnTo>
                    <a:pt x="385" y="399"/>
                  </a:lnTo>
                  <a:lnTo>
                    <a:pt x="385" y="399"/>
                  </a:lnTo>
                  <a:lnTo>
                    <a:pt x="387" y="399"/>
                  </a:lnTo>
                  <a:lnTo>
                    <a:pt x="387" y="399"/>
                  </a:lnTo>
                  <a:lnTo>
                    <a:pt x="387" y="399"/>
                  </a:lnTo>
                  <a:lnTo>
                    <a:pt x="387" y="399"/>
                  </a:lnTo>
                  <a:lnTo>
                    <a:pt x="387" y="399"/>
                  </a:lnTo>
                  <a:lnTo>
                    <a:pt x="387" y="399"/>
                  </a:lnTo>
                  <a:lnTo>
                    <a:pt x="389" y="399"/>
                  </a:lnTo>
                  <a:lnTo>
                    <a:pt x="389" y="399"/>
                  </a:lnTo>
                  <a:lnTo>
                    <a:pt x="389" y="399"/>
                  </a:lnTo>
                  <a:lnTo>
                    <a:pt x="389" y="399"/>
                  </a:lnTo>
                  <a:lnTo>
                    <a:pt x="389" y="399"/>
                  </a:lnTo>
                  <a:lnTo>
                    <a:pt x="389" y="399"/>
                  </a:lnTo>
                  <a:lnTo>
                    <a:pt x="390" y="399"/>
                  </a:lnTo>
                  <a:lnTo>
                    <a:pt x="390" y="399"/>
                  </a:lnTo>
                  <a:lnTo>
                    <a:pt x="390" y="399"/>
                  </a:lnTo>
                  <a:lnTo>
                    <a:pt x="390" y="399"/>
                  </a:lnTo>
                  <a:lnTo>
                    <a:pt x="390" y="399"/>
                  </a:lnTo>
                  <a:lnTo>
                    <a:pt x="390" y="399"/>
                  </a:lnTo>
                  <a:lnTo>
                    <a:pt x="390" y="399"/>
                  </a:lnTo>
                  <a:lnTo>
                    <a:pt x="392" y="399"/>
                  </a:lnTo>
                  <a:lnTo>
                    <a:pt x="392" y="399"/>
                  </a:lnTo>
                  <a:lnTo>
                    <a:pt x="392" y="399"/>
                  </a:lnTo>
                  <a:lnTo>
                    <a:pt x="392" y="399"/>
                  </a:lnTo>
                  <a:lnTo>
                    <a:pt x="392" y="399"/>
                  </a:lnTo>
                  <a:lnTo>
                    <a:pt x="392" y="399"/>
                  </a:lnTo>
                  <a:lnTo>
                    <a:pt x="392" y="399"/>
                  </a:lnTo>
                  <a:lnTo>
                    <a:pt x="394" y="399"/>
                  </a:lnTo>
                  <a:lnTo>
                    <a:pt x="394" y="397"/>
                  </a:lnTo>
                  <a:lnTo>
                    <a:pt x="394" y="397"/>
                  </a:lnTo>
                  <a:lnTo>
                    <a:pt x="394" y="397"/>
                  </a:lnTo>
                  <a:lnTo>
                    <a:pt x="394" y="397"/>
                  </a:lnTo>
                  <a:lnTo>
                    <a:pt x="394" y="397"/>
                  </a:lnTo>
                  <a:lnTo>
                    <a:pt x="394" y="397"/>
                  </a:lnTo>
                  <a:lnTo>
                    <a:pt x="394" y="397"/>
                  </a:lnTo>
                  <a:lnTo>
                    <a:pt x="394" y="397"/>
                  </a:lnTo>
                  <a:lnTo>
                    <a:pt x="396" y="397"/>
                  </a:lnTo>
                  <a:lnTo>
                    <a:pt x="396" y="397"/>
                  </a:lnTo>
                  <a:lnTo>
                    <a:pt x="396" y="397"/>
                  </a:lnTo>
                  <a:lnTo>
                    <a:pt x="396" y="395"/>
                  </a:lnTo>
                  <a:lnTo>
                    <a:pt x="396" y="395"/>
                  </a:lnTo>
                  <a:lnTo>
                    <a:pt x="396" y="395"/>
                  </a:lnTo>
                  <a:lnTo>
                    <a:pt x="396" y="395"/>
                  </a:lnTo>
                  <a:lnTo>
                    <a:pt x="396" y="395"/>
                  </a:lnTo>
                  <a:lnTo>
                    <a:pt x="396" y="395"/>
                  </a:lnTo>
                  <a:lnTo>
                    <a:pt x="396" y="395"/>
                  </a:lnTo>
                  <a:lnTo>
                    <a:pt x="396" y="395"/>
                  </a:lnTo>
                  <a:lnTo>
                    <a:pt x="396" y="395"/>
                  </a:lnTo>
                  <a:lnTo>
                    <a:pt x="398" y="394"/>
                  </a:lnTo>
                  <a:lnTo>
                    <a:pt x="398" y="394"/>
                  </a:lnTo>
                  <a:lnTo>
                    <a:pt x="398" y="394"/>
                  </a:lnTo>
                  <a:lnTo>
                    <a:pt x="398" y="394"/>
                  </a:lnTo>
                  <a:lnTo>
                    <a:pt x="398" y="394"/>
                  </a:lnTo>
                  <a:lnTo>
                    <a:pt x="398" y="394"/>
                  </a:lnTo>
                  <a:lnTo>
                    <a:pt x="398" y="394"/>
                  </a:lnTo>
                  <a:lnTo>
                    <a:pt x="398" y="392"/>
                  </a:lnTo>
                  <a:lnTo>
                    <a:pt x="398" y="392"/>
                  </a:lnTo>
                  <a:lnTo>
                    <a:pt x="398" y="392"/>
                  </a:lnTo>
                  <a:lnTo>
                    <a:pt x="398" y="392"/>
                  </a:lnTo>
                  <a:lnTo>
                    <a:pt x="398" y="392"/>
                  </a:lnTo>
                  <a:lnTo>
                    <a:pt x="398" y="392"/>
                  </a:lnTo>
                  <a:lnTo>
                    <a:pt x="398" y="392"/>
                  </a:lnTo>
                  <a:lnTo>
                    <a:pt x="398" y="392"/>
                  </a:lnTo>
                  <a:lnTo>
                    <a:pt x="398" y="390"/>
                  </a:lnTo>
                  <a:lnTo>
                    <a:pt x="398" y="390"/>
                  </a:lnTo>
                  <a:lnTo>
                    <a:pt x="398" y="390"/>
                  </a:lnTo>
                  <a:lnTo>
                    <a:pt x="398" y="390"/>
                  </a:lnTo>
                  <a:lnTo>
                    <a:pt x="398" y="390"/>
                  </a:lnTo>
                  <a:lnTo>
                    <a:pt x="398" y="390"/>
                  </a:lnTo>
                  <a:lnTo>
                    <a:pt x="398" y="390"/>
                  </a:lnTo>
                  <a:lnTo>
                    <a:pt x="398" y="390"/>
                  </a:lnTo>
                  <a:lnTo>
                    <a:pt x="398" y="390"/>
                  </a:lnTo>
                  <a:lnTo>
                    <a:pt x="398" y="388"/>
                  </a:lnTo>
                  <a:lnTo>
                    <a:pt x="398" y="388"/>
                  </a:lnTo>
                  <a:lnTo>
                    <a:pt x="398" y="388"/>
                  </a:lnTo>
                  <a:lnTo>
                    <a:pt x="398" y="388"/>
                  </a:lnTo>
                  <a:lnTo>
                    <a:pt x="398" y="388"/>
                  </a:lnTo>
                  <a:lnTo>
                    <a:pt x="398" y="388"/>
                  </a:lnTo>
                  <a:lnTo>
                    <a:pt x="398" y="388"/>
                  </a:lnTo>
                  <a:lnTo>
                    <a:pt x="398" y="388"/>
                  </a:lnTo>
                  <a:lnTo>
                    <a:pt x="398" y="386"/>
                  </a:lnTo>
                  <a:lnTo>
                    <a:pt x="398" y="386"/>
                  </a:lnTo>
                  <a:lnTo>
                    <a:pt x="398" y="386"/>
                  </a:lnTo>
                  <a:lnTo>
                    <a:pt x="398" y="386"/>
                  </a:lnTo>
                  <a:lnTo>
                    <a:pt x="398" y="386"/>
                  </a:lnTo>
                  <a:lnTo>
                    <a:pt x="396" y="386"/>
                  </a:lnTo>
                  <a:lnTo>
                    <a:pt x="396" y="386"/>
                  </a:lnTo>
                  <a:lnTo>
                    <a:pt x="396" y="386"/>
                  </a:lnTo>
                  <a:lnTo>
                    <a:pt x="396" y="384"/>
                  </a:lnTo>
                  <a:lnTo>
                    <a:pt x="396" y="384"/>
                  </a:lnTo>
                  <a:lnTo>
                    <a:pt x="396" y="384"/>
                  </a:lnTo>
                  <a:lnTo>
                    <a:pt x="396" y="384"/>
                  </a:lnTo>
                  <a:lnTo>
                    <a:pt x="396" y="384"/>
                  </a:lnTo>
                  <a:lnTo>
                    <a:pt x="396" y="384"/>
                  </a:lnTo>
                  <a:lnTo>
                    <a:pt x="396" y="384"/>
                  </a:lnTo>
                  <a:lnTo>
                    <a:pt x="394" y="384"/>
                  </a:lnTo>
                  <a:lnTo>
                    <a:pt x="394" y="383"/>
                  </a:lnTo>
                  <a:lnTo>
                    <a:pt x="394" y="383"/>
                  </a:lnTo>
                  <a:lnTo>
                    <a:pt x="394" y="383"/>
                  </a:lnTo>
                  <a:lnTo>
                    <a:pt x="394" y="383"/>
                  </a:lnTo>
                  <a:lnTo>
                    <a:pt x="394" y="383"/>
                  </a:lnTo>
                  <a:lnTo>
                    <a:pt x="394" y="383"/>
                  </a:lnTo>
                  <a:lnTo>
                    <a:pt x="392" y="383"/>
                  </a:lnTo>
                  <a:lnTo>
                    <a:pt x="392" y="383"/>
                  </a:lnTo>
                  <a:lnTo>
                    <a:pt x="392" y="381"/>
                  </a:lnTo>
                  <a:lnTo>
                    <a:pt x="392" y="381"/>
                  </a:lnTo>
                  <a:lnTo>
                    <a:pt x="392" y="381"/>
                  </a:lnTo>
                  <a:lnTo>
                    <a:pt x="390" y="381"/>
                  </a:lnTo>
                  <a:lnTo>
                    <a:pt x="390" y="379"/>
                  </a:lnTo>
                  <a:lnTo>
                    <a:pt x="390" y="379"/>
                  </a:lnTo>
                  <a:lnTo>
                    <a:pt x="389" y="379"/>
                  </a:lnTo>
                  <a:lnTo>
                    <a:pt x="389" y="379"/>
                  </a:lnTo>
                  <a:lnTo>
                    <a:pt x="387" y="377"/>
                  </a:lnTo>
                  <a:lnTo>
                    <a:pt x="387" y="377"/>
                  </a:lnTo>
                  <a:lnTo>
                    <a:pt x="385" y="377"/>
                  </a:lnTo>
                  <a:lnTo>
                    <a:pt x="385" y="377"/>
                  </a:lnTo>
                  <a:lnTo>
                    <a:pt x="385" y="375"/>
                  </a:lnTo>
                  <a:lnTo>
                    <a:pt x="385" y="375"/>
                  </a:lnTo>
                  <a:lnTo>
                    <a:pt x="383" y="375"/>
                  </a:lnTo>
                  <a:lnTo>
                    <a:pt x="383" y="375"/>
                  </a:lnTo>
                  <a:lnTo>
                    <a:pt x="383" y="375"/>
                  </a:lnTo>
                  <a:lnTo>
                    <a:pt x="383" y="374"/>
                  </a:lnTo>
                  <a:lnTo>
                    <a:pt x="381" y="374"/>
                  </a:lnTo>
                  <a:lnTo>
                    <a:pt x="381" y="374"/>
                  </a:lnTo>
                  <a:lnTo>
                    <a:pt x="381" y="374"/>
                  </a:lnTo>
                  <a:lnTo>
                    <a:pt x="381" y="374"/>
                  </a:lnTo>
                  <a:lnTo>
                    <a:pt x="380" y="372"/>
                  </a:lnTo>
                  <a:lnTo>
                    <a:pt x="380" y="372"/>
                  </a:lnTo>
                  <a:lnTo>
                    <a:pt x="380" y="372"/>
                  </a:lnTo>
                  <a:lnTo>
                    <a:pt x="380" y="372"/>
                  </a:lnTo>
                  <a:lnTo>
                    <a:pt x="378" y="372"/>
                  </a:lnTo>
                  <a:lnTo>
                    <a:pt x="378" y="370"/>
                  </a:lnTo>
                  <a:lnTo>
                    <a:pt x="378" y="370"/>
                  </a:lnTo>
                  <a:lnTo>
                    <a:pt x="378" y="370"/>
                  </a:lnTo>
                  <a:lnTo>
                    <a:pt x="376" y="370"/>
                  </a:lnTo>
                  <a:lnTo>
                    <a:pt x="376" y="368"/>
                  </a:lnTo>
                  <a:lnTo>
                    <a:pt x="376" y="368"/>
                  </a:lnTo>
                  <a:lnTo>
                    <a:pt x="376" y="368"/>
                  </a:lnTo>
                  <a:lnTo>
                    <a:pt x="376" y="368"/>
                  </a:lnTo>
                  <a:lnTo>
                    <a:pt x="374" y="368"/>
                  </a:lnTo>
                  <a:lnTo>
                    <a:pt x="374" y="366"/>
                  </a:lnTo>
                  <a:lnTo>
                    <a:pt x="374" y="366"/>
                  </a:lnTo>
                  <a:lnTo>
                    <a:pt x="374" y="366"/>
                  </a:lnTo>
                  <a:lnTo>
                    <a:pt x="374" y="366"/>
                  </a:lnTo>
                  <a:lnTo>
                    <a:pt x="374" y="366"/>
                  </a:lnTo>
                  <a:lnTo>
                    <a:pt x="372" y="365"/>
                  </a:lnTo>
                  <a:lnTo>
                    <a:pt x="372" y="365"/>
                  </a:lnTo>
                  <a:lnTo>
                    <a:pt x="372" y="365"/>
                  </a:lnTo>
                  <a:lnTo>
                    <a:pt x="372" y="365"/>
                  </a:lnTo>
                  <a:lnTo>
                    <a:pt x="372" y="365"/>
                  </a:lnTo>
                  <a:lnTo>
                    <a:pt x="372" y="363"/>
                  </a:lnTo>
                  <a:lnTo>
                    <a:pt x="372" y="363"/>
                  </a:lnTo>
                  <a:lnTo>
                    <a:pt x="372" y="363"/>
                  </a:lnTo>
                  <a:lnTo>
                    <a:pt x="371" y="363"/>
                  </a:lnTo>
                  <a:lnTo>
                    <a:pt x="371" y="363"/>
                  </a:lnTo>
                  <a:lnTo>
                    <a:pt x="371" y="361"/>
                  </a:lnTo>
                  <a:lnTo>
                    <a:pt x="371" y="361"/>
                  </a:lnTo>
                  <a:lnTo>
                    <a:pt x="371" y="361"/>
                  </a:lnTo>
                  <a:lnTo>
                    <a:pt x="371" y="361"/>
                  </a:lnTo>
                  <a:lnTo>
                    <a:pt x="371" y="361"/>
                  </a:lnTo>
                  <a:lnTo>
                    <a:pt x="371" y="359"/>
                  </a:lnTo>
                  <a:lnTo>
                    <a:pt x="371" y="359"/>
                  </a:lnTo>
                  <a:lnTo>
                    <a:pt x="371" y="359"/>
                  </a:lnTo>
                  <a:lnTo>
                    <a:pt x="371" y="359"/>
                  </a:lnTo>
                  <a:lnTo>
                    <a:pt x="371" y="359"/>
                  </a:lnTo>
                  <a:lnTo>
                    <a:pt x="371" y="357"/>
                  </a:lnTo>
                  <a:lnTo>
                    <a:pt x="371" y="357"/>
                  </a:lnTo>
                  <a:lnTo>
                    <a:pt x="371" y="357"/>
                  </a:lnTo>
                  <a:lnTo>
                    <a:pt x="371" y="357"/>
                  </a:lnTo>
                  <a:lnTo>
                    <a:pt x="371" y="357"/>
                  </a:lnTo>
                  <a:lnTo>
                    <a:pt x="371" y="356"/>
                  </a:lnTo>
                  <a:lnTo>
                    <a:pt x="371" y="356"/>
                  </a:lnTo>
                  <a:lnTo>
                    <a:pt x="371" y="356"/>
                  </a:lnTo>
                  <a:lnTo>
                    <a:pt x="371" y="356"/>
                  </a:lnTo>
                  <a:lnTo>
                    <a:pt x="371" y="356"/>
                  </a:lnTo>
                  <a:lnTo>
                    <a:pt x="371" y="354"/>
                  </a:lnTo>
                  <a:lnTo>
                    <a:pt x="371" y="354"/>
                  </a:lnTo>
                  <a:lnTo>
                    <a:pt x="371" y="354"/>
                  </a:lnTo>
                  <a:lnTo>
                    <a:pt x="371" y="354"/>
                  </a:lnTo>
                  <a:lnTo>
                    <a:pt x="371" y="354"/>
                  </a:lnTo>
                  <a:lnTo>
                    <a:pt x="371" y="354"/>
                  </a:lnTo>
                  <a:lnTo>
                    <a:pt x="371" y="352"/>
                  </a:lnTo>
                  <a:lnTo>
                    <a:pt x="371" y="352"/>
                  </a:lnTo>
                  <a:lnTo>
                    <a:pt x="371" y="352"/>
                  </a:lnTo>
                  <a:lnTo>
                    <a:pt x="371" y="350"/>
                  </a:lnTo>
                  <a:lnTo>
                    <a:pt x="371" y="350"/>
                  </a:lnTo>
                  <a:lnTo>
                    <a:pt x="371" y="350"/>
                  </a:lnTo>
                  <a:lnTo>
                    <a:pt x="372" y="348"/>
                  </a:lnTo>
                  <a:lnTo>
                    <a:pt x="372" y="348"/>
                  </a:lnTo>
                  <a:lnTo>
                    <a:pt x="372" y="348"/>
                  </a:lnTo>
                  <a:lnTo>
                    <a:pt x="372" y="348"/>
                  </a:lnTo>
                  <a:lnTo>
                    <a:pt x="372" y="346"/>
                  </a:lnTo>
                  <a:lnTo>
                    <a:pt x="372" y="346"/>
                  </a:lnTo>
                  <a:lnTo>
                    <a:pt x="372" y="346"/>
                  </a:lnTo>
                  <a:lnTo>
                    <a:pt x="374" y="346"/>
                  </a:lnTo>
                  <a:lnTo>
                    <a:pt x="374" y="345"/>
                  </a:lnTo>
                  <a:lnTo>
                    <a:pt x="374" y="345"/>
                  </a:lnTo>
                  <a:lnTo>
                    <a:pt x="374" y="345"/>
                  </a:lnTo>
                  <a:lnTo>
                    <a:pt x="374" y="345"/>
                  </a:lnTo>
                  <a:lnTo>
                    <a:pt x="374" y="343"/>
                  </a:lnTo>
                  <a:lnTo>
                    <a:pt x="376" y="343"/>
                  </a:lnTo>
                  <a:lnTo>
                    <a:pt x="376" y="343"/>
                  </a:lnTo>
                  <a:lnTo>
                    <a:pt x="376" y="343"/>
                  </a:lnTo>
                  <a:lnTo>
                    <a:pt x="376" y="343"/>
                  </a:lnTo>
                  <a:lnTo>
                    <a:pt x="376" y="341"/>
                  </a:lnTo>
                  <a:lnTo>
                    <a:pt x="378" y="341"/>
                  </a:lnTo>
                  <a:lnTo>
                    <a:pt x="378" y="341"/>
                  </a:lnTo>
                  <a:lnTo>
                    <a:pt x="378" y="341"/>
                  </a:lnTo>
                  <a:lnTo>
                    <a:pt x="378" y="341"/>
                  </a:lnTo>
                  <a:lnTo>
                    <a:pt x="378" y="341"/>
                  </a:lnTo>
                  <a:lnTo>
                    <a:pt x="380" y="339"/>
                  </a:lnTo>
                  <a:lnTo>
                    <a:pt x="380" y="339"/>
                  </a:lnTo>
                  <a:lnTo>
                    <a:pt x="380" y="339"/>
                  </a:lnTo>
                  <a:lnTo>
                    <a:pt x="380" y="339"/>
                  </a:lnTo>
                  <a:lnTo>
                    <a:pt x="381" y="339"/>
                  </a:lnTo>
                  <a:lnTo>
                    <a:pt x="381" y="339"/>
                  </a:lnTo>
                  <a:lnTo>
                    <a:pt x="381" y="339"/>
                  </a:lnTo>
                  <a:lnTo>
                    <a:pt x="381" y="339"/>
                  </a:lnTo>
                  <a:lnTo>
                    <a:pt x="383" y="337"/>
                  </a:lnTo>
                  <a:lnTo>
                    <a:pt x="383" y="337"/>
                  </a:lnTo>
                  <a:lnTo>
                    <a:pt x="383" y="337"/>
                  </a:lnTo>
                  <a:lnTo>
                    <a:pt x="383" y="337"/>
                  </a:lnTo>
                  <a:lnTo>
                    <a:pt x="385" y="337"/>
                  </a:lnTo>
                  <a:lnTo>
                    <a:pt x="385" y="337"/>
                  </a:lnTo>
                  <a:lnTo>
                    <a:pt x="385" y="337"/>
                  </a:lnTo>
                  <a:lnTo>
                    <a:pt x="385" y="337"/>
                  </a:lnTo>
                  <a:lnTo>
                    <a:pt x="387" y="337"/>
                  </a:lnTo>
                  <a:lnTo>
                    <a:pt x="387" y="337"/>
                  </a:lnTo>
                  <a:lnTo>
                    <a:pt x="387" y="337"/>
                  </a:lnTo>
                  <a:lnTo>
                    <a:pt x="389" y="337"/>
                  </a:lnTo>
                  <a:lnTo>
                    <a:pt x="389" y="337"/>
                  </a:lnTo>
                  <a:lnTo>
                    <a:pt x="389" y="337"/>
                  </a:lnTo>
                  <a:lnTo>
                    <a:pt x="389" y="337"/>
                  </a:lnTo>
                  <a:lnTo>
                    <a:pt x="390" y="337"/>
                  </a:lnTo>
                  <a:lnTo>
                    <a:pt x="390" y="337"/>
                  </a:lnTo>
                  <a:lnTo>
                    <a:pt x="390" y="337"/>
                  </a:lnTo>
                  <a:lnTo>
                    <a:pt x="392" y="337"/>
                  </a:lnTo>
                  <a:lnTo>
                    <a:pt x="392" y="337"/>
                  </a:lnTo>
                  <a:lnTo>
                    <a:pt x="392" y="337"/>
                  </a:lnTo>
                  <a:lnTo>
                    <a:pt x="394" y="337"/>
                  </a:lnTo>
                  <a:lnTo>
                    <a:pt x="394" y="337"/>
                  </a:lnTo>
                  <a:lnTo>
                    <a:pt x="394" y="337"/>
                  </a:lnTo>
                  <a:lnTo>
                    <a:pt x="396" y="337"/>
                  </a:lnTo>
                  <a:lnTo>
                    <a:pt x="396" y="337"/>
                  </a:lnTo>
                  <a:lnTo>
                    <a:pt x="396" y="337"/>
                  </a:lnTo>
                  <a:lnTo>
                    <a:pt x="396" y="337"/>
                  </a:lnTo>
                  <a:lnTo>
                    <a:pt x="398" y="337"/>
                  </a:lnTo>
                  <a:lnTo>
                    <a:pt x="398" y="337"/>
                  </a:lnTo>
                  <a:lnTo>
                    <a:pt x="398" y="337"/>
                  </a:lnTo>
                  <a:lnTo>
                    <a:pt x="398" y="337"/>
                  </a:lnTo>
                  <a:lnTo>
                    <a:pt x="399" y="337"/>
                  </a:lnTo>
                  <a:lnTo>
                    <a:pt x="399" y="339"/>
                  </a:lnTo>
                  <a:lnTo>
                    <a:pt x="399" y="339"/>
                  </a:lnTo>
                  <a:lnTo>
                    <a:pt x="399" y="339"/>
                  </a:lnTo>
                  <a:lnTo>
                    <a:pt x="399" y="339"/>
                  </a:lnTo>
                  <a:lnTo>
                    <a:pt x="401" y="339"/>
                  </a:lnTo>
                  <a:lnTo>
                    <a:pt x="401" y="339"/>
                  </a:lnTo>
                  <a:lnTo>
                    <a:pt x="401" y="339"/>
                  </a:lnTo>
                  <a:lnTo>
                    <a:pt x="401" y="339"/>
                  </a:lnTo>
                  <a:lnTo>
                    <a:pt x="403" y="339"/>
                  </a:lnTo>
                  <a:lnTo>
                    <a:pt x="403" y="339"/>
                  </a:lnTo>
                  <a:lnTo>
                    <a:pt x="403" y="341"/>
                  </a:lnTo>
                  <a:lnTo>
                    <a:pt x="403" y="341"/>
                  </a:lnTo>
                  <a:lnTo>
                    <a:pt x="403" y="341"/>
                  </a:lnTo>
                  <a:lnTo>
                    <a:pt x="405" y="341"/>
                  </a:lnTo>
                  <a:lnTo>
                    <a:pt x="405" y="341"/>
                  </a:lnTo>
                  <a:lnTo>
                    <a:pt x="405" y="341"/>
                  </a:lnTo>
                  <a:lnTo>
                    <a:pt x="405" y="341"/>
                  </a:lnTo>
                  <a:lnTo>
                    <a:pt x="405" y="341"/>
                  </a:lnTo>
                  <a:lnTo>
                    <a:pt x="407" y="343"/>
                  </a:lnTo>
                  <a:lnTo>
                    <a:pt x="407" y="343"/>
                  </a:lnTo>
                  <a:lnTo>
                    <a:pt x="407" y="343"/>
                  </a:lnTo>
                  <a:lnTo>
                    <a:pt x="407" y="343"/>
                  </a:lnTo>
                  <a:lnTo>
                    <a:pt x="407" y="343"/>
                  </a:lnTo>
                  <a:lnTo>
                    <a:pt x="408" y="343"/>
                  </a:lnTo>
                  <a:lnTo>
                    <a:pt x="408" y="345"/>
                  </a:lnTo>
                  <a:lnTo>
                    <a:pt x="408" y="345"/>
                  </a:lnTo>
                  <a:lnTo>
                    <a:pt x="408" y="345"/>
                  </a:lnTo>
                  <a:lnTo>
                    <a:pt x="408" y="345"/>
                  </a:lnTo>
                  <a:lnTo>
                    <a:pt x="408" y="345"/>
                  </a:lnTo>
                  <a:lnTo>
                    <a:pt x="410" y="345"/>
                  </a:lnTo>
                  <a:lnTo>
                    <a:pt x="410" y="345"/>
                  </a:lnTo>
                  <a:lnTo>
                    <a:pt x="410" y="346"/>
                  </a:lnTo>
                  <a:lnTo>
                    <a:pt x="410" y="346"/>
                  </a:lnTo>
                  <a:lnTo>
                    <a:pt x="410" y="346"/>
                  </a:lnTo>
                  <a:lnTo>
                    <a:pt x="410" y="346"/>
                  </a:lnTo>
                  <a:lnTo>
                    <a:pt x="410" y="346"/>
                  </a:lnTo>
                  <a:lnTo>
                    <a:pt x="410" y="346"/>
                  </a:lnTo>
                  <a:lnTo>
                    <a:pt x="410" y="346"/>
                  </a:lnTo>
                  <a:lnTo>
                    <a:pt x="410" y="346"/>
                  </a:lnTo>
                  <a:lnTo>
                    <a:pt x="410" y="346"/>
                  </a:lnTo>
                  <a:lnTo>
                    <a:pt x="410"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4" y="346"/>
                  </a:lnTo>
                  <a:lnTo>
                    <a:pt x="414" y="345"/>
                  </a:lnTo>
                  <a:lnTo>
                    <a:pt x="414" y="345"/>
                  </a:lnTo>
                  <a:lnTo>
                    <a:pt x="414" y="345"/>
                  </a:lnTo>
                  <a:lnTo>
                    <a:pt x="414" y="345"/>
                  </a:lnTo>
                  <a:lnTo>
                    <a:pt x="414" y="345"/>
                  </a:lnTo>
                  <a:lnTo>
                    <a:pt x="414" y="345"/>
                  </a:lnTo>
                  <a:lnTo>
                    <a:pt x="414" y="345"/>
                  </a:lnTo>
                  <a:lnTo>
                    <a:pt x="414" y="345"/>
                  </a:lnTo>
                  <a:lnTo>
                    <a:pt x="416" y="345"/>
                  </a:lnTo>
                  <a:lnTo>
                    <a:pt x="416" y="345"/>
                  </a:lnTo>
                  <a:lnTo>
                    <a:pt x="416" y="345"/>
                  </a:lnTo>
                  <a:lnTo>
                    <a:pt x="416" y="345"/>
                  </a:lnTo>
                  <a:lnTo>
                    <a:pt x="416" y="343"/>
                  </a:lnTo>
                  <a:lnTo>
                    <a:pt x="416" y="343"/>
                  </a:lnTo>
                  <a:lnTo>
                    <a:pt x="416" y="343"/>
                  </a:lnTo>
                  <a:lnTo>
                    <a:pt x="419" y="345"/>
                  </a:lnTo>
                  <a:lnTo>
                    <a:pt x="414" y="366"/>
                  </a:lnTo>
                  <a:lnTo>
                    <a:pt x="410" y="365"/>
                  </a:lnTo>
                  <a:lnTo>
                    <a:pt x="410" y="365"/>
                  </a:lnTo>
                  <a:lnTo>
                    <a:pt x="410" y="365"/>
                  </a:lnTo>
                  <a:lnTo>
                    <a:pt x="410" y="365"/>
                  </a:lnTo>
                  <a:lnTo>
                    <a:pt x="410" y="363"/>
                  </a:lnTo>
                  <a:lnTo>
                    <a:pt x="410" y="363"/>
                  </a:lnTo>
                  <a:lnTo>
                    <a:pt x="410" y="363"/>
                  </a:lnTo>
                  <a:lnTo>
                    <a:pt x="410" y="361"/>
                  </a:lnTo>
                  <a:lnTo>
                    <a:pt x="410" y="361"/>
                  </a:lnTo>
                  <a:lnTo>
                    <a:pt x="410" y="361"/>
                  </a:lnTo>
                  <a:lnTo>
                    <a:pt x="410" y="361"/>
                  </a:lnTo>
                  <a:lnTo>
                    <a:pt x="410" y="359"/>
                  </a:lnTo>
                  <a:lnTo>
                    <a:pt x="410" y="359"/>
                  </a:lnTo>
                  <a:lnTo>
                    <a:pt x="410" y="359"/>
                  </a:lnTo>
                  <a:lnTo>
                    <a:pt x="410" y="357"/>
                  </a:lnTo>
                  <a:lnTo>
                    <a:pt x="408" y="357"/>
                  </a:lnTo>
                  <a:lnTo>
                    <a:pt x="408" y="357"/>
                  </a:lnTo>
                  <a:lnTo>
                    <a:pt x="408" y="357"/>
                  </a:lnTo>
                  <a:lnTo>
                    <a:pt x="408" y="356"/>
                  </a:lnTo>
                  <a:lnTo>
                    <a:pt x="408" y="356"/>
                  </a:lnTo>
                  <a:lnTo>
                    <a:pt x="408" y="356"/>
                  </a:lnTo>
                  <a:lnTo>
                    <a:pt x="408" y="356"/>
                  </a:lnTo>
                  <a:lnTo>
                    <a:pt x="408" y="354"/>
                  </a:lnTo>
                  <a:lnTo>
                    <a:pt x="408" y="354"/>
                  </a:lnTo>
                  <a:lnTo>
                    <a:pt x="408" y="354"/>
                  </a:lnTo>
                  <a:lnTo>
                    <a:pt x="408" y="354"/>
                  </a:lnTo>
                  <a:lnTo>
                    <a:pt x="408" y="352"/>
                  </a:lnTo>
                  <a:lnTo>
                    <a:pt x="408" y="352"/>
                  </a:lnTo>
                  <a:lnTo>
                    <a:pt x="408" y="352"/>
                  </a:lnTo>
                  <a:lnTo>
                    <a:pt x="407" y="352"/>
                  </a:lnTo>
                  <a:lnTo>
                    <a:pt x="407" y="350"/>
                  </a:lnTo>
                  <a:lnTo>
                    <a:pt x="407" y="350"/>
                  </a:lnTo>
                  <a:lnTo>
                    <a:pt x="407" y="350"/>
                  </a:lnTo>
                  <a:lnTo>
                    <a:pt x="407" y="350"/>
                  </a:lnTo>
                  <a:lnTo>
                    <a:pt x="407" y="350"/>
                  </a:lnTo>
                  <a:lnTo>
                    <a:pt x="407" y="348"/>
                  </a:lnTo>
                  <a:lnTo>
                    <a:pt x="407" y="348"/>
                  </a:lnTo>
                  <a:lnTo>
                    <a:pt x="407" y="348"/>
                  </a:lnTo>
                  <a:lnTo>
                    <a:pt x="405" y="348"/>
                  </a:lnTo>
                  <a:lnTo>
                    <a:pt x="405" y="348"/>
                  </a:lnTo>
                  <a:lnTo>
                    <a:pt x="405" y="348"/>
                  </a:lnTo>
                  <a:lnTo>
                    <a:pt x="405" y="346"/>
                  </a:lnTo>
                  <a:lnTo>
                    <a:pt x="405" y="346"/>
                  </a:lnTo>
                  <a:lnTo>
                    <a:pt x="405" y="346"/>
                  </a:lnTo>
                  <a:lnTo>
                    <a:pt x="405" y="346"/>
                  </a:lnTo>
                  <a:lnTo>
                    <a:pt x="403" y="346"/>
                  </a:lnTo>
                  <a:lnTo>
                    <a:pt x="403" y="346"/>
                  </a:lnTo>
                  <a:lnTo>
                    <a:pt x="403" y="345"/>
                  </a:lnTo>
                  <a:lnTo>
                    <a:pt x="403" y="345"/>
                  </a:lnTo>
                  <a:lnTo>
                    <a:pt x="403" y="345"/>
                  </a:lnTo>
                  <a:lnTo>
                    <a:pt x="403" y="345"/>
                  </a:lnTo>
                  <a:lnTo>
                    <a:pt x="401" y="345"/>
                  </a:lnTo>
                  <a:lnTo>
                    <a:pt x="401" y="345"/>
                  </a:lnTo>
                  <a:lnTo>
                    <a:pt x="401" y="345"/>
                  </a:lnTo>
                  <a:lnTo>
                    <a:pt x="401" y="345"/>
                  </a:lnTo>
                  <a:lnTo>
                    <a:pt x="401" y="345"/>
                  </a:lnTo>
                  <a:lnTo>
                    <a:pt x="399" y="343"/>
                  </a:lnTo>
                  <a:lnTo>
                    <a:pt x="399" y="343"/>
                  </a:lnTo>
                  <a:lnTo>
                    <a:pt x="399" y="343"/>
                  </a:lnTo>
                  <a:lnTo>
                    <a:pt x="399" y="343"/>
                  </a:lnTo>
                  <a:lnTo>
                    <a:pt x="399" y="343"/>
                  </a:lnTo>
                  <a:lnTo>
                    <a:pt x="398" y="343"/>
                  </a:lnTo>
                  <a:lnTo>
                    <a:pt x="398" y="343"/>
                  </a:lnTo>
                  <a:lnTo>
                    <a:pt x="398" y="343"/>
                  </a:lnTo>
                  <a:lnTo>
                    <a:pt x="398" y="343"/>
                  </a:lnTo>
                  <a:lnTo>
                    <a:pt x="398" y="343"/>
                  </a:lnTo>
                  <a:lnTo>
                    <a:pt x="398" y="343"/>
                  </a:lnTo>
                  <a:lnTo>
                    <a:pt x="396" y="343"/>
                  </a:lnTo>
                  <a:lnTo>
                    <a:pt x="396" y="343"/>
                  </a:lnTo>
                  <a:lnTo>
                    <a:pt x="396" y="343"/>
                  </a:lnTo>
                  <a:lnTo>
                    <a:pt x="396" y="343"/>
                  </a:lnTo>
                  <a:lnTo>
                    <a:pt x="396" y="343"/>
                  </a:lnTo>
                  <a:lnTo>
                    <a:pt x="396" y="343"/>
                  </a:lnTo>
                  <a:lnTo>
                    <a:pt x="394" y="341"/>
                  </a:lnTo>
                  <a:lnTo>
                    <a:pt x="394" y="341"/>
                  </a:lnTo>
                  <a:lnTo>
                    <a:pt x="394" y="341"/>
                  </a:lnTo>
                  <a:lnTo>
                    <a:pt x="394" y="341"/>
                  </a:lnTo>
                  <a:lnTo>
                    <a:pt x="394" y="341"/>
                  </a:lnTo>
                  <a:lnTo>
                    <a:pt x="394" y="341"/>
                  </a:lnTo>
                  <a:lnTo>
                    <a:pt x="392" y="341"/>
                  </a:lnTo>
                  <a:lnTo>
                    <a:pt x="392" y="341"/>
                  </a:lnTo>
                  <a:lnTo>
                    <a:pt x="392" y="341"/>
                  </a:lnTo>
                  <a:lnTo>
                    <a:pt x="392" y="341"/>
                  </a:lnTo>
                  <a:lnTo>
                    <a:pt x="392" y="341"/>
                  </a:lnTo>
                  <a:lnTo>
                    <a:pt x="392" y="341"/>
                  </a:lnTo>
                  <a:lnTo>
                    <a:pt x="392" y="341"/>
                  </a:lnTo>
                  <a:lnTo>
                    <a:pt x="390" y="341"/>
                  </a:lnTo>
                  <a:lnTo>
                    <a:pt x="390" y="343"/>
                  </a:lnTo>
                  <a:lnTo>
                    <a:pt x="390" y="343"/>
                  </a:lnTo>
                  <a:lnTo>
                    <a:pt x="390" y="343"/>
                  </a:lnTo>
                  <a:lnTo>
                    <a:pt x="390" y="343"/>
                  </a:lnTo>
                  <a:lnTo>
                    <a:pt x="390" y="343"/>
                  </a:lnTo>
                  <a:lnTo>
                    <a:pt x="390" y="343"/>
                  </a:lnTo>
                  <a:lnTo>
                    <a:pt x="390" y="343"/>
                  </a:lnTo>
                  <a:lnTo>
                    <a:pt x="389" y="343"/>
                  </a:lnTo>
                  <a:lnTo>
                    <a:pt x="389" y="343"/>
                  </a:lnTo>
                  <a:lnTo>
                    <a:pt x="389" y="343"/>
                  </a:lnTo>
                  <a:lnTo>
                    <a:pt x="389" y="343"/>
                  </a:lnTo>
                  <a:lnTo>
                    <a:pt x="389" y="343"/>
                  </a:lnTo>
                  <a:lnTo>
                    <a:pt x="389" y="343"/>
                  </a:lnTo>
                  <a:lnTo>
                    <a:pt x="389" y="343"/>
                  </a:lnTo>
                  <a:lnTo>
                    <a:pt x="389" y="343"/>
                  </a:lnTo>
                  <a:lnTo>
                    <a:pt x="389" y="343"/>
                  </a:lnTo>
                  <a:lnTo>
                    <a:pt x="387" y="343"/>
                  </a:lnTo>
                  <a:lnTo>
                    <a:pt x="387" y="343"/>
                  </a:lnTo>
                  <a:lnTo>
                    <a:pt x="387" y="343"/>
                  </a:lnTo>
                  <a:lnTo>
                    <a:pt x="387" y="343"/>
                  </a:lnTo>
                  <a:lnTo>
                    <a:pt x="387" y="345"/>
                  </a:lnTo>
                  <a:lnTo>
                    <a:pt x="387" y="345"/>
                  </a:lnTo>
                  <a:lnTo>
                    <a:pt x="387" y="345"/>
                  </a:lnTo>
                  <a:lnTo>
                    <a:pt x="387" y="345"/>
                  </a:lnTo>
                  <a:lnTo>
                    <a:pt x="387" y="345"/>
                  </a:lnTo>
                  <a:lnTo>
                    <a:pt x="387" y="345"/>
                  </a:lnTo>
                  <a:lnTo>
                    <a:pt x="387" y="345"/>
                  </a:lnTo>
                  <a:lnTo>
                    <a:pt x="385" y="345"/>
                  </a:lnTo>
                  <a:lnTo>
                    <a:pt x="385" y="345"/>
                  </a:lnTo>
                  <a:lnTo>
                    <a:pt x="385" y="345"/>
                  </a:lnTo>
                  <a:lnTo>
                    <a:pt x="385" y="345"/>
                  </a:lnTo>
                  <a:lnTo>
                    <a:pt x="385" y="346"/>
                  </a:lnTo>
                  <a:lnTo>
                    <a:pt x="385" y="346"/>
                  </a:lnTo>
                  <a:lnTo>
                    <a:pt x="385" y="346"/>
                  </a:lnTo>
                  <a:lnTo>
                    <a:pt x="385" y="346"/>
                  </a:lnTo>
                  <a:lnTo>
                    <a:pt x="385" y="346"/>
                  </a:lnTo>
                  <a:lnTo>
                    <a:pt x="385" y="346"/>
                  </a:lnTo>
                  <a:lnTo>
                    <a:pt x="385" y="346"/>
                  </a:lnTo>
                  <a:lnTo>
                    <a:pt x="385" y="346"/>
                  </a:lnTo>
                  <a:lnTo>
                    <a:pt x="385" y="348"/>
                  </a:lnTo>
                  <a:lnTo>
                    <a:pt x="385" y="348"/>
                  </a:lnTo>
                  <a:lnTo>
                    <a:pt x="385" y="348"/>
                  </a:lnTo>
                  <a:lnTo>
                    <a:pt x="385" y="348"/>
                  </a:lnTo>
                  <a:lnTo>
                    <a:pt x="383" y="348"/>
                  </a:lnTo>
                  <a:lnTo>
                    <a:pt x="383" y="348"/>
                  </a:lnTo>
                  <a:lnTo>
                    <a:pt x="383" y="348"/>
                  </a:lnTo>
                  <a:lnTo>
                    <a:pt x="383" y="348"/>
                  </a:lnTo>
                  <a:lnTo>
                    <a:pt x="383" y="348"/>
                  </a:lnTo>
                  <a:lnTo>
                    <a:pt x="383" y="350"/>
                  </a:lnTo>
                  <a:lnTo>
                    <a:pt x="383" y="350"/>
                  </a:lnTo>
                  <a:lnTo>
                    <a:pt x="383" y="350"/>
                  </a:lnTo>
                  <a:lnTo>
                    <a:pt x="383" y="350"/>
                  </a:lnTo>
                  <a:lnTo>
                    <a:pt x="383" y="350"/>
                  </a:lnTo>
                  <a:lnTo>
                    <a:pt x="383" y="350"/>
                  </a:lnTo>
                  <a:lnTo>
                    <a:pt x="383" y="350"/>
                  </a:lnTo>
                  <a:lnTo>
                    <a:pt x="383" y="350"/>
                  </a:lnTo>
                  <a:lnTo>
                    <a:pt x="383" y="350"/>
                  </a:lnTo>
                  <a:lnTo>
                    <a:pt x="383" y="352"/>
                  </a:lnTo>
                  <a:lnTo>
                    <a:pt x="383" y="352"/>
                  </a:lnTo>
                  <a:lnTo>
                    <a:pt x="385" y="352"/>
                  </a:lnTo>
                  <a:lnTo>
                    <a:pt x="385" y="352"/>
                  </a:lnTo>
                  <a:lnTo>
                    <a:pt x="385" y="352"/>
                  </a:lnTo>
                  <a:lnTo>
                    <a:pt x="385" y="352"/>
                  </a:lnTo>
                  <a:lnTo>
                    <a:pt x="385" y="352"/>
                  </a:lnTo>
                  <a:lnTo>
                    <a:pt x="385" y="352"/>
                  </a:lnTo>
                  <a:lnTo>
                    <a:pt x="385" y="354"/>
                  </a:lnTo>
                  <a:lnTo>
                    <a:pt x="385" y="354"/>
                  </a:lnTo>
                  <a:lnTo>
                    <a:pt x="385" y="354"/>
                  </a:lnTo>
                  <a:lnTo>
                    <a:pt x="385" y="354"/>
                  </a:lnTo>
                  <a:lnTo>
                    <a:pt x="385" y="354"/>
                  </a:lnTo>
                  <a:lnTo>
                    <a:pt x="385" y="354"/>
                  </a:lnTo>
                  <a:lnTo>
                    <a:pt x="385" y="354"/>
                  </a:lnTo>
                  <a:lnTo>
                    <a:pt x="385" y="354"/>
                  </a:lnTo>
                  <a:lnTo>
                    <a:pt x="385" y="356"/>
                  </a:lnTo>
                  <a:lnTo>
                    <a:pt x="385" y="356"/>
                  </a:lnTo>
                  <a:lnTo>
                    <a:pt x="387" y="356"/>
                  </a:lnTo>
                  <a:lnTo>
                    <a:pt x="387" y="356"/>
                  </a:lnTo>
                  <a:lnTo>
                    <a:pt x="387" y="356"/>
                  </a:lnTo>
                  <a:lnTo>
                    <a:pt x="387" y="356"/>
                  </a:lnTo>
                  <a:lnTo>
                    <a:pt x="387" y="356"/>
                  </a:lnTo>
                  <a:lnTo>
                    <a:pt x="387" y="356"/>
                  </a:lnTo>
                  <a:lnTo>
                    <a:pt x="387" y="357"/>
                  </a:lnTo>
                  <a:lnTo>
                    <a:pt x="387" y="357"/>
                  </a:lnTo>
                  <a:lnTo>
                    <a:pt x="387" y="357"/>
                  </a:lnTo>
                  <a:lnTo>
                    <a:pt x="389" y="357"/>
                  </a:lnTo>
                  <a:lnTo>
                    <a:pt x="389" y="357"/>
                  </a:lnTo>
                  <a:lnTo>
                    <a:pt x="389" y="357"/>
                  </a:lnTo>
                  <a:lnTo>
                    <a:pt x="389" y="357"/>
                  </a:lnTo>
                  <a:lnTo>
                    <a:pt x="389" y="359"/>
                  </a:lnTo>
                  <a:lnTo>
                    <a:pt x="389" y="359"/>
                  </a:lnTo>
                  <a:lnTo>
                    <a:pt x="390" y="359"/>
                  </a:lnTo>
                  <a:lnTo>
                    <a:pt x="390" y="359"/>
                  </a:lnTo>
                  <a:lnTo>
                    <a:pt x="390" y="359"/>
                  </a:lnTo>
                  <a:lnTo>
                    <a:pt x="390" y="359"/>
                  </a:lnTo>
                  <a:lnTo>
                    <a:pt x="390" y="359"/>
                  </a:lnTo>
                  <a:lnTo>
                    <a:pt x="392" y="361"/>
                  </a:lnTo>
                  <a:lnTo>
                    <a:pt x="392" y="361"/>
                  </a:lnTo>
                  <a:lnTo>
                    <a:pt x="392" y="361"/>
                  </a:lnTo>
                  <a:lnTo>
                    <a:pt x="394" y="361"/>
                  </a:lnTo>
                  <a:lnTo>
                    <a:pt x="394" y="363"/>
                  </a:lnTo>
                  <a:lnTo>
                    <a:pt x="396" y="363"/>
                  </a:lnTo>
                  <a:lnTo>
                    <a:pt x="396" y="363"/>
                  </a:lnTo>
                  <a:lnTo>
                    <a:pt x="396" y="363"/>
                  </a:lnTo>
                  <a:lnTo>
                    <a:pt x="396" y="363"/>
                  </a:lnTo>
                  <a:lnTo>
                    <a:pt x="398" y="365"/>
                  </a:lnTo>
                  <a:lnTo>
                    <a:pt x="398" y="365"/>
                  </a:lnTo>
                  <a:lnTo>
                    <a:pt x="398" y="365"/>
                  </a:lnTo>
                  <a:lnTo>
                    <a:pt x="399" y="365"/>
                  </a:lnTo>
                  <a:lnTo>
                    <a:pt x="399" y="366"/>
                  </a:lnTo>
                  <a:lnTo>
                    <a:pt x="399" y="366"/>
                  </a:lnTo>
                  <a:lnTo>
                    <a:pt x="401" y="366"/>
                  </a:lnTo>
                  <a:lnTo>
                    <a:pt x="401" y="366"/>
                  </a:lnTo>
                  <a:lnTo>
                    <a:pt x="401" y="366"/>
                  </a:lnTo>
                  <a:lnTo>
                    <a:pt x="401" y="368"/>
                  </a:lnTo>
                  <a:lnTo>
                    <a:pt x="403" y="368"/>
                  </a:lnTo>
                  <a:lnTo>
                    <a:pt x="403" y="368"/>
                  </a:lnTo>
                  <a:lnTo>
                    <a:pt x="403" y="368"/>
                  </a:lnTo>
                  <a:lnTo>
                    <a:pt x="403" y="368"/>
                  </a:lnTo>
                  <a:lnTo>
                    <a:pt x="405" y="370"/>
                  </a:lnTo>
                  <a:lnTo>
                    <a:pt x="405" y="370"/>
                  </a:lnTo>
                  <a:lnTo>
                    <a:pt x="405" y="370"/>
                  </a:lnTo>
                  <a:lnTo>
                    <a:pt x="405" y="370"/>
                  </a:lnTo>
                  <a:lnTo>
                    <a:pt x="407" y="370"/>
                  </a:lnTo>
                  <a:lnTo>
                    <a:pt x="407" y="372"/>
                  </a:lnTo>
                  <a:lnTo>
                    <a:pt x="407" y="372"/>
                  </a:lnTo>
                  <a:lnTo>
                    <a:pt x="407" y="372"/>
                  </a:lnTo>
                  <a:lnTo>
                    <a:pt x="407" y="372"/>
                  </a:lnTo>
                  <a:lnTo>
                    <a:pt x="408" y="374"/>
                  </a:lnTo>
                  <a:lnTo>
                    <a:pt x="408" y="374"/>
                  </a:lnTo>
                  <a:lnTo>
                    <a:pt x="408" y="374"/>
                  </a:lnTo>
                  <a:lnTo>
                    <a:pt x="408" y="374"/>
                  </a:lnTo>
                  <a:lnTo>
                    <a:pt x="408" y="374"/>
                  </a:lnTo>
                  <a:lnTo>
                    <a:pt x="408" y="375"/>
                  </a:lnTo>
                  <a:lnTo>
                    <a:pt x="408" y="375"/>
                  </a:lnTo>
                  <a:lnTo>
                    <a:pt x="410" y="375"/>
                  </a:lnTo>
                  <a:lnTo>
                    <a:pt x="410" y="375"/>
                  </a:lnTo>
                  <a:lnTo>
                    <a:pt x="410" y="377"/>
                  </a:lnTo>
                  <a:lnTo>
                    <a:pt x="410" y="377"/>
                  </a:lnTo>
                  <a:lnTo>
                    <a:pt x="410" y="377"/>
                  </a:lnTo>
                  <a:lnTo>
                    <a:pt x="410" y="377"/>
                  </a:lnTo>
                  <a:lnTo>
                    <a:pt x="410" y="377"/>
                  </a:lnTo>
                  <a:lnTo>
                    <a:pt x="410" y="379"/>
                  </a:lnTo>
                  <a:lnTo>
                    <a:pt x="412" y="379"/>
                  </a:lnTo>
                  <a:lnTo>
                    <a:pt x="412" y="379"/>
                  </a:lnTo>
                  <a:lnTo>
                    <a:pt x="412" y="379"/>
                  </a:lnTo>
                  <a:lnTo>
                    <a:pt x="412" y="379"/>
                  </a:lnTo>
                  <a:lnTo>
                    <a:pt x="412" y="381"/>
                  </a:lnTo>
                  <a:lnTo>
                    <a:pt x="412" y="381"/>
                  </a:lnTo>
                  <a:lnTo>
                    <a:pt x="412" y="381"/>
                  </a:lnTo>
                  <a:lnTo>
                    <a:pt x="412" y="381"/>
                  </a:lnTo>
                  <a:lnTo>
                    <a:pt x="412" y="383"/>
                  </a:lnTo>
                  <a:lnTo>
                    <a:pt x="412" y="383"/>
                  </a:lnTo>
                  <a:lnTo>
                    <a:pt x="412" y="383"/>
                  </a:lnTo>
                  <a:lnTo>
                    <a:pt x="412" y="383"/>
                  </a:lnTo>
                  <a:lnTo>
                    <a:pt x="412" y="384"/>
                  </a:lnTo>
                  <a:lnTo>
                    <a:pt x="412" y="384"/>
                  </a:lnTo>
                  <a:lnTo>
                    <a:pt x="412" y="384"/>
                  </a:lnTo>
                  <a:lnTo>
                    <a:pt x="412" y="384"/>
                  </a:lnTo>
                  <a:lnTo>
                    <a:pt x="412" y="384"/>
                  </a:lnTo>
                  <a:lnTo>
                    <a:pt x="412" y="386"/>
                  </a:lnTo>
                  <a:lnTo>
                    <a:pt x="412" y="386"/>
                  </a:lnTo>
                  <a:lnTo>
                    <a:pt x="412" y="386"/>
                  </a:lnTo>
                  <a:lnTo>
                    <a:pt x="412" y="386"/>
                  </a:lnTo>
                  <a:lnTo>
                    <a:pt x="412" y="388"/>
                  </a:lnTo>
                  <a:lnTo>
                    <a:pt x="412" y="388"/>
                  </a:lnTo>
                  <a:lnTo>
                    <a:pt x="412" y="388"/>
                  </a:lnTo>
                  <a:lnTo>
                    <a:pt x="412" y="388"/>
                  </a:lnTo>
                  <a:lnTo>
                    <a:pt x="412" y="388"/>
                  </a:lnTo>
                  <a:lnTo>
                    <a:pt x="412" y="390"/>
                  </a:lnTo>
                  <a:lnTo>
                    <a:pt x="412" y="390"/>
                  </a:lnTo>
                  <a:lnTo>
                    <a:pt x="412" y="390"/>
                  </a:lnTo>
                  <a:lnTo>
                    <a:pt x="410" y="390"/>
                  </a:lnTo>
                  <a:lnTo>
                    <a:pt x="410" y="392"/>
                  </a:lnTo>
                  <a:lnTo>
                    <a:pt x="410" y="392"/>
                  </a:lnTo>
                  <a:lnTo>
                    <a:pt x="410" y="392"/>
                  </a:lnTo>
                  <a:lnTo>
                    <a:pt x="410" y="394"/>
                  </a:lnTo>
                  <a:lnTo>
                    <a:pt x="410" y="394"/>
                  </a:lnTo>
                  <a:lnTo>
                    <a:pt x="410" y="394"/>
                  </a:lnTo>
                  <a:lnTo>
                    <a:pt x="410" y="394"/>
                  </a:lnTo>
                  <a:lnTo>
                    <a:pt x="408" y="395"/>
                  </a:lnTo>
                  <a:lnTo>
                    <a:pt x="408" y="395"/>
                  </a:lnTo>
                  <a:lnTo>
                    <a:pt x="408" y="395"/>
                  </a:lnTo>
                  <a:lnTo>
                    <a:pt x="408" y="395"/>
                  </a:lnTo>
                  <a:lnTo>
                    <a:pt x="408" y="395"/>
                  </a:lnTo>
                  <a:lnTo>
                    <a:pt x="408" y="397"/>
                  </a:lnTo>
                  <a:lnTo>
                    <a:pt x="407" y="397"/>
                  </a:lnTo>
                  <a:lnTo>
                    <a:pt x="407" y="397"/>
                  </a:lnTo>
                  <a:lnTo>
                    <a:pt x="407" y="397"/>
                  </a:lnTo>
                  <a:lnTo>
                    <a:pt x="407" y="397"/>
                  </a:lnTo>
                  <a:lnTo>
                    <a:pt x="407" y="399"/>
                  </a:lnTo>
                  <a:lnTo>
                    <a:pt x="407" y="399"/>
                  </a:lnTo>
                  <a:lnTo>
                    <a:pt x="405" y="399"/>
                  </a:lnTo>
                  <a:lnTo>
                    <a:pt x="405" y="399"/>
                  </a:lnTo>
                  <a:lnTo>
                    <a:pt x="405" y="399"/>
                  </a:lnTo>
                  <a:lnTo>
                    <a:pt x="405" y="399"/>
                  </a:lnTo>
                  <a:lnTo>
                    <a:pt x="403" y="401"/>
                  </a:lnTo>
                  <a:lnTo>
                    <a:pt x="403" y="401"/>
                  </a:lnTo>
                  <a:lnTo>
                    <a:pt x="403" y="401"/>
                  </a:lnTo>
                  <a:lnTo>
                    <a:pt x="403" y="401"/>
                  </a:lnTo>
                  <a:lnTo>
                    <a:pt x="403" y="401"/>
                  </a:lnTo>
                  <a:lnTo>
                    <a:pt x="401" y="401"/>
                  </a:lnTo>
                  <a:lnTo>
                    <a:pt x="401" y="401"/>
                  </a:lnTo>
                  <a:lnTo>
                    <a:pt x="401" y="401"/>
                  </a:lnTo>
                  <a:lnTo>
                    <a:pt x="401" y="403"/>
                  </a:lnTo>
                  <a:lnTo>
                    <a:pt x="399" y="403"/>
                  </a:lnTo>
                  <a:lnTo>
                    <a:pt x="399" y="403"/>
                  </a:lnTo>
                  <a:lnTo>
                    <a:pt x="399" y="403"/>
                  </a:lnTo>
                  <a:lnTo>
                    <a:pt x="399" y="403"/>
                  </a:lnTo>
                  <a:lnTo>
                    <a:pt x="398" y="403"/>
                  </a:lnTo>
                  <a:lnTo>
                    <a:pt x="398" y="403"/>
                  </a:lnTo>
                  <a:lnTo>
                    <a:pt x="398" y="403"/>
                  </a:lnTo>
                  <a:lnTo>
                    <a:pt x="396" y="403"/>
                  </a:lnTo>
                  <a:lnTo>
                    <a:pt x="396" y="403"/>
                  </a:lnTo>
                  <a:lnTo>
                    <a:pt x="396" y="403"/>
                  </a:lnTo>
                  <a:lnTo>
                    <a:pt x="396" y="403"/>
                  </a:lnTo>
                  <a:lnTo>
                    <a:pt x="394" y="403"/>
                  </a:lnTo>
                  <a:lnTo>
                    <a:pt x="394" y="403"/>
                  </a:lnTo>
                  <a:lnTo>
                    <a:pt x="394" y="403"/>
                  </a:lnTo>
                  <a:lnTo>
                    <a:pt x="392" y="403"/>
                  </a:lnTo>
                  <a:lnTo>
                    <a:pt x="392" y="403"/>
                  </a:lnTo>
                  <a:lnTo>
                    <a:pt x="392" y="403"/>
                  </a:lnTo>
                  <a:lnTo>
                    <a:pt x="390" y="403"/>
                  </a:lnTo>
                  <a:lnTo>
                    <a:pt x="390" y="403"/>
                  </a:lnTo>
                  <a:lnTo>
                    <a:pt x="390" y="403"/>
                  </a:lnTo>
                  <a:lnTo>
                    <a:pt x="389" y="403"/>
                  </a:lnTo>
                  <a:lnTo>
                    <a:pt x="389" y="403"/>
                  </a:lnTo>
                  <a:lnTo>
                    <a:pt x="389" y="403"/>
                  </a:lnTo>
                  <a:lnTo>
                    <a:pt x="387" y="403"/>
                  </a:lnTo>
                  <a:lnTo>
                    <a:pt x="387" y="403"/>
                  </a:lnTo>
                  <a:lnTo>
                    <a:pt x="387" y="403"/>
                  </a:lnTo>
                  <a:lnTo>
                    <a:pt x="385" y="403"/>
                  </a:lnTo>
                  <a:lnTo>
                    <a:pt x="385" y="403"/>
                  </a:lnTo>
                  <a:lnTo>
                    <a:pt x="385" y="403"/>
                  </a:lnTo>
                  <a:lnTo>
                    <a:pt x="385" y="403"/>
                  </a:lnTo>
                  <a:lnTo>
                    <a:pt x="383" y="403"/>
                  </a:lnTo>
                  <a:lnTo>
                    <a:pt x="383" y="403"/>
                  </a:lnTo>
                  <a:lnTo>
                    <a:pt x="383" y="403"/>
                  </a:lnTo>
                  <a:lnTo>
                    <a:pt x="383" y="403"/>
                  </a:lnTo>
                  <a:lnTo>
                    <a:pt x="381" y="403"/>
                  </a:lnTo>
                  <a:lnTo>
                    <a:pt x="381" y="403"/>
                  </a:lnTo>
                  <a:lnTo>
                    <a:pt x="381" y="403"/>
                  </a:lnTo>
                  <a:lnTo>
                    <a:pt x="381" y="401"/>
                  </a:lnTo>
                  <a:lnTo>
                    <a:pt x="380" y="401"/>
                  </a:lnTo>
                  <a:lnTo>
                    <a:pt x="380" y="401"/>
                  </a:lnTo>
                  <a:lnTo>
                    <a:pt x="380" y="401"/>
                  </a:lnTo>
                  <a:lnTo>
                    <a:pt x="380" y="401"/>
                  </a:lnTo>
                  <a:lnTo>
                    <a:pt x="378" y="401"/>
                  </a:lnTo>
                  <a:lnTo>
                    <a:pt x="378" y="401"/>
                  </a:lnTo>
                  <a:lnTo>
                    <a:pt x="378" y="401"/>
                  </a:lnTo>
                  <a:lnTo>
                    <a:pt x="378" y="401"/>
                  </a:lnTo>
                  <a:lnTo>
                    <a:pt x="376" y="401"/>
                  </a:lnTo>
                  <a:lnTo>
                    <a:pt x="376" y="399"/>
                  </a:lnTo>
                  <a:lnTo>
                    <a:pt x="376" y="399"/>
                  </a:lnTo>
                  <a:lnTo>
                    <a:pt x="376" y="399"/>
                  </a:lnTo>
                  <a:lnTo>
                    <a:pt x="374" y="399"/>
                  </a:lnTo>
                  <a:lnTo>
                    <a:pt x="374" y="399"/>
                  </a:lnTo>
                  <a:lnTo>
                    <a:pt x="374" y="399"/>
                  </a:lnTo>
                  <a:lnTo>
                    <a:pt x="374" y="399"/>
                  </a:lnTo>
                  <a:lnTo>
                    <a:pt x="372" y="397"/>
                  </a:lnTo>
                  <a:lnTo>
                    <a:pt x="372" y="397"/>
                  </a:lnTo>
                  <a:lnTo>
                    <a:pt x="372" y="397"/>
                  </a:lnTo>
                  <a:lnTo>
                    <a:pt x="372" y="397"/>
                  </a:lnTo>
                  <a:lnTo>
                    <a:pt x="372" y="397"/>
                  </a:lnTo>
                  <a:lnTo>
                    <a:pt x="371" y="397"/>
                  </a:lnTo>
                  <a:lnTo>
                    <a:pt x="371" y="397"/>
                  </a:lnTo>
                  <a:lnTo>
                    <a:pt x="371" y="397"/>
                  </a:lnTo>
                  <a:lnTo>
                    <a:pt x="371" y="395"/>
                  </a:lnTo>
                  <a:lnTo>
                    <a:pt x="371" y="395"/>
                  </a:lnTo>
                  <a:lnTo>
                    <a:pt x="369" y="395"/>
                  </a:lnTo>
                  <a:lnTo>
                    <a:pt x="369" y="395"/>
                  </a:lnTo>
                  <a:lnTo>
                    <a:pt x="369" y="395"/>
                  </a:lnTo>
                  <a:lnTo>
                    <a:pt x="369" y="395"/>
                  </a:lnTo>
                  <a:lnTo>
                    <a:pt x="369" y="395"/>
                  </a:lnTo>
                  <a:lnTo>
                    <a:pt x="369" y="395"/>
                  </a:lnTo>
                  <a:lnTo>
                    <a:pt x="369" y="395"/>
                  </a:lnTo>
                  <a:lnTo>
                    <a:pt x="369" y="395"/>
                  </a:lnTo>
                  <a:lnTo>
                    <a:pt x="369" y="395"/>
                  </a:lnTo>
                  <a:lnTo>
                    <a:pt x="367" y="395"/>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3" y="395"/>
                  </a:lnTo>
                  <a:lnTo>
                    <a:pt x="363" y="395"/>
                  </a:lnTo>
                  <a:lnTo>
                    <a:pt x="363" y="395"/>
                  </a:lnTo>
                  <a:lnTo>
                    <a:pt x="363" y="397"/>
                  </a:lnTo>
                  <a:lnTo>
                    <a:pt x="363" y="397"/>
                  </a:lnTo>
                  <a:lnTo>
                    <a:pt x="363" y="397"/>
                  </a:lnTo>
                  <a:lnTo>
                    <a:pt x="363" y="397"/>
                  </a:lnTo>
                  <a:lnTo>
                    <a:pt x="360" y="395"/>
                  </a:lnTo>
                  <a:close/>
                  <a:moveTo>
                    <a:pt x="428" y="345"/>
                  </a:moveTo>
                  <a:lnTo>
                    <a:pt x="488" y="350"/>
                  </a:lnTo>
                  <a:lnTo>
                    <a:pt x="486" y="374"/>
                  </a:lnTo>
                  <a:lnTo>
                    <a:pt x="481" y="374"/>
                  </a:lnTo>
                  <a:lnTo>
                    <a:pt x="481" y="374"/>
                  </a:lnTo>
                  <a:lnTo>
                    <a:pt x="481" y="372"/>
                  </a:lnTo>
                  <a:lnTo>
                    <a:pt x="481" y="372"/>
                  </a:lnTo>
                  <a:lnTo>
                    <a:pt x="481" y="372"/>
                  </a:lnTo>
                  <a:lnTo>
                    <a:pt x="481" y="370"/>
                  </a:lnTo>
                  <a:lnTo>
                    <a:pt x="481" y="370"/>
                  </a:lnTo>
                  <a:lnTo>
                    <a:pt x="481" y="370"/>
                  </a:lnTo>
                  <a:lnTo>
                    <a:pt x="481" y="370"/>
                  </a:lnTo>
                  <a:lnTo>
                    <a:pt x="481" y="368"/>
                  </a:lnTo>
                  <a:lnTo>
                    <a:pt x="481" y="368"/>
                  </a:lnTo>
                  <a:lnTo>
                    <a:pt x="481" y="368"/>
                  </a:lnTo>
                  <a:lnTo>
                    <a:pt x="481" y="366"/>
                  </a:lnTo>
                  <a:lnTo>
                    <a:pt x="481" y="366"/>
                  </a:lnTo>
                  <a:lnTo>
                    <a:pt x="481" y="366"/>
                  </a:lnTo>
                  <a:lnTo>
                    <a:pt x="481" y="366"/>
                  </a:lnTo>
                  <a:lnTo>
                    <a:pt x="481" y="365"/>
                  </a:lnTo>
                  <a:lnTo>
                    <a:pt x="479" y="365"/>
                  </a:lnTo>
                  <a:lnTo>
                    <a:pt x="479" y="365"/>
                  </a:lnTo>
                  <a:lnTo>
                    <a:pt x="479" y="365"/>
                  </a:lnTo>
                  <a:lnTo>
                    <a:pt x="479" y="363"/>
                  </a:lnTo>
                  <a:lnTo>
                    <a:pt x="479" y="363"/>
                  </a:lnTo>
                  <a:lnTo>
                    <a:pt x="479" y="363"/>
                  </a:lnTo>
                  <a:lnTo>
                    <a:pt x="479" y="363"/>
                  </a:lnTo>
                  <a:lnTo>
                    <a:pt x="479" y="361"/>
                  </a:lnTo>
                  <a:lnTo>
                    <a:pt x="479" y="361"/>
                  </a:lnTo>
                  <a:lnTo>
                    <a:pt x="477" y="361"/>
                  </a:lnTo>
                  <a:lnTo>
                    <a:pt x="477" y="361"/>
                  </a:lnTo>
                  <a:lnTo>
                    <a:pt x="477" y="361"/>
                  </a:lnTo>
                  <a:lnTo>
                    <a:pt x="477" y="359"/>
                  </a:lnTo>
                  <a:lnTo>
                    <a:pt x="477" y="359"/>
                  </a:lnTo>
                  <a:lnTo>
                    <a:pt x="477" y="359"/>
                  </a:lnTo>
                  <a:lnTo>
                    <a:pt x="477" y="359"/>
                  </a:lnTo>
                  <a:lnTo>
                    <a:pt x="477" y="359"/>
                  </a:lnTo>
                  <a:lnTo>
                    <a:pt x="475" y="359"/>
                  </a:lnTo>
                  <a:lnTo>
                    <a:pt x="475" y="357"/>
                  </a:lnTo>
                  <a:lnTo>
                    <a:pt x="475" y="357"/>
                  </a:lnTo>
                  <a:lnTo>
                    <a:pt x="475" y="357"/>
                  </a:lnTo>
                  <a:lnTo>
                    <a:pt x="475" y="357"/>
                  </a:lnTo>
                  <a:lnTo>
                    <a:pt x="475" y="357"/>
                  </a:lnTo>
                  <a:lnTo>
                    <a:pt x="475" y="357"/>
                  </a:lnTo>
                  <a:lnTo>
                    <a:pt x="473" y="356"/>
                  </a:lnTo>
                  <a:lnTo>
                    <a:pt x="473" y="356"/>
                  </a:lnTo>
                  <a:lnTo>
                    <a:pt x="473" y="356"/>
                  </a:lnTo>
                  <a:lnTo>
                    <a:pt x="473" y="356"/>
                  </a:lnTo>
                  <a:lnTo>
                    <a:pt x="473" y="356"/>
                  </a:lnTo>
                  <a:lnTo>
                    <a:pt x="473" y="356"/>
                  </a:lnTo>
                  <a:lnTo>
                    <a:pt x="472" y="356"/>
                  </a:lnTo>
                  <a:lnTo>
                    <a:pt x="472" y="356"/>
                  </a:lnTo>
                  <a:lnTo>
                    <a:pt x="472" y="356"/>
                  </a:lnTo>
                  <a:lnTo>
                    <a:pt x="472" y="354"/>
                  </a:lnTo>
                  <a:lnTo>
                    <a:pt x="472" y="354"/>
                  </a:lnTo>
                  <a:lnTo>
                    <a:pt x="470" y="354"/>
                  </a:lnTo>
                  <a:lnTo>
                    <a:pt x="470" y="354"/>
                  </a:lnTo>
                  <a:lnTo>
                    <a:pt x="470" y="354"/>
                  </a:lnTo>
                  <a:lnTo>
                    <a:pt x="470" y="354"/>
                  </a:lnTo>
                  <a:lnTo>
                    <a:pt x="470" y="354"/>
                  </a:lnTo>
                  <a:lnTo>
                    <a:pt x="468" y="354"/>
                  </a:lnTo>
                  <a:lnTo>
                    <a:pt x="468" y="354"/>
                  </a:lnTo>
                  <a:lnTo>
                    <a:pt x="468" y="354"/>
                  </a:lnTo>
                  <a:lnTo>
                    <a:pt x="468" y="354"/>
                  </a:lnTo>
                  <a:lnTo>
                    <a:pt x="466" y="354"/>
                  </a:lnTo>
                  <a:lnTo>
                    <a:pt x="466" y="354"/>
                  </a:lnTo>
                  <a:lnTo>
                    <a:pt x="466" y="354"/>
                  </a:lnTo>
                  <a:lnTo>
                    <a:pt x="466" y="352"/>
                  </a:lnTo>
                  <a:lnTo>
                    <a:pt x="466" y="352"/>
                  </a:lnTo>
                  <a:lnTo>
                    <a:pt x="459" y="403"/>
                  </a:lnTo>
                  <a:lnTo>
                    <a:pt x="459" y="403"/>
                  </a:lnTo>
                  <a:lnTo>
                    <a:pt x="459" y="403"/>
                  </a:lnTo>
                  <a:lnTo>
                    <a:pt x="459" y="403"/>
                  </a:lnTo>
                  <a:lnTo>
                    <a:pt x="459" y="403"/>
                  </a:lnTo>
                  <a:lnTo>
                    <a:pt x="459" y="404"/>
                  </a:lnTo>
                  <a:lnTo>
                    <a:pt x="459" y="404"/>
                  </a:lnTo>
                  <a:lnTo>
                    <a:pt x="459" y="404"/>
                  </a:lnTo>
                  <a:lnTo>
                    <a:pt x="459" y="404"/>
                  </a:lnTo>
                  <a:lnTo>
                    <a:pt x="459" y="404"/>
                  </a:lnTo>
                  <a:lnTo>
                    <a:pt x="459" y="404"/>
                  </a:lnTo>
                  <a:lnTo>
                    <a:pt x="459" y="404"/>
                  </a:lnTo>
                  <a:lnTo>
                    <a:pt x="459" y="404"/>
                  </a:lnTo>
                  <a:lnTo>
                    <a:pt x="459" y="404"/>
                  </a:lnTo>
                  <a:lnTo>
                    <a:pt x="459" y="404"/>
                  </a:lnTo>
                  <a:lnTo>
                    <a:pt x="459" y="406"/>
                  </a:lnTo>
                  <a:lnTo>
                    <a:pt x="459" y="406"/>
                  </a:lnTo>
                  <a:lnTo>
                    <a:pt x="459" y="406"/>
                  </a:lnTo>
                  <a:lnTo>
                    <a:pt x="459" y="406"/>
                  </a:lnTo>
                  <a:lnTo>
                    <a:pt x="459" y="406"/>
                  </a:lnTo>
                  <a:lnTo>
                    <a:pt x="459" y="406"/>
                  </a:lnTo>
                  <a:lnTo>
                    <a:pt x="459" y="406"/>
                  </a:lnTo>
                  <a:lnTo>
                    <a:pt x="461" y="406"/>
                  </a:lnTo>
                  <a:lnTo>
                    <a:pt x="461" y="406"/>
                  </a:lnTo>
                  <a:lnTo>
                    <a:pt x="461" y="406"/>
                  </a:lnTo>
                  <a:lnTo>
                    <a:pt x="461" y="406"/>
                  </a:lnTo>
                  <a:lnTo>
                    <a:pt x="461" y="406"/>
                  </a:lnTo>
                  <a:lnTo>
                    <a:pt x="461" y="406"/>
                  </a:lnTo>
                  <a:lnTo>
                    <a:pt x="461" y="408"/>
                  </a:lnTo>
                  <a:lnTo>
                    <a:pt x="461" y="408"/>
                  </a:lnTo>
                  <a:lnTo>
                    <a:pt x="461" y="408"/>
                  </a:lnTo>
                  <a:lnTo>
                    <a:pt x="461" y="408"/>
                  </a:lnTo>
                  <a:lnTo>
                    <a:pt x="461" y="408"/>
                  </a:lnTo>
                  <a:lnTo>
                    <a:pt x="461" y="408"/>
                  </a:lnTo>
                  <a:lnTo>
                    <a:pt x="461" y="408"/>
                  </a:lnTo>
                  <a:lnTo>
                    <a:pt x="461" y="408"/>
                  </a:lnTo>
                  <a:lnTo>
                    <a:pt x="463" y="408"/>
                  </a:lnTo>
                  <a:lnTo>
                    <a:pt x="463" y="408"/>
                  </a:lnTo>
                  <a:lnTo>
                    <a:pt x="463" y="408"/>
                  </a:lnTo>
                  <a:lnTo>
                    <a:pt x="463" y="408"/>
                  </a:lnTo>
                  <a:lnTo>
                    <a:pt x="463" y="408"/>
                  </a:lnTo>
                  <a:lnTo>
                    <a:pt x="463" y="408"/>
                  </a:lnTo>
                  <a:lnTo>
                    <a:pt x="463" y="408"/>
                  </a:lnTo>
                  <a:lnTo>
                    <a:pt x="463" y="408"/>
                  </a:lnTo>
                  <a:lnTo>
                    <a:pt x="463" y="410"/>
                  </a:lnTo>
                  <a:lnTo>
                    <a:pt x="463" y="410"/>
                  </a:lnTo>
                  <a:lnTo>
                    <a:pt x="464" y="410"/>
                  </a:lnTo>
                  <a:lnTo>
                    <a:pt x="464" y="410"/>
                  </a:lnTo>
                  <a:lnTo>
                    <a:pt x="464" y="410"/>
                  </a:lnTo>
                  <a:lnTo>
                    <a:pt x="464" y="410"/>
                  </a:lnTo>
                  <a:lnTo>
                    <a:pt x="464" y="410"/>
                  </a:lnTo>
                  <a:lnTo>
                    <a:pt x="464" y="410"/>
                  </a:lnTo>
                  <a:lnTo>
                    <a:pt x="464" y="410"/>
                  </a:lnTo>
                  <a:lnTo>
                    <a:pt x="466" y="410"/>
                  </a:lnTo>
                  <a:lnTo>
                    <a:pt x="466" y="410"/>
                  </a:lnTo>
                  <a:lnTo>
                    <a:pt x="466" y="410"/>
                  </a:lnTo>
                  <a:lnTo>
                    <a:pt x="466" y="410"/>
                  </a:lnTo>
                  <a:lnTo>
                    <a:pt x="468" y="410"/>
                  </a:lnTo>
                  <a:lnTo>
                    <a:pt x="468" y="410"/>
                  </a:lnTo>
                  <a:lnTo>
                    <a:pt x="468" y="410"/>
                  </a:lnTo>
                  <a:lnTo>
                    <a:pt x="470" y="410"/>
                  </a:lnTo>
                  <a:lnTo>
                    <a:pt x="468" y="413"/>
                  </a:lnTo>
                  <a:lnTo>
                    <a:pt x="432" y="410"/>
                  </a:lnTo>
                  <a:lnTo>
                    <a:pt x="432" y="406"/>
                  </a:lnTo>
                  <a:lnTo>
                    <a:pt x="432" y="406"/>
                  </a:lnTo>
                  <a:lnTo>
                    <a:pt x="434" y="406"/>
                  </a:lnTo>
                  <a:lnTo>
                    <a:pt x="434" y="406"/>
                  </a:lnTo>
                  <a:lnTo>
                    <a:pt x="436" y="406"/>
                  </a:lnTo>
                  <a:lnTo>
                    <a:pt x="436" y="406"/>
                  </a:lnTo>
                  <a:lnTo>
                    <a:pt x="436" y="406"/>
                  </a:lnTo>
                  <a:lnTo>
                    <a:pt x="436" y="406"/>
                  </a:lnTo>
                  <a:lnTo>
                    <a:pt x="437" y="406"/>
                  </a:lnTo>
                  <a:lnTo>
                    <a:pt x="437" y="406"/>
                  </a:lnTo>
                  <a:lnTo>
                    <a:pt x="437" y="406"/>
                  </a:lnTo>
                  <a:lnTo>
                    <a:pt x="437" y="406"/>
                  </a:lnTo>
                  <a:lnTo>
                    <a:pt x="437" y="406"/>
                  </a:lnTo>
                  <a:lnTo>
                    <a:pt x="437" y="406"/>
                  </a:lnTo>
                  <a:lnTo>
                    <a:pt x="439" y="406"/>
                  </a:lnTo>
                  <a:lnTo>
                    <a:pt x="439" y="406"/>
                  </a:lnTo>
                  <a:lnTo>
                    <a:pt x="439" y="406"/>
                  </a:lnTo>
                  <a:lnTo>
                    <a:pt x="439" y="406"/>
                  </a:lnTo>
                  <a:lnTo>
                    <a:pt x="439" y="406"/>
                  </a:lnTo>
                  <a:lnTo>
                    <a:pt x="439" y="406"/>
                  </a:lnTo>
                  <a:lnTo>
                    <a:pt x="439" y="406"/>
                  </a:lnTo>
                  <a:lnTo>
                    <a:pt x="439" y="406"/>
                  </a:lnTo>
                  <a:lnTo>
                    <a:pt x="441" y="406"/>
                  </a:lnTo>
                  <a:lnTo>
                    <a:pt x="441" y="406"/>
                  </a:lnTo>
                  <a:lnTo>
                    <a:pt x="441" y="406"/>
                  </a:lnTo>
                  <a:lnTo>
                    <a:pt x="441" y="406"/>
                  </a:lnTo>
                  <a:lnTo>
                    <a:pt x="441" y="406"/>
                  </a:lnTo>
                  <a:lnTo>
                    <a:pt x="441" y="406"/>
                  </a:lnTo>
                  <a:lnTo>
                    <a:pt x="441" y="406"/>
                  </a:lnTo>
                  <a:lnTo>
                    <a:pt x="441" y="406"/>
                  </a:lnTo>
                  <a:lnTo>
                    <a:pt x="441" y="406"/>
                  </a:lnTo>
                  <a:lnTo>
                    <a:pt x="441"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3"/>
                  </a:lnTo>
                  <a:lnTo>
                    <a:pt x="443" y="403"/>
                  </a:lnTo>
                  <a:lnTo>
                    <a:pt x="445" y="403"/>
                  </a:lnTo>
                  <a:lnTo>
                    <a:pt x="445" y="403"/>
                  </a:lnTo>
                  <a:lnTo>
                    <a:pt x="445" y="403"/>
                  </a:lnTo>
                  <a:lnTo>
                    <a:pt x="445" y="403"/>
                  </a:lnTo>
                  <a:lnTo>
                    <a:pt x="445" y="403"/>
                  </a:lnTo>
                  <a:lnTo>
                    <a:pt x="445" y="403"/>
                  </a:lnTo>
                  <a:lnTo>
                    <a:pt x="445" y="403"/>
                  </a:lnTo>
                  <a:lnTo>
                    <a:pt x="445" y="403"/>
                  </a:lnTo>
                  <a:lnTo>
                    <a:pt x="445" y="403"/>
                  </a:lnTo>
                  <a:lnTo>
                    <a:pt x="445" y="401"/>
                  </a:lnTo>
                  <a:lnTo>
                    <a:pt x="445" y="401"/>
                  </a:lnTo>
                  <a:lnTo>
                    <a:pt x="445" y="401"/>
                  </a:lnTo>
                  <a:lnTo>
                    <a:pt x="445" y="401"/>
                  </a:lnTo>
                  <a:lnTo>
                    <a:pt x="450" y="350"/>
                  </a:lnTo>
                  <a:lnTo>
                    <a:pt x="450" y="350"/>
                  </a:lnTo>
                  <a:lnTo>
                    <a:pt x="450" y="350"/>
                  </a:lnTo>
                  <a:lnTo>
                    <a:pt x="448" y="350"/>
                  </a:lnTo>
                  <a:lnTo>
                    <a:pt x="448" y="350"/>
                  </a:lnTo>
                  <a:lnTo>
                    <a:pt x="448" y="350"/>
                  </a:lnTo>
                  <a:lnTo>
                    <a:pt x="448" y="350"/>
                  </a:lnTo>
                  <a:lnTo>
                    <a:pt x="446" y="350"/>
                  </a:lnTo>
                  <a:lnTo>
                    <a:pt x="446" y="350"/>
                  </a:lnTo>
                  <a:lnTo>
                    <a:pt x="446" y="350"/>
                  </a:lnTo>
                  <a:lnTo>
                    <a:pt x="446" y="350"/>
                  </a:lnTo>
                  <a:lnTo>
                    <a:pt x="446" y="350"/>
                  </a:lnTo>
                  <a:lnTo>
                    <a:pt x="445" y="350"/>
                  </a:lnTo>
                  <a:lnTo>
                    <a:pt x="445" y="350"/>
                  </a:lnTo>
                  <a:lnTo>
                    <a:pt x="445" y="352"/>
                  </a:lnTo>
                  <a:lnTo>
                    <a:pt x="445" y="352"/>
                  </a:lnTo>
                  <a:lnTo>
                    <a:pt x="445" y="352"/>
                  </a:lnTo>
                  <a:lnTo>
                    <a:pt x="443" y="352"/>
                  </a:lnTo>
                  <a:lnTo>
                    <a:pt x="443" y="352"/>
                  </a:lnTo>
                  <a:lnTo>
                    <a:pt x="443" y="352"/>
                  </a:lnTo>
                  <a:lnTo>
                    <a:pt x="443" y="352"/>
                  </a:lnTo>
                  <a:lnTo>
                    <a:pt x="441" y="352"/>
                  </a:lnTo>
                  <a:lnTo>
                    <a:pt x="441" y="352"/>
                  </a:lnTo>
                  <a:lnTo>
                    <a:pt x="441" y="352"/>
                  </a:lnTo>
                  <a:lnTo>
                    <a:pt x="441" y="352"/>
                  </a:lnTo>
                  <a:lnTo>
                    <a:pt x="441" y="352"/>
                  </a:lnTo>
                  <a:lnTo>
                    <a:pt x="441" y="352"/>
                  </a:lnTo>
                  <a:lnTo>
                    <a:pt x="439" y="352"/>
                  </a:lnTo>
                  <a:lnTo>
                    <a:pt x="439" y="354"/>
                  </a:lnTo>
                  <a:lnTo>
                    <a:pt x="439" y="354"/>
                  </a:lnTo>
                  <a:lnTo>
                    <a:pt x="439" y="354"/>
                  </a:lnTo>
                  <a:lnTo>
                    <a:pt x="439" y="354"/>
                  </a:lnTo>
                  <a:lnTo>
                    <a:pt x="437" y="354"/>
                  </a:lnTo>
                  <a:lnTo>
                    <a:pt x="437" y="354"/>
                  </a:lnTo>
                  <a:lnTo>
                    <a:pt x="437" y="354"/>
                  </a:lnTo>
                  <a:lnTo>
                    <a:pt x="437" y="356"/>
                  </a:lnTo>
                  <a:lnTo>
                    <a:pt x="437" y="356"/>
                  </a:lnTo>
                  <a:lnTo>
                    <a:pt x="436" y="356"/>
                  </a:lnTo>
                  <a:lnTo>
                    <a:pt x="436" y="356"/>
                  </a:lnTo>
                  <a:lnTo>
                    <a:pt x="436" y="356"/>
                  </a:lnTo>
                  <a:lnTo>
                    <a:pt x="436" y="356"/>
                  </a:lnTo>
                  <a:lnTo>
                    <a:pt x="436" y="357"/>
                  </a:lnTo>
                  <a:lnTo>
                    <a:pt x="436" y="357"/>
                  </a:lnTo>
                  <a:lnTo>
                    <a:pt x="436" y="357"/>
                  </a:lnTo>
                  <a:lnTo>
                    <a:pt x="434" y="357"/>
                  </a:lnTo>
                  <a:lnTo>
                    <a:pt x="434" y="357"/>
                  </a:lnTo>
                  <a:lnTo>
                    <a:pt x="434" y="357"/>
                  </a:lnTo>
                  <a:lnTo>
                    <a:pt x="434" y="359"/>
                  </a:lnTo>
                  <a:lnTo>
                    <a:pt x="434" y="359"/>
                  </a:lnTo>
                  <a:lnTo>
                    <a:pt x="434" y="359"/>
                  </a:lnTo>
                  <a:lnTo>
                    <a:pt x="432" y="359"/>
                  </a:lnTo>
                  <a:lnTo>
                    <a:pt x="432" y="361"/>
                  </a:lnTo>
                  <a:lnTo>
                    <a:pt x="432" y="361"/>
                  </a:lnTo>
                  <a:lnTo>
                    <a:pt x="432" y="361"/>
                  </a:lnTo>
                  <a:lnTo>
                    <a:pt x="432" y="361"/>
                  </a:lnTo>
                  <a:lnTo>
                    <a:pt x="432" y="363"/>
                  </a:lnTo>
                  <a:lnTo>
                    <a:pt x="432" y="363"/>
                  </a:lnTo>
                  <a:lnTo>
                    <a:pt x="432" y="363"/>
                  </a:lnTo>
                  <a:lnTo>
                    <a:pt x="430" y="363"/>
                  </a:lnTo>
                  <a:lnTo>
                    <a:pt x="430" y="365"/>
                  </a:lnTo>
                  <a:lnTo>
                    <a:pt x="430" y="365"/>
                  </a:lnTo>
                  <a:lnTo>
                    <a:pt x="430" y="365"/>
                  </a:lnTo>
                  <a:lnTo>
                    <a:pt x="430" y="366"/>
                  </a:lnTo>
                  <a:lnTo>
                    <a:pt x="430" y="366"/>
                  </a:lnTo>
                  <a:lnTo>
                    <a:pt x="430" y="366"/>
                  </a:lnTo>
                  <a:lnTo>
                    <a:pt x="430" y="366"/>
                  </a:lnTo>
                  <a:lnTo>
                    <a:pt x="425" y="366"/>
                  </a:lnTo>
                  <a:lnTo>
                    <a:pt x="428" y="345"/>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7" name="í$ļíḑe">
              <a:extLst>
                <a:ext uri="{FF2B5EF4-FFF2-40B4-BE49-F238E27FC236}">
                  <a16:creationId xmlns="" xmlns:a16="http://schemas.microsoft.com/office/drawing/2014/main" id="{7D9A418C-544D-405D-BDF7-E925638BA026}"/>
                </a:ext>
              </a:extLst>
            </p:cNvPr>
            <p:cNvSpPr/>
            <p:nvPr/>
          </p:nvSpPr>
          <p:spPr bwMode="auto">
            <a:xfrm>
              <a:off x="2875760"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3"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50"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3"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8" name="îṧľiḓé">
              <a:extLst>
                <a:ext uri="{FF2B5EF4-FFF2-40B4-BE49-F238E27FC236}">
                  <a16:creationId xmlns="" xmlns:a16="http://schemas.microsoft.com/office/drawing/2014/main" id="{EB5A2B55-397B-4677-B8B9-025CE00971C9}"/>
                </a:ext>
              </a:extLst>
            </p:cNvPr>
            <p:cNvSpPr/>
            <p:nvPr/>
          </p:nvSpPr>
          <p:spPr bwMode="auto">
            <a:xfrm>
              <a:off x="3168261" y="4023875"/>
              <a:ext cx="307815" cy="320066"/>
            </a:xfrm>
            <a:custGeom>
              <a:avLst/>
              <a:gdLst>
                <a:gd name="T0" fmla="*/ 42 w 85"/>
                <a:gd name="T1" fmla="*/ 86 h 86"/>
                <a:gd name="T2" fmla="*/ 0 w 85"/>
                <a:gd name="T3" fmla="*/ 43 h 86"/>
                <a:gd name="T4" fmla="*/ 42 w 85"/>
                <a:gd name="T5" fmla="*/ 0 h 86"/>
                <a:gd name="T6" fmla="*/ 85 w 85"/>
                <a:gd name="T7" fmla="*/ 43 h 86"/>
                <a:gd name="T8" fmla="*/ 42 w 85"/>
                <a:gd name="T9" fmla="*/ 86 h 86"/>
                <a:gd name="T10" fmla="*/ 42 w 85"/>
                <a:gd name="T11" fmla="*/ 4 h 86"/>
                <a:gd name="T12" fmla="*/ 17 w 85"/>
                <a:gd name="T13" fmla="*/ 43 h 86"/>
                <a:gd name="T14" fmla="*/ 42 w 85"/>
                <a:gd name="T15" fmla="*/ 83 h 86"/>
                <a:gd name="T16" fmla="*/ 60 w 85"/>
                <a:gd name="T17" fmla="*/ 73 h 86"/>
                <a:gd name="T18" fmla="*/ 68 w 85"/>
                <a:gd name="T19" fmla="*/ 42 h 86"/>
                <a:gd name="T20" fmla="*/ 42 w 85"/>
                <a:gd name="T21"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86">
                  <a:moveTo>
                    <a:pt x="42" y="86"/>
                  </a:moveTo>
                  <a:cubicBezTo>
                    <a:pt x="25" y="86"/>
                    <a:pt x="0" y="73"/>
                    <a:pt x="0" y="43"/>
                  </a:cubicBezTo>
                  <a:cubicBezTo>
                    <a:pt x="0" y="13"/>
                    <a:pt x="25" y="0"/>
                    <a:pt x="42" y="0"/>
                  </a:cubicBezTo>
                  <a:cubicBezTo>
                    <a:pt x="59" y="0"/>
                    <a:pt x="85" y="13"/>
                    <a:pt x="85" y="43"/>
                  </a:cubicBezTo>
                  <a:cubicBezTo>
                    <a:pt x="85" y="73"/>
                    <a:pt x="59" y="86"/>
                    <a:pt x="42" y="86"/>
                  </a:cubicBezTo>
                  <a:close/>
                  <a:moveTo>
                    <a:pt x="42" y="4"/>
                  </a:moveTo>
                  <a:cubicBezTo>
                    <a:pt x="30" y="4"/>
                    <a:pt x="17" y="17"/>
                    <a:pt x="17" y="43"/>
                  </a:cubicBezTo>
                  <a:cubicBezTo>
                    <a:pt x="17" y="66"/>
                    <a:pt x="27" y="83"/>
                    <a:pt x="42" y="83"/>
                  </a:cubicBezTo>
                  <a:cubicBezTo>
                    <a:pt x="51" y="83"/>
                    <a:pt x="57" y="76"/>
                    <a:pt x="60" y="73"/>
                  </a:cubicBezTo>
                  <a:cubicBezTo>
                    <a:pt x="65" y="66"/>
                    <a:pt x="68" y="53"/>
                    <a:pt x="68" y="42"/>
                  </a:cubicBezTo>
                  <a:cubicBezTo>
                    <a:pt x="68" y="22"/>
                    <a:pt x="58" y="4"/>
                    <a:pt x="42"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9" name="íšľíḓè">
              <a:extLst>
                <a:ext uri="{FF2B5EF4-FFF2-40B4-BE49-F238E27FC236}">
                  <a16:creationId xmlns="" xmlns:a16="http://schemas.microsoft.com/office/drawing/2014/main" id="{34BCAF76-BC6A-41F9-B45A-97DD2E6EB973}"/>
                </a:ext>
              </a:extLst>
            </p:cNvPr>
            <p:cNvSpPr/>
            <p:nvPr/>
          </p:nvSpPr>
          <p:spPr bwMode="auto">
            <a:xfrm>
              <a:off x="3515892" y="4030001"/>
              <a:ext cx="330786" cy="313940"/>
            </a:xfrm>
            <a:custGeom>
              <a:avLst/>
              <a:gdLst>
                <a:gd name="T0" fmla="*/ 91 w 91"/>
                <a:gd name="T1" fmla="*/ 4 h 84"/>
                <a:gd name="T2" fmla="*/ 87 w 91"/>
                <a:gd name="T3" fmla="*/ 4 h 84"/>
                <a:gd name="T4" fmla="*/ 78 w 91"/>
                <a:gd name="T5" fmla="*/ 13 h 84"/>
                <a:gd name="T6" fmla="*/ 78 w 91"/>
                <a:gd name="T7" fmla="*/ 57 h 84"/>
                <a:gd name="T8" fmla="*/ 46 w 91"/>
                <a:gd name="T9" fmla="*/ 84 h 84"/>
                <a:gd name="T10" fmla="*/ 13 w 91"/>
                <a:gd name="T11" fmla="*/ 56 h 84"/>
                <a:gd name="T12" fmla="*/ 13 w 91"/>
                <a:gd name="T13" fmla="*/ 12 h 84"/>
                <a:gd name="T14" fmla="*/ 4 w 91"/>
                <a:gd name="T15" fmla="*/ 4 h 84"/>
                <a:gd name="T16" fmla="*/ 0 w 91"/>
                <a:gd name="T17" fmla="*/ 4 h 84"/>
                <a:gd name="T18" fmla="*/ 0 w 91"/>
                <a:gd name="T19" fmla="*/ 0 h 84"/>
                <a:gd name="T20" fmla="*/ 42 w 91"/>
                <a:gd name="T21" fmla="*/ 0 h 84"/>
                <a:gd name="T22" fmla="*/ 42 w 91"/>
                <a:gd name="T23" fmla="*/ 4 h 84"/>
                <a:gd name="T24" fmla="*/ 38 w 91"/>
                <a:gd name="T25" fmla="*/ 4 h 84"/>
                <a:gd name="T26" fmla="*/ 28 w 91"/>
                <a:gd name="T27" fmla="*/ 12 h 84"/>
                <a:gd name="T28" fmla="*/ 28 w 91"/>
                <a:gd name="T29" fmla="*/ 54 h 84"/>
                <a:gd name="T30" fmla="*/ 51 w 91"/>
                <a:gd name="T31" fmla="*/ 80 h 84"/>
                <a:gd name="T32" fmla="*/ 73 w 91"/>
                <a:gd name="T33" fmla="*/ 58 h 84"/>
                <a:gd name="T34" fmla="*/ 73 w 91"/>
                <a:gd name="T35" fmla="*/ 13 h 84"/>
                <a:gd name="T36" fmla="*/ 64 w 91"/>
                <a:gd name="T37" fmla="*/ 4 h 84"/>
                <a:gd name="T38" fmla="*/ 61 w 91"/>
                <a:gd name="T39" fmla="*/ 4 h 84"/>
                <a:gd name="T40" fmla="*/ 61 w 91"/>
                <a:gd name="T41" fmla="*/ 0 h 84"/>
                <a:gd name="T42" fmla="*/ 91 w 91"/>
                <a:gd name="T43" fmla="*/ 0 h 84"/>
                <a:gd name="T44" fmla="*/ 91 w 91"/>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84">
                  <a:moveTo>
                    <a:pt x="91" y="4"/>
                  </a:moveTo>
                  <a:cubicBezTo>
                    <a:pt x="87" y="4"/>
                    <a:pt x="87" y="4"/>
                    <a:pt x="87" y="4"/>
                  </a:cubicBezTo>
                  <a:cubicBezTo>
                    <a:pt x="80" y="4"/>
                    <a:pt x="78" y="7"/>
                    <a:pt x="78" y="13"/>
                  </a:cubicBezTo>
                  <a:cubicBezTo>
                    <a:pt x="78" y="57"/>
                    <a:pt x="78" y="57"/>
                    <a:pt x="78" y="57"/>
                  </a:cubicBezTo>
                  <a:cubicBezTo>
                    <a:pt x="78" y="70"/>
                    <a:pt x="70" y="84"/>
                    <a:pt x="46" y="84"/>
                  </a:cubicBezTo>
                  <a:cubicBezTo>
                    <a:pt x="30" y="84"/>
                    <a:pt x="13" y="77"/>
                    <a:pt x="13" y="56"/>
                  </a:cubicBezTo>
                  <a:cubicBezTo>
                    <a:pt x="13" y="12"/>
                    <a:pt x="13" y="12"/>
                    <a:pt x="13" y="12"/>
                  </a:cubicBezTo>
                  <a:cubicBezTo>
                    <a:pt x="13" y="7"/>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1" y="4"/>
                    <a:pt x="28" y="6"/>
                    <a:pt x="28" y="12"/>
                  </a:cubicBezTo>
                  <a:cubicBezTo>
                    <a:pt x="28" y="54"/>
                    <a:pt x="28" y="54"/>
                    <a:pt x="28" y="54"/>
                  </a:cubicBezTo>
                  <a:cubicBezTo>
                    <a:pt x="28" y="71"/>
                    <a:pt x="39" y="80"/>
                    <a:pt x="51" y="80"/>
                  </a:cubicBezTo>
                  <a:cubicBezTo>
                    <a:pt x="64" y="80"/>
                    <a:pt x="73" y="70"/>
                    <a:pt x="73" y="58"/>
                  </a:cubicBezTo>
                  <a:cubicBezTo>
                    <a:pt x="73" y="13"/>
                    <a:pt x="73" y="13"/>
                    <a:pt x="73" y="13"/>
                  </a:cubicBezTo>
                  <a:cubicBezTo>
                    <a:pt x="73" y="8"/>
                    <a:pt x="70" y="4"/>
                    <a:pt x="64" y="4"/>
                  </a:cubicBezTo>
                  <a:cubicBezTo>
                    <a:pt x="61" y="4"/>
                    <a:pt x="61" y="4"/>
                    <a:pt x="61" y="4"/>
                  </a:cubicBezTo>
                  <a:cubicBezTo>
                    <a:pt x="61" y="0"/>
                    <a:pt x="61" y="0"/>
                    <a:pt x="61" y="0"/>
                  </a:cubicBezTo>
                  <a:cubicBezTo>
                    <a:pt x="91" y="0"/>
                    <a:pt x="91" y="0"/>
                    <a:pt x="91" y="0"/>
                  </a:cubicBezTo>
                  <a:lnTo>
                    <a:pt x="91"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0" name="iṧļîďe">
              <a:extLst>
                <a:ext uri="{FF2B5EF4-FFF2-40B4-BE49-F238E27FC236}">
                  <a16:creationId xmlns="" xmlns:a16="http://schemas.microsoft.com/office/drawing/2014/main" id="{6AE2C8F5-23CA-4C2F-99F6-307ED91DAD47}"/>
                </a:ext>
              </a:extLst>
            </p:cNvPr>
            <p:cNvSpPr/>
            <p:nvPr/>
          </p:nvSpPr>
          <p:spPr bwMode="auto">
            <a:xfrm>
              <a:off x="3886495"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1" name="íšļíḍè">
              <a:extLst>
                <a:ext uri="{FF2B5EF4-FFF2-40B4-BE49-F238E27FC236}">
                  <a16:creationId xmlns="" xmlns:a16="http://schemas.microsoft.com/office/drawing/2014/main" id="{94867FCD-F43C-42AF-9DF8-2011EF05AA7C}"/>
                </a:ext>
              </a:extLst>
            </p:cNvPr>
            <p:cNvSpPr/>
            <p:nvPr/>
          </p:nvSpPr>
          <p:spPr bwMode="auto">
            <a:xfrm>
              <a:off x="4263223" y="4030001"/>
              <a:ext cx="350694" cy="306283"/>
            </a:xfrm>
            <a:custGeom>
              <a:avLst/>
              <a:gdLst>
                <a:gd name="T0" fmla="*/ 55 w 97"/>
                <a:gd name="T1" fmla="*/ 82 h 82"/>
                <a:gd name="T2" fmla="*/ 55 w 97"/>
                <a:gd name="T3" fmla="*/ 78 h 82"/>
                <a:gd name="T4" fmla="*/ 59 w 97"/>
                <a:gd name="T5" fmla="*/ 78 h 82"/>
                <a:gd name="T6" fmla="*/ 69 w 97"/>
                <a:gd name="T7" fmla="*/ 71 h 82"/>
                <a:gd name="T8" fmla="*/ 69 w 97"/>
                <a:gd name="T9" fmla="*/ 43 h 82"/>
                <a:gd name="T10" fmla="*/ 28 w 97"/>
                <a:gd name="T11" fmla="*/ 43 h 82"/>
                <a:gd name="T12" fmla="*/ 28 w 97"/>
                <a:gd name="T13" fmla="*/ 71 h 82"/>
                <a:gd name="T14" fmla="*/ 38 w 97"/>
                <a:gd name="T15" fmla="*/ 78 h 82"/>
                <a:gd name="T16" fmla="*/ 42 w 97"/>
                <a:gd name="T17" fmla="*/ 78 h 82"/>
                <a:gd name="T18" fmla="*/ 42 w 97"/>
                <a:gd name="T19" fmla="*/ 82 h 82"/>
                <a:gd name="T20" fmla="*/ 0 w 97"/>
                <a:gd name="T21" fmla="*/ 82 h 82"/>
                <a:gd name="T22" fmla="*/ 0 w 97"/>
                <a:gd name="T23" fmla="*/ 78 h 82"/>
                <a:gd name="T24" fmla="*/ 4 w 97"/>
                <a:gd name="T25" fmla="*/ 78 h 82"/>
                <a:gd name="T26" fmla="*/ 13 w 97"/>
                <a:gd name="T27" fmla="*/ 71 h 82"/>
                <a:gd name="T28" fmla="*/ 13 w 97"/>
                <a:gd name="T29" fmla="*/ 12 h 82"/>
                <a:gd name="T30" fmla="*/ 4 w 97"/>
                <a:gd name="T31" fmla="*/ 4 h 82"/>
                <a:gd name="T32" fmla="*/ 0 w 97"/>
                <a:gd name="T33" fmla="*/ 4 h 82"/>
                <a:gd name="T34" fmla="*/ 0 w 97"/>
                <a:gd name="T35" fmla="*/ 0 h 82"/>
                <a:gd name="T36" fmla="*/ 42 w 97"/>
                <a:gd name="T37" fmla="*/ 0 h 82"/>
                <a:gd name="T38" fmla="*/ 42 w 97"/>
                <a:gd name="T39" fmla="*/ 4 h 82"/>
                <a:gd name="T40" fmla="*/ 38 w 97"/>
                <a:gd name="T41" fmla="*/ 4 h 82"/>
                <a:gd name="T42" fmla="*/ 28 w 97"/>
                <a:gd name="T43" fmla="*/ 12 h 82"/>
                <a:gd name="T44" fmla="*/ 28 w 97"/>
                <a:gd name="T45" fmla="*/ 39 h 82"/>
                <a:gd name="T46" fmla="*/ 69 w 97"/>
                <a:gd name="T47" fmla="*/ 39 h 82"/>
                <a:gd name="T48" fmla="*/ 69 w 97"/>
                <a:gd name="T49" fmla="*/ 12 h 82"/>
                <a:gd name="T50" fmla="*/ 59 w 97"/>
                <a:gd name="T51" fmla="*/ 4 h 82"/>
                <a:gd name="T52" fmla="*/ 55 w 97"/>
                <a:gd name="T53" fmla="*/ 4 h 82"/>
                <a:gd name="T54" fmla="*/ 55 w 97"/>
                <a:gd name="T55" fmla="*/ 0 h 82"/>
                <a:gd name="T56" fmla="*/ 97 w 97"/>
                <a:gd name="T57" fmla="*/ 0 h 82"/>
                <a:gd name="T58" fmla="*/ 97 w 97"/>
                <a:gd name="T59" fmla="*/ 4 h 82"/>
                <a:gd name="T60" fmla="*/ 93 w 97"/>
                <a:gd name="T61" fmla="*/ 4 h 82"/>
                <a:gd name="T62" fmla="*/ 84 w 97"/>
                <a:gd name="T63" fmla="*/ 12 h 82"/>
                <a:gd name="T64" fmla="*/ 84 w 97"/>
                <a:gd name="T65" fmla="*/ 71 h 82"/>
                <a:gd name="T66" fmla="*/ 93 w 97"/>
                <a:gd name="T67" fmla="*/ 78 h 82"/>
                <a:gd name="T68" fmla="*/ 97 w 97"/>
                <a:gd name="T69" fmla="*/ 78 h 82"/>
                <a:gd name="T70" fmla="*/ 97 w 97"/>
                <a:gd name="T71" fmla="*/ 82 h 82"/>
                <a:gd name="T72" fmla="*/ 55 w 97"/>
                <a:gd name="T7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82">
                  <a:moveTo>
                    <a:pt x="55" y="82"/>
                  </a:moveTo>
                  <a:cubicBezTo>
                    <a:pt x="55" y="78"/>
                    <a:pt x="55" y="78"/>
                    <a:pt x="55" y="78"/>
                  </a:cubicBezTo>
                  <a:cubicBezTo>
                    <a:pt x="59" y="78"/>
                    <a:pt x="59" y="78"/>
                    <a:pt x="59" y="78"/>
                  </a:cubicBezTo>
                  <a:cubicBezTo>
                    <a:pt x="66" y="78"/>
                    <a:pt x="69" y="76"/>
                    <a:pt x="69" y="71"/>
                  </a:cubicBezTo>
                  <a:cubicBezTo>
                    <a:pt x="69" y="43"/>
                    <a:pt x="69" y="43"/>
                    <a:pt x="69" y="43"/>
                  </a:cubicBezTo>
                  <a:cubicBezTo>
                    <a:pt x="28" y="43"/>
                    <a:pt x="28" y="43"/>
                    <a:pt x="28" y="43"/>
                  </a:cubicBezTo>
                  <a:cubicBezTo>
                    <a:pt x="28" y="71"/>
                    <a:pt x="28" y="71"/>
                    <a:pt x="28" y="71"/>
                  </a:cubicBezTo>
                  <a:cubicBezTo>
                    <a:pt x="28"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3" y="76"/>
                    <a:pt x="13" y="71"/>
                  </a:cubicBezTo>
                  <a:cubicBezTo>
                    <a:pt x="13" y="12"/>
                    <a:pt x="13" y="12"/>
                    <a:pt x="13" y="12"/>
                  </a:cubicBezTo>
                  <a:cubicBezTo>
                    <a:pt x="13" y="6"/>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0" y="4"/>
                    <a:pt x="28" y="7"/>
                    <a:pt x="28" y="12"/>
                  </a:cubicBezTo>
                  <a:cubicBezTo>
                    <a:pt x="28" y="39"/>
                    <a:pt x="28" y="39"/>
                    <a:pt x="28" y="39"/>
                  </a:cubicBezTo>
                  <a:cubicBezTo>
                    <a:pt x="69" y="39"/>
                    <a:pt x="69" y="39"/>
                    <a:pt x="69" y="39"/>
                  </a:cubicBezTo>
                  <a:cubicBezTo>
                    <a:pt x="69" y="12"/>
                    <a:pt x="69" y="12"/>
                    <a:pt x="69" y="12"/>
                  </a:cubicBezTo>
                  <a:cubicBezTo>
                    <a:pt x="69" y="6"/>
                    <a:pt x="66" y="4"/>
                    <a:pt x="59" y="4"/>
                  </a:cubicBezTo>
                  <a:cubicBezTo>
                    <a:pt x="55" y="4"/>
                    <a:pt x="55" y="4"/>
                    <a:pt x="55" y="4"/>
                  </a:cubicBezTo>
                  <a:cubicBezTo>
                    <a:pt x="55" y="0"/>
                    <a:pt x="55" y="0"/>
                    <a:pt x="55" y="0"/>
                  </a:cubicBezTo>
                  <a:cubicBezTo>
                    <a:pt x="97" y="0"/>
                    <a:pt x="97" y="0"/>
                    <a:pt x="97" y="0"/>
                  </a:cubicBezTo>
                  <a:cubicBezTo>
                    <a:pt x="97" y="4"/>
                    <a:pt x="97" y="4"/>
                    <a:pt x="97" y="4"/>
                  </a:cubicBezTo>
                  <a:cubicBezTo>
                    <a:pt x="93" y="4"/>
                    <a:pt x="93" y="4"/>
                    <a:pt x="93" y="4"/>
                  </a:cubicBezTo>
                  <a:cubicBezTo>
                    <a:pt x="85" y="4"/>
                    <a:pt x="84" y="7"/>
                    <a:pt x="84" y="12"/>
                  </a:cubicBezTo>
                  <a:cubicBezTo>
                    <a:pt x="84" y="71"/>
                    <a:pt x="84" y="71"/>
                    <a:pt x="84" y="71"/>
                  </a:cubicBezTo>
                  <a:cubicBezTo>
                    <a:pt x="84" y="76"/>
                    <a:pt x="86" y="78"/>
                    <a:pt x="93" y="78"/>
                  </a:cubicBezTo>
                  <a:cubicBezTo>
                    <a:pt x="97" y="78"/>
                    <a:pt x="97" y="78"/>
                    <a:pt x="97" y="78"/>
                  </a:cubicBezTo>
                  <a:cubicBezTo>
                    <a:pt x="97" y="82"/>
                    <a:pt x="97" y="82"/>
                    <a:pt x="97" y="82"/>
                  </a:cubicBezTo>
                  <a:lnTo>
                    <a:pt x="55"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2" name="išlídè">
              <a:extLst>
                <a:ext uri="{FF2B5EF4-FFF2-40B4-BE49-F238E27FC236}">
                  <a16:creationId xmlns="" xmlns:a16="http://schemas.microsoft.com/office/drawing/2014/main" id="{54A41743-54C5-4904-89DD-3887478E293A}"/>
                </a:ext>
              </a:extLst>
            </p:cNvPr>
            <p:cNvSpPr/>
            <p:nvPr/>
          </p:nvSpPr>
          <p:spPr bwMode="auto">
            <a:xfrm>
              <a:off x="4647609" y="4030001"/>
              <a:ext cx="437985" cy="313940"/>
            </a:xfrm>
            <a:custGeom>
              <a:avLst/>
              <a:gdLst>
                <a:gd name="T0" fmla="*/ 119 w 121"/>
                <a:gd name="T1" fmla="*/ 4 h 84"/>
                <a:gd name="T2" fmla="*/ 107 w 121"/>
                <a:gd name="T3" fmla="*/ 13 h 84"/>
                <a:gd name="T4" fmla="*/ 85 w 121"/>
                <a:gd name="T5" fmla="*/ 84 h 84"/>
                <a:gd name="T6" fmla="*/ 82 w 121"/>
                <a:gd name="T7" fmla="*/ 84 h 84"/>
                <a:gd name="T8" fmla="*/ 59 w 121"/>
                <a:gd name="T9" fmla="*/ 17 h 84"/>
                <a:gd name="T10" fmla="*/ 39 w 121"/>
                <a:gd name="T11" fmla="*/ 84 h 84"/>
                <a:gd name="T12" fmla="*/ 36 w 121"/>
                <a:gd name="T13" fmla="*/ 84 h 84"/>
                <a:gd name="T14" fmla="*/ 13 w 121"/>
                <a:gd name="T15" fmla="*/ 12 h 84"/>
                <a:gd name="T16" fmla="*/ 0 w 121"/>
                <a:gd name="T17" fmla="*/ 4 h 84"/>
                <a:gd name="T18" fmla="*/ 0 w 121"/>
                <a:gd name="T19" fmla="*/ 0 h 84"/>
                <a:gd name="T20" fmla="*/ 39 w 121"/>
                <a:gd name="T21" fmla="*/ 0 h 84"/>
                <a:gd name="T22" fmla="*/ 39 w 121"/>
                <a:gd name="T23" fmla="*/ 4 h 84"/>
                <a:gd name="T24" fmla="*/ 35 w 121"/>
                <a:gd name="T25" fmla="*/ 4 h 84"/>
                <a:gd name="T26" fmla="*/ 28 w 121"/>
                <a:gd name="T27" fmla="*/ 9 h 84"/>
                <a:gd name="T28" fmla="*/ 29 w 121"/>
                <a:gd name="T29" fmla="*/ 15 h 84"/>
                <a:gd name="T30" fmla="*/ 43 w 121"/>
                <a:gd name="T31" fmla="*/ 57 h 84"/>
                <a:gd name="T32" fmla="*/ 57 w 121"/>
                <a:gd name="T33" fmla="*/ 10 h 84"/>
                <a:gd name="T34" fmla="*/ 47 w 121"/>
                <a:gd name="T35" fmla="*/ 4 h 84"/>
                <a:gd name="T36" fmla="*/ 43 w 121"/>
                <a:gd name="T37" fmla="*/ 4 h 84"/>
                <a:gd name="T38" fmla="*/ 43 w 121"/>
                <a:gd name="T39" fmla="*/ 0 h 84"/>
                <a:gd name="T40" fmla="*/ 84 w 121"/>
                <a:gd name="T41" fmla="*/ 0 h 84"/>
                <a:gd name="T42" fmla="*/ 84 w 121"/>
                <a:gd name="T43" fmla="*/ 4 h 84"/>
                <a:gd name="T44" fmla="*/ 80 w 121"/>
                <a:gd name="T45" fmla="*/ 4 h 84"/>
                <a:gd name="T46" fmla="*/ 74 w 121"/>
                <a:gd name="T47" fmla="*/ 8 h 84"/>
                <a:gd name="T48" fmla="*/ 75 w 121"/>
                <a:gd name="T49" fmla="*/ 14 h 84"/>
                <a:gd name="T50" fmla="*/ 89 w 121"/>
                <a:gd name="T51" fmla="*/ 57 h 84"/>
                <a:gd name="T52" fmla="*/ 102 w 121"/>
                <a:gd name="T53" fmla="*/ 13 h 84"/>
                <a:gd name="T54" fmla="*/ 103 w 121"/>
                <a:gd name="T55" fmla="*/ 8 h 84"/>
                <a:gd name="T56" fmla="*/ 95 w 121"/>
                <a:gd name="T57" fmla="*/ 4 h 84"/>
                <a:gd name="T58" fmla="*/ 91 w 121"/>
                <a:gd name="T59" fmla="*/ 4 h 84"/>
                <a:gd name="T60" fmla="*/ 91 w 121"/>
                <a:gd name="T61" fmla="*/ 0 h 84"/>
                <a:gd name="T62" fmla="*/ 121 w 121"/>
                <a:gd name="T63" fmla="*/ 0 h 84"/>
                <a:gd name="T64" fmla="*/ 121 w 121"/>
                <a:gd name="T65" fmla="*/ 4 h 84"/>
                <a:gd name="T66" fmla="*/ 119 w 121"/>
                <a:gd name="T6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84">
                  <a:moveTo>
                    <a:pt x="119" y="4"/>
                  </a:moveTo>
                  <a:cubicBezTo>
                    <a:pt x="113" y="4"/>
                    <a:pt x="108" y="8"/>
                    <a:pt x="107" y="13"/>
                  </a:cubicBezTo>
                  <a:cubicBezTo>
                    <a:pt x="85" y="84"/>
                    <a:pt x="85" y="84"/>
                    <a:pt x="85" y="84"/>
                  </a:cubicBezTo>
                  <a:cubicBezTo>
                    <a:pt x="82" y="84"/>
                    <a:pt x="82" y="84"/>
                    <a:pt x="82" y="84"/>
                  </a:cubicBezTo>
                  <a:cubicBezTo>
                    <a:pt x="59" y="17"/>
                    <a:pt x="59" y="17"/>
                    <a:pt x="59" y="17"/>
                  </a:cubicBezTo>
                  <a:cubicBezTo>
                    <a:pt x="39" y="84"/>
                    <a:pt x="39" y="84"/>
                    <a:pt x="39" y="84"/>
                  </a:cubicBezTo>
                  <a:cubicBezTo>
                    <a:pt x="36" y="84"/>
                    <a:pt x="36" y="84"/>
                    <a:pt x="36" y="84"/>
                  </a:cubicBezTo>
                  <a:cubicBezTo>
                    <a:pt x="13" y="12"/>
                    <a:pt x="13" y="12"/>
                    <a:pt x="13" y="12"/>
                  </a:cubicBezTo>
                  <a:cubicBezTo>
                    <a:pt x="10" y="5"/>
                    <a:pt x="8" y="4"/>
                    <a:pt x="0" y="4"/>
                  </a:cubicBezTo>
                  <a:cubicBezTo>
                    <a:pt x="0" y="0"/>
                    <a:pt x="0" y="0"/>
                    <a:pt x="0" y="0"/>
                  </a:cubicBezTo>
                  <a:cubicBezTo>
                    <a:pt x="39" y="0"/>
                    <a:pt x="39" y="0"/>
                    <a:pt x="39" y="0"/>
                  </a:cubicBezTo>
                  <a:cubicBezTo>
                    <a:pt x="39" y="4"/>
                    <a:pt x="39" y="4"/>
                    <a:pt x="39" y="4"/>
                  </a:cubicBezTo>
                  <a:cubicBezTo>
                    <a:pt x="35" y="4"/>
                    <a:pt x="35" y="4"/>
                    <a:pt x="35" y="4"/>
                  </a:cubicBezTo>
                  <a:cubicBezTo>
                    <a:pt x="30" y="4"/>
                    <a:pt x="28" y="6"/>
                    <a:pt x="28" y="9"/>
                  </a:cubicBezTo>
                  <a:cubicBezTo>
                    <a:pt x="28" y="11"/>
                    <a:pt x="28" y="12"/>
                    <a:pt x="29" y="15"/>
                  </a:cubicBezTo>
                  <a:cubicBezTo>
                    <a:pt x="43" y="57"/>
                    <a:pt x="43" y="57"/>
                    <a:pt x="43" y="57"/>
                  </a:cubicBezTo>
                  <a:cubicBezTo>
                    <a:pt x="57" y="10"/>
                    <a:pt x="57" y="10"/>
                    <a:pt x="57" y="10"/>
                  </a:cubicBezTo>
                  <a:cubicBezTo>
                    <a:pt x="55" y="6"/>
                    <a:pt x="53" y="4"/>
                    <a:pt x="47" y="4"/>
                  </a:cubicBezTo>
                  <a:cubicBezTo>
                    <a:pt x="43" y="4"/>
                    <a:pt x="43" y="4"/>
                    <a:pt x="43" y="4"/>
                  </a:cubicBezTo>
                  <a:cubicBezTo>
                    <a:pt x="43" y="0"/>
                    <a:pt x="43" y="0"/>
                    <a:pt x="43" y="0"/>
                  </a:cubicBezTo>
                  <a:cubicBezTo>
                    <a:pt x="84" y="0"/>
                    <a:pt x="84" y="0"/>
                    <a:pt x="84" y="0"/>
                  </a:cubicBezTo>
                  <a:cubicBezTo>
                    <a:pt x="84" y="4"/>
                    <a:pt x="84" y="4"/>
                    <a:pt x="84" y="4"/>
                  </a:cubicBezTo>
                  <a:cubicBezTo>
                    <a:pt x="80" y="4"/>
                    <a:pt x="80" y="4"/>
                    <a:pt x="80" y="4"/>
                  </a:cubicBezTo>
                  <a:cubicBezTo>
                    <a:pt x="77" y="4"/>
                    <a:pt x="74" y="5"/>
                    <a:pt x="74" y="8"/>
                  </a:cubicBezTo>
                  <a:cubicBezTo>
                    <a:pt x="74" y="10"/>
                    <a:pt x="74" y="12"/>
                    <a:pt x="75" y="14"/>
                  </a:cubicBezTo>
                  <a:cubicBezTo>
                    <a:pt x="89" y="57"/>
                    <a:pt x="89" y="57"/>
                    <a:pt x="89" y="57"/>
                  </a:cubicBezTo>
                  <a:cubicBezTo>
                    <a:pt x="102" y="13"/>
                    <a:pt x="102" y="13"/>
                    <a:pt x="102" y="13"/>
                  </a:cubicBezTo>
                  <a:cubicBezTo>
                    <a:pt x="103" y="12"/>
                    <a:pt x="103" y="9"/>
                    <a:pt x="103" y="8"/>
                  </a:cubicBezTo>
                  <a:cubicBezTo>
                    <a:pt x="103" y="5"/>
                    <a:pt x="101" y="4"/>
                    <a:pt x="95" y="4"/>
                  </a:cubicBezTo>
                  <a:cubicBezTo>
                    <a:pt x="91" y="4"/>
                    <a:pt x="91" y="4"/>
                    <a:pt x="91" y="4"/>
                  </a:cubicBezTo>
                  <a:cubicBezTo>
                    <a:pt x="91" y="0"/>
                    <a:pt x="91" y="0"/>
                    <a:pt x="91" y="0"/>
                  </a:cubicBezTo>
                  <a:cubicBezTo>
                    <a:pt x="121" y="0"/>
                    <a:pt x="121" y="0"/>
                    <a:pt x="121" y="0"/>
                  </a:cubicBezTo>
                  <a:cubicBezTo>
                    <a:pt x="121" y="4"/>
                    <a:pt x="121" y="4"/>
                    <a:pt x="121" y="4"/>
                  </a:cubicBezTo>
                  <a:lnTo>
                    <a:pt x="119"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3" name="íṣlíḋè">
              <a:extLst>
                <a:ext uri="{FF2B5EF4-FFF2-40B4-BE49-F238E27FC236}">
                  <a16:creationId xmlns="" xmlns:a16="http://schemas.microsoft.com/office/drawing/2014/main" id="{A8E812DE-DBF2-4DBB-A7F0-9A4C24505241}"/>
                </a:ext>
              </a:extLst>
            </p:cNvPr>
            <p:cNvSpPr/>
            <p:nvPr/>
          </p:nvSpPr>
          <p:spPr bwMode="auto">
            <a:xfrm>
              <a:off x="5117753" y="4030001"/>
              <a:ext cx="297095" cy="306283"/>
            </a:xfrm>
            <a:custGeom>
              <a:avLst/>
              <a:gdLst>
                <a:gd name="T0" fmla="*/ 0 w 82"/>
                <a:gd name="T1" fmla="*/ 0 h 82"/>
                <a:gd name="T2" fmla="*/ 71 w 82"/>
                <a:gd name="T3" fmla="*/ 0 h 82"/>
                <a:gd name="T4" fmla="*/ 79 w 82"/>
                <a:gd name="T5" fmla="*/ 19 h 82"/>
                <a:gd name="T6" fmla="*/ 76 w 82"/>
                <a:gd name="T7" fmla="*/ 20 h 82"/>
                <a:gd name="T8" fmla="*/ 43 w 82"/>
                <a:gd name="T9" fmla="*/ 4 h 82"/>
                <a:gd name="T10" fmla="*/ 39 w 82"/>
                <a:gd name="T11" fmla="*/ 4 h 82"/>
                <a:gd name="T12" fmla="*/ 29 w 82"/>
                <a:gd name="T13" fmla="*/ 12 h 82"/>
                <a:gd name="T14" fmla="*/ 29 w 82"/>
                <a:gd name="T15" fmla="*/ 38 h 82"/>
                <a:gd name="T16" fmla="*/ 41 w 82"/>
                <a:gd name="T17" fmla="*/ 38 h 82"/>
                <a:gd name="T18" fmla="*/ 57 w 82"/>
                <a:gd name="T19" fmla="*/ 27 h 82"/>
                <a:gd name="T20" fmla="*/ 57 w 82"/>
                <a:gd name="T21" fmla="*/ 25 h 82"/>
                <a:gd name="T22" fmla="*/ 61 w 82"/>
                <a:gd name="T23" fmla="*/ 25 h 82"/>
                <a:gd name="T24" fmla="*/ 61 w 82"/>
                <a:gd name="T25" fmla="*/ 57 h 82"/>
                <a:gd name="T26" fmla="*/ 57 w 82"/>
                <a:gd name="T27" fmla="*/ 57 h 82"/>
                <a:gd name="T28" fmla="*/ 57 w 82"/>
                <a:gd name="T29" fmla="*/ 54 h 82"/>
                <a:gd name="T30" fmla="*/ 42 w 82"/>
                <a:gd name="T31" fmla="*/ 42 h 82"/>
                <a:gd name="T32" fmla="*/ 29 w 82"/>
                <a:gd name="T33" fmla="*/ 42 h 82"/>
                <a:gd name="T34" fmla="*/ 29 w 82"/>
                <a:gd name="T35" fmla="*/ 71 h 82"/>
                <a:gd name="T36" fmla="*/ 39 w 82"/>
                <a:gd name="T37" fmla="*/ 78 h 82"/>
                <a:gd name="T38" fmla="*/ 46 w 82"/>
                <a:gd name="T39" fmla="*/ 78 h 82"/>
                <a:gd name="T40" fmla="*/ 79 w 82"/>
                <a:gd name="T41" fmla="*/ 61 h 82"/>
                <a:gd name="T42" fmla="*/ 82 w 82"/>
                <a:gd name="T43" fmla="*/ 63 h 82"/>
                <a:gd name="T44" fmla="*/ 73 w 82"/>
                <a:gd name="T45" fmla="*/ 82 h 82"/>
                <a:gd name="T46" fmla="*/ 0 w 82"/>
                <a:gd name="T47" fmla="*/ 82 h 82"/>
                <a:gd name="T48" fmla="*/ 0 w 82"/>
                <a:gd name="T49" fmla="*/ 78 h 82"/>
                <a:gd name="T50" fmla="*/ 5 w 82"/>
                <a:gd name="T51" fmla="*/ 78 h 82"/>
                <a:gd name="T52" fmla="*/ 14 w 82"/>
                <a:gd name="T53" fmla="*/ 71 h 82"/>
                <a:gd name="T54" fmla="*/ 14 w 82"/>
                <a:gd name="T55" fmla="*/ 12 h 82"/>
                <a:gd name="T56" fmla="*/ 5 w 82"/>
                <a:gd name="T57" fmla="*/ 4 h 82"/>
                <a:gd name="T58" fmla="*/ 0 w 82"/>
                <a:gd name="T59" fmla="*/ 4 h 82"/>
                <a:gd name="T60" fmla="*/ 0 w 82"/>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2" h="82">
                  <a:moveTo>
                    <a:pt x="0" y="0"/>
                  </a:moveTo>
                  <a:cubicBezTo>
                    <a:pt x="71" y="0"/>
                    <a:pt x="71" y="0"/>
                    <a:pt x="71" y="0"/>
                  </a:cubicBezTo>
                  <a:cubicBezTo>
                    <a:pt x="79" y="19"/>
                    <a:pt x="79" y="19"/>
                    <a:pt x="79" y="19"/>
                  </a:cubicBezTo>
                  <a:cubicBezTo>
                    <a:pt x="76" y="20"/>
                    <a:pt x="76" y="20"/>
                    <a:pt x="76" y="20"/>
                  </a:cubicBezTo>
                  <a:cubicBezTo>
                    <a:pt x="66" y="9"/>
                    <a:pt x="60" y="4"/>
                    <a:pt x="43" y="4"/>
                  </a:cubicBezTo>
                  <a:cubicBezTo>
                    <a:pt x="39" y="4"/>
                    <a:pt x="39" y="4"/>
                    <a:pt x="39" y="4"/>
                  </a:cubicBezTo>
                  <a:cubicBezTo>
                    <a:pt x="31" y="4"/>
                    <a:pt x="29" y="7"/>
                    <a:pt x="29" y="12"/>
                  </a:cubicBezTo>
                  <a:cubicBezTo>
                    <a:pt x="29" y="38"/>
                    <a:pt x="29" y="38"/>
                    <a:pt x="29" y="38"/>
                  </a:cubicBezTo>
                  <a:cubicBezTo>
                    <a:pt x="41" y="38"/>
                    <a:pt x="41" y="38"/>
                    <a:pt x="41" y="38"/>
                  </a:cubicBezTo>
                  <a:cubicBezTo>
                    <a:pt x="48" y="38"/>
                    <a:pt x="57" y="36"/>
                    <a:pt x="57" y="27"/>
                  </a:cubicBezTo>
                  <a:cubicBezTo>
                    <a:pt x="57" y="25"/>
                    <a:pt x="57" y="25"/>
                    <a:pt x="57" y="25"/>
                  </a:cubicBezTo>
                  <a:cubicBezTo>
                    <a:pt x="61" y="25"/>
                    <a:pt x="61" y="25"/>
                    <a:pt x="61" y="25"/>
                  </a:cubicBezTo>
                  <a:cubicBezTo>
                    <a:pt x="61" y="57"/>
                    <a:pt x="61" y="57"/>
                    <a:pt x="61" y="57"/>
                  </a:cubicBezTo>
                  <a:cubicBezTo>
                    <a:pt x="57" y="57"/>
                    <a:pt x="57" y="57"/>
                    <a:pt x="57" y="57"/>
                  </a:cubicBezTo>
                  <a:cubicBezTo>
                    <a:pt x="57" y="54"/>
                    <a:pt x="57" y="54"/>
                    <a:pt x="57" y="54"/>
                  </a:cubicBezTo>
                  <a:cubicBezTo>
                    <a:pt x="57" y="49"/>
                    <a:pt x="52" y="42"/>
                    <a:pt x="42" y="42"/>
                  </a:cubicBezTo>
                  <a:cubicBezTo>
                    <a:pt x="29" y="42"/>
                    <a:pt x="29" y="42"/>
                    <a:pt x="29" y="42"/>
                  </a:cubicBezTo>
                  <a:cubicBezTo>
                    <a:pt x="29" y="71"/>
                    <a:pt x="29" y="71"/>
                    <a:pt x="29" y="71"/>
                  </a:cubicBezTo>
                  <a:cubicBezTo>
                    <a:pt x="29" y="76"/>
                    <a:pt x="32" y="78"/>
                    <a:pt x="39" y="78"/>
                  </a:cubicBezTo>
                  <a:cubicBezTo>
                    <a:pt x="46" y="78"/>
                    <a:pt x="46" y="78"/>
                    <a:pt x="46" y="78"/>
                  </a:cubicBezTo>
                  <a:cubicBezTo>
                    <a:pt x="63" y="78"/>
                    <a:pt x="75" y="65"/>
                    <a:pt x="79" y="61"/>
                  </a:cubicBezTo>
                  <a:cubicBezTo>
                    <a:pt x="82" y="63"/>
                    <a:pt x="82" y="63"/>
                    <a:pt x="82" y="63"/>
                  </a:cubicBezTo>
                  <a:cubicBezTo>
                    <a:pt x="73" y="82"/>
                    <a:pt x="73" y="82"/>
                    <a:pt x="73" y="82"/>
                  </a:cubicBezTo>
                  <a:cubicBezTo>
                    <a:pt x="0" y="82"/>
                    <a:pt x="0" y="82"/>
                    <a:pt x="0" y="82"/>
                  </a:cubicBezTo>
                  <a:cubicBezTo>
                    <a:pt x="0" y="78"/>
                    <a:pt x="0" y="78"/>
                    <a:pt x="0" y="78"/>
                  </a:cubicBezTo>
                  <a:cubicBezTo>
                    <a:pt x="5" y="78"/>
                    <a:pt x="5" y="78"/>
                    <a:pt x="5" y="78"/>
                  </a:cubicBezTo>
                  <a:cubicBezTo>
                    <a:pt x="11" y="78"/>
                    <a:pt x="14" y="76"/>
                    <a:pt x="14" y="71"/>
                  </a:cubicBezTo>
                  <a:cubicBezTo>
                    <a:pt x="14" y="12"/>
                    <a:pt x="14" y="12"/>
                    <a:pt x="14" y="12"/>
                  </a:cubicBezTo>
                  <a:cubicBezTo>
                    <a:pt x="14" y="6"/>
                    <a:pt x="11" y="4"/>
                    <a:pt x="5"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4" name="ï$ḻíḓé">
              <a:extLst>
                <a:ext uri="{FF2B5EF4-FFF2-40B4-BE49-F238E27FC236}">
                  <a16:creationId xmlns="" xmlns:a16="http://schemas.microsoft.com/office/drawing/2014/main" id="{7A43B6AB-BE8E-4F0D-90EE-418E1A10D157}"/>
                </a:ext>
              </a:extLst>
            </p:cNvPr>
            <p:cNvSpPr/>
            <p:nvPr/>
          </p:nvSpPr>
          <p:spPr bwMode="auto">
            <a:xfrm>
              <a:off x="5433225"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2"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5" name="iSļîḑê">
              <a:extLst>
                <a:ext uri="{FF2B5EF4-FFF2-40B4-BE49-F238E27FC236}">
                  <a16:creationId xmlns="" xmlns:a16="http://schemas.microsoft.com/office/drawing/2014/main" id="{08FD6AAD-3290-46E1-8865-1B2BF007E29B}"/>
                </a:ext>
              </a:extLst>
            </p:cNvPr>
            <p:cNvSpPr/>
            <p:nvPr/>
          </p:nvSpPr>
          <p:spPr bwMode="auto">
            <a:xfrm>
              <a:off x="5722663" y="4030001"/>
              <a:ext cx="336912" cy="306283"/>
            </a:xfrm>
            <a:custGeom>
              <a:avLst/>
              <a:gdLst>
                <a:gd name="T0" fmla="*/ 90 w 93"/>
                <a:gd name="T1" fmla="*/ 23 h 82"/>
                <a:gd name="T2" fmla="*/ 63 w 93"/>
                <a:gd name="T3" fmla="*/ 4 h 82"/>
                <a:gd name="T4" fmla="*/ 55 w 93"/>
                <a:gd name="T5" fmla="*/ 12 h 82"/>
                <a:gd name="T6" fmla="*/ 55 w 93"/>
                <a:gd name="T7" fmla="*/ 69 h 82"/>
                <a:gd name="T8" fmla="*/ 64 w 93"/>
                <a:gd name="T9" fmla="*/ 78 h 82"/>
                <a:gd name="T10" fmla="*/ 71 w 93"/>
                <a:gd name="T11" fmla="*/ 78 h 82"/>
                <a:gd name="T12" fmla="*/ 71 w 93"/>
                <a:gd name="T13" fmla="*/ 82 h 82"/>
                <a:gd name="T14" fmla="*/ 23 w 93"/>
                <a:gd name="T15" fmla="*/ 82 h 82"/>
                <a:gd name="T16" fmla="*/ 23 w 93"/>
                <a:gd name="T17" fmla="*/ 78 h 82"/>
                <a:gd name="T18" fmla="*/ 30 w 93"/>
                <a:gd name="T19" fmla="*/ 78 h 82"/>
                <a:gd name="T20" fmla="*/ 39 w 93"/>
                <a:gd name="T21" fmla="*/ 69 h 82"/>
                <a:gd name="T22" fmla="*/ 39 w 93"/>
                <a:gd name="T23" fmla="*/ 12 h 82"/>
                <a:gd name="T24" fmla="*/ 30 w 93"/>
                <a:gd name="T25" fmla="*/ 4 h 82"/>
                <a:gd name="T26" fmla="*/ 4 w 93"/>
                <a:gd name="T27" fmla="*/ 23 h 82"/>
                <a:gd name="T28" fmla="*/ 0 w 93"/>
                <a:gd name="T29" fmla="*/ 21 h 82"/>
                <a:gd name="T30" fmla="*/ 10 w 93"/>
                <a:gd name="T31" fmla="*/ 0 h 82"/>
                <a:gd name="T32" fmla="*/ 84 w 93"/>
                <a:gd name="T33" fmla="*/ 0 h 82"/>
                <a:gd name="T34" fmla="*/ 93 w 93"/>
                <a:gd name="T35" fmla="*/ 21 h 82"/>
                <a:gd name="T36" fmla="*/ 90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90" y="23"/>
                  </a:moveTo>
                  <a:cubicBezTo>
                    <a:pt x="82" y="10"/>
                    <a:pt x="75" y="4"/>
                    <a:pt x="63" y="4"/>
                  </a:cubicBezTo>
                  <a:cubicBezTo>
                    <a:pt x="56" y="4"/>
                    <a:pt x="55" y="6"/>
                    <a:pt x="55" y="12"/>
                  </a:cubicBezTo>
                  <a:cubicBezTo>
                    <a:pt x="55" y="69"/>
                    <a:pt x="55" y="69"/>
                    <a:pt x="55" y="69"/>
                  </a:cubicBezTo>
                  <a:cubicBezTo>
                    <a:pt x="55" y="75"/>
                    <a:pt x="57" y="78"/>
                    <a:pt x="64" y="78"/>
                  </a:cubicBezTo>
                  <a:cubicBezTo>
                    <a:pt x="71" y="78"/>
                    <a:pt x="71" y="78"/>
                    <a:pt x="71" y="78"/>
                  </a:cubicBezTo>
                  <a:cubicBezTo>
                    <a:pt x="71" y="82"/>
                    <a:pt x="71" y="82"/>
                    <a:pt x="71" y="82"/>
                  </a:cubicBezTo>
                  <a:cubicBezTo>
                    <a:pt x="23" y="82"/>
                    <a:pt x="23" y="82"/>
                    <a:pt x="23" y="82"/>
                  </a:cubicBezTo>
                  <a:cubicBezTo>
                    <a:pt x="23" y="78"/>
                    <a:pt x="23" y="78"/>
                    <a:pt x="23" y="78"/>
                  </a:cubicBezTo>
                  <a:cubicBezTo>
                    <a:pt x="30" y="78"/>
                    <a:pt x="30" y="78"/>
                    <a:pt x="30" y="78"/>
                  </a:cubicBezTo>
                  <a:cubicBezTo>
                    <a:pt x="37" y="78"/>
                    <a:pt x="39" y="74"/>
                    <a:pt x="39" y="69"/>
                  </a:cubicBezTo>
                  <a:cubicBezTo>
                    <a:pt x="39" y="12"/>
                    <a:pt x="39" y="12"/>
                    <a:pt x="39" y="12"/>
                  </a:cubicBezTo>
                  <a:cubicBezTo>
                    <a:pt x="39" y="6"/>
                    <a:pt x="37" y="4"/>
                    <a:pt x="30" y="4"/>
                  </a:cubicBezTo>
                  <a:cubicBezTo>
                    <a:pt x="16" y="4"/>
                    <a:pt x="9" y="15"/>
                    <a:pt x="4" y="23"/>
                  </a:cubicBezTo>
                  <a:cubicBezTo>
                    <a:pt x="0" y="21"/>
                    <a:pt x="0" y="21"/>
                    <a:pt x="0" y="21"/>
                  </a:cubicBezTo>
                  <a:cubicBezTo>
                    <a:pt x="10" y="0"/>
                    <a:pt x="10" y="0"/>
                    <a:pt x="10" y="0"/>
                  </a:cubicBezTo>
                  <a:cubicBezTo>
                    <a:pt x="84" y="0"/>
                    <a:pt x="84" y="0"/>
                    <a:pt x="84" y="0"/>
                  </a:cubicBezTo>
                  <a:cubicBezTo>
                    <a:pt x="93" y="21"/>
                    <a:pt x="93" y="21"/>
                    <a:pt x="93" y="21"/>
                  </a:cubicBezTo>
                  <a:lnTo>
                    <a:pt x="90"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6" name="iṣľíďé">
              <a:extLst>
                <a:ext uri="{FF2B5EF4-FFF2-40B4-BE49-F238E27FC236}">
                  <a16:creationId xmlns="" xmlns:a16="http://schemas.microsoft.com/office/drawing/2014/main" id="{B3B958C3-2FAD-4706-831A-FEF93BC783A8}"/>
                </a:ext>
              </a:extLst>
            </p:cNvPr>
            <p:cNvSpPr/>
            <p:nvPr/>
          </p:nvSpPr>
          <p:spPr bwMode="auto">
            <a:xfrm>
              <a:off x="6263253" y="4030001"/>
              <a:ext cx="333849" cy="313940"/>
            </a:xfrm>
            <a:custGeom>
              <a:avLst/>
              <a:gdLst>
                <a:gd name="T0" fmla="*/ 92 w 92"/>
                <a:gd name="T1" fmla="*/ 4 h 84"/>
                <a:gd name="T2" fmla="*/ 87 w 92"/>
                <a:gd name="T3" fmla="*/ 4 h 84"/>
                <a:gd name="T4" fmla="*/ 78 w 92"/>
                <a:gd name="T5" fmla="*/ 13 h 84"/>
                <a:gd name="T6" fmla="*/ 78 w 92"/>
                <a:gd name="T7" fmla="*/ 57 h 84"/>
                <a:gd name="T8" fmla="*/ 46 w 92"/>
                <a:gd name="T9" fmla="*/ 84 h 84"/>
                <a:gd name="T10" fmla="*/ 14 w 92"/>
                <a:gd name="T11" fmla="*/ 56 h 84"/>
                <a:gd name="T12" fmla="*/ 14 w 92"/>
                <a:gd name="T13" fmla="*/ 12 h 84"/>
                <a:gd name="T14" fmla="*/ 5 w 92"/>
                <a:gd name="T15" fmla="*/ 4 h 84"/>
                <a:gd name="T16" fmla="*/ 0 w 92"/>
                <a:gd name="T17" fmla="*/ 4 h 84"/>
                <a:gd name="T18" fmla="*/ 0 w 92"/>
                <a:gd name="T19" fmla="*/ 0 h 84"/>
                <a:gd name="T20" fmla="*/ 43 w 92"/>
                <a:gd name="T21" fmla="*/ 0 h 84"/>
                <a:gd name="T22" fmla="*/ 43 w 92"/>
                <a:gd name="T23" fmla="*/ 4 h 84"/>
                <a:gd name="T24" fmla="*/ 38 w 92"/>
                <a:gd name="T25" fmla="*/ 4 h 84"/>
                <a:gd name="T26" fmla="*/ 29 w 92"/>
                <a:gd name="T27" fmla="*/ 12 h 84"/>
                <a:gd name="T28" fmla="*/ 29 w 92"/>
                <a:gd name="T29" fmla="*/ 54 h 84"/>
                <a:gd name="T30" fmla="*/ 52 w 92"/>
                <a:gd name="T31" fmla="*/ 80 h 84"/>
                <a:gd name="T32" fmla="*/ 74 w 92"/>
                <a:gd name="T33" fmla="*/ 58 h 84"/>
                <a:gd name="T34" fmla="*/ 74 w 92"/>
                <a:gd name="T35" fmla="*/ 13 h 84"/>
                <a:gd name="T36" fmla="*/ 64 w 92"/>
                <a:gd name="T37" fmla="*/ 4 h 84"/>
                <a:gd name="T38" fmla="*/ 61 w 92"/>
                <a:gd name="T39" fmla="*/ 4 h 84"/>
                <a:gd name="T40" fmla="*/ 61 w 92"/>
                <a:gd name="T41" fmla="*/ 0 h 84"/>
                <a:gd name="T42" fmla="*/ 92 w 92"/>
                <a:gd name="T43" fmla="*/ 0 h 84"/>
                <a:gd name="T44" fmla="*/ 92 w 92"/>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 h="84">
                  <a:moveTo>
                    <a:pt x="92" y="4"/>
                  </a:moveTo>
                  <a:cubicBezTo>
                    <a:pt x="87" y="4"/>
                    <a:pt x="87" y="4"/>
                    <a:pt x="87" y="4"/>
                  </a:cubicBezTo>
                  <a:cubicBezTo>
                    <a:pt x="81" y="4"/>
                    <a:pt x="78" y="7"/>
                    <a:pt x="78" y="13"/>
                  </a:cubicBezTo>
                  <a:cubicBezTo>
                    <a:pt x="78" y="57"/>
                    <a:pt x="78" y="57"/>
                    <a:pt x="78" y="57"/>
                  </a:cubicBezTo>
                  <a:cubicBezTo>
                    <a:pt x="78" y="70"/>
                    <a:pt x="71" y="84"/>
                    <a:pt x="46" y="84"/>
                  </a:cubicBezTo>
                  <a:cubicBezTo>
                    <a:pt x="30" y="84"/>
                    <a:pt x="14" y="77"/>
                    <a:pt x="14" y="56"/>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8" y="4"/>
                    <a:pt x="38" y="4"/>
                    <a:pt x="38" y="4"/>
                  </a:cubicBezTo>
                  <a:cubicBezTo>
                    <a:pt x="31" y="4"/>
                    <a:pt x="29" y="6"/>
                    <a:pt x="29" y="12"/>
                  </a:cubicBezTo>
                  <a:cubicBezTo>
                    <a:pt x="29" y="54"/>
                    <a:pt x="29" y="54"/>
                    <a:pt x="29" y="54"/>
                  </a:cubicBezTo>
                  <a:cubicBezTo>
                    <a:pt x="29" y="71"/>
                    <a:pt x="39" y="80"/>
                    <a:pt x="52" y="80"/>
                  </a:cubicBezTo>
                  <a:cubicBezTo>
                    <a:pt x="65" y="80"/>
                    <a:pt x="74" y="70"/>
                    <a:pt x="74" y="58"/>
                  </a:cubicBezTo>
                  <a:cubicBezTo>
                    <a:pt x="74" y="13"/>
                    <a:pt x="74" y="13"/>
                    <a:pt x="74" y="13"/>
                  </a:cubicBezTo>
                  <a:cubicBezTo>
                    <a:pt x="74" y="8"/>
                    <a:pt x="71" y="4"/>
                    <a:pt x="64" y="4"/>
                  </a:cubicBezTo>
                  <a:cubicBezTo>
                    <a:pt x="61" y="4"/>
                    <a:pt x="61" y="4"/>
                    <a:pt x="61" y="4"/>
                  </a:cubicBezTo>
                  <a:cubicBezTo>
                    <a:pt x="61" y="0"/>
                    <a:pt x="61" y="0"/>
                    <a:pt x="61" y="0"/>
                  </a:cubicBezTo>
                  <a:cubicBezTo>
                    <a:pt x="92" y="0"/>
                    <a:pt x="92" y="0"/>
                    <a:pt x="92" y="0"/>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7" name="îśľïďê">
              <a:extLst>
                <a:ext uri="{FF2B5EF4-FFF2-40B4-BE49-F238E27FC236}">
                  <a16:creationId xmlns="" xmlns:a16="http://schemas.microsoft.com/office/drawing/2014/main" id="{7D41A9B6-D61A-44D3-8D99-48FFE590F663}"/>
                </a:ext>
              </a:extLst>
            </p:cNvPr>
            <p:cNvSpPr/>
            <p:nvPr/>
          </p:nvSpPr>
          <p:spPr bwMode="auto">
            <a:xfrm>
              <a:off x="6621604" y="4030001"/>
              <a:ext cx="330786" cy="306283"/>
            </a:xfrm>
            <a:custGeom>
              <a:avLst/>
              <a:gdLst>
                <a:gd name="T0" fmla="*/ 76 w 91"/>
                <a:gd name="T1" fmla="*/ 82 h 82"/>
                <a:gd name="T2" fmla="*/ 18 w 91"/>
                <a:gd name="T3" fmla="*/ 13 h 82"/>
                <a:gd name="T4" fmla="*/ 18 w 91"/>
                <a:gd name="T5" fmla="*/ 69 h 82"/>
                <a:gd name="T6" fmla="*/ 28 w 91"/>
                <a:gd name="T7" fmla="*/ 78 h 82"/>
                <a:gd name="T8" fmla="*/ 32 w 91"/>
                <a:gd name="T9" fmla="*/ 78 h 82"/>
                <a:gd name="T10" fmla="*/ 32 w 91"/>
                <a:gd name="T11" fmla="*/ 82 h 82"/>
                <a:gd name="T12" fmla="*/ 1 w 91"/>
                <a:gd name="T13" fmla="*/ 82 h 82"/>
                <a:gd name="T14" fmla="*/ 1 w 91"/>
                <a:gd name="T15" fmla="*/ 78 h 82"/>
                <a:gd name="T16" fmla="*/ 4 w 91"/>
                <a:gd name="T17" fmla="*/ 78 h 82"/>
                <a:gd name="T18" fmla="*/ 14 w 91"/>
                <a:gd name="T19" fmla="*/ 69 h 82"/>
                <a:gd name="T20" fmla="*/ 14 w 91"/>
                <a:gd name="T21" fmla="*/ 12 h 82"/>
                <a:gd name="T22" fmla="*/ 2 w 91"/>
                <a:gd name="T23" fmla="*/ 4 h 82"/>
                <a:gd name="T24" fmla="*/ 0 w 91"/>
                <a:gd name="T25" fmla="*/ 4 h 82"/>
                <a:gd name="T26" fmla="*/ 0 w 91"/>
                <a:gd name="T27" fmla="*/ 0 h 82"/>
                <a:gd name="T28" fmla="*/ 27 w 91"/>
                <a:gd name="T29" fmla="*/ 0 h 82"/>
                <a:gd name="T30" fmla="*/ 75 w 91"/>
                <a:gd name="T31" fmla="*/ 58 h 82"/>
                <a:gd name="T32" fmla="*/ 75 w 91"/>
                <a:gd name="T33" fmla="*/ 14 h 82"/>
                <a:gd name="T34" fmla="*/ 63 w 91"/>
                <a:gd name="T35" fmla="*/ 4 h 82"/>
                <a:gd name="T36" fmla="*/ 63 w 91"/>
                <a:gd name="T37" fmla="*/ 0 h 82"/>
                <a:gd name="T38" fmla="*/ 91 w 91"/>
                <a:gd name="T39" fmla="*/ 0 h 82"/>
                <a:gd name="T40" fmla="*/ 91 w 91"/>
                <a:gd name="T41" fmla="*/ 4 h 82"/>
                <a:gd name="T42" fmla="*/ 79 w 91"/>
                <a:gd name="T43" fmla="*/ 14 h 82"/>
                <a:gd name="T44" fmla="*/ 79 w 91"/>
                <a:gd name="T45" fmla="*/ 82 h 82"/>
                <a:gd name="T46" fmla="*/ 76 w 91"/>
                <a:gd name="T4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82">
                  <a:moveTo>
                    <a:pt x="76" y="82"/>
                  </a:moveTo>
                  <a:cubicBezTo>
                    <a:pt x="18" y="13"/>
                    <a:pt x="18" y="13"/>
                    <a:pt x="18" y="13"/>
                  </a:cubicBezTo>
                  <a:cubicBezTo>
                    <a:pt x="18" y="69"/>
                    <a:pt x="18" y="69"/>
                    <a:pt x="18" y="69"/>
                  </a:cubicBezTo>
                  <a:cubicBezTo>
                    <a:pt x="18" y="74"/>
                    <a:pt x="21" y="78"/>
                    <a:pt x="28" y="78"/>
                  </a:cubicBezTo>
                  <a:cubicBezTo>
                    <a:pt x="32" y="78"/>
                    <a:pt x="32" y="78"/>
                    <a:pt x="32" y="78"/>
                  </a:cubicBezTo>
                  <a:cubicBezTo>
                    <a:pt x="32" y="82"/>
                    <a:pt x="32" y="82"/>
                    <a:pt x="32" y="82"/>
                  </a:cubicBezTo>
                  <a:cubicBezTo>
                    <a:pt x="1" y="82"/>
                    <a:pt x="1" y="82"/>
                    <a:pt x="1" y="82"/>
                  </a:cubicBezTo>
                  <a:cubicBezTo>
                    <a:pt x="1" y="78"/>
                    <a:pt x="1" y="78"/>
                    <a:pt x="1" y="78"/>
                  </a:cubicBezTo>
                  <a:cubicBezTo>
                    <a:pt x="4" y="78"/>
                    <a:pt x="4" y="78"/>
                    <a:pt x="4" y="78"/>
                  </a:cubicBezTo>
                  <a:cubicBezTo>
                    <a:pt x="11" y="78"/>
                    <a:pt x="14" y="75"/>
                    <a:pt x="14" y="69"/>
                  </a:cubicBezTo>
                  <a:cubicBezTo>
                    <a:pt x="14" y="12"/>
                    <a:pt x="14" y="12"/>
                    <a:pt x="14" y="12"/>
                  </a:cubicBezTo>
                  <a:cubicBezTo>
                    <a:pt x="14" y="4"/>
                    <a:pt x="6" y="4"/>
                    <a:pt x="2" y="4"/>
                  </a:cubicBezTo>
                  <a:cubicBezTo>
                    <a:pt x="0" y="4"/>
                    <a:pt x="0" y="4"/>
                    <a:pt x="0" y="4"/>
                  </a:cubicBezTo>
                  <a:cubicBezTo>
                    <a:pt x="0" y="0"/>
                    <a:pt x="0" y="0"/>
                    <a:pt x="0" y="0"/>
                  </a:cubicBezTo>
                  <a:cubicBezTo>
                    <a:pt x="27" y="0"/>
                    <a:pt x="27" y="0"/>
                    <a:pt x="27" y="0"/>
                  </a:cubicBezTo>
                  <a:cubicBezTo>
                    <a:pt x="75" y="58"/>
                    <a:pt x="75" y="58"/>
                    <a:pt x="75" y="58"/>
                  </a:cubicBezTo>
                  <a:cubicBezTo>
                    <a:pt x="75" y="14"/>
                    <a:pt x="75" y="14"/>
                    <a:pt x="75" y="14"/>
                  </a:cubicBezTo>
                  <a:cubicBezTo>
                    <a:pt x="75" y="4"/>
                    <a:pt x="68" y="4"/>
                    <a:pt x="63" y="4"/>
                  </a:cubicBezTo>
                  <a:cubicBezTo>
                    <a:pt x="63" y="0"/>
                    <a:pt x="63" y="0"/>
                    <a:pt x="63" y="0"/>
                  </a:cubicBezTo>
                  <a:cubicBezTo>
                    <a:pt x="91" y="0"/>
                    <a:pt x="91" y="0"/>
                    <a:pt x="91" y="0"/>
                  </a:cubicBezTo>
                  <a:cubicBezTo>
                    <a:pt x="91" y="4"/>
                    <a:pt x="91" y="4"/>
                    <a:pt x="91" y="4"/>
                  </a:cubicBezTo>
                  <a:cubicBezTo>
                    <a:pt x="88" y="4"/>
                    <a:pt x="79" y="4"/>
                    <a:pt x="79" y="14"/>
                  </a:cubicBezTo>
                  <a:cubicBezTo>
                    <a:pt x="79" y="82"/>
                    <a:pt x="79" y="82"/>
                    <a:pt x="79" y="82"/>
                  </a:cubicBezTo>
                  <a:lnTo>
                    <a:pt x="76"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8" name="iṧḷiďe">
              <a:extLst>
                <a:ext uri="{FF2B5EF4-FFF2-40B4-BE49-F238E27FC236}">
                  <a16:creationId xmlns="" xmlns:a16="http://schemas.microsoft.com/office/drawing/2014/main" id="{38990920-7331-461D-AA9E-B33F4072BFD3}"/>
                </a:ext>
              </a:extLst>
            </p:cNvPr>
            <p:cNvSpPr/>
            <p:nvPr/>
          </p:nvSpPr>
          <p:spPr bwMode="auto">
            <a:xfrm>
              <a:off x="6976893" y="4030001"/>
              <a:ext cx="156204"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9" name="iṧļiďé">
              <a:extLst>
                <a:ext uri="{FF2B5EF4-FFF2-40B4-BE49-F238E27FC236}">
                  <a16:creationId xmlns="" xmlns:a16="http://schemas.microsoft.com/office/drawing/2014/main" id="{62D85509-2638-4276-AF9D-F31C1FAAB391}"/>
                </a:ext>
              </a:extLst>
            </p:cNvPr>
            <p:cNvSpPr/>
            <p:nvPr/>
          </p:nvSpPr>
          <p:spPr bwMode="auto">
            <a:xfrm>
              <a:off x="7162194" y="4030001"/>
              <a:ext cx="321597" cy="313940"/>
            </a:xfrm>
            <a:custGeom>
              <a:avLst/>
              <a:gdLst>
                <a:gd name="T0" fmla="*/ 86 w 89"/>
                <a:gd name="T1" fmla="*/ 4 h 84"/>
                <a:gd name="T2" fmla="*/ 74 w 89"/>
                <a:gd name="T3" fmla="*/ 14 h 84"/>
                <a:gd name="T4" fmla="*/ 45 w 89"/>
                <a:gd name="T5" fmla="*/ 84 h 84"/>
                <a:gd name="T6" fmla="*/ 42 w 89"/>
                <a:gd name="T7" fmla="*/ 84 h 84"/>
                <a:gd name="T8" fmla="*/ 14 w 89"/>
                <a:gd name="T9" fmla="*/ 13 h 84"/>
                <a:gd name="T10" fmla="*/ 2 w 89"/>
                <a:gd name="T11" fmla="*/ 4 h 84"/>
                <a:gd name="T12" fmla="*/ 0 w 89"/>
                <a:gd name="T13" fmla="*/ 4 h 84"/>
                <a:gd name="T14" fmla="*/ 0 w 89"/>
                <a:gd name="T15" fmla="*/ 0 h 84"/>
                <a:gd name="T16" fmla="*/ 40 w 89"/>
                <a:gd name="T17" fmla="*/ 0 h 84"/>
                <a:gd name="T18" fmla="*/ 40 w 89"/>
                <a:gd name="T19" fmla="*/ 4 h 84"/>
                <a:gd name="T20" fmla="*/ 35 w 89"/>
                <a:gd name="T21" fmla="*/ 4 h 84"/>
                <a:gd name="T22" fmla="*/ 29 w 89"/>
                <a:gd name="T23" fmla="*/ 9 h 84"/>
                <a:gd name="T24" fmla="*/ 30 w 89"/>
                <a:gd name="T25" fmla="*/ 13 h 84"/>
                <a:gd name="T26" fmla="*/ 49 w 89"/>
                <a:gd name="T27" fmla="*/ 63 h 84"/>
                <a:gd name="T28" fmla="*/ 70 w 89"/>
                <a:gd name="T29" fmla="*/ 14 h 84"/>
                <a:gd name="T30" fmla="*/ 71 w 89"/>
                <a:gd name="T31" fmla="*/ 8 h 84"/>
                <a:gd name="T32" fmla="*/ 65 w 89"/>
                <a:gd name="T33" fmla="*/ 4 h 84"/>
                <a:gd name="T34" fmla="*/ 59 w 89"/>
                <a:gd name="T35" fmla="*/ 4 h 84"/>
                <a:gd name="T36" fmla="*/ 59 w 89"/>
                <a:gd name="T37" fmla="*/ 0 h 84"/>
                <a:gd name="T38" fmla="*/ 89 w 89"/>
                <a:gd name="T39" fmla="*/ 0 h 84"/>
                <a:gd name="T40" fmla="*/ 89 w 89"/>
                <a:gd name="T41" fmla="*/ 4 h 84"/>
                <a:gd name="T42" fmla="*/ 86 w 89"/>
                <a:gd name="T4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84">
                  <a:moveTo>
                    <a:pt x="86" y="4"/>
                  </a:moveTo>
                  <a:cubicBezTo>
                    <a:pt x="80" y="4"/>
                    <a:pt x="76" y="8"/>
                    <a:pt x="74" y="14"/>
                  </a:cubicBezTo>
                  <a:cubicBezTo>
                    <a:pt x="45" y="84"/>
                    <a:pt x="45" y="84"/>
                    <a:pt x="45" y="84"/>
                  </a:cubicBezTo>
                  <a:cubicBezTo>
                    <a:pt x="42" y="84"/>
                    <a:pt x="42" y="84"/>
                    <a:pt x="42" y="84"/>
                  </a:cubicBezTo>
                  <a:cubicBezTo>
                    <a:pt x="14" y="13"/>
                    <a:pt x="14" y="13"/>
                    <a:pt x="14" y="13"/>
                  </a:cubicBezTo>
                  <a:cubicBezTo>
                    <a:pt x="12" y="8"/>
                    <a:pt x="8" y="4"/>
                    <a:pt x="2" y="4"/>
                  </a:cubicBezTo>
                  <a:cubicBezTo>
                    <a:pt x="0" y="4"/>
                    <a:pt x="0" y="4"/>
                    <a:pt x="0" y="4"/>
                  </a:cubicBezTo>
                  <a:cubicBezTo>
                    <a:pt x="0" y="0"/>
                    <a:pt x="0" y="0"/>
                    <a:pt x="0" y="0"/>
                  </a:cubicBezTo>
                  <a:cubicBezTo>
                    <a:pt x="40" y="0"/>
                    <a:pt x="40" y="0"/>
                    <a:pt x="40" y="0"/>
                  </a:cubicBezTo>
                  <a:cubicBezTo>
                    <a:pt x="40" y="4"/>
                    <a:pt x="40" y="4"/>
                    <a:pt x="40" y="4"/>
                  </a:cubicBezTo>
                  <a:cubicBezTo>
                    <a:pt x="35" y="4"/>
                    <a:pt x="35" y="4"/>
                    <a:pt x="35" y="4"/>
                  </a:cubicBezTo>
                  <a:cubicBezTo>
                    <a:pt x="30" y="4"/>
                    <a:pt x="29" y="6"/>
                    <a:pt x="29" y="9"/>
                  </a:cubicBezTo>
                  <a:cubicBezTo>
                    <a:pt x="29" y="10"/>
                    <a:pt x="29" y="12"/>
                    <a:pt x="30" y="13"/>
                  </a:cubicBezTo>
                  <a:cubicBezTo>
                    <a:pt x="49" y="63"/>
                    <a:pt x="49" y="63"/>
                    <a:pt x="49" y="63"/>
                  </a:cubicBezTo>
                  <a:cubicBezTo>
                    <a:pt x="70" y="14"/>
                    <a:pt x="70" y="14"/>
                    <a:pt x="70" y="14"/>
                  </a:cubicBezTo>
                  <a:cubicBezTo>
                    <a:pt x="71" y="11"/>
                    <a:pt x="71" y="9"/>
                    <a:pt x="71" y="8"/>
                  </a:cubicBezTo>
                  <a:cubicBezTo>
                    <a:pt x="71" y="6"/>
                    <a:pt x="68" y="4"/>
                    <a:pt x="65" y="4"/>
                  </a:cubicBezTo>
                  <a:cubicBezTo>
                    <a:pt x="59" y="4"/>
                    <a:pt x="59" y="4"/>
                    <a:pt x="59" y="4"/>
                  </a:cubicBezTo>
                  <a:cubicBezTo>
                    <a:pt x="59" y="0"/>
                    <a:pt x="59" y="0"/>
                    <a:pt x="59" y="0"/>
                  </a:cubicBezTo>
                  <a:cubicBezTo>
                    <a:pt x="89" y="0"/>
                    <a:pt x="89" y="0"/>
                    <a:pt x="89" y="0"/>
                  </a:cubicBezTo>
                  <a:cubicBezTo>
                    <a:pt x="89" y="4"/>
                    <a:pt x="89" y="4"/>
                    <a:pt x="89" y="4"/>
                  </a:cubicBezTo>
                  <a:lnTo>
                    <a:pt x="86"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0" name="í$1ïḋè">
              <a:extLst>
                <a:ext uri="{FF2B5EF4-FFF2-40B4-BE49-F238E27FC236}">
                  <a16:creationId xmlns="" xmlns:a16="http://schemas.microsoft.com/office/drawing/2014/main" id="{0B768671-8B9A-46B3-89DE-D6FA962F37F5}"/>
                </a:ext>
              </a:extLst>
            </p:cNvPr>
            <p:cNvSpPr/>
            <p:nvPr/>
          </p:nvSpPr>
          <p:spPr bwMode="auto">
            <a:xfrm>
              <a:off x="7517483" y="4030001"/>
              <a:ext cx="292501" cy="306283"/>
            </a:xfrm>
            <a:custGeom>
              <a:avLst/>
              <a:gdLst>
                <a:gd name="T0" fmla="*/ 0 w 81"/>
                <a:gd name="T1" fmla="*/ 0 h 82"/>
                <a:gd name="T2" fmla="*/ 70 w 81"/>
                <a:gd name="T3" fmla="*/ 0 h 82"/>
                <a:gd name="T4" fmla="*/ 79 w 81"/>
                <a:gd name="T5" fmla="*/ 19 h 82"/>
                <a:gd name="T6" fmla="*/ 76 w 81"/>
                <a:gd name="T7" fmla="*/ 20 h 82"/>
                <a:gd name="T8" fmla="*/ 43 w 81"/>
                <a:gd name="T9" fmla="*/ 4 h 82"/>
                <a:gd name="T10" fmla="*/ 38 w 81"/>
                <a:gd name="T11" fmla="*/ 4 h 82"/>
                <a:gd name="T12" fmla="*/ 29 w 81"/>
                <a:gd name="T13" fmla="*/ 12 h 82"/>
                <a:gd name="T14" fmla="*/ 29 w 81"/>
                <a:gd name="T15" fmla="*/ 38 h 82"/>
                <a:gd name="T16" fmla="*/ 41 w 81"/>
                <a:gd name="T17" fmla="*/ 38 h 82"/>
                <a:gd name="T18" fmla="*/ 56 w 81"/>
                <a:gd name="T19" fmla="*/ 27 h 82"/>
                <a:gd name="T20" fmla="*/ 56 w 81"/>
                <a:gd name="T21" fmla="*/ 25 h 82"/>
                <a:gd name="T22" fmla="*/ 61 w 81"/>
                <a:gd name="T23" fmla="*/ 25 h 82"/>
                <a:gd name="T24" fmla="*/ 61 w 81"/>
                <a:gd name="T25" fmla="*/ 57 h 82"/>
                <a:gd name="T26" fmla="*/ 56 w 81"/>
                <a:gd name="T27" fmla="*/ 57 h 82"/>
                <a:gd name="T28" fmla="*/ 56 w 81"/>
                <a:gd name="T29" fmla="*/ 54 h 82"/>
                <a:gd name="T30" fmla="*/ 42 w 81"/>
                <a:gd name="T31" fmla="*/ 42 h 82"/>
                <a:gd name="T32" fmla="*/ 29 w 81"/>
                <a:gd name="T33" fmla="*/ 42 h 82"/>
                <a:gd name="T34" fmla="*/ 29 w 81"/>
                <a:gd name="T35" fmla="*/ 71 h 82"/>
                <a:gd name="T36" fmla="*/ 38 w 81"/>
                <a:gd name="T37" fmla="*/ 78 h 82"/>
                <a:gd name="T38" fmla="*/ 45 w 81"/>
                <a:gd name="T39" fmla="*/ 78 h 82"/>
                <a:gd name="T40" fmla="*/ 78 w 81"/>
                <a:gd name="T41" fmla="*/ 61 h 82"/>
                <a:gd name="T42" fmla="*/ 81 w 81"/>
                <a:gd name="T43" fmla="*/ 63 h 82"/>
                <a:gd name="T44" fmla="*/ 73 w 81"/>
                <a:gd name="T45" fmla="*/ 82 h 82"/>
                <a:gd name="T46" fmla="*/ 0 w 81"/>
                <a:gd name="T47" fmla="*/ 82 h 82"/>
                <a:gd name="T48" fmla="*/ 0 w 81"/>
                <a:gd name="T49" fmla="*/ 78 h 82"/>
                <a:gd name="T50" fmla="*/ 4 w 81"/>
                <a:gd name="T51" fmla="*/ 78 h 82"/>
                <a:gd name="T52" fmla="*/ 14 w 81"/>
                <a:gd name="T53" fmla="*/ 71 h 82"/>
                <a:gd name="T54" fmla="*/ 14 w 81"/>
                <a:gd name="T55" fmla="*/ 12 h 82"/>
                <a:gd name="T56" fmla="*/ 4 w 81"/>
                <a:gd name="T57" fmla="*/ 4 h 82"/>
                <a:gd name="T58" fmla="*/ 0 w 81"/>
                <a:gd name="T59" fmla="*/ 4 h 82"/>
                <a:gd name="T60" fmla="*/ 0 w 81"/>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82">
                  <a:moveTo>
                    <a:pt x="0" y="0"/>
                  </a:moveTo>
                  <a:cubicBezTo>
                    <a:pt x="70" y="0"/>
                    <a:pt x="70" y="0"/>
                    <a:pt x="70" y="0"/>
                  </a:cubicBezTo>
                  <a:cubicBezTo>
                    <a:pt x="79" y="19"/>
                    <a:pt x="79" y="19"/>
                    <a:pt x="79" y="19"/>
                  </a:cubicBezTo>
                  <a:cubicBezTo>
                    <a:pt x="76" y="20"/>
                    <a:pt x="76" y="20"/>
                    <a:pt x="76" y="20"/>
                  </a:cubicBezTo>
                  <a:cubicBezTo>
                    <a:pt x="65" y="9"/>
                    <a:pt x="59" y="4"/>
                    <a:pt x="43" y="4"/>
                  </a:cubicBezTo>
                  <a:cubicBezTo>
                    <a:pt x="38" y="4"/>
                    <a:pt x="38" y="4"/>
                    <a:pt x="38" y="4"/>
                  </a:cubicBezTo>
                  <a:cubicBezTo>
                    <a:pt x="31" y="4"/>
                    <a:pt x="29" y="7"/>
                    <a:pt x="29" y="12"/>
                  </a:cubicBezTo>
                  <a:cubicBezTo>
                    <a:pt x="29" y="38"/>
                    <a:pt x="29" y="38"/>
                    <a:pt x="29" y="38"/>
                  </a:cubicBezTo>
                  <a:cubicBezTo>
                    <a:pt x="41" y="38"/>
                    <a:pt x="41" y="38"/>
                    <a:pt x="41" y="38"/>
                  </a:cubicBezTo>
                  <a:cubicBezTo>
                    <a:pt x="48" y="38"/>
                    <a:pt x="56" y="36"/>
                    <a:pt x="56" y="27"/>
                  </a:cubicBezTo>
                  <a:cubicBezTo>
                    <a:pt x="56" y="25"/>
                    <a:pt x="56" y="25"/>
                    <a:pt x="56" y="25"/>
                  </a:cubicBezTo>
                  <a:cubicBezTo>
                    <a:pt x="61" y="25"/>
                    <a:pt x="61" y="25"/>
                    <a:pt x="61" y="25"/>
                  </a:cubicBezTo>
                  <a:cubicBezTo>
                    <a:pt x="61" y="57"/>
                    <a:pt x="61" y="57"/>
                    <a:pt x="61" y="57"/>
                  </a:cubicBezTo>
                  <a:cubicBezTo>
                    <a:pt x="56" y="57"/>
                    <a:pt x="56" y="57"/>
                    <a:pt x="56" y="57"/>
                  </a:cubicBezTo>
                  <a:cubicBezTo>
                    <a:pt x="56" y="54"/>
                    <a:pt x="56" y="54"/>
                    <a:pt x="56" y="54"/>
                  </a:cubicBezTo>
                  <a:cubicBezTo>
                    <a:pt x="56" y="49"/>
                    <a:pt x="52" y="42"/>
                    <a:pt x="42" y="42"/>
                  </a:cubicBezTo>
                  <a:cubicBezTo>
                    <a:pt x="29" y="42"/>
                    <a:pt x="29" y="42"/>
                    <a:pt x="29" y="42"/>
                  </a:cubicBezTo>
                  <a:cubicBezTo>
                    <a:pt x="29" y="71"/>
                    <a:pt x="29" y="71"/>
                    <a:pt x="29" y="71"/>
                  </a:cubicBezTo>
                  <a:cubicBezTo>
                    <a:pt x="29" y="76"/>
                    <a:pt x="32" y="78"/>
                    <a:pt x="38" y="78"/>
                  </a:cubicBezTo>
                  <a:cubicBezTo>
                    <a:pt x="45" y="78"/>
                    <a:pt x="45" y="78"/>
                    <a:pt x="45" y="78"/>
                  </a:cubicBezTo>
                  <a:cubicBezTo>
                    <a:pt x="63" y="78"/>
                    <a:pt x="74" y="65"/>
                    <a:pt x="78" y="61"/>
                  </a:cubicBezTo>
                  <a:cubicBezTo>
                    <a:pt x="81" y="63"/>
                    <a:pt x="81" y="63"/>
                    <a:pt x="81" y="63"/>
                  </a:cubicBezTo>
                  <a:cubicBezTo>
                    <a:pt x="73" y="82"/>
                    <a:pt x="73" y="82"/>
                    <a:pt x="73"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6"/>
                    <a:pt x="11" y="4"/>
                    <a:pt x="4"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1" name="ïṩlíḍè">
              <a:extLst>
                <a:ext uri="{FF2B5EF4-FFF2-40B4-BE49-F238E27FC236}">
                  <a16:creationId xmlns="" xmlns:a16="http://schemas.microsoft.com/office/drawing/2014/main" id="{F55C6923-AD16-49F3-88AC-EF5A39F98CA7}"/>
                </a:ext>
              </a:extLst>
            </p:cNvPr>
            <p:cNvSpPr/>
            <p:nvPr/>
          </p:nvSpPr>
          <p:spPr bwMode="auto">
            <a:xfrm>
              <a:off x="7843674" y="4030001"/>
              <a:ext cx="326192" cy="306283"/>
            </a:xfrm>
            <a:custGeom>
              <a:avLst/>
              <a:gdLst>
                <a:gd name="T0" fmla="*/ 64 w 90"/>
                <a:gd name="T1" fmla="*/ 82 h 82"/>
                <a:gd name="T2" fmla="*/ 40 w 90"/>
                <a:gd name="T3" fmla="*/ 42 h 82"/>
                <a:gd name="T4" fmla="*/ 29 w 90"/>
                <a:gd name="T5" fmla="*/ 42 h 82"/>
                <a:gd name="T6" fmla="*/ 29 w 90"/>
                <a:gd name="T7" fmla="*/ 71 h 82"/>
                <a:gd name="T8" fmla="*/ 38 w 90"/>
                <a:gd name="T9" fmla="*/ 78 h 82"/>
                <a:gd name="T10" fmla="*/ 42 w 90"/>
                <a:gd name="T11" fmla="*/ 78 h 82"/>
                <a:gd name="T12" fmla="*/ 42 w 90"/>
                <a:gd name="T13" fmla="*/ 82 h 82"/>
                <a:gd name="T14" fmla="*/ 0 w 90"/>
                <a:gd name="T15" fmla="*/ 82 h 82"/>
                <a:gd name="T16" fmla="*/ 0 w 90"/>
                <a:gd name="T17" fmla="*/ 78 h 82"/>
                <a:gd name="T18" fmla="*/ 4 w 90"/>
                <a:gd name="T19" fmla="*/ 78 h 82"/>
                <a:gd name="T20" fmla="*/ 14 w 90"/>
                <a:gd name="T21" fmla="*/ 71 h 82"/>
                <a:gd name="T22" fmla="*/ 14 w 90"/>
                <a:gd name="T23" fmla="*/ 12 h 82"/>
                <a:gd name="T24" fmla="*/ 4 w 90"/>
                <a:gd name="T25" fmla="*/ 4 h 82"/>
                <a:gd name="T26" fmla="*/ 0 w 90"/>
                <a:gd name="T27" fmla="*/ 4 h 82"/>
                <a:gd name="T28" fmla="*/ 0 w 90"/>
                <a:gd name="T29" fmla="*/ 0 h 82"/>
                <a:gd name="T30" fmla="*/ 52 w 90"/>
                <a:gd name="T31" fmla="*/ 0 h 82"/>
                <a:gd name="T32" fmla="*/ 83 w 90"/>
                <a:gd name="T33" fmla="*/ 20 h 82"/>
                <a:gd name="T34" fmla="*/ 75 w 90"/>
                <a:gd name="T35" fmla="*/ 35 h 82"/>
                <a:gd name="T36" fmla="*/ 57 w 90"/>
                <a:gd name="T37" fmla="*/ 42 h 82"/>
                <a:gd name="T38" fmla="*/ 73 w 90"/>
                <a:gd name="T39" fmla="*/ 68 h 82"/>
                <a:gd name="T40" fmla="*/ 88 w 90"/>
                <a:gd name="T41" fmla="*/ 78 h 82"/>
                <a:gd name="T42" fmla="*/ 90 w 90"/>
                <a:gd name="T43" fmla="*/ 78 h 82"/>
                <a:gd name="T44" fmla="*/ 90 w 90"/>
                <a:gd name="T45" fmla="*/ 82 h 82"/>
                <a:gd name="T46" fmla="*/ 64 w 90"/>
                <a:gd name="T47" fmla="*/ 82 h 82"/>
                <a:gd name="T48" fmla="*/ 47 w 90"/>
                <a:gd name="T49" fmla="*/ 4 h 82"/>
                <a:gd name="T50" fmla="*/ 38 w 90"/>
                <a:gd name="T51" fmla="*/ 4 h 82"/>
                <a:gd name="T52" fmla="*/ 29 w 90"/>
                <a:gd name="T53" fmla="*/ 12 h 82"/>
                <a:gd name="T54" fmla="*/ 29 w 90"/>
                <a:gd name="T55" fmla="*/ 39 h 82"/>
                <a:gd name="T56" fmla="*/ 47 w 90"/>
                <a:gd name="T57" fmla="*/ 39 h 82"/>
                <a:gd name="T58" fmla="*/ 66 w 90"/>
                <a:gd name="T59" fmla="*/ 20 h 82"/>
                <a:gd name="T60" fmla="*/ 47 w 90"/>
                <a:gd name="T61"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82">
                  <a:moveTo>
                    <a:pt x="64" y="82"/>
                  </a:moveTo>
                  <a:cubicBezTo>
                    <a:pt x="40" y="42"/>
                    <a:pt x="40" y="42"/>
                    <a:pt x="40" y="42"/>
                  </a:cubicBezTo>
                  <a:cubicBezTo>
                    <a:pt x="29" y="42"/>
                    <a:pt x="29" y="42"/>
                    <a:pt x="29" y="42"/>
                  </a:cubicBezTo>
                  <a:cubicBezTo>
                    <a:pt x="29" y="71"/>
                    <a:pt x="29" y="71"/>
                    <a:pt x="29" y="71"/>
                  </a:cubicBezTo>
                  <a:cubicBezTo>
                    <a:pt x="29"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7"/>
                    <a:pt x="11" y="4"/>
                    <a:pt x="4" y="4"/>
                  </a:cubicBezTo>
                  <a:cubicBezTo>
                    <a:pt x="0" y="4"/>
                    <a:pt x="0" y="4"/>
                    <a:pt x="0" y="4"/>
                  </a:cubicBezTo>
                  <a:cubicBezTo>
                    <a:pt x="0" y="0"/>
                    <a:pt x="0" y="0"/>
                    <a:pt x="0" y="0"/>
                  </a:cubicBezTo>
                  <a:cubicBezTo>
                    <a:pt x="52" y="0"/>
                    <a:pt x="52" y="0"/>
                    <a:pt x="52" y="0"/>
                  </a:cubicBezTo>
                  <a:cubicBezTo>
                    <a:pt x="72" y="0"/>
                    <a:pt x="83" y="8"/>
                    <a:pt x="83" y="20"/>
                  </a:cubicBezTo>
                  <a:cubicBezTo>
                    <a:pt x="83" y="27"/>
                    <a:pt x="79" y="32"/>
                    <a:pt x="75" y="35"/>
                  </a:cubicBezTo>
                  <a:cubicBezTo>
                    <a:pt x="69" y="40"/>
                    <a:pt x="63" y="41"/>
                    <a:pt x="57" y="42"/>
                  </a:cubicBezTo>
                  <a:cubicBezTo>
                    <a:pt x="73" y="68"/>
                    <a:pt x="73" y="68"/>
                    <a:pt x="73" y="68"/>
                  </a:cubicBezTo>
                  <a:cubicBezTo>
                    <a:pt x="78" y="77"/>
                    <a:pt x="83" y="78"/>
                    <a:pt x="88" y="78"/>
                  </a:cubicBezTo>
                  <a:cubicBezTo>
                    <a:pt x="90" y="78"/>
                    <a:pt x="90" y="78"/>
                    <a:pt x="90" y="78"/>
                  </a:cubicBezTo>
                  <a:cubicBezTo>
                    <a:pt x="90" y="82"/>
                    <a:pt x="90" y="82"/>
                    <a:pt x="90" y="82"/>
                  </a:cubicBezTo>
                  <a:lnTo>
                    <a:pt x="64" y="82"/>
                  </a:lnTo>
                  <a:close/>
                  <a:moveTo>
                    <a:pt x="47" y="4"/>
                  </a:moveTo>
                  <a:cubicBezTo>
                    <a:pt x="38" y="4"/>
                    <a:pt x="38" y="4"/>
                    <a:pt x="38" y="4"/>
                  </a:cubicBezTo>
                  <a:cubicBezTo>
                    <a:pt x="31" y="4"/>
                    <a:pt x="29" y="6"/>
                    <a:pt x="29" y="12"/>
                  </a:cubicBezTo>
                  <a:cubicBezTo>
                    <a:pt x="29" y="39"/>
                    <a:pt x="29" y="39"/>
                    <a:pt x="29" y="39"/>
                  </a:cubicBezTo>
                  <a:cubicBezTo>
                    <a:pt x="47" y="39"/>
                    <a:pt x="47" y="39"/>
                    <a:pt x="47" y="39"/>
                  </a:cubicBezTo>
                  <a:cubicBezTo>
                    <a:pt x="61" y="39"/>
                    <a:pt x="66" y="30"/>
                    <a:pt x="66" y="20"/>
                  </a:cubicBezTo>
                  <a:cubicBezTo>
                    <a:pt x="66" y="9"/>
                    <a:pt x="60" y="4"/>
                    <a:pt x="47"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2" name="ïsḷîďê">
              <a:extLst>
                <a:ext uri="{FF2B5EF4-FFF2-40B4-BE49-F238E27FC236}">
                  <a16:creationId xmlns="" xmlns:a16="http://schemas.microsoft.com/office/drawing/2014/main" id="{FE5CE0F3-CB2F-444B-91D9-F4A95C7CA008}"/>
                </a:ext>
              </a:extLst>
            </p:cNvPr>
            <p:cNvSpPr/>
            <p:nvPr/>
          </p:nvSpPr>
          <p:spPr bwMode="auto">
            <a:xfrm>
              <a:off x="8191306" y="4023875"/>
              <a:ext cx="249621" cy="320066"/>
            </a:xfrm>
            <a:custGeom>
              <a:avLst/>
              <a:gdLst>
                <a:gd name="T0" fmla="*/ 38 w 69"/>
                <a:gd name="T1" fmla="*/ 86 h 86"/>
                <a:gd name="T2" fmla="*/ 26 w 69"/>
                <a:gd name="T3" fmla="*/ 84 h 86"/>
                <a:gd name="T4" fmla="*/ 20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49 w 69"/>
                <a:gd name="T25" fmla="*/ 2 h 86"/>
                <a:gd name="T26" fmla="*/ 57 w 69"/>
                <a:gd name="T27" fmla="*/ 0 h 86"/>
                <a:gd name="T28" fmla="*/ 65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0" y="86"/>
                    <a:pt x="26" y="84"/>
                  </a:cubicBezTo>
                  <a:cubicBezTo>
                    <a:pt x="22" y="83"/>
                    <a:pt x="22" y="83"/>
                    <a:pt x="20" y="83"/>
                  </a:cubicBezTo>
                  <a:cubicBezTo>
                    <a:pt x="16" y="83"/>
                    <a:pt x="11" y="85"/>
                    <a:pt x="9" y="86"/>
                  </a:cubicBezTo>
                  <a:cubicBezTo>
                    <a:pt x="0" y="64"/>
                    <a:pt x="0" y="64"/>
                    <a:pt x="0" y="64"/>
                  </a:cubicBezTo>
                  <a:cubicBezTo>
                    <a:pt x="4" y="63"/>
                    <a:pt x="4" y="63"/>
                    <a:pt x="4" y="63"/>
                  </a:cubicBezTo>
                  <a:cubicBezTo>
                    <a:pt x="6" y="67"/>
                    <a:pt x="19" y="83"/>
                    <a:pt x="38" y="83"/>
                  </a:cubicBezTo>
                  <a:cubicBezTo>
                    <a:pt x="51"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8" y="2"/>
                    <a:pt x="49" y="2"/>
                    <a:pt x="49" y="2"/>
                  </a:cubicBezTo>
                  <a:cubicBezTo>
                    <a:pt x="50" y="2"/>
                    <a:pt x="53" y="2"/>
                    <a:pt x="57" y="0"/>
                  </a:cubicBezTo>
                  <a:cubicBezTo>
                    <a:pt x="65" y="20"/>
                    <a:pt x="65" y="20"/>
                    <a:pt x="65"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3" name="ïṧľidê">
              <a:extLst>
                <a:ext uri="{FF2B5EF4-FFF2-40B4-BE49-F238E27FC236}">
                  <a16:creationId xmlns="" xmlns:a16="http://schemas.microsoft.com/office/drawing/2014/main" id="{6178AEC6-8274-40B6-851F-0784561C139E}"/>
                </a:ext>
              </a:extLst>
            </p:cNvPr>
            <p:cNvSpPr/>
            <p:nvPr/>
          </p:nvSpPr>
          <p:spPr bwMode="auto">
            <a:xfrm>
              <a:off x="8466961" y="4030001"/>
              <a:ext cx="154673"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4" name="ïš1íḓê">
              <a:extLst>
                <a:ext uri="{FF2B5EF4-FFF2-40B4-BE49-F238E27FC236}">
                  <a16:creationId xmlns="" xmlns:a16="http://schemas.microsoft.com/office/drawing/2014/main" id="{5C3BD12C-EE36-4A5B-8A57-5C6B96D73645}"/>
                </a:ext>
              </a:extLst>
            </p:cNvPr>
            <p:cNvSpPr/>
            <p:nvPr/>
          </p:nvSpPr>
          <p:spPr bwMode="auto">
            <a:xfrm>
              <a:off x="8658388"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5" name="íšḷîďé">
              <a:extLst>
                <a:ext uri="{FF2B5EF4-FFF2-40B4-BE49-F238E27FC236}">
                  <a16:creationId xmlns="" xmlns:a16="http://schemas.microsoft.com/office/drawing/2014/main" id="{C4538719-B483-4472-A87A-07880AEB8597}"/>
                </a:ext>
              </a:extLst>
            </p:cNvPr>
            <p:cNvSpPr/>
            <p:nvPr/>
          </p:nvSpPr>
          <p:spPr bwMode="auto">
            <a:xfrm>
              <a:off x="9035116" y="4030001"/>
              <a:ext cx="352226" cy="306283"/>
            </a:xfrm>
            <a:custGeom>
              <a:avLst/>
              <a:gdLst>
                <a:gd name="T0" fmla="*/ 92 w 97"/>
                <a:gd name="T1" fmla="*/ 4 h 82"/>
                <a:gd name="T2" fmla="*/ 80 w 97"/>
                <a:gd name="T3" fmla="*/ 13 h 82"/>
                <a:gd name="T4" fmla="*/ 57 w 97"/>
                <a:gd name="T5" fmla="*/ 48 h 82"/>
                <a:gd name="T6" fmla="*/ 57 w 97"/>
                <a:gd name="T7" fmla="*/ 71 h 82"/>
                <a:gd name="T8" fmla="*/ 66 w 97"/>
                <a:gd name="T9" fmla="*/ 78 h 82"/>
                <a:gd name="T10" fmla="*/ 73 w 97"/>
                <a:gd name="T11" fmla="*/ 78 h 82"/>
                <a:gd name="T12" fmla="*/ 73 w 97"/>
                <a:gd name="T13" fmla="*/ 82 h 82"/>
                <a:gd name="T14" fmla="*/ 25 w 97"/>
                <a:gd name="T15" fmla="*/ 82 h 82"/>
                <a:gd name="T16" fmla="*/ 25 w 97"/>
                <a:gd name="T17" fmla="*/ 78 h 82"/>
                <a:gd name="T18" fmla="*/ 32 w 97"/>
                <a:gd name="T19" fmla="*/ 78 h 82"/>
                <a:gd name="T20" fmla="*/ 41 w 97"/>
                <a:gd name="T21" fmla="*/ 71 h 82"/>
                <a:gd name="T22" fmla="*/ 41 w 97"/>
                <a:gd name="T23" fmla="*/ 49 h 82"/>
                <a:gd name="T24" fmla="*/ 15 w 97"/>
                <a:gd name="T25" fmla="*/ 12 h 82"/>
                <a:gd name="T26" fmla="*/ 2 w 97"/>
                <a:gd name="T27" fmla="*/ 4 h 82"/>
                <a:gd name="T28" fmla="*/ 0 w 97"/>
                <a:gd name="T29" fmla="*/ 4 h 82"/>
                <a:gd name="T30" fmla="*/ 0 w 97"/>
                <a:gd name="T31" fmla="*/ 0 h 82"/>
                <a:gd name="T32" fmla="*/ 43 w 97"/>
                <a:gd name="T33" fmla="*/ 0 h 82"/>
                <a:gd name="T34" fmla="*/ 43 w 97"/>
                <a:gd name="T35" fmla="*/ 4 h 82"/>
                <a:gd name="T36" fmla="*/ 37 w 97"/>
                <a:gd name="T37" fmla="*/ 4 h 82"/>
                <a:gd name="T38" fmla="*/ 32 w 97"/>
                <a:gd name="T39" fmla="*/ 8 h 82"/>
                <a:gd name="T40" fmla="*/ 33 w 97"/>
                <a:gd name="T41" fmla="*/ 12 h 82"/>
                <a:gd name="T42" fmla="*/ 55 w 97"/>
                <a:gd name="T43" fmla="*/ 43 h 82"/>
                <a:gd name="T44" fmla="*/ 75 w 97"/>
                <a:gd name="T45" fmla="*/ 13 h 82"/>
                <a:gd name="T46" fmla="*/ 76 w 97"/>
                <a:gd name="T47" fmla="*/ 9 h 82"/>
                <a:gd name="T48" fmla="*/ 71 w 97"/>
                <a:gd name="T49" fmla="*/ 4 h 82"/>
                <a:gd name="T50" fmla="*/ 64 w 97"/>
                <a:gd name="T51" fmla="*/ 4 h 82"/>
                <a:gd name="T52" fmla="*/ 64 w 97"/>
                <a:gd name="T53" fmla="*/ 0 h 82"/>
                <a:gd name="T54" fmla="*/ 97 w 97"/>
                <a:gd name="T55" fmla="*/ 0 h 82"/>
                <a:gd name="T56" fmla="*/ 97 w 97"/>
                <a:gd name="T57" fmla="*/ 4 h 82"/>
                <a:gd name="T58" fmla="*/ 92 w 97"/>
                <a:gd name="T59"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82">
                  <a:moveTo>
                    <a:pt x="92" y="4"/>
                  </a:moveTo>
                  <a:cubicBezTo>
                    <a:pt x="86" y="4"/>
                    <a:pt x="82" y="8"/>
                    <a:pt x="80" y="13"/>
                  </a:cubicBezTo>
                  <a:cubicBezTo>
                    <a:pt x="57" y="48"/>
                    <a:pt x="57" y="48"/>
                    <a:pt x="57" y="48"/>
                  </a:cubicBezTo>
                  <a:cubicBezTo>
                    <a:pt x="57" y="71"/>
                    <a:pt x="57" y="71"/>
                    <a:pt x="57" y="71"/>
                  </a:cubicBezTo>
                  <a:cubicBezTo>
                    <a:pt x="57" y="76"/>
                    <a:pt x="59" y="78"/>
                    <a:pt x="66" y="78"/>
                  </a:cubicBezTo>
                  <a:cubicBezTo>
                    <a:pt x="73" y="78"/>
                    <a:pt x="73" y="78"/>
                    <a:pt x="73" y="78"/>
                  </a:cubicBezTo>
                  <a:cubicBezTo>
                    <a:pt x="73" y="82"/>
                    <a:pt x="73" y="82"/>
                    <a:pt x="73" y="82"/>
                  </a:cubicBezTo>
                  <a:cubicBezTo>
                    <a:pt x="25" y="82"/>
                    <a:pt x="25" y="82"/>
                    <a:pt x="25" y="82"/>
                  </a:cubicBezTo>
                  <a:cubicBezTo>
                    <a:pt x="25" y="78"/>
                    <a:pt x="25" y="78"/>
                    <a:pt x="25" y="78"/>
                  </a:cubicBezTo>
                  <a:cubicBezTo>
                    <a:pt x="32" y="78"/>
                    <a:pt x="32" y="78"/>
                    <a:pt x="32" y="78"/>
                  </a:cubicBezTo>
                  <a:cubicBezTo>
                    <a:pt x="38" y="78"/>
                    <a:pt x="41" y="76"/>
                    <a:pt x="41" y="71"/>
                  </a:cubicBezTo>
                  <a:cubicBezTo>
                    <a:pt x="41" y="49"/>
                    <a:pt x="41" y="49"/>
                    <a:pt x="41" y="49"/>
                  </a:cubicBezTo>
                  <a:cubicBezTo>
                    <a:pt x="15" y="12"/>
                    <a:pt x="15" y="12"/>
                    <a:pt x="15" y="12"/>
                  </a:cubicBezTo>
                  <a:cubicBezTo>
                    <a:pt x="11" y="6"/>
                    <a:pt x="9" y="4"/>
                    <a:pt x="2" y="4"/>
                  </a:cubicBezTo>
                  <a:cubicBezTo>
                    <a:pt x="0" y="4"/>
                    <a:pt x="0" y="4"/>
                    <a:pt x="0" y="4"/>
                  </a:cubicBezTo>
                  <a:cubicBezTo>
                    <a:pt x="0" y="0"/>
                    <a:pt x="0" y="0"/>
                    <a:pt x="0" y="0"/>
                  </a:cubicBezTo>
                  <a:cubicBezTo>
                    <a:pt x="43" y="0"/>
                    <a:pt x="43" y="0"/>
                    <a:pt x="43" y="0"/>
                  </a:cubicBezTo>
                  <a:cubicBezTo>
                    <a:pt x="43" y="4"/>
                    <a:pt x="43" y="4"/>
                    <a:pt x="43" y="4"/>
                  </a:cubicBezTo>
                  <a:cubicBezTo>
                    <a:pt x="37" y="4"/>
                    <a:pt x="37" y="4"/>
                    <a:pt x="37" y="4"/>
                  </a:cubicBezTo>
                  <a:cubicBezTo>
                    <a:pt x="34" y="4"/>
                    <a:pt x="32" y="5"/>
                    <a:pt x="32" y="8"/>
                  </a:cubicBezTo>
                  <a:cubicBezTo>
                    <a:pt x="32" y="9"/>
                    <a:pt x="32" y="10"/>
                    <a:pt x="33" y="12"/>
                  </a:cubicBezTo>
                  <a:cubicBezTo>
                    <a:pt x="55" y="43"/>
                    <a:pt x="55" y="43"/>
                    <a:pt x="55" y="43"/>
                  </a:cubicBezTo>
                  <a:cubicBezTo>
                    <a:pt x="75" y="13"/>
                    <a:pt x="75" y="13"/>
                    <a:pt x="75" y="13"/>
                  </a:cubicBezTo>
                  <a:cubicBezTo>
                    <a:pt x="76" y="11"/>
                    <a:pt x="76" y="10"/>
                    <a:pt x="76" y="9"/>
                  </a:cubicBezTo>
                  <a:cubicBezTo>
                    <a:pt x="76" y="6"/>
                    <a:pt x="73" y="4"/>
                    <a:pt x="71" y="4"/>
                  </a:cubicBezTo>
                  <a:cubicBezTo>
                    <a:pt x="64" y="4"/>
                    <a:pt x="64" y="4"/>
                    <a:pt x="64" y="4"/>
                  </a:cubicBezTo>
                  <a:cubicBezTo>
                    <a:pt x="64" y="0"/>
                    <a:pt x="64" y="0"/>
                    <a:pt x="64" y="0"/>
                  </a:cubicBezTo>
                  <a:cubicBezTo>
                    <a:pt x="97" y="0"/>
                    <a:pt x="97" y="0"/>
                    <a:pt x="97" y="0"/>
                  </a:cubicBezTo>
                  <a:cubicBezTo>
                    <a:pt x="97" y="4"/>
                    <a:pt x="97" y="4"/>
                    <a:pt x="97" y="4"/>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grpSp>
      <p:sp>
        <p:nvSpPr>
          <p:cNvPr id="46" name="文本框 45">
            <a:extLst>
              <a:ext uri="{FF2B5EF4-FFF2-40B4-BE49-F238E27FC236}">
                <a16:creationId xmlns="" xmlns:a16="http://schemas.microsoft.com/office/drawing/2014/main" id="{759EE9C9-EC5A-492F-ADF1-8F947D65834B}"/>
              </a:ext>
            </a:extLst>
          </p:cNvPr>
          <p:cNvSpPr txBox="1"/>
          <p:nvPr userDrawn="1"/>
        </p:nvSpPr>
        <p:spPr>
          <a:xfrm>
            <a:off x="233211" y="6473826"/>
            <a:ext cx="2562131"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47" name="任意多边形: 形状 46">
            <a:extLst>
              <a:ext uri="{FF2B5EF4-FFF2-40B4-BE49-F238E27FC236}">
                <a16:creationId xmlns="" xmlns:a16="http://schemas.microsoft.com/office/drawing/2014/main" id="{0EFD2827-E8F9-4591-A924-561159DF2D99}"/>
              </a:ext>
            </a:extLst>
          </p:cNvPr>
          <p:cNvSpPr/>
          <p:nvPr userDrawn="1"/>
        </p:nvSpPr>
        <p:spPr>
          <a:xfrm>
            <a:off x="5187302" y="97657"/>
            <a:ext cx="6755496" cy="6870367"/>
          </a:xfrm>
          <a:custGeom>
            <a:avLst/>
            <a:gdLst>
              <a:gd name="connsiteX0" fmla="*/ 1450098 w 6755496"/>
              <a:gd name="connsiteY0" fmla="*/ 0 h 6870367"/>
              <a:gd name="connsiteX1" fmla="*/ 6755496 w 6755496"/>
              <a:gd name="connsiteY1" fmla="*/ 0 h 6870367"/>
              <a:gd name="connsiteX2" fmla="*/ 6742352 w 6755496"/>
              <a:gd name="connsiteY2" fmla="*/ 6870367 h 6870367"/>
              <a:gd name="connsiteX3" fmla="*/ 0 w 6755496"/>
              <a:gd name="connsiteY3" fmla="*/ 6870367 h 6870367"/>
            </a:gdLst>
            <a:ahLst/>
            <a:cxnLst>
              <a:cxn ang="0">
                <a:pos x="connsiteX0" y="connsiteY0"/>
              </a:cxn>
              <a:cxn ang="0">
                <a:pos x="connsiteX1" y="connsiteY1"/>
              </a:cxn>
              <a:cxn ang="0">
                <a:pos x="connsiteX2" y="connsiteY2"/>
              </a:cxn>
              <a:cxn ang="0">
                <a:pos x="connsiteX3" y="connsiteY3"/>
              </a:cxn>
            </a:cxnLst>
            <a:rect l="l" t="t" r="r" b="b"/>
            <a:pathLst>
              <a:path w="6755496" h="6870367">
                <a:moveTo>
                  <a:pt x="1450098" y="0"/>
                </a:moveTo>
                <a:lnTo>
                  <a:pt x="6755496" y="0"/>
                </a:lnTo>
                <a:lnTo>
                  <a:pt x="6742352" y="6870367"/>
                </a:lnTo>
                <a:lnTo>
                  <a:pt x="0" y="6870367"/>
                </a:lnTo>
                <a:close/>
              </a:path>
            </a:pathLst>
          </a:custGeom>
          <a:solidFill>
            <a:schemeClr val="bg1">
              <a:alpha val="15000"/>
            </a:schemeClr>
          </a:solidFill>
          <a:ln>
            <a:solidFill>
              <a:schemeClr val="accent1"/>
            </a:solidFill>
          </a:ln>
          <a:effectLst>
            <a:outerShdw blurRad="177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8" name="图片 47" descr="图片包含 树, 天空, 户外, 草&#10;&#10;自动生成的说明">
            <a:extLst>
              <a:ext uri="{FF2B5EF4-FFF2-40B4-BE49-F238E27FC236}">
                <a16:creationId xmlns="" xmlns:a16="http://schemas.microsoft.com/office/drawing/2014/main" id="{9286F047-6DF7-4AB9-B0FB-94701E4E4D7E}"/>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5520036" y="1"/>
            <a:ext cx="6759938" cy="6870368"/>
          </a:xfrm>
          <a:custGeom>
            <a:avLst/>
            <a:gdLst>
              <a:gd name="connsiteX0" fmla="*/ 1450892 w 6759938"/>
              <a:gd name="connsiteY0" fmla="*/ 0 h 6870368"/>
              <a:gd name="connsiteX1" fmla="*/ 6759938 w 6759938"/>
              <a:gd name="connsiteY1" fmla="*/ 0 h 6870368"/>
              <a:gd name="connsiteX2" fmla="*/ 6755968 w 6759938"/>
              <a:gd name="connsiteY2" fmla="*/ 6870368 h 6870368"/>
              <a:gd name="connsiteX3" fmla="*/ 0 w 6759938"/>
              <a:gd name="connsiteY3" fmla="*/ 6870368 h 6870368"/>
            </a:gdLst>
            <a:ahLst/>
            <a:cxnLst>
              <a:cxn ang="0">
                <a:pos x="connsiteX0" y="connsiteY0"/>
              </a:cxn>
              <a:cxn ang="0">
                <a:pos x="connsiteX1" y="connsiteY1"/>
              </a:cxn>
              <a:cxn ang="0">
                <a:pos x="connsiteX2" y="connsiteY2"/>
              </a:cxn>
              <a:cxn ang="0">
                <a:pos x="connsiteX3" y="connsiteY3"/>
              </a:cxn>
            </a:cxnLst>
            <a:rect l="l" t="t" r="r" b="b"/>
            <a:pathLst>
              <a:path w="6759938" h="6870368">
                <a:moveTo>
                  <a:pt x="1450892" y="0"/>
                </a:moveTo>
                <a:lnTo>
                  <a:pt x="6759938" y="0"/>
                </a:lnTo>
                <a:lnTo>
                  <a:pt x="6755968" y="6870368"/>
                </a:lnTo>
                <a:lnTo>
                  <a:pt x="0" y="6870368"/>
                </a:lnTo>
                <a:close/>
              </a:path>
            </a:pathLst>
          </a:custGeom>
          <a:ln>
            <a:solidFill>
              <a:schemeClr val="accent1"/>
            </a:solidFill>
          </a:ln>
        </p:spPr>
      </p:pic>
      <p:sp>
        <p:nvSpPr>
          <p:cNvPr id="55" name="文本占位符 54">
            <a:extLst>
              <a:ext uri="{FF2B5EF4-FFF2-40B4-BE49-F238E27FC236}">
                <a16:creationId xmlns="" xmlns:a16="http://schemas.microsoft.com/office/drawing/2014/main" id="{D0DF3EF7-5C6F-4E29-9014-A7EE76854991}"/>
              </a:ext>
            </a:extLst>
          </p:cNvPr>
          <p:cNvSpPr>
            <a:spLocks noGrp="1"/>
          </p:cNvSpPr>
          <p:nvPr>
            <p:ph type="body" sz="quarter" idx="10" hasCustomPrompt="1"/>
          </p:nvPr>
        </p:nvSpPr>
        <p:spPr>
          <a:xfrm>
            <a:off x="688517" y="1762128"/>
            <a:ext cx="5534025" cy="1421928"/>
          </a:xfrm>
          <a:noFill/>
        </p:spPr>
        <p:txBody>
          <a:bodyPr wrap="square" rtlCol="0">
            <a:spAutoFit/>
          </a:bodyPr>
          <a:lstStyle>
            <a:lvl1pPr marL="0" indent="0">
              <a:buNone/>
              <a:defRPr lang="zh-CN" altLang="en-US" sz="4800" b="1" dirty="0">
                <a:solidFill>
                  <a:schemeClr val="accent1"/>
                </a:solidFill>
                <a:latin typeface="微软雅黑" panose="020B0503020204020204" pitchFamily="34" charset="-122"/>
                <a:ea typeface="微软雅黑" panose="020B0503020204020204" pitchFamily="34" charset="-122"/>
              </a:defRPr>
            </a:lvl1pPr>
          </a:lstStyle>
          <a:p>
            <a:pPr marL="0" lvl="0" defTabSz="457200"/>
            <a:r>
              <a:rPr lang="en-US" altLang="zh-CN" dirty="0"/>
              <a:t>Click to edit Master title style</a:t>
            </a:r>
            <a:endParaRPr lang="zh-CN" altLang="en-US" dirty="0"/>
          </a:p>
        </p:txBody>
      </p:sp>
      <p:sp>
        <p:nvSpPr>
          <p:cNvPr id="56" name="文本占位符 62">
            <a:extLst>
              <a:ext uri="{FF2B5EF4-FFF2-40B4-BE49-F238E27FC236}">
                <a16:creationId xmlns="" xmlns:a16="http://schemas.microsoft.com/office/drawing/2014/main" id="{64EDCB67-348E-44E6-AFBD-9BA73892DA36}"/>
              </a:ext>
            </a:extLst>
          </p:cNvPr>
          <p:cNvSpPr>
            <a:spLocks noGrp="1"/>
          </p:cNvSpPr>
          <p:nvPr>
            <p:ph type="body" sz="quarter" idx="12" hasCustomPrompt="1"/>
          </p:nvPr>
        </p:nvSpPr>
        <p:spPr>
          <a:xfrm>
            <a:off x="701219" y="4660900"/>
            <a:ext cx="3752976" cy="369332"/>
          </a:xfrm>
          <a:prstGeom prst="rect">
            <a:avLst/>
          </a:prstGeom>
          <a:noFill/>
        </p:spPr>
        <p:txBody>
          <a:bodyPr wrap="square" rtlCol="0">
            <a:spAutoFit/>
          </a:bodyPr>
          <a:lstStyle>
            <a:lvl1pPr marL="0" indent="0">
              <a:buNone/>
              <a:defRPr lang="zh-CN" altLang="en-US" sz="2000" smtClean="0">
                <a:solidFill>
                  <a:schemeClr val="accent1"/>
                </a:solidFill>
                <a:latin typeface="微软雅黑 Light" panose="020B0502040204020203" pitchFamily="34" charset="-122"/>
                <a:ea typeface="微软雅黑 Light" panose="020B0502040204020203" pitchFamily="34" charset="-122"/>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2000" dirty="0">
                <a:solidFill>
                  <a:schemeClr val="accent1"/>
                </a:solidFill>
                <a:latin typeface="微软雅黑 Light" panose="020B0502040204020203" pitchFamily="34" charset="-122"/>
                <a:ea typeface="微软雅黑 Light" panose="020B0502040204020203" pitchFamily="34" charset="-122"/>
              </a:rPr>
              <a:t>Telephone number here</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57" name="文本占位符 62">
            <a:extLst>
              <a:ext uri="{FF2B5EF4-FFF2-40B4-BE49-F238E27FC236}">
                <a16:creationId xmlns="" xmlns:a16="http://schemas.microsoft.com/office/drawing/2014/main" id="{6E60352A-5170-4D70-9F34-AAE9551C8D72}"/>
              </a:ext>
            </a:extLst>
          </p:cNvPr>
          <p:cNvSpPr>
            <a:spLocks noGrp="1"/>
          </p:cNvSpPr>
          <p:nvPr>
            <p:ph type="body" sz="quarter" idx="13" hasCustomPrompt="1"/>
          </p:nvPr>
        </p:nvSpPr>
        <p:spPr>
          <a:xfrm>
            <a:off x="701219" y="5049013"/>
            <a:ext cx="3752976" cy="369332"/>
          </a:xfrm>
          <a:prstGeom prst="rect">
            <a:avLst/>
          </a:prstGeom>
          <a:noFill/>
        </p:spPr>
        <p:txBody>
          <a:bodyPr wrap="square" rtlCol="0">
            <a:spAutoFit/>
          </a:bodyPr>
          <a:lstStyle>
            <a:lvl1pPr marL="0" indent="0">
              <a:buNone/>
              <a:defRPr lang="zh-CN" altLang="en-US" sz="2000" smtClean="0">
                <a:solidFill>
                  <a:schemeClr val="accent1"/>
                </a:solidFill>
                <a:latin typeface="微软雅黑 Light" panose="020B0502040204020203" pitchFamily="34" charset="-122"/>
                <a:ea typeface="微软雅黑 Light" panose="020B0502040204020203" pitchFamily="34" charset="-122"/>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r>
              <a:rPr lang="en-US" altLang="zh-CN" sz="2000" dirty="0">
                <a:solidFill>
                  <a:schemeClr val="accent1"/>
                </a:solidFill>
                <a:latin typeface="微软雅黑 Light" panose="020B0502040204020203" pitchFamily="34" charset="-122"/>
                <a:ea typeface="微软雅黑 Light" panose="020B0502040204020203" pitchFamily="34" charset="-122"/>
              </a:rPr>
              <a:t>Email address here</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58" name="文本占位符 56">
            <a:extLst>
              <a:ext uri="{FF2B5EF4-FFF2-40B4-BE49-F238E27FC236}">
                <a16:creationId xmlns="" xmlns:a16="http://schemas.microsoft.com/office/drawing/2014/main" id="{B37DFFC8-398F-4600-9C60-E30E5E05CE76}"/>
              </a:ext>
            </a:extLst>
          </p:cNvPr>
          <p:cNvSpPr>
            <a:spLocks noGrp="1"/>
          </p:cNvSpPr>
          <p:nvPr>
            <p:ph type="body" sz="quarter" idx="16" hasCustomPrompt="1"/>
          </p:nvPr>
        </p:nvSpPr>
        <p:spPr>
          <a:xfrm>
            <a:off x="798764" y="3573138"/>
            <a:ext cx="1665036" cy="424732"/>
          </a:xfrm>
          <a:custGeom>
            <a:avLst/>
            <a:gdLst>
              <a:gd name="connsiteX0" fmla="*/ 0 w 3341436"/>
              <a:gd name="connsiteY0" fmla="*/ 246809 h 493620"/>
              <a:gd name="connsiteX1" fmla="*/ 0 w 3341436"/>
              <a:gd name="connsiteY1" fmla="*/ 246810 h 493620"/>
              <a:gd name="connsiteX2" fmla="*/ 0 w 3341436"/>
              <a:gd name="connsiteY2" fmla="*/ 246810 h 493620"/>
              <a:gd name="connsiteX3" fmla="*/ 246810 w 3341436"/>
              <a:gd name="connsiteY3" fmla="*/ 0 h 493620"/>
              <a:gd name="connsiteX4" fmla="*/ 3107326 w 3341436"/>
              <a:gd name="connsiteY4" fmla="*/ 0 h 493620"/>
              <a:gd name="connsiteX5" fmla="*/ 3334741 w 3341436"/>
              <a:gd name="connsiteY5" fmla="*/ 150741 h 493620"/>
              <a:gd name="connsiteX6" fmla="*/ 3341436 w 3341436"/>
              <a:gd name="connsiteY6" fmla="*/ 183905 h 493620"/>
              <a:gd name="connsiteX7" fmla="*/ 3341436 w 3341436"/>
              <a:gd name="connsiteY7" fmla="*/ 309710 h 493620"/>
              <a:gd name="connsiteX8" fmla="*/ 3334740 w 3341436"/>
              <a:gd name="connsiteY8" fmla="*/ 342880 h 493620"/>
              <a:gd name="connsiteX9" fmla="*/ 3107325 w 3341436"/>
              <a:gd name="connsiteY9" fmla="*/ 493620 h 493620"/>
              <a:gd name="connsiteX10" fmla="*/ 246810 w 3341436"/>
              <a:gd name="connsiteY10" fmla="*/ 493619 h 493620"/>
              <a:gd name="connsiteX11" fmla="*/ 19396 w 3341436"/>
              <a:gd name="connsiteY11" fmla="*/ 342879 h 493620"/>
              <a:gd name="connsiteX12" fmla="*/ 0 w 3341436"/>
              <a:gd name="connsiteY12" fmla="*/ 246810 h 493620"/>
              <a:gd name="connsiteX13" fmla="*/ 19396 w 3341436"/>
              <a:gd name="connsiteY13" fmla="*/ 150741 h 493620"/>
              <a:gd name="connsiteX14" fmla="*/ 246810 w 3341436"/>
              <a:gd name="connsiteY14" fmla="*/ 0 h 49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1436" h="493620">
                <a:moveTo>
                  <a:pt x="0" y="246809"/>
                </a:moveTo>
                <a:lnTo>
                  <a:pt x="0" y="246810"/>
                </a:lnTo>
                <a:lnTo>
                  <a:pt x="0" y="246810"/>
                </a:lnTo>
                <a:close/>
                <a:moveTo>
                  <a:pt x="246810" y="0"/>
                </a:moveTo>
                <a:lnTo>
                  <a:pt x="3107326" y="0"/>
                </a:lnTo>
                <a:cubicBezTo>
                  <a:pt x="3209558" y="0"/>
                  <a:pt x="3297273" y="62157"/>
                  <a:pt x="3334741" y="150741"/>
                </a:cubicBezTo>
                <a:lnTo>
                  <a:pt x="3341436" y="183905"/>
                </a:lnTo>
                <a:lnTo>
                  <a:pt x="3341436" y="309710"/>
                </a:lnTo>
                <a:lnTo>
                  <a:pt x="3334740" y="342880"/>
                </a:lnTo>
                <a:cubicBezTo>
                  <a:pt x="3297272" y="431463"/>
                  <a:pt x="3209557" y="493620"/>
                  <a:pt x="3107325" y="493620"/>
                </a:cubicBezTo>
                <a:lnTo>
                  <a:pt x="246810" y="493619"/>
                </a:lnTo>
                <a:cubicBezTo>
                  <a:pt x="144578" y="493619"/>
                  <a:pt x="56864" y="431462"/>
                  <a:pt x="19396" y="342879"/>
                </a:cubicBezTo>
                <a:lnTo>
                  <a:pt x="0" y="246810"/>
                </a:lnTo>
                <a:lnTo>
                  <a:pt x="19396" y="150741"/>
                </a:lnTo>
                <a:cubicBezTo>
                  <a:pt x="56864" y="62157"/>
                  <a:pt x="144578" y="0"/>
                  <a:pt x="246810" y="0"/>
                </a:cubicBezTo>
                <a:close/>
              </a:path>
            </a:pathLst>
          </a:custGeom>
          <a:solidFill>
            <a:schemeClr val="accent1"/>
          </a:solidFill>
        </p:spPr>
        <p:txBody>
          <a:bodyPr wrap="square" lIns="216000" rIns="108000" anchor="ctr" anchorCtr="0">
            <a:spAutoFit/>
          </a:bodyPr>
          <a:lstStyle>
            <a:lvl1pPr marL="0" indent="0" algn="l">
              <a:buNone/>
              <a:defRPr sz="2400">
                <a:solidFill>
                  <a:schemeClr val="bg1"/>
                </a:solidFill>
              </a:defRPr>
            </a:lvl1pPr>
          </a:lstStyle>
          <a:p>
            <a:pPr lvl="0"/>
            <a:r>
              <a:rPr lang="en-US" altLang="zh-CN" dirty="0"/>
              <a:t>Signature</a:t>
            </a:r>
            <a:endParaRPr lang="zh-CN" altLang="en-US" dirty="0"/>
          </a:p>
        </p:txBody>
      </p:sp>
    </p:spTree>
    <p:extLst>
      <p:ext uri="{BB962C8B-B14F-4D97-AF65-F5344CB8AC3E}">
        <p14:creationId xmlns:p14="http://schemas.microsoft.com/office/powerpoint/2010/main" val="1959890009"/>
      </p:ext>
    </p:extLst>
  </p:cSld>
  <p:clrMapOvr>
    <a:masterClrMapping/>
  </p:clrMapOvr>
  <p:extLst>
    <p:ext uri="{DCECCB84-F9BA-43D5-87BE-67443E8EF086}">
      <p15:sldGuideLst xmlns:p15="http://schemas.microsoft.com/office/powerpoint/2012/main">
        <p15:guide id="1" pos="50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30080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6866341D-662F-4799-8071-0A6C63399658}"/>
              </a:ext>
            </a:extLst>
          </p:cNvPr>
          <p:cNvSpPr/>
          <p:nvPr userDrawn="1"/>
        </p:nvSpPr>
        <p:spPr>
          <a:xfrm>
            <a:off x="716036" y="413733"/>
            <a:ext cx="10759925" cy="3931930"/>
          </a:xfrm>
          <a:prstGeom prst="rect">
            <a:avLst/>
          </a:prstGeom>
          <a:blipFill>
            <a:blip r:embed="rId2" cstate="email">
              <a:extLst>
                <a:ext uri="{BEBA8EAE-BF5A-486C-A8C5-ECC9F3942E4B}">
                  <a14:imgProps xmlns:a14="http://schemas.microsoft.com/office/drawing/2010/main">
                    <a14:imgLayer r:embed="rId3">
                      <a14:imgEffect>
                        <a14:sharpenSoften amount="-13000"/>
                      </a14:imgEffect>
                    </a14:imgLayer>
                  </a14:imgProps>
                </a:ext>
                <a:ext uri="{28A0092B-C50C-407E-A947-70E740481C1C}">
                  <a14:useLocalDpi xmlns:a14="http://schemas.microsoft.com/office/drawing/2010/main"/>
                </a:ext>
              </a:extLst>
            </a:blip>
            <a:stretch>
              <a:fillRect/>
            </a:stretch>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solidFill>
            <a:schemeClr val="bg1">
              <a:alpha val="67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 xmlns:a16="http://schemas.microsoft.com/office/drawing/2014/main" id="{1A3D5CC9-88C1-464B-8ACA-4D49CBEE96D7}"/>
              </a:ext>
            </a:extLst>
          </p:cNvPr>
          <p:cNvGrpSpPr/>
          <p:nvPr userDrawn="1"/>
        </p:nvGrpSpPr>
        <p:grpSpPr>
          <a:xfrm>
            <a:off x="5569672" y="6214991"/>
            <a:ext cx="1052654" cy="108000"/>
            <a:chOff x="10467218" y="6126091"/>
            <a:chExt cx="1052654" cy="108000"/>
          </a:xfrm>
        </p:grpSpPr>
        <p:sp>
          <p:nvSpPr>
            <p:cNvPr id="24" name="椭圆 23">
              <a:extLst>
                <a:ext uri="{FF2B5EF4-FFF2-40B4-BE49-F238E27FC236}">
                  <a16:creationId xmlns="" xmlns:a16="http://schemas.microsoft.com/office/drawing/2014/main" id="{C5837231-1412-4E85-8281-21FDC54A82D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 xmlns:a16="http://schemas.microsoft.com/office/drawing/2014/main" id="{4342ABBD-145F-4EEF-834B-70EB3B6F2741}"/>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a:extLst>
                <a:ext uri="{FF2B5EF4-FFF2-40B4-BE49-F238E27FC236}">
                  <a16:creationId xmlns="" xmlns:a16="http://schemas.microsoft.com/office/drawing/2014/main" id="{C0FE3F2C-9A90-434B-B71E-8C0ACD654187}"/>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26">
              <a:extLst>
                <a:ext uri="{FF2B5EF4-FFF2-40B4-BE49-F238E27FC236}">
                  <a16:creationId xmlns="" xmlns:a16="http://schemas.microsoft.com/office/drawing/2014/main" id="{BB6998A6-FD4A-43A5-A8B3-38E477093EC1}"/>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椭圆 27">
              <a:extLst>
                <a:ext uri="{FF2B5EF4-FFF2-40B4-BE49-F238E27FC236}">
                  <a16:creationId xmlns="" xmlns:a16="http://schemas.microsoft.com/office/drawing/2014/main" id="{AABDDD5E-2A7E-4F3E-9C16-1516AAAC21B7}"/>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 name="图片占位符 4">
            <a:extLst>
              <a:ext uri="{FF2B5EF4-FFF2-40B4-BE49-F238E27FC236}">
                <a16:creationId xmlns="" xmlns:a16="http://schemas.microsoft.com/office/drawing/2014/main" id="{16D5E3C6-E640-45B7-9EDF-BD60898BB9E9}"/>
              </a:ext>
            </a:extLst>
          </p:cNvPr>
          <p:cNvSpPr>
            <a:spLocks noGrp="1"/>
          </p:cNvSpPr>
          <p:nvPr>
            <p:ph type="pic" sz="quarter" idx="12"/>
          </p:nvPr>
        </p:nvSpPr>
        <p:spPr>
          <a:xfrm>
            <a:off x="304798" y="196507"/>
            <a:ext cx="11582400"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31" name="文本占位符 30">
            <a:extLst>
              <a:ext uri="{FF2B5EF4-FFF2-40B4-BE49-F238E27FC236}">
                <a16:creationId xmlns="" xmlns:a16="http://schemas.microsoft.com/office/drawing/2014/main" id="{386805D4-397B-437D-A3D2-E3FF918C563F}"/>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01</a:t>
            </a:r>
            <a:endParaRPr lang="zh-CN" altLang="en-US" dirty="0"/>
          </a:p>
        </p:txBody>
      </p:sp>
    </p:spTree>
    <p:extLst>
      <p:ext uri="{BB962C8B-B14F-4D97-AF65-F5344CB8AC3E}">
        <p14:creationId xmlns:p14="http://schemas.microsoft.com/office/powerpoint/2010/main" val="2894234974"/>
      </p:ext>
    </p:extLst>
  </p:cSld>
  <p:clrMapOvr>
    <a:masterClrMapping/>
  </p:clrMapOvr>
  <p:extLst>
    <p:ext uri="{DCECCB84-F9BA-43D5-87BE-67443E8EF086}">
      <p15:sldGuideLst xmlns:p15="http://schemas.microsoft.com/office/powerpoint/2012/main">
        <p15:guide id="1" pos="3840">
          <p15:clr>
            <a:srgbClr val="FBAE40"/>
          </p15:clr>
        </p15:guide>
        <p15:guide id="2" orient="horz" pos="259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6" name="矩形 5">
            <a:extLst>
              <a:ext uri="{FF2B5EF4-FFF2-40B4-BE49-F238E27FC236}">
                <a16:creationId xmlns="" xmlns:a16="http://schemas.microsoft.com/office/drawing/2014/main" id="{6866341D-662F-4799-8071-0A6C63399658}"/>
              </a:ext>
            </a:extLst>
          </p:cNvPr>
          <p:cNvSpPr/>
          <p:nvPr userDrawn="1"/>
        </p:nvSpPr>
        <p:spPr>
          <a:xfrm>
            <a:off x="716036" y="423565"/>
            <a:ext cx="10759925" cy="3931930"/>
          </a:xfrm>
          <a:prstGeom prst="rect">
            <a:avLst/>
          </a:prstGeom>
          <a:solidFill>
            <a:schemeClr val="bg1">
              <a:alpha val="38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a:blip r:embed="rId3" cstate="email">
              <a:extLst>
                <a:ext uri="{28A0092B-C50C-407E-A947-70E740481C1C}">
                  <a14:useLocalDpi xmlns:a14="http://schemas.microsoft.com/office/drawing/2010/main"/>
                </a:ext>
              </a:extLst>
            </a:blip>
            <a:stretch>
              <a:fillRect/>
            </a:stretch>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 xmlns:a16="http://schemas.microsoft.com/office/drawing/2014/main" id="{E78015D1-CF68-477E-B116-AE2911B20A8B}"/>
              </a:ext>
            </a:extLst>
          </p:cNvPr>
          <p:cNvGrpSpPr/>
          <p:nvPr userDrawn="1"/>
        </p:nvGrpSpPr>
        <p:grpSpPr>
          <a:xfrm>
            <a:off x="5569672" y="6214991"/>
            <a:ext cx="1052654" cy="108000"/>
            <a:chOff x="10467218" y="6126091"/>
            <a:chExt cx="1052654" cy="108000"/>
          </a:xfrm>
        </p:grpSpPr>
        <p:sp>
          <p:nvSpPr>
            <p:cNvPr id="30" name="椭圆 29">
              <a:extLst>
                <a:ext uri="{FF2B5EF4-FFF2-40B4-BE49-F238E27FC236}">
                  <a16:creationId xmlns="" xmlns:a16="http://schemas.microsoft.com/office/drawing/2014/main" id="{882EE214-0AA0-4897-8B59-67611365DEE7}"/>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椭圆 30">
              <a:extLst>
                <a:ext uri="{FF2B5EF4-FFF2-40B4-BE49-F238E27FC236}">
                  <a16:creationId xmlns="" xmlns:a16="http://schemas.microsoft.com/office/drawing/2014/main" id="{EB990D81-1DA2-495F-B303-CB543A4F8B47}"/>
                </a:ext>
              </a:extLst>
            </p:cNvPr>
            <p:cNvSpPr/>
            <p:nvPr/>
          </p:nvSpPr>
          <p:spPr>
            <a:xfrm>
              <a:off x="10703381"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a:extLst>
                <a:ext uri="{FF2B5EF4-FFF2-40B4-BE49-F238E27FC236}">
                  <a16:creationId xmlns="" xmlns:a16="http://schemas.microsoft.com/office/drawing/2014/main" id="{A30600E7-7205-474F-A2A4-D0C31952FE47}"/>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a:extLst>
                <a:ext uri="{FF2B5EF4-FFF2-40B4-BE49-F238E27FC236}">
                  <a16:creationId xmlns="" xmlns:a16="http://schemas.microsoft.com/office/drawing/2014/main" id="{7F4703C6-FA27-46CF-8869-F5E2F16FEE31}"/>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椭圆 33">
              <a:extLst>
                <a:ext uri="{FF2B5EF4-FFF2-40B4-BE49-F238E27FC236}">
                  <a16:creationId xmlns="" xmlns:a16="http://schemas.microsoft.com/office/drawing/2014/main" id="{C4F4EC70-4660-4477-A67B-218652248A66}"/>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6" name="图片占位符 4">
            <a:extLst>
              <a:ext uri="{FF2B5EF4-FFF2-40B4-BE49-F238E27FC236}">
                <a16:creationId xmlns="" xmlns:a16="http://schemas.microsoft.com/office/drawing/2014/main" id="{97C1C125-0817-454B-A12F-195E6A7BF806}"/>
              </a:ext>
            </a:extLst>
          </p:cNvPr>
          <p:cNvSpPr>
            <a:spLocks noGrp="1"/>
          </p:cNvSpPr>
          <p:nvPr>
            <p:ph type="pic" sz="quarter" idx="12"/>
          </p:nvPr>
        </p:nvSpPr>
        <p:spPr>
          <a:xfrm>
            <a:off x="278204" y="179647"/>
            <a:ext cx="11635592"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17" name="文本占位符 16">
            <a:extLst>
              <a:ext uri="{FF2B5EF4-FFF2-40B4-BE49-F238E27FC236}">
                <a16:creationId xmlns="" xmlns:a16="http://schemas.microsoft.com/office/drawing/2014/main" id="{A6D91085-A039-465F-83B4-FE262D65B032}"/>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02</a:t>
            </a:r>
            <a:endParaRPr lang="zh-CN" altLang="en-US" dirty="0"/>
          </a:p>
        </p:txBody>
      </p:sp>
    </p:spTree>
    <p:extLst>
      <p:ext uri="{BB962C8B-B14F-4D97-AF65-F5344CB8AC3E}">
        <p14:creationId xmlns:p14="http://schemas.microsoft.com/office/powerpoint/2010/main" val="37655328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3_节标题">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6" name="矩形 5">
            <a:extLst>
              <a:ext uri="{FF2B5EF4-FFF2-40B4-BE49-F238E27FC236}">
                <a16:creationId xmlns="" xmlns:a16="http://schemas.microsoft.com/office/drawing/2014/main" id="{6866341D-662F-4799-8071-0A6C63399658}"/>
              </a:ext>
            </a:extLst>
          </p:cNvPr>
          <p:cNvSpPr/>
          <p:nvPr userDrawn="1"/>
        </p:nvSpPr>
        <p:spPr>
          <a:xfrm>
            <a:off x="716036" y="423565"/>
            <a:ext cx="10759925" cy="3931930"/>
          </a:xfrm>
          <a:prstGeom prst="rect">
            <a:avLst/>
          </a:prstGeom>
          <a:solidFill>
            <a:schemeClr val="bg1">
              <a:alpha val="46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 xmlns:a16="http://schemas.microsoft.com/office/drawing/2014/main" id="{9ED03F3E-3BE5-4195-9429-CA0E43029659}"/>
              </a:ext>
            </a:extLst>
          </p:cNvPr>
          <p:cNvGrpSpPr/>
          <p:nvPr userDrawn="1"/>
        </p:nvGrpSpPr>
        <p:grpSpPr>
          <a:xfrm>
            <a:off x="5569672" y="6214991"/>
            <a:ext cx="1052654" cy="108000"/>
            <a:chOff x="10467218" y="6126091"/>
            <a:chExt cx="1052654" cy="108000"/>
          </a:xfrm>
        </p:grpSpPr>
        <p:sp>
          <p:nvSpPr>
            <p:cNvPr id="21" name="椭圆 20">
              <a:extLst>
                <a:ext uri="{FF2B5EF4-FFF2-40B4-BE49-F238E27FC236}">
                  <a16:creationId xmlns="" xmlns:a16="http://schemas.microsoft.com/office/drawing/2014/main" id="{120C253C-C9DA-4D84-84EB-CA3BAC9F9410}"/>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a:extLst>
                <a:ext uri="{FF2B5EF4-FFF2-40B4-BE49-F238E27FC236}">
                  <a16:creationId xmlns="" xmlns:a16="http://schemas.microsoft.com/office/drawing/2014/main" id="{017AAA02-E0E6-4FE1-A1E0-C85AC460537A}"/>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A1792EB9-AA1D-413E-B19B-781E973CD42C}"/>
                </a:ext>
              </a:extLst>
            </p:cNvPr>
            <p:cNvSpPr/>
            <p:nvPr/>
          </p:nvSpPr>
          <p:spPr>
            <a:xfrm>
              <a:off x="10939545"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 xmlns:a16="http://schemas.microsoft.com/office/drawing/2014/main" id="{94840231-314A-4C18-9BC8-692118F992F7}"/>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 xmlns:a16="http://schemas.microsoft.com/office/drawing/2014/main" id="{E5230254-5289-456C-8485-B5B858809E8B}"/>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6" name="图片占位符 4">
            <a:extLst>
              <a:ext uri="{FF2B5EF4-FFF2-40B4-BE49-F238E27FC236}">
                <a16:creationId xmlns="" xmlns:a16="http://schemas.microsoft.com/office/drawing/2014/main" id="{93AF80C0-FBA3-421E-92D3-3242AC2D274C}"/>
              </a:ext>
            </a:extLst>
          </p:cNvPr>
          <p:cNvSpPr>
            <a:spLocks noGrp="1"/>
          </p:cNvSpPr>
          <p:nvPr>
            <p:ph type="pic" sz="quarter" idx="12"/>
          </p:nvPr>
        </p:nvSpPr>
        <p:spPr>
          <a:xfrm>
            <a:off x="304800" y="179647"/>
            <a:ext cx="11582400"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17" name="文本占位符 16">
            <a:extLst>
              <a:ext uri="{FF2B5EF4-FFF2-40B4-BE49-F238E27FC236}">
                <a16:creationId xmlns="" xmlns:a16="http://schemas.microsoft.com/office/drawing/2014/main" id="{B0ABE641-0D01-425F-863C-8DEFADA56BF9}"/>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03</a:t>
            </a:r>
            <a:endParaRPr lang="zh-CN" altLang="en-US" dirty="0"/>
          </a:p>
        </p:txBody>
      </p:sp>
    </p:spTree>
    <p:extLst>
      <p:ext uri="{BB962C8B-B14F-4D97-AF65-F5344CB8AC3E}">
        <p14:creationId xmlns:p14="http://schemas.microsoft.com/office/powerpoint/2010/main" val="1916615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4_节标题">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6866341D-662F-4799-8071-0A6C63399658}"/>
              </a:ext>
            </a:extLst>
          </p:cNvPr>
          <p:cNvSpPr/>
          <p:nvPr userDrawn="1"/>
        </p:nvSpPr>
        <p:spPr>
          <a:xfrm>
            <a:off x="716036" y="413733"/>
            <a:ext cx="10759925" cy="39319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solidFill>
            <a:schemeClr val="bg1">
              <a:alpha val="37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 xmlns:a16="http://schemas.microsoft.com/office/drawing/2014/main" id="{13D1C2E3-D05E-453B-A3DC-2C527AA16230}"/>
              </a:ext>
            </a:extLst>
          </p:cNvPr>
          <p:cNvGrpSpPr/>
          <p:nvPr userDrawn="1"/>
        </p:nvGrpSpPr>
        <p:grpSpPr>
          <a:xfrm>
            <a:off x="5569673" y="6214991"/>
            <a:ext cx="1052654" cy="108000"/>
            <a:chOff x="10467218" y="6126091"/>
            <a:chExt cx="1052654" cy="108000"/>
          </a:xfrm>
        </p:grpSpPr>
        <p:sp>
          <p:nvSpPr>
            <p:cNvPr id="21" name="椭圆 20">
              <a:extLst>
                <a:ext uri="{FF2B5EF4-FFF2-40B4-BE49-F238E27FC236}">
                  <a16:creationId xmlns="" xmlns:a16="http://schemas.microsoft.com/office/drawing/2014/main" id="{3D6A4E2C-9B38-4075-91FF-B8B7339AE4DF}"/>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a:extLst>
                <a:ext uri="{FF2B5EF4-FFF2-40B4-BE49-F238E27FC236}">
                  <a16:creationId xmlns="" xmlns:a16="http://schemas.microsoft.com/office/drawing/2014/main" id="{CFEFF673-5D9C-4FEA-98FC-4FDBEADD4934}"/>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5321AF56-2CD8-40EC-99EC-9BF587000F42}"/>
                </a:ext>
              </a:extLst>
            </p:cNvPr>
            <p:cNvSpPr/>
            <p:nvPr/>
          </p:nvSpPr>
          <p:spPr>
            <a:xfrm>
              <a:off x="10939545" y="6126091"/>
              <a:ext cx="108000" cy="108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 xmlns:a16="http://schemas.microsoft.com/office/drawing/2014/main" id="{5FEC3E21-1059-4423-B117-9F7722E58D90}"/>
                </a:ext>
              </a:extLst>
            </p:cNvPr>
            <p:cNvSpPr/>
            <p:nvPr/>
          </p:nvSpPr>
          <p:spPr>
            <a:xfrm>
              <a:off x="1117570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 xmlns:a16="http://schemas.microsoft.com/office/drawing/2014/main" id="{F18B8DBE-CA9A-4315-A28F-E035F9D3D71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6" name="图片占位符 4">
            <a:extLst>
              <a:ext uri="{FF2B5EF4-FFF2-40B4-BE49-F238E27FC236}">
                <a16:creationId xmlns="" xmlns:a16="http://schemas.microsoft.com/office/drawing/2014/main" id="{55FCA163-1654-4A9F-B616-5F5A4F40ADCB}"/>
              </a:ext>
            </a:extLst>
          </p:cNvPr>
          <p:cNvSpPr>
            <a:spLocks noGrp="1"/>
          </p:cNvSpPr>
          <p:nvPr>
            <p:ph type="pic" sz="quarter" idx="12"/>
          </p:nvPr>
        </p:nvSpPr>
        <p:spPr>
          <a:xfrm>
            <a:off x="284555" y="179279"/>
            <a:ext cx="11622891"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17" name="文本占位符 16">
            <a:extLst>
              <a:ext uri="{FF2B5EF4-FFF2-40B4-BE49-F238E27FC236}">
                <a16:creationId xmlns="" xmlns:a16="http://schemas.microsoft.com/office/drawing/2014/main" id="{4FD6F272-B6F3-4E53-BB1A-52FDD7EE1605}"/>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04</a:t>
            </a:r>
            <a:endParaRPr lang="zh-CN" altLang="en-US" dirty="0"/>
          </a:p>
        </p:txBody>
      </p:sp>
    </p:spTree>
    <p:extLst>
      <p:ext uri="{BB962C8B-B14F-4D97-AF65-F5344CB8AC3E}">
        <p14:creationId xmlns:p14="http://schemas.microsoft.com/office/powerpoint/2010/main" val="2470048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6866341D-662F-4799-8071-0A6C63399658}"/>
              </a:ext>
            </a:extLst>
          </p:cNvPr>
          <p:cNvSpPr/>
          <p:nvPr userDrawn="1"/>
        </p:nvSpPr>
        <p:spPr>
          <a:xfrm>
            <a:off x="716036" y="413733"/>
            <a:ext cx="10759925" cy="3931930"/>
          </a:xfrm>
          <a:prstGeom prst="rect">
            <a:avLst/>
          </a:prstGeom>
          <a:blipFill>
            <a:blip r:embed="rId2" cstate="email">
              <a:extLst>
                <a:ext uri="{BEBA8EAE-BF5A-486C-A8C5-ECC9F3942E4B}">
                  <a14:imgProps xmlns:a14="http://schemas.microsoft.com/office/drawing/2010/main">
                    <a14:imgLayer r:embed="rId3">
                      <a14:imgEffect>
                        <a14:sharpenSoften amount="-13000"/>
                      </a14:imgEffect>
                    </a14:imgLayer>
                  </a14:imgProps>
                </a:ext>
                <a:ext uri="{28A0092B-C50C-407E-A947-70E740481C1C}">
                  <a14:useLocalDpi xmlns:a14="http://schemas.microsoft.com/office/drawing/2010/main"/>
                </a:ext>
              </a:extLst>
            </a:blip>
            <a:stretch>
              <a:fillRect/>
            </a:stretch>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solidFill>
            <a:schemeClr val="bg1">
              <a:alpha val="67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 xmlns:a16="http://schemas.microsoft.com/office/drawing/2014/main" id="{1A3D5CC9-88C1-464B-8ACA-4D49CBEE96D7}"/>
              </a:ext>
            </a:extLst>
          </p:cNvPr>
          <p:cNvGrpSpPr/>
          <p:nvPr userDrawn="1"/>
        </p:nvGrpSpPr>
        <p:grpSpPr>
          <a:xfrm>
            <a:off x="5569672" y="6214991"/>
            <a:ext cx="1052654" cy="108000"/>
            <a:chOff x="10467218" y="6126091"/>
            <a:chExt cx="1052654" cy="108000"/>
          </a:xfrm>
        </p:grpSpPr>
        <p:sp>
          <p:nvSpPr>
            <p:cNvPr id="24" name="椭圆 23">
              <a:extLst>
                <a:ext uri="{FF2B5EF4-FFF2-40B4-BE49-F238E27FC236}">
                  <a16:creationId xmlns="" xmlns:a16="http://schemas.microsoft.com/office/drawing/2014/main" id="{C5837231-1412-4E85-8281-21FDC54A82D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 xmlns:a16="http://schemas.microsoft.com/office/drawing/2014/main" id="{4342ABBD-145F-4EEF-834B-70EB3B6F2741}"/>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a:extLst>
                <a:ext uri="{FF2B5EF4-FFF2-40B4-BE49-F238E27FC236}">
                  <a16:creationId xmlns="" xmlns:a16="http://schemas.microsoft.com/office/drawing/2014/main" id="{C0FE3F2C-9A90-434B-B71E-8C0ACD654187}"/>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26">
              <a:extLst>
                <a:ext uri="{FF2B5EF4-FFF2-40B4-BE49-F238E27FC236}">
                  <a16:creationId xmlns="" xmlns:a16="http://schemas.microsoft.com/office/drawing/2014/main" id="{BB6998A6-FD4A-43A5-A8B3-38E477093EC1}"/>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椭圆 27">
              <a:extLst>
                <a:ext uri="{FF2B5EF4-FFF2-40B4-BE49-F238E27FC236}">
                  <a16:creationId xmlns="" xmlns:a16="http://schemas.microsoft.com/office/drawing/2014/main" id="{AABDDD5E-2A7E-4F3E-9C16-1516AAAC21B7}"/>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 name="图片占位符 4">
            <a:extLst>
              <a:ext uri="{FF2B5EF4-FFF2-40B4-BE49-F238E27FC236}">
                <a16:creationId xmlns="" xmlns:a16="http://schemas.microsoft.com/office/drawing/2014/main" id="{16D5E3C6-E640-45B7-9EDF-BD60898BB9E9}"/>
              </a:ext>
            </a:extLst>
          </p:cNvPr>
          <p:cNvSpPr>
            <a:spLocks noGrp="1"/>
          </p:cNvSpPr>
          <p:nvPr>
            <p:ph type="pic" sz="quarter" idx="12"/>
          </p:nvPr>
        </p:nvSpPr>
        <p:spPr>
          <a:xfrm>
            <a:off x="304798" y="196507"/>
            <a:ext cx="11582400"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31" name="文本占位符 30">
            <a:extLst>
              <a:ext uri="{FF2B5EF4-FFF2-40B4-BE49-F238E27FC236}">
                <a16:creationId xmlns="" xmlns:a16="http://schemas.microsoft.com/office/drawing/2014/main" id="{386805D4-397B-437D-A3D2-E3FF918C563F}"/>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01</a:t>
            </a:r>
            <a:endParaRPr lang="zh-CN" altLang="en-US" dirty="0"/>
          </a:p>
        </p:txBody>
      </p:sp>
    </p:spTree>
    <p:extLst>
      <p:ext uri="{BB962C8B-B14F-4D97-AF65-F5344CB8AC3E}">
        <p14:creationId xmlns:p14="http://schemas.microsoft.com/office/powerpoint/2010/main" val="1373140337"/>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591"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5_节标题">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6866341D-662F-4799-8071-0A6C63399658}"/>
              </a:ext>
            </a:extLst>
          </p:cNvPr>
          <p:cNvSpPr/>
          <p:nvPr userDrawn="1"/>
        </p:nvSpPr>
        <p:spPr>
          <a:xfrm>
            <a:off x="716036" y="413733"/>
            <a:ext cx="10759925" cy="39319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solidFill>
            <a:schemeClr val="bg1">
              <a:alpha val="3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 xmlns:a16="http://schemas.microsoft.com/office/drawing/2014/main" id="{8D219D59-519F-4829-923E-CD0D6C449E91}"/>
              </a:ext>
            </a:extLst>
          </p:cNvPr>
          <p:cNvGrpSpPr/>
          <p:nvPr userDrawn="1"/>
        </p:nvGrpSpPr>
        <p:grpSpPr>
          <a:xfrm>
            <a:off x="5569673" y="6214991"/>
            <a:ext cx="1052654" cy="108000"/>
            <a:chOff x="10467218" y="6126091"/>
            <a:chExt cx="1052654" cy="108000"/>
          </a:xfrm>
        </p:grpSpPr>
        <p:sp>
          <p:nvSpPr>
            <p:cNvPr id="21" name="椭圆 20">
              <a:extLst>
                <a:ext uri="{FF2B5EF4-FFF2-40B4-BE49-F238E27FC236}">
                  <a16:creationId xmlns="" xmlns:a16="http://schemas.microsoft.com/office/drawing/2014/main" id="{F2064729-428A-46DF-8799-E61E239B0B5A}"/>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a:extLst>
                <a:ext uri="{FF2B5EF4-FFF2-40B4-BE49-F238E27FC236}">
                  <a16:creationId xmlns="" xmlns:a16="http://schemas.microsoft.com/office/drawing/2014/main" id="{6F388551-B2DD-4231-9C43-9BBE8267D26A}"/>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A03A2D9C-45AF-423E-A28F-9DDA0F300105}"/>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 xmlns:a16="http://schemas.microsoft.com/office/drawing/2014/main" id="{6FA2A3B9-AD7B-4E04-A118-89324FB93F89}"/>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 xmlns:a16="http://schemas.microsoft.com/office/drawing/2014/main" id="{9C57A9D1-9534-4AE6-8AF7-D4ABD26AA7EB}"/>
                </a:ext>
              </a:extLst>
            </p:cNvPr>
            <p:cNvSpPr/>
            <p:nvPr/>
          </p:nvSpPr>
          <p:spPr>
            <a:xfrm>
              <a:off x="11411872"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6" name="图片占位符 4">
            <a:extLst>
              <a:ext uri="{FF2B5EF4-FFF2-40B4-BE49-F238E27FC236}">
                <a16:creationId xmlns="" xmlns:a16="http://schemas.microsoft.com/office/drawing/2014/main" id="{03249A70-9C63-48B5-A180-BCEEFBB7F3CC}"/>
              </a:ext>
            </a:extLst>
          </p:cNvPr>
          <p:cNvSpPr>
            <a:spLocks noGrp="1"/>
          </p:cNvSpPr>
          <p:nvPr>
            <p:ph type="pic" sz="quarter" idx="12"/>
          </p:nvPr>
        </p:nvSpPr>
        <p:spPr>
          <a:xfrm>
            <a:off x="304800" y="179647"/>
            <a:ext cx="11582400"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17" name="文本占位符 16">
            <a:extLst>
              <a:ext uri="{FF2B5EF4-FFF2-40B4-BE49-F238E27FC236}">
                <a16:creationId xmlns="" xmlns:a16="http://schemas.microsoft.com/office/drawing/2014/main" id="{C78948B0-58DC-4E35-A399-430E16CF384B}"/>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05</a:t>
            </a:r>
            <a:endParaRPr lang="zh-CN" altLang="en-US" dirty="0"/>
          </a:p>
        </p:txBody>
      </p:sp>
    </p:spTree>
    <p:extLst>
      <p:ext uri="{BB962C8B-B14F-4D97-AF65-F5344CB8AC3E}">
        <p14:creationId xmlns:p14="http://schemas.microsoft.com/office/powerpoint/2010/main" val="17316242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181F24B6-6D68-4D07-8F00-4D5B1BE5575E}"/>
              </a:ext>
            </a:extLst>
          </p:cNvPr>
          <p:cNvSpPr>
            <a:spLocks noGrp="1"/>
          </p:cNvSpPr>
          <p:nvPr>
            <p:ph type="dt" sz="half" idx="10"/>
          </p:nvPr>
        </p:nvSpPr>
        <p:spPr/>
        <p:txBody>
          <a:bodyPr/>
          <a:lstStyle/>
          <a:p>
            <a:fld id="{7519B9CA-009A-46E2-92DC-DD46B5CD400D}" type="datetime1">
              <a:rPr lang="en-US" altLang="zh-CN" smtClean="0"/>
              <a:t>5/28/2019</a:t>
            </a:fld>
            <a:endParaRPr lang="en-US" dirty="0"/>
          </a:p>
        </p:txBody>
      </p:sp>
      <p:sp>
        <p:nvSpPr>
          <p:cNvPr id="4" name="灯片编号占位符 3">
            <a:extLst>
              <a:ext uri="{FF2B5EF4-FFF2-40B4-BE49-F238E27FC236}">
                <a16:creationId xmlns="" xmlns:a16="http://schemas.microsoft.com/office/drawing/2014/main" id="{A10A6266-BC9E-4732-8DDF-F3572602A824}"/>
              </a:ext>
            </a:extLst>
          </p:cNvPr>
          <p:cNvSpPr>
            <a:spLocks noGrp="1"/>
          </p:cNvSpPr>
          <p:nvPr>
            <p:ph type="sldNum" sz="quarter" idx="11"/>
          </p:nvPr>
        </p:nvSpPr>
        <p:spPr/>
        <p:txBody>
          <a:bodyPr/>
          <a:lstStyle/>
          <a:p>
            <a:fld id="{482AD7A8-6A0C-404D-AFF8-D5F0F399EDB7}" type="slidenum">
              <a:rPr lang="en-US" altLang="zh-CN" smtClean="0"/>
              <a:pPr/>
              <a:t>‹#›</a:t>
            </a:fld>
            <a:endParaRPr lang="en-US" altLang="zh-CN" dirty="0"/>
          </a:p>
        </p:txBody>
      </p:sp>
      <p:sp>
        <p:nvSpPr>
          <p:cNvPr id="5" name="标题占位符 1">
            <a:extLst>
              <a:ext uri="{FF2B5EF4-FFF2-40B4-BE49-F238E27FC236}">
                <a16:creationId xmlns="" xmlns:a16="http://schemas.microsoft.com/office/drawing/2014/main" id="{1785B650-84DE-4B88-8D1D-21585059A86C}"/>
              </a:ext>
            </a:extLst>
          </p:cNvPr>
          <p:cNvSpPr>
            <a:spLocks noGrp="1"/>
          </p:cNvSpPr>
          <p:nvPr>
            <p:ph type="title"/>
          </p:nvPr>
        </p:nvSpPr>
        <p:spPr>
          <a:xfrm>
            <a:off x="838200" y="769892"/>
            <a:ext cx="10515600" cy="920796"/>
          </a:xfrm>
          <a:prstGeom prst="rect">
            <a:avLst/>
          </a:prstGeom>
        </p:spPr>
        <p:txBody>
          <a:bodyPr vert="horz" lIns="91440" tIns="45720" rIns="91440" bIns="45720" rtlCol="0" anchor="ctr">
            <a:normAutofit/>
          </a:bodyPr>
          <a:lstStyle>
            <a:lvl1pPr>
              <a:defRPr sz="3200" b="1">
                <a:solidFill>
                  <a:schemeClr val="accent1"/>
                </a:solidFill>
              </a:defRPr>
            </a:lvl1pPr>
          </a:lstStyle>
          <a:p>
            <a:r>
              <a:rPr lang="en-US" altLang="zh-CN" dirty="0"/>
              <a:t>Click to edit Master title style</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8" name="内容占位符 7">
            <a:extLst>
              <a:ext uri="{FF2B5EF4-FFF2-40B4-BE49-F238E27FC236}">
                <a16:creationId xmlns="" xmlns:a16="http://schemas.microsoft.com/office/drawing/2014/main" id="{A08F4D73-8B60-4E9D-BF0A-28236567892C}"/>
              </a:ext>
            </a:extLst>
          </p:cNvPr>
          <p:cNvSpPr>
            <a:spLocks noGrp="1"/>
          </p:cNvSpPr>
          <p:nvPr>
            <p:ph sz="quarter" idx="12" hasCustomPrompt="1"/>
          </p:nvPr>
        </p:nvSpPr>
        <p:spPr>
          <a:xfrm>
            <a:off x="838200" y="1989138"/>
            <a:ext cx="10515600" cy="4098925"/>
          </a:xfrm>
        </p:spPr>
        <p:txBody>
          <a:bodyPr/>
          <a:lstStyle>
            <a:lvl1pPr>
              <a:defRPr/>
            </a:lvl1pPr>
            <a:lvl2pPr>
              <a:defRPr/>
            </a:lvl2pPr>
            <a:lvl3pPr>
              <a:defRPr/>
            </a:lvl3pPr>
            <a:lvl4pPr>
              <a:defRPr/>
            </a:lvl4pPr>
            <a:lvl5pPr>
              <a:defRPr/>
            </a:lvl5pPr>
          </a:lstStyle>
          <a:p>
            <a:pPr lvl="0"/>
            <a:r>
              <a:rPr lang="en-US" altLang="zh-CN" dirty="0"/>
              <a:t>Edit Master text styles</a:t>
            </a:r>
            <a:endParaRPr lang="zh-CN" altLang="en-US" dirty="0"/>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p>
        </p:txBody>
      </p:sp>
    </p:spTree>
    <p:extLst>
      <p:ext uri="{BB962C8B-B14F-4D97-AF65-F5344CB8AC3E}">
        <p14:creationId xmlns:p14="http://schemas.microsoft.com/office/powerpoint/2010/main" val="12822024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8E27DCD-7A41-4ADE-B095-F2F21C711499}"/>
              </a:ext>
            </a:extLst>
          </p:cNvPr>
          <p:cNvSpPr>
            <a:spLocks noGrp="1"/>
          </p:cNvSpPr>
          <p:nvPr>
            <p:ph type="title"/>
          </p:nvPr>
        </p:nvSpPr>
        <p:spPr>
          <a:xfrm>
            <a:off x="838200" y="769892"/>
            <a:ext cx="10515600" cy="920796"/>
          </a:xfrm>
          <a:prstGeom prst="rect">
            <a:avLst/>
          </a:prstGeom>
        </p:spPr>
        <p:txBody>
          <a:bodyPr vert="horz" lIns="91440" tIns="45720" rIns="91440" bIns="45720" rtlCol="0" anchor="ctr">
            <a:normAutofit/>
          </a:bodyPr>
          <a:lstStyle>
            <a:lvl1pPr>
              <a:defRPr sz="3200" b="1">
                <a:solidFill>
                  <a:schemeClr val="accent1"/>
                </a:solidFill>
              </a:defRPr>
            </a:lvl1pPr>
          </a:lstStyle>
          <a:p>
            <a:r>
              <a:rPr lang="en-US" altLang="zh-CN" dirty="0"/>
              <a:t>Click to edit Master title style</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15030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F8F8400-5808-4918-852A-58C61859BCB9}"/>
              </a:ext>
            </a:extLst>
          </p:cNvPr>
          <p:cNvSpPr/>
          <p:nvPr userDrawn="1"/>
        </p:nvSpPr>
        <p:spPr>
          <a:xfrm>
            <a:off x="-38704" y="-21771"/>
            <a:ext cx="12269408" cy="6901542"/>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 xmlns:a16="http://schemas.microsoft.com/office/drawing/2014/main" id="{95D87505-870B-4FB5-B4B0-EFE7CF46F5B0}"/>
              </a:ext>
            </a:extLst>
          </p:cNvPr>
          <p:cNvSpPr/>
          <p:nvPr/>
        </p:nvSpPr>
        <p:spPr>
          <a:xfrm>
            <a:off x="-164507" y="-107950"/>
            <a:ext cx="6260507" cy="7073900"/>
          </a:xfrm>
          <a:custGeom>
            <a:avLst/>
            <a:gdLst>
              <a:gd name="connsiteX0" fmla="*/ 0 w 6069432"/>
              <a:gd name="connsiteY0" fmla="*/ 0 h 6858000"/>
              <a:gd name="connsiteX1" fmla="*/ 4876286 w 6069432"/>
              <a:gd name="connsiteY1" fmla="*/ 0 h 6858000"/>
              <a:gd name="connsiteX2" fmla="*/ 4970806 w 6069432"/>
              <a:gd name="connsiteY2" fmla="*/ 120278 h 6858000"/>
              <a:gd name="connsiteX3" fmla="*/ 6069432 w 6069432"/>
              <a:gd name="connsiteY3" fmla="*/ 3429000 h 6858000"/>
              <a:gd name="connsiteX4" fmla="*/ 4970806 w 6069432"/>
              <a:gd name="connsiteY4" fmla="*/ 6737721 h 6858000"/>
              <a:gd name="connsiteX5" fmla="*/ 4876285 w 6069432"/>
              <a:gd name="connsiteY5" fmla="*/ 6858000 h 6858000"/>
              <a:gd name="connsiteX6" fmla="*/ 0 w 6069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9432" h="6858000">
                <a:moveTo>
                  <a:pt x="0" y="0"/>
                </a:moveTo>
                <a:lnTo>
                  <a:pt x="4876286" y="0"/>
                </a:lnTo>
                <a:lnTo>
                  <a:pt x="4970806" y="120278"/>
                </a:lnTo>
                <a:cubicBezTo>
                  <a:pt x="5660814" y="1042928"/>
                  <a:pt x="6069432" y="2188245"/>
                  <a:pt x="6069432" y="3429000"/>
                </a:cubicBezTo>
                <a:cubicBezTo>
                  <a:pt x="6069432" y="4669755"/>
                  <a:pt x="5660814" y="5815072"/>
                  <a:pt x="4970806" y="6737721"/>
                </a:cubicBezTo>
                <a:lnTo>
                  <a:pt x="4876285" y="6858000"/>
                </a:lnTo>
                <a:lnTo>
                  <a:pt x="0" y="6858000"/>
                </a:lnTo>
                <a:close/>
              </a:path>
            </a:pathLst>
          </a:custGeom>
          <a:solidFill>
            <a:schemeClr val="bg1"/>
          </a:solidFill>
          <a:ln>
            <a:solidFill>
              <a:schemeClr val="accent1">
                <a:hueOff val="0"/>
                <a:satOff val="0"/>
                <a:lumOff val="0"/>
              </a:schemeClr>
            </a:solidFill>
          </a:ln>
          <a:effectLst>
            <a:outerShdw blurRad="177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3" name="图片 12" descr="图片包含 树, 户外, 天空, 道路&#10;&#10;自动生成的说明">
            <a:extLst>
              <a:ext uri="{FF2B5EF4-FFF2-40B4-BE49-F238E27FC236}">
                <a16:creationId xmlns="" xmlns:a16="http://schemas.microsoft.com/office/drawing/2014/main" id="{1D34ED89-3D96-4966-9C2F-AAB8283C80AB}"/>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9000" contrast="-12000"/>
                    </a14:imgEffect>
                  </a14:imgLayer>
                </a14:imgProps>
              </a:ext>
              <a:ext uri="{28A0092B-C50C-407E-A947-70E740481C1C}">
                <a14:useLocalDpi xmlns:a14="http://schemas.microsoft.com/office/drawing/2010/main"/>
              </a:ext>
            </a:extLst>
          </a:blip>
          <a:srcRect/>
          <a:stretch>
            <a:fillRect/>
          </a:stretch>
        </p:blipFill>
        <p:spPr>
          <a:xfrm>
            <a:off x="21081" y="0"/>
            <a:ext cx="5665158" cy="6858000"/>
          </a:xfrm>
          <a:custGeom>
            <a:avLst/>
            <a:gdLst>
              <a:gd name="connsiteX0" fmla="*/ 0 w 5665158"/>
              <a:gd name="connsiteY0" fmla="*/ 0 h 6858000"/>
              <a:gd name="connsiteX1" fmla="*/ 4348135 w 5665158"/>
              <a:gd name="connsiteY1" fmla="*/ 0 h 6858000"/>
              <a:gd name="connsiteX2" fmla="*/ 4465145 w 5665158"/>
              <a:gd name="connsiteY2" fmla="*/ 133062 h 6858000"/>
              <a:gd name="connsiteX3" fmla="*/ 5638697 w 5665158"/>
              <a:gd name="connsiteY3" fmla="*/ 2904918 h 6858000"/>
              <a:gd name="connsiteX4" fmla="*/ 5665158 w 5665158"/>
              <a:gd name="connsiteY4" fmla="*/ 3428967 h 6858000"/>
              <a:gd name="connsiteX5" fmla="*/ 5665158 w 5665158"/>
              <a:gd name="connsiteY5" fmla="*/ 3429033 h 6858000"/>
              <a:gd name="connsiteX6" fmla="*/ 5638697 w 5665158"/>
              <a:gd name="connsiteY6" fmla="*/ 3953082 h 6858000"/>
              <a:gd name="connsiteX7" fmla="*/ 4465145 w 5665158"/>
              <a:gd name="connsiteY7" fmla="*/ 6724940 h 6858000"/>
              <a:gd name="connsiteX8" fmla="*/ 4348136 w 5665158"/>
              <a:gd name="connsiteY8" fmla="*/ 6858000 h 6858000"/>
              <a:gd name="connsiteX9" fmla="*/ 0 w 5665158"/>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5158" h="6858000">
                <a:moveTo>
                  <a:pt x="0" y="0"/>
                </a:moveTo>
                <a:lnTo>
                  <a:pt x="4348135" y="0"/>
                </a:lnTo>
                <a:lnTo>
                  <a:pt x="4465145" y="133062"/>
                </a:lnTo>
                <a:cubicBezTo>
                  <a:pt x="5108486" y="898539"/>
                  <a:pt x="5532060" y="1854882"/>
                  <a:pt x="5638697" y="2904918"/>
                </a:cubicBezTo>
                <a:lnTo>
                  <a:pt x="5665158" y="3428967"/>
                </a:lnTo>
                <a:lnTo>
                  <a:pt x="5665158" y="3429033"/>
                </a:lnTo>
                <a:lnTo>
                  <a:pt x="5638697" y="3953082"/>
                </a:lnTo>
                <a:cubicBezTo>
                  <a:pt x="5532060" y="5003120"/>
                  <a:pt x="5108486" y="5959462"/>
                  <a:pt x="4465145" y="6724940"/>
                </a:cubicBezTo>
                <a:lnTo>
                  <a:pt x="4348136" y="6858000"/>
                </a:lnTo>
                <a:lnTo>
                  <a:pt x="0" y="6858000"/>
                </a:lnTo>
                <a:close/>
              </a:path>
            </a:pathLst>
          </a:custGeom>
          <a:effectLst>
            <a:outerShdw blurRad="190500" sx="102000" sy="102000" algn="ctr" rotWithShape="0">
              <a:prstClr val="black">
                <a:alpha val="5000"/>
              </a:prstClr>
            </a:outerShdw>
          </a:effectLst>
        </p:spPr>
      </p:pic>
      <p:sp>
        <p:nvSpPr>
          <p:cNvPr id="21" name="标题 1">
            <a:extLst>
              <a:ext uri="{FF2B5EF4-FFF2-40B4-BE49-F238E27FC236}">
                <a16:creationId xmlns="" xmlns:a16="http://schemas.microsoft.com/office/drawing/2014/main" id="{C7DC89F5-B200-41E3-B13D-5F882EFFAE08}"/>
              </a:ext>
            </a:extLst>
          </p:cNvPr>
          <p:cNvSpPr>
            <a:spLocks noGrp="1"/>
          </p:cNvSpPr>
          <p:nvPr>
            <p:ph type="ctrTitle" hasCustomPrompt="1"/>
          </p:nvPr>
        </p:nvSpPr>
        <p:spPr>
          <a:xfrm>
            <a:off x="7704329" y="1293184"/>
            <a:ext cx="5426076" cy="1621509"/>
          </a:xfrm>
          <a:prstGeom prst="rect">
            <a:avLst/>
          </a:prstGeom>
        </p:spPr>
        <p:txBody>
          <a:bodyPr anchor="b">
            <a:normAutofit/>
          </a:bodyPr>
          <a:lstStyle>
            <a:lvl1pPr marL="0" indent="0" algn="l">
              <a:buFont typeface="Arial" panose="020B0604020202020204" pitchFamily="34" charset="0"/>
              <a:buNone/>
              <a:defRPr sz="4800" b="1">
                <a:solidFill>
                  <a:schemeClr val="accent1"/>
                </a:solidFill>
              </a:defRPr>
            </a:lvl1pPr>
          </a:lstStyle>
          <a:p>
            <a:r>
              <a:rPr lang="en-US" altLang="zh-CN" dirty="0"/>
              <a:t>Conclusion</a:t>
            </a:r>
            <a:endParaRPr lang="zh-CN" altLang="en-US" dirty="0"/>
          </a:p>
        </p:txBody>
      </p:sp>
      <p:sp>
        <p:nvSpPr>
          <p:cNvPr id="22" name="文本占位符 59">
            <a:extLst>
              <a:ext uri="{FF2B5EF4-FFF2-40B4-BE49-F238E27FC236}">
                <a16:creationId xmlns="" xmlns:a16="http://schemas.microsoft.com/office/drawing/2014/main" id="{1755D38E-1626-40A6-AB00-3AEA470991F5}"/>
              </a:ext>
            </a:extLst>
          </p:cNvPr>
          <p:cNvSpPr>
            <a:spLocks noGrp="1"/>
          </p:cNvSpPr>
          <p:nvPr>
            <p:ph type="body" sz="quarter" idx="10" hasCustomPrompt="1"/>
          </p:nvPr>
        </p:nvSpPr>
        <p:spPr>
          <a:xfrm>
            <a:off x="7704329" y="3245233"/>
            <a:ext cx="1816488" cy="493991"/>
          </a:xfrm>
          <a:prstGeom prst="rect">
            <a:avLst/>
          </a:prstGeom>
          <a:solidFill>
            <a:schemeClr val="accent1"/>
          </a:solidFill>
        </p:spPr>
        <p:txBody>
          <a:bodyPr anchor="ctr" anchorCtr="1">
            <a:normAutofit/>
          </a:bodyPr>
          <a:lstStyle>
            <a:lvl1pPr marL="0" indent="0" algn="l">
              <a:buNone/>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ltLang="zh-CN" dirty="0"/>
              <a:t>signature</a:t>
            </a:r>
            <a:endParaRPr lang="zh-CN" altLang="en-US" dirty="0"/>
          </a:p>
        </p:txBody>
      </p:sp>
    </p:spTree>
    <p:extLst>
      <p:ext uri="{BB962C8B-B14F-4D97-AF65-F5344CB8AC3E}">
        <p14:creationId xmlns:p14="http://schemas.microsoft.com/office/powerpoint/2010/main" val="19869898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第一节">
    <p:spTree>
      <p:nvGrpSpPr>
        <p:cNvPr id="1" name=""/>
        <p:cNvGrpSpPr/>
        <p:nvPr/>
      </p:nvGrpSpPr>
      <p:grpSpPr>
        <a:xfrm>
          <a:off x="0" y="0"/>
          <a:ext cx="0" cy="0"/>
          <a:chOff x="0" y="0"/>
          <a:chExt cx="0" cy="0"/>
        </a:xfrm>
      </p:grpSpPr>
      <p:sp>
        <p:nvSpPr>
          <p:cNvPr id="47" name="Date Placeholder 2">
            <a:extLst>
              <a:ext uri="{FF2B5EF4-FFF2-40B4-BE49-F238E27FC236}">
                <a16:creationId xmlns="" xmlns:a16="http://schemas.microsoft.com/office/drawing/2014/main" id="{41CFF9EC-59AA-4B54-8C89-1A656D1BDBB6}"/>
              </a:ext>
            </a:extLst>
          </p:cNvPr>
          <p:cNvSpPr>
            <a:spLocks noGrp="1"/>
          </p:cNvSpPr>
          <p:nvPr>
            <p:ph type="dt" sz="half" idx="10"/>
          </p:nvPr>
        </p:nvSpPr>
        <p:spPr>
          <a:xfrm>
            <a:off x="10061952"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D946FDB5-AA3A-46BD-9DB0-87AD6D7C4F3C}" type="datetime1">
              <a:rPr lang="en-US" altLang="zh-CN" smtClean="0"/>
              <a:t>5/28/2019</a:t>
            </a:fld>
            <a:endParaRPr lang="en-US" dirty="0"/>
          </a:p>
        </p:txBody>
      </p:sp>
      <p:sp>
        <p:nvSpPr>
          <p:cNvPr id="48" name="Slide Number Placeholder 4">
            <a:extLst>
              <a:ext uri="{FF2B5EF4-FFF2-40B4-BE49-F238E27FC236}">
                <a16:creationId xmlns="" xmlns:a16="http://schemas.microsoft.com/office/drawing/2014/main" id="{BB567FE4-2100-4251-892A-62D4E92AE7AC}"/>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sp>
        <p:nvSpPr>
          <p:cNvPr id="49" name="文本框 48">
            <a:extLst>
              <a:ext uri="{FF2B5EF4-FFF2-40B4-BE49-F238E27FC236}">
                <a16:creationId xmlns="" xmlns:a16="http://schemas.microsoft.com/office/drawing/2014/main" id="{6BF77995-661B-4C36-AB8D-D1BEA2F80520}"/>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a:t>各类介绍</a:t>
            </a:r>
            <a:endParaRPr lang="zh-CN" altLang="en-US" dirty="0"/>
          </a:p>
        </p:txBody>
      </p:sp>
      <p:sp>
        <p:nvSpPr>
          <p:cNvPr id="50" name="文本框 49">
            <a:extLst>
              <a:ext uri="{FF2B5EF4-FFF2-40B4-BE49-F238E27FC236}">
                <a16:creationId xmlns="" xmlns:a16="http://schemas.microsoft.com/office/drawing/2014/main" id="{53A2975A-7B71-45F7-BB9B-AA8373B73C45}"/>
              </a:ext>
            </a:extLst>
          </p:cNvPr>
          <p:cNvSpPr txBox="1"/>
          <p:nvPr userDrawn="1"/>
        </p:nvSpPr>
        <p:spPr>
          <a:xfrm>
            <a:off x="2078734" y="422274"/>
            <a:ext cx="1773408" cy="369332"/>
          </a:xfrm>
          <a:prstGeom prst="rect">
            <a:avLst/>
          </a:prstGeom>
          <a:noFill/>
        </p:spPr>
        <p:txBody>
          <a:bodyPr wrap="square" rtlCol="0" anchor="b" anchorCtr="0">
            <a:normAutofit/>
          </a:bodyPr>
          <a:lstStyle/>
          <a:p>
            <a:r>
              <a:rPr lang="zh-CN" altLang="en-US" sz="1800" dirty="0">
                <a:solidFill>
                  <a:schemeClr val="tx1">
                    <a:lumMod val="50000"/>
                    <a:lumOff val="50000"/>
                  </a:schemeClr>
                </a:solidFill>
              </a:rPr>
              <a:t>概念出示</a:t>
            </a:r>
          </a:p>
        </p:txBody>
      </p:sp>
      <p:sp>
        <p:nvSpPr>
          <p:cNvPr id="51" name="文本框 50">
            <a:extLst>
              <a:ext uri="{FF2B5EF4-FFF2-40B4-BE49-F238E27FC236}">
                <a16:creationId xmlns="" xmlns:a16="http://schemas.microsoft.com/office/drawing/2014/main" id="{A371579F-7133-472D-8C76-1A47CFDD9D86}"/>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多图排版</a:t>
            </a:r>
          </a:p>
        </p:txBody>
      </p:sp>
      <p:sp>
        <p:nvSpPr>
          <p:cNvPr id="52" name="文本框 51">
            <a:extLst>
              <a:ext uri="{FF2B5EF4-FFF2-40B4-BE49-F238E27FC236}">
                <a16:creationId xmlns="" xmlns:a16="http://schemas.microsoft.com/office/drawing/2014/main" id="{E7163ACA-9444-42BD-AAF0-8794D6F6D040}"/>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57" name="文本框 56">
            <a:extLst>
              <a:ext uri="{FF2B5EF4-FFF2-40B4-BE49-F238E27FC236}">
                <a16:creationId xmlns="" xmlns:a16="http://schemas.microsoft.com/office/drawing/2014/main" id="{22395BE0-573B-407D-AC2F-4863BD373373}"/>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cxnSp>
        <p:nvCxnSpPr>
          <p:cNvPr id="3" name="直接连接符 2">
            <a:extLst>
              <a:ext uri="{FF2B5EF4-FFF2-40B4-BE49-F238E27FC236}">
                <a16:creationId xmlns="" xmlns:a16="http://schemas.microsoft.com/office/drawing/2014/main" id="{DD19AC28-87AE-4D13-BFBC-C6EE7580EEE2}"/>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2B334F6D-1571-496B-9FCE-E723EEDA60DC}"/>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35" name="文本框 134">
            <a:extLst>
              <a:ext uri="{FF2B5EF4-FFF2-40B4-BE49-F238E27FC236}">
                <a16:creationId xmlns="" xmlns:a16="http://schemas.microsoft.com/office/drawing/2014/main" id="{929F2F2D-E19A-4FD2-B6C0-27AA4181C52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Tree>
    <p:extLst>
      <p:ext uri="{BB962C8B-B14F-4D97-AF65-F5344CB8AC3E}">
        <p14:creationId xmlns:p14="http://schemas.microsoft.com/office/powerpoint/2010/main" val="1984571010"/>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第二节">
    <p:spTree>
      <p:nvGrpSpPr>
        <p:cNvPr id="1" name=""/>
        <p:cNvGrpSpPr/>
        <p:nvPr/>
      </p:nvGrpSpPr>
      <p:grpSpPr>
        <a:xfrm>
          <a:off x="0" y="0"/>
          <a:ext cx="0" cy="0"/>
          <a:chOff x="0" y="0"/>
          <a:chExt cx="0" cy="0"/>
        </a:xfrm>
      </p:grpSpPr>
      <p:sp>
        <p:nvSpPr>
          <p:cNvPr id="116" name="Date Placeholder 2">
            <a:extLst>
              <a:ext uri="{FF2B5EF4-FFF2-40B4-BE49-F238E27FC236}">
                <a16:creationId xmlns="" xmlns:a16="http://schemas.microsoft.com/office/drawing/2014/main" id="{F2BB1511-8DC7-4547-9DA3-4BB19BC110F9}"/>
              </a:ext>
            </a:extLst>
          </p:cNvPr>
          <p:cNvSpPr>
            <a:spLocks noGrp="1"/>
          </p:cNvSpPr>
          <p:nvPr>
            <p:ph type="dt" sz="half" idx="10"/>
          </p:nvPr>
        </p:nvSpPr>
        <p:spPr>
          <a:xfrm>
            <a:off x="10061952"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5C946E8A-AF96-447D-A58A-31C9A2D70903}" type="datetime1">
              <a:rPr lang="en-US" altLang="zh-CN" smtClean="0"/>
              <a:t>5/28/2019</a:t>
            </a:fld>
            <a:endParaRPr lang="en-US" dirty="0"/>
          </a:p>
        </p:txBody>
      </p:sp>
      <p:sp>
        <p:nvSpPr>
          <p:cNvPr id="117" name="Slide Number Placeholder 4">
            <a:extLst>
              <a:ext uri="{FF2B5EF4-FFF2-40B4-BE49-F238E27FC236}">
                <a16:creationId xmlns="" xmlns:a16="http://schemas.microsoft.com/office/drawing/2014/main" id="{A9185B17-B581-44DB-BBD3-D429821B2775}"/>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A73CC711-1DE3-499B-80F2-C9150C426FAE}"/>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49781248-9D69-4064-AD08-0BB90E6FBFC5}"/>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0" name="文本框 139">
            <a:extLst>
              <a:ext uri="{FF2B5EF4-FFF2-40B4-BE49-F238E27FC236}">
                <a16:creationId xmlns="" xmlns:a16="http://schemas.microsoft.com/office/drawing/2014/main" id="{9F561FB4-7A2E-464C-91F3-DD1BBE217AD9}"/>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2" name="文本框 11">
            <a:extLst>
              <a:ext uri="{FF2B5EF4-FFF2-40B4-BE49-F238E27FC236}">
                <a16:creationId xmlns="" xmlns:a16="http://schemas.microsoft.com/office/drawing/2014/main" id="{9E25F1F4-1AD2-47EC-AC40-5D5F8A783C47}"/>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3" name="文本框 12">
            <a:extLst>
              <a:ext uri="{FF2B5EF4-FFF2-40B4-BE49-F238E27FC236}">
                <a16:creationId xmlns="" xmlns:a16="http://schemas.microsoft.com/office/drawing/2014/main" id="{A7E24ADD-5364-4DE7-8C8F-3CB052D6549C}"/>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概念出示</a:t>
            </a:r>
          </a:p>
        </p:txBody>
      </p:sp>
      <p:sp>
        <p:nvSpPr>
          <p:cNvPr id="14" name="文本框 13">
            <a:extLst>
              <a:ext uri="{FF2B5EF4-FFF2-40B4-BE49-F238E27FC236}">
                <a16:creationId xmlns="" xmlns:a16="http://schemas.microsoft.com/office/drawing/2014/main" id="{5BBEAE2B-F28D-4B8C-A5EC-D356B766A66F}"/>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多图排版</a:t>
            </a:r>
          </a:p>
        </p:txBody>
      </p:sp>
      <p:sp>
        <p:nvSpPr>
          <p:cNvPr id="15" name="文本框 14">
            <a:extLst>
              <a:ext uri="{FF2B5EF4-FFF2-40B4-BE49-F238E27FC236}">
                <a16:creationId xmlns="" xmlns:a16="http://schemas.microsoft.com/office/drawing/2014/main" id="{544FEAFE-67EE-46FC-A7DB-7B48D6A5411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6" name="文本框 15">
            <a:extLst>
              <a:ext uri="{FF2B5EF4-FFF2-40B4-BE49-F238E27FC236}">
                <a16:creationId xmlns="" xmlns:a16="http://schemas.microsoft.com/office/drawing/2014/main" id="{0CE39714-83E3-4166-ABBF-552FA963BD02}"/>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37278421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2" name="文本框 11">
            <a:extLst>
              <a:ext uri="{FF2B5EF4-FFF2-40B4-BE49-F238E27FC236}">
                <a16:creationId xmlns="" xmlns:a16="http://schemas.microsoft.com/office/drawing/2014/main" id="{F4DB9FC6-2EDB-4634-B89B-F9FB3FC363D3}"/>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3" name="文本框 12">
            <a:extLst>
              <a:ext uri="{FF2B5EF4-FFF2-40B4-BE49-F238E27FC236}">
                <a16:creationId xmlns="" xmlns:a16="http://schemas.microsoft.com/office/drawing/2014/main" id="{63E0A04A-B45B-4AA3-8563-EB93B58E9CCD}"/>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4" name="文本框 13">
            <a:extLst>
              <a:ext uri="{FF2B5EF4-FFF2-40B4-BE49-F238E27FC236}">
                <a16:creationId xmlns="" xmlns:a16="http://schemas.microsoft.com/office/drawing/2014/main" id="{2C14A8C2-8C4C-48CE-81FF-D16F9539605E}"/>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15" name="文本框 14">
            <a:extLst>
              <a:ext uri="{FF2B5EF4-FFF2-40B4-BE49-F238E27FC236}">
                <a16:creationId xmlns="" xmlns:a16="http://schemas.microsoft.com/office/drawing/2014/main" id="{9936EDAE-E97D-4E92-BDEC-9AF4BC388A46}"/>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6" name="文本框 15">
            <a:extLst>
              <a:ext uri="{FF2B5EF4-FFF2-40B4-BE49-F238E27FC236}">
                <a16:creationId xmlns="" xmlns:a16="http://schemas.microsoft.com/office/drawing/2014/main" id="{D19EEDF9-918A-4B4B-8E99-5EE9ADA76D96}"/>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16471969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第四节">
    <p:spTree>
      <p:nvGrpSpPr>
        <p:cNvPr id="1" name=""/>
        <p:cNvGrpSpPr/>
        <p:nvPr/>
      </p:nvGrpSpPr>
      <p:grpSpPr>
        <a:xfrm>
          <a:off x="0" y="0"/>
          <a:ext cx="0" cy="0"/>
          <a:chOff x="0" y="0"/>
          <a:chExt cx="0" cy="0"/>
        </a:xfrm>
      </p:grpSpPr>
      <p:sp>
        <p:nvSpPr>
          <p:cNvPr id="108" name="Date Placeholder 2">
            <a:extLst>
              <a:ext uri="{FF2B5EF4-FFF2-40B4-BE49-F238E27FC236}">
                <a16:creationId xmlns="" xmlns:a16="http://schemas.microsoft.com/office/drawing/2014/main" id="{38A51CC8-D086-4AE2-85BC-91D29FAE83BA}"/>
              </a:ext>
            </a:extLst>
          </p:cNvPr>
          <p:cNvSpPr>
            <a:spLocks noGrp="1"/>
          </p:cNvSpPr>
          <p:nvPr>
            <p:ph type="dt" sz="half" idx="10"/>
          </p:nvPr>
        </p:nvSpPr>
        <p:spPr>
          <a:xfrm>
            <a:off x="10065264"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CC8763F7-D566-4C1F-8AE3-1F33ECCFF12A}" type="datetime1">
              <a:rPr lang="en-US" altLang="zh-CN" smtClean="0"/>
              <a:t>5/28/2019</a:t>
            </a:fld>
            <a:endParaRPr lang="en-US" dirty="0"/>
          </a:p>
        </p:txBody>
      </p:sp>
      <p:sp>
        <p:nvSpPr>
          <p:cNvPr id="109" name="Slide Number Placeholder 4">
            <a:extLst>
              <a:ext uri="{FF2B5EF4-FFF2-40B4-BE49-F238E27FC236}">
                <a16:creationId xmlns="" xmlns:a16="http://schemas.microsoft.com/office/drawing/2014/main" id="{905B569D-FFF5-48C1-95B0-E84DA221759D}"/>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29998B7B-F5FB-48A8-A836-0F3929BF7B26}"/>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E55A93B0-40F9-4D43-9782-EA1E3D586F0C}"/>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0" name="文本框 139">
            <a:extLst>
              <a:ext uri="{FF2B5EF4-FFF2-40B4-BE49-F238E27FC236}">
                <a16:creationId xmlns="" xmlns:a16="http://schemas.microsoft.com/office/drawing/2014/main" id="{7EAEBD23-BA1D-4F7F-B786-53587794383D}"/>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6" name="文本框 15">
            <a:extLst>
              <a:ext uri="{FF2B5EF4-FFF2-40B4-BE49-F238E27FC236}">
                <a16:creationId xmlns="" xmlns:a16="http://schemas.microsoft.com/office/drawing/2014/main" id="{E1B453BB-74BA-46D1-BEA8-9B1DD9D0BFB4}"/>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7" name="文本框 16">
            <a:extLst>
              <a:ext uri="{FF2B5EF4-FFF2-40B4-BE49-F238E27FC236}">
                <a16:creationId xmlns="" xmlns:a16="http://schemas.microsoft.com/office/drawing/2014/main" id="{C8E35637-D7AF-4F47-83BC-1FCB568A9B41}"/>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8" name="文本框 17">
            <a:extLst>
              <a:ext uri="{FF2B5EF4-FFF2-40B4-BE49-F238E27FC236}">
                <a16:creationId xmlns="" xmlns:a16="http://schemas.microsoft.com/office/drawing/2014/main" id="{3535B696-8214-46E0-9657-AA3806070177}"/>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多图排版</a:t>
            </a:r>
          </a:p>
        </p:txBody>
      </p:sp>
      <p:sp>
        <p:nvSpPr>
          <p:cNvPr id="19" name="文本框 18">
            <a:extLst>
              <a:ext uri="{FF2B5EF4-FFF2-40B4-BE49-F238E27FC236}">
                <a16:creationId xmlns="" xmlns:a16="http://schemas.microsoft.com/office/drawing/2014/main" id="{07103F5D-4DD3-4BFF-8DB4-862F3C355A1C}"/>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关系图表</a:t>
            </a:r>
          </a:p>
        </p:txBody>
      </p:sp>
      <p:sp>
        <p:nvSpPr>
          <p:cNvPr id="20" name="文本框 19">
            <a:extLst>
              <a:ext uri="{FF2B5EF4-FFF2-40B4-BE49-F238E27FC236}">
                <a16:creationId xmlns="" xmlns:a16="http://schemas.microsoft.com/office/drawing/2014/main" id="{DCD91C26-629A-4FF1-A43D-73C0D7925BA1}"/>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2966173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第五节">
    <p:spTree>
      <p:nvGrpSpPr>
        <p:cNvPr id="1" name=""/>
        <p:cNvGrpSpPr/>
        <p:nvPr/>
      </p:nvGrpSpPr>
      <p:grpSpPr>
        <a:xfrm>
          <a:off x="0" y="0"/>
          <a:ext cx="0" cy="0"/>
          <a:chOff x="0" y="0"/>
          <a:chExt cx="0" cy="0"/>
        </a:xfrm>
      </p:grpSpPr>
      <p:sp>
        <p:nvSpPr>
          <p:cNvPr id="108" name="文本框 107">
            <a:extLst>
              <a:ext uri="{FF2B5EF4-FFF2-40B4-BE49-F238E27FC236}">
                <a16:creationId xmlns="" xmlns:a16="http://schemas.microsoft.com/office/drawing/2014/main" id="{812EB602-1574-437C-8C09-32AB06A1DD88}"/>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09" name="Date Placeholder 2">
            <a:extLst>
              <a:ext uri="{FF2B5EF4-FFF2-40B4-BE49-F238E27FC236}">
                <a16:creationId xmlns="" xmlns:a16="http://schemas.microsoft.com/office/drawing/2014/main" id="{C4E3541F-AD00-4CF0-9962-1657971BB2EF}"/>
              </a:ext>
            </a:extLst>
          </p:cNvPr>
          <p:cNvSpPr>
            <a:spLocks noGrp="1"/>
          </p:cNvSpPr>
          <p:nvPr>
            <p:ph type="dt" sz="half" idx="10"/>
          </p:nvPr>
        </p:nvSpPr>
        <p:spPr>
          <a:xfrm>
            <a:off x="10061952"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7519B9CA-009A-46E2-92DC-DD46B5CD400D}" type="datetime1">
              <a:rPr lang="en-US" altLang="zh-CN" smtClean="0"/>
              <a:t>5/28/2019</a:t>
            </a:fld>
            <a:endParaRPr lang="en-US" dirty="0"/>
          </a:p>
        </p:txBody>
      </p:sp>
      <p:sp>
        <p:nvSpPr>
          <p:cNvPr id="110" name="Slide Number Placeholder 4">
            <a:extLst>
              <a:ext uri="{FF2B5EF4-FFF2-40B4-BE49-F238E27FC236}">
                <a16:creationId xmlns="" xmlns:a16="http://schemas.microsoft.com/office/drawing/2014/main" id="{A7B32C11-EA25-48EC-8C6F-4C5363A9F356}"/>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4AE8B484-32DA-4A75-B9F1-EDD5CD09BFD0}"/>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729F8A52-2338-4D70-8ACC-3B1BB9B91624}"/>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68EA06B8-0798-4EFB-A8BD-A18D4CC4CDBE}"/>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3" name="文本框 12">
            <a:extLst>
              <a:ext uri="{FF2B5EF4-FFF2-40B4-BE49-F238E27FC236}">
                <a16:creationId xmlns="" xmlns:a16="http://schemas.microsoft.com/office/drawing/2014/main" id="{D2194447-129B-4498-ADCA-E64A78EF92AA}"/>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4" name="文本框 13">
            <a:extLst>
              <a:ext uri="{FF2B5EF4-FFF2-40B4-BE49-F238E27FC236}">
                <a16:creationId xmlns="" xmlns:a16="http://schemas.microsoft.com/office/drawing/2014/main" id="{B3F68B00-A0A4-4190-9AAA-E96CA12DD760}"/>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多图排版</a:t>
            </a:r>
          </a:p>
        </p:txBody>
      </p:sp>
      <p:sp>
        <p:nvSpPr>
          <p:cNvPr id="15" name="文本框 14">
            <a:extLst>
              <a:ext uri="{FF2B5EF4-FFF2-40B4-BE49-F238E27FC236}">
                <a16:creationId xmlns="" xmlns:a16="http://schemas.microsoft.com/office/drawing/2014/main" id="{284B8D6C-DA2C-4EE8-A7C5-45486AE1807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6" name="文本框 15">
            <a:extLst>
              <a:ext uri="{FF2B5EF4-FFF2-40B4-BE49-F238E27FC236}">
                <a16:creationId xmlns="" xmlns:a16="http://schemas.microsoft.com/office/drawing/2014/main" id="{A3E394F9-D76E-4200-B117-2533C5944E14}"/>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a:t>附录</a:t>
            </a:r>
            <a:endParaRPr lang="zh-CN" altLang="en-US" dirty="0"/>
          </a:p>
        </p:txBody>
      </p:sp>
    </p:spTree>
    <p:extLst>
      <p:ext uri="{BB962C8B-B14F-4D97-AF65-F5344CB8AC3E}">
        <p14:creationId xmlns:p14="http://schemas.microsoft.com/office/powerpoint/2010/main" val="14149335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7D5D1B98-422F-49C4-8E2D-A21880C54705}"/>
              </a:ext>
            </a:extLst>
          </p:cNvPr>
          <p:cNvSpPr>
            <a:spLocks noGrp="1"/>
          </p:cNvSpPr>
          <p:nvPr>
            <p:ph type="pic" idx="13"/>
          </p:nvPr>
        </p:nvSpPr>
        <p:spPr>
          <a:xfrm>
            <a:off x="1025526" y="1888153"/>
            <a:ext cx="2206625" cy="1477702"/>
          </a:xfr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3" name="图片占位符 2">
            <a:extLst>
              <a:ext uri="{FF2B5EF4-FFF2-40B4-BE49-F238E27FC236}">
                <a16:creationId xmlns="" xmlns:a16="http://schemas.microsoft.com/office/drawing/2014/main" id="{E4A69915-B102-4289-9A31-3AED9BA6C12C}"/>
              </a:ext>
            </a:extLst>
          </p:cNvPr>
          <p:cNvSpPr>
            <a:spLocks noGrp="1"/>
          </p:cNvSpPr>
          <p:nvPr>
            <p:ph type="pic" sz="quarter" idx="14"/>
          </p:nvPr>
        </p:nvSpPr>
        <p:spPr>
          <a:xfrm>
            <a:off x="3670811" y="1888152"/>
            <a:ext cx="2217680" cy="1478375"/>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dirty="0"/>
          </a:p>
        </p:txBody>
      </p:sp>
      <p:sp>
        <p:nvSpPr>
          <p:cNvPr id="4" name="图片占位符 3">
            <a:extLst>
              <a:ext uri="{FF2B5EF4-FFF2-40B4-BE49-F238E27FC236}">
                <a16:creationId xmlns="" xmlns:a16="http://schemas.microsoft.com/office/drawing/2014/main" id="{2F1830D5-B3FD-4718-A33C-45C0131079F7}"/>
              </a:ext>
            </a:extLst>
          </p:cNvPr>
          <p:cNvSpPr>
            <a:spLocks noGrp="1"/>
          </p:cNvSpPr>
          <p:nvPr>
            <p:ph type="pic" sz="quarter" idx="15"/>
          </p:nvPr>
        </p:nvSpPr>
        <p:spPr>
          <a:xfrm>
            <a:off x="8962202" y="1888153"/>
            <a:ext cx="2217680" cy="1477702"/>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5" name="图片占位符 4">
            <a:extLst>
              <a:ext uri="{FF2B5EF4-FFF2-40B4-BE49-F238E27FC236}">
                <a16:creationId xmlns="" xmlns:a16="http://schemas.microsoft.com/office/drawing/2014/main" id="{1C90B3DC-71CC-4743-9B58-B0FA6BE2DC4D}"/>
              </a:ext>
            </a:extLst>
          </p:cNvPr>
          <p:cNvSpPr>
            <a:spLocks noGrp="1"/>
          </p:cNvSpPr>
          <p:nvPr>
            <p:ph type="pic" sz="quarter" idx="16"/>
          </p:nvPr>
        </p:nvSpPr>
        <p:spPr>
          <a:xfrm>
            <a:off x="8967730" y="3996514"/>
            <a:ext cx="2206624" cy="1477701"/>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6" name="图片占位符 5">
            <a:extLst>
              <a:ext uri="{FF2B5EF4-FFF2-40B4-BE49-F238E27FC236}">
                <a16:creationId xmlns="" xmlns:a16="http://schemas.microsoft.com/office/drawing/2014/main" id="{221135D4-37AB-4F82-8F80-85BC056FD95F}"/>
              </a:ext>
            </a:extLst>
          </p:cNvPr>
          <p:cNvSpPr>
            <a:spLocks noGrp="1"/>
          </p:cNvSpPr>
          <p:nvPr>
            <p:ph type="pic" sz="quarter" idx="17"/>
          </p:nvPr>
        </p:nvSpPr>
        <p:spPr>
          <a:xfrm>
            <a:off x="6324014" y="1888153"/>
            <a:ext cx="2206625" cy="1477702"/>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dirty="0"/>
          </a:p>
        </p:txBody>
      </p:sp>
      <p:sp>
        <p:nvSpPr>
          <p:cNvPr id="7" name="图片占位符 6">
            <a:extLst>
              <a:ext uri="{FF2B5EF4-FFF2-40B4-BE49-F238E27FC236}">
                <a16:creationId xmlns="" xmlns:a16="http://schemas.microsoft.com/office/drawing/2014/main" id="{4662F2C3-52FD-4E64-B683-A41EEB1B48A8}"/>
              </a:ext>
            </a:extLst>
          </p:cNvPr>
          <p:cNvSpPr>
            <a:spLocks noGrp="1"/>
          </p:cNvSpPr>
          <p:nvPr>
            <p:ph type="pic" sz="quarter" idx="18"/>
          </p:nvPr>
        </p:nvSpPr>
        <p:spPr>
          <a:xfrm>
            <a:off x="1019998" y="3996511"/>
            <a:ext cx="2217678" cy="1477702"/>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8" name="图片占位符 7">
            <a:extLst>
              <a:ext uri="{FF2B5EF4-FFF2-40B4-BE49-F238E27FC236}">
                <a16:creationId xmlns="" xmlns:a16="http://schemas.microsoft.com/office/drawing/2014/main" id="{D640FC34-D5A0-410B-A126-8AF2FEF8EE92}"/>
              </a:ext>
            </a:extLst>
          </p:cNvPr>
          <p:cNvSpPr>
            <a:spLocks noGrp="1"/>
          </p:cNvSpPr>
          <p:nvPr>
            <p:ph type="pic" sz="quarter" idx="19"/>
          </p:nvPr>
        </p:nvSpPr>
        <p:spPr>
          <a:xfrm>
            <a:off x="6324013" y="3996514"/>
            <a:ext cx="2206624" cy="1477701"/>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9" name="图片占位符 8">
            <a:extLst>
              <a:ext uri="{FF2B5EF4-FFF2-40B4-BE49-F238E27FC236}">
                <a16:creationId xmlns="" xmlns:a16="http://schemas.microsoft.com/office/drawing/2014/main" id="{D8443675-0EC5-4F7E-862F-5393A60E48B7}"/>
              </a:ext>
            </a:extLst>
          </p:cNvPr>
          <p:cNvSpPr>
            <a:spLocks noGrp="1"/>
          </p:cNvSpPr>
          <p:nvPr>
            <p:ph type="pic" sz="quarter" idx="20"/>
          </p:nvPr>
        </p:nvSpPr>
        <p:spPr>
          <a:xfrm>
            <a:off x="3676339" y="3996514"/>
            <a:ext cx="2206624" cy="1477701"/>
          </a:xfrm>
          <a:prstGeom prst="rect">
            <a:avLst/>
          </a:prstGeom>
          <a:solidFill>
            <a:schemeClr val="bg1"/>
          </a:solidFill>
          <a:ln w="12700">
            <a:noFill/>
          </a:ln>
          <a:effectLst>
            <a:outerShdw blurRad="177800" sx="102000" sy="102000" algn="ctr" rotWithShape="0">
              <a:srgbClr val="000000">
                <a:alpha val="14000"/>
              </a:srgbClr>
            </a:outerShdw>
          </a:effectLst>
        </p:spPr>
        <p:txBody>
          <a:bodyPr/>
          <a:lstStyle/>
          <a:p>
            <a:endParaRPr lang="zh-CN" altLang="en-US"/>
          </a:p>
        </p:txBody>
      </p:sp>
      <p:sp>
        <p:nvSpPr>
          <p:cNvPr id="20" name="文本框 19">
            <a:extLst>
              <a:ext uri="{FF2B5EF4-FFF2-40B4-BE49-F238E27FC236}">
                <a16:creationId xmlns="" xmlns:a16="http://schemas.microsoft.com/office/drawing/2014/main" id="{881CCB3D-54AE-4A27-B2CE-C99C09337892}"/>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21" name="文本框 20">
            <a:extLst>
              <a:ext uri="{FF2B5EF4-FFF2-40B4-BE49-F238E27FC236}">
                <a16:creationId xmlns="" xmlns:a16="http://schemas.microsoft.com/office/drawing/2014/main" id="{94B64A01-3298-4806-8910-EB49C484AC05}"/>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22" name="文本框 21">
            <a:extLst>
              <a:ext uri="{FF2B5EF4-FFF2-40B4-BE49-F238E27FC236}">
                <a16:creationId xmlns="" xmlns:a16="http://schemas.microsoft.com/office/drawing/2014/main" id="{469B0047-D460-4AA8-87FE-395B4603D069}"/>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23" name="文本框 22">
            <a:extLst>
              <a:ext uri="{FF2B5EF4-FFF2-40B4-BE49-F238E27FC236}">
                <a16:creationId xmlns="" xmlns:a16="http://schemas.microsoft.com/office/drawing/2014/main" id="{A0841978-F050-491A-BF0F-7F93257DA4FA}"/>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24" name="文本框 23">
            <a:extLst>
              <a:ext uri="{FF2B5EF4-FFF2-40B4-BE49-F238E27FC236}">
                <a16:creationId xmlns="" xmlns:a16="http://schemas.microsoft.com/office/drawing/2014/main" id="{9C92C490-98F5-491B-94BF-D527AF757E6D}"/>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2521656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6" name="矩形 5">
            <a:extLst>
              <a:ext uri="{FF2B5EF4-FFF2-40B4-BE49-F238E27FC236}">
                <a16:creationId xmlns="" xmlns:a16="http://schemas.microsoft.com/office/drawing/2014/main" id="{6866341D-662F-4799-8071-0A6C63399658}"/>
              </a:ext>
            </a:extLst>
          </p:cNvPr>
          <p:cNvSpPr/>
          <p:nvPr userDrawn="1"/>
        </p:nvSpPr>
        <p:spPr>
          <a:xfrm>
            <a:off x="716036" y="423565"/>
            <a:ext cx="10759925" cy="3931930"/>
          </a:xfrm>
          <a:prstGeom prst="rect">
            <a:avLst/>
          </a:prstGeom>
          <a:solidFill>
            <a:schemeClr val="bg1">
              <a:alpha val="38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a:blip r:embed="rId3" cstate="email">
              <a:extLst>
                <a:ext uri="{28A0092B-C50C-407E-A947-70E740481C1C}">
                  <a14:useLocalDpi xmlns:a14="http://schemas.microsoft.com/office/drawing/2010/main"/>
                </a:ext>
              </a:extLst>
            </a:blip>
            <a:stretch>
              <a:fillRect/>
            </a:stretch>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 xmlns:a16="http://schemas.microsoft.com/office/drawing/2014/main" id="{E78015D1-CF68-477E-B116-AE2911B20A8B}"/>
              </a:ext>
            </a:extLst>
          </p:cNvPr>
          <p:cNvGrpSpPr/>
          <p:nvPr userDrawn="1"/>
        </p:nvGrpSpPr>
        <p:grpSpPr>
          <a:xfrm>
            <a:off x="5569672" y="6214991"/>
            <a:ext cx="1052654" cy="108000"/>
            <a:chOff x="10467218" y="6126091"/>
            <a:chExt cx="1052654" cy="108000"/>
          </a:xfrm>
        </p:grpSpPr>
        <p:sp>
          <p:nvSpPr>
            <p:cNvPr id="30" name="椭圆 29">
              <a:extLst>
                <a:ext uri="{FF2B5EF4-FFF2-40B4-BE49-F238E27FC236}">
                  <a16:creationId xmlns="" xmlns:a16="http://schemas.microsoft.com/office/drawing/2014/main" id="{882EE214-0AA0-4897-8B59-67611365DEE7}"/>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椭圆 30">
              <a:extLst>
                <a:ext uri="{FF2B5EF4-FFF2-40B4-BE49-F238E27FC236}">
                  <a16:creationId xmlns="" xmlns:a16="http://schemas.microsoft.com/office/drawing/2014/main" id="{EB990D81-1DA2-495F-B303-CB543A4F8B47}"/>
                </a:ext>
              </a:extLst>
            </p:cNvPr>
            <p:cNvSpPr/>
            <p:nvPr/>
          </p:nvSpPr>
          <p:spPr>
            <a:xfrm>
              <a:off x="10703381"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a:extLst>
                <a:ext uri="{FF2B5EF4-FFF2-40B4-BE49-F238E27FC236}">
                  <a16:creationId xmlns="" xmlns:a16="http://schemas.microsoft.com/office/drawing/2014/main" id="{A30600E7-7205-474F-A2A4-D0C31952FE47}"/>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a:extLst>
                <a:ext uri="{FF2B5EF4-FFF2-40B4-BE49-F238E27FC236}">
                  <a16:creationId xmlns="" xmlns:a16="http://schemas.microsoft.com/office/drawing/2014/main" id="{7F4703C6-FA27-46CF-8869-F5E2F16FEE31}"/>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椭圆 33">
              <a:extLst>
                <a:ext uri="{FF2B5EF4-FFF2-40B4-BE49-F238E27FC236}">
                  <a16:creationId xmlns="" xmlns:a16="http://schemas.microsoft.com/office/drawing/2014/main" id="{C4F4EC70-4660-4477-A67B-218652248A66}"/>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6" name="图片占位符 4">
            <a:extLst>
              <a:ext uri="{FF2B5EF4-FFF2-40B4-BE49-F238E27FC236}">
                <a16:creationId xmlns="" xmlns:a16="http://schemas.microsoft.com/office/drawing/2014/main" id="{97C1C125-0817-454B-A12F-195E6A7BF806}"/>
              </a:ext>
            </a:extLst>
          </p:cNvPr>
          <p:cNvSpPr>
            <a:spLocks noGrp="1"/>
          </p:cNvSpPr>
          <p:nvPr>
            <p:ph type="pic" sz="quarter" idx="12"/>
          </p:nvPr>
        </p:nvSpPr>
        <p:spPr>
          <a:xfrm>
            <a:off x="278204" y="179647"/>
            <a:ext cx="11635592"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17" name="文本占位符 16">
            <a:extLst>
              <a:ext uri="{FF2B5EF4-FFF2-40B4-BE49-F238E27FC236}">
                <a16:creationId xmlns="" xmlns:a16="http://schemas.microsoft.com/office/drawing/2014/main" id="{A6D91085-A039-465F-83B4-FE262D65B032}"/>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02</a:t>
            </a:r>
            <a:endParaRPr lang="zh-CN" altLang="en-US" dirty="0"/>
          </a:p>
        </p:txBody>
      </p:sp>
    </p:spTree>
    <p:extLst>
      <p:ext uri="{BB962C8B-B14F-4D97-AF65-F5344CB8AC3E}">
        <p14:creationId xmlns:p14="http://schemas.microsoft.com/office/powerpoint/2010/main" val="24615113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7_第三节">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id="{76B0DAF0-18BE-4CF6-B3BA-1E176C87CEFF}"/>
              </a:ext>
            </a:extLst>
          </p:cNvPr>
          <p:cNvSpPr/>
          <p:nvPr userDrawn="1"/>
        </p:nvSpPr>
        <p:spPr>
          <a:xfrm>
            <a:off x="1180758" y="1394832"/>
            <a:ext cx="9662265" cy="480594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53A76A0D-DFC4-45A6-BDF5-2466B1A45D6A}"/>
              </a:ext>
            </a:extLst>
          </p:cNvPr>
          <p:cNvSpPr/>
          <p:nvPr userDrawn="1"/>
        </p:nvSpPr>
        <p:spPr>
          <a:xfrm>
            <a:off x="1066624" y="1259595"/>
            <a:ext cx="9987454" cy="480594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4E26D318-BDA9-4E10-B36D-E082602A11A9}"/>
              </a:ext>
            </a:extLst>
          </p:cNvPr>
          <p:cNvSpPr/>
          <p:nvPr userDrawn="1"/>
        </p:nvSpPr>
        <p:spPr>
          <a:xfrm>
            <a:off x="982662" y="1125538"/>
            <a:ext cx="10226675" cy="480594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D782C2D6-8D5A-49EE-8CA4-539297E0BBD1}"/>
              </a:ext>
            </a:extLst>
          </p:cNvPr>
          <p:cNvSpPr>
            <a:spLocks noGrp="1"/>
          </p:cNvSpPr>
          <p:nvPr>
            <p:ph type="pic" idx="13"/>
          </p:nvPr>
        </p:nvSpPr>
        <p:spPr>
          <a:xfrm>
            <a:off x="1463903" y="4152423"/>
            <a:ext cx="1977572" cy="1313698"/>
          </a:xfrm>
        </p:spPr>
        <p:txBody>
          <a:bodyPr/>
          <a:lstStyle/>
          <a:p>
            <a:endParaRPr lang="zh-CN" altLang="en-US"/>
          </a:p>
        </p:txBody>
      </p:sp>
      <p:sp>
        <p:nvSpPr>
          <p:cNvPr id="25" name="图片占位符 1">
            <a:extLst>
              <a:ext uri="{FF2B5EF4-FFF2-40B4-BE49-F238E27FC236}">
                <a16:creationId xmlns="" xmlns:a16="http://schemas.microsoft.com/office/drawing/2014/main" id="{DBCBE98B-B6F3-4AC7-8B28-FB8C99788D74}"/>
              </a:ext>
            </a:extLst>
          </p:cNvPr>
          <p:cNvSpPr>
            <a:spLocks noGrp="1"/>
          </p:cNvSpPr>
          <p:nvPr>
            <p:ph type="pic" idx="14"/>
          </p:nvPr>
        </p:nvSpPr>
        <p:spPr>
          <a:xfrm>
            <a:off x="8617738" y="4152423"/>
            <a:ext cx="1977572" cy="1313698"/>
          </a:xfrm>
        </p:spPr>
        <p:txBody>
          <a:bodyPr/>
          <a:lstStyle/>
          <a:p>
            <a:endParaRPr lang="zh-CN" altLang="en-US"/>
          </a:p>
        </p:txBody>
      </p:sp>
      <p:sp>
        <p:nvSpPr>
          <p:cNvPr id="26" name="图片占位符 1">
            <a:extLst>
              <a:ext uri="{FF2B5EF4-FFF2-40B4-BE49-F238E27FC236}">
                <a16:creationId xmlns="" xmlns:a16="http://schemas.microsoft.com/office/drawing/2014/main" id="{EC07953D-10D6-4D4A-A58E-C7B7F38B2B6A}"/>
              </a:ext>
            </a:extLst>
          </p:cNvPr>
          <p:cNvSpPr>
            <a:spLocks noGrp="1"/>
          </p:cNvSpPr>
          <p:nvPr>
            <p:ph type="pic" idx="15"/>
          </p:nvPr>
        </p:nvSpPr>
        <p:spPr>
          <a:xfrm>
            <a:off x="6233127" y="4152423"/>
            <a:ext cx="1977572" cy="1313698"/>
          </a:xfrm>
        </p:spPr>
        <p:txBody>
          <a:bodyPr/>
          <a:lstStyle/>
          <a:p>
            <a:endParaRPr lang="zh-CN" altLang="en-US"/>
          </a:p>
        </p:txBody>
      </p:sp>
      <p:sp>
        <p:nvSpPr>
          <p:cNvPr id="27" name="图片占位符 1">
            <a:extLst>
              <a:ext uri="{FF2B5EF4-FFF2-40B4-BE49-F238E27FC236}">
                <a16:creationId xmlns="" xmlns:a16="http://schemas.microsoft.com/office/drawing/2014/main" id="{31620696-8466-42A3-A621-7746E0712A97}"/>
              </a:ext>
            </a:extLst>
          </p:cNvPr>
          <p:cNvSpPr>
            <a:spLocks noGrp="1"/>
          </p:cNvSpPr>
          <p:nvPr>
            <p:ph type="pic" idx="16"/>
          </p:nvPr>
        </p:nvSpPr>
        <p:spPr>
          <a:xfrm>
            <a:off x="3848515" y="4152423"/>
            <a:ext cx="1977572" cy="1313698"/>
          </a:xfrm>
        </p:spPr>
        <p:txBody>
          <a:bodyPr/>
          <a:lstStyle/>
          <a:p>
            <a:endParaRPr lang="zh-CN" altLang="en-US"/>
          </a:p>
        </p:txBody>
      </p:sp>
      <p:sp>
        <p:nvSpPr>
          <p:cNvPr id="28" name="文本占位符 6">
            <a:extLst>
              <a:ext uri="{FF2B5EF4-FFF2-40B4-BE49-F238E27FC236}">
                <a16:creationId xmlns="" xmlns:a16="http://schemas.microsoft.com/office/drawing/2014/main" id="{819B2F1F-9483-4B8D-8D6B-F0597544DA19}"/>
              </a:ext>
            </a:extLst>
          </p:cNvPr>
          <p:cNvSpPr>
            <a:spLocks noGrp="1"/>
          </p:cNvSpPr>
          <p:nvPr>
            <p:ph type="body" sz="quarter" idx="17" hasCustomPrompt="1"/>
          </p:nvPr>
        </p:nvSpPr>
        <p:spPr>
          <a:xfrm>
            <a:off x="5306036" y="1374241"/>
            <a:ext cx="1579929" cy="466059"/>
          </a:xfrm>
        </p:spPr>
        <p:txBody>
          <a:bodyPr wrap="square" lIns="0" rIns="0">
            <a:noAutofit/>
          </a:bodyPr>
          <a:lstStyle>
            <a:lvl1pPr marL="0" indent="0" algn="dist" defTabSz="457200" rtl="0" eaLnBrk="1" latinLnBrk="0" hangingPunct="1">
              <a:buNone/>
              <a:defRPr lang="zh-CN" altLang="en-US" sz="2400" b="1" kern="1200" dirty="0">
                <a:solidFill>
                  <a:srgbClr val="1D2974"/>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29" name="文本占位符 6">
            <a:extLst>
              <a:ext uri="{FF2B5EF4-FFF2-40B4-BE49-F238E27FC236}">
                <a16:creationId xmlns="" xmlns:a16="http://schemas.microsoft.com/office/drawing/2014/main" id="{DBA82E3A-2C20-4EFB-A6D7-024746074F91}"/>
              </a:ext>
            </a:extLst>
          </p:cNvPr>
          <p:cNvSpPr>
            <a:spLocks noGrp="1"/>
          </p:cNvSpPr>
          <p:nvPr>
            <p:ph type="body" sz="quarter" idx="18" hasCustomPrompt="1"/>
          </p:nvPr>
        </p:nvSpPr>
        <p:spPr>
          <a:xfrm>
            <a:off x="1459570" y="2049976"/>
            <a:ext cx="9135739" cy="1762595"/>
          </a:xfrm>
        </p:spPr>
        <p:txBody>
          <a:bodyPr wrap="square" lIns="0" rIns="0">
            <a:normAutofit/>
          </a:bodyPr>
          <a:lstStyle>
            <a:lvl1pPr marL="0" indent="0">
              <a:buNone/>
              <a:defRPr lang="zh-CN" altLang="en-US" sz="2000" kern="1200" dirty="0">
                <a:solidFill>
                  <a:schemeClr val="tx1"/>
                </a:solidFill>
                <a:latin typeface="+mn-ea"/>
                <a:ea typeface="+mn-ea"/>
                <a:cs typeface="+mn-cs"/>
              </a:defRPr>
            </a:lvl1pPr>
          </a:lstStyle>
          <a:p>
            <a:pPr marL="0" lvl="0" defTabSz="457200">
              <a:lnSpc>
                <a:spcPct val="125000"/>
              </a:lnSpc>
            </a:pPr>
            <a:r>
              <a:rPr lang="en-US" altLang="zh-CN" dirty="0"/>
              <a:t>Brief Introduction</a:t>
            </a:r>
            <a:endParaRPr lang="zh-CN" altLang="en-US" dirty="0"/>
          </a:p>
        </p:txBody>
      </p:sp>
      <p:sp>
        <p:nvSpPr>
          <p:cNvPr id="30" name="文本框 29">
            <a:extLst>
              <a:ext uri="{FF2B5EF4-FFF2-40B4-BE49-F238E27FC236}">
                <a16:creationId xmlns="" xmlns:a16="http://schemas.microsoft.com/office/drawing/2014/main" id="{8D2AEB6D-9322-4768-9715-B2847E214DA0}"/>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31" name="文本框 30">
            <a:extLst>
              <a:ext uri="{FF2B5EF4-FFF2-40B4-BE49-F238E27FC236}">
                <a16:creationId xmlns="" xmlns:a16="http://schemas.microsoft.com/office/drawing/2014/main" id="{A8037037-AF10-4467-BF57-0FF81FCEDDE2}"/>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32" name="文本框 31">
            <a:extLst>
              <a:ext uri="{FF2B5EF4-FFF2-40B4-BE49-F238E27FC236}">
                <a16:creationId xmlns="" xmlns:a16="http://schemas.microsoft.com/office/drawing/2014/main" id="{B84BB606-116B-471E-96A2-9B81CB615BBE}"/>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33" name="文本框 32">
            <a:extLst>
              <a:ext uri="{FF2B5EF4-FFF2-40B4-BE49-F238E27FC236}">
                <a16:creationId xmlns="" xmlns:a16="http://schemas.microsoft.com/office/drawing/2014/main" id="{30923B47-9311-4908-80AB-C8BEE2DFA4F2}"/>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34" name="文本框 33">
            <a:extLst>
              <a:ext uri="{FF2B5EF4-FFF2-40B4-BE49-F238E27FC236}">
                <a16:creationId xmlns="" xmlns:a16="http://schemas.microsoft.com/office/drawing/2014/main" id="{89FD0E7F-5761-4AF4-A0F5-9C2276656AFD}"/>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16152736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第三节">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D676F452-5882-49F3-9512-D3EAE1B85FA3}"/>
              </a:ext>
            </a:extLst>
          </p:cNvPr>
          <p:cNvSpPr/>
          <p:nvPr userDrawn="1"/>
        </p:nvSpPr>
        <p:spPr>
          <a:xfrm>
            <a:off x="1069471" y="4206439"/>
            <a:ext cx="10019496"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3971DE11-3A4F-41D7-8F14-7CEB6B6A527A}"/>
              </a:ext>
            </a:extLst>
          </p:cNvPr>
          <p:cNvSpPr/>
          <p:nvPr userDrawn="1"/>
        </p:nvSpPr>
        <p:spPr>
          <a:xfrm>
            <a:off x="1002757" y="4112641"/>
            <a:ext cx="10152924"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101F6940-9624-4D5D-8E50-E35C1F14546F}"/>
              </a:ext>
            </a:extLst>
          </p:cNvPr>
          <p:cNvSpPr/>
          <p:nvPr userDrawn="1"/>
        </p:nvSpPr>
        <p:spPr>
          <a:xfrm>
            <a:off x="1069471" y="2070315"/>
            <a:ext cx="10019496"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1C067A56-B38A-47BA-A580-A9C11611E8FB}"/>
              </a:ext>
            </a:extLst>
          </p:cNvPr>
          <p:cNvSpPr/>
          <p:nvPr userDrawn="1"/>
        </p:nvSpPr>
        <p:spPr>
          <a:xfrm>
            <a:off x="1002757" y="2168257"/>
            <a:ext cx="10152924"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42C8C0B9-687B-400D-B0D4-6F1CA840D121}"/>
              </a:ext>
            </a:extLst>
          </p:cNvPr>
          <p:cNvSpPr>
            <a:spLocks noGrp="1"/>
          </p:cNvSpPr>
          <p:nvPr>
            <p:ph type="pic" idx="13"/>
          </p:nvPr>
        </p:nvSpPr>
        <p:spPr>
          <a:xfrm>
            <a:off x="1277765" y="2275119"/>
            <a:ext cx="1304765" cy="1533118"/>
          </a:xfrm>
        </p:spPr>
        <p:txBody>
          <a:bodyPr/>
          <a:lstStyle/>
          <a:p>
            <a:endParaRPr lang="zh-CN" altLang="en-US"/>
          </a:p>
        </p:txBody>
      </p:sp>
      <p:sp>
        <p:nvSpPr>
          <p:cNvPr id="3" name="图片占位符 2">
            <a:extLst>
              <a:ext uri="{FF2B5EF4-FFF2-40B4-BE49-F238E27FC236}">
                <a16:creationId xmlns="" xmlns:a16="http://schemas.microsoft.com/office/drawing/2014/main" id="{572465F7-BE83-40E1-83D1-166693C32AF0}"/>
              </a:ext>
            </a:extLst>
          </p:cNvPr>
          <p:cNvSpPr>
            <a:spLocks noGrp="1"/>
          </p:cNvSpPr>
          <p:nvPr>
            <p:ph type="pic" sz="quarter" idx="14"/>
          </p:nvPr>
        </p:nvSpPr>
        <p:spPr>
          <a:xfrm>
            <a:off x="9532494" y="4222155"/>
            <a:ext cx="1260132" cy="1459874"/>
          </a:xfrm>
          <a:prstGeom prst="rect">
            <a:avLst/>
          </a:prstGeom>
        </p:spPr>
        <p:txBody>
          <a:bodyPr/>
          <a:lstStyle/>
          <a:p>
            <a:endParaRPr lang="zh-CN" altLang="en-US"/>
          </a:p>
        </p:txBody>
      </p:sp>
      <p:sp>
        <p:nvSpPr>
          <p:cNvPr id="24" name="文本占位符 6">
            <a:extLst>
              <a:ext uri="{FF2B5EF4-FFF2-40B4-BE49-F238E27FC236}">
                <a16:creationId xmlns="" xmlns:a16="http://schemas.microsoft.com/office/drawing/2014/main" id="{6BE1D982-E22D-4404-8DAF-ECA61DB0A0D5}"/>
              </a:ext>
            </a:extLst>
          </p:cNvPr>
          <p:cNvSpPr>
            <a:spLocks noGrp="1"/>
          </p:cNvSpPr>
          <p:nvPr>
            <p:ph type="body" sz="quarter" idx="22" hasCustomPrompt="1"/>
          </p:nvPr>
        </p:nvSpPr>
        <p:spPr>
          <a:xfrm>
            <a:off x="1299411" y="4297974"/>
            <a:ext cx="7823074" cy="1337778"/>
          </a:xfrm>
          <a:ln>
            <a:noFill/>
          </a:ln>
        </p:spPr>
        <p:txBody>
          <a:bodyPr wrap="square" anchor="ctr" anchorCtr="0">
            <a:normAutofit/>
          </a:bodyPr>
          <a:lstStyle>
            <a:lvl1pPr marL="0" indent="0">
              <a:buNone/>
              <a:defRPr lang="zh-CN" altLang="en-US" sz="2000" dirty="0">
                <a:latin typeface="+mn-ea"/>
              </a:defRPr>
            </a:lvl1pPr>
          </a:lstStyle>
          <a:p>
            <a:pPr marL="0" lvl="0" defTabSz="457200">
              <a:lnSpc>
                <a:spcPct val="125000"/>
              </a:lnSpc>
            </a:pPr>
            <a:r>
              <a:rPr lang="en-US" altLang="zh-CN" dirty="0"/>
              <a:t>Brief Introduction</a:t>
            </a:r>
            <a:endParaRPr lang="zh-CN" altLang="en-US" dirty="0"/>
          </a:p>
        </p:txBody>
      </p:sp>
      <p:sp>
        <p:nvSpPr>
          <p:cNvPr id="26" name="文本占位符 6">
            <a:extLst>
              <a:ext uri="{FF2B5EF4-FFF2-40B4-BE49-F238E27FC236}">
                <a16:creationId xmlns="" xmlns:a16="http://schemas.microsoft.com/office/drawing/2014/main" id="{68DD9B2A-8BBA-4424-9861-8BDB337C5C24}"/>
              </a:ext>
            </a:extLst>
          </p:cNvPr>
          <p:cNvSpPr>
            <a:spLocks noGrp="1"/>
          </p:cNvSpPr>
          <p:nvPr>
            <p:ph type="body" sz="quarter" idx="23" hasCustomPrompt="1"/>
          </p:nvPr>
        </p:nvSpPr>
        <p:spPr>
          <a:xfrm>
            <a:off x="2857538" y="2382618"/>
            <a:ext cx="7823074" cy="1337778"/>
          </a:xfrm>
          <a:ln>
            <a:noFill/>
          </a:ln>
        </p:spPr>
        <p:txBody>
          <a:bodyPr wrap="square" anchor="ctr" anchorCtr="0">
            <a:normAutofit/>
          </a:bodyPr>
          <a:lstStyle>
            <a:lvl1pPr marL="0" indent="0">
              <a:buNone/>
              <a:defRPr lang="zh-CN" altLang="en-US" sz="2000" dirty="0">
                <a:latin typeface="+mn-ea"/>
              </a:defRPr>
            </a:lvl1pPr>
          </a:lstStyle>
          <a:p>
            <a:pPr marL="0" lvl="0" defTabSz="457200">
              <a:lnSpc>
                <a:spcPct val="125000"/>
              </a:lnSpc>
            </a:pPr>
            <a:r>
              <a:rPr lang="en-US" altLang="zh-CN" dirty="0"/>
              <a:t>Brief Introduction</a:t>
            </a:r>
            <a:endParaRPr lang="zh-CN" altLang="en-US" dirty="0"/>
          </a:p>
        </p:txBody>
      </p:sp>
      <p:sp>
        <p:nvSpPr>
          <p:cNvPr id="27" name="文本框 26">
            <a:extLst>
              <a:ext uri="{FF2B5EF4-FFF2-40B4-BE49-F238E27FC236}">
                <a16:creationId xmlns="" xmlns:a16="http://schemas.microsoft.com/office/drawing/2014/main" id="{189F351B-4D61-499E-8816-B9FA588B8347}"/>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28" name="文本框 27">
            <a:extLst>
              <a:ext uri="{FF2B5EF4-FFF2-40B4-BE49-F238E27FC236}">
                <a16:creationId xmlns="" xmlns:a16="http://schemas.microsoft.com/office/drawing/2014/main" id="{FA2668EE-0C61-4345-8D9D-E6FCEF1AA65E}"/>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29" name="文本框 28">
            <a:extLst>
              <a:ext uri="{FF2B5EF4-FFF2-40B4-BE49-F238E27FC236}">
                <a16:creationId xmlns="" xmlns:a16="http://schemas.microsoft.com/office/drawing/2014/main" id="{6382357B-70CA-4360-8A28-8590EB1A8065}"/>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30" name="文本框 29">
            <a:extLst>
              <a:ext uri="{FF2B5EF4-FFF2-40B4-BE49-F238E27FC236}">
                <a16:creationId xmlns="" xmlns:a16="http://schemas.microsoft.com/office/drawing/2014/main" id="{750A7FAE-E935-4F75-93D3-53A55364754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31" name="文本框 30">
            <a:extLst>
              <a:ext uri="{FF2B5EF4-FFF2-40B4-BE49-F238E27FC236}">
                <a16:creationId xmlns="" xmlns:a16="http://schemas.microsoft.com/office/drawing/2014/main" id="{7DF6E13E-286A-402A-B501-722C8F7D7227}"/>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33240520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5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453DE28F-83C5-4F7D-8FC1-0CEF2E8482B9}"/>
              </a:ext>
            </a:extLst>
          </p:cNvPr>
          <p:cNvSpPr>
            <a:spLocks noGrp="1"/>
          </p:cNvSpPr>
          <p:nvPr>
            <p:ph type="pic" idx="13"/>
          </p:nvPr>
        </p:nvSpPr>
        <p:spPr>
          <a:xfrm>
            <a:off x="1207803" y="1266623"/>
            <a:ext cx="9754710" cy="3289302"/>
          </a:xfrm>
        </p:spPr>
        <p:txBody>
          <a:bodyPr/>
          <a:lstStyle/>
          <a:p>
            <a:endParaRPr lang="zh-CN" altLang="en-US"/>
          </a:p>
        </p:txBody>
      </p:sp>
      <p:sp>
        <p:nvSpPr>
          <p:cNvPr id="13" name="文本框 12">
            <a:extLst>
              <a:ext uri="{FF2B5EF4-FFF2-40B4-BE49-F238E27FC236}">
                <a16:creationId xmlns="" xmlns:a16="http://schemas.microsoft.com/office/drawing/2014/main" id="{74DE116D-5CA0-4FFD-A645-879B6A898B8D}"/>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4" name="文本框 13">
            <a:extLst>
              <a:ext uri="{FF2B5EF4-FFF2-40B4-BE49-F238E27FC236}">
                <a16:creationId xmlns="" xmlns:a16="http://schemas.microsoft.com/office/drawing/2014/main" id="{03A2A3ED-75DB-4C51-825D-7FE5B7F3BB7E}"/>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5" name="文本框 14">
            <a:extLst>
              <a:ext uri="{FF2B5EF4-FFF2-40B4-BE49-F238E27FC236}">
                <a16:creationId xmlns="" xmlns:a16="http://schemas.microsoft.com/office/drawing/2014/main" id="{8AEC9CEE-E8F5-466E-A6B5-29853CA6418E}"/>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16" name="文本框 15">
            <a:extLst>
              <a:ext uri="{FF2B5EF4-FFF2-40B4-BE49-F238E27FC236}">
                <a16:creationId xmlns="" xmlns:a16="http://schemas.microsoft.com/office/drawing/2014/main" id="{71E95009-D7E5-4D1D-B641-A3C78EE4DDE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7" name="文本框 16">
            <a:extLst>
              <a:ext uri="{FF2B5EF4-FFF2-40B4-BE49-F238E27FC236}">
                <a16:creationId xmlns="" xmlns:a16="http://schemas.microsoft.com/office/drawing/2014/main" id="{C17FB567-E5CE-4AB3-8DDF-454F3B674DE5}"/>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5766078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2E78BC1C-16FC-43F9-A3B3-3161D36A9589}"/>
              </a:ext>
            </a:extLst>
          </p:cNvPr>
          <p:cNvSpPr>
            <a:spLocks noGrp="1"/>
          </p:cNvSpPr>
          <p:nvPr>
            <p:ph type="pic" idx="13"/>
          </p:nvPr>
        </p:nvSpPr>
        <p:spPr>
          <a:xfrm>
            <a:off x="1313228" y="1248993"/>
            <a:ext cx="2940140" cy="1997538"/>
          </a:xfrm>
        </p:spPr>
        <p:txBody>
          <a:bodyPr/>
          <a:lstStyle/>
          <a:p>
            <a:endParaRPr lang="zh-CN" altLang="en-US"/>
          </a:p>
        </p:txBody>
      </p:sp>
      <p:sp>
        <p:nvSpPr>
          <p:cNvPr id="21" name="图片占位符 1">
            <a:extLst>
              <a:ext uri="{FF2B5EF4-FFF2-40B4-BE49-F238E27FC236}">
                <a16:creationId xmlns="" xmlns:a16="http://schemas.microsoft.com/office/drawing/2014/main" id="{4A4C8F80-DC9A-404A-A2D0-0A57261D6A47}"/>
              </a:ext>
            </a:extLst>
          </p:cNvPr>
          <p:cNvSpPr>
            <a:spLocks noGrp="1"/>
          </p:cNvSpPr>
          <p:nvPr>
            <p:ph type="pic" idx="14"/>
          </p:nvPr>
        </p:nvSpPr>
        <p:spPr>
          <a:xfrm>
            <a:off x="1313228" y="3691999"/>
            <a:ext cx="2940140" cy="1997538"/>
          </a:xfrm>
        </p:spPr>
        <p:txBody>
          <a:bodyPr/>
          <a:lstStyle/>
          <a:p>
            <a:endParaRPr lang="zh-CN" altLang="en-US"/>
          </a:p>
        </p:txBody>
      </p:sp>
      <p:sp>
        <p:nvSpPr>
          <p:cNvPr id="24" name="图片占位符 1">
            <a:extLst>
              <a:ext uri="{FF2B5EF4-FFF2-40B4-BE49-F238E27FC236}">
                <a16:creationId xmlns="" xmlns:a16="http://schemas.microsoft.com/office/drawing/2014/main" id="{33C077B7-35CD-4F40-99F4-F8614113F3E9}"/>
              </a:ext>
            </a:extLst>
          </p:cNvPr>
          <p:cNvSpPr>
            <a:spLocks noGrp="1"/>
          </p:cNvSpPr>
          <p:nvPr>
            <p:ph type="pic" idx="15"/>
          </p:nvPr>
        </p:nvSpPr>
        <p:spPr>
          <a:xfrm>
            <a:off x="6454945" y="1248993"/>
            <a:ext cx="2940140" cy="1997538"/>
          </a:xfrm>
        </p:spPr>
        <p:txBody>
          <a:bodyPr/>
          <a:lstStyle/>
          <a:p>
            <a:endParaRPr lang="zh-CN" altLang="en-US"/>
          </a:p>
        </p:txBody>
      </p:sp>
      <p:sp>
        <p:nvSpPr>
          <p:cNvPr id="25" name="图片占位符 1">
            <a:extLst>
              <a:ext uri="{FF2B5EF4-FFF2-40B4-BE49-F238E27FC236}">
                <a16:creationId xmlns="" xmlns:a16="http://schemas.microsoft.com/office/drawing/2014/main" id="{7C2BF282-FC78-4C1C-873B-6BC27181070D}"/>
              </a:ext>
            </a:extLst>
          </p:cNvPr>
          <p:cNvSpPr>
            <a:spLocks noGrp="1"/>
          </p:cNvSpPr>
          <p:nvPr>
            <p:ph type="pic" idx="16"/>
          </p:nvPr>
        </p:nvSpPr>
        <p:spPr>
          <a:xfrm>
            <a:off x="6454945" y="3691999"/>
            <a:ext cx="2940140" cy="1997538"/>
          </a:xfrm>
        </p:spPr>
        <p:txBody>
          <a:bodyPr/>
          <a:lstStyle/>
          <a:p>
            <a:endParaRPr lang="zh-CN" altLang="en-US"/>
          </a:p>
        </p:txBody>
      </p:sp>
      <p:sp>
        <p:nvSpPr>
          <p:cNvPr id="7" name="文本占位符 6">
            <a:extLst>
              <a:ext uri="{FF2B5EF4-FFF2-40B4-BE49-F238E27FC236}">
                <a16:creationId xmlns="" xmlns:a16="http://schemas.microsoft.com/office/drawing/2014/main" id="{F1650B47-6FB9-4483-90D7-7C052B15D63E}"/>
              </a:ext>
            </a:extLst>
          </p:cNvPr>
          <p:cNvSpPr>
            <a:spLocks noGrp="1"/>
          </p:cNvSpPr>
          <p:nvPr>
            <p:ph type="body" sz="quarter" idx="17" hasCustomPrompt="1"/>
          </p:nvPr>
        </p:nvSpPr>
        <p:spPr>
          <a:xfrm>
            <a:off x="4475162" y="1495425"/>
            <a:ext cx="1195421" cy="466059"/>
          </a:xfrm>
        </p:spPr>
        <p:txBody>
          <a:bodyPr wrap="square" lIns="0" rIns="0">
            <a:normAutofit/>
          </a:bodyPr>
          <a:lstStyle>
            <a:lvl1pPr marL="0" indent="0">
              <a:buNone/>
              <a:defRPr lang="zh-CN" altLang="en-US" sz="1800" b="1" smtClean="0">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30" name="文本占位符 6">
            <a:extLst>
              <a:ext uri="{FF2B5EF4-FFF2-40B4-BE49-F238E27FC236}">
                <a16:creationId xmlns="" xmlns:a16="http://schemas.microsoft.com/office/drawing/2014/main" id="{01EBA1EE-E96F-41C9-B9B8-AE8B0B8E5A71}"/>
              </a:ext>
            </a:extLst>
          </p:cNvPr>
          <p:cNvSpPr>
            <a:spLocks noGrp="1"/>
          </p:cNvSpPr>
          <p:nvPr>
            <p:ph type="body" sz="quarter" idx="18" hasCustomPrompt="1"/>
          </p:nvPr>
        </p:nvSpPr>
        <p:spPr>
          <a:xfrm>
            <a:off x="4475162" y="2155529"/>
            <a:ext cx="1452302" cy="916828"/>
          </a:xfrm>
        </p:spPr>
        <p:txBody>
          <a:bodyPr wrap="square" lIns="0" rIns="0">
            <a:normAutofit/>
          </a:bodyPr>
          <a:lstStyle>
            <a:lvl1pPr marL="0" indent="0">
              <a:buNone/>
              <a:defRPr lang="zh-CN" altLang="en-US" sz="1800" dirty="0">
                <a:latin typeface="+mn-ea"/>
              </a:defRPr>
            </a:lvl1pPr>
          </a:lstStyle>
          <a:p>
            <a:pPr marL="0" lvl="0" defTabSz="457200">
              <a:lnSpc>
                <a:spcPct val="125000"/>
              </a:lnSpc>
            </a:pPr>
            <a:r>
              <a:rPr lang="en-US" altLang="zh-CN" dirty="0"/>
              <a:t>Brief Introduction</a:t>
            </a:r>
            <a:endParaRPr lang="zh-CN" altLang="en-US" dirty="0"/>
          </a:p>
        </p:txBody>
      </p:sp>
      <p:sp>
        <p:nvSpPr>
          <p:cNvPr id="31" name="文本占位符 6">
            <a:extLst>
              <a:ext uri="{FF2B5EF4-FFF2-40B4-BE49-F238E27FC236}">
                <a16:creationId xmlns="" xmlns:a16="http://schemas.microsoft.com/office/drawing/2014/main" id="{81623B9E-1ADD-45A3-8E70-129869FE769B}"/>
              </a:ext>
            </a:extLst>
          </p:cNvPr>
          <p:cNvSpPr>
            <a:spLocks noGrp="1"/>
          </p:cNvSpPr>
          <p:nvPr>
            <p:ph type="body" sz="quarter" idx="19" hasCustomPrompt="1"/>
          </p:nvPr>
        </p:nvSpPr>
        <p:spPr>
          <a:xfrm>
            <a:off x="9617317" y="1495425"/>
            <a:ext cx="1195421" cy="466059"/>
          </a:xfrm>
        </p:spPr>
        <p:txBody>
          <a:bodyPr wrap="square" lIns="0" rIns="0">
            <a:normAutofit/>
          </a:bodyPr>
          <a:lstStyle>
            <a:lvl1pPr marL="0" indent="0">
              <a:buNone/>
              <a:defRPr lang="zh-CN" altLang="en-US" sz="1800" b="1" smtClean="0">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32" name="文本占位符 6">
            <a:extLst>
              <a:ext uri="{FF2B5EF4-FFF2-40B4-BE49-F238E27FC236}">
                <a16:creationId xmlns="" xmlns:a16="http://schemas.microsoft.com/office/drawing/2014/main" id="{6DF1AB7D-8FCE-426B-B279-89691EFAA5CB}"/>
              </a:ext>
            </a:extLst>
          </p:cNvPr>
          <p:cNvSpPr>
            <a:spLocks noGrp="1"/>
          </p:cNvSpPr>
          <p:nvPr>
            <p:ph type="body" sz="quarter" idx="20" hasCustomPrompt="1"/>
          </p:nvPr>
        </p:nvSpPr>
        <p:spPr>
          <a:xfrm>
            <a:off x="9617317" y="2155529"/>
            <a:ext cx="1452302" cy="916828"/>
          </a:xfrm>
        </p:spPr>
        <p:txBody>
          <a:bodyPr wrap="square" lIns="0" rIns="0">
            <a:normAutofit/>
          </a:bodyPr>
          <a:lstStyle>
            <a:lvl1pPr marL="0" indent="0">
              <a:buNone/>
              <a:defRPr lang="zh-CN" altLang="en-US" sz="1800" dirty="0">
                <a:latin typeface="+mn-ea"/>
              </a:defRPr>
            </a:lvl1pPr>
          </a:lstStyle>
          <a:p>
            <a:pPr marL="0" lvl="0" defTabSz="457200">
              <a:lnSpc>
                <a:spcPct val="125000"/>
              </a:lnSpc>
            </a:pPr>
            <a:r>
              <a:rPr lang="en-US" altLang="zh-CN" dirty="0"/>
              <a:t>Brief Introduction</a:t>
            </a:r>
            <a:endParaRPr lang="zh-CN" altLang="en-US" dirty="0"/>
          </a:p>
        </p:txBody>
      </p:sp>
      <p:sp>
        <p:nvSpPr>
          <p:cNvPr id="33" name="文本占位符 6">
            <a:extLst>
              <a:ext uri="{FF2B5EF4-FFF2-40B4-BE49-F238E27FC236}">
                <a16:creationId xmlns="" xmlns:a16="http://schemas.microsoft.com/office/drawing/2014/main" id="{C5E75D1B-6165-44E0-879B-A5221D761BD4}"/>
              </a:ext>
            </a:extLst>
          </p:cNvPr>
          <p:cNvSpPr>
            <a:spLocks noGrp="1"/>
          </p:cNvSpPr>
          <p:nvPr>
            <p:ph type="body" sz="quarter" idx="21" hasCustomPrompt="1"/>
          </p:nvPr>
        </p:nvSpPr>
        <p:spPr>
          <a:xfrm>
            <a:off x="4475162" y="3966810"/>
            <a:ext cx="1195421" cy="466059"/>
          </a:xfrm>
        </p:spPr>
        <p:txBody>
          <a:bodyPr wrap="square" lIns="0" rIns="0">
            <a:normAutofit/>
          </a:bodyPr>
          <a:lstStyle>
            <a:lvl1pPr marL="0" indent="0">
              <a:buNone/>
              <a:defRPr lang="zh-CN" altLang="en-US" sz="1800" b="1" smtClean="0">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34" name="文本占位符 6">
            <a:extLst>
              <a:ext uri="{FF2B5EF4-FFF2-40B4-BE49-F238E27FC236}">
                <a16:creationId xmlns="" xmlns:a16="http://schemas.microsoft.com/office/drawing/2014/main" id="{28BAD1C8-28EB-46FB-9F80-4CC8BD932B3B}"/>
              </a:ext>
            </a:extLst>
          </p:cNvPr>
          <p:cNvSpPr>
            <a:spLocks noGrp="1"/>
          </p:cNvSpPr>
          <p:nvPr>
            <p:ph type="body" sz="quarter" idx="22" hasCustomPrompt="1"/>
          </p:nvPr>
        </p:nvSpPr>
        <p:spPr>
          <a:xfrm>
            <a:off x="4475162" y="4626914"/>
            <a:ext cx="1452302" cy="916828"/>
          </a:xfrm>
        </p:spPr>
        <p:txBody>
          <a:bodyPr wrap="square" lIns="0" rIns="0">
            <a:normAutofit/>
          </a:bodyPr>
          <a:lstStyle>
            <a:lvl1pPr marL="0" indent="0">
              <a:buNone/>
              <a:defRPr lang="zh-CN" altLang="en-US" sz="1800" dirty="0">
                <a:latin typeface="+mn-ea"/>
              </a:defRPr>
            </a:lvl1pPr>
          </a:lstStyle>
          <a:p>
            <a:pPr marL="0" lvl="0" defTabSz="457200">
              <a:lnSpc>
                <a:spcPct val="125000"/>
              </a:lnSpc>
            </a:pPr>
            <a:r>
              <a:rPr lang="en-US" altLang="zh-CN" dirty="0"/>
              <a:t>Brief Introduction</a:t>
            </a:r>
            <a:endParaRPr lang="zh-CN" altLang="en-US" dirty="0"/>
          </a:p>
        </p:txBody>
      </p:sp>
      <p:sp>
        <p:nvSpPr>
          <p:cNvPr id="35" name="文本占位符 6">
            <a:extLst>
              <a:ext uri="{FF2B5EF4-FFF2-40B4-BE49-F238E27FC236}">
                <a16:creationId xmlns="" xmlns:a16="http://schemas.microsoft.com/office/drawing/2014/main" id="{161508B3-9088-4169-AD6C-AC304D50BCE9}"/>
              </a:ext>
            </a:extLst>
          </p:cNvPr>
          <p:cNvSpPr>
            <a:spLocks noGrp="1"/>
          </p:cNvSpPr>
          <p:nvPr>
            <p:ph type="body" sz="quarter" idx="23" hasCustomPrompt="1"/>
          </p:nvPr>
        </p:nvSpPr>
        <p:spPr>
          <a:xfrm>
            <a:off x="9617317" y="3966810"/>
            <a:ext cx="1195421" cy="466059"/>
          </a:xfrm>
        </p:spPr>
        <p:txBody>
          <a:bodyPr wrap="square" lIns="0" rIns="0">
            <a:normAutofit/>
          </a:bodyPr>
          <a:lstStyle>
            <a:lvl1pPr marL="0" indent="0">
              <a:buNone/>
              <a:defRPr lang="zh-CN" altLang="en-US" sz="1800" b="1" smtClean="0">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defTabSz="457200">
              <a:lnSpc>
                <a:spcPct val="125000"/>
              </a:lnSpc>
            </a:pPr>
            <a:r>
              <a:rPr lang="en-US" altLang="zh-CN" dirty="0"/>
              <a:t>Keyword</a:t>
            </a:r>
            <a:endParaRPr lang="zh-CN" altLang="en-US" dirty="0"/>
          </a:p>
        </p:txBody>
      </p:sp>
      <p:sp>
        <p:nvSpPr>
          <p:cNvPr id="36" name="文本占位符 6">
            <a:extLst>
              <a:ext uri="{FF2B5EF4-FFF2-40B4-BE49-F238E27FC236}">
                <a16:creationId xmlns="" xmlns:a16="http://schemas.microsoft.com/office/drawing/2014/main" id="{7F7947D1-E4A4-443C-AFE2-73608FA0C8F9}"/>
              </a:ext>
            </a:extLst>
          </p:cNvPr>
          <p:cNvSpPr>
            <a:spLocks noGrp="1"/>
          </p:cNvSpPr>
          <p:nvPr>
            <p:ph type="body" sz="quarter" idx="24" hasCustomPrompt="1"/>
          </p:nvPr>
        </p:nvSpPr>
        <p:spPr>
          <a:xfrm>
            <a:off x="9617317" y="4626914"/>
            <a:ext cx="1452302" cy="916828"/>
          </a:xfrm>
        </p:spPr>
        <p:txBody>
          <a:bodyPr wrap="square" lIns="0" rIns="0">
            <a:normAutofit/>
          </a:bodyPr>
          <a:lstStyle>
            <a:lvl1pPr marL="0" indent="0">
              <a:buNone/>
              <a:defRPr lang="zh-CN" altLang="en-US" sz="1800" dirty="0">
                <a:latin typeface="+mn-ea"/>
              </a:defRPr>
            </a:lvl1pPr>
          </a:lstStyle>
          <a:p>
            <a:pPr marL="0" lvl="0" defTabSz="457200">
              <a:lnSpc>
                <a:spcPct val="125000"/>
              </a:lnSpc>
            </a:pPr>
            <a:r>
              <a:rPr lang="en-US" altLang="zh-CN" dirty="0"/>
              <a:t>Brief Introduction</a:t>
            </a:r>
            <a:endParaRPr lang="zh-CN" altLang="en-US" dirty="0"/>
          </a:p>
        </p:txBody>
      </p:sp>
      <p:sp>
        <p:nvSpPr>
          <p:cNvPr id="37" name="文本框 36">
            <a:extLst>
              <a:ext uri="{FF2B5EF4-FFF2-40B4-BE49-F238E27FC236}">
                <a16:creationId xmlns="" xmlns:a16="http://schemas.microsoft.com/office/drawing/2014/main" id="{FF01D226-0613-4F7C-894D-26EAD55AA4EC}"/>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38" name="文本框 37">
            <a:extLst>
              <a:ext uri="{FF2B5EF4-FFF2-40B4-BE49-F238E27FC236}">
                <a16:creationId xmlns="" xmlns:a16="http://schemas.microsoft.com/office/drawing/2014/main" id="{D3CC11F6-2557-467A-BFCE-8870E3A66407}"/>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39" name="文本框 38">
            <a:extLst>
              <a:ext uri="{FF2B5EF4-FFF2-40B4-BE49-F238E27FC236}">
                <a16:creationId xmlns="" xmlns:a16="http://schemas.microsoft.com/office/drawing/2014/main" id="{053B9F13-B62F-4590-8609-89E65F63BBAA}"/>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40" name="文本框 39">
            <a:extLst>
              <a:ext uri="{FF2B5EF4-FFF2-40B4-BE49-F238E27FC236}">
                <a16:creationId xmlns="" xmlns:a16="http://schemas.microsoft.com/office/drawing/2014/main" id="{E36FC7FD-F4A1-4387-A94B-9386BF66C76B}"/>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41" name="文本框 40">
            <a:extLst>
              <a:ext uri="{FF2B5EF4-FFF2-40B4-BE49-F238E27FC236}">
                <a16:creationId xmlns="" xmlns:a16="http://schemas.microsoft.com/office/drawing/2014/main" id="{B9168CA3-A7C0-46AB-9B99-CD5876BDF55A}"/>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33291115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2" name="图片占位符 1">
            <a:extLst>
              <a:ext uri="{FF2B5EF4-FFF2-40B4-BE49-F238E27FC236}">
                <a16:creationId xmlns="" xmlns:a16="http://schemas.microsoft.com/office/drawing/2014/main" id="{741F8315-6E26-40F0-B49B-BBBBDFC11E50}"/>
              </a:ext>
            </a:extLst>
          </p:cNvPr>
          <p:cNvSpPr>
            <a:spLocks noGrp="1"/>
          </p:cNvSpPr>
          <p:nvPr>
            <p:ph type="pic" idx="13"/>
          </p:nvPr>
        </p:nvSpPr>
        <p:spPr>
          <a:xfrm>
            <a:off x="982662" y="2020443"/>
            <a:ext cx="3059460" cy="2039640"/>
          </a:xfrm>
        </p:spPr>
        <p:txBody>
          <a:bodyPr/>
          <a:lstStyle/>
          <a:p>
            <a:endParaRPr lang="zh-CN" altLang="en-US"/>
          </a:p>
        </p:txBody>
      </p:sp>
      <p:sp>
        <p:nvSpPr>
          <p:cNvPr id="3" name="图片占位符 2">
            <a:extLst>
              <a:ext uri="{FF2B5EF4-FFF2-40B4-BE49-F238E27FC236}">
                <a16:creationId xmlns="" xmlns:a16="http://schemas.microsoft.com/office/drawing/2014/main" id="{A2B4400A-5052-41CE-9B37-D4A3717924EB}"/>
              </a:ext>
            </a:extLst>
          </p:cNvPr>
          <p:cNvSpPr>
            <a:spLocks noGrp="1"/>
          </p:cNvSpPr>
          <p:nvPr>
            <p:ph type="pic" sz="quarter" idx="14"/>
          </p:nvPr>
        </p:nvSpPr>
        <p:spPr>
          <a:xfrm>
            <a:off x="4297034" y="1739673"/>
            <a:ext cx="3597932" cy="2398620"/>
          </a:xfrm>
          <a:prstGeom prst="rect">
            <a:avLst/>
          </a:prstGeom>
        </p:spPr>
        <p:txBody>
          <a:bodyPr/>
          <a:lstStyle/>
          <a:p>
            <a:endParaRPr lang="zh-CN" altLang="en-US"/>
          </a:p>
        </p:txBody>
      </p:sp>
      <p:sp>
        <p:nvSpPr>
          <p:cNvPr id="4" name="图片占位符 3">
            <a:extLst>
              <a:ext uri="{FF2B5EF4-FFF2-40B4-BE49-F238E27FC236}">
                <a16:creationId xmlns="" xmlns:a16="http://schemas.microsoft.com/office/drawing/2014/main" id="{0A809388-BE92-4194-A489-965179F13FBE}"/>
              </a:ext>
            </a:extLst>
          </p:cNvPr>
          <p:cNvSpPr>
            <a:spLocks noGrp="1"/>
          </p:cNvSpPr>
          <p:nvPr>
            <p:ph type="pic" sz="quarter" idx="15"/>
          </p:nvPr>
        </p:nvSpPr>
        <p:spPr>
          <a:xfrm>
            <a:off x="8149878" y="2016143"/>
            <a:ext cx="3059460" cy="2039640"/>
          </a:xfrm>
          <a:prstGeom prst="rect">
            <a:avLst/>
          </a:prstGeom>
        </p:spPr>
        <p:txBody>
          <a:bodyPr/>
          <a:lstStyle/>
          <a:p>
            <a:endParaRPr lang="zh-CN" altLang="en-US"/>
          </a:p>
        </p:txBody>
      </p:sp>
      <p:sp>
        <p:nvSpPr>
          <p:cNvPr id="15" name="文本框 14">
            <a:extLst>
              <a:ext uri="{FF2B5EF4-FFF2-40B4-BE49-F238E27FC236}">
                <a16:creationId xmlns="" xmlns:a16="http://schemas.microsoft.com/office/drawing/2014/main" id="{06CD869E-43E8-44A0-B08D-312AD8AD4718}"/>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6" name="文本框 15">
            <a:extLst>
              <a:ext uri="{FF2B5EF4-FFF2-40B4-BE49-F238E27FC236}">
                <a16:creationId xmlns="" xmlns:a16="http://schemas.microsoft.com/office/drawing/2014/main" id="{DD69651C-4383-47B2-AF75-C519A26DF41A}"/>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17" name="文本框 16">
            <a:extLst>
              <a:ext uri="{FF2B5EF4-FFF2-40B4-BE49-F238E27FC236}">
                <a16:creationId xmlns="" xmlns:a16="http://schemas.microsoft.com/office/drawing/2014/main" id="{691C8004-3B1C-4D49-BEB8-E4F796D275D5}"/>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18" name="文本框 17">
            <a:extLst>
              <a:ext uri="{FF2B5EF4-FFF2-40B4-BE49-F238E27FC236}">
                <a16:creationId xmlns="" xmlns:a16="http://schemas.microsoft.com/office/drawing/2014/main" id="{8E4825CB-3331-4AD3-91BC-0A0483012EEF}"/>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19" name="文本框 18">
            <a:extLst>
              <a:ext uri="{FF2B5EF4-FFF2-40B4-BE49-F238E27FC236}">
                <a16:creationId xmlns="" xmlns:a16="http://schemas.microsoft.com/office/drawing/2014/main" id="{2511F37C-F92B-47EA-B750-2F179C1248B0}"/>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30336930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4" name="矩形 13">
            <a:extLst>
              <a:ext uri="{FF2B5EF4-FFF2-40B4-BE49-F238E27FC236}">
                <a16:creationId xmlns="" xmlns:a16="http://schemas.microsoft.com/office/drawing/2014/main" id="{03F4BB4F-FC71-4D89-8D76-3A41A4BED1F8}"/>
              </a:ext>
            </a:extLst>
          </p:cNvPr>
          <p:cNvSpPr/>
          <p:nvPr userDrawn="1"/>
        </p:nvSpPr>
        <p:spPr>
          <a:xfrm>
            <a:off x="6499712" y="2020742"/>
            <a:ext cx="2927278" cy="3296630"/>
          </a:xfrm>
          <a:prstGeom prst="rect">
            <a:avLst/>
          </a:prstGeom>
          <a:solidFill>
            <a:schemeClr val="bg1">
              <a:alpha val="70000"/>
            </a:schemeClr>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F3366DCF-5BC1-4CEE-B2E6-37B9896A3160}"/>
              </a:ext>
            </a:extLst>
          </p:cNvPr>
          <p:cNvSpPr/>
          <p:nvPr userDrawn="1"/>
        </p:nvSpPr>
        <p:spPr>
          <a:xfrm>
            <a:off x="2705814" y="2020742"/>
            <a:ext cx="2927278" cy="3296630"/>
          </a:xfrm>
          <a:prstGeom prst="rect">
            <a:avLst/>
          </a:prstGeom>
          <a:solidFill>
            <a:schemeClr val="bg1">
              <a:alpha val="70000"/>
            </a:schemeClr>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2766F8AC-240D-464D-8807-47AF2D948059}"/>
              </a:ext>
            </a:extLst>
          </p:cNvPr>
          <p:cNvSpPr/>
          <p:nvPr userDrawn="1"/>
        </p:nvSpPr>
        <p:spPr>
          <a:xfrm>
            <a:off x="6587236" y="1950855"/>
            <a:ext cx="2927276" cy="3296630"/>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EF3F0450-2882-49C6-BF45-AFB473311127}"/>
              </a:ext>
            </a:extLst>
          </p:cNvPr>
          <p:cNvSpPr/>
          <p:nvPr userDrawn="1"/>
        </p:nvSpPr>
        <p:spPr>
          <a:xfrm>
            <a:off x="2606175" y="1949828"/>
            <a:ext cx="2927278" cy="3296630"/>
          </a:xfrm>
          <a:prstGeom prst="rect">
            <a:avLst/>
          </a:prstGeom>
          <a:solidFill>
            <a:schemeClr val="bg1">
              <a:alpha val="93000"/>
            </a:schemeClr>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片占位符 4">
            <a:extLst>
              <a:ext uri="{FF2B5EF4-FFF2-40B4-BE49-F238E27FC236}">
                <a16:creationId xmlns="" xmlns:a16="http://schemas.microsoft.com/office/drawing/2014/main" id="{45F4381B-7032-440B-81A9-F65DAE12AB3B}"/>
              </a:ext>
            </a:extLst>
          </p:cNvPr>
          <p:cNvSpPr>
            <a:spLocks noGrp="1"/>
          </p:cNvSpPr>
          <p:nvPr>
            <p:ph type="pic" sz="quarter" idx="13"/>
          </p:nvPr>
        </p:nvSpPr>
        <p:spPr>
          <a:xfrm>
            <a:off x="2474913" y="1839913"/>
            <a:ext cx="2946400" cy="3313112"/>
          </a:xfrm>
        </p:spPr>
        <p:txBody>
          <a:bodyPr/>
          <a:lstStyle/>
          <a:p>
            <a:endParaRPr lang="zh-CN" altLang="en-US"/>
          </a:p>
        </p:txBody>
      </p:sp>
      <p:sp>
        <p:nvSpPr>
          <p:cNvPr id="23" name="图片占位符 4">
            <a:extLst>
              <a:ext uri="{FF2B5EF4-FFF2-40B4-BE49-F238E27FC236}">
                <a16:creationId xmlns="" xmlns:a16="http://schemas.microsoft.com/office/drawing/2014/main" id="{0406A871-66D6-4261-B082-9F4ED228DFD0}"/>
              </a:ext>
            </a:extLst>
          </p:cNvPr>
          <p:cNvSpPr>
            <a:spLocks noGrp="1"/>
          </p:cNvSpPr>
          <p:nvPr>
            <p:ph type="pic" sz="quarter" idx="14"/>
          </p:nvPr>
        </p:nvSpPr>
        <p:spPr>
          <a:xfrm>
            <a:off x="6690796" y="1839913"/>
            <a:ext cx="2946400" cy="3313112"/>
          </a:xfrm>
        </p:spPr>
        <p:txBody>
          <a:bodyPr/>
          <a:lstStyle/>
          <a:p>
            <a:endParaRPr lang="zh-CN" altLang="en-US" dirty="0"/>
          </a:p>
        </p:txBody>
      </p:sp>
      <p:sp>
        <p:nvSpPr>
          <p:cNvPr id="24" name="文本框 23">
            <a:extLst>
              <a:ext uri="{FF2B5EF4-FFF2-40B4-BE49-F238E27FC236}">
                <a16:creationId xmlns="" xmlns:a16="http://schemas.microsoft.com/office/drawing/2014/main" id="{CF6C9A98-BB0E-4AD4-A33E-EAC96514CDDE}"/>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25" name="文本框 24">
            <a:extLst>
              <a:ext uri="{FF2B5EF4-FFF2-40B4-BE49-F238E27FC236}">
                <a16:creationId xmlns="" xmlns:a16="http://schemas.microsoft.com/office/drawing/2014/main" id="{D3886361-D9D5-4AE1-ACA0-57CC209D3AB2}"/>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26" name="文本框 25">
            <a:extLst>
              <a:ext uri="{FF2B5EF4-FFF2-40B4-BE49-F238E27FC236}">
                <a16:creationId xmlns="" xmlns:a16="http://schemas.microsoft.com/office/drawing/2014/main" id="{69B7CA31-0E10-48F2-AE95-4F38E4EB2ED1}"/>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27" name="文本框 26">
            <a:extLst>
              <a:ext uri="{FF2B5EF4-FFF2-40B4-BE49-F238E27FC236}">
                <a16:creationId xmlns="" xmlns:a16="http://schemas.microsoft.com/office/drawing/2014/main" id="{BA108B63-DEAF-4805-AAF0-720B05A51BDA}"/>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28" name="文本框 27">
            <a:extLst>
              <a:ext uri="{FF2B5EF4-FFF2-40B4-BE49-F238E27FC236}">
                <a16:creationId xmlns="" xmlns:a16="http://schemas.microsoft.com/office/drawing/2014/main" id="{288E5FDE-7293-481C-A126-9C76C253214D}"/>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351722494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第三节">
    <p:spTree>
      <p:nvGrpSpPr>
        <p:cNvPr id="1" name=""/>
        <p:cNvGrpSpPr/>
        <p:nvPr/>
      </p:nvGrpSpPr>
      <p:grpSpPr>
        <a:xfrm>
          <a:off x="0" y="0"/>
          <a:ext cx="0" cy="0"/>
          <a:chOff x="0" y="0"/>
          <a:chExt cx="0" cy="0"/>
        </a:xfrm>
      </p:grpSpPr>
      <p:sp>
        <p:nvSpPr>
          <p:cNvPr id="111" name="Date Placeholder 2">
            <a:extLst>
              <a:ext uri="{FF2B5EF4-FFF2-40B4-BE49-F238E27FC236}">
                <a16:creationId xmlns="" xmlns:a16="http://schemas.microsoft.com/office/drawing/2014/main" id="{AEC1E71E-FBD1-4F5C-98A0-E3F0ADF9F2A9}"/>
              </a:ext>
            </a:extLst>
          </p:cNvPr>
          <p:cNvSpPr>
            <a:spLocks noGrp="1"/>
          </p:cNvSpPr>
          <p:nvPr>
            <p:ph type="dt" sz="half" idx="10"/>
          </p:nvPr>
        </p:nvSpPr>
        <p:spPr>
          <a:xfrm>
            <a:off x="10068577"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409AE2A0-0B0B-4F5B-BA31-9951561B8216}" type="datetime1">
              <a:rPr lang="en-US" altLang="zh-CN" smtClean="0"/>
              <a:t>5/28/2019</a:t>
            </a:fld>
            <a:endParaRPr lang="en-US" dirty="0"/>
          </a:p>
        </p:txBody>
      </p:sp>
      <p:sp>
        <p:nvSpPr>
          <p:cNvPr id="112" name="Slide Number Placeholder 4">
            <a:extLst>
              <a:ext uri="{FF2B5EF4-FFF2-40B4-BE49-F238E27FC236}">
                <a16:creationId xmlns="" xmlns:a16="http://schemas.microsoft.com/office/drawing/2014/main" id="{66641461-5377-4E9A-BC82-403426AA560A}"/>
              </a:ext>
            </a:extLst>
          </p:cNvPr>
          <p:cNvSpPr>
            <a:spLocks noGrp="1"/>
          </p:cNvSpPr>
          <p:nvPr>
            <p:ph type="sldNum" sz="quarter" idx="12"/>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cxnSp>
        <p:nvCxnSpPr>
          <p:cNvPr id="50" name="直接连接符 49">
            <a:extLst>
              <a:ext uri="{FF2B5EF4-FFF2-40B4-BE49-F238E27FC236}">
                <a16:creationId xmlns="" xmlns:a16="http://schemas.microsoft.com/office/drawing/2014/main" id="{CAA9FE78-4CC6-4639-91D3-C2035C6C44E9}"/>
              </a:ext>
            </a:extLst>
          </p:cNvPr>
          <p:cNvCxnSpPr>
            <a:cxnSpLocks/>
          </p:cNvCxnSpPr>
          <p:nvPr userDrawn="1"/>
        </p:nvCxnSpPr>
        <p:spPr>
          <a:xfrm>
            <a:off x="-110067" y="749300"/>
            <a:ext cx="12748704"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692FDB45-41CA-4F39-AEDC-0E0421E7DD6F}"/>
              </a:ext>
            </a:extLst>
          </p:cNvPr>
          <p:cNvCxnSpPr>
            <a:cxnSpLocks/>
          </p:cNvCxnSpPr>
          <p:nvPr userDrawn="1"/>
        </p:nvCxnSpPr>
        <p:spPr>
          <a:xfrm>
            <a:off x="-301783" y="6435725"/>
            <a:ext cx="12686923"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 xmlns:a16="http://schemas.microsoft.com/office/drawing/2014/main" id="{18376522-50FA-4A25-95A9-032182F0F38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14" name="矩形 13">
            <a:extLst>
              <a:ext uri="{FF2B5EF4-FFF2-40B4-BE49-F238E27FC236}">
                <a16:creationId xmlns="" xmlns:a16="http://schemas.microsoft.com/office/drawing/2014/main" id="{3A4D43B2-23F9-41F3-9EDE-2E9242F2B47A}"/>
              </a:ext>
            </a:extLst>
          </p:cNvPr>
          <p:cNvSpPr/>
          <p:nvPr userDrawn="1"/>
        </p:nvSpPr>
        <p:spPr>
          <a:xfrm>
            <a:off x="5547193" y="2064239"/>
            <a:ext cx="5772150" cy="3590925"/>
          </a:xfrm>
          <a:prstGeom prst="rect">
            <a:avLst/>
          </a:prstGeom>
          <a:solidFill>
            <a:schemeClr val="bg1"/>
          </a:solidFill>
          <a:ln>
            <a:solidFill>
              <a:schemeClr val="accent1"/>
            </a:solidFill>
          </a:ln>
          <a:effectLst>
            <a:outerShdw blurRad="177800" sx="102000" sy="102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 xmlns:a16="http://schemas.microsoft.com/office/drawing/2014/main" id="{E2BB5461-DA57-4BAC-ACCF-9F5C8D8ADEEB}"/>
              </a:ext>
            </a:extLst>
          </p:cNvPr>
          <p:cNvSpPr>
            <a:spLocks noGrp="1"/>
          </p:cNvSpPr>
          <p:nvPr>
            <p:ph type="pic" sz="quarter" idx="13"/>
          </p:nvPr>
        </p:nvSpPr>
        <p:spPr>
          <a:xfrm>
            <a:off x="5464334" y="1968500"/>
            <a:ext cx="5811679" cy="3590925"/>
          </a:xfrm>
        </p:spPr>
        <p:txBody>
          <a:bodyPr/>
          <a:lstStyle/>
          <a:p>
            <a:endParaRPr lang="zh-CN" altLang="en-US"/>
          </a:p>
        </p:txBody>
      </p:sp>
      <p:sp>
        <p:nvSpPr>
          <p:cNvPr id="18" name="文本框 17">
            <a:extLst>
              <a:ext uri="{FF2B5EF4-FFF2-40B4-BE49-F238E27FC236}">
                <a16:creationId xmlns="" xmlns:a16="http://schemas.microsoft.com/office/drawing/2014/main" id="{256D73C1-5869-453B-A0D1-9AED94EA7B90}"/>
              </a:ext>
            </a:extLst>
          </p:cNvPr>
          <p:cNvSpPr txBox="1"/>
          <p:nvPr userDrawn="1"/>
        </p:nvSpPr>
        <p:spPr>
          <a:xfrm>
            <a:off x="228632"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a:t>各类介绍</a:t>
            </a:r>
            <a:endParaRPr lang="zh-CN" altLang="en-US" dirty="0"/>
          </a:p>
        </p:txBody>
      </p:sp>
      <p:sp>
        <p:nvSpPr>
          <p:cNvPr id="19" name="文本框 18">
            <a:extLst>
              <a:ext uri="{FF2B5EF4-FFF2-40B4-BE49-F238E27FC236}">
                <a16:creationId xmlns="" xmlns:a16="http://schemas.microsoft.com/office/drawing/2014/main" id="{86DA2689-BC5C-4792-9D60-290E575700AB}"/>
              </a:ext>
            </a:extLst>
          </p:cNvPr>
          <p:cNvSpPr txBox="1"/>
          <p:nvPr userDrawn="1"/>
        </p:nvSpPr>
        <p:spPr>
          <a:xfrm>
            <a:off x="2078734" y="422274"/>
            <a:ext cx="1773408" cy="369332"/>
          </a:xfrm>
          <a:prstGeom prst="rect">
            <a:avLst/>
          </a:prstGeom>
          <a:noFill/>
        </p:spPr>
        <p:txBody>
          <a:bodyPr wrap="square" rtlCol="0" anchor="b" anchorCtr="0">
            <a:normAutofit/>
          </a:bodyPr>
          <a:lstStyle>
            <a:defPPr>
              <a:defRPr lang="en-US"/>
            </a:defPPr>
            <a:lvl1pPr lvl="0">
              <a:defRPr>
                <a:solidFill>
                  <a:schemeClr val="tx1">
                    <a:lumMod val="50000"/>
                    <a:lumOff val="50000"/>
                  </a:schemeClr>
                </a:solidFill>
              </a:defRPr>
            </a:lvl1pPr>
          </a:lstStyle>
          <a:p>
            <a:pPr lvl="0"/>
            <a:r>
              <a:rPr lang="zh-CN" altLang="en-US" dirty="0"/>
              <a:t>概念出示</a:t>
            </a:r>
          </a:p>
        </p:txBody>
      </p:sp>
      <p:sp>
        <p:nvSpPr>
          <p:cNvPr id="20" name="文本框 19">
            <a:extLst>
              <a:ext uri="{FF2B5EF4-FFF2-40B4-BE49-F238E27FC236}">
                <a16:creationId xmlns="" xmlns:a16="http://schemas.microsoft.com/office/drawing/2014/main" id="{A8201878-3310-4B34-BA4C-5C90E461D146}"/>
              </a:ext>
            </a:extLst>
          </p:cNvPr>
          <p:cNvSpPr txBox="1"/>
          <p:nvPr userDrawn="1"/>
        </p:nvSpPr>
        <p:spPr>
          <a:xfrm>
            <a:off x="3928836" y="422274"/>
            <a:ext cx="1773408" cy="369332"/>
          </a:xfrm>
          <a:prstGeom prst="rect">
            <a:avLst/>
          </a:prstGeom>
          <a:noFill/>
        </p:spPr>
        <p:txBody>
          <a:bodyPr wrap="square" rtlCol="0" anchor="b" anchorCtr="0">
            <a:normAutofit/>
          </a:bodyPr>
          <a:lstStyle>
            <a:defPPr>
              <a:defRPr lang="en-US"/>
            </a:defPPr>
            <a:lvl1pPr lvl="0">
              <a:defRPr b="0">
                <a:latin typeface="+mj-ea"/>
                <a:ea typeface="+mj-ea"/>
              </a:defRPr>
            </a:lvl1pPr>
          </a:lstStyle>
          <a:p>
            <a:pPr lvl="0"/>
            <a:r>
              <a:rPr lang="zh-CN" altLang="en-US" dirty="0"/>
              <a:t>多图排版</a:t>
            </a:r>
          </a:p>
        </p:txBody>
      </p:sp>
      <p:sp>
        <p:nvSpPr>
          <p:cNvPr id="21" name="文本框 20">
            <a:extLst>
              <a:ext uri="{FF2B5EF4-FFF2-40B4-BE49-F238E27FC236}">
                <a16:creationId xmlns="" xmlns:a16="http://schemas.microsoft.com/office/drawing/2014/main" id="{C52F904E-A407-4CBF-8AB4-B2D5687AA6C7}"/>
              </a:ext>
            </a:extLst>
          </p:cNvPr>
          <p:cNvSpPr txBox="1"/>
          <p:nvPr userDrawn="1"/>
        </p:nvSpPr>
        <p:spPr>
          <a:xfrm>
            <a:off x="5778938" y="422274"/>
            <a:ext cx="1779675"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dirty="0"/>
              <a:t>关系图表</a:t>
            </a:r>
          </a:p>
        </p:txBody>
      </p:sp>
      <p:sp>
        <p:nvSpPr>
          <p:cNvPr id="22" name="文本框 21">
            <a:extLst>
              <a:ext uri="{FF2B5EF4-FFF2-40B4-BE49-F238E27FC236}">
                <a16:creationId xmlns="" xmlns:a16="http://schemas.microsoft.com/office/drawing/2014/main" id="{35F6097D-EA9F-4960-A1DA-34C94B765559}"/>
              </a:ext>
            </a:extLst>
          </p:cNvPr>
          <p:cNvSpPr txBox="1"/>
          <p:nvPr userDrawn="1"/>
        </p:nvSpPr>
        <p:spPr>
          <a:xfrm>
            <a:off x="7635305" y="422274"/>
            <a:ext cx="1774361" cy="369332"/>
          </a:xfrm>
          <a:prstGeom prst="rect">
            <a:avLst/>
          </a:prstGeom>
          <a:noFill/>
        </p:spPr>
        <p:txBody>
          <a:bodyPr wrap="square" rtlCol="0" anchor="b" anchorCtr="0">
            <a:normAutofit/>
          </a:bodyPr>
          <a:lstStyle>
            <a:defPPr>
              <a:defRPr lang="en-US"/>
            </a:defPPr>
            <a:lvl1pPr>
              <a:defRPr>
                <a:solidFill>
                  <a:schemeClr val="tx1">
                    <a:lumMod val="50000"/>
                    <a:lumOff val="50000"/>
                  </a:schemeClr>
                </a:solidFill>
              </a:defRPr>
            </a:lvl1pPr>
          </a:lstStyle>
          <a:p>
            <a:pPr lvl="0"/>
            <a:r>
              <a:rPr lang="zh-CN" altLang="en-US" sz="1800"/>
              <a:t>附录</a:t>
            </a:r>
            <a:endParaRPr lang="zh-CN" altLang="en-US" sz="1800" dirty="0"/>
          </a:p>
        </p:txBody>
      </p:sp>
    </p:spTree>
    <p:extLst>
      <p:ext uri="{BB962C8B-B14F-4D97-AF65-F5344CB8AC3E}">
        <p14:creationId xmlns:p14="http://schemas.microsoft.com/office/powerpoint/2010/main" val="41745842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71137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4572130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2319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节标题">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6" name="矩形 5">
            <a:extLst>
              <a:ext uri="{FF2B5EF4-FFF2-40B4-BE49-F238E27FC236}">
                <a16:creationId xmlns="" xmlns:a16="http://schemas.microsoft.com/office/drawing/2014/main" id="{6866341D-662F-4799-8071-0A6C63399658}"/>
              </a:ext>
            </a:extLst>
          </p:cNvPr>
          <p:cNvSpPr/>
          <p:nvPr userDrawn="1"/>
        </p:nvSpPr>
        <p:spPr>
          <a:xfrm>
            <a:off x="716036" y="423565"/>
            <a:ext cx="10759925" cy="3931930"/>
          </a:xfrm>
          <a:prstGeom prst="rect">
            <a:avLst/>
          </a:prstGeom>
          <a:solidFill>
            <a:schemeClr val="bg1">
              <a:alpha val="46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 xmlns:a16="http://schemas.microsoft.com/office/drawing/2014/main" id="{9ED03F3E-3BE5-4195-9429-CA0E43029659}"/>
              </a:ext>
            </a:extLst>
          </p:cNvPr>
          <p:cNvGrpSpPr/>
          <p:nvPr userDrawn="1"/>
        </p:nvGrpSpPr>
        <p:grpSpPr>
          <a:xfrm>
            <a:off x="5569672" y="6214991"/>
            <a:ext cx="1052654" cy="108000"/>
            <a:chOff x="10467218" y="6126091"/>
            <a:chExt cx="1052654" cy="108000"/>
          </a:xfrm>
        </p:grpSpPr>
        <p:sp>
          <p:nvSpPr>
            <p:cNvPr id="21" name="椭圆 20">
              <a:extLst>
                <a:ext uri="{FF2B5EF4-FFF2-40B4-BE49-F238E27FC236}">
                  <a16:creationId xmlns="" xmlns:a16="http://schemas.microsoft.com/office/drawing/2014/main" id="{120C253C-C9DA-4D84-84EB-CA3BAC9F9410}"/>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a:extLst>
                <a:ext uri="{FF2B5EF4-FFF2-40B4-BE49-F238E27FC236}">
                  <a16:creationId xmlns="" xmlns:a16="http://schemas.microsoft.com/office/drawing/2014/main" id="{017AAA02-E0E6-4FE1-A1E0-C85AC460537A}"/>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A1792EB9-AA1D-413E-B19B-781E973CD42C}"/>
                </a:ext>
              </a:extLst>
            </p:cNvPr>
            <p:cNvSpPr/>
            <p:nvPr/>
          </p:nvSpPr>
          <p:spPr>
            <a:xfrm>
              <a:off x="10939545"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 xmlns:a16="http://schemas.microsoft.com/office/drawing/2014/main" id="{94840231-314A-4C18-9BC8-692118F992F7}"/>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 xmlns:a16="http://schemas.microsoft.com/office/drawing/2014/main" id="{E5230254-5289-456C-8485-B5B858809E8B}"/>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6" name="图片占位符 4">
            <a:extLst>
              <a:ext uri="{FF2B5EF4-FFF2-40B4-BE49-F238E27FC236}">
                <a16:creationId xmlns="" xmlns:a16="http://schemas.microsoft.com/office/drawing/2014/main" id="{93AF80C0-FBA3-421E-92D3-3242AC2D274C}"/>
              </a:ext>
            </a:extLst>
          </p:cNvPr>
          <p:cNvSpPr>
            <a:spLocks noGrp="1"/>
          </p:cNvSpPr>
          <p:nvPr>
            <p:ph type="pic" sz="quarter" idx="12"/>
          </p:nvPr>
        </p:nvSpPr>
        <p:spPr>
          <a:xfrm>
            <a:off x="304800" y="179647"/>
            <a:ext cx="11582400"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17" name="文本占位符 16">
            <a:extLst>
              <a:ext uri="{FF2B5EF4-FFF2-40B4-BE49-F238E27FC236}">
                <a16:creationId xmlns="" xmlns:a16="http://schemas.microsoft.com/office/drawing/2014/main" id="{B0ABE641-0D01-425F-863C-8DEFADA56BF9}"/>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03</a:t>
            </a:r>
            <a:endParaRPr lang="zh-CN" altLang="en-US" dirty="0"/>
          </a:p>
        </p:txBody>
      </p:sp>
    </p:spTree>
    <p:extLst>
      <p:ext uri="{BB962C8B-B14F-4D97-AF65-F5344CB8AC3E}">
        <p14:creationId xmlns:p14="http://schemas.microsoft.com/office/powerpoint/2010/main" val="2576080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节标题">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6866341D-662F-4799-8071-0A6C63399658}"/>
              </a:ext>
            </a:extLst>
          </p:cNvPr>
          <p:cNvSpPr/>
          <p:nvPr userDrawn="1"/>
        </p:nvSpPr>
        <p:spPr>
          <a:xfrm>
            <a:off x="716036" y="413733"/>
            <a:ext cx="10759925" cy="39319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solidFill>
            <a:schemeClr val="bg1">
              <a:alpha val="37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 xmlns:a16="http://schemas.microsoft.com/office/drawing/2014/main" id="{13D1C2E3-D05E-453B-A3DC-2C527AA16230}"/>
              </a:ext>
            </a:extLst>
          </p:cNvPr>
          <p:cNvGrpSpPr/>
          <p:nvPr userDrawn="1"/>
        </p:nvGrpSpPr>
        <p:grpSpPr>
          <a:xfrm>
            <a:off x="5569673" y="6214991"/>
            <a:ext cx="1052654" cy="108000"/>
            <a:chOff x="10467218" y="6126091"/>
            <a:chExt cx="1052654" cy="108000"/>
          </a:xfrm>
        </p:grpSpPr>
        <p:sp>
          <p:nvSpPr>
            <p:cNvPr id="21" name="椭圆 20">
              <a:extLst>
                <a:ext uri="{FF2B5EF4-FFF2-40B4-BE49-F238E27FC236}">
                  <a16:creationId xmlns="" xmlns:a16="http://schemas.microsoft.com/office/drawing/2014/main" id="{3D6A4E2C-9B38-4075-91FF-B8B7339AE4DF}"/>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a:extLst>
                <a:ext uri="{FF2B5EF4-FFF2-40B4-BE49-F238E27FC236}">
                  <a16:creationId xmlns="" xmlns:a16="http://schemas.microsoft.com/office/drawing/2014/main" id="{CFEFF673-5D9C-4FEA-98FC-4FDBEADD4934}"/>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5321AF56-2CD8-40EC-99EC-9BF587000F42}"/>
                </a:ext>
              </a:extLst>
            </p:cNvPr>
            <p:cNvSpPr/>
            <p:nvPr/>
          </p:nvSpPr>
          <p:spPr>
            <a:xfrm>
              <a:off x="10939545" y="6126091"/>
              <a:ext cx="108000" cy="108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 xmlns:a16="http://schemas.microsoft.com/office/drawing/2014/main" id="{5FEC3E21-1059-4423-B117-9F7722E58D90}"/>
                </a:ext>
              </a:extLst>
            </p:cNvPr>
            <p:cNvSpPr/>
            <p:nvPr/>
          </p:nvSpPr>
          <p:spPr>
            <a:xfrm>
              <a:off x="1117570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 xmlns:a16="http://schemas.microsoft.com/office/drawing/2014/main" id="{F18B8DBE-CA9A-4315-A28F-E035F9D3D71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6" name="图片占位符 4">
            <a:extLst>
              <a:ext uri="{FF2B5EF4-FFF2-40B4-BE49-F238E27FC236}">
                <a16:creationId xmlns="" xmlns:a16="http://schemas.microsoft.com/office/drawing/2014/main" id="{55FCA163-1654-4A9F-B616-5F5A4F40ADCB}"/>
              </a:ext>
            </a:extLst>
          </p:cNvPr>
          <p:cNvSpPr>
            <a:spLocks noGrp="1"/>
          </p:cNvSpPr>
          <p:nvPr>
            <p:ph type="pic" sz="quarter" idx="12"/>
          </p:nvPr>
        </p:nvSpPr>
        <p:spPr>
          <a:xfrm>
            <a:off x="284555" y="179279"/>
            <a:ext cx="11622891"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17" name="文本占位符 16">
            <a:extLst>
              <a:ext uri="{FF2B5EF4-FFF2-40B4-BE49-F238E27FC236}">
                <a16:creationId xmlns="" xmlns:a16="http://schemas.microsoft.com/office/drawing/2014/main" id="{4FD6F272-B6F3-4E53-BB1A-52FDD7EE1605}"/>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04</a:t>
            </a:r>
            <a:endParaRPr lang="zh-CN" altLang="en-US" dirty="0"/>
          </a:p>
        </p:txBody>
      </p:sp>
    </p:spTree>
    <p:extLst>
      <p:ext uri="{BB962C8B-B14F-4D97-AF65-F5344CB8AC3E}">
        <p14:creationId xmlns:p14="http://schemas.microsoft.com/office/powerpoint/2010/main" val="4284733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节标题">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6866341D-662F-4799-8071-0A6C63399658}"/>
              </a:ext>
            </a:extLst>
          </p:cNvPr>
          <p:cNvSpPr/>
          <p:nvPr userDrawn="1"/>
        </p:nvSpPr>
        <p:spPr>
          <a:xfrm>
            <a:off x="716036" y="413733"/>
            <a:ext cx="10759925" cy="39319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7" name="矩形 6">
            <a:extLst>
              <a:ext uri="{FF2B5EF4-FFF2-40B4-BE49-F238E27FC236}">
                <a16:creationId xmlns="" xmlns:a16="http://schemas.microsoft.com/office/drawing/2014/main" id="{F4A55C4F-3ED1-4302-B6D0-7BCC469F7880}"/>
              </a:ext>
            </a:extLst>
          </p:cNvPr>
          <p:cNvSpPr/>
          <p:nvPr userDrawn="1"/>
        </p:nvSpPr>
        <p:spPr>
          <a:xfrm>
            <a:off x="716036" y="426690"/>
            <a:ext cx="10759925" cy="3931930"/>
          </a:xfrm>
          <a:prstGeom prst="rect">
            <a:avLst/>
          </a:prstGeom>
          <a:solidFill>
            <a:schemeClr val="bg1">
              <a:alpha val="3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8" name="矩形 7">
            <a:extLst>
              <a:ext uri="{FF2B5EF4-FFF2-40B4-BE49-F238E27FC236}">
                <a16:creationId xmlns="" xmlns:a16="http://schemas.microsoft.com/office/drawing/2014/main" id="{E3C122DE-82C4-4EE3-B88D-89ACED43EC13}"/>
              </a:ext>
            </a:extLst>
          </p:cNvPr>
          <p:cNvSpPr/>
          <p:nvPr userDrawn="1"/>
        </p:nvSpPr>
        <p:spPr>
          <a:xfrm>
            <a:off x="445103" y="305120"/>
            <a:ext cx="11301792" cy="393193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9" name="矩形 8">
            <a:extLst>
              <a:ext uri="{FF2B5EF4-FFF2-40B4-BE49-F238E27FC236}">
                <a16:creationId xmlns="" xmlns:a16="http://schemas.microsoft.com/office/drawing/2014/main" id="{A9946C8D-66CF-40CE-9567-72B6610AABD8}"/>
              </a:ext>
            </a:extLst>
          </p:cNvPr>
          <p:cNvSpPr/>
          <p:nvPr userDrawn="1"/>
        </p:nvSpPr>
        <p:spPr>
          <a:xfrm>
            <a:off x="445103" y="305120"/>
            <a:ext cx="11301792" cy="3931930"/>
          </a:xfrm>
          <a:prstGeom prst="rect">
            <a:avLst/>
          </a:prstGeom>
          <a:solidFill>
            <a:schemeClr val="bg1">
              <a:alpha val="29000"/>
            </a:schemeClr>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15" name="文本占位符 60">
            <a:extLst>
              <a:ext uri="{FF2B5EF4-FFF2-40B4-BE49-F238E27FC236}">
                <a16:creationId xmlns="" xmlns:a16="http://schemas.microsoft.com/office/drawing/2014/main" id="{EBAA57C4-5726-4B03-B8D7-725939AE0EDD}"/>
              </a:ext>
            </a:extLst>
          </p:cNvPr>
          <p:cNvSpPr>
            <a:spLocks noGrp="1"/>
          </p:cNvSpPr>
          <p:nvPr>
            <p:ph type="body" sz="quarter" idx="11" hasCustomPrompt="1"/>
          </p:nvPr>
        </p:nvSpPr>
        <p:spPr>
          <a:xfrm>
            <a:off x="2373063" y="5107295"/>
            <a:ext cx="7445871" cy="757130"/>
          </a:xfrm>
          <a:prstGeom prst="rect">
            <a:avLst/>
          </a:prstGeom>
          <a:noFill/>
        </p:spPr>
        <p:txBody>
          <a:bodyPr wrap="square" rtlCol="0">
            <a:spAutoFit/>
          </a:bodyPr>
          <a:lstStyle>
            <a:lvl1pPr marL="0" indent="0" algn="ctr">
              <a:buNone/>
              <a:defRPr lang="zh-CN" altLang="en-US" sz="4400" b="1" kern="1200" dirty="0">
                <a:solidFill>
                  <a:schemeClr val="accent1"/>
                </a:solidFill>
                <a:latin typeface="+mj-ea"/>
                <a:ea typeface="+mj-ea"/>
                <a:cs typeface="+mn-cs"/>
              </a:defRPr>
            </a:lvl1pPr>
            <a:lvl2pPr>
              <a:defRPr lang="zh-CN" altLang="en-US" sz="1800" smtClean="0"/>
            </a:lvl2pPr>
            <a:lvl3pPr>
              <a:defRPr lang="zh-CN" altLang="en-US" sz="1800" smtClean="0"/>
            </a:lvl3pPr>
            <a:lvl4pPr>
              <a:defRPr lang="zh-CN" altLang="en-US" smtClean="0"/>
            </a:lvl4pPr>
            <a:lvl5pPr>
              <a:defRPr lang="zh-CN" altLang="en-US"/>
            </a:lvl5pPr>
          </a:lstStyle>
          <a:p>
            <a:r>
              <a:rPr lang="en-US" altLang="zh-CN" sz="4800" b="1" dirty="0">
                <a:solidFill>
                  <a:schemeClr val="accent1"/>
                </a:solidFill>
                <a:latin typeface="微软雅黑" panose="020B0503020204020204" pitchFamily="34" charset="-122"/>
                <a:ea typeface="微软雅黑" panose="020B0503020204020204" pitchFamily="34" charset="-122"/>
              </a:rPr>
              <a:t>Edit your title </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 xmlns:a16="http://schemas.microsoft.com/office/drawing/2014/main" id="{8D219D59-519F-4829-923E-CD0D6C449E91}"/>
              </a:ext>
            </a:extLst>
          </p:cNvPr>
          <p:cNvGrpSpPr/>
          <p:nvPr userDrawn="1"/>
        </p:nvGrpSpPr>
        <p:grpSpPr>
          <a:xfrm>
            <a:off x="5569673" y="6214991"/>
            <a:ext cx="1052654" cy="108000"/>
            <a:chOff x="10467218" y="6126091"/>
            <a:chExt cx="1052654" cy="108000"/>
          </a:xfrm>
        </p:grpSpPr>
        <p:sp>
          <p:nvSpPr>
            <p:cNvPr id="21" name="椭圆 20">
              <a:extLst>
                <a:ext uri="{FF2B5EF4-FFF2-40B4-BE49-F238E27FC236}">
                  <a16:creationId xmlns="" xmlns:a16="http://schemas.microsoft.com/office/drawing/2014/main" id="{F2064729-428A-46DF-8799-E61E239B0B5A}"/>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a:extLst>
                <a:ext uri="{FF2B5EF4-FFF2-40B4-BE49-F238E27FC236}">
                  <a16:creationId xmlns="" xmlns:a16="http://schemas.microsoft.com/office/drawing/2014/main" id="{6F388551-B2DD-4231-9C43-9BBE8267D26A}"/>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A03A2D9C-45AF-423E-A28F-9DDA0F300105}"/>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 xmlns:a16="http://schemas.microsoft.com/office/drawing/2014/main" id="{6FA2A3B9-AD7B-4E04-A118-89324FB93F89}"/>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 xmlns:a16="http://schemas.microsoft.com/office/drawing/2014/main" id="{9C57A9D1-9534-4AE6-8AF7-D4ABD26AA7EB}"/>
                </a:ext>
              </a:extLst>
            </p:cNvPr>
            <p:cNvSpPr/>
            <p:nvPr/>
          </p:nvSpPr>
          <p:spPr>
            <a:xfrm>
              <a:off x="11411872"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6" name="图片占位符 4">
            <a:extLst>
              <a:ext uri="{FF2B5EF4-FFF2-40B4-BE49-F238E27FC236}">
                <a16:creationId xmlns="" xmlns:a16="http://schemas.microsoft.com/office/drawing/2014/main" id="{03249A70-9C63-48B5-A180-BCEEFBB7F3CC}"/>
              </a:ext>
            </a:extLst>
          </p:cNvPr>
          <p:cNvSpPr>
            <a:spLocks noGrp="1"/>
          </p:cNvSpPr>
          <p:nvPr>
            <p:ph type="pic" sz="quarter" idx="12"/>
          </p:nvPr>
        </p:nvSpPr>
        <p:spPr>
          <a:xfrm>
            <a:off x="304800" y="179647"/>
            <a:ext cx="11582400" cy="3930650"/>
          </a:xfrm>
          <a:solidFill>
            <a:schemeClr val="bg1"/>
          </a:solidFill>
          <a:ln w="12700">
            <a:solidFill>
              <a:schemeClr val="accent1"/>
            </a:solidFill>
          </a:ln>
          <a:effectLst>
            <a:outerShdw blurRad="177800" sx="102000" sy="102000" algn="ctr" rotWithShape="0">
              <a:srgbClr val="000000">
                <a:alpha val="14000"/>
              </a:srgbClr>
            </a:outerShdw>
          </a:effectLst>
        </p:spPr>
        <p:txBody>
          <a:bodyPr/>
          <a:lstStyle/>
          <a:p>
            <a:endParaRPr lang="zh-CN" altLang="en-US"/>
          </a:p>
        </p:txBody>
      </p:sp>
      <p:sp>
        <p:nvSpPr>
          <p:cNvPr id="17" name="文本占位符 16">
            <a:extLst>
              <a:ext uri="{FF2B5EF4-FFF2-40B4-BE49-F238E27FC236}">
                <a16:creationId xmlns="" xmlns:a16="http://schemas.microsoft.com/office/drawing/2014/main" id="{C78948B0-58DC-4E35-A399-430E16CF384B}"/>
              </a:ext>
            </a:extLst>
          </p:cNvPr>
          <p:cNvSpPr>
            <a:spLocks noGrp="1"/>
          </p:cNvSpPr>
          <p:nvPr>
            <p:ph type="body" sz="quarter" idx="13" hasCustomPrompt="1"/>
          </p:nvPr>
        </p:nvSpPr>
        <p:spPr>
          <a:xfrm>
            <a:off x="5471883" y="3611656"/>
            <a:ext cx="1248230" cy="1248228"/>
          </a:xfrm>
          <a:custGeom>
            <a:avLst/>
            <a:gdLst>
              <a:gd name="connsiteX0" fmla="*/ 624115 w 1248230"/>
              <a:gd name="connsiteY0" fmla="*/ 0 h 1248228"/>
              <a:gd name="connsiteX1" fmla="*/ 1248230 w 1248230"/>
              <a:gd name="connsiteY1" fmla="*/ 624114 h 1248228"/>
              <a:gd name="connsiteX2" fmla="*/ 624115 w 1248230"/>
              <a:gd name="connsiteY2" fmla="*/ 1248228 h 1248228"/>
              <a:gd name="connsiteX3" fmla="*/ 0 w 1248230"/>
              <a:gd name="connsiteY3" fmla="*/ 624114 h 1248228"/>
              <a:gd name="connsiteX4" fmla="*/ 624115 w 1248230"/>
              <a:gd name="connsiteY4" fmla="*/ 0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230" h="1248228">
                <a:moveTo>
                  <a:pt x="624115" y="0"/>
                </a:moveTo>
                <a:cubicBezTo>
                  <a:pt x="968804" y="0"/>
                  <a:pt x="1248230" y="279425"/>
                  <a:pt x="1248230" y="624114"/>
                </a:cubicBezTo>
                <a:cubicBezTo>
                  <a:pt x="1248230" y="968803"/>
                  <a:pt x="968804" y="1248228"/>
                  <a:pt x="624115" y="1248228"/>
                </a:cubicBezTo>
                <a:cubicBezTo>
                  <a:pt x="279426" y="1248228"/>
                  <a:pt x="0" y="968803"/>
                  <a:pt x="0" y="624114"/>
                </a:cubicBezTo>
                <a:cubicBezTo>
                  <a:pt x="0" y="279425"/>
                  <a:pt x="279426" y="0"/>
                  <a:pt x="624115" y="0"/>
                </a:cubicBezTo>
                <a:close/>
              </a:path>
            </a:pathLst>
          </a:custGeom>
          <a:solidFill>
            <a:schemeClr val="bg1"/>
          </a:solidFill>
          <a:ln w="12700">
            <a:solidFill>
              <a:schemeClr val="accent1"/>
            </a:solidFill>
          </a:ln>
        </p:spPr>
        <p:txBody>
          <a:bodyPr wrap="square" anchor="ctr" anchorCtr="1">
            <a:noAutofit/>
          </a:bodyPr>
          <a:lstStyle>
            <a:lvl1pPr marL="0" indent="0">
              <a:buNone/>
              <a:defRPr lang="zh-CN" altLang="en-US" sz="3600" kern="1200" dirty="0">
                <a:solidFill>
                  <a:schemeClr val="accent1"/>
                </a:solidFill>
                <a:latin typeface="+mj-lt"/>
                <a:ea typeface="+mn-ea"/>
                <a:cs typeface="+mn-cs"/>
              </a:defRPr>
            </a:lvl1pPr>
          </a:lstStyle>
          <a:p>
            <a:pPr lvl="0"/>
            <a:r>
              <a:rPr lang="en-US" altLang="zh-CN" dirty="0"/>
              <a:t>05</a:t>
            </a:r>
            <a:endParaRPr lang="zh-CN" altLang="en-US" dirty="0"/>
          </a:p>
        </p:txBody>
      </p:sp>
    </p:spTree>
    <p:extLst>
      <p:ext uri="{BB962C8B-B14F-4D97-AF65-F5344CB8AC3E}">
        <p14:creationId xmlns:p14="http://schemas.microsoft.com/office/powerpoint/2010/main" val="384127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181F24B6-6D68-4D07-8F00-4D5B1BE5575E}"/>
              </a:ext>
            </a:extLst>
          </p:cNvPr>
          <p:cNvSpPr>
            <a:spLocks noGrp="1"/>
          </p:cNvSpPr>
          <p:nvPr>
            <p:ph type="dt" sz="half" idx="10"/>
          </p:nvPr>
        </p:nvSpPr>
        <p:spPr/>
        <p:txBody>
          <a:bodyPr/>
          <a:lstStyle/>
          <a:p>
            <a:fld id="{7519B9CA-009A-46E2-92DC-DD46B5CD400D}" type="datetime1">
              <a:rPr lang="en-US" altLang="zh-CN" smtClean="0"/>
              <a:t>5/28/2019</a:t>
            </a:fld>
            <a:endParaRPr lang="en-US" dirty="0"/>
          </a:p>
        </p:txBody>
      </p:sp>
      <p:sp>
        <p:nvSpPr>
          <p:cNvPr id="4" name="灯片编号占位符 3">
            <a:extLst>
              <a:ext uri="{FF2B5EF4-FFF2-40B4-BE49-F238E27FC236}">
                <a16:creationId xmlns="" xmlns:a16="http://schemas.microsoft.com/office/drawing/2014/main" id="{A10A6266-BC9E-4732-8DDF-F3572602A824}"/>
              </a:ext>
            </a:extLst>
          </p:cNvPr>
          <p:cNvSpPr>
            <a:spLocks noGrp="1"/>
          </p:cNvSpPr>
          <p:nvPr>
            <p:ph type="sldNum" sz="quarter" idx="11"/>
          </p:nvPr>
        </p:nvSpPr>
        <p:spPr/>
        <p:txBody>
          <a:bodyPr/>
          <a:lstStyle/>
          <a:p>
            <a:fld id="{482AD7A8-6A0C-404D-AFF8-D5F0F399EDB7}" type="slidenum">
              <a:rPr lang="en-US" altLang="zh-CN" smtClean="0"/>
              <a:pPr/>
              <a:t>‹#›</a:t>
            </a:fld>
            <a:endParaRPr lang="en-US" altLang="zh-CN" dirty="0"/>
          </a:p>
        </p:txBody>
      </p:sp>
      <p:sp>
        <p:nvSpPr>
          <p:cNvPr id="5" name="标题占位符 1">
            <a:extLst>
              <a:ext uri="{FF2B5EF4-FFF2-40B4-BE49-F238E27FC236}">
                <a16:creationId xmlns="" xmlns:a16="http://schemas.microsoft.com/office/drawing/2014/main" id="{1785B650-84DE-4B88-8D1D-21585059A86C}"/>
              </a:ext>
            </a:extLst>
          </p:cNvPr>
          <p:cNvSpPr>
            <a:spLocks noGrp="1"/>
          </p:cNvSpPr>
          <p:nvPr>
            <p:ph type="title"/>
          </p:nvPr>
        </p:nvSpPr>
        <p:spPr>
          <a:xfrm>
            <a:off x="838200" y="769892"/>
            <a:ext cx="10515600" cy="920796"/>
          </a:xfrm>
          <a:prstGeom prst="rect">
            <a:avLst/>
          </a:prstGeom>
        </p:spPr>
        <p:txBody>
          <a:bodyPr vert="horz" lIns="91440" tIns="45720" rIns="91440" bIns="45720" rtlCol="0" anchor="ctr">
            <a:normAutofit/>
          </a:bodyPr>
          <a:lstStyle>
            <a:lvl1pPr>
              <a:defRPr sz="3200" b="1">
                <a:solidFill>
                  <a:schemeClr val="accent1"/>
                </a:solidFill>
              </a:defRPr>
            </a:lvl1pPr>
          </a:lstStyle>
          <a:p>
            <a:r>
              <a:rPr lang="en-US" altLang="zh-CN" dirty="0"/>
              <a:t>Click to edit Master title style</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8" name="内容占位符 7">
            <a:extLst>
              <a:ext uri="{FF2B5EF4-FFF2-40B4-BE49-F238E27FC236}">
                <a16:creationId xmlns="" xmlns:a16="http://schemas.microsoft.com/office/drawing/2014/main" id="{A08F4D73-8B60-4E9D-BF0A-28236567892C}"/>
              </a:ext>
            </a:extLst>
          </p:cNvPr>
          <p:cNvSpPr>
            <a:spLocks noGrp="1"/>
          </p:cNvSpPr>
          <p:nvPr>
            <p:ph sz="quarter" idx="12" hasCustomPrompt="1"/>
          </p:nvPr>
        </p:nvSpPr>
        <p:spPr>
          <a:xfrm>
            <a:off x="838200" y="1989138"/>
            <a:ext cx="10515600" cy="4098925"/>
          </a:xfrm>
        </p:spPr>
        <p:txBody>
          <a:bodyPr/>
          <a:lstStyle>
            <a:lvl1pPr>
              <a:defRPr/>
            </a:lvl1pPr>
            <a:lvl2pPr>
              <a:defRPr/>
            </a:lvl2pPr>
            <a:lvl3pPr>
              <a:defRPr/>
            </a:lvl3pPr>
            <a:lvl4pPr>
              <a:defRPr/>
            </a:lvl4pPr>
            <a:lvl5pPr>
              <a:defRPr/>
            </a:lvl5pPr>
          </a:lstStyle>
          <a:p>
            <a:pPr lvl="0"/>
            <a:r>
              <a:rPr lang="en-US" altLang="zh-CN" dirty="0"/>
              <a:t>Edit Master text styles</a:t>
            </a:r>
            <a:endParaRPr lang="zh-CN" altLang="en-US" dirty="0"/>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p>
        </p:txBody>
      </p:sp>
    </p:spTree>
    <p:extLst>
      <p:ext uri="{BB962C8B-B14F-4D97-AF65-F5344CB8AC3E}">
        <p14:creationId xmlns:p14="http://schemas.microsoft.com/office/powerpoint/2010/main" val="2154293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8E27DCD-7A41-4ADE-B095-F2F21C711499}"/>
              </a:ext>
            </a:extLst>
          </p:cNvPr>
          <p:cNvSpPr>
            <a:spLocks noGrp="1"/>
          </p:cNvSpPr>
          <p:nvPr>
            <p:ph type="title"/>
          </p:nvPr>
        </p:nvSpPr>
        <p:spPr>
          <a:xfrm>
            <a:off x="838200" y="769892"/>
            <a:ext cx="10515600" cy="920796"/>
          </a:xfrm>
          <a:prstGeom prst="rect">
            <a:avLst/>
          </a:prstGeom>
        </p:spPr>
        <p:txBody>
          <a:bodyPr vert="horz" lIns="91440" tIns="45720" rIns="91440" bIns="45720" rtlCol="0" anchor="ctr">
            <a:normAutofit/>
          </a:bodyPr>
          <a:lstStyle>
            <a:lvl1pPr>
              <a:defRPr sz="3200" b="1">
                <a:solidFill>
                  <a:schemeClr val="accent1"/>
                </a:solidFill>
              </a:defRPr>
            </a:lvl1pPr>
          </a:lstStyle>
          <a:p>
            <a:r>
              <a:rPr lang="en-US" altLang="zh-CN" dirty="0"/>
              <a:t>Click to edit Master title style</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6830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tags" Target="../tags/tag4.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theme" Target="../theme/theme2.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C01F676-D197-4A9E-8411-BBD858F74ADC}"/>
              </a:ext>
            </a:extLst>
          </p:cNvPr>
          <p:cNvSpPr/>
          <p:nvPr userDrawn="1"/>
        </p:nvSpPr>
        <p:spPr>
          <a:xfrm>
            <a:off x="0" y="-21771"/>
            <a:ext cx="12192000" cy="6901542"/>
          </a:xfrm>
          <a:prstGeom prst="rect">
            <a:avLst/>
          </a:prstGeom>
          <a:solidFill>
            <a:schemeClr val="bg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a:extLst>
              <a:ext uri="{FF2B5EF4-FFF2-40B4-BE49-F238E27FC236}">
                <a16:creationId xmlns="" xmlns:a16="http://schemas.microsoft.com/office/drawing/2014/main" id="{18D9102B-0BA7-46A8-971F-1EB69865428D}"/>
              </a:ext>
            </a:extLst>
          </p:cNvPr>
          <p:cNvSpPr>
            <a:spLocks noGrp="1"/>
          </p:cNvSpPr>
          <p:nvPr>
            <p:ph type="title"/>
          </p:nvPr>
        </p:nvSpPr>
        <p:spPr>
          <a:xfrm>
            <a:off x="838200" y="769892"/>
            <a:ext cx="10515600" cy="920796"/>
          </a:xfrm>
          <a:prstGeom prst="rect">
            <a:avLst/>
          </a:prstGeom>
        </p:spPr>
        <p:txBody>
          <a:bodyPr vert="horz" lIns="91440" tIns="45720" rIns="91440" bIns="45720" rtlCol="0" anchor="ctr">
            <a:normAutofit/>
          </a:bodyPr>
          <a:lstStyle/>
          <a:p>
            <a:r>
              <a:rPr lang="en-US" altLang="zh-CN" dirty="0"/>
              <a:t>Click to edit Master title style</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文本占位符 2">
            <a:extLst>
              <a:ext uri="{FF2B5EF4-FFF2-40B4-BE49-F238E27FC236}">
                <a16:creationId xmlns="" xmlns:a16="http://schemas.microsoft.com/office/drawing/2014/main" id="{FD282ECC-509E-44CC-B59B-475FB002F4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cxnSp>
        <p:nvCxnSpPr>
          <p:cNvPr id="9" name="直接连接符 8">
            <a:extLst>
              <a:ext uri="{FF2B5EF4-FFF2-40B4-BE49-F238E27FC236}">
                <a16:creationId xmlns="" xmlns:a16="http://schemas.microsoft.com/office/drawing/2014/main" id="{D5D9D7A1-0FF2-4BAF-8829-071E1E9B9D1D}"/>
              </a:ext>
            </a:extLst>
          </p:cNvPr>
          <p:cNvCxnSpPr>
            <a:cxnSpLocks/>
          </p:cNvCxnSpPr>
          <p:nvPr userDrawn="1"/>
        </p:nvCxnSpPr>
        <p:spPr>
          <a:xfrm>
            <a:off x="0" y="749300"/>
            <a:ext cx="12192000"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FD51B9AD-5370-4782-82B1-EB42286B592A}"/>
              </a:ext>
            </a:extLst>
          </p:cNvPr>
          <p:cNvCxnSpPr>
            <a:cxnSpLocks/>
          </p:cNvCxnSpPr>
          <p:nvPr userDrawn="1"/>
        </p:nvCxnSpPr>
        <p:spPr>
          <a:xfrm>
            <a:off x="0" y="6435725"/>
            <a:ext cx="12192000"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grpSp>
        <p:nvGrpSpPr>
          <p:cNvPr id="11" name="c14e414f-e1f5-4526-bdda-4f11ab72e38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58BB133E-7E8B-4491-88D2-706D0E63B039}"/>
              </a:ext>
            </a:extLst>
          </p:cNvPr>
          <p:cNvGrpSpPr>
            <a:grpSpLocks noChangeAspect="1"/>
          </p:cNvGrpSpPr>
          <p:nvPr userDrawn="1">
            <p:custDataLst>
              <p:tags r:id="rId25"/>
            </p:custDataLst>
          </p:nvPr>
        </p:nvGrpSpPr>
        <p:grpSpPr>
          <a:xfrm>
            <a:off x="10337457" y="253515"/>
            <a:ext cx="1549743" cy="432286"/>
            <a:chOff x="2804659" y="2507766"/>
            <a:chExt cx="6582683" cy="1836175"/>
          </a:xfrm>
        </p:grpSpPr>
        <p:sp>
          <p:nvSpPr>
            <p:cNvPr id="12" name="íSļíḋè">
              <a:extLst>
                <a:ext uri="{FF2B5EF4-FFF2-40B4-BE49-F238E27FC236}">
                  <a16:creationId xmlns="" xmlns:a16="http://schemas.microsoft.com/office/drawing/2014/main" id="{9DCC28D3-0D7F-4EC1-9E2E-56DFCC19D11D}"/>
                </a:ext>
              </a:extLst>
            </p:cNvPr>
            <p:cNvSpPr/>
            <p:nvPr/>
          </p:nvSpPr>
          <p:spPr bwMode="auto">
            <a:xfrm>
              <a:off x="4391088" y="2711034"/>
              <a:ext cx="1168482" cy="808426"/>
            </a:xfrm>
            <a:custGeom>
              <a:avLst/>
              <a:gdLst>
                <a:gd name="T0" fmla="*/ 107 w 381"/>
                <a:gd name="T1" fmla="*/ 49 h 263"/>
                <a:gd name="T2" fmla="*/ 179 w 381"/>
                <a:gd name="T3" fmla="*/ 50 h 263"/>
                <a:gd name="T4" fmla="*/ 267 w 381"/>
                <a:gd name="T5" fmla="*/ 14 h 263"/>
                <a:gd name="T6" fmla="*/ 293 w 381"/>
                <a:gd name="T7" fmla="*/ 52 h 263"/>
                <a:gd name="T8" fmla="*/ 248 w 381"/>
                <a:gd name="T9" fmla="*/ 80 h 263"/>
                <a:gd name="T10" fmla="*/ 248 w 381"/>
                <a:gd name="T11" fmla="*/ 109 h 263"/>
                <a:gd name="T12" fmla="*/ 333 w 381"/>
                <a:gd name="T13" fmla="*/ 120 h 263"/>
                <a:gd name="T14" fmla="*/ 306 w 381"/>
                <a:gd name="T15" fmla="*/ 202 h 263"/>
                <a:gd name="T16" fmla="*/ 284 w 381"/>
                <a:gd name="T17" fmla="*/ 247 h 263"/>
                <a:gd name="T18" fmla="*/ 284 w 381"/>
                <a:gd name="T19" fmla="*/ 261 h 263"/>
                <a:gd name="T20" fmla="*/ 201 w 381"/>
                <a:gd name="T21" fmla="*/ 200 h 263"/>
                <a:gd name="T22" fmla="*/ 209 w 381"/>
                <a:gd name="T23" fmla="*/ 157 h 263"/>
                <a:gd name="T24" fmla="*/ 204 w 381"/>
                <a:gd name="T25" fmla="*/ 153 h 263"/>
                <a:gd name="T26" fmla="*/ 183 w 381"/>
                <a:gd name="T27" fmla="*/ 154 h 263"/>
                <a:gd name="T28" fmla="*/ 174 w 381"/>
                <a:gd name="T29" fmla="*/ 157 h 263"/>
                <a:gd name="T30" fmla="*/ 172 w 381"/>
                <a:gd name="T31" fmla="*/ 161 h 263"/>
                <a:gd name="T32" fmla="*/ 171 w 381"/>
                <a:gd name="T33" fmla="*/ 161 h 263"/>
                <a:gd name="T34" fmla="*/ 165 w 381"/>
                <a:gd name="T35" fmla="*/ 194 h 263"/>
                <a:gd name="T36" fmla="*/ 152 w 381"/>
                <a:gd name="T37" fmla="*/ 211 h 263"/>
                <a:gd name="T38" fmla="*/ 143 w 381"/>
                <a:gd name="T39" fmla="*/ 198 h 263"/>
                <a:gd name="T40" fmla="*/ 143 w 381"/>
                <a:gd name="T41" fmla="*/ 191 h 263"/>
                <a:gd name="T42" fmla="*/ 107 w 381"/>
                <a:gd name="T43" fmla="*/ 190 h 263"/>
                <a:gd name="T44" fmla="*/ 107 w 381"/>
                <a:gd name="T45" fmla="*/ 207 h 263"/>
                <a:gd name="T46" fmla="*/ 117 w 381"/>
                <a:gd name="T47" fmla="*/ 233 h 263"/>
                <a:gd name="T48" fmla="*/ 143 w 381"/>
                <a:gd name="T49" fmla="*/ 239 h 263"/>
                <a:gd name="T50" fmla="*/ 192 w 381"/>
                <a:gd name="T51" fmla="*/ 242 h 263"/>
                <a:gd name="T52" fmla="*/ 187 w 381"/>
                <a:gd name="T53" fmla="*/ 263 h 263"/>
                <a:gd name="T54" fmla="*/ 97 w 381"/>
                <a:gd name="T55" fmla="*/ 263 h 263"/>
                <a:gd name="T56" fmla="*/ 4 w 381"/>
                <a:gd name="T57" fmla="*/ 173 h 263"/>
                <a:gd name="T58" fmla="*/ 5 w 381"/>
                <a:gd name="T59" fmla="*/ 164 h 263"/>
                <a:gd name="T60" fmla="*/ 44 w 381"/>
                <a:gd name="T61" fmla="*/ 116 h 263"/>
                <a:gd name="T62" fmla="*/ 54 w 381"/>
                <a:gd name="T63" fmla="*/ 120 h 263"/>
                <a:gd name="T64" fmla="*/ 49 w 381"/>
                <a:gd name="T65" fmla="*/ 130 h 263"/>
                <a:gd name="T66" fmla="*/ 50 w 381"/>
                <a:gd name="T67" fmla="*/ 173 h 263"/>
                <a:gd name="T68" fmla="*/ 123 w 381"/>
                <a:gd name="T69" fmla="*/ 159 h 263"/>
                <a:gd name="T70" fmla="*/ 142 w 381"/>
                <a:gd name="T71" fmla="*/ 141 h 263"/>
                <a:gd name="T72" fmla="*/ 144 w 381"/>
                <a:gd name="T73" fmla="*/ 75 h 263"/>
                <a:gd name="T74" fmla="*/ 100 w 381"/>
                <a:gd name="T75" fmla="*/ 74 h 263"/>
                <a:gd name="T76" fmla="*/ 107 w 381"/>
                <a:gd name="T77" fmla="*/ 49 h 263"/>
                <a:gd name="T78" fmla="*/ 188 w 381"/>
                <a:gd name="T79" fmla="*/ 134 h 263"/>
                <a:gd name="T80" fmla="*/ 207 w 381"/>
                <a:gd name="T81" fmla="*/ 133 h 263"/>
                <a:gd name="T82" fmla="*/ 204 w 381"/>
                <a:gd name="T83" fmla="*/ 82 h 263"/>
                <a:gd name="T84" fmla="*/ 175 w 381"/>
                <a:gd name="T85" fmla="*/ 100 h 263"/>
                <a:gd name="T86" fmla="*/ 188 w 381"/>
                <a:gd name="T87" fmla="*/ 134 h 263"/>
                <a:gd name="T88" fmla="*/ 219 w 381"/>
                <a:gd name="T89" fmla="*/ 217 h 263"/>
                <a:gd name="T90" fmla="*/ 231 w 381"/>
                <a:gd name="T91" fmla="*/ 217 h 263"/>
                <a:gd name="T92" fmla="*/ 325 w 381"/>
                <a:gd name="T93" fmla="*/ 158 h 263"/>
                <a:gd name="T94" fmla="*/ 297 w 381"/>
                <a:gd name="T95" fmla="*/ 125 h 263"/>
                <a:gd name="T96" fmla="*/ 219 w 381"/>
                <a:gd name="T97" fmla="*/ 21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1" h="263">
                  <a:moveTo>
                    <a:pt x="107" y="49"/>
                  </a:moveTo>
                  <a:cubicBezTo>
                    <a:pt x="131" y="49"/>
                    <a:pt x="155" y="50"/>
                    <a:pt x="179" y="50"/>
                  </a:cubicBezTo>
                  <a:cubicBezTo>
                    <a:pt x="208" y="38"/>
                    <a:pt x="238" y="27"/>
                    <a:pt x="267" y="14"/>
                  </a:cubicBezTo>
                  <a:cubicBezTo>
                    <a:pt x="298" y="0"/>
                    <a:pt x="325" y="29"/>
                    <a:pt x="293" y="52"/>
                  </a:cubicBezTo>
                  <a:cubicBezTo>
                    <a:pt x="275" y="65"/>
                    <a:pt x="251" y="77"/>
                    <a:pt x="248" y="80"/>
                  </a:cubicBezTo>
                  <a:cubicBezTo>
                    <a:pt x="247" y="90"/>
                    <a:pt x="249" y="99"/>
                    <a:pt x="248" y="109"/>
                  </a:cubicBezTo>
                  <a:cubicBezTo>
                    <a:pt x="281" y="108"/>
                    <a:pt x="314" y="104"/>
                    <a:pt x="333" y="120"/>
                  </a:cubicBezTo>
                  <a:cubicBezTo>
                    <a:pt x="381" y="159"/>
                    <a:pt x="353" y="164"/>
                    <a:pt x="306" y="202"/>
                  </a:cubicBezTo>
                  <a:cubicBezTo>
                    <a:pt x="250" y="230"/>
                    <a:pt x="201" y="242"/>
                    <a:pt x="284" y="247"/>
                  </a:cubicBezTo>
                  <a:cubicBezTo>
                    <a:pt x="284" y="252"/>
                    <a:pt x="284" y="257"/>
                    <a:pt x="284" y="261"/>
                  </a:cubicBezTo>
                  <a:cubicBezTo>
                    <a:pt x="238" y="256"/>
                    <a:pt x="189" y="252"/>
                    <a:pt x="201" y="200"/>
                  </a:cubicBezTo>
                  <a:cubicBezTo>
                    <a:pt x="204" y="187"/>
                    <a:pt x="209" y="170"/>
                    <a:pt x="209" y="157"/>
                  </a:cubicBezTo>
                  <a:cubicBezTo>
                    <a:pt x="209" y="152"/>
                    <a:pt x="208" y="153"/>
                    <a:pt x="204" y="153"/>
                  </a:cubicBezTo>
                  <a:cubicBezTo>
                    <a:pt x="197" y="153"/>
                    <a:pt x="190" y="154"/>
                    <a:pt x="183" y="154"/>
                  </a:cubicBezTo>
                  <a:cubicBezTo>
                    <a:pt x="178" y="154"/>
                    <a:pt x="177" y="153"/>
                    <a:pt x="174" y="157"/>
                  </a:cubicBezTo>
                  <a:cubicBezTo>
                    <a:pt x="173" y="158"/>
                    <a:pt x="172" y="159"/>
                    <a:pt x="172" y="161"/>
                  </a:cubicBezTo>
                  <a:cubicBezTo>
                    <a:pt x="172" y="161"/>
                    <a:pt x="171" y="161"/>
                    <a:pt x="171" y="161"/>
                  </a:cubicBezTo>
                  <a:cubicBezTo>
                    <a:pt x="167" y="171"/>
                    <a:pt x="166" y="184"/>
                    <a:pt x="165" y="194"/>
                  </a:cubicBezTo>
                  <a:cubicBezTo>
                    <a:pt x="164" y="207"/>
                    <a:pt x="161" y="215"/>
                    <a:pt x="152" y="211"/>
                  </a:cubicBezTo>
                  <a:cubicBezTo>
                    <a:pt x="146" y="208"/>
                    <a:pt x="144" y="205"/>
                    <a:pt x="143" y="198"/>
                  </a:cubicBezTo>
                  <a:cubicBezTo>
                    <a:pt x="143" y="195"/>
                    <a:pt x="143" y="192"/>
                    <a:pt x="143" y="191"/>
                  </a:cubicBezTo>
                  <a:cubicBezTo>
                    <a:pt x="131" y="190"/>
                    <a:pt x="119" y="191"/>
                    <a:pt x="107" y="190"/>
                  </a:cubicBezTo>
                  <a:cubicBezTo>
                    <a:pt x="107" y="196"/>
                    <a:pt x="107" y="201"/>
                    <a:pt x="107" y="207"/>
                  </a:cubicBezTo>
                  <a:cubicBezTo>
                    <a:pt x="107" y="221"/>
                    <a:pt x="105" y="223"/>
                    <a:pt x="117" y="233"/>
                  </a:cubicBezTo>
                  <a:cubicBezTo>
                    <a:pt x="123" y="239"/>
                    <a:pt x="129" y="239"/>
                    <a:pt x="143" y="239"/>
                  </a:cubicBezTo>
                  <a:cubicBezTo>
                    <a:pt x="167" y="239"/>
                    <a:pt x="188" y="235"/>
                    <a:pt x="192" y="242"/>
                  </a:cubicBezTo>
                  <a:cubicBezTo>
                    <a:pt x="198" y="250"/>
                    <a:pt x="197" y="263"/>
                    <a:pt x="187" y="263"/>
                  </a:cubicBezTo>
                  <a:cubicBezTo>
                    <a:pt x="97" y="263"/>
                    <a:pt x="97" y="263"/>
                    <a:pt x="97" y="263"/>
                  </a:cubicBezTo>
                  <a:cubicBezTo>
                    <a:pt x="68" y="263"/>
                    <a:pt x="33" y="222"/>
                    <a:pt x="4" y="173"/>
                  </a:cubicBezTo>
                  <a:cubicBezTo>
                    <a:pt x="1" y="169"/>
                    <a:pt x="0" y="169"/>
                    <a:pt x="5" y="164"/>
                  </a:cubicBezTo>
                  <a:cubicBezTo>
                    <a:pt x="18" y="147"/>
                    <a:pt x="31" y="132"/>
                    <a:pt x="44" y="116"/>
                  </a:cubicBezTo>
                  <a:cubicBezTo>
                    <a:pt x="48" y="117"/>
                    <a:pt x="51" y="119"/>
                    <a:pt x="54" y="120"/>
                  </a:cubicBezTo>
                  <a:cubicBezTo>
                    <a:pt x="52" y="123"/>
                    <a:pt x="50" y="127"/>
                    <a:pt x="49" y="130"/>
                  </a:cubicBezTo>
                  <a:cubicBezTo>
                    <a:pt x="39" y="145"/>
                    <a:pt x="36" y="160"/>
                    <a:pt x="50" y="173"/>
                  </a:cubicBezTo>
                  <a:cubicBezTo>
                    <a:pt x="72" y="195"/>
                    <a:pt x="85" y="174"/>
                    <a:pt x="123" y="159"/>
                  </a:cubicBezTo>
                  <a:cubicBezTo>
                    <a:pt x="130" y="153"/>
                    <a:pt x="136" y="147"/>
                    <a:pt x="142" y="141"/>
                  </a:cubicBezTo>
                  <a:cubicBezTo>
                    <a:pt x="143" y="119"/>
                    <a:pt x="143" y="97"/>
                    <a:pt x="144" y="75"/>
                  </a:cubicBezTo>
                  <a:cubicBezTo>
                    <a:pt x="129" y="74"/>
                    <a:pt x="114" y="74"/>
                    <a:pt x="100" y="74"/>
                  </a:cubicBezTo>
                  <a:cubicBezTo>
                    <a:pt x="102" y="65"/>
                    <a:pt x="104" y="57"/>
                    <a:pt x="107" y="49"/>
                  </a:cubicBezTo>
                  <a:close/>
                  <a:moveTo>
                    <a:pt x="188" y="134"/>
                  </a:moveTo>
                  <a:cubicBezTo>
                    <a:pt x="194" y="133"/>
                    <a:pt x="201" y="134"/>
                    <a:pt x="207" y="133"/>
                  </a:cubicBezTo>
                  <a:cubicBezTo>
                    <a:pt x="217" y="109"/>
                    <a:pt x="212" y="87"/>
                    <a:pt x="204" y="82"/>
                  </a:cubicBezTo>
                  <a:cubicBezTo>
                    <a:pt x="187" y="71"/>
                    <a:pt x="174" y="84"/>
                    <a:pt x="175" y="100"/>
                  </a:cubicBezTo>
                  <a:cubicBezTo>
                    <a:pt x="175" y="112"/>
                    <a:pt x="183" y="124"/>
                    <a:pt x="188" y="134"/>
                  </a:cubicBezTo>
                  <a:close/>
                  <a:moveTo>
                    <a:pt x="219" y="217"/>
                  </a:moveTo>
                  <a:cubicBezTo>
                    <a:pt x="223" y="217"/>
                    <a:pt x="227" y="217"/>
                    <a:pt x="231" y="217"/>
                  </a:cubicBezTo>
                  <a:cubicBezTo>
                    <a:pt x="264" y="212"/>
                    <a:pt x="303" y="186"/>
                    <a:pt x="325" y="158"/>
                  </a:cubicBezTo>
                  <a:cubicBezTo>
                    <a:pt x="334" y="132"/>
                    <a:pt x="315" y="125"/>
                    <a:pt x="297" y="125"/>
                  </a:cubicBezTo>
                  <a:cubicBezTo>
                    <a:pt x="239" y="123"/>
                    <a:pt x="216" y="172"/>
                    <a:pt x="219" y="2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3" name="ïṣľîḑe">
              <a:extLst>
                <a:ext uri="{FF2B5EF4-FFF2-40B4-BE49-F238E27FC236}">
                  <a16:creationId xmlns="" xmlns:a16="http://schemas.microsoft.com/office/drawing/2014/main" id="{037B6223-8A6D-4FCF-B5CD-93D3BB98EF57}"/>
                </a:ext>
              </a:extLst>
            </p:cNvPr>
            <p:cNvSpPr/>
            <p:nvPr/>
          </p:nvSpPr>
          <p:spPr bwMode="auto">
            <a:xfrm>
              <a:off x="5710986" y="2593523"/>
              <a:ext cx="976469" cy="1096878"/>
            </a:xfrm>
            <a:custGeom>
              <a:avLst/>
              <a:gdLst>
                <a:gd name="T0" fmla="*/ 173 w 328"/>
                <a:gd name="T1" fmla="*/ 74 h 367"/>
                <a:gd name="T2" fmla="*/ 193 w 328"/>
                <a:gd name="T3" fmla="*/ 1 h 367"/>
                <a:gd name="T4" fmla="*/ 198 w 328"/>
                <a:gd name="T5" fmla="*/ 62 h 367"/>
                <a:gd name="T6" fmla="*/ 234 w 328"/>
                <a:gd name="T7" fmla="*/ 19 h 367"/>
                <a:gd name="T8" fmla="*/ 236 w 328"/>
                <a:gd name="T9" fmla="*/ 3 h 367"/>
                <a:gd name="T10" fmla="*/ 255 w 328"/>
                <a:gd name="T11" fmla="*/ 11 h 367"/>
                <a:gd name="T12" fmla="*/ 258 w 328"/>
                <a:gd name="T13" fmla="*/ 63 h 367"/>
                <a:gd name="T14" fmla="*/ 223 w 328"/>
                <a:gd name="T15" fmla="*/ 92 h 367"/>
                <a:gd name="T16" fmla="*/ 195 w 328"/>
                <a:gd name="T17" fmla="*/ 104 h 367"/>
                <a:gd name="T18" fmla="*/ 195 w 328"/>
                <a:gd name="T19" fmla="*/ 134 h 367"/>
                <a:gd name="T20" fmla="*/ 321 w 328"/>
                <a:gd name="T21" fmla="*/ 155 h 367"/>
                <a:gd name="T22" fmla="*/ 257 w 328"/>
                <a:gd name="T23" fmla="*/ 334 h 367"/>
                <a:gd name="T24" fmla="*/ 237 w 328"/>
                <a:gd name="T25" fmla="*/ 338 h 367"/>
                <a:gd name="T26" fmla="*/ 205 w 328"/>
                <a:gd name="T27" fmla="*/ 305 h 367"/>
                <a:gd name="T28" fmla="*/ 181 w 328"/>
                <a:gd name="T29" fmla="*/ 305 h 367"/>
                <a:gd name="T30" fmla="*/ 179 w 328"/>
                <a:gd name="T31" fmla="*/ 367 h 367"/>
                <a:gd name="T32" fmla="*/ 158 w 328"/>
                <a:gd name="T33" fmla="*/ 367 h 367"/>
                <a:gd name="T34" fmla="*/ 158 w 328"/>
                <a:gd name="T35" fmla="*/ 321 h 367"/>
                <a:gd name="T36" fmla="*/ 123 w 328"/>
                <a:gd name="T37" fmla="*/ 315 h 367"/>
                <a:gd name="T38" fmla="*/ 122 w 328"/>
                <a:gd name="T39" fmla="*/ 263 h 367"/>
                <a:gd name="T40" fmla="*/ 164 w 328"/>
                <a:gd name="T41" fmla="*/ 256 h 367"/>
                <a:gd name="T42" fmla="*/ 207 w 328"/>
                <a:gd name="T43" fmla="*/ 199 h 367"/>
                <a:gd name="T44" fmla="*/ 154 w 328"/>
                <a:gd name="T45" fmla="*/ 231 h 367"/>
                <a:gd name="T46" fmla="*/ 132 w 328"/>
                <a:gd name="T47" fmla="*/ 231 h 367"/>
                <a:gd name="T48" fmla="*/ 91 w 328"/>
                <a:gd name="T49" fmla="*/ 209 h 367"/>
                <a:gd name="T50" fmla="*/ 88 w 328"/>
                <a:gd name="T51" fmla="*/ 302 h 367"/>
                <a:gd name="T52" fmla="*/ 91 w 328"/>
                <a:gd name="T53" fmla="*/ 162 h 367"/>
                <a:gd name="T54" fmla="*/ 92 w 328"/>
                <a:gd name="T55" fmla="*/ 178 h 367"/>
                <a:gd name="T56" fmla="*/ 117 w 328"/>
                <a:gd name="T57" fmla="*/ 178 h 367"/>
                <a:gd name="T58" fmla="*/ 155 w 328"/>
                <a:gd name="T59" fmla="*/ 150 h 367"/>
                <a:gd name="T60" fmla="*/ 156 w 328"/>
                <a:gd name="T61" fmla="*/ 122 h 367"/>
                <a:gd name="T62" fmla="*/ 131 w 328"/>
                <a:gd name="T63" fmla="*/ 97 h 367"/>
                <a:gd name="T64" fmla="*/ 111 w 328"/>
                <a:gd name="T65" fmla="*/ 88 h 367"/>
                <a:gd name="T66" fmla="*/ 110 w 328"/>
                <a:gd name="T67" fmla="*/ 81 h 367"/>
                <a:gd name="T68" fmla="*/ 111 w 328"/>
                <a:gd name="T69" fmla="*/ 75 h 367"/>
                <a:gd name="T70" fmla="*/ 116 w 328"/>
                <a:gd name="T71" fmla="*/ 66 h 367"/>
                <a:gd name="T72" fmla="*/ 123 w 328"/>
                <a:gd name="T73" fmla="*/ 71 h 367"/>
                <a:gd name="T74" fmla="*/ 173 w 328"/>
                <a:gd name="T75" fmla="*/ 74 h 367"/>
                <a:gd name="T76" fmla="*/ 143 w 328"/>
                <a:gd name="T77" fmla="*/ 272 h 367"/>
                <a:gd name="T78" fmla="*/ 145 w 328"/>
                <a:gd name="T79" fmla="*/ 300 h 367"/>
                <a:gd name="T80" fmla="*/ 161 w 328"/>
                <a:gd name="T81" fmla="*/ 270 h 367"/>
                <a:gd name="T82" fmla="*/ 143 w 328"/>
                <a:gd name="T83" fmla="*/ 272 h 367"/>
                <a:gd name="T84" fmla="*/ 196 w 328"/>
                <a:gd name="T85" fmla="*/ 283 h 367"/>
                <a:gd name="T86" fmla="*/ 184 w 328"/>
                <a:gd name="T87" fmla="*/ 276 h 367"/>
                <a:gd name="T88" fmla="*/ 196 w 328"/>
                <a:gd name="T89" fmla="*/ 283 h 367"/>
                <a:gd name="T90" fmla="*/ 152 w 328"/>
                <a:gd name="T91" fmla="*/ 183 h 367"/>
                <a:gd name="T92" fmla="*/ 153 w 328"/>
                <a:gd name="T93" fmla="*/ 202 h 367"/>
                <a:gd name="T94" fmla="*/ 238 w 328"/>
                <a:gd name="T95" fmla="*/ 175 h 367"/>
                <a:gd name="T96" fmla="*/ 215 w 328"/>
                <a:gd name="T97" fmla="*/ 211 h 367"/>
                <a:gd name="T98" fmla="*/ 215 w 328"/>
                <a:gd name="T99" fmla="*/ 261 h 367"/>
                <a:gd name="T100" fmla="*/ 224 w 328"/>
                <a:gd name="T101" fmla="*/ 260 h 367"/>
                <a:gd name="T102" fmla="*/ 236 w 328"/>
                <a:gd name="T103" fmla="*/ 266 h 367"/>
                <a:gd name="T104" fmla="*/ 216 w 328"/>
                <a:gd name="T105" fmla="*/ 298 h 367"/>
                <a:gd name="T106" fmla="*/ 232 w 328"/>
                <a:gd name="T107" fmla="*/ 314 h 367"/>
                <a:gd name="T108" fmla="*/ 253 w 328"/>
                <a:gd name="T109" fmla="*/ 312 h 367"/>
                <a:gd name="T110" fmla="*/ 292 w 328"/>
                <a:gd name="T111" fmla="*/ 246 h 367"/>
                <a:gd name="T112" fmla="*/ 265 w 328"/>
                <a:gd name="T113" fmla="*/ 146 h 367"/>
                <a:gd name="T114" fmla="*/ 231 w 328"/>
                <a:gd name="T115" fmla="*/ 147 h 367"/>
                <a:gd name="T116" fmla="*/ 172 w 328"/>
                <a:gd name="T117" fmla="*/ 168 h 367"/>
                <a:gd name="T118" fmla="*/ 152 w 328"/>
                <a:gd name="T119" fmla="*/ 18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8" h="367">
                  <a:moveTo>
                    <a:pt x="173" y="74"/>
                  </a:moveTo>
                  <a:cubicBezTo>
                    <a:pt x="176" y="65"/>
                    <a:pt x="180" y="0"/>
                    <a:pt x="193" y="1"/>
                  </a:cubicBezTo>
                  <a:cubicBezTo>
                    <a:pt x="219" y="4"/>
                    <a:pt x="202" y="45"/>
                    <a:pt x="198" y="62"/>
                  </a:cubicBezTo>
                  <a:cubicBezTo>
                    <a:pt x="235" y="67"/>
                    <a:pt x="233" y="44"/>
                    <a:pt x="234" y="19"/>
                  </a:cubicBezTo>
                  <a:cubicBezTo>
                    <a:pt x="234" y="14"/>
                    <a:pt x="235" y="8"/>
                    <a:pt x="236" y="3"/>
                  </a:cubicBezTo>
                  <a:cubicBezTo>
                    <a:pt x="242" y="2"/>
                    <a:pt x="250" y="6"/>
                    <a:pt x="255" y="11"/>
                  </a:cubicBezTo>
                  <a:cubicBezTo>
                    <a:pt x="263" y="19"/>
                    <a:pt x="264" y="54"/>
                    <a:pt x="258" y="63"/>
                  </a:cubicBezTo>
                  <a:cubicBezTo>
                    <a:pt x="252" y="73"/>
                    <a:pt x="237" y="84"/>
                    <a:pt x="223" y="92"/>
                  </a:cubicBezTo>
                  <a:cubicBezTo>
                    <a:pt x="211" y="98"/>
                    <a:pt x="200" y="102"/>
                    <a:pt x="195" y="104"/>
                  </a:cubicBezTo>
                  <a:cubicBezTo>
                    <a:pt x="194" y="113"/>
                    <a:pt x="196" y="126"/>
                    <a:pt x="195" y="134"/>
                  </a:cubicBezTo>
                  <a:cubicBezTo>
                    <a:pt x="262" y="130"/>
                    <a:pt x="287" y="118"/>
                    <a:pt x="321" y="155"/>
                  </a:cubicBezTo>
                  <a:cubicBezTo>
                    <a:pt x="328" y="230"/>
                    <a:pt x="306" y="276"/>
                    <a:pt x="257" y="334"/>
                  </a:cubicBezTo>
                  <a:cubicBezTo>
                    <a:pt x="251" y="341"/>
                    <a:pt x="245" y="343"/>
                    <a:pt x="237" y="338"/>
                  </a:cubicBezTo>
                  <a:cubicBezTo>
                    <a:pt x="223" y="331"/>
                    <a:pt x="216" y="314"/>
                    <a:pt x="205" y="305"/>
                  </a:cubicBezTo>
                  <a:cubicBezTo>
                    <a:pt x="181" y="305"/>
                    <a:pt x="181" y="305"/>
                    <a:pt x="181" y="305"/>
                  </a:cubicBezTo>
                  <a:cubicBezTo>
                    <a:pt x="180" y="326"/>
                    <a:pt x="180" y="345"/>
                    <a:pt x="179" y="367"/>
                  </a:cubicBezTo>
                  <a:cubicBezTo>
                    <a:pt x="172" y="367"/>
                    <a:pt x="166" y="367"/>
                    <a:pt x="158" y="367"/>
                  </a:cubicBezTo>
                  <a:cubicBezTo>
                    <a:pt x="158" y="321"/>
                    <a:pt x="158" y="321"/>
                    <a:pt x="158" y="321"/>
                  </a:cubicBezTo>
                  <a:cubicBezTo>
                    <a:pt x="149" y="328"/>
                    <a:pt x="130" y="320"/>
                    <a:pt x="123" y="315"/>
                  </a:cubicBezTo>
                  <a:cubicBezTo>
                    <a:pt x="118" y="311"/>
                    <a:pt x="118" y="268"/>
                    <a:pt x="122" y="263"/>
                  </a:cubicBezTo>
                  <a:cubicBezTo>
                    <a:pt x="128" y="256"/>
                    <a:pt x="149" y="261"/>
                    <a:pt x="164" y="256"/>
                  </a:cubicBezTo>
                  <a:cubicBezTo>
                    <a:pt x="181" y="249"/>
                    <a:pt x="201" y="216"/>
                    <a:pt x="207" y="199"/>
                  </a:cubicBezTo>
                  <a:cubicBezTo>
                    <a:pt x="220" y="157"/>
                    <a:pt x="156" y="229"/>
                    <a:pt x="154" y="231"/>
                  </a:cubicBezTo>
                  <a:cubicBezTo>
                    <a:pt x="146" y="232"/>
                    <a:pt x="140" y="231"/>
                    <a:pt x="132" y="231"/>
                  </a:cubicBezTo>
                  <a:cubicBezTo>
                    <a:pt x="137" y="185"/>
                    <a:pt x="133" y="179"/>
                    <a:pt x="91" y="209"/>
                  </a:cubicBezTo>
                  <a:cubicBezTo>
                    <a:pt x="88" y="240"/>
                    <a:pt x="91" y="271"/>
                    <a:pt x="88" y="302"/>
                  </a:cubicBezTo>
                  <a:cubicBezTo>
                    <a:pt x="0" y="292"/>
                    <a:pt x="57" y="121"/>
                    <a:pt x="91" y="162"/>
                  </a:cubicBezTo>
                  <a:cubicBezTo>
                    <a:pt x="91" y="167"/>
                    <a:pt x="92" y="173"/>
                    <a:pt x="92" y="178"/>
                  </a:cubicBezTo>
                  <a:cubicBezTo>
                    <a:pt x="101" y="178"/>
                    <a:pt x="109" y="178"/>
                    <a:pt x="117" y="178"/>
                  </a:cubicBezTo>
                  <a:cubicBezTo>
                    <a:pt x="130" y="169"/>
                    <a:pt x="142" y="160"/>
                    <a:pt x="155" y="150"/>
                  </a:cubicBezTo>
                  <a:cubicBezTo>
                    <a:pt x="155" y="141"/>
                    <a:pt x="156" y="131"/>
                    <a:pt x="156" y="122"/>
                  </a:cubicBezTo>
                  <a:cubicBezTo>
                    <a:pt x="151" y="112"/>
                    <a:pt x="142" y="104"/>
                    <a:pt x="131" y="97"/>
                  </a:cubicBezTo>
                  <a:cubicBezTo>
                    <a:pt x="124" y="93"/>
                    <a:pt x="115" y="92"/>
                    <a:pt x="111" y="88"/>
                  </a:cubicBezTo>
                  <a:cubicBezTo>
                    <a:pt x="110" y="86"/>
                    <a:pt x="110" y="82"/>
                    <a:pt x="110" y="81"/>
                  </a:cubicBezTo>
                  <a:cubicBezTo>
                    <a:pt x="111" y="75"/>
                    <a:pt x="111" y="75"/>
                    <a:pt x="111" y="75"/>
                  </a:cubicBezTo>
                  <a:cubicBezTo>
                    <a:pt x="111" y="73"/>
                    <a:pt x="113" y="67"/>
                    <a:pt x="116" y="66"/>
                  </a:cubicBezTo>
                  <a:cubicBezTo>
                    <a:pt x="119" y="66"/>
                    <a:pt x="120" y="70"/>
                    <a:pt x="123" y="71"/>
                  </a:cubicBezTo>
                  <a:cubicBezTo>
                    <a:pt x="140" y="72"/>
                    <a:pt x="167" y="76"/>
                    <a:pt x="173" y="74"/>
                  </a:cubicBezTo>
                  <a:close/>
                  <a:moveTo>
                    <a:pt x="143" y="272"/>
                  </a:moveTo>
                  <a:cubicBezTo>
                    <a:pt x="138" y="276"/>
                    <a:pt x="140" y="292"/>
                    <a:pt x="145" y="300"/>
                  </a:cubicBezTo>
                  <a:cubicBezTo>
                    <a:pt x="164" y="317"/>
                    <a:pt x="173" y="277"/>
                    <a:pt x="161" y="270"/>
                  </a:cubicBezTo>
                  <a:cubicBezTo>
                    <a:pt x="158" y="268"/>
                    <a:pt x="150" y="266"/>
                    <a:pt x="143" y="272"/>
                  </a:cubicBezTo>
                  <a:close/>
                  <a:moveTo>
                    <a:pt x="196" y="283"/>
                  </a:moveTo>
                  <a:cubicBezTo>
                    <a:pt x="217" y="269"/>
                    <a:pt x="185" y="239"/>
                    <a:pt x="184" y="276"/>
                  </a:cubicBezTo>
                  <a:cubicBezTo>
                    <a:pt x="183" y="283"/>
                    <a:pt x="190" y="288"/>
                    <a:pt x="196" y="283"/>
                  </a:cubicBezTo>
                  <a:close/>
                  <a:moveTo>
                    <a:pt x="152" y="183"/>
                  </a:moveTo>
                  <a:cubicBezTo>
                    <a:pt x="153" y="202"/>
                    <a:pt x="153" y="202"/>
                    <a:pt x="153" y="202"/>
                  </a:cubicBezTo>
                  <a:cubicBezTo>
                    <a:pt x="188" y="177"/>
                    <a:pt x="204" y="151"/>
                    <a:pt x="238" y="175"/>
                  </a:cubicBezTo>
                  <a:cubicBezTo>
                    <a:pt x="249" y="196"/>
                    <a:pt x="235" y="202"/>
                    <a:pt x="215" y="211"/>
                  </a:cubicBezTo>
                  <a:cubicBezTo>
                    <a:pt x="215" y="261"/>
                    <a:pt x="215" y="261"/>
                    <a:pt x="215" y="261"/>
                  </a:cubicBezTo>
                  <a:cubicBezTo>
                    <a:pt x="218" y="261"/>
                    <a:pt x="221" y="260"/>
                    <a:pt x="224" y="260"/>
                  </a:cubicBezTo>
                  <a:cubicBezTo>
                    <a:pt x="232" y="260"/>
                    <a:pt x="233" y="259"/>
                    <a:pt x="236" y="266"/>
                  </a:cubicBezTo>
                  <a:cubicBezTo>
                    <a:pt x="243" y="280"/>
                    <a:pt x="229" y="286"/>
                    <a:pt x="216" y="298"/>
                  </a:cubicBezTo>
                  <a:cubicBezTo>
                    <a:pt x="219" y="308"/>
                    <a:pt x="221" y="309"/>
                    <a:pt x="232" y="314"/>
                  </a:cubicBezTo>
                  <a:cubicBezTo>
                    <a:pt x="253" y="312"/>
                    <a:pt x="253" y="312"/>
                    <a:pt x="253" y="312"/>
                  </a:cubicBezTo>
                  <a:cubicBezTo>
                    <a:pt x="271" y="289"/>
                    <a:pt x="280" y="273"/>
                    <a:pt x="292" y="246"/>
                  </a:cubicBezTo>
                  <a:cubicBezTo>
                    <a:pt x="303" y="210"/>
                    <a:pt x="325" y="145"/>
                    <a:pt x="265" y="146"/>
                  </a:cubicBezTo>
                  <a:cubicBezTo>
                    <a:pt x="231" y="147"/>
                    <a:pt x="231" y="147"/>
                    <a:pt x="231" y="147"/>
                  </a:cubicBezTo>
                  <a:cubicBezTo>
                    <a:pt x="200" y="150"/>
                    <a:pt x="196" y="148"/>
                    <a:pt x="172" y="168"/>
                  </a:cubicBezTo>
                  <a:lnTo>
                    <a:pt x="152" y="1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4" name="ïsḷiďé">
              <a:extLst>
                <a:ext uri="{FF2B5EF4-FFF2-40B4-BE49-F238E27FC236}">
                  <a16:creationId xmlns="" xmlns:a16="http://schemas.microsoft.com/office/drawing/2014/main" id="{03A0F19D-3299-43B2-9FB0-6D8F1DCAC498}"/>
                </a:ext>
              </a:extLst>
            </p:cNvPr>
            <p:cNvSpPr/>
            <p:nvPr/>
          </p:nvSpPr>
          <p:spPr bwMode="auto">
            <a:xfrm>
              <a:off x="7056527" y="2691830"/>
              <a:ext cx="730486" cy="838957"/>
            </a:xfrm>
            <a:custGeom>
              <a:avLst/>
              <a:gdLst>
                <a:gd name="T0" fmla="*/ 23 w 239"/>
                <a:gd name="T1" fmla="*/ 114 h 273"/>
                <a:gd name="T2" fmla="*/ 45 w 239"/>
                <a:gd name="T3" fmla="*/ 135 h 273"/>
                <a:gd name="T4" fmla="*/ 98 w 239"/>
                <a:gd name="T5" fmla="*/ 125 h 273"/>
                <a:gd name="T6" fmla="*/ 114 w 239"/>
                <a:gd name="T7" fmla="*/ 0 h 273"/>
                <a:gd name="T8" fmla="*/ 160 w 239"/>
                <a:gd name="T9" fmla="*/ 43 h 273"/>
                <a:gd name="T10" fmla="*/ 159 w 239"/>
                <a:gd name="T11" fmla="*/ 83 h 273"/>
                <a:gd name="T12" fmla="*/ 223 w 239"/>
                <a:gd name="T13" fmla="*/ 84 h 273"/>
                <a:gd name="T14" fmla="*/ 224 w 239"/>
                <a:gd name="T15" fmla="*/ 108 h 273"/>
                <a:gd name="T16" fmla="*/ 155 w 239"/>
                <a:gd name="T17" fmla="*/ 112 h 273"/>
                <a:gd name="T18" fmla="*/ 41 w 239"/>
                <a:gd name="T19" fmla="*/ 269 h 273"/>
                <a:gd name="T20" fmla="*/ 20 w 239"/>
                <a:gd name="T21" fmla="*/ 255 h 273"/>
                <a:gd name="T22" fmla="*/ 85 w 239"/>
                <a:gd name="T23" fmla="*/ 197 h 273"/>
                <a:gd name="T24" fmla="*/ 95 w 239"/>
                <a:gd name="T25" fmla="*/ 152 h 273"/>
                <a:gd name="T26" fmla="*/ 35 w 239"/>
                <a:gd name="T27" fmla="*/ 168 h 273"/>
                <a:gd name="T28" fmla="*/ 2 w 239"/>
                <a:gd name="T29" fmla="*/ 122 h 273"/>
                <a:gd name="T30" fmla="*/ 2 w 239"/>
                <a:gd name="T31" fmla="*/ 116 h 273"/>
                <a:gd name="T32" fmla="*/ 13 w 239"/>
                <a:gd name="T33" fmla="*/ 107 h 273"/>
                <a:gd name="T34" fmla="*/ 23 w 239"/>
                <a:gd name="T35" fmla="*/ 114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273">
                  <a:moveTo>
                    <a:pt x="23" y="114"/>
                  </a:moveTo>
                  <a:cubicBezTo>
                    <a:pt x="30" y="125"/>
                    <a:pt x="36" y="132"/>
                    <a:pt x="45" y="135"/>
                  </a:cubicBezTo>
                  <a:cubicBezTo>
                    <a:pt x="61" y="140"/>
                    <a:pt x="81" y="131"/>
                    <a:pt x="98" y="125"/>
                  </a:cubicBezTo>
                  <a:cubicBezTo>
                    <a:pt x="123" y="116"/>
                    <a:pt x="113" y="23"/>
                    <a:pt x="114" y="0"/>
                  </a:cubicBezTo>
                  <a:cubicBezTo>
                    <a:pt x="133" y="9"/>
                    <a:pt x="151" y="22"/>
                    <a:pt x="160" y="43"/>
                  </a:cubicBezTo>
                  <a:cubicBezTo>
                    <a:pt x="159" y="57"/>
                    <a:pt x="160" y="70"/>
                    <a:pt x="159" y="83"/>
                  </a:cubicBezTo>
                  <a:cubicBezTo>
                    <a:pt x="174" y="83"/>
                    <a:pt x="210" y="78"/>
                    <a:pt x="223" y="84"/>
                  </a:cubicBezTo>
                  <a:cubicBezTo>
                    <a:pt x="239" y="90"/>
                    <a:pt x="234" y="104"/>
                    <a:pt x="224" y="108"/>
                  </a:cubicBezTo>
                  <a:cubicBezTo>
                    <a:pt x="206" y="116"/>
                    <a:pt x="170" y="112"/>
                    <a:pt x="155" y="112"/>
                  </a:cubicBezTo>
                  <a:cubicBezTo>
                    <a:pt x="156" y="138"/>
                    <a:pt x="126" y="242"/>
                    <a:pt x="41" y="269"/>
                  </a:cubicBezTo>
                  <a:cubicBezTo>
                    <a:pt x="30" y="273"/>
                    <a:pt x="18" y="264"/>
                    <a:pt x="20" y="255"/>
                  </a:cubicBezTo>
                  <a:cubicBezTo>
                    <a:pt x="24" y="241"/>
                    <a:pt x="73" y="211"/>
                    <a:pt x="85" y="197"/>
                  </a:cubicBezTo>
                  <a:cubicBezTo>
                    <a:pt x="116" y="160"/>
                    <a:pt x="109" y="149"/>
                    <a:pt x="95" y="152"/>
                  </a:cubicBezTo>
                  <a:cubicBezTo>
                    <a:pt x="79" y="156"/>
                    <a:pt x="53" y="174"/>
                    <a:pt x="35" y="168"/>
                  </a:cubicBezTo>
                  <a:cubicBezTo>
                    <a:pt x="25" y="165"/>
                    <a:pt x="8" y="141"/>
                    <a:pt x="2" y="122"/>
                  </a:cubicBezTo>
                  <a:cubicBezTo>
                    <a:pt x="1" y="119"/>
                    <a:pt x="0" y="119"/>
                    <a:pt x="2" y="116"/>
                  </a:cubicBezTo>
                  <a:cubicBezTo>
                    <a:pt x="5" y="112"/>
                    <a:pt x="9" y="108"/>
                    <a:pt x="13" y="107"/>
                  </a:cubicBezTo>
                  <a:cubicBezTo>
                    <a:pt x="20" y="105"/>
                    <a:pt x="20" y="109"/>
                    <a:pt x="23" y="1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5" name="iŝlïḓê">
              <a:extLst>
                <a:ext uri="{FF2B5EF4-FFF2-40B4-BE49-F238E27FC236}">
                  <a16:creationId xmlns="" xmlns:a16="http://schemas.microsoft.com/office/drawing/2014/main" id="{351792A6-3E1D-4414-820A-C041B253CD7F}"/>
                </a:ext>
              </a:extLst>
            </p:cNvPr>
            <p:cNvSpPr/>
            <p:nvPr/>
          </p:nvSpPr>
          <p:spPr bwMode="auto">
            <a:xfrm>
              <a:off x="7444651" y="3093513"/>
              <a:ext cx="299991" cy="488120"/>
            </a:xfrm>
            <a:custGeom>
              <a:avLst/>
              <a:gdLst>
                <a:gd name="T0" fmla="*/ 83 w 98"/>
                <a:gd name="T1" fmla="*/ 134 h 159"/>
                <a:gd name="T2" fmla="*/ 83 w 98"/>
                <a:gd name="T3" fmla="*/ 98 h 159"/>
                <a:gd name="T4" fmla="*/ 83 w 98"/>
                <a:gd name="T5" fmla="*/ 134 h 159"/>
              </a:gdLst>
              <a:ahLst/>
              <a:cxnLst>
                <a:cxn ang="0">
                  <a:pos x="T0" y="T1"/>
                </a:cxn>
                <a:cxn ang="0">
                  <a:pos x="T2" y="T3"/>
                </a:cxn>
                <a:cxn ang="0">
                  <a:pos x="T4" y="T5"/>
                </a:cxn>
              </a:cxnLst>
              <a:rect l="0" t="0" r="r" b="b"/>
              <a:pathLst>
                <a:path w="98" h="159">
                  <a:moveTo>
                    <a:pt x="83" y="134"/>
                  </a:moveTo>
                  <a:cubicBezTo>
                    <a:pt x="98" y="121"/>
                    <a:pt x="97" y="119"/>
                    <a:pt x="83" y="98"/>
                  </a:cubicBezTo>
                  <a:cubicBezTo>
                    <a:pt x="0" y="0"/>
                    <a:pt x="54" y="159"/>
                    <a:pt x="83" y="1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6" name="ïṣlîḋe">
              <a:extLst>
                <a:ext uri="{FF2B5EF4-FFF2-40B4-BE49-F238E27FC236}">
                  <a16:creationId xmlns="" xmlns:a16="http://schemas.microsoft.com/office/drawing/2014/main" id="{69DEDA4F-67B5-4A43-AD78-261C44FFA953}"/>
                </a:ext>
              </a:extLst>
            </p:cNvPr>
            <p:cNvSpPr/>
            <p:nvPr/>
          </p:nvSpPr>
          <p:spPr bwMode="auto">
            <a:xfrm>
              <a:off x="8330246" y="3107397"/>
              <a:ext cx="577360" cy="651028"/>
            </a:xfrm>
            <a:custGeom>
              <a:avLst/>
              <a:gdLst>
                <a:gd name="T0" fmla="*/ 47 w 187"/>
                <a:gd name="T1" fmla="*/ 59 h 210"/>
                <a:gd name="T2" fmla="*/ 139 w 187"/>
                <a:gd name="T3" fmla="*/ 47 h 210"/>
                <a:gd name="T4" fmla="*/ 109 w 187"/>
                <a:gd name="T5" fmla="*/ 63 h 210"/>
                <a:gd name="T6" fmla="*/ 111 w 187"/>
                <a:gd name="T7" fmla="*/ 87 h 210"/>
                <a:gd name="T8" fmla="*/ 139 w 187"/>
                <a:gd name="T9" fmla="*/ 85 h 210"/>
                <a:gd name="T10" fmla="*/ 186 w 187"/>
                <a:gd name="T11" fmla="*/ 91 h 210"/>
                <a:gd name="T12" fmla="*/ 119 w 187"/>
                <a:gd name="T13" fmla="*/ 104 h 210"/>
                <a:gd name="T14" fmla="*/ 117 w 187"/>
                <a:gd name="T15" fmla="*/ 166 h 210"/>
                <a:gd name="T16" fmla="*/ 26 w 187"/>
                <a:gd name="T17" fmla="*/ 177 h 210"/>
                <a:gd name="T18" fmla="*/ 81 w 187"/>
                <a:gd name="T19" fmla="*/ 182 h 210"/>
                <a:gd name="T20" fmla="*/ 102 w 187"/>
                <a:gd name="T21" fmla="*/ 126 h 210"/>
                <a:gd name="T22" fmla="*/ 89 w 187"/>
                <a:gd name="T23" fmla="*/ 123 h 210"/>
                <a:gd name="T24" fmla="*/ 50 w 187"/>
                <a:gd name="T25" fmla="*/ 103 h 210"/>
                <a:gd name="T26" fmla="*/ 84 w 187"/>
                <a:gd name="T27" fmla="*/ 104 h 210"/>
                <a:gd name="T28" fmla="*/ 91 w 187"/>
                <a:gd name="T29" fmla="*/ 78 h 210"/>
                <a:gd name="T30" fmla="*/ 109 w 187"/>
                <a:gd name="T31" fmla="*/ 55 h 210"/>
                <a:gd name="T32" fmla="*/ 66 w 187"/>
                <a:gd name="T33" fmla="*/ 65 h 210"/>
                <a:gd name="T34" fmla="*/ 49 w 187"/>
                <a:gd name="T35" fmla="*/ 65 h 210"/>
                <a:gd name="T36" fmla="*/ 41 w 187"/>
                <a:gd name="T37" fmla="*/ 64 h 210"/>
                <a:gd name="T38" fmla="*/ 47 w 187"/>
                <a:gd name="T39" fmla="*/ 5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10">
                  <a:moveTo>
                    <a:pt x="47" y="59"/>
                  </a:moveTo>
                  <a:cubicBezTo>
                    <a:pt x="71" y="44"/>
                    <a:pt x="136" y="0"/>
                    <a:pt x="139" y="47"/>
                  </a:cubicBezTo>
                  <a:cubicBezTo>
                    <a:pt x="123" y="51"/>
                    <a:pt x="121" y="53"/>
                    <a:pt x="109" y="63"/>
                  </a:cubicBezTo>
                  <a:cubicBezTo>
                    <a:pt x="109" y="70"/>
                    <a:pt x="111" y="80"/>
                    <a:pt x="111" y="87"/>
                  </a:cubicBezTo>
                  <a:cubicBezTo>
                    <a:pt x="113" y="86"/>
                    <a:pt x="133" y="91"/>
                    <a:pt x="139" y="85"/>
                  </a:cubicBezTo>
                  <a:cubicBezTo>
                    <a:pt x="158" y="64"/>
                    <a:pt x="186" y="76"/>
                    <a:pt x="186" y="91"/>
                  </a:cubicBezTo>
                  <a:cubicBezTo>
                    <a:pt x="187" y="101"/>
                    <a:pt x="173" y="108"/>
                    <a:pt x="119" y="104"/>
                  </a:cubicBezTo>
                  <a:cubicBezTo>
                    <a:pt x="119" y="124"/>
                    <a:pt x="118" y="146"/>
                    <a:pt x="117" y="166"/>
                  </a:cubicBezTo>
                  <a:cubicBezTo>
                    <a:pt x="105" y="210"/>
                    <a:pt x="51" y="205"/>
                    <a:pt x="26" y="177"/>
                  </a:cubicBezTo>
                  <a:cubicBezTo>
                    <a:pt x="46" y="177"/>
                    <a:pt x="70" y="190"/>
                    <a:pt x="81" y="182"/>
                  </a:cubicBezTo>
                  <a:cubicBezTo>
                    <a:pt x="88" y="176"/>
                    <a:pt x="111" y="149"/>
                    <a:pt x="102" y="126"/>
                  </a:cubicBezTo>
                  <a:cubicBezTo>
                    <a:pt x="99" y="120"/>
                    <a:pt x="95" y="121"/>
                    <a:pt x="89" y="123"/>
                  </a:cubicBezTo>
                  <a:cubicBezTo>
                    <a:pt x="13" y="151"/>
                    <a:pt x="0" y="94"/>
                    <a:pt x="50" y="103"/>
                  </a:cubicBezTo>
                  <a:cubicBezTo>
                    <a:pt x="63" y="105"/>
                    <a:pt x="71" y="106"/>
                    <a:pt x="84" y="104"/>
                  </a:cubicBezTo>
                  <a:cubicBezTo>
                    <a:pt x="86" y="95"/>
                    <a:pt x="88" y="87"/>
                    <a:pt x="91" y="78"/>
                  </a:cubicBezTo>
                  <a:cubicBezTo>
                    <a:pt x="97" y="71"/>
                    <a:pt x="103" y="63"/>
                    <a:pt x="109" y="55"/>
                  </a:cubicBezTo>
                  <a:cubicBezTo>
                    <a:pt x="100" y="42"/>
                    <a:pt x="84" y="50"/>
                    <a:pt x="66" y="65"/>
                  </a:cubicBezTo>
                  <a:cubicBezTo>
                    <a:pt x="60" y="65"/>
                    <a:pt x="55" y="65"/>
                    <a:pt x="49" y="65"/>
                  </a:cubicBezTo>
                  <a:cubicBezTo>
                    <a:pt x="47" y="65"/>
                    <a:pt x="44" y="65"/>
                    <a:pt x="41" y="64"/>
                  </a:cubicBezTo>
                  <a:cubicBezTo>
                    <a:pt x="43" y="63"/>
                    <a:pt x="45" y="61"/>
                    <a:pt x="47" y="5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7" name="íṡḷîḑè">
              <a:extLst>
                <a:ext uri="{FF2B5EF4-FFF2-40B4-BE49-F238E27FC236}">
                  <a16:creationId xmlns="" xmlns:a16="http://schemas.microsoft.com/office/drawing/2014/main" id="{81C054B7-B562-495E-92E5-1E718DBA0161}"/>
                </a:ext>
              </a:extLst>
            </p:cNvPr>
            <p:cNvSpPr/>
            <p:nvPr/>
          </p:nvSpPr>
          <p:spPr bwMode="auto">
            <a:xfrm>
              <a:off x="8016725" y="2507766"/>
              <a:ext cx="1127307" cy="993674"/>
            </a:xfrm>
            <a:custGeom>
              <a:avLst/>
              <a:gdLst>
                <a:gd name="T0" fmla="*/ 187 w 364"/>
                <a:gd name="T1" fmla="*/ 89 h 320"/>
                <a:gd name="T2" fmla="*/ 258 w 364"/>
                <a:gd name="T3" fmla="*/ 43 h 320"/>
                <a:gd name="T4" fmla="*/ 236 w 364"/>
                <a:gd name="T5" fmla="*/ 82 h 320"/>
                <a:gd name="T6" fmla="*/ 265 w 364"/>
                <a:gd name="T7" fmla="*/ 85 h 320"/>
                <a:gd name="T8" fmla="*/ 276 w 364"/>
                <a:gd name="T9" fmla="*/ 49 h 320"/>
                <a:gd name="T10" fmla="*/ 300 w 364"/>
                <a:gd name="T11" fmla="*/ 67 h 320"/>
                <a:gd name="T12" fmla="*/ 278 w 364"/>
                <a:gd name="T13" fmla="*/ 95 h 320"/>
                <a:gd name="T14" fmla="*/ 263 w 364"/>
                <a:gd name="T15" fmla="*/ 130 h 320"/>
                <a:gd name="T16" fmla="*/ 263 w 364"/>
                <a:gd name="T17" fmla="*/ 152 h 320"/>
                <a:gd name="T18" fmla="*/ 263 w 364"/>
                <a:gd name="T19" fmla="*/ 162 h 320"/>
                <a:gd name="T20" fmla="*/ 357 w 364"/>
                <a:gd name="T21" fmla="*/ 173 h 320"/>
                <a:gd name="T22" fmla="*/ 359 w 364"/>
                <a:gd name="T23" fmla="*/ 206 h 320"/>
                <a:gd name="T24" fmla="*/ 344 w 364"/>
                <a:gd name="T25" fmla="*/ 217 h 320"/>
                <a:gd name="T26" fmla="*/ 310 w 364"/>
                <a:gd name="T27" fmla="*/ 206 h 320"/>
                <a:gd name="T28" fmla="*/ 330 w 364"/>
                <a:gd name="T29" fmla="*/ 182 h 320"/>
                <a:gd name="T30" fmla="*/ 305 w 364"/>
                <a:gd name="T31" fmla="*/ 180 h 320"/>
                <a:gd name="T32" fmla="*/ 255 w 364"/>
                <a:gd name="T33" fmla="*/ 183 h 320"/>
                <a:gd name="T34" fmla="*/ 166 w 364"/>
                <a:gd name="T35" fmla="*/ 208 h 320"/>
                <a:gd name="T36" fmla="*/ 47 w 364"/>
                <a:gd name="T37" fmla="*/ 320 h 320"/>
                <a:gd name="T38" fmla="*/ 24 w 364"/>
                <a:gd name="T39" fmla="*/ 248 h 320"/>
                <a:gd name="T40" fmla="*/ 36 w 364"/>
                <a:gd name="T41" fmla="*/ 222 h 320"/>
                <a:gd name="T42" fmla="*/ 44 w 364"/>
                <a:gd name="T43" fmla="*/ 231 h 320"/>
                <a:gd name="T44" fmla="*/ 45 w 364"/>
                <a:gd name="T45" fmla="*/ 245 h 320"/>
                <a:gd name="T46" fmla="*/ 58 w 364"/>
                <a:gd name="T47" fmla="*/ 256 h 320"/>
                <a:gd name="T48" fmla="*/ 134 w 364"/>
                <a:gd name="T49" fmla="*/ 211 h 320"/>
                <a:gd name="T50" fmla="*/ 187 w 364"/>
                <a:gd name="T51" fmla="*/ 189 h 320"/>
                <a:gd name="T52" fmla="*/ 212 w 364"/>
                <a:gd name="T53" fmla="*/ 178 h 320"/>
                <a:gd name="T54" fmla="*/ 214 w 364"/>
                <a:gd name="T55" fmla="*/ 162 h 320"/>
                <a:gd name="T56" fmla="*/ 187 w 364"/>
                <a:gd name="T57" fmla="*/ 161 h 320"/>
                <a:gd name="T58" fmla="*/ 187 w 364"/>
                <a:gd name="T59" fmla="*/ 133 h 320"/>
                <a:gd name="T60" fmla="*/ 209 w 364"/>
                <a:gd name="T61" fmla="*/ 121 h 320"/>
                <a:gd name="T62" fmla="*/ 223 w 364"/>
                <a:gd name="T63" fmla="*/ 83 h 320"/>
                <a:gd name="T64" fmla="*/ 194 w 364"/>
                <a:gd name="T65" fmla="*/ 97 h 320"/>
                <a:gd name="T66" fmla="*/ 178 w 364"/>
                <a:gd name="T67" fmla="*/ 109 h 320"/>
                <a:gd name="T68" fmla="*/ 163 w 364"/>
                <a:gd name="T69" fmla="*/ 126 h 320"/>
                <a:gd name="T70" fmla="*/ 149 w 364"/>
                <a:gd name="T71" fmla="*/ 175 h 320"/>
                <a:gd name="T72" fmla="*/ 144 w 364"/>
                <a:gd name="T73" fmla="*/ 183 h 320"/>
                <a:gd name="T74" fmla="*/ 112 w 364"/>
                <a:gd name="T75" fmla="*/ 171 h 320"/>
                <a:gd name="T76" fmla="*/ 119 w 364"/>
                <a:gd name="T77" fmla="*/ 157 h 320"/>
                <a:gd name="T78" fmla="*/ 153 w 364"/>
                <a:gd name="T79" fmla="*/ 52 h 320"/>
                <a:gd name="T80" fmla="*/ 175 w 364"/>
                <a:gd name="T81" fmla="*/ 89 h 320"/>
                <a:gd name="T82" fmla="*/ 187 w 364"/>
                <a:gd name="T83" fmla="*/ 89 h 320"/>
                <a:gd name="T84" fmla="*/ 233 w 364"/>
                <a:gd name="T85" fmla="*/ 154 h 320"/>
                <a:gd name="T86" fmla="*/ 232 w 364"/>
                <a:gd name="T87" fmla="*/ 172 h 320"/>
                <a:gd name="T88" fmla="*/ 233 w 364"/>
                <a:gd name="T89" fmla="*/ 154 h 320"/>
                <a:gd name="T90" fmla="*/ 195 w 364"/>
                <a:gd name="T91" fmla="*/ 141 h 320"/>
                <a:gd name="T92" fmla="*/ 195 w 364"/>
                <a:gd name="T93" fmla="*/ 148 h 320"/>
                <a:gd name="T94" fmla="*/ 220 w 364"/>
                <a:gd name="T95" fmla="*/ 148 h 320"/>
                <a:gd name="T96" fmla="*/ 220 w 364"/>
                <a:gd name="T97" fmla="*/ 141 h 320"/>
                <a:gd name="T98" fmla="*/ 195 w 364"/>
                <a:gd name="T99" fmla="*/ 141 h 320"/>
                <a:gd name="T100" fmla="*/ 254 w 364"/>
                <a:gd name="T101" fmla="*/ 129 h 320"/>
                <a:gd name="T102" fmla="*/ 256 w 364"/>
                <a:gd name="T103" fmla="*/ 117 h 320"/>
                <a:gd name="T104" fmla="*/ 254 w 364"/>
                <a:gd name="T105" fmla="*/ 12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 h="320">
                  <a:moveTo>
                    <a:pt x="187" y="89"/>
                  </a:moveTo>
                  <a:cubicBezTo>
                    <a:pt x="207" y="89"/>
                    <a:pt x="243" y="0"/>
                    <a:pt x="258" y="43"/>
                  </a:cubicBezTo>
                  <a:cubicBezTo>
                    <a:pt x="251" y="56"/>
                    <a:pt x="243" y="69"/>
                    <a:pt x="236" y="82"/>
                  </a:cubicBezTo>
                  <a:cubicBezTo>
                    <a:pt x="229" y="98"/>
                    <a:pt x="253" y="106"/>
                    <a:pt x="265" y="85"/>
                  </a:cubicBezTo>
                  <a:cubicBezTo>
                    <a:pt x="273" y="72"/>
                    <a:pt x="274" y="49"/>
                    <a:pt x="276" y="49"/>
                  </a:cubicBezTo>
                  <a:cubicBezTo>
                    <a:pt x="289" y="20"/>
                    <a:pt x="317" y="42"/>
                    <a:pt x="300" y="67"/>
                  </a:cubicBezTo>
                  <a:cubicBezTo>
                    <a:pt x="294" y="77"/>
                    <a:pt x="285" y="86"/>
                    <a:pt x="278" y="95"/>
                  </a:cubicBezTo>
                  <a:cubicBezTo>
                    <a:pt x="276" y="113"/>
                    <a:pt x="276" y="118"/>
                    <a:pt x="263" y="130"/>
                  </a:cubicBezTo>
                  <a:cubicBezTo>
                    <a:pt x="263" y="136"/>
                    <a:pt x="263" y="145"/>
                    <a:pt x="263" y="152"/>
                  </a:cubicBezTo>
                  <a:cubicBezTo>
                    <a:pt x="263" y="155"/>
                    <a:pt x="263" y="158"/>
                    <a:pt x="263" y="162"/>
                  </a:cubicBezTo>
                  <a:cubicBezTo>
                    <a:pt x="302" y="161"/>
                    <a:pt x="343" y="154"/>
                    <a:pt x="357" y="173"/>
                  </a:cubicBezTo>
                  <a:cubicBezTo>
                    <a:pt x="363" y="180"/>
                    <a:pt x="364" y="197"/>
                    <a:pt x="359" y="206"/>
                  </a:cubicBezTo>
                  <a:cubicBezTo>
                    <a:pt x="356" y="211"/>
                    <a:pt x="350" y="217"/>
                    <a:pt x="344" y="217"/>
                  </a:cubicBezTo>
                  <a:cubicBezTo>
                    <a:pt x="327" y="218"/>
                    <a:pt x="288" y="218"/>
                    <a:pt x="310" y="206"/>
                  </a:cubicBezTo>
                  <a:cubicBezTo>
                    <a:pt x="326" y="197"/>
                    <a:pt x="343" y="199"/>
                    <a:pt x="330" y="182"/>
                  </a:cubicBezTo>
                  <a:cubicBezTo>
                    <a:pt x="322" y="182"/>
                    <a:pt x="314" y="181"/>
                    <a:pt x="305" y="180"/>
                  </a:cubicBezTo>
                  <a:cubicBezTo>
                    <a:pt x="289" y="180"/>
                    <a:pt x="272" y="180"/>
                    <a:pt x="255" y="183"/>
                  </a:cubicBezTo>
                  <a:cubicBezTo>
                    <a:pt x="225" y="188"/>
                    <a:pt x="195" y="197"/>
                    <a:pt x="166" y="208"/>
                  </a:cubicBezTo>
                  <a:cubicBezTo>
                    <a:pt x="100" y="241"/>
                    <a:pt x="72" y="248"/>
                    <a:pt x="47" y="320"/>
                  </a:cubicBezTo>
                  <a:cubicBezTo>
                    <a:pt x="0" y="317"/>
                    <a:pt x="11" y="278"/>
                    <a:pt x="24" y="248"/>
                  </a:cubicBezTo>
                  <a:cubicBezTo>
                    <a:pt x="28" y="240"/>
                    <a:pt x="32" y="231"/>
                    <a:pt x="36" y="222"/>
                  </a:cubicBezTo>
                  <a:cubicBezTo>
                    <a:pt x="39" y="225"/>
                    <a:pt x="41" y="228"/>
                    <a:pt x="44" y="231"/>
                  </a:cubicBezTo>
                  <a:cubicBezTo>
                    <a:pt x="44" y="236"/>
                    <a:pt x="44" y="240"/>
                    <a:pt x="45" y="245"/>
                  </a:cubicBezTo>
                  <a:cubicBezTo>
                    <a:pt x="47" y="259"/>
                    <a:pt x="52" y="262"/>
                    <a:pt x="58" y="256"/>
                  </a:cubicBezTo>
                  <a:cubicBezTo>
                    <a:pt x="84" y="241"/>
                    <a:pt x="109" y="226"/>
                    <a:pt x="134" y="211"/>
                  </a:cubicBezTo>
                  <a:cubicBezTo>
                    <a:pt x="152" y="204"/>
                    <a:pt x="169" y="196"/>
                    <a:pt x="187" y="189"/>
                  </a:cubicBezTo>
                  <a:cubicBezTo>
                    <a:pt x="195" y="186"/>
                    <a:pt x="204" y="182"/>
                    <a:pt x="212" y="178"/>
                  </a:cubicBezTo>
                  <a:cubicBezTo>
                    <a:pt x="221" y="171"/>
                    <a:pt x="214" y="166"/>
                    <a:pt x="214" y="162"/>
                  </a:cubicBezTo>
                  <a:cubicBezTo>
                    <a:pt x="203" y="161"/>
                    <a:pt x="197" y="161"/>
                    <a:pt x="187" y="161"/>
                  </a:cubicBezTo>
                  <a:cubicBezTo>
                    <a:pt x="187" y="151"/>
                    <a:pt x="187" y="142"/>
                    <a:pt x="187" y="133"/>
                  </a:cubicBezTo>
                  <a:cubicBezTo>
                    <a:pt x="194" y="129"/>
                    <a:pt x="201" y="125"/>
                    <a:pt x="209" y="121"/>
                  </a:cubicBezTo>
                  <a:cubicBezTo>
                    <a:pt x="223" y="104"/>
                    <a:pt x="223" y="105"/>
                    <a:pt x="223" y="83"/>
                  </a:cubicBezTo>
                  <a:cubicBezTo>
                    <a:pt x="213" y="88"/>
                    <a:pt x="204" y="93"/>
                    <a:pt x="194" y="97"/>
                  </a:cubicBezTo>
                  <a:cubicBezTo>
                    <a:pt x="189" y="102"/>
                    <a:pt x="183" y="105"/>
                    <a:pt x="178" y="109"/>
                  </a:cubicBezTo>
                  <a:cubicBezTo>
                    <a:pt x="173" y="114"/>
                    <a:pt x="169" y="121"/>
                    <a:pt x="163" y="126"/>
                  </a:cubicBezTo>
                  <a:cubicBezTo>
                    <a:pt x="161" y="145"/>
                    <a:pt x="166" y="166"/>
                    <a:pt x="149" y="175"/>
                  </a:cubicBezTo>
                  <a:cubicBezTo>
                    <a:pt x="145" y="177"/>
                    <a:pt x="146" y="175"/>
                    <a:pt x="144" y="183"/>
                  </a:cubicBezTo>
                  <a:cubicBezTo>
                    <a:pt x="141" y="202"/>
                    <a:pt x="114" y="190"/>
                    <a:pt x="112" y="171"/>
                  </a:cubicBezTo>
                  <a:cubicBezTo>
                    <a:pt x="111" y="166"/>
                    <a:pt x="116" y="162"/>
                    <a:pt x="119" y="157"/>
                  </a:cubicBezTo>
                  <a:cubicBezTo>
                    <a:pt x="169" y="146"/>
                    <a:pt x="150" y="108"/>
                    <a:pt x="153" y="52"/>
                  </a:cubicBezTo>
                  <a:cubicBezTo>
                    <a:pt x="182" y="26"/>
                    <a:pt x="168" y="89"/>
                    <a:pt x="175" y="89"/>
                  </a:cubicBezTo>
                  <a:lnTo>
                    <a:pt x="187" y="89"/>
                  </a:lnTo>
                  <a:close/>
                  <a:moveTo>
                    <a:pt x="233" y="154"/>
                  </a:moveTo>
                  <a:cubicBezTo>
                    <a:pt x="230" y="159"/>
                    <a:pt x="230" y="164"/>
                    <a:pt x="232" y="172"/>
                  </a:cubicBezTo>
                  <a:cubicBezTo>
                    <a:pt x="247" y="183"/>
                    <a:pt x="253" y="142"/>
                    <a:pt x="233" y="154"/>
                  </a:cubicBezTo>
                  <a:close/>
                  <a:moveTo>
                    <a:pt x="195" y="141"/>
                  </a:moveTo>
                  <a:cubicBezTo>
                    <a:pt x="195" y="143"/>
                    <a:pt x="196" y="146"/>
                    <a:pt x="195" y="148"/>
                  </a:cubicBezTo>
                  <a:cubicBezTo>
                    <a:pt x="204" y="148"/>
                    <a:pt x="212" y="148"/>
                    <a:pt x="220" y="148"/>
                  </a:cubicBezTo>
                  <a:cubicBezTo>
                    <a:pt x="220" y="146"/>
                    <a:pt x="220" y="143"/>
                    <a:pt x="220" y="141"/>
                  </a:cubicBezTo>
                  <a:cubicBezTo>
                    <a:pt x="211" y="133"/>
                    <a:pt x="206" y="131"/>
                    <a:pt x="195" y="141"/>
                  </a:cubicBezTo>
                  <a:close/>
                  <a:moveTo>
                    <a:pt x="254" y="129"/>
                  </a:moveTo>
                  <a:cubicBezTo>
                    <a:pt x="257" y="128"/>
                    <a:pt x="256" y="123"/>
                    <a:pt x="256" y="117"/>
                  </a:cubicBezTo>
                  <a:cubicBezTo>
                    <a:pt x="240" y="92"/>
                    <a:pt x="233" y="143"/>
                    <a:pt x="254" y="1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8" name="ïṩlïḍê">
              <a:extLst>
                <a:ext uri="{FF2B5EF4-FFF2-40B4-BE49-F238E27FC236}">
                  <a16:creationId xmlns="" xmlns:a16="http://schemas.microsoft.com/office/drawing/2014/main" id="{23AEACAF-B12B-499A-9D92-A611509A7FFF}"/>
                </a:ext>
              </a:extLst>
            </p:cNvPr>
            <p:cNvSpPr/>
            <p:nvPr/>
          </p:nvSpPr>
          <p:spPr bwMode="auto">
            <a:xfrm>
              <a:off x="2804659" y="2507766"/>
              <a:ext cx="1337599" cy="1343440"/>
            </a:xfrm>
            <a:custGeom>
              <a:avLst/>
              <a:gdLst>
                <a:gd name="T0" fmla="*/ 317 w 634"/>
                <a:gd name="T1" fmla="*/ 0 h 635"/>
                <a:gd name="T2" fmla="*/ 634 w 634"/>
                <a:gd name="T3" fmla="*/ 318 h 635"/>
                <a:gd name="T4" fmla="*/ 317 w 634"/>
                <a:gd name="T5" fmla="*/ 635 h 635"/>
                <a:gd name="T6" fmla="*/ 0 w 634"/>
                <a:gd name="T7" fmla="*/ 318 h 635"/>
                <a:gd name="T8" fmla="*/ 317 w 634"/>
                <a:gd name="T9" fmla="*/ 0 h 635"/>
                <a:gd name="T10" fmla="*/ 317 w 634"/>
                <a:gd name="T11" fmla="*/ 12 h 635"/>
                <a:gd name="T12" fmla="*/ 623 w 634"/>
                <a:gd name="T13" fmla="*/ 318 h 635"/>
                <a:gd name="T14" fmla="*/ 317 w 634"/>
                <a:gd name="T15" fmla="*/ 624 h 635"/>
                <a:gd name="T16" fmla="*/ 11 w 634"/>
                <a:gd name="T17" fmla="*/ 318 h 635"/>
                <a:gd name="T18" fmla="*/ 317 w 634"/>
                <a:gd name="T19" fmla="*/ 12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4" h="635">
                  <a:moveTo>
                    <a:pt x="317" y="0"/>
                  </a:moveTo>
                  <a:cubicBezTo>
                    <a:pt x="492" y="0"/>
                    <a:pt x="634" y="143"/>
                    <a:pt x="634" y="318"/>
                  </a:cubicBezTo>
                  <a:cubicBezTo>
                    <a:pt x="634" y="492"/>
                    <a:pt x="492" y="635"/>
                    <a:pt x="317" y="635"/>
                  </a:cubicBezTo>
                  <a:cubicBezTo>
                    <a:pt x="142" y="635"/>
                    <a:pt x="0" y="492"/>
                    <a:pt x="0" y="318"/>
                  </a:cubicBezTo>
                  <a:cubicBezTo>
                    <a:pt x="0" y="143"/>
                    <a:pt x="142" y="0"/>
                    <a:pt x="317" y="0"/>
                  </a:cubicBezTo>
                  <a:close/>
                  <a:moveTo>
                    <a:pt x="317" y="12"/>
                  </a:moveTo>
                  <a:cubicBezTo>
                    <a:pt x="486" y="12"/>
                    <a:pt x="623" y="149"/>
                    <a:pt x="623" y="318"/>
                  </a:cubicBezTo>
                  <a:cubicBezTo>
                    <a:pt x="623" y="486"/>
                    <a:pt x="486" y="624"/>
                    <a:pt x="317" y="624"/>
                  </a:cubicBezTo>
                  <a:cubicBezTo>
                    <a:pt x="149" y="624"/>
                    <a:pt x="11" y="486"/>
                    <a:pt x="11" y="318"/>
                  </a:cubicBezTo>
                  <a:cubicBezTo>
                    <a:pt x="11" y="149"/>
                    <a:pt x="149" y="12"/>
                    <a:pt x="317" y="1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9" name="íṡļïḍé">
              <a:extLst>
                <a:ext uri="{FF2B5EF4-FFF2-40B4-BE49-F238E27FC236}">
                  <a16:creationId xmlns="" xmlns:a16="http://schemas.microsoft.com/office/drawing/2014/main" id="{BD8B5C33-F91A-476D-9809-1AC5CDDAB605}"/>
                </a:ext>
              </a:extLst>
            </p:cNvPr>
            <p:cNvSpPr/>
            <p:nvPr/>
          </p:nvSpPr>
          <p:spPr bwMode="auto">
            <a:xfrm>
              <a:off x="3424978" y="3614060"/>
              <a:ext cx="28037" cy="42056"/>
            </a:xfrm>
            <a:custGeom>
              <a:avLst/>
              <a:gdLst>
                <a:gd name="T0" fmla="*/ 6 w 13"/>
                <a:gd name="T1" fmla="*/ 19 h 20"/>
                <a:gd name="T2" fmla="*/ 9 w 13"/>
                <a:gd name="T3" fmla="*/ 16 h 20"/>
                <a:gd name="T4" fmla="*/ 12 w 13"/>
                <a:gd name="T5" fmla="*/ 12 h 20"/>
                <a:gd name="T6" fmla="*/ 13 w 13"/>
                <a:gd name="T7" fmla="*/ 8 h 20"/>
                <a:gd name="T8" fmla="*/ 11 w 13"/>
                <a:gd name="T9" fmla="*/ 2 h 20"/>
                <a:gd name="T10" fmla="*/ 7 w 13"/>
                <a:gd name="T11" fmla="*/ 0 h 20"/>
                <a:gd name="T12" fmla="*/ 2 w 13"/>
                <a:gd name="T13" fmla="*/ 2 h 20"/>
                <a:gd name="T14" fmla="*/ 1 w 13"/>
                <a:gd name="T15" fmla="*/ 6 h 20"/>
                <a:gd name="T16" fmla="*/ 2 w 13"/>
                <a:gd name="T17" fmla="*/ 11 h 20"/>
                <a:gd name="T18" fmla="*/ 6 w 13"/>
                <a:gd name="T19" fmla="*/ 12 h 20"/>
                <a:gd name="T20" fmla="*/ 7 w 13"/>
                <a:gd name="T21" fmla="*/ 12 h 20"/>
                <a:gd name="T22" fmla="*/ 9 w 13"/>
                <a:gd name="T23" fmla="*/ 11 h 20"/>
                <a:gd name="T24" fmla="*/ 10 w 13"/>
                <a:gd name="T25" fmla="*/ 10 h 20"/>
                <a:gd name="T26" fmla="*/ 9 w 13"/>
                <a:gd name="T27" fmla="*/ 14 h 20"/>
                <a:gd name="T28" fmla="*/ 6 w 13"/>
                <a:gd name="T29" fmla="*/ 17 h 20"/>
                <a:gd name="T30" fmla="*/ 1 w 13"/>
                <a:gd name="T31" fmla="*/ 19 h 20"/>
                <a:gd name="T32" fmla="*/ 1 w 13"/>
                <a:gd name="T33" fmla="*/ 19 h 20"/>
                <a:gd name="T34" fmla="*/ 2 w 13"/>
                <a:gd name="T35" fmla="*/ 20 h 20"/>
                <a:gd name="T36" fmla="*/ 6 w 13"/>
                <a:gd name="T37" fmla="*/ 19 h 20"/>
                <a:gd name="T38" fmla="*/ 6 w 13"/>
                <a:gd name="T39" fmla="*/ 19 h 20"/>
                <a:gd name="T40" fmla="*/ 3 w 13"/>
                <a:gd name="T41" fmla="*/ 3 h 20"/>
                <a:gd name="T42" fmla="*/ 5 w 13"/>
                <a:gd name="T43" fmla="*/ 1 h 20"/>
                <a:gd name="T44" fmla="*/ 7 w 13"/>
                <a:gd name="T45" fmla="*/ 1 h 20"/>
                <a:gd name="T46" fmla="*/ 9 w 13"/>
                <a:gd name="T47" fmla="*/ 2 h 20"/>
                <a:gd name="T48" fmla="*/ 10 w 13"/>
                <a:gd name="T49" fmla="*/ 6 h 20"/>
                <a:gd name="T50" fmla="*/ 9 w 13"/>
                <a:gd name="T51" fmla="*/ 9 h 20"/>
                <a:gd name="T52" fmla="*/ 7 w 13"/>
                <a:gd name="T53" fmla="*/ 11 h 20"/>
                <a:gd name="T54" fmla="*/ 4 w 13"/>
                <a:gd name="T55" fmla="*/ 9 h 20"/>
                <a:gd name="T56" fmla="*/ 3 w 13"/>
                <a:gd name="T57" fmla="*/ 6 h 20"/>
                <a:gd name="T58" fmla="*/ 3 w 13"/>
                <a:gd name="T5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20">
                  <a:moveTo>
                    <a:pt x="6" y="19"/>
                  </a:moveTo>
                  <a:cubicBezTo>
                    <a:pt x="7" y="18"/>
                    <a:pt x="8" y="17"/>
                    <a:pt x="9" y="16"/>
                  </a:cubicBezTo>
                  <a:cubicBezTo>
                    <a:pt x="11" y="15"/>
                    <a:pt x="11" y="14"/>
                    <a:pt x="12" y="12"/>
                  </a:cubicBezTo>
                  <a:cubicBezTo>
                    <a:pt x="13" y="11"/>
                    <a:pt x="13" y="9"/>
                    <a:pt x="13" y="8"/>
                  </a:cubicBezTo>
                  <a:cubicBezTo>
                    <a:pt x="13" y="5"/>
                    <a:pt x="12" y="3"/>
                    <a:pt x="11" y="2"/>
                  </a:cubicBezTo>
                  <a:cubicBezTo>
                    <a:pt x="10" y="1"/>
                    <a:pt x="9" y="0"/>
                    <a:pt x="7" y="0"/>
                  </a:cubicBezTo>
                  <a:cubicBezTo>
                    <a:pt x="5" y="0"/>
                    <a:pt x="4" y="0"/>
                    <a:pt x="2" y="2"/>
                  </a:cubicBezTo>
                  <a:cubicBezTo>
                    <a:pt x="1" y="3"/>
                    <a:pt x="1" y="4"/>
                    <a:pt x="1" y="6"/>
                  </a:cubicBezTo>
                  <a:cubicBezTo>
                    <a:pt x="0" y="8"/>
                    <a:pt x="1" y="10"/>
                    <a:pt x="2" y="11"/>
                  </a:cubicBezTo>
                  <a:cubicBezTo>
                    <a:pt x="3" y="12"/>
                    <a:pt x="4" y="12"/>
                    <a:pt x="6" y="12"/>
                  </a:cubicBezTo>
                  <a:cubicBezTo>
                    <a:pt x="6" y="12"/>
                    <a:pt x="7" y="12"/>
                    <a:pt x="7" y="12"/>
                  </a:cubicBezTo>
                  <a:cubicBezTo>
                    <a:pt x="8" y="12"/>
                    <a:pt x="8" y="11"/>
                    <a:pt x="9" y="11"/>
                  </a:cubicBezTo>
                  <a:cubicBezTo>
                    <a:pt x="10" y="10"/>
                    <a:pt x="10" y="10"/>
                    <a:pt x="10" y="10"/>
                  </a:cubicBezTo>
                  <a:cubicBezTo>
                    <a:pt x="10" y="12"/>
                    <a:pt x="9" y="13"/>
                    <a:pt x="9" y="14"/>
                  </a:cubicBezTo>
                  <a:cubicBezTo>
                    <a:pt x="8" y="16"/>
                    <a:pt x="7" y="17"/>
                    <a:pt x="6" y="17"/>
                  </a:cubicBezTo>
                  <a:cubicBezTo>
                    <a:pt x="5" y="18"/>
                    <a:pt x="3" y="19"/>
                    <a:pt x="1" y="19"/>
                  </a:cubicBezTo>
                  <a:cubicBezTo>
                    <a:pt x="1" y="19"/>
                    <a:pt x="1" y="19"/>
                    <a:pt x="1" y="19"/>
                  </a:cubicBezTo>
                  <a:cubicBezTo>
                    <a:pt x="2" y="20"/>
                    <a:pt x="2" y="20"/>
                    <a:pt x="2" y="20"/>
                  </a:cubicBezTo>
                  <a:cubicBezTo>
                    <a:pt x="4" y="20"/>
                    <a:pt x="5" y="19"/>
                    <a:pt x="6" y="19"/>
                  </a:cubicBezTo>
                  <a:cubicBezTo>
                    <a:pt x="6" y="19"/>
                    <a:pt x="6" y="19"/>
                    <a:pt x="6" y="19"/>
                  </a:cubicBezTo>
                  <a:close/>
                  <a:moveTo>
                    <a:pt x="3" y="3"/>
                  </a:moveTo>
                  <a:cubicBezTo>
                    <a:pt x="4" y="2"/>
                    <a:pt x="4" y="2"/>
                    <a:pt x="5" y="1"/>
                  </a:cubicBezTo>
                  <a:cubicBezTo>
                    <a:pt x="5" y="1"/>
                    <a:pt x="6" y="1"/>
                    <a:pt x="7" y="1"/>
                  </a:cubicBezTo>
                  <a:cubicBezTo>
                    <a:pt x="8" y="1"/>
                    <a:pt x="9" y="1"/>
                    <a:pt x="9" y="2"/>
                  </a:cubicBezTo>
                  <a:cubicBezTo>
                    <a:pt x="10" y="3"/>
                    <a:pt x="10" y="5"/>
                    <a:pt x="10" y="6"/>
                  </a:cubicBezTo>
                  <a:cubicBezTo>
                    <a:pt x="10" y="8"/>
                    <a:pt x="10" y="9"/>
                    <a:pt x="9" y="9"/>
                  </a:cubicBezTo>
                  <a:cubicBezTo>
                    <a:pt x="9" y="10"/>
                    <a:pt x="8" y="11"/>
                    <a:pt x="7" y="11"/>
                  </a:cubicBezTo>
                  <a:cubicBezTo>
                    <a:pt x="6" y="11"/>
                    <a:pt x="5" y="10"/>
                    <a:pt x="4" y="9"/>
                  </a:cubicBezTo>
                  <a:cubicBezTo>
                    <a:pt x="3" y="8"/>
                    <a:pt x="3" y="7"/>
                    <a:pt x="3" y="6"/>
                  </a:cubicBezTo>
                  <a:cubicBezTo>
                    <a:pt x="3" y="5"/>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0" name="íṣľîḍé">
              <a:extLst>
                <a:ext uri="{FF2B5EF4-FFF2-40B4-BE49-F238E27FC236}">
                  <a16:creationId xmlns="" xmlns:a16="http://schemas.microsoft.com/office/drawing/2014/main" id="{5D3513A7-54B3-4E96-B7FF-BF93DEB17F95}"/>
                </a:ext>
              </a:extLst>
            </p:cNvPr>
            <p:cNvSpPr/>
            <p:nvPr/>
          </p:nvSpPr>
          <p:spPr bwMode="auto">
            <a:xfrm>
              <a:off x="3498575" y="3614060"/>
              <a:ext cx="28037" cy="42056"/>
            </a:xfrm>
            <a:custGeom>
              <a:avLst/>
              <a:gdLst>
                <a:gd name="T0" fmla="*/ 2 w 13"/>
                <a:gd name="T1" fmla="*/ 16 h 20"/>
                <a:gd name="T2" fmla="*/ 4 w 13"/>
                <a:gd name="T3" fmla="*/ 19 h 20"/>
                <a:gd name="T4" fmla="*/ 7 w 13"/>
                <a:gd name="T5" fmla="*/ 20 h 20"/>
                <a:gd name="T6" fmla="*/ 12 w 13"/>
                <a:gd name="T7" fmla="*/ 17 h 20"/>
                <a:gd name="T8" fmla="*/ 13 w 13"/>
                <a:gd name="T9" fmla="*/ 8 h 20"/>
                <a:gd name="T10" fmla="*/ 12 w 13"/>
                <a:gd name="T11" fmla="*/ 3 h 20"/>
                <a:gd name="T12" fmla="*/ 9 w 13"/>
                <a:gd name="T13" fmla="*/ 1 h 20"/>
                <a:gd name="T14" fmla="*/ 6 w 13"/>
                <a:gd name="T15" fmla="*/ 0 h 20"/>
                <a:gd name="T16" fmla="*/ 2 w 13"/>
                <a:gd name="T17" fmla="*/ 3 h 20"/>
                <a:gd name="T18" fmla="*/ 1 w 13"/>
                <a:gd name="T19" fmla="*/ 11 h 20"/>
                <a:gd name="T20" fmla="*/ 2 w 13"/>
                <a:gd name="T21" fmla="*/ 16 h 20"/>
                <a:gd name="T22" fmla="*/ 2 w 13"/>
                <a:gd name="T23" fmla="*/ 16 h 20"/>
                <a:gd name="T24" fmla="*/ 3 w 13"/>
                <a:gd name="T25" fmla="*/ 3 h 20"/>
                <a:gd name="T26" fmla="*/ 6 w 13"/>
                <a:gd name="T27" fmla="*/ 1 h 20"/>
                <a:gd name="T28" fmla="*/ 9 w 13"/>
                <a:gd name="T29" fmla="*/ 3 h 20"/>
                <a:gd name="T30" fmla="*/ 10 w 13"/>
                <a:gd name="T31" fmla="*/ 10 h 20"/>
                <a:gd name="T32" fmla="*/ 10 w 13"/>
                <a:gd name="T33" fmla="*/ 17 h 20"/>
                <a:gd name="T34" fmla="*/ 8 w 13"/>
                <a:gd name="T35" fmla="*/ 19 h 20"/>
                <a:gd name="T36" fmla="*/ 5 w 13"/>
                <a:gd name="T37" fmla="*/ 18 h 20"/>
                <a:gd name="T38" fmla="*/ 3 w 13"/>
                <a:gd name="T39" fmla="*/ 10 h 20"/>
                <a:gd name="T40" fmla="*/ 3 w 13"/>
                <a:gd name="T4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20">
                  <a:moveTo>
                    <a:pt x="2" y="16"/>
                  </a:moveTo>
                  <a:cubicBezTo>
                    <a:pt x="2" y="17"/>
                    <a:pt x="3" y="19"/>
                    <a:pt x="4" y="19"/>
                  </a:cubicBezTo>
                  <a:cubicBezTo>
                    <a:pt x="5" y="20"/>
                    <a:pt x="6" y="20"/>
                    <a:pt x="7" y="20"/>
                  </a:cubicBezTo>
                  <a:cubicBezTo>
                    <a:pt x="9" y="20"/>
                    <a:pt x="11" y="19"/>
                    <a:pt x="12" y="17"/>
                  </a:cubicBezTo>
                  <a:cubicBezTo>
                    <a:pt x="13" y="15"/>
                    <a:pt x="13" y="13"/>
                    <a:pt x="13" y="8"/>
                  </a:cubicBezTo>
                  <a:cubicBezTo>
                    <a:pt x="12" y="6"/>
                    <a:pt x="12" y="4"/>
                    <a:pt x="12" y="3"/>
                  </a:cubicBezTo>
                  <a:cubicBezTo>
                    <a:pt x="11" y="2"/>
                    <a:pt x="10" y="1"/>
                    <a:pt x="9" y="1"/>
                  </a:cubicBezTo>
                  <a:cubicBezTo>
                    <a:pt x="8" y="0"/>
                    <a:pt x="7" y="0"/>
                    <a:pt x="6" y="0"/>
                  </a:cubicBezTo>
                  <a:cubicBezTo>
                    <a:pt x="4" y="0"/>
                    <a:pt x="3" y="1"/>
                    <a:pt x="2" y="3"/>
                  </a:cubicBezTo>
                  <a:cubicBezTo>
                    <a:pt x="1" y="5"/>
                    <a:pt x="0" y="7"/>
                    <a:pt x="1" y="11"/>
                  </a:cubicBezTo>
                  <a:cubicBezTo>
                    <a:pt x="1" y="13"/>
                    <a:pt x="1" y="15"/>
                    <a:pt x="2" y="16"/>
                  </a:cubicBezTo>
                  <a:cubicBezTo>
                    <a:pt x="2" y="16"/>
                    <a:pt x="2" y="16"/>
                    <a:pt x="2" y="16"/>
                  </a:cubicBezTo>
                  <a:close/>
                  <a:moveTo>
                    <a:pt x="3" y="3"/>
                  </a:moveTo>
                  <a:cubicBezTo>
                    <a:pt x="4" y="2"/>
                    <a:pt x="5" y="1"/>
                    <a:pt x="6" y="1"/>
                  </a:cubicBezTo>
                  <a:cubicBezTo>
                    <a:pt x="7" y="1"/>
                    <a:pt x="8" y="2"/>
                    <a:pt x="9" y="3"/>
                  </a:cubicBezTo>
                  <a:cubicBezTo>
                    <a:pt x="10" y="4"/>
                    <a:pt x="10" y="6"/>
                    <a:pt x="10" y="10"/>
                  </a:cubicBezTo>
                  <a:cubicBezTo>
                    <a:pt x="11" y="14"/>
                    <a:pt x="11" y="16"/>
                    <a:pt x="10" y="17"/>
                  </a:cubicBezTo>
                  <a:cubicBezTo>
                    <a:pt x="10" y="18"/>
                    <a:pt x="9" y="19"/>
                    <a:pt x="8" y="19"/>
                  </a:cubicBezTo>
                  <a:cubicBezTo>
                    <a:pt x="6" y="19"/>
                    <a:pt x="6" y="19"/>
                    <a:pt x="5" y="18"/>
                  </a:cubicBezTo>
                  <a:cubicBezTo>
                    <a:pt x="4" y="16"/>
                    <a:pt x="3" y="14"/>
                    <a:pt x="3" y="10"/>
                  </a:cubicBezTo>
                  <a:cubicBezTo>
                    <a:pt x="3" y="7"/>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1" name="ïśľïḑé">
              <a:extLst>
                <a:ext uri="{FF2B5EF4-FFF2-40B4-BE49-F238E27FC236}">
                  <a16:creationId xmlns="" xmlns:a16="http://schemas.microsoft.com/office/drawing/2014/main" id="{A4005C98-B647-4D19-91D9-DF1FD32997F5}"/>
                </a:ext>
              </a:extLst>
            </p:cNvPr>
            <p:cNvSpPr/>
            <p:nvPr/>
          </p:nvSpPr>
          <p:spPr bwMode="auto">
            <a:xfrm>
              <a:off x="3563994" y="3601209"/>
              <a:ext cx="28037" cy="44392"/>
            </a:xfrm>
            <a:custGeom>
              <a:avLst/>
              <a:gdLst>
                <a:gd name="T0" fmla="*/ 3 w 13"/>
                <a:gd name="T1" fmla="*/ 4 h 21"/>
                <a:gd name="T2" fmla="*/ 1 w 13"/>
                <a:gd name="T3" fmla="*/ 10 h 21"/>
                <a:gd name="T4" fmla="*/ 1 w 13"/>
                <a:gd name="T5" fmla="*/ 15 h 21"/>
                <a:gd name="T6" fmla="*/ 4 w 13"/>
                <a:gd name="T7" fmla="*/ 20 h 21"/>
                <a:gd name="T8" fmla="*/ 9 w 13"/>
                <a:gd name="T9" fmla="*/ 21 h 21"/>
                <a:gd name="T10" fmla="*/ 12 w 13"/>
                <a:gd name="T11" fmla="*/ 18 h 21"/>
                <a:gd name="T12" fmla="*/ 13 w 13"/>
                <a:gd name="T13" fmla="*/ 13 h 21"/>
                <a:gd name="T14" fmla="*/ 11 w 13"/>
                <a:gd name="T15" fmla="*/ 9 h 21"/>
                <a:gd name="T16" fmla="*/ 7 w 13"/>
                <a:gd name="T17" fmla="*/ 9 h 21"/>
                <a:gd name="T18" fmla="*/ 5 w 13"/>
                <a:gd name="T19" fmla="*/ 9 h 21"/>
                <a:gd name="T20" fmla="*/ 4 w 13"/>
                <a:gd name="T21" fmla="*/ 11 h 21"/>
                <a:gd name="T22" fmla="*/ 3 w 13"/>
                <a:gd name="T23" fmla="*/ 12 h 21"/>
                <a:gd name="T24" fmla="*/ 3 w 13"/>
                <a:gd name="T25" fmla="*/ 8 h 21"/>
                <a:gd name="T26" fmla="*/ 5 w 13"/>
                <a:gd name="T27" fmla="*/ 4 h 21"/>
                <a:gd name="T28" fmla="*/ 8 w 13"/>
                <a:gd name="T29" fmla="*/ 1 h 21"/>
                <a:gd name="T30" fmla="*/ 8 w 13"/>
                <a:gd name="T31" fmla="*/ 1 h 21"/>
                <a:gd name="T32" fmla="*/ 7 w 13"/>
                <a:gd name="T33" fmla="*/ 0 h 21"/>
                <a:gd name="T34" fmla="*/ 3 w 13"/>
                <a:gd name="T35" fmla="*/ 4 h 21"/>
                <a:gd name="T36" fmla="*/ 9 w 13"/>
                <a:gd name="T37" fmla="*/ 11 h 21"/>
                <a:gd name="T38" fmla="*/ 11 w 13"/>
                <a:gd name="T39" fmla="*/ 14 h 21"/>
                <a:gd name="T40" fmla="*/ 11 w 13"/>
                <a:gd name="T41" fmla="*/ 18 h 21"/>
                <a:gd name="T42" fmla="*/ 9 w 13"/>
                <a:gd name="T43" fmla="*/ 20 h 21"/>
                <a:gd name="T44" fmla="*/ 6 w 13"/>
                <a:gd name="T45" fmla="*/ 19 h 21"/>
                <a:gd name="T46" fmla="*/ 4 w 13"/>
                <a:gd name="T47" fmla="*/ 15 h 21"/>
                <a:gd name="T48" fmla="*/ 4 w 13"/>
                <a:gd name="T49" fmla="*/ 13 h 21"/>
                <a:gd name="T50" fmla="*/ 4 w 13"/>
                <a:gd name="T51" fmla="*/ 12 h 21"/>
                <a:gd name="T52" fmla="*/ 6 w 13"/>
                <a:gd name="T53" fmla="*/ 11 h 21"/>
                <a:gd name="T54" fmla="*/ 9 w 13"/>
                <a:gd name="T5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21">
                  <a:moveTo>
                    <a:pt x="3" y="4"/>
                  </a:moveTo>
                  <a:cubicBezTo>
                    <a:pt x="2" y="6"/>
                    <a:pt x="1" y="8"/>
                    <a:pt x="1" y="10"/>
                  </a:cubicBezTo>
                  <a:cubicBezTo>
                    <a:pt x="0" y="11"/>
                    <a:pt x="1" y="13"/>
                    <a:pt x="1" y="15"/>
                  </a:cubicBezTo>
                  <a:cubicBezTo>
                    <a:pt x="2" y="17"/>
                    <a:pt x="3" y="19"/>
                    <a:pt x="4" y="20"/>
                  </a:cubicBezTo>
                  <a:cubicBezTo>
                    <a:pt x="6" y="21"/>
                    <a:pt x="7" y="21"/>
                    <a:pt x="9" y="21"/>
                  </a:cubicBezTo>
                  <a:cubicBezTo>
                    <a:pt x="10" y="20"/>
                    <a:pt x="12" y="19"/>
                    <a:pt x="12" y="18"/>
                  </a:cubicBezTo>
                  <a:cubicBezTo>
                    <a:pt x="13" y="16"/>
                    <a:pt x="13" y="14"/>
                    <a:pt x="13" y="13"/>
                  </a:cubicBezTo>
                  <a:cubicBezTo>
                    <a:pt x="13" y="11"/>
                    <a:pt x="12" y="10"/>
                    <a:pt x="11" y="9"/>
                  </a:cubicBezTo>
                  <a:cubicBezTo>
                    <a:pt x="10" y="9"/>
                    <a:pt x="8" y="8"/>
                    <a:pt x="7" y="9"/>
                  </a:cubicBezTo>
                  <a:cubicBezTo>
                    <a:pt x="6" y="9"/>
                    <a:pt x="6" y="9"/>
                    <a:pt x="5" y="9"/>
                  </a:cubicBezTo>
                  <a:cubicBezTo>
                    <a:pt x="5" y="10"/>
                    <a:pt x="5" y="10"/>
                    <a:pt x="4" y="11"/>
                  </a:cubicBezTo>
                  <a:cubicBezTo>
                    <a:pt x="3" y="12"/>
                    <a:pt x="3" y="12"/>
                    <a:pt x="3" y="12"/>
                  </a:cubicBezTo>
                  <a:cubicBezTo>
                    <a:pt x="3" y="10"/>
                    <a:pt x="3" y="9"/>
                    <a:pt x="3" y="8"/>
                  </a:cubicBezTo>
                  <a:cubicBezTo>
                    <a:pt x="3" y="6"/>
                    <a:pt x="4" y="5"/>
                    <a:pt x="5" y="4"/>
                  </a:cubicBezTo>
                  <a:cubicBezTo>
                    <a:pt x="6" y="3"/>
                    <a:pt x="7" y="2"/>
                    <a:pt x="8" y="1"/>
                  </a:cubicBezTo>
                  <a:cubicBezTo>
                    <a:pt x="8" y="1"/>
                    <a:pt x="8" y="1"/>
                    <a:pt x="8" y="1"/>
                  </a:cubicBezTo>
                  <a:cubicBezTo>
                    <a:pt x="7" y="0"/>
                    <a:pt x="7" y="0"/>
                    <a:pt x="7" y="0"/>
                  </a:cubicBezTo>
                  <a:cubicBezTo>
                    <a:pt x="5" y="1"/>
                    <a:pt x="4" y="3"/>
                    <a:pt x="3" y="4"/>
                  </a:cubicBezTo>
                  <a:close/>
                  <a:moveTo>
                    <a:pt x="9" y="11"/>
                  </a:moveTo>
                  <a:cubicBezTo>
                    <a:pt x="10" y="12"/>
                    <a:pt x="11" y="13"/>
                    <a:pt x="11" y="14"/>
                  </a:cubicBezTo>
                  <a:cubicBezTo>
                    <a:pt x="11" y="16"/>
                    <a:pt x="11" y="17"/>
                    <a:pt x="11" y="18"/>
                  </a:cubicBezTo>
                  <a:cubicBezTo>
                    <a:pt x="11" y="19"/>
                    <a:pt x="10" y="19"/>
                    <a:pt x="9" y="20"/>
                  </a:cubicBezTo>
                  <a:cubicBezTo>
                    <a:pt x="8" y="20"/>
                    <a:pt x="7" y="20"/>
                    <a:pt x="6" y="19"/>
                  </a:cubicBezTo>
                  <a:cubicBezTo>
                    <a:pt x="5" y="18"/>
                    <a:pt x="4" y="17"/>
                    <a:pt x="4" y="15"/>
                  </a:cubicBezTo>
                  <a:cubicBezTo>
                    <a:pt x="4" y="14"/>
                    <a:pt x="3" y="14"/>
                    <a:pt x="4" y="13"/>
                  </a:cubicBezTo>
                  <a:cubicBezTo>
                    <a:pt x="4" y="13"/>
                    <a:pt x="4" y="12"/>
                    <a:pt x="4" y="12"/>
                  </a:cubicBezTo>
                  <a:cubicBezTo>
                    <a:pt x="5" y="11"/>
                    <a:pt x="6" y="11"/>
                    <a:pt x="6" y="11"/>
                  </a:cubicBezTo>
                  <a:cubicBezTo>
                    <a:pt x="7" y="10"/>
                    <a:pt x="8" y="10"/>
                    <a:pt x="9" y="11"/>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2" name="i$ľíḋe">
              <a:extLst>
                <a:ext uri="{FF2B5EF4-FFF2-40B4-BE49-F238E27FC236}">
                  <a16:creationId xmlns="" xmlns:a16="http://schemas.microsoft.com/office/drawing/2014/main" id="{F0BA19A5-068F-4591-8D5B-0BF29F6F802E}"/>
                </a:ext>
              </a:extLst>
            </p:cNvPr>
            <p:cNvSpPr/>
            <p:nvPr/>
          </p:nvSpPr>
          <p:spPr bwMode="auto">
            <a:xfrm>
              <a:off x="3357222" y="3605882"/>
              <a:ext cx="23364" cy="42056"/>
            </a:xfrm>
            <a:custGeom>
              <a:avLst/>
              <a:gdLst>
                <a:gd name="T0" fmla="*/ 5 w 11"/>
                <a:gd name="T1" fmla="*/ 19 h 20"/>
                <a:gd name="T2" fmla="*/ 10 w 11"/>
                <a:gd name="T3" fmla="*/ 20 h 20"/>
                <a:gd name="T4" fmla="*/ 10 w 11"/>
                <a:gd name="T5" fmla="*/ 19 h 20"/>
                <a:gd name="T6" fmla="*/ 9 w 11"/>
                <a:gd name="T7" fmla="*/ 19 h 20"/>
                <a:gd name="T8" fmla="*/ 7 w 11"/>
                <a:gd name="T9" fmla="*/ 18 h 20"/>
                <a:gd name="T10" fmla="*/ 7 w 11"/>
                <a:gd name="T11" fmla="*/ 17 h 20"/>
                <a:gd name="T12" fmla="*/ 7 w 11"/>
                <a:gd name="T13" fmla="*/ 15 h 20"/>
                <a:gd name="T14" fmla="*/ 9 w 11"/>
                <a:gd name="T15" fmla="*/ 10 h 20"/>
                <a:gd name="T16" fmla="*/ 11 w 11"/>
                <a:gd name="T17" fmla="*/ 2 h 20"/>
                <a:gd name="T18" fmla="*/ 11 w 11"/>
                <a:gd name="T19" fmla="*/ 1 h 20"/>
                <a:gd name="T20" fmla="*/ 11 w 11"/>
                <a:gd name="T21" fmla="*/ 0 h 20"/>
                <a:gd name="T22" fmla="*/ 3 w 11"/>
                <a:gd name="T23" fmla="*/ 1 h 20"/>
                <a:gd name="T24" fmla="*/ 3 w 11"/>
                <a:gd name="T25" fmla="*/ 3 h 20"/>
                <a:gd name="T26" fmla="*/ 3 w 11"/>
                <a:gd name="T27" fmla="*/ 3 h 20"/>
                <a:gd name="T28" fmla="*/ 4 w 11"/>
                <a:gd name="T29" fmla="*/ 3 h 20"/>
                <a:gd name="T30" fmla="*/ 7 w 11"/>
                <a:gd name="T31" fmla="*/ 2 h 20"/>
                <a:gd name="T32" fmla="*/ 8 w 11"/>
                <a:gd name="T33" fmla="*/ 2 h 20"/>
                <a:gd name="T34" fmla="*/ 8 w 11"/>
                <a:gd name="T35" fmla="*/ 2 h 20"/>
                <a:gd name="T36" fmla="*/ 7 w 11"/>
                <a:gd name="T37" fmla="*/ 6 h 20"/>
                <a:gd name="T38" fmla="*/ 5 w 11"/>
                <a:gd name="T39" fmla="*/ 14 h 20"/>
                <a:gd name="T40" fmla="*/ 4 w 11"/>
                <a:gd name="T41" fmla="*/ 17 h 20"/>
                <a:gd name="T42" fmla="*/ 2 w 11"/>
                <a:gd name="T43" fmla="*/ 17 h 20"/>
                <a:gd name="T44" fmla="*/ 1 w 11"/>
                <a:gd name="T45" fmla="*/ 17 h 20"/>
                <a:gd name="T46" fmla="*/ 0 w 11"/>
                <a:gd name="T47" fmla="*/ 18 h 20"/>
                <a:gd name="T48" fmla="*/ 5 w 11"/>
                <a:gd name="T49" fmla="*/ 19 h 20"/>
                <a:gd name="T50" fmla="*/ 5 w 11"/>
                <a:gd name="T5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20">
                  <a:moveTo>
                    <a:pt x="5" y="19"/>
                  </a:moveTo>
                  <a:cubicBezTo>
                    <a:pt x="6" y="19"/>
                    <a:pt x="8" y="20"/>
                    <a:pt x="10" y="20"/>
                  </a:cubicBezTo>
                  <a:cubicBezTo>
                    <a:pt x="10" y="19"/>
                    <a:pt x="10" y="19"/>
                    <a:pt x="10" y="19"/>
                  </a:cubicBezTo>
                  <a:cubicBezTo>
                    <a:pt x="9" y="19"/>
                    <a:pt x="9" y="19"/>
                    <a:pt x="9" y="19"/>
                  </a:cubicBezTo>
                  <a:cubicBezTo>
                    <a:pt x="8" y="19"/>
                    <a:pt x="7" y="19"/>
                    <a:pt x="7" y="18"/>
                  </a:cubicBezTo>
                  <a:cubicBezTo>
                    <a:pt x="7" y="18"/>
                    <a:pt x="7" y="18"/>
                    <a:pt x="7" y="17"/>
                  </a:cubicBezTo>
                  <a:cubicBezTo>
                    <a:pt x="7" y="17"/>
                    <a:pt x="7" y="16"/>
                    <a:pt x="7" y="15"/>
                  </a:cubicBezTo>
                  <a:cubicBezTo>
                    <a:pt x="9" y="10"/>
                    <a:pt x="9" y="10"/>
                    <a:pt x="9" y="10"/>
                  </a:cubicBezTo>
                  <a:cubicBezTo>
                    <a:pt x="11" y="2"/>
                    <a:pt x="11" y="2"/>
                    <a:pt x="11" y="2"/>
                  </a:cubicBezTo>
                  <a:cubicBezTo>
                    <a:pt x="11" y="1"/>
                    <a:pt x="11" y="1"/>
                    <a:pt x="11" y="1"/>
                  </a:cubicBezTo>
                  <a:cubicBezTo>
                    <a:pt x="11" y="0"/>
                    <a:pt x="11" y="0"/>
                    <a:pt x="11" y="0"/>
                  </a:cubicBezTo>
                  <a:cubicBezTo>
                    <a:pt x="9" y="1"/>
                    <a:pt x="6" y="1"/>
                    <a:pt x="3" y="1"/>
                  </a:cubicBezTo>
                  <a:cubicBezTo>
                    <a:pt x="3" y="3"/>
                    <a:pt x="3" y="3"/>
                    <a:pt x="3" y="3"/>
                  </a:cubicBezTo>
                  <a:cubicBezTo>
                    <a:pt x="3" y="3"/>
                    <a:pt x="3" y="3"/>
                    <a:pt x="3" y="3"/>
                  </a:cubicBezTo>
                  <a:cubicBezTo>
                    <a:pt x="3" y="3"/>
                    <a:pt x="3" y="3"/>
                    <a:pt x="4" y="3"/>
                  </a:cubicBezTo>
                  <a:cubicBezTo>
                    <a:pt x="4" y="3"/>
                    <a:pt x="5" y="2"/>
                    <a:pt x="7" y="2"/>
                  </a:cubicBezTo>
                  <a:cubicBezTo>
                    <a:pt x="7" y="2"/>
                    <a:pt x="8" y="2"/>
                    <a:pt x="8" y="2"/>
                  </a:cubicBezTo>
                  <a:cubicBezTo>
                    <a:pt x="8" y="2"/>
                    <a:pt x="8" y="2"/>
                    <a:pt x="8" y="2"/>
                  </a:cubicBezTo>
                  <a:cubicBezTo>
                    <a:pt x="8" y="2"/>
                    <a:pt x="8" y="4"/>
                    <a:pt x="7" y="6"/>
                  </a:cubicBezTo>
                  <a:cubicBezTo>
                    <a:pt x="5" y="14"/>
                    <a:pt x="5" y="14"/>
                    <a:pt x="5" y="14"/>
                  </a:cubicBezTo>
                  <a:cubicBezTo>
                    <a:pt x="5" y="16"/>
                    <a:pt x="4" y="17"/>
                    <a:pt x="4" y="17"/>
                  </a:cubicBezTo>
                  <a:cubicBezTo>
                    <a:pt x="4" y="17"/>
                    <a:pt x="3" y="17"/>
                    <a:pt x="2" y="17"/>
                  </a:cubicBezTo>
                  <a:cubicBezTo>
                    <a:pt x="1" y="17"/>
                    <a:pt x="1" y="17"/>
                    <a:pt x="1" y="17"/>
                  </a:cubicBezTo>
                  <a:cubicBezTo>
                    <a:pt x="0" y="18"/>
                    <a:pt x="0" y="18"/>
                    <a:pt x="0" y="18"/>
                  </a:cubicBezTo>
                  <a:cubicBezTo>
                    <a:pt x="2" y="18"/>
                    <a:pt x="4" y="19"/>
                    <a:pt x="5" y="19"/>
                  </a:cubicBezTo>
                  <a:cubicBezTo>
                    <a:pt x="5" y="19"/>
                    <a:pt x="5" y="19"/>
                    <a:pt x="5" y="19"/>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3" name="íṡļîdé">
              <a:extLst>
                <a:ext uri="{FF2B5EF4-FFF2-40B4-BE49-F238E27FC236}">
                  <a16:creationId xmlns="" xmlns:a16="http://schemas.microsoft.com/office/drawing/2014/main" id="{8F50AC20-76F8-4BE2-8402-47DDB40FC807}"/>
                </a:ext>
              </a:extLst>
            </p:cNvPr>
            <p:cNvSpPr/>
            <p:nvPr/>
          </p:nvSpPr>
          <p:spPr bwMode="auto">
            <a:xfrm>
              <a:off x="3005591" y="2711034"/>
              <a:ext cx="935735" cy="966109"/>
            </a:xfrm>
            <a:custGeom>
              <a:avLst/>
              <a:gdLst>
                <a:gd name="T0" fmla="*/ 222 w 444"/>
                <a:gd name="T1" fmla="*/ 17 h 457"/>
                <a:gd name="T2" fmla="*/ 427 w 444"/>
                <a:gd name="T3" fmla="*/ 222 h 457"/>
                <a:gd name="T4" fmla="*/ 294 w 444"/>
                <a:gd name="T5" fmla="*/ 413 h 457"/>
                <a:gd name="T6" fmla="*/ 298 w 444"/>
                <a:gd name="T7" fmla="*/ 422 h 457"/>
                <a:gd name="T8" fmla="*/ 436 w 444"/>
                <a:gd name="T9" fmla="*/ 222 h 457"/>
                <a:gd name="T10" fmla="*/ 222 w 444"/>
                <a:gd name="T11" fmla="*/ 7 h 457"/>
                <a:gd name="T12" fmla="*/ 8 w 444"/>
                <a:gd name="T13" fmla="*/ 222 h 457"/>
                <a:gd name="T14" fmla="*/ 146 w 444"/>
                <a:gd name="T15" fmla="*/ 422 h 457"/>
                <a:gd name="T16" fmla="*/ 150 w 444"/>
                <a:gd name="T17" fmla="*/ 413 h 457"/>
                <a:gd name="T18" fmla="*/ 18 w 444"/>
                <a:gd name="T19" fmla="*/ 222 h 457"/>
                <a:gd name="T20" fmla="*/ 222 w 444"/>
                <a:gd name="T21" fmla="*/ 17 h 457"/>
                <a:gd name="T22" fmla="*/ 284 w 444"/>
                <a:gd name="T23" fmla="*/ 416 h 457"/>
                <a:gd name="T24" fmla="*/ 222 w 444"/>
                <a:gd name="T25" fmla="*/ 426 h 457"/>
                <a:gd name="T26" fmla="*/ 159 w 444"/>
                <a:gd name="T27" fmla="*/ 416 h 457"/>
                <a:gd name="T28" fmla="*/ 152 w 444"/>
                <a:gd name="T29" fmla="*/ 432 h 457"/>
                <a:gd name="T30" fmla="*/ 152 w 444"/>
                <a:gd name="T31" fmla="*/ 432 h 457"/>
                <a:gd name="T32" fmla="*/ 152 w 444"/>
                <a:gd name="T33" fmla="*/ 432 h 457"/>
                <a:gd name="T34" fmla="*/ 149 w 444"/>
                <a:gd name="T35" fmla="*/ 437 h 457"/>
                <a:gd name="T36" fmla="*/ 222 w 444"/>
                <a:gd name="T37" fmla="*/ 449 h 457"/>
                <a:gd name="T38" fmla="*/ 295 w 444"/>
                <a:gd name="T39" fmla="*/ 437 h 457"/>
                <a:gd name="T40" fmla="*/ 292 w 444"/>
                <a:gd name="T41" fmla="*/ 432 h 457"/>
                <a:gd name="T42" fmla="*/ 291 w 444"/>
                <a:gd name="T43" fmla="*/ 432 h 457"/>
                <a:gd name="T44" fmla="*/ 291 w 444"/>
                <a:gd name="T45" fmla="*/ 431 h 457"/>
                <a:gd name="T46" fmla="*/ 284 w 444"/>
                <a:gd name="T47" fmla="*/ 416 h 457"/>
                <a:gd name="T48" fmla="*/ 137 w 444"/>
                <a:gd name="T49" fmla="*/ 440 h 457"/>
                <a:gd name="T50" fmla="*/ 136 w 444"/>
                <a:gd name="T51" fmla="*/ 440 h 457"/>
                <a:gd name="T52" fmla="*/ 142 w 444"/>
                <a:gd name="T53" fmla="*/ 428 h 457"/>
                <a:gd name="T54" fmla="*/ 0 w 444"/>
                <a:gd name="T55" fmla="*/ 222 h 457"/>
                <a:gd name="T56" fmla="*/ 222 w 444"/>
                <a:gd name="T57" fmla="*/ 0 h 457"/>
                <a:gd name="T58" fmla="*/ 444 w 444"/>
                <a:gd name="T59" fmla="*/ 222 h 457"/>
                <a:gd name="T60" fmla="*/ 301 w 444"/>
                <a:gd name="T61" fmla="*/ 429 h 457"/>
                <a:gd name="T62" fmla="*/ 307 w 444"/>
                <a:gd name="T63" fmla="*/ 441 h 457"/>
                <a:gd name="T64" fmla="*/ 305 w 444"/>
                <a:gd name="T65" fmla="*/ 441 h 457"/>
                <a:gd name="T66" fmla="*/ 305 w 444"/>
                <a:gd name="T67" fmla="*/ 441 h 457"/>
                <a:gd name="T68" fmla="*/ 222 w 444"/>
                <a:gd name="T69" fmla="*/ 457 h 457"/>
                <a:gd name="T70" fmla="*/ 136 w 444"/>
                <a:gd name="T71" fmla="*/ 440 h 457"/>
                <a:gd name="T72" fmla="*/ 137 w 444"/>
                <a:gd name="T73" fmla="*/ 44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4" h="457">
                  <a:moveTo>
                    <a:pt x="222" y="17"/>
                  </a:moveTo>
                  <a:cubicBezTo>
                    <a:pt x="335" y="17"/>
                    <a:pt x="427" y="109"/>
                    <a:pt x="427" y="222"/>
                  </a:cubicBezTo>
                  <a:cubicBezTo>
                    <a:pt x="427" y="309"/>
                    <a:pt x="371" y="384"/>
                    <a:pt x="294" y="413"/>
                  </a:cubicBezTo>
                  <a:cubicBezTo>
                    <a:pt x="298" y="422"/>
                    <a:pt x="298" y="422"/>
                    <a:pt x="298" y="422"/>
                  </a:cubicBezTo>
                  <a:cubicBezTo>
                    <a:pt x="379" y="391"/>
                    <a:pt x="436" y="313"/>
                    <a:pt x="436" y="222"/>
                  </a:cubicBezTo>
                  <a:cubicBezTo>
                    <a:pt x="436" y="104"/>
                    <a:pt x="340" y="7"/>
                    <a:pt x="222" y="7"/>
                  </a:cubicBezTo>
                  <a:cubicBezTo>
                    <a:pt x="104" y="7"/>
                    <a:pt x="8" y="104"/>
                    <a:pt x="8" y="222"/>
                  </a:cubicBezTo>
                  <a:cubicBezTo>
                    <a:pt x="8" y="313"/>
                    <a:pt x="65" y="391"/>
                    <a:pt x="146" y="422"/>
                  </a:cubicBezTo>
                  <a:cubicBezTo>
                    <a:pt x="150" y="413"/>
                    <a:pt x="150" y="413"/>
                    <a:pt x="150" y="413"/>
                  </a:cubicBezTo>
                  <a:cubicBezTo>
                    <a:pt x="73" y="384"/>
                    <a:pt x="18" y="309"/>
                    <a:pt x="18" y="222"/>
                  </a:cubicBezTo>
                  <a:cubicBezTo>
                    <a:pt x="18" y="109"/>
                    <a:pt x="109" y="17"/>
                    <a:pt x="222" y="17"/>
                  </a:cubicBezTo>
                  <a:close/>
                  <a:moveTo>
                    <a:pt x="284" y="416"/>
                  </a:moveTo>
                  <a:cubicBezTo>
                    <a:pt x="265" y="423"/>
                    <a:pt x="244" y="426"/>
                    <a:pt x="222" y="426"/>
                  </a:cubicBezTo>
                  <a:cubicBezTo>
                    <a:pt x="200" y="426"/>
                    <a:pt x="179" y="423"/>
                    <a:pt x="159" y="416"/>
                  </a:cubicBezTo>
                  <a:cubicBezTo>
                    <a:pt x="152" y="432"/>
                    <a:pt x="152" y="432"/>
                    <a:pt x="152" y="432"/>
                  </a:cubicBezTo>
                  <a:cubicBezTo>
                    <a:pt x="152" y="432"/>
                    <a:pt x="152" y="432"/>
                    <a:pt x="152" y="432"/>
                  </a:cubicBezTo>
                  <a:cubicBezTo>
                    <a:pt x="152" y="432"/>
                    <a:pt x="152" y="432"/>
                    <a:pt x="152" y="432"/>
                  </a:cubicBezTo>
                  <a:cubicBezTo>
                    <a:pt x="149" y="437"/>
                    <a:pt x="149" y="437"/>
                    <a:pt x="149" y="437"/>
                  </a:cubicBezTo>
                  <a:cubicBezTo>
                    <a:pt x="172" y="445"/>
                    <a:pt x="197" y="449"/>
                    <a:pt x="222" y="449"/>
                  </a:cubicBezTo>
                  <a:cubicBezTo>
                    <a:pt x="247" y="449"/>
                    <a:pt x="272" y="445"/>
                    <a:pt x="295" y="437"/>
                  </a:cubicBezTo>
                  <a:cubicBezTo>
                    <a:pt x="292" y="432"/>
                    <a:pt x="292" y="432"/>
                    <a:pt x="292" y="432"/>
                  </a:cubicBezTo>
                  <a:cubicBezTo>
                    <a:pt x="292" y="432"/>
                    <a:pt x="292" y="432"/>
                    <a:pt x="291" y="432"/>
                  </a:cubicBezTo>
                  <a:cubicBezTo>
                    <a:pt x="291" y="431"/>
                    <a:pt x="291" y="431"/>
                    <a:pt x="291" y="431"/>
                  </a:cubicBezTo>
                  <a:lnTo>
                    <a:pt x="284" y="416"/>
                  </a:lnTo>
                  <a:close/>
                  <a:moveTo>
                    <a:pt x="137" y="440"/>
                  </a:moveTo>
                  <a:cubicBezTo>
                    <a:pt x="136" y="440"/>
                    <a:pt x="136" y="440"/>
                    <a:pt x="136" y="440"/>
                  </a:cubicBezTo>
                  <a:cubicBezTo>
                    <a:pt x="142" y="428"/>
                    <a:pt x="142" y="428"/>
                    <a:pt x="142" y="428"/>
                  </a:cubicBezTo>
                  <a:cubicBezTo>
                    <a:pt x="59" y="396"/>
                    <a:pt x="0" y="316"/>
                    <a:pt x="0" y="222"/>
                  </a:cubicBezTo>
                  <a:cubicBezTo>
                    <a:pt x="0" y="99"/>
                    <a:pt x="100" y="0"/>
                    <a:pt x="222" y="0"/>
                  </a:cubicBezTo>
                  <a:cubicBezTo>
                    <a:pt x="344" y="0"/>
                    <a:pt x="444" y="99"/>
                    <a:pt x="444" y="222"/>
                  </a:cubicBezTo>
                  <a:cubicBezTo>
                    <a:pt x="444" y="316"/>
                    <a:pt x="385" y="397"/>
                    <a:pt x="301" y="429"/>
                  </a:cubicBezTo>
                  <a:cubicBezTo>
                    <a:pt x="307" y="441"/>
                    <a:pt x="307" y="441"/>
                    <a:pt x="307" y="441"/>
                  </a:cubicBezTo>
                  <a:cubicBezTo>
                    <a:pt x="305" y="441"/>
                    <a:pt x="305" y="441"/>
                    <a:pt x="305" y="441"/>
                  </a:cubicBezTo>
                  <a:cubicBezTo>
                    <a:pt x="305" y="441"/>
                    <a:pt x="305" y="441"/>
                    <a:pt x="305" y="441"/>
                  </a:cubicBezTo>
                  <a:cubicBezTo>
                    <a:pt x="279" y="451"/>
                    <a:pt x="251" y="457"/>
                    <a:pt x="222" y="457"/>
                  </a:cubicBezTo>
                  <a:cubicBezTo>
                    <a:pt x="192" y="457"/>
                    <a:pt x="163" y="451"/>
                    <a:pt x="136" y="440"/>
                  </a:cubicBezTo>
                  <a:lnTo>
                    <a:pt x="137" y="440"/>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4" name="íślíḑè">
              <a:extLst>
                <a:ext uri="{FF2B5EF4-FFF2-40B4-BE49-F238E27FC236}">
                  <a16:creationId xmlns="" xmlns:a16="http://schemas.microsoft.com/office/drawing/2014/main" id="{FF45EDFD-3079-4D10-80DD-99D1EDB062A1}"/>
                </a:ext>
              </a:extLst>
            </p:cNvPr>
            <p:cNvSpPr/>
            <p:nvPr/>
          </p:nvSpPr>
          <p:spPr bwMode="auto">
            <a:xfrm>
              <a:off x="3205355" y="2748417"/>
              <a:ext cx="544385" cy="844615"/>
            </a:xfrm>
            <a:custGeom>
              <a:avLst/>
              <a:gdLst>
                <a:gd name="T0" fmla="*/ 137 w 258"/>
                <a:gd name="T1" fmla="*/ 8 h 399"/>
                <a:gd name="T2" fmla="*/ 177 w 258"/>
                <a:gd name="T3" fmla="*/ 12 h 399"/>
                <a:gd name="T4" fmla="*/ 140 w 258"/>
                <a:gd name="T5" fmla="*/ 49 h 399"/>
                <a:gd name="T6" fmla="*/ 191 w 258"/>
                <a:gd name="T7" fmla="*/ 100 h 399"/>
                <a:gd name="T8" fmla="*/ 246 w 258"/>
                <a:gd name="T9" fmla="*/ 346 h 399"/>
                <a:gd name="T10" fmla="*/ 225 w 258"/>
                <a:gd name="T11" fmla="*/ 331 h 399"/>
                <a:gd name="T12" fmla="*/ 195 w 258"/>
                <a:gd name="T13" fmla="*/ 183 h 399"/>
                <a:gd name="T14" fmla="*/ 145 w 258"/>
                <a:gd name="T15" fmla="*/ 212 h 399"/>
                <a:gd name="T16" fmla="*/ 175 w 258"/>
                <a:gd name="T17" fmla="*/ 362 h 399"/>
                <a:gd name="T18" fmla="*/ 139 w 258"/>
                <a:gd name="T19" fmla="*/ 223 h 399"/>
                <a:gd name="T20" fmla="*/ 95 w 258"/>
                <a:gd name="T21" fmla="*/ 306 h 399"/>
                <a:gd name="T22" fmla="*/ 80 w 258"/>
                <a:gd name="T23" fmla="*/ 259 h 399"/>
                <a:gd name="T24" fmla="*/ 82 w 258"/>
                <a:gd name="T25" fmla="*/ 193 h 399"/>
                <a:gd name="T26" fmla="*/ 42 w 258"/>
                <a:gd name="T27" fmla="*/ 202 h 399"/>
                <a:gd name="T28" fmla="*/ 0 w 258"/>
                <a:gd name="T29" fmla="*/ 367 h 399"/>
                <a:gd name="T30" fmla="*/ 26 w 258"/>
                <a:gd name="T31" fmla="*/ 183 h 399"/>
                <a:gd name="T32" fmla="*/ 74 w 258"/>
                <a:gd name="T33" fmla="*/ 76 h 399"/>
                <a:gd name="T34" fmla="*/ 100 w 258"/>
                <a:gd name="T35" fmla="*/ 47 h 399"/>
                <a:gd name="T36" fmla="*/ 87 w 258"/>
                <a:gd name="T37" fmla="*/ 20 h 399"/>
                <a:gd name="T38" fmla="*/ 122 w 258"/>
                <a:gd name="T39" fmla="*/ 6 h 399"/>
                <a:gd name="T40" fmla="*/ 85 w 258"/>
                <a:gd name="T41" fmla="*/ 93 h 399"/>
                <a:gd name="T42" fmla="*/ 152 w 258"/>
                <a:gd name="T43" fmla="*/ 91 h 399"/>
                <a:gd name="T44" fmla="*/ 136 w 258"/>
                <a:gd name="T45" fmla="*/ 65 h 399"/>
                <a:gd name="T46" fmla="*/ 67 w 258"/>
                <a:gd name="T47" fmla="*/ 165 h 399"/>
                <a:gd name="T48" fmla="*/ 46 w 258"/>
                <a:gd name="T49" fmla="*/ 144 h 399"/>
                <a:gd name="T50" fmla="*/ 191 w 258"/>
                <a:gd name="T51" fmla="*/ 165 h 399"/>
                <a:gd name="T52" fmla="*/ 206 w 258"/>
                <a:gd name="T53" fmla="*/ 135 h 399"/>
                <a:gd name="T54" fmla="*/ 173 w 258"/>
                <a:gd name="T55" fmla="*/ 159 h 399"/>
                <a:gd name="T56" fmla="*/ 82 w 258"/>
                <a:gd name="T57" fmla="*/ 160 h 399"/>
                <a:gd name="T58" fmla="*/ 164 w 258"/>
                <a:gd name="T59" fmla="*/ 109 h 399"/>
                <a:gd name="T60" fmla="*/ 121 w 258"/>
                <a:gd name="T61" fmla="*/ 166 h 399"/>
                <a:gd name="T62" fmla="*/ 118 w 258"/>
                <a:gd name="T63" fmla="*/ 201 h 399"/>
                <a:gd name="T64" fmla="*/ 109 w 258"/>
                <a:gd name="T65" fmla="*/ 250 h 399"/>
                <a:gd name="T66" fmla="*/ 108 w 258"/>
                <a:gd name="T67" fmla="*/ 274 h 399"/>
                <a:gd name="T68" fmla="*/ 125 w 258"/>
                <a:gd name="T69" fmla="*/ 316 h 399"/>
                <a:gd name="T70" fmla="*/ 113 w 258"/>
                <a:gd name="T71" fmla="*/ 311 h 399"/>
                <a:gd name="T72" fmla="*/ 125 w 258"/>
                <a:gd name="T73" fmla="*/ 353 h 399"/>
                <a:gd name="T74" fmla="*/ 137 w 258"/>
                <a:gd name="T75" fmla="*/ 354 h 399"/>
                <a:gd name="T76" fmla="*/ 146 w 258"/>
                <a:gd name="T77" fmla="*/ 311 h 399"/>
                <a:gd name="T78" fmla="*/ 137 w 258"/>
                <a:gd name="T79" fmla="*/ 315 h 399"/>
                <a:gd name="T80" fmla="*/ 140 w 258"/>
                <a:gd name="T81" fmla="*/ 301 h 399"/>
                <a:gd name="T82" fmla="*/ 121 w 258"/>
                <a:gd name="T83" fmla="*/ 274 h 399"/>
                <a:gd name="T84" fmla="*/ 153 w 258"/>
                <a:gd name="T85" fmla="*/ 247 h 399"/>
                <a:gd name="T86" fmla="*/ 111 w 258"/>
                <a:gd name="T87" fmla="*/ 236 h 399"/>
                <a:gd name="T88" fmla="*/ 147 w 258"/>
                <a:gd name="T89" fmla="*/ 258 h 399"/>
                <a:gd name="T90" fmla="*/ 127 w 258"/>
                <a:gd name="T91" fmla="*/ 282 h 399"/>
                <a:gd name="T92" fmla="*/ 121 w 258"/>
                <a:gd name="T93" fmla="*/ 28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8" h="399">
                  <a:moveTo>
                    <a:pt x="122" y="6"/>
                  </a:moveTo>
                  <a:cubicBezTo>
                    <a:pt x="122" y="6"/>
                    <a:pt x="121" y="0"/>
                    <a:pt x="128" y="1"/>
                  </a:cubicBezTo>
                  <a:cubicBezTo>
                    <a:pt x="135" y="2"/>
                    <a:pt x="138" y="3"/>
                    <a:pt x="137" y="8"/>
                  </a:cubicBezTo>
                  <a:cubicBezTo>
                    <a:pt x="137" y="14"/>
                    <a:pt x="138" y="40"/>
                    <a:pt x="138" y="40"/>
                  </a:cubicBezTo>
                  <a:cubicBezTo>
                    <a:pt x="138" y="40"/>
                    <a:pt x="155" y="38"/>
                    <a:pt x="164" y="26"/>
                  </a:cubicBezTo>
                  <a:cubicBezTo>
                    <a:pt x="174" y="15"/>
                    <a:pt x="177" y="12"/>
                    <a:pt x="177" y="12"/>
                  </a:cubicBezTo>
                  <a:cubicBezTo>
                    <a:pt x="177" y="12"/>
                    <a:pt x="187" y="15"/>
                    <a:pt x="185" y="21"/>
                  </a:cubicBezTo>
                  <a:cubicBezTo>
                    <a:pt x="182" y="27"/>
                    <a:pt x="166" y="46"/>
                    <a:pt x="157" y="47"/>
                  </a:cubicBezTo>
                  <a:cubicBezTo>
                    <a:pt x="148" y="49"/>
                    <a:pt x="140" y="49"/>
                    <a:pt x="140" y="49"/>
                  </a:cubicBezTo>
                  <a:cubicBezTo>
                    <a:pt x="140" y="49"/>
                    <a:pt x="151" y="55"/>
                    <a:pt x="158" y="58"/>
                  </a:cubicBezTo>
                  <a:cubicBezTo>
                    <a:pt x="165" y="61"/>
                    <a:pt x="186" y="73"/>
                    <a:pt x="188" y="87"/>
                  </a:cubicBezTo>
                  <a:cubicBezTo>
                    <a:pt x="190" y="100"/>
                    <a:pt x="191" y="100"/>
                    <a:pt x="191" y="100"/>
                  </a:cubicBezTo>
                  <a:cubicBezTo>
                    <a:pt x="191" y="100"/>
                    <a:pt x="228" y="116"/>
                    <a:pt x="231" y="164"/>
                  </a:cubicBezTo>
                  <a:cubicBezTo>
                    <a:pt x="234" y="212"/>
                    <a:pt x="233" y="231"/>
                    <a:pt x="233" y="262"/>
                  </a:cubicBezTo>
                  <a:cubicBezTo>
                    <a:pt x="234" y="293"/>
                    <a:pt x="241" y="337"/>
                    <a:pt x="246" y="346"/>
                  </a:cubicBezTo>
                  <a:cubicBezTo>
                    <a:pt x="251" y="356"/>
                    <a:pt x="258" y="363"/>
                    <a:pt x="258" y="363"/>
                  </a:cubicBezTo>
                  <a:cubicBezTo>
                    <a:pt x="243" y="375"/>
                    <a:pt x="243" y="375"/>
                    <a:pt x="243" y="375"/>
                  </a:cubicBezTo>
                  <a:cubicBezTo>
                    <a:pt x="243" y="375"/>
                    <a:pt x="228" y="357"/>
                    <a:pt x="225" y="331"/>
                  </a:cubicBezTo>
                  <a:cubicBezTo>
                    <a:pt x="221" y="305"/>
                    <a:pt x="217" y="222"/>
                    <a:pt x="217" y="211"/>
                  </a:cubicBezTo>
                  <a:cubicBezTo>
                    <a:pt x="217" y="201"/>
                    <a:pt x="217" y="200"/>
                    <a:pt x="217" y="200"/>
                  </a:cubicBezTo>
                  <a:cubicBezTo>
                    <a:pt x="217" y="200"/>
                    <a:pt x="205" y="188"/>
                    <a:pt x="195" y="183"/>
                  </a:cubicBezTo>
                  <a:cubicBezTo>
                    <a:pt x="184" y="179"/>
                    <a:pt x="185" y="179"/>
                    <a:pt x="185" y="179"/>
                  </a:cubicBezTo>
                  <a:cubicBezTo>
                    <a:pt x="185" y="179"/>
                    <a:pt x="176" y="194"/>
                    <a:pt x="167" y="201"/>
                  </a:cubicBezTo>
                  <a:cubicBezTo>
                    <a:pt x="159" y="207"/>
                    <a:pt x="145" y="212"/>
                    <a:pt x="145" y="212"/>
                  </a:cubicBezTo>
                  <a:cubicBezTo>
                    <a:pt x="145" y="212"/>
                    <a:pt x="167" y="220"/>
                    <a:pt x="173" y="238"/>
                  </a:cubicBezTo>
                  <a:cubicBezTo>
                    <a:pt x="179" y="255"/>
                    <a:pt x="178" y="293"/>
                    <a:pt x="177" y="322"/>
                  </a:cubicBezTo>
                  <a:cubicBezTo>
                    <a:pt x="176" y="352"/>
                    <a:pt x="177" y="358"/>
                    <a:pt x="175" y="362"/>
                  </a:cubicBezTo>
                  <a:cubicBezTo>
                    <a:pt x="172" y="365"/>
                    <a:pt x="165" y="365"/>
                    <a:pt x="164" y="359"/>
                  </a:cubicBezTo>
                  <a:cubicBezTo>
                    <a:pt x="163" y="353"/>
                    <a:pt x="163" y="292"/>
                    <a:pt x="163" y="272"/>
                  </a:cubicBezTo>
                  <a:cubicBezTo>
                    <a:pt x="163" y="253"/>
                    <a:pt x="151" y="227"/>
                    <a:pt x="139" y="223"/>
                  </a:cubicBezTo>
                  <a:cubicBezTo>
                    <a:pt x="127" y="219"/>
                    <a:pt x="129" y="220"/>
                    <a:pt x="129" y="220"/>
                  </a:cubicBezTo>
                  <a:cubicBezTo>
                    <a:pt x="129" y="220"/>
                    <a:pt x="112" y="227"/>
                    <a:pt x="104" y="240"/>
                  </a:cubicBezTo>
                  <a:cubicBezTo>
                    <a:pt x="95" y="254"/>
                    <a:pt x="95" y="268"/>
                    <a:pt x="95" y="306"/>
                  </a:cubicBezTo>
                  <a:cubicBezTo>
                    <a:pt x="95" y="343"/>
                    <a:pt x="96" y="359"/>
                    <a:pt x="92" y="362"/>
                  </a:cubicBezTo>
                  <a:cubicBezTo>
                    <a:pt x="87" y="365"/>
                    <a:pt x="84" y="367"/>
                    <a:pt x="83" y="362"/>
                  </a:cubicBezTo>
                  <a:cubicBezTo>
                    <a:pt x="82" y="357"/>
                    <a:pt x="78" y="273"/>
                    <a:pt x="80" y="259"/>
                  </a:cubicBezTo>
                  <a:cubicBezTo>
                    <a:pt x="81" y="245"/>
                    <a:pt x="87" y="229"/>
                    <a:pt x="98" y="221"/>
                  </a:cubicBezTo>
                  <a:cubicBezTo>
                    <a:pt x="110" y="213"/>
                    <a:pt x="110" y="213"/>
                    <a:pt x="110" y="213"/>
                  </a:cubicBezTo>
                  <a:cubicBezTo>
                    <a:pt x="110" y="213"/>
                    <a:pt x="90" y="204"/>
                    <a:pt x="82" y="193"/>
                  </a:cubicBezTo>
                  <a:cubicBezTo>
                    <a:pt x="74" y="182"/>
                    <a:pt x="73" y="179"/>
                    <a:pt x="73" y="179"/>
                  </a:cubicBezTo>
                  <a:cubicBezTo>
                    <a:pt x="73" y="179"/>
                    <a:pt x="62" y="183"/>
                    <a:pt x="53" y="190"/>
                  </a:cubicBezTo>
                  <a:cubicBezTo>
                    <a:pt x="45" y="198"/>
                    <a:pt x="42" y="202"/>
                    <a:pt x="42" y="202"/>
                  </a:cubicBezTo>
                  <a:cubicBezTo>
                    <a:pt x="42" y="202"/>
                    <a:pt x="41" y="257"/>
                    <a:pt x="38" y="289"/>
                  </a:cubicBezTo>
                  <a:cubicBezTo>
                    <a:pt x="34" y="321"/>
                    <a:pt x="26" y="356"/>
                    <a:pt x="20" y="365"/>
                  </a:cubicBezTo>
                  <a:cubicBezTo>
                    <a:pt x="13" y="374"/>
                    <a:pt x="0" y="367"/>
                    <a:pt x="0" y="367"/>
                  </a:cubicBezTo>
                  <a:cubicBezTo>
                    <a:pt x="0" y="367"/>
                    <a:pt x="5" y="357"/>
                    <a:pt x="8" y="349"/>
                  </a:cubicBezTo>
                  <a:cubicBezTo>
                    <a:pt x="10" y="342"/>
                    <a:pt x="25" y="309"/>
                    <a:pt x="25" y="278"/>
                  </a:cubicBezTo>
                  <a:cubicBezTo>
                    <a:pt x="25" y="247"/>
                    <a:pt x="27" y="203"/>
                    <a:pt x="26" y="183"/>
                  </a:cubicBezTo>
                  <a:cubicBezTo>
                    <a:pt x="26" y="162"/>
                    <a:pt x="32" y="135"/>
                    <a:pt x="45" y="122"/>
                  </a:cubicBezTo>
                  <a:cubicBezTo>
                    <a:pt x="58" y="108"/>
                    <a:pt x="68" y="102"/>
                    <a:pt x="68" y="102"/>
                  </a:cubicBezTo>
                  <a:cubicBezTo>
                    <a:pt x="68" y="102"/>
                    <a:pt x="68" y="81"/>
                    <a:pt x="74" y="76"/>
                  </a:cubicBezTo>
                  <a:cubicBezTo>
                    <a:pt x="79" y="71"/>
                    <a:pt x="102" y="55"/>
                    <a:pt x="112" y="54"/>
                  </a:cubicBezTo>
                  <a:cubicBezTo>
                    <a:pt x="122" y="53"/>
                    <a:pt x="121" y="53"/>
                    <a:pt x="121" y="53"/>
                  </a:cubicBezTo>
                  <a:cubicBezTo>
                    <a:pt x="121" y="53"/>
                    <a:pt x="110" y="50"/>
                    <a:pt x="100" y="47"/>
                  </a:cubicBezTo>
                  <a:cubicBezTo>
                    <a:pt x="91" y="43"/>
                    <a:pt x="80" y="32"/>
                    <a:pt x="77" y="26"/>
                  </a:cubicBezTo>
                  <a:cubicBezTo>
                    <a:pt x="73" y="21"/>
                    <a:pt x="72" y="14"/>
                    <a:pt x="75" y="14"/>
                  </a:cubicBezTo>
                  <a:cubicBezTo>
                    <a:pt x="77" y="13"/>
                    <a:pt x="82" y="10"/>
                    <a:pt x="87" y="20"/>
                  </a:cubicBezTo>
                  <a:cubicBezTo>
                    <a:pt x="93" y="30"/>
                    <a:pt x="106" y="39"/>
                    <a:pt x="112" y="40"/>
                  </a:cubicBezTo>
                  <a:cubicBezTo>
                    <a:pt x="119" y="40"/>
                    <a:pt x="121" y="39"/>
                    <a:pt x="121" y="39"/>
                  </a:cubicBezTo>
                  <a:lnTo>
                    <a:pt x="122" y="6"/>
                  </a:lnTo>
                  <a:close/>
                  <a:moveTo>
                    <a:pt x="127" y="60"/>
                  </a:moveTo>
                  <a:cubicBezTo>
                    <a:pt x="127" y="60"/>
                    <a:pt x="103" y="76"/>
                    <a:pt x="97" y="77"/>
                  </a:cubicBezTo>
                  <a:cubicBezTo>
                    <a:pt x="90" y="78"/>
                    <a:pt x="85" y="90"/>
                    <a:pt x="85" y="93"/>
                  </a:cubicBezTo>
                  <a:cubicBezTo>
                    <a:pt x="84" y="97"/>
                    <a:pt x="84" y="97"/>
                    <a:pt x="84" y="97"/>
                  </a:cubicBezTo>
                  <a:cubicBezTo>
                    <a:pt x="84" y="97"/>
                    <a:pt x="106" y="88"/>
                    <a:pt x="114" y="87"/>
                  </a:cubicBezTo>
                  <a:cubicBezTo>
                    <a:pt x="122" y="85"/>
                    <a:pt x="139" y="86"/>
                    <a:pt x="152" y="91"/>
                  </a:cubicBezTo>
                  <a:cubicBezTo>
                    <a:pt x="165" y="96"/>
                    <a:pt x="170" y="95"/>
                    <a:pt x="172" y="97"/>
                  </a:cubicBezTo>
                  <a:cubicBezTo>
                    <a:pt x="175" y="98"/>
                    <a:pt x="177" y="86"/>
                    <a:pt x="166" y="79"/>
                  </a:cubicBezTo>
                  <a:cubicBezTo>
                    <a:pt x="156" y="72"/>
                    <a:pt x="142" y="67"/>
                    <a:pt x="136" y="65"/>
                  </a:cubicBezTo>
                  <a:cubicBezTo>
                    <a:pt x="131" y="62"/>
                    <a:pt x="127" y="60"/>
                    <a:pt x="127" y="60"/>
                  </a:cubicBezTo>
                  <a:close/>
                  <a:moveTo>
                    <a:pt x="66" y="120"/>
                  </a:moveTo>
                  <a:cubicBezTo>
                    <a:pt x="67" y="165"/>
                    <a:pt x="67" y="165"/>
                    <a:pt x="67" y="165"/>
                  </a:cubicBezTo>
                  <a:cubicBezTo>
                    <a:pt x="67" y="165"/>
                    <a:pt x="51" y="171"/>
                    <a:pt x="46" y="177"/>
                  </a:cubicBezTo>
                  <a:cubicBezTo>
                    <a:pt x="42" y="184"/>
                    <a:pt x="42" y="184"/>
                    <a:pt x="42" y="184"/>
                  </a:cubicBezTo>
                  <a:cubicBezTo>
                    <a:pt x="42" y="184"/>
                    <a:pt x="37" y="161"/>
                    <a:pt x="46" y="144"/>
                  </a:cubicBezTo>
                  <a:cubicBezTo>
                    <a:pt x="55" y="126"/>
                    <a:pt x="66" y="120"/>
                    <a:pt x="66" y="120"/>
                  </a:cubicBezTo>
                  <a:close/>
                  <a:moveTo>
                    <a:pt x="193" y="121"/>
                  </a:moveTo>
                  <a:cubicBezTo>
                    <a:pt x="191" y="165"/>
                    <a:pt x="191" y="165"/>
                    <a:pt x="191" y="165"/>
                  </a:cubicBezTo>
                  <a:cubicBezTo>
                    <a:pt x="191" y="165"/>
                    <a:pt x="206" y="174"/>
                    <a:pt x="211" y="177"/>
                  </a:cubicBezTo>
                  <a:cubicBezTo>
                    <a:pt x="217" y="181"/>
                    <a:pt x="218" y="182"/>
                    <a:pt x="218" y="182"/>
                  </a:cubicBezTo>
                  <a:cubicBezTo>
                    <a:pt x="218" y="182"/>
                    <a:pt x="219" y="152"/>
                    <a:pt x="206" y="135"/>
                  </a:cubicBezTo>
                  <a:cubicBezTo>
                    <a:pt x="194" y="117"/>
                    <a:pt x="193" y="121"/>
                    <a:pt x="193" y="121"/>
                  </a:cubicBezTo>
                  <a:close/>
                  <a:moveTo>
                    <a:pt x="175" y="112"/>
                  </a:moveTo>
                  <a:cubicBezTo>
                    <a:pt x="173" y="159"/>
                    <a:pt x="173" y="159"/>
                    <a:pt x="173" y="159"/>
                  </a:cubicBezTo>
                  <a:cubicBezTo>
                    <a:pt x="173" y="159"/>
                    <a:pt x="149" y="152"/>
                    <a:pt x="127" y="152"/>
                  </a:cubicBezTo>
                  <a:cubicBezTo>
                    <a:pt x="106" y="152"/>
                    <a:pt x="92" y="157"/>
                    <a:pt x="87" y="159"/>
                  </a:cubicBezTo>
                  <a:cubicBezTo>
                    <a:pt x="83" y="160"/>
                    <a:pt x="82" y="160"/>
                    <a:pt x="82" y="160"/>
                  </a:cubicBezTo>
                  <a:cubicBezTo>
                    <a:pt x="83" y="113"/>
                    <a:pt x="83" y="113"/>
                    <a:pt x="83" y="113"/>
                  </a:cubicBezTo>
                  <a:cubicBezTo>
                    <a:pt x="83" y="113"/>
                    <a:pt x="106" y="104"/>
                    <a:pt x="121" y="104"/>
                  </a:cubicBezTo>
                  <a:cubicBezTo>
                    <a:pt x="137" y="104"/>
                    <a:pt x="159" y="106"/>
                    <a:pt x="164" y="109"/>
                  </a:cubicBezTo>
                  <a:cubicBezTo>
                    <a:pt x="169" y="111"/>
                    <a:pt x="175" y="112"/>
                    <a:pt x="175" y="112"/>
                  </a:cubicBezTo>
                  <a:close/>
                  <a:moveTo>
                    <a:pt x="88" y="177"/>
                  </a:moveTo>
                  <a:cubicBezTo>
                    <a:pt x="88" y="177"/>
                    <a:pt x="105" y="167"/>
                    <a:pt x="121" y="166"/>
                  </a:cubicBezTo>
                  <a:cubicBezTo>
                    <a:pt x="137" y="166"/>
                    <a:pt x="168" y="170"/>
                    <a:pt x="170" y="173"/>
                  </a:cubicBezTo>
                  <a:cubicBezTo>
                    <a:pt x="172" y="175"/>
                    <a:pt x="157" y="191"/>
                    <a:pt x="146" y="197"/>
                  </a:cubicBezTo>
                  <a:cubicBezTo>
                    <a:pt x="136" y="204"/>
                    <a:pt x="130" y="207"/>
                    <a:pt x="118" y="201"/>
                  </a:cubicBezTo>
                  <a:cubicBezTo>
                    <a:pt x="105" y="195"/>
                    <a:pt x="88" y="177"/>
                    <a:pt x="88" y="177"/>
                  </a:cubicBezTo>
                  <a:close/>
                  <a:moveTo>
                    <a:pt x="111" y="236"/>
                  </a:moveTo>
                  <a:cubicBezTo>
                    <a:pt x="110" y="238"/>
                    <a:pt x="105" y="247"/>
                    <a:pt x="109" y="250"/>
                  </a:cubicBezTo>
                  <a:cubicBezTo>
                    <a:pt x="113" y="254"/>
                    <a:pt x="126" y="252"/>
                    <a:pt x="126" y="252"/>
                  </a:cubicBezTo>
                  <a:cubicBezTo>
                    <a:pt x="126" y="252"/>
                    <a:pt x="130" y="259"/>
                    <a:pt x="122" y="261"/>
                  </a:cubicBezTo>
                  <a:cubicBezTo>
                    <a:pt x="115" y="262"/>
                    <a:pt x="104" y="268"/>
                    <a:pt x="108" y="274"/>
                  </a:cubicBezTo>
                  <a:cubicBezTo>
                    <a:pt x="112" y="279"/>
                    <a:pt x="117" y="281"/>
                    <a:pt x="115" y="284"/>
                  </a:cubicBezTo>
                  <a:cubicBezTo>
                    <a:pt x="113" y="287"/>
                    <a:pt x="108" y="302"/>
                    <a:pt x="115" y="307"/>
                  </a:cubicBezTo>
                  <a:cubicBezTo>
                    <a:pt x="123" y="312"/>
                    <a:pt x="125" y="316"/>
                    <a:pt x="125" y="316"/>
                  </a:cubicBezTo>
                  <a:cubicBezTo>
                    <a:pt x="126" y="342"/>
                    <a:pt x="126" y="342"/>
                    <a:pt x="126" y="342"/>
                  </a:cubicBezTo>
                  <a:cubicBezTo>
                    <a:pt x="126" y="342"/>
                    <a:pt x="117" y="332"/>
                    <a:pt x="117" y="327"/>
                  </a:cubicBezTo>
                  <a:cubicBezTo>
                    <a:pt x="117" y="322"/>
                    <a:pt x="116" y="311"/>
                    <a:pt x="113" y="311"/>
                  </a:cubicBezTo>
                  <a:cubicBezTo>
                    <a:pt x="109" y="310"/>
                    <a:pt x="106" y="314"/>
                    <a:pt x="106" y="322"/>
                  </a:cubicBezTo>
                  <a:cubicBezTo>
                    <a:pt x="107" y="330"/>
                    <a:pt x="108" y="343"/>
                    <a:pt x="115" y="347"/>
                  </a:cubicBezTo>
                  <a:cubicBezTo>
                    <a:pt x="122" y="352"/>
                    <a:pt x="125" y="353"/>
                    <a:pt x="125" y="353"/>
                  </a:cubicBezTo>
                  <a:cubicBezTo>
                    <a:pt x="125" y="391"/>
                    <a:pt x="125" y="391"/>
                    <a:pt x="125" y="391"/>
                  </a:cubicBezTo>
                  <a:cubicBezTo>
                    <a:pt x="125" y="391"/>
                    <a:pt x="134" y="399"/>
                    <a:pt x="135" y="393"/>
                  </a:cubicBezTo>
                  <a:cubicBezTo>
                    <a:pt x="136" y="386"/>
                    <a:pt x="137" y="354"/>
                    <a:pt x="137" y="354"/>
                  </a:cubicBezTo>
                  <a:cubicBezTo>
                    <a:pt x="137" y="354"/>
                    <a:pt x="150" y="348"/>
                    <a:pt x="153" y="340"/>
                  </a:cubicBezTo>
                  <a:cubicBezTo>
                    <a:pt x="155" y="331"/>
                    <a:pt x="156" y="311"/>
                    <a:pt x="156" y="311"/>
                  </a:cubicBezTo>
                  <a:cubicBezTo>
                    <a:pt x="156" y="311"/>
                    <a:pt x="146" y="308"/>
                    <a:pt x="146" y="311"/>
                  </a:cubicBezTo>
                  <a:cubicBezTo>
                    <a:pt x="146" y="314"/>
                    <a:pt x="147" y="334"/>
                    <a:pt x="142" y="339"/>
                  </a:cubicBezTo>
                  <a:cubicBezTo>
                    <a:pt x="137" y="344"/>
                    <a:pt x="137" y="344"/>
                    <a:pt x="137" y="344"/>
                  </a:cubicBezTo>
                  <a:cubicBezTo>
                    <a:pt x="137" y="315"/>
                    <a:pt x="137" y="315"/>
                    <a:pt x="137" y="315"/>
                  </a:cubicBezTo>
                  <a:cubicBezTo>
                    <a:pt x="137" y="315"/>
                    <a:pt x="151" y="312"/>
                    <a:pt x="152" y="298"/>
                  </a:cubicBezTo>
                  <a:cubicBezTo>
                    <a:pt x="152" y="285"/>
                    <a:pt x="147" y="276"/>
                    <a:pt x="145" y="283"/>
                  </a:cubicBezTo>
                  <a:cubicBezTo>
                    <a:pt x="142" y="290"/>
                    <a:pt x="143" y="297"/>
                    <a:pt x="140" y="301"/>
                  </a:cubicBezTo>
                  <a:cubicBezTo>
                    <a:pt x="137" y="304"/>
                    <a:pt x="137" y="304"/>
                    <a:pt x="137" y="304"/>
                  </a:cubicBezTo>
                  <a:cubicBezTo>
                    <a:pt x="137" y="304"/>
                    <a:pt x="139" y="284"/>
                    <a:pt x="137" y="280"/>
                  </a:cubicBezTo>
                  <a:cubicBezTo>
                    <a:pt x="135" y="276"/>
                    <a:pt x="125" y="275"/>
                    <a:pt x="121" y="274"/>
                  </a:cubicBezTo>
                  <a:cubicBezTo>
                    <a:pt x="118" y="273"/>
                    <a:pt x="112" y="271"/>
                    <a:pt x="122" y="270"/>
                  </a:cubicBezTo>
                  <a:cubicBezTo>
                    <a:pt x="132" y="268"/>
                    <a:pt x="149" y="270"/>
                    <a:pt x="153" y="265"/>
                  </a:cubicBezTo>
                  <a:cubicBezTo>
                    <a:pt x="156" y="261"/>
                    <a:pt x="159" y="250"/>
                    <a:pt x="153" y="247"/>
                  </a:cubicBezTo>
                  <a:cubicBezTo>
                    <a:pt x="147" y="244"/>
                    <a:pt x="138" y="243"/>
                    <a:pt x="128" y="243"/>
                  </a:cubicBezTo>
                  <a:cubicBezTo>
                    <a:pt x="118" y="243"/>
                    <a:pt x="117" y="242"/>
                    <a:pt x="119" y="238"/>
                  </a:cubicBezTo>
                  <a:cubicBezTo>
                    <a:pt x="120" y="235"/>
                    <a:pt x="112" y="235"/>
                    <a:pt x="111" y="236"/>
                  </a:cubicBezTo>
                  <a:close/>
                  <a:moveTo>
                    <a:pt x="136" y="251"/>
                  </a:moveTo>
                  <a:cubicBezTo>
                    <a:pt x="136" y="251"/>
                    <a:pt x="129" y="260"/>
                    <a:pt x="135" y="260"/>
                  </a:cubicBezTo>
                  <a:cubicBezTo>
                    <a:pt x="142" y="260"/>
                    <a:pt x="147" y="260"/>
                    <a:pt x="147" y="258"/>
                  </a:cubicBezTo>
                  <a:cubicBezTo>
                    <a:pt x="147" y="256"/>
                    <a:pt x="145" y="253"/>
                    <a:pt x="141" y="252"/>
                  </a:cubicBezTo>
                  <a:cubicBezTo>
                    <a:pt x="137" y="252"/>
                    <a:pt x="136" y="251"/>
                    <a:pt x="136" y="251"/>
                  </a:cubicBezTo>
                  <a:close/>
                  <a:moveTo>
                    <a:pt x="127" y="282"/>
                  </a:moveTo>
                  <a:cubicBezTo>
                    <a:pt x="127" y="304"/>
                    <a:pt x="127" y="304"/>
                    <a:pt x="127" y="304"/>
                  </a:cubicBezTo>
                  <a:cubicBezTo>
                    <a:pt x="127" y="304"/>
                    <a:pt x="120" y="303"/>
                    <a:pt x="119" y="294"/>
                  </a:cubicBezTo>
                  <a:cubicBezTo>
                    <a:pt x="119" y="285"/>
                    <a:pt x="118" y="283"/>
                    <a:pt x="121" y="282"/>
                  </a:cubicBezTo>
                  <a:cubicBezTo>
                    <a:pt x="124" y="281"/>
                    <a:pt x="127" y="282"/>
                    <a:pt x="127" y="2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5" name="iSlîdé">
              <a:extLst>
                <a:ext uri="{FF2B5EF4-FFF2-40B4-BE49-F238E27FC236}">
                  <a16:creationId xmlns="" xmlns:a16="http://schemas.microsoft.com/office/drawing/2014/main" id="{05AEAADE-DB4C-4D30-87C9-E38DECB5937B}"/>
                </a:ext>
              </a:extLst>
            </p:cNvPr>
            <p:cNvSpPr/>
            <p:nvPr/>
          </p:nvSpPr>
          <p:spPr bwMode="auto">
            <a:xfrm>
              <a:off x="3899271" y="2881593"/>
              <a:ext cx="164718" cy="116821"/>
            </a:xfrm>
            <a:custGeom>
              <a:avLst/>
              <a:gdLst>
                <a:gd name="T0" fmla="*/ 33 w 78"/>
                <a:gd name="T1" fmla="*/ 27 h 55"/>
                <a:gd name="T2" fmla="*/ 34 w 78"/>
                <a:gd name="T3" fmla="*/ 36 h 55"/>
                <a:gd name="T4" fmla="*/ 27 w 78"/>
                <a:gd name="T5" fmla="*/ 34 h 55"/>
                <a:gd name="T6" fmla="*/ 30 w 78"/>
                <a:gd name="T7" fmla="*/ 40 h 55"/>
                <a:gd name="T8" fmla="*/ 29 w 78"/>
                <a:gd name="T9" fmla="*/ 48 h 55"/>
                <a:gd name="T10" fmla="*/ 19 w 78"/>
                <a:gd name="T11" fmla="*/ 43 h 55"/>
                <a:gd name="T12" fmla="*/ 2 w 78"/>
                <a:gd name="T13" fmla="*/ 36 h 55"/>
                <a:gd name="T14" fmla="*/ 2 w 78"/>
                <a:gd name="T15" fmla="*/ 28 h 55"/>
                <a:gd name="T16" fmla="*/ 11 w 78"/>
                <a:gd name="T17" fmla="*/ 38 h 55"/>
                <a:gd name="T18" fmla="*/ 17 w 78"/>
                <a:gd name="T19" fmla="*/ 36 h 55"/>
                <a:gd name="T20" fmla="*/ 11 w 78"/>
                <a:gd name="T21" fmla="*/ 23 h 55"/>
                <a:gd name="T22" fmla="*/ 19 w 78"/>
                <a:gd name="T23" fmla="*/ 29 h 55"/>
                <a:gd name="T24" fmla="*/ 23 w 78"/>
                <a:gd name="T25" fmla="*/ 32 h 55"/>
                <a:gd name="T26" fmla="*/ 30 w 78"/>
                <a:gd name="T27" fmla="*/ 30 h 55"/>
                <a:gd name="T28" fmla="*/ 29 w 78"/>
                <a:gd name="T29" fmla="*/ 28 h 55"/>
                <a:gd name="T30" fmla="*/ 22 w 78"/>
                <a:gd name="T31" fmla="*/ 22 h 55"/>
                <a:gd name="T32" fmla="*/ 72 w 78"/>
                <a:gd name="T33" fmla="*/ 25 h 55"/>
                <a:gd name="T34" fmla="*/ 70 w 78"/>
                <a:gd name="T35" fmla="*/ 26 h 55"/>
                <a:gd name="T36" fmla="*/ 69 w 78"/>
                <a:gd name="T37" fmla="*/ 17 h 55"/>
                <a:gd name="T38" fmla="*/ 68 w 78"/>
                <a:gd name="T39" fmla="*/ 17 h 55"/>
                <a:gd name="T40" fmla="*/ 49 w 78"/>
                <a:gd name="T41" fmla="*/ 27 h 55"/>
                <a:gd name="T42" fmla="*/ 46 w 78"/>
                <a:gd name="T43" fmla="*/ 28 h 55"/>
                <a:gd name="T44" fmla="*/ 49 w 78"/>
                <a:gd name="T45" fmla="*/ 27 h 55"/>
                <a:gd name="T46" fmla="*/ 53 w 78"/>
                <a:gd name="T47" fmla="*/ 27 h 55"/>
                <a:gd name="T48" fmla="*/ 52 w 78"/>
                <a:gd name="T49" fmla="*/ 27 h 55"/>
                <a:gd name="T50" fmla="*/ 49 w 78"/>
                <a:gd name="T51" fmla="*/ 23 h 55"/>
                <a:gd name="T52" fmla="*/ 52 w 78"/>
                <a:gd name="T53" fmla="*/ 22 h 55"/>
                <a:gd name="T54" fmla="*/ 60 w 78"/>
                <a:gd name="T55" fmla="*/ 25 h 55"/>
                <a:gd name="T56" fmla="*/ 57 w 78"/>
                <a:gd name="T57" fmla="*/ 25 h 55"/>
                <a:gd name="T58" fmla="*/ 36 w 78"/>
                <a:gd name="T59" fmla="*/ 8 h 55"/>
                <a:gd name="T60" fmla="*/ 43 w 78"/>
                <a:gd name="T61" fmla="*/ 7 h 55"/>
                <a:gd name="T62" fmla="*/ 48 w 78"/>
                <a:gd name="T63" fmla="*/ 10 h 55"/>
                <a:gd name="T64" fmla="*/ 60 w 78"/>
                <a:gd name="T65" fmla="*/ 4 h 55"/>
                <a:gd name="T66" fmla="*/ 55 w 78"/>
                <a:gd name="T67" fmla="*/ 11 h 55"/>
                <a:gd name="T68" fmla="*/ 62 w 78"/>
                <a:gd name="T69" fmla="*/ 15 h 55"/>
                <a:gd name="T70" fmla="*/ 73 w 78"/>
                <a:gd name="T71" fmla="*/ 15 h 55"/>
                <a:gd name="T72" fmla="*/ 66 w 78"/>
                <a:gd name="T73" fmla="*/ 19 h 55"/>
                <a:gd name="T74" fmla="*/ 61 w 78"/>
                <a:gd name="T75" fmla="*/ 23 h 55"/>
                <a:gd name="T76" fmla="*/ 74 w 78"/>
                <a:gd name="T77" fmla="*/ 23 h 55"/>
                <a:gd name="T78" fmla="*/ 71 w 78"/>
                <a:gd name="T79" fmla="*/ 29 h 55"/>
                <a:gd name="T80" fmla="*/ 57 w 78"/>
                <a:gd name="T81" fmla="*/ 29 h 55"/>
                <a:gd name="T82" fmla="*/ 55 w 78"/>
                <a:gd name="T83" fmla="*/ 41 h 55"/>
                <a:gd name="T84" fmla="*/ 43 w 78"/>
                <a:gd name="T85" fmla="*/ 44 h 55"/>
                <a:gd name="T86" fmla="*/ 45 w 78"/>
                <a:gd name="T87" fmla="*/ 40 h 55"/>
                <a:gd name="T88" fmla="*/ 51 w 78"/>
                <a:gd name="T89" fmla="*/ 44 h 55"/>
                <a:gd name="T90" fmla="*/ 44 w 78"/>
                <a:gd name="T91" fmla="*/ 34 h 55"/>
                <a:gd name="T92" fmla="*/ 34 w 78"/>
                <a:gd name="T93" fmla="*/ 22 h 55"/>
                <a:gd name="T94" fmla="*/ 9 w 78"/>
                <a:gd name="T95" fmla="*/ 13 h 55"/>
                <a:gd name="T96" fmla="*/ 5 w 78"/>
                <a:gd name="T97" fmla="*/ 2 h 55"/>
                <a:gd name="T98" fmla="*/ 17 w 78"/>
                <a:gd name="T99" fmla="*/ 1 h 55"/>
                <a:gd name="T100" fmla="*/ 15 w 78"/>
                <a:gd name="T101" fmla="*/ 7 h 55"/>
                <a:gd name="T102" fmla="*/ 34 w 78"/>
                <a:gd name="T103" fmla="*/ 19 h 55"/>
                <a:gd name="T104" fmla="*/ 44 w 78"/>
                <a:gd name="T105" fmla="*/ 22 h 55"/>
                <a:gd name="T106" fmla="*/ 40 w 78"/>
                <a:gd name="T107" fmla="*/ 20 h 55"/>
                <a:gd name="T108" fmla="*/ 51 w 78"/>
                <a:gd name="T109" fmla="*/ 16 h 55"/>
                <a:gd name="T110" fmla="*/ 55 w 78"/>
                <a:gd name="T111" fmla="*/ 20 h 55"/>
                <a:gd name="T112" fmla="*/ 54 w 78"/>
                <a:gd name="T113" fmla="*/ 15 h 55"/>
                <a:gd name="T114" fmla="*/ 38 w 78"/>
                <a:gd name="T115" fmla="*/ 18 h 55"/>
                <a:gd name="T116" fmla="*/ 39 w 78"/>
                <a:gd name="T117" fmla="*/ 14 h 55"/>
                <a:gd name="T118" fmla="*/ 36 w 78"/>
                <a:gd name="T119"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55">
                  <a:moveTo>
                    <a:pt x="25" y="22"/>
                  </a:moveTo>
                  <a:cubicBezTo>
                    <a:pt x="27" y="23"/>
                    <a:pt x="31" y="24"/>
                    <a:pt x="33" y="27"/>
                  </a:cubicBezTo>
                  <a:cubicBezTo>
                    <a:pt x="36" y="29"/>
                    <a:pt x="38" y="31"/>
                    <a:pt x="37" y="33"/>
                  </a:cubicBezTo>
                  <a:cubicBezTo>
                    <a:pt x="37" y="35"/>
                    <a:pt x="36" y="36"/>
                    <a:pt x="34" y="36"/>
                  </a:cubicBezTo>
                  <a:cubicBezTo>
                    <a:pt x="33" y="35"/>
                    <a:pt x="29" y="34"/>
                    <a:pt x="28" y="33"/>
                  </a:cubicBezTo>
                  <a:cubicBezTo>
                    <a:pt x="28" y="33"/>
                    <a:pt x="28" y="33"/>
                    <a:pt x="27" y="34"/>
                  </a:cubicBezTo>
                  <a:cubicBezTo>
                    <a:pt x="27" y="35"/>
                    <a:pt x="27" y="36"/>
                    <a:pt x="27" y="36"/>
                  </a:cubicBezTo>
                  <a:cubicBezTo>
                    <a:pt x="27" y="36"/>
                    <a:pt x="28" y="38"/>
                    <a:pt x="30" y="40"/>
                  </a:cubicBezTo>
                  <a:cubicBezTo>
                    <a:pt x="32" y="41"/>
                    <a:pt x="34" y="43"/>
                    <a:pt x="33" y="46"/>
                  </a:cubicBezTo>
                  <a:cubicBezTo>
                    <a:pt x="33" y="48"/>
                    <a:pt x="30" y="50"/>
                    <a:pt x="29" y="48"/>
                  </a:cubicBezTo>
                  <a:cubicBezTo>
                    <a:pt x="27" y="47"/>
                    <a:pt x="25" y="43"/>
                    <a:pt x="24" y="43"/>
                  </a:cubicBezTo>
                  <a:cubicBezTo>
                    <a:pt x="23" y="42"/>
                    <a:pt x="22" y="42"/>
                    <a:pt x="19" y="43"/>
                  </a:cubicBezTo>
                  <a:cubicBezTo>
                    <a:pt x="17" y="44"/>
                    <a:pt x="9" y="45"/>
                    <a:pt x="7" y="43"/>
                  </a:cubicBezTo>
                  <a:cubicBezTo>
                    <a:pt x="4" y="42"/>
                    <a:pt x="3" y="40"/>
                    <a:pt x="2" y="36"/>
                  </a:cubicBezTo>
                  <a:cubicBezTo>
                    <a:pt x="1" y="32"/>
                    <a:pt x="0" y="29"/>
                    <a:pt x="1" y="28"/>
                  </a:cubicBezTo>
                  <a:cubicBezTo>
                    <a:pt x="1" y="28"/>
                    <a:pt x="2" y="26"/>
                    <a:pt x="2" y="28"/>
                  </a:cubicBezTo>
                  <a:cubicBezTo>
                    <a:pt x="3" y="29"/>
                    <a:pt x="4" y="32"/>
                    <a:pt x="5" y="34"/>
                  </a:cubicBezTo>
                  <a:cubicBezTo>
                    <a:pt x="6" y="37"/>
                    <a:pt x="7" y="39"/>
                    <a:pt x="11" y="38"/>
                  </a:cubicBezTo>
                  <a:cubicBezTo>
                    <a:pt x="14" y="38"/>
                    <a:pt x="16" y="38"/>
                    <a:pt x="17" y="38"/>
                  </a:cubicBezTo>
                  <a:cubicBezTo>
                    <a:pt x="18" y="37"/>
                    <a:pt x="18" y="37"/>
                    <a:pt x="17" y="36"/>
                  </a:cubicBezTo>
                  <a:cubicBezTo>
                    <a:pt x="17" y="35"/>
                    <a:pt x="12" y="32"/>
                    <a:pt x="11" y="30"/>
                  </a:cubicBezTo>
                  <a:cubicBezTo>
                    <a:pt x="10" y="28"/>
                    <a:pt x="9" y="25"/>
                    <a:pt x="11" y="23"/>
                  </a:cubicBezTo>
                  <a:cubicBezTo>
                    <a:pt x="13" y="20"/>
                    <a:pt x="14" y="21"/>
                    <a:pt x="15" y="23"/>
                  </a:cubicBezTo>
                  <a:cubicBezTo>
                    <a:pt x="15" y="24"/>
                    <a:pt x="17" y="27"/>
                    <a:pt x="19" y="29"/>
                  </a:cubicBezTo>
                  <a:cubicBezTo>
                    <a:pt x="20" y="31"/>
                    <a:pt x="21" y="31"/>
                    <a:pt x="22" y="32"/>
                  </a:cubicBezTo>
                  <a:cubicBezTo>
                    <a:pt x="23" y="33"/>
                    <a:pt x="23" y="33"/>
                    <a:pt x="23" y="32"/>
                  </a:cubicBezTo>
                  <a:cubicBezTo>
                    <a:pt x="23" y="31"/>
                    <a:pt x="23" y="29"/>
                    <a:pt x="25" y="29"/>
                  </a:cubicBezTo>
                  <a:cubicBezTo>
                    <a:pt x="26" y="29"/>
                    <a:pt x="28" y="29"/>
                    <a:pt x="30" y="30"/>
                  </a:cubicBezTo>
                  <a:cubicBezTo>
                    <a:pt x="31" y="31"/>
                    <a:pt x="32" y="31"/>
                    <a:pt x="32" y="31"/>
                  </a:cubicBezTo>
                  <a:cubicBezTo>
                    <a:pt x="32" y="31"/>
                    <a:pt x="31" y="29"/>
                    <a:pt x="29" y="28"/>
                  </a:cubicBezTo>
                  <a:cubicBezTo>
                    <a:pt x="27" y="27"/>
                    <a:pt x="25" y="25"/>
                    <a:pt x="24" y="25"/>
                  </a:cubicBezTo>
                  <a:cubicBezTo>
                    <a:pt x="23" y="25"/>
                    <a:pt x="22" y="23"/>
                    <a:pt x="22" y="22"/>
                  </a:cubicBezTo>
                  <a:cubicBezTo>
                    <a:pt x="23" y="22"/>
                    <a:pt x="23" y="21"/>
                    <a:pt x="25" y="22"/>
                  </a:cubicBezTo>
                  <a:close/>
                  <a:moveTo>
                    <a:pt x="72" y="25"/>
                  </a:moveTo>
                  <a:cubicBezTo>
                    <a:pt x="72" y="25"/>
                    <a:pt x="72" y="26"/>
                    <a:pt x="71" y="26"/>
                  </a:cubicBezTo>
                  <a:cubicBezTo>
                    <a:pt x="71" y="27"/>
                    <a:pt x="70" y="26"/>
                    <a:pt x="70" y="26"/>
                  </a:cubicBezTo>
                  <a:cubicBezTo>
                    <a:pt x="70" y="26"/>
                    <a:pt x="71" y="25"/>
                    <a:pt x="72" y="25"/>
                  </a:cubicBezTo>
                  <a:close/>
                  <a:moveTo>
                    <a:pt x="69" y="17"/>
                  </a:moveTo>
                  <a:cubicBezTo>
                    <a:pt x="69" y="16"/>
                    <a:pt x="69" y="16"/>
                    <a:pt x="68" y="16"/>
                  </a:cubicBezTo>
                  <a:cubicBezTo>
                    <a:pt x="67" y="17"/>
                    <a:pt x="67" y="17"/>
                    <a:pt x="68" y="17"/>
                  </a:cubicBezTo>
                  <a:cubicBezTo>
                    <a:pt x="69" y="18"/>
                    <a:pt x="69" y="17"/>
                    <a:pt x="69" y="17"/>
                  </a:cubicBezTo>
                  <a:close/>
                  <a:moveTo>
                    <a:pt x="49" y="27"/>
                  </a:moveTo>
                  <a:cubicBezTo>
                    <a:pt x="49" y="28"/>
                    <a:pt x="50" y="29"/>
                    <a:pt x="49" y="30"/>
                  </a:cubicBezTo>
                  <a:cubicBezTo>
                    <a:pt x="48" y="30"/>
                    <a:pt x="47" y="30"/>
                    <a:pt x="46" y="28"/>
                  </a:cubicBezTo>
                  <a:cubicBezTo>
                    <a:pt x="44" y="27"/>
                    <a:pt x="45" y="26"/>
                    <a:pt x="46" y="26"/>
                  </a:cubicBezTo>
                  <a:cubicBezTo>
                    <a:pt x="48" y="26"/>
                    <a:pt x="49" y="26"/>
                    <a:pt x="49" y="27"/>
                  </a:cubicBezTo>
                  <a:close/>
                  <a:moveTo>
                    <a:pt x="52" y="27"/>
                  </a:moveTo>
                  <a:cubicBezTo>
                    <a:pt x="52" y="26"/>
                    <a:pt x="53" y="26"/>
                    <a:pt x="53" y="27"/>
                  </a:cubicBezTo>
                  <a:cubicBezTo>
                    <a:pt x="53" y="28"/>
                    <a:pt x="52" y="28"/>
                    <a:pt x="52" y="28"/>
                  </a:cubicBezTo>
                  <a:cubicBezTo>
                    <a:pt x="52" y="28"/>
                    <a:pt x="52" y="27"/>
                    <a:pt x="52" y="27"/>
                  </a:cubicBezTo>
                  <a:close/>
                  <a:moveTo>
                    <a:pt x="52" y="22"/>
                  </a:moveTo>
                  <a:cubicBezTo>
                    <a:pt x="53" y="22"/>
                    <a:pt x="49" y="23"/>
                    <a:pt x="49" y="23"/>
                  </a:cubicBezTo>
                  <a:cubicBezTo>
                    <a:pt x="48" y="23"/>
                    <a:pt x="48" y="21"/>
                    <a:pt x="49" y="21"/>
                  </a:cubicBezTo>
                  <a:cubicBezTo>
                    <a:pt x="50" y="21"/>
                    <a:pt x="52" y="21"/>
                    <a:pt x="52" y="22"/>
                  </a:cubicBezTo>
                  <a:close/>
                  <a:moveTo>
                    <a:pt x="58" y="24"/>
                  </a:moveTo>
                  <a:cubicBezTo>
                    <a:pt x="58" y="24"/>
                    <a:pt x="59" y="24"/>
                    <a:pt x="60" y="25"/>
                  </a:cubicBezTo>
                  <a:cubicBezTo>
                    <a:pt x="61" y="26"/>
                    <a:pt x="60" y="26"/>
                    <a:pt x="59" y="26"/>
                  </a:cubicBezTo>
                  <a:cubicBezTo>
                    <a:pt x="58" y="26"/>
                    <a:pt x="57" y="26"/>
                    <a:pt x="57" y="25"/>
                  </a:cubicBezTo>
                  <a:cubicBezTo>
                    <a:pt x="57" y="24"/>
                    <a:pt x="57" y="24"/>
                    <a:pt x="58" y="24"/>
                  </a:cubicBezTo>
                  <a:close/>
                  <a:moveTo>
                    <a:pt x="36" y="8"/>
                  </a:moveTo>
                  <a:cubicBezTo>
                    <a:pt x="38" y="7"/>
                    <a:pt x="39" y="8"/>
                    <a:pt x="40" y="7"/>
                  </a:cubicBezTo>
                  <a:cubicBezTo>
                    <a:pt x="41" y="6"/>
                    <a:pt x="43" y="6"/>
                    <a:pt x="43" y="7"/>
                  </a:cubicBezTo>
                  <a:cubicBezTo>
                    <a:pt x="42" y="9"/>
                    <a:pt x="41" y="10"/>
                    <a:pt x="42" y="11"/>
                  </a:cubicBezTo>
                  <a:cubicBezTo>
                    <a:pt x="44" y="11"/>
                    <a:pt x="46" y="11"/>
                    <a:pt x="48" y="10"/>
                  </a:cubicBezTo>
                  <a:cubicBezTo>
                    <a:pt x="50" y="8"/>
                    <a:pt x="55" y="4"/>
                    <a:pt x="57" y="4"/>
                  </a:cubicBezTo>
                  <a:cubicBezTo>
                    <a:pt x="58" y="3"/>
                    <a:pt x="60" y="4"/>
                    <a:pt x="60" y="4"/>
                  </a:cubicBezTo>
                  <a:cubicBezTo>
                    <a:pt x="60" y="5"/>
                    <a:pt x="61" y="8"/>
                    <a:pt x="59" y="9"/>
                  </a:cubicBezTo>
                  <a:cubicBezTo>
                    <a:pt x="57" y="10"/>
                    <a:pt x="55" y="11"/>
                    <a:pt x="55" y="11"/>
                  </a:cubicBezTo>
                  <a:cubicBezTo>
                    <a:pt x="54" y="12"/>
                    <a:pt x="53" y="12"/>
                    <a:pt x="55" y="13"/>
                  </a:cubicBezTo>
                  <a:cubicBezTo>
                    <a:pt x="56" y="13"/>
                    <a:pt x="60" y="14"/>
                    <a:pt x="62" y="15"/>
                  </a:cubicBezTo>
                  <a:cubicBezTo>
                    <a:pt x="63" y="15"/>
                    <a:pt x="65" y="15"/>
                    <a:pt x="66" y="14"/>
                  </a:cubicBezTo>
                  <a:cubicBezTo>
                    <a:pt x="67" y="14"/>
                    <a:pt x="71" y="14"/>
                    <a:pt x="73" y="15"/>
                  </a:cubicBezTo>
                  <a:cubicBezTo>
                    <a:pt x="74" y="15"/>
                    <a:pt x="75" y="17"/>
                    <a:pt x="74" y="18"/>
                  </a:cubicBezTo>
                  <a:cubicBezTo>
                    <a:pt x="73" y="19"/>
                    <a:pt x="67" y="19"/>
                    <a:pt x="66" y="19"/>
                  </a:cubicBezTo>
                  <a:cubicBezTo>
                    <a:pt x="65" y="18"/>
                    <a:pt x="63" y="19"/>
                    <a:pt x="62" y="20"/>
                  </a:cubicBezTo>
                  <a:cubicBezTo>
                    <a:pt x="61" y="21"/>
                    <a:pt x="60" y="22"/>
                    <a:pt x="61" y="23"/>
                  </a:cubicBezTo>
                  <a:cubicBezTo>
                    <a:pt x="62" y="23"/>
                    <a:pt x="64" y="25"/>
                    <a:pt x="67" y="24"/>
                  </a:cubicBezTo>
                  <a:cubicBezTo>
                    <a:pt x="69" y="24"/>
                    <a:pt x="72" y="23"/>
                    <a:pt x="74" y="23"/>
                  </a:cubicBezTo>
                  <a:cubicBezTo>
                    <a:pt x="76" y="23"/>
                    <a:pt x="78" y="24"/>
                    <a:pt x="78" y="25"/>
                  </a:cubicBezTo>
                  <a:cubicBezTo>
                    <a:pt x="77" y="25"/>
                    <a:pt x="74" y="29"/>
                    <a:pt x="71" y="29"/>
                  </a:cubicBezTo>
                  <a:cubicBezTo>
                    <a:pt x="69" y="29"/>
                    <a:pt x="65" y="27"/>
                    <a:pt x="62" y="28"/>
                  </a:cubicBezTo>
                  <a:cubicBezTo>
                    <a:pt x="59" y="29"/>
                    <a:pt x="58" y="29"/>
                    <a:pt x="57" y="29"/>
                  </a:cubicBezTo>
                  <a:cubicBezTo>
                    <a:pt x="56" y="29"/>
                    <a:pt x="51" y="32"/>
                    <a:pt x="51" y="33"/>
                  </a:cubicBezTo>
                  <a:cubicBezTo>
                    <a:pt x="50" y="35"/>
                    <a:pt x="54" y="38"/>
                    <a:pt x="55" y="41"/>
                  </a:cubicBezTo>
                  <a:cubicBezTo>
                    <a:pt x="56" y="45"/>
                    <a:pt x="57" y="52"/>
                    <a:pt x="55" y="54"/>
                  </a:cubicBezTo>
                  <a:cubicBezTo>
                    <a:pt x="52" y="55"/>
                    <a:pt x="46" y="51"/>
                    <a:pt x="43" y="44"/>
                  </a:cubicBezTo>
                  <a:cubicBezTo>
                    <a:pt x="41" y="36"/>
                    <a:pt x="41" y="36"/>
                    <a:pt x="41" y="36"/>
                  </a:cubicBezTo>
                  <a:cubicBezTo>
                    <a:pt x="41" y="36"/>
                    <a:pt x="43" y="37"/>
                    <a:pt x="45" y="40"/>
                  </a:cubicBezTo>
                  <a:cubicBezTo>
                    <a:pt x="47" y="43"/>
                    <a:pt x="49" y="46"/>
                    <a:pt x="50" y="46"/>
                  </a:cubicBezTo>
                  <a:cubicBezTo>
                    <a:pt x="51" y="47"/>
                    <a:pt x="52" y="45"/>
                    <a:pt x="51" y="44"/>
                  </a:cubicBezTo>
                  <a:cubicBezTo>
                    <a:pt x="51" y="42"/>
                    <a:pt x="49" y="38"/>
                    <a:pt x="48" y="36"/>
                  </a:cubicBezTo>
                  <a:cubicBezTo>
                    <a:pt x="47" y="34"/>
                    <a:pt x="46" y="34"/>
                    <a:pt x="44" y="34"/>
                  </a:cubicBezTo>
                  <a:cubicBezTo>
                    <a:pt x="43" y="34"/>
                    <a:pt x="43" y="32"/>
                    <a:pt x="43" y="31"/>
                  </a:cubicBezTo>
                  <a:cubicBezTo>
                    <a:pt x="43" y="30"/>
                    <a:pt x="38" y="24"/>
                    <a:pt x="34" y="22"/>
                  </a:cubicBezTo>
                  <a:cubicBezTo>
                    <a:pt x="31" y="20"/>
                    <a:pt x="24" y="15"/>
                    <a:pt x="20" y="14"/>
                  </a:cubicBezTo>
                  <a:cubicBezTo>
                    <a:pt x="16" y="12"/>
                    <a:pt x="11" y="12"/>
                    <a:pt x="9" y="13"/>
                  </a:cubicBezTo>
                  <a:cubicBezTo>
                    <a:pt x="7" y="13"/>
                    <a:pt x="3" y="14"/>
                    <a:pt x="2" y="11"/>
                  </a:cubicBezTo>
                  <a:cubicBezTo>
                    <a:pt x="1" y="9"/>
                    <a:pt x="3" y="4"/>
                    <a:pt x="5" y="2"/>
                  </a:cubicBezTo>
                  <a:cubicBezTo>
                    <a:pt x="8" y="0"/>
                    <a:pt x="12" y="1"/>
                    <a:pt x="14" y="1"/>
                  </a:cubicBezTo>
                  <a:cubicBezTo>
                    <a:pt x="15" y="2"/>
                    <a:pt x="16" y="1"/>
                    <a:pt x="17" y="1"/>
                  </a:cubicBezTo>
                  <a:cubicBezTo>
                    <a:pt x="18" y="1"/>
                    <a:pt x="18" y="2"/>
                    <a:pt x="17" y="3"/>
                  </a:cubicBezTo>
                  <a:cubicBezTo>
                    <a:pt x="16" y="5"/>
                    <a:pt x="16" y="6"/>
                    <a:pt x="15" y="7"/>
                  </a:cubicBezTo>
                  <a:cubicBezTo>
                    <a:pt x="14" y="8"/>
                    <a:pt x="15" y="9"/>
                    <a:pt x="16" y="9"/>
                  </a:cubicBezTo>
                  <a:cubicBezTo>
                    <a:pt x="17" y="9"/>
                    <a:pt x="31" y="17"/>
                    <a:pt x="34" y="19"/>
                  </a:cubicBezTo>
                  <a:cubicBezTo>
                    <a:pt x="37" y="21"/>
                    <a:pt x="40" y="24"/>
                    <a:pt x="41" y="24"/>
                  </a:cubicBezTo>
                  <a:cubicBezTo>
                    <a:pt x="42" y="24"/>
                    <a:pt x="43" y="23"/>
                    <a:pt x="44" y="22"/>
                  </a:cubicBezTo>
                  <a:cubicBezTo>
                    <a:pt x="44" y="22"/>
                    <a:pt x="45" y="21"/>
                    <a:pt x="43" y="21"/>
                  </a:cubicBezTo>
                  <a:cubicBezTo>
                    <a:pt x="41" y="21"/>
                    <a:pt x="40" y="21"/>
                    <a:pt x="40" y="20"/>
                  </a:cubicBezTo>
                  <a:cubicBezTo>
                    <a:pt x="41" y="19"/>
                    <a:pt x="44" y="18"/>
                    <a:pt x="46" y="18"/>
                  </a:cubicBezTo>
                  <a:cubicBezTo>
                    <a:pt x="48" y="18"/>
                    <a:pt x="50" y="17"/>
                    <a:pt x="51" y="16"/>
                  </a:cubicBezTo>
                  <a:cubicBezTo>
                    <a:pt x="51" y="16"/>
                    <a:pt x="52" y="18"/>
                    <a:pt x="51" y="18"/>
                  </a:cubicBezTo>
                  <a:cubicBezTo>
                    <a:pt x="51" y="19"/>
                    <a:pt x="55" y="20"/>
                    <a:pt x="55" y="20"/>
                  </a:cubicBezTo>
                  <a:cubicBezTo>
                    <a:pt x="56" y="20"/>
                    <a:pt x="60" y="18"/>
                    <a:pt x="60" y="17"/>
                  </a:cubicBezTo>
                  <a:cubicBezTo>
                    <a:pt x="59" y="17"/>
                    <a:pt x="57" y="15"/>
                    <a:pt x="54" y="15"/>
                  </a:cubicBezTo>
                  <a:cubicBezTo>
                    <a:pt x="50" y="14"/>
                    <a:pt x="49" y="14"/>
                    <a:pt x="45" y="16"/>
                  </a:cubicBezTo>
                  <a:cubicBezTo>
                    <a:pt x="42" y="18"/>
                    <a:pt x="39" y="19"/>
                    <a:pt x="38" y="18"/>
                  </a:cubicBezTo>
                  <a:cubicBezTo>
                    <a:pt x="36" y="18"/>
                    <a:pt x="37" y="17"/>
                    <a:pt x="38" y="16"/>
                  </a:cubicBezTo>
                  <a:cubicBezTo>
                    <a:pt x="39" y="15"/>
                    <a:pt x="41" y="14"/>
                    <a:pt x="39" y="14"/>
                  </a:cubicBezTo>
                  <a:cubicBezTo>
                    <a:pt x="38" y="14"/>
                    <a:pt x="34" y="15"/>
                    <a:pt x="33" y="13"/>
                  </a:cubicBezTo>
                  <a:cubicBezTo>
                    <a:pt x="32" y="11"/>
                    <a:pt x="33" y="9"/>
                    <a:pt x="36" y="8"/>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6" name="îŝḻiḓe">
              <a:extLst>
                <a:ext uri="{FF2B5EF4-FFF2-40B4-BE49-F238E27FC236}">
                  <a16:creationId xmlns="" xmlns:a16="http://schemas.microsoft.com/office/drawing/2014/main" id="{7B924896-28C4-4C81-A071-4A2E0F211C0F}"/>
                </a:ext>
              </a:extLst>
            </p:cNvPr>
            <p:cNvSpPr/>
            <p:nvPr/>
          </p:nvSpPr>
          <p:spPr bwMode="auto">
            <a:xfrm>
              <a:off x="3636423" y="2622250"/>
              <a:ext cx="105139" cy="117989"/>
            </a:xfrm>
            <a:custGeom>
              <a:avLst/>
              <a:gdLst>
                <a:gd name="T0" fmla="*/ 35 w 50"/>
                <a:gd name="T1" fmla="*/ 29 h 56"/>
                <a:gd name="T2" fmla="*/ 23 w 50"/>
                <a:gd name="T3" fmla="*/ 38 h 56"/>
                <a:gd name="T4" fmla="*/ 14 w 50"/>
                <a:gd name="T5" fmla="*/ 47 h 56"/>
                <a:gd name="T6" fmla="*/ 3 w 50"/>
                <a:gd name="T7" fmla="*/ 47 h 56"/>
                <a:gd name="T8" fmla="*/ 0 w 50"/>
                <a:gd name="T9" fmla="*/ 42 h 56"/>
                <a:gd name="T10" fmla="*/ 3 w 50"/>
                <a:gd name="T11" fmla="*/ 39 h 56"/>
                <a:gd name="T12" fmla="*/ 11 w 50"/>
                <a:gd name="T13" fmla="*/ 38 h 56"/>
                <a:gd name="T14" fmla="*/ 21 w 50"/>
                <a:gd name="T15" fmla="*/ 31 h 56"/>
                <a:gd name="T16" fmla="*/ 21 w 50"/>
                <a:gd name="T17" fmla="*/ 29 h 56"/>
                <a:gd name="T18" fmla="*/ 12 w 50"/>
                <a:gd name="T19" fmla="*/ 29 h 56"/>
                <a:gd name="T20" fmla="*/ 7 w 50"/>
                <a:gd name="T21" fmla="*/ 22 h 56"/>
                <a:gd name="T22" fmla="*/ 9 w 50"/>
                <a:gd name="T23" fmla="*/ 16 h 56"/>
                <a:gd name="T24" fmla="*/ 11 w 50"/>
                <a:gd name="T25" fmla="*/ 18 h 56"/>
                <a:gd name="T26" fmla="*/ 18 w 50"/>
                <a:gd name="T27" fmla="*/ 21 h 56"/>
                <a:gd name="T28" fmla="*/ 26 w 50"/>
                <a:gd name="T29" fmla="*/ 21 h 56"/>
                <a:gd name="T30" fmla="*/ 30 w 50"/>
                <a:gd name="T31" fmla="*/ 16 h 56"/>
                <a:gd name="T32" fmla="*/ 32 w 50"/>
                <a:gd name="T33" fmla="*/ 7 h 56"/>
                <a:gd name="T34" fmla="*/ 33 w 50"/>
                <a:gd name="T35" fmla="*/ 1 h 56"/>
                <a:gd name="T36" fmla="*/ 40 w 50"/>
                <a:gd name="T37" fmla="*/ 8 h 56"/>
                <a:gd name="T38" fmla="*/ 41 w 50"/>
                <a:gd name="T39" fmla="*/ 14 h 56"/>
                <a:gd name="T40" fmla="*/ 39 w 50"/>
                <a:gd name="T41" fmla="*/ 20 h 56"/>
                <a:gd name="T42" fmla="*/ 42 w 50"/>
                <a:gd name="T43" fmla="*/ 22 h 56"/>
                <a:gd name="T44" fmla="*/ 49 w 50"/>
                <a:gd name="T45" fmla="*/ 25 h 56"/>
                <a:gd name="T46" fmla="*/ 47 w 50"/>
                <a:gd name="T47" fmla="*/ 29 h 56"/>
                <a:gd name="T48" fmla="*/ 39 w 50"/>
                <a:gd name="T49" fmla="*/ 28 h 56"/>
                <a:gd name="T50" fmla="*/ 35 w 50"/>
                <a:gd name="T51" fmla="*/ 29 h 56"/>
                <a:gd name="T52" fmla="*/ 32 w 50"/>
                <a:gd name="T53" fmla="*/ 42 h 56"/>
                <a:gd name="T54" fmla="*/ 38 w 50"/>
                <a:gd name="T55" fmla="*/ 49 h 56"/>
                <a:gd name="T56" fmla="*/ 38 w 50"/>
                <a:gd name="T57" fmla="*/ 54 h 56"/>
                <a:gd name="T58" fmla="*/ 33 w 50"/>
                <a:gd name="T59" fmla="*/ 55 h 56"/>
                <a:gd name="T60" fmla="*/ 29 w 50"/>
                <a:gd name="T61" fmla="*/ 49 h 56"/>
                <a:gd name="T62" fmla="*/ 30 w 50"/>
                <a:gd name="T63" fmla="*/ 43 h 56"/>
                <a:gd name="T64" fmla="*/ 32 w 50"/>
                <a:gd name="T6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56">
                  <a:moveTo>
                    <a:pt x="35" y="29"/>
                  </a:moveTo>
                  <a:cubicBezTo>
                    <a:pt x="33" y="30"/>
                    <a:pt x="27" y="35"/>
                    <a:pt x="23" y="38"/>
                  </a:cubicBezTo>
                  <a:cubicBezTo>
                    <a:pt x="19" y="42"/>
                    <a:pt x="16" y="46"/>
                    <a:pt x="14" y="47"/>
                  </a:cubicBezTo>
                  <a:cubicBezTo>
                    <a:pt x="12" y="47"/>
                    <a:pt x="6" y="48"/>
                    <a:pt x="3" y="47"/>
                  </a:cubicBezTo>
                  <a:cubicBezTo>
                    <a:pt x="0" y="46"/>
                    <a:pt x="0" y="43"/>
                    <a:pt x="0" y="42"/>
                  </a:cubicBezTo>
                  <a:cubicBezTo>
                    <a:pt x="1" y="41"/>
                    <a:pt x="2" y="39"/>
                    <a:pt x="3" y="39"/>
                  </a:cubicBezTo>
                  <a:cubicBezTo>
                    <a:pt x="4" y="39"/>
                    <a:pt x="6" y="41"/>
                    <a:pt x="11" y="38"/>
                  </a:cubicBezTo>
                  <a:cubicBezTo>
                    <a:pt x="15" y="36"/>
                    <a:pt x="20" y="33"/>
                    <a:pt x="21" y="31"/>
                  </a:cubicBezTo>
                  <a:cubicBezTo>
                    <a:pt x="22" y="30"/>
                    <a:pt x="23" y="28"/>
                    <a:pt x="21" y="29"/>
                  </a:cubicBezTo>
                  <a:cubicBezTo>
                    <a:pt x="20" y="29"/>
                    <a:pt x="14" y="29"/>
                    <a:pt x="12" y="29"/>
                  </a:cubicBezTo>
                  <a:cubicBezTo>
                    <a:pt x="10" y="28"/>
                    <a:pt x="7" y="26"/>
                    <a:pt x="7" y="22"/>
                  </a:cubicBezTo>
                  <a:cubicBezTo>
                    <a:pt x="7" y="18"/>
                    <a:pt x="8" y="17"/>
                    <a:pt x="9" y="16"/>
                  </a:cubicBezTo>
                  <a:cubicBezTo>
                    <a:pt x="10" y="15"/>
                    <a:pt x="11" y="16"/>
                    <a:pt x="11" y="18"/>
                  </a:cubicBezTo>
                  <a:cubicBezTo>
                    <a:pt x="12" y="19"/>
                    <a:pt x="16" y="21"/>
                    <a:pt x="18" y="21"/>
                  </a:cubicBezTo>
                  <a:cubicBezTo>
                    <a:pt x="21" y="22"/>
                    <a:pt x="25" y="21"/>
                    <a:pt x="26" y="21"/>
                  </a:cubicBezTo>
                  <a:cubicBezTo>
                    <a:pt x="27" y="21"/>
                    <a:pt x="29" y="18"/>
                    <a:pt x="30" y="16"/>
                  </a:cubicBezTo>
                  <a:cubicBezTo>
                    <a:pt x="30" y="14"/>
                    <a:pt x="32" y="9"/>
                    <a:pt x="32" y="7"/>
                  </a:cubicBezTo>
                  <a:cubicBezTo>
                    <a:pt x="32" y="4"/>
                    <a:pt x="31" y="2"/>
                    <a:pt x="33" y="1"/>
                  </a:cubicBezTo>
                  <a:cubicBezTo>
                    <a:pt x="35" y="0"/>
                    <a:pt x="39" y="5"/>
                    <a:pt x="40" y="8"/>
                  </a:cubicBezTo>
                  <a:cubicBezTo>
                    <a:pt x="42" y="11"/>
                    <a:pt x="42" y="11"/>
                    <a:pt x="41" y="14"/>
                  </a:cubicBezTo>
                  <a:cubicBezTo>
                    <a:pt x="40" y="17"/>
                    <a:pt x="39" y="18"/>
                    <a:pt x="39" y="20"/>
                  </a:cubicBezTo>
                  <a:cubicBezTo>
                    <a:pt x="39" y="21"/>
                    <a:pt x="39" y="22"/>
                    <a:pt x="42" y="22"/>
                  </a:cubicBezTo>
                  <a:cubicBezTo>
                    <a:pt x="44" y="21"/>
                    <a:pt x="48" y="22"/>
                    <a:pt x="49" y="25"/>
                  </a:cubicBezTo>
                  <a:cubicBezTo>
                    <a:pt x="50" y="27"/>
                    <a:pt x="50" y="29"/>
                    <a:pt x="47" y="29"/>
                  </a:cubicBezTo>
                  <a:cubicBezTo>
                    <a:pt x="45" y="29"/>
                    <a:pt x="41" y="28"/>
                    <a:pt x="39" y="28"/>
                  </a:cubicBezTo>
                  <a:cubicBezTo>
                    <a:pt x="37" y="27"/>
                    <a:pt x="36" y="27"/>
                    <a:pt x="35" y="29"/>
                  </a:cubicBezTo>
                  <a:close/>
                  <a:moveTo>
                    <a:pt x="32" y="42"/>
                  </a:moveTo>
                  <a:cubicBezTo>
                    <a:pt x="33" y="43"/>
                    <a:pt x="37" y="46"/>
                    <a:pt x="38" y="49"/>
                  </a:cubicBezTo>
                  <a:cubicBezTo>
                    <a:pt x="39" y="51"/>
                    <a:pt x="40" y="52"/>
                    <a:pt x="38" y="54"/>
                  </a:cubicBezTo>
                  <a:cubicBezTo>
                    <a:pt x="36" y="56"/>
                    <a:pt x="34" y="56"/>
                    <a:pt x="33" y="55"/>
                  </a:cubicBezTo>
                  <a:cubicBezTo>
                    <a:pt x="32" y="55"/>
                    <a:pt x="30" y="52"/>
                    <a:pt x="29" y="49"/>
                  </a:cubicBezTo>
                  <a:cubicBezTo>
                    <a:pt x="28" y="45"/>
                    <a:pt x="29" y="43"/>
                    <a:pt x="30" y="43"/>
                  </a:cubicBezTo>
                  <a:cubicBezTo>
                    <a:pt x="31" y="42"/>
                    <a:pt x="31" y="42"/>
                    <a:pt x="32" y="4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7" name="ïsḻîḓe">
              <a:extLst>
                <a:ext uri="{FF2B5EF4-FFF2-40B4-BE49-F238E27FC236}">
                  <a16:creationId xmlns="" xmlns:a16="http://schemas.microsoft.com/office/drawing/2014/main" id="{CCC94FBF-4927-4978-B3E4-9F27BD3D6686}"/>
                </a:ext>
              </a:extLst>
            </p:cNvPr>
            <p:cNvSpPr/>
            <p:nvPr/>
          </p:nvSpPr>
          <p:spPr bwMode="auto">
            <a:xfrm>
              <a:off x="3194841" y="2594213"/>
              <a:ext cx="114484" cy="151867"/>
            </a:xfrm>
            <a:custGeom>
              <a:avLst/>
              <a:gdLst>
                <a:gd name="T0" fmla="*/ 18 w 54"/>
                <a:gd name="T1" fmla="*/ 64 h 72"/>
                <a:gd name="T2" fmla="*/ 2 w 54"/>
                <a:gd name="T3" fmla="*/ 46 h 72"/>
                <a:gd name="T4" fmla="*/ 10 w 54"/>
                <a:gd name="T5" fmla="*/ 42 h 72"/>
                <a:gd name="T6" fmla="*/ 18 w 54"/>
                <a:gd name="T7" fmla="*/ 34 h 72"/>
                <a:gd name="T8" fmla="*/ 14 w 54"/>
                <a:gd name="T9" fmla="*/ 28 h 72"/>
                <a:gd name="T10" fmla="*/ 7 w 54"/>
                <a:gd name="T11" fmla="*/ 20 h 72"/>
                <a:gd name="T12" fmla="*/ 13 w 54"/>
                <a:gd name="T13" fmla="*/ 16 h 72"/>
                <a:gd name="T14" fmla="*/ 14 w 54"/>
                <a:gd name="T15" fmla="*/ 6 h 72"/>
                <a:gd name="T16" fmla="*/ 20 w 54"/>
                <a:gd name="T17" fmla="*/ 11 h 72"/>
                <a:gd name="T18" fmla="*/ 24 w 54"/>
                <a:gd name="T19" fmla="*/ 6 h 72"/>
                <a:gd name="T20" fmla="*/ 27 w 54"/>
                <a:gd name="T21" fmla="*/ 2 h 72"/>
                <a:gd name="T22" fmla="*/ 24 w 54"/>
                <a:gd name="T23" fmla="*/ 22 h 72"/>
                <a:gd name="T24" fmla="*/ 27 w 54"/>
                <a:gd name="T25" fmla="*/ 27 h 72"/>
                <a:gd name="T26" fmla="*/ 46 w 54"/>
                <a:gd name="T27" fmla="*/ 20 h 72"/>
                <a:gd name="T28" fmla="*/ 53 w 54"/>
                <a:gd name="T29" fmla="*/ 49 h 72"/>
                <a:gd name="T30" fmla="*/ 43 w 54"/>
                <a:gd name="T31" fmla="*/ 60 h 72"/>
                <a:gd name="T32" fmla="*/ 41 w 54"/>
                <a:gd name="T33" fmla="*/ 68 h 72"/>
                <a:gd name="T34" fmla="*/ 33 w 54"/>
                <a:gd name="T35" fmla="*/ 67 h 72"/>
                <a:gd name="T36" fmla="*/ 25 w 54"/>
                <a:gd name="T37" fmla="*/ 63 h 72"/>
                <a:gd name="T38" fmla="*/ 18 w 54"/>
                <a:gd name="T39" fmla="*/ 57 h 72"/>
                <a:gd name="T40" fmla="*/ 36 w 54"/>
                <a:gd name="T41" fmla="*/ 50 h 72"/>
                <a:gd name="T42" fmla="*/ 35 w 54"/>
                <a:gd name="T43" fmla="*/ 51 h 72"/>
                <a:gd name="T44" fmla="*/ 28 w 54"/>
                <a:gd name="T45" fmla="*/ 35 h 72"/>
                <a:gd name="T46" fmla="*/ 36 w 54"/>
                <a:gd name="T47" fmla="*/ 36 h 72"/>
                <a:gd name="T48" fmla="*/ 37 w 54"/>
                <a:gd name="T49" fmla="*/ 45 h 72"/>
                <a:gd name="T50" fmla="*/ 41 w 54"/>
                <a:gd name="T51" fmla="*/ 51 h 72"/>
                <a:gd name="T52" fmla="*/ 49 w 54"/>
                <a:gd name="T53" fmla="*/ 52 h 72"/>
                <a:gd name="T54" fmla="*/ 48 w 54"/>
                <a:gd name="T55" fmla="*/ 23 h 72"/>
                <a:gd name="T56" fmla="*/ 26 w 54"/>
                <a:gd name="T57" fmla="*/ 31 h 72"/>
                <a:gd name="T58" fmla="*/ 22 w 54"/>
                <a:gd name="T59" fmla="*/ 40 h 72"/>
                <a:gd name="T60" fmla="*/ 22 w 54"/>
                <a:gd name="T61" fmla="*/ 52 h 72"/>
                <a:gd name="T62" fmla="*/ 30 w 54"/>
                <a:gd name="T63" fmla="*/ 42 h 72"/>
                <a:gd name="T64" fmla="*/ 25 w 54"/>
                <a:gd name="T65" fmla="*/ 47 h 72"/>
                <a:gd name="T66" fmla="*/ 18 w 54"/>
                <a:gd name="T67" fmla="*/ 48 h 72"/>
                <a:gd name="T68" fmla="*/ 16 w 54"/>
                <a:gd name="T69" fmla="*/ 45 h 72"/>
                <a:gd name="T70" fmla="*/ 18 w 54"/>
                <a:gd name="T71" fmla="*/ 54 h 72"/>
                <a:gd name="T72" fmla="*/ 26 w 54"/>
                <a:gd name="T73" fmla="*/ 56 h 72"/>
                <a:gd name="T74" fmla="*/ 30 w 54"/>
                <a:gd name="T75" fmla="*/ 55 h 72"/>
                <a:gd name="T76" fmla="*/ 26 w 54"/>
                <a:gd name="T77"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72">
                  <a:moveTo>
                    <a:pt x="18" y="57"/>
                  </a:moveTo>
                  <a:cubicBezTo>
                    <a:pt x="18" y="58"/>
                    <a:pt x="18" y="63"/>
                    <a:pt x="18" y="64"/>
                  </a:cubicBezTo>
                  <a:cubicBezTo>
                    <a:pt x="17" y="65"/>
                    <a:pt x="11" y="66"/>
                    <a:pt x="8" y="63"/>
                  </a:cubicBezTo>
                  <a:cubicBezTo>
                    <a:pt x="4" y="59"/>
                    <a:pt x="0" y="51"/>
                    <a:pt x="2" y="46"/>
                  </a:cubicBezTo>
                  <a:cubicBezTo>
                    <a:pt x="3" y="41"/>
                    <a:pt x="5" y="39"/>
                    <a:pt x="7" y="40"/>
                  </a:cubicBezTo>
                  <a:cubicBezTo>
                    <a:pt x="9" y="40"/>
                    <a:pt x="9" y="41"/>
                    <a:pt x="10" y="42"/>
                  </a:cubicBezTo>
                  <a:cubicBezTo>
                    <a:pt x="10" y="42"/>
                    <a:pt x="12" y="41"/>
                    <a:pt x="13" y="39"/>
                  </a:cubicBezTo>
                  <a:cubicBezTo>
                    <a:pt x="15" y="38"/>
                    <a:pt x="18" y="35"/>
                    <a:pt x="18" y="34"/>
                  </a:cubicBezTo>
                  <a:cubicBezTo>
                    <a:pt x="18" y="33"/>
                    <a:pt x="17" y="30"/>
                    <a:pt x="16" y="29"/>
                  </a:cubicBezTo>
                  <a:cubicBezTo>
                    <a:pt x="16" y="28"/>
                    <a:pt x="16" y="27"/>
                    <a:pt x="14" y="28"/>
                  </a:cubicBezTo>
                  <a:cubicBezTo>
                    <a:pt x="12" y="28"/>
                    <a:pt x="7" y="28"/>
                    <a:pt x="4" y="23"/>
                  </a:cubicBezTo>
                  <a:cubicBezTo>
                    <a:pt x="2" y="18"/>
                    <a:pt x="5" y="20"/>
                    <a:pt x="7" y="20"/>
                  </a:cubicBezTo>
                  <a:cubicBezTo>
                    <a:pt x="8" y="21"/>
                    <a:pt x="10" y="21"/>
                    <a:pt x="11" y="19"/>
                  </a:cubicBezTo>
                  <a:cubicBezTo>
                    <a:pt x="13" y="18"/>
                    <a:pt x="14" y="19"/>
                    <a:pt x="13" y="16"/>
                  </a:cubicBezTo>
                  <a:cubicBezTo>
                    <a:pt x="13" y="13"/>
                    <a:pt x="13" y="10"/>
                    <a:pt x="13" y="9"/>
                  </a:cubicBezTo>
                  <a:cubicBezTo>
                    <a:pt x="14" y="7"/>
                    <a:pt x="14" y="7"/>
                    <a:pt x="14" y="6"/>
                  </a:cubicBezTo>
                  <a:cubicBezTo>
                    <a:pt x="14" y="5"/>
                    <a:pt x="17" y="2"/>
                    <a:pt x="18" y="4"/>
                  </a:cubicBezTo>
                  <a:cubicBezTo>
                    <a:pt x="18" y="7"/>
                    <a:pt x="20" y="9"/>
                    <a:pt x="20" y="11"/>
                  </a:cubicBezTo>
                  <a:cubicBezTo>
                    <a:pt x="20" y="12"/>
                    <a:pt x="21" y="12"/>
                    <a:pt x="22" y="11"/>
                  </a:cubicBezTo>
                  <a:cubicBezTo>
                    <a:pt x="23" y="10"/>
                    <a:pt x="25" y="8"/>
                    <a:pt x="24" y="6"/>
                  </a:cubicBezTo>
                  <a:cubicBezTo>
                    <a:pt x="24" y="5"/>
                    <a:pt x="22" y="2"/>
                    <a:pt x="23" y="2"/>
                  </a:cubicBezTo>
                  <a:cubicBezTo>
                    <a:pt x="23" y="1"/>
                    <a:pt x="25" y="0"/>
                    <a:pt x="27" y="2"/>
                  </a:cubicBezTo>
                  <a:cubicBezTo>
                    <a:pt x="29" y="4"/>
                    <a:pt x="33" y="8"/>
                    <a:pt x="31" y="12"/>
                  </a:cubicBezTo>
                  <a:cubicBezTo>
                    <a:pt x="28" y="16"/>
                    <a:pt x="25" y="19"/>
                    <a:pt x="24" y="22"/>
                  </a:cubicBezTo>
                  <a:cubicBezTo>
                    <a:pt x="24" y="24"/>
                    <a:pt x="24" y="25"/>
                    <a:pt x="24" y="26"/>
                  </a:cubicBezTo>
                  <a:cubicBezTo>
                    <a:pt x="25" y="27"/>
                    <a:pt x="26" y="27"/>
                    <a:pt x="27" y="27"/>
                  </a:cubicBezTo>
                  <a:cubicBezTo>
                    <a:pt x="28" y="26"/>
                    <a:pt x="32" y="23"/>
                    <a:pt x="35" y="21"/>
                  </a:cubicBezTo>
                  <a:cubicBezTo>
                    <a:pt x="39" y="19"/>
                    <a:pt x="44" y="19"/>
                    <a:pt x="46" y="20"/>
                  </a:cubicBezTo>
                  <a:cubicBezTo>
                    <a:pt x="49" y="21"/>
                    <a:pt x="52" y="22"/>
                    <a:pt x="53" y="25"/>
                  </a:cubicBezTo>
                  <a:cubicBezTo>
                    <a:pt x="54" y="28"/>
                    <a:pt x="54" y="46"/>
                    <a:pt x="53" y="49"/>
                  </a:cubicBezTo>
                  <a:cubicBezTo>
                    <a:pt x="53" y="52"/>
                    <a:pt x="52" y="57"/>
                    <a:pt x="50" y="58"/>
                  </a:cubicBezTo>
                  <a:cubicBezTo>
                    <a:pt x="47" y="60"/>
                    <a:pt x="44" y="60"/>
                    <a:pt x="43" y="60"/>
                  </a:cubicBezTo>
                  <a:cubicBezTo>
                    <a:pt x="41" y="59"/>
                    <a:pt x="39" y="59"/>
                    <a:pt x="39" y="60"/>
                  </a:cubicBezTo>
                  <a:cubicBezTo>
                    <a:pt x="40" y="62"/>
                    <a:pt x="42" y="66"/>
                    <a:pt x="41" y="68"/>
                  </a:cubicBezTo>
                  <a:cubicBezTo>
                    <a:pt x="39" y="71"/>
                    <a:pt x="38" y="72"/>
                    <a:pt x="36" y="72"/>
                  </a:cubicBezTo>
                  <a:cubicBezTo>
                    <a:pt x="34" y="71"/>
                    <a:pt x="33" y="68"/>
                    <a:pt x="33" y="67"/>
                  </a:cubicBezTo>
                  <a:cubicBezTo>
                    <a:pt x="33" y="65"/>
                    <a:pt x="33" y="63"/>
                    <a:pt x="32" y="64"/>
                  </a:cubicBezTo>
                  <a:cubicBezTo>
                    <a:pt x="30" y="65"/>
                    <a:pt x="26" y="66"/>
                    <a:pt x="25" y="63"/>
                  </a:cubicBezTo>
                  <a:cubicBezTo>
                    <a:pt x="24" y="60"/>
                    <a:pt x="24" y="57"/>
                    <a:pt x="24" y="57"/>
                  </a:cubicBezTo>
                  <a:cubicBezTo>
                    <a:pt x="24" y="57"/>
                    <a:pt x="19" y="56"/>
                    <a:pt x="18" y="57"/>
                  </a:cubicBezTo>
                  <a:close/>
                  <a:moveTo>
                    <a:pt x="35" y="51"/>
                  </a:moveTo>
                  <a:cubicBezTo>
                    <a:pt x="35" y="50"/>
                    <a:pt x="35" y="50"/>
                    <a:pt x="36" y="50"/>
                  </a:cubicBezTo>
                  <a:cubicBezTo>
                    <a:pt x="36" y="51"/>
                    <a:pt x="37" y="51"/>
                    <a:pt x="36" y="51"/>
                  </a:cubicBezTo>
                  <a:cubicBezTo>
                    <a:pt x="36" y="52"/>
                    <a:pt x="36" y="51"/>
                    <a:pt x="35" y="51"/>
                  </a:cubicBezTo>
                  <a:close/>
                  <a:moveTo>
                    <a:pt x="24" y="41"/>
                  </a:moveTo>
                  <a:cubicBezTo>
                    <a:pt x="25" y="40"/>
                    <a:pt x="27" y="37"/>
                    <a:pt x="28" y="35"/>
                  </a:cubicBezTo>
                  <a:cubicBezTo>
                    <a:pt x="29" y="34"/>
                    <a:pt x="30" y="32"/>
                    <a:pt x="33" y="32"/>
                  </a:cubicBezTo>
                  <a:cubicBezTo>
                    <a:pt x="36" y="33"/>
                    <a:pt x="38" y="34"/>
                    <a:pt x="36" y="36"/>
                  </a:cubicBezTo>
                  <a:cubicBezTo>
                    <a:pt x="34" y="39"/>
                    <a:pt x="33" y="40"/>
                    <a:pt x="34" y="41"/>
                  </a:cubicBezTo>
                  <a:cubicBezTo>
                    <a:pt x="36" y="42"/>
                    <a:pt x="38" y="43"/>
                    <a:pt x="37" y="45"/>
                  </a:cubicBezTo>
                  <a:cubicBezTo>
                    <a:pt x="36" y="47"/>
                    <a:pt x="36" y="47"/>
                    <a:pt x="37" y="48"/>
                  </a:cubicBezTo>
                  <a:cubicBezTo>
                    <a:pt x="38" y="48"/>
                    <a:pt x="41" y="49"/>
                    <a:pt x="41" y="51"/>
                  </a:cubicBezTo>
                  <a:cubicBezTo>
                    <a:pt x="41" y="53"/>
                    <a:pt x="40" y="54"/>
                    <a:pt x="42" y="54"/>
                  </a:cubicBezTo>
                  <a:cubicBezTo>
                    <a:pt x="44" y="55"/>
                    <a:pt x="48" y="54"/>
                    <a:pt x="49" y="52"/>
                  </a:cubicBezTo>
                  <a:cubicBezTo>
                    <a:pt x="50" y="49"/>
                    <a:pt x="51" y="44"/>
                    <a:pt x="51" y="38"/>
                  </a:cubicBezTo>
                  <a:cubicBezTo>
                    <a:pt x="50" y="31"/>
                    <a:pt x="50" y="25"/>
                    <a:pt x="48" y="23"/>
                  </a:cubicBezTo>
                  <a:cubicBezTo>
                    <a:pt x="45" y="21"/>
                    <a:pt x="41" y="21"/>
                    <a:pt x="37" y="23"/>
                  </a:cubicBezTo>
                  <a:cubicBezTo>
                    <a:pt x="34" y="25"/>
                    <a:pt x="27" y="29"/>
                    <a:pt x="26" y="31"/>
                  </a:cubicBezTo>
                  <a:cubicBezTo>
                    <a:pt x="25" y="33"/>
                    <a:pt x="21" y="35"/>
                    <a:pt x="21" y="37"/>
                  </a:cubicBezTo>
                  <a:cubicBezTo>
                    <a:pt x="21" y="39"/>
                    <a:pt x="22" y="39"/>
                    <a:pt x="22" y="40"/>
                  </a:cubicBezTo>
                  <a:cubicBezTo>
                    <a:pt x="23" y="41"/>
                    <a:pt x="24" y="42"/>
                    <a:pt x="24" y="41"/>
                  </a:cubicBezTo>
                  <a:close/>
                  <a:moveTo>
                    <a:pt x="22" y="52"/>
                  </a:moveTo>
                  <a:cubicBezTo>
                    <a:pt x="23" y="52"/>
                    <a:pt x="26" y="51"/>
                    <a:pt x="28" y="48"/>
                  </a:cubicBezTo>
                  <a:cubicBezTo>
                    <a:pt x="29" y="45"/>
                    <a:pt x="30" y="43"/>
                    <a:pt x="30" y="42"/>
                  </a:cubicBezTo>
                  <a:cubicBezTo>
                    <a:pt x="30" y="40"/>
                    <a:pt x="30" y="39"/>
                    <a:pt x="29" y="41"/>
                  </a:cubicBezTo>
                  <a:cubicBezTo>
                    <a:pt x="28" y="43"/>
                    <a:pt x="26" y="45"/>
                    <a:pt x="25" y="47"/>
                  </a:cubicBezTo>
                  <a:cubicBezTo>
                    <a:pt x="25" y="49"/>
                    <a:pt x="23" y="51"/>
                    <a:pt x="22" y="51"/>
                  </a:cubicBezTo>
                  <a:cubicBezTo>
                    <a:pt x="20" y="51"/>
                    <a:pt x="18" y="49"/>
                    <a:pt x="18" y="48"/>
                  </a:cubicBezTo>
                  <a:cubicBezTo>
                    <a:pt x="18" y="47"/>
                    <a:pt x="18" y="46"/>
                    <a:pt x="18" y="45"/>
                  </a:cubicBezTo>
                  <a:cubicBezTo>
                    <a:pt x="18" y="43"/>
                    <a:pt x="17" y="43"/>
                    <a:pt x="16" y="45"/>
                  </a:cubicBezTo>
                  <a:cubicBezTo>
                    <a:pt x="15" y="48"/>
                    <a:pt x="15" y="48"/>
                    <a:pt x="16" y="50"/>
                  </a:cubicBezTo>
                  <a:cubicBezTo>
                    <a:pt x="16" y="53"/>
                    <a:pt x="16" y="54"/>
                    <a:pt x="18" y="54"/>
                  </a:cubicBezTo>
                  <a:cubicBezTo>
                    <a:pt x="19" y="54"/>
                    <a:pt x="21" y="53"/>
                    <a:pt x="22" y="52"/>
                  </a:cubicBezTo>
                  <a:close/>
                  <a:moveTo>
                    <a:pt x="26" y="56"/>
                  </a:moveTo>
                  <a:cubicBezTo>
                    <a:pt x="27" y="55"/>
                    <a:pt x="27" y="54"/>
                    <a:pt x="28" y="54"/>
                  </a:cubicBezTo>
                  <a:cubicBezTo>
                    <a:pt x="29" y="53"/>
                    <a:pt x="30" y="53"/>
                    <a:pt x="30" y="55"/>
                  </a:cubicBezTo>
                  <a:cubicBezTo>
                    <a:pt x="30" y="56"/>
                    <a:pt x="30" y="59"/>
                    <a:pt x="29" y="59"/>
                  </a:cubicBezTo>
                  <a:cubicBezTo>
                    <a:pt x="27" y="59"/>
                    <a:pt x="26" y="57"/>
                    <a:pt x="26" y="5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8" name="îS1íḑê">
              <a:extLst>
                <a:ext uri="{FF2B5EF4-FFF2-40B4-BE49-F238E27FC236}">
                  <a16:creationId xmlns="" xmlns:a16="http://schemas.microsoft.com/office/drawing/2014/main" id="{E57BBBEB-9605-4634-B6AF-2225EB9A23CA}"/>
                </a:ext>
              </a:extLst>
            </p:cNvPr>
            <p:cNvSpPr/>
            <p:nvPr/>
          </p:nvSpPr>
          <p:spPr bwMode="auto">
            <a:xfrm>
              <a:off x="2927321" y="2865238"/>
              <a:ext cx="109812" cy="137849"/>
            </a:xfrm>
            <a:custGeom>
              <a:avLst/>
              <a:gdLst>
                <a:gd name="T0" fmla="*/ 27 w 52"/>
                <a:gd name="T1" fmla="*/ 34 h 65"/>
                <a:gd name="T2" fmla="*/ 31 w 52"/>
                <a:gd name="T3" fmla="*/ 40 h 65"/>
                <a:gd name="T4" fmla="*/ 31 w 52"/>
                <a:gd name="T5" fmla="*/ 45 h 65"/>
                <a:gd name="T6" fmla="*/ 26 w 52"/>
                <a:gd name="T7" fmla="*/ 46 h 65"/>
                <a:gd name="T8" fmla="*/ 27 w 52"/>
                <a:gd name="T9" fmla="*/ 50 h 65"/>
                <a:gd name="T10" fmla="*/ 36 w 52"/>
                <a:gd name="T11" fmla="*/ 46 h 65"/>
                <a:gd name="T12" fmla="*/ 42 w 52"/>
                <a:gd name="T13" fmla="*/ 29 h 65"/>
                <a:gd name="T14" fmla="*/ 45 w 52"/>
                <a:gd name="T15" fmla="*/ 12 h 65"/>
                <a:gd name="T16" fmla="*/ 40 w 52"/>
                <a:gd name="T17" fmla="*/ 9 h 65"/>
                <a:gd name="T18" fmla="*/ 33 w 52"/>
                <a:gd name="T19" fmla="*/ 13 h 65"/>
                <a:gd name="T20" fmla="*/ 31 w 52"/>
                <a:gd name="T21" fmla="*/ 22 h 65"/>
                <a:gd name="T22" fmla="*/ 38 w 52"/>
                <a:gd name="T23" fmla="*/ 32 h 65"/>
                <a:gd name="T24" fmla="*/ 37 w 52"/>
                <a:gd name="T25" fmla="*/ 39 h 65"/>
                <a:gd name="T26" fmla="*/ 31 w 52"/>
                <a:gd name="T27" fmla="*/ 35 h 65"/>
                <a:gd name="T28" fmla="*/ 28 w 52"/>
                <a:gd name="T29" fmla="*/ 31 h 65"/>
                <a:gd name="T30" fmla="*/ 27 w 52"/>
                <a:gd name="T31" fmla="*/ 34 h 65"/>
                <a:gd name="T32" fmla="*/ 15 w 52"/>
                <a:gd name="T33" fmla="*/ 25 h 65"/>
                <a:gd name="T34" fmla="*/ 20 w 52"/>
                <a:gd name="T35" fmla="*/ 28 h 65"/>
                <a:gd name="T36" fmla="*/ 24 w 52"/>
                <a:gd name="T37" fmla="*/ 29 h 65"/>
                <a:gd name="T38" fmla="*/ 22 w 52"/>
                <a:gd name="T39" fmla="*/ 24 h 65"/>
                <a:gd name="T40" fmla="*/ 18 w 52"/>
                <a:gd name="T41" fmla="*/ 22 h 65"/>
                <a:gd name="T42" fmla="*/ 15 w 52"/>
                <a:gd name="T43" fmla="*/ 25 h 65"/>
                <a:gd name="T44" fmla="*/ 4 w 52"/>
                <a:gd name="T45" fmla="*/ 36 h 65"/>
                <a:gd name="T46" fmla="*/ 1 w 52"/>
                <a:gd name="T47" fmla="*/ 36 h 65"/>
                <a:gd name="T48" fmla="*/ 1 w 52"/>
                <a:gd name="T49" fmla="*/ 30 h 65"/>
                <a:gd name="T50" fmla="*/ 8 w 52"/>
                <a:gd name="T51" fmla="*/ 19 h 65"/>
                <a:gd name="T52" fmla="*/ 12 w 52"/>
                <a:gd name="T53" fmla="*/ 8 h 65"/>
                <a:gd name="T54" fmla="*/ 17 w 52"/>
                <a:gd name="T55" fmla="*/ 1 h 65"/>
                <a:gd name="T56" fmla="*/ 24 w 52"/>
                <a:gd name="T57" fmla="*/ 4 h 65"/>
                <a:gd name="T58" fmla="*/ 24 w 52"/>
                <a:gd name="T59" fmla="*/ 13 h 65"/>
                <a:gd name="T60" fmla="*/ 23 w 52"/>
                <a:gd name="T61" fmla="*/ 15 h 65"/>
                <a:gd name="T62" fmla="*/ 27 w 52"/>
                <a:gd name="T63" fmla="*/ 17 h 65"/>
                <a:gd name="T64" fmla="*/ 30 w 52"/>
                <a:gd name="T65" fmla="*/ 13 h 65"/>
                <a:gd name="T66" fmla="*/ 36 w 52"/>
                <a:gd name="T67" fmla="*/ 7 h 65"/>
                <a:gd name="T68" fmla="*/ 47 w 52"/>
                <a:gd name="T69" fmla="*/ 8 h 65"/>
                <a:gd name="T70" fmla="*/ 47 w 52"/>
                <a:gd name="T71" fmla="*/ 23 h 65"/>
                <a:gd name="T72" fmla="*/ 44 w 52"/>
                <a:gd name="T73" fmla="*/ 34 h 65"/>
                <a:gd name="T74" fmla="*/ 46 w 52"/>
                <a:gd name="T75" fmla="*/ 34 h 65"/>
                <a:gd name="T76" fmla="*/ 49 w 52"/>
                <a:gd name="T77" fmla="*/ 31 h 65"/>
                <a:gd name="T78" fmla="*/ 52 w 52"/>
                <a:gd name="T79" fmla="*/ 32 h 65"/>
                <a:gd name="T80" fmla="*/ 49 w 52"/>
                <a:gd name="T81" fmla="*/ 38 h 65"/>
                <a:gd name="T82" fmla="*/ 43 w 52"/>
                <a:gd name="T83" fmla="*/ 44 h 65"/>
                <a:gd name="T84" fmla="*/ 37 w 52"/>
                <a:gd name="T85" fmla="*/ 58 h 65"/>
                <a:gd name="T86" fmla="*/ 22 w 52"/>
                <a:gd name="T87" fmla="*/ 65 h 65"/>
                <a:gd name="T88" fmla="*/ 8 w 52"/>
                <a:gd name="T89" fmla="*/ 65 h 65"/>
                <a:gd name="T90" fmla="*/ 3 w 52"/>
                <a:gd name="T91" fmla="*/ 56 h 65"/>
                <a:gd name="T92" fmla="*/ 6 w 52"/>
                <a:gd name="T93" fmla="*/ 50 h 65"/>
                <a:gd name="T94" fmla="*/ 8 w 52"/>
                <a:gd name="T95" fmla="*/ 52 h 65"/>
                <a:gd name="T96" fmla="*/ 13 w 52"/>
                <a:gd name="T97" fmla="*/ 54 h 65"/>
                <a:gd name="T98" fmla="*/ 16 w 52"/>
                <a:gd name="T99" fmla="*/ 50 h 65"/>
                <a:gd name="T100" fmla="*/ 18 w 52"/>
                <a:gd name="T101" fmla="*/ 46 h 65"/>
                <a:gd name="T102" fmla="*/ 18 w 52"/>
                <a:gd name="T103" fmla="*/ 40 h 65"/>
                <a:gd name="T104" fmla="*/ 9 w 52"/>
                <a:gd name="T105" fmla="*/ 33 h 65"/>
                <a:gd name="T106" fmla="*/ 6 w 52"/>
                <a:gd name="T107" fmla="*/ 33 h 65"/>
                <a:gd name="T108" fmla="*/ 4 w 52"/>
                <a:gd name="T109"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65">
                  <a:moveTo>
                    <a:pt x="27" y="34"/>
                  </a:moveTo>
                  <a:cubicBezTo>
                    <a:pt x="29" y="37"/>
                    <a:pt x="30" y="38"/>
                    <a:pt x="31" y="40"/>
                  </a:cubicBezTo>
                  <a:cubicBezTo>
                    <a:pt x="33" y="43"/>
                    <a:pt x="32" y="45"/>
                    <a:pt x="31" y="45"/>
                  </a:cubicBezTo>
                  <a:cubicBezTo>
                    <a:pt x="29" y="46"/>
                    <a:pt x="27" y="47"/>
                    <a:pt x="26" y="46"/>
                  </a:cubicBezTo>
                  <a:cubicBezTo>
                    <a:pt x="24" y="45"/>
                    <a:pt x="25" y="49"/>
                    <a:pt x="27" y="50"/>
                  </a:cubicBezTo>
                  <a:cubicBezTo>
                    <a:pt x="29" y="51"/>
                    <a:pt x="33" y="51"/>
                    <a:pt x="36" y="46"/>
                  </a:cubicBezTo>
                  <a:cubicBezTo>
                    <a:pt x="39" y="42"/>
                    <a:pt x="40" y="38"/>
                    <a:pt x="42" y="29"/>
                  </a:cubicBezTo>
                  <a:cubicBezTo>
                    <a:pt x="44" y="19"/>
                    <a:pt x="45" y="14"/>
                    <a:pt x="45" y="12"/>
                  </a:cubicBezTo>
                  <a:cubicBezTo>
                    <a:pt x="45" y="11"/>
                    <a:pt x="43" y="8"/>
                    <a:pt x="40" y="9"/>
                  </a:cubicBezTo>
                  <a:cubicBezTo>
                    <a:pt x="38" y="9"/>
                    <a:pt x="35" y="11"/>
                    <a:pt x="33" y="13"/>
                  </a:cubicBezTo>
                  <a:cubicBezTo>
                    <a:pt x="32" y="16"/>
                    <a:pt x="29" y="19"/>
                    <a:pt x="31" y="22"/>
                  </a:cubicBezTo>
                  <a:cubicBezTo>
                    <a:pt x="33" y="25"/>
                    <a:pt x="36" y="28"/>
                    <a:pt x="38" y="32"/>
                  </a:cubicBezTo>
                  <a:cubicBezTo>
                    <a:pt x="39" y="36"/>
                    <a:pt x="39" y="38"/>
                    <a:pt x="37" y="39"/>
                  </a:cubicBezTo>
                  <a:cubicBezTo>
                    <a:pt x="36" y="39"/>
                    <a:pt x="34" y="38"/>
                    <a:pt x="31" y="35"/>
                  </a:cubicBezTo>
                  <a:cubicBezTo>
                    <a:pt x="29" y="32"/>
                    <a:pt x="28" y="31"/>
                    <a:pt x="28" y="31"/>
                  </a:cubicBezTo>
                  <a:cubicBezTo>
                    <a:pt x="28" y="31"/>
                    <a:pt x="26" y="32"/>
                    <a:pt x="27" y="34"/>
                  </a:cubicBezTo>
                  <a:close/>
                  <a:moveTo>
                    <a:pt x="15" y="25"/>
                  </a:moveTo>
                  <a:cubicBezTo>
                    <a:pt x="15" y="25"/>
                    <a:pt x="18" y="27"/>
                    <a:pt x="20" y="28"/>
                  </a:cubicBezTo>
                  <a:cubicBezTo>
                    <a:pt x="22" y="29"/>
                    <a:pt x="24" y="30"/>
                    <a:pt x="24" y="29"/>
                  </a:cubicBezTo>
                  <a:cubicBezTo>
                    <a:pt x="25" y="28"/>
                    <a:pt x="25" y="26"/>
                    <a:pt x="22" y="24"/>
                  </a:cubicBezTo>
                  <a:cubicBezTo>
                    <a:pt x="20" y="22"/>
                    <a:pt x="18" y="21"/>
                    <a:pt x="18" y="22"/>
                  </a:cubicBezTo>
                  <a:cubicBezTo>
                    <a:pt x="17" y="22"/>
                    <a:pt x="15" y="25"/>
                    <a:pt x="15" y="25"/>
                  </a:cubicBezTo>
                  <a:close/>
                  <a:moveTo>
                    <a:pt x="4" y="36"/>
                  </a:moveTo>
                  <a:cubicBezTo>
                    <a:pt x="3" y="37"/>
                    <a:pt x="2" y="39"/>
                    <a:pt x="1" y="36"/>
                  </a:cubicBezTo>
                  <a:cubicBezTo>
                    <a:pt x="0" y="34"/>
                    <a:pt x="0" y="33"/>
                    <a:pt x="1" y="30"/>
                  </a:cubicBezTo>
                  <a:cubicBezTo>
                    <a:pt x="3" y="27"/>
                    <a:pt x="5" y="24"/>
                    <a:pt x="8" y="19"/>
                  </a:cubicBezTo>
                  <a:cubicBezTo>
                    <a:pt x="11" y="15"/>
                    <a:pt x="10" y="11"/>
                    <a:pt x="12" y="8"/>
                  </a:cubicBezTo>
                  <a:cubicBezTo>
                    <a:pt x="14" y="4"/>
                    <a:pt x="15" y="2"/>
                    <a:pt x="17" y="1"/>
                  </a:cubicBezTo>
                  <a:cubicBezTo>
                    <a:pt x="19" y="1"/>
                    <a:pt x="23" y="0"/>
                    <a:pt x="24" y="4"/>
                  </a:cubicBezTo>
                  <a:cubicBezTo>
                    <a:pt x="25" y="8"/>
                    <a:pt x="24" y="12"/>
                    <a:pt x="24" y="13"/>
                  </a:cubicBezTo>
                  <a:cubicBezTo>
                    <a:pt x="23" y="15"/>
                    <a:pt x="23" y="15"/>
                    <a:pt x="23" y="15"/>
                  </a:cubicBezTo>
                  <a:cubicBezTo>
                    <a:pt x="23" y="15"/>
                    <a:pt x="26" y="16"/>
                    <a:pt x="27" y="17"/>
                  </a:cubicBezTo>
                  <a:cubicBezTo>
                    <a:pt x="27" y="18"/>
                    <a:pt x="29" y="15"/>
                    <a:pt x="30" y="13"/>
                  </a:cubicBezTo>
                  <a:cubicBezTo>
                    <a:pt x="30" y="11"/>
                    <a:pt x="33" y="8"/>
                    <a:pt x="36" y="7"/>
                  </a:cubicBezTo>
                  <a:cubicBezTo>
                    <a:pt x="40" y="6"/>
                    <a:pt x="44" y="5"/>
                    <a:pt x="47" y="8"/>
                  </a:cubicBezTo>
                  <a:cubicBezTo>
                    <a:pt x="49" y="11"/>
                    <a:pt x="49" y="13"/>
                    <a:pt x="47" y="23"/>
                  </a:cubicBezTo>
                  <a:cubicBezTo>
                    <a:pt x="44" y="33"/>
                    <a:pt x="44" y="34"/>
                    <a:pt x="44" y="34"/>
                  </a:cubicBezTo>
                  <a:cubicBezTo>
                    <a:pt x="44" y="34"/>
                    <a:pt x="45" y="34"/>
                    <a:pt x="46" y="34"/>
                  </a:cubicBezTo>
                  <a:cubicBezTo>
                    <a:pt x="46" y="33"/>
                    <a:pt x="47" y="31"/>
                    <a:pt x="49" y="31"/>
                  </a:cubicBezTo>
                  <a:cubicBezTo>
                    <a:pt x="51" y="30"/>
                    <a:pt x="52" y="31"/>
                    <a:pt x="52" y="32"/>
                  </a:cubicBezTo>
                  <a:cubicBezTo>
                    <a:pt x="52" y="33"/>
                    <a:pt x="51" y="36"/>
                    <a:pt x="49" y="38"/>
                  </a:cubicBezTo>
                  <a:cubicBezTo>
                    <a:pt x="48" y="39"/>
                    <a:pt x="45" y="41"/>
                    <a:pt x="43" y="44"/>
                  </a:cubicBezTo>
                  <a:cubicBezTo>
                    <a:pt x="42" y="48"/>
                    <a:pt x="38" y="57"/>
                    <a:pt x="37" y="58"/>
                  </a:cubicBezTo>
                  <a:cubicBezTo>
                    <a:pt x="36" y="60"/>
                    <a:pt x="31" y="65"/>
                    <a:pt x="22" y="65"/>
                  </a:cubicBezTo>
                  <a:cubicBezTo>
                    <a:pt x="12" y="65"/>
                    <a:pt x="12" y="65"/>
                    <a:pt x="8" y="65"/>
                  </a:cubicBezTo>
                  <a:cubicBezTo>
                    <a:pt x="5" y="64"/>
                    <a:pt x="3" y="62"/>
                    <a:pt x="3" y="56"/>
                  </a:cubicBezTo>
                  <a:cubicBezTo>
                    <a:pt x="3" y="50"/>
                    <a:pt x="4" y="50"/>
                    <a:pt x="6" y="50"/>
                  </a:cubicBezTo>
                  <a:cubicBezTo>
                    <a:pt x="7" y="50"/>
                    <a:pt x="8" y="51"/>
                    <a:pt x="8" y="52"/>
                  </a:cubicBezTo>
                  <a:cubicBezTo>
                    <a:pt x="8" y="53"/>
                    <a:pt x="10" y="54"/>
                    <a:pt x="13" y="54"/>
                  </a:cubicBezTo>
                  <a:cubicBezTo>
                    <a:pt x="15" y="53"/>
                    <a:pt x="16" y="52"/>
                    <a:pt x="16" y="50"/>
                  </a:cubicBezTo>
                  <a:cubicBezTo>
                    <a:pt x="16" y="47"/>
                    <a:pt x="17" y="47"/>
                    <a:pt x="18" y="46"/>
                  </a:cubicBezTo>
                  <a:cubicBezTo>
                    <a:pt x="18" y="45"/>
                    <a:pt x="20" y="42"/>
                    <a:pt x="18" y="40"/>
                  </a:cubicBezTo>
                  <a:cubicBezTo>
                    <a:pt x="16" y="38"/>
                    <a:pt x="10" y="34"/>
                    <a:pt x="9" y="33"/>
                  </a:cubicBezTo>
                  <a:cubicBezTo>
                    <a:pt x="8" y="33"/>
                    <a:pt x="8" y="31"/>
                    <a:pt x="6" y="33"/>
                  </a:cubicBezTo>
                  <a:cubicBezTo>
                    <a:pt x="5" y="35"/>
                    <a:pt x="5" y="35"/>
                    <a:pt x="4" y="3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9" name="ïšľïde">
              <a:extLst>
                <a:ext uri="{FF2B5EF4-FFF2-40B4-BE49-F238E27FC236}">
                  <a16:creationId xmlns="" xmlns:a16="http://schemas.microsoft.com/office/drawing/2014/main" id="{913E37B4-DBBC-437B-BDCD-FBEACECD54BF}"/>
                </a:ext>
              </a:extLst>
            </p:cNvPr>
            <p:cNvSpPr/>
            <p:nvPr/>
          </p:nvSpPr>
          <p:spPr bwMode="auto">
            <a:xfrm>
              <a:off x="4048801" y="2932994"/>
              <a:ext cx="4673" cy="2336"/>
            </a:xfrm>
            <a:custGeom>
              <a:avLst/>
              <a:gdLst>
                <a:gd name="T0" fmla="*/ 4 w 4"/>
                <a:gd name="T1" fmla="*/ 0 h 2"/>
                <a:gd name="T2" fmla="*/ 4 w 4"/>
                <a:gd name="T3" fmla="*/ 0 h 2"/>
                <a:gd name="T4" fmla="*/ 4 w 4"/>
                <a:gd name="T5" fmla="*/ 0 h 2"/>
                <a:gd name="T6" fmla="*/ 4 w 4"/>
                <a:gd name="T7" fmla="*/ 2 h 2"/>
                <a:gd name="T8" fmla="*/ 4 w 4"/>
                <a:gd name="T9" fmla="*/ 2 h 2"/>
                <a:gd name="T10" fmla="*/ 2 w 4"/>
                <a:gd name="T11" fmla="*/ 2 h 2"/>
                <a:gd name="T12" fmla="*/ 2 w 4"/>
                <a:gd name="T13" fmla="*/ 2 h 2"/>
                <a:gd name="T14" fmla="*/ 0 w 4"/>
                <a:gd name="T15" fmla="*/ 2 h 2"/>
                <a:gd name="T16" fmla="*/ 2 w 4"/>
                <a:gd name="T17" fmla="*/ 0 h 2"/>
                <a:gd name="T18" fmla="*/ 2 w 4"/>
                <a:gd name="T19" fmla="*/ 0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lnTo>
                    <a:pt x="4" y="0"/>
                  </a:lnTo>
                  <a:lnTo>
                    <a:pt x="4" y="0"/>
                  </a:lnTo>
                  <a:lnTo>
                    <a:pt x="4" y="2"/>
                  </a:lnTo>
                  <a:lnTo>
                    <a:pt x="4" y="2"/>
                  </a:lnTo>
                  <a:lnTo>
                    <a:pt x="2" y="2"/>
                  </a:lnTo>
                  <a:lnTo>
                    <a:pt x="2" y="2"/>
                  </a:lnTo>
                  <a:lnTo>
                    <a:pt x="0" y="2"/>
                  </a:lnTo>
                  <a:lnTo>
                    <a:pt x="2" y="0"/>
                  </a:lnTo>
                  <a:lnTo>
                    <a:pt x="2" y="0"/>
                  </a:lnTo>
                  <a:lnTo>
                    <a:pt x="4"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30" name="íṥḷiḑé">
              <a:extLst>
                <a:ext uri="{FF2B5EF4-FFF2-40B4-BE49-F238E27FC236}">
                  <a16:creationId xmlns="" xmlns:a16="http://schemas.microsoft.com/office/drawing/2014/main" id="{637B0FF0-2896-4A8E-BF35-DA170B75FA0E}"/>
                </a:ext>
              </a:extLst>
            </p:cNvPr>
            <p:cNvSpPr/>
            <p:nvPr/>
          </p:nvSpPr>
          <p:spPr bwMode="auto">
            <a:xfrm>
              <a:off x="4045296" y="2914303"/>
              <a:ext cx="3505" cy="1169"/>
            </a:xfrm>
            <a:custGeom>
              <a:avLst/>
              <a:gdLst>
                <a:gd name="T0" fmla="*/ 3 w 3"/>
                <a:gd name="T1" fmla="*/ 0 h 1"/>
                <a:gd name="T2" fmla="*/ 3 w 3"/>
                <a:gd name="T3" fmla="*/ 0 h 1"/>
                <a:gd name="T4" fmla="*/ 2 w 3"/>
                <a:gd name="T5" fmla="*/ 0 h 1"/>
                <a:gd name="T6" fmla="*/ 2 w 3"/>
                <a:gd name="T7" fmla="*/ 0 h 1"/>
                <a:gd name="T8" fmla="*/ 2 w 3"/>
                <a:gd name="T9" fmla="*/ 0 h 1"/>
                <a:gd name="T10" fmla="*/ 0 w 3"/>
                <a:gd name="T11" fmla="*/ 0 h 1"/>
                <a:gd name="T12" fmla="*/ 0 w 3"/>
                <a:gd name="T13" fmla="*/ 1 h 1"/>
                <a:gd name="T14" fmla="*/ 0 w 3"/>
                <a:gd name="T15" fmla="*/ 1 h 1"/>
                <a:gd name="T16" fmla="*/ 2 w 3"/>
                <a:gd name="T17" fmla="*/ 1 h 1"/>
                <a:gd name="T18" fmla="*/ 2 w 3"/>
                <a:gd name="T19" fmla="*/ 1 h 1"/>
                <a:gd name="T20" fmla="*/ 2 w 3"/>
                <a:gd name="T21" fmla="*/ 1 h 1"/>
                <a:gd name="T22" fmla="*/ 3 w 3"/>
                <a:gd name="T23" fmla="*/ 1 h 1"/>
                <a:gd name="T24" fmla="*/ 3 w 3"/>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
                  <a:moveTo>
                    <a:pt x="3" y="0"/>
                  </a:moveTo>
                  <a:lnTo>
                    <a:pt x="3" y="0"/>
                  </a:lnTo>
                  <a:lnTo>
                    <a:pt x="2" y="0"/>
                  </a:lnTo>
                  <a:lnTo>
                    <a:pt x="2" y="0"/>
                  </a:lnTo>
                  <a:lnTo>
                    <a:pt x="2" y="0"/>
                  </a:lnTo>
                  <a:lnTo>
                    <a:pt x="0" y="0"/>
                  </a:lnTo>
                  <a:lnTo>
                    <a:pt x="0" y="1"/>
                  </a:lnTo>
                  <a:lnTo>
                    <a:pt x="0" y="1"/>
                  </a:lnTo>
                  <a:lnTo>
                    <a:pt x="2" y="1"/>
                  </a:lnTo>
                  <a:lnTo>
                    <a:pt x="2" y="1"/>
                  </a:lnTo>
                  <a:lnTo>
                    <a:pt x="2" y="1"/>
                  </a:lnTo>
                  <a:lnTo>
                    <a:pt x="3" y="1"/>
                  </a:lnTo>
                  <a:lnTo>
                    <a:pt x="3"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31" name="íṡ1îḓé">
              <a:extLst>
                <a:ext uri="{FF2B5EF4-FFF2-40B4-BE49-F238E27FC236}">
                  <a16:creationId xmlns="" xmlns:a16="http://schemas.microsoft.com/office/drawing/2014/main" id="{19721AF6-AF73-4EC0-B58E-05CFF04DF31D}"/>
                </a:ext>
              </a:extLst>
            </p:cNvPr>
            <p:cNvSpPr/>
            <p:nvPr/>
          </p:nvSpPr>
          <p:spPr bwMode="auto">
            <a:xfrm>
              <a:off x="2878256" y="3306821"/>
              <a:ext cx="1185732" cy="482471"/>
            </a:xfrm>
            <a:custGeom>
              <a:avLst/>
              <a:gdLst>
                <a:gd name="T0" fmla="*/ 872 w 1015"/>
                <a:gd name="T1" fmla="*/ 241 h 413"/>
                <a:gd name="T2" fmla="*/ 863 w 1015"/>
                <a:gd name="T3" fmla="*/ 274 h 413"/>
                <a:gd name="T4" fmla="*/ 862 w 1015"/>
                <a:gd name="T5" fmla="*/ 203 h 413"/>
                <a:gd name="T6" fmla="*/ 883 w 1015"/>
                <a:gd name="T7" fmla="*/ 232 h 413"/>
                <a:gd name="T8" fmla="*/ 860 w 1015"/>
                <a:gd name="T9" fmla="*/ 223 h 413"/>
                <a:gd name="T10" fmla="*/ 815 w 1015"/>
                <a:gd name="T11" fmla="*/ 254 h 413"/>
                <a:gd name="T12" fmla="*/ 811 w 1015"/>
                <a:gd name="T13" fmla="*/ 272 h 413"/>
                <a:gd name="T14" fmla="*/ 827 w 1015"/>
                <a:gd name="T15" fmla="*/ 305 h 413"/>
                <a:gd name="T16" fmla="*/ 780 w 1015"/>
                <a:gd name="T17" fmla="*/ 276 h 413"/>
                <a:gd name="T18" fmla="*/ 761 w 1015"/>
                <a:gd name="T19" fmla="*/ 307 h 413"/>
                <a:gd name="T20" fmla="*/ 717 w 1015"/>
                <a:gd name="T21" fmla="*/ 308 h 413"/>
                <a:gd name="T22" fmla="*/ 585 w 1015"/>
                <a:gd name="T23" fmla="*/ 406 h 413"/>
                <a:gd name="T24" fmla="*/ 611 w 1015"/>
                <a:gd name="T25" fmla="*/ 345 h 413"/>
                <a:gd name="T26" fmla="*/ 582 w 1015"/>
                <a:gd name="T27" fmla="*/ 412 h 413"/>
                <a:gd name="T28" fmla="*/ 667 w 1015"/>
                <a:gd name="T29" fmla="*/ 332 h 413"/>
                <a:gd name="T30" fmla="*/ 647 w 1015"/>
                <a:gd name="T31" fmla="*/ 394 h 413"/>
                <a:gd name="T32" fmla="*/ 703 w 1015"/>
                <a:gd name="T33" fmla="*/ 377 h 413"/>
                <a:gd name="T34" fmla="*/ 706 w 1015"/>
                <a:gd name="T35" fmla="*/ 314 h 413"/>
                <a:gd name="T36" fmla="*/ 918 w 1015"/>
                <a:gd name="T37" fmla="*/ 214 h 413"/>
                <a:gd name="T38" fmla="*/ 905 w 1015"/>
                <a:gd name="T39" fmla="*/ 198 h 413"/>
                <a:gd name="T40" fmla="*/ 876 w 1015"/>
                <a:gd name="T41" fmla="*/ 171 h 413"/>
                <a:gd name="T42" fmla="*/ 874 w 1015"/>
                <a:gd name="T43" fmla="*/ 180 h 413"/>
                <a:gd name="T44" fmla="*/ 912 w 1015"/>
                <a:gd name="T45" fmla="*/ 174 h 413"/>
                <a:gd name="T46" fmla="*/ 916 w 1015"/>
                <a:gd name="T47" fmla="*/ 221 h 413"/>
                <a:gd name="T48" fmla="*/ 896 w 1015"/>
                <a:gd name="T49" fmla="*/ 151 h 413"/>
                <a:gd name="T50" fmla="*/ 954 w 1015"/>
                <a:gd name="T51" fmla="*/ 77 h 413"/>
                <a:gd name="T52" fmla="*/ 974 w 1015"/>
                <a:gd name="T53" fmla="*/ 125 h 413"/>
                <a:gd name="T54" fmla="*/ 952 w 1015"/>
                <a:gd name="T55" fmla="*/ 39 h 413"/>
                <a:gd name="T56" fmla="*/ 965 w 1015"/>
                <a:gd name="T57" fmla="*/ 13 h 413"/>
                <a:gd name="T58" fmla="*/ 948 w 1015"/>
                <a:gd name="T59" fmla="*/ 55 h 413"/>
                <a:gd name="T60" fmla="*/ 17 w 1015"/>
                <a:gd name="T61" fmla="*/ 49 h 413"/>
                <a:gd name="T62" fmla="*/ 42 w 1015"/>
                <a:gd name="T63" fmla="*/ 6 h 413"/>
                <a:gd name="T64" fmla="*/ 74 w 1015"/>
                <a:gd name="T65" fmla="*/ 39 h 413"/>
                <a:gd name="T66" fmla="*/ 53 w 1015"/>
                <a:gd name="T67" fmla="*/ 15 h 413"/>
                <a:gd name="T68" fmla="*/ 18 w 1015"/>
                <a:gd name="T69" fmla="*/ 58 h 413"/>
                <a:gd name="T70" fmla="*/ 37 w 1015"/>
                <a:gd name="T71" fmla="*/ 89 h 413"/>
                <a:gd name="T72" fmla="*/ 73 w 1015"/>
                <a:gd name="T73" fmla="*/ 102 h 413"/>
                <a:gd name="T74" fmla="*/ 62 w 1015"/>
                <a:gd name="T75" fmla="*/ 73 h 413"/>
                <a:gd name="T76" fmla="*/ 92 w 1015"/>
                <a:gd name="T77" fmla="*/ 84 h 413"/>
                <a:gd name="T78" fmla="*/ 55 w 1015"/>
                <a:gd name="T79" fmla="*/ 124 h 413"/>
                <a:gd name="T80" fmla="*/ 29 w 1015"/>
                <a:gd name="T81" fmla="*/ 78 h 413"/>
                <a:gd name="T82" fmla="*/ 65 w 1015"/>
                <a:gd name="T83" fmla="*/ 154 h 413"/>
                <a:gd name="T84" fmla="*/ 121 w 1015"/>
                <a:gd name="T85" fmla="*/ 149 h 413"/>
                <a:gd name="T86" fmla="*/ 69 w 1015"/>
                <a:gd name="T87" fmla="*/ 174 h 413"/>
                <a:gd name="T88" fmla="*/ 177 w 1015"/>
                <a:gd name="T89" fmla="*/ 209 h 413"/>
                <a:gd name="T90" fmla="*/ 103 w 1015"/>
                <a:gd name="T91" fmla="*/ 218 h 413"/>
                <a:gd name="T92" fmla="*/ 208 w 1015"/>
                <a:gd name="T93" fmla="*/ 245 h 413"/>
                <a:gd name="T94" fmla="*/ 190 w 1015"/>
                <a:gd name="T95" fmla="*/ 301 h 413"/>
                <a:gd name="T96" fmla="*/ 141 w 1015"/>
                <a:gd name="T97" fmla="*/ 261 h 413"/>
                <a:gd name="T98" fmla="*/ 195 w 1015"/>
                <a:gd name="T99" fmla="*/ 234 h 413"/>
                <a:gd name="T100" fmla="*/ 297 w 1015"/>
                <a:gd name="T101" fmla="*/ 305 h 413"/>
                <a:gd name="T102" fmla="*/ 233 w 1015"/>
                <a:gd name="T103" fmla="*/ 265 h 413"/>
                <a:gd name="T104" fmla="*/ 360 w 1015"/>
                <a:gd name="T105" fmla="*/ 345 h 413"/>
                <a:gd name="T106" fmla="*/ 338 w 1015"/>
                <a:gd name="T107" fmla="*/ 346 h 413"/>
                <a:gd name="T108" fmla="*/ 320 w 1015"/>
                <a:gd name="T109" fmla="*/ 375 h 413"/>
                <a:gd name="T110" fmla="*/ 322 w 1015"/>
                <a:gd name="T111" fmla="*/ 321 h 413"/>
                <a:gd name="T112" fmla="*/ 389 w 1015"/>
                <a:gd name="T113" fmla="*/ 399 h 413"/>
                <a:gd name="T114" fmla="*/ 371 w 1015"/>
                <a:gd name="T115" fmla="*/ 363 h 413"/>
                <a:gd name="T116" fmla="*/ 412 w 1015"/>
                <a:gd name="T117" fmla="*/ 346 h 413"/>
                <a:gd name="T118" fmla="*/ 385 w 1015"/>
                <a:gd name="T119" fmla="*/ 345 h 413"/>
                <a:gd name="T120" fmla="*/ 410 w 1015"/>
                <a:gd name="T121" fmla="*/ 392 h 413"/>
                <a:gd name="T122" fmla="*/ 481 w 1015"/>
                <a:gd name="T123" fmla="*/ 372 h 413"/>
                <a:gd name="T124" fmla="*/ 439 w 1015"/>
                <a:gd name="T125" fmla="*/ 40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5" h="413">
                  <a:moveTo>
                    <a:pt x="894" y="229"/>
                  </a:moveTo>
                  <a:lnTo>
                    <a:pt x="896" y="227"/>
                  </a:lnTo>
                  <a:lnTo>
                    <a:pt x="896" y="227"/>
                  </a:lnTo>
                  <a:lnTo>
                    <a:pt x="896" y="227"/>
                  </a:lnTo>
                  <a:lnTo>
                    <a:pt x="898" y="227"/>
                  </a:lnTo>
                  <a:lnTo>
                    <a:pt x="898" y="229"/>
                  </a:lnTo>
                  <a:lnTo>
                    <a:pt x="898" y="229"/>
                  </a:lnTo>
                  <a:lnTo>
                    <a:pt x="898" y="229"/>
                  </a:lnTo>
                  <a:lnTo>
                    <a:pt x="898" y="229"/>
                  </a:lnTo>
                  <a:lnTo>
                    <a:pt x="898" y="229"/>
                  </a:lnTo>
                  <a:lnTo>
                    <a:pt x="900" y="229"/>
                  </a:lnTo>
                  <a:lnTo>
                    <a:pt x="900" y="231"/>
                  </a:lnTo>
                  <a:lnTo>
                    <a:pt x="900" y="231"/>
                  </a:lnTo>
                  <a:lnTo>
                    <a:pt x="900" y="231"/>
                  </a:lnTo>
                  <a:lnTo>
                    <a:pt x="900" y="231"/>
                  </a:lnTo>
                  <a:lnTo>
                    <a:pt x="900" y="231"/>
                  </a:lnTo>
                  <a:lnTo>
                    <a:pt x="900" y="231"/>
                  </a:lnTo>
                  <a:lnTo>
                    <a:pt x="900" y="232"/>
                  </a:lnTo>
                  <a:lnTo>
                    <a:pt x="900" y="232"/>
                  </a:lnTo>
                  <a:lnTo>
                    <a:pt x="901" y="232"/>
                  </a:lnTo>
                  <a:lnTo>
                    <a:pt x="901" y="232"/>
                  </a:lnTo>
                  <a:lnTo>
                    <a:pt x="901" y="232"/>
                  </a:lnTo>
                  <a:lnTo>
                    <a:pt x="901" y="232"/>
                  </a:lnTo>
                  <a:lnTo>
                    <a:pt x="901" y="234"/>
                  </a:lnTo>
                  <a:lnTo>
                    <a:pt x="901" y="234"/>
                  </a:lnTo>
                  <a:lnTo>
                    <a:pt x="901" y="234"/>
                  </a:lnTo>
                  <a:lnTo>
                    <a:pt x="901" y="234"/>
                  </a:lnTo>
                  <a:lnTo>
                    <a:pt x="901" y="234"/>
                  </a:lnTo>
                  <a:lnTo>
                    <a:pt x="901" y="236"/>
                  </a:lnTo>
                  <a:lnTo>
                    <a:pt x="901" y="236"/>
                  </a:lnTo>
                  <a:lnTo>
                    <a:pt x="901" y="236"/>
                  </a:lnTo>
                  <a:lnTo>
                    <a:pt x="901" y="236"/>
                  </a:lnTo>
                  <a:lnTo>
                    <a:pt x="901" y="236"/>
                  </a:lnTo>
                  <a:lnTo>
                    <a:pt x="901" y="236"/>
                  </a:lnTo>
                  <a:lnTo>
                    <a:pt x="901" y="238"/>
                  </a:lnTo>
                  <a:lnTo>
                    <a:pt x="901" y="238"/>
                  </a:lnTo>
                  <a:lnTo>
                    <a:pt x="901" y="238"/>
                  </a:lnTo>
                  <a:lnTo>
                    <a:pt x="901" y="238"/>
                  </a:lnTo>
                  <a:lnTo>
                    <a:pt x="901" y="238"/>
                  </a:lnTo>
                  <a:lnTo>
                    <a:pt x="901" y="238"/>
                  </a:lnTo>
                  <a:lnTo>
                    <a:pt x="901" y="240"/>
                  </a:lnTo>
                  <a:lnTo>
                    <a:pt x="901" y="240"/>
                  </a:lnTo>
                  <a:lnTo>
                    <a:pt x="901" y="240"/>
                  </a:lnTo>
                  <a:lnTo>
                    <a:pt x="901" y="240"/>
                  </a:lnTo>
                  <a:lnTo>
                    <a:pt x="901" y="240"/>
                  </a:lnTo>
                  <a:lnTo>
                    <a:pt x="901" y="240"/>
                  </a:lnTo>
                  <a:lnTo>
                    <a:pt x="901" y="241"/>
                  </a:lnTo>
                  <a:lnTo>
                    <a:pt x="901" y="241"/>
                  </a:lnTo>
                  <a:lnTo>
                    <a:pt x="901" y="241"/>
                  </a:lnTo>
                  <a:lnTo>
                    <a:pt x="901" y="241"/>
                  </a:lnTo>
                  <a:lnTo>
                    <a:pt x="901" y="241"/>
                  </a:lnTo>
                  <a:lnTo>
                    <a:pt x="901" y="241"/>
                  </a:lnTo>
                  <a:lnTo>
                    <a:pt x="901" y="243"/>
                  </a:lnTo>
                  <a:lnTo>
                    <a:pt x="900" y="243"/>
                  </a:lnTo>
                  <a:lnTo>
                    <a:pt x="900" y="243"/>
                  </a:lnTo>
                  <a:lnTo>
                    <a:pt x="900" y="243"/>
                  </a:lnTo>
                  <a:lnTo>
                    <a:pt x="900" y="243"/>
                  </a:lnTo>
                  <a:lnTo>
                    <a:pt x="900" y="243"/>
                  </a:lnTo>
                  <a:lnTo>
                    <a:pt x="900" y="245"/>
                  </a:lnTo>
                  <a:lnTo>
                    <a:pt x="900" y="245"/>
                  </a:lnTo>
                  <a:lnTo>
                    <a:pt x="900" y="245"/>
                  </a:lnTo>
                  <a:lnTo>
                    <a:pt x="900" y="245"/>
                  </a:lnTo>
                  <a:lnTo>
                    <a:pt x="898" y="245"/>
                  </a:lnTo>
                  <a:lnTo>
                    <a:pt x="898" y="247"/>
                  </a:lnTo>
                  <a:lnTo>
                    <a:pt x="898" y="247"/>
                  </a:lnTo>
                  <a:lnTo>
                    <a:pt x="898" y="247"/>
                  </a:lnTo>
                  <a:lnTo>
                    <a:pt x="898" y="247"/>
                  </a:lnTo>
                  <a:lnTo>
                    <a:pt x="898" y="247"/>
                  </a:lnTo>
                  <a:lnTo>
                    <a:pt x="898" y="247"/>
                  </a:lnTo>
                  <a:lnTo>
                    <a:pt x="896" y="247"/>
                  </a:lnTo>
                  <a:lnTo>
                    <a:pt x="896" y="249"/>
                  </a:lnTo>
                  <a:lnTo>
                    <a:pt x="896" y="249"/>
                  </a:lnTo>
                  <a:lnTo>
                    <a:pt x="896" y="249"/>
                  </a:lnTo>
                  <a:lnTo>
                    <a:pt x="896" y="249"/>
                  </a:lnTo>
                  <a:lnTo>
                    <a:pt x="896" y="249"/>
                  </a:lnTo>
                  <a:lnTo>
                    <a:pt x="894" y="249"/>
                  </a:lnTo>
                  <a:lnTo>
                    <a:pt x="894" y="249"/>
                  </a:lnTo>
                  <a:lnTo>
                    <a:pt x="894" y="249"/>
                  </a:lnTo>
                  <a:lnTo>
                    <a:pt x="894" y="250"/>
                  </a:lnTo>
                  <a:lnTo>
                    <a:pt x="894" y="250"/>
                  </a:lnTo>
                  <a:lnTo>
                    <a:pt x="894" y="250"/>
                  </a:lnTo>
                  <a:lnTo>
                    <a:pt x="892" y="250"/>
                  </a:lnTo>
                  <a:lnTo>
                    <a:pt x="892" y="250"/>
                  </a:lnTo>
                  <a:lnTo>
                    <a:pt x="892" y="250"/>
                  </a:lnTo>
                  <a:lnTo>
                    <a:pt x="892" y="250"/>
                  </a:lnTo>
                  <a:lnTo>
                    <a:pt x="892" y="250"/>
                  </a:lnTo>
                  <a:lnTo>
                    <a:pt x="892" y="250"/>
                  </a:lnTo>
                  <a:lnTo>
                    <a:pt x="891" y="250"/>
                  </a:lnTo>
                  <a:lnTo>
                    <a:pt x="891" y="250"/>
                  </a:lnTo>
                  <a:lnTo>
                    <a:pt x="891" y="250"/>
                  </a:lnTo>
                  <a:lnTo>
                    <a:pt x="891" y="252"/>
                  </a:lnTo>
                  <a:lnTo>
                    <a:pt x="891" y="252"/>
                  </a:lnTo>
                  <a:lnTo>
                    <a:pt x="891" y="252"/>
                  </a:lnTo>
                  <a:lnTo>
                    <a:pt x="889" y="252"/>
                  </a:lnTo>
                  <a:lnTo>
                    <a:pt x="889" y="252"/>
                  </a:lnTo>
                  <a:lnTo>
                    <a:pt x="889" y="252"/>
                  </a:lnTo>
                  <a:lnTo>
                    <a:pt x="889" y="252"/>
                  </a:lnTo>
                  <a:lnTo>
                    <a:pt x="889" y="252"/>
                  </a:lnTo>
                  <a:lnTo>
                    <a:pt x="887" y="252"/>
                  </a:lnTo>
                  <a:lnTo>
                    <a:pt x="887" y="252"/>
                  </a:lnTo>
                  <a:lnTo>
                    <a:pt x="887" y="252"/>
                  </a:lnTo>
                  <a:lnTo>
                    <a:pt x="887" y="252"/>
                  </a:lnTo>
                  <a:lnTo>
                    <a:pt x="887" y="252"/>
                  </a:lnTo>
                  <a:lnTo>
                    <a:pt x="887" y="252"/>
                  </a:lnTo>
                  <a:lnTo>
                    <a:pt x="885" y="252"/>
                  </a:lnTo>
                  <a:lnTo>
                    <a:pt x="885" y="252"/>
                  </a:lnTo>
                  <a:lnTo>
                    <a:pt x="885" y="250"/>
                  </a:lnTo>
                  <a:lnTo>
                    <a:pt x="885" y="250"/>
                  </a:lnTo>
                  <a:lnTo>
                    <a:pt x="885" y="250"/>
                  </a:lnTo>
                  <a:lnTo>
                    <a:pt x="883" y="250"/>
                  </a:lnTo>
                  <a:lnTo>
                    <a:pt x="883" y="250"/>
                  </a:lnTo>
                  <a:lnTo>
                    <a:pt x="883" y="250"/>
                  </a:lnTo>
                  <a:lnTo>
                    <a:pt x="883" y="250"/>
                  </a:lnTo>
                  <a:lnTo>
                    <a:pt x="883" y="250"/>
                  </a:lnTo>
                  <a:lnTo>
                    <a:pt x="883" y="250"/>
                  </a:lnTo>
                  <a:lnTo>
                    <a:pt x="882" y="250"/>
                  </a:lnTo>
                  <a:lnTo>
                    <a:pt x="882" y="250"/>
                  </a:lnTo>
                  <a:lnTo>
                    <a:pt x="882" y="250"/>
                  </a:lnTo>
                  <a:lnTo>
                    <a:pt x="882" y="249"/>
                  </a:lnTo>
                  <a:lnTo>
                    <a:pt x="882" y="249"/>
                  </a:lnTo>
                  <a:lnTo>
                    <a:pt x="880" y="249"/>
                  </a:lnTo>
                  <a:lnTo>
                    <a:pt x="880" y="249"/>
                  </a:lnTo>
                  <a:lnTo>
                    <a:pt x="880" y="249"/>
                  </a:lnTo>
                  <a:lnTo>
                    <a:pt x="880" y="249"/>
                  </a:lnTo>
                  <a:lnTo>
                    <a:pt x="880" y="249"/>
                  </a:lnTo>
                  <a:lnTo>
                    <a:pt x="878" y="249"/>
                  </a:lnTo>
                  <a:lnTo>
                    <a:pt x="878" y="247"/>
                  </a:lnTo>
                  <a:lnTo>
                    <a:pt x="878" y="247"/>
                  </a:lnTo>
                  <a:lnTo>
                    <a:pt x="878" y="247"/>
                  </a:lnTo>
                  <a:lnTo>
                    <a:pt x="878" y="247"/>
                  </a:lnTo>
                  <a:lnTo>
                    <a:pt x="876" y="247"/>
                  </a:lnTo>
                  <a:lnTo>
                    <a:pt x="876" y="245"/>
                  </a:lnTo>
                  <a:lnTo>
                    <a:pt x="876" y="245"/>
                  </a:lnTo>
                  <a:lnTo>
                    <a:pt x="876" y="245"/>
                  </a:lnTo>
                  <a:lnTo>
                    <a:pt x="876" y="245"/>
                  </a:lnTo>
                  <a:lnTo>
                    <a:pt x="876" y="245"/>
                  </a:lnTo>
                  <a:lnTo>
                    <a:pt x="876" y="245"/>
                  </a:lnTo>
                  <a:lnTo>
                    <a:pt x="874" y="243"/>
                  </a:lnTo>
                  <a:lnTo>
                    <a:pt x="874" y="243"/>
                  </a:lnTo>
                  <a:lnTo>
                    <a:pt x="874" y="243"/>
                  </a:lnTo>
                  <a:lnTo>
                    <a:pt x="874" y="243"/>
                  </a:lnTo>
                  <a:lnTo>
                    <a:pt x="874" y="243"/>
                  </a:lnTo>
                  <a:lnTo>
                    <a:pt x="872" y="243"/>
                  </a:lnTo>
                  <a:lnTo>
                    <a:pt x="872" y="241"/>
                  </a:lnTo>
                  <a:lnTo>
                    <a:pt x="872" y="241"/>
                  </a:lnTo>
                  <a:lnTo>
                    <a:pt x="872" y="241"/>
                  </a:lnTo>
                  <a:lnTo>
                    <a:pt x="872" y="241"/>
                  </a:lnTo>
                  <a:lnTo>
                    <a:pt x="872" y="241"/>
                  </a:lnTo>
                  <a:lnTo>
                    <a:pt x="871" y="241"/>
                  </a:lnTo>
                  <a:lnTo>
                    <a:pt x="871" y="241"/>
                  </a:lnTo>
                  <a:lnTo>
                    <a:pt x="871" y="241"/>
                  </a:lnTo>
                  <a:lnTo>
                    <a:pt x="871" y="240"/>
                  </a:lnTo>
                  <a:lnTo>
                    <a:pt x="871" y="240"/>
                  </a:lnTo>
                  <a:lnTo>
                    <a:pt x="869" y="240"/>
                  </a:lnTo>
                  <a:lnTo>
                    <a:pt x="869" y="240"/>
                  </a:lnTo>
                  <a:lnTo>
                    <a:pt x="869" y="240"/>
                  </a:lnTo>
                  <a:lnTo>
                    <a:pt x="869" y="240"/>
                  </a:lnTo>
                  <a:lnTo>
                    <a:pt x="869" y="240"/>
                  </a:lnTo>
                  <a:lnTo>
                    <a:pt x="869" y="240"/>
                  </a:lnTo>
                  <a:lnTo>
                    <a:pt x="867" y="240"/>
                  </a:lnTo>
                  <a:lnTo>
                    <a:pt x="867" y="240"/>
                  </a:lnTo>
                  <a:lnTo>
                    <a:pt x="867" y="240"/>
                  </a:lnTo>
                  <a:lnTo>
                    <a:pt x="867" y="240"/>
                  </a:lnTo>
                  <a:lnTo>
                    <a:pt x="867" y="240"/>
                  </a:lnTo>
                  <a:lnTo>
                    <a:pt x="867" y="240"/>
                  </a:lnTo>
                  <a:lnTo>
                    <a:pt x="865" y="240"/>
                  </a:lnTo>
                  <a:lnTo>
                    <a:pt x="865" y="240"/>
                  </a:lnTo>
                  <a:lnTo>
                    <a:pt x="865" y="240"/>
                  </a:lnTo>
                  <a:lnTo>
                    <a:pt x="865" y="240"/>
                  </a:lnTo>
                  <a:lnTo>
                    <a:pt x="865" y="240"/>
                  </a:lnTo>
                  <a:lnTo>
                    <a:pt x="865" y="240"/>
                  </a:lnTo>
                  <a:lnTo>
                    <a:pt x="863" y="240"/>
                  </a:lnTo>
                  <a:lnTo>
                    <a:pt x="863" y="240"/>
                  </a:lnTo>
                  <a:lnTo>
                    <a:pt x="863" y="240"/>
                  </a:lnTo>
                  <a:lnTo>
                    <a:pt x="863" y="240"/>
                  </a:lnTo>
                  <a:lnTo>
                    <a:pt x="863" y="240"/>
                  </a:lnTo>
                  <a:lnTo>
                    <a:pt x="863" y="240"/>
                  </a:lnTo>
                  <a:lnTo>
                    <a:pt x="863" y="240"/>
                  </a:lnTo>
                  <a:lnTo>
                    <a:pt x="862" y="240"/>
                  </a:lnTo>
                  <a:lnTo>
                    <a:pt x="862" y="240"/>
                  </a:lnTo>
                  <a:lnTo>
                    <a:pt x="862" y="240"/>
                  </a:lnTo>
                  <a:lnTo>
                    <a:pt x="862" y="240"/>
                  </a:lnTo>
                  <a:lnTo>
                    <a:pt x="862" y="240"/>
                  </a:lnTo>
                  <a:lnTo>
                    <a:pt x="862" y="240"/>
                  </a:lnTo>
                  <a:lnTo>
                    <a:pt x="860" y="240"/>
                  </a:lnTo>
                  <a:lnTo>
                    <a:pt x="860" y="240"/>
                  </a:lnTo>
                  <a:lnTo>
                    <a:pt x="860" y="240"/>
                  </a:lnTo>
                  <a:lnTo>
                    <a:pt x="860" y="241"/>
                  </a:lnTo>
                  <a:lnTo>
                    <a:pt x="860" y="241"/>
                  </a:lnTo>
                  <a:lnTo>
                    <a:pt x="860" y="241"/>
                  </a:lnTo>
                  <a:lnTo>
                    <a:pt x="860" y="241"/>
                  </a:lnTo>
                  <a:lnTo>
                    <a:pt x="858" y="241"/>
                  </a:lnTo>
                  <a:lnTo>
                    <a:pt x="858" y="241"/>
                  </a:lnTo>
                  <a:lnTo>
                    <a:pt x="858" y="241"/>
                  </a:lnTo>
                  <a:lnTo>
                    <a:pt x="858" y="243"/>
                  </a:lnTo>
                  <a:lnTo>
                    <a:pt x="858" y="243"/>
                  </a:lnTo>
                  <a:lnTo>
                    <a:pt x="858" y="243"/>
                  </a:lnTo>
                  <a:lnTo>
                    <a:pt x="871" y="256"/>
                  </a:lnTo>
                  <a:lnTo>
                    <a:pt x="871" y="256"/>
                  </a:lnTo>
                  <a:lnTo>
                    <a:pt x="871" y="258"/>
                  </a:lnTo>
                  <a:lnTo>
                    <a:pt x="871" y="258"/>
                  </a:lnTo>
                  <a:lnTo>
                    <a:pt x="872" y="258"/>
                  </a:lnTo>
                  <a:lnTo>
                    <a:pt x="872" y="258"/>
                  </a:lnTo>
                  <a:lnTo>
                    <a:pt x="872" y="258"/>
                  </a:lnTo>
                  <a:lnTo>
                    <a:pt x="872" y="258"/>
                  </a:lnTo>
                  <a:lnTo>
                    <a:pt x="872" y="258"/>
                  </a:lnTo>
                  <a:lnTo>
                    <a:pt x="872" y="258"/>
                  </a:lnTo>
                  <a:lnTo>
                    <a:pt x="872" y="258"/>
                  </a:lnTo>
                  <a:lnTo>
                    <a:pt x="872" y="258"/>
                  </a:lnTo>
                  <a:lnTo>
                    <a:pt x="872" y="258"/>
                  </a:lnTo>
                  <a:lnTo>
                    <a:pt x="872" y="260"/>
                  </a:lnTo>
                  <a:lnTo>
                    <a:pt x="874" y="260"/>
                  </a:lnTo>
                  <a:lnTo>
                    <a:pt x="874" y="260"/>
                  </a:lnTo>
                  <a:lnTo>
                    <a:pt x="874" y="260"/>
                  </a:lnTo>
                  <a:lnTo>
                    <a:pt x="874" y="260"/>
                  </a:lnTo>
                  <a:lnTo>
                    <a:pt x="874" y="260"/>
                  </a:lnTo>
                  <a:lnTo>
                    <a:pt x="874" y="260"/>
                  </a:lnTo>
                  <a:lnTo>
                    <a:pt x="874" y="260"/>
                  </a:lnTo>
                  <a:lnTo>
                    <a:pt x="874" y="260"/>
                  </a:lnTo>
                  <a:lnTo>
                    <a:pt x="874" y="260"/>
                  </a:lnTo>
                  <a:lnTo>
                    <a:pt x="874" y="260"/>
                  </a:lnTo>
                  <a:lnTo>
                    <a:pt x="876" y="260"/>
                  </a:lnTo>
                  <a:lnTo>
                    <a:pt x="876" y="260"/>
                  </a:lnTo>
                  <a:lnTo>
                    <a:pt x="876" y="260"/>
                  </a:lnTo>
                  <a:lnTo>
                    <a:pt x="876" y="260"/>
                  </a:lnTo>
                  <a:lnTo>
                    <a:pt x="876" y="260"/>
                  </a:lnTo>
                  <a:lnTo>
                    <a:pt x="876" y="260"/>
                  </a:lnTo>
                  <a:lnTo>
                    <a:pt x="876" y="260"/>
                  </a:lnTo>
                  <a:lnTo>
                    <a:pt x="876" y="260"/>
                  </a:lnTo>
                  <a:lnTo>
                    <a:pt x="876" y="260"/>
                  </a:lnTo>
                  <a:lnTo>
                    <a:pt x="876" y="260"/>
                  </a:lnTo>
                  <a:lnTo>
                    <a:pt x="878" y="260"/>
                  </a:lnTo>
                  <a:lnTo>
                    <a:pt x="878" y="260"/>
                  </a:lnTo>
                  <a:lnTo>
                    <a:pt x="878" y="260"/>
                  </a:lnTo>
                  <a:lnTo>
                    <a:pt x="878" y="260"/>
                  </a:lnTo>
                  <a:lnTo>
                    <a:pt x="878" y="260"/>
                  </a:lnTo>
                  <a:lnTo>
                    <a:pt x="878" y="260"/>
                  </a:lnTo>
                  <a:lnTo>
                    <a:pt x="878" y="260"/>
                  </a:lnTo>
                  <a:lnTo>
                    <a:pt x="878" y="260"/>
                  </a:lnTo>
                  <a:lnTo>
                    <a:pt x="878" y="260"/>
                  </a:lnTo>
                  <a:lnTo>
                    <a:pt x="878" y="260"/>
                  </a:lnTo>
                  <a:lnTo>
                    <a:pt x="880" y="260"/>
                  </a:lnTo>
                  <a:lnTo>
                    <a:pt x="880" y="260"/>
                  </a:lnTo>
                  <a:lnTo>
                    <a:pt x="880" y="260"/>
                  </a:lnTo>
                  <a:lnTo>
                    <a:pt x="880" y="260"/>
                  </a:lnTo>
                  <a:lnTo>
                    <a:pt x="880" y="260"/>
                  </a:lnTo>
                  <a:lnTo>
                    <a:pt x="880" y="258"/>
                  </a:lnTo>
                  <a:lnTo>
                    <a:pt x="880" y="258"/>
                  </a:lnTo>
                  <a:lnTo>
                    <a:pt x="880" y="258"/>
                  </a:lnTo>
                  <a:lnTo>
                    <a:pt x="880" y="258"/>
                  </a:lnTo>
                  <a:lnTo>
                    <a:pt x="882" y="258"/>
                  </a:lnTo>
                  <a:lnTo>
                    <a:pt x="882" y="258"/>
                  </a:lnTo>
                  <a:lnTo>
                    <a:pt x="882" y="258"/>
                  </a:lnTo>
                  <a:lnTo>
                    <a:pt x="882" y="258"/>
                  </a:lnTo>
                  <a:lnTo>
                    <a:pt x="882" y="258"/>
                  </a:lnTo>
                  <a:lnTo>
                    <a:pt x="882" y="258"/>
                  </a:lnTo>
                  <a:lnTo>
                    <a:pt x="882" y="258"/>
                  </a:lnTo>
                  <a:lnTo>
                    <a:pt x="882" y="256"/>
                  </a:lnTo>
                  <a:lnTo>
                    <a:pt x="882" y="256"/>
                  </a:lnTo>
                  <a:lnTo>
                    <a:pt x="883" y="256"/>
                  </a:lnTo>
                  <a:lnTo>
                    <a:pt x="883" y="256"/>
                  </a:lnTo>
                  <a:lnTo>
                    <a:pt x="883" y="256"/>
                  </a:lnTo>
                  <a:lnTo>
                    <a:pt x="883" y="256"/>
                  </a:lnTo>
                  <a:lnTo>
                    <a:pt x="885" y="258"/>
                  </a:lnTo>
                  <a:lnTo>
                    <a:pt x="862" y="281"/>
                  </a:lnTo>
                  <a:lnTo>
                    <a:pt x="860" y="279"/>
                  </a:lnTo>
                  <a:lnTo>
                    <a:pt x="860" y="279"/>
                  </a:lnTo>
                  <a:lnTo>
                    <a:pt x="860" y="279"/>
                  </a:lnTo>
                  <a:lnTo>
                    <a:pt x="860" y="278"/>
                  </a:lnTo>
                  <a:lnTo>
                    <a:pt x="862" y="278"/>
                  </a:lnTo>
                  <a:lnTo>
                    <a:pt x="862" y="278"/>
                  </a:lnTo>
                  <a:lnTo>
                    <a:pt x="862" y="278"/>
                  </a:lnTo>
                  <a:lnTo>
                    <a:pt x="862" y="278"/>
                  </a:lnTo>
                  <a:lnTo>
                    <a:pt x="862" y="278"/>
                  </a:lnTo>
                  <a:lnTo>
                    <a:pt x="862" y="276"/>
                  </a:lnTo>
                  <a:lnTo>
                    <a:pt x="862" y="276"/>
                  </a:lnTo>
                  <a:lnTo>
                    <a:pt x="862" y="276"/>
                  </a:lnTo>
                  <a:lnTo>
                    <a:pt x="863" y="276"/>
                  </a:lnTo>
                  <a:lnTo>
                    <a:pt x="863" y="276"/>
                  </a:lnTo>
                  <a:lnTo>
                    <a:pt x="863" y="276"/>
                  </a:lnTo>
                  <a:lnTo>
                    <a:pt x="863" y="276"/>
                  </a:lnTo>
                  <a:lnTo>
                    <a:pt x="863" y="276"/>
                  </a:lnTo>
                  <a:lnTo>
                    <a:pt x="863" y="276"/>
                  </a:lnTo>
                  <a:lnTo>
                    <a:pt x="863" y="276"/>
                  </a:lnTo>
                  <a:lnTo>
                    <a:pt x="863" y="274"/>
                  </a:lnTo>
                  <a:lnTo>
                    <a:pt x="863" y="274"/>
                  </a:lnTo>
                  <a:lnTo>
                    <a:pt x="863" y="274"/>
                  </a:lnTo>
                  <a:lnTo>
                    <a:pt x="863" y="274"/>
                  </a:lnTo>
                  <a:lnTo>
                    <a:pt x="863" y="274"/>
                  </a:lnTo>
                  <a:lnTo>
                    <a:pt x="863" y="274"/>
                  </a:lnTo>
                  <a:lnTo>
                    <a:pt x="863" y="274"/>
                  </a:lnTo>
                  <a:lnTo>
                    <a:pt x="863" y="274"/>
                  </a:lnTo>
                  <a:lnTo>
                    <a:pt x="863" y="274"/>
                  </a:lnTo>
                  <a:lnTo>
                    <a:pt x="863" y="274"/>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69"/>
                  </a:lnTo>
                  <a:lnTo>
                    <a:pt x="863" y="269"/>
                  </a:lnTo>
                  <a:lnTo>
                    <a:pt x="863" y="269"/>
                  </a:lnTo>
                  <a:lnTo>
                    <a:pt x="862" y="269"/>
                  </a:lnTo>
                  <a:lnTo>
                    <a:pt x="862" y="269"/>
                  </a:lnTo>
                  <a:lnTo>
                    <a:pt x="862" y="269"/>
                  </a:lnTo>
                  <a:lnTo>
                    <a:pt x="862" y="269"/>
                  </a:lnTo>
                  <a:lnTo>
                    <a:pt x="862" y="269"/>
                  </a:lnTo>
                  <a:lnTo>
                    <a:pt x="862" y="269"/>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7" y="236"/>
                  </a:lnTo>
                  <a:lnTo>
                    <a:pt x="827" y="236"/>
                  </a:lnTo>
                  <a:lnTo>
                    <a:pt x="827" y="236"/>
                  </a:lnTo>
                  <a:lnTo>
                    <a:pt x="827" y="234"/>
                  </a:lnTo>
                  <a:lnTo>
                    <a:pt x="827" y="234"/>
                  </a:lnTo>
                  <a:lnTo>
                    <a:pt x="827" y="234"/>
                  </a:lnTo>
                  <a:lnTo>
                    <a:pt x="827" y="234"/>
                  </a:lnTo>
                  <a:lnTo>
                    <a:pt x="827" y="234"/>
                  </a:lnTo>
                  <a:lnTo>
                    <a:pt x="827" y="234"/>
                  </a:lnTo>
                  <a:lnTo>
                    <a:pt x="827" y="234"/>
                  </a:lnTo>
                  <a:lnTo>
                    <a:pt x="827" y="234"/>
                  </a:lnTo>
                  <a:lnTo>
                    <a:pt x="827" y="234"/>
                  </a:lnTo>
                  <a:lnTo>
                    <a:pt x="826" y="234"/>
                  </a:lnTo>
                  <a:lnTo>
                    <a:pt x="826" y="234"/>
                  </a:lnTo>
                  <a:lnTo>
                    <a:pt x="826" y="234"/>
                  </a:lnTo>
                  <a:lnTo>
                    <a:pt x="826" y="234"/>
                  </a:lnTo>
                  <a:lnTo>
                    <a:pt x="826" y="234"/>
                  </a:lnTo>
                  <a:lnTo>
                    <a:pt x="826" y="234"/>
                  </a:lnTo>
                  <a:lnTo>
                    <a:pt x="826" y="234"/>
                  </a:lnTo>
                  <a:lnTo>
                    <a:pt x="826" y="234"/>
                  </a:lnTo>
                  <a:lnTo>
                    <a:pt x="826" y="234"/>
                  </a:lnTo>
                  <a:lnTo>
                    <a:pt x="826" y="234"/>
                  </a:lnTo>
                  <a:lnTo>
                    <a:pt x="824" y="234"/>
                  </a:lnTo>
                  <a:lnTo>
                    <a:pt x="824" y="234"/>
                  </a:lnTo>
                  <a:lnTo>
                    <a:pt x="824" y="234"/>
                  </a:lnTo>
                  <a:lnTo>
                    <a:pt x="824" y="236"/>
                  </a:lnTo>
                  <a:lnTo>
                    <a:pt x="824" y="236"/>
                  </a:lnTo>
                  <a:lnTo>
                    <a:pt x="824" y="236"/>
                  </a:lnTo>
                  <a:lnTo>
                    <a:pt x="824" y="236"/>
                  </a:lnTo>
                  <a:lnTo>
                    <a:pt x="824" y="236"/>
                  </a:lnTo>
                  <a:lnTo>
                    <a:pt x="824" y="236"/>
                  </a:lnTo>
                  <a:lnTo>
                    <a:pt x="824" y="236"/>
                  </a:lnTo>
                  <a:lnTo>
                    <a:pt x="824" y="236"/>
                  </a:lnTo>
                  <a:lnTo>
                    <a:pt x="822" y="236"/>
                  </a:lnTo>
                  <a:lnTo>
                    <a:pt x="822" y="236"/>
                  </a:lnTo>
                  <a:lnTo>
                    <a:pt x="822" y="236"/>
                  </a:lnTo>
                  <a:lnTo>
                    <a:pt x="822" y="236"/>
                  </a:lnTo>
                  <a:lnTo>
                    <a:pt x="822" y="236"/>
                  </a:lnTo>
                  <a:lnTo>
                    <a:pt x="822" y="236"/>
                  </a:lnTo>
                  <a:lnTo>
                    <a:pt x="822" y="236"/>
                  </a:lnTo>
                  <a:lnTo>
                    <a:pt x="822" y="236"/>
                  </a:lnTo>
                  <a:lnTo>
                    <a:pt x="822" y="238"/>
                  </a:lnTo>
                  <a:lnTo>
                    <a:pt x="820" y="238"/>
                  </a:lnTo>
                  <a:lnTo>
                    <a:pt x="820" y="238"/>
                  </a:lnTo>
                  <a:lnTo>
                    <a:pt x="820" y="238"/>
                  </a:lnTo>
                  <a:lnTo>
                    <a:pt x="820" y="238"/>
                  </a:lnTo>
                  <a:lnTo>
                    <a:pt x="818" y="240"/>
                  </a:lnTo>
                  <a:lnTo>
                    <a:pt x="817" y="236"/>
                  </a:lnTo>
                  <a:lnTo>
                    <a:pt x="840" y="212"/>
                  </a:lnTo>
                  <a:lnTo>
                    <a:pt x="840" y="212"/>
                  </a:lnTo>
                  <a:lnTo>
                    <a:pt x="840" y="212"/>
                  </a:lnTo>
                  <a:lnTo>
                    <a:pt x="840" y="212"/>
                  </a:lnTo>
                  <a:lnTo>
                    <a:pt x="842" y="211"/>
                  </a:lnTo>
                  <a:lnTo>
                    <a:pt x="842" y="211"/>
                  </a:lnTo>
                  <a:lnTo>
                    <a:pt x="842" y="211"/>
                  </a:lnTo>
                  <a:lnTo>
                    <a:pt x="844" y="211"/>
                  </a:lnTo>
                  <a:lnTo>
                    <a:pt x="844" y="209"/>
                  </a:lnTo>
                  <a:lnTo>
                    <a:pt x="844" y="209"/>
                  </a:lnTo>
                  <a:lnTo>
                    <a:pt x="844" y="209"/>
                  </a:lnTo>
                  <a:lnTo>
                    <a:pt x="845" y="209"/>
                  </a:lnTo>
                  <a:lnTo>
                    <a:pt x="845" y="209"/>
                  </a:lnTo>
                  <a:lnTo>
                    <a:pt x="845" y="207"/>
                  </a:lnTo>
                  <a:lnTo>
                    <a:pt x="845" y="207"/>
                  </a:lnTo>
                  <a:lnTo>
                    <a:pt x="847" y="207"/>
                  </a:lnTo>
                  <a:lnTo>
                    <a:pt x="847" y="207"/>
                  </a:lnTo>
                  <a:lnTo>
                    <a:pt x="847" y="207"/>
                  </a:lnTo>
                  <a:lnTo>
                    <a:pt x="849" y="205"/>
                  </a:lnTo>
                  <a:lnTo>
                    <a:pt x="849" y="205"/>
                  </a:lnTo>
                  <a:lnTo>
                    <a:pt x="849" y="205"/>
                  </a:lnTo>
                  <a:lnTo>
                    <a:pt x="849" y="205"/>
                  </a:lnTo>
                  <a:lnTo>
                    <a:pt x="851" y="205"/>
                  </a:lnTo>
                  <a:lnTo>
                    <a:pt x="851" y="205"/>
                  </a:lnTo>
                  <a:lnTo>
                    <a:pt x="851" y="205"/>
                  </a:lnTo>
                  <a:lnTo>
                    <a:pt x="851" y="205"/>
                  </a:lnTo>
                  <a:lnTo>
                    <a:pt x="853" y="203"/>
                  </a:lnTo>
                  <a:lnTo>
                    <a:pt x="853" y="203"/>
                  </a:lnTo>
                  <a:lnTo>
                    <a:pt x="853" y="203"/>
                  </a:lnTo>
                  <a:lnTo>
                    <a:pt x="853" y="203"/>
                  </a:lnTo>
                  <a:lnTo>
                    <a:pt x="854" y="203"/>
                  </a:lnTo>
                  <a:lnTo>
                    <a:pt x="854" y="203"/>
                  </a:lnTo>
                  <a:lnTo>
                    <a:pt x="854" y="203"/>
                  </a:lnTo>
                  <a:lnTo>
                    <a:pt x="854" y="203"/>
                  </a:lnTo>
                  <a:lnTo>
                    <a:pt x="856" y="203"/>
                  </a:lnTo>
                  <a:lnTo>
                    <a:pt x="856" y="203"/>
                  </a:lnTo>
                  <a:lnTo>
                    <a:pt x="856" y="203"/>
                  </a:lnTo>
                  <a:lnTo>
                    <a:pt x="856" y="203"/>
                  </a:lnTo>
                  <a:lnTo>
                    <a:pt x="858" y="203"/>
                  </a:lnTo>
                  <a:lnTo>
                    <a:pt x="858" y="203"/>
                  </a:lnTo>
                  <a:lnTo>
                    <a:pt x="858" y="203"/>
                  </a:lnTo>
                  <a:lnTo>
                    <a:pt x="858" y="203"/>
                  </a:lnTo>
                  <a:lnTo>
                    <a:pt x="860" y="203"/>
                  </a:lnTo>
                  <a:lnTo>
                    <a:pt x="860" y="203"/>
                  </a:lnTo>
                  <a:lnTo>
                    <a:pt x="860" y="203"/>
                  </a:lnTo>
                  <a:lnTo>
                    <a:pt x="860" y="203"/>
                  </a:lnTo>
                  <a:lnTo>
                    <a:pt x="862" y="203"/>
                  </a:lnTo>
                  <a:lnTo>
                    <a:pt x="862" y="203"/>
                  </a:lnTo>
                  <a:lnTo>
                    <a:pt x="862" y="203"/>
                  </a:lnTo>
                  <a:lnTo>
                    <a:pt x="862" y="203"/>
                  </a:lnTo>
                  <a:lnTo>
                    <a:pt x="863" y="203"/>
                  </a:lnTo>
                  <a:lnTo>
                    <a:pt x="863" y="203"/>
                  </a:lnTo>
                  <a:lnTo>
                    <a:pt x="863" y="205"/>
                  </a:lnTo>
                  <a:lnTo>
                    <a:pt x="863" y="205"/>
                  </a:lnTo>
                  <a:lnTo>
                    <a:pt x="863" y="205"/>
                  </a:lnTo>
                  <a:lnTo>
                    <a:pt x="865" y="205"/>
                  </a:lnTo>
                  <a:lnTo>
                    <a:pt x="865" y="205"/>
                  </a:lnTo>
                  <a:lnTo>
                    <a:pt x="865" y="205"/>
                  </a:lnTo>
                  <a:lnTo>
                    <a:pt x="865" y="205"/>
                  </a:lnTo>
                  <a:lnTo>
                    <a:pt x="867" y="205"/>
                  </a:lnTo>
                  <a:lnTo>
                    <a:pt x="867" y="207"/>
                  </a:lnTo>
                  <a:lnTo>
                    <a:pt x="867" y="207"/>
                  </a:lnTo>
                  <a:lnTo>
                    <a:pt x="867" y="207"/>
                  </a:lnTo>
                  <a:lnTo>
                    <a:pt x="867" y="207"/>
                  </a:lnTo>
                  <a:lnTo>
                    <a:pt x="869" y="207"/>
                  </a:lnTo>
                  <a:lnTo>
                    <a:pt x="869" y="209"/>
                  </a:lnTo>
                  <a:lnTo>
                    <a:pt x="869" y="209"/>
                  </a:lnTo>
                  <a:lnTo>
                    <a:pt x="869" y="209"/>
                  </a:lnTo>
                  <a:lnTo>
                    <a:pt x="869" y="209"/>
                  </a:lnTo>
                  <a:lnTo>
                    <a:pt x="869" y="209"/>
                  </a:lnTo>
                  <a:lnTo>
                    <a:pt x="871" y="209"/>
                  </a:lnTo>
                  <a:lnTo>
                    <a:pt x="871" y="211"/>
                  </a:lnTo>
                  <a:lnTo>
                    <a:pt x="871" y="211"/>
                  </a:lnTo>
                  <a:lnTo>
                    <a:pt x="871" y="211"/>
                  </a:lnTo>
                  <a:lnTo>
                    <a:pt x="871" y="211"/>
                  </a:lnTo>
                  <a:lnTo>
                    <a:pt x="871" y="211"/>
                  </a:lnTo>
                  <a:lnTo>
                    <a:pt x="871" y="212"/>
                  </a:lnTo>
                  <a:lnTo>
                    <a:pt x="871" y="212"/>
                  </a:lnTo>
                  <a:lnTo>
                    <a:pt x="872" y="212"/>
                  </a:lnTo>
                  <a:lnTo>
                    <a:pt x="872" y="212"/>
                  </a:lnTo>
                  <a:lnTo>
                    <a:pt x="872" y="212"/>
                  </a:lnTo>
                  <a:lnTo>
                    <a:pt x="872" y="214"/>
                  </a:lnTo>
                  <a:lnTo>
                    <a:pt x="872" y="214"/>
                  </a:lnTo>
                  <a:lnTo>
                    <a:pt x="872" y="214"/>
                  </a:lnTo>
                  <a:lnTo>
                    <a:pt x="872" y="214"/>
                  </a:lnTo>
                  <a:lnTo>
                    <a:pt x="872" y="214"/>
                  </a:lnTo>
                  <a:lnTo>
                    <a:pt x="872" y="216"/>
                  </a:lnTo>
                  <a:lnTo>
                    <a:pt x="872" y="216"/>
                  </a:lnTo>
                  <a:lnTo>
                    <a:pt x="872" y="216"/>
                  </a:lnTo>
                  <a:lnTo>
                    <a:pt x="872" y="216"/>
                  </a:lnTo>
                  <a:lnTo>
                    <a:pt x="872" y="216"/>
                  </a:lnTo>
                  <a:lnTo>
                    <a:pt x="872" y="218"/>
                  </a:lnTo>
                  <a:lnTo>
                    <a:pt x="872" y="218"/>
                  </a:lnTo>
                  <a:lnTo>
                    <a:pt x="872" y="218"/>
                  </a:lnTo>
                  <a:lnTo>
                    <a:pt x="872" y="218"/>
                  </a:lnTo>
                  <a:lnTo>
                    <a:pt x="872" y="220"/>
                  </a:lnTo>
                  <a:lnTo>
                    <a:pt x="872" y="220"/>
                  </a:lnTo>
                  <a:lnTo>
                    <a:pt x="872" y="220"/>
                  </a:lnTo>
                  <a:lnTo>
                    <a:pt x="872" y="220"/>
                  </a:lnTo>
                  <a:lnTo>
                    <a:pt x="872" y="221"/>
                  </a:lnTo>
                  <a:lnTo>
                    <a:pt x="872" y="221"/>
                  </a:lnTo>
                  <a:lnTo>
                    <a:pt x="872" y="221"/>
                  </a:lnTo>
                  <a:lnTo>
                    <a:pt x="872" y="221"/>
                  </a:lnTo>
                  <a:lnTo>
                    <a:pt x="872" y="223"/>
                  </a:lnTo>
                  <a:lnTo>
                    <a:pt x="872" y="223"/>
                  </a:lnTo>
                  <a:lnTo>
                    <a:pt x="872" y="223"/>
                  </a:lnTo>
                  <a:lnTo>
                    <a:pt x="871" y="223"/>
                  </a:lnTo>
                  <a:lnTo>
                    <a:pt x="871" y="223"/>
                  </a:lnTo>
                  <a:lnTo>
                    <a:pt x="871" y="225"/>
                  </a:lnTo>
                  <a:lnTo>
                    <a:pt x="871" y="225"/>
                  </a:lnTo>
                  <a:lnTo>
                    <a:pt x="871" y="225"/>
                  </a:lnTo>
                  <a:lnTo>
                    <a:pt x="871" y="225"/>
                  </a:lnTo>
                  <a:lnTo>
                    <a:pt x="871" y="227"/>
                  </a:lnTo>
                  <a:lnTo>
                    <a:pt x="871" y="227"/>
                  </a:lnTo>
                  <a:lnTo>
                    <a:pt x="869" y="227"/>
                  </a:lnTo>
                  <a:lnTo>
                    <a:pt x="869" y="229"/>
                  </a:lnTo>
                  <a:lnTo>
                    <a:pt x="869" y="229"/>
                  </a:lnTo>
                  <a:lnTo>
                    <a:pt x="869" y="229"/>
                  </a:lnTo>
                  <a:lnTo>
                    <a:pt x="869" y="229"/>
                  </a:lnTo>
                  <a:lnTo>
                    <a:pt x="869" y="231"/>
                  </a:lnTo>
                  <a:lnTo>
                    <a:pt x="867" y="231"/>
                  </a:lnTo>
                  <a:lnTo>
                    <a:pt x="867" y="231"/>
                  </a:lnTo>
                  <a:lnTo>
                    <a:pt x="867" y="231"/>
                  </a:lnTo>
                  <a:lnTo>
                    <a:pt x="867" y="232"/>
                  </a:lnTo>
                  <a:lnTo>
                    <a:pt x="867" y="232"/>
                  </a:lnTo>
                  <a:lnTo>
                    <a:pt x="865" y="232"/>
                  </a:lnTo>
                  <a:lnTo>
                    <a:pt x="865" y="232"/>
                  </a:lnTo>
                  <a:lnTo>
                    <a:pt x="865" y="234"/>
                  </a:lnTo>
                  <a:lnTo>
                    <a:pt x="865" y="234"/>
                  </a:lnTo>
                  <a:lnTo>
                    <a:pt x="863" y="234"/>
                  </a:lnTo>
                  <a:lnTo>
                    <a:pt x="863" y="236"/>
                  </a:lnTo>
                  <a:lnTo>
                    <a:pt x="863" y="236"/>
                  </a:lnTo>
                  <a:lnTo>
                    <a:pt x="863" y="236"/>
                  </a:lnTo>
                  <a:lnTo>
                    <a:pt x="863" y="236"/>
                  </a:lnTo>
                  <a:lnTo>
                    <a:pt x="865" y="234"/>
                  </a:lnTo>
                  <a:lnTo>
                    <a:pt x="865" y="234"/>
                  </a:lnTo>
                  <a:lnTo>
                    <a:pt x="865" y="234"/>
                  </a:lnTo>
                  <a:lnTo>
                    <a:pt x="865" y="234"/>
                  </a:lnTo>
                  <a:lnTo>
                    <a:pt x="865" y="234"/>
                  </a:lnTo>
                  <a:lnTo>
                    <a:pt x="865" y="234"/>
                  </a:lnTo>
                  <a:lnTo>
                    <a:pt x="867" y="234"/>
                  </a:lnTo>
                  <a:lnTo>
                    <a:pt x="867" y="232"/>
                  </a:lnTo>
                  <a:lnTo>
                    <a:pt x="867" y="232"/>
                  </a:lnTo>
                  <a:lnTo>
                    <a:pt x="867" y="232"/>
                  </a:lnTo>
                  <a:lnTo>
                    <a:pt x="867" y="232"/>
                  </a:lnTo>
                  <a:lnTo>
                    <a:pt x="869" y="232"/>
                  </a:lnTo>
                  <a:lnTo>
                    <a:pt x="869" y="232"/>
                  </a:lnTo>
                  <a:lnTo>
                    <a:pt x="869" y="232"/>
                  </a:lnTo>
                  <a:lnTo>
                    <a:pt x="869" y="232"/>
                  </a:lnTo>
                  <a:lnTo>
                    <a:pt x="869" y="232"/>
                  </a:lnTo>
                  <a:lnTo>
                    <a:pt x="869" y="232"/>
                  </a:lnTo>
                  <a:lnTo>
                    <a:pt x="871" y="232"/>
                  </a:lnTo>
                  <a:lnTo>
                    <a:pt x="871" y="232"/>
                  </a:lnTo>
                  <a:lnTo>
                    <a:pt x="871" y="231"/>
                  </a:lnTo>
                  <a:lnTo>
                    <a:pt x="871" y="231"/>
                  </a:lnTo>
                  <a:lnTo>
                    <a:pt x="871" y="231"/>
                  </a:lnTo>
                  <a:lnTo>
                    <a:pt x="872" y="231"/>
                  </a:lnTo>
                  <a:lnTo>
                    <a:pt x="872" y="231"/>
                  </a:lnTo>
                  <a:lnTo>
                    <a:pt x="872" y="231"/>
                  </a:lnTo>
                  <a:lnTo>
                    <a:pt x="872" y="231"/>
                  </a:lnTo>
                  <a:lnTo>
                    <a:pt x="872" y="231"/>
                  </a:lnTo>
                  <a:lnTo>
                    <a:pt x="872" y="231"/>
                  </a:lnTo>
                  <a:lnTo>
                    <a:pt x="874" y="231"/>
                  </a:lnTo>
                  <a:lnTo>
                    <a:pt x="874" y="231"/>
                  </a:lnTo>
                  <a:lnTo>
                    <a:pt x="874" y="231"/>
                  </a:lnTo>
                  <a:lnTo>
                    <a:pt x="874" y="231"/>
                  </a:lnTo>
                  <a:lnTo>
                    <a:pt x="874" y="231"/>
                  </a:lnTo>
                  <a:lnTo>
                    <a:pt x="876" y="231"/>
                  </a:lnTo>
                  <a:lnTo>
                    <a:pt x="876" y="231"/>
                  </a:lnTo>
                  <a:lnTo>
                    <a:pt x="876" y="231"/>
                  </a:lnTo>
                  <a:lnTo>
                    <a:pt x="876" y="231"/>
                  </a:lnTo>
                  <a:lnTo>
                    <a:pt x="876" y="231"/>
                  </a:lnTo>
                  <a:lnTo>
                    <a:pt x="876" y="231"/>
                  </a:lnTo>
                  <a:lnTo>
                    <a:pt x="878" y="231"/>
                  </a:lnTo>
                  <a:lnTo>
                    <a:pt x="878" y="231"/>
                  </a:lnTo>
                  <a:lnTo>
                    <a:pt x="878" y="231"/>
                  </a:lnTo>
                  <a:lnTo>
                    <a:pt x="878" y="231"/>
                  </a:lnTo>
                  <a:lnTo>
                    <a:pt x="878" y="231"/>
                  </a:lnTo>
                  <a:lnTo>
                    <a:pt x="880" y="231"/>
                  </a:lnTo>
                  <a:lnTo>
                    <a:pt x="880" y="231"/>
                  </a:lnTo>
                  <a:lnTo>
                    <a:pt x="880" y="231"/>
                  </a:lnTo>
                  <a:lnTo>
                    <a:pt x="880" y="231"/>
                  </a:lnTo>
                  <a:lnTo>
                    <a:pt x="880" y="231"/>
                  </a:lnTo>
                  <a:lnTo>
                    <a:pt x="882" y="231"/>
                  </a:lnTo>
                  <a:lnTo>
                    <a:pt x="882" y="232"/>
                  </a:lnTo>
                  <a:lnTo>
                    <a:pt x="882" y="232"/>
                  </a:lnTo>
                  <a:lnTo>
                    <a:pt x="882" y="232"/>
                  </a:lnTo>
                  <a:lnTo>
                    <a:pt x="882" y="232"/>
                  </a:lnTo>
                  <a:lnTo>
                    <a:pt x="883" y="232"/>
                  </a:lnTo>
                  <a:lnTo>
                    <a:pt x="883" y="232"/>
                  </a:lnTo>
                  <a:lnTo>
                    <a:pt x="883" y="232"/>
                  </a:lnTo>
                  <a:lnTo>
                    <a:pt x="883" y="232"/>
                  </a:lnTo>
                  <a:lnTo>
                    <a:pt x="883" y="232"/>
                  </a:lnTo>
                  <a:lnTo>
                    <a:pt x="885" y="232"/>
                  </a:lnTo>
                  <a:lnTo>
                    <a:pt x="885" y="232"/>
                  </a:lnTo>
                  <a:lnTo>
                    <a:pt x="885" y="232"/>
                  </a:lnTo>
                  <a:lnTo>
                    <a:pt x="885" y="234"/>
                  </a:lnTo>
                  <a:lnTo>
                    <a:pt x="885" y="234"/>
                  </a:lnTo>
                  <a:lnTo>
                    <a:pt x="887" y="234"/>
                  </a:lnTo>
                  <a:lnTo>
                    <a:pt x="887" y="234"/>
                  </a:lnTo>
                  <a:lnTo>
                    <a:pt x="887" y="234"/>
                  </a:lnTo>
                  <a:lnTo>
                    <a:pt x="889" y="234"/>
                  </a:lnTo>
                  <a:lnTo>
                    <a:pt x="889" y="236"/>
                  </a:lnTo>
                  <a:lnTo>
                    <a:pt x="889" y="236"/>
                  </a:lnTo>
                  <a:lnTo>
                    <a:pt x="891" y="236"/>
                  </a:lnTo>
                  <a:lnTo>
                    <a:pt x="891" y="236"/>
                  </a:lnTo>
                  <a:lnTo>
                    <a:pt x="891" y="236"/>
                  </a:lnTo>
                  <a:lnTo>
                    <a:pt x="891" y="236"/>
                  </a:lnTo>
                  <a:lnTo>
                    <a:pt x="892" y="236"/>
                  </a:lnTo>
                  <a:lnTo>
                    <a:pt x="892" y="236"/>
                  </a:lnTo>
                  <a:lnTo>
                    <a:pt x="892" y="238"/>
                  </a:lnTo>
                  <a:lnTo>
                    <a:pt x="892" y="238"/>
                  </a:lnTo>
                  <a:lnTo>
                    <a:pt x="894" y="238"/>
                  </a:lnTo>
                  <a:lnTo>
                    <a:pt x="894" y="238"/>
                  </a:lnTo>
                  <a:lnTo>
                    <a:pt x="894" y="238"/>
                  </a:lnTo>
                  <a:lnTo>
                    <a:pt x="894" y="238"/>
                  </a:lnTo>
                  <a:lnTo>
                    <a:pt x="894" y="238"/>
                  </a:lnTo>
                  <a:lnTo>
                    <a:pt x="894" y="238"/>
                  </a:lnTo>
                  <a:lnTo>
                    <a:pt x="894"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6"/>
                  </a:lnTo>
                  <a:lnTo>
                    <a:pt x="896" y="236"/>
                  </a:lnTo>
                  <a:lnTo>
                    <a:pt x="896" y="236"/>
                  </a:lnTo>
                  <a:lnTo>
                    <a:pt x="896" y="236"/>
                  </a:lnTo>
                  <a:lnTo>
                    <a:pt x="896"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4"/>
                  </a:lnTo>
                  <a:lnTo>
                    <a:pt x="898" y="234"/>
                  </a:lnTo>
                  <a:lnTo>
                    <a:pt x="898" y="234"/>
                  </a:lnTo>
                  <a:lnTo>
                    <a:pt x="898" y="234"/>
                  </a:lnTo>
                  <a:lnTo>
                    <a:pt x="898" y="234"/>
                  </a:lnTo>
                  <a:lnTo>
                    <a:pt x="898" y="234"/>
                  </a:lnTo>
                  <a:lnTo>
                    <a:pt x="898" y="234"/>
                  </a:lnTo>
                  <a:lnTo>
                    <a:pt x="898" y="234"/>
                  </a:lnTo>
                  <a:lnTo>
                    <a:pt x="896" y="234"/>
                  </a:lnTo>
                  <a:lnTo>
                    <a:pt x="896" y="232"/>
                  </a:lnTo>
                  <a:lnTo>
                    <a:pt x="896" y="232"/>
                  </a:lnTo>
                  <a:lnTo>
                    <a:pt x="896" y="232"/>
                  </a:lnTo>
                  <a:lnTo>
                    <a:pt x="896" y="232"/>
                  </a:lnTo>
                  <a:lnTo>
                    <a:pt x="896" y="232"/>
                  </a:lnTo>
                  <a:lnTo>
                    <a:pt x="896" y="232"/>
                  </a:lnTo>
                  <a:lnTo>
                    <a:pt x="896" y="231"/>
                  </a:lnTo>
                  <a:lnTo>
                    <a:pt x="896" y="231"/>
                  </a:lnTo>
                  <a:lnTo>
                    <a:pt x="896" y="231"/>
                  </a:lnTo>
                  <a:lnTo>
                    <a:pt x="894" y="231"/>
                  </a:lnTo>
                  <a:lnTo>
                    <a:pt x="894" y="231"/>
                  </a:lnTo>
                  <a:lnTo>
                    <a:pt x="894" y="231"/>
                  </a:lnTo>
                  <a:lnTo>
                    <a:pt x="894" y="229"/>
                  </a:lnTo>
                  <a:close/>
                  <a:moveTo>
                    <a:pt x="840" y="227"/>
                  </a:moveTo>
                  <a:lnTo>
                    <a:pt x="854" y="240"/>
                  </a:lnTo>
                  <a:lnTo>
                    <a:pt x="854" y="240"/>
                  </a:lnTo>
                  <a:lnTo>
                    <a:pt x="854" y="240"/>
                  </a:lnTo>
                  <a:lnTo>
                    <a:pt x="856" y="240"/>
                  </a:lnTo>
                  <a:lnTo>
                    <a:pt x="856" y="240"/>
                  </a:lnTo>
                  <a:lnTo>
                    <a:pt x="856" y="240"/>
                  </a:lnTo>
                  <a:lnTo>
                    <a:pt x="856" y="238"/>
                  </a:lnTo>
                  <a:lnTo>
                    <a:pt x="856" y="238"/>
                  </a:lnTo>
                  <a:lnTo>
                    <a:pt x="858" y="238"/>
                  </a:lnTo>
                  <a:lnTo>
                    <a:pt x="858" y="238"/>
                  </a:lnTo>
                  <a:lnTo>
                    <a:pt x="858" y="238"/>
                  </a:lnTo>
                  <a:lnTo>
                    <a:pt x="858" y="236"/>
                  </a:lnTo>
                  <a:lnTo>
                    <a:pt x="858" y="236"/>
                  </a:lnTo>
                  <a:lnTo>
                    <a:pt x="858" y="236"/>
                  </a:lnTo>
                  <a:lnTo>
                    <a:pt x="860" y="236"/>
                  </a:lnTo>
                  <a:lnTo>
                    <a:pt x="860" y="236"/>
                  </a:lnTo>
                  <a:lnTo>
                    <a:pt x="860" y="234"/>
                  </a:lnTo>
                  <a:lnTo>
                    <a:pt x="860" y="234"/>
                  </a:lnTo>
                  <a:lnTo>
                    <a:pt x="860" y="234"/>
                  </a:lnTo>
                  <a:lnTo>
                    <a:pt x="860" y="234"/>
                  </a:lnTo>
                  <a:lnTo>
                    <a:pt x="860" y="234"/>
                  </a:lnTo>
                  <a:lnTo>
                    <a:pt x="860" y="232"/>
                  </a:lnTo>
                  <a:lnTo>
                    <a:pt x="860" y="232"/>
                  </a:lnTo>
                  <a:lnTo>
                    <a:pt x="860" y="232"/>
                  </a:lnTo>
                  <a:lnTo>
                    <a:pt x="862" y="232"/>
                  </a:lnTo>
                  <a:lnTo>
                    <a:pt x="862" y="232"/>
                  </a:lnTo>
                  <a:lnTo>
                    <a:pt x="862" y="232"/>
                  </a:lnTo>
                  <a:lnTo>
                    <a:pt x="862" y="231"/>
                  </a:lnTo>
                  <a:lnTo>
                    <a:pt x="862" y="231"/>
                  </a:lnTo>
                  <a:lnTo>
                    <a:pt x="862" y="231"/>
                  </a:lnTo>
                  <a:lnTo>
                    <a:pt x="862" y="231"/>
                  </a:lnTo>
                  <a:lnTo>
                    <a:pt x="862" y="231"/>
                  </a:lnTo>
                  <a:lnTo>
                    <a:pt x="862" y="229"/>
                  </a:lnTo>
                  <a:lnTo>
                    <a:pt x="862" y="229"/>
                  </a:lnTo>
                  <a:lnTo>
                    <a:pt x="862" y="229"/>
                  </a:lnTo>
                  <a:lnTo>
                    <a:pt x="862" y="229"/>
                  </a:lnTo>
                  <a:lnTo>
                    <a:pt x="862" y="229"/>
                  </a:lnTo>
                  <a:lnTo>
                    <a:pt x="862" y="229"/>
                  </a:lnTo>
                  <a:lnTo>
                    <a:pt x="862" y="227"/>
                  </a:lnTo>
                  <a:lnTo>
                    <a:pt x="862" y="227"/>
                  </a:lnTo>
                  <a:lnTo>
                    <a:pt x="862" y="227"/>
                  </a:lnTo>
                  <a:lnTo>
                    <a:pt x="862" y="227"/>
                  </a:lnTo>
                  <a:lnTo>
                    <a:pt x="862" y="227"/>
                  </a:lnTo>
                  <a:lnTo>
                    <a:pt x="862" y="225"/>
                  </a:lnTo>
                  <a:lnTo>
                    <a:pt x="862" y="225"/>
                  </a:lnTo>
                  <a:lnTo>
                    <a:pt x="862" y="225"/>
                  </a:lnTo>
                  <a:lnTo>
                    <a:pt x="862" y="225"/>
                  </a:lnTo>
                  <a:lnTo>
                    <a:pt x="862" y="225"/>
                  </a:lnTo>
                  <a:lnTo>
                    <a:pt x="862" y="225"/>
                  </a:lnTo>
                  <a:lnTo>
                    <a:pt x="862" y="223"/>
                  </a:lnTo>
                  <a:lnTo>
                    <a:pt x="860" y="223"/>
                  </a:lnTo>
                  <a:lnTo>
                    <a:pt x="860" y="223"/>
                  </a:lnTo>
                  <a:lnTo>
                    <a:pt x="860" y="223"/>
                  </a:lnTo>
                  <a:lnTo>
                    <a:pt x="860" y="223"/>
                  </a:lnTo>
                  <a:lnTo>
                    <a:pt x="860" y="223"/>
                  </a:lnTo>
                  <a:lnTo>
                    <a:pt x="860" y="221"/>
                  </a:lnTo>
                  <a:lnTo>
                    <a:pt x="860" y="221"/>
                  </a:lnTo>
                  <a:lnTo>
                    <a:pt x="860" y="221"/>
                  </a:lnTo>
                  <a:lnTo>
                    <a:pt x="860" y="221"/>
                  </a:lnTo>
                  <a:lnTo>
                    <a:pt x="860" y="221"/>
                  </a:lnTo>
                  <a:lnTo>
                    <a:pt x="858" y="221"/>
                  </a:lnTo>
                  <a:lnTo>
                    <a:pt x="858" y="221"/>
                  </a:lnTo>
                  <a:lnTo>
                    <a:pt x="858" y="220"/>
                  </a:lnTo>
                  <a:lnTo>
                    <a:pt x="858" y="220"/>
                  </a:lnTo>
                  <a:lnTo>
                    <a:pt x="858" y="220"/>
                  </a:lnTo>
                  <a:lnTo>
                    <a:pt x="858" y="220"/>
                  </a:lnTo>
                  <a:lnTo>
                    <a:pt x="858" y="220"/>
                  </a:lnTo>
                  <a:lnTo>
                    <a:pt x="856" y="220"/>
                  </a:lnTo>
                  <a:lnTo>
                    <a:pt x="856" y="220"/>
                  </a:lnTo>
                  <a:lnTo>
                    <a:pt x="856" y="220"/>
                  </a:lnTo>
                  <a:lnTo>
                    <a:pt x="856" y="218"/>
                  </a:lnTo>
                  <a:lnTo>
                    <a:pt x="856" y="218"/>
                  </a:lnTo>
                  <a:lnTo>
                    <a:pt x="856" y="218"/>
                  </a:lnTo>
                  <a:lnTo>
                    <a:pt x="856" y="218"/>
                  </a:lnTo>
                  <a:lnTo>
                    <a:pt x="854" y="218"/>
                  </a:lnTo>
                  <a:lnTo>
                    <a:pt x="854" y="218"/>
                  </a:lnTo>
                  <a:lnTo>
                    <a:pt x="854" y="218"/>
                  </a:lnTo>
                  <a:lnTo>
                    <a:pt x="854" y="218"/>
                  </a:lnTo>
                  <a:lnTo>
                    <a:pt x="854" y="218"/>
                  </a:lnTo>
                  <a:lnTo>
                    <a:pt x="854" y="216"/>
                  </a:lnTo>
                  <a:lnTo>
                    <a:pt x="854" y="216"/>
                  </a:lnTo>
                  <a:lnTo>
                    <a:pt x="853" y="216"/>
                  </a:lnTo>
                  <a:lnTo>
                    <a:pt x="853" y="216"/>
                  </a:lnTo>
                  <a:lnTo>
                    <a:pt x="853" y="216"/>
                  </a:lnTo>
                  <a:lnTo>
                    <a:pt x="853" y="216"/>
                  </a:lnTo>
                  <a:lnTo>
                    <a:pt x="853" y="216"/>
                  </a:lnTo>
                  <a:lnTo>
                    <a:pt x="853" y="216"/>
                  </a:lnTo>
                  <a:lnTo>
                    <a:pt x="851" y="216"/>
                  </a:lnTo>
                  <a:lnTo>
                    <a:pt x="851" y="216"/>
                  </a:lnTo>
                  <a:lnTo>
                    <a:pt x="851" y="216"/>
                  </a:lnTo>
                  <a:lnTo>
                    <a:pt x="851" y="216"/>
                  </a:lnTo>
                  <a:lnTo>
                    <a:pt x="851" y="216"/>
                  </a:lnTo>
                  <a:lnTo>
                    <a:pt x="851" y="216"/>
                  </a:lnTo>
                  <a:lnTo>
                    <a:pt x="851" y="216"/>
                  </a:lnTo>
                  <a:lnTo>
                    <a:pt x="849" y="216"/>
                  </a:lnTo>
                  <a:lnTo>
                    <a:pt x="849" y="214"/>
                  </a:lnTo>
                  <a:lnTo>
                    <a:pt x="849" y="214"/>
                  </a:lnTo>
                  <a:lnTo>
                    <a:pt x="849" y="214"/>
                  </a:lnTo>
                  <a:lnTo>
                    <a:pt x="849" y="214"/>
                  </a:lnTo>
                  <a:lnTo>
                    <a:pt x="849" y="214"/>
                  </a:lnTo>
                  <a:lnTo>
                    <a:pt x="849" y="214"/>
                  </a:lnTo>
                  <a:lnTo>
                    <a:pt x="847" y="214"/>
                  </a:lnTo>
                  <a:lnTo>
                    <a:pt x="847" y="214"/>
                  </a:lnTo>
                  <a:lnTo>
                    <a:pt x="847" y="214"/>
                  </a:lnTo>
                  <a:lnTo>
                    <a:pt x="847" y="214"/>
                  </a:lnTo>
                  <a:lnTo>
                    <a:pt x="847" y="214"/>
                  </a:lnTo>
                  <a:lnTo>
                    <a:pt x="847" y="214"/>
                  </a:lnTo>
                  <a:lnTo>
                    <a:pt x="847" y="214"/>
                  </a:lnTo>
                  <a:lnTo>
                    <a:pt x="845" y="214"/>
                  </a:lnTo>
                  <a:lnTo>
                    <a:pt x="845" y="216"/>
                  </a:lnTo>
                  <a:lnTo>
                    <a:pt x="845" y="216"/>
                  </a:lnTo>
                  <a:lnTo>
                    <a:pt x="845" y="216"/>
                  </a:lnTo>
                  <a:lnTo>
                    <a:pt x="845" y="216"/>
                  </a:lnTo>
                  <a:lnTo>
                    <a:pt x="845" y="216"/>
                  </a:lnTo>
                  <a:lnTo>
                    <a:pt x="845" y="216"/>
                  </a:lnTo>
                  <a:lnTo>
                    <a:pt x="845" y="216"/>
                  </a:lnTo>
                  <a:lnTo>
                    <a:pt x="844" y="216"/>
                  </a:lnTo>
                  <a:lnTo>
                    <a:pt x="844" y="216"/>
                  </a:lnTo>
                  <a:lnTo>
                    <a:pt x="844" y="216"/>
                  </a:lnTo>
                  <a:lnTo>
                    <a:pt x="844" y="216"/>
                  </a:lnTo>
                  <a:lnTo>
                    <a:pt x="844" y="216"/>
                  </a:lnTo>
                  <a:lnTo>
                    <a:pt x="844" y="216"/>
                  </a:lnTo>
                  <a:lnTo>
                    <a:pt x="844" y="216"/>
                  </a:lnTo>
                  <a:lnTo>
                    <a:pt x="842" y="216"/>
                  </a:lnTo>
                  <a:lnTo>
                    <a:pt x="842" y="216"/>
                  </a:lnTo>
                  <a:lnTo>
                    <a:pt x="842" y="216"/>
                  </a:lnTo>
                  <a:lnTo>
                    <a:pt x="842" y="218"/>
                  </a:lnTo>
                  <a:lnTo>
                    <a:pt x="842" y="218"/>
                  </a:lnTo>
                  <a:lnTo>
                    <a:pt x="842" y="218"/>
                  </a:lnTo>
                  <a:lnTo>
                    <a:pt x="842" y="218"/>
                  </a:lnTo>
                  <a:lnTo>
                    <a:pt x="842" y="218"/>
                  </a:lnTo>
                  <a:lnTo>
                    <a:pt x="842" y="218"/>
                  </a:lnTo>
                  <a:lnTo>
                    <a:pt x="840" y="218"/>
                  </a:lnTo>
                  <a:lnTo>
                    <a:pt x="840" y="218"/>
                  </a:lnTo>
                  <a:lnTo>
                    <a:pt x="840" y="218"/>
                  </a:lnTo>
                  <a:lnTo>
                    <a:pt x="840" y="220"/>
                  </a:lnTo>
                  <a:lnTo>
                    <a:pt x="840" y="220"/>
                  </a:lnTo>
                  <a:lnTo>
                    <a:pt x="840" y="220"/>
                  </a:lnTo>
                  <a:lnTo>
                    <a:pt x="840" y="220"/>
                  </a:lnTo>
                  <a:lnTo>
                    <a:pt x="840" y="220"/>
                  </a:lnTo>
                  <a:lnTo>
                    <a:pt x="840" y="220"/>
                  </a:lnTo>
                  <a:lnTo>
                    <a:pt x="838" y="220"/>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40" y="223"/>
                  </a:lnTo>
                  <a:lnTo>
                    <a:pt x="840" y="225"/>
                  </a:lnTo>
                  <a:lnTo>
                    <a:pt x="840" y="225"/>
                  </a:lnTo>
                  <a:lnTo>
                    <a:pt x="840" y="225"/>
                  </a:lnTo>
                  <a:lnTo>
                    <a:pt x="840" y="225"/>
                  </a:lnTo>
                  <a:lnTo>
                    <a:pt x="840" y="225"/>
                  </a:lnTo>
                  <a:lnTo>
                    <a:pt x="840" y="225"/>
                  </a:lnTo>
                  <a:lnTo>
                    <a:pt x="840" y="225"/>
                  </a:lnTo>
                  <a:lnTo>
                    <a:pt x="840" y="227"/>
                  </a:lnTo>
                  <a:close/>
                  <a:moveTo>
                    <a:pt x="813" y="240"/>
                  </a:moveTo>
                  <a:lnTo>
                    <a:pt x="827" y="258"/>
                  </a:lnTo>
                  <a:lnTo>
                    <a:pt x="826" y="260"/>
                  </a:lnTo>
                  <a:lnTo>
                    <a:pt x="826" y="260"/>
                  </a:lnTo>
                  <a:lnTo>
                    <a:pt x="824" y="260"/>
                  </a:lnTo>
                  <a:lnTo>
                    <a:pt x="824" y="258"/>
                  </a:lnTo>
                  <a:lnTo>
                    <a:pt x="824" y="258"/>
                  </a:lnTo>
                  <a:lnTo>
                    <a:pt x="824" y="258"/>
                  </a:lnTo>
                  <a:lnTo>
                    <a:pt x="822" y="258"/>
                  </a:lnTo>
                  <a:lnTo>
                    <a:pt x="822" y="258"/>
                  </a:lnTo>
                  <a:lnTo>
                    <a:pt x="822" y="258"/>
                  </a:lnTo>
                  <a:lnTo>
                    <a:pt x="822" y="256"/>
                  </a:lnTo>
                  <a:lnTo>
                    <a:pt x="820" y="256"/>
                  </a:lnTo>
                  <a:lnTo>
                    <a:pt x="820" y="256"/>
                  </a:lnTo>
                  <a:lnTo>
                    <a:pt x="820" y="256"/>
                  </a:lnTo>
                  <a:lnTo>
                    <a:pt x="820" y="256"/>
                  </a:lnTo>
                  <a:lnTo>
                    <a:pt x="818" y="256"/>
                  </a:lnTo>
                  <a:lnTo>
                    <a:pt x="818" y="256"/>
                  </a:lnTo>
                  <a:lnTo>
                    <a:pt x="818" y="254"/>
                  </a:lnTo>
                  <a:lnTo>
                    <a:pt x="818" y="254"/>
                  </a:lnTo>
                  <a:lnTo>
                    <a:pt x="817" y="254"/>
                  </a:lnTo>
                  <a:lnTo>
                    <a:pt x="817" y="254"/>
                  </a:lnTo>
                  <a:lnTo>
                    <a:pt x="817" y="254"/>
                  </a:lnTo>
                  <a:lnTo>
                    <a:pt x="815" y="254"/>
                  </a:lnTo>
                  <a:lnTo>
                    <a:pt x="815" y="254"/>
                  </a:lnTo>
                  <a:lnTo>
                    <a:pt x="815" y="254"/>
                  </a:lnTo>
                  <a:lnTo>
                    <a:pt x="815" y="254"/>
                  </a:lnTo>
                  <a:lnTo>
                    <a:pt x="813" y="254"/>
                  </a:lnTo>
                  <a:lnTo>
                    <a:pt x="813" y="254"/>
                  </a:lnTo>
                  <a:lnTo>
                    <a:pt x="813" y="254"/>
                  </a:lnTo>
                  <a:lnTo>
                    <a:pt x="813" y="254"/>
                  </a:lnTo>
                  <a:lnTo>
                    <a:pt x="811" y="252"/>
                  </a:lnTo>
                  <a:lnTo>
                    <a:pt x="811" y="252"/>
                  </a:lnTo>
                  <a:lnTo>
                    <a:pt x="811" y="252"/>
                  </a:lnTo>
                  <a:lnTo>
                    <a:pt x="811" y="252"/>
                  </a:lnTo>
                  <a:lnTo>
                    <a:pt x="809" y="252"/>
                  </a:lnTo>
                  <a:lnTo>
                    <a:pt x="809" y="252"/>
                  </a:lnTo>
                  <a:lnTo>
                    <a:pt x="809" y="252"/>
                  </a:lnTo>
                  <a:lnTo>
                    <a:pt x="809" y="252"/>
                  </a:lnTo>
                  <a:lnTo>
                    <a:pt x="807" y="252"/>
                  </a:lnTo>
                  <a:lnTo>
                    <a:pt x="807" y="252"/>
                  </a:lnTo>
                  <a:lnTo>
                    <a:pt x="807" y="252"/>
                  </a:lnTo>
                  <a:lnTo>
                    <a:pt x="807" y="252"/>
                  </a:lnTo>
                  <a:lnTo>
                    <a:pt x="806" y="252"/>
                  </a:lnTo>
                  <a:lnTo>
                    <a:pt x="806" y="254"/>
                  </a:lnTo>
                  <a:lnTo>
                    <a:pt x="806" y="254"/>
                  </a:lnTo>
                  <a:lnTo>
                    <a:pt x="806" y="254"/>
                  </a:lnTo>
                  <a:lnTo>
                    <a:pt x="806" y="254"/>
                  </a:lnTo>
                  <a:lnTo>
                    <a:pt x="804" y="254"/>
                  </a:lnTo>
                  <a:lnTo>
                    <a:pt x="804" y="254"/>
                  </a:lnTo>
                  <a:lnTo>
                    <a:pt x="804" y="254"/>
                  </a:lnTo>
                  <a:lnTo>
                    <a:pt x="804" y="254"/>
                  </a:lnTo>
                  <a:lnTo>
                    <a:pt x="802" y="254"/>
                  </a:lnTo>
                  <a:lnTo>
                    <a:pt x="802" y="254"/>
                  </a:lnTo>
                  <a:lnTo>
                    <a:pt x="802" y="254"/>
                  </a:lnTo>
                  <a:lnTo>
                    <a:pt x="802" y="254"/>
                  </a:lnTo>
                  <a:lnTo>
                    <a:pt x="800" y="254"/>
                  </a:lnTo>
                  <a:lnTo>
                    <a:pt x="800" y="256"/>
                  </a:lnTo>
                  <a:lnTo>
                    <a:pt x="800" y="256"/>
                  </a:lnTo>
                  <a:lnTo>
                    <a:pt x="800" y="256"/>
                  </a:lnTo>
                  <a:lnTo>
                    <a:pt x="798" y="256"/>
                  </a:lnTo>
                  <a:lnTo>
                    <a:pt x="798" y="256"/>
                  </a:lnTo>
                  <a:lnTo>
                    <a:pt x="798" y="256"/>
                  </a:lnTo>
                  <a:lnTo>
                    <a:pt x="798" y="256"/>
                  </a:lnTo>
                  <a:lnTo>
                    <a:pt x="797" y="256"/>
                  </a:lnTo>
                  <a:lnTo>
                    <a:pt x="797" y="258"/>
                  </a:lnTo>
                  <a:lnTo>
                    <a:pt x="797" y="258"/>
                  </a:lnTo>
                  <a:lnTo>
                    <a:pt x="797" y="258"/>
                  </a:lnTo>
                  <a:lnTo>
                    <a:pt x="797" y="258"/>
                  </a:lnTo>
                  <a:lnTo>
                    <a:pt x="795" y="258"/>
                  </a:lnTo>
                  <a:lnTo>
                    <a:pt x="795" y="258"/>
                  </a:lnTo>
                  <a:lnTo>
                    <a:pt x="795" y="258"/>
                  </a:lnTo>
                  <a:lnTo>
                    <a:pt x="795" y="260"/>
                  </a:lnTo>
                  <a:lnTo>
                    <a:pt x="795" y="260"/>
                  </a:lnTo>
                  <a:lnTo>
                    <a:pt x="795" y="260"/>
                  </a:lnTo>
                  <a:lnTo>
                    <a:pt x="793" y="260"/>
                  </a:lnTo>
                  <a:lnTo>
                    <a:pt x="793" y="260"/>
                  </a:lnTo>
                  <a:lnTo>
                    <a:pt x="793" y="260"/>
                  </a:lnTo>
                  <a:lnTo>
                    <a:pt x="793" y="260"/>
                  </a:lnTo>
                  <a:lnTo>
                    <a:pt x="793" y="260"/>
                  </a:lnTo>
                  <a:lnTo>
                    <a:pt x="793" y="260"/>
                  </a:lnTo>
                  <a:lnTo>
                    <a:pt x="793" y="260"/>
                  </a:lnTo>
                  <a:lnTo>
                    <a:pt x="793" y="260"/>
                  </a:lnTo>
                  <a:lnTo>
                    <a:pt x="793" y="261"/>
                  </a:lnTo>
                  <a:lnTo>
                    <a:pt x="793" y="261"/>
                  </a:lnTo>
                  <a:lnTo>
                    <a:pt x="793" y="261"/>
                  </a:lnTo>
                  <a:lnTo>
                    <a:pt x="793" y="261"/>
                  </a:lnTo>
                  <a:lnTo>
                    <a:pt x="793" y="261"/>
                  </a:lnTo>
                  <a:lnTo>
                    <a:pt x="793" y="261"/>
                  </a:lnTo>
                  <a:lnTo>
                    <a:pt x="793" y="261"/>
                  </a:lnTo>
                  <a:lnTo>
                    <a:pt x="793" y="261"/>
                  </a:lnTo>
                  <a:lnTo>
                    <a:pt x="793" y="261"/>
                  </a:lnTo>
                  <a:lnTo>
                    <a:pt x="791" y="261"/>
                  </a:lnTo>
                  <a:lnTo>
                    <a:pt x="791" y="261"/>
                  </a:lnTo>
                  <a:lnTo>
                    <a:pt x="791" y="261"/>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5"/>
                  </a:lnTo>
                  <a:lnTo>
                    <a:pt x="791" y="265"/>
                  </a:lnTo>
                  <a:lnTo>
                    <a:pt x="791" y="265"/>
                  </a:lnTo>
                  <a:lnTo>
                    <a:pt x="791" y="265"/>
                  </a:lnTo>
                  <a:lnTo>
                    <a:pt x="791" y="265"/>
                  </a:lnTo>
                  <a:lnTo>
                    <a:pt x="793" y="265"/>
                  </a:lnTo>
                  <a:lnTo>
                    <a:pt x="793" y="265"/>
                  </a:lnTo>
                  <a:lnTo>
                    <a:pt x="793" y="265"/>
                  </a:lnTo>
                  <a:lnTo>
                    <a:pt x="793" y="265"/>
                  </a:lnTo>
                  <a:lnTo>
                    <a:pt x="793" y="265"/>
                  </a:lnTo>
                  <a:lnTo>
                    <a:pt x="793" y="265"/>
                  </a:lnTo>
                  <a:lnTo>
                    <a:pt x="793" y="265"/>
                  </a:lnTo>
                  <a:lnTo>
                    <a:pt x="793" y="267"/>
                  </a:lnTo>
                  <a:lnTo>
                    <a:pt x="793" y="267"/>
                  </a:lnTo>
                  <a:lnTo>
                    <a:pt x="793" y="267"/>
                  </a:lnTo>
                  <a:lnTo>
                    <a:pt x="793" y="267"/>
                  </a:lnTo>
                  <a:lnTo>
                    <a:pt x="793" y="267"/>
                  </a:lnTo>
                  <a:lnTo>
                    <a:pt x="793" y="267"/>
                  </a:lnTo>
                  <a:lnTo>
                    <a:pt x="793" y="267"/>
                  </a:lnTo>
                  <a:lnTo>
                    <a:pt x="793" y="267"/>
                  </a:lnTo>
                  <a:lnTo>
                    <a:pt x="804" y="281"/>
                  </a:lnTo>
                  <a:lnTo>
                    <a:pt x="804" y="281"/>
                  </a:lnTo>
                  <a:lnTo>
                    <a:pt x="806" y="281"/>
                  </a:lnTo>
                  <a:lnTo>
                    <a:pt x="806" y="281"/>
                  </a:lnTo>
                  <a:lnTo>
                    <a:pt x="806" y="281"/>
                  </a:lnTo>
                  <a:lnTo>
                    <a:pt x="806" y="281"/>
                  </a:lnTo>
                  <a:lnTo>
                    <a:pt x="806" y="281"/>
                  </a:lnTo>
                  <a:lnTo>
                    <a:pt x="806" y="281"/>
                  </a:lnTo>
                  <a:lnTo>
                    <a:pt x="807" y="279"/>
                  </a:lnTo>
                  <a:lnTo>
                    <a:pt x="807" y="279"/>
                  </a:lnTo>
                  <a:lnTo>
                    <a:pt x="807" y="279"/>
                  </a:lnTo>
                  <a:lnTo>
                    <a:pt x="807" y="279"/>
                  </a:lnTo>
                  <a:lnTo>
                    <a:pt x="807" y="279"/>
                  </a:lnTo>
                  <a:lnTo>
                    <a:pt x="807" y="279"/>
                  </a:lnTo>
                  <a:lnTo>
                    <a:pt x="807" y="279"/>
                  </a:lnTo>
                  <a:lnTo>
                    <a:pt x="809" y="279"/>
                  </a:lnTo>
                  <a:lnTo>
                    <a:pt x="809" y="278"/>
                  </a:lnTo>
                  <a:lnTo>
                    <a:pt x="809" y="278"/>
                  </a:lnTo>
                  <a:lnTo>
                    <a:pt x="809" y="278"/>
                  </a:lnTo>
                  <a:lnTo>
                    <a:pt x="809" y="278"/>
                  </a:lnTo>
                  <a:lnTo>
                    <a:pt x="809" y="278"/>
                  </a:lnTo>
                  <a:lnTo>
                    <a:pt x="809" y="278"/>
                  </a:lnTo>
                  <a:lnTo>
                    <a:pt x="809" y="278"/>
                  </a:lnTo>
                  <a:lnTo>
                    <a:pt x="809" y="276"/>
                  </a:lnTo>
                  <a:lnTo>
                    <a:pt x="809" y="276"/>
                  </a:lnTo>
                  <a:lnTo>
                    <a:pt x="811" y="276"/>
                  </a:lnTo>
                  <a:lnTo>
                    <a:pt x="811" y="276"/>
                  </a:lnTo>
                  <a:lnTo>
                    <a:pt x="811" y="276"/>
                  </a:lnTo>
                  <a:lnTo>
                    <a:pt x="811" y="276"/>
                  </a:lnTo>
                  <a:lnTo>
                    <a:pt x="811" y="276"/>
                  </a:lnTo>
                  <a:lnTo>
                    <a:pt x="811" y="274"/>
                  </a:lnTo>
                  <a:lnTo>
                    <a:pt x="811" y="274"/>
                  </a:lnTo>
                  <a:lnTo>
                    <a:pt x="811" y="274"/>
                  </a:lnTo>
                  <a:lnTo>
                    <a:pt x="811" y="274"/>
                  </a:lnTo>
                  <a:lnTo>
                    <a:pt x="811" y="274"/>
                  </a:lnTo>
                  <a:lnTo>
                    <a:pt x="811" y="274"/>
                  </a:lnTo>
                  <a:lnTo>
                    <a:pt x="811" y="274"/>
                  </a:lnTo>
                  <a:lnTo>
                    <a:pt x="811" y="272"/>
                  </a:lnTo>
                  <a:lnTo>
                    <a:pt x="811" y="272"/>
                  </a:lnTo>
                  <a:lnTo>
                    <a:pt x="811" y="272"/>
                  </a:lnTo>
                  <a:lnTo>
                    <a:pt x="811" y="272"/>
                  </a:lnTo>
                  <a:lnTo>
                    <a:pt x="811" y="272"/>
                  </a:lnTo>
                  <a:lnTo>
                    <a:pt x="811" y="272"/>
                  </a:lnTo>
                  <a:lnTo>
                    <a:pt x="811" y="270"/>
                  </a:lnTo>
                  <a:lnTo>
                    <a:pt x="811" y="270"/>
                  </a:lnTo>
                  <a:lnTo>
                    <a:pt x="811" y="270"/>
                  </a:lnTo>
                  <a:lnTo>
                    <a:pt x="811" y="270"/>
                  </a:lnTo>
                  <a:lnTo>
                    <a:pt x="811" y="270"/>
                  </a:lnTo>
                  <a:lnTo>
                    <a:pt x="811" y="270"/>
                  </a:lnTo>
                  <a:lnTo>
                    <a:pt x="811" y="269"/>
                  </a:lnTo>
                  <a:lnTo>
                    <a:pt x="811" y="269"/>
                  </a:lnTo>
                  <a:lnTo>
                    <a:pt x="811" y="269"/>
                  </a:lnTo>
                  <a:lnTo>
                    <a:pt x="811" y="269"/>
                  </a:lnTo>
                  <a:lnTo>
                    <a:pt x="811" y="269"/>
                  </a:lnTo>
                  <a:lnTo>
                    <a:pt x="811" y="269"/>
                  </a:lnTo>
                  <a:lnTo>
                    <a:pt x="811" y="267"/>
                  </a:lnTo>
                  <a:lnTo>
                    <a:pt x="811" y="267"/>
                  </a:lnTo>
                  <a:lnTo>
                    <a:pt x="811" y="267"/>
                  </a:lnTo>
                  <a:lnTo>
                    <a:pt x="811" y="267"/>
                  </a:lnTo>
                  <a:lnTo>
                    <a:pt x="811" y="267"/>
                  </a:lnTo>
                  <a:lnTo>
                    <a:pt x="811" y="265"/>
                  </a:lnTo>
                  <a:lnTo>
                    <a:pt x="811" y="265"/>
                  </a:lnTo>
                  <a:lnTo>
                    <a:pt x="809" y="265"/>
                  </a:lnTo>
                  <a:lnTo>
                    <a:pt x="809" y="265"/>
                  </a:lnTo>
                  <a:lnTo>
                    <a:pt x="809" y="265"/>
                  </a:lnTo>
                  <a:lnTo>
                    <a:pt x="809" y="263"/>
                  </a:lnTo>
                  <a:lnTo>
                    <a:pt x="813" y="261"/>
                  </a:lnTo>
                  <a:lnTo>
                    <a:pt x="829" y="283"/>
                  </a:lnTo>
                  <a:lnTo>
                    <a:pt x="826" y="285"/>
                  </a:lnTo>
                  <a:lnTo>
                    <a:pt x="826" y="285"/>
                  </a:lnTo>
                  <a:lnTo>
                    <a:pt x="826" y="285"/>
                  </a:lnTo>
                  <a:lnTo>
                    <a:pt x="826" y="285"/>
                  </a:lnTo>
                  <a:lnTo>
                    <a:pt x="824" y="285"/>
                  </a:lnTo>
                  <a:lnTo>
                    <a:pt x="824" y="283"/>
                  </a:lnTo>
                  <a:lnTo>
                    <a:pt x="824" y="283"/>
                  </a:lnTo>
                  <a:lnTo>
                    <a:pt x="824" y="283"/>
                  </a:lnTo>
                  <a:lnTo>
                    <a:pt x="824" y="283"/>
                  </a:lnTo>
                  <a:lnTo>
                    <a:pt x="824" y="283"/>
                  </a:lnTo>
                  <a:lnTo>
                    <a:pt x="822" y="283"/>
                  </a:lnTo>
                  <a:lnTo>
                    <a:pt x="822" y="283"/>
                  </a:lnTo>
                  <a:lnTo>
                    <a:pt x="822" y="283"/>
                  </a:lnTo>
                  <a:lnTo>
                    <a:pt x="822" y="283"/>
                  </a:lnTo>
                  <a:lnTo>
                    <a:pt x="822" y="281"/>
                  </a:lnTo>
                  <a:lnTo>
                    <a:pt x="822" y="281"/>
                  </a:lnTo>
                  <a:lnTo>
                    <a:pt x="822" y="281"/>
                  </a:lnTo>
                  <a:lnTo>
                    <a:pt x="820" y="281"/>
                  </a:lnTo>
                  <a:lnTo>
                    <a:pt x="820" y="281"/>
                  </a:lnTo>
                  <a:lnTo>
                    <a:pt x="820" y="281"/>
                  </a:lnTo>
                  <a:lnTo>
                    <a:pt x="820" y="281"/>
                  </a:lnTo>
                  <a:lnTo>
                    <a:pt x="820" y="281"/>
                  </a:lnTo>
                  <a:lnTo>
                    <a:pt x="820" y="281"/>
                  </a:lnTo>
                  <a:lnTo>
                    <a:pt x="818" y="281"/>
                  </a:lnTo>
                  <a:lnTo>
                    <a:pt x="818" y="281"/>
                  </a:lnTo>
                  <a:lnTo>
                    <a:pt x="818" y="281"/>
                  </a:lnTo>
                  <a:lnTo>
                    <a:pt x="818" y="281"/>
                  </a:lnTo>
                  <a:lnTo>
                    <a:pt x="818" y="281"/>
                  </a:lnTo>
                  <a:lnTo>
                    <a:pt x="818" y="281"/>
                  </a:lnTo>
                  <a:lnTo>
                    <a:pt x="817" y="281"/>
                  </a:lnTo>
                  <a:lnTo>
                    <a:pt x="817" y="281"/>
                  </a:lnTo>
                  <a:lnTo>
                    <a:pt x="817" y="281"/>
                  </a:lnTo>
                  <a:lnTo>
                    <a:pt x="817" y="281"/>
                  </a:lnTo>
                  <a:lnTo>
                    <a:pt x="817" y="281"/>
                  </a:lnTo>
                  <a:lnTo>
                    <a:pt x="817" y="281"/>
                  </a:lnTo>
                  <a:lnTo>
                    <a:pt x="817" y="281"/>
                  </a:lnTo>
                  <a:lnTo>
                    <a:pt x="815" y="281"/>
                  </a:lnTo>
                  <a:lnTo>
                    <a:pt x="815" y="281"/>
                  </a:lnTo>
                  <a:lnTo>
                    <a:pt x="815" y="281"/>
                  </a:lnTo>
                  <a:lnTo>
                    <a:pt x="815" y="281"/>
                  </a:lnTo>
                  <a:lnTo>
                    <a:pt x="815" y="281"/>
                  </a:lnTo>
                  <a:lnTo>
                    <a:pt x="815" y="281"/>
                  </a:lnTo>
                  <a:lnTo>
                    <a:pt x="813" y="281"/>
                  </a:lnTo>
                  <a:lnTo>
                    <a:pt x="813" y="281"/>
                  </a:lnTo>
                  <a:lnTo>
                    <a:pt x="813" y="281"/>
                  </a:lnTo>
                  <a:lnTo>
                    <a:pt x="813" y="281"/>
                  </a:lnTo>
                  <a:lnTo>
                    <a:pt x="813" y="281"/>
                  </a:lnTo>
                  <a:lnTo>
                    <a:pt x="813" y="281"/>
                  </a:lnTo>
                  <a:lnTo>
                    <a:pt x="811" y="281"/>
                  </a:lnTo>
                  <a:lnTo>
                    <a:pt x="811" y="281"/>
                  </a:lnTo>
                  <a:lnTo>
                    <a:pt x="811" y="281"/>
                  </a:lnTo>
                  <a:lnTo>
                    <a:pt x="811" y="281"/>
                  </a:lnTo>
                  <a:lnTo>
                    <a:pt x="811" y="283"/>
                  </a:lnTo>
                  <a:lnTo>
                    <a:pt x="811" y="283"/>
                  </a:lnTo>
                  <a:lnTo>
                    <a:pt x="811" y="283"/>
                  </a:lnTo>
                  <a:lnTo>
                    <a:pt x="809" y="283"/>
                  </a:lnTo>
                  <a:lnTo>
                    <a:pt x="809" y="283"/>
                  </a:lnTo>
                  <a:lnTo>
                    <a:pt x="809" y="283"/>
                  </a:lnTo>
                  <a:lnTo>
                    <a:pt x="809" y="283"/>
                  </a:lnTo>
                  <a:lnTo>
                    <a:pt x="809" y="283"/>
                  </a:lnTo>
                  <a:lnTo>
                    <a:pt x="809" y="283"/>
                  </a:lnTo>
                  <a:lnTo>
                    <a:pt x="807" y="283"/>
                  </a:lnTo>
                  <a:lnTo>
                    <a:pt x="807" y="285"/>
                  </a:lnTo>
                  <a:lnTo>
                    <a:pt x="807" y="285"/>
                  </a:lnTo>
                  <a:lnTo>
                    <a:pt x="807" y="285"/>
                  </a:lnTo>
                  <a:lnTo>
                    <a:pt x="807" y="285"/>
                  </a:lnTo>
                  <a:lnTo>
                    <a:pt x="820" y="303"/>
                  </a:lnTo>
                  <a:lnTo>
                    <a:pt x="820" y="303"/>
                  </a:lnTo>
                  <a:lnTo>
                    <a:pt x="820" y="303"/>
                  </a:lnTo>
                  <a:lnTo>
                    <a:pt x="820" y="303"/>
                  </a:lnTo>
                  <a:lnTo>
                    <a:pt x="820" y="303"/>
                  </a:lnTo>
                  <a:lnTo>
                    <a:pt x="820" y="303"/>
                  </a:lnTo>
                  <a:lnTo>
                    <a:pt x="820" y="303"/>
                  </a:lnTo>
                  <a:lnTo>
                    <a:pt x="820" y="303"/>
                  </a:lnTo>
                  <a:lnTo>
                    <a:pt x="822" y="303"/>
                  </a:lnTo>
                  <a:lnTo>
                    <a:pt x="822" y="303"/>
                  </a:lnTo>
                  <a:lnTo>
                    <a:pt x="822" y="303"/>
                  </a:lnTo>
                  <a:lnTo>
                    <a:pt x="822" y="303"/>
                  </a:lnTo>
                  <a:lnTo>
                    <a:pt x="822" y="303"/>
                  </a:lnTo>
                  <a:lnTo>
                    <a:pt x="822" y="303"/>
                  </a:lnTo>
                  <a:lnTo>
                    <a:pt x="822" y="303"/>
                  </a:lnTo>
                  <a:lnTo>
                    <a:pt x="822" y="305"/>
                  </a:lnTo>
                  <a:lnTo>
                    <a:pt x="822" y="305"/>
                  </a:lnTo>
                  <a:lnTo>
                    <a:pt x="822" y="305"/>
                  </a:lnTo>
                  <a:lnTo>
                    <a:pt x="822" y="305"/>
                  </a:lnTo>
                  <a:lnTo>
                    <a:pt x="822" y="305"/>
                  </a:lnTo>
                  <a:lnTo>
                    <a:pt x="822" y="305"/>
                  </a:lnTo>
                  <a:lnTo>
                    <a:pt x="822" y="305"/>
                  </a:lnTo>
                  <a:lnTo>
                    <a:pt x="822"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7" y="305"/>
                  </a:lnTo>
                  <a:lnTo>
                    <a:pt x="827" y="305"/>
                  </a:lnTo>
                  <a:lnTo>
                    <a:pt x="827" y="305"/>
                  </a:lnTo>
                  <a:lnTo>
                    <a:pt x="827" y="305"/>
                  </a:lnTo>
                  <a:lnTo>
                    <a:pt x="827" y="305"/>
                  </a:lnTo>
                  <a:lnTo>
                    <a:pt x="827" y="305"/>
                  </a:lnTo>
                  <a:lnTo>
                    <a:pt x="827" y="303"/>
                  </a:lnTo>
                  <a:lnTo>
                    <a:pt x="827" y="303"/>
                  </a:lnTo>
                  <a:lnTo>
                    <a:pt x="829" y="303"/>
                  </a:lnTo>
                  <a:lnTo>
                    <a:pt x="829" y="303"/>
                  </a:lnTo>
                  <a:lnTo>
                    <a:pt x="829" y="303"/>
                  </a:lnTo>
                  <a:lnTo>
                    <a:pt x="829" y="303"/>
                  </a:lnTo>
                  <a:lnTo>
                    <a:pt x="829" y="303"/>
                  </a:lnTo>
                  <a:lnTo>
                    <a:pt x="829" y="303"/>
                  </a:lnTo>
                  <a:lnTo>
                    <a:pt x="831" y="301"/>
                  </a:lnTo>
                  <a:lnTo>
                    <a:pt x="831" y="301"/>
                  </a:lnTo>
                  <a:lnTo>
                    <a:pt x="831" y="301"/>
                  </a:lnTo>
                  <a:lnTo>
                    <a:pt x="831" y="301"/>
                  </a:lnTo>
                  <a:lnTo>
                    <a:pt x="833" y="301"/>
                  </a:lnTo>
                  <a:lnTo>
                    <a:pt x="833" y="299"/>
                  </a:lnTo>
                  <a:lnTo>
                    <a:pt x="833" y="299"/>
                  </a:lnTo>
                  <a:lnTo>
                    <a:pt x="833" y="299"/>
                  </a:lnTo>
                  <a:lnTo>
                    <a:pt x="833" y="299"/>
                  </a:lnTo>
                  <a:lnTo>
                    <a:pt x="835" y="298"/>
                  </a:lnTo>
                  <a:lnTo>
                    <a:pt x="835" y="298"/>
                  </a:lnTo>
                  <a:lnTo>
                    <a:pt x="835" y="298"/>
                  </a:lnTo>
                  <a:lnTo>
                    <a:pt x="835" y="298"/>
                  </a:lnTo>
                  <a:lnTo>
                    <a:pt x="835" y="298"/>
                  </a:lnTo>
                  <a:lnTo>
                    <a:pt x="835" y="296"/>
                  </a:lnTo>
                  <a:lnTo>
                    <a:pt x="836" y="296"/>
                  </a:lnTo>
                  <a:lnTo>
                    <a:pt x="836" y="296"/>
                  </a:lnTo>
                  <a:lnTo>
                    <a:pt x="836" y="296"/>
                  </a:lnTo>
                  <a:lnTo>
                    <a:pt x="836" y="294"/>
                  </a:lnTo>
                  <a:lnTo>
                    <a:pt x="836" y="294"/>
                  </a:lnTo>
                  <a:lnTo>
                    <a:pt x="836" y="294"/>
                  </a:lnTo>
                  <a:lnTo>
                    <a:pt x="836" y="294"/>
                  </a:lnTo>
                  <a:lnTo>
                    <a:pt x="838" y="292"/>
                  </a:lnTo>
                  <a:lnTo>
                    <a:pt x="838" y="292"/>
                  </a:lnTo>
                  <a:lnTo>
                    <a:pt x="838" y="292"/>
                  </a:lnTo>
                  <a:lnTo>
                    <a:pt x="838" y="292"/>
                  </a:lnTo>
                  <a:lnTo>
                    <a:pt x="838" y="292"/>
                  </a:lnTo>
                  <a:lnTo>
                    <a:pt x="838" y="290"/>
                  </a:lnTo>
                  <a:lnTo>
                    <a:pt x="838" y="290"/>
                  </a:lnTo>
                  <a:lnTo>
                    <a:pt x="838" y="290"/>
                  </a:lnTo>
                  <a:lnTo>
                    <a:pt x="838" y="288"/>
                  </a:lnTo>
                  <a:lnTo>
                    <a:pt x="838" y="288"/>
                  </a:lnTo>
                  <a:lnTo>
                    <a:pt x="838" y="288"/>
                  </a:lnTo>
                  <a:lnTo>
                    <a:pt x="838" y="288"/>
                  </a:lnTo>
                  <a:lnTo>
                    <a:pt x="838" y="287"/>
                  </a:lnTo>
                  <a:lnTo>
                    <a:pt x="838" y="287"/>
                  </a:lnTo>
                  <a:lnTo>
                    <a:pt x="840" y="287"/>
                  </a:lnTo>
                  <a:lnTo>
                    <a:pt x="840" y="287"/>
                  </a:lnTo>
                  <a:lnTo>
                    <a:pt x="840" y="285"/>
                  </a:lnTo>
                  <a:lnTo>
                    <a:pt x="840" y="285"/>
                  </a:lnTo>
                  <a:lnTo>
                    <a:pt x="840" y="285"/>
                  </a:lnTo>
                  <a:lnTo>
                    <a:pt x="840" y="283"/>
                  </a:lnTo>
                  <a:lnTo>
                    <a:pt x="840" y="283"/>
                  </a:lnTo>
                  <a:lnTo>
                    <a:pt x="840" y="283"/>
                  </a:lnTo>
                  <a:lnTo>
                    <a:pt x="840" y="283"/>
                  </a:lnTo>
                  <a:lnTo>
                    <a:pt x="838" y="281"/>
                  </a:lnTo>
                  <a:lnTo>
                    <a:pt x="838" y="281"/>
                  </a:lnTo>
                  <a:lnTo>
                    <a:pt x="838" y="281"/>
                  </a:lnTo>
                  <a:lnTo>
                    <a:pt x="838" y="279"/>
                  </a:lnTo>
                  <a:lnTo>
                    <a:pt x="838" y="279"/>
                  </a:lnTo>
                  <a:lnTo>
                    <a:pt x="838" y="279"/>
                  </a:lnTo>
                  <a:lnTo>
                    <a:pt x="838" y="279"/>
                  </a:lnTo>
                  <a:lnTo>
                    <a:pt x="838" y="278"/>
                  </a:lnTo>
                  <a:lnTo>
                    <a:pt x="838" y="278"/>
                  </a:lnTo>
                  <a:lnTo>
                    <a:pt x="838" y="278"/>
                  </a:lnTo>
                  <a:lnTo>
                    <a:pt x="838" y="276"/>
                  </a:lnTo>
                  <a:lnTo>
                    <a:pt x="838" y="276"/>
                  </a:lnTo>
                  <a:lnTo>
                    <a:pt x="838" y="276"/>
                  </a:lnTo>
                  <a:lnTo>
                    <a:pt x="838" y="274"/>
                  </a:lnTo>
                  <a:lnTo>
                    <a:pt x="838" y="274"/>
                  </a:lnTo>
                  <a:lnTo>
                    <a:pt x="836" y="274"/>
                  </a:lnTo>
                  <a:lnTo>
                    <a:pt x="836" y="272"/>
                  </a:lnTo>
                  <a:lnTo>
                    <a:pt x="836" y="272"/>
                  </a:lnTo>
                  <a:lnTo>
                    <a:pt x="836" y="272"/>
                  </a:lnTo>
                  <a:lnTo>
                    <a:pt x="840" y="269"/>
                  </a:lnTo>
                  <a:lnTo>
                    <a:pt x="854" y="290"/>
                  </a:lnTo>
                  <a:lnTo>
                    <a:pt x="807" y="325"/>
                  </a:lnTo>
                  <a:lnTo>
                    <a:pt x="804" y="323"/>
                  </a:lnTo>
                  <a:lnTo>
                    <a:pt x="804" y="323"/>
                  </a:lnTo>
                  <a:lnTo>
                    <a:pt x="806" y="323"/>
                  </a:lnTo>
                  <a:lnTo>
                    <a:pt x="806" y="321"/>
                  </a:lnTo>
                  <a:lnTo>
                    <a:pt x="806" y="321"/>
                  </a:lnTo>
                  <a:lnTo>
                    <a:pt x="806" y="321"/>
                  </a:lnTo>
                  <a:lnTo>
                    <a:pt x="807" y="321"/>
                  </a:lnTo>
                  <a:lnTo>
                    <a:pt x="807" y="321"/>
                  </a:lnTo>
                  <a:lnTo>
                    <a:pt x="807" y="321"/>
                  </a:lnTo>
                  <a:lnTo>
                    <a:pt x="807" y="321"/>
                  </a:lnTo>
                  <a:lnTo>
                    <a:pt x="807" y="319"/>
                  </a:lnTo>
                  <a:lnTo>
                    <a:pt x="807" y="319"/>
                  </a:lnTo>
                  <a:lnTo>
                    <a:pt x="807" y="319"/>
                  </a:lnTo>
                  <a:lnTo>
                    <a:pt x="807" y="319"/>
                  </a:lnTo>
                  <a:lnTo>
                    <a:pt x="807" y="319"/>
                  </a:lnTo>
                  <a:lnTo>
                    <a:pt x="807" y="319"/>
                  </a:lnTo>
                  <a:lnTo>
                    <a:pt x="807" y="319"/>
                  </a:lnTo>
                  <a:lnTo>
                    <a:pt x="807" y="319"/>
                  </a:lnTo>
                  <a:lnTo>
                    <a:pt x="809" y="319"/>
                  </a:lnTo>
                  <a:lnTo>
                    <a:pt x="809" y="319"/>
                  </a:lnTo>
                  <a:lnTo>
                    <a:pt x="809" y="319"/>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2"/>
                  </a:lnTo>
                  <a:lnTo>
                    <a:pt x="809" y="312"/>
                  </a:lnTo>
                  <a:lnTo>
                    <a:pt x="807" y="312"/>
                  </a:lnTo>
                  <a:lnTo>
                    <a:pt x="807" y="312"/>
                  </a:lnTo>
                  <a:lnTo>
                    <a:pt x="807" y="312"/>
                  </a:lnTo>
                  <a:lnTo>
                    <a:pt x="807" y="312"/>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4"/>
                  </a:lnTo>
                  <a:lnTo>
                    <a:pt x="780"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5" y="274"/>
                  </a:lnTo>
                  <a:lnTo>
                    <a:pt x="775" y="274"/>
                  </a:lnTo>
                  <a:lnTo>
                    <a:pt x="775" y="274"/>
                  </a:lnTo>
                  <a:lnTo>
                    <a:pt x="775" y="274"/>
                  </a:lnTo>
                  <a:lnTo>
                    <a:pt x="775" y="274"/>
                  </a:lnTo>
                  <a:lnTo>
                    <a:pt x="775" y="274"/>
                  </a:lnTo>
                  <a:lnTo>
                    <a:pt x="775" y="274"/>
                  </a:lnTo>
                  <a:lnTo>
                    <a:pt x="775" y="274"/>
                  </a:lnTo>
                  <a:lnTo>
                    <a:pt x="775" y="274"/>
                  </a:lnTo>
                  <a:lnTo>
                    <a:pt x="775" y="274"/>
                  </a:lnTo>
                  <a:lnTo>
                    <a:pt x="773" y="274"/>
                  </a:lnTo>
                  <a:lnTo>
                    <a:pt x="773" y="274"/>
                  </a:lnTo>
                  <a:lnTo>
                    <a:pt x="773" y="274"/>
                  </a:lnTo>
                  <a:lnTo>
                    <a:pt x="773" y="274"/>
                  </a:lnTo>
                  <a:lnTo>
                    <a:pt x="773" y="274"/>
                  </a:lnTo>
                  <a:lnTo>
                    <a:pt x="773" y="274"/>
                  </a:lnTo>
                  <a:lnTo>
                    <a:pt x="773" y="274"/>
                  </a:lnTo>
                  <a:lnTo>
                    <a:pt x="773" y="276"/>
                  </a:lnTo>
                  <a:lnTo>
                    <a:pt x="773" y="276"/>
                  </a:lnTo>
                  <a:lnTo>
                    <a:pt x="771" y="276"/>
                  </a:lnTo>
                  <a:lnTo>
                    <a:pt x="771" y="276"/>
                  </a:lnTo>
                  <a:lnTo>
                    <a:pt x="771" y="276"/>
                  </a:lnTo>
                  <a:lnTo>
                    <a:pt x="771" y="276"/>
                  </a:lnTo>
                  <a:lnTo>
                    <a:pt x="770" y="276"/>
                  </a:lnTo>
                  <a:lnTo>
                    <a:pt x="770" y="278"/>
                  </a:lnTo>
                  <a:lnTo>
                    <a:pt x="768" y="274"/>
                  </a:lnTo>
                  <a:lnTo>
                    <a:pt x="813" y="240"/>
                  </a:lnTo>
                  <a:close/>
                  <a:moveTo>
                    <a:pt x="712" y="310"/>
                  </a:moveTo>
                  <a:lnTo>
                    <a:pt x="710" y="307"/>
                  </a:lnTo>
                  <a:lnTo>
                    <a:pt x="739" y="292"/>
                  </a:lnTo>
                  <a:lnTo>
                    <a:pt x="739" y="294"/>
                  </a:lnTo>
                  <a:lnTo>
                    <a:pt x="739" y="294"/>
                  </a:lnTo>
                  <a:lnTo>
                    <a:pt x="739" y="294"/>
                  </a:lnTo>
                  <a:lnTo>
                    <a:pt x="739" y="296"/>
                  </a:lnTo>
                  <a:lnTo>
                    <a:pt x="739" y="296"/>
                  </a:lnTo>
                  <a:lnTo>
                    <a:pt x="737" y="296"/>
                  </a:lnTo>
                  <a:lnTo>
                    <a:pt x="737" y="296"/>
                  </a:lnTo>
                  <a:lnTo>
                    <a:pt x="737" y="296"/>
                  </a:lnTo>
                  <a:lnTo>
                    <a:pt x="737" y="296"/>
                  </a:lnTo>
                  <a:lnTo>
                    <a:pt x="737" y="296"/>
                  </a:lnTo>
                  <a:lnTo>
                    <a:pt x="735" y="298"/>
                  </a:lnTo>
                  <a:lnTo>
                    <a:pt x="735" y="298"/>
                  </a:lnTo>
                  <a:lnTo>
                    <a:pt x="735" y="298"/>
                  </a:lnTo>
                  <a:lnTo>
                    <a:pt x="735" y="298"/>
                  </a:lnTo>
                  <a:lnTo>
                    <a:pt x="735" y="298"/>
                  </a:lnTo>
                  <a:lnTo>
                    <a:pt x="735" y="298"/>
                  </a:lnTo>
                  <a:lnTo>
                    <a:pt x="735" y="298"/>
                  </a:lnTo>
                  <a:lnTo>
                    <a:pt x="733" y="298"/>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5" y="303"/>
                  </a:lnTo>
                  <a:lnTo>
                    <a:pt x="735" y="303"/>
                  </a:lnTo>
                  <a:lnTo>
                    <a:pt x="735" y="303"/>
                  </a:lnTo>
                  <a:lnTo>
                    <a:pt x="735" y="303"/>
                  </a:lnTo>
                  <a:lnTo>
                    <a:pt x="735" y="303"/>
                  </a:lnTo>
                  <a:lnTo>
                    <a:pt x="735" y="303"/>
                  </a:lnTo>
                  <a:lnTo>
                    <a:pt x="737" y="305"/>
                  </a:lnTo>
                  <a:lnTo>
                    <a:pt x="737" y="305"/>
                  </a:lnTo>
                  <a:lnTo>
                    <a:pt x="739" y="307"/>
                  </a:lnTo>
                  <a:lnTo>
                    <a:pt x="741" y="308"/>
                  </a:lnTo>
                  <a:lnTo>
                    <a:pt x="742" y="310"/>
                  </a:lnTo>
                  <a:lnTo>
                    <a:pt x="744" y="312"/>
                  </a:lnTo>
                  <a:lnTo>
                    <a:pt x="748" y="316"/>
                  </a:lnTo>
                  <a:lnTo>
                    <a:pt x="750" y="317"/>
                  </a:lnTo>
                  <a:lnTo>
                    <a:pt x="753" y="321"/>
                  </a:lnTo>
                  <a:lnTo>
                    <a:pt x="757" y="323"/>
                  </a:lnTo>
                  <a:lnTo>
                    <a:pt x="761" y="327"/>
                  </a:lnTo>
                  <a:lnTo>
                    <a:pt x="764" y="330"/>
                  </a:lnTo>
                  <a:lnTo>
                    <a:pt x="764" y="330"/>
                  </a:lnTo>
                  <a:lnTo>
                    <a:pt x="764" y="330"/>
                  </a:lnTo>
                  <a:lnTo>
                    <a:pt x="764" y="328"/>
                  </a:lnTo>
                  <a:lnTo>
                    <a:pt x="764" y="327"/>
                  </a:lnTo>
                  <a:lnTo>
                    <a:pt x="764" y="325"/>
                  </a:lnTo>
                  <a:lnTo>
                    <a:pt x="764" y="323"/>
                  </a:lnTo>
                  <a:lnTo>
                    <a:pt x="764" y="323"/>
                  </a:lnTo>
                  <a:lnTo>
                    <a:pt x="762" y="319"/>
                  </a:lnTo>
                  <a:lnTo>
                    <a:pt x="762" y="314"/>
                  </a:lnTo>
                  <a:lnTo>
                    <a:pt x="761" y="310"/>
                  </a:lnTo>
                  <a:lnTo>
                    <a:pt x="761" y="307"/>
                  </a:lnTo>
                  <a:lnTo>
                    <a:pt x="761" y="305"/>
                  </a:lnTo>
                  <a:lnTo>
                    <a:pt x="761" y="301"/>
                  </a:lnTo>
                  <a:lnTo>
                    <a:pt x="759" y="299"/>
                  </a:lnTo>
                  <a:lnTo>
                    <a:pt x="759" y="298"/>
                  </a:lnTo>
                  <a:lnTo>
                    <a:pt x="759" y="296"/>
                  </a:lnTo>
                  <a:lnTo>
                    <a:pt x="759" y="296"/>
                  </a:lnTo>
                  <a:lnTo>
                    <a:pt x="759" y="294"/>
                  </a:lnTo>
                  <a:lnTo>
                    <a:pt x="759" y="294"/>
                  </a:lnTo>
                  <a:lnTo>
                    <a:pt x="759" y="292"/>
                  </a:lnTo>
                  <a:lnTo>
                    <a:pt x="759" y="292"/>
                  </a:lnTo>
                  <a:lnTo>
                    <a:pt x="759" y="292"/>
                  </a:lnTo>
                  <a:lnTo>
                    <a:pt x="759"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88"/>
                  </a:lnTo>
                  <a:lnTo>
                    <a:pt x="757" y="288"/>
                  </a:lnTo>
                  <a:lnTo>
                    <a:pt x="757" y="288"/>
                  </a:lnTo>
                  <a:lnTo>
                    <a:pt x="757" y="288"/>
                  </a:lnTo>
                  <a:lnTo>
                    <a:pt x="757" y="288"/>
                  </a:lnTo>
                  <a:lnTo>
                    <a:pt x="757"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2" y="288"/>
                  </a:lnTo>
                  <a:lnTo>
                    <a:pt x="752" y="288"/>
                  </a:lnTo>
                  <a:lnTo>
                    <a:pt x="752" y="288"/>
                  </a:lnTo>
                  <a:lnTo>
                    <a:pt x="752" y="288"/>
                  </a:lnTo>
                  <a:lnTo>
                    <a:pt x="752" y="288"/>
                  </a:lnTo>
                  <a:lnTo>
                    <a:pt x="750" y="288"/>
                  </a:lnTo>
                  <a:lnTo>
                    <a:pt x="750" y="288"/>
                  </a:lnTo>
                  <a:lnTo>
                    <a:pt x="750" y="288"/>
                  </a:lnTo>
                  <a:lnTo>
                    <a:pt x="750" y="288"/>
                  </a:lnTo>
                  <a:lnTo>
                    <a:pt x="750" y="288"/>
                  </a:lnTo>
                  <a:lnTo>
                    <a:pt x="748" y="290"/>
                  </a:lnTo>
                  <a:lnTo>
                    <a:pt x="748" y="290"/>
                  </a:lnTo>
                  <a:lnTo>
                    <a:pt x="746" y="287"/>
                  </a:lnTo>
                  <a:lnTo>
                    <a:pt x="764" y="276"/>
                  </a:lnTo>
                  <a:lnTo>
                    <a:pt x="766" y="279"/>
                  </a:lnTo>
                  <a:lnTo>
                    <a:pt x="766" y="279"/>
                  </a:lnTo>
                  <a:lnTo>
                    <a:pt x="766" y="279"/>
                  </a:lnTo>
                  <a:lnTo>
                    <a:pt x="766" y="279"/>
                  </a:lnTo>
                  <a:lnTo>
                    <a:pt x="766" y="279"/>
                  </a:lnTo>
                  <a:lnTo>
                    <a:pt x="766" y="279"/>
                  </a:lnTo>
                  <a:lnTo>
                    <a:pt x="764" y="281"/>
                  </a:lnTo>
                  <a:lnTo>
                    <a:pt x="764" y="281"/>
                  </a:lnTo>
                  <a:lnTo>
                    <a:pt x="764" y="281"/>
                  </a:lnTo>
                  <a:lnTo>
                    <a:pt x="764" y="281"/>
                  </a:lnTo>
                  <a:lnTo>
                    <a:pt x="764" y="281"/>
                  </a:lnTo>
                  <a:lnTo>
                    <a:pt x="764" y="281"/>
                  </a:lnTo>
                  <a:lnTo>
                    <a:pt x="764" y="283"/>
                  </a:lnTo>
                  <a:lnTo>
                    <a:pt x="764" y="283"/>
                  </a:lnTo>
                  <a:lnTo>
                    <a:pt x="762" y="283"/>
                  </a:lnTo>
                  <a:lnTo>
                    <a:pt x="762" y="283"/>
                  </a:lnTo>
                  <a:lnTo>
                    <a:pt x="762" y="283"/>
                  </a:lnTo>
                  <a:lnTo>
                    <a:pt x="762" y="283"/>
                  </a:lnTo>
                  <a:lnTo>
                    <a:pt x="762" y="285"/>
                  </a:lnTo>
                  <a:lnTo>
                    <a:pt x="762" y="285"/>
                  </a:lnTo>
                  <a:lnTo>
                    <a:pt x="762" y="285"/>
                  </a:lnTo>
                  <a:lnTo>
                    <a:pt x="762" y="285"/>
                  </a:lnTo>
                  <a:lnTo>
                    <a:pt x="762" y="285"/>
                  </a:lnTo>
                  <a:lnTo>
                    <a:pt x="762" y="285"/>
                  </a:lnTo>
                  <a:lnTo>
                    <a:pt x="762" y="287"/>
                  </a:lnTo>
                  <a:lnTo>
                    <a:pt x="762" y="287"/>
                  </a:lnTo>
                  <a:lnTo>
                    <a:pt x="762" y="287"/>
                  </a:lnTo>
                  <a:lnTo>
                    <a:pt x="762" y="287"/>
                  </a:lnTo>
                  <a:lnTo>
                    <a:pt x="762" y="287"/>
                  </a:lnTo>
                  <a:lnTo>
                    <a:pt x="762" y="287"/>
                  </a:lnTo>
                  <a:lnTo>
                    <a:pt x="762" y="288"/>
                  </a:lnTo>
                  <a:lnTo>
                    <a:pt x="762" y="288"/>
                  </a:lnTo>
                  <a:lnTo>
                    <a:pt x="762" y="288"/>
                  </a:lnTo>
                  <a:lnTo>
                    <a:pt x="762" y="288"/>
                  </a:lnTo>
                  <a:lnTo>
                    <a:pt x="771" y="346"/>
                  </a:lnTo>
                  <a:lnTo>
                    <a:pt x="766" y="350"/>
                  </a:lnTo>
                  <a:lnTo>
                    <a:pt x="723" y="312"/>
                  </a:lnTo>
                  <a:lnTo>
                    <a:pt x="723" y="312"/>
                  </a:lnTo>
                  <a:lnTo>
                    <a:pt x="723" y="312"/>
                  </a:lnTo>
                  <a:lnTo>
                    <a:pt x="723" y="310"/>
                  </a:lnTo>
                  <a:lnTo>
                    <a:pt x="723" y="310"/>
                  </a:lnTo>
                  <a:lnTo>
                    <a:pt x="721" y="310"/>
                  </a:lnTo>
                  <a:lnTo>
                    <a:pt x="721" y="310"/>
                  </a:lnTo>
                  <a:lnTo>
                    <a:pt x="721" y="310"/>
                  </a:lnTo>
                  <a:lnTo>
                    <a:pt x="721" y="310"/>
                  </a:lnTo>
                  <a:lnTo>
                    <a:pt x="721" y="310"/>
                  </a:lnTo>
                  <a:lnTo>
                    <a:pt x="721" y="310"/>
                  </a:lnTo>
                  <a:lnTo>
                    <a:pt x="721" y="310"/>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4" y="308"/>
                  </a:lnTo>
                  <a:lnTo>
                    <a:pt x="714" y="308"/>
                  </a:lnTo>
                  <a:lnTo>
                    <a:pt x="714" y="308"/>
                  </a:lnTo>
                  <a:lnTo>
                    <a:pt x="714" y="308"/>
                  </a:lnTo>
                  <a:lnTo>
                    <a:pt x="714" y="308"/>
                  </a:lnTo>
                  <a:lnTo>
                    <a:pt x="714" y="310"/>
                  </a:lnTo>
                  <a:lnTo>
                    <a:pt x="714" y="310"/>
                  </a:lnTo>
                  <a:lnTo>
                    <a:pt x="714" y="310"/>
                  </a:lnTo>
                  <a:lnTo>
                    <a:pt x="714" y="310"/>
                  </a:lnTo>
                  <a:lnTo>
                    <a:pt x="712" y="310"/>
                  </a:lnTo>
                  <a:close/>
                  <a:moveTo>
                    <a:pt x="546" y="352"/>
                  </a:moveTo>
                  <a:lnTo>
                    <a:pt x="578" y="346"/>
                  </a:lnTo>
                  <a:lnTo>
                    <a:pt x="578" y="350"/>
                  </a:lnTo>
                  <a:lnTo>
                    <a:pt x="578" y="350"/>
                  </a:lnTo>
                  <a:lnTo>
                    <a:pt x="578" y="350"/>
                  </a:lnTo>
                  <a:lnTo>
                    <a:pt x="576" y="350"/>
                  </a:lnTo>
                  <a:lnTo>
                    <a:pt x="576" y="350"/>
                  </a:lnTo>
                  <a:lnTo>
                    <a:pt x="576" y="350"/>
                  </a:lnTo>
                  <a:lnTo>
                    <a:pt x="575" y="350"/>
                  </a:lnTo>
                  <a:lnTo>
                    <a:pt x="575" y="350"/>
                  </a:lnTo>
                  <a:lnTo>
                    <a:pt x="575" y="350"/>
                  </a:lnTo>
                  <a:lnTo>
                    <a:pt x="575" y="350"/>
                  </a:lnTo>
                  <a:lnTo>
                    <a:pt x="575" y="350"/>
                  </a:lnTo>
                  <a:lnTo>
                    <a:pt x="575" y="350"/>
                  </a:lnTo>
                  <a:lnTo>
                    <a:pt x="575" y="350"/>
                  </a:lnTo>
                  <a:lnTo>
                    <a:pt x="573" y="352"/>
                  </a:lnTo>
                  <a:lnTo>
                    <a:pt x="573" y="352"/>
                  </a:lnTo>
                  <a:lnTo>
                    <a:pt x="573" y="352"/>
                  </a:lnTo>
                  <a:lnTo>
                    <a:pt x="573" y="352"/>
                  </a:lnTo>
                  <a:lnTo>
                    <a:pt x="573" y="352"/>
                  </a:lnTo>
                  <a:lnTo>
                    <a:pt x="573" y="352"/>
                  </a:lnTo>
                  <a:lnTo>
                    <a:pt x="573" y="352"/>
                  </a:lnTo>
                  <a:lnTo>
                    <a:pt x="573" y="352"/>
                  </a:lnTo>
                  <a:lnTo>
                    <a:pt x="573" y="352"/>
                  </a:lnTo>
                  <a:lnTo>
                    <a:pt x="571" y="352"/>
                  </a:lnTo>
                  <a:lnTo>
                    <a:pt x="571" y="352"/>
                  </a:lnTo>
                  <a:lnTo>
                    <a:pt x="571" y="352"/>
                  </a:lnTo>
                  <a:lnTo>
                    <a:pt x="571" y="352"/>
                  </a:lnTo>
                  <a:lnTo>
                    <a:pt x="571" y="352"/>
                  </a:lnTo>
                  <a:lnTo>
                    <a:pt x="571" y="352"/>
                  </a:lnTo>
                  <a:lnTo>
                    <a:pt x="571" y="352"/>
                  </a:lnTo>
                  <a:lnTo>
                    <a:pt x="571" y="352"/>
                  </a:lnTo>
                  <a:lnTo>
                    <a:pt x="571" y="352"/>
                  </a:lnTo>
                  <a:lnTo>
                    <a:pt x="571" y="354"/>
                  </a:lnTo>
                  <a:lnTo>
                    <a:pt x="571" y="354"/>
                  </a:lnTo>
                  <a:lnTo>
                    <a:pt x="571" y="354"/>
                  </a:lnTo>
                  <a:lnTo>
                    <a:pt x="571" y="354"/>
                  </a:lnTo>
                  <a:lnTo>
                    <a:pt x="571" y="354"/>
                  </a:lnTo>
                  <a:lnTo>
                    <a:pt x="569" y="354"/>
                  </a:lnTo>
                  <a:lnTo>
                    <a:pt x="569" y="354"/>
                  </a:lnTo>
                  <a:lnTo>
                    <a:pt x="569" y="354"/>
                  </a:lnTo>
                  <a:lnTo>
                    <a:pt x="569" y="354"/>
                  </a:lnTo>
                  <a:lnTo>
                    <a:pt x="569" y="354"/>
                  </a:lnTo>
                  <a:lnTo>
                    <a:pt x="569" y="354"/>
                  </a:lnTo>
                  <a:lnTo>
                    <a:pt x="569" y="354"/>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7"/>
                  </a:lnTo>
                  <a:lnTo>
                    <a:pt x="569" y="357"/>
                  </a:lnTo>
                  <a:lnTo>
                    <a:pt x="569" y="357"/>
                  </a:lnTo>
                  <a:lnTo>
                    <a:pt x="569" y="357"/>
                  </a:lnTo>
                  <a:lnTo>
                    <a:pt x="569" y="357"/>
                  </a:lnTo>
                  <a:lnTo>
                    <a:pt x="569" y="357"/>
                  </a:lnTo>
                  <a:lnTo>
                    <a:pt x="569" y="357"/>
                  </a:lnTo>
                  <a:lnTo>
                    <a:pt x="575" y="395"/>
                  </a:lnTo>
                  <a:lnTo>
                    <a:pt x="575" y="395"/>
                  </a:lnTo>
                  <a:lnTo>
                    <a:pt x="575" y="395"/>
                  </a:lnTo>
                  <a:lnTo>
                    <a:pt x="575" y="397"/>
                  </a:lnTo>
                  <a:lnTo>
                    <a:pt x="575" y="397"/>
                  </a:lnTo>
                  <a:lnTo>
                    <a:pt x="575" y="397"/>
                  </a:lnTo>
                  <a:lnTo>
                    <a:pt x="576" y="397"/>
                  </a:lnTo>
                  <a:lnTo>
                    <a:pt x="576" y="397"/>
                  </a:lnTo>
                  <a:lnTo>
                    <a:pt x="576" y="399"/>
                  </a:lnTo>
                  <a:lnTo>
                    <a:pt x="576" y="399"/>
                  </a:lnTo>
                  <a:lnTo>
                    <a:pt x="576" y="399"/>
                  </a:lnTo>
                  <a:lnTo>
                    <a:pt x="576" y="399"/>
                  </a:lnTo>
                  <a:lnTo>
                    <a:pt x="576" y="399"/>
                  </a:lnTo>
                  <a:lnTo>
                    <a:pt x="576" y="399"/>
                  </a:lnTo>
                  <a:lnTo>
                    <a:pt x="576" y="401"/>
                  </a:lnTo>
                  <a:lnTo>
                    <a:pt x="576" y="401"/>
                  </a:lnTo>
                  <a:lnTo>
                    <a:pt x="576" y="401"/>
                  </a:lnTo>
                  <a:lnTo>
                    <a:pt x="576" y="401"/>
                  </a:lnTo>
                  <a:lnTo>
                    <a:pt x="576" y="401"/>
                  </a:lnTo>
                  <a:lnTo>
                    <a:pt x="578" y="401"/>
                  </a:lnTo>
                  <a:lnTo>
                    <a:pt x="578" y="401"/>
                  </a:lnTo>
                  <a:lnTo>
                    <a:pt x="578" y="403"/>
                  </a:lnTo>
                  <a:lnTo>
                    <a:pt x="578" y="403"/>
                  </a:lnTo>
                  <a:lnTo>
                    <a:pt x="578" y="403"/>
                  </a:lnTo>
                  <a:lnTo>
                    <a:pt x="578" y="403"/>
                  </a:lnTo>
                  <a:lnTo>
                    <a:pt x="578" y="403"/>
                  </a:lnTo>
                  <a:lnTo>
                    <a:pt x="578" y="403"/>
                  </a:lnTo>
                  <a:lnTo>
                    <a:pt x="578" y="403"/>
                  </a:lnTo>
                  <a:lnTo>
                    <a:pt x="578" y="403"/>
                  </a:lnTo>
                  <a:lnTo>
                    <a:pt x="580" y="404"/>
                  </a:lnTo>
                  <a:lnTo>
                    <a:pt x="580" y="404"/>
                  </a:lnTo>
                  <a:lnTo>
                    <a:pt x="580" y="404"/>
                  </a:lnTo>
                  <a:lnTo>
                    <a:pt x="580" y="404"/>
                  </a:lnTo>
                  <a:lnTo>
                    <a:pt x="580" y="404"/>
                  </a:lnTo>
                  <a:lnTo>
                    <a:pt x="580" y="404"/>
                  </a:lnTo>
                  <a:lnTo>
                    <a:pt x="580" y="404"/>
                  </a:lnTo>
                  <a:lnTo>
                    <a:pt x="580" y="404"/>
                  </a:lnTo>
                  <a:lnTo>
                    <a:pt x="582" y="404"/>
                  </a:lnTo>
                  <a:lnTo>
                    <a:pt x="582" y="404"/>
                  </a:lnTo>
                  <a:lnTo>
                    <a:pt x="582" y="404"/>
                  </a:lnTo>
                  <a:lnTo>
                    <a:pt x="582" y="406"/>
                  </a:lnTo>
                  <a:lnTo>
                    <a:pt x="582" y="406"/>
                  </a:lnTo>
                  <a:lnTo>
                    <a:pt x="582" y="406"/>
                  </a:lnTo>
                  <a:lnTo>
                    <a:pt x="582" y="406"/>
                  </a:lnTo>
                  <a:lnTo>
                    <a:pt x="584" y="406"/>
                  </a:lnTo>
                  <a:lnTo>
                    <a:pt x="584" y="406"/>
                  </a:lnTo>
                  <a:lnTo>
                    <a:pt x="584" y="406"/>
                  </a:lnTo>
                  <a:lnTo>
                    <a:pt x="584" y="406"/>
                  </a:lnTo>
                  <a:lnTo>
                    <a:pt x="584" y="406"/>
                  </a:lnTo>
                  <a:lnTo>
                    <a:pt x="584" y="406"/>
                  </a:lnTo>
                  <a:lnTo>
                    <a:pt x="585" y="406"/>
                  </a:lnTo>
                  <a:lnTo>
                    <a:pt x="585" y="406"/>
                  </a:lnTo>
                  <a:lnTo>
                    <a:pt x="585" y="406"/>
                  </a:lnTo>
                  <a:lnTo>
                    <a:pt x="585" y="406"/>
                  </a:lnTo>
                  <a:lnTo>
                    <a:pt x="585" y="406"/>
                  </a:lnTo>
                  <a:lnTo>
                    <a:pt x="587" y="406"/>
                  </a:lnTo>
                  <a:lnTo>
                    <a:pt x="587" y="406"/>
                  </a:lnTo>
                  <a:lnTo>
                    <a:pt x="587" y="406"/>
                  </a:lnTo>
                  <a:lnTo>
                    <a:pt x="587" y="406"/>
                  </a:lnTo>
                  <a:lnTo>
                    <a:pt x="587" y="406"/>
                  </a:lnTo>
                  <a:lnTo>
                    <a:pt x="589" y="406"/>
                  </a:lnTo>
                  <a:lnTo>
                    <a:pt x="589" y="406"/>
                  </a:lnTo>
                  <a:lnTo>
                    <a:pt x="589" y="406"/>
                  </a:lnTo>
                  <a:lnTo>
                    <a:pt x="589" y="406"/>
                  </a:lnTo>
                  <a:lnTo>
                    <a:pt x="589" y="406"/>
                  </a:lnTo>
                  <a:lnTo>
                    <a:pt x="591" y="406"/>
                  </a:lnTo>
                  <a:lnTo>
                    <a:pt x="591" y="406"/>
                  </a:lnTo>
                  <a:lnTo>
                    <a:pt x="591" y="406"/>
                  </a:lnTo>
                  <a:lnTo>
                    <a:pt x="591" y="406"/>
                  </a:lnTo>
                  <a:lnTo>
                    <a:pt x="591" y="406"/>
                  </a:lnTo>
                  <a:lnTo>
                    <a:pt x="593" y="406"/>
                  </a:lnTo>
                  <a:lnTo>
                    <a:pt x="593" y="406"/>
                  </a:lnTo>
                  <a:lnTo>
                    <a:pt x="593" y="406"/>
                  </a:lnTo>
                  <a:lnTo>
                    <a:pt x="593" y="406"/>
                  </a:lnTo>
                  <a:lnTo>
                    <a:pt x="594" y="406"/>
                  </a:lnTo>
                  <a:lnTo>
                    <a:pt x="594" y="406"/>
                  </a:lnTo>
                  <a:lnTo>
                    <a:pt x="594" y="406"/>
                  </a:lnTo>
                  <a:lnTo>
                    <a:pt x="594" y="406"/>
                  </a:lnTo>
                  <a:lnTo>
                    <a:pt x="596" y="406"/>
                  </a:lnTo>
                  <a:lnTo>
                    <a:pt x="596" y="404"/>
                  </a:lnTo>
                  <a:lnTo>
                    <a:pt x="596" y="404"/>
                  </a:lnTo>
                  <a:lnTo>
                    <a:pt x="596" y="404"/>
                  </a:lnTo>
                  <a:lnTo>
                    <a:pt x="596" y="404"/>
                  </a:lnTo>
                  <a:lnTo>
                    <a:pt x="598" y="404"/>
                  </a:lnTo>
                  <a:lnTo>
                    <a:pt x="598" y="404"/>
                  </a:lnTo>
                  <a:lnTo>
                    <a:pt x="598" y="404"/>
                  </a:lnTo>
                  <a:lnTo>
                    <a:pt x="598" y="404"/>
                  </a:lnTo>
                  <a:lnTo>
                    <a:pt x="598" y="404"/>
                  </a:lnTo>
                  <a:lnTo>
                    <a:pt x="598" y="403"/>
                  </a:lnTo>
                  <a:lnTo>
                    <a:pt x="600" y="403"/>
                  </a:lnTo>
                  <a:lnTo>
                    <a:pt x="600" y="403"/>
                  </a:lnTo>
                  <a:lnTo>
                    <a:pt x="600" y="403"/>
                  </a:lnTo>
                  <a:lnTo>
                    <a:pt x="600" y="403"/>
                  </a:lnTo>
                  <a:lnTo>
                    <a:pt x="600" y="403"/>
                  </a:lnTo>
                  <a:lnTo>
                    <a:pt x="600" y="403"/>
                  </a:lnTo>
                  <a:lnTo>
                    <a:pt x="602" y="403"/>
                  </a:lnTo>
                  <a:lnTo>
                    <a:pt x="602" y="401"/>
                  </a:lnTo>
                  <a:lnTo>
                    <a:pt x="602" y="401"/>
                  </a:lnTo>
                  <a:lnTo>
                    <a:pt x="602" y="401"/>
                  </a:lnTo>
                  <a:lnTo>
                    <a:pt x="602" y="401"/>
                  </a:lnTo>
                  <a:lnTo>
                    <a:pt x="602" y="401"/>
                  </a:lnTo>
                  <a:lnTo>
                    <a:pt x="602" y="401"/>
                  </a:lnTo>
                  <a:lnTo>
                    <a:pt x="602" y="399"/>
                  </a:lnTo>
                  <a:lnTo>
                    <a:pt x="602" y="399"/>
                  </a:lnTo>
                  <a:lnTo>
                    <a:pt x="602" y="399"/>
                  </a:lnTo>
                  <a:lnTo>
                    <a:pt x="603" y="399"/>
                  </a:lnTo>
                  <a:lnTo>
                    <a:pt x="603" y="399"/>
                  </a:lnTo>
                  <a:lnTo>
                    <a:pt x="603" y="399"/>
                  </a:lnTo>
                  <a:lnTo>
                    <a:pt x="603" y="397"/>
                  </a:lnTo>
                  <a:lnTo>
                    <a:pt x="603" y="397"/>
                  </a:lnTo>
                  <a:lnTo>
                    <a:pt x="603" y="397"/>
                  </a:lnTo>
                  <a:lnTo>
                    <a:pt x="603" y="397"/>
                  </a:lnTo>
                  <a:lnTo>
                    <a:pt x="603" y="397"/>
                  </a:lnTo>
                  <a:lnTo>
                    <a:pt x="603" y="395"/>
                  </a:lnTo>
                  <a:lnTo>
                    <a:pt x="603" y="395"/>
                  </a:lnTo>
                  <a:lnTo>
                    <a:pt x="603" y="395"/>
                  </a:lnTo>
                  <a:lnTo>
                    <a:pt x="603" y="395"/>
                  </a:lnTo>
                  <a:lnTo>
                    <a:pt x="603" y="394"/>
                  </a:lnTo>
                  <a:lnTo>
                    <a:pt x="603" y="394"/>
                  </a:lnTo>
                  <a:lnTo>
                    <a:pt x="603" y="394"/>
                  </a:lnTo>
                  <a:lnTo>
                    <a:pt x="603" y="394"/>
                  </a:lnTo>
                  <a:lnTo>
                    <a:pt x="603" y="392"/>
                  </a:lnTo>
                  <a:lnTo>
                    <a:pt x="603" y="392"/>
                  </a:lnTo>
                  <a:lnTo>
                    <a:pt x="603" y="392"/>
                  </a:lnTo>
                  <a:lnTo>
                    <a:pt x="603" y="392"/>
                  </a:lnTo>
                  <a:lnTo>
                    <a:pt x="603" y="390"/>
                  </a:lnTo>
                  <a:lnTo>
                    <a:pt x="603" y="390"/>
                  </a:lnTo>
                  <a:lnTo>
                    <a:pt x="603" y="390"/>
                  </a:lnTo>
                  <a:lnTo>
                    <a:pt x="603" y="390"/>
                  </a:lnTo>
                  <a:lnTo>
                    <a:pt x="603" y="388"/>
                  </a:lnTo>
                  <a:lnTo>
                    <a:pt x="603" y="388"/>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0"/>
                  </a:lnTo>
                  <a:lnTo>
                    <a:pt x="598" y="350"/>
                  </a:lnTo>
                  <a:lnTo>
                    <a:pt x="598"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4" y="350"/>
                  </a:lnTo>
                  <a:lnTo>
                    <a:pt x="594" y="350"/>
                  </a:lnTo>
                  <a:lnTo>
                    <a:pt x="594" y="350"/>
                  </a:lnTo>
                  <a:lnTo>
                    <a:pt x="594" y="350"/>
                  </a:lnTo>
                  <a:lnTo>
                    <a:pt x="594" y="350"/>
                  </a:lnTo>
                  <a:lnTo>
                    <a:pt x="594" y="350"/>
                  </a:lnTo>
                  <a:lnTo>
                    <a:pt x="594" y="348"/>
                  </a:lnTo>
                  <a:lnTo>
                    <a:pt x="594" y="348"/>
                  </a:lnTo>
                  <a:lnTo>
                    <a:pt x="593" y="348"/>
                  </a:lnTo>
                  <a:lnTo>
                    <a:pt x="593" y="348"/>
                  </a:lnTo>
                  <a:lnTo>
                    <a:pt x="593" y="348"/>
                  </a:lnTo>
                  <a:lnTo>
                    <a:pt x="593" y="348"/>
                  </a:lnTo>
                  <a:lnTo>
                    <a:pt x="593" y="348"/>
                  </a:lnTo>
                  <a:lnTo>
                    <a:pt x="593" y="348"/>
                  </a:lnTo>
                  <a:lnTo>
                    <a:pt x="593" y="348"/>
                  </a:lnTo>
                  <a:lnTo>
                    <a:pt x="591" y="348"/>
                  </a:lnTo>
                  <a:lnTo>
                    <a:pt x="591" y="348"/>
                  </a:lnTo>
                  <a:lnTo>
                    <a:pt x="591" y="348"/>
                  </a:lnTo>
                  <a:lnTo>
                    <a:pt x="591" y="348"/>
                  </a:lnTo>
                  <a:lnTo>
                    <a:pt x="589" y="348"/>
                  </a:lnTo>
                  <a:lnTo>
                    <a:pt x="589" y="348"/>
                  </a:lnTo>
                  <a:lnTo>
                    <a:pt x="589" y="348"/>
                  </a:lnTo>
                  <a:lnTo>
                    <a:pt x="587" y="348"/>
                  </a:lnTo>
                  <a:lnTo>
                    <a:pt x="587" y="345"/>
                  </a:lnTo>
                  <a:lnTo>
                    <a:pt x="611" y="341"/>
                  </a:lnTo>
                  <a:lnTo>
                    <a:pt x="611" y="345"/>
                  </a:lnTo>
                  <a:lnTo>
                    <a:pt x="611" y="345"/>
                  </a:lnTo>
                  <a:lnTo>
                    <a:pt x="611" y="345"/>
                  </a:lnTo>
                  <a:lnTo>
                    <a:pt x="611" y="345"/>
                  </a:lnTo>
                  <a:lnTo>
                    <a:pt x="609" y="346"/>
                  </a:lnTo>
                  <a:lnTo>
                    <a:pt x="609" y="346"/>
                  </a:lnTo>
                  <a:lnTo>
                    <a:pt x="609" y="346"/>
                  </a:lnTo>
                  <a:lnTo>
                    <a:pt x="609" y="346"/>
                  </a:lnTo>
                  <a:lnTo>
                    <a:pt x="607" y="346"/>
                  </a:lnTo>
                  <a:lnTo>
                    <a:pt x="607" y="346"/>
                  </a:lnTo>
                  <a:lnTo>
                    <a:pt x="607" y="346"/>
                  </a:lnTo>
                  <a:lnTo>
                    <a:pt x="607" y="346"/>
                  </a:lnTo>
                  <a:lnTo>
                    <a:pt x="607" y="346"/>
                  </a:lnTo>
                  <a:lnTo>
                    <a:pt x="607" y="346"/>
                  </a:lnTo>
                  <a:lnTo>
                    <a:pt x="607" y="346"/>
                  </a:lnTo>
                  <a:lnTo>
                    <a:pt x="607" y="346"/>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3" y="348"/>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2"/>
                  </a:lnTo>
                  <a:lnTo>
                    <a:pt x="603" y="352"/>
                  </a:lnTo>
                  <a:lnTo>
                    <a:pt x="603" y="352"/>
                  </a:lnTo>
                  <a:lnTo>
                    <a:pt x="603" y="352"/>
                  </a:lnTo>
                  <a:lnTo>
                    <a:pt x="603" y="352"/>
                  </a:lnTo>
                  <a:lnTo>
                    <a:pt x="603" y="352"/>
                  </a:lnTo>
                  <a:lnTo>
                    <a:pt x="603" y="352"/>
                  </a:lnTo>
                  <a:lnTo>
                    <a:pt x="603" y="352"/>
                  </a:lnTo>
                  <a:lnTo>
                    <a:pt x="603" y="352"/>
                  </a:lnTo>
                  <a:lnTo>
                    <a:pt x="603" y="352"/>
                  </a:lnTo>
                  <a:lnTo>
                    <a:pt x="603" y="354"/>
                  </a:lnTo>
                  <a:lnTo>
                    <a:pt x="603" y="354"/>
                  </a:lnTo>
                  <a:lnTo>
                    <a:pt x="603" y="354"/>
                  </a:lnTo>
                  <a:lnTo>
                    <a:pt x="603" y="354"/>
                  </a:lnTo>
                  <a:lnTo>
                    <a:pt x="603" y="354"/>
                  </a:lnTo>
                  <a:lnTo>
                    <a:pt x="603" y="354"/>
                  </a:lnTo>
                  <a:lnTo>
                    <a:pt x="609" y="386"/>
                  </a:lnTo>
                  <a:lnTo>
                    <a:pt x="609" y="386"/>
                  </a:lnTo>
                  <a:lnTo>
                    <a:pt x="609" y="388"/>
                  </a:lnTo>
                  <a:lnTo>
                    <a:pt x="609" y="388"/>
                  </a:lnTo>
                  <a:lnTo>
                    <a:pt x="609" y="388"/>
                  </a:lnTo>
                  <a:lnTo>
                    <a:pt x="609" y="390"/>
                  </a:lnTo>
                  <a:lnTo>
                    <a:pt x="609" y="390"/>
                  </a:lnTo>
                  <a:lnTo>
                    <a:pt x="609" y="390"/>
                  </a:lnTo>
                  <a:lnTo>
                    <a:pt x="609" y="392"/>
                  </a:lnTo>
                  <a:lnTo>
                    <a:pt x="609" y="392"/>
                  </a:lnTo>
                  <a:lnTo>
                    <a:pt x="609" y="392"/>
                  </a:lnTo>
                  <a:lnTo>
                    <a:pt x="609" y="394"/>
                  </a:lnTo>
                  <a:lnTo>
                    <a:pt x="609" y="394"/>
                  </a:lnTo>
                  <a:lnTo>
                    <a:pt x="609" y="394"/>
                  </a:lnTo>
                  <a:lnTo>
                    <a:pt x="609" y="395"/>
                  </a:lnTo>
                  <a:lnTo>
                    <a:pt x="609" y="395"/>
                  </a:lnTo>
                  <a:lnTo>
                    <a:pt x="609" y="395"/>
                  </a:lnTo>
                  <a:lnTo>
                    <a:pt x="609" y="395"/>
                  </a:lnTo>
                  <a:lnTo>
                    <a:pt x="607" y="397"/>
                  </a:lnTo>
                  <a:lnTo>
                    <a:pt x="607" y="397"/>
                  </a:lnTo>
                  <a:lnTo>
                    <a:pt x="607" y="397"/>
                  </a:lnTo>
                  <a:lnTo>
                    <a:pt x="607" y="397"/>
                  </a:lnTo>
                  <a:lnTo>
                    <a:pt x="607" y="397"/>
                  </a:lnTo>
                  <a:lnTo>
                    <a:pt x="607" y="399"/>
                  </a:lnTo>
                  <a:lnTo>
                    <a:pt x="607" y="399"/>
                  </a:lnTo>
                  <a:lnTo>
                    <a:pt x="607" y="399"/>
                  </a:lnTo>
                  <a:lnTo>
                    <a:pt x="607" y="399"/>
                  </a:lnTo>
                  <a:lnTo>
                    <a:pt x="607" y="399"/>
                  </a:lnTo>
                  <a:lnTo>
                    <a:pt x="607" y="399"/>
                  </a:lnTo>
                  <a:lnTo>
                    <a:pt x="607" y="399"/>
                  </a:lnTo>
                  <a:lnTo>
                    <a:pt x="607" y="399"/>
                  </a:lnTo>
                  <a:lnTo>
                    <a:pt x="607" y="401"/>
                  </a:lnTo>
                  <a:lnTo>
                    <a:pt x="607" y="401"/>
                  </a:lnTo>
                  <a:lnTo>
                    <a:pt x="607" y="401"/>
                  </a:lnTo>
                  <a:lnTo>
                    <a:pt x="607" y="401"/>
                  </a:lnTo>
                  <a:lnTo>
                    <a:pt x="605" y="401"/>
                  </a:lnTo>
                  <a:lnTo>
                    <a:pt x="605" y="401"/>
                  </a:lnTo>
                  <a:lnTo>
                    <a:pt x="605" y="401"/>
                  </a:lnTo>
                  <a:lnTo>
                    <a:pt x="605" y="401"/>
                  </a:lnTo>
                  <a:lnTo>
                    <a:pt x="605" y="403"/>
                  </a:lnTo>
                  <a:lnTo>
                    <a:pt x="605" y="403"/>
                  </a:lnTo>
                  <a:lnTo>
                    <a:pt x="605" y="403"/>
                  </a:lnTo>
                  <a:lnTo>
                    <a:pt x="605" y="403"/>
                  </a:lnTo>
                  <a:lnTo>
                    <a:pt x="605" y="403"/>
                  </a:lnTo>
                  <a:lnTo>
                    <a:pt x="605" y="403"/>
                  </a:lnTo>
                  <a:lnTo>
                    <a:pt x="605" y="403"/>
                  </a:lnTo>
                  <a:lnTo>
                    <a:pt x="605" y="403"/>
                  </a:lnTo>
                  <a:lnTo>
                    <a:pt x="603" y="403"/>
                  </a:lnTo>
                  <a:lnTo>
                    <a:pt x="603" y="403"/>
                  </a:lnTo>
                  <a:lnTo>
                    <a:pt x="603" y="404"/>
                  </a:lnTo>
                  <a:lnTo>
                    <a:pt x="603" y="404"/>
                  </a:lnTo>
                  <a:lnTo>
                    <a:pt x="603" y="404"/>
                  </a:lnTo>
                  <a:lnTo>
                    <a:pt x="603" y="404"/>
                  </a:lnTo>
                  <a:lnTo>
                    <a:pt x="602" y="404"/>
                  </a:lnTo>
                  <a:lnTo>
                    <a:pt x="602" y="406"/>
                  </a:lnTo>
                  <a:lnTo>
                    <a:pt x="602" y="406"/>
                  </a:lnTo>
                  <a:lnTo>
                    <a:pt x="602" y="406"/>
                  </a:lnTo>
                  <a:lnTo>
                    <a:pt x="600" y="406"/>
                  </a:lnTo>
                  <a:lnTo>
                    <a:pt x="600" y="406"/>
                  </a:lnTo>
                  <a:lnTo>
                    <a:pt x="600" y="406"/>
                  </a:lnTo>
                  <a:lnTo>
                    <a:pt x="598" y="408"/>
                  </a:lnTo>
                  <a:lnTo>
                    <a:pt x="598" y="408"/>
                  </a:lnTo>
                  <a:lnTo>
                    <a:pt x="598" y="408"/>
                  </a:lnTo>
                  <a:lnTo>
                    <a:pt x="598" y="408"/>
                  </a:lnTo>
                  <a:lnTo>
                    <a:pt x="596" y="408"/>
                  </a:lnTo>
                  <a:lnTo>
                    <a:pt x="596" y="408"/>
                  </a:lnTo>
                  <a:lnTo>
                    <a:pt x="596" y="408"/>
                  </a:lnTo>
                  <a:lnTo>
                    <a:pt x="594" y="408"/>
                  </a:lnTo>
                  <a:lnTo>
                    <a:pt x="594" y="410"/>
                  </a:lnTo>
                  <a:lnTo>
                    <a:pt x="594" y="410"/>
                  </a:lnTo>
                  <a:lnTo>
                    <a:pt x="593" y="410"/>
                  </a:lnTo>
                  <a:lnTo>
                    <a:pt x="593" y="410"/>
                  </a:lnTo>
                  <a:lnTo>
                    <a:pt x="593" y="410"/>
                  </a:lnTo>
                  <a:lnTo>
                    <a:pt x="591" y="410"/>
                  </a:lnTo>
                  <a:lnTo>
                    <a:pt x="591" y="410"/>
                  </a:lnTo>
                  <a:lnTo>
                    <a:pt x="589" y="410"/>
                  </a:lnTo>
                  <a:lnTo>
                    <a:pt x="589" y="410"/>
                  </a:lnTo>
                  <a:lnTo>
                    <a:pt x="589" y="410"/>
                  </a:lnTo>
                  <a:lnTo>
                    <a:pt x="587" y="410"/>
                  </a:lnTo>
                  <a:lnTo>
                    <a:pt x="587" y="412"/>
                  </a:lnTo>
                  <a:lnTo>
                    <a:pt x="587" y="412"/>
                  </a:lnTo>
                  <a:lnTo>
                    <a:pt x="585" y="412"/>
                  </a:lnTo>
                  <a:lnTo>
                    <a:pt x="585" y="412"/>
                  </a:lnTo>
                  <a:lnTo>
                    <a:pt x="585" y="412"/>
                  </a:lnTo>
                  <a:lnTo>
                    <a:pt x="584" y="412"/>
                  </a:lnTo>
                  <a:lnTo>
                    <a:pt x="584" y="412"/>
                  </a:lnTo>
                  <a:lnTo>
                    <a:pt x="582" y="412"/>
                  </a:lnTo>
                  <a:lnTo>
                    <a:pt x="582" y="412"/>
                  </a:lnTo>
                  <a:lnTo>
                    <a:pt x="582" y="412"/>
                  </a:lnTo>
                  <a:lnTo>
                    <a:pt x="580" y="412"/>
                  </a:lnTo>
                  <a:lnTo>
                    <a:pt x="580" y="412"/>
                  </a:lnTo>
                  <a:lnTo>
                    <a:pt x="580" y="412"/>
                  </a:lnTo>
                  <a:lnTo>
                    <a:pt x="578" y="412"/>
                  </a:lnTo>
                  <a:lnTo>
                    <a:pt x="578" y="412"/>
                  </a:lnTo>
                  <a:lnTo>
                    <a:pt x="578" y="412"/>
                  </a:lnTo>
                  <a:lnTo>
                    <a:pt x="576" y="412"/>
                  </a:lnTo>
                  <a:lnTo>
                    <a:pt x="576" y="412"/>
                  </a:lnTo>
                  <a:lnTo>
                    <a:pt x="576" y="412"/>
                  </a:lnTo>
                  <a:lnTo>
                    <a:pt x="575" y="412"/>
                  </a:lnTo>
                  <a:lnTo>
                    <a:pt x="575" y="412"/>
                  </a:lnTo>
                  <a:lnTo>
                    <a:pt x="575" y="410"/>
                  </a:lnTo>
                  <a:lnTo>
                    <a:pt x="573" y="410"/>
                  </a:lnTo>
                  <a:lnTo>
                    <a:pt x="573" y="410"/>
                  </a:lnTo>
                  <a:lnTo>
                    <a:pt x="573" y="410"/>
                  </a:lnTo>
                  <a:lnTo>
                    <a:pt x="573" y="410"/>
                  </a:lnTo>
                  <a:lnTo>
                    <a:pt x="571" y="410"/>
                  </a:lnTo>
                  <a:lnTo>
                    <a:pt x="571" y="410"/>
                  </a:lnTo>
                  <a:lnTo>
                    <a:pt x="571" y="410"/>
                  </a:lnTo>
                  <a:lnTo>
                    <a:pt x="571" y="410"/>
                  </a:lnTo>
                  <a:lnTo>
                    <a:pt x="569" y="410"/>
                  </a:lnTo>
                  <a:lnTo>
                    <a:pt x="569" y="410"/>
                  </a:lnTo>
                  <a:lnTo>
                    <a:pt x="569" y="410"/>
                  </a:lnTo>
                  <a:lnTo>
                    <a:pt x="569" y="408"/>
                  </a:lnTo>
                  <a:lnTo>
                    <a:pt x="567" y="408"/>
                  </a:lnTo>
                  <a:lnTo>
                    <a:pt x="567" y="408"/>
                  </a:lnTo>
                  <a:lnTo>
                    <a:pt x="567" y="408"/>
                  </a:lnTo>
                  <a:lnTo>
                    <a:pt x="567" y="408"/>
                  </a:lnTo>
                  <a:lnTo>
                    <a:pt x="567" y="408"/>
                  </a:lnTo>
                  <a:lnTo>
                    <a:pt x="566" y="408"/>
                  </a:lnTo>
                  <a:lnTo>
                    <a:pt x="566" y="406"/>
                  </a:lnTo>
                  <a:lnTo>
                    <a:pt x="566" y="406"/>
                  </a:lnTo>
                  <a:lnTo>
                    <a:pt x="566" y="406"/>
                  </a:lnTo>
                  <a:lnTo>
                    <a:pt x="566" y="406"/>
                  </a:lnTo>
                  <a:lnTo>
                    <a:pt x="564" y="406"/>
                  </a:lnTo>
                  <a:lnTo>
                    <a:pt x="564" y="406"/>
                  </a:lnTo>
                  <a:lnTo>
                    <a:pt x="564" y="404"/>
                  </a:lnTo>
                  <a:lnTo>
                    <a:pt x="564" y="404"/>
                  </a:lnTo>
                  <a:lnTo>
                    <a:pt x="564" y="404"/>
                  </a:lnTo>
                  <a:lnTo>
                    <a:pt x="564" y="404"/>
                  </a:lnTo>
                  <a:lnTo>
                    <a:pt x="564" y="404"/>
                  </a:lnTo>
                  <a:lnTo>
                    <a:pt x="562" y="403"/>
                  </a:lnTo>
                  <a:lnTo>
                    <a:pt x="562" y="403"/>
                  </a:lnTo>
                  <a:lnTo>
                    <a:pt x="562" y="403"/>
                  </a:lnTo>
                  <a:lnTo>
                    <a:pt x="562" y="403"/>
                  </a:lnTo>
                  <a:lnTo>
                    <a:pt x="562" y="401"/>
                  </a:lnTo>
                  <a:lnTo>
                    <a:pt x="562" y="401"/>
                  </a:lnTo>
                  <a:lnTo>
                    <a:pt x="562" y="401"/>
                  </a:lnTo>
                  <a:lnTo>
                    <a:pt x="562" y="401"/>
                  </a:lnTo>
                  <a:lnTo>
                    <a:pt x="562" y="399"/>
                  </a:lnTo>
                  <a:lnTo>
                    <a:pt x="562" y="399"/>
                  </a:lnTo>
                  <a:lnTo>
                    <a:pt x="560" y="399"/>
                  </a:lnTo>
                  <a:lnTo>
                    <a:pt x="560" y="399"/>
                  </a:lnTo>
                  <a:lnTo>
                    <a:pt x="560" y="397"/>
                  </a:lnTo>
                  <a:lnTo>
                    <a:pt x="560" y="397"/>
                  </a:lnTo>
                  <a:lnTo>
                    <a:pt x="560" y="397"/>
                  </a:lnTo>
                  <a:lnTo>
                    <a:pt x="555" y="359"/>
                  </a:lnTo>
                  <a:lnTo>
                    <a:pt x="555" y="359"/>
                  </a:lnTo>
                  <a:lnTo>
                    <a:pt x="555" y="359"/>
                  </a:lnTo>
                  <a:lnTo>
                    <a:pt x="555" y="359"/>
                  </a:lnTo>
                  <a:lnTo>
                    <a:pt x="555" y="359"/>
                  </a:lnTo>
                  <a:lnTo>
                    <a:pt x="555" y="359"/>
                  </a:lnTo>
                  <a:lnTo>
                    <a:pt x="555" y="359"/>
                  </a:lnTo>
                  <a:lnTo>
                    <a:pt x="555" y="359"/>
                  </a:lnTo>
                  <a:lnTo>
                    <a:pt x="555" y="359"/>
                  </a:lnTo>
                  <a:lnTo>
                    <a:pt x="555" y="359"/>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1" y="356"/>
                  </a:lnTo>
                  <a:lnTo>
                    <a:pt x="551" y="356"/>
                  </a:lnTo>
                  <a:lnTo>
                    <a:pt x="551" y="356"/>
                  </a:lnTo>
                  <a:lnTo>
                    <a:pt x="551" y="356"/>
                  </a:lnTo>
                  <a:lnTo>
                    <a:pt x="551" y="356"/>
                  </a:lnTo>
                  <a:lnTo>
                    <a:pt x="551" y="356"/>
                  </a:lnTo>
                  <a:lnTo>
                    <a:pt x="551" y="356"/>
                  </a:lnTo>
                  <a:lnTo>
                    <a:pt x="551" y="356"/>
                  </a:lnTo>
                  <a:lnTo>
                    <a:pt x="551" y="354"/>
                  </a:lnTo>
                  <a:lnTo>
                    <a:pt x="549" y="354"/>
                  </a:lnTo>
                  <a:lnTo>
                    <a:pt x="549" y="354"/>
                  </a:lnTo>
                  <a:lnTo>
                    <a:pt x="549" y="354"/>
                  </a:lnTo>
                  <a:lnTo>
                    <a:pt x="549" y="354"/>
                  </a:lnTo>
                  <a:lnTo>
                    <a:pt x="549" y="354"/>
                  </a:lnTo>
                  <a:lnTo>
                    <a:pt x="549" y="354"/>
                  </a:lnTo>
                  <a:lnTo>
                    <a:pt x="549" y="354"/>
                  </a:lnTo>
                  <a:lnTo>
                    <a:pt x="549" y="354"/>
                  </a:lnTo>
                  <a:lnTo>
                    <a:pt x="549" y="354"/>
                  </a:lnTo>
                  <a:lnTo>
                    <a:pt x="547" y="354"/>
                  </a:lnTo>
                  <a:lnTo>
                    <a:pt x="547" y="354"/>
                  </a:lnTo>
                  <a:lnTo>
                    <a:pt x="547" y="356"/>
                  </a:lnTo>
                  <a:lnTo>
                    <a:pt x="546" y="356"/>
                  </a:lnTo>
                  <a:lnTo>
                    <a:pt x="546" y="356"/>
                  </a:lnTo>
                  <a:lnTo>
                    <a:pt x="546" y="356"/>
                  </a:lnTo>
                  <a:lnTo>
                    <a:pt x="546" y="352"/>
                  </a:lnTo>
                  <a:close/>
                  <a:moveTo>
                    <a:pt x="614" y="345"/>
                  </a:moveTo>
                  <a:lnTo>
                    <a:pt x="612" y="341"/>
                  </a:lnTo>
                  <a:lnTo>
                    <a:pt x="634" y="334"/>
                  </a:lnTo>
                  <a:lnTo>
                    <a:pt x="677" y="368"/>
                  </a:lnTo>
                  <a:lnTo>
                    <a:pt x="677" y="368"/>
                  </a:lnTo>
                  <a:lnTo>
                    <a:pt x="668" y="336"/>
                  </a:lnTo>
                  <a:lnTo>
                    <a:pt x="668" y="336"/>
                  </a:lnTo>
                  <a:lnTo>
                    <a:pt x="668" y="336"/>
                  </a:lnTo>
                  <a:lnTo>
                    <a:pt x="668" y="336"/>
                  </a:lnTo>
                  <a:lnTo>
                    <a:pt x="668" y="336"/>
                  </a:lnTo>
                  <a:lnTo>
                    <a:pt x="668" y="336"/>
                  </a:lnTo>
                  <a:lnTo>
                    <a:pt x="668" y="336"/>
                  </a:lnTo>
                  <a:lnTo>
                    <a:pt x="668" y="334"/>
                  </a:lnTo>
                  <a:lnTo>
                    <a:pt x="668" y="334"/>
                  </a:lnTo>
                  <a:lnTo>
                    <a:pt x="668" y="334"/>
                  </a:lnTo>
                  <a:lnTo>
                    <a:pt x="667" y="334"/>
                  </a:lnTo>
                  <a:lnTo>
                    <a:pt x="667" y="334"/>
                  </a:lnTo>
                  <a:lnTo>
                    <a:pt x="667" y="334"/>
                  </a:lnTo>
                  <a:lnTo>
                    <a:pt x="667" y="334"/>
                  </a:lnTo>
                  <a:lnTo>
                    <a:pt x="667" y="334"/>
                  </a:lnTo>
                  <a:lnTo>
                    <a:pt x="667" y="334"/>
                  </a:lnTo>
                  <a:lnTo>
                    <a:pt x="667" y="334"/>
                  </a:lnTo>
                  <a:lnTo>
                    <a:pt x="667" y="334"/>
                  </a:lnTo>
                  <a:lnTo>
                    <a:pt x="667" y="334"/>
                  </a:lnTo>
                  <a:lnTo>
                    <a:pt x="667" y="332"/>
                  </a:lnTo>
                  <a:lnTo>
                    <a:pt x="667" y="332"/>
                  </a:lnTo>
                  <a:lnTo>
                    <a:pt x="667" y="332"/>
                  </a:lnTo>
                  <a:lnTo>
                    <a:pt x="667" y="332"/>
                  </a:lnTo>
                  <a:lnTo>
                    <a:pt x="667" y="332"/>
                  </a:lnTo>
                  <a:lnTo>
                    <a:pt x="667" y="332"/>
                  </a:lnTo>
                  <a:lnTo>
                    <a:pt x="667"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3" y="332"/>
                  </a:lnTo>
                  <a:lnTo>
                    <a:pt x="663" y="332"/>
                  </a:lnTo>
                  <a:lnTo>
                    <a:pt x="663" y="332"/>
                  </a:lnTo>
                  <a:lnTo>
                    <a:pt x="663" y="332"/>
                  </a:lnTo>
                  <a:lnTo>
                    <a:pt x="663" y="332"/>
                  </a:lnTo>
                  <a:lnTo>
                    <a:pt x="663" y="332"/>
                  </a:lnTo>
                  <a:lnTo>
                    <a:pt x="663" y="332"/>
                  </a:lnTo>
                  <a:lnTo>
                    <a:pt x="663" y="332"/>
                  </a:lnTo>
                  <a:lnTo>
                    <a:pt x="661" y="330"/>
                  </a:lnTo>
                  <a:lnTo>
                    <a:pt x="661" y="330"/>
                  </a:lnTo>
                  <a:lnTo>
                    <a:pt x="661" y="330"/>
                  </a:lnTo>
                  <a:lnTo>
                    <a:pt x="661" y="330"/>
                  </a:lnTo>
                  <a:lnTo>
                    <a:pt x="661" y="330"/>
                  </a:lnTo>
                  <a:lnTo>
                    <a:pt x="661" y="330"/>
                  </a:lnTo>
                  <a:lnTo>
                    <a:pt x="661" y="330"/>
                  </a:lnTo>
                  <a:lnTo>
                    <a:pt x="659" y="330"/>
                  </a:lnTo>
                  <a:lnTo>
                    <a:pt x="659" y="332"/>
                  </a:lnTo>
                  <a:lnTo>
                    <a:pt x="659" y="332"/>
                  </a:lnTo>
                  <a:lnTo>
                    <a:pt x="658" y="332"/>
                  </a:lnTo>
                  <a:lnTo>
                    <a:pt x="658" y="332"/>
                  </a:lnTo>
                  <a:lnTo>
                    <a:pt x="658" y="332"/>
                  </a:lnTo>
                  <a:lnTo>
                    <a:pt x="656" y="332"/>
                  </a:lnTo>
                  <a:lnTo>
                    <a:pt x="656" y="328"/>
                  </a:lnTo>
                  <a:lnTo>
                    <a:pt x="677" y="321"/>
                  </a:lnTo>
                  <a:lnTo>
                    <a:pt x="679" y="325"/>
                  </a:lnTo>
                  <a:lnTo>
                    <a:pt x="679" y="325"/>
                  </a:lnTo>
                  <a:lnTo>
                    <a:pt x="677" y="325"/>
                  </a:lnTo>
                  <a:lnTo>
                    <a:pt x="677" y="325"/>
                  </a:lnTo>
                  <a:lnTo>
                    <a:pt x="677" y="325"/>
                  </a:lnTo>
                  <a:lnTo>
                    <a:pt x="677" y="327"/>
                  </a:lnTo>
                  <a:lnTo>
                    <a:pt x="676" y="327"/>
                  </a:lnTo>
                  <a:lnTo>
                    <a:pt x="676" y="327"/>
                  </a:lnTo>
                  <a:lnTo>
                    <a:pt x="676" y="327"/>
                  </a:lnTo>
                  <a:lnTo>
                    <a:pt x="676" y="327"/>
                  </a:lnTo>
                  <a:lnTo>
                    <a:pt x="676" y="327"/>
                  </a:lnTo>
                  <a:lnTo>
                    <a:pt x="676" y="327"/>
                  </a:lnTo>
                  <a:lnTo>
                    <a:pt x="676" y="327"/>
                  </a:lnTo>
                  <a:lnTo>
                    <a:pt x="676" y="327"/>
                  </a:lnTo>
                  <a:lnTo>
                    <a:pt x="674" y="327"/>
                  </a:lnTo>
                  <a:lnTo>
                    <a:pt x="674" y="327"/>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4"/>
                  </a:lnTo>
                  <a:lnTo>
                    <a:pt x="672" y="334"/>
                  </a:lnTo>
                  <a:lnTo>
                    <a:pt x="672" y="334"/>
                  </a:lnTo>
                  <a:lnTo>
                    <a:pt x="672" y="334"/>
                  </a:lnTo>
                  <a:lnTo>
                    <a:pt x="672" y="334"/>
                  </a:lnTo>
                  <a:lnTo>
                    <a:pt x="672" y="334"/>
                  </a:lnTo>
                  <a:lnTo>
                    <a:pt x="672" y="334"/>
                  </a:lnTo>
                  <a:lnTo>
                    <a:pt x="672" y="334"/>
                  </a:lnTo>
                  <a:lnTo>
                    <a:pt x="688" y="386"/>
                  </a:lnTo>
                  <a:lnTo>
                    <a:pt x="679" y="388"/>
                  </a:lnTo>
                  <a:lnTo>
                    <a:pt x="631" y="350"/>
                  </a:lnTo>
                  <a:lnTo>
                    <a:pt x="631" y="350"/>
                  </a:lnTo>
                  <a:lnTo>
                    <a:pt x="641" y="390"/>
                  </a:lnTo>
                  <a:lnTo>
                    <a:pt x="641" y="390"/>
                  </a:lnTo>
                  <a:lnTo>
                    <a:pt x="641" y="390"/>
                  </a:lnTo>
                  <a:lnTo>
                    <a:pt x="641" y="390"/>
                  </a:lnTo>
                  <a:lnTo>
                    <a:pt x="641" y="390"/>
                  </a:lnTo>
                  <a:lnTo>
                    <a:pt x="641" y="390"/>
                  </a:lnTo>
                  <a:lnTo>
                    <a:pt x="643" y="390"/>
                  </a:lnTo>
                  <a:lnTo>
                    <a:pt x="643" y="390"/>
                  </a:lnTo>
                  <a:lnTo>
                    <a:pt x="643" y="390"/>
                  </a:lnTo>
                  <a:lnTo>
                    <a:pt x="643" y="390"/>
                  </a:lnTo>
                  <a:lnTo>
                    <a:pt x="643" y="390"/>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5" y="394"/>
                  </a:lnTo>
                  <a:lnTo>
                    <a:pt x="645" y="394"/>
                  </a:lnTo>
                  <a:lnTo>
                    <a:pt x="645" y="394"/>
                  </a:lnTo>
                  <a:lnTo>
                    <a:pt x="645" y="394"/>
                  </a:lnTo>
                  <a:lnTo>
                    <a:pt x="645" y="394"/>
                  </a:lnTo>
                  <a:lnTo>
                    <a:pt x="645" y="394"/>
                  </a:lnTo>
                  <a:lnTo>
                    <a:pt x="645" y="394"/>
                  </a:lnTo>
                  <a:lnTo>
                    <a:pt x="645" y="394"/>
                  </a:lnTo>
                  <a:lnTo>
                    <a:pt x="645" y="394"/>
                  </a:lnTo>
                  <a:lnTo>
                    <a:pt x="645" y="394"/>
                  </a:lnTo>
                  <a:lnTo>
                    <a:pt x="647" y="394"/>
                  </a:lnTo>
                  <a:lnTo>
                    <a:pt x="647" y="394"/>
                  </a:lnTo>
                  <a:lnTo>
                    <a:pt x="647" y="394"/>
                  </a:lnTo>
                  <a:lnTo>
                    <a:pt x="647" y="394"/>
                  </a:lnTo>
                  <a:lnTo>
                    <a:pt x="647" y="394"/>
                  </a:lnTo>
                  <a:lnTo>
                    <a:pt x="647" y="394"/>
                  </a:lnTo>
                  <a:lnTo>
                    <a:pt x="647" y="394"/>
                  </a:lnTo>
                  <a:lnTo>
                    <a:pt x="647" y="394"/>
                  </a:lnTo>
                  <a:lnTo>
                    <a:pt x="649" y="394"/>
                  </a:lnTo>
                  <a:lnTo>
                    <a:pt x="649" y="394"/>
                  </a:lnTo>
                  <a:lnTo>
                    <a:pt x="649" y="394"/>
                  </a:lnTo>
                  <a:lnTo>
                    <a:pt x="649" y="394"/>
                  </a:lnTo>
                  <a:lnTo>
                    <a:pt x="649" y="394"/>
                  </a:lnTo>
                  <a:lnTo>
                    <a:pt x="649" y="394"/>
                  </a:lnTo>
                  <a:lnTo>
                    <a:pt x="649" y="394"/>
                  </a:lnTo>
                  <a:lnTo>
                    <a:pt x="650" y="394"/>
                  </a:lnTo>
                  <a:lnTo>
                    <a:pt x="650" y="394"/>
                  </a:lnTo>
                  <a:lnTo>
                    <a:pt x="650" y="394"/>
                  </a:lnTo>
                  <a:lnTo>
                    <a:pt x="650" y="394"/>
                  </a:lnTo>
                  <a:lnTo>
                    <a:pt x="650" y="394"/>
                  </a:lnTo>
                  <a:lnTo>
                    <a:pt x="650" y="394"/>
                  </a:lnTo>
                  <a:lnTo>
                    <a:pt x="652" y="394"/>
                  </a:lnTo>
                  <a:lnTo>
                    <a:pt x="652" y="392"/>
                  </a:lnTo>
                  <a:lnTo>
                    <a:pt x="652" y="392"/>
                  </a:lnTo>
                  <a:lnTo>
                    <a:pt x="654" y="392"/>
                  </a:lnTo>
                  <a:lnTo>
                    <a:pt x="654" y="392"/>
                  </a:lnTo>
                  <a:lnTo>
                    <a:pt x="656" y="395"/>
                  </a:lnTo>
                  <a:lnTo>
                    <a:pt x="631" y="403"/>
                  </a:lnTo>
                  <a:lnTo>
                    <a:pt x="631" y="399"/>
                  </a:lnTo>
                  <a:lnTo>
                    <a:pt x="631" y="399"/>
                  </a:lnTo>
                  <a:lnTo>
                    <a:pt x="631" y="399"/>
                  </a:lnTo>
                  <a:lnTo>
                    <a:pt x="631" y="399"/>
                  </a:lnTo>
                  <a:lnTo>
                    <a:pt x="632" y="399"/>
                  </a:lnTo>
                  <a:lnTo>
                    <a:pt x="632" y="399"/>
                  </a:lnTo>
                  <a:lnTo>
                    <a:pt x="632" y="399"/>
                  </a:lnTo>
                  <a:lnTo>
                    <a:pt x="632" y="399"/>
                  </a:lnTo>
                  <a:lnTo>
                    <a:pt x="634" y="399"/>
                  </a:lnTo>
                  <a:lnTo>
                    <a:pt x="634" y="397"/>
                  </a:lnTo>
                  <a:lnTo>
                    <a:pt x="634" y="397"/>
                  </a:lnTo>
                  <a:lnTo>
                    <a:pt x="634" y="397"/>
                  </a:lnTo>
                  <a:lnTo>
                    <a:pt x="634" y="397"/>
                  </a:lnTo>
                  <a:lnTo>
                    <a:pt x="634" y="397"/>
                  </a:lnTo>
                  <a:lnTo>
                    <a:pt x="634" y="397"/>
                  </a:lnTo>
                  <a:lnTo>
                    <a:pt x="634" y="397"/>
                  </a:lnTo>
                  <a:lnTo>
                    <a:pt x="634" y="397"/>
                  </a:lnTo>
                  <a:lnTo>
                    <a:pt x="636" y="397"/>
                  </a:lnTo>
                  <a:lnTo>
                    <a:pt x="636" y="397"/>
                  </a:lnTo>
                  <a:lnTo>
                    <a:pt x="636" y="397"/>
                  </a:lnTo>
                  <a:lnTo>
                    <a:pt x="636" y="397"/>
                  </a:lnTo>
                  <a:lnTo>
                    <a:pt x="636" y="397"/>
                  </a:lnTo>
                  <a:lnTo>
                    <a:pt x="636" y="397"/>
                  </a:lnTo>
                  <a:lnTo>
                    <a:pt x="636" y="397"/>
                  </a:lnTo>
                  <a:lnTo>
                    <a:pt x="636" y="397"/>
                  </a:lnTo>
                  <a:lnTo>
                    <a:pt x="636" y="395"/>
                  </a:lnTo>
                  <a:lnTo>
                    <a:pt x="636" y="395"/>
                  </a:lnTo>
                  <a:lnTo>
                    <a:pt x="636" y="395"/>
                  </a:lnTo>
                  <a:lnTo>
                    <a:pt x="636" y="395"/>
                  </a:lnTo>
                  <a:lnTo>
                    <a:pt x="636" y="395"/>
                  </a:lnTo>
                  <a:lnTo>
                    <a:pt x="638" y="395"/>
                  </a:lnTo>
                  <a:lnTo>
                    <a:pt x="638" y="395"/>
                  </a:lnTo>
                  <a:lnTo>
                    <a:pt x="638" y="395"/>
                  </a:lnTo>
                  <a:lnTo>
                    <a:pt x="638" y="395"/>
                  </a:lnTo>
                  <a:lnTo>
                    <a:pt x="638" y="395"/>
                  </a:lnTo>
                  <a:lnTo>
                    <a:pt x="638" y="395"/>
                  </a:lnTo>
                  <a:lnTo>
                    <a:pt x="638" y="395"/>
                  </a:lnTo>
                  <a:lnTo>
                    <a:pt x="638" y="395"/>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2"/>
                  </a:lnTo>
                  <a:lnTo>
                    <a:pt x="638" y="392"/>
                  </a:lnTo>
                  <a:lnTo>
                    <a:pt x="638" y="392"/>
                  </a:lnTo>
                  <a:lnTo>
                    <a:pt x="638" y="392"/>
                  </a:lnTo>
                  <a:lnTo>
                    <a:pt x="638" y="392"/>
                  </a:lnTo>
                  <a:lnTo>
                    <a:pt x="638" y="392"/>
                  </a:lnTo>
                  <a:lnTo>
                    <a:pt x="638" y="392"/>
                  </a:lnTo>
                  <a:lnTo>
                    <a:pt x="638" y="392"/>
                  </a:lnTo>
                  <a:lnTo>
                    <a:pt x="638" y="392"/>
                  </a:lnTo>
                  <a:lnTo>
                    <a:pt x="638" y="392"/>
                  </a:lnTo>
                  <a:lnTo>
                    <a:pt x="638" y="390"/>
                  </a:lnTo>
                  <a:lnTo>
                    <a:pt x="638" y="390"/>
                  </a:lnTo>
                  <a:lnTo>
                    <a:pt x="625" y="348"/>
                  </a:lnTo>
                  <a:lnTo>
                    <a:pt x="625" y="348"/>
                  </a:lnTo>
                  <a:lnTo>
                    <a:pt x="625" y="348"/>
                  </a:lnTo>
                  <a:lnTo>
                    <a:pt x="625" y="346"/>
                  </a:lnTo>
                  <a:lnTo>
                    <a:pt x="625" y="346"/>
                  </a:lnTo>
                  <a:lnTo>
                    <a:pt x="623" y="346"/>
                  </a:lnTo>
                  <a:lnTo>
                    <a:pt x="623" y="346"/>
                  </a:lnTo>
                  <a:lnTo>
                    <a:pt x="623" y="346"/>
                  </a:lnTo>
                  <a:lnTo>
                    <a:pt x="623" y="346"/>
                  </a:lnTo>
                  <a:lnTo>
                    <a:pt x="623" y="346"/>
                  </a:lnTo>
                  <a:lnTo>
                    <a:pt x="623" y="346"/>
                  </a:lnTo>
                  <a:lnTo>
                    <a:pt x="623" y="346"/>
                  </a:lnTo>
                  <a:lnTo>
                    <a:pt x="623" y="346"/>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2" y="345"/>
                  </a:lnTo>
                  <a:lnTo>
                    <a:pt x="622" y="345"/>
                  </a:lnTo>
                  <a:lnTo>
                    <a:pt x="622" y="345"/>
                  </a:lnTo>
                  <a:lnTo>
                    <a:pt x="622" y="345"/>
                  </a:lnTo>
                  <a:lnTo>
                    <a:pt x="622" y="345"/>
                  </a:lnTo>
                  <a:lnTo>
                    <a:pt x="622" y="343"/>
                  </a:lnTo>
                  <a:lnTo>
                    <a:pt x="622" y="343"/>
                  </a:lnTo>
                  <a:lnTo>
                    <a:pt x="622" y="343"/>
                  </a:lnTo>
                  <a:lnTo>
                    <a:pt x="622" y="343"/>
                  </a:lnTo>
                  <a:lnTo>
                    <a:pt x="622" y="343"/>
                  </a:lnTo>
                  <a:lnTo>
                    <a:pt x="622" y="343"/>
                  </a:lnTo>
                  <a:lnTo>
                    <a:pt x="620" y="343"/>
                  </a:lnTo>
                  <a:lnTo>
                    <a:pt x="620" y="343"/>
                  </a:lnTo>
                  <a:lnTo>
                    <a:pt x="620" y="343"/>
                  </a:lnTo>
                  <a:lnTo>
                    <a:pt x="620" y="343"/>
                  </a:lnTo>
                  <a:lnTo>
                    <a:pt x="620" y="343"/>
                  </a:lnTo>
                  <a:lnTo>
                    <a:pt x="620" y="343"/>
                  </a:lnTo>
                  <a:lnTo>
                    <a:pt x="620" y="343"/>
                  </a:lnTo>
                  <a:lnTo>
                    <a:pt x="620" y="343"/>
                  </a:lnTo>
                  <a:lnTo>
                    <a:pt x="620" y="343"/>
                  </a:lnTo>
                  <a:lnTo>
                    <a:pt x="618" y="343"/>
                  </a:lnTo>
                  <a:lnTo>
                    <a:pt x="618" y="343"/>
                  </a:lnTo>
                  <a:lnTo>
                    <a:pt x="618" y="343"/>
                  </a:lnTo>
                  <a:lnTo>
                    <a:pt x="618" y="343"/>
                  </a:lnTo>
                  <a:lnTo>
                    <a:pt x="618" y="343"/>
                  </a:lnTo>
                  <a:lnTo>
                    <a:pt x="618" y="343"/>
                  </a:lnTo>
                  <a:lnTo>
                    <a:pt x="618" y="343"/>
                  </a:lnTo>
                  <a:lnTo>
                    <a:pt x="618" y="343"/>
                  </a:lnTo>
                  <a:lnTo>
                    <a:pt x="616" y="343"/>
                  </a:lnTo>
                  <a:lnTo>
                    <a:pt x="616" y="343"/>
                  </a:lnTo>
                  <a:lnTo>
                    <a:pt x="616" y="343"/>
                  </a:lnTo>
                  <a:lnTo>
                    <a:pt x="616" y="343"/>
                  </a:lnTo>
                  <a:lnTo>
                    <a:pt x="616" y="345"/>
                  </a:lnTo>
                  <a:lnTo>
                    <a:pt x="614" y="345"/>
                  </a:lnTo>
                  <a:lnTo>
                    <a:pt x="614" y="345"/>
                  </a:lnTo>
                  <a:lnTo>
                    <a:pt x="614" y="345"/>
                  </a:lnTo>
                  <a:close/>
                  <a:moveTo>
                    <a:pt x="735" y="366"/>
                  </a:moveTo>
                  <a:lnTo>
                    <a:pt x="705" y="381"/>
                  </a:lnTo>
                  <a:lnTo>
                    <a:pt x="703" y="377"/>
                  </a:lnTo>
                  <a:lnTo>
                    <a:pt x="703" y="377"/>
                  </a:lnTo>
                  <a:lnTo>
                    <a:pt x="703" y="377"/>
                  </a:lnTo>
                  <a:lnTo>
                    <a:pt x="703" y="377"/>
                  </a:lnTo>
                  <a:lnTo>
                    <a:pt x="705" y="377"/>
                  </a:lnTo>
                  <a:lnTo>
                    <a:pt x="705" y="377"/>
                  </a:lnTo>
                  <a:lnTo>
                    <a:pt x="705" y="375"/>
                  </a:lnTo>
                  <a:lnTo>
                    <a:pt x="705" y="375"/>
                  </a:lnTo>
                  <a:lnTo>
                    <a:pt x="706" y="375"/>
                  </a:lnTo>
                  <a:lnTo>
                    <a:pt x="706" y="375"/>
                  </a:lnTo>
                  <a:lnTo>
                    <a:pt x="706" y="375"/>
                  </a:lnTo>
                  <a:lnTo>
                    <a:pt x="706" y="375"/>
                  </a:lnTo>
                  <a:lnTo>
                    <a:pt x="706" y="375"/>
                  </a:lnTo>
                  <a:lnTo>
                    <a:pt x="706" y="375"/>
                  </a:lnTo>
                  <a:lnTo>
                    <a:pt x="706" y="375"/>
                  </a:lnTo>
                  <a:lnTo>
                    <a:pt x="706" y="375"/>
                  </a:lnTo>
                  <a:lnTo>
                    <a:pt x="706" y="375"/>
                  </a:lnTo>
                  <a:lnTo>
                    <a:pt x="706" y="375"/>
                  </a:lnTo>
                  <a:lnTo>
                    <a:pt x="708" y="375"/>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2"/>
                  </a:lnTo>
                  <a:lnTo>
                    <a:pt x="708" y="372"/>
                  </a:lnTo>
                  <a:lnTo>
                    <a:pt x="708" y="372"/>
                  </a:lnTo>
                  <a:lnTo>
                    <a:pt x="708" y="372"/>
                  </a:lnTo>
                  <a:lnTo>
                    <a:pt x="708" y="372"/>
                  </a:lnTo>
                  <a:lnTo>
                    <a:pt x="710" y="372"/>
                  </a:lnTo>
                  <a:lnTo>
                    <a:pt x="710" y="372"/>
                  </a:lnTo>
                  <a:lnTo>
                    <a:pt x="710" y="372"/>
                  </a:lnTo>
                  <a:lnTo>
                    <a:pt x="710" y="372"/>
                  </a:lnTo>
                  <a:lnTo>
                    <a:pt x="710" y="372"/>
                  </a:lnTo>
                  <a:lnTo>
                    <a:pt x="710" y="372"/>
                  </a:lnTo>
                  <a:lnTo>
                    <a:pt x="710" y="372"/>
                  </a:lnTo>
                  <a:lnTo>
                    <a:pt x="710" y="370"/>
                  </a:lnTo>
                  <a:lnTo>
                    <a:pt x="710" y="370"/>
                  </a:lnTo>
                  <a:lnTo>
                    <a:pt x="710" y="370"/>
                  </a:lnTo>
                  <a:lnTo>
                    <a:pt x="710" y="370"/>
                  </a:lnTo>
                  <a:lnTo>
                    <a:pt x="710" y="370"/>
                  </a:lnTo>
                  <a:lnTo>
                    <a:pt x="710" y="370"/>
                  </a:lnTo>
                  <a:lnTo>
                    <a:pt x="710" y="370"/>
                  </a:lnTo>
                  <a:lnTo>
                    <a:pt x="710" y="370"/>
                  </a:lnTo>
                  <a:lnTo>
                    <a:pt x="710" y="370"/>
                  </a:lnTo>
                  <a:lnTo>
                    <a:pt x="708" y="370"/>
                  </a:lnTo>
                  <a:lnTo>
                    <a:pt x="708" y="370"/>
                  </a:lnTo>
                  <a:lnTo>
                    <a:pt x="708" y="368"/>
                  </a:lnTo>
                  <a:lnTo>
                    <a:pt x="708" y="368"/>
                  </a:lnTo>
                  <a:lnTo>
                    <a:pt x="708" y="368"/>
                  </a:lnTo>
                  <a:lnTo>
                    <a:pt x="708" y="368"/>
                  </a:lnTo>
                  <a:lnTo>
                    <a:pt x="708" y="368"/>
                  </a:lnTo>
                  <a:lnTo>
                    <a:pt x="708" y="368"/>
                  </a:lnTo>
                  <a:lnTo>
                    <a:pt x="708" y="368"/>
                  </a:lnTo>
                  <a:lnTo>
                    <a:pt x="690" y="327"/>
                  </a:lnTo>
                  <a:lnTo>
                    <a:pt x="690" y="327"/>
                  </a:lnTo>
                  <a:lnTo>
                    <a:pt x="690" y="327"/>
                  </a:lnTo>
                  <a:lnTo>
                    <a:pt x="690" y="327"/>
                  </a:lnTo>
                  <a:lnTo>
                    <a:pt x="690" y="327"/>
                  </a:lnTo>
                  <a:lnTo>
                    <a:pt x="690" y="327"/>
                  </a:lnTo>
                  <a:lnTo>
                    <a:pt x="690" y="327"/>
                  </a:lnTo>
                  <a:lnTo>
                    <a:pt x="690" y="325"/>
                  </a:lnTo>
                  <a:lnTo>
                    <a:pt x="690" y="325"/>
                  </a:lnTo>
                  <a:lnTo>
                    <a:pt x="690" y="325"/>
                  </a:lnTo>
                  <a:lnTo>
                    <a:pt x="690" y="325"/>
                  </a:lnTo>
                  <a:lnTo>
                    <a:pt x="690" y="325"/>
                  </a:lnTo>
                  <a:lnTo>
                    <a:pt x="690" y="325"/>
                  </a:lnTo>
                  <a:lnTo>
                    <a:pt x="690" y="325"/>
                  </a:lnTo>
                  <a:lnTo>
                    <a:pt x="690" y="325"/>
                  </a:lnTo>
                  <a:lnTo>
                    <a:pt x="690" y="325"/>
                  </a:lnTo>
                  <a:lnTo>
                    <a:pt x="690" y="325"/>
                  </a:lnTo>
                  <a:lnTo>
                    <a:pt x="690" y="325"/>
                  </a:lnTo>
                  <a:lnTo>
                    <a:pt x="688" y="325"/>
                  </a:lnTo>
                  <a:lnTo>
                    <a:pt x="688" y="325"/>
                  </a:lnTo>
                  <a:lnTo>
                    <a:pt x="688" y="325"/>
                  </a:lnTo>
                  <a:lnTo>
                    <a:pt x="688" y="323"/>
                  </a:lnTo>
                  <a:lnTo>
                    <a:pt x="688" y="323"/>
                  </a:lnTo>
                  <a:lnTo>
                    <a:pt x="688" y="323"/>
                  </a:lnTo>
                  <a:lnTo>
                    <a:pt x="688" y="323"/>
                  </a:lnTo>
                  <a:lnTo>
                    <a:pt x="688" y="323"/>
                  </a:lnTo>
                  <a:lnTo>
                    <a:pt x="688" y="323"/>
                  </a:lnTo>
                  <a:lnTo>
                    <a:pt x="688" y="323"/>
                  </a:lnTo>
                  <a:lnTo>
                    <a:pt x="688" y="323"/>
                  </a:lnTo>
                  <a:lnTo>
                    <a:pt x="688" y="323"/>
                  </a:lnTo>
                  <a:lnTo>
                    <a:pt x="688" y="323"/>
                  </a:lnTo>
                  <a:lnTo>
                    <a:pt x="687" y="323"/>
                  </a:lnTo>
                  <a:lnTo>
                    <a:pt x="687" y="323"/>
                  </a:lnTo>
                  <a:lnTo>
                    <a:pt x="687" y="323"/>
                  </a:lnTo>
                  <a:lnTo>
                    <a:pt x="687" y="323"/>
                  </a:lnTo>
                  <a:lnTo>
                    <a:pt x="687" y="323"/>
                  </a:lnTo>
                  <a:lnTo>
                    <a:pt x="687" y="323"/>
                  </a:lnTo>
                  <a:lnTo>
                    <a:pt x="687" y="323"/>
                  </a:lnTo>
                  <a:lnTo>
                    <a:pt x="687" y="323"/>
                  </a:lnTo>
                  <a:lnTo>
                    <a:pt x="687" y="323"/>
                  </a:lnTo>
                  <a:lnTo>
                    <a:pt x="687" y="323"/>
                  </a:lnTo>
                  <a:lnTo>
                    <a:pt x="685" y="323"/>
                  </a:lnTo>
                  <a:lnTo>
                    <a:pt x="685" y="323"/>
                  </a:lnTo>
                  <a:lnTo>
                    <a:pt x="685" y="323"/>
                  </a:lnTo>
                  <a:lnTo>
                    <a:pt x="685" y="323"/>
                  </a:lnTo>
                  <a:lnTo>
                    <a:pt x="685" y="323"/>
                  </a:lnTo>
                  <a:lnTo>
                    <a:pt x="685" y="323"/>
                  </a:lnTo>
                  <a:lnTo>
                    <a:pt x="685" y="323"/>
                  </a:lnTo>
                  <a:lnTo>
                    <a:pt x="685" y="323"/>
                  </a:lnTo>
                  <a:lnTo>
                    <a:pt x="683" y="323"/>
                  </a:lnTo>
                  <a:lnTo>
                    <a:pt x="683" y="323"/>
                  </a:lnTo>
                  <a:lnTo>
                    <a:pt x="683" y="323"/>
                  </a:lnTo>
                  <a:lnTo>
                    <a:pt x="683" y="323"/>
                  </a:lnTo>
                  <a:lnTo>
                    <a:pt x="683" y="323"/>
                  </a:lnTo>
                  <a:lnTo>
                    <a:pt x="683" y="323"/>
                  </a:lnTo>
                  <a:lnTo>
                    <a:pt x="683" y="323"/>
                  </a:lnTo>
                  <a:lnTo>
                    <a:pt x="681" y="323"/>
                  </a:lnTo>
                  <a:lnTo>
                    <a:pt x="681" y="325"/>
                  </a:lnTo>
                  <a:lnTo>
                    <a:pt x="681" y="325"/>
                  </a:lnTo>
                  <a:lnTo>
                    <a:pt x="681" y="325"/>
                  </a:lnTo>
                  <a:lnTo>
                    <a:pt x="679" y="325"/>
                  </a:lnTo>
                  <a:lnTo>
                    <a:pt x="677" y="321"/>
                  </a:lnTo>
                  <a:lnTo>
                    <a:pt x="710" y="308"/>
                  </a:lnTo>
                  <a:lnTo>
                    <a:pt x="712" y="310"/>
                  </a:lnTo>
                  <a:lnTo>
                    <a:pt x="712" y="310"/>
                  </a:lnTo>
                  <a:lnTo>
                    <a:pt x="710" y="312"/>
                  </a:lnTo>
                  <a:lnTo>
                    <a:pt x="710" y="312"/>
                  </a:lnTo>
                  <a:lnTo>
                    <a:pt x="710" y="312"/>
                  </a:lnTo>
                  <a:lnTo>
                    <a:pt x="708" y="312"/>
                  </a:lnTo>
                  <a:lnTo>
                    <a:pt x="708" y="312"/>
                  </a:lnTo>
                  <a:lnTo>
                    <a:pt x="708" y="312"/>
                  </a:lnTo>
                  <a:lnTo>
                    <a:pt x="708" y="312"/>
                  </a:lnTo>
                  <a:lnTo>
                    <a:pt x="708" y="312"/>
                  </a:lnTo>
                  <a:lnTo>
                    <a:pt x="708" y="312"/>
                  </a:lnTo>
                  <a:lnTo>
                    <a:pt x="708" y="312"/>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5" y="314"/>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9"/>
                  </a:lnTo>
                  <a:lnTo>
                    <a:pt x="705" y="319"/>
                  </a:lnTo>
                  <a:lnTo>
                    <a:pt x="705" y="319"/>
                  </a:lnTo>
                  <a:lnTo>
                    <a:pt x="705" y="319"/>
                  </a:lnTo>
                  <a:lnTo>
                    <a:pt x="705" y="319"/>
                  </a:lnTo>
                  <a:lnTo>
                    <a:pt x="705" y="319"/>
                  </a:lnTo>
                  <a:lnTo>
                    <a:pt x="705" y="319"/>
                  </a:lnTo>
                  <a:lnTo>
                    <a:pt x="705" y="319"/>
                  </a:lnTo>
                  <a:lnTo>
                    <a:pt x="705" y="319"/>
                  </a:lnTo>
                  <a:lnTo>
                    <a:pt x="705" y="319"/>
                  </a:lnTo>
                  <a:lnTo>
                    <a:pt x="705" y="321"/>
                  </a:lnTo>
                  <a:lnTo>
                    <a:pt x="705" y="321"/>
                  </a:lnTo>
                  <a:lnTo>
                    <a:pt x="723" y="361"/>
                  </a:lnTo>
                  <a:lnTo>
                    <a:pt x="723" y="361"/>
                  </a:lnTo>
                  <a:lnTo>
                    <a:pt x="723" y="361"/>
                  </a:lnTo>
                  <a:lnTo>
                    <a:pt x="723" y="363"/>
                  </a:lnTo>
                  <a:lnTo>
                    <a:pt x="723" y="363"/>
                  </a:lnTo>
                  <a:lnTo>
                    <a:pt x="723" y="363"/>
                  </a:lnTo>
                  <a:lnTo>
                    <a:pt x="723" y="363"/>
                  </a:lnTo>
                  <a:lnTo>
                    <a:pt x="723" y="363"/>
                  </a:lnTo>
                  <a:lnTo>
                    <a:pt x="723" y="363"/>
                  </a:lnTo>
                  <a:lnTo>
                    <a:pt x="723" y="363"/>
                  </a:lnTo>
                  <a:lnTo>
                    <a:pt x="724" y="363"/>
                  </a:lnTo>
                  <a:lnTo>
                    <a:pt x="724" y="363"/>
                  </a:lnTo>
                  <a:lnTo>
                    <a:pt x="724" y="363"/>
                  </a:lnTo>
                  <a:lnTo>
                    <a:pt x="724" y="363"/>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8" y="365"/>
                  </a:lnTo>
                  <a:lnTo>
                    <a:pt x="728" y="365"/>
                  </a:lnTo>
                  <a:lnTo>
                    <a:pt x="728" y="365"/>
                  </a:lnTo>
                  <a:lnTo>
                    <a:pt x="728" y="365"/>
                  </a:lnTo>
                  <a:lnTo>
                    <a:pt x="728" y="365"/>
                  </a:lnTo>
                  <a:lnTo>
                    <a:pt x="728" y="365"/>
                  </a:lnTo>
                  <a:lnTo>
                    <a:pt x="728" y="365"/>
                  </a:lnTo>
                  <a:lnTo>
                    <a:pt x="728" y="365"/>
                  </a:lnTo>
                  <a:lnTo>
                    <a:pt x="728" y="365"/>
                  </a:lnTo>
                  <a:lnTo>
                    <a:pt x="730" y="365"/>
                  </a:lnTo>
                  <a:lnTo>
                    <a:pt x="730" y="365"/>
                  </a:lnTo>
                  <a:lnTo>
                    <a:pt x="730" y="365"/>
                  </a:lnTo>
                  <a:lnTo>
                    <a:pt x="730" y="365"/>
                  </a:lnTo>
                  <a:lnTo>
                    <a:pt x="730" y="365"/>
                  </a:lnTo>
                  <a:lnTo>
                    <a:pt x="730" y="365"/>
                  </a:lnTo>
                  <a:lnTo>
                    <a:pt x="730" y="365"/>
                  </a:lnTo>
                  <a:lnTo>
                    <a:pt x="730" y="365"/>
                  </a:lnTo>
                  <a:lnTo>
                    <a:pt x="732" y="365"/>
                  </a:lnTo>
                  <a:lnTo>
                    <a:pt x="732" y="365"/>
                  </a:lnTo>
                  <a:lnTo>
                    <a:pt x="732" y="365"/>
                  </a:lnTo>
                  <a:lnTo>
                    <a:pt x="732" y="365"/>
                  </a:lnTo>
                  <a:lnTo>
                    <a:pt x="733" y="365"/>
                  </a:lnTo>
                  <a:lnTo>
                    <a:pt x="733" y="365"/>
                  </a:lnTo>
                  <a:lnTo>
                    <a:pt x="733" y="365"/>
                  </a:lnTo>
                  <a:lnTo>
                    <a:pt x="735" y="366"/>
                  </a:lnTo>
                  <a:close/>
                  <a:moveTo>
                    <a:pt x="916" y="231"/>
                  </a:moveTo>
                  <a:lnTo>
                    <a:pt x="894" y="216"/>
                  </a:lnTo>
                  <a:lnTo>
                    <a:pt x="896" y="212"/>
                  </a:lnTo>
                  <a:lnTo>
                    <a:pt x="896" y="212"/>
                  </a:lnTo>
                  <a:lnTo>
                    <a:pt x="898" y="212"/>
                  </a:lnTo>
                  <a:lnTo>
                    <a:pt x="898" y="212"/>
                  </a:lnTo>
                  <a:lnTo>
                    <a:pt x="898" y="214"/>
                  </a:lnTo>
                  <a:lnTo>
                    <a:pt x="900" y="214"/>
                  </a:lnTo>
                  <a:lnTo>
                    <a:pt x="900" y="214"/>
                  </a:lnTo>
                  <a:lnTo>
                    <a:pt x="900" y="214"/>
                  </a:lnTo>
                  <a:lnTo>
                    <a:pt x="901" y="214"/>
                  </a:lnTo>
                  <a:lnTo>
                    <a:pt x="901" y="214"/>
                  </a:lnTo>
                  <a:lnTo>
                    <a:pt x="901" y="214"/>
                  </a:lnTo>
                  <a:lnTo>
                    <a:pt x="903" y="214"/>
                  </a:lnTo>
                  <a:lnTo>
                    <a:pt x="903" y="214"/>
                  </a:lnTo>
                  <a:lnTo>
                    <a:pt x="903" y="214"/>
                  </a:lnTo>
                  <a:lnTo>
                    <a:pt x="905" y="214"/>
                  </a:lnTo>
                  <a:lnTo>
                    <a:pt x="905" y="214"/>
                  </a:lnTo>
                  <a:lnTo>
                    <a:pt x="905" y="214"/>
                  </a:lnTo>
                  <a:lnTo>
                    <a:pt x="907" y="214"/>
                  </a:lnTo>
                  <a:lnTo>
                    <a:pt x="907" y="214"/>
                  </a:lnTo>
                  <a:lnTo>
                    <a:pt x="907" y="214"/>
                  </a:lnTo>
                  <a:lnTo>
                    <a:pt x="909" y="214"/>
                  </a:lnTo>
                  <a:lnTo>
                    <a:pt x="909" y="214"/>
                  </a:lnTo>
                  <a:lnTo>
                    <a:pt x="909" y="214"/>
                  </a:lnTo>
                  <a:lnTo>
                    <a:pt x="909" y="216"/>
                  </a:lnTo>
                  <a:lnTo>
                    <a:pt x="910" y="216"/>
                  </a:lnTo>
                  <a:lnTo>
                    <a:pt x="910" y="214"/>
                  </a:lnTo>
                  <a:lnTo>
                    <a:pt x="910" y="214"/>
                  </a:lnTo>
                  <a:lnTo>
                    <a:pt x="912" y="214"/>
                  </a:lnTo>
                  <a:lnTo>
                    <a:pt x="912" y="214"/>
                  </a:lnTo>
                  <a:lnTo>
                    <a:pt x="912" y="214"/>
                  </a:lnTo>
                  <a:lnTo>
                    <a:pt x="912" y="214"/>
                  </a:lnTo>
                  <a:lnTo>
                    <a:pt x="914" y="214"/>
                  </a:lnTo>
                  <a:lnTo>
                    <a:pt x="914" y="214"/>
                  </a:lnTo>
                  <a:lnTo>
                    <a:pt x="914" y="214"/>
                  </a:lnTo>
                  <a:lnTo>
                    <a:pt x="914" y="214"/>
                  </a:lnTo>
                  <a:lnTo>
                    <a:pt x="916" y="214"/>
                  </a:lnTo>
                  <a:lnTo>
                    <a:pt x="916" y="214"/>
                  </a:lnTo>
                  <a:lnTo>
                    <a:pt x="916" y="214"/>
                  </a:lnTo>
                  <a:lnTo>
                    <a:pt x="916" y="214"/>
                  </a:lnTo>
                  <a:lnTo>
                    <a:pt x="918" y="214"/>
                  </a:lnTo>
                  <a:lnTo>
                    <a:pt x="918" y="214"/>
                  </a:lnTo>
                  <a:lnTo>
                    <a:pt x="918" y="214"/>
                  </a:lnTo>
                  <a:lnTo>
                    <a:pt x="918" y="214"/>
                  </a:lnTo>
                  <a:lnTo>
                    <a:pt x="919" y="214"/>
                  </a:lnTo>
                  <a:lnTo>
                    <a:pt x="919" y="212"/>
                  </a:lnTo>
                  <a:lnTo>
                    <a:pt x="919" y="212"/>
                  </a:lnTo>
                  <a:lnTo>
                    <a:pt x="919" y="212"/>
                  </a:lnTo>
                  <a:lnTo>
                    <a:pt x="919" y="212"/>
                  </a:lnTo>
                  <a:lnTo>
                    <a:pt x="921" y="212"/>
                  </a:lnTo>
                  <a:lnTo>
                    <a:pt x="921" y="212"/>
                  </a:lnTo>
                  <a:lnTo>
                    <a:pt x="921" y="212"/>
                  </a:lnTo>
                  <a:lnTo>
                    <a:pt x="921" y="212"/>
                  </a:lnTo>
                  <a:lnTo>
                    <a:pt x="921" y="211"/>
                  </a:lnTo>
                  <a:lnTo>
                    <a:pt x="923" y="211"/>
                  </a:lnTo>
                  <a:lnTo>
                    <a:pt x="923" y="211"/>
                  </a:lnTo>
                  <a:lnTo>
                    <a:pt x="923" y="211"/>
                  </a:lnTo>
                  <a:lnTo>
                    <a:pt x="923" y="211"/>
                  </a:lnTo>
                  <a:lnTo>
                    <a:pt x="923" y="211"/>
                  </a:lnTo>
                  <a:lnTo>
                    <a:pt x="923" y="209"/>
                  </a:lnTo>
                  <a:lnTo>
                    <a:pt x="925" y="209"/>
                  </a:lnTo>
                  <a:lnTo>
                    <a:pt x="925" y="209"/>
                  </a:lnTo>
                  <a:lnTo>
                    <a:pt x="925" y="209"/>
                  </a:lnTo>
                  <a:lnTo>
                    <a:pt x="925" y="209"/>
                  </a:lnTo>
                  <a:lnTo>
                    <a:pt x="925" y="209"/>
                  </a:lnTo>
                  <a:lnTo>
                    <a:pt x="925" y="207"/>
                  </a:lnTo>
                  <a:lnTo>
                    <a:pt x="925" y="207"/>
                  </a:lnTo>
                  <a:lnTo>
                    <a:pt x="925" y="207"/>
                  </a:lnTo>
                  <a:lnTo>
                    <a:pt x="927" y="207"/>
                  </a:lnTo>
                  <a:lnTo>
                    <a:pt x="927" y="207"/>
                  </a:lnTo>
                  <a:lnTo>
                    <a:pt x="927" y="207"/>
                  </a:lnTo>
                  <a:lnTo>
                    <a:pt x="927" y="205"/>
                  </a:lnTo>
                  <a:lnTo>
                    <a:pt x="927" y="205"/>
                  </a:lnTo>
                  <a:lnTo>
                    <a:pt x="927" y="205"/>
                  </a:lnTo>
                  <a:lnTo>
                    <a:pt x="927" y="205"/>
                  </a:lnTo>
                  <a:lnTo>
                    <a:pt x="927" y="205"/>
                  </a:lnTo>
                  <a:lnTo>
                    <a:pt x="927" y="205"/>
                  </a:lnTo>
                  <a:lnTo>
                    <a:pt x="927" y="203"/>
                  </a:lnTo>
                  <a:lnTo>
                    <a:pt x="927" y="203"/>
                  </a:lnTo>
                  <a:lnTo>
                    <a:pt x="927" y="203"/>
                  </a:lnTo>
                  <a:lnTo>
                    <a:pt x="928" y="203"/>
                  </a:lnTo>
                  <a:lnTo>
                    <a:pt x="928" y="203"/>
                  </a:lnTo>
                  <a:lnTo>
                    <a:pt x="928" y="203"/>
                  </a:lnTo>
                  <a:lnTo>
                    <a:pt x="928" y="203"/>
                  </a:lnTo>
                  <a:lnTo>
                    <a:pt x="928" y="202"/>
                  </a:lnTo>
                  <a:lnTo>
                    <a:pt x="928" y="202"/>
                  </a:lnTo>
                  <a:lnTo>
                    <a:pt x="928" y="202"/>
                  </a:lnTo>
                  <a:lnTo>
                    <a:pt x="928" y="202"/>
                  </a:lnTo>
                  <a:lnTo>
                    <a:pt x="928" y="202"/>
                  </a:lnTo>
                  <a:lnTo>
                    <a:pt x="928" y="202"/>
                  </a:lnTo>
                  <a:lnTo>
                    <a:pt x="928" y="200"/>
                  </a:lnTo>
                  <a:lnTo>
                    <a:pt x="928" y="200"/>
                  </a:lnTo>
                  <a:lnTo>
                    <a:pt x="928" y="200"/>
                  </a:lnTo>
                  <a:lnTo>
                    <a:pt x="928" y="200"/>
                  </a:lnTo>
                  <a:lnTo>
                    <a:pt x="928" y="200"/>
                  </a:lnTo>
                  <a:lnTo>
                    <a:pt x="928" y="200"/>
                  </a:lnTo>
                  <a:lnTo>
                    <a:pt x="928" y="200"/>
                  </a:lnTo>
                  <a:lnTo>
                    <a:pt x="928" y="198"/>
                  </a:lnTo>
                  <a:lnTo>
                    <a:pt x="928" y="198"/>
                  </a:lnTo>
                  <a:lnTo>
                    <a:pt x="928" y="198"/>
                  </a:lnTo>
                  <a:lnTo>
                    <a:pt x="928" y="198"/>
                  </a:lnTo>
                  <a:lnTo>
                    <a:pt x="928" y="198"/>
                  </a:lnTo>
                  <a:lnTo>
                    <a:pt x="928" y="198"/>
                  </a:lnTo>
                  <a:lnTo>
                    <a:pt x="928" y="198"/>
                  </a:lnTo>
                  <a:lnTo>
                    <a:pt x="928" y="196"/>
                  </a:lnTo>
                  <a:lnTo>
                    <a:pt x="928" y="196"/>
                  </a:lnTo>
                  <a:lnTo>
                    <a:pt x="928" y="196"/>
                  </a:lnTo>
                  <a:lnTo>
                    <a:pt x="928" y="196"/>
                  </a:lnTo>
                  <a:lnTo>
                    <a:pt x="927" y="196"/>
                  </a:lnTo>
                  <a:lnTo>
                    <a:pt x="927" y="196"/>
                  </a:lnTo>
                  <a:lnTo>
                    <a:pt x="927" y="196"/>
                  </a:lnTo>
                  <a:lnTo>
                    <a:pt x="927" y="196"/>
                  </a:lnTo>
                  <a:lnTo>
                    <a:pt x="927" y="194"/>
                  </a:lnTo>
                  <a:lnTo>
                    <a:pt x="927" y="194"/>
                  </a:lnTo>
                  <a:lnTo>
                    <a:pt x="927" y="194"/>
                  </a:lnTo>
                  <a:lnTo>
                    <a:pt x="927" y="194"/>
                  </a:lnTo>
                  <a:lnTo>
                    <a:pt x="927" y="194"/>
                  </a:lnTo>
                  <a:lnTo>
                    <a:pt x="927" y="194"/>
                  </a:lnTo>
                  <a:lnTo>
                    <a:pt x="927" y="194"/>
                  </a:lnTo>
                  <a:lnTo>
                    <a:pt x="927" y="194"/>
                  </a:lnTo>
                  <a:lnTo>
                    <a:pt x="927" y="192"/>
                  </a:lnTo>
                  <a:lnTo>
                    <a:pt x="925" y="192"/>
                  </a:lnTo>
                  <a:lnTo>
                    <a:pt x="925" y="192"/>
                  </a:lnTo>
                  <a:lnTo>
                    <a:pt x="925" y="192"/>
                  </a:lnTo>
                  <a:lnTo>
                    <a:pt x="925" y="192"/>
                  </a:lnTo>
                  <a:lnTo>
                    <a:pt x="925" y="192"/>
                  </a:lnTo>
                  <a:lnTo>
                    <a:pt x="925" y="192"/>
                  </a:lnTo>
                  <a:lnTo>
                    <a:pt x="925" y="192"/>
                  </a:lnTo>
                  <a:lnTo>
                    <a:pt x="925" y="192"/>
                  </a:lnTo>
                  <a:lnTo>
                    <a:pt x="923" y="192"/>
                  </a:lnTo>
                  <a:lnTo>
                    <a:pt x="923" y="191"/>
                  </a:lnTo>
                  <a:lnTo>
                    <a:pt x="923" y="191"/>
                  </a:lnTo>
                  <a:lnTo>
                    <a:pt x="923" y="191"/>
                  </a:lnTo>
                  <a:lnTo>
                    <a:pt x="923" y="191"/>
                  </a:lnTo>
                  <a:lnTo>
                    <a:pt x="923" y="191"/>
                  </a:lnTo>
                  <a:lnTo>
                    <a:pt x="923" y="191"/>
                  </a:lnTo>
                  <a:lnTo>
                    <a:pt x="923" y="191"/>
                  </a:lnTo>
                  <a:lnTo>
                    <a:pt x="923" y="191"/>
                  </a:lnTo>
                  <a:lnTo>
                    <a:pt x="923" y="191"/>
                  </a:lnTo>
                  <a:lnTo>
                    <a:pt x="921" y="191"/>
                  </a:lnTo>
                  <a:lnTo>
                    <a:pt x="921" y="191"/>
                  </a:lnTo>
                  <a:lnTo>
                    <a:pt x="921" y="191"/>
                  </a:lnTo>
                  <a:lnTo>
                    <a:pt x="921" y="191"/>
                  </a:lnTo>
                  <a:lnTo>
                    <a:pt x="921" y="191"/>
                  </a:lnTo>
                  <a:lnTo>
                    <a:pt x="921" y="191"/>
                  </a:lnTo>
                  <a:lnTo>
                    <a:pt x="921" y="191"/>
                  </a:lnTo>
                  <a:lnTo>
                    <a:pt x="921" y="191"/>
                  </a:lnTo>
                  <a:lnTo>
                    <a:pt x="921" y="191"/>
                  </a:lnTo>
                  <a:lnTo>
                    <a:pt x="919" y="191"/>
                  </a:lnTo>
                  <a:lnTo>
                    <a:pt x="919" y="191"/>
                  </a:lnTo>
                  <a:lnTo>
                    <a:pt x="919" y="191"/>
                  </a:lnTo>
                  <a:lnTo>
                    <a:pt x="919" y="191"/>
                  </a:lnTo>
                  <a:lnTo>
                    <a:pt x="919" y="191"/>
                  </a:lnTo>
                  <a:lnTo>
                    <a:pt x="919" y="191"/>
                  </a:lnTo>
                  <a:lnTo>
                    <a:pt x="919" y="191"/>
                  </a:lnTo>
                  <a:lnTo>
                    <a:pt x="919" y="191"/>
                  </a:lnTo>
                  <a:lnTo>
                    <a:pt x="918" y="191"/>
                  </a:lnTo>
                  <a:lnTo>
                    <a:pt x="918" y="191"/>
                  </a:lnTo>
                  <a:lnTo>
                    <a:pt x="918" y="191"/>
                  </a:lnTo>
                  <a:lnTo>
                    <a:pt x="918" y="191"/>
                  </a:lnTo>
                  <a:lnTo>
                    <a:pt x="918" y="191"/>
                  </a:lnTo>
                  <a:lnTo>
                    <a:pt x="918" y="191"/>
                  </a:lnTo>
                  <a:lnTo>
                    <a:pt x="918" y="191"/>
                  </a:lnTo>
                  <a:lnTo>
                    <a:pt x="916" y="191"/>
                  </a:lnTo>
                  <a:lnTo>
                    <a:pt x="916" y="191"/>
                  </a:lnTo>
                  <a:lnTo>
                    <a:pt x="916" y="191"/>
                  </a:lnTo>
                  <a:lnTo>
                    <a:pt x="916" y="191"/>
                  </a:lnTo>
                  <a:lnTo>
                    <a:pt x="916" y="192"/>
                  </a:lnTo>
                  <a:lnTo>
                    <a:pt x="916" y="192"/>
                  </a:lnTo>
                  <a:lnTo>
                    <a:pt x="914" y="192"/>
                  </a:lnTo>
                  <a:lnTo>
                    <a:pt x="914" y="192"/>
                  </a:lnTo>
                  <a:lnTo>
                    <a:pt x="914" y="192"/>
                  </a:lnTo>
                  <a:lnTo>
                    <a:pt x="914" y="192"/>
                  </a:lnTo>
                  <a:lnTo>
                    <a:pt x="914" y="192"/>
                  </a:lnTo>
                  <a:lnTo>
                    <a:pt x="914" y="192"/>
                  </a:lnTo>
                  <a:lnTo>
                    <a:pt x="912" y="192"/>
                  </a:lnTo>
                  <a:lnTo>
                    <a:pt x="912" y="192"/>
                  </a:lnTo>
                  <a:lnTo>
                    <a:pt x="912" y="192"/>
                  </a:lnTo>
                  <a:lnTo>
                    <a:pt x="912" y="194"/>
                  </a:lnTo>
                  <a:lnTo>
                    <a:pt x="912" y="194"/>
                  </a:lnTo>
                  <a:lnTo>
                    <a:pt x="910" y="194"/>
                  </a:lnTo>
                  <a:lnTo>
                    <a:pt x="910" y="194"/>
                  </a:lnTo>
                  <a:lnTo>
                    <a:pt x="909" y="196"/>
                  </a:lnTo>
                  <a:lnTo>
                    <a:pt x="909" y="196"/>
                  </a:lnTo>
                  <a:lnTo>
                    <a:pt x="909" y="196"/>
                  </a:lnTo>
                  <a:lnTo>
                    <a:pt x="907" y="196"/>
                  </a:lnTo>
                  <a:lnTo>
                    <a:pt x="907" y="198"/>
                  </a:lnTo>
                  <a:lnTo>
                    <a:pt x="905" y="198"/>
                  </a:lnTo>
                  <a:lnTo>
                    <a:pt x="905" y="198"/>
                  </a:lnTo>
                  <a:lnTo>
                    <a:pt x="905" y="198"/>
                  </a:lnTo>
                  <a:lnTo>
                    <a:pt x="905" y="200"/>
                  </a:lnTo>
                  <a:lnTo>
                    <a:pt x="903" y="200"/>
                  </a:lnTo>
                  <a:lnTo>
                    <a:pt x="903" y="200"/>
                  </a:lnTo>
                  <a:lnTo>
                    <a:pt x="903" y="200"/>
                  </a:lnTo>
                  <a:lnTo>
                    <a:pt x="901" y="200"/>
                  </a:lnTo>
                  <a:lnTo>
                    <a:pt x="901" y="202"/>
                  </a:lnTo>
                  <a:lnTo>
                    <a:pt x="901" y="202"/>
                  </a:lnTo>
                  <a:lnTo>
                    <a:pt x="901" y="202"/>
                  </a:lnTo>
                  <a:lnTo>
                    <a:pt x="900" y="202"/>
                  </a:lnTo>
                  <a:lnTo>
                    <a:pt x="900" y="202"/>
                  </a:lnTo>
                  <a:lnTo>
                    <a:pt x="900" y="203"/>
                  </a:lnTo>
                  <a:lnTo>
                    <a:pt x="898" y="203"/>
                  </a:lnTo>
                  <a:lnTo>
                    <a:pt x="898" y="203"/>
                  </a:lnTo>
                  <a:lnTo>
                    <a:pt x="898" y="203"/>
                  </a:lnTo>
                  <a:lnTo>
                    <a:pt x="898" y="203"/>
                  </a:lnTo>
                  <a:lnTo>
                    <a:pt x="896" y="203"/>
                  </a:lnTo>
                  <a:lnTo>
                    <a:pt x="896" y="203"/>
                  </a:lnTo>
                  <a:lnTo>
                    <a:pt x="896" y="205"/>
                  </a:lnTo>
                  <a:lnTo>
                    <a:pt x="896" y="205"/>
                  </a:lnTo>
                  <a:lnTo>
                    <a:pt x="894" y="205"/>
                  </a:lnTo>
                  <a:lnTo>
                    <a:pt x="894" y="205"/>
                  </a:lnTo>
                  <a:lnTo>
                    <a:pt x="894" y="205"/>
                  </a:lnTo>
                  <a:lnTo>
                    <a:pt x="894" y="205"/>
                  </a:lnTo>
                  <a:lnTo>
                    <a:pt x="892" y="205"/>
                  </a:lnTo>
                  <a:lnTo>
                    <a:pt x="892" y="205"/>
                  </a:lnTo>
                  <a:lnTo>
                    <a:pt x="892" y="205"/>
                  </a:lnTo>
                  <a:lnTo>
                    <a:pt x="892" y="207"/>
                  </a:lnTo>
                  <a:lnTo>
                    <a:pt x="891" y="207"/>
                  </a:lnTo>
                  <a:lnTo>
                    <a:pt x="891" y="207"/>
                  </a:lnTo>
                  <a:lnTo>
                    <a:pt x="891" y="207"/>
                  </a:lnTo>
                  <a:lnTo>
                    <a:pt x="891" y="207"/>
                  </a:lnTo>
                  <a:lnTo>
                    <a:pt x="889" y="207"/>
                  </a:lnTo>
                  <a:lnTo>
                    <a:pt x="889" y="207"/>
                  </a:lnTo>
                  <a:lnTo>
                    <a:pt x="889" y="207"/>
                  </a:lnTo>
                  <a:lnTo>
                    <a:pt x="889" y="207"/>
                  </a:lnTo>
                  <a:lnTo>
                    <a:pt x="887" y="207"/>
                  </a:lnTo>
                  <a:lnTo>
                    <a:pt x="887" y="207"/>
                  </a:lnTo>
                  <a:lnTo>
                    <a:pt x="887" y="207"/>
                  </a:lnTo>
                  <a:lnTo>
                    <a:pt x="887" y="207"/>
                  </a:lnTo>
                  <a:lnTo>
                    <a:pt x="887" y="207"/>
                  </a:lnTo>
                  <a:lnTo>
                    <a:pt x="885" y="207"/>
                  </a:lnTo>
                  <a:lnTo>
                    <a:pt x="885" y="207"/>
                  </a:lnTo>
                  <a:lnTo>
                    <a:pt x="885" y="207"/>
                  </a:lnTo>
                  <a:lnTo>
                    <a:pt x="885" y="207"/>
                  </a:lnTo>
                  <a:lnTo>
                    <a:pt x="885" y="207"/>
                  </a:lnTo>
                  <a:lnTo>
                    <a:pt x="883" y="207"/>
                  </a:lnTo>
                  <a:lnTo>
                    <a:pt x="883" y="207"/>
                  </a:lnTo>
                  <a:lnTo>
                    <a:pt x="883" y="207"/>
                  </a:lnTo>
                  <a:lnTo>
                    <a:pt x="883" y="207"/>
                  </a:lnTo>
                  <a:lnTo>
                    <a:pt x="882" y="207"/>
                  </a:lnTo>
                  <a:lnTo>
                    <a:pt x="882" y="207"/>
                  </a:lnTo>
                  <a:lnTo>
                    <a:pt x="882" y="207"/>
                  </a:lnTo>
                  <a:lnTo>
                    <a:pt x="882" y="207"/>
                  </a:lnTo>
                  <a:lnTo>
                    <a:pt x="882" y="207"/>
                  </a:lnTo>
                  <a:lnTo>
                    <a:pt x="882" y="207"/>
                  </a:lnTo>
                  <a:lnTo>
                    <a:pt x="880" y="207"/>
                  </a:lnTo>
                  <a:lnTo>
                    <a:pt x="880" y="207"/>
                  </a:lnTo>
                  <a:lnTo>
                    <a:pt x="880" y="207"/>
                  </a:lnTo>
                  <a:lnTo>
                    <a:pt x="880" y="207"/>
                  </a:lnTo>
                  <a:lnTo>
                    <a:pt x="880" y="205"/>
                  </a:lnTo>
                  <a:lnTo>
                    <a:pt x="878" y="205"/>
                  </a:lnTo>
                  <a:lnTo>
                    <a:pt x="878" y="205"/>
                  </a:lnTo>
                  <a:lnTo>
                    <a:pt x="878" y="205"/>
                  </a:lnTo>
                  <a:lnTo>
                    <a:pt x="878" y="205"/>
                  </a:lnTo>
                  <a:lnTo>
                    <a:pt x="878" y="205"/>
                  </a:lnTo>
                  <a:lnTo>
                    <a:pt x="878" y="205"/>
                  </a:lnTo>
                  <a:lnTo>
                    <a:pt x="876" y="203"/>
                  </a:lnTo>
                  <a:lnTo>
                    <a:pt x="876" y="203"/>
                  </a:lnTo>
                  <a:lnTo>
                    <a:pt x="876" y="203"/>
                  </a:lnTo>
                  <a:lnTo>
                    <a:pt x="876" y="203"/>
                  </a:lnTo>
                  <a:lnTo>
                    <a:pt x="874" y="203"/>
                  </a:lnTo>
                  <a:lnTo>
                    <a:pt x="874" y="202"/>
                  </a:lnTo>
                  <a:lnTo>
                    <a:pt x="874" y="202"/>
                  </a:lnTo>
                  <a:lnTo>
                    <a:pt x="874" y="202"/>
                  </a:lnTo>
                  <a:lnTo>
                    <a:pt x="872" y="202"/>
                  </a:lnTo>
                  <a:lnTo>
                    <a:pt x="872" y="202"/>
                  </a:lnTo>
                  <a:lnTo>
                    <a:pt x="872" y="200"/>
                  </a:lnTo>
                  <a:lnTo>
                    <a:pt x="872" y="200"/>
                  </a:lnTo>
                  <a:lnTo>
                    <a:pt x="872" y="200"/>
                  </a:lnTo>
                  <a:lnTo>
                    <a:pt x="871" y="200"/>
                  </a:lnTo>
                  <a:lnTo>
                    <a:pt x="871" y="198"/>
                  </a:lnTo>
                  <a:lnTo>
                    <a:pt x="871" y="198"/>
                  </a:lnTo>
                  <a:lnTo>
                    <a:pt x="871" y="198"/>
                  </a:lnTo>
                  <a:lnTo>
                    <a:pt x="871" y="198"/>
                  </a:lnTo>
                  <a:lnTo>
                    <a:pt x="871" y="196"/>
                  </a:lnTo>
                  <a:lnTo>
                    <a:pt x="871" y="196"/>
                  </a:lnTo>
                  <a:lnTo>
                    <a:pt x="869" y="196"/>
                  </a:lnTo>
                  <a:lnTo>
                    <a:pt x="869" y="196"/>
                  </a:lnTo>
                  <a:lnTo>
                    <a:pt x="869" y="194"/>
                  </a:lnTo>
                  <a:lnTo>
                    <a:pt x="869" y="194"/>
                  </a:lnTo>
                  <a:lnTo>
                    <a:pt x="869" y="194"/>
                  </a:lnTo>
                  <a:lnTo>
                    <a:pt x="869" y="194"/>
                  </a:lnTo>
                  <a:lnTo>
                    <a:pt x="869" y="192"/>
                  </a:lnTo>
                  <a:lnTo>
                    <a:pt x="869" y="192"/>
                  </a:lnTo>
                  <a:lnTo>
                    <a:pt x="869" y="192"/>
                  </a:lnTo>
                  <a:lnTo>
                    <a:pt x="869" y="192"/>
                  </a:lnTo>
                  <a:lnTo>
                    <a:pt x="869" y="191"/>
                  </a:lnTo>
                  <a:lnTo>
                    <a:pt x="869" y="191"/>
                  </a:lnTo>
                  <a:lnTo>
                    <a:pt x="869" y="191"/>
                  </a:lnTo>
                  <a:lnTo>
                    <a:pt x="869" y="191"/>
                  </a:lnTo>
                  <a:lnTo>
                    <a:pt x="869" y="189"/>
                  </a:lnTo>
                  <a:lnTo>
                    <a:pt x="869" y="189"/>
                  </a:lnTo>
                  <a:lnTo>
                    <a:pt x="869" y="189"/>
                  </a:lnTo>
                  <a:lnTo>
                    <a:pt x="869" y="189"/>
                  </a:lnTo>
                  <a:lnTo>
                    <a:pt x="869" y="187"/>
                  </a:lnTo>
                  <a:lnTo>
                    <a:pt x="869" y="187"/>
                  </a:lnTo>
                  <a:lnTo>
                    <a:pt x="869" y="187"/>
                  </a:lnTo>
                  <a:lnTo>
                    <a:pt x="869" y="185"/>
                  </a:lnTo>
                  <a:lnTo>
                    <a:pt x="869" y="185"/>
                  </a:lnTo>
                  <a:lnTo>
                    <a:pt x="869" y="185"/>
                  </a:lnTo>
                  <a:lnTo>
                    <a:pt x="869" y="185"/>
                  </a:lnTo>
                  <a:lnTo>
                    <a:pt x="869" y="183"/>
                  </a:lnTo>
                  <a:lnTo>
                    <a:pt x="869" y="183"/>
                  </a:lnTo>
                  <a:lnTo>
                    <a:pt x="869" y="183"/>
                  </a:lnTo>
                  <a:lnTo>
                    <a:pt x="869" y="182"/>
                  </a:lnTo>
                  <a:lnTo>
                    <a:pt x="869" y="182"/>
                  </a:lnTo>
                  <a:lnTo>
                    <a:pt x="869" y="182"/>
                  </a:lnTo>
                  <a:lnTo>
                    <a:pt x="869" y="182"/>
                  </a:lnTo>
                  <a:lnTo>
                    <a:pt x="869" y="180"/>
                  </a:lnTo>
                  <a:lnTo>
                    <a:pt x="871" y="180"/>
                  </a:lnTo>
                  <a:lnTo>
                    <a:pt x="871" y="180"/>
                  </a:lnTo>
                  <a:lnTo>
                    <a:pt x="871" y="178"/>
                  </a:lnTo>
                  <a:lnTo>
                    <a:pt x="871" y="178"/>
                  </a:lnTo>
                  <a:lnTo>
                    <a:pt x="871" y="178"/>
                  </a:lnTo>
                  <a:lnTo>
                    <a:pt x="871" y="176"/>
                  </a:lnTo>
                  <a:lnTo>
                    <a:pt x="871" y="176"/>
                  </a:lnTo>
                  <a:lnTo>
                    <a:pt x="872" y="176"/>
                  </a:lnTo>
                  <a:lnTo>
                    <a:pt x="872" y="174"/>
                  </a:lnTo>
                  <a:lnTo>
                    <a:pt x="872" y="174"/>
                  </a:lnTo>
                  <a:lnTo>
                    <a:pt x="872" y="174"/>
                  </a:lnTo>
                  <a:lnTo>
                    <a:pt x="872" y="174"/>
                  </a:lnTo>
                  <a:lnTo>
                    <a:pt x="872" y="174"/>
                  </a:lnTo>
                  <a:lnTo>
                    <a:pt x="872" y="174"/>
                  </a:lnTo>
                  <a:lnTo>
                    <a:pt x="872" y="174"/>
                  </a:lnTo>
                  <a:lnTo>
                    <a:pt x="874" y="173"/>
                  </a:lnTo>
                  <a:lnTo>
                    <a:pt x="874" y="173"/>
                  </a:lnTo>
                  <a:lnTo>
                    <a:pt x="874" y="173"/>
                  </a:lnTo>
                  <a:lnTo>
                    <a:pt x="874" y="173"/>
                  </a:lnTo>
                  <a:lnTo>
                    <a:pt x="874" y="173"/>
                  </a:lnTo>
                  <a:lnTo>
                    <a:pt x="874" y="171"/>
                  </a:lnTo>
                  <a:lnTo>
                    <a:pt x="876" y="171"/>
                  </a:lnTo>
                  <a:lnTo>
                    <a:pt x="876" y="171"/>
                  </a:lnTo>
                  <a:lnTo>
                    <a:pt x="876" y="171"/>
                  </a:lnTo>
                  <a:lnTo>
                    <a:pt x="876" y="171"/>
                  </a:lnTo>
                  <a:lnTo>
                    <a:pt x="876" y="171"/>
                  </a:lnTo>
                  <a:lnTo>
                    <a:pt x="876" y="169"/>
                  </a:lnTo>
                  <a:lnTo>
                    <a:pt x="878" y="169"/>
                  </a:lnTo>
                  <a:lnTo>
                    <a:pt x="878" y="169"/>
                  </a:lnTo>
                  <a:lnTo>
                    <a:pt x="878" y="169"/>
                  </a:lnTo>
                  <a:lnTo>
                    <a:pt x="878" y="169"/>
                  </a:lnTo>
                  <a:lnTo>
                    <a:pt x="878" y="169"/>
                  </a:lnTo>
                  <a:lnTo>
                    <a:pt x="880" y="169"/>
                  </a:lnTo>
                  <a:lnTo>
                    <a:pt x="880" y="167"/>
                  </a:lnTo>
                  <a:lnTo>
                    <a:pt x="880" y="167"/>
                  </a:lnTo>
                  <a:lnTo>
                    <a:pt x="880" y="167"/>
                  </a:lnTo>
                  <a:lnTo>
                    <a:pt x="880" y="167"/>
                  </a:lnTo>
                  <a:lnTo>
                    <a:pt x="882" y="167"/>
                  </a:lnTo>
                  <a:lnTo>
                    <a:pt x="882" y="167"/>
                  </a:lnTo>
                  <a:lnTo>
                    <a:pt x="882" y="167"/>
                  </a:lnTo>
                  <a:lnTo>
                    <a:pt x="882" y="167"/>
                  </a:lnTo>
                  <a:lnTo>
                    <a:pt x="882" y="165"/>
                  </a:lnTo>
                  <a:lnTo>
                    <a:pt x="882" y="165"/>
                  </a:lnTo>
                  <a:lnTo>
                    <a:pt x="883" y="165"/>
                  </a:lnTo>
                  <a:lnTo>
                    <a:pt x="883" y="165"/>
                  </a:lnTo>
                  <a:lnTo>
                    <a:pt x="883" y="165"/>
                  </a:lnTo>
                  <a:lnTo>
                    <a:pt x="883" y="165"/>
                  </a:lnTo>
                  <a:lnTo>
                    <a:pt x="883" y="165"/>
                  </a:lnTo>
                  <a:lnTo>
                    <a:pt x="885" y="165"/>
                  </a:lnTo>
                  <a:lnTo>
                    <a:pt x="885" y="165"/>
                  </a:lnTo>
                  <a:lnTo>
                    <a:pt x="885" y="165"/>
                  </a:lnTo>
                  <a:lnTo>
                    <a:pt x="885" y="165"/>
                  </a:lnTo>
                  <a:lnTo>
                    <a:pt x="885" y="165"/>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2"/>
                  </a:lnTo>
                  <a:lnTo>
                    <a:pt x="885" y="162"/>
                  </a:lnTo>
                  <a:lnTo>
                    <a:pt x="885" y="162"/>
                  </a:lnTo>
                  <a:lnTo>
                    <a:pt x="885" y="162"/>
                  </a:lnTo>
                  <a:lnTo>
                    <a:pt x="885" y="162"/>
                  </a:lnTo>
                  <a:lnTo>
                    <a:pt x="885" y="162"/>
                  </a:lnTo>
                  <a:lnTo>
                    <a:pt x="885" y="160"/>
                  </a:lnTo>
                  <a:lnTo>
                    <a:pt x="885" y="160"/>
                  </a:lnTo>
                  <a:lnTo>
                    <a:pt x="885" y="160"/>
                  </a:lnTo>
                  <a:lnTo>
                    <a:pt x="883" y="160"/>
                  </a:lnTo>
                  <a:lnTo>
                    <a:pt x="883" y="160"/>
                  </a:lnTo>
                  <a:lnTo>
                    <a:pt x="883" y="160"/>
                  </a:lnTo>
                  <a:lnTo>
                    <a:pt x="883" y="160"/>
                  </a:lnTo>
                  <a:lnTo>
                    <a:pt x="883" y="160"/>
                  </a:lnTo>
                  <a:lnTo>
                    <a:pt x="883" y="160"/>
                  </a:lnTo>
                  <a:lnTo>
                    <a:pt x="883" y="160"/>
                  </a:lnTo>
                  <a:lnTo>
                    <a:pt x="883" y="160"/>
                  </a:lnTo>
                  <a:lnTo>
                    <a:pt x="885" y="156"/>
                  </a:lnTo>
                  <a:lnTo>
                    <a:pt x="905" y="169"/>
                  </a:lnTo>
                  <a:lnTo>
                    <a:pt x="903" y="171"/>
                  </a:lnTo>
                  <a:lnTo>
                    <a:pt x="903" y="171"/>
                  </a:lnTo>
                  <a:lnTo>
                    <a:pt x="901" y="171"/>
                  </a:lnTo>
                  <a:lnTo>
                    <a:pt x="901" y="171"/>
                  </a:lnTo>
                  <a:lnTo>
                    <a:pt x="901" y="171"/>
                  </a:lnTo>
                  <a:lnTo>
                    <a:pt x="900" y="171"/>
                  </a:lnTo>
                  <a:lnTo>
                    <a:pt x="900" y="171"/>
                  </a:lnTo>
                  <a:lnTo>
                    <a:pt x="900" y="171"/>
                  </a:lnTo>
                  <a:lnTo>
                    <a:pt x="898" y="171"/>
                  </a:lnTo>
                  <a:lnTo>
                    <a:pt x="898" y="171"/>
                  </a:lnTo>
                  <a:lnTo>
                    <a:pt x="898" y="171"/>
                  </a:lnTo>
                  <a:lnTo>
                    <a:pt x="898" y="171"/>
                  </a:lnTo>
                  <a:lnTo>
                    <a:pt x="896" y="169"/>
                  </a:lnTo>
                  <a:lnTo>
                    <a:pt x="896" y="169"/>
                  </a:lnTo>
                  <a:lnTo>
                    <a:pt x="896" y="169"/>
                  </a:lnTo>
                  <a:lnTo>
                    <a:pt x="894" y="169"/>
                  </a:lnTo>
                  <a:lnTo>
                    <a:pt x="894" y="169"/>
                  </a:lnTo>
                  <a:lnTo>
                    <a:pt x="894" y="169"/>
                  </a:lnTo>
                  <a:lnTo>
                    <a:pt x="894" y="169"/>
                  </a:lnTo>
                  <a:lnTo>
                    <a:pt x="892" y="169"/>
                  </a:lnTo>
                  <a:lnTo>
                    <a:pt x="892" y="169"/>
                  </a:lnTo>
                  <a:lnTo>
                    <a:pt x="892" y="169"/>
                  </a:lnTo>
                  <a:lnTo>
                    <a:pt x="892" y="169"/>
                  </a:lnTo>
                  <a:lnTo>
                    <a:pt x="891" y="169"/>
                  </a:lnTo>
                  <a:lnTo>
                    <a:pt x="891" y="169"/>
                  </a:lnTo>
                  <a:lnTo>
                    <a:pt x="891" y="169"/>
                  </a:lnTo>
                  <a:lnTo>
                    <a:pt x="891" y="169"/>
                  </a:lnTo>
                  <a:lnTo>
                    <a:pt x="889" y="169"/>
                  </a:lnTo>
                  <a:lnTo>
                    <a:pt x="889" y="169"/>
                  </a:lnTo>
                  <a:lnTo>
                    <a:pt x="889" y="169"/>
                  </a:lnTo>
                  <a:lnTo>
                    <a:pt x="889" y="169"/>
                  </a:lnTo>
                  <a:lnTo>
                    <a:pt x="887" y="169"/>
                  </a:lnTo>
                  <a:lnTo>
                    <a:pt x="887" y="169"/>
                  </a:lnTo>
                  <a:lnTo>
                    <a:pt x="887" y="169"/>
                  </a:lnTo>
                  <a:lnTo>
                    <a:pt x="887" y="169"/>
                  </a:lnTo>
                  <a:lnTo>
                    <a:pt x="885" y="169"/>
                  </a:lnTo>
                  <a:lnTo>
                    <a:pt x="885" y="171"/>
                  </a:lnTo>
                  <a:lnTo>
                    <a:pt x="885" y="171"/>
                  </a:lnTo>
                  <a:lnTo>
                    <a:pt x="885" y="171"/>
                  </a:lnTo>
                  <a:lnTo>
                    <a:pt x="885" y="171"/>
                  </a:lnTo>
                  <a:lnTo>
                    <a:pt x="883" y="171"/>
                  </a:lnTo>
                  <a:lnTo>
                    <a:pt x="883" y="171"/>
                  </a:lnTo>
                  <a:lnTo>
                    <a:pt x="883" y="171"/>
                  </a:lnTo>
                  <a:lnTo>
                    <a:pt x="883" y="171"/>
                  </a:lnTo>
                  <a:lnTo>
                    <a:pt x="883" y="171"/>
                  </a:lnTo>
                  <a:lnTo>
                    <a:pt x="882" y="171"/>
                  </a:lnTo>
                  <a:lnTo>
                    <a:pt x="882" y="171"/>
                  </a:lnTo>
                  <a:lnTo>
                    <a:pt x="882" y="171"/>
                  </a:lnTo>
                  <a:lnTo>
                    <a:pt x="882" y="173"/>
                  </a:lnTo>
                  <a:lnTo>
                    <a:pt x="882" y="173"/>
                  </a:lnTo>
                  <a:lnTo>
                    <a:pt x="882" y="173"/>
                  </a:lnTo>
                  <a:lnTo>
                    <a:pt x="880" y="173"/>
                  </a:lnTo>
                  <a:lnTo>
                    <a:pt x="880" y="173"/>
                  </a:lnTo>
                  <a:lnTo>
                    <a:pt x="880" y="173"/>
                  </a:lnTo>
                  <a:lnTo>
                    <a:pt x="880" y="173"/>
                  </a:lnTo>
                  <a:lnTo>
                    <a:pt x="880" y="173"/>
                  </a:lnTo>
                  <a:lnTo>
                    <a:pt x="880" y="174"/>
                  </a:lnTo>
                  <a:lnTo>
                    <a:pt x="878" y="174"/>
                  </a:lnTo>
                  <a:lnTo>
                    <a:pt x="878" y="174"/>
                  </a:lnTo>
                  <a:lnTo>
                    <a:pt x="878" y="174"/>
                  </a:lnTo>
                  <a:lnTo>
                    <a:pt x="878" y="174"/>
                  </a:lnTo>
                  <a:lnTo>
                    <a:pt x="878" y="174"/>
                  </a:lnTo>
                  <a:lnTo>
                    <a:pt x="878" y="176"/>
                  </a:lnTo>
                  <a:lnTo>
                    <a:pt x="878" y="176"/>
                  </a:lnTo>
                  <a:lnTo>
                    <a:pt x="876" y="176"/>
                  </a:lnTo>
                  <a:lnTo>
                    <a:pt x="876" y="176"/>
                  </a:lnTo>
                  <a:lnTo>
                    <a:pt x="876" y="176"/>
                  </a:lnTo>
                  <a:lnTo>
                    <a:pt x="876" y="176"/>
                  </a:lnTo>
                  <a:lnTo>
                    <a:pt x="876" y="176"/>
                  </a:lnTo>
                  <a:lnTo>
                    <a:pt x="876" y="178"/>
                  </a:lnTo>
                  <a:lnTo>
                    <a:pt x="876" y="178"/>
                  </a:lnTo>
                  <a:lnTo>
                    <a:pt x="876" y="178"/>
                  </a:lnTo>
                  <a:lnTo>
                    <a:pt x="876" y="178"/>
                  </a:lnTo>
                  <a:lnTo>
                    <a:pt x="876" y="178"/>
                  </a:lnTo>
                  <a:lnTo>
                    <a:pt x="876" y="178"/>
                  </a:lnTo>
                  <a:lnTo>
                    <a:pt x="876" y="180"/>
                  </a:lnTo>
                  <a:lnTo>
                    <a:pt x="874" y="180"/>
                  </a:lnTo>
                  <a:lnTo>
                    <a:pt x="874" y="180"/>
                  </a:lnTo>
                  <a:lnTo>
                    <a:pt x="874" y="180"/>
                  </a:lnTo>
                  <a:lnTo>
                    <a:pt x="874" y="180"/>
                  </a:lnTo>
                  <a:lnTo>
                    <a:pt x="874" y="180"/>
                  </a:lnTo>
                  <a:lnTo>
                    <a:pt x="874" y="180"/>
                  </a:lnTo>
                  <a:lnTo>
                    <a:pt x="874" y="182"/>
                  </a:lnTo>
                  <a:lnTo>
                    <a:pt x="874" y="182"/>
                  </a:lnTo>
                  <a:lnTo>
                    <a:pt x="874" y="182"/>
                  </a:lnTo>
                  <a:lnTo>
                    <a:pt x="874" y="182"/>
                  </a:lnTo>
                  <a:lnTo>
                    <a:pt x="874" y="182"/>
                  </a:lnTo>
                  <a:lnTo>
                    <a:pt x="874" y="182"/>
                  </a:lnTo>
                  <a:lnTo>
                    <a:pt x="874" y="182"/>
                  </a:lnTo>
                  <a:lnTo>
                    <a:pt x="874" y="182"/>
                  </a:lnTo>
                  <a:lnTo>
                    <a:pt x="874" y="183"/>
                  </a:lnTo>
                  <a:lnTo>
                    <a:pt x="874" y="183"/>
                  </a:lnTo>
                  <a:lnTo>
                    <a:pt x="874" y="183"/>
                  </a:lnTo>
                  <a:lnTo>
                    <a:pt x="874" y="183"/>
                  </a:lnTo>
                  <a:lnTo>
                    <a:pt x="874" y="183"/>
                  </a:lnTo>
                  <a:lnTo>
                    <a:pt x="874" y="183"/>
                  </a:lnTo>
                  <a:lnTo>
                    <a:pt x="874" y="183"/>
                  </a:lnTo>
                  <a:lnTo>
                    <a:pt x="874" y="183"/>
                  </a:lnTo>
                  <a:lnTo>
                    <a:pt x="874" y="185"/>
                  </a:lnTo>
                  <a:lnTo>
                    <a:pt x="874" y="185"/>
                  </a:lnTo>
                  <a:lnTo>
                    <a:pt x="874" y="185"/>
                  </a:lnTo>
                  <a:lnTo>
                    <a:pt x="874" y="185"/>
                  </a:lnTo>
                  <a:lnTo>
                    <a:pt x="874" y="185"/>
                  </a:lnTo>
                  <a:lnTo>
                    <a:pt x="874" y="185"/>
                  </a:lnTo>
                  <a:lnTo>
                    <a:pt x="874" y="185"/>
                  </a:lnTo>
                  <a:lnTo>
                    <a:pt x="874" y="185"/>
                  </a:lnTo>
                  <a:lnTo>
                    <a:pt x="874" y="187"/>
                  </a:lnTo>
                  <a:lnTo>
                    <a:pt x="874" y="187"/>
                  </a:lnTo>
                  <a:lnTo>
                    <a:pt x="874" y="187"/>
                  </a:lnTo>
                  <a:lnTo>
                    <a:pt x="874" y="187"/>
                  </a:lnTo>
                  <a:lnTo>
                    <a:pt x="874" y="187"/>
                  </a:lnTo>
                  <a:lnTo>
                    <a:pt x="876" y="187"/>
                  </a:lnTo>
                  <a:lnTo>
                    <a:pt x="876" y="187"/>
                  </a:lnTo>
                  <a:lnTo>
                    <a:pt x="876" y="187"/>
                  </a:lnTo>
                  <a:lnTo>
                    <a:pt x="876" y="187"/>
                  </a:lnTo>
                  <a:lnTo>
                    <a:pt x="876" y="189"/>
                  </a:lnTo>
                  <a:lnTo>
                    <a:pt x="876" y="189"/>
                  </a:lnTo>
                  <a:lnTo>
                    <a:pt x="876" y="189"/>
                  </a:lnTo>
                  <a:lnTo>
                    <a:pt x="876" y="189"/>
                  </a:lnTo>
                  <a:lnTo>
                    <a:pt x="876" y="189"/>
                  </a:lnTo>
                  <a:lnTo>
                    <a:pt x="876" y="189"/>
                  </a:lnTo>
                  <a:lnTo>
                    <a:pt x="876" y="189"/>
                  </a:lnTo>
                  <a:lnTo>
                    <a:pt x="876" y="189"/>
                  </a:lnTo>
                  <a:lnTo>
                    <a:pt x="876" y="189"/>
                  </a:lnTo>
                  <a:lnTo>
                    <a:pt x="878" y="189"/>
                  </a:lnTo>
                  <a:lnTo>
                    <a:pt x="878" y="191"/>
                  </a:lnTo>
                  <a:lnTo>
                    <a:pt x="878" y="191"/>
                  </a:lnTo>
                  <a:lnTo>
                    <a:pt x="878" y="191"/>
                  </a:lnTo>
                  <a:lnTo>
                    <a:pt x="878" y="191"/>
                  </a:lnTo>
                  <a:lnTo>
                    <a:pt x="878" y="191"/>
                  </a:lnTo>
                  <a:lnTo>
                    <a:pt x="878" y="191"/>
                  </a:lnTo>
                  <a:lnTo>
                    <a:pt x="878" y="191"/>
                  </a:lnTo>
                  <a:lnTo>
                    <a:pt x="878" y="191"/>
                  </a:lnTo>
                  <a:lnTo>
                    <a:pt x="878" y="191"/>
                  </a:lnTo>
                  <a:lnTo>
                    <a:pt x="880" y="191"/>
                  </a:lnTo>
                  <a:lnTo>
                    <a:pt x="880" y="191"/>
                  </a:lnTo>
                  <a:lnTo>
                    <a:pt x="880" y="191"/>
                  </a:lnTo>
                  <a:lnTo>
                    <a:pt x="880" y="191"/>
                  </a:lnTo>
                  <a:lnTo>
                    <a:pt x="880" y="191"/>
                  </a:lnTo>
                  <a:lnTo>
                    <a:pt x="880" y="191"/>
                  </a:lnTo>
                  <a:lnTo>
                    <a:pt x="880" y="191"/>
                  </a:lnTo>
                  <a:lnTo>
                    <a:pt x="880" y="191"/>
                  </a:lnTo>
                  <a:lnTo>
                    <a:pt x="880" y="191"/>
                  </a:lnTo>
                  <a:lnTo>
                    <a:pt x="882" y="191"/>
                  </a:lnTo>
                  <a:lnTo>
                    <a:pt x="882" y="192"/>
                  </a:lnTo>
                  <a:lnTo>
                    <a:pt x="882" y="192"/>
                  </a:lnTo>
                  <a:lnTo>
                    <a:pt x="882" y="192"/>
                  </a:lnTo>
                  <a:lnTo>
                    <a:pt x="882" y="192"/>
                  </a:lnTo>
                  <a:lnTo>
                    <a:pt x="882" y="192"/>
                  </a:lnTo>
                  <a:lnTo>
                    <a:pt x="882" y="192"/>
                  </a:lnTo>
                  <a:lnTo>
                    <a:pt x="882" y="191"/>
                  </a:lnTo>
                  <a:lnTo>
                    <a:pt x="883" y="191"/>
                  </a:lnTo>
                  <a:lnTo>
                    <a:pt x="883" y="191"/>
                  </a:lnTo>
                  <a:lnTo>
                    <a:pt x="883" y="191"/>
                  </a:lnTo>
                  <a:lnTo>
                    <a:pt x="883" y="191"/>
                  </a:lnTo>
                  <a:lnTo>
                    <a:pt x="883" y="191"/>
                  </a:lnTo>
                  <a:lnTo>
                    <a:pt x="883" y="191"/>
                  </a:lnTo>
                  <a:lnTo>
                    <a:pt x="883" y="191"/>
                  </a:lnTo>
                  <a:lnTo>
                    <a:pt x="883" y="191"/>
                  </a:lnTo>
                  <a:lnTo>
                    <a:pt x="885" y="191"/>
                  </a:lnTo>
                  <a:lnTo>
                    <a:pt x="885" y="191"/>
                  </a:lnTo>
                  <a:lnTo>
                    <a:pt x="885" y="191"/>
                  </a:lnTo>
                  <a:lnTo>
                    <a:pt x="885" y="191"/>
                  </a:lnTo>
                  <a:lnTo>
                    <a:pt x="885" y="191"/>
                  </a:lnTo>
                  <a:lnTo>
                    <a:pt x="885" y="191"/>
                  </a:lnTo>
                  <a:lnTo>
                    <a:pt x="887" y="191"/>
                  </a:lnTo>
                  <a:lnTo>
                    <a:pt x="887" y="191"/>
                  </a:lnTo>
                  <a:lnTo>
                    <a:pt x="887" y="191"/>
                  </a:lnTo>
                  <a:lnTo>
                    <a:pt x="887" y="191"/>
                  </a:lnTo>
                  <a:lnTo>
                    <a:pt x="887" y="191"/>
                  </a:lnTo>
                  <a:lnTo>
                    <a:pt x="887" y="191"/>
                  </a:lnTo>
                  <a:lnTo>
                    <a:pt x="889" y="191"/>
                  </a:lnTo>
                  <a:lnTo>
                    <a:pt x="889" y="189"/>
                  </a:lnTo>
                  <a:lnTo>
                    <a:pt x="889" y="189"/>
                  </a:lnTo>
                  <a:lnTo>
                    <a:pt x="889" y="189"/>
                  </a:lnTo>
                  <a:lnTo>
                    <a:pt x="889" y="189"/>
                  </a:lnTo>
                  <a:lnTo>
                    <a:pt x="889" y="189"/>
                  </a:lnTo>
                  <a:lnTo>
                    <a:pt x="891" y="189"/>
                  </a:lnTo>
                  <a:lnTo>
                    <a:pt x="891" y="189"/>
                  </a:lnTo>
                  <a:lnTo>
                    <a:pt x="891" y="189"/>
                  </a:lnTo>
                  <a:lnTo>
                    <a:pt x="891" y="189"/>
                  </a:lnTo>
                  <a:lnTo>
                    <a:pt x="891" y="187"/>
                  </a:lnTo>
                  <a:lnTo>
                    <a:pt x="892" y="187"/>
                  </a:lnTo>
                  <a:lnTo>
                    <a:pt x="892" y="187"/>
                  </a:lnTo>
                  <a:lnTo>
                    <a:pt x="892" y="187"/>
                  </a:lnTo>
                  <a:lnTo>
                    <a:pt x="894" y="185"/>
                  </a:lnTo>
                  <a:lnTo>
                    <a:pt x="894" y="185"/>
                  </a:lnTo>
                  <a:lnTo>
                    <a:pt x="896" y="185"/>
                  </a:lnTo>
                  <a:lnTo>
                    <a:pt x="896" y="183"/>
                  </a:lnTo>
                  <a:lnTo>
                    <a:pt x="896" y="183"/>
                  </a:lnTo>
                  <a:lnTo>
                    <a:pt x="896" y="183"/>
                  </a:lnTo>
                  <a:lnTo>
                    <a:pt x="898" y="183"/>
                  </a:lnTo>
                  <a:lnTo>
                    <a:pt x="898" y="183"/>
                  </a:lnTo>
                  <a:lnTo>
                    <a:pt x="898" y="182"/>
                  </a:lnTo>
                  <a:lnTo>
                    <a:pt x="900" y="182"/>
                  </a:lnTo>
                  <a:lnTo>
                    <a:pt x="900" y="182"/>
                  </a:lnTo>
                  <a:lnTo>
                    <a:pt x="900" y="182"/>
                  </a:lnTo>
                  <a:lnTo>
                    <a:pt x="900" y="182"/>
                  </a:lnTo>
                  <a:lnTo>
                    <a:pt x="901" y="180"/>
                  </a:lnTo>
                  <a:lnTo>
                    <a:pt x="901" y="180"/>
                  </a:lnTo>
                  <a:lnTo>
                    <a:pt x="901" y="180"/>
                  </a:lnTo>
                  <a:lnTo>
                    <a:pt x="903" y="180"/>
                  </a:lnTo>
                  <a:lnTo>
                    <a:pt x="903" y="180"/>
                  </a:lnTo>
                  <a:lnTo>
                    <a:pt x="903" y="178"/>
                  </a:lnTo>
                  <a:lnTo>
                    <a:pt x="903" y="178"/>
                  </a:lnTo>
                  <a:lnTo>
                    <a:pt x="905" y="178"/>
                  </a:lnTo>
                  <a:lnTo>
                    <a:pt x="905" y="178"/>
                  </a:lnTo>
                  <a:lnTo>
                    <a:pt x="905" y="178"/>
                  </a:lnTo>
                  <a:lnTo>
                    <a:pt x="907" y="178"/>
                  </a:lnTo>
                  <a:lnTo>
                    <a:pt x="907" y="178"/>
                  </a:lnTo>
                  <a:lnTo>
                    <a:pt x="907" y="176"/>
                  </a:lnTo>
                  <a:lnTo>
                    <a:pt x="907" y="176"/>
                  </a:lnTo>
                  <a:lnTo>
                    <a:pt x="909" y="176"/>
                  </a:lnTo>
                  <a:lnTo>
                    <a:pt x="909" y="176"/>
                  </a:lnTo>
                  <a:lnTo>
                    <a:pt x="909" y="176"/>
                  </a:lnTo>
                  <a:lnTo>
                    <a:pt x="909" y="176"/>
                  </a:lnTo>
                  <a:lnTo>
                    <a:pt x="910" y="176"/>
                  </a:lnTo>
                  <a:lnTo>
                    <a:pt x="910" y="176"/>
                  </a:lnTo>
                  <a:lnTo>
                    <a:pt x="910" y="176"/>
                  </a:lnTo>
                  <a:lnTo>
                    <a:pt x="910" y="176"/>
                  </a:lnTo>
                  <a:lnTo>
                    <a:pt x="912" y="174"/>
                  </a:lnTo>
                  <a:lnTo>
                    <a:pt x="912" y="174"/>
                  </a:lnTo>
                  <a:lnTo>
                    <a:pt x="912" y="174"/>
                  </a:lnTo>
                  <a:lnTo>
                    <a:pt x="912" y="174"/>
                  </a:lnTo>
                  <a:lnTo>
                    <a:pt x="914" y="174"/>
                  </a:lnTo>
                  <a:lnTo>
                    <a:pt x="914" y="174"/>
                  </a:lnTo>
                  <a:lnTo>
                    <a:pt x="914" y="174"/>
                  </a:lnTo>
                  <a:lnTo>
                    <a:pt x="914" y="174"/>
                  </a:lnTo>
                  <a:lnTo>
                    <a:pt x="916" y="174"/>
                  </a:lnTo>
                  <a:lnTo>
                    <a:pt x="916" y="174"/>
                  </a:lnTo>
                  <a:lnTo>
                    <a:pt x="916" y="174"/>
                  </a:lnTo>
                  <a:lnTo>
                    <a:pt x="916" y="174"/>
                  </a:lnTo>
                  <a:lnTo>
                    <a:pt x="918" y="174"/>
                  </a:lnTo>
                  <a:lnTo>
                    <a:pt x="918" y="174"/>
                  </a:lnTo>
                  <a:lnTo>
                    <a:pt x="918" y="174"/>
                  </a:lnTo>
                  <a:lnTo>
                    <a:pt x="918" y="174"/>
                  </a:lnTo>
                  <a:lnTo>
                    <a:pt x="919" y="174"/>
                  </a:lnTo>
                  <a:lnTo>
                    <a:pt x="919" y="174"/>
                  </a:lnTo>
                  <a:lnTo>
                    <a:pt x="919" y="174"/>
                  </a:lnTo>
                  <a:lnTo>
                    <a:pt x="919" y="174"/>
                  </a:lnTo>
                  <a:lnTo>
                    <a:pt x="919" y="174"/>
                  </a:lnTo>
                  <a:lnTo>
                    <a:pt x="921" y="174"/>
                  </a:lnTo>
                  <a:lnTo>
                    <a:pt x="921" y="174"/>
                  </a:lnTo>
                  <a:lnTo>
                    <a:pt x="921" y="174"/>
                  </a:lnTo>
                  <a:lnTo>
                    <a:pt x="921" y="176"/>
                  </a:lnTo>
                  <a:lnTo>
                    <a:pt x="921" y="176"/>
                  </a:lnTo>
                  <a:lnTo>
                    <a:pt x="923" y="176"/>
                  </a:lnTo>
                  <a:lnTo>
                    <a:pt x="923" y="176"/>
                  </a:lnTo>
                  <a:lnTo>
                    <a:pt x="923" y="176"/>
                  </a:lnTo>
                  <a:lnTo>
                    <a:pt x="923" y="176"/>
                  </a:lnTo>
                  <a:lnTo>
                    <a:pt x="925" y="176"/>
                  </a:lnTo>
                  <a:lnTo>
                    <a:pt x="925" y="176"/>
                  </a:lnTo>
                  <a:lnTo>
                    <a:pt x="925" y="176"/>
                  </a:lnTo>
                  <a:lnTo>
                    <a:pt x="925" y="176"/>
                  </a:lnTo>
                  <a:lnTo>
                    <a:pt x="925" y="176"/>
                  </a:lnTo>
                  <a:lnTo>
                    <a:pt x="925" y="178"/>
                  </a:lnTo>
                  <a:lnTo>
                    <a:pt x="927" y="178"/>
                  </a:lnTo>
                  <a:lnTo>
                    <a:pt x="927" y="178"/>
                  </a:lnTo>
                  <a:lnTo>
                    <a:pt x="927" y="178"/>
                  </a:lnTo>
                  <a:lnTo>
                    <a:pt x="927" y="178"/>
                  </a:lnTo>
                  <a:lnTo>
                    <a:pt x="928" y="180"/>
                  </a:lnTo>
                  <a:lnTo>
                    <a:pt x="928" y="180"/>
                  </a:lnTo>
                  <a:lnTo>
                    <a:pt x="928" y="180"/>
                  </a:lnTo>
                  <a:lnTo>
                    <a:pt x="928" y="180"/>
                  </a:lnTo>
                  <a:lnTo>
                    <a:pt x="928" y="182"/>
                  </a:lnTo>
                  <a:lnTo>
                    <a:pt x="930" y="182"/>
                  </a:lnTo>
                  <a:lnTo>
                    <a:pt x="930" y="182"/>
                  </a:lnTo>
                  <a:lnTo>
                    <a:pt x="930" y="182"/>
                  </a:lnTo>
                  <a:lnTo>
                    <a:pt x="930" y="182"/>
                  </a:lnTo>
                  <a:lnTo>
                    <a:pt x="930" y="183"/>
                  </a:lnTo>
                  <a:lnTo>
                    <a:pt x="930" y="183"/>
                  </a:lnTo>
                  <a:lnTo>
                    <a:pt x="932" y="183"/>
                  </a:lnTo>
                  <a:lnTo>
                    <a:pt x="932" y="183"/>
                  </a:lnTo>
                  <a:lnTo>
                    <a:pt x="932" y="185"/>
                  </a:lnTo>
                  <a:lnTo>
                    <a:pt x="932" y="185"/>
                  </a:lnTo>
                  <a:lnTo>
                    <a:pt x="932" y="185"/>
                  </a:lnTo>
                  <a:lnTo>
                    <a:pt x="932" y="185"/>
                  </a:lnTo>
                  <a:lnTo>
                    <a:pt x="932" y="185"/>
                  </a:lnTo>
                  <a:lnTo>
                    <a:pt x="932" y="187"/>
                  </a:lnTo>
                  <a:lnTo>
                    <a:pt x="932" y="187"/>
                  </a:lnTo>
                  <a:lnTo>
                    <a:pt x="934" y="187"/>
                  </a:lnTo>
                  <a:lnTo>
                    <a:pt x="934" y="187"/>
                  </a:lnTo>
                  <a:lnTo>
                    <a:pt x="934" y="189"/>
                  </a:lnTo>
                  <a:lnTo>
                    <a:pt x="934" y="189"/>
                  </a:lnTo>
                  <a:lnTo>
                    <a:pt x="934" y="189"/>
                  </a:lnTo>
                  <a:lnTo>
                    <a:pt x="934" y="189"/>
                  </a:lnTo>
                  <a:lnTo>
                    <a:pt x="934" y="191"/>
                  </a:lnTo>
                  <a:lnTo>
                    <a:pt x="934" y="191"/>
                  </a:lnTo>
                  <a:lnTo>
                    <a:pt x="934" y="191"/>
                  </a:lnTo>
                  <a:lnTo>
                    <a:pt x="934" y="192"/>
                  </a:lnTo>
                  <a:lnTo>
                    <a:pt x="934" y="192"/>
                  </a:lnTo>
                  <a:lnTo>
                    <a:pt x="934" y="192"/>
                  </a:lnTo>
                  <a:lnTo>
                    <a:pt x="934" y="192"/>
                  </a:lnTo>
                  <a:lnTo>
                    <a:pt x="934" y="194"/>
                  </a:lnTo>
                  <a:lnTo>
                    <a:pt x="934" y="194"/>
                  </a:lnTo>
                  <a:lnTo>
                    <a:pt x="934" y="194"/>
                  </a:lnTo>
                  <a:lnTo>
                    <a:pt x="934" y="194"/>
                  </a:lnTo>
                  <a:lnTo>
                    <a:pt x="934" y="196"/>
                  </a:lnTo>
                  <a:lnTo>
                    <a:pt x="934" y="196"/>
                  </a:lnTo>
                  <a:lnTo>
                    <a:pt x="934" y="196"/>
                  </a:lnTo>
                  <a:lnTo>
                    <a:pt x="934" y="198"/>
                  </a:lnTo>
                  <a:lnTo>
                    <a:pt x="934" y="198"/>
                  </a:lnTo>
                  <a:lnTo>
                    <a:pt x="934" y="198"/>
                  </a:lnTo>
                  <a:lnTo>
                    <a:pt x="934" y="198"/>
                  </a:lnTo>
                  <a:lnTo>
                    <a:pt x="934" y="200"/>
                  </a:lnTo>
                  <a:lnTo>
                    <a:pt x="934" y="200"/>
                  </a:lnTo>
                  <a:lnTo>
                    <a:pt x="932" y="200"/>
                  </a:lnTo>
                  <a:lnTo>
                    <a:pt x="932" y="202"/>
                  </a:lnTo>
                  <a:lnTo>
                    <a:pt x="932" y="202"/>
                  </a:lnTo>
                  <a:lnTo>
                    <a:pt x="932" y="202"/>
                  </a:lnTo>
                  <a:lnTo>
                    <a:pt x="932" y="203"/>
                  </a:lnTo>
                  <a:lnTo>
                    <a:pt x="932" y="203"/>
                  </a:lnTo>
                  <a:lnTo>
                    <a:pt x="932" y="203"/>
                  </a:lnTo>
                  <a:lnTo>
                    <a:pt x="932" y="205"/>
                  </a:lnTo>
                  <a:lnTo>
                    <a:pt x="930" y="205"/>
                  </a:lnTo>
                  <a:lnTo>
                    <a:pt x="930" y="205"/>
                  </a:lnTo>
                  <a:lnTo>
                    <a:pt x="930" y="207"/>
                  </a:lnTo>
                  <a:lnTo>
                    <a:pt x="930" y="207"/>
                  </a:lnTo>
                  <a:lnTo>
                    <a:pt x="930" y="207"/>
                  </a:lnTo>
                  <a:lnTo>
                    <a:pt x="930" y="207"/>
                  </a:lnTo>
                  <a:lnTo>
                    <a:pt x="930" y="207"/>
                  </a:lnTo>
                  <a:lnTo>
                    <a:pt x="930" y="209"/>
                  </a:lnTo>
                  <a:lnTo>
                    <a:pt x="928" y="209"/>
                  </a:lnTo>
                  <a:lnTo>
                    <a:pt x="928" y="209"/>
                  </a:lnTo>
                  <a:lnTo>
                    <a:pt x="928" y="209"/>
                  </a:lnTo>
                  <a:lnTo>
                    <a:pt x="928" y="211"/>
                  </a:lnTo>
                  <a:lnTo>
                    <a:pt x="928" y="211"/>
                  </a:lnTo>
                  <a:lnTo>
                    <a:pt x="928" y="211"/>
                  </a:lnTo>
                  <a:lnTo>
                    <a:pt x="927" y="211"/>
                  </a:lnTo>
                  <a:lnTo>
                    <a:pt x="927" y="211"/>
                  </a:lnTo>
                  <a:lnTo>
                    <a:pt x="927" y="212"/>
                  </a:lnTo>
                  <a:lnTo>
                    <a:pt x="927" y="212"/>
                  </a:lnTo>
                  <a:lnTo>
                    <a:pt x="927" y="212"/>
                  </a:lnTo>
                  <a:lnTo>
                    <a:pt x="927" y="212"/>
                  </a:lnTo>
                  <a:lnTo>
                    <a:pt x="925" y="212"/>
                  </a:lnTo>
                  <a:lnTo>
                    <a:pt x="925" y="214"/>
                  </a:lnTo>
                  <a:lnTo>
                    <a:pt x="925" y="214"/>
                  </a:lnTo>
                  <a:lnTo>
                    <a:pt x="925" y="214"/>
                  </a:lnTo>
                  <a:lnTo>
                    <a:pt x="925" y="214"/>
                  </a:lnTo>
                  <a:lnTo>
                    <a:pt x="923" y="214"/>
                  </a:lnTo>
                  <a:lnTo>
                    <a:pt x="923" y="216"/>
                  </a:lnTo>
                  <a:lnTo>
                    <a:pt x="923" y="216"/>
                  </a:lnTo>
                  <a:lnTo>
                    <a:pt x="923" y="216"/>
                  </a:lnTo>
                  <a:lnTo>
                    <a:pt x="923" y="216"/>
                  </a:lnTo>
                  <a:lnTo>
                    <a:pt x="921" y="216"/>
                  </a:lnTo>
                  <a:lnTo>
                    <a:pt x="921" y="216"/>
                  </a:lnTo>
                  <a:lnTo>
                    <a:pt x="921" y="218"/>
                  </a:lnTo>
                  <a:lnTo>
                    <a:pt x="921" y="218"/>
                  </a:lnTo>
                  <a:lnTo>
                    <a:pt x="921" y="218"/>
                  </a:lnTo>
                  <a:lnTo>
                    <a:pt x="919" y="218"/>
                  </a:lnTo>
                  <a:lnTo>
                    <a:pt x="919" y="218"/>
                  </a:lnTo>
                  <a:lnTo>
                    <a:pt x="919" y="220"/>
                  </a:lnTo>
                  <a:lnTo>
                    <a:pt x="919" y="220"/>
                  </a:lnTo>
                  <a:lnTo>
                    <a:pt x="919" y="220"/>
                  </a:lnTo>
                  <a:lnTo>
                    <a:pt x="918" y="220"/>
                  </a:lnTo>
                  <a:lnTo>
                    <a:pt x="918" y="220"/>
                  </a:lnTo>
                  <a:lnTo>
                    <a:pt x="918" y="220"/>
                  </a:lnTo>
                  <a:lnTo>
                    <a:pt x="918" y="220"/>
                  </a:lnTo>
                  <a:lnTo>
                    <a:pt x="918" y="220"/>
                  </a:lnTo>
                  <a:lnTo>
                    <a:pt x="918" y="220"/>
                  </a:lnTo>
                  <a:lnTo>
                    <a:pt x="918" y="220"/>
                  </a:lnTo>
                  <a:lnTo>
                    <a:pt x="918" y="220"/>
                  </a:lnTo>
                  <a:lnTo>
                    <a:pt x="918"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5"/>
                  </a:lnTo>
                  <a:lnTo>
                    <a:pt x="916" y="225"/>
                  </a:lnTo>
                  <a:lnTo>
                    <a:pt x="916" y="225"/>
                  </a:lnTo>
                  <a:lnTo>
                    <a:pt x="916" y="225"/>
                  </a:lnTo>
                  <a:lnTo>
                    <a:pt x="916" y="225"/>
                  </a:lnTo>
                  <a:lnTo>
                    <a:pt x="918" y="225"/>
                  </a:lnTo>
                  <a:lnTo>
                    <a:pt x="918" y="227"/>
                  </a:lnTo>
                  <a:lnTo>
                    <a:pt x="918" y="227"/>
                  </a:lnTo>
                  <a:lnTo>
                    <a:pt x="918" y="227"/>
                  </a:lnTo>
                  <a:lnTo>
                    <a:pt x="916" y="231"/>
                  </a:lnTo>
                  <a:close/>
                  <a:moveTo>
                    <a:pt x="963" y="156"/>
                  </a:moveTo>
                  <a:lnTo>
                    <a:pt x="945" y="185"/>
                  </a:lnTo>
                  <a:lnTo>
                    <a:pt x="943" y="183"/>
                  </a:lnTo>
                  <a:lnTo>
                    <a:pt x="943" y="183"/>
                  </a:lnTo>
                  <a:lnTo>
                    <a:pt x="943" y="183"/>
                  </a:lnTo>
                  <a:lnTo>
                    <a:pt x="943" y="182"/>
                  </a:lnTo>
                  <a:lnTo>
                    <a:pt x="943" y="182"/>
                  </a:lnTo>
                  <a:lnTo>
                    <a:pt x="943" y="182"/>
                  </a:lnTo>
                  <a:lnTo>
                    <a:pt x="943" y="182"/>
                  </a:lnTo>
                  <a:lnTo>
                    <a:pt x="945" y="180"/>
                  </a:lnTo>
                  <a:lnTo>
                    <a:pt x="945" y="180"/>
                  </a:lnTo>
                  <a:lnTo>
                    <a:pt x="945" y="180"/>
                  </a:lnTo>
                  <a:lnTo>
                    <a:pt x="945" y="180"/>
                  </a:lnTo>
                  <a:lnTo>
                    <a:pt x="945" y="180"/>
                  </a:lnTo>
                  <a:lnTo>
                    <a:pt x="945" y="180"/>
                  </a:lnTo>
                  <a:lnTo>
                    <a:pt x="945" y="180"/>
                  </a:lnTo>
                  <a:lnTo>
                    <a:pt x="945" y="180"/>
                  </a:lnTo>
                  <a:lnTo>
                    <a:pt x="945" y="178"/>
                  </a:lnTo>
                  <a:lnTo>
                    <a:pt x="945" y="178"/>
                  </a:lnTo>
                  <a:lnTo>
                    <a:pt x="945" y="178"/>
                  </a:lnTo>
                  <a:lnTo>
                    <a:pt x="945" y="178"/>
                  </a:lnTo>
                  <a:lnTo>
                    <a:pt x="945" y="178"/>
                  </a:lnTo>
                  <a:lnTo>
                    <a:pt x="945" y="178"/>
                  </a:lnTo>
                  <a:lnTo>
                    <a:pt x="945" y="178"/>
                  </a:lnTo>
                  <a:lnTo>
                    <a:pt x="945" y="178"/>
                  </a:lnTo>
                  <a:lnTo>
                    <a:pt x="945" y="178"/>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3" y="174"/>
                  </a:lnTo>
                  <a:lnTo>
                    <a:pt x="943" y="174"/>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1" y="173"/>
                  </a:lnTo>
                  <a:lnTo>
                    <a:pt x="941" y="173"/>
                  </a:lnTo>
                  <a:lnTo>
                    <a:pt x="903" y="149"/>
                  </a:lnTo>
                  <a:lnTo>
                    <a:pt x="903" y="149"/>
                  </a:lnTo>
                  <a:lnTo>
                    <a:pt x="903" y="149"/>
                  </a:lnTo>
                  <a:lnTo>
                    <a:pt x="903" y="149"/>
                  </a:lnTo>
                  <a:lnTo>
                    <a:pt x="903" y="149"/>
                  </a:lnTo>
                  <a:lnTo>
                    <a:pt x="903" y="149"/>
                  </a:lnTo>
                  <a:lnTo>
                    <a:pt x="903" y="149"/>
                  </a:lnTo>
                  <a:lnTo>
                    <a:pt x="903" y="149"/>
                  </a:lnTo>
                  <a:lnTo>
                    <a:pt x="901" y="149"/>
                  </a:lnTo>
                  <a:lnTo>
                    <a:pt x="901" y="149"/>
                  </a:lnTo>
                  <a:lnTo>
                    <a:pt x="901" y="149"/>
                  </a:lnTo>
                  <a:lnTo>
                    <a:pt x="901" y="149"/>
                  </a:lnTo>
                  <a:lnTo>
                    <a:pt x="901" y="149"/>
                  </a:lnTo>
                  <a:lnTo>
                    <a:pt x="901" y="147"/>
                  </a:lnTo>
                  <a:lnTo>
                    <a:pt x="901" y="147"/>
                  </a:lnTo>
                  <a:lnTo>
                    <a:pt x="901" y="147"/>
                  </a:lnTo>
                  <a:lnTo>
                    <a:pt x="901" y="147"/>
                  </a:lnTo>
                  <a:lnTo>
                    <a:pt x="901" y="147"/>
                  </a:lnTo>
                  <a:lnTo>
                    <a:pt x="901"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6" y="149"/>
                  </a:lnTo>
                  <a:lnTo>
                    <a:pt x="896" y="149"/>
                  </a:lnTo>
                  <a:lnTo>
                    <a:pt x="896" y="149"/>
                  </a:lnTo>
                  <a:lnTo>
                    <a:pt x="896" y="149"/>
                  </a:lnTo>
                  <a:lnTo>
                    <a:pt x="896" y="149"/>
                  </a:lnTo>
                  <a:lnTo>
                    <a:pt x="896" y="149"/>
                  </a:lnTo>
                  <a:lnTo>
                    <a:pt x="896" y="151"/>
                  </a:lnTo>
                  <a:lnTo>
                    <a:pt x="896" y="151"/>
                  </a:lnTo>
                  <a:lnTo>
                    <a:pt x="896" y="151"/>
                  </a:lnTo>
                  <a:lnTo>
                    <a:pt x="896" y="151"/>
                  </a:lnTo>
                  <a:lnTo>
                    <a:pt x="896" y="151"/>
                  </a:lnTo>
                  <a:lnTo>
                    <a:pt x="896" y="151"/>
                  </a:lnTo>
                  <a:lnTo>
                    <a:pt x="894" y="151"/>
                  </a:lnTo>
                  <a:lnTo>
                    <a:pt x="894" y="151"/>
                  </a:lnTo>
                  <a:lnTo>
                    <a:pt x="894" y="153"/>
                  </a:lnTo>
                  <a:lnTo>
                    <a:pt x="894" y="153"/>
                  </a:lnTo>
                  <a:lnTo>
                    <a:pt x="894" y="153"/>
                  </a:lnTo>
                  <a:lnTo>
                    <a:pt x="894" y="153"/>
                  </a:lnTo>
                  <a:lnTo>
                    <a:pt x="892" y="154"/>
                  </a:lnTo>
                  <a:lnTo>
                    <a:pt x="891" y="153"/>
                  </a:lnTo>
                  <a:lnTo>
                    <a:pt x="907" y="122"/>
                  </a:lnTo>
                  <a:lnTo>
                    <a:pt x="910" y="124"/>
                  </a:lnTo>
                  <a:lnTo>
                    <a:pt x="910" y="124"/>
                  </a:lnTo>
                  <a:lnTo>
                    <a:pt x="910" y="125"/>
                  </a:lnTo>
                  <a:lnTo>
                    <a:pt x="910" y="125"/>
                  </a:lnTo>
                  <a:lnTo>
                    <a:pt x="910" y="125"/>
                  </a:lnTo>
                  <a:lnTo>
                    <a:pt x="910" y="127"/>
                  </a:lnTo>
                  <a:lnTo>
                    <a:pt x="909" y="127"/>
                  </a:lnTo>
                  <a:lnTo>
                    <a:pt x="909" y="127"/>
                  </a:lnTo>
                  <a:lnTo>
                    <a:pt x="909" y="127"/>
                  </a:lnTo>
                  <a:lnTo>
                    <a:pt x="909" y="127"/>
                  </a:lnTo>
                  <a:lnTo>
                    <a:pt x="909" y="127"/>
                  </a:lnTo>
                  <a:lnTo>
                    <a:pt x="909" y="127"/>
                  </a:lnTo>
                  <a:lnTo>
                    <a:pt x="909" y="129"/>
                  </a:lnTo>
                  <a:lnTo>
                    <a:pt x="909" y="129"/>
                  </a:lnTo>
                  <a:lnTo>
                    <a:pt x="909" y="129"/>
                  </a:lnTo>
                  <a:lnTo>
                    <a:pt x="909" y="129"/>
                  </a:lnTo>
                  <a:lnTo>
                    <a:pt x="909" y="129"/>
                  </a:lnTo>
                  <a:lnTo>
                    <a:pt x="909" y="129"/>
                  </a:lnTo>
                  <a:lnTo>
                    <a:pt x="909" y="129"/>
                  </a:lnTo>
                  <a:lnTo>
                    <a:pt x="909" y="129"/>
                  </a:lnTo>
                  <a:lnTo>
                    <a:pt x="909" y="129"/>
                  </a:lnTo>
                  <a:lnTo>
                    <a:pt x="909" y="131"/>
                  </a:lnTo>
                  <a:lnTo>
                    <a:pt x="909" y="131"/>
                  </a:lnTo>
                  <a:lnTo>
                    <a:pt x="909" y="131"/>
                  </a:lnTo>
                  <a:lnTo>
                    <a:pt x="909" y="131"/>
                  </a:lnTo>
                  <a:lnTo>
                    <a:pt x="909" y="131"/>
                  </a:lnTo>
                  <a:lnTo>
                    <a:pt x="909" y="131"/>
                  </a:lnTo>
                  <a:lnTo>
                    <a:pt x="909" y="131"/>
                  </a:lnTo>
                  <a:lnTo>
                    <a:pt x="909" y="131"/>
                  </a:lnTo>
                  <a:lnTo>
                    <a:pt x="909" y="131"/>
                  </a:lnTo>
                  <a:lnTo>
                    <a:pt x="909" y="131"/>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5"/>
                  </a:lnTo>
                  <a:lnTo>
                    <a:pt x="909" y="135"/>
                  </a:lnTo>
                  <a:lnTo>
                    <a:pt x="909" y="135"/>
                  </a:lnTo>
                  <a:lnTo>
                    <a:pt x="909" y="135"/>
                  </a:lnTo>
                  <a:lnTo>
                    <a:pt x="909"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6"/>
                  </a:lnTo>
                  <a:lnTo>
                    <a:pt x="912" y="136"/>
                  </a:lnTo>
                  <a:lnTo>
                    <a:pt x="950" y="158"/>
                  </a:lnTo>
                  <a:lnTo>
                    <a:pt x="950" y="158"/>
                  </a:lnTo>
                  <a:lnTo>
                    <a:pt x="950" y="158"/>
                  </a:lnTo>
                  <a:lnTo>
                    <a:pt x="950" y="158"/>
                  </a:lnTo>
                  <a:lnTo>
                    <a:pt x="950" y="158"/>
                  </a:lnTo>
                  <a:lnTo>
                    <a:pt x="950" y="160"/>
                  </a:lnTo>
                  <a:lnTo>
                    <a:pt x="950" y="160"/>
                  </a:lnTo>
                  <a:lnTo>
                    <a:pt x="950" y="160"/>
                  </a:lnTo>
                  <a:lnTo>
                    <a:pt x="950"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6" y="160"/>
                  </a:lnTo>
                  <a:lnTo>
                    <a:pt x="956" y="160"/>
                  </a:lnTo>
                  <a:lnTo>
                    <a:pt x="956" y="160"/>
                  </a:lnTo>
                  <a:lnTo>
                    <a:pt x="956" y="160"/>
                  </a:lnTo>
                  <a:lnTo>
                    <a:pt x="956" y="160"/>
                  </a:lnTo>
                  <a:lnTo>
                    <a:pt x="956" y="160"/>
                  </a:lnTo>
                  <a:lnTo>
                    <a:pt x="956" y="160"/>
                  </a:lnTo>
                  <a:lnTo>
                    <a:pt x="956" y="158"/>
                  </a:lnTo>
                  <a:lnTo>
                    <a:pt x="956" y="158"/>
                  </a:lnTo>
                  <a:lnTo>
                    <a:pt x="956" y="158"/>
                  </a:lnTo>
                  <a:lnTo>
                    <a:pt x="956" y="158"/>
                  </a:lnTo>
                  <a:lnTo>
                    <a:pt x="957" y="158"/>
                  </a:lnTo>
                  <a:lnTo>
                    <a:pt x="957" y="158"/>
                  </a:lnTo>
                  <a:lnTo>
                    <a:pt x="957" y="158"/>
                  </a:lnTo>
                  <a:lnTo>
                    <a:pt x="957" y="158"/>
                  </a:lnTo>
                  <a:lnTo>
                    <a:pt x="957" y="158"/>
                  </a:lnTo>
                  <a:lnTo>
                    <a:pt x="957" y="158"/>
                  </a:lnTo>
                  <a:lnTo>
                    <a:pt x="957" y="158"/>
                  </a:lnTo>
                  <a:lnTo>
                    <a:pt x="957" y="158"/>
                  </a:lnTo>
                  <a:lnTo>
                    <a:pt x="957" y="156"/>
                  </a:lnTo>
                  <a:lnTo>
                    <a:pt x="957" y="156"/>
                  </a:lnTo>
                  <a:lnTo>
                    <a:pt x="957" y="156"/>
                  </a:lnTo>
                  <a:lnTo>
                    <a:pt x="957" y="156"/>
                  </a:lnTo>
                  <a:lnTo>
                    <a:pt x="959" y="156"/>
                  </a:lnTo>
                  <a:lnTo>
                    <a:pt x="959" y="156"/>
                  </a:lnTo>
                  <a:lnTo>
                    <a:pt x="959" y="156"/>
                  </a:lnTo>
                  <a:lnTo>
                    <a:pt x="959" y="154"/>
                  </a:lnTo>
                  <a:lnTo>
                    <a:pt x="959" y="154"/>
                  </a:lnTo>
                  <a:lnTo>
                    <a:pt x="959" y="154"/>
                  </a:lnTo>
                  <a:lnTo>
                    <a:pt x="963" y="156"/>
                  </a:lnTo>
                  <a:close/>
                  <a:moveTo>
                    <a:pt x="910" y="118"/>
                  </a:moveTo>
                  <a:lnTo>
                    <a:pt x="936" y="64"/>
                  </a:lnTo>
                  <a:lnTo>
                    <a:pt x="957" y="73"/>
                  </a:lnTo>
                  <a:lnTo>
                    <a:pt x="956" y="77"/>
                  </a:lnTo>
                  <a:lnTo>
                    <a:pt x="956" y="77"/>
                  </a:lnTo>
                  <a:lnTo>
                    <a:pt x="954" y="77"/>
                  </a:lnTo>
                  <a:lnTo>
                    <a:pt x="954" y="77"/>
                  </a:lnTo>
                  <a:lnTo>
                    <a:pt x="954" y="77"/>
                  </a:lnTo>
                  <a:lnTo>
                    <a:pt x="954" y="77"/>
                  </a:lnTo>
                  <a:lnTo>
                    <a:pt x="952" y="77"/>
                  </a:lnTo>
                  <a:lnTo>
                    <a:pt x="952" y="77"/>
                  </a:lnTo>
                  <a:lnTo>
                    <a:pt x="952" y="77"/>
                  </a:lnTo>
                  <a:lnTo>
                    <a:pt x="950" y="77"/>
                  </a:lnTo>
                  <a:lnTo>
                    <a:pt x="950" y="77"/>
                  </a:lnTo>
                  <a:lnTo>
                    <a:pt x="950" y="75"/>
                  </a:lnTo>
                  <a:lnTo>
                    <a:pt x="950" y="75"/>
                  </a:lnTo>
                  <a:lnTo>
                    <a:pt x="948" y="75"/>
                  </a:lnTo>
                  <a:lnTo>
                    <a:pt x="948" y="75"/>
                  </a:lnTo>
                  <a:lnTo>
                    <a:pt x="948" y="75"/>
                  </a:lnTo>
                  <a:lnTo>
                    <a:pt x="947" y="75"/>
                  </a:lnTo>
                  <a:lnTo>
                    <a:pt x="947" y="75"/>
                  </a:lnTo>
                  <a:lnTo>
                    <a:pt x="947" y="75"/>
                  </a:lnTo>
                  <a:lnTo>
                    <a:pt x="947" y="75"/>
                  </a:lnTo>
                  <a:lnTo>
                    <a:pt x="945" y="77"/>
                  </a:lnTo>
                  <a:lnTo>
                    <a:pt x="945" y="77"/>
                  </a:lnTo>
                  <a:lnTo>
                    <a:pt x="945" y="77"/>
                  </a:lnTo>
                  <a:lnTo>
                    <a:pt x="945" y="77"/>
                  </a:lnTo>
                  <a:lnTo>
                    <a:pt x="943" y="77"/>
                  </a:lnTo>
                  <a:lnTo>
                    <a:pt x="943" y="77"/>
                  </a:lnTo>
                  <a:lnTo>
                    <a:pt x="943" y="77"/>
                  </a:lnTo>
                  <a:lnTo>
                    <a:pt x="943" y="77"/>
                  </a:lnTo>
                  <a:lnTo>
                    <a:pt x="941" y="77"/>
                  </a:lnTo>
                  <a:lnTo>
                    <a:pt x="941" y="77"/>
                  </a:lnTo>
                  <a:lnTo>
                    <a:pt x="941" y="77"/>
                  </a:lnTo>
                  <a:lnTo>
                    <a:pt x="941" y="77"/>
                  </a:lnTo>
                  <a:lnTo>
                    <a:pt x="941" y="77"/>
                  </a:lnTo>
                  <a:lnTo>
                    <a:pt x="939" y="77"/>
                  </a:lnTo>
                  <a:lnTo>
                    <a:pt x="939" y="77"/>
                  </a:lnTo>
                  <a:lnTo>
                    <a:pt x="939" y="77"/>
                  </a:lnTo>
                  <a:lnTo>
                    <a:pt x="939" y="77"/>
                  </a:lnTo>
                  <a:lnTo>
                    <a:pt x="939" y="77"/>
                  </a:lnTo>
                  <a:lnTo>
                    <a:pt x="937" y="78"/>
                  </a:lnTo>
                  <a:lnTo>
                    <a:pt x="937" y="78"/>
                  </a:lnTo>
                  <a:lnTo>
                    <a:pt x="937" y="78"/>
                  </a:lnTo>
                  <a:lnTo>
                    <a:pt x="937" y="78"/>
                  </a:lnTo>
                  <a:lnTo>
                    <a:pt x="937" y="78"/>
                  </a:lnTo>
                  <a:lnTo>
                    <a:pt x="936" y="78"/>
                  </a:lnTo>
                  <a:lnTo>
                    <a:pt x="936" y="78"/>
                  </a:lnTo>
                  <a:lnTo>
                    <a:pt x="936" y="78"/>
                  </a:lnTo>
                  <a:lnTo>
                    <a:pt x="936" y="80"/>
                  </a:lnTo>
                  <a:lnTo>
                    <a:pt x="936" y="80"/>
                  </a:lnTo>
                  <a:lnTo>
                    <a:pt x="936" y="80"/>
                  </a:lnTo>
                  <a:lnTo>
                    <a:pt x="934" y="80"/>
                  </a:lnTo>
                  <a:lnTo>
                    <a:pt x="934" y="80"/>
                  </a:lnTo>
                  <a:lnTo>
                    <a:pt x="934" y="80"/>
                  </a:lnTo>
                  <a:lnTo>
                    <a:pt x="934" y="80"/>
                  </a:lnTo>
                  <a:lnTo>
                    <a:pt x="934" y="82"/>
                  </a:lnTo>
                  <a:lnTo>
                    <a:pt x="934" y="82"/>
                  </a:lnTo>
                  <a:lnTo>
                    <a:pt x="934" y="82"/>
                  </a:lnTo>
                  <a:lnTo>
                    <a:pt x="932" y="82"/>
                  </a:lnTo>
                  <a:lnTo>
                    <a:pt x="932" y="82"/>
                  </a:lnTo>
                  <a:lnTo>
                    <a:pt x="932" y="82"/>
                  </a:lnTo>
                  <a:lnTo>
                    <a:pt x="932" y="84"/>
                  </a:lnTo>
                  <a:lnTo>
                    <a:pt x="932" y="84"/>
                  </a:lnTo>
                  <a:lnTo>
                    <a:pt x="932" y="84"/>
                  </a:lnTo>
                  <a:lnTo>
                    <a:pt x="932" y="84"/>
                  </a:lnTo>
                  <a:lnTo>
                    <a:pt x="932" y="84"/>
                  </a:lnTo>
                  <a:lnTo>
                    <a:pt x="930" y="86"/>
                  </a:lnTo>
                  <a:lnTo>
                    <a:pt x="930" y="86"/>
                  </a:lnTo>
                  <a:lnTo>
                    <a:pt x="977" y="106"/>
                  </a:lnTo>
                  <a:lnTo>
                    <a:pt x="977" y="106"/>
                  </a:lnTo>
                  <a:lnTo>
                    <a:pt x="977" y="106"/>
                  </a:lnTo>
                  <a:lnTo>
                    <a:pt x="977" y="107"/>
                  </a:lnTo>
                  <a:lnTo>
                    <a:pt x="977" y="107"/>
                  </a:lnTo>
                  <a:lnTo>
                    <a:pt x="977" y="107"/>
                  </a:lnTo>
                  <a:lnTo>
                    <a:pt x="977" y="107"/>
                  </a:lnTo>
                  <a:lnTo>
                    <a:pt x="977" y="107"/>
                  </a:lnTo>
                  <a:lnTo>
                    <a:pt x="977" y="107"/>
                  </a:lnTo>
                  <a:lnTo>
                    <a:pt x="977" y="107"/>
                  </a:lnTo>
                  <a:lnTo>
                    <a:pt x="979" y="107"/>
                  </a:lnTo>
                  <a:lnTo>
                    <a:pt x="979" y="107"/>
                  </a:lnTo>
                  <a:lnTo>
                    <a:pt x="979" y="107"/>
                  </a:lnTo>
                  <a:lnTo>
                    <a:pt x="979" y="107"/>
                  </a:lnTo>
                  <a:lnTo>
                    <a:pt x="979" y="107"/>
                  </a:lnTo>
                  <a:lnTo>
                    <a:pt x="979" y="107"/>
                  </a:lnTo>
                  <a:lnTo>
                    <a:pt x="979" y="107"/>
                  </a:lnTo>
                  <a:lnTo>
                    <a:pt x="979" y="107"/>
                  </a:lnTo>
                  <a:lnTo>
                    <a:pt x="979" y="107"/>
                  </a:lnTo>
                  <a:lnTo>
                    <a:pt x="979"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3" y="107"/>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4" y="106"/>
                  </a:lnTo>
                  <a:lnTo>
                    <a:pt x="984" y="104"/>
                  </a:lnTo>
                  <a:lnTo>
                    <a:pt x="984" y="104"/>
                  </a:lnTo>
                  <a:lnTo>
                    <a:pt x="984" y="104"/>
                  </a:lnTo>
                  <a:lnTo>
                    <a:pt x="984" y="104"/>
                  </a:lnTo>
                  <a:lnTo>
                    <a:pt x="984" y="104"/>
                  </a:lnTo>
                  <a:lnTo>
                    <a:pt x="984" y="104"/>
                  </a:lnTo>
                  <a:lnTo>
                    <a:pt x="984" y="104"/>
                  </a:lnTo>
                  <a:lnTo>
                    <a:pt x="984" y="104"/>
                  </a:lnTo>
                  <a:lnTo>
                    <a:pt x="984" y="104"/>
                  </a:lnTo>
                  <a:lnTo>
                    <a:pt x="984" y="102"/>
                  </a:lnTo>
                  <a:lnTo>
                    <a:pt x="984" y="102"/>
                  </a:lnTo>
                  <a:lnTo>
                    <a:pt x="986" y="102"/>
                  </a:lnTo>
                  <a:lnTo>
                    <a:pt x="986" y="102"/>
                  </a:lnTo>
                  <a:lnTo>
                    <a:pt x="986" y="100"/>
                  </a:lnTo>
                  <a:lnTo>
                    <a:pt x="986" y="100"/>
                  </a:lnTo>
                  <a:lnTo>
                    <a:pt x="986" y="100"/>
                  </a:lnTo>
                  <a:lnTo>
                    <a:pt x="990" y="102"/>
                  </a:lnTo>
                  <a:lnTo>
                    <a:pt x="975" y="135"/>
                  </a:lnTo>
                  <a:lnTo>
                    <a:pt x="972" y="133"/>
                  </a:lnTo>
                  <a:lnTo>
                    <a:pt x="972" y="133"/>
                  </a:lnTo>
                  <a:lnTo>
                    <a:pt x="972" y="133"/>
                  </a:lnTo>
                  <a:lnTo>
                    <a:pt x="972" y="131"/>
                  </a:lnTo>
                  <a:lnTo>
                    <a:pt x="972" y="131"/>
                  </a:lnTo>
                  <a:lnTo>
                    <a:pt x="972" y="131"/>
                  </a:lnTo>
                  <a:lnTo>
                    <a:pt x="974" y="129"/>
                  </a:lnTo>
                  <a:lnTo>
                    <a:pt x="974" y="129"/>
                  </a:lnTo>
                  <a:lnTo>
                    <a:pt x="974" y="129"/>
                  </a:lnTo>
                  <a:lnTo>
                    <a:pt x="974" y="129"/>
                  </a:lnTo>
                  <a:lnTo>
                    <a:pt x="974" y="129"/>
                  </a:lnTo>
                  <a:lnTo>
                    <a:pt x="974" y="129"/>
                  </a:lnTo>
                  <a:lnTo>
                    <a:pt x="974" y="129"/>
                  </a:lnTo>
                  <a:lnTo>
                    <a:pt x="974" y="127"/>
                  </a:lnTo>
                  <a:lnTo>
                    <a:pt x="974" y="127"/>
                  </a:lnTo>
                  <a:lnTo>
                    <a:pt x="974" y="127"/>
                  </a:lnTo>
                  <a:lnTo>
                    <a:pt x="974" y="127"/>
                  </a:lnTo>
                  <a:lnTo>
                    <a:pt x="974" y="127"/>
                  </a:lnTo>
                  <a:lnTo>
                    <a:pt x="974" y="127"/>
                  </a:lnTo>
                  <a:lnTo>
                    <a:pt x="974" y="127"/>
                  </a:lnTo>
                  <a:lnTo>
                    <a:pt x="974" y="127"/>
                  </a:lnTo>
                  <a:lnTo>
                    <a:pt x="974" y="125"/>
                  </a:lnTo>
                  <a:lnTo>
                    <a:pt x="974" y="125"/>
                  </a:lnTo>
                  <a:lnTo>
                    <a:pt x="974" y="125"/>
                  </a:lnTo>
                  <a:lnTo>
                    <a:pt x="974" y="125"/>
                  </a:lnTo>
                  <a:lnTo>
                    <a:pt x="974" y="125"/>
                  </a:lnTo>
                  <a:lnTo>
                    <a:pt x="974" y="125"/>
                  </a:lnTo>
                  <a:lnTo>
                    <a:pt x="974" y="125"/>
                  </a:lnTo>
                  <a:lnTo>
                    <a:pt x="974" y="125"/>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2"/>
                  </a:lnTo>
                  <a:lnTo>
                    <a:pt x="974" y="122"/>
                  </a:lnTo>
                  <a:lnTo>
                    <a:pt x="974" y="122"/>
                  </a:lnTo>
                  <a:lnTo>
                    <a:pt x="974"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0" y="120"/>
                  </a:lnTo>
                  <a:lnTo>
                    <a:pt x="970" y="120"/>
                  </a:lnTo>
                  <a:lnTo>
                    <a:pt x="970" y="120"/>
                  </a:lnTo>
                  <a:lnTo>
                    <a:pt x="970" y="120"/>
                  </a:lnTo>
                  <a:lnTo>
                    <a:pt x="925" y="100"/>
                  </a:lnTo>
                  <a:lnTo>
                    <a:pt x="925" y="100"/>
                  </a:lnTo>
                  <a:lnTo>
                    <a:pt x="925" y="100"/>
                  </a:lnTo>
                  <a:lnTo>
                    <a:pt x="925" y="100"/>
                  </a:lnTo>
                  <a:lnTo>
                    <a:pt x="923" y="102"/>
                  </a:lnTo>
                  <a:lnTo>
                    <a:pt x="923" y="102"/>
                  </a:lnTo>
                  <a:lnTo>
                    <a:pt x="923" y="102"/>
                  </a:lnTo>
                  <a:lnTo>
                    <a:pt x="923" y="102"/>
                  </a:lnTo>
                  <a:lnTo>
                    <a:pt x="923" y="102"/>
                  </a:lnTo>
                  <a:lnTo>
                    <a:pt x="923" y="104"/>
                  </a:lnTo>
                  <a:lnTo>
                    <a:pt x="923" y="104"/>
                  </a:lnTo>
                  <a:lnTo>
                    <a:pt x="923" y="104"/>
                  </a:lnTo>
                  <a:lnTo>
                    <a:pt x="923" y="104"/>
                  </a:lnTo>
                  <a:lnTo>
                    <a:pt x="923" y="104"/>
                  </a:lnTo>
                  <a:lnTo>
                    <a:pt x="923" y="106"/>
                  </a:lnTo>
                  <a:lnTo>
                    <a:pt x="923" y="106"/>
                  </a:lnTo>
                  <a:lnTo>
                    <a:pt x="923" y="106"/>
                  </a:lnTo>
                  <a:lnTo>
                    <a:pt x="923" y="106"/>
                  </a:lnTo>
                  <a:lnTo>
                    <a:pt x="923" y="107"/>
                  </a:lnTo>
                  <a:lnTo>
                    <a:pt x="923" y="107"/>
                  </a:lnTo>
                  <a:lnTo>
                    <a:pt x="923" y="107"/>
                  </a:lnTo>
                  <a:lnTo>
                    <a:pt x="923" y="107"/>
                  </a:lnTo>
                  <a:lnTo>
                    <a:pt x="923" y="107"/>
                  </a:lnTo>
                  <a:lnTo>
                    <a:pt x="923" y="109"/>
                  </a:lnTo>
                  <a:lnTo>
                    <a:pt x="923" y="109"/>
                  </a:lnTo>
                  <a:lnTo>
                    <a:pt x="923" y="109"/>
                  </a:lnTo>
                  <a:lnTo>
                    <a:pt x="923" y="109"/>
                  </a:lnTo>
                  <a:lnTo>
                    <a:pt x="923" y="109"/>
                  </a:lnTo>
                  <a:lnTo>
                    <a:pt x="923" y="111"/>
                  </a:lnTo>
                  <a:lnTo>
                    <a:pt x="923" y="111"/>
                  </a:lnTo>
                  <a:lnTo>
                    <a:pt x="923" y="111"/>
                  </a:lnTo>
                  <a:lnTo>
                    <a:pt x="923" y="111"/>
                  </a:lnTo>
                  <a:lnTo>
                    <a:pt x="923" y="113"/>
                  </a:lnTo>
                  <a:lnTo>
                    <a:pt x="923" y="113"/>
                  </a:lnTo>
                  <a:lnTo>
                    <a:pt x="923" y="113"/>
                  </a:lnTo>
                  <a:lnTo>
                    <a:pt x="925" y="113"/>
                  </a:lnTo>
                  <a:lnTo>
                    <a:pt x="925" y="113"/>
                  </a:lnTo>
                  <a:lnTo>
                    <a:pt x="925" y="115"/>
                  </a:lnTo>
                  <a:lnTo>
                    <a:pt x="925" y="115"/>
                  </a:lnTo>
                  <a:lnTo>
                    <a:pt x="925" y="115"/>
                  </a:lnTo>
                  <a:lnTo>
                    <a:pt x="925" y="115"/>
                  </a:lnTo>
                  <a:lnTo>
                    <a:pt x="925" y="115"/>
                  </a:lnTo>
                  <a:lnTo>
                    <a:pt x="925" y="116"/>
                  </a:lnTo>
                  <a:lnTo>
                    <a:pt x="925" y="116"/>
                  </a:lnTo>
                  <a:lnTo>
                    <a:pt x="927" y="116"/>
                  </a:lnTo>
                  <a:lnTo>
                    <a:pt x="927" y="116"/>
                  </a:lnTo>
                  <a:lnTo>
                    <a:pt x="927" y="116"/>
                  </a:lnTo>
                  <a:lnTo>
                    <a:pt x="927" y="118"/>
                  </a:lnTo>
                  <a:lnTo>
                    <a:pt x="927" y="118"/>
                  </a:lnTo>
                  <a:lnTo>
                    <a:pt x="927" y="118"/>
                  </a:lnTo>
                  <a:lnTo>
                    <a:pt x="928" y="118"/>
                  </a:lnTo>
                  <a:lnTo>
                    <a:pt x="928" y="118"/>
                  </a:lnTo>
                  <a:lnTo>
                    <a:pt x="928" y="120"/>
                  </a:lnTo>
                  <a:lnTo>
                    <a:pt x="928" y="120"/>
                  </a:lnTo>
                  <a:lnTo>
                    <a:pt x="928" y="120"/>
                  </a:lnTo>
                  <a:lnTo>
                    <a:pt x="928" y="120"/>
                  </a:lnTo>
                  <a:lnTo>
                    <a:pt x="930" y="120"/>
                  </a:lnTo>
                  <a:lnTo>
                    <a:pt x="930" y="122"/>
                  </a:lnTo>
                  <a:lnTo>
                    <a:pt x="930" y="122"/>
                  </a:lnTo>
                  <a:lnTo>
                    <a:pt x="930" y="122"/>
                  </a:lnTo>
                  <a:lnTo>
                    <a:pt x="932" y="122"/>
                  </a:lnTo>
                  <a:lnTo>
                    <a:pt x="932" y="124"/>
                  </a:lnTo>
                  <a:lnTo>
                    <a:pt x="932" y="124"/>
                  </a:lnTo>
                  <a:lnTo>
                    <a:pt x="932" y="124"/>
                  </a:lnTo>
                  <a:lnTo>
                    <a:pt x="934" y="124"/>
                  </a:lnTo>
                  <a:lnTo>
                    <a:pt x="934" y="124"/>
                  </a:lnTo>
                  <a:lnTo>
                    <a:pt x="932" y="129"/>
                  </a:lnTo>
                  <a:lnTo>
                    <a:pt x="910" y="118"/>
                  </a:lnTo>
                  <a:close/>
                  <a:moveTo>
                    <a:pt x="943" y="60"/>
                  </a:moveTo>
                  <a:lnTo>
                    <a:pt x="939" y="60"/>
                  </a:lnTo>
                  <a:lnTo>
                    <a:pt x="948" y="29"/>
                  </a:lnTo>
                  <a:lnTo>
                    <a:pt x="952" y="31"/>
                  </a:lnTo>
                  <a:lnTo>
                    <a:pt x="952" y="31"/>
                  </a:lnTo>
                  <a:lnTo>
                    <a:pt x="952" y="31"/>
                  </a:lnTo>
                  <a:lnTo>
                    <a:pt x="952" y="31"/>
                  </a:lnTo>
                  <a:lnTo>
                    <a:pt x="952" y="33"/>
                  </a:lnTo>
                  <a:lnTo>
                    <a:pt x="952" y="33"/>
                  </a:lnTo>
                  <a:lnTo>
                    <a:pt x="952" y="33"/>
                  </a:lnTo>
                  <a:lnTo>
                    <a:pt x="952" y="33"/>
                  </a:lnTo>
                  <a:lnTo>
                    <a:pt x="952" y="33"/>
                  </a:lnTo>
                  <a:lnTo>
                    <a:pt x="952" y="35"/>
                  </a:lnTo>
                  <a:lnTo>
                    <a:pt x="952" y="35"/>
                  </a:lnTo>
                  <a:lnTo>
                    <a:pt x="952" y="35"/>
                  </a:lnTo>
                  <a:lnTo>
                    <a:pt x="952" y="35"/>
                  </a:lnTo>
                  <a:lnTo>
                    <a:pt x="952" y="35"/>
                  </a:lnTo>
                  <a:lnTo>
                    <a:pt x="952" y="35"/>
                  </a:lnTo>
                  <a:lnTo>
                    <a:pt x="952" y="37"/>
                  </a:lnTo>
                  <a:lnTo>
                    <a:pt x="952" y="37"/>
                  </a:lnTo>
                  <a:lnTo>
                    <a:pt x="952" y="37"/>
                  </a:lnTo>
                  <a:lnTo>
                    <a:pt x="952" y="37"/>
                  </a:lnTo>
                  <a:lnTo>
                    <a:pt x="952" y="37"/>
                  </a:lnTo>
                  <a:lnTo>
                    <a:pt x="952" y="37"/>
                  </a:lnTo>
                  <a:lnTo>
                    <a:pt x="952" y="37"/>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4" y="39"/>
                  </a:lnTo>
                  <a:lnTo>
                    <a:pt x="954" y="39"/>
                  </a:lnTo>
                  <a:lnTo>
                    <a:pt x="954" y="39"/>
                  </a:lnTo>
                  <a:lnTo>
                    <a:pt x="954" y="39"/>
                  </a:lnTo>
                  <a:lnTo>
                    <a:pt x="954" y="39"/>
                  </a:lnTo>
                  <a:lnTo>
                    <a:pt x="954" y="39"/>
                  </a:lnTo>
                  <a:lnTo>
                    <a:pt x="954" y="39"/>
                  </a:lnTo>
                  <a:lnTo>
                    <a:pt x="954" y="39"/>
                  </a:lnTo>
                  <a:lnTo>
                    <a:pt x="954" y="39"/>
                  </a:lnTo>
                  <a:lnTo>
                    <a:pt x="954" y="39"/>
                  </a:lnTo>
                  <a:lnTo>
                    <a:pt x="956" y="39"/>
                  </a:lnTo>
                  <a:lnTo>
                    <a:pt x="956" y="39"/>
                  </a:lnTo>
                  <a:lnTo>
                    <a:pt x="956" y="39"/>
                  </a:lnTo>
                  <a:lnTo>
                    <a:pt x="956" y="39"/>
                  </a:lnTo>
                  <a:lnTo>
                    <a:pt x="956" y="39"/>
                  </a:lnTo>
                  <a:lnTo>
                    <a:pt x="956" y="39"/>
                  </a:lnTo>
                  <a:lnTo>
                    <a:pt x="957" y="39"/>
                  </a:lnTo>
                  <a:lnTo>
                    <a:pt x="957" y="39"/>
                  </a:lnTo>
                  <a:lnTo>
                    <a:pt x="957" y="39"/>
                  </a:lnTo>
                  <a:lnTo>
                    <a:pt x="957" y="39"/>
                  </a:lnTo>
                  <a:lnTo>
                    <a:pt x="957" y="39"/>
                  </a:lnTo>
                  <a:lnTo>
                    <a:pt x="957" y="39"/>
                  </a:lnTo>
                  <a:lnTo>
                    <a:pt x="957" y="39"/>
                  </a:lnTo>
                  <a:lnTo>
                    <a:pt x="957" y="39"/>
                  </a:lnTo>
                  <a:lnTo>
                    <a:pt x="957" y="39"/>
                  </a:lnTo>
                  <a:lnTo>
                    <a:pt x="959" y="39"/>
                  </a:lnTo>
                  <a:lnTo>
                    <a:pt x="959" y="39"/>
                  </a:lnTo>
                  <a:lnTo>
                    <a:pt x="959" y="39"/>
                  </a:lnTo>
                  <a:lnTo>
                    <a:pt x="979" y="35"/>
                  </a:lnTo>
                  <a:lnTo>
                    <a:pt x="965" y="20"/>
                  </a:lnTo>
                  <a:lnTo>
                    <a:pt x="965" y="20"/>
                  </a:lnTo>
                  <a:lnTo>
                    <a:pt x="965" y="20"/>
                  </a:lnTo>
                  <a:lnTo>
                    <a:pt x="965" y="20"/>
                  </a:lnTo>
                  <a:lnTo>
                    <a:pt x="965" y="20"/>
                  </a:lnTo>
                  <a:lnTo>
                    <a:pt x="965" y="20"/>
                  </a:lnTo>
                  <a:lnTo>
                    <a:pt x="963" y="20"/>
                  </a:lnTo>
                  <a:lnTo>
                    <a:pt x="963" y="20"/>
                  </a:lnTo>
                  <a:lnTo>
                    <a:pt x="963" y="19"/>
                  </a:lnTo>
                  <a:lnTo>
                    <a:pt x="963" y="19"/>
                  </a:lnTo>
                  <a:lnTo>
                    <a:pt x="963" y="19"/>
                  </a:lnTo>
                  <a:lnTo>
                    <a:pt x="963" y="19"/>
                  </a:lnTo>
                  <a:lnTo>
                    <a:pt x="961" y="19"/>
                  </a:lnTo>
                  <a:lnTo>
                    <a:pt x="961" y="19"/>
                  </a:lnTo>
                  <a:lnTo>
                    <a:pt x="961" y="19"/>
                  </a:lnTo>
                  <a:lnTo>
                    <a:pt x="961" y="19"/>
                  </a:lnTo>
                  <a:lnTo>
                    <a:pt x="961" y="19"/>
                  </a:lnTo>
                  <a:lnTo>
                    <a:pt x="961" y="19"/>
                  </a:lnTo>
                  <a:lnTo>
                    <a:pt x="961" y="19"/>
                  </a:lnTo>
                  <a:lnTo>
                    <a:pt x="961" y="19"/>
                  </a:lnTo>
                  <a:lnTo>
                    <a:pt x="961" y="19"/>
                  </a:lnTo>
                  <a:lnTo>
                    <a:pt x="961" y="19"/>
                  </a:lnTo>
                  <a:lnTo>
                    <a:pt x="961"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20"/>
                  </a:lnTo>
                  <a:lnTo>
                    <a:pt x="957" y="20"/>
                  </a:lnTo>
                  <a:lnTo>
                    <a:pt x="956" y="20"/>
                  </a:lnTo>
                  <a:lnTo>
                    <a:pt x="956" y="20"/>
                  </a:lnTo>
                  <a:lnTo>
                    <a:pt x="956" y="20"/>
                  </a:lnTo>
                  <a:lnTo>
                    <a:pt x="956" y="20"/>
                  </a:lnTo>
                  <a:lnTo>
                    <a:pt x="956" y="22"/>
                  </a:lnTo>
                  <a:lnTo>
                    <a:pt x="956" y="22"/>
                  </a:lnTo>
                  <a:lnTo>
                    <a:pt x="956" y="22"/>
                  </a:lnTo>
                  <a:lnTo>
                    <a:pt x="956" y="22"/>
                  </a:lnTo>
                  <a:lnTo>
                    <a:pt x="956" y="22"/>
                  </a:lnTo>
                  <a:lnTo>
                    <a:pt x="956" y="24"/>
                  </a:lnTo>
                  <a:lnTo>
                    <a:pt x="954" y="24"/>
                  </a:lnTo>
                  <a:lnTo>
                    <a:pt x="954" y="24"/>
                  </a:lnTo>
                  <a:lnTo>
                    <a:pt x="954" y="24"/>
                  </a:lnTo>
                  <a:lnTo>
                    <a:pt x="950" y="24"/>
                  </a:lnTo>
                  <a:lnTo>
                    <a:pt x="957" y="0"/>
                  </a:lnTo>
                  <a:lnTo>
                    <a:pt x="961" y="2"/>
                  </a:lnTo>
                  <a:lnTo>
                    <a:pt x="961" y="2"/>
                  </a:lnTo>
                  <a:lnTo>
                    <a:pt x="961" y="2"/>
                  </a:lnTo>
                  <a:lnTo>
                    <a:pt x="961" y="2"/>
                  </a:lnTo>
                  <a:lnTo>
                    <a:pt x="961" y="4"/>
                  </a:lnTo>
                  <a:lnTo>
                    <a:pt x="961" y="4"/>
                  </a:lnTo>
                  <a:lnTo>
                    <a:pt x="961" y="4"/>
                  </a:lnTo>
                  <a:lnTo>
                    <a:pt x="961" y="4"/>
                  </a:lnTo>
                  <a:lnTo>
                    <a:pt x="961" y="6"/>
                  </a:lnTo>
                  <a:lnTo>
                    <a:pt x="961" y="6"/>
                  </a:lnTo>
                  <a:lnTo>
                    <a:pt x="961" y="6"/>
                  </a:lnTo>
                  <a:lnTo>
                    <a:pt x="961" y="6"/>
                  </a:lnTo>
                  <a:lnTo>
                    <a:pt x="961" y="8"/>
                  </a:lnTo>
                  <a:lnTo>
                    <a:pt x="961" y="8"/>
                  </a:lnTo>
                  <a:lnTo>
                    <a:pt x="961" y="8"/>
                  </a:lnTo>
                  <a:lnTo>
                    <a:pt x="961" y="8"/>
                  </a:lnTo>
                  <a:lnTo>
                    <a:pt x="961" y="8"/>
                  </a:lnTo>
                  <a:lnTo>
                    <a:pt x="961" y="10"/>
                  </a:lnTo>
                  <a:lnTo>
                    <a:pt x="961" y="10"/>
                  </a:lnTo>
                  <a:lnTo>
                    <a:pt x="961" y="10"/>
                  </a:lnTo>
                  <a:lnTo>
                    <a:pt x="961" y="10"/>
                  </a:lnTo>
                  <a:lnTo>
                    <a:pt x="961" y="10"/>
                  </a:lnTo>
                  <a:lnTo>
                    <a:pt x="961" y="10"/>
                  </a:lnTo>
                  <a:lnTo>
                    <a:pt x="961" y="10"/>
                  </a:lnTo>
                  <a:lnTo>
                    <a:pt x="961" y="10"/>
                  </a:lnTo>
                  <a:lnTo>
                    <a:pt x="961" y="10"/>
                  </a:lnTo>
                  <a:lnTo>
                    <a:pt x="961" y="10"/>
                  </a:lnTo>
                  <a:lnTo>
                    <a:pt x="961" y="11"/>
                  </a:lnTo>
                  <a:lnTo>
                    <a:pt x="963" y="11"/>
                  </a:lnTo>
                  <a:lnTo>
                    <a:pt x="963" y="11"/>
                  </a:lnTo>
                  <a:lnTo>
                    <a:pt x="963" y="11"/>
                  </a:lnTo>
                  <a:lnTo>
                    <a:pt x="963" y="11"/>
                  </a:lnTo>
                  <a:lnTo>
                    <a:pt x="963" y="11"/>
                  </a:lnTo>
                  <a:lnTo>
                    <a:pt x="963" y="11"/>
                  </a:lnTo>
                  <a:lnTo>
                    <a:pt x="963" y="11"/>
                  </a:lnTo>
                  <a:lnTo>
                    <a:pt x="963" y="11"/>
                  </a:lnTo>
                  <a:lnTo>
                    <a:pt x="963" y="11"/>
                  </a:lnTo>
                  <a:lnTo>
                    <a:pt x="963" y="11"/>
                  </a:lnTo>
                  <a:lnTo>
                    <a:pt x="963" y="11"/>
                  </a:lnTo>
                  <a:lnTo>
                    <a:pt x="963" y="13"/>
                  </a:lnTo>
                  <a:lnTo>
                    <a:pt x="963" y="13"/>
                  </a:lnTo>
                  <a:lnTo>
                    <a:pt x="963" y="13"/>
                  </a:lnTo>
                  <a:lnTo>
                    <a:pt x="963" y="13"/>
                  </a:lnTo>
                  <a:lnTo>
                    <a:pt x="963" y="13"/>
                  </a:lnTo>
                  <a:lnTo>
                    <a:pt x="965" y="13"/>
                  </a:lnTo>
                  <a:lnTo>
                    <a:pt x="965" y="13"/>
                  </a:lnTo>
                  <a:lnTo>
                    <a:pt x="965" y="13"/>
                  </a:lnTo>
                  <a:lnTo>
                    <a:pt x="965" y="13"/>
                  </a:lnTo>
                  <a:lnTo>
                    <a:pt x="965" y="13"/>
                  </a:lnTo>
                  <a:lnTo>
                    <a:pt x="965" y="13"/>
                  </a:lnTo>
                  <a:lnTo>
                    <a:pt x="965" y="13"/>
                  </a:lnTo>
                  <a:lnTo>
                    <a:pt x="986" y="35"/>
                  </a:lnTo>
                  <a:lnTo>
                    <a:pt x="1002" y="40"/>
                  </a:lnTo>
                  <a:lnTo>
                    <a:pt x="1002" y="40"/>
                  </a:lnTo>
                  <a:lnTo>
                    <a:pt x="1002" y="40"/>
                  </a:lnTo>
                  <a:lnTo>
                    <a:pt x="1004" y="40"/>
                  </a:lnTo>
                  <a:lnTo>
                    <a:pt x="1004" y="40"/>
                  </a:lnTo>
                  <a:lnTo>
                    <a:pt x="1004" y="40"/>
                  </a:lnTo>
                  <a:lnTo>
                    <a:pt x="1004" y="40"/>
                  </a:lnTo>
                  <a:lnTo>
                    <a:pt x="1004" y="40"/>
                  </a:lnTo>
                  <a:lnTo>
                    <a:pt x="1004" y="40"/>
                  </a:lnTo>
                  <a:lnTo>
                    <a:pt x="1004" y="40"/>
                  </a:lnTo>
                  <a:lnTo>
                    <a:pt x="1004" y="40"/>
                  </a:lnTo>
                  <a:lnTo>
                    <a:pt x="1004" y="40"/>
                  </a:lnTo>
                  <a:lnTo>
                    <a:pt x="1004"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8" y="40"/>
                  </a:lnTo>
                  <a:lnTo>
                    <a:pt x="1008" y="40"/>
                  </a:lnTo>
                  <a:lnTo>
                    <a:pt x="1008" y="40"/>
                  </a:lnTo>
                  <a:lnTo>
                    <a:pt x="1008" y="40"/>
                  </a:lnTo>
                  <a:lnTo>
                    <a:pt x="1008" y="40"/>
                  </a:lnTo>
                  <a:lnTo>
                    <a:pt x="1008" y="40"/>
                  </a:lnTo>
                  <a:lnTo>
                    <a:pt x="1008" y="39"/>
                  </a:lnTo>
                  <a:lnTo>
                    <a:pt x="1008" y="39"/>
                  </a:lnTo>
                  <a:lnTo>
                    <a:pt x="1008" y="39"/>
                  </a:lnTo>
                  <a:lnTo>
                    <a:pt x="1008" y="39"/>
                  </a:lnTo>
                  <a:lnTo>
                    <a:pt x="1008" y="39"/>
                  </a:lnTo>
                  <a:lnTo>
                    <a:pt x="1008" y="39"/>
                  </a:lnTo>
                  <a:lnTo>
                    <a:pt x="1008" y="39"/>
                  </a:lnTo>
                  <a:lnTo>
                    <a:pt x="1010" y="39"/>
                  </a:lnTo>
                  <a:lnTo>
                    <a:pt x="1010" y="39"/>
                  </a:lnTo>
                  <a:lnTo>
                    <a:pt x="1010" y="39"/>
                  </a:lnTo>
                  <a:lnTo>
                    <a:pt x="1010" y="39"/>
                  </a:lnTo>
                  <a:lnTo>
                    <a:pt x="1010" y="39"/>
                  </a:lnTo>
                  <a:lnTo>
                    <a:pt x="1010" y="37"/>
                  </a:lnTo>
                  <a:lnTo>
                    <a:pt x="1010" y="37"/>
                  </a:lnTo>
                  <a:lnTo>
                    <a:pt x="1010" y="37"/>
                  </a:lnTo>
                  <a:lnTo>
                    <a:pt x="1010" y="37"/>
                  </a:lnTo>
                  <a:lnTo>
                    <a:pt x="1010" y="37"/>
                  </a:lnTo>
                  <a:lnTo>
                    <a:pt x="1010" y="37"/>
                  </a:lnTo>
                  <a:lnTo>
                    <a:pt x="1010" y="37"/>
                  </a:lnTo>
                  <a:lnTo>
                    <a:pt x="1010" y="37"/>
                  </a:lnTo>
                  <a:lnTo>
                    <a:pt x="1010" y="37"/>
                  </a:lnTo>
                  <a:lnTo>
                    <a:pt x="1010" y="35"/>
                  </a:lnTo>
                  <a:lnTo>
                    <a:pt x="1012" y="35"/>
                  </a:lnTo>
                  <a:lnTo>
                    <a:pt x="1012" y="35"/>
                  </a:lnTo>
                  <a:lnTo>
                    <a:pt x="1012" y="35"/>
                  </a:lnTo>
                  <a:lnTo>
                    <a:pt x="1012" y="35"/>
                  </a:lnTo>
                  <a:lnTo>
                    <a:pt x="1012" y="35"/>
                  </a:lnTo>
                  <a:lnTo>
                    <a:pt x="1012" y="33"/>
                  </a:lnTo>
                  <a:lnTo>
                    <a:pt x="1012" y="33"/>
                  </a:lnTo>
                  <a:lnTo>
                    <a:pt x="1012" y="33"/>
                  </a:lnTo>
                  <a:lnTo>
                    <a:pt x="1012" y="31"/>
                  </a:lnTo>
                  <a:lnTo>
                    <a:pt x="1015" y="33"/>
                  </a:lnTo>
                  <a:lnTo>
                    <a:pt x="1004" y="68"/>
                  </a:lnTo>
                  <a:lnTo>
                    <a:pt x="1001" y="66"/>
                  </a:lnTo>
                  <a:lnTo>
                    <a:pt x="1001" y="66"/>
                  </a:lnTo>
                  <a:lnTo>
                    <a:pt x="1002" y="66"/>
                  </a:lnTo>
                  <a:lnTo>
                    <a:pt x="1002" y="64"/>
                  </a:lnTo>
                  <a:lnTo>
                    <a:pt x="1002" y="64"/>
                  </a:lnTo>
                  <a:lnTo>
                    <a:pt x="1002" y="64"/>
                  </a:lnTo>
                  <a:lnTo>
                    <a:pt x="1002" y="62"/>
                  </a:lnTo>
                  <a:lnTo>
                    <a:pt x="1002" y="62"/>
                  </a:lnTo>
                  <a:lnTo>
                    <a:pt x="1002" y="62"/>
                  </a:lnTo>
                  <a:lnTo>
                    <a:pt x="1002" y="62"/>
                  </a:lnTo>
                  <a:lnTo>
                    <a:pt x="1002" y="62"/>
                  </a:lnTo>
                  <a:lnTo>
                    <a:pt x="1002" y="62"/>
                  </a:lnTo>
                  <a:lnTo>
                    <a:pt x="1002" y="60"/>
                  </a:lnTo>
                  <a:lnTo>
                    <a:pt x="1002" y="60"/>
                  </a:lnTo>
                  <a:lnTo>
                    <a:pt x="1002" y="60"/>
                  </a:lnTo>
                  <a:lnTo>
                    <a:pt x="1002" y="60"/>
                  </a:lnTo>
                  <a:lnTo>
                    <a:pt x="1002" y="60"/>
                  </a:lnTo>
                  <a:lnTo>
                    <a:pt x="1002" y="60"/>
                  </a:lnTo>
                  <a:lnTo>
                    <a:pt x="1002" y="60"/>
                  </a:lnTo>
                  <a:lnTo>
                    <a:pt x="1002" y="60"/>
                  </a:lnTo>
                  <a:lnTo>
                    <a:pt x="1002" y="58"/>
                  </a:lnTo>
                  <a:lnTo>
                    <a:pt x="1002" y="58"/>
                  </a:lnTo>
                  <a:lnTo>
                    <a:pt x="1002" y="58"/>
                  </a:lnTo>
                  <a:lnTo>
                    <a:pt x="1002" y="58"/>
                  </a:lnTo>
                  <a:lnTo>
                    <a:pt x="1002" y="58"/>
                  </a:lnTo>
                  <a:lnTo>
                    <a:pt x="1002" y="58"/>
                  </a:lnTo>
                  <a:lnTo>
                    <a:pt x="1002" y="58"/>
                  </a:lnTo>
                  <a:lnTo>
                    <a:pt x="1002" y="58"/>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5"/>
                  </a:lnTo>
                  <a:lnTo>
                    <a:pt x="1002" y="55"/>
                  </a:lnTo>
                  <a:lnTo>
                    <a:pt x="1002"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999" y="55"/>
                  </a:lnTo>
                  <a:lnTo>
                    <a:pt x="999" y="55"/>
                  </a:lnTo>
                  <a:lnTo>
                    <a:pt x="999" y="55"/>
                  </a:lnTo>
                  <a:lnTo>
                    <a:pt x="999" y="55"/>
                  </a:lnTo>
                  <a:lnTo>
                    <a:pt x="999" y="55"/>
                  </a:lnTo>
                  <a:lnTo>
                    <a:pt x="999" y="55"/>
                  </a:lnTo>
                  <a:lnTo>
                    <a:pt x="983" y="49"/>
                  </a:lnTo>
                  <a:lnTo>
                    <a:pt x="956" y="53"/>
                  </a:lnTo>
                  <a:lnTo>
                    <a:pt x="956" y="53"/>
                  </a:lnTo>
                  <a:lnTo>
                    <a:pt x="956" y="53"/>
                  </a:lnTo>
                  <a:lnTo>
                    <a:pt x="956" y="53"/>
                  </a:lnTo>
                  <a:lnTo>
                    <a:pt x="954" y="55"/>
                  </a:lnTo>
                  <a:lnTo>
                    <a:pt x="954" y="55"/>
                  </a:lnTo>
                  <a:lnTo>
                    <a:pt x="952" y="55"/>
                  </a:lnTo>
                  <a:lnTo>
                    <a:pt x="952" y="55"/>
                  </a:lnTo>
                  <a:lnTo>
                    <a:pt x="952" y="55"/>
                  </a:lnTo>
                  <a:lnTo>
                    <a:pt x="950" y="55"/>
                  </a:lnTo>
                  <a:lnTo>
                    <a:pt x="950" y="55"/>
                  </a:lnTo>
                  <a:lnTo>
                    <a:pt x="950" y="55"/>
                  </a:lnTo>
                  <a:lnTo>
                    <a:pt x="950" y="55"/>
                  </a:lnTo>
                  <a:lnTo>
                    <a:pt x="948" y="55"/>
                  </a:lnTo>
                  <a:lnTo>
                    <a:pt x="948" y="55"/>
                  </a:lnTo>
                  <a:lnTo>
                    <a:pt x="948" y="55"/>
                  </a:lnTo>
                  <a:lnTo>
                    <a:pt x="948" y="55"/>
                  </a:lnTo>
                  <a:lnTo>
                    <a:pt x="948" y="55"/>
                  </a:lnTo>
                  <a:lnTo>
                    <a:pt x="948" y="57"/>
                  </a:lnTo>
                  <a:lnTo>
                    <a:pt x="948" y="57"/>
                  </a:lnTo>
                  <a:lnTo>
                    <a:pt x="948" y="57"/>
                  </a:lnTo>
                  <a:lnTo>
                    <a:pt x="947" y="57"/>
                  </a:lnTo>
                  <a:lnTo>
                    <a:pt x="947" y="57"/>
                  </a:lnTo>
                  <a:lnTo>
                    <a:pt x="947" y="57"/>
                  </a:lnTo>
                  <a:lnTo>
                    <a:pt x="947" y="57"/>
                  </a:lnTo>
                  <a:lnTo>
                    <a:pt x="947" y="57"/>
                  </a:lnTo>
                  <a:lnTo>
                    <a:pt x="947" y="57"/>
                  </a:lnTo>
                  <a:lnTo>
                    <a:pt x="947" y="57"/>
                  </a:lnTo>
                  <a:lnTo>
                    <a:pt x="947" y="57"/>
                  </a:lnTo>
                  <a:lnTo>
                    <a:pt x="947" y="57"/>
                  </a:lnTo>
                  <a:lnTo>
                    <a:pt x="945" y="57"/>
                  </a:lnTo>
                  <a:lnTo>
                    <a:pt x="945" y="57"/>
                  </a:lnTo>
                  <a:lnTo>
                    <a:pt x="945" y="57"/>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60"/>
                  </a:lnTo>
                  <a:lnTo>
                    <a:pt x="943" y="60"/>
                  </a:lnTo>
                  <a:lnTo>
                    <a:pt x="943" y="60"/>
                  </a:lnTo>
                  <a:lnTo>
                    <a:pt x="943" y="60"/>
                  </a:lnTo>
                  <a:lnTo>
                    <a:pt x="943" y="60"/>
                  </a:lnTo>
                  <a:lnTo>
                    <a:pt x="943" y="60"/>
                  </a:lnTo>
                  <a:lnTo>
                    <a:pt x="943" y="60"/>
                  </a:lnTo>
                  <a:lnTo>
                    <a:pt x="943" y="60"/>
                  </a:lnTo>
                  <a:lnTo>
                    <a:pt x="943" y="60"/>
                  </a:lnTo>
                  <a:lnTo>
                    <a:pt x="943" y="60"/>
                  </a:lnTo>
                  <a:close/>
                  <a:moveTo>
                    <a:pt x="0" y="19"/>
                  </a:moveTo>
                  <a:lnTo>
                    <a:pt x="24" y="11"/>
                  </a:lnTo>
                  <a:lnTo>
                    <a:pt x="26" y="15"/>
                  </a:lnTo>
                  <a:lnTo>
                    <a:pt x="26" y="15"/>
                  </a:lnTo>
                  <a:lnTo>
                    <a:pt x="26" y="15"/>
                  </a:lnTo>
                  <a:lnTo>
                    <a:pt x="24" y="15"/>
                  </a:lnTo>
                  <a:lnTo>
                    <a:pt x="24" y="15"/>
                  </a:lnTo>
                  <a:lnTo>
                    <a:pt x="24" y="15"/>
                  </a:lnTo>
                  <a:lnTo>
                    <a:pt x="22" y="17"/>
                  </a:lnTo>
                  <a:lnTo>
                    <a:pt x="22" y="17"/>
                  </a:lnTo>
                  <a:lnTo>
                    <a:pt x="22" y="17"/>
                  </a:lnTo>
                  <a:lnTo>
                    <a:pt x="22" y="17"/>
                  </a:lnTo>
                  <a:lnTo>
                    <a:pt x="20" y="19"/>
                  </a:lnTo>
                  <a:lnTo>
                    <a:pt x="20" y="19"/>
                  </a:lnTo>
                  <a:lnTo>
                    <a:pt x="20" y="19"/>
                  </a:lnTo>
                  <a:lnTo>
                    <a:pt x="18" y="19"/>
                  </a:lnTo>
                  <a:lnTo>
                    <a:pt x="18" y="19"/>
                  </a:lnTo>
                  <a:lnTo>
                    <a:pt x="18" y="20"/>
                  </a:lnTo>
                  <a:lnTo>
                    <a:pt x="18" y="20"/>
                  </a:lnTo>
                  <a:lnTo>
                    <a:pt x="18" y="20"/>
                  </a:lnTo>
                  <a:lnTo>
                    <a:pt x="17" y="20"/>
                  </a:lnTo>
                  <a:lnTo>
                    <a:pt x="17" y="20"/>
                  </a:lnTo>
                  <a:lnTo>
                    <a:pt x="17" y="22"/>
                  </a:lnTo>
                  <a:lnTo>
                    <a:pt x="17" y="22"/>
                  </a:lnTo>
                  <a:lnTo>
                    <a:pt x="15" y="22"/>
                  </a:lnTo>
                  <a:lnTo>
                    <a:pt x="15" y="22"/>
                  </a:lnTo>
                  <a:lnTo>
                    <a:pt x="15" y="24"/>
                  </a:lnTo>
                  <a:lnTo>
                    <a:pt x="15" y="24"/>
                  </a:lnTo>
                  <a:lnTo>
                    <a:pt x="15" y="24"/>
                  </a:lnTo>
                  <a:lnTo>
                    <a:pt x="15" y="24"/>
                  </a:lnTo>
                  <a:lnTo>
                    <a:pt x="13" y="24"/>
                  </a:lnTo>
                  <a:lnTo>
                    <a:pt x="13" y="26"/>
                  </a:lnTo>
                  <a:lnTo>
                    <a:pt x="13" y="26"/>
                  </a:lnTo>
                  <a:lnTo>
                    <a:pt x="13" y="26"/>
                  </a:lnTo>
                  <a:lnTo>
                    <a:pt x="13" y="26"/>
                  </a:lnTo>
                  <a:lnTo>
                    <a:pt x="13" y="28"/>
                  </a:lnTo>
                  <a:lnTo>
                    <a:pt x="13" y="28"/>
                  </a:lnTo>
                  <a:lnTo>
                    <a:pt x="11" y="28"/>
                  </a:lnTo>
                  <a:lnTo>
                    <a:pt x="11" y="28"/>
                  </a:lnTo>
                  <a:lnTo>
                    <a:pt x="11" y="28"/>
                  </a:lnTo>
                  <a:lnTo>
                    <a:pt x="11" y="29"/>
                  </a:lnTo>
                  <a:lnTo>
                    <a:pt x="11" y="29"/>
                  </a:lnTo>
                  <a:lnTo>
                    <a:pt x="11" y="29"/>
                  </a:lnTo>
                  <a:lnTo>
                    <a:pt x="11" y="29"/>
                  </a:lnTo>
                  <a:lnTo>
                    <a:pt x="11" y="31"/>
                  </a:lnTo>
                  <a:lnTo>
                    <a:pt x="11" y="31"/>
                  </a:lnTo>
                  <a:lnTo>
                    <a:pt x="11" y="31"/>
                  </a:lnTo>
                  <a:lnTo>
                    <a:pt x="11" y="31"/>
                  </a:lnTo>
                  <a:lnTo>
                    <a:pt x="11" y="33"/>
                  </a:lnTo>
                  <a:lnTo>
                    <a:pt x="11" y="33"/>
                  </a:lnTo>
                  <a:lnTo>
                    <a:pt x="9" y="33"/>
                  </a:lnTo>
                  <a:lnTo>
                    <a:pt x="9" y="33"/>
                  </a:lnTo>
                  <a:lnTo>
                    <a:pt x="9" y="33"/>
                  </a:lnTo>
                  <a:lnTo>
                    <a:pt x="9" y="35"/>
                  </a:lnTo>
                  <a:lnTo>
                    <a:pt x="9" y="35"/>
                  </a:lnTo>
                  <a:lnTo>
                    <a:pt x="9" y="35"/>
                  </a:lnTo>
                  <a:lnTo>
                    <a:pt x="9" y="35"/>
                  </a:lnTo>
                  <a:lnTo>
                    <a:pt x="9" y="37"/>
                  </a:lnTo>
                  <a:lnTo>
                    <a:pt x="9" y="37"/>
                  </a:lnTo>
                  <a:lnTo>
                    <a:pt x="9" y="37"/>
                  </a:lnTo>
                  <a:lnTo>
                    <a:pt x="9" y="37"/>
                  </a:lnTo>
                  <a:lnTo>
                    <a:pt x="9" y="39"/>
                  </a:lnTo>
                  <a:lnTo>
                    <a:pt x="9" y="39"/>
                  </a:lnTo>
                  <a:lnTo>
                    <a:pt x="11" y="39"/>
                  </a:lnTo>
                  <a:lnTo>
                    <a:pt x="11" y="39"/>
                  </a:lnTo>
                  <a:lnTo>
                    <a:pt x="11" y="40"/>
                  </a:lnTo>
                  <a:lnTo>
                    <a:pt x="11" y="40"/>
                  </a:lnTo>
                  <a:lnTo>
                    <a:pt x="11" y="40"/>
                  </a:lnTo>
                  <a:lnTo>
                    <a:pt x="11" y="40"/>
                  </a:lnTo>
                  <a:lnTo>
                    <a:pt x="11" y="40"/>
                  </a:lnTo>
                  <a:lnTo>
                    <a:pt x="11" y="40"/>
                  </a:lnTo>
                  <a:lnTo>
                    <a:pt x="11" y="42"/>
                  </a:lnTo>
                  <a:lnTo>
                    <a:pt x="11" y="42"/>
                  </a:lnTo>
                  <a:lnTo>
                    <a:pt x="11" y="42"/>
                  </a:lnTo>
                  <a:lnTo>
                    <a:pt x="11" y="42"/>
                  </a:lnTo>
                  <a:lnTo>
                    <a:pt x="11" y="42"/>
                  </a:lnTo>
                  <a:lnTo>
                    <a:pt x="11" y="42"/>
                  </a:lnTo>
                  <a:lnTo>
                    <a:pt x="11" y="44"/>
                  </a:lnTo>
                  <a:lnTo>
                    <a:pt x="11" y="44"/>
                  </a:lnTo>
                  <a:lnTo>
                    <a:pt x="13" y="44"/>
                  </a:lnTo>
                  <a:lnTo>
                    <a:pt x="13" y="44"/>
                  </a:lnTo>
                  <a:lnTo>
                    <a:pt x="13" y="44"/>
                  </a:lnTo>
                  <a:lnTo>
                    <a:pt x="13" y="44"/>
                  </a:lnTo>
                  <a:lnTo>
                    <a:pt x="13" y="46"/>
                  </a:lnTo>
                  <a:lnTo>
                    <a:pt x="13" y="46"/>
                  </a:lnTo>
                  <a:lnTo>
                    <a:pt x="13" y="46"/>
                  </a:lnTo>
                  <a:lnTo>
                    <a:pt x="13" y="46"/>
                  </a:lnTo>
                  <a:lnTo>
                    <a:pt x="13" y="46"/>
                  </a:lnTo>
                  <a:lnTo>
                    <a:pt x="13" y="46"/>
                  </a:lnTo>
                  <a:lnTo>
                    <a:pt x="13" y="46"/>
                  </a:lnTo>
                  <a:lnTo>
                    <a:pt x="15" y="46"/>
                  </a:lnTo>
                  <a:lnTo>
                    <a:pt x="15" y="46"/>
                  </a:lnTo>
                  <a:lnTo>
                    <a:pt x="15" y="48"/>
                  </a:lnTo>
                  <a:lnTo>
                    <a:pt x="15" y="48"/>
                  </a:lnTo>
                  <a:lnTo>
                    <a:pt x="15" y="48"/>
                  </a:lnTo>
                  <a:lnTo>
                    <a:pt x="15" y="48"/>
                  </a:lnTo>
                  <a:lnTo>
                    <a:pt x="15" y="48"/>
                  </a:lnTo>
                  <a:lnTo>
                    <a:pt x="15" y="48"/>
                  </a:lnTo>
                  <a:lnTo>
                    <a:pt x="15" y="48"/>
                  </a:lnTo>
                  <a:lnTo>
                    <a:pt x="17" y="48"/>
                  </a:lnTo>
                  <a:lnTo>
                    <a:pt x="17" y="48"/>
                  </a:lnTo>
                  <a:lnTo>
                    <a:pt x="17" y="48"/>
                  </a:lnTo>
                  <a:lnTo>
                    <a:pt x="17" y="48"/>
                  </a:lnTo>
                  <a:lnTo>
                    <a:pt x="17" y="48"/>
                  </a:lnTo>
                  <a:lnTo>
                    <a:pt x="17" y="49"/>
                  </a:lnTo>
                  <a:lnTo>
                    <a:pt x="17" y="49"/>
                  </a:lnTo>
                  <a:lnTo>
                    <a:pt x="17" y="49"/>
                  </a:lnTo>
                  <a:lnTo>
                    <a:pt x="18" y="49"/>
                  </a:lnTo>
                  <a:lnTo>
                    <a:pt x="18" y="49"/>
                  </a:lnTo>
                  <a:lnTo>
                    <a:pt x="18" y="49"/>
                  </a:lnTo>
                  <a:lnTo>
                    <a:pt x="18" y="49"/>
                  </a:lnTo>
                  <a:lnTo>
                    <a:pt x="18" y="49"/>
                  </a:lnTo>
                  <a:lnTo>
                    <a:pt x="18" y="49"/>
                  </a:lnTo>
                  <a:lnTo>
                    <a:pt x="18" y="49"/>
                  </a:lnTo>
                  <a:lnTo>
                    <a:pt x="20" y="49"/>
                  </a:lnTo>
                  <a:lnTo>
                    <a:pt x="20" y="49"/>
                  </a:lnTo>
                  <a:lnTo>
                    <a:pt x="20" y="49"/>
                  </a:lnTo>
                  <a:lnTo>
                    <a:pt x="20" y="49"/>
                  </a:lnTo>
                  <a:lnTo>
                    <a:pt x="20" y="49"/>
                  </a:lnTo>
                  <a:lnTo>
                    <a:pt x="20" y="49"/>
                  </a:lnTo>
                  <a:lnTo>
                    <a:pt x="20" y="49"/>
                  </a:lnTo>
                  <a:lnTo>
                    <a:pt x="22" y="49"/>
                  </a:lnTo>
                  <a:lnTo>
                    <a:pt x="22" y="49"/>
                  </a:lnTo>
                  <a:lnTo>
                    <a:pt x="22" y="49"/>
                  </a:lnTo>
                  <a:lnTo>
                    <a:pt x="22" y="49"/>
                  </a:lnTo>
                  <a:lnTo>
                    <a:pt x="22" y="49"/>
                  </a:lnTo>
                  <a:lnTo>
                    <a:pt x="22" y="49"/>
                  </a:lnTo>
                  <a:lnTo>
                    <a:pt x="24" y="49"/>
                  </a:lnTo>
                  <a:lnTo>
                    <a:pt x="24" y="49"/>
                  </a:lnTo>
                  <a:lnTo>
                    <a:pt x="24" y="49"/>
                  </a:lnTo>
                  <a:lnTo>
                    <a:pt x="24" y="49"/>
                  </a:lnTo>
                  <a:lnTo>
                    <a:pt x="24" y="49"/>
                  </a:lnTo>
                  <a:lnTo>
                    <a:pt x="24" y="49"/>
                  </a:lnTo>
                  <a:lnTo>
                    <a:pt x="24" y="49"/>
                  </a:lnTo>
                  <a:lnTo>
                    <a:pt x="24" y="49"/>
                  </a:lnTo>
                  <a:lnTo>
                    <a:pt x="26" y="49"/>
                  </a:lnTo>
                  <a:lnTo>
                    <a:pt x="26" y="49"/>
                  </a:lnTo>
                  <a:lnTo>
                    <a:pt x="26" y="49"/>
                  </a:lnTo>
                  <a:lnTo>
                    <a:pt x="26" y="49"/>
                  </a:lnTo>
                  <a:lnTo>
                    <a:pt x="26" y="48"/>
                  </a:lnTo>
                  <a:lnTo>
                    <a:pt x="26" y="48"/>
                  </a:lnTo>
                  <a:lnTo>
                    <a:pt x="26" y="48"/>
                  </a:lnTo>
                  <a:lnTo>
                    <a:pt x="26" y="48"/>
                  </a:lnTo>
                  <a:lnTo>
                    <a:pt x="26" y="48"/>
                  </a:lnTo>
                  <a:lnTo>
                    <a:pt x="26" y="48"/>
                  </a:lnTo>
                  <a:lnTo>
                    <a:pt x="26" y="48"/>
                  </a:lnTo>
                  <a:lnTo>
                    <a:pt x="27" y="48"/>
                  </a:lnTo>
                  <a:lnTo>
                    <a:pt x="27" y="48"/>
                  </a:lnTo>
                  <a:lnTo>
                    <a:pt x="27" y="48"/>
                  </a:lnTo>
                  <a:lnTo>
                    <a:pt x="27" y="48"/>
                  </a:lnTo>
                  <a:lnTo>
                    <a:pt x="27" y="48"/>
                  </a:lnTo>
                  <a:lnTo>
                    <a:pt x="27" y="48"/>
                  </a:lnTo>
                  <a:lnTo>
                    <a:pt x="27" y="46"/>
                  </a:lnTo>
                  <a:lnTo>
                    <a:pt x="27" y="46"/>
                  </a:lnTo>
                  <a:lnTo>
                    <a:pt x="27" y="46"/>
                  </a:lnTo>
                  <a:lnTo>
                    <a:pt x="27" y="46"/>
                  </a:lnTo>
                  <a:lnTo>
                    <a:pt x="27" y="46"/>
                  </a:lnTo>
                  <a:lnTo>
                    <a:pt x="27" y="46"/>
                  </a:lnTo>
                  <a:lnTo>
                    <a:pt x="27" y="46"/>
                  </a:lnTo>
                  <a:lnTo>
                    <a:pt x="29" y="46"/>
                  </a:lnTo>
                  <a:lnTo>
                    <a:pt x="29" y="44"/>
                  </a:lnTo>
                  <a:lnTo>
                    <a:pt x="29" y="44"/>
                  </a:lnTo>
                  <a:lnTo>
                    <a:pt x="29" y="44"/>
                  </a:lnTo>
                  <a:lnTo>
                    <a:pt x="29" y="44"/>
                  </a:lnTo>
                  <a:lnTo>
                    <a:pt x="29" y="44"/>
                  </a:lnTo>
                  <a:lnTo>
                    <a:pt x="29" y="44"/>
                  </a:lnTo>
                  <a:lnTo>
                    <a:pt x="29" y="44"/>
                  </a:lnTo>
                  <a:lnTo>
                    <a:pt x="29" y="42"/>
                  </a:lnTo>
                  <a:lnTo>
                    <a:pt x="29" y="42"/>
                  </a:lnTo>
                  <a:lnTo>
                    <a:pt x="29" y="42"/>
                  </a:lnTo>
                  <a:lnTo>
                    <a:pt x="29" y="42"/>
                  </a:lnTo>
                  <a:lnTo>
                    <a:pt x="29" y="42"/>
                  </a:lnTo>
                  <a:lnTo>
                    <a:pt x="29" y="42"/>
                  </a:lnTo>
                  <a:lnTo>
                    <a:pt x="29" y="40"/>
                  </a:lnTo>
                  <a:lnTo>
                    <a:pt x="29" y="40"/>
                  </a:lnTo>
                  <a:lnTo>
                    <a:pt x="29" y="40"/>
                  </a:lnTo>
                  <a:lnTo>
                    <a:pt x="29" y="40"/>
                  </a:lnTo>
                  <a:lnTo>
                    <a:pt x="29" y="40"/>
                  </a:lnTo>
                  <a:lnTo>
                    <a:pt x="29" y="39"/>
                  </a:lnTo>
                  <a:lnTo>
                    <a:pt x="31" y="39"/>
                  </a:lnTo>
                  <a:lnTo>
                    <a:pt x="31" y="39"/>
                  </a:lnTo>
                  <a:lnTo>
                    <a:pt x="31" y="37"/>
                  </a:lnTo>
                  <a:lnTo>
                    <a:pt x="31" y="37"/>
                  </a:lnTo>
                  <a:lnTo>
                    <a:pt x="31" y="35"/>
                  </a:lnTo>
                  <a:lnTo>
                    <a:pt x="31" y="35"/>
                  </a:lnTo>
                  <a:lnTo>
                    <a:pt x="31" y="33"/>
                  </a:lnTo>
                  <a:lnTo>
                    <a:pt x="31" y="33"/>
                  </a:lnTo>
                  <a:lnTo>
                    <a:pt x="31" y="31"/>
                  </a:lnTo>
                  <a:lnTo>
                    <a:pt x="31" y="31"/>
                  </a:lnTo>
                  <a:lnTo>
                    <a:pt x="31" y="31"/>
                  </a:lnTo>
                  <a:lnTo>
                    <a:pt x="31" y="29"/>
                  </a:lnTo>
                  <a:lnTo>
                    <a:pt x="31" y="29"/>
                  </a:lnTo>
                  <a:lnTo>
                    <a:pt x="31" y="29"/>
                  </a:lnTo>
                  <a:lnTo>
                    <a:pt x="31" y="28"/>
                  </a:lnTo>
                  <a:lnTo>
                    <a:pt x="31" y="28"/>
                  </a:lnTo>
                  <a:lnTo>
                    <a:pt x="31" y="28"/>
                  </a:lnTo>
                  <a:lnTo>
                    <a:pt x="31" y="26"/>
                  </a:lnTo>
                  <a:lnTo>
                    <a:pt x="31" y="26"/>
                  </a:lnTo>
                  <a:lnTo>
                    <a:pt x="31" y="24"/>
                  </a:lnTo>
                  <a:lnTo>
                    <a:pt x="31" y="24"/>
                  </a:lnTo>
                  <a:lnTo>
                    <a:pt x="31" y="24"/>
                  </a:lnTo>
                  <a:lnTo>
                    <a:pt x="31" y="24"/>
                  </a:lnTo>
                  <a:lnTo>
                    <a:pt x="31" y="22"/>
                  </a:lnTo>
                  <a:lnTo>
                    <a:pt x="31" y="22"/>
                  </a:lnTo>
                  <a:lnTo>
                    <a:pt x="31" y="22"/>
                  </a:lnTo>
                  <a:lnTo>
                    <a:pt x="33" y="20"/>
                  </a:lnTo>
                  <a:lnTo>
                    <a:pt x="33" y="20"/>
                  </a:lnTo>
                  <a:lnTo>
                    <a:pt x="33" y="20"/>
                  </a:lnTo>
                  <a:lnTo>
                    <a:pt x="33" y="19"/>
                  </a:lnTo>
                  <a:lnTo>
                    <a:pt x="33" y="19"/>
                  </a:lnTo>
                  <a:lnTo>
                    <a:pt x="33" y="19"/>
                  </a:lnTo>
                  <a:lnTo>
                    <a:pt x="33" y="19"/>
                  </a:lnTo>
                  <a:lnTo>
                    <a:pt x="33" y="17"/>
                  </a:lnTo>
                  <a:lnTo>
                    <a:pt x="33" y="17"/>
                  </a:lnTo>
                  <a:lnTo>
                    <a:pt x="33" y="17"/>
                  </a:lnTo>
                  <a:lnTo>
                    <a:pt x="33" y="15"/>
                  </a:lnTo>
                  <a:lnTo>
                    <a:pt x="33" y="15"/>
                  </a:lnTo>
                  <a:lnTo>
                    <a:pt x="33" y="15"/>
                  </a:lnTo>
                  <a:lnTo>
                    <a:pt x="35" y="15"/>
                  </a:lnTo>
                  <a:lnTo>
                    <a:pt x="35" y="15"/>
                  </a:lnTo>
                  <a:lnTo>
                    <a:pt x="35" y="13"/>
                  </a:lnTo>
                  <a:lnTo>
                    <a:pt x="35" y="13"/>
                  </a:lnTo>
                  <a:lnTo>
                    <a:pt x="35" y="13"/>
                  </a:lnTo>
                  <a:lnTo>
                    <a:pt x="35" y="13"/>
                  </a:lnTo>
                  <a:lnTo>
                    <a:pt x="35" y="11"/>
                  </a:lnTo>
                  <a:lnTo>
                    <a:pt x="35" y="11"/>
                  </a:lnTo>
                  <a:lnTo>
                    <a:pt x="35" y="11"/>
                  </a:lnTo>
                  <a:lnTo>
                    <a:pt x="35" y="11"/>
                  </a:lnTo>
                  <a:lnTo>
                    <a:pt x="37" y="11"/>
                  </a:lnTo>
                  <a:lnTo>
                    <a:pt x="37" y="10"/>
                  </a:lnTo>
                  <a:lnTo>
                    <a:pt x="37" y="10"/>
                  </a:lnTo>
                  <a:lnTo>
                    <a:pt x="37" y="10"/>
                  </a:lnTo>
                  <a:lnTo>
                    <a:pt x="37" y="10"/>
                  </a:lnTo>
                  <a:lnTo>
                    <a:pt x="37" y="10"/>
                  </a:lnTo>
                  <a:lnTo>
                    <a:pt x="37" y="10"/>
                  </a:lnTo>
                  <a:lnTo>
                    <a:pt x="38" y="8"/>
                  </a:lnTo>
                  <a:lnTo>
                    <a:pt x="38" y="8"/>
                  </a:lnTo>
                  <a:lnTo>
                    <a:pt x="38" y="8"/>
                  </a:lnTo>
                  <a:lnTo>
                    <a:pt x="38" y="8"/>
                  </a:lnTo>
                  <a:lnTo>
                    <a:pt x="38" y="8"/>
                  </a:lnTo>
                  <a:lnTo>
                    <a:pt x="38" y="8"/>
                  </a:lnTo>
                  <a:lnTo>
                    <a:pt x="38" y="8"/>
                  </a:lnTo>
                  <a:lnTo>
                    <a:pt x="40" y="8"/>
                  </a:lnTo>
                  <a:lnTo>
                    <a:pt x="40" y="6"/>
                  </a:lnTo>
                  <a:lnTo>
                    <a:pt x="40" y="6"/>
                  </a:lnTo>
                  <a:lnTo>
                    <a:pt x="40" y="6"/>
                  </a:lnTo>
                  <a:lnTo>
                    <a:pt x="40" y="6"/>
                  </a:lnTo>
                  <a:lnTo>
                    <a:pt x="40" y="6"/>
                  </a:lnTo>
                  <a:lnTo>
                    <a:pt x="42" y="6"/>
                  </a:lnTo>
                  <a:lnTo>
                    <a:pt x="42" y="6"/>
                  </a:lnTo>
                  <a:lnTo>
                    <a:pt x="42" y="6"/>
                  </a:lnTo>
                  <a:lnTo>
                    <a:pt x="42" y="6"/>
                  </a:lnTo>
                  <a:lnTo>
                    <a:pt x="42" y="6"/>
                  </a:lnTo>
                  <a:lnTo>
                    <a:pt x="44" y="6"/>
                  </a:lnTo>
                  <a:lnTo>
                    <a:pt x="44" y="6"/>
                  </a:lnTo>
                  <a:lnTo>
                    <a:pt x="44" y="6"/>
                  </a:lnTo>
                  <a:lnTo>
                    <a:pt x="44" y="4"/>
                  </a:lnTo>
                  <a:lnTo>
                    <a:pt x="46" y="4"/>
                  </a:lnTo>
                  <a:lnTo>
                    <a:pt x="46" y="4"/>
                  </a:lnTo>
                  <a:lnTo>
                    <a:pt x="46" y="4"/>
                  </a:lnTo>
                  <a:lnTo>
                    <a:pt x="47" y="4"/>
                  </a:lnTo>
                  <a:lnTo>
                    <a:pt x="47" y="4"/>
                  </a:lnTo>
                  <a:lnTo>
                    <a:pt x="47" y="4"/>
                  </a:lnTo>
                  <a:lnTo>
                    <a:pt x="49" y="4"/>
                  </a:lnTo>
                  <a:lnTo>
                    <a:pt x="49" y="4"/>
                  </a:lnTo>
                  <a:lnTo>
                    <a:pt x="49" y="4"/>
                  </a:lnTo>
                  <a:lnTo>
                    <a:pt x="49" y="4"/>
                  </a:lnTo>
                  <a:lnTo>
                    <a:pt x="51" y="4"/>
                  </a:lnTo>
                  <a:lnTo>
                    <a:pt x="51" y="4"/>
                  </a:lnTo>
                  <a:lnTo>
                    <a:pt x="51" y="4"/>
                  </a:lnTo>
                  <a:lnTo>
                    <a:pt x="53" y="4"/>
                  </a:lnTo>
                  <a:lnTo>
                    <a:pt x="53" y="4"/>
                  </a:lnTo>
                  <a:lnTo>
                    <a:pt x="53" y="4"/>
                  </a:lnTo>
                  <a:lnTo>
                    <a:pt x="53" y="4"/>
                  </a:lnTo>
                  <a:lnTo>
                    <a:pt x="55" y="4"/>
                  </a:lnTo>
                  <a:lnTo>
                    <a:pt x="55" y="4"/>
                  </a:lnTo>
                  <a:lnTo>
                    <a:pt x="55" y="4"/>
                  </a:lnTo>
                  <a:lnTo>
                    <a:pt x="56" y="4"/>
                  </a:lnTo>
                  <a:lnTo>
                    <a:pt x="56" y="4"/>
                  </a:lnTo>
                  <a:lnTo>
                    <a:pt x="56" y="6"/>
                  </a:lnTo>
                  <a:lnTo>
                    <a:pt x="56" y="6"/>
                  </a:lnTo>
                  <a:lnTo>
                    <a:pt x="58" y="6"/>
                  </a:lnTo>
                  <a:lnTo>
                    <a:pt x="58" y="6"/>
                  </a:lnTo>
                  <a:lnTo>
                    <a:pt x="58" y="6"/>
                  </a:lnTo>
                  <a:lnTo>
                    <a:pt x="58" y="6"/>
                  </a:lnTo>
                  <a:lnTo>
                    <a:pt x="60" y="6"/>
                  </a:lnTo>
                  <a:lnTo>
                    <a:pt x="60" y="6"/>
                  </a:lnTo>
                  <a:lnTo>
                    <a:pt x="60" y="6"/>
                  </a:lnTo>
                  <a:lnTo>
                    <a:pt x="60" y="8"/>
                  </a:lnTo>
                  <a:lnTo>
                    <a:pt x="60" y="8"/>
                  </a:lnTo>
                  <a:lnTo>
                    <a:pt x="62" y="8"/>
                  </a:lnTo>
                  <a:lnTo>
                    <a:pt x="62" y="8"/>
                  </a:lnTo>
                  <a:lnTo>
                    <a:pt x="62" y="8"/>
                  </a:lnTo>
                  <a:lnTo>
                    <a:pt x="62" y="8"/>
                  </a:lnTo>
                  <a:lnTo>
                    <a:pt x="62" y="10"/>
                  </a:lnTo>
                  <a:lnTo>
                    <a:pt x="64" y="10"/>
                  </a:lnTo>
                  <a:lnTo>
                    <a:pt x="64" y="10"/>
                  </a:lnTo>
                  <a:lnTo>
                    <a:pt x="64" y="10"/>
                  </a:lnTo>
                  <a:lnTo>
                    <a:pt x="64" y="10"/>
                  </a:lnTo>
                  <a:lnTo>
                    <a:pt x="64" y="11"/>
                  </a:lnTo>
                  <a:lnTo>
                    <a:pt x="65" y="11"/>
                  </a:lnTo>
                  <a:lnTo>
                    <a:pt x="65" y="11"/>
                  </a:lnTo>
                  <a:lnTo>
                    <a:pt x="65" y="11"/>
                  </a:lnTo>
                  <a:lnTo>
                    <a:pt x="65" y="11"/>
                  </a:lnTo>
                  <a:lnTo>
                    <a:pt x="65" y="13"/>
                  </a:lnTo>
                  <a:lnTo>
                    <a:pt x="67" y="13"/>
                  </a:lnTo>
                  <a:lnTo>
                    <a:pt x="67" y="13"/>
                  </a:lnTo>
                  <a:lnTo>
                    <a:pt x="67" y="13"/>
                  </a:lnTo>
                  <a:lnTo>
                    <a:pt x="67" y="15"/>
                  </a:lnTo>
                  <a:lnTo>
                    <a:pt x="67" y="15"/>
                  </a:lnTo>
                  <a:lnTo>
                    <a:pt x="67" y="15"/>
                  </a:lnTo>
                  <a:lnTo>
                    <a:pt x="67" y="17"/>
                  </a:lnTo>
                  <a:lnTo>
                    <a:pt x="69" y="17"/>
                  </a:lnTo>
                  <a:lnTo>
                    <a:pt x="69" y="17"/>
                  </a:lnTo>
                  <a:lnTo>
                    <a:pt x="69" y="17"/>
                  </a:lnTo>
                  <a:lnTo>
                    <a:pt x="69" y="19"/>
                  </a:lnTo>
                  <a:lnTo>
                    <a:pt x="69" y="19"/>
                  </a:lnTo>
                  <a:lnTo>
                    <a:pt x="69" y="19"/>
                  </a:lnTo>
                  <a:lnTo>
                    <a:pt x="69" y="20"/>
                  </a:lnTo>
                  <a:lnTo>
                    <a:pt x="69" y="20"/>
                  </a:lnTo>
                  <a:lnTo>
                    <a:pt x="69" y="20"/>
                  </a:lnTo>
                  <a:lnTo>
                    <a:pt x="71" y="20"/>
                  </a:lnTo>
                  <a:lnTo>
                    <a:pt x="71" y="20"/>
                  </a:lnTo>
                  <a:lnTo>
                    <a:pt x="71" y="22"/>
                  </a:lnTo>
                  <a:lnTo>
                    <a:pt x="71" y="22"/>
                  </a:lnTo>
                  <a:lnTo>
                    <a:pt x="71" y="22"/>
                  </a:lnTo>
                  <a:lnTo>
                    <a:pt x="71" y="22"/>
                  </a:lnTo>
                  <a:lnTo>
                    <a:pt x="71" y="24"/>
                  </a:lnTo>
                  <a:lnTo>
                    <a:pt x="71" y="24"/>
                  </a:lnTo>
                  <a:lnTo>
                    <a:pt x="71" y="24"/>
                  </a:lnTo>
                  <a:lnTo>
                    <a:pt x="71" y="24"/>
                  </a:lnTo>
                  <a:lnTo>
                    <a:pt x="71" y="26"/>
                  </a:lnTo>
                  <a:lnTo>
                    <a:pt x="71" y="26"/>
                  </a:lnTo>
                  <a:lnTo>
                    <a:pt x="71" y="26"/>
                  </a:lnTo>
                  <a:lnTo>
                    <a:pt x="71" y="26"/>
                  </a:lnTo>
                  <a:lnTo>
                    <a:pt x="71" y="28"/>
                  </a:lnTo>
                  <a:lnTo>
                    <a:pt x="71" y="28"/>
                  </a:lnTo>
                  <a:lnTo>
                    <a:pt x="71" y="28"/>
                  </a:lnTo>
                  <a:lnTo>
                    <a:pt x="71" y="28"/>
                  </a:lnTo>
                  <a:lnTo>
                    <a:pt x="71" y="29"/>
                  </a:lnTo>
                  <a:lnTo>
                    <a:pt x="71" y="29"/>
                  </a:lnTo>
                  <a:lnTo>
                    <a:pt x="71" y="29"/>
                  </a:lnTo>
                  <a:lnTo>
                    <a:pt x="71" y="29"/>
                  </a:lnTo>
                  <a:lnTo>
                    <a:pt x="71" y="29"/>
                  </a:lnTo>
                  <a:lnTo>
                    <a:pt x="71" y="31"/>
                  </a:lnTo>
                  <a:lnTo>
                    <a:pt x="71" y="31"/>
                  </a:lnTo>
                  <a:lnTo>
                    <a:pt x="71" y="31"/>
                  </a:lnTo>
                  <a:lnTo>
                    <a:pt x="71" y="31"/>
                  </a:lnTo>
                  <a:lnTo>
                    <a:pt x="71" y="33"/>
                  </a:lnTo>
                  <a:lnTo>
                    <a:pt x="71" y="33"/>
                  </a:lnTo>
                  <a:lnTo>
                    <a:pt x="71" y="33"/>
                  </a:lnTo>
                  <a:lnTo>
                    <a:pt x="71" y="33"/>
                  </a:lnTo>
                  <a:lnTo>
                    <a:pt x="71" y="33"/>
                  </a:lnTo>
                  <a:lnTo>
                    <a:pt x="71" y="35"/>
                  </a:lnTo>
                  <a:lnTo>
                    <a:pt x="71" y="35"/>
                  </a:lnTo>
                  <a:lnTo>
                    <a:pt x="69" y="35"/>
                  </a:lnTo>
                  <a:lnTo>
                    <a:pt x="69" y="35"/>
                  </a:lnTo>
                  <a:lnTo>
                    <a:pt x="69" y="37"/>
                  </a:lnTo>
                  <a:lnTo>
                    <a:pt x="69" y="37"/>
                  </a:lnTo>
                  <a:lnTo>
                    <a:pt x="69" y="37"/>
                  </a:lnTo>
                  <a:lnTo>
                    <a:pt x="69" y="37"/>
                  </a:lnTo>
                  <a:lnTo>
                    <a:pt x="69" y="37"/>
                  </a:lnTo>
                  <a:lnTo>
                    <a:pt x="69" y="37"/>
                  </a:lnTo>
                  <a:lnTo>
                    <a:pt x="69" y="37"/>
                  </a:lnTo>
                  <a:lnTo>
                    <a:pt x="69" y="37"/>
                  </a:lnTo>
                  <a:lnTo>
                    <a:pt x="69" y="37"/>
                  </a:lnTo>
                  <a:lnTo>
                    <a:pt x="71" y="37"/>
                  </a:lnTo>
                  <a:lnTo>
                    <a:pt x="71" y="37"/>
                  </a:lnTo>
                  <a:lnTo>
                    <a:pt x="71" y="37"/>
                  </a:lnTo>
                  <a:lnTo>
                    <a:pt x="71" y="37"/>
                  </a:lnTo>
                  <a:lnTo>
                    <a:pt x="71" y="37"/>
                  </a:lnTo>
                  <a:lnTo>
                    <a:pt x="71" y="37"/>
                  </a:lnTo>
                  <a:lnTo>
                    <a:pt x="71" y="37"/>
                  </a:lnTo>
                  <a:lnTo>
                    <a:pt x="71" y="37"/>
                  </a:lnTo>
                  <a:lnTo>
                    <a:pt x="71" y="37"/>
                  </a:lnTo>
                  <a:lnTo>
                    <a:pt x="71" y="39"/>
                  </a:lnTo>
                  <a:lnTo>
                    <a:pt x="71" y="39"/>
                  </a:lnTo>
                  <a:lnTo>
                    <a:pt x="71" y="39"/>
                  </a:lnTo>
                  <a:lnTo>
                    <a:pt x="71" y="39"/>
                  </a:lnTo>
                  <a:lnTo>
                    <a:pt x="71" y="39"/>
                  </a:lnTo>
                  <a:lnTo>
                    <a:pt x="71" y="39"/>
                  </a:lnTo>
                  <a:lnTo>
                    <a:pt x="71" y="39"/>
                  </a:lnTo>
                  <a:lnTo>
                    <a:pt x="71" y="39"/>
                  </a:lnTo>
                  <a:lnTo>
                    <a:pt x="71" y="39"/>
                  </a:lnTo>
                  <a:lnTo>
                    <a:pt x="71" y="39"/>
                  </a:lnTo>
                  <a:lnTo>
                    <a:pt x="73" y="39"/>
                  </a:lnTo>
                  <a:lnTo>
                    <a:pt x="73" y="39"/>
                  </a:lnTo>
                  <a:lnTo>
                    <a:pt x="73" y="39"/>
                  </a:lnTo>
                  <a:lnTo>
                    <a:pt x="73" y="39"/>
                  </a:lnTo>
                  <a:lnTo>
                    <a:pt x="73" y="39"/>
                  </a:lnTo>
                  <a:lnTo>
                    <a:pt x="73" y="39"/>
                  </a:lnTo>
                  <a:lnTo>
                    <a:pt x="73" y="39"/>
                  </a:lnTo>
                  <a:lnTo>
                    <a:pt x="74" y="39"/>
                  </a:lnTo>
                  <a:lnTo>
                    <a:pt x="74" y="39"/>
                  </a:lnTo>
                  <a:lnTo>
                    <a:pt x="74" y="39"/>
                  </a:lnTo>
                  <a:lnTo>
                    <a:pt x="74" y="39"/>
                  </a:lnTo>
                  <a:lnTo>
                    <a:pt x="74" y="39"/>
                  </a:lnTo>
                  <a:lnTo>
                    <a:pt x="74" y="39"/>
                  </a:lnTo>
                  <a:lnTo>
                    <a:pt x="74" y="39"/>
                  </a:lnTo>
                  <a:lnTo>
                    <a:pt x="76" y="42"/>
                  </a:lnTo>
                  <a:lnTo>
                    <a:pt x="55" y="49"/>
                  </a:lnTo>
                  <a:lnTo>
                    <a:pt x="53" y="46"/>
                  </a:lnTo>
                  <a:lnTo>
                    <a:pt x="53" y="46"/>
                  </a:lnTo>
                  <a:lnTo>
                    <a:pt x="53" y="46"/>
                  </a:lnTo>
                  <a:lnTo>
                    <a:pt x="55" y="46"/>
                  </a:lnTo>
                  <a:lnTo>
                    <a:pt x="55" y="46"/>
                  </a:lnTo>
                  <a:lnTo>
                    <a:pt x="55" y="44"/>
                  </a:lnTo>
                  <a:lnTo>
                    <a:pt x="56" y="44"/>
                  </a:lnTo>
                  <a:lnTo>
                    <a:pt x="56" y="44"/>
                  </a:lnTo>
                  <a:lnTo>
                    <a:pt x="56" y="44"/>
                  </a:lnTo>
                  <a:lnTo>
                    <a:pt x="56" y="44"/>
                  </a:lnTo>
                  <a:lnTo>
                    <a:pt x="58" y="42"/>
                  </a:lnTo>
                  <a:lnTo>
                    <a:pt x="58" y="42"/>
                  </a:lnTo>
                  <a:lnTo>
                    <a:pt x="58" y="42"/>
                  </a:lnTo>
                  <a:lnTo>
                    <a:pt x="58" y="42"/>
                  </a:lnTo>
                  <a:lnTo>
                    <a:pt x="58" y="42"/>
                  </a:lnTo>
                  <a:lnTo>
                    <a:pt x="60" y="42"/>
                  </a:lnTo>
                  <a:lnTo>
                    <a:pt x="60" y="40"/>
                  </a:lnTo>
                  <a:lnTo>
                    <a:pt x="60" y="40"/>
                  </a:lnTo>
                  <a:lnTo>
                    <a:pt x="60" y="40"/>
                  </a:lnTo>
                  <a:lnTo>
                    <a:pt x="60" y="40"/>
                  </a:lnTo>
                  <a:lnTo>
                    <a:pt x="62" y="40"/>
                  </a:lnTo>
                  <a:lnTo>
                    <a:pt x="62" y="39"/>
                  </a:lnTo>
                  <a:lnTo>
                    <a:pt x="62" y="39"/>
                  </a:lnTo>
                  <a:lnTo>
                    <a:pt x="62" y="39"/>
                  </a:lnTo>
                  <a:lnTo>
                    <a:pt x="62" y="39"/>
                  </a:lnTo>
                  <a:lnTo>
                    <a:pt x="62" y="39"/>
                  </a:lnTo>
                  <a:lnTo>
                    <a:pt x="64" y="37"/>
                  </a:lnTo>
                  <a:lnTo>
                    <a:pt x="64" y="37"/>
                  </a:lnTo>
                  <a:lnTo>
                    <a:pt x="64" y="37"/>
                  </a:lnTo>
                  <a:lnTo>
                    <a:pt x="64" y="37"/>
                  </a:lnTo>
                  <a:lnTo>
                    <a:pt x="64" y="37"/>
                  </a:lnTo>
                  <a:lnTo>
                    <a:pt x="64" y="35"/>
                  </a:lnTo>
                  <a:lnTo>
                    <a:pt x="64" y="35"/>
                  </a:lnTo>
                  <a:lnTo>
                    <a:pt x="64" y="35"/>
                  </a:lnTo>
                  <a:lnTo>
                    <a:pt x="65" y="35"/>
                  </a:lnTo>
                  <a:lnTo>
                    <a:pt x="65" y="35"/>
                  </a:lnTo>
                  <a:lnTo>
                    <a:pt x="65" y="33"/>
                  </a:lnTo>
                  <a:lnTo>
                    <a:pt x="65" y="33"/>
                  </a:lnTo>
                  <a:lnTo>
                    <a:pt x="65" y="33"/>
                  </a:lnTo>
                  <a:lnTo>
                    <a:pt x="65" y="33"/>
                  </a:lnTo>
                  <a:lnTo>
                    <a:pt x="65" y="33"/>
                  </a:lnTo>
                  <a:lnTo>
                    <a:pt x="65" y="31"/>
                  </a:lnTo>
                  <a:lnTo>
                    <a:pt x="65" y="31"/>
                  </a:lnTo>
                  <a:lnTo>
                    <a:pt x="65" y="31"/>
                  </a:lnTo>
                  <a:lnTo>
                    <a:pt x="65" y="31"/>
                  </a:lnTo>
                  <a:lnTo>
                    <a:pt x="65" y="31"/>
                  </a:lnTo>
                  <a:lnTo>
                    <a:pt x="67" y="29"/>
                  </a:lnTo>
                  <a:lnTo>
                    <a:pt x="67" y="29"/>
                  </a:lnTo>
                  <a:lnTo>
                    <a:pt x="67" y="29"/>
                  </a:lnTo>
                  <a:lnTo>
                    <a:pt x="67" y="29"/>
                  </a:lnTo>
                  <a:lnTo>
                    <a:pt x="67" y="29"/>
                  </a:lnTo>
                  <a:lnTo>
                    <a:pt x="67" y="28"/>
                  </a:lnTo>
                  <a:lnTo>
                    <a:pt x="67" y="28"/>
                  </a:lnTo>
                  <a:lnTo>
                    <a:pt x="67" y="28"/>
                  </a:lnTo>
                  <a:lnTo>
                    <a:pt x="67" y="28"/>
                  </a:lnTo>
                  <a:lnTo>
                    <a:pt x="67" y="26"/>
                  </a:lnTo>
                  <a:lnTo>
                    <a:pt x="67" y="26"/>
                  </a:lnTo>
                  <a:lnTo>
                    <a:pt x="67" y="26"/>
                  </a:lnTo>
                  <a:lnTo>
                    <a:pt x="67" y="26"/>
                  </a:lnTo>
                  <a:lnTo>
                    <a:pt x="67" y="26"/>
                  </a:lnTo>
                  <a:lnTo>
                    <a:pt x="67" y="24"/>
                  </a:lnTo>
                  <a:lnTo>
                    <a:pt x="67" y="24"/>
                  </a:lnTo>
                  <a:lnTo>
                    <a:pt x="65" y="24"/>
                  </a:lnTo>
                  <a:lnTo>
                    <a:pt x="65" y="24"/>
                  </a:lnTo>
                  <a:lnTo>
                    <a:pt x="65" y="24"/>
                  </a:lnTo>
                  <a:lnTo>
                    <a:pt x="65" y="22"/>
                  </a:lnTo>
                  <a:lnTo>
                    <a:pt x="65" y="22"/>
                  </a:lnTo>
                  <a:lnTo>
                    <a:pt x="65" y="22"/>
                  </a:lnTo>
                  <a:lnTo>
                    <a:pt x="65" y="22"/>
                  </a:lnTo>
                  <a:lnTo>
                    <a:pt x="65" y="22"/>
                  </a:lnTo>
                  <a:lnTo>
                    <a:pt x="65" y="22"/>
                  </a:lnTo>
                  <a:lnTo>
                    <a:pt x="65" y="20"/>
                  </a:lnTo>
                  <a:lnTo>
                    <a:pt x="65" y="20"/>
                  </a:lnTo>
                  <a:lnTo>
                    <a:pt x="65" y="20"/>
                  </a:lnTo>
                  <a:lnTo>
                    <a:pt x="65" y="20"/>
                  </a:lnTo>
                  <a:lnTo>
                    <a:pt x="65" y="20"/>
                  </a:lnTo>
                  <a:lnTo>
                    <a:pt x="65" y="20"/>
                  </a:lnTo>
                  <a:lnTo>
                    <a:pt x="65" y="20"/>
                  </a:lnTo>
                  <a:lnTo>
                    <a:pt x="64" y="19"/>
                  </a:lnTo>
                  <a:lnTo>
                    <a:pt x="64" y="19"/>
                  </a:lnTo>
                  <a:lnTo>
                    <a:pt x="64" y="19"/>
                  </a:lnTo>
                  <a:lnTo>
                    <a:pt x="64" y="19"/>
                  </a:lnTo>
                  <a:lnTo>
                    <a:pt x="64" y="19"/>
                  </a:lnTo>
                  <a:lnTo>
                    <a:pt x="64" y="19"/>
                  </a:lnTo>
                  <a:lnTo>
                    <a:pt x="64" y="19"/>
                  </a:lnTo>
                  <a:lnTo>
                    <a:pt x="64" y="19"/>
                  </a:lnTo>
                  <a:lnTo>
                    <a:pt x="64" y="17"/>
                  </a:lnTo>
                  <a:lnTo>
                    <a:pt x="64" y="17"/>
                  </a:lnTo>
                  <a:lnTo>
                    <a:pt x="64" y="17"/>
                  </a:lnTo>
                  <a:lnTo>
                    <a:pt x="64" y="17"/>
                  </a:lnTo>
                  <a:lnTo>
                    <a:pt x="62" y="17"/>
                  </a:lnTo>
                  <a:lnTo>
                    <a:pt x="62" y="17"/>
                  </a:lnTo>
                  <a:lnTo>
                    <a:pt x="62" y="17"/>
                  </a:lnTo>
                  <a:lnTo>
                    <a:pt x="62" y="17"/>
                  </a:lnTo>
                  <a:lnTo>
                    <a:pt x="62" y="17"/>
                  </a:lnTo>
                  <a:lnTo>
                    <a:pt x="62" y="17"/>
                  </a:lnTo>
                  <a:lnTo>
                    <a:pt x="62" y="17"/>
                  </a:lnTo>
                  <a:lnTo>
                    <a:pt x="62" y="15"/>
                  </a:lnTo>
                  <a:lnTo>
                    <a:pt x="62" y="15"/>
                  </a:lnTo>
                  <a:lnTo>
                    <a:pt x="62" y="15"/>
                  </a:lnTo>
                  <a:lnTo>
                    <a:pt x="60" y="15"/>
                  </a:lnTo>
                  <a:lnTo>
                    <a:pt x="60" y="15"/>
                  </a:lnTo>
                  <a:lnTo>
                    <a:pt x="60" y="15"/>
                  </a:lnTo>
                  <a:lnTo>
                    <a:pt x="60" y="15"/>
                  </a:lnTo>
                  <a:lnTo>
                    <a:pt x="60" y="15"/>
                  </a:lnTo>
                  <a:lnTo>
                    <a:pt x="60" y="15"/>
                  </a:lnTo>
                  <a:lnTo>
                    <a:pt x="60" y="15"/>
                  </a:lnTo>
                  <a:lnTo>
                    <a:pt x="60" y="15"/>
                  </a:lnTo>
                  <a:lnTo>
                    <a:pt x="60" y="15"/>
                  </a:lnTo>
                  <a:lnTo>
                    <a:pt x="58" y="15"/>
                  </a:lnTo>
                  <a:lnTo>
                    <a:pt x="58" y="15"/>
                  </a:lnTo>
                  <a:lnTo>
                    <a:pt x="58" y="15"/>
                  </a:lnTo>
                  <a:lnTo>
                    <a:pt x="58" y="15"/>
                  </a:lnTo>
                  <a:lnTo>
                    <a:pt x="58" y="15"/>
                  </a:lnTo>
                  <a:lnTo>
                    <a:pt x="58" y="15"/>
                  </a:lnTo>
                  <a:lnTo>
                    <a:pt x="58" y="15"/>
                  </a:lnTo>
                  <a:lnTo>
                    <a:pt x="58" y="15"/>
                  </a:lnTo>
                  <a:lnTo>
                    <a:pt x="56" y="15"/>
                  </a:lnTo>
                  <a:lnTo>
                    <a:pt x="56" y="15"/>
                  </a:lnTo>
                  <a:lnTo>
                    <a:pt x="56" y="15"/>
                  </a:lnTo>
                  <a:lnTo>
                    <a:pt x="56" y="15"/>
                  </a:lnTo>
                  <a:lnTo>
                    <a:pt x="56" y="15"/>
                  </a:lnTo>
                  <a:lnTo>
                    <a:pt x="56" y="15"/>
                  </a:lnTo>
                  <a:lnTo>
                    <a:pt x="56" y="15"/>
                  </a:lnTo>
                  <a:lnTo>
                    <a:pt x="56" y="15"/>
                  </a:lnTo>
                  <a:lnTo>
                    <a:pt x="55" y="15"/>
                  </a:lnTo>
                  <a:lnTo>
                    <a:pt x="55" y="15"/>
                  </a:lnTo>
                  <a:lnTo>
                    <a:pt x="55" y="15"/>
                  </a:lnTo>
                  <a:lnTo>
                    <a:pt x="55" y="15"/>
                  </a:lnTo>
                  <a:lnTo>
                    <a:pt x="55" y="15"/>
                  </a:lnTo>
                  <a:lnTo>
                    <a:pt x="55" y="15"/>
                  </a:lnTo>
                  <a:lnTo>
                    <a:pt x="55" y="15"/>
                  </a:lnTo>
                  <a:lnTo>
                    <a:pt x="55" y="15"/>
                  </a:lnTo>
                  <a:lnTo>
                    <a:pt x="53" y="15"/>
                  </a:lnTo>
                  <a:lnTo>
                    <a:pt x="53" y="15"/>
                  </a:lnTo>
                  <a:lnTo>
                    <a:pt x="53" y="15"/>
                  </a:lnTo>
                  <a:lnTo>
                    <a:pt x="53" y="15"/>
                  </a:lnTo>
                  <a:lnTo>
                    <a:pt x="53" y="15"/>
                  </a:lnTo>
                  <a:lnTo>
                    <a:pt x="53" y="15"/>
                  </a:lnTo>
                  <a:lnTo>
                    <a:pt x="53" y="15"/>
                  </a:lnTo>
                  <a:lnTo>
                    <a:pt x="53" y="15"/>
                  </a:lnTo>
                  <a:lnTo>
                    <a:pt x="53" y="15"/>
                  </a:lnTo>
                  <a:lnTo>
                    <a:pt x="53" y="17"/>
                  </a:lnTo>
                  <a:lnTo>
                    <a:pt x="53" y="17"/>
                  </a:lnTo>
                  <a:lnTo>
                    <a:pt x="51" y="17"/>
                  </a:lnTo>
                  <a:lnTo>
                    <a:pt x="51" y="17"/>
                  </a:lnTo>
                  <a:lnTo>
                    <a:pt x="51" y="17"/>
                  </a:lnTo>
                  <a:lnTo>
                    <a:pt x="51" y="17"/>
                  </a:lnTo>
                  <a:lnTo>
                    <a:pt x="51" y="17"/>
                  </a:lnTo>
                  <a:lnTo>
                    <a:pt x="51" y="17"/>
                  </a:lnTo>
                  <a:lnTo>
                    <a:pt x="51" y="17"/>
                  </a:lnTo>
                  <a:lnTo>
                    <a:pt x="51" y="17"/>
                  </a:lnTo>
                  <a:lnTo>
                    <a:pt x="51" y="17"/>
                  </a:lnTo>
                  <a:lnTo>
                    <a:pt x="51" y="19"/>
                  </a:lnTo>
                  <a:lnTo>
                    <a:pt x="51" y="19"/>
                  </a:lnTo>
                  <a:lnTo>
                    <a:pt x="51" y="19"/>
                  </a:lnTo>
                  <a:lnTo>
                    <a:pt x="49" y="19"/>
                  </a:lnTo>
                  <a:lnTo>
                    <a:pt x="49" y="19"/>
                  </a:lnTo>
                  <a:lnTo>
                    <a:pt x="49" y="19"/>
                  </a:lnTo>
                  <a:lnTo>
                    <a:pt x="49" y="19"/>
                  </a:lnTo>
                  <a:lnTo>
                    <a:pt x="49" y="19"/>
                  </a:lnTo>
                  <a:lnTo>
                    <a:pt x="49" y="20"/>
                  </a:lnTo>
                  <a:lnTo>
                    <a:pt x="49" y="20"/>
                  </a:lnTo>
                  <a:lnTo>
                    <a:pt x="49" y="20"/>
                  </a:lnTo>
                  <a:lnTo>
                    <a:pt x="49" y="20"/>
                  </a:lnTo>
                  <a:lnTo>
                    <a:pt x="49" y="20"/>
                  </a:lnTo>
                  <a:lnTo>
                    <a:pt x="49" y="20"/>
                  </a:lnTo>
                  <a:lnTo>
                    <a:pt x="49" y="22"/>
                  </a:lnTo>
                  <a:lnTo>
                    <a:pt x="49" y="22"/>
                  </a:lnTo>
                  <a:lnTo>
                    <a:pt x="49" y="22"/>
                  </a:lnTo>
                  <a:lnTo>
                    <a:pt x="49" y="22"/>
                  </a:lnTo>
                  <a:lnTo>
                    <a:pt x="49" y="22"/>
                  </a:lnTo>
                  <a:lnTo>
                    <a:pt x="49" y="22"/>
                  </a:lnTo>
                  <a:lnTo>
                    <a:pt x="49" y="24"/>
                  </a:lnTo>
                  <a:lnTo>
                    <a:pt x="49" y="24"/>
                  </a:lnTo>
                  <a:lnTo>
                    <a:pt x="49" y="24"/>
                  </a:lnTo>
                  <a:lnTo>
                    <a:pt x="47" y="24"/>
                  </a:lnTo>
                  <a:lnTo>
                    <a:pt x="47" y="24"/>
                  </a:lnTo>
                  <a:lnTo>
                    <a:pt x="47" y="26"/>
                  </a:lnTo>
                  <a:lnTo>
                    <a:pt x="47" y="26"/>
                  </a:lnTo>
                  <a:lnTo>
                    <a:pt x="47" y="26"/>
                  </a:lnTo>
                  <a:lnTo>
                    <a:pt x="47" y="26"/>
                  </a:lnTo>
                  <a:lnTo>
                    <a:pt x="47" y="28"/>
                  </a:lnTo>
                  <a:lnTo>
                    <a:pt x="47" y="28"/>
                  </a:lnTo>
                  <a:lnTo>
                    <a:pt x="47" y="29"/>
                  </a:lnTo>
                  <a:lnTo>
                    <a:pt x="47" y="29"/>
                  </a:lnTo>
                  <a:lnTo>
                    <a:pt x="47" y="31"/>
                  </a:lnTo>
                  <a:lnTo>
                    <a:pt x="47" y="31"/>
                  </a:lnTo>
                  <a:lnTo>
                    <a:pt x="47" y="33"/>
                  </a:lnTo>
                  <a:lnTo>
                    <a:pt x="47" y="33"/>
                  </a:lnTo>
                  <a:lnTo>
                    <a:pt x="47" y="33"/>
                  </a:lnTo>
                  <a:lnTo>
                    <a:pt x="47" y="35"/>
                  </a:lnTo>
                  <a:lnTo>
                    <a:pt x="47" y="35"/>
                  </a:lnTo>
                  <a:lnTo>
                    <a:pt x="47" y="35"/>
                  </a:lnTo>
                  <a:lnTo>
                    <a:pt x="47" y="37"/>
                  </a:lnTo>
                  <a:lnTo>
                    <a:pt x="47" y="37"/>
                  </a:lnTo>
                  <a:lnTo>
                    <a:pt x="47" y="37"/>
                  </a:lnTo>
                  <a:lnTo>
                    <a:pt x="47" y="39"/>
                  </a:lnTo>
                  <a:lnTo>
                    <a:pt x="47" y="39"/>
                  </a:lnTo>
                  <a:lnTo>
                    <a:pt x="47" y="39"/>
                  </a:lnTo>
                  <a:lnTo>
                    <a:pt x="47" y="40"/>
                  </a:lnTo>
                  <a:lnTo>
                    <a:pt x="47" y="40"/>
                  </a:lnTo>
                  <a:lnTo>
                    <a:pt x="47" y="40"/>
                  </a:lnTo>
                  <a:lnTo>
                    <a:pt x="47" y="42"/>
                  </a:lnTo>
                  <a:lnTo>
                    <a:pt x="47" y="42"/>
                  </a:lnTo>
                  <a:lnTo>
                    <a:pt x="47" y="42"/>
                  </a:lnTo>
                  <a:lnTo>
                    <a:pt x="47" y="44"/>
                  </a:lnTo>
                  <a:lnTo>
                    <a:pt x="46" y="44"/>
                  </a:lnTo>
                  <a:lnTo>
                    <a:pt x="46" y="44"/>
                  </a:lnTo>
                  <a:lnTo>
                    <a:pt x="46" y="46"/>
                  </a:lnTo>
                  <a:lnTo>
                    <a:pt x="46" y="46"/>
                  </a:lnTo>
                  <a:lnTo>
                    <a:pt x="46" y="46"/>
                  </a:lnTo>
                  <a:lnTo>
                    <a:pt x="46" y="46"/>
                  </a:lnTo>
                  <a:lnTo>
                    <a:pt x="46" y="48"/>
                  </a:lnTo>
                  <a:lnTo>
                    <a:pt x="46" y="48"/>
                  </a:lnTo>
                  <a:lnTo>
                    <a:pt x="46" y="48"/>
                  </a:lnTo>
                  <a:lnTo>
                    <a:pt x="46" y="49"/>
                  </a:lnTo>
                  <a:lnTo>
                    <a:pt x="46" y="49"/>
                  </a:lnTo>
                  <a:lnTo>
                    <a:pt x="46" y="49"/>
                  </a:lnTo>
                  <a:lnTo>
                    <a:pt x="44" y="49"/>
                  </a:lnTo>
                  <a:lnTo>
                    <a:pt x="44" y="49"/>
                  </a:lnTo>
                  <a:lnTo>
                    <a:pt x="44" y="51"/>
                  </a:lnTo>
                  <a:lnTo>
                    <a:pt x="44" y="51"/>
                  </a:lnTo>
                  <a:lnTo>
                    <a:pt x="44" y="51"/>
                  </a:lnTo>
                  <a:lnTo>
                    <a:pt x="44" y="51"/>
                  </a:lnTo>
                  <a:lnTo>
                    <a:pt x="44" y="53"/>
                  </a:lnTo>
                  <a:lnTo>
                    <a:pt x="44" y="53"/>
                  </a:lnTo>
                  <a:lnTo>
                    <a:pt x="42" y="53"/>
                  </a:lnTo>
                  <a:lnTo>
                    <a:pt x="42" y="53"/>
                  </a:lnTo>
                  <a:lnTo>
                    <a:pt x="42" y="53"/>
                  </a:lnTo>
                  <a:lnTo>
                    <a:pt x="42" y="55"/>
                  </a:lnTo>
                  <a:lnTo>
                    <a:pt x="42" y="55"/>
                  </a:lnTo>
                  <a:lnTo>
                    <a:pt x="42" y="55"/>
                  </a:lnTo>
                  <a:lnTo>
                    <a:pt x="42" y="55"/>
                  </a:lnTo>
                  <a:lnTo>
                    <a:pt x="40" y="55"/>
                  </a:lnTo>
                  <a:lnTo>
                    <a:pt x="40" y="55"/>
                  </a:lnTo>
                  <a:lnTo>
                    <a:pt x="40" y="57"/>
                  </a:lnTo>
                  <a:lnTo>
                    <a:pt x="40" y="57"/>
                  </a:lnTo>
                  <a:lnTo>
                    <a:pt x="40" y="57"/>
                  </a:lnTo>
                  <a:lnTo>
                    <a:pt x="40" y="57"/>
                  </a:lnTo>
                  <a:lnTo>
                    <a:pt x="38" y="57"/>
                  </a:lnTo>
                  <a:lnTo>
                    <a:pt x="38" y="57"/>
                  </a:lnTo>
                  <a:lnTo>
                    <a:pt x="38" y="57"/>
                  </a:lnTo>
                  <a:lnTo>
                    <a:pt x="38" y="58"/>
                  </a:lnTo>
                  <a:lnTo>
                    <a:pt x="38" y="58"/>
                  </a:lnTo>
                  <a:lnTo>
                    <a:pt x="37" y="58"/>
                  </a:lnTo>
                  <a:lnTo>
                    <a:pt x="37" y="58"/>
                  </a:lnTo>
                  <a:lnTo>
                    <a:pt x="37" y="58"/>
                  </a:lnTo>
                  <a:lnTo>
                    <a:pt x="37" y="58"/>
                  </a:lnTo>
                  <a:lnTo>
                    <a:pt x="37" y="58"/>
                  </a:lnTo>
                  <a:lnTo>
                    <a:pt x="35" y="58"/>
                  </a:lnTo>
                  <a:lnTo>
                    <a:pt x="35" y="58"/>
                  </a:lnTo>
                  <a:lnTo>
                    <a:pt x="35" y="58"/>
                  </a:lnTo>
                  <a:lnTo>
                    <a:pt x="35" y="60"/>
                  </a:lnTo>
                  <a:lnTo>
                    <a:pt x="35" y="60"/>
                  </a:lnTo>
                  <a:lnTo>
                    <a:pt x="33" y="60"/>
                  </a:lnTo>
                  <a:lnTo>
                    <a:pt x="33" y="60"/>
                  </a:lnTo>
                  <a:lnTo>
                    <a:pt x="33" y="60"/>
                  </a:lnTo>
                  <a:lnTo>
                    <a:pt x="33" y="60"/>
                  </a:lnTo>
                  <a:lnTo>
                    <a:pt x="31" y="60"/>
                  </a:lnTo>
                  <a:lnTo>
                    <a:pt x="31" y="60"/>
                  </a:lnTo>
                  <a:lnTo>
                    <a:pt x="31" y="60"/>
                  </a:lnTo>
                  <a:lnTo>
                    <a:pt x="29" y="60"/>
                  </a:lnTo>
                  <a:lnTo>
                    <a:pt x="29" y="60"/>
                  </a:lnTo>
                  <a:lnTo>
                    <a:pt x="29" y="60"/>
                  </a:lnTo>
                  <a:lnTo>
                    <a:pt x="27" y="60"/>
                  </a:lnTo>
                  <a:lnTo>
                    <a:pt x="27" y="60"/>
                  </a:lnTo>
                  <a:lnTo>
                    <a:pt x="27" y="60"/>
                  </a:lnTo>
                  <a:lnTo>
                    <a:pt x="27" y="60"/>
                  </a:lnTo>
                  <a:lnTo>
                    <a:pt x="26" y="60"/>
                  </a:lnTo>
                  <a:lnTo>
                    <a:pt x="26" y="60"/>
                  </a:lnTo>
                  <a:lnTo>
                    <a:pt x="26" y="60"/>
                  </a:lnTo>
                  <a:lnTo>
                    <a:pt x="24" y="60"/>
                  </a:lnTo>
                  <a:lnTo>
                    <a:pt x="24" y="60"/>
                  </a:lnTo>
                  <a:lnTo>
                    <a:pt x="24" y="60"/>
                  </a:lnTo>
                  <a:lnTo>
                    <a:pt x="24" y="60"/>
                  </a:lnTo>
                  <a:lnTo>
                    <a:pt x="22" y="60"/>
                  </a:lnTo>
                  <a:lnTo>
                    <a:pt x="22" y="60"/>
                  </a:lnTo>
                  <a:lnTo>
                    <a:pt x="22" y="58"/>
                  </a:lnTo>
                  <a:lnTo>
                    <a:pt x="22" y="58"/>
                  </a:lnTo>
                  <a:lnTo>
                    <a:pt x="20" y="58"/>
                  </a:lnTo>
                  <a:lnTo>
                    <a:pt x="20" y="58"/>
                  </a:lnTo>
                  <a:lnTo>
                    <a:pt x="20" y="58"/>
                  </a:lnTo>
                  <a:lnTo>
                    <a:pt x="20" y="58"/>
                  </a:lnTo>
                  <a:lnTo>
                    <a:pt x="20" y="58"/>
                  </a:lnTo>
                  <a:lnTo>
                    <a:pt x="18" y="58"/>
                  </a:lnTo>
                  <a:lnTo>
                    <a:pt x="18" y="58"/>
                  </a:lnTo>
                  <a:lnTo>
                    <a:pt x="18" y="57"/>
                  </a:lnTo>
                  <a:lnTo>
                    <a:pt x="18" y="57"/>
                  </a:lnTo>
                  <a:lnTo>
                    <a:pt x="17" y="57"/>
                  </a:lnTo>
                  <a:lnTo>
                    <a:pt x="17" y="57"/>
                  </a:lnTo>
                  <a:lnTo>
                    <a:pt x="17" y="57"/>
                  </a:lnTo>
                  <a:lnTo>
                    <a:pt x="17" y="57"/>
                  </a:lnTo>
                  <a:lnTo>
                    <a:pt x="17" y="55"/>
                  </a:lnTo>
                  <a:lnTo>
                    <a:pt x="15" y="55"/>
                  </a:lnTo>
                  <a:lnTo>
                    <a:pt x="15" y="55"/>
                  </a:lnTo>
                  <a:lnTo>
                    <a:pt x="15" y="55"/>
                  </a:lnTo>
                  <a:lnTo>
                    <a:pt x="15" y="55"/>
                  </a:lnTo>
                  <a:lnTo>
                    <a:pt x="15" y="53"/>
                  </a:lnTo>
                  <a:lnTo>
                    <a:pt x="13" y="53"/>
                  </a:lnTo>
                  <a:lnTo>
                    <a:pt x="13" y="53"/>
                  </a:lnTo>
                  <a:lnTo>
                    <a:pt x="13" y="53"/>
                  </a:lnTo>
                  <a:lnTo>
                    <a:pt x="13" y="53"/>
                  </a:lnTo>
                  <a:lnTo>
                    <a:pt x="13" y="51"/>
                  </a:lnTo>
                  <a:lnTo>
                    <a:pt x="11" y="51"/>
                  </a:lnTo>
                  <a:lnTo>
                    <a:pt x="11" y="51"/>
                  </a:lnTo>
                  <a:lnTo>
                    <a:pt x="11" y="49"/>
                  </a:lnTo>
                  <a:lnTo>
                    <a:pt x="11" y="49"/>
                  </a:lnTo>
                  <a:lnTo>
                    <a:pt x="11" y="49"/>
                  </a:lnTo>
                  <a:lnTo>
                    <a:pt x="11" y="49"/>
                  </a:lnTo>
                  <a:lnTo>
                    <a:pt x="9" y="48"/>
                  </a:lnTo>
                  <a:lnTo>
                    <a:pt x="9" y="48"/>
                  </a:lnTo>
                  <a:lnTo>
                    <a:pt x="9" y="48"/>
                  </a:lnTo>
                  <a:lnTo>
                    <a:pt x="9" y="46"/>
                  </a:lnTo>
                  <a:lnTo>
                    <a:pt x="9" y="46"/>
                  </a:lnTo>
                  <a:lnTo>
                    <a:pt x="9" y="46"/>
                  </a:lnTo>
                  <a:lnTo>
                    <a:pt x="8" y="44"/>
                  </a:lnTo>
                  <a:lnTo>
                    <a:pt x="8" y="44"/>
                  </a:lnTo>
                  <a:lnTo>
                    <a:pt x="8" y="44"/>
                  </a:lnTo>
                  <a:lnTo>
                    <a:pt x="8" y="44"/>
                  </a:lnTo>
                  <a:lnTo>
                    <a:pt x="8" y="44"/>
                  </a:lnTo>
                  <a:lnTo>
                    <a:pt x="8" y="42"/>
                  </a:lnTo>
                  <a:lnTo>
                    <a:pt x="8" y="42"/>
                  </a:lnTo>
                  <a:lnTo>
                    <a:pt x="8" y="42"/>
                  </a:lnTo>
                  <a:lnTo>
                    <a:pt x="8" y="42"/>
                  </a:lnTo>
                  <a:lnTo>
                    <a:pt x="8" y="40"/>
                  </a:lnTo>
                  <a:lnTo>
                    <a:pt x="8" y="40"/>
                  </a:lnTo>
                  <a:lnTo>
                    <a:pt x="8" y="40"/>
                  </a:lnTo>
                  <a:lnTo>
                    <a:pt x="8" y="39"/>
                  </a:lnTo>
                  <a:lnTo>
                    <a:pt x="8" y="39"/>
                  </a:lnTo>
                  <a:lnTo>
                    <a:pt x="8" y="39"/>
                  </a:lnTo>
                  <a:lnTo>
                    <a:pt x="6" y="39"/>
                  </a:lnTo>
                  <a:lnTo>
                    <a:pt x="6" y="37"/>
                  </a:lnTo>
                  <a:lnTo>
                    <a:pt x="6" y="37"/>
                  </a:lnTo>
                  <a:lnTo>
                    <a:pt x="6" y="37"/>
                  </a:lnTo>
                  <a:lnTo>
                    <a:pt x="6" y="37"/>
                  </a:lnTo>
                  <a:lnTo>
                    <a:pt x="6" y="35"/>
                  </a:lnTo>
                  <a:lnTo>
                    <a:pt x="6" y="35"/>
                  </a:lnTo>
                  <a:lnTo>
                    <a:pt x="6" y="35"/>
                  </a:lnTo>
                  <a:lnTo>
                    <a:pt x="6" y="35"/>
                  </a:lnTo>
                  <a:lnTo>
                    <a:pt x="6" y="33"/>
                  </a:lnTo>
                  <a:lnTo>
                    <a:pt x="6" y="33"/>
                  </a:lnTo>
                  <a:lnTo>
                    <a:pt x="6" y="33"/>
                  </a:lnTo>
                  <a:lnTo>
                    <a:pt x="6" y="31"/>
                  </a:lnTo>
                  <a:lnTo>
                    <a:pt x="6" y="31"/>
                  </a:lnTo>
                  <a:lnTo>
                    <a:pt x="6" y="31"/>
                  </a:lnTo>
                  <a:lnTo>
                    <a:pt x="6" y="31"/>
                  </a:lnTo>
                  <a:lnTo>
                    <a:pt x="6" y="29"/>
                  </a:lnTo>
                  <a:lnTo>
                    <a:pt x="6" y="29"/>
                  </a:lnTo>
                  <a:lnTo>
                    <a:pt x="6" y="29"/>
                  </a:lnTo>
                  <a:lnTo>
                    <a:pt x="6" y="28"/>
                  </a:lnTo>
                  <a:lnTo>
                    <a:pt x="6" y="28"/>
                  </a:lnTo>
                  <a:lnTo>
                    <a:pt x="6" y="28"/>
                  </a:lnTo>
                  <a:lnTo>
                    <a:pt x="6" y="28"/>
                  </a:lnTo>
                  <a:lnTo>
                    <a:pt x="6" y="28"/>
                  </a:lnTo>
                  <a:lnTo>
                    <a:pt x="6" y="26"/>
                  </a:lnTo>
                  <a:lnTo>
                    <a:pt x="6" y="26"/>
                  </a:lnTo>
                  <a:lnTo>
                    <a:pt x="6" y="26"/>
                  </a:lnTo>
                  <a:lnTo>
                    <a:pt x="6" y="26"/>
                  </a:lnTo>
                  <a:lnTo>
                    <a:pt x="6" y="26"/>
                  </a:lnTo>
                  <a:lnTo>
                    <a:pt x="6" y="26"/>
                  </a:lnTo>
                  <a:lnTo>
                    <a:pt x="6" y="26"/>
                  </a:lnTo>
                  <a:lnTo>
                    <a:pt x="6" y="26"/>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2"/>
                  </a:lnTo>
                  <a:lnTo>
                    <a:pt x="6" y="22"/>
                  </a:lnTo>
                  <a:lnTo>
                    <a:pt x="6" y="22"/>
                  </a:lnTo>
                  <a:lnTo>
                    <a:pt x="6" y="22"/>
                  </a:lnTo>
                  <a:lnTo>
                    <a:pt x="6" y="22"/>
                  </a:lnTo>
                  <a:lnTo>
                    <a:pt x="4" y="22"/>
                  </a:lnTo>
                  <a:lnTo>
                    <a:pt x="4" y="22"/>
                  </a:lnTo>
                  <a:lnTo>
                    <a:pt x="4" y="22"/>
                  </a:lnTo>
                  <a:lnTo>
                    <a:pt x="4" y="22"/>
                  </a:lnTo>
                  <a:lnTo>
                    <a:pt x="4" y="22"/>
                  </a:lnTo>
                  <a:lnTo>
                    <a:pt x="4" y="22"/>
                  </a:lnTo>
                  <a:lnTo>
                    <a:pt x="4" y="22"/>
                  </a:lnTo>
                  <a:lnTo>
                    <a:pt x="4" y="22"/>
                  </a:lnTo>
                  <a:lnTo>
                    <a:pt x="4" y="22"/>
                  </a:lnTo>
                  <a:lnTo>
                    <a:pt x="4" y="22"/>
                  </a:lnTo>
                  <a:lnTo>
                    <a:pt x="2" y="22"/>
                  </a:lnTo>
                  <a:lnTo>
                    <a:pt x="2" y="22"/>
                  </a:lnTo>
                  <a:lnTo>
                    <a:pt x="2" y="22"/>
                  </a:lnTo>
                  <a:lnTo>
                    <a:pt x="2" y="22"/>
                  </a:lnTo>
                  <a:lnTo>
                    <a:pt x="2" y="22"/>
                  </a:lnTo>
                  <a:lnTo>
                    <a:pt x="0" y="19"/>
                  </a:lnTo>
                  <a:close/>
                  <a:moveTo>
                    <a:pt x="53" y="77"/>
                  </a:moveTo>
                  <a:lnTo>
                    <a:pt x="53" y="77"/>
                  </a:lnTo>
                  <a:lnTo>
                    <a:pt x="53" y="78"/>
                  </a:lnTo>
                  <a:lnTo>
                    <a:pt x="51" y="78"/>
                  </a:lnTo>
                  <a:lnTo>
                    <a:pt x="51" y="78"/>
                  </a:lnTo>
                  <a:lnTo>
                    <a:pt x="49" y="78"/>
                  </a:lnTo>
                  <a:lnTo>
                    <a:pt x="49" y="78"/>
                  </a:lnTo>
                  <a:lnTo>
                    <a:pt x="49" y="80"/>
                  </a:lnTo>
                  <a:lnTo>
                    <a:pt x="47" y="80"/>
                  </a:lnTo>
                  <a:lnTo>
                    <a:pt x="47" y="80"/>
                  </a:lnTo>
                  <a:lnTo>
                    <a:pt x="46" y="80"/>
                  </a:lnTo>
                  <a:lnTo>
                    <a:pt x="46" y="80"/>
                  </a:lnTo>
                  <a:lnTo>
                    <a:pt x="46" y="82"/>
                  </a:lnTo>
                  <a:lnTo>
                    <a:pt x="44" y="82"/>
                  </a:lnTo>
                  <a:lnTo>
                    <a:pt x="44" y="82"/>
                  </a:lnTo>
                  <a:lnTo>
                    <a:pt x="44" y="82"/>
                  </a:lnTo>
                  <a:lnTo>
                    <a:pt x="42" y="84"/>
                  </a:lnTo>
                  <a:lnTo>
                    <a:pt x="42" y="84"/>
                  </a:lnTo>
                  <a:lnTo>
                    <a:pt x="42" y="84"/>
                  </a:lnTo>
                  <a:lnTo>
                    <a:pt x="40" y="84"/>
                  </a:lnTo>
                  <a:lnTo>
                    <a:pt x="40" y="84"/>
                  </a:lnTo>
                  <a:lnTo>
                    <a:pt x="40" y="86"/>
                  </a:lnTo>
                  <a:lnTo>
                    <a:pt x="40" y="86"/>
                  </a:lnTo>
                  <a:lnTo>
                    <a:pt x="38" y="86"/>
                  </a:lnTo>
                  <a:lnTo>
                    <a:pt x="38" y="86"/>
                  </a:lnTo>
                  <a:lnTo>
                    <a:pt x="38" y="87"/>
                  </a:lnTo>
                  <a:lnTo>
                    <a:pt x="38" y="87"/>
                  </a:lnTo>
                  <a:lnTo>
                    <a:pt x="37" y="87"/>
                  </a:lnTo>
                  <a:lnTo>
                    <a:pt x="37" y="87"/>
                  </a:lnTo>
                  <a:lnTo>
                    <a:pt x="37" y="87"/>
                  </a:lnTo>
                  <a:lnTo>
                    <a:pt x="37" y="89"/>
                  </a:lnTo>
                  <a:lnTo>
                    <a:pt x="37" y="89"/>
                  </a:lnTo>
                  <a:lnTo>
                    <a:pt x="35" y="89"/>
                  </a:lnTo>
                  <a:lnTo>
                    <a:pt x="35" y="89"/>
                  </a:lnTo>
                  <a:lnTo>
                    <a:pt x="35" y="91"/>
                  </a:lnTo>
                  <a:lnTo>
                    <a:pt x="35" y="91"/>
                  </a:lnTo>
                  <a:lnTo>
                    <a:pt x="35" y="91"/>
                  </a:lnTo>
                  <a:lnTo>
                    <a:pt x="35" y="91"/>
                  </a:lnTo>
                  <a:lnTo>
                    <a:pt x="33" y="91"/>
                  </a:lnTo>
                  <a:lnTo>
                    <a:pt x="33" y="93"/>
                  </a:lnTo>
                  <a:lnTo>
                    <a:pt x="33" y="93"/>
                  </a:lnTo>
                  <a:lnTo>
                    <a:pt x="33" y="93"/>
                  </a:lnTo>
                  <a:lnTo>
                    <a:pt x="33" y="93"/>
                  </a:lnTo>
                  <a:lnTo>
                    <a:pt x="33" y="95"/>
                  </a:lnTo>
                  <a:lnTo>
                    <a:pt x="33" y="95"/>
                  </a:lnTo>
                  <a:lnTo>
                    <a:pt x="33" y="95"/>
                  </a:lnTo>
                  <a:lnTo>
                    <a:pt x="33" y="95"/>
                  </a:lnTo>
                  <a:lnTo>
                    <a:pt x="33" y="95"/>
                  </a:lnTo>
                  <a:lnTo>
                    <a:pt x="33" y="95"/>
                  </a:lnTo>
                  <a:lnTo>
                    <a:pt x="33" y="95"/>
                  </a:lnTo>
                  <a:lnTo>
                    <a:pt x="33" y="95"/>
                  </a:lnTo>
                  <a:lnTo>
                    <a:pt x="33" y="95"/>
                  </a:lnTo>
                  <a:lnTo>
                    <a:pt x="33" y="96"/>
                  </a:lnTo>
                  <a:lnTo>
                    <a:pt x="33" y="96"/>
                  </a:lnTo>
                  <a:lnTo>
                    <a:pt x="33" y="96"/>
                  </a:lnTo>
                  <a:lnTo>
                    <a:pt x="33" y="96"/>
                  </a:lnTo>
                  <a:lnTo>
                    <a:pt x="33" y="96"/>
                  </a:lnTo>
                  <a:lnTo>
                    <a:pt x="33" y="96"/>
                  </a:lnTo>
                  <a:lnTo>
                    <a:pt x="33" y="96"/>
                  </a:lnTo>
                  <a:lnTo>
                    <a:pt x="33" y="96"/>
                  </a:lnTo>
                  <a:lnTo>
                    <a:pt x="33" y="96"/>
                  </a:lnTo>
                  <a:lnTo>
                    <a:pt x="33" y="98"/>
                  </a:lnTo>
                  <a:lnTo>
                    <a:pt x="33" y="98"/>
                  </a:lnTo>
                  <a:lnTo>
                    <a:pt x="33" y="98"/>
                  </a:lnTo>
                  <a:lnTo>
                    <a:pt x="33" y="98"/>
                  </a:lnTo>
                  <a:lnTo>
                    <a:pt x="33" y="98"/>
                  </a:lnTo>
                  <a:lnTo>
                    <a:pt x="33" y="98"/>
                  </a:lnTo>
                  <a:lnTo>
                    <a:pt x="33" y="98"/>
                  </a:lnTo>
                  <a:lnTo>
                    <a:pt x="33" y="98"/>
                  </a:lnTo>
                  <a:lnTo>
                    <a:pt x="33" y="100"/>
                  </a:lnTo>
                  <a:lnTo>
                    <a:pt x="33" y="100"/>
                  </a:lnTo>
                  <a:lnTo>
                    <a:pt x="33" y="100"/>
                  </a:lnTo>
                  <a:lnTo>
                    <a:pt x="33" y="100"/>
                  </a:lnTo>
                  <a:lnTo>
                    <a:pt x="33" y="100"/>
                  </a:lnTo>
                  <a:lnTo>
                    <a:pt x="33" y="100"/>
                  </a:lnTo>
                  <a:lnTo>
                    <a:pt x="33" y="100"/>
                  </a:lnTo>
                  <a:lnTo>
                    <a:pt x="33" y="100"/>
                  </a:lnTo>
                  <a:lnTo>
                    <a:pt x="33" y="102"/>
                  </a:lnTo>
                  <a:lnTo>
                    <a:pt x="33" y="102"/>
                  </a:lnTo>
                  <a:lnTo>
                    <a:pt x="33" y="102"/>
                  </a:lnTo>
                  <a:lnTo>
                    <a:pt x="33" y="102"/>
                  </a:lnTo>
                  <a:lnTo>
                    <a:pt x="33" y="104"/>
                  </a:lnTo>
                  <a:lnTo>
                    <a:pt x="33" y="104"/>
                  </a:lnTo>
                  <a:lnTo>
                    <a:pt x="33" y="104"/>
                  </a:lnTo>
                  <a:lnTo>
                    <a:pt x="33" y="104"/>
                  </a:lnTo>
                  <a:lnTo>
                    <a:pt x="33" y="104"/>
                  </a:lnTo>
                  <a:lnTo>
                    <a:pt x="35" y="106"/>
                  </a:lnTo>
                  <a:lnTo>
                    <a:pt x="35" y="106"/>
                  </a:lnTo>
                  <a:lnTo>
                    <a:pt x="35" y="106"/>
                  </a:lnTo>
                  <a:lnTo>
                    <a:pt x="35" y="106"/>
                  </a:lnTo>
                  <a:lnTo>
                    <a:pt x="35" y="106"/>
                  </a:lnTo>
                  <a:lnTo>
                    <a:pt x="35" y="106"/>
                  </a:lnTo>
                  <a:lnTo>
                    <a:pt x="35" y="106"/>
                  </a:lnTo>
                  <a:lnTo>
                    <a:pt x="35" y="106"/>
                  </a:lnTo>
                  <a:lnTo>
                    <a:pt x="35" y="106"/>
                  </a:lnTo>
                  <a:lnTo>
                    <a:pt x="35" y="107"/>
                  </a:lnTo>
                  <a:lnTo>
                    <a:pt x="35" y="107"/>
                  </a:lnTo>
                  <a:lnTo>
                    <a:pt x="35" y="107"/>
                  </a:lnTo>
                  <a:lnTo>
                    <a:pt x="35" y="107"/>
                  </a:lnTo>
                  <a:lnTo>
                    <a:pt x="37" y="107"/>
                  </a:lnTo>
                  <a:lnTo>
                    <a:pt x="37" y="107"/>
                  </a:lnTo>
                  <a:lnTo>
                    <a:pt x="37" y="107"/>
                  </a:lnTo>
                  <a:lnTo>
                    <a:pt x="37" y="107"/>
                  </a:lnTo>
                  <a:lnTo>
                    <a:pt x="37" y="107"/>
                  </a:lnTo>
                  <a:lnTo>
                    <a:pt x="37" y="107"/>
                  </a:lnTo>
                  <a:lnTo>
                    <a:pt x="37" y="107"/>
                  </a:lnTo>
                  <a:lnTo>
                    <a:pt x="37" y="107"/>
                  </a:lnTo>
                  <a:lnTo>
                    <a:pt x="37" y="107"/>
                  </a:lnTo>
                  <a:lnTo>
                    <a:pt x="37" y="109"/>
                  </a:lnTo>
                  <a:lnTo>
                    <a:pt x="37" y="109"/>
                  </a:lnTo>
                  <a:lnTo>
                    <a:pt x="38" y="109"/>
                  </a:lnTo>
                  <a:lnTo>
                    <a:pt x="38" y="109"/>
                  </a:lnTo>
                  <a:lnTo>
                    <a:pt x="38" y="109"/>
                  </a:lnTo>
                  <a:lnTo>
                    <a:pt x="38" y="109"/>
                  </a:lnTo>
                  <a:lnTo>
                    <a:pt x="38" y="109"/>
                  </a:lnTo>
                  <a:lnTo>
                    <a:pt x="38" y="109"/>
                  </a:lnTo>
                  <a:lnTo>
                    <a:pt x="38" y="109"/>
                  </a:lnTo>
                  <a:lnTo>
                    <a:pt x="38" y="109"/>
                  </a:lnTo>
                  <a:lnTo>
                    <a:pt x="38" y="109"/>
                  </a:lnTo>
                  <a:lnTo>
                    <a:pt x="38" y="109"/>
                  </a:lnTo>
                  <a:lnTo>
                    <a:pt x="40" y="109"/>
                  </a:lnTo>
                  <a:lnTo>
                    <a:pt x="40" y="109"/>
                  </a:lnTo>
                  <a:lnTo>
                    <a:pt x="40" y="109"/>
                  </a:lnTo>
                  <a:lnTo>
                    <a:pt x="40" y="109"/>
                  </a:lnTo>
                  <a:lnTo>
                    <a:pt x="40" y="109"/>
                  </a:lnTo>
                  <a:lnTo>
                    <a:pt x="40" y="109"/>
                  </a:lnTo>
                  <a:lnTo>
                    <a:pt x="40" y="111"/>
                  </a:lnTo>
                  <a:lnTo>
                    <a:pt x="42" y="111"/>
                  </a:lnTo>
                  <a:lnTo>
                    <a:pt x="42" y="111"/>
                  </a:lnTo>
                  <a:lnTo>
                    <a:pt x="42" y="111"/>
                  </a:lnTo>
                  <a:lnTo>
                    <a:pt x="42" y="111"/>
                  </a:lnTo>
                  <a:lnTo>
                    <a:pt x="44" y="111"/>
                  </a:lnTo>
                  <a:lnTo>
                    <a:pt x="44" y="111"/>
                  </a:lnTo>
                  <a:lnTo>
                    <a:pt x="44" y="111"/>
                  </a:lnTo>
                  <a:lnTo>
                    <a:pt x="44" y="111"/>
                  </a:lnTo>
                  <a:lnTo>
                    <a:pt x="46" y="111"/>
                  </a:lnTo>
                  <a:lnTo>
                    <a:pt x="46" y="111"/>
                  </a:lnTo>
                  <a:lnTo>
                    <a:pt x="46" y="111"/>
                  </a:lnTo>
                  <a:lnTo>
                    <a:pt x="47" y="111"/>
                  </a:lnTo>
                  <a:lnTo>
                    <a:pt x="47" y="111"/>
                  </a:lnTo>
                  <a:lnTo>
                    <a:pt x="47" y="111"/>
                  </a:lnTo>
                  <a:lnTo>
                    <a:pt x="49" y="111"/>
                  </a:lnTo>
                  <a:lnTo>
                    <a:pt x="49" y="111"/>
                  </a:lnTo>
                  <a:lnTo>
                    <a:pt x="49" y="111"/>
                  </a:lnTo>
                  <a:lnTo>
                    <a:pt x="51" y="111"/>
                  </a:lnTo>
                  <a:lnTo>
                    <a:pt x="51" y="111"/>
                  </a:lnTo>
                  <a:lnTo>
                    <a:pt x="51" y="109"/>
                  </a:lnTo>
                  <a:lnTo>
                    <a:pt x="53" y="109"/>
                  </a:lnTo>
                  <a:lnTo>
                    <a:pt x="53" y="109"/>
                  </a:lnTo>
                  <a:lnTo>
                    <a:pt x="53" y="109"/>
                  </a:lnTo>
                  <a:lnTo>
                    <a:pt x="55" y="109"/>
                  </a:lnTo>
                  <a:lnTo>
                    <a:pt x="55" y="109"/>
                  </a:lnTo>
                  <a:lnTo>
                    <a:pt x="55" y="109"/>
                  </a:lnTo>
                  <a:lnTo>
                    <a:pt x="56" y="109"/>
                  </a:lnTo>
                  <a:lnTo>
                    <a:pt x="56" y="109"/>
                  </a:lnTo>
                  <a:lnTo>
                    <a:pt x="58" y="109"/>
                  </a:lnTo>
                  <a:lnTo>
                    <a:pt x="58" y="107"/>
                  </a:lnTo>
                  <a:lnTo>
                    <a:pt x="58" y="107"/>
                  </a:lnTo>
                  <a:lnTo>
                    <a:pt x="60" y="107"/>
                  </a:lnTo>
                  <a:lnTo>
                    <a:pt x="60" y="107"/>
                  </a:lnTo>
                  <a:lnTo>
                    <a:pt x="62" y="107"/>
                  </a:lnTo>
                  <a:lnTo>
                    <a:pt x="62" y="107"/>
                  </a:lnTo>
                  <a:lnTo>
                    <a:pt x="64" y="106"/>
                  </a:lnTo>
                  <a:lnTo>
                    <a:pt x="64" y="106"/>
                  </a:lnTo>
                  <a:lnTo>
                    <a:pt x="64" y="106"/>
                  </a:lnTo>
                  <a:lnTo>
                    <a:pt x="65" y="106"/>
                  </a:lnTo>
                  <a:lnTo>
                    <a:pt x="65" y="106"/>
                  </a:lnTo>
                  <a:lnTo>
                    <a:pt x="65" y="106"/>
                  </a:lnTo>
                  <a:lnTo>
                    <a:pt x="67" y="104"/>
                  </a:lnTo>
                  <a:lnTo>
                    <a:pt x="67" y="104"/>
                  </a:lnTo>
                  <a:lnTo>
                    <a:pt x="69" y="104"/>
                  </a:lnTo>
                  <a:lnTo>
                    <a:pt x="69" y="104"/>
                  </a:lnTo>
                  <a:lnTo>
                    <a:pt x="69" y="104"/>
                  </a:lnTo>
                  <a:lnTo>
                    <a:pt x="71" y="102"/>
                  </a:lnTo>
                  <a:lnTo>
                    <a:pt x="71" y="102"/>
                  </a:lnTo>
                  <a:lnTo>
                    <a:pt x="73" y="102"/>
                  </a:lnTo>
                  <a:lnTo>
                    <a:pt x="73" y="102"/>
                  </a:lnTo>
                  <a:lnTo>
                    <a:pt x="73" y="100"/>
                  </a:lnTo>
                  <a:lnTo>
                    <a:pt x="74" y="100"/>
                  </a:lnTo>
                  <a:lnTo>
                    <a:pt x="74" y="100"/>
                  </a:lnTo>
                  <a:lnTo>
                    <a:pt x="76" y="100"/>
                  </a:lnTo>
                  <a:lnTo>
                    <a:pt x="76" y="100"/>
                  </a:lnTo>
                  <a:lnTo>
                    <a:pt x="76" y="98"/>
                  </a:lnTo>
                  <a:lnTo>
                    <a:pt x="76" y="98"/>
                  </a:lnTo>
                  <a:lnTo>
                    <a:pt x="78" y="98"/>
                  </a:lnTo>
                  <a:lnTo>
                    <a:pt x="78" y="98"/>
                  </a:lnTo>
                  <a:lnTo>
                    <a:pt x="78" y="96"/>
                  </a:lnTo>
                  <a:lnTo>
                    <a:pt x="80" y="96"/>
                  </a:lnTo>
                  <a:lnTo>
                    <a:pt x="80" y="96"/>
                  </a:lnTo>
                  <a:lnTo>
                    <a:pt x="80" y="96"/>
                  </a:lnTo>
                  <a:lnTo>
                    <a:pt x="82" y="96"/>
                  </a:lnTo>
                  <a:lnTo>
                    <a:pt x="82" y="95"/>
                  </a:lnTo>
                  <a:lnTo>
                    <a:pt x="82" y="95"/>
                  </a:lnTo>
                  <a:lnTo>
                    <a:pt x="82" y="95"/>
                  </a:lnTo>
                  <a:lnTo>
                    <a:pt x="82" y="95"/>
                  </a:lnTo>
                  <a:lnTo>
                    <a:pt x="83" y="95"/>
                  </a:lnTo>
                  <a:lnTo>
                    <a:pt x="83" y="93"/>
                  </a:lnTo>
                  <a:lnTo>
                    <a:pt x="83" y="93"/>
                  </a:lnTo>
                  <a:lnTo>
                    <a:pt x="83" y="93"/>
                  </a:lnTo>
                  <a:lnTo>
                    <a:pt x="83" y="93"/>
                  </a:lnTo>
                  <a:lnTo>
                    <a:pt x="85" y="91"/>
                  </a:lnTo>
                  <a:lnTo>
                    <a:pt x="85" y="91"/>
                  </a:lnTo>
                  <a:lnTo>
                    <a:pt x="85" y="91"/>
                  </a:lnTo>
                  <a:lnTo>
                    <a:pt x="85" y="91"/>
                  </a:lnTo>
                  <a:lnTo>
                    <a:pt x="85" y="89"/>
                  </a:lnTo>
                  <a:lnTo>
                    <a:pt x="85" y="89"/>
                  </a:lnTo>
                  <a:lnTo>
                    <a:pt x="85" y="89"/>
                  </a:lnTo>
                  <a:lnTo>
                    <a:pt x="87" y="89"/>
                  </a:lnTo>
                  <a:lnTo>
                    <a:pt x="87" y="89"/>
                  </a:lnTo>
                  <a:lnTo>
                    <a:pt x="87" y="87"/>
                  </a:lnTo>
                  <a:lnTo>
                    <a:pt x="87" y="87"/>
                  </a:lnTo>
                  <a:lnTo>
                    <a:pt x="87" y="87"/>
                  </a:lnTo>
                  <a:lnTo>
                    <a:pt x="87" y="87"/>
                  </a:lnTo>
                  <a:lnTo>
                    <a:pt x="87" y="87"/>
                  </a:lnTo>
                  <a:lnTo>
                    <a:pt x="87" y="87"/>
                  </a:lnTo>
                  <a:lnTo>
                    <a:pt x="87" y="87"/>
                  </a:lnTo>
                  <a:lnTo>
                    <a:pt x="87" y="87"/>
                  </a:lnTo>
                  <a:lnTo>
                    <a:pt x="87" y="87"/>
                  </a:lnTo>
                  <a:lnTo>
                    <a:pt x="87" y="86"/>
                  </a:lnTo>
                  <a:lnTo>
                    <a:pt x="87" y="86"/>
                  </a:lnTo>
                  <a:lnTo>
                    <a:pt x="87" y="86"/>
                  </a:lnTo>
                  <a:lnTo>
                    <a:pt x="87" y="86"/>
                  </a:lnTo>
                  <a:lnTo>
                    <a:pt x="87" y="86"/>
                  </a:lnTo>
                  <a:lnTo>
                    <a:pt x="87" y="86"/>
                  </a:lnTo>
                  <a:lnTo>
                    <a:pt x="87" y="86"/>
                  </a:lnTo>
                  <a:lnTo>
                    <a:pt x="87" y="86"/>
                  </a:lnTo>
                  <a:lnTo>
                    <a:pt x="87" y="86"/>
                  </a:lnTo>
                  <a:lnTo>
                    <a:pt x="87" y="84"/>
                  </a:lnTo>
                  <a:lnTo>
                    <a:pt x="87" y="84"/>
                  </a:lnTo>
                  <a:lnTo>
                    <a:pt x="87" y="84"/>
                  </a:lnTo>
                  <a:lnTo>
                    <a:pt x="87" y="84"/>
                  </a:lnTo>
                  <a:lnTo>
                    <a:pt x="87" y="84"/>
                  </a:lnTo>
                  <a:lnTo>
                    <a:pt x="87" y="84"/>
                  </a:lnTo>
                  <a:lnTo>
                    <a:pt x="87" y="84"/>
                  </a:lnTo>
                  <a:lnTo>
                    <a:pt x="87" y="84"/>
                  </a:lnTo>
                  <a:lnTo>
                    <a:pt x="87" y="82"/>
                  </a:lnTo>
                  <a:lnTo>
                    <a:pt x="87" y="82"/>
                  </a:lnTo>
                  <a:lnTo>
                    <a:pt x="87" y="82"/>
                  </a:lnTo>
                  <a:lnTo>
                    <a:pt x="87" y="82"/>
                  </a:lnTo>
                  <a:lnTo>
                    <a:pt x="87" y="82"/>
                  </a:lnTo>
                  <a:lnTo>
                    <a:pt x="87" y="82"/>
                  </a:lnTo>
                  <a:lnTo>
                    <a:pt x="87" y="82"/>
                  </a:lnTo>
                  <a:lnTo>
                    <a:pt x="87" y="82"/>
                  </a:lnTo>
                  <a:lnTo>
                    <a:pt x="87" y="82"/>
                  </a:lnTo>
                  <a:lnTo>
                    <a:pt x="87" y="80"/>
                  </a:lnTo>
                  <a:lnTo>
                    <a:pt x="87" y="80"/>
                  </a:lnTo>
                  <a:lnTo>
                    <a:pt x="87" y="80"/>
                  </a:lnTo>
                  <a:lnTo>
                    <a:pt x="87" y="80"/>
                  </a:lnTo>
                  <a:lnTo>
                    <a:pt x="87" y="80"/>
                  </a:lnTo>
                  <a:lnTo>
                    <a:pt x="85" y="80"/>
                  </a:lnTo>
                  <a:lnTo>
                    <a:pt x="85" y="78"/>
                  </a:lnTo>
                  <a:lnTo>
                    <a:pt x="85" y="78"/>
                  </a:lnTo>
                  <a:lnTo>
                    <a:pt x="85" y="78"/>
                  </a:lnTo>
                  <a:lnTo>
                    <a:pt x="85" y="78"/>
                  </a:lnTo>
                  <a:lnTo>
                    <a:pt x="85" y="78"/>
                  </a:lnTo>
                  <a:lnTo>
                    <a:pt x="85" y="77"/>
                  </a:lnTo>
                  <a:lnTo>
                    <a:pt x="85" y="77"/>
                  </a:lnTo>
                  <a:lnTo>
                    <a:pt x="85" y="77"/>
                  </a:lnTo>
                  <a:lnTo>
                    <a:pt x="85" y="77"/>
                  </a:lnTo>
                  <a:lnTo>
                    <a:pt x="83" y="77"/>
                  </a:lnTo>
                  <a:lnTo>
                    <a:pt x="83" y="77"/>
                  </a:lnTo>
                  <a:lnTo>
                    <a:pt x="83" y="77"/>
                  </a:lnTo>
                  <a:lnTo>
                    <a:pt x="83" y="77"/>
                  </a:lnTo>
                  <a:lnTo>
                    <a:pt x="83" y="75"/>
                  </a:lnTo>
                  <a:lnTo>
                    <a:pt x="83" y="75"/>
                  </a:lnTo>
                  <a:lnTo>
                    <a:pt x="83" y="75"/>
                  </a:lnTo>
                  <a:lnTo>
                    <a:pt x="83" y="75"/>
                  </a:lnTo>
                  <a:lnTo>
                    <a:pt x="83" y="75"/>
                  </a:lnTo>
                  <a:lnTo>
                    <a:pt x="83" y="75"/>
                  </a:lnTo>
                  <a:lnTo>
                    <a:pt x="83" y="75"/>
                  </a:lnTo>
                  <a:lnTo>
                    <a:pt x="83" y="75"/>
                  </a:lnTo>
                  <a:lnTo>
                    <a:pt x="82" y="75"/>
                  </a:lnTo>
                  <a:lnTo>
                    <a:pt x="82" y="75"/>
                  </a:lnTo>
                  <a:lnTo>
                    <a:pt x="82" y="75"/>
                  </a:lnTo>
                  <a:lnTo>
                    <a:pt x="82" y="75"/>
                  </a:lnTo>
                  <a:lnTo>
                    <a:pt x="82" y="73"/>
                  </a:lnTo>
                  <a:lnTo>
                    <a:pt x="82" y="73"/>
                  </a:lnTo>
                  <a:lnTo>
                    <a:pt x="82" y="73"/>
                  </a:lnTo>
                  <a:lnTo>
                    <a:pt x="82" y="73"/>
                  </a:lnTo>
                  <a:lnTo>
                    <a:pt x="82" y="73"/>
                  </a:lnTo>
                  <a:lnTo>
                    <a:pt x="82" y="73"/>
                  </a:lnTo>
                  <a:lnTo>
                    <a:pt x="80" y="73"/>
                  </a:lnTo>
                  <a:lnTo>
                    <a:pt x="80" y="73"/>
                  </a:lnTo>
                  <a:lnTo>
                    <a:pt x="80" y="73"/>
                  </a:lnTo>
                  <a:lnTo>
                    <a:pt x="80" y="73"/>
                  </a:lnTo>
                  <a:lnTo>
                    <a:pt x="80" y="73"/>
                  </a:lnTo>
                  <a:lnTo>
                    <a:pt x="80" y="73"/>
                  </a:lnTo>
                  <a:lnTo>
                    <a:pt x="80" y="73"/>
                  </a:lnTo>
                  <a:lnTo>
                    <a:pt x="80" y="73"/>
                  </a:lnTo>
                  <a:lnTo>
                    <a:pt x="80" y="73"/>
                  </a:lnTo>
                  <a:lnTo>
                    <a:pt x="78" y="73"/>
                  </a:lnTo>
                  <a:lnTo>
                    <a:pt x="78" y="73"/>
                  </a:lnTo>
                  <a:lnTo>
                    <a:pt x="78" y="73"/>
                  </a:lnTo>
                  <a:lnTo>
                    <a:pt x="78" y="71"/>
                  </a:lnTo>
                  <a:lnTo>
                    <a:pt x="78" y="71"/>
                  </a:lnTo>
                  <a:lnTo>
                    <a:pt x="76" y="71"/>
                  </a:lnTo>
                  <a:lnTo>
                    <a:pt x="76" y="71"/>
                  </a:lnTo>
                  <a:lnTo>
                    <a:pt x="76" y="71"/>
                  </a:lnTo>
                  <a:lnTo>
                    <a:pt x="76" y="71"/>
                  </a:lnTo>
                  <a:lnTo>
                    <a:pt x="74" y="71"/>
                  </a:lnTo>
                  <a:lnTo>
                    <a:pt x="74" y="71"/>
                  </a:lnTo>
                  <a:lnTo>
                    <a:pt x="74" y="71"/>
                  </a:lnTo>
                  <a:lnTo>
                    <a:pt x="73" y="71"/>
                  </a:lnTo>
                  <a:lnTo>
                    <a:pt x="73" y="71"/>
                  </a:lnTo>
                  <a:lnTo>
                    <a:pt x="73" y="71"/>
                  </a:lnTo>
                  <a:lnTo>
                    <a:pt x="73" y="71"/>
                  </a:lnTo>
                  <a:lnTo>
                    <a:pt x="71" y="71"/>
                  </a:lnTo>
                  <a:lnTo>
                    <a:pt x="71" y="71"/>
                  </a:lnTo>
                  <a:lnTo>
                    <a:pt x="71" y="71"/>
                  </a:lnTo>
                  <a:lnTo>
                    <a:pt x="69" y="71"/>
                  </a:lnTo>
                  <a:lnTo>
                    <a:pt x="69" y="71"/>
                  </a:lnTo>
                  <a:lnTo>
                    <a:pt x="69" y="71"/>
                  </a:lnTo>
                  <a:lnTo>
                    <a:pt x="67" y="73"/>
                  </a:lnTo>
                  <a:lnTo>
                    <a:pt x="67" y="73"/>
                  </a:lnTo>
                  <a:lnTo>
                    <a:pt x="67" y="73"/>
                  </a:lnTo>
                  <a:lnTo>
                    <a:pt x="65" y="73"/>
                  </a:lnTo>
                  <a:lnTo>
                    <a:pt x="65" y="73"/>
                  </a:lnTo>
                  <a:lnTo>
                    <a:pt x="64" y="73"/>
                  </a:lnTo>
                  <a:lnTo>
                    <a:pt x="64" y="73"/>
                  </a:lnTo>
                  <a:lnTo>
                    <a:pt x="64" y="73"/>
                  </a:lnTo>
                  <a:lnTo>
                    <a:pt x="62" y="73"/>
                  </a:lnTo>
                  <a:lnTo>
                    <a:pt x="62" y="73"/>
                  </a:lnTo>
                  <a:lnTo>
                    <a:pt x="60" y="75"/>
                  </a:lnTo>
                  <a:lnTo>
                    <a:pt x="60" y="75"/>
                  </a:lnTo>
                  <a:lnTo>
                    <a:pt x="60" y="75"/>
                  </a:lnTo>
                  <a:lnTo>
                    <a:pt x="58" y="75"/>
                  </a:lnTo>
                  <a:lnTo>
                    <a:pt x="58" y="75"/>
                  </a:lnTo>
                  <a:lnTo>
                    <a:pt x="56" y="75"/>
                  </a:lnTo>
                  <a:lnTo>
                    <a:pt x="56" y="77"/>
                  </a:lnTo>
                  <a:lnTo>
                    <a:pt x="56" y="77"/>
                  </a:lnTo>
                  <a:lnTo>
                    <a:pt x="55" y="77"/>
                  </a:lnTo>
                  <a:lnTo>
                    <a:pt x="55" y="77"/>
                  </a:lnTo>
                  <a:lnTo>
                    <a:pt x="53" y="77"/>
                  </a:lnTo>
                  <a:close/>
                  <a:moveTo>
                    <a:pt x="46" y="60"/>
                  </a:moveTo>
                  <a:lnTo>
                    <a:pt x="46" y="60"/>
                  </a:lnTo>
                  <a:lnTo>
                    <a:pt x="47" y="60"/>
                  </a:lnTo>
                  <a:lnTo>
                    <a:pt x="47" y="60"/>
                  </a:lnTo>
                  <a:lnTo>
                    <a:pt x="49" y="60"/>
                  </a:lnTo>
                  <a:lnTo>
                    <a:pt x="49" y="60"/>
                  </a:lnTo>
                  <a:lnTo>
                    <a:pt x="51" y="60"/>
                  </a:lnTo>
                  <a:lnTo>
                    <a:pt x="51" y="60"/>
                  </a:lnTo>
                  <a:lnTo>
                    <a:pt x="51" y="60"/>
                  </a:lnTo>
                  <a:lnTo>
                    <a:pt x="53" y="60"/>
                  </a:lnTo>
                  <a:lnTo>
                    <a:pt x="53" y="60"/>
                  </a:lnTo>
                  <a:lnTo>
                    <a:pt x="53" y="58"/>
                  </a:lnTo>
                  <a:lnTo>
                    <a:pt x="53" y="58"/>
                  </a:lnTo>
                  <a:lnTo>
                    <a:pt x="53" y="58"/>
                  </a:lnTo>
                  <a:lnTo>
                    <a:pt x="55" y="58"/>
                  </a:lnTo>
                  <a:lnTo>
                    <a:pt x="55" y="58"/>
                  </a:lnTo>
                  <a:lnTo>
                    <a:pt x="55" y="58"/>
                  </a:lnTo>
                  <a:lnTo>
                    <a:pt x="55" y="58"/>
                  </a:lnTo>
                  <a:lnTo>
                    <a:pt x="56" y="58"/>
                  </a:lnTo>
                  <a:lnTo>
                    <a:pt x="56" y="58"/>
                  </a:lnTo>
                  <a:lnTo>
                    <a:pt x="56" y="58"/>
                  </a:lnTo>
                  <a:lnTo>
                    <a:pt x="56" y="58"/>
                  </a:lnTo>
                  <a:lnTo>
                    <a:pt x="58" y="58"/>
                  </a:lnTo>
                  <a:lnTo>
                    <a:pt x="58" y="58"/>
                  </a:lnTo>
                  <a:lnTo>
                    <a:pt x="58" y="58"/>
                  </a:lnTo>
                  <a:lnTo>
                    <a:pt x="58" y="58"/>
                  </a:lnTo>
                  <a:lnTo>
                    <a:pt x="58" y="58"/>
                  </a:lnTo>
                  <a:lnTo>
                    <a:pt x="60" y="58"/>
                  </a:lnTo>
                  <a:lnTo>
                    <a:pt x="60" y="58"/>
                  </a:lnTo>
                  <a:lnTo>
                    <a:pt x="60" y="58"/>
                  </a:lnTo>
                  <a:lnTo>
                    <a:pt x="60" y="58"/>
                  </a:lnTo>
                  <a:lnTo>
                    <a:pt x="60" y="58"/>
                  </a:lnTo>
                  <a:lnTo>
                    <a:pt x="62" y="58"/>
                  </a:lnTo>
                  <a:lnTo>
                    <a:pt x="62" y="58"/>
                  </a:lnTo>
                  <a:lnTo>
                    <a:pt x="62" y="58"/>
                  </a:lnTo>
                  <a:lnTo>
                    <a:pt x="62" y="58"/>
                  </a:lnTo>
                  <a:lnTo>
                    <a:pt x="64" y="58"/>
                  </a:lnTo>
                  <a:lnTo>
                    <a:pt x="64" y="58"/>
                  </a:lnTo>
                  <a:lnTo>
                    <a:pt x="64" y="58"/>
                  </a:lnTo>
                  <a:lnTo>
                    <a:pt x="64" y="58"/>
                  </a:lnTo>
                  <a:lnTo>
                    <a:pt x="64" y="58"/>
                  </a:lnTo>
                  <a:lnTo>
                    <a:pt x="65" y="58"/>
                  </a:lnTo>
                  <a:lnTo>
                    <a:pt x="65" y="58"/>
                  </a:lnTo>
                  <a:lnTo>
                    <a:pt x="65" y="58"/>
                  </a:lnTo>
                  <a:lnTo>
                    <a:pt x="65" y="58"/>
                  </a:lnTo>
                  <a:lnTo>
                    <a:pt x="65" y="58"/>
                  </a:lnTo>
                  <a:lnTo>
                    <a:pt x="67" y="58"/>
                  </a:lnTo>
                  <a:lnTo>
                    <a:pt x="67" y="58"/>
                  </a:lnTo>
                  <a:lnTo>
                    <a:pt x="67" y="58"/>
                  </a:lnTo>
                  <a:lnTo>
                    <a:pt x="67" y="58"/>
                  </a:lnTo>
                  <a:lnTo>
                    <a:pt x="67" y="58"/>
                  </a:lnTo>
                  <a:lnTo>
                    <a:pt x="69" y="60"/>
                  </a:lnTo>
                  <a:lnTo>
                    <a:pt x="69" y="60"/>
                  </a:lnTo>
                  <a:lnTo>
                    <a:pt x="69" y="60"/>
                  </a:lnTo>
                  <a:lnTo>
                    <a:pt x="69" y="60"/>
                  </a:lnTo>
                  <a:lnTo>
                    <a:pt x="69" y="60"/>
                  </a:lnTo>
                  <a:lnTo>
                    <a:pt x="71" y="60"/>
                  </a:lnTo>
                  <a:lnTo>
                    <a:pt x="71" y="60"/>
                  </a:lnTo>
                  <a:lnTo>
                    <a:pt x="71" y="60"/>
                  </a:lnTo>
                  <a:lnTo>
                    <a:pt x="71" y="60"/>
                  </a:lnTo>
                  <a:lnTo>
                    <a:pt x="71" y="60"/>
                  </a:lnTo>
                  <a:lnTo>
                    <a:pt x="73" y="60"/>
                  </a:lnTo>
                  <a:lnTo>
                    <a:pt x="73" y="60"/>
                  </a:lnTo>
                  <a:lnTo>
                    <a:pt x="73" y="60"/>
                  </a:lnTo>
                  <a:lnTo>
                    <a:pt x="73" y="60"/>
                  </a:lnTo>
                  <a:lnTo>
                    <a:pt x="73" y="60"/>
                  </a:lnTo>
                  <a:lnTo>
                    <a:pt x="74" y="62"/>
                  </a:lnTo>
                  <a:lnTo>
                    <a:pt x="74" y="62"/>
                  </a:lnTo>
                  <a:lnTo>
                    <a:pt x="74" y="62"/>
                  </a:lnTo>
                  <a:lnTo>
                    <a:pt x="74" y="62"/>
                  </a:lnTo>
                  <a:lnTo>
                    <a:pt x="74" y="62"/>
                  </a:lnTo>
                  <a:lnTo>
                    <a:pt x="74" y="62"/>
                  </a:lnTo>
                  <a:lnTo>
                    <a:pt x="76" y="62"/>
                  </a:lnTo>
                  <a:lnTo>
                    <a:pt x="76" y="62"/>
                  </a:lnTo>
                  <a:lnTo>
                    <a:pt x="76" y="62"/>
                  </a:lnTo>
                  <a:lnTo>
                    <a:pt x="76" y="62"/>
                  </a:lnTo>
                  <a:lnTo>
                    <a:pt x="76" y="62"/>
                  </a:lnTo>
                  <a:lnTo>
                    <a:pt x="76" y="64"/>
                  </a:lnTo>
                  <a:lnTo>
                    <a:pt x="78" y="64"/>
                  </a:lnTo>
                  <a:lnTo>
                    <a:pt x="78" y="64"/>
                  </a:lnTo>
                  <a:lnTo>
                    <a:pt x="78" y="64"/>
                  </a:lnTo>
                  <a:lnTo>
                    <a:pt x="78" y="64"/>
                  </a:lnTo>
                  <a:lnTo>
                    <a:pt x="78" y="64"/>
                  </a:lnTo>
                  <a:lnTo>
                    <a:pt x="80" y="64"/>
                  </a:lnTo>
                  <a:lnTo>
                    <a:pt x="80" y="64"/>
                  </a:lnTo>
                  <a:lnTo>
                    <a:pt x="80" y="66"/>
                  </a:lnTo>
                  <a:lnTo>
                    <a:pt x="80" y="66"/>
                  </a:lnTo>
                  <a:lnTo>
                    <a:pt x="80" y="66"/>
                  </a:lnTo>
                  <a:lnTo>
                    <a:pt x="80" y="66"/>
                  </a:lnTo>
                  <a:lnTo>
                    <a:pt x="82" y="66"/>
                  </a:lnTo>
                  <a:lnTo>
                    <a:pt x="82" y="66"/>
                  </a:lnTo>
                  <a:lnTo>
                    <a:pt x="82" y="66"/>
                  </a:lnTo>
                  <a:lnTo>
                    <a:pt x="82" y="68"/>
                  </a:lnTo>
                  <a:lnTo>
                    <a:pt x="82" y="68"/>
                  </a:lnTo>
                  <a:lnTo>
                    <a:pt x="82" y="68"/>
                  </a:lnTo>
                  <a:lnTo>
                    <a:pt x="83" y="68"/>
                  </a:lnTo>
                  <a:lnTo>
                    <a:pt x="83" y="68"/>
                  </a:lnTo>
                  <a:lnTo>
                    <a:pt x="83" y="68"/>
                  </a:lnTo>
                  <a:lnTo>
                    <a:pt x="83" y="68"/>
                  </a:lnTo>
                  <a:lnTo>
                    <a:pt x="83" y="69"/>
                  </a:lnTo>
                  <a:lnTo>
                    <a:pt x="83" y="69"/>
                  </a:lnTo>
                  <a:lnTo>
                    <a:pt x="83" y="69"/>
                  </a:lnTo>
                  <a:lnTo>
                    <a:pt x="85" y="69"/>
                  </a:lnTo>
                  <a:lnTo>
                    <a:pt x="85" y="69"/>
                  </a:lnTo>
                  <a:lnTo>
                    <a:pt x="85" y="69"/>
                  </a:lnTo>
                  <a:lnTo>
                    <a:pt x="85" y="71"/>
                  </a:lnTo>
                  <a:lnTo>
                    <a:pt x="85" y="71"/>
                  </a:lnTo>
                  <a:lnTo>
                    <a:pt x="85" y="71"/>
                  </a:lnTo>
                  <a:lnTo>
                    <a:pt x="85" y="71"/>
                  </a:lnTo>
                  <a:lnTo>
                    <a:pt x="87" y="71"/>
                  </a:lnTo>
                  <a:lnTo>
                    <a:pt x="87" y="73"/>
                  </a:lnTo>
                  <a:lnTo>
                    <a:pt x="87" y="73"/>
                  </a:lnTo>
                  <a:lnTo>
                    <a:pt x="87" y="73"/>
                  </a:lnTo>
                  <a:lnTo>
                    <a:pt x="87" y="73"/>
                  </a:lnTo>
                  <a:lnTo>
                    <a:pt x="87" y="73"/>
                  </a:lnTo>
                  <a:lnTo>
                    <a:pt x="87" y="75"/>
                  </a:lnTo>
                  <a:lnTo>
                    <a:pt x="89" y="75"/>
                  </a:lnTo>
                  <a:lnTo>
                    <a:pt x="89" y="75"/>
                  </a:lnTo>
                  <a:lnTo>
                    <a:pt x="89" y="75"/>
                  </a:lnTo>
                  <a:lnTo>
                    <a:pt x="89" y="77"/>
                  </a:lnTo>
                  <a:lnTo>
                    <a:pt x="91" y="77"/>
                  </a:lnTo>
                  <a:lnTo>
                    <a:pt x="91" y="77"/>
                  </a:lnTo>
                  <a:lnTo>
                    <a:pt x="91" y="78"/>
                  </a:lnTo>
                  <a:lnTo>
                    <a:pt x="91" y="78"/>
                  </a:lnTo>
                  <a:lnTo>
                    <a:pt x="91" y="80"/>
                  </a:lnTo>
                  <a:lnTo>
                    <a:pt x="91" y="80"/>
                  </a:lnTo>
                  <a:lnTo>
                    <a:pt x="91" y="82"/>
                  </a:lnTo>
                  <a:lnTo>
                    <a:pt x="91" y="82"/>
                  </a:lnTo>
                  <a:lnTo>
                    <a:pt x="91" y="82"/>
                  </a:lnTo>
                  <a:lnTo>
                    <a:pt x="91" y="82"/>
                  </a:lnTo>
                  <a:lnTo>
                    <a:pt x="91" y="84"/>
                  </a:lnTo>
                  <a:lnTo>
                    <a:pt x="92" y="84"/>
                  </a:lnTo>
                  <a:lnTo>
                    <a:pt x="92" y="84"/>
                  </a:lnTo>
                  <a:lnTo>
                    <a:pt x="92" y="84"/>
                  </a:lnTo>
                  <a:lnTo>
                    <a:pt x="92" y="84"/>
                  </a:lnTo>
                  <a:lnTo>
                    <a:pt x="92" y="86"/>
                  </a:lnTo>
                  <a:lnTo>
                    <a:pt x="92" y="86"/>
                  </a:lnTo>
                  <a:lnTo>
                    <a:pt x="92" y="86"/>
                  </a:lnTo>
                  <a:lnTo>
                    <a:pt x="92" y="86"/>
                  </a:lnTo>
                  <a:lnTo>
                    <a:pt x="92" y="87"/>
                  </a:lnTo>
                  <a:lnTo>
                    <a:pt x="92" y="87"/>
                  </a:lnTo>
                  <a:lnTo>
                    <a:pt x="92" y="87"/>
                  </a:lnTo>
                  <a:lnTo>
                    <a:pt x="92" y="87"/>
                  </a:lnTo>
                  <a:lnTo>
                    <a:pt x="92" y="87"/>
                  </a:lnTo>
                  <a:lnTo>
                    <a:pt x="92" y="89"/>
                  </a:lnTo>
                  <a:lnTo>
                    <a:pt x="92" y="89"/>
                  </a:lnTo>
                  <a:lnTo>
                    <a:pt x="92" y="89"/>
                  </a:lnTo>
                  <a:lnTo>
                    <a:pt x="92" y="89"/>
                  </a:lnTo>
                  <a:lnTo>
                    <a:pt x="92" y="91"/>
                  </a:lnTo>
                  <a:lnTo>
                    <a:pt x="92" y="91"/>
                  </a:lnTo>
                  <a:lnTo>
                    <a:pt x="92" y="91"/>
                  </a:lnTo>
                  <a:lnTo>
                    <a:pt x="92" y="91"/>
                  </a:lnTo>
                  <a:lnTo>
                    <a:pt x="92" y="91"/>
                  </a:lnTo>
                  <a:lnTo>
                    <a:pt x="92" y="93"/>
                  </a:lnTo>
                  <a:lnTo>
                    <a:pt x="92" y="93"/>
                  </a:lnTo>
                  <a:lnTo>
                    <a:pt x="92" y="93"/>
                  </a:lnTo>
                  <a:lnTo>
                    <a:pt x="92" y="93"/>
                  </a:lnTo>
                  <a:lnTo>
                    <a:pt x="92" y="93"/>
                  </a:lnTo>
                  <a:lnTo>
                    <a:pt x="92" y="95"/>
                  </a:lnTo>
                  <a:lnTo>
                    <a:pt x="92" y="95"/>
                  </a:lnTo>
                  <a:lnTo>
                    <a:pt x="92" y="95"/>
                  </a:lnTo>
                  <a:lnTo>
                    <a:pt x="92" y="95"/>
                  </a:lnTo>
                  <a:lnTo>
                    <a:pt x="92" y="96"/>
                  </a:lnTo>
                  <a:lnTo>
                    <a:pt x="92" y="96"/>
                  </a:lnTo>
                  <a:lnTo>
                    <a:pt x="92" y="96"/>
                  </a:lnTo>
                  <a:lnTo>
                    <a:pt x="92" y="96"/>
                  </a:lnTo>
                  <a:lnTo>
                    <a:pt x="92" y="96"/>
                  </a:lnTo>
                  <a:lnTo>
                    <a:pt x="92" y="98"/>
                  </a:lnTo>
                  <a:lnTo>
                    <a:pt x="92" y="98"/>
                  </a:lnTo>
                  <a:lnTo>
                    <a:pt x="92" y="98"/>
                  </a:lnTo>
                  <a:lnTo>
                    <a:pt x="91" y="98"/>
                  </a:lnTo>
                  <a:lnTo>
                    <a:pt x="91" y="98"/>
                  </a:lnTo>
                  <a:lnTo>
                    <a:pt x="91" y="100"/>
                  </a:lnTo>
                  <a:lnTo>
                    <a:pt x="91" y="100"/>
                  </a:lnTo>
                  <a:lnTo>
                    <a:pt x="91" y="100"/>
                  </a:lnTo>
                  <a:lnTo>
                    <a:pt x="91" y="100"/>
                  </a:lnTo>
                  <a:lnTo>
                    <a:pt x="91" y="100"/>
                  </a:lnTo>
                  <a:lnTo>
                    <a:pt x="91" y="102"/>
                  </a:lnTo>
                  <a:lnTo>
                    <a:pt x="91" y="102"/>
                  </a:lnTo>
                  <a:lnTo>
                    <a:pt x="91" y="102"/>
                  </a:lnTo>
                  <a:lnTo>
                    <a:pt x="91" y="102"/>
                  </a:lnTo>
                  <a:lnTo>
                    <a:pt x="91" y="102"/>
                  </a:lnTo>
                  <a:lnTo>
                    <a:pt x="91" y="102"/>
                  </a:lnTo>
                  <a:lnTo>
                    <a:pt x="91" y="104"/>
                  </a:lnTo>
                  <a:lnTo>
                    <a:pt x="91" y="104"/>
                  </a:lnTo>
                  <a:lnTo>
                    <a:pt x="89" y="104"/>
                  </a:lnTo>
                  <a:lnTo>
                    <a:pt x="89" y="104"/>
                  </a:lnTo>
                  <a:lnTo>
                    <a:pt x="89" y="104"/>
                  </a:lnTo>
                  <a:lnTo>
                    <a:pt x="89" y="106"/>
                  </a:lnTo>
                  <a:lnTo>
                    <a:pt x="89" y="106"/>
                  </a:lnTo>
                  <a:lnTo>
                    <a:pt x="89" y="106"/>
                  </a:lnTo>
                  <a:lnTo>
                    <a:pt x="89" y="106"/>
                  </a:lnTo>
                  <a:lnTo>
                    <a:pt x="89" y="106"/>
                  </a:lnTo>
                  <a:lnTo>
                    <a:pt x="89" y="106"/>
                  </a:lnTo>
                  <a:lnTo>
                    <a:pt x="89" y="107"/>
                  </a:lnTo>
                  <a:lnTo>
                    <a:pt x="89" y="107"/>
                  </a:lnTo>
                  <a:lnTo>
                    <a:pt x="87" y="107"/>
                  </a:lnTo>
                  <a:lnTo>
                    <a:pt x="87" y="107"/>
                  </a:lnTo>
                  <a:lnTo>
                    <a:pt x="87" y="107"/>
                  </a:lnTo>
                  <a:lnTo>
                    <a:pt x="87" y="109"/>
                  </a:lnTo>
                  <a:lnTo>
                    <a:pt x="87" y="109"/>
                  </a:lnTo>
                  <a:lnTo>
                    <a:pt x="87" y="109"/>
                  </a:lnTo>
                  <a:lnTo>
                    <a:pt x="87" y="109"/>
                  </a:lnTo>
                  <a:lnTo>
                    <a:pt x="87" y="109"/>
                  </a:lnTo>
                  <a:lnTo>
                    <a:pt x="85" y="109"/>
                  </a:lnTo>
                  <a:lnTo>
                    <a:pt x="85" y="111"/>
                  </a:lnTo>
                  <a:lnTo>
                    <a:pt x="85" y="111"/>
                  </a:lnTo>
                  <a:lnTo>
                    <a:pt x="85" y="111"/>
                  </a:lnTo>
                  <a:lnTo>
                    <a:pt x="85" y="111"/>
                  </a:lnTo>
                  <a:lnTo>
                    <a:pt x="85" y="111"/>
                  </a:lnTo>
                  <a:lnTo>
                    <a:pt x="85" y="111"/>
                  </a:lnTo>
                  <a:lnTo>
                    <a:pt x="85" y="113"/>
                  </a:lnTo>
                  <a:lnTo>
                    <a:pt x="83" y="113"/>
                  </a:lnTo>
                  <a:lnTo>
                    <a:pt x="83" y="113"/>
                  </a:lnTo>
                  <a:lnTo>
                    <a:pt x="83" y="113"/>
                  </a:lnTo>
                  <a:lnTo>
                    <a:pt x="83" y="113"/>
                  </a:lnTo>
                  <a:lnTo>
                    <a:pt x="83" y="113"/>
                  </a:lnTo>
                  <a:lnTo>
                    <a:pt x="83" y="113"/>
                  </a:lnTo>
                  <a:lnTo>
                    <a:pt x="82" y="115"/>
                  </a:lnTo>
                  <a:lnTo>
                    <a:pt x="82" y="115"/>
                  </a:lnTo>
                  <a:lnTo>
                    <a:pt x="82" y="115"/>
                  </a:lnTo>
                  <a:lnTo>
                    <a:pt x="82" y="115"/>
                  </a:lnTo>
                  <a:lnTo>
                    <a:pt x="82" y="115"/>
                  </a:lnTo>
                  <a:lnTo>
                    <a:pt x="82" y="115"/>
                  </a:lnTo>
                  <a:lnTo>
                    <a:pt x="80" y="116"/>
                  </a:lnTo>
                  <a:lnTo>
                    <a:pt x="80" y="116"/>
                  </a:lnTo>
                  <a:lnTo>
                    <a:pt x="80" y="116"/>
                  </a:lnTo>
                  <a:lnTo>
                    <a:pt x="80" y="116"/>
                  </a:lnTo>
                  <a:lnTo>
                    <a:pt x="80" y="116"/>
                  </a:lnTo>
                  <a:lnTo>
                    <a:pt x="80" y="116"/>
                  </a:lnTo>
                  <a:lnTo>
                    <a:pt x="78" y="116"/>
                  </a:lnTo>
                  <a:lnTo>
                    <a:pt x="78" y="118"/>
                  </a:lnTo>
                  <a:lnTo>
                    <a:pt x="78" y="118"/>
                  </a:lnTo>
                  <a:lnTo>
                    <a:pt x="76" y="118"/>
                  </a:lnTo>
                  <a:lnTo>
                    <a:pt x="76" y="120"/>
                  </a:lnTo>
                  <a:lnTo>
                    <a:pt x="74" y="120"/>
                  </a:lnTo>
                  <a:lnTo>
                    <a:pt x="74" y="120"/>
                  </a:lnTo>
                  <a:lnTo>
                    <a:pt x="73" y="120"/>
                  </a:lnTo>
                  <a:lnTo>
                    <a:pt x="73" y="120"/>
                  </a:lnTo>
                  <a:lnTo>
                    <a:pt x="73" y="122"/>
                  </a:lnTo>
                  <a:lnTo>
                    <a:pt x="71" y="122"/>
                  </a:lnTo>
                  <a:lnTo>
                    <a:pt x="71" y="122"/>
                  </a:lnTo>
                  <a:lnTo>
                    <a:pt x="69" y="122"/>
                  </a:lnTo>
                  <a:lnTo>
                    <a:pt x="69" y="122"/>
                  </a:lnTo>
                  <a:lnTo>
                    <a:pt x="69" y="122"/>
                  </a:lnTo>
                  <a:lnTo>
                    <a:pt x="69" y="122"/>
                  </a:lnTo>
                  <a:lnTo>
                    <a:pt x="67" y="122"/>
                  </a:lnTo>
                  <a:lnTo>
                    <a:pt x="67" y="122"/>
                  </a:lnTo>
                  <a:lnTo>
                    <a:pt x="67" y="122"/>
                  </a:lnTo>
                  <a:lnTo>
                    <a:pt x="67" y="124"/>
                  </a:lnTo>
                  <a:lnTo>
                    <a:pt x="65" y="124"/>
                  </a:lnTo>
                  <a:lnTo>
                    <a:pt x="65" y="124"/>
                  </a:lnTo>
                  <a:lnTo>
                    <a:pt x="65" y="124"/>
                  </a:lnTo>
                  <a:lnTo>
                    <a:pt x="65" y="124"/>
                  </a:lnTo>
                  <a:lnTo>
                    <a:pt x="64" y="124"/>
                  </a:lnTo>
                  <a:lnTo>
                    <a:pt x="64" y="124"/>
                  </a:lnTo>
                  <a:lnTo>
                    <a:pt x="64" y="124"/>
                  </a:lnTo>
                  <a:lnTo>
                    <a:pt x="64" y="124"/>
                  </a:lnTo>
                  <a:lnTo>
                    <a:pt x="64" y="124"/>
                  </a:lnTo>
                  <a:lnTo>
                    <a:pt x="62" y="124"/>
                  </a:lnTo>
                  <a:lnTo>
                    <a:pt x="62" y="124"/>
                  </a:lnTo>
                  <a:lnTo>
                    <a:pt x="62" y="124"/>
                  </a:lnTo>
                  <a:lnTo>
                    <a:pt x="62" y="124"/>
                  </a:lnTo>
                  <a:lnTo>
                    <a:pt x="60" y="124"/>
                  </a:lnTo>
                  <a:lnTo>
                    <a:pt x="60" y="124"/>
                  </a:lnTo>
                  <a:lnTo>
                    <a:pt x="60" y="124"/>
                  </a:lnTo>
                  <a:lnTo>
                    <a:pt x="60" y="124"/>
                  </a:lnTo>
                  <a:lnTo>
                    <a:pt x="60" y="124"/>
                  </a:lnTo>
                  <a:lnTo>
                    <a:pt x="58" y="124"/>
                  </a:lnTo>
                  <a:lnTo>
                    <a:pt x="58" y="124"/>
                  </a:lnTo>
                  <a:lnTo>
                    <a:pt x="58" y="124"/>
                  </a:lnTo>
                  <a:lnTo>
                    <a:pt x="58" y="124"/>
                  </a:lnTo>
                  <a:lnTo>
                    <a:pt x="56" y="124"/>
                  </a:lnTo>
                  <a:lnTo>
                    <a:pt x="56" y="124"/>
                  </a:lnTo>
                  <a:lnTo>
                    <a:pt x="56" y="124"/>
                  </a:lnTo>
                  <a:lnTo>
                    <a:pt x="56" y="124"/>
                  </a:lnTo>
                  <a:lnTo>
                    <a:pt x="56" y="124"/>
                  </a:lnTo>
                  <a:lnTo>
                    <a:pt x="55" y="124"/>
                  </a:lnTo>
                  <a:lnTo>
                    <a:pt x="55" y="124"/>
                  </a:lnTo>
                  <a:lnTo>
                    <a:pt x="55" y="124"/>
                  </a:lnTo>
                  <a:lnTo>
                    <a:pt x="55" y="124"/>
                  </a:lnTo>
                  <a:lnTo>
                    <a:pt x="55" y="124"/>
                  </a:lnTo>
                  <a:lnTo>
                    <a:pt x="53" y="124"/>
                  </a:lnTo>
                  <a:lnTo>
                    <a:pt x="53" y="124"/>
                  </a:lnTo>
                  <a:lnTo>
                    <a:pt x="53" y="124"/>
                  </a:lnTo>
                  <a:lnTo>
                    <a:pt x="53" y="124"/>
                  </a:lnTo>
                  <a:lnTo>
                    <a:pt x="53" y="124"/>
                  </a:lnTo>
                  <a:lnTo>
                    <a:pt x="51" y="124"/>
                  </a:lnTo>
                  <a:lnTo>
                    <a:pt x="51" y="124"/>
                  </a:lnTo>
                  <a:lnTo>
                    <a:pt x="51" y="124"/>
                  </a:lnTo>
                  <a:lnTo>
                    <a:pt x="51" y="122"/>
                  </a:lnTo>
                  <a:lnTo>
                    <a:pt x="51" y="122"/>
                  </a:lnTo>
                  <a:lnTo>
                    <a:pt x="49" y="122"/>
                  </a:lnTo>
                  <a:lnTo>
                    <a:pt x="49" y="122"/>
                  </a:lnTo>
                  <a:lnTo>
                    <a:pt x="49" y="122"/>
                  </a:lnTo>
                  <a:lnTo>
                    <a:pt x="49" y="122"/>
                  </a:lnTo>
                  <a:lnTo>
                    <a:pt x="49" y="122"/>
                  </a:lnTo>
                  <a:lnTo>
                    <a:pt x="49" y="122"/>
                  </a:lnTo>
                  <a:lnTo>
                    <a:pt x="47" y="122"/>
                  </a:lnTo>
                  <a:lnTo>
                    <a:pt x="47" y="122"/>
                  </a:lnTo>
                  <a:lnTo>
                    <a:pt x="47" y="122"/>
                  </a:lnTo>
                  <a:lnTo>
                    <a:pt x="47" y="122"/>
                  </a:lnTo>
                  <a:lnTo>
                    <a:pt x="47" y="122"/>
                  </a:lnTo>
                  <a:lnTo>
                    <a:pt x="46" y="122"/>
                  </a:lnTo>
                  <a:lnTo>
                    <a:pt x="46" y="122"/>
                  </a:lnTo>
                  <a:lnTo>
                    <a:pt x="46" y="120"/>
                  </a:lnTo>
                  <a:lnTo>
                    <a:pt x="46" y="120"/>
                  </a:lnTo>
                  <a:lnTo>
                    <a:pt x="46" y="120"/>
                  </a:lnTo>
                  <a:lnTo>
                    <a:pt x="46" y="120"/>
                  </a:lnTo>
                  <a:lnTo>
                    <a:pt x="44" y="120"/>
                  </a:lnTo>
                  <a:lnTo>
                    <a:pt x="44" y="120"/>
                  </a:lnTo>
                  <a:lnTo>
                    <a:pt x="44" y="120"/>
                  </a:lnTo>
                  <a:lnTo>
                    <a:pt x="44" y="120"/>
                  </a:lnTo>
                  <a:lnTo>
                    <a:pt x="44" y="120"/>
                  </a:lnTo>
                  <a:lnTo>
                    <a:pt x="42" y="120"/>
                  </a:lnTo>
                  <a:lnTo>
                    <a:pt x="42" y="118"/>
                  </a:lnTo>
                  <a:lnTo>
                    <a:pt x="42" y="118"/>
                  </a:lnTo>
                  <a:lnTo>
                    <a:pt x="42" y="118"/>
                  </a:lnTo>
                  <a:lnTo>
                    <a:pt x="42" y="118"/>
                  </a:lnTo>
                  <a:lnTo>
                    <a:pt x="42" y="118"/>
                  </a:lnTo>
                  <a:lnTo>
                    <a:pt x="40" y="118"/>
                  </a:lnTo>
                  <a:lnTo>
                    <a:pt x="40" y="118"/>
                  </a:lnTo>
                  <a:lnTo>
                    <a:pt x="40" y="118"/>
                  </a:lnTo>
                  <a:lnTo>
                    <a:pt x="40" y="116"/>
                  </a:lnTo>
                  <a:lnTo>
                    <a:pt x="40" y="116"/>
                  </a:lnTo>
                  <a:lnTo>
                    <a:pt x="40" y="116"/>
                  </a:lnTo>
                  <a:lnTo>
                    <a:pt x="38" y="116"/>
                  </a:lnTo>
                  <a:lnTo>
                    <a:pt x="38" y="116"/>
                  </a:lnTo>
                  <a:lnTo>
                    <a:pt x="38" y="116"/>
                  </a:lnTo>
                  <a:lnTo>
                    <a:pt x="38" y="116"/>
                  </a:lnTo>
                  <a:lnTo>
                    <a:pt x="38" y="115"/>
                  </a:lnTo>
                  <a:lnTo>
                    <a:pt x="38" y="115"/>
                  </a:lnTo>
                  <a:lnTo>
                    <a:pt x="38" y="115"/>
                  </a:lnTo>
                  <a:lnTo>
                    <a:pt x="37" y="115"/>
                  </a:lnTo>
                  <a:lnTo>
                    <a:pt x="37" y="115"/>
                  </a:lnTo>
                  <a:lnTo>
                    <a:pt x="37" y="115"/>
                  </a:lnTo>
                  <a:lnTo>
                    <a:pt x="37" y="115"/>
                  </a:lnTo>
                  <a:lnTo>
                    <a:pt x="37" y="113"/>
                  </a:lnTo>
                  <a:lnTo>
                    <a:pt x="37" y="113"/>
                  </a:lnTo>
                  <a:lnTo>
                    <a:pt x="35" y="113"/>
                  </a:lnTo>
                  <a:lnTo>
                    <a:pt x="35" y="113"/>
                  </a:lnTo>
                  <a:lnTo>
                    <a:pt x="35" y="113"/>
                  </a:lnTo>
                  <a:lnTo>
                    <a:pt x="35" y="113"/>
                  </a:lnTo>
                  <a:lnTo>
                    <a:pt x="35" y="111"/>
                  </a:lnTo>
                  <a:lnTo>
                    <a:pt x="35" y="111"/>
                  </a:lnTo>
                  <a:lnTo>
                    <a:pt x="35" y="111"/>
                  </a:lnTo>
                  <a:lnTo>
                    <a:pt x="33" y="111"/>
                  </a:lnTo>
                  <a:lnTo>
                    <a:pt x="33" y="111"/>
                  </a:lnTo>
                  <a:lnTo>
                    <a:pt x="33" y="109"/>
                  </a:lnTo>
                  <a:lnTo>
                    <a:pt x="33" y="109"/>
                  </a:lnTo>
                  <a:lnTo>
                    <a:pt x="33" y="109"/>
                  </a:lnTo>
                  <a:lnTo>
                    <a:pt x="33" y="109"/>
                  </a:lnTo>
                  <a:lnTo>
                    <a:pt x="33" y="109"/>
                  </a:lnTo>
                  <a:lnTo>
                    <a:pt x="31" y="107"/>
                  </a:lnTo>
                  <a:lnTo>
                    <a:pt x="31" y="107"/>
                  </a:lnTo>
                  <a:lnTo>
                    <a:pt x="31" y="107"/>
                  </a:lnTo>
                  <a:lnTo>
                    <a:pt x="31" y="106"/>
                  </a:lnTo>
                  <a:lnTo>
                    <a:pt x="29" y="106"/>
                  </a:lnTo>
                  <a:lnTo>
                    <a:pt x="29" y="106"/>
                  </a:lnTo>
                  <a:lnTo>
                    <a:pt x="29" y="104"/>
                  </a:lnTo>
                  <a:lnTo>
                    <a:pt x="29" y="104"/>
                  </a:lnTo>
                  <a:lnTo>
                    <a:pt x="29" y="102"/>
                  </a:lnTo>
                  <a:lnTo>
                    <a:pt x="29" y="102"/>
                  </a:lnTo>
                  <a:lnTo>
                    <a:pt x="29" y="102"/>
                  </a:lnTo>
                  <a:lnTo>
                    <a:pt x="29" y="100"/>
                  </a:lnTo>
                  <a:lnTo>
                    <a:pt x="29" y="100"/>
                  </a:lnTo>
                  <a:lnTo>
                    <a:pt x="29" y="100"/>
                  </a:lnTo>
                  <a:lnTo>
                    <a:pt x="27" y="100"/>
                  </a:lnTo>
                  <a:lnTo>
                    <a:pt x="27" y="98"/>
                  </a:lnTo>
                  <a:lnTo>
                    <a:pt x="27" y="98"/>
                  </a:lnTo>
                  <a:lnTo>
                    <a:pt x="27" y="98"/>
                  </a:lnTo>
                  <a:lnTo>
                    <a:pt x="27" y="98"/>
                  </a:lnTo>
                  <a:lnTo>
                    <a:pt x="27" y="96"/>
                  </a:lnTo>
                  <a:lnTo>
                    <a:pt x="27" y="96"/>
                  </a:lnTo>
                  <a:lnTo>
                    <a:pt x="27" y="96"/>
                  </a:lnTo>
                  <a:lnTo>
                    <a:pt x="27" y="96"/>
                  </a:lnTo>
                  <a:lnTo>
                    <a:pt x="27" y="96"/>
                  </a:lnTo>
                  <a:lnTo>
                    <a:pt x="27" y="95"/>
                  </a:lnTo>
                  <a:lnTo>
                    <a:pt x="27" y="95"/>
                  </a:lnTo>
                  <a:lnTo>
                    <a:pt x="27" y="95"/>
                  </a:lnTo>
                  <a:lnTo>
                    <a:pt x="27" y="95"/>
                  </a:lnTo>
                  <a:lnTo>
                    <a:pt x="27" y="93"/>
                  </a:lnTo>
                  <a:lnTo>
                    <a:pt x="27" y="93"/>
                  </a:lnTo>
                  <a:lnTo>
                    <a:pt x="27" y="93"/>
                  </a:lnTo>
                  <a:lnTo>
                    <a:pt x="27" y="93"/>
                  </a:lnTo>
                  <a:lnTo>
                    <a:pt x="27" y="93"/>
                  </a:lnTo>
                  <a:lnTo>
                    <a:pt x="27" y="91"/>
                  </a:lnTo>
                  <a:lnTo>
                    <a:pt x="27" y="91"/>
                  </a:lnTo>
                  <a:lnTo>
                    <a:pt x="27" y="91"/>
                  </a:lnTo>
                  <a:lnTo>
                    <a:pt x="27" y="91"/>
                  </a:lnTo>
                  <a:lnTo>
                    <a:pt x="27" y="89"/>
                  </a:lnTo>
                  <a:lnTo>
                    <a:pt x="27" y="89"/>
                  </a:lnTo>
                  <a:lnTo>
                    <a:pt x="27" y="89"/>
                  </a:lnTo>
                  <a:lnTo>
                    <a:pt x="27" y="89"/>
                  </a:lnTo>
                  <a:lnTo>
                    <a:pt x="27" y="89"/>
                  </a:lnTo>
                  <a:lnTo>
                    <a:pt x="27" y="87"/>
                  </a:lnTo>
                  <a:lnTo>
                    <a:pt x="27" y="87"/>
                  </a:lnTo>
                  <a:lnTo>
                    <a:pt x="27" y="87"/>
                  </a:lnTo>
                  <a:lnTo>
                    <a:pt x="27" y="87"/>
                  </a:lnTo>
                  <a:lnTo>
                    <a:pt x="27" y="87"/>
                  </a:lnTo>
                  <a:lnTo>
                    <a:pt x="27" y="86"/>
                  </a:lnTo>
                  <a:lnTo>
                    <a:pt x="27" y="86"/>
                  </a:lnTo>
                  <a:lnTo>
                    <a:pt x="27" y="86"/>
                  </a:lnTo>
                  <a:lnTo>
                    <a:pt x="27" y="86"/>
                  </a:lnTo>
                  <a:lnTo>
                    <a:pt x="27" y="86"/>
                  </a:lnTo>
                  <a:lnTo>
                    <a:pt x="27" y="84"/>
                  </a:lnTo>
                  <a:lnTo>
                    <a:pt x="27" y="84"/>
                  </a:lnTo>
                  <a:lnTo>
                    <a:pt x="27" y="84"/>
                  </a:lnTo>
                  <a:lnTo>
                    <a:pt x="27" y="84"/>
                  </a:lnTo>
                  <a:lnTo>
                    <a:pt x="27" y="84"/>
                  </a:lnTo>
                  <a:lnTo>
                    <a:pt x="27" y="82"/>
                  </a:lnTo>
                  <a:lnTo>
                    <a:pt x="27" y="82"/>
                  </a:lnTo>
                  <a:lnTo>
                    <a:pt x="27" y="82"/>
                  </a:lnTo>
                  <a:lnTo>
                    <a:pt x="27" y="82"/>
                  </a:lnTo>
                  <a:lnTo>
                    <a:pt x="27" y="82"/>
                  </a:lnTo>
                  <a:lnTo>
                    <a:pt x="29" y="80"/>
                  </a:lnTo>
                  <a:lnTo>
                    <a:pt x="29" y="80"/>
                  </a:lnTo>
                  <a:lnTo>
                    <a:pt x="29" y="80"/>
                  </a:lnTo>
                  <a:lnTo>
                    <a:pt x="29" y="80"/>
                  </a:lnTo>
                  <a:lnTo>
                    <a:pt x="29" y="80"/>
                  </a:lnTo>
                  <a:lnTo>
                    <a:pt x="29" y="78"/>
                  </a:lnTo>
                  <a:lnTo>
                    <a:pt x="29" y="78"/>
                  </a:lnTo>
                  <a:lnTo>
                    <a:pt x="29" y="78"/>
                  </a:lnTo>
                  <a:lnTo>
                    <a:pt x="29" y="78"/>
                  </a:lnTo>
                  <a:lnTo>
                    <a:pt x="29" y="78"/>
                  </a:lnTo>
                  <a:lnTo>
                    <a:pt x="29" y="77"/>
                  </a:lnTo>
                  <a:lnTo>
                    <a:pt x="29" y="77"/>
                  </a:lnTo>
                  <a:lnTo>
                    <a:pt x="29" y="77"/>
                  </a:lnTo>
                  <a:lnTo>
                    <a:pt x="31" y="77"/>
                  </a:lnTo>
                  <a:lnTo>
                    <a:pt x="31" y="77"/>
                  </a:lnTo>
                  <a:lnTo>
                    <a:pt x="31" y="77"/>
                  </a:lnTo>
                  <a:lnTo>
                    <a:pt x="31" y="75"/>
                  </a:lnTo>
                  <a:lnTo>
                    <a:pt x="31" y="75"/>
                  </a:lnTo>
                  <a:lnTo>
                    <a:pt x="31" y="75"/>
                  </a:lnTo>
                  <a:lnTo>
                    <a:pt x="31" y="75"/>
                  </a:lnTo>
                  <a:lnTo>
                    <a:pt x="31" y="75"/>
                  </a:lnTo>
                  <a:lnTo>
                    <a:pt x="31" y="75"/>
                  </a:lnTo>
                  <a:lnTo>
                    <a:pt x="31" y="73"/>
                  </a:lnTo>
                  <a:lnTo>
                    <a:pt x="33" y="73"/>
                  </a:lnTo>
                  <a:lnTo>
                    <a:pt x="33" y="73"/>
                  </a:lnTo>
                  <a:lnTo>
                    <a:pt x="33" y="73"/>
                  </a:lnTo>
                  <a:lnTo>
                    <a:pt x="33" y="73"/>
                  </a:lnTo>
                  <a:lnTo>
                    <a:pt x="33" y="73"/>
                  </a:lnTo>
                  <a:lnTo>
                    <a:pt x="33" y="71"/>
                  </a:lnTo>
                  <a:lnTo>
                    <a:pt x="33" y="71"/>
                  </a:lnTo>
                  <a:lnTo>
                    <a:pt x="33" y="71"/>
                  </a:lnTo>
                  <a:lnTo>
                    <a:pt x="35" y="71"/>
                  </a:lnTo>
                  <a:lnTo>
                    <a:pt x="35" y="71"/>
                  </a:lnTo>
                  <a:lnTo>
                    <a:pt x="35" y="71"/>
                  </a:lnTo>
                  <a:lnTo>
                    <a:pt x="35" y="69"/>
                  </a:lnTo>
                  <a:lnTo>
                    <a:pt x="35" y="69"/>
                  </a:lnTo>
                  <a:lnTo>
                    <a:pt x="35" y="69"/>
                  </a:lnTo>
                  <a:lnTo>
                    <a:pt x="35" y="69"/>
                  </a:lnTo>
                  <a:lnTo>
                    <a:pt x="37" y="69"/>
                  </a:lnTo>
                  <a:lnTo>
                    <a:pt x="37" y="69"/>
                  </a:lnTo>
                  <a:lnTo>
                    <a:pt x="37" y="68"/>
                  </a:lnTo>
                  <a:lnTo>
                    <a:pt x="37" y="68"/>
                  </a:lnTo>
                  <a:lnTo>
                    <a:pt x="37" y="68"/>
                  </a:lnTo>
                  <a:lnTo>
                    <a:pt x="37" y="68"/>
                  </a:lnTo>
                  <a:lnTo>
                    <a:pt x="38" y="68"/>
                  </a:lnTo>
                  <a:lnTo>
                    <a:pt x="38" y="68"/>
                  </a:lnTo>
                  <a:lnTo>
                    <a:pt x="38" y="66"/>
                  </a:lnTo>
                  <a:lnTo>
                    <a:pt x="38" y="66"/>
                  </a:lnTo>
                  <a:lnTo>
                    <a:pt x="38" y="66"/>
                  </a:lnTo>
                  <a:lnTo>
                    <a:pt x="38" y="66"/>
                  </a:lnTo>
                  <a:lnTo>
                    <a:pt x="40" y="66"/>
                  </a:lnTo>
                  <a:lnTo>
                    <a:pt x="40" y="66"/>
                  </a:lnTo>
                  <a:lnTo>
                    <a:pt x="40" y="66"/>
                  </a:lnTo>
                  <a:lnTo>
                    <a:pt x="40" y="64"/>
                  </a:lnTo>
                  <a:lnTo>
                    <a:pt x="40" y="64"/>
                  </a:lnTo>
                  <a:lnTo>
                    <a:pt x="42" y="64"/>
                  </a:lnTo>
                  <a:lnTo>
                    <a:pt x="42" y="64"/>
                  </a:lnTo>
                  <a:lnTo>
                    <a:pt x="42" y="64"/>
                  </a:lnTo>
                  <a:lnTo>
                    <a:pt x="42" y="64"/>
                  </a:lnTo>
                  <a:lnTo>
                    <a:pt x="42" y="64"/>
                  </a:lnTo>
                  <a:lnTo>
                    <a:pt x="44" y="62"/>
                  </a:lnTo>
                  <a:lnTo>
                    <a:pt x="44" y="62"/>
                  </a:lnTo>
                  <a:lnTo>
                    <a:pt x="46" y="62"/>
                  </a:lnTo>
                  <a:lnTo>
                    <a:pt x="46" y="60"/>
                  </a:lnTo>
                  <a:close/>
                  <a:moveTo>
                    <a:pt x="102" y="104"/>
                  </a:moveTo>
                  <a:lnTo>
                    <a:pt x="118" y="133"/>
                  </a:lnTo>
                  <a:lnTo>
                    <a:pt x="114" y="135"/>
                  </a:lnTo>
                  <a:lnTo>
                    <a:pt x="114" y="135"/>
                  </a:lnTo>
                  <a:lnTo>
                    <a:pt x="114" y="135"/>
                  </a:lnTo>
                  <a:lnTo>
                    <a:pt x="114" y="133"/>
                  </a:lnTo>
                  <a:lnTo>
                    <a:pt x="114" y="133"/>
                  </a:lnTo>
                  <a:lnTo>
                    <a:pt x="114" y="133"/>
                  </a:lnTo>
                  <a:lnTo>
                    <a:pt x="114" y="133"/>
                  </a:lnTo>
                  <a:lnTo>
                    <a:pt x="112" y="131"/>
                  </a:lnTo>
                  <a:lnTo>
                    <a:pt x="112" y="131"/>
                  </a:lnTo>
                  <a:lnTo>
                    <a:pt x="112" y="131"/>
                  </a:lnTo>
                  <a:lnTo>
                    <a:pt x="112" y="131"/>
                  </a:lnTo>
                  <a:lnTo>
                    <a:pt x="112" y="131"/>
                  </a:lnTo>
                  <a:lnTo>
                    <a:pt x="112" y="131"/>
                  </a:lnTo>
                  <a:lnTo>
                    <a:pt x="112" y="131"/>
                  </a:lnTo>
                  <a:lnTo>
                    <a:pt x="112" y="131"/>
                  </a:lnTo>
                  <a:lnTo>
                    <a:pt x="112" y="131"/>
                  </a:lnTo>
                  <a:lnTo>
                    <a:pt x="112" y="131"/>
                  </a:lnTo>
                  <a:lnTo>
                    <a:pt x="112" y="129"/>
                  </a:lnTo>
                  <a:lnTo>
                    <a:pt x="112"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09" y="129"/>
                  </a:lnTo>
                  <a:lnTo>
                    <a:pt x="109" y="129"/>
                  </a:lnTo>
                  <a:lnTo>
                    <a:pt x="109" y="129"/>
                  </a:lnTo>
                  <a:lnTo>
                    <a:pt x="109" y="129"/>
                  </a:lnTo>
                  <a:lnTo>
                    <a:pt x="109" y="129"/>
                  </a:lnTo>
                  <a:lnTo>
                    <a:pt x="109" y="129"/>
                  </a:lnTo>
                  <a:lnTo>
                    <a:pt x="109" y="129"/>
                  </a:lnTo>
                  <a:lnTo>
                    <a:pt x="109" y="129"/>
                  </a:lnTo>
                  <a:lnTo>
                    <a:pt x="109" y="127"/>
                  </a:lnTo>
                  <a:lnTo>
                    <a:pt x="109" y="127"/>
                  </a:lnTo>
                  <a:lnTo>
                    <a:pt x="109" y="127"/>
                  </a:lnTo>
                  <a:lnTo>
                    <a:pt x="107" y="129"/>
                  </a:lnTo>
                  <a:lnTo>
                    <a:pt x="107" y="127"/>
                  </a:lnTo>
                  <a:lnTo>
                    <a:pt x="107" y="127"/>
                  </a:lnTo>
                  <a:lnTo>
                    <a:pt x="107" y="129"/>
                  </a:lnTo>
                  <a:lnTo>
                    <a:pt x="107" y="129"/>
                  </a:lnTo>
                  <a:lnTo>
                    <a:pt x="107" y="129"/>
                  </a:lnTo>
                  <a:lnTo>
                    <a:pt x="107" y="129"/>
                  </a:lnTo>
                  <a:lnTo>
                    <a:pt x="107" y="129"/>
                  </a:lnTo>
                  <a:lnTo>
                    <a:pt x="107" y="129"/>
                  </a:lnTo>
                  <a:lnTo>
                    <a:pt x="107" y="129"/>
                  </a:lnTo>
                  <a:lnTo>
                    <a:pt x="107" y="129"/>
                  </a:lnTo>
                  <a:lnTo>
                    <a:pt x="105" y="129"/>
                  </a:lnTo>
                  <a:lnTo>
                    <a:pt x="105" y="129"/>
                  </a:lnTo>
                  <a:lnTo>
                    <a:pt x="105" y="129"/>
                  </a:lnTo>
                  <a:lnTo>
                    <a:pt x="105" y="129"/>
                  </a:lnTo>
                  <a:lnTo>
                    <a:pt x="105" y="129"/>
                  </a:lnTo>
                  <a:lnTo>
                    <a:pt x="105" y="129"/>
                  </a:lnTo>
                  <a:lnTo>
                    <a:pt x="105" y="129"/>
                  </a:lnTo>
                  <a:lnTo>
                    <a:pt x="105" y="129"/>
                  </a:lnTo>
                  <a:lnTo>
                    <a:pt x="105" y="129"/>
                  </a:lnTo>
                  <a:lnTo>
                    <a:pt x="71" y="149"/>
                  </a:lnTo>
                  <a:lnTo>
                    <a:pt x="71" y="149"/>
                  </a:lnTo>
                  <a:lnTo>
                    <a:pt x="71" y="149"/>
                  </a:lnTo>
                  <a:lnTo>
                    <a:pt x="71" y="149"/>
                  </a:lnTo>
                  <a:lnTo>
                    <a:pt x="71" y="149"/>
                  </a:lnTo>
                  <a:lnTo>
                    <a:pt x="71" y="149"/>
                  </a:lnTo>
                  <a:lnTo>
                    <a:pt x="69" y="149"/>
                  </a:lnTo>
                  <a:lnTo>
                    <a:pt x="69" y="149"/>
                  </a:lnTo>
                  <a:lnTo>
                    <a:pt x="69" y="151"/>
                  </a:lnTo>
                  <a:lnTo>
                    <a:pt x="69" y="151"/>
                  </a:lnTo>
                  <a:lnTo>
                    <a:pt x="69" y="151"/>
                  </a:lnTo>
                  <a:lnTo>
                    <a:pt x="69" y="151"/>
                  </a:lnTo>
                  <a:lnTo>
                    <a:pt x="69" y="151"/>
                  </a:lnTo>
                  <a:lnTo>
                    <a:pt x="67" y="151"/>
                  </a:lnTo>
                  <a:lnTo>
                    <a:pt x="67" y="151"/>
                  </a:lnTo>
                  <a:lnTo>
                    <a:pt x="67" y="151"/>
                  </a:lnTo>
                  <a:lnTo>
                    <a:pt x="67" y="153"/>
                  </a:lnTo>
                  <a:lnTo>
                    <a:pt x="67" y="153"/>
                  </a:lnTo>
                  <a:lnTo>
                    <a:pt x="67" y="153"/>
                  </a:lnTo>
                  <a:lnTo>
                    <a:pt x="67" y="153"/>
                  </a:lnTo>
                  <a:lnTo>
                    <a:pt x="67" y="153"/>
                  </a:lnTo>
                  <a:lnTo>
                    <a:pt x="67" y="153"/>
                  </a:lnTo>
                  <a:lnTo>
                    <a:pt x="67" y="153"/>
                  </a:lnTo>
                  <a:lnTo>
                    <a:pt x="65" y="153"/>
                  </a:lnTo>
                  <a:lnTo>
                    <a:pt x="65" y="154"/>
                  </a:lnTo>
                  <a:lnTo>
                    <a:pt x="65" y="154"/>
                  </a:lnTo>
                  <a:lnTo>
                    <a:pt x="65" y="154"/>
                  </a:lnTo>
                  <a:lnTo>
                    <a:pt x="65" y="154"/>
                  </a:lnTo>
                  <a:lnTo>
                    <a:pt x="65" y="154"/>
                  </a:lnTo>
                  <a:lnTo>
                    <a:pt x="65" y="154"/>
                  </a:lnTo>
                  <a:lnTo>
                    <a:pt x="65" y="156"/>
                  </a:lnTo>
                  <a:lnTo>
                    <a:pt x="65" y="156"/>
                  </a:lnTo>
                  <a:lnTo>
                    <a:pt x="65" y="156"/>
                  </a:lnTo>
                  <a:lnTo>
                    <a:pt x="65" y="156"/>
                  </a:lnTo>
                  <a:lnTo>
                    <a:pt x="65" y="156"/>
                  </a:lnTo>
                  <a:lnTo>
                    <a:pt x="65" y="156"/>
                  </a:lnTo>
                  <a:lnTo>
                    <a:pt x="65" y="156"/>
                  </a:lnTo>
                  <a:lnTo>
                    <a:pt x="65" y="158"/>
                  </a:lnTo>
                  <a:lnTo>
                    <a:pt x="65" y="158"/>
                  </a:lnTo>
                  <a:lnTo>
                    <a:pt x="65" y="158"/>
                  </a:lnTo>
                  <a:lnTo>
                    <a:pt x="65" y="158"/>
                  </a:lnTo>
                  <a:lnTo>
                    <a:pt x="65" y="158"/>
                  </a:lnTo>
                  <a:lnTo>
                    <a:pt x="65" y="158"/>
                  </a:lnTo>
                  <a:lnTo>
                    <a:pt x="65" y="160"/>
                  </a:lnTo>
                  <a:lnTo>
                    <a:pt x="65" y="160"/>
                  </a:lnTo>
                  <a:lnTo>
                    <a:pt x="65" y="160"/>
                  </a:lnTo>
                  <a:lnTo>
                    <a:pt x="65" y="160"/>
                  </a:lnTo>
                  <a:lnTo>
                    <a:pt x="65" y="160"/>
                  </a:lnTo>
                  <a:lnTo>
                    <a:pt x="65" y="160"/>
                  </a:lnTo>
                  <a:lnTo>
                    <a:pt x="65" y="162"/>
                  </a:lnTo>
                  <a:lnTo>
                    <a:pt x="65" y="162"/>
                  </a:lnTo>
                  <a:lnTo>
                    <a:pt x="65" y="162"/>
                  </a:lnTo>
                  <a:lnTo>
                    <a:pt x="65" y="162"/>
                  </a:lnTo>
                  <a:lnTo>
                    <a:pt x="65" y="162"/>
                  </a:lnTo>
                  <a:lnTo>
                    <a:pt x="65" y="162"/>
                  </a:lnTo>
                  <a:lnTo>
                    <a:pt x="65" y="164"/>
                  </a:lnTo>
                  <a:lnTo>
                    <a:pt x="65" y="164"/>
                  </a:lnTo>
                  <a:lnTo>
                    <a:pt x="65" y="164"/>
                  </a:lnTo>
                  <a:lnTo>
                    <a:pt x="65" y="164"/>
                  </a:lnTo>
                  <a:lnTo>
                    <a:pt x="65" y="164"/>
                  </a:lnTo>
                  <a:lnTo>
                    <a:pt x="65" y="165"/>
                  </a:lnTo>
                  <a:lnTo>
                    <a:pt x="65" y="165"/>
                  </a:lnTo>
                  <a:lnTo>
                    <a:pt x="65" y="165"/>
                  </a:lnTo>
                  <a:lnTo>
                    <a:pt x="67" y="165"/>
                  </a:lnTo>
                  <a:lnTo>
                    <a:pt x="67" y="165"/>
                  </a:lnTo>
                  <a:lnTo>
                    <a:pt x="67" y="167"/>
                  </a:lnTo>
                  <a:lnTo>
                    <a:pt x="67" y="167"/>
                  </a:lnTo>
                  <a:lnTo>
                    <a:pt x="67" y="167"/>
                  </a:lnTo>
                  <a:lnTo>
                    <a:pt x="67" y="167"/>
                  </a:lnTo>
                  <a:lnTo>
                    <a:pt x="67" y="167"/>
                  </a:lnTo>
                  <a:lnTo>
                    <a:pt x="67" y="169"/>
                  </a:lnTo>
                  <a:lnTo>
                    <a:pt x="67" y="169"/>
                  </a:lnTo>
                  <a:lnTo>
                    <a:pt x="69" y="169"/>
                  </a:lnTo>
                  <a:lnTo>
                    <a:pt x="69" y="169"/>
                  </a:lnTo>
                  <a:lnTo>
                    <a:pt x="69" y="169"/>
                  </a:lnTo>
                  <a:lnTo>
                    <a:pt x="69" y="171"/>
                  </a:lnTo>
                  <a:lnTo>
                    <a:pt x="69" y="171"/>
                  </a:lnTo>
                  <a:lnTo>
                    <a:pt x="69" y="171"/>
                  </a:lnTo>
                  <a:lnTo>
                    <a:pt x="69" y="171"/>
                  </a:lnTo>
                  <a:lnTo>
                    <a:pt x="71" y="171"/>
                  </a:lnTo>
                  <a:lnTo>
                    <a:pt x="71" y="171"/>
                  </a:lnTo>
                  <a:lnTo>
                    <a:pt x="71" y="173"/>
                  </a:lnTo>
                  <a:lnTo>
                    <a:pt x="71" y="173"/>
                  </a:lnTo>
                  <a:lnTo>
                    <a:pt x="71" y="173"/>
                  </a:lnTo>
                  <a:lnTo>
                    <a:pt x="71" y="173"/>
                  </a:lnTo>
                  <a:lnTo>
                    <a:pt x="73" y="173"/>
                  </a:lnTo>
                  <a:lnTo>
                    <a:pt x="73" y="173"/>
                  </a:lnTo>
                  <a:lnTo>
                    <a:pt x="73" y="173"/>
                  </a:lnTo>
                  <a:lnTo>
                    <a:pt x="73" y="173"/>
                  </a:lnTo>
                  <a:lnTo>
                    <a:pt x="73" y="174"/>
                  </a:lnTo>
                  <a:lnTo>
                    <a:pt x="74" y="174"/>
                  </a:lnTo>
                  <a:lnTo>
                    <a:pt x="74" y="174"/>
                  </a:lnTo>
                  <a:lnTo>
                    <a:pt x="74" y="174"/>
                  </a:lnTo>
                  <a:lnTo>
                    <a:pt x="74" y="174"/>
                  </a:lnTo>
                  <a:lnTo>
                    <a:pt x="74" y="174"/>
                  </a:lnTo>
                  <a:lnTo>
                    <a:pt x="74" y="174"/>
                  </a:lnTo>
                  <a:lnTo>
                    <a:pt x="76" y="174"/>
                  </a:lnTo>
                  <a:lnTo>
                    <a:pt x="76" y="174"/>
                  </a:lnTo>
                  <a:lnTo>
                    <a:pt x="76" y="174"/>
                  </a:lnTo>
                  <a:lnTo>
                    <a:pt x="76" y="174"/>
                  </a:lnTo>
                  <a:lnTo>
                    <a:pt x="76" y="174"/>
                  </a:lnTo>
                  <a:lnTo>
                    <a:pt x="78" y="174"/>
                  </a:lnTo>
                  <a:lnTo>
                    <a:pt x="78" y="174"/>
                  </a:lnTo>
                  <a:lnTo>
                    <a:pt x="78" y="174"/>
                  </a:lnTo>
                  <a:lnTo>
                    <a:pt x="78" y="174"/>
                  </a:lnTo>
                  <a:lnTo>
                    <a:pt x="78" y="176"/>
                  </a:lnTo>
                  <a:lnTo>
                    <a:pt x="80" y="176"/>
                  </a:lnTo>
                  <a:lnTo>
                    <a:pt x="80" y="176"/>
                  </a:lnTo>
                  <a:lnTo>
                    <a:pt x="80" y="176"/>
                  </a:lnTo>
                  <a:lnTo>
                    <a:pt x="80" y="176"/>
                  </a:lnTo>
                  <a:lnTo>
                    <a:pt x="80" y="176"/>
                  </a:lnTo>
                  <a:lnTo>
                    <a:pt x="82" y="174"/>
                  </a:lnTo>
                  <a:lnTo>
                    <a:pt x="82" y="174"/>
                  </a:lnTo>
                  <a:lnTo>
                    <a:pt x="82" y="174"/>
                  </a:lnTo>
                  <a:lnTo>
                    <a:pt x="82" y="174"/>
                  </a:lnTo>
                  <a:lnTo>
                    <a:pt x="82" y="174"/>
                  </a:lnTo>
                  <a:lnTo>
                    <a:pt x="83" y="174"/>
                  </a:lnTo>
                  <a:lnTo>
                    <a:pt x="83" y="174"/>
                  </a:lnTo>
                  <a:lnTo>
                    <a:pt x="83" y="174"/>
                  </a:lnTo>
                  <a:lnTo>
                    <a:pt x="83" y="174"/>
                  </a:lnTo>
                  <a:lnTo>
                    <a:pt x="85" y="174"/>
                  </a:lnTo>
                  <a:lnTo>
                    <a:pt x="85" y="174"/>
                  </a:lnTo>
                  <a:lnTo>
                    <a:pt x="85" y="174"/>
                  </a:lnTo>
                  <a:lnTo>
                    <a:pt x="85" y="174"/>
                  </a:lnTo>
                  <a:lnTo>
                    <a:pt x="85" y="174"/>
                  </a:lnTo>
                  <a:lnTo>
                    <a:pt x="87" y="174"/>
                  </a:lnTo>
                  <a:lnTo>
                    <a:pt x="87" y="173"/>
                  </a:lnTo>
                  <a:lnTo>
                    <a:pt x="87" y="173"/>
                  </a:lnTo>
                  <a:lnTo>
                    <a:pt x="87" y="173"/>
                  </a:lnTo>
                  <a:lnTo>
                    <a:pt x="89" y="173"/>
                  </a:lnTo>
                  <a:lnTo>
                    <a:pt x="89" y="173"/>
                  </a:lnTo>
                  <a:lnTo>
                    <a:pt x="118" y="156"/>
                  </a:lnTo>
                  <a:lnTo>
                    <a:pt x="118" y="156"/>
                  </a:lnTo>
                  <a:lnTo>
                    <a:pt x="118" y="154"/>
                  </a:lnTo>
                  <a:lnTo>
                    <a:pt x="118"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1" y="154"/>
                  </a:lnTo>
                  <a:lnTo>
                    <a:pt x="121" y="154"/>
                  </a:lnTo>
                  <a:lnTo>
                    <a:pt x="121" y="154"/>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1"/>
                  </a:lnTo>
                  <a:lnTo>
                    <a:pt x="121" y="151"/>
                  </a:lnTo>
                  <a:lnTo>
                    <a:pt x="121" y="151"/>
                  </a:lnTo>
                  <a:lnTo>
                    <a:pt x="121" y="151"/>
                  </a:lnTo>
                  <a:lnTo>
                    <a:pt x="121" y="151"/>
                  </a:lnTo>
                  <a:lnTo>
                    <a:pt x="121" y="151"/>
                  </a:lnTo>
                  <a:lnTo>
                    <a:pt x="121" y="151"/>
                  </a:lnTo>
                  <a:lnTo>
                    <a:pt x="121" y="151"/>
                  </a:lnTo>
                  <a:lnTo>
                    <a:pt x="121" y="149"/>
                  </a:lnTo>
                  <a:lnTo>
                    <a:pt x="121" y="149"/>
                  </a:lnTo>
                  <a:lnTo>
                    <a:pt x="121" y="149"/>
                  </a:lnTo>
                  <a:lnTo>
                    <a:pt x="121" y="149"/>
                  </a:lnTo>
                  <a:lnTo>
                    <a:pt x="121" y="149"/>
                  </a:lnTo>
                  <a:lnTo>
                    <a:pt x="121" y="149"/>
                  </a:lnTo>
                  <a:lnTo>
                    <a:pt x="121" y="149"/>
                  </a:lnTo>
                  <a:lnTo>
                    <a:pt x="121" y="149"/>
                  </a:lnTo>
                  <a:lnTo>
                    <a:pt x="121" y="147"/>
                  </a:lnTo>
                  <a:lnTo>
                    <a:pt x="121" y="147"/>
                  </a:lnTo>
                  <a:lnTo>
                    <a:pt x="121" y="147"/>
                  </a:lnTo>
                  <a:lnTo>
                    <a:pt x="121" y="147"/>
                  </a:lnTo>
                  <a:lnTo>
                    <a:pt x="121" y="147"/>
                  </a:lnTo>
                  <a:lnTo>
                    <a:pt x="121" y="147"/>
                  </a:lnTo>
                  <a:lnTo>
                    <a:pt x="121" y="147"/>
                  </a:lnTo>
                  <a:lnTo>
                    <a:pt x="121" y="145"/>
                  </a:lnTo>
                  <a:lnTo>
                    <a:pt x="121" y="145"/>
                  </a:lnTo>
                  <a:lnTo>
                    <a:pt x="120" y="145"/>
                  </a:lnTo>
                  <a:lnTo>
                    <a:pt x="120" y="144"/>
                  </a:lnTo>
                  <a:lnTo>
                    <a:pt x="120" y="144"/>
                  </a:lnTo>
                  <a:lnTo>
                    <a:pt x="120" y="144"/>
                  </a:lnTo>
                  <a:lnTo>
                    <a:pt x="123" y="142"/>
                  </a:lnTo>
                  <a:lnTo>
                    <a:pt x="134" y="162"/>
                  </a:lnTo>
                  <a:lnTo>
                    <a:pt x="132" y="164"/>
                  </a:lnTo>
                  <a:lnTo>
                    <a:pt x="132" y="164"/>
                  </a:lnTo>
                  <a:lnTo>
                    <a:pt x="130" y="164"/>
                  </a:lnTo>
                  <a:lnTo>
                    <a:pt x="130" y="164"/>
                  </a:lnTo>
                  <a:lnTo>
                    <a:pt x="130" y="162"/>
                  </a:lnTo>
                  <a:lnTo>
                    <a:pt x="130" y="162"/>
                  </a:lnTo>
                  <a:lnTo>
                    <a:pt x="130" y="162"/>
                  </a:lnTo>
                  <a:lnTo>
                    <a:pt x="129" y="162"/>
                  </a:lnTo>
                  <a:lnTo>
                    <a:pt x="129" y="160"/>
                  </a:lnTo>
                  <a:lnTo>
                    <a:pt x="129" y="160"/>
                  </a:lnTo>
                  <a:lnTo>
                    <a:pt x="129" y="160"/>
                  </a:lnTo>
                  <a:lnTo>
                    <a:pt x="129" y="160"/>
                  </a:lnTo>
                  <a:lnTo>
                    <a:pt x="129" y="160"/>
                  </a:lnTo>
                  <a:lnTo>
                    <a:pt x="129" y="160"/>
                  </a:lnTo>
                  <a:lnTo>
                    <a:pt x="129" y="160"/>
                  </a:lnTo>
                  <a:lnTo>
                    <a:pt x="129" y="160"/>
                  </a:lnTo>
                  <a:lnTo>
                    <a:pt x="127" y="160"/>
                  </a:lnTo>
                  <a:lnTo>
                    <a:pt x="127" y="160"/>
                  </a:lnTo>
                  <a:lnTo>
                    <a:pt x="127" y="160"/>
                  </a:lnTo>
                  <a:lnTo>
                    <a:pt x="127" y="160"/>
                  </a:lnTo>
                  <a:lnTo>
                    <a:pt x="127" y="160"/>
                  </a:lnTo>
                  <a:lnTo>
                    <a:pt x="127" y="160"/>
                  </a:lnTo>
                  <a:lnTo>
                    <a:pt x="127" y="160"/>
                  </a:lnTo>
                  <a:lnTo>
                    <a:pt x="127" y="158"/>
                  </a:lnTo>
                  <a:lnTo>
                    <a:pt x="127" y="158"/>
                  </a:lnTo>
                  <a:lnTo>
                    <a:pt x="127"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1" y="158"/>
                  </a:lnTo>
                  <a:lnTo>
                    <a:pt x="121" y="158"/>
                  </a:lnTo>
                  <a:lnTo>
                    <a:pt x="121" y="158"/>
                  </a:lnTo>
                  <a:lnTo>
                    <a:pt x="121" y="158"/>
                  </a:lnTo>
                  <a:lnTo>
                    <a:pt x="121" y="158"/>
                  </a:lnTo>
                  <a:lnTo>
                    <a:pt x="121" y="160"/>
                  </a:lnTo>
                  <a:lnTo>
                    <a:pt x="121" y="160"/>
                  </a:lnTo>
                  <a:lnTo>
                    <a:pt x="121" y="160"/>
                  </a:lnTo>
                  <a:lnTo>
                    <a:pt x="121" y="160"/>
                  </a:lnTo>
                  <a:lnTo>
                    <a:pt x="121" y="160"/>
                  </a:lnTo>
                  <a:lnTo>
                    <a:pt x="121" y="160"/>
                  </a:lnTo>
                  <a:lnTo>
                    <a:pt x="92" y="176"/>
                  </a:lnTo>
                  <a:lnTo>
                    <a:pt x="92" y="176"/>
                  </a:lnTo>
                  <a:lnTo>
                    <a:pt x="91" y="176"/>
                  </a:lnTo>
                  <a:lnTo>
                    <a:pt x="91" y="176"/>
                  </a:lnTo>
                  <a:lnTo>
                    <a:pt x="91" y="176"/>
                  </a:lnTo>
                  <a:lnTo>
                    <a:pt x="89" y="178"/>
                  </a:lnTo>
                  <a:lnTo>
                    <a:pt x="89" y="178"/>
                  </a:lnTo>
                  <a:lnTo>
                    <a:pt x="89" y="178"/>
                  </a:lnTo>
                  <a:lnTo>
                    <a:pt x="87" y="178"/>
                  </a:lnTo>
                  <a:lnTo>
                    <a:pt x="87" y="178"/>
                  </a:lnTo>
                  <a:lnTo>
                    <a:pt x="87" y="178"/>
                  </a:lnTo>
                  <a:lnTo>
                    <a:pt x="87" y="178"/>
                  </a:lnTo>
                  <a:lnTo>
                    <a:pt x="85" y="178"/>
                  </a:lnTo>
                  <a:lnTo>
                    <a:pt x="85" y="178"/>
                  </a:lnTo>
                  <a:lnTo>
                    <a:pt x="85" y="180"/>
                  </a:lnTo>
                  <a:lnTo>
                    <a:pt x="83" y="180"/>
                  </a:lnTo>
                  <a:lnTo>
                    <a:pt x="83" y="180"/>
                  </a:lnTo>
                  <a:lnTo>
                    <a:pt x="83" y="180"/>
                  </a:lnTo>
                  <a:lnTo>
                    <a:pt x="83" y="180"/>
                  </a:lnTo>
                  <a:lnTo>
                    <a:pt x="82" y="180"/>
                  </a:lnTo>
                  <a:lnTo>
                    <a:pt x="82" y="180"/>
                  </a:lnTo>
                  <a:lnTo>
                    <a:pt x="82" y="180"/>
                  </a:lnTo>
                  <a:lnTo>
                    <a:pt x="82" y="180"/>
                  </a:lnTo>
                  <a:lnTo>
                    <a:pt x="82" y="180"/>
                  </a:lnTo>
                  <a:lnTo>
                    <a:pt x="80" y="180"/>
                  </a:lnTo>
                  <a:lnTo>
                    <a:pt x="80" y="180"/>
                  </a:lnTo>
                  <a:lnTo>
                    <a:pt x="80" y="180"/>
                  </a:lnTo>
                  <a:lnTo>
                    <a:pt x="80" y="180"/>
                  </a:lnTo>
                  <a:lnTo>
                    <a:pt x="80" y="180"/>
                  </a:lnTo>
                  <a:lnTo>
                    <a:pt x="80" y="180"/>
                  </a:lnTo>
                  <a:lnTo>
                    <a:pt x="80" y="180"/>
                  </a:lnTo>
                  <a:lnTo>
                    <a:pt x="78" y="180"/>
                  </a:lnTo>
                  <a:lnTo>
                    <a:pt x="78" y="180"/>
                  </a:lnTo>
                  <a:lnTo>
                    <a:pt x="78" y="180"/>
                  </a:lnTo>
                  <a:lnTo>
                    <a:pt x="78" y="180"/>
                  </a:lnTo>
                  <a:lnTo>
                    <a:pt x="78" y="180"/>
                  </a:lnTo>
                  <a:lnTo>
                    <a:pt x="78" y="180"/>
                  </a:lnTo>
                  <a:lnTo>
                    <a:pt x="78" y="180"/>
                  </a:lnTo>
                  <a:lnTo>
                    <a:pt x="78" y="180"/>
                  </a:lnTo>
                  <a:lnTo>
                    <a:pt x="76" y="180"/>
                  </a:lnTo>
                  <a:lnTo>
                    <a:pt x="76" y="180"/>
                  </a:lnTo>
                  <a:lnTo>
                    <a:pt x="76" y="180"/>
                  </a:lnTo>
                  <a:lnTo>
                    <a:pt x="76" y="178"/>
                  </a:lnTo>
                  <a:lnTo>
                    <a:pt x="76" y="178"/>
                  </a:lnTo>
                  <a:lnTo>
                    <a:pt x="76" y="178"/>
                  </a:lnTo>
                  <a:lnTo>
                    <a:pt x="76" y="178"/>
                  </a:lnTo>
                  <a:lnTo>
                    <a:pt x="74" y="178"/>
                  </a:lnTo>
                  <a:lnTo>
                    <a:pt x="74" y="178"/>
                  </a:lnTo>
                  <a:lnTo>
                    <a:pt x="74" y="178"/>
                  </a:lnTo>
                  <a:lnTo>
                    <a:pt x="74" y="178"/>
                  </a:lnTo>
                  <a:lnTo>
                    <a:pt x="74" y="178"/>
                  </a:lnTo>
                  <a:lnTo>
                    <a:pt x="73" y="178"/>
                  </a:lnTo>
                  <a:lnTo>
                    <a:pt x="73" y="178"/>
                  </a:lnTo>
                  <a:lnTo>
                    <a:pt x="73" y="178"/>
                  </a:lnTo>
                  <a:lnTo>
                    <a:pt x="73" y="176"/>
                  </a:lnTo>
                  <a:lnTo>
                    <a:pt x="71" y="176"/>
                  </a:lnTo>
                  <a:lnTo>
                    <a:pt x="71" y="176"/>
                  </a:lnTo>
                  <a:lnTo>
                    <a:pt x="71" y="176"/>
                  </a:lnTo>
                  <a:lnTo>
                    <a:pt x="71" y="176"/>
                  </a:lnTo>
                  <a:lnTo>
                    <a:pt x="69" y="174"/>
                  </a:lnTo>
                  <a:lnTo>
                    <a:pt x="69" y="174"/>
                  </a:lnTo>
                  <a:lnTo>
                    <a:pt x="69" y="174"/>
                  </a:lnTo>
                  <a:lnTo>
                    <a:pt x="69" y="174"/>
                  </a:lnTo>
                  <a:lnTo>
                    <a:pt x="69" y="174"/>
                  </a:lnTo>
                  <a:lnTo>
                    <a:pt x="67" y="173"/>
                  </a:lnTo>
                  <a:lnTo>
                    <a:pt x="67" y="173"/>
                  </a:lnTo>
                  <a:lnTo>
                    <a:pt x="67" y="173"/>
                  </a:lnTo>
                  <a:lnTo>
                    <a:pt x="67" y="173"/>
                  </a:lnTo>
                  <a:lnTo>
                    <a:pt x="65" y="171"/>
                  </a:lnTo>
                  <a:lnTo>
                    <a:pt x="65" y="171"/>
                  </a:lnTo>
                  <a:lnTo>
                    <a:pt x="65" y="171"/>
                  </a:lnTo>
                  <a:lnTo>
                    <a:pt x="65" y="171"/>
                  </a:lnTo>
                  <a:lnTo>
                    <a:pt x="64" y="169"/>
                  </a:lnTo>
                  <a:lnTo>
                    <a:pt x="64" y="169"/>
                  </a:lnTo>
                  <a:lnTo>
                    <a:pt x="64" y="169"/>
                  </a:lnTo>
                  <a:lnTo>
                    <a:pt x="64" y="167"/>
                  </a:lnTo>
                  <a:lnTo>
                    <a:pt x="64" y="167"/>
                  </a:lnTo>
                  <a:lnTo>
                    <a:pt x="62" y="167"/>
                  </a:lnTo>
                  <a:lnTo>
                    <a:pt x="62" y="165"/>
                  </a:lnTo>
                  <a:lnTo>
                    <a:pt x="62" y="165"/>
                  </a:lnTo>
                  <a:lnTo>
                    <a:pt x="62" y="165"/>
                  </a:lnTo>
                  <a:lnTo>
                    <a:pt x="62" y="164"/>
                  </a:lnTo>
                  <a:lnTo>
                    <a:pt x="62" y="164"/>
                  </a:lnTo>
                  <a:lnTo>
                    <a:pt x="60" y="164"/>
                  </a:lnTo>
                  <a:lnTo>
                    <a:pt x="60" y="162"/>
                  </a:lnTo>
                  <a:lnTo>
                    <a:pt x="60" y="162"/>
                  </a:lnTo>
                  <a:lnTo>
                    <a:pt x="60" y="162"/>
                  </a:lnTo>
                  <a:lnTo>
                    <a:pt x="60" y="160"/>
                  </a:lnTo>
                  <a:lnTo>
                    <a:pt x="60" y="160"/>
                  </a:lnTo>
                  <a:lnTo>
                    <a:pt x="58" y="160"/>
                  </a:lnTo>
                  <a:lnTo>
                    <a:pt x="58" y="158"/>
                  </a:lnTo>
                  <a:lnTo>
                    <a:pt x="58" y="158"/>
                  </a:lnTo>
                  <a:lnTo>
                    <a:pt x="58" y="158"/>
                  </a:lnTo>
                  <a:lnTo>
                    <a:pt x="58" y="156"/>
                  </a:lnTo>
                  <a:lnTo>
                    <a:pt x="58" y="156"/>
                  </a:lnTo>
                  <a:lnTo>
                    <a:pt x="58" y="156"/>
                  </a:lnTo>
                  <a:lnTo>
                    <a:pt x="58" y="154"/>
                  </a:lnTo>
                  <a:lnTo>
                    <a:pt x="58" y="154"/>
                  </a:lnTo>
                  <a:lnTo>
                    <a:pt x="58" y="154"/>
                  </a:lnTo>
                  <a:lnTo>
                    <a:pt x="56" y="154"/>
                  </a:lnTo>
                  <a:lnTo>
                    <a:pt x="56" y="153"/>
                  </a:lnTo>
                  <a:lnTo>
                    <a:pt x="56" y="153"/>
                  </a:lnTo>
                  <a:lnTo>
                    <a:pt x="56" y="153"/>
                  </a:lnTo>
                  <a:lnTo>
                    <a:pt x="56" y="151"/>
                  </a:lnTo>
                  <a:lnTo>
                    <a:pt x="56" y="151"/>
                  </a:lnTo>
                  <a:lnTo>
                    <a:pt x="56" y="151"/>
                  </a:lnTo>
                  <a:lnTo>
                    <a:pt x="56" y="151"/>
                  </a:lnTo>
                  <a:lnTo>
                    <a:pt x="56" y="149"/>
                  </a:lnTo>
                  <a:lnTo>
                    <a:pt x="56" y="149"/>
                  </a:lnTo>
                  <a:lnTo>
                    <a:pt x="56" y="149"/>
                  </a:lnTo>
                  <a:lnTo>
                    <a:pt x="56" y="147"/>
                  </a:lnTo>
                  <a:lnTo>
                    <a:pt x="56" y="147"/>
                  </a:lnTo>
                  <a:lnTo>
                    <a:pt x="56" y="147"/>
                  </a:lnTo>
                  <a:lnTo>
                    <a:pt x="56" y="147"/>
                  </a:lnTo>
                  <a:lnTo>
                    <a:pt x="56" y="145"/>
                  </a:lnTo>
                  <a:lnTo>
                    <a:pt x="56" y="145"/>
                  </a:lnTo>
                  <a:lnTo>
                    <a:pt x="56" y="145"/>
                  </a:lnTo>
                  <a:lnTo>
                    <a:pt x="56" y="145"/>
                  </a:lnTo>
                  <a:lnTo>
                    <a:pt x="58" y="144"/>
                  </a:lnTo>
                  <a:lnTo>
                    <a:pt x="58" y="144"/>
                  </a:lnTo>
                  <a:lnTo>
                    <a:pt x="58" y="144"/>
                  </a:lnTo>
                  <a:lnTo>
                    <a:pt x="58" y="144"/>
                  </a:lnTo>
                  <a:lnTo>
                    <a:pt x="58" y="142"/>
                  </a:lnTo>
                  <a:lnTo>
                    <a:pt x="58" y="142"/>
                  </a:lnTo>
                  <a:lnTo>
                    <a:pt x="58" y="142"/>
                  </a:lnTo>
                  <a:lnTo>
                    <a:pt x="58" y="142"/>
                  </a:lnTo>
                  <a:lnTo>
                    <a:pt x="58" y="142"/>
                  </a:lnTo>
                  <a:lnTo>
                    <a:pt x="60" y="140"/>
                  </a:lnTo>
                  <a:lnTo>
                    <a:pt x="60" y="140"/>
                  </a:lnTo>
                  <a:lnTo>
                    <a:pt x="60" y="140"/>
                  </a:lnTo>
                  <a:lnTo>
                    <a:pt x="60" y="140"/>
                  </a:lnTo>
                  <a:lnTo>
                    <a:pt x="60" y="140"/>
                  </a:lnTo>
                  <a:lnTo>
                    <a:pt x="60" y="138"/>
                  </a:lnTo>
                  <a:lnTo>
                    <a:pt x="60" y="138"/>
                  </a:lnTo>
                  <a:lnTo>
                    <a:pt x="62" y="138"/>
                  </a:lnTo>
                  <a:lnTo>
                    <a:pt x="62" y="138"/>
                  </a:lnTo>
                  <a:lnTo>
                    <a:pt x="62" y="138"/>
                  </a:lnTo>
                  <a:lnTo>
                    <a:pt x="62" y="136"/>
                  </a:lnTo>
                  <a:lnTo>
                    <a:pt x="62" y="136"/>
                  </a:lnTo>
                  <a:lnTo>
                    <a:pt x="64" y="136"/>
                  </a:lnTo>
                  <a:lnTo>
                    <a:pt x="64" y="136"/>
                  </a:lnTo>
                  <a:lnTo>
                    <a:pt x="64" y="136"/>
                  </a:lnTo>
                  <a:lnTo>
                    <a:pt x="64" y="136"/>
                  </a:lnTo>
                  <a:lnTo>
                    <a:pt x="65" y="135"/>
                  </a:lnTo>
                  <a:lnTo>
                    <a:pt x="65" y="135"/>
                  </a:lnTo>
                  <a:lnTo>
                    <a:pt x="98" y="116"/>
                  </a:lnTo>
                  <a:lnTo>
                    <a:pt x="98" y="116"/>
                  </a:lnTo>
                  <a:lnTo>
                    <a:pt x="98" y="116"/>
                  </a:lnTo>
                  <a:lnTo>
                    <a:pt x="98" y="116"/>
                  </a:lnTo>
                  <a:lnTo>
                    <a:pt x="98" y="116"/>
                  </a:lnTo>
                  <a:lnTo>
                    <a:pt x="98" y="116"/>
                  </a:lnTo>
                  <a:lnTo>
                    <a:pt x="98" y="116"/>
                  </a:lnTo>
                  <a:lnTo>
                    <a:pt x="98" y="116"/>
                  </a:lnTo>
                  <a:lnTo>
                    <a:pt x="98" y="116"/>
                  </a:lnTo>
                  <a:lnTo>
                    <a:pt x="98" y="116"/>
                  </a:lnTo>
                  <a:lnTo>
                    <a:pt x="100" y="116"/>
                  </a:lnTo>
                  <a:lnTo>
                    <a:pt x="100" y="116"/>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3"/>
                  </a:lnTo>
                  <a:lnTo>
                    <a:pt x="100" y="113"/>
                  </a:lnTo>
                  <a:lnTo>
                    <a:pt x="100" y="113"/>
                  </a:lnTo>
                  <a:lnTo>
                    <a:pt x="100" y="113"/>
                  </a:lnTo>
                  <a:lnTo>
                    <a:pt x="102" y="113"/>
                  </a:lnTo>
                  <a:lnTo>
                    <a:pt x="102" y="113"/>
                  </a:lnTo>
                  <a:lnTo>
                    <a:pt x="102" y="113"/>
                  </a:lnTo>
                  <a:lnTo>
                    <a:pt x="102" y="113"/>
                  </a:lnTo>
                  <a:lnTo>
                    <a:pt x="102" y="113"/>
                  </a:lnTo>
                  <a:lnTo>
                    <a:pt x="102" y="113"/>
                  </a:lnTo>
                  <a:lnTo>
                    <a:pt x="102" y="113"/>
                  </a:lnTo>
                  <a:lnTo>
                    <a:pt x="102" y="111"/>
                  </a:lnTo>
                  <a:lnTo>
                    <a:pt x="102" y="111"/>
                  </a:lnTo>
                  <a:lnTo>
                    <a:pt x="102" y="111"/>
                  </a:lnTo>
                  <a:lnTo>
                    <a:pt x="102" y="111"/>
                  </a:lnTo>
                  <a:lnTo>
                    <a:pt x="100" y="111"/>
                  </a:lnTo>
                  <a:lnTo>
                    <a:pt x="102" y="111"/>
                  </a:lnTo>
                  <a:lnTo>
                    <a:pt x="100" y="111"/>
                  </a:lnTo>
                  <a:lnTo>
                    <a:pt x="100" y="111"/>
                  </a:lnTo>
                  <a:lnTo>
                    <a:pt x="100" y="111"/>
                  </a:lnTo>
                  <a:lnTo>
                    <a:pt x="100" y="111"/>
                  </a:lnTo>
                  <a:lnTo>
                    <a:pt x="100" y="109"/>
                  </a:lnTo>
                  <a:lnTo>
                    <a:pt x="100" y="109"/>
                  </a:lnTo>
                  <a:lnTo>
                    <a:pt x="100" y="109"/>
                  </a:lnTo>
                  <a:lnTo>
                    <a:pt x="100" y="109"/>
                  </a:lnTo>
                  <a:lnTo>
                    <a:pt x="100" y="109"/>
                  </a:lnTo>
                  <a:lnTo>
                    <a:pt x="100" y="109"/>
                  </a:lnTo>
                  <a:lnTo>
                    <a:pt x="100" y="109"/>
                  </a:lnTo>
                  <a:lnTo>
                    <a:pt x="100" y="109"/>
                  </a:lnTo>
                  <a:lnTo>
                    <a:pt x="100" y="107"/>
                  </a:lnTo>
                  <a:lnTo>
                    <a:pt x="100" y="107"/>
                  </a:lnTo>
                  <a:lnTo>
                    <a:pt x="100" y="107"/>
                  </a:lnTo>
                  <a:lnTo>
                    <a:pt x="100" y="107"/>
                  </a:lnTo>
                  <a:lnTo>
                    <a:pt x="98" y="106"/>
                  </a:lnTo>
                  <a:lnTo>
                    <a:pt x="98" y="106"/>
                  </a:lnTo>
                  <a:lnTo>
                    <a:pt x="102" y="104"/>
                  </a:lnTo>
                  <a:close/>
                  <a:moveTo>
                    <a:pt x="138" y="164"/>
                  </a:moveTo>
                  <a:lnTo>
                    <a:pt x="177" y="209"/>
                  </a:lnTo>
                  <a:lnTo>
                    <a:pt x="161" y="225"/>
                  </a:lnTo>
                  <a:lnTo>
                    <a:pt x="157" y="221"/>
                  </a:lnTo>
                  <a:lnTo>
                    <a:pt x="157" y="221"/>
                  </a:lnTo>
                  <a:lnTo>
                    <a:pt x="159" y="221"/>
                  </a:lnTo>
                  <a:lnTo>
                    <a:pt x="159" y="221"/>
                  </a:lnTo>
                  <a:lnTo>
                    <a:pt x="159" y="220"/>
                  </a:lnTo>
                  <a:lnTo>
                    <a:pt x="159" y="220"/>
                  </a:lnTo>
                  <a:lnTo>
                    <a:pt x="159" y="220"/>
                  </a:lnTo>
                  <a:lnTo>
                    <a:pt x="159" y="220"/>
                  </a:lnTo>
                  <a:lnTo>
                    <a:pt x="161" y="218"/>
                  </a:lnTo>
                  <a:lnTo>
                    <a:pt x="161" y="218"/>
                  </a:lnTo>
                  <a:lnTo>
                    <a:pt x="161" y="218"/>
                  </a:lnTo>
                  <a:lnTo>
                    <a:pt x="161" y="218"/>
                  </a:lnTo>
                  <a:lnTo>
                    <a:pt x="161" y="216"/>
                  </a:lnTo>
                  <a:lnTo>
                    <a:pt x="161" y="216"/>
                  </a:lnTo>
                  <a:lnTo>
                    <a:pt x="161" y="216"/>
                  </a:lnTo>
                  <a:lnTo>
                    <a:pt x="163" y="216"/>
                  </a:lnTo>
                  <a:lnTo>
                    <a:pt x="163" y="214"/>
                  </a:lnTo>
                  <a:lnTo>
                    <a:pt x="163" y="214"/>
                  </a:lnTo>
                  <a:lnTo>
                    <a:pt x="163" y="214"/>
                  </a:lnTo>
                  <a:lnTo>
                    <a:pt x="163" y="214"/>
                  </a:lnTo>
                  <a:lnTo>
                    <a:pt x="163" y="212"/>
                  </a:lnTo>
                  <a:lnTo>
                    <a:pt x="163" y="212"/>
                  </a:lnTo>
                  <a:lnTo>
                    <a:pt x="163" y="212"/>
                  </a:lnTo>
                  <a:lnTo>
                    <a:pt x="163" y="212"/>
                  </a:lnTo>
                  <a:lnTo>
                    <a:pt x="163" y="211"/>
                  </a:lnTo>
                  <a:lnTo>
                    <a:pt x="163" y="211"/>
                  </a:lnTo>
                  <a:lnTo>
                    <a:pt x="163" y="211"/>
                  </a:lnTo>
                  <a:lnTo>
                    <a:pt x="163" y="211"/>
                  </a:lnTo>
                  <a:lnTo>
                    <a:pt x="165" y="209"/>
                  </a:lnTo>
                  <a:lnTo>
                    <a:pt x="165" y="209"/>
                  </a:lnTo>
                  <a:lnTo>
                    <a:pt x="165" y="209"/>
                  </a:lnTo>
                  <a:lnTo>
                    <a:pt x="165" y="209"/>
                  </a:lnTo>
                  <a:lnTo>
                    <a:pt x="165" y="209"/>
                  </a:lnTo>
                  <a:lnTo>
                    <a:pt x="165" y="207"/>
                  </a:lnTo>
                  <a:lnTo>
                    <a:pt x="165" y="207"/>
                  </a:lnTo>
                  <a:lnTo>
                    <a:pt x="165" y="207"/>
                  </a:lnTo>
                  <a:lnTo>
                    <a:pt x="165" y="207"/>
                  </a:lnTo>
                  <a:lnTo>
                    <a:pt x="165" y="205"/>
                  </a:lnTo>
                  <a:lnTo>
                    <a:pt x="165" y="205"/>
                  </a:lnTo>
                  <a:lnTo>
                    <a:pt x="165" y="205"/>
                  </a:lnTo>
                  <a:lnTo>
                    <a:pt x="165" y="205"/>
                  </a:lnTo>
                  <a:lnTo>
                    <a:pt x="165" y="205"/>
                  </a:lnTo>
                  <a:lnTo>
                    <a:pt x="165" y="203"/>
                  </a:lnTo>
                  <a:lnTo>
                    <a:pt x="165" y="203"/>
                  </a:lnTo>
                  <a:lnTo>
                    <a:pt x="163" y="203"/>
                  </a:lnTo>
                  <a:lnTo>
                    <a:pt x="163" y="203"/>
                  </a:lnTo>
                  <a:lnTo>
                    <a:pt x="163" y="202"/>
                  </a:lnTo>
                  <a:lnTo>
                    <a:pt x="163" y="202"/>
                  </a:lnTo>
                  <a:lnTo>
                    <a:pt x="163" y="202"/>
                  </a:lnTo>
                  <a:lnTo>
                    <a:pt x="163" y="202"/>
                  </a:lnTo>
                  <a:lnTo>
                    <a:pt x="163" y="202"/>
                  </a:lnTo>
                  <a:lnTo>
                    <a:pt x="163" y="200"/>
                  </a:lnTo>
                  <a:lnTo>
                    <a:pt x="163" y="200"/>
                  </a:lnTo>
                  <a:lnTo>
                    <a:pt x="163" y="200"/>
                  </a:lnTo>
                  <a:lnTo>
                    <a:pt x="163" y="200"/>
                  </a:lnTo>
                  <a:lnTo>
                    <a:pt x="163" y="200"/>
                  </a:lnTo>
                  <a:lnTo>
                    <a:pt x="163" y="198"/>
                  </a:lnTo>
                  <a:lnTo>
                    <a:pt x="161" y="198"/>
                  </a:lnTo>
                  <a:lnTo>
                    <a:pt x="161" y="198"/>
                  </a:lnTo>
                  <a:lnTo>
                    <a:pt x="161" y="198"/>
                  </a:lnTo>
                  <a:lnTo>
                    <a:pt x="161" y="198"/>
                  </a:lnTo>
                  <a:lnTo>
                    <a:pt x="161" y="198"/>
                  </a:lnTo>
                  <a:lnTo>
                    <a:pt x="161" y="196"/>
                  </a:lnTo>
                  <a:lnTo>
                    <a:pt x="161" y="196"/>
                  </a:lnTo>
                  <a:lnTo>
                    <a:pt x="159" y="196"/>
                  </a:lnTo>
                  <a:lnTo>
                    <a:pt x="159" y="196"/>
                  </a:lnTo>
                  <a:lnTo>
                    <a:pt x="121" y="229"/>
                  </a:lnTo>
                  <a:lnTo>
                    <a:pt x="121" y="229"/>
                  </a:lnTo>
                  <a:lnTo>
                    <a:pt x="121" y="229"/>
                  </a:lnTo>
                  <a:lnTo>
                    <a:pt x="121" y="229"/>
                  </a:lnTo>
                  <a:lnTo>
                    <a:pt x="121" y="229"/>
                  </a:lnTo>
                  <a:lnTo>
                    <a:pt x="121" y="229"/>
                  </a:lnTo>
                  <a:lnTo>
                    <a:pt x="121" y="231"/>
                  </a:lnTo>
                  <a:lnTo>
                    <a:pt x="121" y="231"/>
                  </a:lnTo>
                  <a:lnTo>
                    <a:pt x="121" y="231"/>
                  </a:lnTo>
                  <a:lnTo>
                    <a:pt x="121" y="231"/>
                  </a:lnTo>
                  <a:lnTo>
                    <a:pt x="121" y="231"/>
                  </a:lnTo>
                  <a:lnTo>
                    <a:pt x="121" y="231"/>
                  </a:lnTo>
                  <a:lnTo>
                    <a:pt x="121" y="231"/>
                  </a:lnTo>
                  <a:lnTo>
                    <a:pt x="121" y="231"/>
                  </a:lnTo>
                  <a:lnTo>
                    <a:pt x="121" y="231"/>
                  </a:lnTo>
                  <a:lnTo>
                    <a:pt x="120" y="231"/>
                  </a:lnTo>
                  <a:lnTo>
                    <a:pt x="120" y="231"/>
                  </a:lnTo>
                  <a:lnTo>
                    <a:pt x="120" y="231"/>
                  </a:lnTo>
                  <a:lnTo>
                    <a:pt x="120" y="231"/>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4"/>
                  </a:lnTo>
                  <a:lnTo>
                    <a:pt x="120" y="234"/>
                  </a:lnTo>
                  <a:lnTo>
                    <a:pt x="120" y="234"/>
                  </a:lnTo>
                  <a:lnTo>
                    <a:pt x="120" y="234"/>
                  </a:lnTo>
                  <a:lnTo>
                    <a:pt x="120" y="234"/>
                  </a:lnTo>
                  <a:lnTo>
                    <a:pt x="120" y="234"/>
                  </a:lnTo>
                  <a:lnTo>
                    <a:pt x="120" y="234"/>
                  </a:lnTo>
                  <a:lnTo>
                    <a:pt x="120" y="234"/>
                  </a:lnTo>
                  <a:lnTo>
                    <a:pt x="120" y="234"/>
                  </a:lnTo>
                  <a:lnTo>
                    <a:pt x="120" y="234"/>
                  </a:lnTo>
                  <a:lnTo>
                    <a:pt x="120" y="236"/>
                  </a:lnTo>
                  <a:lnTo>
                    <a:pt x="120" y="236"/>
                  </a:lnTo>
                  <a:lnTo>
                    <a:pt x="121" y="236"/>
                  </a:lnTo>
                  <a:lnTo>
                    <a:pt x="121" y="236"/>
                  </a:lnTo>
                  <a:lnTo>
                    <a:pt x="121" y="236"/>
                  </a:lnTo>
                  <a:lnTo>
                    <a:pt x="121" y="236"/>
                  </a:lnTo>
                  <a:lnTo>
                    <a:pt x="121" y="236"/>
                  </a:lnTo>
                  <a:lnTo>
                    <a:pt x="121" y="236"/>
                  </a:lnTo>
                  <a:lnTo>
                    <a:pt x="121" y="238"/>
                  </a:lnTo>
                  <a:lnTo>
                    <a:pt x="121" y="238"/>
                  </a:lnTo>
                  <a:lnTo>
                    <a:pt x="121" y="238"/>
                  </a:lnTo>
                  <a:lnTo>
                    <a:pt x="121" y="238"/>
                  </a:lnTo>
                  <a:lnTo>
                    <a:pt x="121" y="238"/>
                  </a:lnTo>
                  <a:lnTo>
                    <a:pt x="121" y="238"/>
                  </a:lnTo>
                  <a:lnTo>
                    <a:pt x="121" y="238"/>
                  </a:lnTo>
                  <a:lnTo>
                    <a:pt x="123" y="238"/>
                  </a:lnTo>
                  <a:lnTo>
                    <a:pt x="123" y="240"/>
                  </a:lnTo>
                  <a:lnTo>
                    <a:pt x="123" y="240"/>
                  </a:lnTo>
                  <a:lnTo>
                    <a:pt x="123" y="240"/>
                  </a:lnTo>
                  <a:lnTo>
                    <a:pt x="123" y="240"/>
                  </a:lnTo>
                  <a:lnTo>
                    <a:pt x="125" y="241"/>
                  </a:lnTo>
                  <a:lnTo>
                    <a:pt x="121" y="243"/>
                  </a:lnTo>
                  <a:lnTo>
                    <a:pt x="98" y="216"/>
                  </a:lnTo>
                  <a:lnTo>
                    <a:pt x="100" y="212"/>
                  </a:lnTo>
                  <a:lnTo>
                    <a:pt x="100" y="212"/>
                  </a:lnTo>
                  <a:lnTo>
                    <a:pt x="100" y="214"/>
                  </a:lnTo>
                  <a:lnTo>
                    <a:pt x="102" y="214"/>
                  </a:lnTo>
                  <a:lnTo>
                    <a:pt x="102" y="214"/>
                  </a:lnTo>
                  <a:lnTo>
                    <a:pt x="102" y="216"/>
                  </a:lnTo>
                  <a:lnTo>
                    <a:pt x="102" y="216"/>
                  </a:lnTo>
                  <a:lnTo>
                    <a:pt x="103" y="216"/>
                  </a:lnTo>
                  <a:lnTo>
                    <a:pt x="103" y="216"/>
                  </a:lnTo>
                  <a:lnTo>
                    <a:pt x="103" y="216"/>
                  </a:lnTo>
                  <a:lnTo>
                    <a:pt x="103" y="216"/>
                  </a:lnTo>
                  <a:lnTo>
                    <a:pt x="103" y="216"/>
                  </a:lnTo>
                  <a:lnTo>
                    <a:pt x="103" y="218"/>
                  </a:lnTo>
                  <a:lnTo>
                    <a:pt x="103" y="218"/>
                  </a:lnTo>
                  <a:lnTo>
                    <a:pt x="103" y="218"/>
                  </a:lnTo>
                  <a:lnTo>
                    <a:pt x="105" y="218"/>
                  </a:lnTo>
                  <a:lnTo>
                    <a:pt x="105" y="218"/>
                  </a:lnTo>
                  <a:lnTo>
                    <a:pt x="105" y="218"/>
                  </a:lnTo>
                  <a:lnTo>
                    <a:pt x="105" y="218"/>
                  </a:lnTo>
                  <a:lnTo>
                    <a:pt x="105" y="218"/>
                  </a:lnTo>
                  <a:lnTo>
                    <a:pt x="105" y="218"/>
                  </a:lnTo>
                  <a:lnTo>
                    <a:pt x="105" y="218"/>
                  </a:lnTo>
                  <a:lnTo>
                    <a:pt x="105" y="218"/>
                  </a:lnTo>
                  <a:lnTo>
                    <a:pt x="105" y="218"/>
                  </a:lnTo>
                  <a:lnTo>
                    <a:pt x="105" y="218"/>
                  </a:lnTo>
                  <a:lnTo>
                    <a:pt x="107" y="218"/>
                  </a:lnTo>
                  <a:lnTo>
                    <a:pt x="107" y="218"/>
                  </a:lnTo>
                  <a:lnTo>
                    <a:pt x="107" y="218"/>
                  </a:lnTo>
                  <a:lnTo>
                    <a:pt x="107" y="220"/>
                  </a:lnTo>
                  <a:lnTo>
                    <a:pt x="107" y="220"/>
                  </a:lnTo>
                  <a:lnTo>
                    <a:pt x="107" y="220"/>
                  </a:lnTo>
                  <a:lnTo>
                    <a:pt x="107" y="220"/>
                  </a:lnTo>
                  <a:lnTo>
                    <a:pt x="107" y="220"/>
                  </a:lnTo>
                  <a:lnTo>
                    <a:pt x="107" y="220"/>
                  </a:lnTo>
                  <a:lnTo>
                    <a:pt x="107" y="220"/>
                  </a:lnTo>
                  <a:lnTo>
                    <a:pt x="109" y="220"/>
                  </a:lnTo>
                  <a:lnTo>
                    <a:pt x="109" y="220"/>
                  </a:lnTo>
                  <a:lnTo>
                    <a:pt x="109" y="220"/>
                  </a:lnTo>
                  <a:lnTo>
                    <a:pt x="109" y="220"/>
                  </a:lnTo>
                  <a:lnTo>
                    <a:pt x="109" y="220"/>
                  </a:lnTo>
                  <a:lnTo>
                    <a:pt x="109" y="220"/>
                  </a:lnTo>
                  <a:lnTo>
                    <a:pt x="109" y="220"/>
                  </a:lnTo>
                  <a:lnTo>
                    <a:pt x="109" y="220"/>
                  </a:lnTo>
                  <a:lnTo>
                    <a:pt x="109" y="220"/>
                  </a:lnTo>
                  <a:lnTo>
                    <a:pt x="109" y="220"/>
                  </a:lnTo>
                  <a:lnTo>
                    <a:pt x="111" y="220"/>
                  </a:lnTo>
                  <a:lnTo>
                    <a:pt x="111" y="220"/>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2" y="218"/>
                  </a:lnTo>
                  <a:lnTo>
                    <a:pt x="112" y="218"/>
                  </a:lnTo>
                  <a:lnTo>
                    <a:pt x="112" y="218"/>
                  </a:lnTo>
                  <a:lnTo>
                    <a:pt x="150" y="183"/>
                  </a:lnTo>
                  <a:lnTo>
                    <a:pt x="150" y="183"/>
                  </a:lnTo>
                  <a:lnTo>
                    <a:pt x="148" y="183"/>
                  </a:lnTo>
                  <a:lnTo>
                    <a:pt x="148" y="183"/>
                  </a:lnTo>
                  <a:lnTo>
                    <a:pt x="148" y="183"/>
                  </a:lnTo>
                  <a:lnTo>
                    <a:pt x="148" y="183"/>
                  </a:lnTo>
                  <a:lnTo>
                    <a:pt x="148" y="182"/>
                  </a:lnTo>
                  <a:lnTo>
                    <a:pt x="148" y="182"/>
                  </a:lnTo>
                  <a:lnTo>
                    <a:pt x="147" y="182"/>
                  </a:lnTo>
                  <a:lnTo>
                    <a:pt x="147" y="182"/>
                  </a:lnTo>
                  <a:lnTo>
                    <a:pt x="147" y="182"/>
                  </a:lnTo>
                  <a:lnTo>
                    <a:pt x="147" y="182"/>
                  </a:lnTo>
                  <a:lnTo>
                    <a:pt x="147" y="182"/>
                  </a:lnTo>
                  <a:lnTo>
                    <a:pt x="147" y="180"/>
                  </a:lnTo>
                  <a:lnTo>
                    <a:pt x="145" y="180"/>
                  </a:lnTo>
                  <a:lnTo>
                    <a:pt x="145" y="180"/>
                  </a:lnTo>
                  <a:lnTo>
                    <a:pt x="145" y="180"/>
                  </a:lnTo>
                  <a:lnTo>
                    <a:pt x="145" y="180"/>
                  </a:lnTo>
                  <a:lnTo>
                    <a:pt x="145" y="180"/>
                  </a:lnTo>
                  <a:lnTo>
                    <a:pt x="143" y="180"/>
                  </a:lnTo>
                  <a:lnTo>
                    <a:pt x="143" y="180"/>
                  </a:lnTo>
                  <a:lnTo>
                    <a:pt x="143" y="180"/>
                  </a:lnTo>
                  <a:lnTo>
                    <a:pt x="143" y="180"/>
                  </a:lnTo>
                  <a:lnTo>
                    <a:pt x="143" y="180"/>
                  </a:lnTo>
                  <a:lnTo>
                    <a:pt x="141" y="178"/>
                  </a:lnTo>
                  <a:lnTo>
                    <a:pt x="141" y="178"/>
                  </a:lnTo>
                  <a:lnTo>
                    <a:pt x="141" y="178"/>
                  </a:lnTo>
                  <a:lnTo>
                    <a:pt x="141" y="178"/>
                  </a:lnTo>
                  <a:lnTo>
                    <a:pt x="141" y="178"/>
                  </a:lnTo>
                  <a:lnTo>
                    <a:pt x="139" y="178"/>
                  </a:lnTo>
                  <a:lnTo>
                    <a:pt x="139" y="178"/>
                  </a:lnTo>
                  <a:lnTo>
                    <a:pt x="139" y="178"/>
                  </a:lnTo>
                  <a:lnTo>
                    <a:pt x="139" y="178"/>
                  </a:lnTo>
                  <a:lnTo>
                    <a:pt x="138" y="178"/>
                  </a:lnTo>
                  <a:lnTo>
                    <a:pt x="138" y="178"/>
                  </a:lnTo>
                  <a:lnTo>
                    <a:pt x="138" y="178"/>
                  </a:lnTo>
                  <a:lnTo>
                    <a:pt x="138" y="178"/>
                  </a:lnTo>
                  <a:lnTo>
                    <a:pt x="138" y="178"/>
                  </a:lnTo>
                  <a:lnTo>
                    <a:pt x="136" y="178"/>
                  </a:lnTo>
                  <a:lnTo>
                    <a:pt x="136" y="178"/>
                  </a:lnTo>
                  <a:lnTo>
                    <a:pt x="136" y="178"/>
                  </a:lnTo>
                  <a:lnTo>
                    <a:pt x="136" y="178"/>
                  </a:lnTo>
                  <a:lnTo>
                    <a:pt x="134" y="178"/>
                  </a:lnTo>
                  <a:lnTo>
                    <a:pt x="134" y="178"/>
                  </a:lnTo>
                  <a:lnTo>
                    <a:pt x="134" y="178"/>
                  </a:lnTo>
                  <a:lnTo>
                    <a:pt x="134" y="178"/>
                  </a:lnTo>
                  <a:lnTo>
                    <a:pt x="132" y="178"/>
                  </a:lnTo>
                  <a:lnTo>
                    <a:pt x="132" y="178"/>
                  </a:lnTo>
                  <a:lnTo>
                    <a:pt x="132" y="178"/>
                  </a:lnTo>
                  <a:lnTo>
                    <a:pt x="132" y="180"/>
                  </a:lnTo>
                  <a:lnTo>
                    <a:pt x="130" y="180"/>
                  </a:lnTo>
                  <a:lnTo>
                    <a:pt x="130" y="180"/>
                  </a:lnTo>
                  <a:lnTo>
                    <a:pt x="130" y="180"/>
                  </a:lnTo>
                  <a:lnTo>
                    <a:pt x="130" y="180"/>
                  </a:lnTo>
                  <a:lnTo>
                    <a:pt x="129" y="180"/>
                  </a:lnTo>
                  <a:lnTo>
                    <a:pt x="129" y="180"/>
                  </a:lnTo>
                  <a:lnTo>
                    <a:pt x="129" y="180"/>
                  </a:lnTo>
                  <a:lnTo>
                    <a:pt x="127" y="180"/>
                  </a:lnTo>
                  <a:lnTo>
                    <a:pt x="127" y="180"/>
                  </a:lnTo>
                  <a:lnTo>
                    <a:pt x="127" y="182"/>
                  </a:lnTo>
                  <a:lnTo>
                    <a:pt x="127" y="182"/>
                  </a:lnTo>
                  <a:lnTo>
                    <a:pt x="125" y="182"/>
                  </a:lnTo>
                  <a:lnTo>
                    <a:pt x="125" y="182"/>
                  </a:lnTo>
                  <a:lnTo>
                    <a:pt x="125" y="182"/>
                  </a:lnTo>
                  <a:lnTo>
                    <a:pt x="125" y="182"/>
                  </a:lnTo>
                  <a:lnTo>
                    <a:pt x="123" y="182"/>
                  </a:lnTo>
                  <a:lnTo>
                    <a:pt x="121" y="178"/>
                  </a:lnTo>
                  <a:lnTo>
                    <a:pt x="138" y="164"/>
                  </a:lnTo>
                  <a:close/>
                  <a:moveTo>
                    <a:pt x="179" y="250"/>
                  </a:moveTo>
                  <a:lnTo>
                    <a:pt x="195" y="265"/>
                  </a:lnTo>
                  <a:lnTo>
                    <a:pt x="206" y="250"/>
                  </a:lnTo>
                  <a:lnTo>
                    <a:pt x="206" y="250"/>
                  </a:lnTo>
                  <a:lnTo>
                    <a:pt x="206" y="250"/>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1"/>
                  </a:lnTo>
                  <a:lnTo>
                    <a:pt x="208" y="241"/>
                  </a:lnTo>
                  <a:lnTo>
                    <a:pt x="206" y="241"/>
                  </a:lnTo>
                  <a:lnTo>
                    <a:pt x="206" y="241"/>
                  </a:lnTo>
                  <a:lnTo>
                    <a:pt x="206" y="241"/>
                  </a:lnTo>
                  <a:lnTo>
                    <a:pt x="206" y="241"/>
                  </a:lnTo>
                  <a:lnTo>
                    <a:pt x="206" y="241"/>
                  </a:lnTo>
                  <a:lnTo>
                    <a:pt x="206" y="241"/>
                  </a:lnTo>
                  <a:lnTo>
                    <a:pt x="206" y="240"/>
                  </a:lnTo>
                  <a:lnTo>
                    <a:pt x="204" y="240"/>
                  </a:lnTo>
                  <a:lnTo>
                    <a:pt x="204" y="240"/>
                  </a:lnTo>
                  <a:lnTo>
                    <a:pt x="208" y="238"/>
                  </a:lnTo>
                  <a:lnTo>
                    <a:pt x="232" y="258"/>
                  </a:lnTo>
                  <a:lnTo>
                    <a:pt x="230" y="261"/>
                  </a:lnTo>
                  <a:lnTo>
                    <a:pt x="230" y="261"/>
                  </a:lnTo>
                  <a:lnTo>
                    <a:pt x="230" y="261"/>
                  </a:lnTo>
                  <a:lnTo>
                    <a:pt x="230" y="261"/>
                  </a:lnTo>
                  <a:lnTo>
                    <a:pt x="228" y="260"/>
                  </a:lnTo>
                  <a:lnTo>
                    <a:pt x="228" y="260"/>
                  </a:lnTo>
                  <a:lnTo>
                    <a:pt x="228" y="260"/>
                  </a:lnTo>
                  <a:lnTo>
                    <a:pt x="228" y="260"/>
                  </a:lnTo>
                  <a:lnTo>
                    <a:pt x="228" y="260"/>
                  </a:lnTo>
                  <a:lnTo>
                    <a:pt x="228" y="260"/>
                  </a:lnTo>
                  <a:lnTo>
                    <a:pt x="226" y="260"/>
                  </a:lnTo>
                  <a:lnTo>
                    <a:pt x="226" y="260"/>
                  </a:lnTo>
                  <a:lnTo>
                    <a:pt x="226" y="260"/>
                  </a:lnTo>
                  <a:lnTo>
                    <a:pt x="226" y="258"/>
                  </a:lnTo>
                  <a:lnTo>
                    <a:pt x="226" y="258"/>
                  </a:lnTo>
                  <a:lnTo>
                    <a:pt x="226" y="258"/>
                  </a:lnTo>
                  <a:lnTo>
                    <a:pt x="226" y="258"/>
                  </a:lnTo>
                  <a:lnTo>
                    <a:pt x="226" y="258"/>
                  </a:lnTo>
                  <a:lnTo>
                    <a:pt x="226" y="258"/>
                  </a:lnTo>
                  <a:lnTo>
                    <a:pt x="224" y="258"/>
                  </a:lnTo>
                  <a:lnTo>
                    <a:pt x="224" y="258"/>
                  </a:lnTo>
                  <a:lnTo>
                    <a:pt x="224" y="258"/>
                  </a:lnTo>
                  <a:lnTo>
                    <a:pt x="224" y="258"/>
                  </a:lnTo>
                  <a:lnTo>
                    <a:pt x="224" y="258"/>
                  </a:lnTo>
                  <a:lnTo>
                    <a:pt x="224" y="258"/>
                  </a:lnTo>
                  <a:lnTo>
                    <a:pt x="224" y="258"/>
                  </a:lnTo>
                  <a:lnTo>
                    <a:pt x="224" y="258"/>
                  </a:lnTo>
                  <a:lnTo>
                    <a:pt x="224" y="258"/>
                  </a:lnTo>
                  <a:lnTo>
                    <a:pt x="224"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1" y="258"/>
                  </a:lnTo>
                  <a:lnTo>
                    <a:pt x="221" y="258"/>
                  </a:lnTo>
                  <a:lnTo>
                    <a:pt x="221" y="258"/>
                  </a:lnTo>
                  <a:lnTo>
                    <a:pt x="221" y="258"/>
                  </a:lnTo>
                  <a:lnTo>
                    <a:pt x="221" y="258"/>
                  </a:lnTo>
                  <a:lnTo>
                    <a:pt x="221" y="258"/>
                  </a:lnTo>
                  <a:lnTo>
                    <a:pt x="221" y="258"/>
                  </a:lnTo>
                  <a:lnTo>
                    <a:pt x="221" y="258"/>
                  </a:lnTo>
                  <a:lnTo>
                    <a:pt x="221" y="258"/>
                  </a:lnTo>
                  <a:lnTo>
                    <a:pt x="221" y="258"/>
                  </a:lnTo>
                  <a:lnTo>
                    <a:pt x="221" y="260"/>
                  </a:lnTo>
                  <a:lnTo>
                    <a:pt x="221" y="260"/>
                  </a:lnTo>
                  <a:lnTo>
                    <a:pt x="221" y="260"/>
                  </a:lnTo>
                  <a:lnTo>
                    <a:pt x="219" y="260"/>
                  </a:lnTo>
                  <a:lnTo>
                    <a:pt x="219" y="260"/>
                  </a:lnTo>
                  <a:lnTo>
                    <a:pt x="219" y="260"/>
                  </a:lnTo>
                  <a:lnTo>
                    <a:pt x="219" y="260"/>
                  </a:lnTo>
                  <a:lnTo>
                    <a:pt x="219" y="260"/>
                  </a:lnTo>
                  <a:lnTo>
                    <a:pt x="219" y="260"/>
                  </a:lnTo>
                  <a:lnTo>
                    <a:pt x="219" y="260"/>
                  </a:lnTo>
                  <a:lnTo>
                    <a:pt x="219" y="260"/>
                  </a:lnTo>
                  <a:lnTo>
                    <a:pt x="190" y="294"/>
                  </a:lnTo>
                  <a:lnTo>
                    <a:pt x="190" y="294"/>
                  </a:lnTo>
                  <a:lnTo>
                    <a:pt x="190" y="294"/>
                  </a:lnTo>
                  <a:lnTo>
                    <a:pt x="190" y="294"/>
                  </a:lnTo>
                  <a:lnTo>
                    <a:pt x="190" y="294"/>
                  </a:lnTo>
                  <a:lnTo>
                    <a:pt x="190" y="294"/>
                  </a:lnTo>
                  <a:lnTo>
                    <a:pt x="190"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301"/>
                  </a:lnTo>
                  <a:lnTo>
                    <a:pt x="188" y="301"/>
                  </a:lnTo>
                  <a:lnTo>
                    <a:pt x="188" y="301"/>
                  </a:lnTo>
                  <a:lnTo>
                    <a:pt x="188" y="301"/>
                  </a:lnTo>
                  <a:lnTo>
                    <a:pt x="188" y="301"/>
                  </a:lnTo>
                  <a:lnTo>
                    <a:pt x="190" y="301"/>
                  </a:lnTo>
                  <a:lnTo>
                    <a:pt x="190" y="301"/>
                  </a:lnTo>
                  <a:lnTo>
                    <a:pt x="190" y="301"/>
                  </a:lnTo>
                  <a:lnTo>
                    <a:pt x="190" y="301"/>
                  </a:lnTo>
                  <a:lnTo>
                    <a:pt x="190" y="301"/>
                  </a:lnTo>
                  <a:lnTo>
                    <a:pt x="190" y="303"/>
                  </a:lnTo>
                  <a:lnTo>
                    <a:pt x="190" y="303"/>
                  </a:lnTo>
                  <a:lnTo>
                    <a:pt x="190" y="303"/>
                  </a:lnTo>
                  <a:lnTo>
                    <a:pt x="190" y="303"/>
                  </a:lnTo>
                  <a:lnTo>
                    <a:pt x="190" y="303"/>
                  </a:lnTo>
                  <a:lnTo>
                    <a:pt x="190" y="303"/>
                  </a:lnTo>
                  <a:lnTo>
                    <a:pt x="192" y="303"/>
                  </a:lnTo>
                  <a:lnTo>
                    <a:pt x="192" y="303"/>
                  </a:lnTo>
                  <a:lnTo>
                    <a:pt x="192" y="305"/>
                  </a:lnTo>
                  <a:lnTo>
                    <a:pt x="192" y="305"/>
                  </a:lnTo>
                  <a:lnTo>
                    <a:pt x="194" y="305"/>
                  </a:lnTo>
                  <a:lnTo>
                    <a:pt x="190" y="308"/>
                  </a:lnTo>
                  <a:lnTo>
                    <a:pt x="165" y="287"/>
                  </a:lnTo>
                  <a:lnTo>
                    <a:pt x="168" y="283"/>
                  </a:lnTo>
                  <a:lnTo>
                    <a:pt x="168" y="283"/>
                  </a:lnTo>
                  <a:lnTo>
                    <a:pt x="168" y="283"/>
                  </a:lnTo>
                  <a:lnTo>
                    <a:pt x="168" y="285"/>
                  </a:lnTo>
                  <a:lnTo>
                    <a:pt x="168" y="285"/>
                  </a:lnTo>
                  <a:lnTo>
                    <a:pt x="168" y="285"/>
                  </a:lnTo>
                  <a:lnTo>
                    <a:pt x="170" y="285"/>
                  </a:lnTo>
                  <a:lnTo>
                    <a:pt x="170" y="285"/>
                  </a:lnTo>
                  <a:lnTo>
                    <a:pt x="170" y="285"/>
                  </a:lnTo>
                  <a:lnTo>
                    <a:pt x="170" y="285"/>
                  </a:lnTo>
                  <a:lnTo>
                    <a:pt x="170" y="285"/>
                  </a:lnTo>
                  <a:lnTo>
                    <a:pt x="170" y="285"/>
                  </a:lnTo>
                  <a:lnTo>
                    <a:pt x="170" y="285"/>
                  </a:lnTo>
                  <a:lnTo>
                    <a:pt x="170" y="285"/>
                  </a:lnTo>
                  <a:lnTo>
                    <a:pt x="170"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6" y="287"/>
                  </a:lnTo>
                  <a:lnTo>
                    <a:pt x="176" y="287"/>
                  </a:lnTo>
                  <a:lnTo>
                    <a:pt x="176" y="287"/>
                  </a:lnTo>
                  <a:lnTo>
                    <a:pt x="176" y="287"/>
                  </a:lnTo>
                  <a:lnTo>
                    <a:pt x="176" y="287"/>
                  </a:lnTo>
                  <a:lnTo>
                    <a:pt x="176" y="287"/>
                  </a:lnTo>
                  <a:lnTo>
                    <a:pt x="176" y="287"/>
                  </a:lnTo>
                  <a:lnTo>
                    <a:pt x="176" y="287"/>
                  </a:lnTo>
                  <a:lnTo>
                    <a:pt x="176" y="287"/>
                  </a:lnTo>
                  <a:lnTo>
                    <a:pt x="176" y="285"/>
                  </a:lnTo>
                  <a:lnTo>
                    <a:pt x="176" y="285"/>
                  </a:lnTo>
                  <a:lnTo>
                    <a:pt x="176" y="285"/>
                  </a:lnTo>
                  <a:lnTo>
                    <a:pt x="176" y="285"/>
                  </a:lnTo>
                  <a:lnTo>
                    <a:pt x="177" y="285"/>
                  </a:lnTo>
                  <a:lnTo>
                    <a:pt x="177" y="285"/>
                  </a:lnTo>
                  <a:lnTo>
                    <a:pt x="177" y="285"/>
                  </a:lnTo>
                  <a:lnTo>
                    <a:pt x="177" y="285"/>
                  </a:lnTo>
                  <a:lnTo>
                    <a:pt x="177" y="285"/>
                  </a:lnTo>
                  <a:lnTo>
                    <a:pt x="177" y="285"/>
                  </a:lnTo>
                  <a:lnTo>
                    <a:pt x="177" y="285"/>
                  </a:lnTo>
                  <a:lnTo>
                    <a:pt x="177" y="285"/>
                  </a:lnTo>
                  <a:lnTo>
                    <a:pt x="177" y="285"/>
                  </a:lnTo>
                  <a:lnTo>
                    <a:pt x="177" y="285"/>
                  </a:lnTo>
                  <a:lnTo>
                    <a:pt x="177" y="283"/>
                  </a:lnTo>
                  <a:lnTo>
                    <a:pt x="192" y="267"/>
                  </a:lnTo>
                  <a:lnTo>
                    <a:pt x="176" y="254"/>
                  </a:lnTo>
                  <a:lnTo>
                    <a:pt x="161" y="270"/>
                  </a:lnTo>
                  <a:lnTo>
                    <a:pt x="161" y="270"/>
                  </a:lnTo>
                  <a:lnTo>
                    <a:pt x="161" y="270"/>
                  </a:lnTo>
                  <a:lnTo>
                    <a:pt x="161" y="270"/>
                  </a:lnTo>
                  <a:lnTo>
                    <a:pt x="161" y="270"/>
                  </a:lnTo>
                  <a:lnTo>
                    <a:pt x="161" y="270"/>
                  </a:lnTo>
                  <a:lnTo>
                    <a:pt x="161" y="270"/>
                  </a:lnTo>
                  <a:lnTo>
                    <a:pt x="161" y="270"/>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4"/>
                  </a:lnTo>
                  <a:lnTo>
                    <a:pt x="159" y="274"/>
                  </a:lnTo>
                  <a:lnTo>
                    <a:pt x="159" y="274"/>
                  </a:lnTo>
                  <a:lnTo>
                    <a:pt x="159" y="274"/>
                  </a:lnTo>
                  <a:lnTo>
                    <a:pt x="159" y="274"/>
                  </a:lnTo>
                  <a:lnTo>
                    <a:pt x="159" y="274"/>
                  </a:lnTo>
                  <a:lnTo>
                    <a:pt x="159" y="274"/>
                  </a:lnTo>
                  <a:lnTo>
                    <a:pt x="159" y="274"/>
                  </a:lnTo>
                  <a:lnTo>
                    <a:pt x="159" y="274"/>
                  </a:lnTo>
                  <a:lnTo>
                    <a:pt x="159" y="274"/>
                  </a:lnTo>
                  <a:lnTo>
                    <a:pt x="159" y="274"/>
                  </a:lnTo>
                  <a:lnTo>
                    <a:pt x="159" y="276"/>
                  </a:lnTo>
                  <a:lnTo>
                    <a:pt x="159" y="276"/>
                  </a:lnTo>
                  <a:lnTo>
                    <a:pt x="159" y="276"/>
                  </a:lnTo>
                  <a:lnTo>
                    <a:pt x="161" y="276"/>
                  </a:lnTo>
                  <a:lnTo>
                    <a:pt x="161" y="276"/>
                  </a:lnTo>
                  <a:lnTo>
                    <a:pt x="161" y="276"/>
                  </a:lnTo>
                  <a:lnTo>
                    <a:pt x="161" y="276"/>
                  </a:lnTo>
                  <a:lnTo>
                    <a:pt x="161" y="276"/>
                  </a:lnTo>
                  <a:lnTo>
                    <a:pt x="161" y="276"/>
                  </a:lnTo>
                  <a:lnTo>
                    <a:pt x="161" y="276"/>
                  </a:lnTo>
                  <a:lnTo>
                    <a:pt x="161" y="276"/>
                  </a:lnTo>
                  <a:lnTo>
                    <a:pt x="161" y="276"/>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3" y="279"/>
                  </a:lnTo>
                  <a:lnTo>
                    <a:pt x="163" y="279"/>
                  </a:lnTo>
                  <a:lnTo>
                    <a:pt x="163" y="279"/>
                  </a:lnTo>
                  <a:lnTo>
                    <a:pt x="163" y="279"/>
                  </a:lnTo>
                  <a:lnTo>
                    <a:pt x="163" y="279"/>
                  </a:lnTo>
                  <a:lnTo>
                    <a:pt x="163" y="279"/>
                  </a:lnTo>
                  <a:lnTo>
                    <a:pt x="165" y="279"/>
                  </a:lnTo>
                  <a:lnTo>
                    <a:pt x="161" y="283"/>
                  </a:lnTo>
                  <a:lnTo>
                    <a:pt x="138" y="261"/>
                  </a:lnTo>
                  <a:lnTo>
                    <a:pt x="139" y="260"/>
                  </a:lnTo>
                  <a:lnTo>
                    <a:pt x="139" y="260"/>
                  </a:lnTo>
                  <a:lnTo>
                    <a:pt x="139" y="260"/>
                  </a:lnTo>
                  <a:lnTo>
                    <a:pt x="139" y="260"/>
                  </a:lnTo>
                  <a:lnTo>
                    <a:pt x="141" y="260"/>
                  </a:lnTo>
                  <a:lnTo>
                    <a:pt x="141" y="261"/>
                  </a:lnTo>
                  <a:lnTo>
                    <a:pt x="141" y="261"/>
                  </a:lnTo>
                  <a:lnTo>
                    <a:pt x="141" y="261"/>
                  </a:lnTo>
                  <a:lnTo>
                    <a:pt x="141" y="261"/>
                  </a:lnTo>
                  <a:lnTo>
                    <a:pt x="141" y="261"/>
                  </a:lnTo>
                  <a:lnTo>
                    <a:pt x="143" y="261"/>
                  </a:lnTo>
                  <a:lnTo>
                    <a:pt x="143" y="261"/>
                  </a:lnTo>
                  <a:lnTo>
                    <a:pt x="143" y="261"/>
                  </a:lnTo>
                  <a:lnTo>
                    <a:pt x="143" y="261"/>
                  </a:lnTo>
                  <a:lnTo>
                    <a:pt x="143" y="261"/>
                  </a:lnTo>
                  <a:lnTo>
                    <a:pt x="143" y="261"/>
                  </a:lnTo>
                  <a:lnTo>
                    <a:pt x="143" y="261"/>
                  </a:lnTo>
                  <a:lnTo>
                    <a:pt x="143" y="261"/>
                  </a:lnTo>
                  <a:lnTo>
                    <a:pt x="143" y="261"/>
                  </a:lnTo>
                  <a:lnTo>
                    <a:pt x="143" y="263"/>
                  </a:lnTo>
                  <a:lnTo>
                    <a:pt x="145" y="263"/>
                  </a:lnTo>
                  <a:lnTo>
                    <a:pt x="145" y="263"/>
                  </a:lnTo>
                  <a:lnTo>
                    <a:pt x="145" y="263"/>
                  </a:lnTo>
                  <a:lnTo>
                    <a:pt x="145" y="263"/>
                  </a:lnTo>
                  <a:lnTo>
                    <a:pt x="145" y="263"/>
                  </a:lnTo>
                  <a:lnTo>
                    <a:pt x="145" y="263"/>
                  </a:lnTo>
                  <a:lnTo>
                    <a:pt x="145" y="263"/>
                  </a:lnTo>
                  <a:lnTo>
                    <a:pt x="145" y="263"/>
                  </a:lnTo>
                  <a:lnTo>
                    <a:pt x="145" y="263"/>
                  </a:lnTo>
                  <a:lnTo>
                    <a:pt x="145"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8" y="263"/>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50" y="261"/>
                  </a:lnTo>
                  <a:lnTo>
                    <a:pt x="150" y="261"/>
                  </a:lnTo>
                  <a:lnTo>
                    <a:pt x="150" y="261"/>
                  </a:lnTo>
                  <a:lnTo>
                    <a:pt x="150" y="261"/>
                  </a:lnTo>
                  <a:lnTo>
                    <a:pt x="150" y="260"/>
                  </a:lnTo>
                  <a:lnTo>
                    <a:pt x="150" y="260"/>
                  </a:lnTo>
                  <a:lnTo>
                    <a:pt x="179" y="225"/>
                  </a:lnTo>
                  <a:lnTo>
                    <a:pt x="179" y="225"/>
                  </a:lnTo>
                  <a:lnTo>
                    <a:pt x="179" y="225"/>
                  </a:lnTo>
                  <a:lnTo>
                    <a:pt x="179" y="225"/>
                  </a:lnTo>
                  <a:lnTo>
                    <a:pt x="179" y="225"/>
                  </a:lnTo>
                  <a:lnTo>
                    <a:pt x="179" y="225"/>
                  </a:lnTo>
                  <a:lnTo>
                    <a:pt x="179" y="225"/>
                  </a:lnTo>
                  <a:lnTo>
                    <a:pt x="179" y="225"/>
                  </a:lnTo>
                  <a:lnTo>
                    <a:pt x="179" y="225"/>
                  </a:lnTo>
                  <a:lnTo>
                    <a:pt x="179" y="225"/>
                  </a:lnTo>
                  <a:lnTo>
                    <a:pt x="181" y="225"/>
                  </a:lnTo>
                  <a:lnTo>
                    <a:pt x="181" y="225"/>
                  </a:lnTo>
                  <a:lnTo>
                    <a:pt x="181" y="225"/>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0"/>
                  </a:lnTo>
                  <a:lnTo>
                    <a:pt x="181" y="220"/>
                  </a:lnTo>
                  <a:lnTo>
                    <a:pt x="181" y="220"/>
                  </a:lnTo>
                  <a:lnTo>
                    <a:pt x="181" y="220"/>
                  </a:lnTo>
                  <a:lnTo>
                    <a:pt x="181" y="220"/>
                  </a:lnTo>
                  <a:lnTo>
                    <a:pt x="181" y="220"/>
                  </a:lnTo>
                  <a:lnTo>
                    <a:pt x="181" y="220"/>
                  </a:lnTo>
                  <a:lnTo>
                    <a:pt x="179" y="220"/>
                  </a:lnTo>
                  <a:lnTo>
                    <a:pt x="179" y="220"/>
                  </a:lnTo>
                  <a:lnTo>
                    <a:pt x="179" y="220"/>
                  </a:lnTo>
                  <a:lnTo>
                    <a:pt x="179" y="220"/>
                  </a:lnTo>
                  <a:lnTo>
                    <a:pt x="179" y="218"/>
                  </a:lnTo>
                  <a:lnTo>
                    <a:pt x="179" y="218"/>
                  </a:lnTo>
                  <a:lnTo>
                    <a:pt x="179" y="218"/>
                  </a:lnTo>
                  <a:lnTo>
                    <a:pt x="179" y="218"/>
                  </a:lnTo>
                  <a:lnTo>
                    <a:pt x="179" y="218"/>
                  </a:lnTo>
                  <a:lnTo>
                    <a:pt x="179" y="218"/>
                  </a:lnTo>
                  <a:lnTo>
                    <a:pt x="179" y="218"/>
                  </a:lnTo>
                  <a:lnTo>
                    <a:pt x="179" y="218"/>
                  </a:lnTo>
                  <a:lnTo>
                    <a:pt x="179" y="218"/>
                  </a:lnTo>
                  <a:lnTo>
                    <a:pt x="177" y="216"/>
                  </a:lnTo>
                  <a:lnTo>
                    <a:pt x="177" y="216"/>
                  </a:lnTo>
                  <a:lnTo>
                    <a:pt x="177" y="216"/>
                  </a:lnTo>
                  <a:lnTo>
                    <a:pt x="177" y="216"/>
                  </a:lnTo>
                  <a:lnTo>
                    <a:pt x="176" y="216"/>
                  </a:lnTo>
                  <a:lnTo>
                    <a:pt x="179" y="212"/>
                  </a:lnTo>
                  <a:lnTo>
                    <a:pt x="204" y="234"/>
                  </a:lnTo>
                  <a:lnTo>
                    <a:pt x="201" y="236"/>
                  </a:lnTo>
                  <a:lnTo>
                    <a:pt x="201" y="236"/>
                  </a:lnTo>
                  <a:lnTo>
                    <a:pt x="201" y="236"/>
                  </a:lnTo>
                  <a:lnTo>
                    <a:pt x="201" y="236"/>
                  </a:lnTo>
                  <a:lnTo>
                    <a:pt x="201" y="236"/>
                  </a:lnTo>
                  <a:lnTo>
                    <a:pt x="199" y="236"/>
                  </a:lnTo>
                  <a:lnTo>
                    <a:pt x="199" y="236"/>
                  </a:lnTo>
                  <a:lnTo>
                    <a:pt x="199" y="234"/>
                  </a:lnTo>
                  <a:lnTo>
                    <a:pt x="199" y="234"/>
                  </a:lnTo>
                  <a:lnTo>
                    <a:pt x="199" y="234"/>
                  </a:lnTo>
                  <a:lnTo>
                    <a:pt x="199" y="234"/>
                  </a:lnTo>
                  <a:lnTo>
                    <a:pt x="199" y="234"/>
                  </a:lnTo>
                  <a:lnTo>
                    <a:pt x="199" y="234"/>
                  </a:lnTo>
                  <a:lnTo>
                    <a:pt x="197" y="234"/>
                  </a:lnTo>
                  <a:lnTo>
                    <a:pt x="197" y="234"/>
                  </a:lnTo>
                  <a:lnTo>
                    <a:pt x="197" y="234"/>
                  </a:lnTo>
                  <a:lnTo>
                    <a:pt x="197" y="234"/>
                  </a:lnTo>
                  <a:lnTo>
                    <a:pt x="197" y="234"/>
                  </a:lnTo>
                  <a:lnTo>
                    <a:pt x="197" y="234"/>
                  </a:lnTo>
                  <a:lnTo>
                    <a:pt x="197" y="234"/>
                  </a:lnTo>
                  <a:lnTo>
                    <a:pt x="197" y="234"/>
                  </a:lnTo>
                  <a:lnTo>
                    <a:pt x="197" y="234"/>
                  </a:lnTo>
                  <a:lnTo>
                    <a:pt x="197"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2" y="234"/>
                  </a:lnTo>
                  <a:lnTo>
                    <a:pt x="192" y="234"/>
                  </a:lnTo>
                  <a:lnTo>
                    <a:pt x="192" y="234"/>
                  </a:lnTo>
                  <a:lnTo>
                    <a:pt x="192" y="234"/>
                  </a:lnTo>
                  <a:lnTo>
                    <a:pt x="192" y="234"/>
                  </a:lnTo>
                  <a:lnTo>
                    <a:pt x="192" y="236"/>
                  </a:lnTo>
                  <a:lnTo>
                    <a:pt x="192" y="236"/>
                  </a:lnTo>
                  <a:lnTo>
                    <a:pt x="192" y="236"/>
                  </a:lnTo>
                  <a:lnTo>
                    <a:pt x="192" y="236"/>
                  </a:lnTo>
                  <a:lnTo>
                    <a:pt x="192" y="236"/>
                  </a:lnTo>
                  <a:lnTo>
                    <a:pt x="192" y="236"/>
                  </a:lnTo>
                  <a:lnTo>
                    <a:pt x="192" y="236"/>
                  </a:lnTo>
                  <a:lnTo>
                    <a:pt x="192" y="236"/>
                  </a:lnTo>
                  <a:lnTo>
                    <a:pt x="192" y="236"/>
                  </a:lnTo>
                  <a:lnTo>
                    <a:pt x="179" y="250"/>
                  </a:lnTo>
                  <a:close/>
                  <a:moveTo>
                    <a:pt x="262" y="278"/>
                  </a:moveTo>
                  <a:lnTo>
                    <a:pt x="289" y="292"/>
                  </a:lnTo>
                  <a:lnTo>
                    <a:pt x="287" y="296"/>
                  </a:lnTo>
                  <a:lnTo>
                    <a:pt x="287" y="296"/>
                  </a:lnTo>
                  <a:lnTo>
                    <a:pt x="286" y="296"/>
                  </a:lnTo>
                  <a:lnTo>
                    <a:pt x="286" y="296"/>
                  </a:lnTo>
                  <a:lnTo>
                    <a:pt x="286" y="296"/>
                  </a:lnTo>
                  <a:lnTo>
                    <a:pt x="286" y="296"/>
                  </a:lnTo>
                  <a:lnTo>
                    <a:pt x="284" y="296"/>
                  </a:lnTo>
                  <a:lnTo>
                    <a:pt x="284" y="296"/>
                  </a:lnTo>
                  <a:lnTo>
                    <a:pt x="284" y="294"/>
                  </a:lnTo>
                  <a:lnTo>
                    <a:pt x="284" y="294"/>
                  </a:lnTo>
                  <a:lnTo>
                    <a:pt x="284" y="294"/>
                  </a:lnTo>
                  <a:lnTo>
                    <a:pt x="282" y="294"/>
                  </a:lnTo>
                  <a:lnTo>
                    <a:pt x="282" y="294"/>
                  </a:lnTo>
                  <a:lnTo>
                    <a:pt x="282" y="294"/>
                  </a:lnTo>
                  <a:lnTo>
                    <a:pt x="282" y="294"/>
                  </a:lnTo>
                  <a:lnTo>
                    <a:pt x="282" y="294"/>
                  </a:lnTo>
                  <a:lnTo>
                    <a:pt x="282" y="294"/>
                  </a:lnTo>
                  <a:lnTo>
                    <a:pt x="280" y="294"/>
                  </a:lnTo>
                  <a:lnTo>
                    <a:pt x="280" y="294"/>
                  </a:lnTo>
                  <a:lnTo>
                    <a:pt x="280" y="294"/>
                  </a:lnTo>
                  <a:lnTo>
                    <a:pt x="280" y="294"/>
                  </a:lnTo>
                  <a:lnTo>
                    <a:pt x="280" y="294"/>
                  </a:lnTo>
                  <a:lnTo>
                    <a:pt x="280" y="294"/>
                  </a:lnTo>
                  <a:lnTo>
                    <a:pt x="280" y="294"/>
                  </a:lnTo>
                  <a:lnTo>
                    <a:pt x="280" y="294"/>
                  </a:lnTo>
                  <a:lnTo>
                    <a:pt x="280" y="294"/>
                  </a:lnTo>
                  <a:lnTo>
                    <a:pt x="280"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6"/>
                  </a:lnTo>
                  <a:lnTo>
                    <a:pt x="278" y="296"/>
                  </a:lnTo>
                  <a:lnTo>
                    <a:pt x="278" y="296"/>
                  </a:lnTo>
                  <a:lnTo>
                    <a:pt x="278" y="296"/>
                  </a:lnTo>
                  <a:lnTo>
                    <a:pt x="278" y="296"/>
                  </a:lnTo>
                  <a:lnTo>
                    <a:pt x="278" y="296"/>
                  </a:lnTo>
                  <a:lnTo>
                    <a:pt x="278" y="296"/>
                  </a:lnTo>
                  <a:lnTo>
                    <a:pt x="277" y="296"/>
                  </a:lnTo>
                  <a:lnTo>
                    <a:pt x="277" y="296"/>
                  </a:lnTo>
                  <a:lnTo>
                    <a:pt x="277" y="296"/>
                  </a:lnTo>
                  <a:lnTo>
                    <a:pt x="277" y="298"/>
                  </a:lnTo>
                  <a:lnTo>
                    <a:pt x="277" y="298"/>
                  </a:lnTo>
                  <a:lnTo>
                    <a:pt x="277" y="298"/>
                  </a:lnTo>
                  <a:lnTo>
                    <a:pt x="277" y="298"/>
                  </a:lnTo>
                  <a:lnTo>
                    <a:pt x="277" y="298"/>
                  </a:lnTo>
                  <a:lnTo>
                    <a:pt x="277" y="299"/>
                  </a:lnTo>
                  <a:lnTo>
                    <a:pt x="277" y="299"/>
                  </a:lnTo>
                  <a:lnTo>
                    <a:pt x="277" y="301"/>
                  </a:lnTo>
                  <a:lnTo>
                    <a:pt x="275" y="301"/>
                  </a:lnTo>
                  <a:lnTo>
                    <a:pt x="275" y="301"/>
                  </a:lnTo>
                  <a:lnTo>
                    <a:pt x="275" y="301"/>
                  </a:lnTo>
                  <a:lnTo>
                    <a:pt x="275" y="301"/>
                  </a:lnTo>
                  <a:lnTo>
                    <a:pt x="277" y="301"/>
                  </a:lnTo>
                  <a:lnTo>
                    <a:pt x="277" y="301"/>
                  </a:lnTo>
                  <a:lnTo>
                    <a:pt x="277" y="301"/>
                  </a:lnTo>
                  <a:lnTo>
                    <a:pt x="277" y="301"/>
                  </a:lnTo>
                  <a:lnTo>
                    <a:pt x="277" y="301"/>
                  </a:lnTo>
                  <a:lnTo>
                    <a:pt x="277" y="301"/>
                  </a:lnTo>
                  <a:lnTo>
                    <a:pt x="275" y="301"/>
                  </a:lnTo>
                  <a:lnTo>
                    <a:pt x="275" y="301"/>
                  </a:lnTo>
                  <a:lnTo>
                    <a:pt x="275" y="303"/>
                  </a:lnTo>
                  <a:lnTo>
                    <a:pt x="275" y="303"/>
                  </a:lnTo>
                  <a:lnTo>
                    <a:pt x="268" y="332"/>
                  </a:lnTo>
                  <a:lnTo>
                    <a:pt x="293" y="310"/>
                  </a:lnTo>
                  <a:lnTo>
                    <a:pt x="293" y="310"/>
                  </a:lnTo>
                  <a:lnTo>
                    <a:pt x="293" y="310"/>
                  </a:lnTo>
                  <a:lnTo>
                    <a:pt x="293" y="310"/>
                  </a:lnTo>
                  <a:lnTo>
                    <a:pt x="293" y="310"/>
                  </a:lnTo>
                  <a:lnTo>
                    <a:pt x="293" y="310"/>
                  </a:lnTo>
                  <a:lnTo>
                    <a:pt x="293" y="310"/>
                  </a:lnTo>
                  <a:lnTo>
                    <a:pt x="293" y="308"/>
                  </a:lnTo>
                  <a:lnTo>
                    <a:pt x="295" y="308"/>
                  </a:lnTo>
                  <a:lnTo>
                    <a:pt x="295" y="308"/>
                  </a:lnTo>
                  <a:lnTo>
                    <a:pt x="295" y="308"/>
                  </a:lnTo>
                  <a:lnTo>
                    <a:pt x="295" y="308"/>
                  </a:lnTo>
                  <a:lnTo>
                    <a:pt x="295" y="308"/>
                  </a:lnTo>
                  <a:lnTo>
                    <a:pt x="295" y="308"/>
                  </a:lnTo>
                  <a:lnTo>
                    <a:pt x="295" y="308"/>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1"/>
                  </a:lnTo>
                  <a:lnTo>
                    <a:pt x="295" y="301"/>
                  </a:lnTo>
                  <a:lnTo>
                    <a:pt x="295" y="301"/>
                  </a:lnTo>
                  <a:lnTo>
                    <a:pt x="295" y="301"/>
                  </a:lnTo>
                  <a:lnTo>
                    <a:pt x="293" y="301"/>
                  </a:lnTo>
                  <a:lnTo>
                    <a:pt x="293" y="301"/>
                  </a:lnTo>
                  <a:lnTo>
                    <a:pt x="293" y="301"/>
                  </a:lnTo>
                  <a:lnTo>
                    <a:pt x="293" y="299"/>
                  </a:lnTo>
                  <a:lnTo>
                    <a:pt x="293" y="299"/>
                  </a:lnTo>
                  <a:lnTo>
                    <a:pt x="293" y="299"/>
                  </a:lnTo>
                  <a:lnTo>
                    <a:pt x="291" y="299"/>
                  </a:lnTo>
                  <a:lnTo>
                    <a:pt x="291" y="299"/>
                  </a:lnTo>
                  <a:lnTo>
                    <a:pt x="291" y="299"/>
                  </a:lnTo>
                  <a:lnTo>
                    <a:pt x="291" y="298"/>
                  </a:lnTo>
                  <a:lnTo>
                    <a:pt x="293" y="296"/>
                  </a:lnTo>
                  <a:lnTo>
                    <a:pt x="311" y="307"/>
                  </a:lnTo>
                  <a:lnTo>
                    <a:pt x="309" y="310"/>
                  </a:lnTo>
                  <a:lnTo>
                    <a:pt x="309" y="310"/>
                  </a:lnTo>
                  <a:lnTo>
                    <a:pt x="309" y="310"/>
                  </a:lnTo>
                  <a:lnTo>
                    <a:pt x="309" y="310"/>
                  </a:lnTo>
                  <a:lnTo>
                    <a:pt x="309" y="310"/>
                  </a:lnTo>
                  <a:lnTo>
                    <a:pt x="309" y="310"/>
                  </a:lnTo>
                  <a:lnTo>
                    <a:pt x="309" y="310"/>
                  </a:lnTo>
                  <a:lnTo>
                    <a:pt x="309" y="308"/>
                  </a:lnTo>
                  <a:lnTo>
                    <a:pt x="309"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6" y="308"/>
                  </a:lnTo>
                  <a:lnTo>
                    <a:pt x="306" y="308"/>
                  </a:lnTo>
                  <a:lnTo>
                    <a:pt x="306" y="308"/>
                  </a:lnTo>
                  <a:lnTo>
                    <a:pt x="306" y="308"/>
                  </a:lnTo>
                  <a:lnTo>
                    <a:pt x="306" y="308"/>
                  </a:lnTo>
                  <a:lnTo>
                    <a:pt x="306" y="308"/>
                  </a:lnTo>
                  <a:lnTo>
                    <a:pt x="306" y="308"/>
                  </a:lnTo>
                  <a:lnTo>
                    <a:pt x="306" y="308"/>
                  </a:lnTo>
                  <a:lnTo>
                    <a:pt x="306" y="308"/>
                  </a:lnTo>
                  <a:lnTo>
                    <a:pt x="306"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2" y="308"/>
                  </a:lnTo>
                  <a:lnTo>
                    <a:pt x="302" y="308"/>
                  </a:lnTo>
                  <a:lnTo>
                    <a:pt x="302" y="308"/>
                  </a:lnTo>
                  <a:lnTo>
                    <a:pt x="302" y="308"/>
                  </a:lnTo>
                  <a:lnTo>
                    <a:pt x="302" y="310"/>
                  </a:lnTo>
                  <a:lnTo>
                    <a:pt x="302" y="310"/>
                  </a:lnTo>
                  <a:lnTo>
                    <a:pt x="302" y="310"/>
                  </a:lnTo>
                  <a:lnTo>
                    <a:pt x="302" y="310"/>
                  </a:lnTo>
                  <a:lnTo>
                    <a:pt x="300" y="310"/>
                  </a:lnTo>
                  <a:lnTo>
                    <a:pt x="300" y="310"/>
                  </a:lnTo>
                  <a:lnTo>
                    <a:pt x="300" y="310"/>
                  </a:lnTo>
                  <a:lnTo>
                    <a:pt x="300" y="310"/>
                  </a:lnTo>
                  <a:lnTo>
                    <a:pt x="300" y="310"/>
                  </a:lnTo>
                  <a:lnTo>
                    <a:pt x="298" y="312"/>
                  </a:lnTo>
                  <a:lnTo>
                    <a:pt x="298" y="312"/>
                  </a:lnTo>
                  <a:lnTo>
                    <a:pt x="255" y="348"/>
                  </a:lnTo>
                  <a:lnTo>
                    <a:pt x="250" y="345"/>
                  </a:lnTo>
                  <a:lnTo>
                    <a:pt x="260" y="305"/>
                  </a:lnTo>
                  <a:lnTo>
                    <a:pt x="228" y="332"/>
                  </a:lnTo>
                  <a:lnTo>
                    <a:pt x="221" y="328"/>
                  </a:lnTo>
                  <a:lnTo>
                    <a:pt x="235" y="276"/>
                  </a:lnTo>
                  <a:lnTo>
                    <a:pt x="235" y="276"/>
                  </a:lnTo>
                  <a:lnTo>
                    <a:pt x="235" y="276"/>
                  </a:lnTo>
                  <a:lnTo>
                    <a:pt x="235" y="274"/>
                  </a:lnTo>
                  <a:lnTo>
                    <a:pt x="235" y="274"/>
                  </a:lnTo>
                  <a:lnTo>
                    <a:pt x="235" y="274"/>
                  </a:lnTo>
                  <a:lnTo>
                    <a:pt x="235" y="272"/>
                  </a:lnTo>
                  <a:lnTo>
                    <a:pt x="235" y="272"/>
                  </a:lnTo>
                  <a:lnTo>
                    <a:pt x="235" y="272"/>
                  </a:lnTo>
                  <a:lnTo>
                    <a:pt x="237" y="272"/>
                  </a:lnTo>
                  <a:lnTo>
                    <a:pt x="237" y="270"/>
                  </a:lnTo>
                  <a:lnTo>
                    <a:pt x="237" y="270"/>
                  </a:lnTo>
                  <a:lnTo>
                    <a:pt x="237" y="270"/>
                  </a:lnTo>
                  <a:lnTo>
                    <a:pt x="237" y="270"/>
                  </a:lnTo>
                  <a:lnTo>
                    <a:pt x="237" y="270"/>
                  </a:lnTo>
                  <a:lnTo>
                    <a:pt x="237" y="269"/>
                  </a:lnTo>
                  <a:lnTo>
                    <a:pt x="237" y="269"/>
                  </a:lnTo>
                  <a:lnTo>
                    <a:pt x="237" y="269"/>
                  </a:lnTo>
                  <a:lnTo>
                    <a:pt x="235" y="269"/>
                  </a:lnTo>
                  <a:lnTo>
                    <a:pt x="235" y="269"/>
                  </a:lnTo>
                  <a:lnTo>
                    <a:pt x="235" y="269"/>
                  </a:lnTo>
                  <a:lnTo>
                    <a:pt x="235" y="269"/>
                  </a:lnTo>
                  <a:lnTo>
                    <a:pt x="235" y="269"/>
                  </a:lnTo>
                  <a:lnTo>
                    <a:pt x="235" y="269"/>
                  </a:lnTo>
                  <a:lnTo>
                    <a:pt x="235" y="269"/>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5"/>
                  </a:lnTo>
                  <a:lnTo>
                    <a:pt x="235" y="265"/>
                  </a:lnTo>
                  <a:lnTo>
                    <a:pt x="235" y="265"/>
                  </a:lnTo>
                  <a:lnTo>
                    <a:pt x="235" y="265"/>
                  </a:lnTo>
                  <a:lnTo>
                    <a:pt x="235" y="265"/>
                  </a:lnTo>
                  <a:lnTo>
                    <a:pt x="235" y="265"/>
                  </a:lnTo>
                  <a:lnTo>
                    <a:pt x="235" y="265"/>
                  </a:lnTo>
                  <a:lnTo>
                    <a:pt x="235" y="265"/>
                  </a:lnTo>
                  <a:lnTo>
                    <a:pt x="233" y="265"/>
                  </a:lnTo>
                  <a:lnTo>
                    <a:pt x="233" y="265"/>
                  </a:lnTo>
                  <a:lnTo>
                    <a:pt x="233" y="265"/>
                  </a:lnTo>
                  <a:lnTo>
                    <a:pt x="233" y="265"/>
                  </a:lnTo>
                  <a:lnTo>
                    <a:pt x="233" y="265"/>
                  </a:lnTo>
                  <a:lnTo>
                    <a:pt x="233" y="265"/>
                  </a:lnTo>
                  <a:lnTo>
                    <a:pt x="233" y="265"/>
                  </a:lnTo>
                  <a:lnTo>
                    <a:pt x="233" y="265"/>
                  </a:lnTo>
                  <a:lnTo>
                    <a:pt x="233" y="263"/>
                  </a:lnTo>
                  <a:lnTo>
                    <a:pt x="233" y="263"/>
                  </a:lnTo>
                  <a:lnTo>
                    <a:pt x="235" y="261"/>
                  </a:lnTo>
                  <a:lnTo>
                    <a:pt x="260" y="276"/>
                  </a:lnTo>
                  <a:lnTo>
                    <a:pt x="259" y="279"/>
                  </a:lnTo>
                  <a:lnTo>
                    <a:pt x="259" y="279"/>
                  </a:lnTo>
                  <a:lnTo>
                    <a:pt x="257" y="278"/>
                  </a:lnTo>
                  <a:lnTo>
                    <a:pt x="257" y="278"/>
                  </a:lnTo>
                  <a:lnTo>
                    <a:pt x="257" y="278"/>
                  </a:lnTo>
                  <a:lnTo>
                    <a:pt x="257" y="278"/>
                  </a:lnTo>
                  <a:lnTo>
                    <a:pt x="257" y="278"/>
                  </a:lnTo>
                  <a:lnTo>
                    <a:pt x="255" y="278"/>
                  </a:lnTo>
                  <a:lnTo>
                    <a:pt x="255" y="278"/>
                  </a:lnTo>
                  <a:lnTo>
                    <a:pt x="255" y="278"/>
                  </a:lnTo>
                  <a:lnTo>
                    <a:pt x="255" y="278"/>
                  </a:lnTo>
                  <a:lnTo>
                    <a:pt x="255" y="278"/>
                  </a:lnTo>
                  <a:lnTo>
                    <a:pt x="255" y="278"/>
                  </a:lnTo>
                  <a:lnTo>
                    <a:pt x="253" y="278"/>
                  </a:lnTo>
                  <a:lnTo>
                    <a:pt x="253" y="278"/>
                  </a:lnTo>
                  <a:lnTo>
                    <a:pt x="253" y="278"/>
                  </a:lnTo>
                  <a:lnTo>
                    <a:pt x="253" y="276"/>
                  </a:lnTo>
                  <a:lnTo>
                    <a:pt x="253" y="276"/>
                  </a:lnTo>
                  <a:lnTo>
                    <a:pt x="253" y="276"/>
                  </a:lnTo>
                  <a:lnTo>
                    <a:pt x="253" y="276"/>
                  </a:lnTo>
                  <a:lnTo>
                    <a:pt x="253"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0" y="278"/>
                  </a:lnTo>
                  <a:lnTo>
                    <a:pt x="250" y="278"/>
                  </a:lnTo>
                  <a:lnTo>
                    <a:pt x="250" y="278"/>
                  </a:lnTo>
                  <a:lnTo>
                    <a:pt x="250" y="278"/>
                  </a:lnTo>
                  <a:lnTo>
                    <a:pt x="250" y="279"/>
                  </a:lnTo>
                  <a:lnTo>
                    <a:pt x="250" y="279"/>
                  </a:lnTo>
                  <a:lnTo>
                    <a:pt x="250" y="279"/>
                  </a:lnTo>
                  <a:lnTo>
                    <a:pt x="250" y="279"/>
                  </a:lnTo>
                  <a:lnTo>
                    <a:pt x="250" y="279"/>
                  </a:lnTo>
                  <a:lnTo>
                    <a:pt x="250" y="279"/>
                  </a:lnTo>
                  <a:lnTo>
                    <a:pt x="250" y="279"/>
                  </a:lnTo>
                  <a:lnTo>
                    <a:pt x="250" y="281"/>
                  </a:lnTo>
                  <a:lnTo>
                    <a:pt x="250" y="281"/>
                  </a:lnTo>
                  <a:lnTo>
                    <a:pt x="250" y="281"/>
                  </a:lnTo>
                  <a:lnTo>
                    <a:pt x="250" y="281"/>
                  </a:lnTo>
                  <a:lnTo>
                    <a:pt x="250" y="281"/>
                  </a:lnTo>
                  <a:lnTo>
                    <a:pt x="250" y="281"/>
                  </a:lnTo>
                  <a:lnTo>
                    <a:pt x="250" y="281"/>
                  </a:lnTo>
                  <a:lnTo>
                    <a:pt x="250" y="283"/>
                  </a:lnTo>
                  <a:lnTo>
                    <a:pt x="248" y="283"/>
                  </a:lnTo>
                  <a:lnTo>
                    <a:pt x="248" y="283"/>
                  </a:lnTo>
                  <a:lnTo>
                    <a:pt x="241" y="314"/>
                  </a:lnTo>
                  <a:lnTo>
                    <a:pt x="262" y="296"/>
                  </a:lnTo>
                  <a:lnTo>
                    <a:pt x="264" y="290"/>
                  </a:lnTo>
                  <a:lnTo>
                    <a:pt x="264" y="290"/>
                  </a:lnTo>
                  <a:lnTo>
                    <a:pt x="264" y="290"/>
                  </a:lnTo>
                  <a:lnTo>
                    <a:pt x="264" y="290"/>
                  </a:lnTo>
                  <a:lnTo>
                    <a:pt x="264" y="290"/>
                  </a:lnTo>
                  <a:lnTo>
                    <a:pt x="264" y="288"/>
                  </a:lnTo>
                  <a:lnTo>
                    <a:pt x="264" y="288"/>
                  </a:lnTo>
                  <a:lnTo>
                    <a:pt x="264" y="288"/>
                  </a:lnTo>
                  <a:lnTo>
                    <a:pt x="264" y="288"/>
                  </a:lnTo>
                  <a:lnTo>
                    <a:pt x="264" y="287"/>
                  </a:lnTo>
                  <a:lnTo>
                    <a:pt x="264" y="287"/>
                  </a:lnTo>
                  <a:lnTo>
                    <a:pt x="264" y="287"/>
                  </a:lnTo>
                  <a:lnTo>
                    <a:pt x="264" y="287"/>
                  </a:lnTo>
                  <a:lnTo>
                    <a:pt x="264" y="287"/>
                  </a:lnTo>
                  <a:lnTo>
                    <a:pt x="264" y="285"/>
                  </a:lnTo>
                  <a:lnTo>
                    <a:pt x="264" y="285"/>
                  </a:lnTo>
                  <a:lnTo>
                    <a:pt x="264" y="285"/>
                  </a:lnTo>
                  <a:lnTo>
                    <a:pt x="264" y="285"/>
                  </a:lnTo>
                  <a:lnTo>
                    <a:pt x="264" y="285"/>
                  </a:lnTo>
                  <a:lnTo>
                    <a:pt x="264" y="285"/>
                  </a:lnTo>
                  <a:lnTo>
                    <a:pt x="264" y="285"/>
                  </a:lnTo>
                  <a:lnTo>
                    <a:pt x="264" y="285"/>
                  </a:lnTo>
                  <a:lnTo>
                    <a:pt x="264" y="285"/>
                  </a:lnTo>
                  <a:lnTo>
                    <a:pt x="264" y="283"/>
                  </a:lnTo>
                  <a:lnTo>
                    <a:pt x="264" y="283"/>
                  </a:lnTo>
                  <a:lnTo>
                    <a:pt x="264" y="283"/>
                  </a:lnTo>
                  <a:lnTo>
                    <a:pt x="264" y="283"/>
                  </a:lnTo>
                  <a:lnTo>
                    <a:pt x="264" y="283"/>
                  </a:lnTo>
                  <a:lnTo>
                    <a:pt x="264" y="283"/>
                  </a:lnTo>
                  <a:lnTo>
                    <a:pt x="264" y="283"/>
                  </a:lnTo>
                  <a:lnTo>
                    <a:pt x="262" y="283"/>
                  </a:lnTo>
                  <a:lnTo>
                    <a:pt x="262" y="283"/>
                  </a:lnTo>
                  <a:lnTo>
                    <a:pt x="262" y="283"/>
                  </a:lnTo>
                  <a:lnTo>
                    <a:pt x="262" y="283"/>
                  </a:lnTo>
                  <a:lnTo>
                    <a:pt x="262" y="283"/>
                  </a:lnTo>
                  <a:lnTo>
                    <a:pt x="262" y="283"/>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0" y="281"/>
                  </a:lnTo>
                  <a:lnTo>
                    <a:pt x="260" y="281"/>
                  </a:lnTo>
                  <a:lnTo>
                    <a:pt x="260" y="281"/>
                  </a:lnTo>
                  <a:lnTo>
                    <a:pt x="260" y="281"/>
                  </a:lnTo>
                  <a:lnTo>
                    <a:pt x="260" y="281"/>
                  </a:lnTo>
                  <a:lnTo>
                    <a:pt x="260" y="281"/>
                  </a:lnTo>
                  <a:lnTo>
                    <a:pt x="262" y="278"/>
                  </a:lnTo>
                  <a:close/>
                  <a:moveTo>
                    <a:pt x="371" y="330"/>
                  </a:moveTo>
                  <a:lnTo>
                    <a:pt x="363" y="352"/>
                  </a:lnTo>
                  <a:lnTo>
                    <a:pt x="358" y="352"/>
                  </a:lnTo>
                  <a:lnTo>
                    <a:pt x="358" y="352"/>
                  </a:lnTo>
                  <a:lnTo>
                    <a:pt x="360" y="350"/>
                  </a:lnTo>
                  <a:lnTo>
                    <a:pt x="360" y="350"/>
                  </a:lnTo>
                  <a:lnTo>
                    <a:pt x="360" y="350"/>
                  </a:lnTo>
                  <a:lnTo>
                    <a:pt x="360" y="348"/>
                  </a:lnTo>
                  <a:lnTo>
                    <a:pt x="360" y="348"/>
                  </a:lnTo>
                  <a:lnTo>
                    <a:pt x="360" y="348"/>
                  </a:lnTo>
                  <a:lnTo>
                    <a:pt x="360" y="346"/>
                  </a:lnTo>
                  <a:lnTo>
                    <a:pt x="360" y="346"/>
                  </a:lnTo>
                  <a:lnTo>
                    <a:pt x="360" y="346"/>
                  </a:lnTo>
                  <a:lnTo>
                    <a:pt x="360" y="345"/>
                  </a:lnTo>
                  <a:lnTo>
                    <a:pt x="360" y="345"/>
                  </a:lnTo>
                  <a:lnTo>
                    <a:pt x="360" y="345"/>
                  </a:lnTo>
                  <a:lnTo>
                    <a:pt x="360" y="345"/>
                  </a:lnTo>
                  <a:lnTo>
                    <a:pt x="360" y="343"/>
                  </a:lnTo>
                  <a:lnTo>
                    <a:pt x="360" y="343"/>
                  </a:lnTo>
                  <a:lnTo>
                    <a:pt x="358" y="343"/>
                  </a:lnTo>
                  <a:lnTo>
                    <a:pt x="358" y="341"/>
                  </a:lnTo>
                  <a:lnTo>
                    <a:pt x="358" y="341"/>
                  </a:lnTo>
                  <a:lnTo>
                    <a:pt x="358" y="341"/>
                  </a:lnTo>
                  <a:lnTo>
                    <a:pt x="358" y="341"/>
                  </a:lnTo>
                  <a:lnTo>
                    <a:pt x="358" y="339"/>
                  </a:lnTo>
                  <a:lnTo>
                    <a:pt x="358" y="339"/>
                  </a:lnTo>
                  <a:lnTo>
                    <a:pt x="358" y="339"/>
                  </a:lnTo>
                  <a:lnTo>
                    <a:pt x="358" y="339"/>
                  </a:lnTo>
                  <a:lnTo>
                    <a:pt x="358" y="337"/>
                  </a:lnTo>
                  <a:lnTo>
                    <a:pt x="358" y="337"/>
                  </a:lnTo>
                  <a:lnTo>
                    <a:pt x="358" y="337"/>
                  </a:lnTo>
                  <a:lnTo>
                    <a:pt x="358" y="337"/>
                  </a:lnTo>
                  <a:lnTo>
                    <a:pt x="358" y="336"/>
                  </a:lnTo>
                  <a:lnTo>
                    <a:pt x="356" y="336"/>
                  </a:lnTo>
                  <a:lnTo>
                    <a:pt x="356" y="336"/>
                  </a:lnTo>
                  <a:lnTo>
                    <a:pt x="356" y="336"/>
                  </a:lnTo>
                  <a:lnTo>
                    <a:pt x="356" y="334"/>
                  </a:lnTo>
                  <a:lnTo>
                    <a:pt x="356" y="334"/>
                  </a:lnTo>
                  <a:lnTo>
                    <a:pt x="356" y="334"/>
                  </a:lnTo>
                  <a:lnTo>
                    <a:pt x="356" y="334"/>
                  </a:lnTo>
                  <a:lnTo>
                    <a:pt x="356" y="334"/>
                  </a:lnTo>
                  <a:lnTo>
                    <a:pt x="354" y="332"/>
                  </a:lnTo>
                  <a:lnTo>
                    <a:pt x="354" y="332"/>
                  </a:lnTo>
                  <a:lnTo>
                    <a:pt x="354" y="332"/>
                  </a:lnTo>
                  <a:lnTo>
                    <a:pt x="354" y="332"/>
                  </a:lnTo>
                  <a:lnTo>
                    <a:pt x="354" y="332"/>
                  </a:lnTo>
                  <a:lnTo>
                    <a:pt x="354" y="330"/>
                  </a:lnTo>
                  <a:lnTo>
                    <a:pt x="352" y="330"/>
                  </a:lnTo>
                  <a:lnTo>
                    <a:pt x="352" y="330"/>
                  </a:lnTo>
                  <a:lnTo>
                    <a:pt x="352" y="330"/>
                  </a:lnTo>
                  <a:lnTo>
                    <a:pt x="352" y="330"/>
                  </a:lnTo>
                  <a:lnTo>
                    <a:pt x="352" y="330"/>
                  </a:lnTo>
                  <a:lnTo>
                    <a:pt x="352" y="328"/>
                  </a:lnTo>
                  <a:lnTo>
                    <a:pt x="351" y="328"/>
                  </a:lnTo>
                  <a:lnTo>
                    <a:pt x="351" y="328"/>
                  </a:lnTo>
                  <a:lnTo>
                    <a:pt x="351" y="328"/>
                  </a:lnTo>
                  <a:lnTo>
                    <a:pt x="351" y="328"/>
                  </a:lnTo>
                  <a:lnTo>
                    <a:pt x="349" y="328"/>
                  </a:lnTo>
                  <a:lnTo>
                    <a:pt x="349" y="328"/>
                  </a:lnTo>
                  <a:lnTo>
                    <a:pt x="349" y="327"/>
                  </a:lnTo>
                  <a:lnTo>
                    <a:pt x="349" y="327"/>
                  </a:lnTo>
                  <a:lnTo>
                    <a:pt x="349" y="327"/>
                  </a:lnTo>
                  <a:lnTo>
                    <a:pt x="347" y="327"/>
                  </a:lnTo>
                  <a:lnTo>
                    <a:pt x="347" y="327"/>
                  </a:lnTo>
                  <a:lnTo>
                    <a:pt x="347" y="327"/>
                  </a:lnTo>
                  <a:lnTo>
                    <a:pt x="347" y="327"/>
                  </a:lnTo>
                  <a:lnTo>
                    <a:pt x="345" y="327"/>
                  </a:lnTo>
                  <a:lnTo>
                    <a:pt x="345" y="325"/>
                  </a:lnTo>
                  <a:lnTo>
                    <a:pt x="345" y="325"/>
                  </a:lnTo>
                  <a:lnTo>
                    <a:pt x="345" y="325"/>
                  </a:lnTo>
                  <a:lnTo>
                    <a:pt x="345" y="325"/>
                  </a:lnTo>
                  <a:lnTo>
                    <a:pt x="343" y="325"/>
                  </a:lnTo>
                  <a:lnTo>
                    <a:pt x="343" y="325"/>
                  </a:lnTo>
                  <a:lnTo>
                    <a:pt x="343" y="325"/>
                  </a:lnTo>
                  <a:lnTo>
                    <a:pt x="343" y="325"/>
                  </a:lnTo>
                  <a:lnTo>
                    <a:pt x="343" y="325"/>
                  </a:lnTo>
                  <a:lnTo>
                    <a:pt x="342" y="325"/>
                  </a:lnTo>
                  <a:lnTo>
                    <a:pt x="342" y="325"/>
                  </a:lnTo>
                  <a:lnTo>
                    <a:pt x="342" y="325"/>
                  </a:lnTo>
                  <a:lnTo>
                    <a:pt x="342" y="325"/>
                  </a:lnTo>
                  <a:lnTo>
                    <a:pt x="342" y="325"/>
                  </a:lnTo>
                  <a:lnTo>
                    <a:pt x="342" y="325"/>
                  </a:lnTo>
                  <a:lnTo>
                    <a:pt x="342" y="325"/>
                  </a:lnTo>
                  <a:lnTo>
                    <a:pt x="342" y="325"/>
                  </a:lnTo>
                  <a:lnTo>
                    <a:pt x="342" y="325"/>
                  </a:lnTo>
                  <a:lnTo>
                    <a:pt x="342"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8"/>
                  </a:lnTo>
                  <a:lnTo>
                    <a:pt x="336" y="328"/>
                  </a:lnTo>
                  <a:lnTo>
                    <a:pt x="336" y="328"/>
                  </a:lnTo>
                  <a:lnTo>
                    <a:pt x="336" y="328"/>
                  </a:lnTo>
                  <a:lnTo>
                    <a:pt x="329" y="345"/>
                  </a:lnTo>
                  <a:lnTo>
                    <a:pt x="329" y="345"/>
                  </a:lnTo>
                  <a:lnTo>
                    <a:pt x="329" y="345"/>
                  </a:lnTo>
                  <a:lnTo>
                    <a:pt x="329" y="345"/>
                  </a:lnTo>
                  <a:lnTo>
                    <a:pt x="331" y="346"/>
                  </a:lnTo>
                  <a:lnTo>
                    <a:pt x="331" y="346"/>
                  </a:lnTo>
                  <a:lnTo>
                    <a:pt x="331" y="346"/>
                  </a:lnTo>
                  <a:lnTo>
                    <a:pt x="331" y="346"/>
                  </a:lnTo>
                  <a:lnTo>
                    <a:pt x="331" y="346"/>
                  </a:lnTo>
                  <a:lnTo>
                    <a:pt x="333" y="346"/>
                  </a:lnTo>
                  <a:lnTo>
                    <a:pt x="333" y="346"/>
                  </a:lnTo>
                  <a:lnTo>
                    <a:pt x="333" y="346"/>
                  </a:lnTo>
                  <a:lnTo>
                    <a:pt x="333" y="346"/>
                  </a:lnTo>
                  <a:lnTo>
                    <a:pt x="333" y="346"/>
                  </a:lnTo>
                  <a:lnTo>
                    <a:pt x="333" y="346"/>
                  </a:lnTo>
                  <a:lnTo>
                    <a:pt x="334" y="346"/>
                  </a:lnTo>
                  <a:lnTo>
                    <a:pt x="334" y="346"/>
                  </a:lnTo>
                  <a:lnTo>
                    <a:pt x="334" y="346"/>
                  </a:lnTo>
                  <a:lnTo>
                    <a:pt x="334" y="346"/>
                  </a:lnTo>
                  <a:lnTo>
                    <a:pt x="334" y="346"/>
                  </a:lnTo>
                  <a:lnTo>
                    <a:pt x="334" y="346"/>
                  </a:lnTo>
                  <a:lnTo>
                    <a:pt x="336" y="346"/>
                  </a:lnTo>
                  <a:lnTo>
                    <a:pt x="336" y="346"/>
                  </a:lnTo>
                  <a:lnTo>
                    <a:pt x="336" y="346"/>
                  </a:lnTo>
                  <a:lnTo>
                    <a:pt x="336" y="346"/>
                  </a:lnTo>
                  <a:lnTo>
                    <a:pt x="336" y="346"/>
                  </a:lnTo>
                  <a:lnTo>
                    <a:pt x="336" y="346"/>
                  </a:lnTo>
                  <a:lnTo>
                    <a:pt x="338" y="346"/>
                  </a:lnTo>
                  <a:lnTo>
                    <a:pt x="338" y="346"/>
                  </a:lnTo>
                  <a:lnTo>
                    <a:pt x="338" y="346"/>
                  </a:lnTo>
                  <a:lnTo>
                    <a:pt x="338" y="346"/>
                  </a:lnTo>
                  <a:lnTo>
                    <a:pt x="338" y="346"/>
                  </a:lnTo>
                  <a:lnTo>
                    <a:pt x="338" y="346"/>
                  </a:lnTo>
                  <a:lnTo>
                    <a:pt x="340" y="346"/>
                  </a:lnTo>
                  <a:lnTo>
                    <a:pt x="340" y="346"/>
                  </a:lnTo>
                  <a:lnTo>
                    <a:pt x="340" y="346"/>
                  </a:lnTo>
                  <a:lnTo>
                    <a:pt x="340" y="346"/>
                  </a:lnTo>
                  <a:lnTo>
                    <a:pt x="340" y="346"/>
                  </a:lnTo>
                  <a:lnTo>
                    <a:pt x="340" y="346"/>
                  </a:lnTo>
                  <a:lnTo>
                    <a:pt x="340" y="346"/>
                  </a:lnTo>
                  <a:lnTo>
                    <a:pt x="342" y="346"/>
                  </a:lnTo>
                  <a:lnTo>
                    <a:pt x="342" y="346"/>
                  </a:lnTo>
                  <a:lnTo>
                    <a:pt x="342" y="346"/>
                  </a:lnTo>
                  <a:lnTo>
                    <a:pt x="342" y="346"/>
                  </a:lnTo>
                  <a:lnTo>
                    <a:pt x="342" y="345"/>
                  </a:lnTo>
                  <a:lnTo>
                    <a:pt x="342" y="345"/>
                  </a:lnTo>
                  <a:lnTo>
                    <a:pt x="342" y="345"/>
                  </a:lnTo>
                  <a:lnTo>
                    <a:pt x="343" y="345"/>
                  </a:lnTo>
                  <a:lnTo>
                    <a:pt x="343" y="345"/>
                  </a:lnTo>
                  <a:lnTo>
                    <a:pt x="343" y="345"/>
                  </a:lnTo>
                  <a:lnTo>
                    <a:pt x="343" y="345"/>
                  </a:lnTo>
                  <a:lnTo>
                    <a:pt x="343" y="345"/>
                  </a:lnTo>
                  <a:lnTo>
                    <a:pt x="343" y="345"/>
                  </a:lnTo>
                  <a:lnTo>
                    <a:pt x="343" y="343"/>
                  </a:lnTo>
                  <a:lnTo>
                    <a:pt x="345" y="343"/>
                  </a:lnTo>
                  <a:lnTo>
                    <a:pt x="345" y="343"/>
                  </a:lnTo>
                  <a:lnTo>
                    <a:pt x="345" y="343"/>
                  </a:lnTo>
                  <a:lnTo>
                    <a:pt x="345" y="343"/>
                  </a:lnTo>
                  <a:lnTo>
                    <a:pt x="345" y="343"/>
                  </a:lnTo>
                  <a:lnTo>
                    <a:pt x="345" y="343"/>
                  </a:lnTo>
                  <a:lnTo>
                    <a:pt x="345" y="341"/>
                  </a:lnTo>
                  <a:lnTo>
                    <a:pt x="345" y="341"/>
                  </a:lnTo>
                  <a:lnTo>
                    <a:pt x="347" y="341"/>
                  </a:lnTo>
                  <a:lnTo>
                    <a:pt x="347" y="341"/>
                  </a:lnTo>
                  <a:lnTo>
                    <a:pt x="347" y="341"/>
                  </a:lnTo>
                  <a:lnTo>
                    <a:pt x="347" y="341"/>
                  </a:lnTo>
                  <a:lnTo>
                    <a:pt x="351" y="341"/>
                  </a:lnTo>
                  <a:lnTo>
                    <a:pt x="340" y="366"/>
                  </a:lnTo>
                  <a:lnTo>
                    <a:pt x="338" y="365"/>
                  </a:lnTo>
                  <a:lnTo>
                    <a:pt x="338" y="365"/>
                  </a:lnTo>
                  <a:lnTo>
                    <a:pt x="338" y="365"/>
                  </a:lnTo>
                  <a:lnTo>
                    <a:pt x="338" y="365"/>
                  </a:lnTo>
                  <a:lnTo>
                    <a:pt x="338" y="363"/>
                  </a:lnTo>
                  <a:lnTo>
                    <a:pt x="338" y="363"/>
                  </a:lnTo>
                  <a:lnTo>
                    <a:pt x="338" y="363"/>
                  </a:lnTo>
                  <a:lnTo>
                    <a:pt x="338" y="363"/>
                  </a:lnTo>
                  <a:lnTo>
                    <a:pt x="338" y="363"/>
                  </a:lnTo>
                  <a:lnTo>
                    <a:pt x="338" y="361"/>
                  </a:lnTo>
                  <a:lnTo>
                    <a:pt x="338" y="361"/>
                  </a:lnTo>
                  <a:lnTo>
                    <a:pt x="338" y="361"/>
                  </a:lnTo>
                  <a:lnTo>
                    <a:pt x="338" y="361"/>
                  </a:lnTo>
                  <a:lnTo>
                    <a:pt x="338" y="361"/>
                  </a:lnTo>
                  <a:lnTo>
                    <a:pt x="338" y="361"/>
                  </a:lnTo>
                  <a:lnTo>
                    <a:pt x="338" y="359"/>
                  </a:lnTo>
                  <a:lnTo>
                    <a:pt x="338" y="359"/>
                  </a:lnTo>
                  <a:lnTo>
                    <a:pt x="338" y="359"/>
                  </a:lnTo>
                  <a:lnTo>
                    <a:pt x="338" y="359"/>
                  </a:lnTo>
                  <a:lnTo>
                    <a:pt x="338" y="359"/>
                  </a:lnTo>
                  <a:lnTo>
                    <a:pt x="338" y="357"/>
                  </a:lnTo>
                  <a:lnTo>
                    <a:pt x="338" y="357"/>
                  </a:lnTo>
                  <a:lnTo>
                    <a:pt x="336" y="357"/>
                  </a:lnTo>
                  <a:lnTo>
                    <a:pt x="336" y="357"/>
                  </a:lnTo>
                  <a:lnTo>
                    <a:pt x="336" y="357"/>
                  </a:lnTo>
                  <a:lnTo>
                    <a:pt x="336" y="357"/>
                  </a:lnTo>
                  <a:lnTo>
                    <a:pt x="336" y="357"/>
                  </a:lnTo>
                  <a:lnTo>
                    <a:pt x="336" y="356"/>
                  </a:lnTo>
                  <a:lnTo>
                    <a:pt x="336" y="356"/>
                  </a:lnTo>
                  <a:lnTo>
                    <a:pt x="336" y="356"/>
                  </a:lnTo>
                  <a:lnTo>
                    <a:pt x="336" y="356"/>
                  </a:lnTo>
                  <a:lnTo>
                    <a:pt x="336" y="356"/>
                  </a:lnTo>
                  <a:lnTo>
                    <a:pt x="336" y="356"/>
                  </a:lnTo>
                  <a:lnTo>
                    <a:pt x="336" y="356"/>
                  </a:lnTo>
                  <a:lnTo>
                    <a:pt x="336" y="354"/>
                  </a:lnTo>
                  <a:lnTo>
                    <a:pt x="336" y="354"/>
                  </a:lnTo>
                  <a:lnTo>
                    <a:pt x="336" y="354"/>
                  </a:lnTo>
                  <a:lnTo>
                    <a:pt x="334" y="354"/>
                  </a:lnTo>
                  <a:lnTo>
                    <a:pt x="334" y="354"/>
                  </a:lnTo>
                  <a:lnTo>
                    <a:pt x="334" y="354"/>
                  </a:lnTo>
                  <a:lnTo>
                    <a:pt x="334" y="354"/>
                  </a:lnTo>
                  <a:lnTo>
                    <a:pt x="334" y="352"/>
                  </a:lnTo>
                  <a:lnTo>
                    <a:pt x="334" y="352"/>
                  </a:lnTo>
                  <a:lnTo>
                    <a:pt x="334" y="352"/>
                  </a:lnTo>
                  <a:lnTo>
                    <a:pt x="334" y="352"/>
                  </a:lnTo>
                  <a:lnTo>
                    <a:pt x="334" y="352"/>
                  </a:lnTo>
                  <a:lnTo>
                    <a:pt x="333" y="352"/>
                  </a:lnTo>
                  <a:lnTo>
                    <a:pt x="333" y="352"/>
                  </a:lnTo>
                  <a:lnTo>
                    <a:pt x="333" y="352"/>
                  </a:lnTo>
                  <a:lnTo>
                    <a:pt x="333" y="352"/>
                  </a:lnTo>
                  <a:lnTo>
                    <a:pt x="333" y="352"/>
                  </a:lnTo>
                  <a:lnTo>
                    <a:pt x="333" y="350"/>
                  </a:lnTo>
                  <a:lnTo>
                    <a:pt x="333" y="350"/>
                  </a:lnTo>
                  <a:lnTo>
                    <a:pt x="331" y="350"/>
                  </a:lnTo>
                  <a:lnTo>
                    <a:pt x="331" y="350"/>
                  </a:lnTo>
                  <a:lnTo>
                    <a:pt x="331" y="350"/>
                  </a:lnTo>
                  <a:lnTo>
                    <a:pt x="331" y="350"/>
                  </a:lnTo>
                  <a:lnTo>
                    <a:pt x="331" y="350"/>
                  </a:lnTo>
                  <a:lnTo>
                    <a:pt x="331" y="350"/>
                  </a:lnTo>
                  <a:lnTo>
                    <a:pt x="329" y="350"/>
                  </a:lnTo>
                  <a:lnTo>
                    <a:pt x="329" y="350"/>
                  </a:lnTo>
                  <a:lnTo>
                    <a:pt x="329" y="350"/>
                  </a:lnTo>
                  <a:lnTo>
                    <a:pt x="329" y="350"/>
                  </a:lnTo>
                  <a:lnTo>
                    <a:pt x="329" y="348"/>
                  </a:lnTo>
                  <a:lnTo>
                    <a:pt x="327" y="348"/>
                  </a:lnTo>
                  <a:lnTo>
                    <a:pt x="327" y="348"/>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5"/>
                  </a:lnTo>
                  <a:lnTo>
                    <a:pt x="320" y="375"/>
                  </a:lnTo>
                  <a:lnTo>
                    <a:pt x="320" y="375"/>
                  </a:lnTo>
                  <a:lnTo>
                    <a:pt x="320" y="375"/>
                  </a:lnTo>
                  <a:lnTo>
                    <a:pt x="320" y="375"/>
                  </a:lnTo>
                  <a:lnTo>
                    <a:pt x="320" y="375"/>
                  </a:lnTo>
                  <a:lnTo>
                    <a:pt x="320" y="375"/>
                  </a:lnTo>
                  <a:lnTo>
                    <a:pt x="322" y="375"/>
                  </a:lnTo>
                  <a:lnTo>
                    <a:pt x="322" y="375"/>
                  </a:lnTo>
                  <a:lnTo>
                    <a:pt x="322" y="375"/>
                  </a:lnTo>
                  <a:lnTo>
                    <a:pt x="322" y="375"/>
                  </a:lnTo>
                  <a:lnTo>
                    <a:pt x="322" y="375"/>
                  </a:lnTo>
                  <a:lnTo>
                    <a:pt x="322" y="375"/>
                  </a:lnTo>
                  <a:lnTo>
                    <a:pt x="322" y="375"/>
                  </a:lnTo>
                  <a:lnTo>
                    <a:pt x="322" y="377"/>
                  </a:lnTo>
                  <a:lnTo>
                    <a:pt x="322" y="377"/>
                  </a:lnTo>
                  <a:lnTo>
                    <a:pt x="324" y="377"/>
                  </a:lnTo>
                  <a:lnTo>
                    <a:pt x="324" y="377"/>
                  </a:lnTo>
                  <a:lnTo>
                    <a:pt x="324" y="377"/>
                  </a:lnTo>
                  <a:lnTo>
                    <a:pt x="324" y="377"/>
                  </a:lnTo>
                  <a:lnTo>
                    <a:pt x="325" y="377"/>
                  </a:lnTo>
                  <a:lnTo>
                    <a:pt x="325" y="377"/>
                  </a:lnTo>
                  <a:lnTo>
                    <a:pt x="325" y="377"/>
                  </a:lnTo>
                  <a:lnTo>
                    <a:pt x="325" y="377"/>
                  </a:lnTo>
                  <a:lnTo>
                    <a:pt x="325" y="377"/>
                  </a:lnTo>
                  <a:lnTo>
                    <a:pt x="327" y="379"/>
                  </a:lnTo>
                  <a:lnTo>
                    <a:pt x="327" y="379"/>
                  </a:lnTo>
                  <a:lnTo>
                    <a:pt x="327" y="379"/>
                  </a:lnTo>
                  <a:lnTo>
                    <a:pt x="329" y="379"/>
                  </a:lnTo>
                  <a:lnTo>
                    <a:pt x="329" y="379"/>
                  </a:lnTo>
                  <a:lnTo>
                    <a:pt x="329" y="379"/>
                  </a:lnTo>
                  <a:lnTo>
                    <a:pt x="329" y="379"/>
                  </a:lnTo>
                  <a:lnTo>
                    <a:pt x="331" y="379"/>
                  </a:lnTo>
                  <a:lnTo>
                    <a:pt x="331" y="379"/>
                  </a:lnTo>
                  <a:lnTo>
                    <a:pt x="331" y="379"/>
                  </a:lnTo>
                  <a:lnTo>
                    <a:pt x="333" y="379"/>
                  </a:lnTo>
                  <a:lnTo>
                    <a:pt x="333" y="379"/>
                  </a:lnTo>
                  <a:lnTo>
                    <a:pt x="333" y="379"/>
                  </a:lnTo>
                  <a:lnTo>
                    <a:pt x="333" y="379"/>
                  </a:lnTo>
                  <a:lnTo>
                    <a:pt x="334" y="379"/>
                  </a:lnTo>
                  <a:lnTo>
                    <a:pt x="334" y="379"/>
                  </a:lnTo>
                  <a:lnTo>
                    <a:pt x="334" y="379"/>
                  </a:lnTo>
                  <a:lnTo>
                    <a:pt x="336" y="379"/>
                  </a:lnTo>
                  <a:lnTo>
                    <a:pt x="336" y="379"/>
                  </a:lnTo>
                  <a:lnTo>
                    <a:pt x="336" y="379"/>
                  </a:lnTo>
                  <a:lnTo>
                    <a:pt x="336" y="379"/>
                  </a:lnTo>
                  <a:lnTo>
                    <a:pt x="338" y="379"/>
                  </a:lnTo>
                  <a:lnTo>
                    <a:pt x="338" y="379"/>
                  </a:lnTo>
                  <a:lnTo>
                    <a:pt x="338" y="379"/>
                  </a:lnTo>
                  <a:lnTo>
                    <a:pt x="338" y="379"/>
                  </a:lnTo>
                  <a:lnTo>
                    <a:pt x="340" y="379"/>
                  </a:lnTo>
                  <a:lnTo>
                    <a:pt x="340" y="379"/>
                  </a:lnTo>
                  <a:lnTo>
                    <a:pt x="340" y="379"/>
                  </a:lnTo>
                  <a:lnTo>
                    <a:pt x="340" y="379"/>
                  </a:lnTo>
                  <a:lnTo>
                    <a:pt x="342" y="377"/>
                  </a:lnTo>
                  <a:lnTo>
                    <a:pt x="342" y="377"/>
                  </a:lnTo>
                  <a:lnTo>
                    <a:pt x="342" y="377"/>
                  </a:lnTo>
                  <a:lnTo>
                    <a:pt x="342" y="377"/>
                  </a:lnTo>
                  <a:lnTo>
                    <a:pt x="343" y="377"/>
                  </a:lnTo>
                  <a:lnTo>
                    <a:pt x="343" y="377"/>
                  </a:lnTo>
                  <a:lnTo>
                    <a:pt x="343" y="377"/>
                  </a:lnTo>
                  <a:lnTo>
                    <a:pt x="343" y="377"/>
                  </a:lnTo>
                  <a:lnTo>
                    <a:pt x="345" y="375"/>
                  </a:lnTo>
                  <a:lnTo>
                    <a:pt x="345" y="375"/>
                  </a:lnTo>
                  <a:lnTo>
                    <a:pt x="345" y="375"/>
                  </a:lnTo>
                  <a:lnTo>
                    <a:pt x="345" y="375"/>
                  </a:lnTo>
                  <a:lnTo>
                    <a:pt x="347" y="375"/>
                  </a:lnTo>
                  <a:lnTo>
                    <a:pt x="347" y="375"/>
                  </a:lnTo>
                  <a:lnTo>
                    <a:pt x="347" y="374"/>
                  </a:lnTo>
                  <a:lnTo>
                    <a:pt x="347" y="374"/>
                  </a:lnTo>
                  <a:lnTo>
                    <a:pt x="349" y="374"/>
                  </a:lnTo>
                  <a:lnTo>
                    <a:pt x="349" y="374"/>
                  </a:lnTo>
                  <a:lnTo>
                    <a:pt x="349" y="374"/>
                  </a:lnTo>
                  <a:lnTo>
                    <a:pt x="349" y="374"/>
                  </a:lnTo>
                  <a:lnTo>
                    <a:pt x="349" y="372"/>
                  </a:lnTo>
                  <a:lnTo>
                    <a:pt x="351" y="372"/>
                  </a:lnTo>
                  <a:lnTo>
                    <a:pt x="351" y="372"/>
                  </a:lnTo>
                  <a:lnTo>
                    <a:pt x="351" y="372"/>
                  </a:lnTo>
                  <a:lnTo>
                    <a:pt x="351" y="370"/>
                  </a:lnTo>
                  <a:lnTo>
                    <a:pt x="352" y="370"/>
                  </a:lnTo>
                  <a:lnTo>
                    <a:pt x="352" y="370"/>
                  </a:lnTo>
                  <a:lnTo>
                    <a:pt x="352" y="370"/>
                  </a:lnTo>
                  <a:lnTo>
                    <a:pt x="352" y="368"/>
                  </a:lnTo>
                  <a:lnTo>
                    <a:pt x="352" y="368"/>
                  </a:lnTo>
                  <a:lnTo>
                    <a:pt x="354" y="368"/>
                  </a:lnTo>
                  <a:lnTo>
                    <a:pt x="354" y="368"/>
                  </a:lnTo>
                  <a:lnTo>
                    <a:pt x="358" y="368"/>
                  </a:lnTo>
                  <a:lnTo>
                    <a:pt x="347" y="392"/>
                  </a:lnTo>
                  <a:lnTo>
                    <a:pt x="293" y="370"/>
                  </a:lnTo>
                  <a:lnTo>
                    <a:pt x="295" y="366"/>
                  </a:lnTo>
                  <a:lnTo>
                    <a:pt x="295" y="366"/>
                  </a:lnTo>
                  <a:lnTo>
                    <a:pt x="295" y="366"/>
                  </a:lnTo>
                  <a:lnTo>
                    <a:pt x="295" y="366"/>
                  </a:lnTo>
                  <a:lnTo>
                    <a:pt x="297" y="366"/>
                  </a:lnTo>
                  <a:lnTo>
                    <a:pt x="297" y="366"/>
                  </a:lnTo>
                  <a:lnTo>
                    <a:pt x="297" y="366"/>
                  </a:lnTo>
                  <a:lnTo>
                    <a:pt x="297" y="366"/>
                  </a:lnTo>
                  <a:lnTo>
                    <a:pt x="297" y="366"/>
                  </a:lnTo>
                  <a:lnTo>
                    <a:pt x="297" y="366"/>
                  </a:lnTo>
                  <a:lnTo>
                    <a:pt x="298" y="366"/>
                  </a:lnTo>
                  <a:lnTo>
                    <a:pt x="298" y="368"/>
                  </a:lnTo>
                  <a:lnTo>
                    <a:pt x="298" y="368"/>
                  </a:lnTo>
                  <a:lnTo>
                    <a:pt x="298" y="368"/>
                  </a:lnTo>
                  <a:lnTo>
                    <a:pt x="298" y="368"/>
                  </a:lnTo>
                  <a:lnTo>
                    <a:pt x="298" y="368"/>
                  </a:lnTo>
                  <a:lnTo>
                    <a:pt x="298" y="368"/>
                  </a:lnTo>
                  <a:lnTo>
                    <a:pt x="298" y="368"/>
                  </a:lnTo>
                  <a:lnTo>
                    <a:pt x="300" y="368"/>
                  </a:lnTo>
                  <a:lnTo>
                    <a:pt x="300" y="368"/>
                  </a:lnTo>
                  <a:lnTo>
                    <a:pt x="300" y="368"/>
                  </a:lnTo>
                  <a:lnTo>
                    <a:pt x="300" y="368"/>
                  </a:lnTo>
                  <a:lnTo>
                    <a:pt x="300" y="368"/>
                  </a:lnTo>
                  <a:lnTo>
                    <a:pt x="300" y="368"/>
                  </a:lnTo>
                  <a:lnTo>
                    <a:pt x="300" y="368"/>
                  </a:lnTo>
                  <a:lnTo>
                    <a:pt x="300" y="368"/>
                  </a:lnTo>
                  <a:lnTo>
                    <a:pt x="302" y="368"/>
                  </a:lnTo>
                  <a:lnTo>
                    <a:pt x="302" y="368"/>
                  </a:lnTo>
                  <a:lnTo>
                    <a:pt x="302" y="368"/>
                  </a:lnTo>
                  <a:lnTo>
                    <a:pt x="302" y="368"/>
                  </a:lnTo>
                  <a:lnTo>
                    <a:pt x="302" y="368"/>
                  </a:lnTo>
                  <a:lnTo>
                    <a:pt x="302" y="366"/>
                  </a:lnTo>
                  <a:lnTo>
                    <a:pt x="302" y="366"/>
                  </a:lnTo>
                  <a:lnTo>
                    <a:pt x="302" y="366"/>
                  </a:lnTo>
                  <a:lnTo>
                    <a:pt x="302" y="366"/>
                  </a:lnTo>
                  <a:lnTo>
                    <a:pt x="302" y="366"/>
                  </a:lnTo>
                  <a:lnTo>
                    <a:pt x="302" y="366"/>
                  </a:lnTo>
                  <a:lnTo>
                    <a:pt x="302"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5"/>
                  </a:lnTo>
                  <a:lnTo>
                    <a:pt x="304" y="365"/>
                  </a:lnTo>
                  <a:lnTo>
                    <a:pt x="304" y="365"/>
                  </a:lnTo>
                  <a:lnTo>
                    <a:pt x="304" y="365"/>
                  </a:lnTo>
                  <a:lnTo>
                    <a:pt x="304" y="365"/>
                  </a:lnTo>
                  <a:lnTo>
                    <a:pt x="304" y="365"/>
                  </a:lnTo>
                  <a:lnTo>
                    <a:pt x="304" y="365"/>
                  </a:lnTo>
                  <a:lnTo>
                    <a:pt x="306" y="365"/>
                  </a:lnTo>
                  <a:lnTo>
                    <a:pt x="306" y="365"/>
                  </a:lnTo>
                  <a:lnTo>
                    <a:pt x="306" y="365"/>
                  </a:lnTo>
                  <a:lnTo>
                    <a:pt x="306" y="365"/>
                  </a:lnTo>
                  <a:lnTo>
                    <a:pt x="306" y="363"/>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19"/>
                  </a:lnTo>
                  <a:lnTo>
                    <a:pt x="322" y="319"/>
                  </a:lnTo>
                  <a:lnTo>
                    <a:pt x="322" y="319"/>
                  </a:lnTo>
                  <a:lnTo>
                    <a:pt x="322" y="319"/>
                  </a:lnTo>
                  <a:lnTo>
                    <a:pt x="322" y="319"/>
                  </a:lnTo>
                  <a:lnTo>
                    <a:pt x="322" y="319"/>
                  </a:lnTo>
                  <a:lnTo>
                    <a:pt x="322" y="319"/>
                  </a:lnTo>
                  <a:lnTo>
                    <a:pt x="322" y="319"/>
                  </a:lnTo>
                  <a:lnTo>
                    <a:pt x="322" y="319"/>
                  </a:lnTo>
                  <a:lnTo>
                    <a:pt x="322" y="319"/>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6"/>
                  </a:lnTo>
                  <a:lnTo>
                    <a:pt x="322" y="316"/>
                  </a:lnTo>
                  <a:lnTo>
                    <a:pt x="322" y="316"/>
                  </a:lnTo>
                  <a:lnTo>
                    <a:pt x="322" y="316"/>
                  </a:lnTo>
                  <a:lnTo>
                    <a:pt x="320" y="316"/>
                  </a:lnTo>
                  <a:lnTo>
                    <a:pt x="320" y="316"/>
                  </a:lnTo>
                  <a:lnTo>
                    <a:pt x="320" y="316"/>
                  </a:lnTo>
                  <a:lnTo>
                    <a:pt x="320" y="316"/>
                  </a:lnTo>
                  <a:lnTo>
                    <a:pt x="320" y="316"/>
                  </a:lnTo>
                  <a:lnTo>
                    <a:pt x="320" y="316"/>
                  </a:lnTo>
                  <a:lnTo>
                    <a:pt x="320" y="316"/>
                  </a:lnTo>
                  <a:lnTo>
                    <a:pt x="320" y="316"/>
                  </a:lnTo>
                  <a:lnTo>
                    <a:pt x="320" y="316"/>
                  </a:lnTo>
                  <a:lnTo>
                    <a:pt x="320" y="314"/>
                  </a:lnTo>
                  <a:lnTo>
                    <a:pt x="320" y="314"/>
                  </a:lnTo>
                  <a:lnTo>
                    <a:pt x="318" y="314"/>
                  </a:lnTo>
                  <a:lnTo>
                    <a:pt x="318" y="314"/>
                  </a:lnTo>
                  <a:lnTo>
                    <a:pt x="318" y="314"/>
                  </a:lnTo>
                  <a:lnTo>
                    <a:pt x="318" y="314"/>
                  </a:lnTo>
                  <a:lnTo>
                    <a:pt x="318" y="314"/>
                  </a:lnTo>
                  <a:lnTo>
                    <a:pt x="318" y="314"/>
                  </a:lnTo>
                  <a:lnTo>
                    <a:pt x="318" y="314"/>
                  </a:lnTo>
                  <a:lnTo>
                    <a:pt x="316" y="314"/>
                  </a:lnTo>
                  <a:lnTo>
                    <a:pt x="316" y="314"/>
                  </a:lnTo>
                  <a:lnTo>
                    <a:pt x="316" y="312"/>
                  </a:lnTo>
                  <a:lnTo>
                    <a:pt x="315" y="312"/>
                  </a:lnTo>
                  <a:lnTo>
                    <a:pt x="316" y="308"/>
                  </a:lnTo>
                  <a:lnTo>
                    <a:pt x="371" y="330"/>
                  </a:lnTo>
                  <a:close/>
                  <a:moveTo>
                    <a:pt x="360" y="395"/>
                  </a:moveTo>
                  <a:lnTo>
                    <a:pt x="365" y="372"/>
                  </a:lnTo>
                  <a:lnTo>
                    <a:pt x="369" y="374"/>
                  </a:lnTo>
                  <a:lnTo>
                    <a:pt x="369" y="374"/>
                  </a:lnTo>
                  <a:lnTo>
                    <a:pt x="369" y="374"/>
                  </a:lnTo>
                  <a:lnTo>
                    <a:pt x="369" y="374"/>
                  </a:lnTo>
                  <a:lnTo>
                    <a:pt x="369" y="375"/>
                  </a:lnTo>
                  <a:lnTo>
                    <a:pt x="369" y="375"/>
                  </a:lnTo>
                  <a:lnTo>
                    <a:pt x="369" y="375"/>
                  </a:lnTo>
                  <a:lnTo>
                    <a:pt x="369" y="377"/>
                  </a:lnTo>
                  <a:lnTo>
                    <a:pt x="369" y="377"/>
                  </a:lnTo>
                  <a:lnTo>
                    <a:pt x="369" y="377"/>
                  </a:lnTo>
                  <a:lnTo>
                    <a:pt x="369" y="379"/>
                  </a:lnTo>
                  <a:lnTo>
                    <a:pt x="369" y="379"/>
                  </a:lnTo>
                  <a:lnTo>
                    <a:pt x="369" y="379"/>
                  </a:lnTo>
                  <a:lnTo>
                    <a:pt x="369" y="381"/>
                  </a:lnTo>
                  <a:lnTo>
                    <a:pt x="371" y="381"/>
                  </a:lnTo>
                  <a:lnTo>
                    <a:pt x="371" y="381"/>
                  </a:lnTo>
                  <a:lnTo>
                    <a:pt x="371" y="383"/>
                  </a:lnTo>
                  <a:lnTo>
                    <a:pt x="371" y="383"/>
                  </a:lnTo>
                  <a:lnTo>
                    <a:pt x="371" y="383"/>
                  </a:lnTo>
                  <a:lnTo>
                    <a:pt x="371" y="384"/>
                  </a:lnTo>
                  <a:lnTo>
                    <a:pt x="371" y="384"/>
                  </a:lnTo>
                  <a:lnTo>
                    <a:pt x="371" y="384"/>
                  </a:lnTo>
                  <a:lnTo>
                    <a:pt x="371" y="384"/>
                  </a:lnTo>
                  <a:lnTo>
                    <a:pt x="371" y="386"/>
                  </a:lnTo>
                  <a:lnTo>
                    <a:pt x="371" y="386"/>
                  </a:lnTo>
                  <a:lnTo>
                    <a:pt x="371" y="386"/>
                  </a:lnTo>
                  <a:lnTo>
                    <a:pt x="371" y="388"/>
                  </a:lnTo>
                  <a:lnTo>
                    <a:pt x="372" y="388"/>
                  </a:lnTo>
                  <a:lnTo>
                    <a:pt x="372" y="388"/>
                  </a:lnTo>
                  <a:lnTo>
                    <a:pt x="372" y="388"/>
                  </a:lnTo>
                  <a:lnTo>
                    <a:pt x="372" y="390"/>
                  </a:lnTo>
                  <a:lnTo>
                    <a:pt x="372" y="390"/>
                  </a:lnTo>
                  <a:lnTo>
                    <a:pt x="372" y="390"/>
                  </a:lnTo>
                  <a:lnTo>
                    <a:pt x="372" y="390"/>
                  </a:lnTo>
                  <a:lnTo>
                    <a:pt x="372" y="390"/>
                  </a:lnTo>
                  <a:lnTo>
                    <a:pt x="374" y="392"/>
                  </a:lnTo>
                  <a:lnTo>
                    <a:pt x="374" y="392"/>
                  </a:lnTo>
                  <a:lnTo>
                    <a:pt x="374" y="392"/>
                  </a:lnTo>
                  <a:lnTo>
                    <a:pt x="374" y="392"/>
                  </a:lnTo>
                  <a:lnTo>
                    <a:pt x="374" y="394"/>
                  </a:lnTo>
                  <a:lnTo>
                    <a:pt x="374" y="394"/>
                  </a:lnTo>
                  <a:lnTo>
                    <a:pt x="374" y="394"/>
                  </a:lnTo>
                  <a:lnTo>
                    <a:pt x="376" y="394"/>
                  </a:lnTo>
                  <a:lnTo>
                    <a:pt x="376" y="394"/>
                  </a:lnTo>
                  <a:lnTo>
                    <a:pt x="376" y="394"/>
                  </a:lnTo>
                  <a:lnTo>
                    <a:pt x="376" y="395"/>
                  </a:lnTo>
                  <a:lnTo>
                    <a:pt x="376" y="395"/>
                  </a:lnTo>
                  <a:lnTo>
                    <a:pt x="376" y="395"/>
                  </a:lnTo>
                  <a:lnTo>
                    <a:pt x="378" y="395"/>
                  </a:lnTo>
                  <a:lnTo>
                    <a:pt x="378" y="395"/>
                  </a:lnTo>
                  <a:lnTo>
                    <a:pt x="378" y="395"/>
                  </a:lnTo>
                  <a:lnTo>
                    <a:pt x="378" y="397"/>
                  </a:lnTo>
                  <a:lnTo>
                    <a:pt x="378" y="397"/>
                  </a:lnTo>
                  <a:lnTo>
                    <a:pt x="380" y="397"/>
                  </a:lnTo>
                  <a:lnTo>
                    <a:pt x="380" y="397"/>
                  </a:lnTo>
                  <a:lnTo>
                    <a:pt x="380" y="397"/>
                  </a:lnTo>
                  <a:lnTo>
                    <a:pt x="380" y="397"/>
                  </a:lnTo>
                  <a:lnTo>
                    <a:pt x="380" y="397"/>
                  </a:lnTo>
                  <a:lnTo>
                    <a:pt x="381" y="397"/>
                  </a:lnTo>
                  <a:lnTo>
                    <a:pt x="381" y="397"/>
                  </a:lnTo>
                  <a:lnTo>
                    <a:pt x="381" y="399"/>
                  </a:lnTo>
                  <a:lnTo>
                    <a:pt x="381" y="399"/>
                  </a:lnTo>
                  <a:lnTo>
                    <a:pt x="383" y="399"/>
                  </a:lnTo>
                  <a:lnTo>
                    <a:pt x="383" y="399"/>
                  </a:lnTo>
                  <a:lnTo>
                    <a:pt x="383" y="399"/>
                  </a:lnTo>
                  <a:lnTo>
                    <a:pt x="383" y="399"/>
                  </a:lnTo>
                  <a:lnTo>
                    <a:pt x="383" y="399"/>
                  </a:lnTo>
                  <a:lnTo>
                    <a:pt x="383" y="399"/>
                  </a:lnTo>
                  <a:lnTo>
                    <a:pt x="385" y="399"/>
                  </a:lnTo>
                  <a:lnTo>
                    <a:pt x="385" y="399"/>
                  </a:lnTo>
                  <a:lnTo>
                    <a:pt x="385" y="399"/>
                  </a:lnTo>
                  <a:lnTo>
                    <a:pt x="385" y="399"/>
                  </a:lnTo>
                  <a:lnTo>
                    <a:pt x="385" y="399"/>
                  </a:lnTo>
                  <a:lnTo>
                    <a:pt x="387" y="399"/>
                  </a:lnTo>
                  <a:lnTo>
                    <a:pt x="387" y="399"/>
                  </a:lnTo>
                  <a:lnTo>
                    <a:pt x="387" y="399"/>
                  </a:lnTo>
                  <a:lnTo>
                    <a:pt x="387" y="399"/>
                  </a:lnTo>
                  <a:lnTo>
                    <a:pt x="387" y="399"/>
                  </a:lnTo>
                  <a:lnTo>
                    <a:pt x="387" y="399"/>
                  </a:lnTo>
                  <a:lnTo>
                    <a:pt x="389" y="399"/>
                  </a:lnTo>
                  <a:lnTo>
                    <a:pt x="389" y="399"/>
                  </a:lnTo>
                  <a:lnTo>
                    <a:pt x="389" y="399"/>
                  </a:lnTo>
                  <a:lnTo>
                    <a:pt x="389" y="399"/>
                  </a:lnTo>
                  <a:lnTo>
                    <a:pt x="389" y="399"/>
                  </a:lnTo>
                  <a:lnTo>
                    <a:pt x="389" y="399"/>
                  </a:lnTo>
                  <a:lnTo>
                    <a:pt x="390" y="399"/>
                  </a:lnTo>
                  <a:lnTo>
                    <a:pt x="390" y="399"/>
                  </a:lnTo>
                  <a:lnTo>
                    <a:pt x="390" y="399"/>
                  </a:lnTo>
                  <a:lnTo>
                    <a:pt x="390" y="399"/>
                  </a:lnTo>
                  <a:lnTo>
                    <a:pt x="390" y="399"/>
                  </a:lnTo>
                  <a:lnTo>
                    <a:pt x="390" y="399"/>
                  </a:lnTo>
                  <a:lnTo>
                    <a:pt x="390" y="399"/>
                  </a:lnTo>
                  <a:lnTo>
                    <a:pt x="392" y="399"/>
                  </a:lnTo>
                  <a:lnTo>
                    <a:pt x="392" y="399"/>
                  </a:lnTo>
                  <a:lnTo>
                    <a:pt x="392" y="399"/>
                  </a:lnTo>
                  <a:lnTo>
                    <a:pt x="392" y="399"/>
                  </a:lnTo>
                  <a:lnTo>
                    <a:pt x="392" y="399"/>
                  </a:lnTo>
                  <a:lnTo>
                    <a:pt x="392" y="399"/>
                  </a:lnTo>
                  <a:lnTo>
                    <a:pt x="392" y="399"/>
                  </a:lnTo>
                  <a:lnTo>
                    <a:pt x="394" y="399"/>
                  </a:lnTo>
                  <a:lnTo>
                    <a:pt x="394" y="397"/>
                  </a:lnTo>
                  <a:lnTo>
                    <a:pt x="394" y="397"/>
                  </a:lnTo>
                  <a:lnTo>
                    <a:pt x="394" y="397"/>
                  </a:lnTo>
                  <a:lnTo>
                    <a:pt x="394" y="397"/>
                  </a:lnTo>
                  <a:lnTo>
                    <a:pt x="394" y="397"/>
                  </a:lnTo>
                  <a:lnTo>
                    <a:pt x="394" y="397"/>
                  </a:lnTo>
                  <a:lnTo>
                    <a:pt x="394" y="397"/>
                  </a:lnTo>
                  <a:lnTo>
                    <a:pt x="394" y="397"/>
                  </a:lnTo>
                  <a:lnTo>
                    <a:pt x="396" y="397"/>
                  </a:lnTo>
                  <a:lnTo>
                    <a:pt x="396" y="397"/>
                  </a:lnTo>
                  <a:lnTo>
                    <a:pt x="396" y="397"/>
                  </a:lnTo>
                  <a:lnTo>
                    <a:pt x="396" y="395"/>
                  </a:lnTo>
                  <a:lnTo>
                    <a:pt x="396" y="395"/>
                  </a:lnTo>
                  <a:lnTo>
                    <a:pt x="396" y="395"/>
                  </a:lnTo>
                  <a:lnTo>
                    <a:pt x="396" y="395"/>
                  </a:lnTo>
                  <a:lnTo>
                    <a:pt x="396" y="395"/>
                  </a:lnTo>
                  <a:lnTo>
                    <a:pt x="396" y="395"/>
                  </a:lnTo>
                  <a:lnTo>
                    <a:pt x="396" y="395"/>
                  </a:lnTo>
                  <a:lnTo>
                    <a:pt x="396" y="395"/>
                  </a:lnTo>
                  <a:lnTo>
                    <a:pt x="396" y="395"/>
                  </a:lnTo>
                  <a:lnTo>
                    <a:pt x="398" y="394"/>
                  </a:lnTo>
                  <a:lnTo>
                    <a:pt x="398" y="394"/>
                  </a:lnTo>
                  <a:lnTo>
                    <a:pt x="398" y="394"/>
                  </a:lnTo>
                  <a:lnTo>
                    <a:pt x="398" y="394"/>
                  </a:lnTo>
                  <a:lnTo>
                    <a:pt x="398" y="394"/>
                  </a:lnTo>
                  <a:lnTo>
                    <a:pt x="398" y="394"/>
                  </a:lnTo>
                  <a:lnTo>
                    <a:pt x="398" y="394"/>
                  </a:lnTo>
                  <a:lnTo>
                    <a:pt x="398" y="392"/>
                  </a:lnTo>
                  <a:lnTo>
                    <a:pt x="398" y="392"/>
                  </a:lnTo>
                  <a:lnTo>
                    <a:pt x="398" y="392"/>
                  </a:lnTo>
                  <a:lnTo>
                    <a:pt x="398" y="392"/>
                  </a:lnTo>
                  <a:lnTo>
                    <a:pt x="398" y="392"/>
                  </a:lnTo>
                  <a:lnTo>
                    <a:pt x="398" y="392"/>
                  </a:lnTo>
                  <a:lnTo>
                    <a:pt x="398" y="392"/>
                  </a:lnTo>
                  <a:lnTo>
                    <a:pt x="398" y="392"/>
                  </a:lnTo>
                  <a:lnTo>
                    <a:pt x="398" y="390"/>
                  </a:lnTo>
                  <a:lnTo>
                    <a:pt x="398" y="390"/>
                  </a:lnTo>
                  <a:lnTo>
                    <a:pt x="398" y="390"/>
                  </a:lnTo>
                  <a:lnTo>
                    <a:pt x="398" y="390"/>
                  </a:lnTo>
                  <a:lnTo>
                    <a:pt x="398" y="390"/>
                  </a:lnTo>
                  <a:lnTo>
                    <a:pt x="398" y="390"/>
                  </a:lnTo>
                  <a:lnTo>
                    <a:pt x="398" y="390"/>
                  </a:lnTo>
                  <a:lnTo>
                    <a:pt x="398" y="390"/>
                  </a:lnTo>
                  <a:lnTo>
                    <a:pt x="398" y="390"/>
                  </a:lnTo>
                  <a:lnTo>
                    <a:pt x="398" y="388"/>
                  </a:lnTo>
                  <a:lnTo>
                    <a:pt x="398" y="388"/>
                  </a:lnTo>
                  <a:lnTo>
                    <a:pt x="398" y="388"/>
                  </a:lnTo>
                  <a:lnTo>
                    <a:pt x="398" y="388"/>
                  </a:lnTo>
                  <a:lnTo>
                    <a:pt x="398" y="388"/>
                  </a:lnTo>
                  <a:lnTo>
                    <a:pt x="398" y="388"/>
                  </a:lnTo>
                  <a:lnTo>
                    <a:pt x="398" y="388"/>
                  </a:lnTo>
                  <a:lnTo>
                    <a:pt x="398" y="388"/>
                  </a:lnTo>
                  <a:lnTo>
                    <a:pt x="398" y="386"/>
                  </a:lnTo>
                  <a:lnTo>
                    <a:pt x="398" y="386"/>
                  </a:lnTo>
                  <a:lnTo>
                    <a:pt x="398" y="386"/>
                  </a:lnTo>
                  <a:lnTo>
                    <a:pt x="398" y="386"/>
                  </a:lnTo>
                  <a:lnTo>
                    <a:pt x="398" y="386"/>
                  </a:lnTo>
                  <a:lnTo>
                    <a:pt x="396" y="386"/>
                  </a:lnTo>
                  <a:lnTo>
                    <a:pt x="396" y="386"/>
                  </a:lnTo>
                  <a:lnTo>
                    <a:pt x="396" y="386"/>
                  </a:lnTo>
                  <a:lnTo>
                    <a:pt x="396" y="384"/>
                  </a:lnTo>
                  <a:lnTo>
                    <a:pt x="396" y="384"/>
                  </a:lnTo>
                  <a:lnTo>
                    <a:pt x="396" y="384"/>
                  </a:lnTo>
                  <a:lnTo>
                    <a:pt x="396" y="384"/>
                  </a:lnTo>
                  <a:lnTo>
                    <a:pt x="396" y="384"/>
                  </a:lnTo>
                  <a:lnTo>
                    <a:pt x="396" y="384"/>
                  </a:lnTo>
                  <a:lnTo>
                    <a:pt x="396" y="384"/>
                  </a:lnTo>
                  <a:lnTo>
                    <a:pt x="394" y="384"/>
                  </a:lnTo>
                  <a:lnTo>
                    <a:pt x="394" y="383"/>
                  </a:lnTo>
                  <a:lnTo>
                    <a:pt x="394" y="383"/>
                  </a:lnTo>
                  <a:lnTo>
                    <a:pt x="394" y="383"/>
                  </a:lnTo>
                  <a:lnTo>
                    <a:pt x="394" y="383"/>
                  </a:lnTo>
                  <a:lnTo>
                    <a:pt x="394" y="383"/>
                  </a:lnTo>
                  <a:lnTo>
                    <a:pt x="394" y="383"/>
                  </a:lnTo>
                  <a:lnTo>
                    <a:pt x="392" y="383"/>
                  </a:lnTo>
                  <a:lnTo>
                    <a:pt x="392" y="383"/>
                  </a:lnTo>
                  <a:lnTo>
                    <a:pt x="392" y="381"/>
                  </a:lnTo>
                  <a:lnTo>
                    <a:pt x="392" y="381"/>
                  </a:lnTo>
                  <a:lnTo>
                    <a:pt x="392" y="381"/>
                  </a:lnTo>
                  <a:lnTo>
                    <a:pt x="390" y="381"/>
                  </a:lnTo>
                  <a:lnTo>
                    <a:pt x="390" y="379"/>
                  </a:lnTo>
                  <a:lnTo>
                    <a:pt x="390" y="379"/>
                  </a:lnTo>
                  <a:lnTo>
                    <a:pt x="389" y="379"/>
                  </a:lnTo>
                  <a:lnTo>
                    <a:pt x="389" y="379"/>
                  </a:lnTo>
                  <a:lnTo>
                    <a:pt x="387" y="377"/>
                  </a:lnTo>
                  <a:lnTo>
                    <a:pt x="387" y="377"/>
                  </a:lnTo>
                  <a:lnTo>
                    <a:pt x="385" y="377"/>
                  </a:lnTo>
                  <a:lnTo>
                    <a:pt x="385" y="377"/>
                  </a:lnTo>
                  <a:lnTo>
                    <a:pt x="385" y="375"/>
                  </a:lnTo>
                  <a:lnTo>
                    <a:pt x="385" y="375"/>
                  </a:lnTo>
                  <a:lnTo>
                    <a:pt x="383" y="375"/>
                  </a:lnTo>
                  <a:lnTo>
                    <a:pt x="383" y="375"/>
                  </a:lnTo>
                  <a:lnTo>
                    <a:pt x="383" y="375"/>
                  </a:lnTo>
                  <a:lnTo>
                    <a:pt x="383" y="374"/>
                  </a:lnTo>
                  <a:lnTo>
                    <a:pt x="381" y="374"/>
                  </a:lnTo>
                  <a:lnTo>
                    <a:pt x="381" y="374"/>
                  </a:lnTo>
                  <a:lnTo>
                    <a:pt x="381" y="374"/>
                  </a:lnTo>
                  <a:lnTo>
                    <a:pt x="381" y="374"/>
                  </a:lnTo>
                  <a:lnTo>
                    <a:pt x="380" y="372"/>
                  </a:lnTo>
                  <a:lnTo>
                    <a:pt x="380" y="372"/>
                  </a:lnTo>
                  <a:lnTo>
                    <a:pt x="380" y="372"/>
                  </a:lnTo>
                  <a:lnTo>
                    <a:pt x="380" y="372"/>
                  </a:lnTo>
                  <a:lnTo>
                    <a:pt x="378" y="372"/>
                  </a:lnTo>
                  <a:lnTo>
                    <a:pt x="378" y="370"/>
                  </a:lnTo>
                  <a:lnTo>
                    <a:pt x="378" y="370"/>
                  </a:lnTo>
                  <a:lnTo>
                    <a:pt x="378" y="370"/>
                  </a:lnTo>
                  <a:lnTo>
                    <a:pt x="376" y="370"/>
                  </a:lnTo>
                  <a:lnTo>
                    <a:pt x="376" y="368"/>
                  </a:lnTo>
                  <a:lnTo>
                    <a:pt x="376" y="368"/>
                  </a:lnTo>
                  <a:lnTo>
                    <a:pt x="376" y="368"/>
                  </a:lnTo>
                  <a:lnTo>
                    <a:pt x="376" y="368"/>
                  </a:lnTo>
                  <a:lnTo>
                    <a:pt x="374" y="368"/>
                  </a:lnTo>
                  <a:lnTo>
                    <a:pt x="374" y="366"/>
                  </a:lnTo>
                  <a:lnTo>
                    <a:pt x="374" y="366"/>
                  </a:lnTo>
                  <a:lnTo>
                    <a:pt x="374" y="366"/>
                  </a:lnTo>
                  <a:lnTo>
                    <a:pt x="374" y="366"/>
                  </a:lnTo>
                  <a:lnTo>
                    <a:pt x="374" y="366"/>
                  </a:lnTo>
                  <a:lnTo>
                    <a:pt x="372" y="365"/>
                  </a:lnTo>
                  <a:lnTo>
                    <a:pt x="372" y="365"/>
                  </a:lnTo>
                  <a:lnTo>
                    <a:pt x="372" y="365"/>
                  </a:lnTo>
                  <a:lnTo>
                    <a:pt x="372" y="365"/>
                  </a:lnTo>
                  <a:lnTo>
                    <a:pt x="372" y="365"/>
                  </a:lnTo>
                  <a:lnTo>
                    <a:pt x="372" y="363"/>
                  </a:lnTo>
                  <a:lnTo>
                    <a:pt x="372" y="363"/>
                  </a:lnTo>
                  <a:lnTo>
                    <a:pt x="372" y="363"/>
                  </a:lnTo>
                  <a:lnTo>
                    <a:pt x="371" y="363"/>
                  </a:lnTo>
                  <a:lnTo>
                    <a:pt x="371" y="363"/>
                  </a:lnTo>
                  <a:lnTo>
                    <a:pt x="371" y="361"/>
                  </a:lnTo>
                  <a:lnTo>
                    <a:pt x="371" y="361"/>
                  </a:lnTo>
                  <a:lnTo>
                    <a:pt x="371" y="361"/>
                  </a:lnTo>
                  <a:lnTo>
                    <a:pt x="371" y="361"/>
                  </a:lnTo>
                  <a:lnTo>
                    <a:pt x="371" y="361"/>
                  </a:lnTo>
                  <a:lnTo>
                    <a:pt x="371" y="359"/>
                  </a:lnTo>
                  <a:lnTo>
                    <a:pt x="371" y="359"/>
                  </a:lnTo>
                  <a:lnTo>
                    <a:pt x="371" y="359"/>
                  </a:lnTo>
                  <a:lnTo>
                    <a:pt x="371" y="359"/>
                  </a:lnTo>
                  <a:lnTo>
                    <a:pt x="371" y="359"/>
                  </a:lnTo>
                  <a:lnTo>
                    <a:pt x="371" y="357"/>
                  </a:lnTo>
                  <a:lnTo>
                    <a:pt x="371" y="357"/>
                  </a:lnTo>
                  <a:lnTo>
                    <a:pt x="371" y="357"/>
                  </a:lnTo>
                  <a:lnTo>
                    <a:pt x="371" y="357"/>
                  </a:lnTo>
                  <a:lnTo>
                    <a:pt x="371" y="357"/>
                  </a:lnTo>
                  <a:lnTo>
                    <a:pt x="371" y="356"/>
                  </a:lnTo>
                  <a:lnTo>
                    <a:pt x="371" y="356"/>
                  </a:lnTo>
                  <a:lnTo>
                    <a:pt x="371" y="356"/>
                  </a:lnTo>
                  <a:lnTo>
                    <a:pt x="371" y="356"/>
                  </a:lnTo>
                  <a:lnTo>
                    <a:pt x="371" y="356"/>
                  </a:lnTo>
                  <a:lnTo>
                    <a:pt x="371" y="354"/>
                  </a:lnTo>
                  <a:lnTo>
                    <a:pt x="371" y="354"/>
                  </a:lnTo>
                  <a:lnTo>
                    <a:pt x="371" y="354"/>
                  </a:lnTo>
                  <a:lnTo>
                    <a:pt x="371" y="354"/>
                  </a:lnTo>
                  <a:lnTo>
                    <a:pt x="371" y="354"/>
                  </a:lnTo>
                  <a:lnTo>
                    <a:pt x="371" y="354"/>
                  </a:lnTo>
                  <a:lnTo>
                    <a:pt x="371" y="352"/>
                  </a:lnTo>
                  <a:lnTo>
                    <a:pt x="371" y="352"/>
                  </a:lnTo>
                  <a:lnTo>
                    <a:pt x="371" y="352"/>
                  </a:lnTo>
                  <a:lnTo>
                    <a:pt x="371" y="350"/>
                  </a:lnTo>
                  <a:lnTo>
                    <a:pt x="371" y="350"/>
                  </a:lnTo>
                  <a:lnTo>
                    <a:pt x="371" y="350"/>
                  </a:lnTo>
                  <a:lnTo>
                    <a:pt x="372" y="348"/>
                  </a:lnTo>
                  <a:lnTo>
                    <a:pt x="372" y="348"/>
                  </a:lnTo>
                  <a:lnTo>
                    <a:pt x="372" y="348"/>
                  </a:lnTo>
                  <a:lnTo>
                    <a:pt x="372" y="348"/>
                  </a:lnTo>
                  <a:lnTo>
                    <a:pt x="372" y="346"/>
                  </a:lnTo>
                  <a:lnTo>
                    <a:pt x="372" y="346"/>
                  </a:lnTo>
                  <a:lnTo>
                    <a:pt x="372" y="346"/>
                  </a:lnTo>
                  <a:lnTo>
                    <a:pt x="374" y="346"/>
                  </a:lnTo>
                  <a:lnTo>
                    <a:pt x="374" y="345"/>
                  </a:lnTo>
                  <a:lnTo>
                    <a:pt x="374" y="345"/>
                  </a:lnTo>
                  <a:lnTo>
                    <a:pt x="374" y="345"/>
                  </a:lnTo>
                  <a:lnTo>
                    <a:pt x="374" y="345"/>
                  </a:lnTo>
                  <a:lnTo>
                    <a:pt x="374" y="343"/>
                  </a:lnTo>
                  <a:lnTo>
                    <a:pt x="376" y="343"/>
                  </a:lnTo>
                  <a:lnTo>
                    <a:pt x="376" y="343"/>
                  </a:lnTo>
                  <a:lnTo>
                    <a:pt x="376" y="343"/>
                  </a:lnTo>
                  <a:lnTo>
                    <a:pt x="376" y="343"/>
                  </a:lnTo>
                  <a:lnTo>
                    <a:pt x="376" y="341"/>
                  </a:lnTo>
                  <a:lnTo>
                    <a:pt x="378" y="341"/>
                  </a:lnTo>
                  <a:lnTo>
                    <a:pt x="378" y="341"/>
                  </a:lnTo>
                  <a:lnTo>
                    <a:pt x="378" y="341"/>
                  </a:lnTo>
                  <a:lnTo>
                    <a:pt x="378" y="341"/>
                  </a:lnTo>
                  <a:lnTo>
                    <a:pt x="378" y="341"/>
                  </a:lnTo>
                  <a:lnTo>
                    <a:pt x="380" y="339"/>
                  </a:lnTo>
                  <a:lnTo>
                    <a:pt x="380" y="339"/>
                  </a:lnTo>
                  <a:lnTo>
                    <a:pt x="380" y="339"/>
                  </a:lnTo>
                  <a:lnTo>
                    <a:pt x="380" y="339"/>
                  </a:lnTo>
                  <a:lnTo>
                    <a:pt x="381" y="339"/>
                  </a:lnTo>
                  <a:lnTo>
                    <a:pt x="381" y="339"/>
                  </a:lnTo>
                  <a:lnTo>
                    <a:pt x="381" y="339"/>
                  </a:lnTo>
                  <a:lnTo>
                    <a:pt x="381" y="339"/>
                  </a:lnTo>
                  <a:lnTo>
                    <a:pt x="383" y="337"/>
                  </a:lnTo>
                  <a:lnTo>
                    <a:pt x="383" y="337"/>
                  </a:lnTo>
                  <a:lnTo>
                    <a:pt x="383" y="337"/>
                  </a:lnTo>
                  <a:lnTo>
                    <a:pt x="383" y="337"/>
                  </a:lnTo>
                  <a:lnTo>
                    <a:pt x="385" y="337"/>
                  </a:lnTo>
                  <a:lnTo>
                    <a:pt x="385" y="337"/>
                  </a:lnTo>
                  <a:lnTo>
                    <a:pt x="385" y="337"/>
                  </a:lnTo>
                  <a:lnTo>
                    <a:pt x="385" y="337"/>
                  </a:lnTo>
                  <a:lnTo>
                    <a:pt x="387" y="337"/>
                  </a:lnTo>
                  <a:lnTo>
                    <a:pt x="387" y="337"/>
                  </a:lnTo>
                  <a:lnTo>
                    <a:pt x="387" y="337"/>
                  </a:lnTo>
                  <a:lnTo>
                    <a:pt x="389" y="337"/>
                  </a:lnTo>
                  <a:lnTo>
                    <a:pt x="389" y="337"/>
                  </a:lnTo>
                  <a:lnTo>
                    <a:pt x="389" y="337"/>
                  </a:lnTo>
                  <a:lnTo>
                    <a:pt x="389" y="337"/>
                  </a:lnTo>
                  <a:lnTo>
                    <a:pt x="390" y="337"/>
                  </a:lnTo>
                  <a:lnTo>
                    <a:pt x="390" y="337"/>
                  </a:lnTo>
                  <a:lnTo>
                    <a:pt x="390" y="337"/>
                  </a:lnTo>
                  <a:lnTo>
                    <a:pt x="392" y="337"/>
                  </a:lnTo>
                  <a:lnTo>
                    <a:pt x="392" y="337"/>
                  </a:lnTo>
                  <a:lnTo>
                    <a:pt x="392" y="337"/>
                  </a:lnTo>
                  <a:lnTo>
                    <a:pt x="394" y="337"/>
                  </a:lnTo>
                  <a:lnTo>
                    <a:pt x="394" y="337"/>
                  </a:lnTo>
                  <a:lnTo>
                    <a:pt x="394" y="337"/>
                  </a:lnTo>
                  <a:lnTo>
                    <a:pt x="396" y="337"/>
                  </a:lnTo>
                  <a:lnTo>
                    <a:pt x="396" y="337"/>
                  </a:lnTo>
                  <a:lnTo>
                    <a:pt x="396" y="337"/>
                  </a:lnTo>
                  <a:lnTo>
                    <a:pt x="396" y="337"/>
                  </a:lnTo>
                  <a:lnTo>
                    <a:pt x="398" y="337"/>
                  </a:lnTo>
                  <a:lnTo>
                    <a:pt x="398" y="337"/>
                  </a:lnTo>
                  <a:lnTo>
                    <a:pt x="398" y="337"/>
                  </a:lnTo>
                  <a:lnTo>
                    <a:pt x="398" y="337"/>
                  </a:lnTo>
                  <a:lnTo>
                    <a:pt x="399" y="337"/>
                  </a:lnTo>
                  <a:lnTo>
                    <a:pt x="399" y="339"/>
                  </a:lnTo>
                  <a:lnTo>
                    <a:pt x="399" y="339"/>
                  </a:lnTo>
                  <a:lnTo>
                    <a:pt x="399" y="339"/>
                  </a:lnTo>
                  <a:lnTo>
                    <a:pt x="399" y="339"/>
                  </a:lnTo>
                  <a:lnTo>
                    <a:pt x="401" y="339"/>
                  </a:lnTo>
                  <a:lnTo>
                    <a:pt x="401" y="339"/>
                  </a:lnTo>
                  <a:lnTo>
                    <a:pt x="401" y="339"/>
                  </a:lnTo>
                  <a:lnTo>
                    <a:pt x="401" y="339"/>
                  </a:lnTo>
                  <a:lnTo>
                    <a:pt x="403" y="339"/>
                  </a:lnTo>
                  <a:lnTo>
                    <a:pt x="403" y="339"/>
                  </a:lnTo>
                  <a:lnTo>
                    <a:pt x="403" y="341"/>
                  </a:lnTo>
                  <a:lnTo>
                    <a:pt x="403" y="341"/>
                  </a:lnTo>
                  <a:lnTo>
                    <a:pt x="403" y="341"/>
                  </a:lnTo>
                  <a:lnTo>
                    <a:pt x="405" y="341"/>
                  </a:lnTo>
                  <a:lnTo>
                    <a:pt x="405" y="341"/>
                  </a:lnTo>
                  <a:lnTo>
                    <a:pt x="405" y="341"/>
                  </a:lnTo>
                  <a:lnTo>
                    <a:pt x="405" y="341"/>
                  </a:lnTo>
                  <a:lnTo>
                    <a:pt x="405" y="341"/>
                  </a:lnTo>
                  <a:lnTo>
                    <a:pt x="407" y="343"/>
                  </a:lnTo>
                  <a:lnTo>
                    <a:pt x="407" y="343"/>
                  </a:lnTo>
                  <a:lnTo>
                    <a:pt x="407" y="343"/>
                  </a:lnTo>
                  <a:lnTo>
                    <a:pt x="407" y="343"/>
                  </a:lnTo>
                  <a:lnTo>
                    <a:pt x="407" y="343"/>
                  </a:lnTo>
                  <a:lnTo>
                    <a:pt x="408" y="343"/>
                  </a:lnTo>
                  <a:lnTo>
                    <a:pt x="408" y="345"/>
                  </a:lnTo>
                  <a:lnTo>
                    <a:pt x="408" y="345"/>
                  </a:lnTo>
                  <a:lnTo>
                    <a:pt x="408" y="345"/>
                  </a:lnTo>
                  <a:lnTo>
                    <a:pt x="408" y="345"/>
                  </a:lnTo>
                  <a:lnTo>
                    <a:pt x="408" y="345"/>
                  </a:lnTo>
                  <a:lnTo>
                    <a:pt x="410" y="345"/>
                  </a:lnTo>
                  <a:lnTo>
                    <a:pt x="410" y="345"/>
                  </a:lnTo>
                  <a:lnTo>
                    <a:pt x="410" y="346"/>
                  </a:lnTo>
                  <a:lnTo>
                    <a:pt x="410" y="346"/>
                  </a:lnTo>
                  <a:lnTo>
                    <a:pt x="410" y="346"/>
                  </a:lnTo>
                  <a:lnTo>
                    <a:pt x="410" y="346"/>
                  </a:lnTo>
                  <a:lnTo>
                    <a:pt x="410" y="346"/>
                  </a:lnTo>
                  <a:lnTo>
                    <a:pt x="410" y="346"/>
                  </a:lnTo>
                  <a:lnTo>
                    <a:pt x="410" y="346"/>
                  </a:lnTo>
                  <a:lnTo>
                    <a:pt x="410" y="346"/>
                  </a:lnTo>
                  <a:lnTo>
                    <a:pt x="410" y="346"/>
                  </a:lnTo>
                  <a:lnTo>
                    <a:pt x="410"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4" y="346"/>
                  </a:lnTo>
                  <a:lnTo>
                    <a:pt x="414" y="345"/>
                  </a:lnTo>
                  <a:lnTo>
                    <a:pt x="414" y="345"/>
                  </a:lnTo>
                  <a:lnTo>
                    <a:pt x="414" y="345"/>
                  </a:lnTo>
                  <a:lnTo>
                    <a:pt x="414" y="345"/>
                  </a:lnTo>
                  <a:lnTo>
                    <a:pt x="414" y="345"/>
                  </a:lnTo>
                  <a:lnTo>
                    <a:pt x="414" y="345"/>
                  </a:lnTo>
                  <a:lnTo>
                    <a:pt x="414" y="345"/>
                  </a:lnTo>
                  <a:lnTo>
                    <a:pt x="414" y="345"/>
                  </a:lnTo>
                  <a:lnTo>
                    <a:pt x="416" y="345"/>
                  </a:lnTo>
                  <a:lnTo>
                    <a:pt x="416" y="345"/>
                  </a:lnTo>
                  <a:lnTo>
                    <a:pt x="416" y="345"/>
                  </a:lnTo>
                  <a:lnTo>
                    <a:pt x="416" y="345"/>
                  </a:lnTo>
                  <a:lnTo>
                    <a:pt x="416" y="343"/>
                  </a:lnTo>
                  <a:lnTo>
                    <a:pt x="416" y="343"/>
                  </a:lnTo>
                  <a:lnTo>
                    <a:pt x="416" y="343"/>
                  </a:lnTo>
                  <a:lnTo>
                    <a:pt x="419" y="345"/>
                  </a:lnTo>
                  <a:lnTo>
                    <a:pt x="414" y="366"/>
                  </a:lnTo>
                  <a:lnTo>
                    <a:pt x="410" y="365"/>
                  </a:lnTo>
                  <a:lnTo>
                    <a:pt x="410" y="365"/>
                  </a:lnTo>
                  <a:lnTo>
                    <a:pt x="410" y="365"/>
                  </a:lnTo>
                  <a:lnTo>
                    <a:pt x="410" y="365"/>
                  </a:lnTo>
                  <a:lnTo>
                    <a:pt x="410" y="363"/>
                  </a:lnTo>
                  <a:lnTo>
                    <a:pt x="410" y="363"/>
                  </a:lnTo>
                  <a:lnTo>
                    <a:pt x="410" y="363"/>
                  </a:lnTo>
                  <a:lnTo>
                    <a:pt x="410" y="361"/>
                  </a:lnTo>
                  <a:lnTo>
                    <a:pt x="410" y="361"/>
                  </a:lnTo>
                  <a:lnTo>
                    <a:pt x="410" y="361"/>
                  </a:lnTo>
                  <a:lnTo>
                    <a:pt x="410" y="361"/>
                  </a:lnTo>
                  <a:lnTo>
                    <a:pt x="410" y="359"/>
                  </a:lnTo>
                  <a:lnTo>
                    <a:pt x="410" y="359"/>
                  </a:lnTo>
                  <a:lnTo>
                    <a:pt x="410" y="359"/>
                  </a:lnTo>
                  <a:lnTo>
                    <a:pt x="410" y="357"/>
                  </a:lnTo>
                  <a:lnTo>
                    <a:pt x="408" y="357"/>
                  </a:lnTo>
                  <a:lnTo>
                    <a:pt x="408" y="357"/>
                  </a:lnTo>
                  <a:lnTo>
                    <a:pt x="408" y="357"/>
                  </a:lnTo>
                  <a:lnTo>
                    <a:pt x="408" y="356"/>
                  </a:lnTo>
                  <a:lnTo>
                    <a:pt x="408" y="356"/>
                  </a:lnTo>
                  <a:lnTo>
                    <a:pt x="408" y="356"/>
                  </a:lnTo>
                  <a:lnTo>
                    <a:pt x="408" y="356"/>
                  </a:lnTo>
                  <a:lnTo>
                    <a:pt x="408" y="354"/>
                  </a:lnTo>
                  <a:lnTo>
                    <a:pt x="408" y="354"/>
                  </a:lnTo>
                  <a:lnTo>
                    <a:pt x="408" y="354"/>
                  </a:lnTo>
                  <a:lnTo>
                    <a:pt x="408" y="354"/>
                  </a:lnTo>
                  <a:lnTo>
                    <a:pt x="408" y="352"/>
                  </a:lnTo>
                  <a:lnTo>
                    <a:pt x="408" y="352"/>
                  </a:lnTo>
                  <a:lnTo>
                    <a:pt x="408" y="352"/>
                  </a:lnTo>
                  <a:lnTo>
                    <a:pt x="407" y="352"/>
                  </a:lnTo>
                  <a:lnTo>
                    <a:pt x="407" y="350"/>
                  </a:lnTo>
                  <a:lnTo>
                    <a:pt x="407" y="350"/>
                  </a:lnTo>
                  <a:lnTo>
                    <a:pt x="407" y="350"/>
                  </a:lnTo>
                  <a:lnTo>
                    <a:pt x="407" y="350"/>
                  </a:lnTo>
                  <a:lnTo>
                    <a:pt x="407" y="350"/>
                  </a:lnTo>
                  <a:lnTo>
                    <a:pt x="407" y="348"/>
                  </a:lnTo>
                  <a:lnTo>
                    <a:pt x="407" y="348"/>
                  </a:lnTo>
                  <a:lnTo>
                    <a:pt x="407" y="348"/>
                  </a:lnTo>
                  <a:lnTo>
                    <a:pt x="405" y="348"/>
                  </a:lnTo>
                  <a:lnTo>
                    <a:pt x="405" y="348"/>
                  </a:lnTo>
                  <a:lnTo>
                    <a:pt x="405" y="348"/>
                  </a:lnTo>
                  <a:lnTo>
                    <a:pt x="405" y="346"/>
                  </a:lnTo>
                  <a:lnTo>
                    <a:pt x="405" y="346"/>
                  </a:lnTo>
                  <a:lnTo>
                    <a:pt x="405" y="346"/>
                  </a:lnTo>
                  <a:lnTo>
                    <a:pt x="405" y="346"/>
                  </a:lnTo>
                  <a:lnTo>
                    <a:pt x="403" y="346"/>
                  </a:lnTo>
                  <a:lnTo>
                    <a:pt x="403" y="346"/>
                  </a:lnTo>
                  <a:lnTo>
                    <a:pt x="403" y="345"/>
                  </a:lnTo>
                  <a:lnTo>
                    <a:pt x="403" y="345"/>
                  </a:lnTo>
                  <a:lnTo>
                    <a:pt x="403" y="345"/>
                  </a:lnTo>
                  <a:lnTo>
                    <a:pt x="403" y="345"/>
                  </a:lnTo>
                  <a:lnTo>
                    <a:pt x="401" y="345"/>
                  </a:lnTo>
                  <a:lnTo>
                    <a:pt x="401" y="345"/>
                  </a:lnTo>
                  <a:lnTo>
                    <a:pt x="401" y="345"/>
                  </a:lnTo>
                  <a:lnTo>
                    <a:pt x="401" y="345"/>
                  </a:lnTo>
                  <a:lnTo>
                    <a:pt x="401" y="345"/>
                  </a:lnTo>
                  <a:lnTo>
                    <a:pt x="399" y="343"/>
                  </a:lnTo>
                  <a:lnTo>
                    <a:pt x="399" y="343"/>
                  </a:lnTo>
                  <a:lnTo>
                    <a:pt x="399" y="343"/>
                  </a:lnTo>
                  <a:lnTo>
                    <a:pt x="399" y="343"/>
                  </a:lnTo>
                  <a:lnTo>
                    <a:pt x="399" y="343"/>
                  </a:lnTo>
                  <a:lnTo>
                    <a:pt x="398" y="343"/>
                  </a:lnTo>
                  <a:lnTo>
                    <a:pt x="398" y="343"/>
                  </a:lnTo>
                  <a:lnTo>
                    <a:pt x="398" y="343"/>
                  </a:lnTo>
                  <a:lnTo>
                    <a:pt x="398" y="343"/>
                  </a:lnTo>
                  <a:lnTo>
                    <a:pt x="398" y="343"/>
                  </a:lnTo>
                  <a:lnTo>
                    <a:pt x="398" y="343"/>
                  </a:lnTo>
                  <a:lnTo>
                    <a:pt x="396" y="343"/>
                  </a:lnTo>
                  <a:lnTo>
                    <a:pt x="396" y="343"/>
                  </a:lnTo>
                  <a:lnTo>
                    <a:pt x="396" y="343"/>
                  </a:lnTo>
                  <a:lnTo>
                    <a:pt x="396" y="343"/>
                  </a:lnTo>
                  <a:lnTo>
                    <a:pt x="396" y="343"/>
                  </a:lnTo>
                  <a:lnTo>
                    <a:pt x="396" y="343"/>
                  </a:lnTo>
                  <a:lnTo>
                    <a:pt x="394" y="341"/>
                  </a:lnTo>
                  <a:lnTo>
                    <a:pt x="394" y="341"/>
                  </a:lnTo>
                  <a:lnTo>
                    <a:pt x="394" y="341"/>
                  </a:lnTo>
                  <a:lnTo>
                    <a:pt x="394" y="341"/>
                  </a:lnTo>
                  <a:lnTo>
                    <a:pt x="394" y="341"/>
                  </a:lnTo>
                  <a:lnTo>
                    <a:pt x="394" y="341"/>
                  </a:lnTo>
                  <a:lnTo>
                    <a:pt x="392" y="341"/>
                  </a:lnTo>
                  <a:lnTo>
                    <a:pt x="392" y="341"/>
                  </a:lnTo>
                  <a:lnTo>
                    <a:pt x="392" y="341"/>
                  </a:lnTo>
                  <a:lnTo>
                    <a:pt x="392" y="341"/>
                  </a:lnTo>
                  <a:lnTo>
                    <a:pt x="392" y="341"/>
                  </a:lnTo>
                  <a:lnTo>
                    <a:pt x="392" y="341"/>
                  </a:lnTo>
                  <a:lnTo>
                    <a:pt x="392" y="341"/>
                  </a:lnTo>
                  <a:lnTo>
                    <a:pt x="390" y="341"/>
                  </a:lnTo>
                  <a:lnTo>
                    <a:pt x="390" y="343"/>
                  </a:lnTo>
                  <a:lnTo>
                    <a:pt x="390" y="343"/>
                  </a:lnTo>
                  <a:lnTo>
                    <a:pt x="390" y="343"/>
                  </a:lnTo>
                  <a:lnTo>
                    <a:pt x="390" y="343"/>
                  </a:lnTo>
                  <a:lnTo>
                    <a:pt x="390" y="343"/>
                  </a:lnTo>
                  <a:lnTo>
                    <a:pt x="390" y="343"/>
                  </a:lnTo>
                  <a:lnTo>
                    <a:pt x="390" y="343"/>
                  </a:lnTo>
                  <a:lnTo>
                    <a:pt x="389" y="343"/>
                  </a:lnTo>
                  <a:lnTo>
                    <a:pt x="389" y="343"/>
                  </a:lnTo>
                  <a:lnTo>
                    <a:pt x="389" y="343"/>
                  </a:lnTo>
                  <a:lnTo>
                    <a:pt x="389" y="343"/>
                  </a:lnTo>
                  <a:lnTo>
                    <a:pt x="389" y="343"/>
                  </a:lnTo>
                  <a:lnTo>
                    <a:pt x="389" y="343"/>
                  </a:lnTo>
                  <a:lnTo>
                    <a:pt x="389" y="343"/>
                  </a:lnTo>
                  <a:lnTo>
                    <a:pt x="389" y="343"/>
                  </a:lnTo>
                  <a:lnTo>
                    <a:pt x="389" y="343"/>
                  </a:lnTo>
                  <a:lnTo>
                    <a:pt x="387" y="343"/>
                  </a:lnTo>
                  <a:lnTo>
                    <a:pt x="387" y="343"/>
                  </a:lnTo>
                  <a:lnTo>
                    <a:pt x="387" y="343"/>
                  </a:lnTo>
                  <a:lnTo>
                    <a:pt x="387" y="343"/>
                  </a:lnTo>
                  <a:lnTo>
                    <a:pt x="387" y="345"/>
                  </a:lnTo>
                  <a:lnTo>
                    <a:pt x="387" y="345"/>
                  </a:lnTo>
                  <a:lnTo>
                    <a:pt x="387" y="345"/>
                  </a:lnTo>
                  <a:lnTo>
                    <a:pt x="387" y="345"/>
                  </a:lnTo>
                  <a:lnTo>
                    <a:pt x="387" y="345"/>
                  </a:lnTo>
                  <a:lnTo>
                    <a:pt x="387" y="345"/>
                  </a:lnTo>
                  <a:lnTo>
                    <a:pt x="387" y="345"/>
                  </a:lnTo>
                  <a:lnTo>
                    <a:pt x="385" y="345"/>
                  </a:lnTo>
                  <a:lnTo>
                    <a:pt x="385" y="345"/>
                  </a:lnTo>
                  <a:lnTo>
                    <a:pt x="385" y="345"/>
                  </a:lnTo>
                  <a:lnTo>
                    <a:pt x="385" y="345"/>
                  </a:lnTo>
                  <a:lnTo>
                    <a:pt x="385" y="346"/>
                  </a:lnTo>
                  <a:lnTo>
                    <a:pt x="385" y="346"/>
                  </a:lnTo>
                  <a:lnTo>
                    <a:pt x="385" y="346"/>
                  </a:lnTo>
                  <a:lnTo>
                    <a:pt x="385" y="346"/>
                  </a:lnTo>
                  <a:lnTo>
                    <a:pt x="385" y="346"/>
                  </a:lnTo>
                  <a:lnTo>
                    <a:pt x="385" y="346"/>
                  </a:lnTo>
                  <a:lnTo>
                    <a:pt x="385" y="346"/>
                  </a:lnTo>
                  <a:lnTo>
                    <a:pt x="385" y="346"/>
                  </a:lnTo>
                  <a:lnTo>
                    <a:pt x="385" y="348"/>
                  </a:lnTo>
                  <a:lnTo>
                    <a:pt x="385" y="348"/>
                  </a:lnTo>
                  <a:lnTo>
                    <a:pt x="385" y="348"/>
                  </a:lnTo>
                  <a:lnTo>
                    <a:pt x="385" y="348"/>
                  </a:lnTo>
                  <a:lnTo>
                    <a:pt x="383" y="348"/>
                  </a:lnTo>
                  <a:lnTo>
                    <a:pt x="383" y="348"/>
                  </a:lnTo>
                  <a:lnTo>
                    <a:pt x="383" y="348"/>
                  </a:lnTo>
                  <a:lnTo>
                    <a:pt x="383" y="348"/>
                  </a:lnTo>
                  <a:lnTo>
                    <a:pt x="383" y="348"/>
                  </a:lnTo>
                  <a:lnTo>
                    <a:pt x="383" y="350"/>
                  </a:lnTo>
                  <a:lnTo>
                    <a:pt x="383" y="350"/>
                  </a:lnTo>
                  <a:lnTo>
                    <a:pt x="383" y="350"/>
                  </a:lnTo>
                  <a:lnTo>
                    <a:pt x="383" y="350"/>
                  </a:lnTo>
                  <a:lnTo>
                    <a:pt x="383" y="350"/>
                  </a:lnTo>
                  <a:lnTo>
                    <a:pt x="383" y="350"/>
                  </a:lnTo>
                  <a:lnTo>
                    <a:pt x="383" y="350"/>
                  </a:lnTo>
                  <a:lnTo>
                    <a:pt x="383" y="350"/>
                  </a:lnTo>
                  <a:lnTo>
                    <a:pt x="383" y="350"/>
                  </a:lnTo>
                  <a:lnTo>
                    <a:pt x="383" y="352"/>
                  </a:lnTo>
                  <a:lnTo>
                    <a:pt x="383" y="352"/>
                  </a:lnTo>
                  <a:lnTo>
                    <a:pt x="385" y="352"/>
                  </a:lnTo>
                  <a:lnTo>
                    <a:pt x="385" y="352"/>
                  </a:lnTo>
                  <a:lnTo>
                    <a:pt x="385" y="352"/>
                  </a:lnTo>
                  <a:lnTo>
                    <a:pt x="385" y="352"/>
                  </a:lnTo>
                  <a:lnTo>
                    <a:pt x="385" y="352"/>
                  </a:lnTo>
                  <a:lnTo>
                    <a:pt x="385" y="352"/>
                  </a:lnTo>
                  <a:lnTo>
                    <a:pt x="385" y="354"/>
                  </a:lnTo>
                  <a:lnTo>
                    <a:pt x="385" y="354"/>
                  </a:lnTo>
                  <a:lnTo>
                    <a:pt x="385" y="354"/>
                  </a:lnTo>
                  <a:lnTo>
                    <a:pt x="385" y="354"/>
                  </a:lnTo>
                  <a:lnTo>
                    <a:pt x="385" y="354"/>
                  </a:lnTo>
                  <a:lnTo>
                    <a:pt x="385" y="354"/>
                  </a:lnTo>
                  <a:lnTo>
                    <a:pt x="385" y="354"/>
                  </a:lnTo>
                  <a:lnTo>
                    <a:pt x="385" y="354"/>
                  </a:lnTo>
                  <a:lnTo>
                    <a:pt x="385" y="356"/>
                  </a:lnTo>
                  <a:lnTo>
                    <a:pt x="385" y="356"/>
                  </a:lnTo>
                  <a:lnTo>
                    <a:pt x="387" y="356"/>
                  </a:lnTo>
                  <a:lnTo>
                    <a:pt x="387" y="356"/>
                  </a:lnTo>
                  <a:lnTo>
                    <a:pt x="387" y="356"/>
                  </a:lnTo>
                  <a:lnTo>
                    <a:pt x="387" y="356"/>
                  </a:lnTo>
                  <a:lnTo>
                    <a:pt x="387" y="356"/>
                  </a:lnTo>
                  <a:lnTo>
                    <a:pt x="387" y="356"/>
                  </a:lnTo>
                  <a:lnTo>
                    <a:pt x="387" y="357"/>
                  </a:lnTo>
                  <a:lnTo>
                    <a:pt x="387" y="357"/>
                  </a:lnTo>
                  <a:lnTo>
                    <a:pt x="387" y="357"/>
                  </a:lnTo>
                  <a:lnTo>
                    <a:pt x="389" y="357"/>
                  </a:lnTo>
                  <a:lnTo>
                    <a:pt x="389" y="357"/>
                  </a:lnTo>
                  <a:lnTo>
                    <a:pt x="389" y="357"/>
                  </a:lnTo>
                  <a:lnTo>
                    <a:pt x="389" y="357"/>
                  </a:lnTo>
                  <a:lnTo>
                    <a:pt x="389" y="359"/>
                  </a:lnTo>
                  <a:lnTo>
                    <a:pt x="389" y="359"/>
                  </a:lnTo>
                  <a:lnTo>
                    <a:pt x="390" y="359"/>
                  </a:lnTo>
                  <a:lnTo>
                    <a:pt x="390" y="359"/>
                  </a:lnTo>
                  <a:lnTo>
                    <a:pt x="390" y="359"/>
                  </a:lnTo>
                  <a:lnTo>
                    <a:pt x="390" y="359"/>
                  </a:lnTo>
                  <a:lnTo>
                    <a:pt x="390" y="359"/>
                  </a:lnTo>
                  <a:lnTo>
                    <a:pt x="392" y="361"/>
                  </a:lnTo>
                  <a:lnTo>
                    <a:pt x="392" y="361"/>
                  </a:lnTo>
                  <a:lnTo>
                    <a:pt x="392" y="361"/>
                  </a:lnTo>
                  <a:lnTo>
                    <a:pt x="394" y="361"/>
                  </a:lnTo>
                  <a:lnTo>
                    <a:pt x="394" y="363"/>
                  </a:lnTo>
                  <a:lnTo>
                    <a:pt x="396" y="363"/>
                  </a:lnTo>
                  <a:lnTo>
                    <a:pt x="396" y="363"/>
                  </a:lnTo>
                  <a:lnTo>
                    <a:pt x="396" y="363"/>
                  </a:lnTo>
                  <a:lnTo>
                    <a:pt x="396" y="363"/>
                  </a:lnTo>
                  <a:lnTo>
                    <a:pt x="398" y="365"/>
                  </a:lnTo>
                  <a:lnTo>
                    <a:pt x="398" y="365"/>
                  </a:lnTo>
                  <a:lnTo>
                    <a:pt x="398" y="365"/>
                  </a:lnTo>
                  <a:lnTo>
                    <a:pt x="399" y="365"/>
                  </a:lnTo>
                  <a:lnTo>
                    <a:pt x="399" y="366"/>
                  </a:lnTo>
                  <a:lnTo>
                    <a:pt x="399" y="366"/>
                  </a:lnTo>
                  <a:lnTo>
                    <a:pt x="401" y="366"/>
                  </a:lnTo>
                  <a:lnTo>
                    <a:pt x="401" y="366"/>
                  </a:lnTo>
                  <a:lnTo>
                    <a:pt x="401" y="366"/>
                  </a:lnTo>
                  <a:lnTo>
                    <a:pt x="401" y="368"/>
                  </a:lnTo>
                  <a:lnTo>
                    <a:pt x="403" y="368"/>
                  </a:lnTo>
                  <a:lnTo>
                    <a:pt x="403" y="368"/>
                  </a:lnTo>
                  <a:lnTo>
                    <a:pt x="403" y="368"/>
                  </a:lnTo>
                  <a:lnTo>
                    <a:pt x="403" y="368"/>
                  </a:lnTo>
                  <a:lnTo>
                    <a:pt x="405" y="370"/>
                  </a:lnTo>
                  <a:lnTo>
                    <a:pt x="405" y="370"/>
                  </a:lnTo>
                  <a:lnTo>
                    <a:pt x="405" y="370"/>
                  </a:lnTo>
                  <a:lnTo>
                    <a:pt x="405" y="370"/>
                  </a:lnTo>
                  <a:lnTo>
                    <a:pt x="407" y="370"/>
                  </a:lnTo>
                  <a:lnTo>
                    <a:pt x="407" y="372"/>
                  </a:lnTo>
                  <a:lnTo>
                    <a:pt x="407" y="372"/>
                  </a:lnTo>
                  <a:lnTo>
                    <a:pt x="407" y="372"/>
                  </a:lnTo>
                  <a:lnTo>
                    <a:pt x="407" y="372"/>
                  </a:lnTo>
                  <a:lnTo>
                    <a:pt x="408" y="374"/>
                  </a:lnTo>
                  <a:lnTo>
                    <a:pt x="408" y="374"/>
                  </a:lnTo>
                  <a:lnTo>
                    <a:pt x="408" y="374"/>
                  </a:lnTo>
                  <a:lnTo>
                    <a:pt x="408" y="374"/>
                  </a:lnTo>
                  <a:lnTo>
                    <a:pt x="408" y="374"/>
                  </a:lnTo>
                  <a:lnTo>
                    <a:pt x="408" y="375"/>
                  </a:lnTo>
                  <a:lnTo>
                    <a:pt x="408" y="375"/>
                  </a:lnTo>
                  <a:lnTo>
                    <a:pt x="410" y="375"/>
                  </a:lnTo>
                  <a:lnTo>
                    <a:pt x="410" y="375"/>
                  </a:lnTo>
                  <a:lnTo>
                    <a:pt x="410" y="377"/>
                  </a:lnTo>
                  <a:lnTo>
                    <a:pt x="410" y="377"/>
                  </a:lnTo>
                  <a:lnTo>
                    <a:pt x="410" y="377"/>
                  </a:lnTo>
                  <a:lnTo>
                    <a:pt x="410" y="377"/>
                  </a:lnTo>
                  <a:lnTo>
                    <a:pt x="410" y="377"/>
                  </a:lnTo>
                  <a:lnTo>
                    <a:pt x="410" y="379"/>
                  </a:lnTo>
                  <a:lnTo>
                    <a:pt x="412" y="379"/>
                  </a:lnTo>
                  <a:lnTo>
                    <a:pt x="412" y="379"/>
                  </a:lnTo>
                  <a:lnTo>
                    <a:pt x="412" y="379"/>
                  </a:lnTo>
                  <a:lnTo>
                    <a:pt x="412" y="379"/>
                  </a:lnTo>
                  <a:lnTo>
                    <a:pt x="412" y="381"/>
                  </a:lnTo>
                  <a:lnTo>
                    <a:pt x="412" y="381"/>
                  </a:lnTo>
                  <a:lnTo>
                    <a:pt x="412" y="381"/>
                  </a:lnTo>
                  <a:lnTo>
                    <a:pt x="412" y="381"/>
                  </a:lnTo>
                  <a:lnTo>
                    <a:pt x="412" y="383"/>
                  </a:lnTo>
                  <a:lnTo>
                    <a:pt x="412" y="383"/>
                  </a:lnTo>
                  <a:lnTo>
                    <a:pt x="412" y="383"/>
                  </a:lnTo>
                  <a:lnTo>
                    <a:pt x="412" y="383"/>
                  </a:lnTo>
                  <a:lnTo>
                    <a:pt x="412" y="384"/>
                  </a:lnTo>
                  <a:lnTo>
                    <a:pt x="412" y="384"/>
                  </a:lnTo>
                  <a:lnTo>
                    <a:pt x="412" y="384"/>
                  </a:lnTo>
                  <a:lnTo>
                    <a:pt x="412" y="384"/>
                  </a:lnTo>
                  <a:lnTo>
                    <a:pt x="412" y="384"/>
                  </a:lnTo>
                  <a:lnTo>
                    <a:pt x="412" y="386"/>
                  </a:lnTo>
                  <a:lnTo>
                    <a:pt x="412" y="386"/>
                  </a:lnTo>
                  <a:lnTo>
                    <a:pt x="412" y="386"/>
                  </a:lnTo>
                  <a:lnTo>
                    <a:pt x="412" y="386"/>
                  </a:lnTo>
                  <a:lnTo>
                    <a:pt x="412" y="388"/>
                  </a:lnTo>
                  <a:lnTo>
                    <a:pt x="412" y="388"/>
                  </a:lnTo>
                  <a:lnTo>
                    <a:pt x="412" y="388"/>
                  </a:lnTo>
                  <a:lnTo>
                    <a:pt x="412" y="388"/>
                  </a:lnTo>
                  <a:lnTo>
                    <a:pt x="412" y="388"/>
                  </a:lnTo>
                  <a:lnTo>
                    <a:pt x="412" y="390"/>
                  </a:lnTo>
                  <a:lnTo>
                    <a:pt x="412" y="390"/>
                  </a:lnTo>
                  <a:lnTo>
                    <a:pt x="412" y="390"/>
                  </a:lnTo>
                  <a:lnTo>
                    <a:pt x="410" y="390"/>
                  </a:lnTo>
                  <a:lnTo>
                    <a:pt x="410" y="392"/>
                  </a:lnTo>
                  <a:lnTo>
                    <a:pt x="410" y="392"/>
                  </a:lnTo>
                  <a:lnTo>
                    <a:pt x="410" y="392"/>
                  </a:lnTo>
                  <a:lnTo>
                    <a:pt x="410" y="394"/>
                  </a:lnTo>
                  <a:lnTo>
                    <a:pt x="410" y="394"/>
                  </a:lnTo>
                  <a:lnTo>
                    <a:pt x="410" y="394"/>
                  </a:lnTo>
                  <a:lnTo>
                    <a:pt x="410" y="394"/>
                  </a:lnTo>
                  <a:lnTo>
                    <a:pt x="408" y="395"/>
                  </a:lnTo>
                  <a:lnTo>
                    <a:pt x="408" y="395"/>
                  </a:lnTo>
                  <a:lnTo>
                    <a:pt x="408" y="395"/>
                  </a:lnTo>
                  <a:lnTo>
                    <a:pt x="408" y="395"/>
                  </a:lnTo>
                  <a:lnTo>
                    <a:pt x="408" y="395"/>
                  </a:lnTo>
                  <a:lnTo>
                    <a:pt x="408" y="397"/>
                  </a:lnTo>
                  <a:lnTo>
                    <a:pt x="407" y="397"/>
                  </a:lnTo>
                  <a:lnTo>
                    <a:pt x="407" y="397"/>
                  </a:lnTo>
                  <a:lnTo>
                    <a:pt x="407" y="397"/>
                  </a:lnTo>
                  <a:lnTo>
                    <a:pt x="407" y="397"/>
                  </a:lnTo>
                  <a:lnTo>
                    <a:pt x="407" y="399"/>
                  </a:lnTo>
                  <a:lnTo>
                    <a:pt x="407" y="399"/>
                  </a:lnTo>
                  <a:lnTo>
                    <a:pt x="405" y="399"/>
                  </a:lnTo>
                  <a:lnTo>
                    <a:pt x="405" y="399"/>
                  </a:lnTo>
                  <a:lnTo>
                    <a:pt x="405" y="399"/>
                  </a:lnTo>
                  <a:lnTo>
                    <a:pt x="405" y="399"/>
                  </a:lnTo>
                  <a:lnTo>
                    <a:pt x="403" y="401"/>
                  </a:lnTo>
                  <a:lnTo>
                    <a:pt x="403" y="401"/>
                  </a:lnTo>
                  <a:lnTo>
                    <a:pt x="403" y="401"/>
                  </a:lnTo>
                  <a:lnTo>
                    <a:pt x="403" y="401"/>
                  </a:lnTo>
                  <a:lnTo>
                    <a:pt x="403" y="401"/>
                  </a:lnTo>
                  <a:lnTo>
                    <a:pt x="401" y="401"/>
                  </a:lnTo>
                  <a:lnTo>
                    <a:pt x="401" y="401"/>
                  </a:lnTo>
                  <a:lnTo>
                    <a:pt x="401" y="401"/>
                  </a:lnTo>
                  <a:lnTo>
                    <a:pt x="401" y="403"/>
                  </a:lnTo>
                  <a:lnTo>
                    <a:pt x="399" y="403"/>
                  </a:lnTo>
                  <a:lnTo>
                    <a:pt x="399" y="403"/>
                  </a:lnTo>
                  <a:lnTo>
                    <a:pt x="399" y="403"/>
                  </a:lnTo>
                  <a:lnTo>
                    <a:pt x="399" y="403"/>
                  </a:lnTo>
                  <a:lnTo>
                    <a:pt x="398" y="403"/>
                  </a:lnTo>
                  <a:lnTo>
                    <a:pt x="398" y="403"/>
                  </a:lnTo>
                  <a:lnTo>
                    <a:pt x="398" y="403"/>
                  </a:lnTo>
                  <a:lnTo>
                    <a:pt x="396" y="403"/>
                  </a:lnTo>
                  <a:lnTo>
                    <a:pt x="396" y="403"/>
                  </a:lnTo>
                  <a:lnTo>
                    <a:pt x="396" y="403"/>
                  </a:lnTo>
                  <a:lnTo>
                    <a:pt x="396" y="403"/>
                  </a:lnTo>
                  <a:lnTo>
                    <a:pt x="394" y="403"/>
                  </a:lnTo>
                  <a:lnTo>
                    <a:pt x="394" y="403"/>
                  </a:lnTo>
                  <a:lnTo>
                    <a:pt x="394" y="403"/>
                  </a:lnTo>
                  <a:lnTo>
                    <a:pt x="392" y="403"/>
                  </a:lnTo>
                  <a:lnTo>
                    <a:pt x="392" y="403"/>
                  </a:lnTo>
                  <a:lnTo>
                    <a:pt x="392" y="403"/>
                  </a:lnTo>
                  <a:lnTo>
                    <a:pt x="390" y="403"/>
                  </a:lnTo>
                  <a:lnTo>
                    <a:pt x="390" y="403"/>
                  </a:lnTo>
                  <a:lnTo>
                    <a:pt x="390" y="403"/>
                  </a:lnTo>
                  <a:lnTo>
                    <a:pt x="389" y="403"/>
                  </a:lnTo>
                  <a:lnTo>
                    <a:pt x="389" y="403"/>
                  </a:lnTo>
                  <a:lnTo>
                    <a:pt x="389" y="403"/>
                  </a:lnTo>
                  <a:lnTo>
                    <a:pt x="387" y="403"/>
                  </a:lnTo>
                  <a:lnTo>
                    <a:pt x="387" y="403"/>
                  </a:lnTo>
                  <a:lnTo>
                    <a:pt x="387" y="403"/>
                  </a:lnTo>
                  <a:lnTo>
                    <a:pt x="385" y="403"/>
                  </a:lnTo>
                  <a:lnTo>
                    <a:pt x="385" y="403"/>
                  </a:lnTo>
                  <a:lnTo>
                    <a:pt x="385" y="403"/>
                  </a:lnTo>
                  <a:lnTo>
                    <a:pt x="385" y="403"/>
                  </a:lnTo>
                  <a:lnTo>
                    <a:pt x="383" y="403"/>
                  </a:lnTo>
                  <a:lnTo>
                    <a:pt x="383" y="403"/>
                  </a:lnTo>
                  <a:lnTo>
                    <a:pt x="383" y="403"/>
                  </a:lnTo>
                  <a:lnTo>
                    <a:pt x="383" y="403"/>
                  </a:lnTo>
                  <a:lnTo>
                    <a:pt x="381" y="403"/>
                  </a:lnTo>
                  <a:lnTo>
                    <a:pt x="381" y="403"/>
                  </a:lnTo>
                  <a:lnTo>
                    <a:pt x="381" y="403"/>
                  </a:lnTo>
                  <a:lnTo>
                    <a:pt x="381" y="401"/>
                  </a:lnTo>
                  <a:lnTo>
                    <a:pt x="380" y="401"/>
                  </a:lnTo>
                  <a:lnTo>
                    <a:pt x="380" y="401"/>
                  </a:lnTo>
                  <a:lnTo>
                    <a:pt x="380" y="401"/>
                  </a:lnTo>
                  <a:lnTo>
                    <a:pt x="380" y="401"/>
                  </a:lnTo>
                  <a:lnTo>
                    <a:pt x="378" y="401"/>
                  </a:lnTo>
                  <a:lnTo>
                    <a:pt x="378" y="401"/>
                  </a:lnTo>
                  <a:lnTo>
                    <a:pt x="378" y="401"/>
                  </a:lnTo>
                  <a:lnTo>
                    <a:pt x="378" y="401"/>
                  </a:lnTo>
                  <a:lnTo>
                    <a:pt x="376" y="401"/>
                  </a:lnTo>
                  <a:lnTo>
                    <a:pt x="376" y="399"/>
                  </a:lnTo>
                  <a:lnTo>
                    <a:pt x="376" y="399"/>
                  </a:lnTo>
                  <a:lnTo>
                    <a:pt x="376" y="399"/>
                  </a:lnTo>
                  <a:lnTo>
                    <a:pt x="374" y="399"/>
                  </a:lnTo>
                  <a:lnTo>
                    <a:pt x="374" y="399"/>
                  </a:lnTo>
                  <a:lnTo>
                    <a:pt x="374" y="399"/>
                  </a:lnTo>
                  <a:lnTo>
                    <a:pt x="374" y="399"/>
                  </a:lnTo>
                  <a:lnTo>
                    <a:pt x="372" y="397"/>
                  </a:lnTo>
                  <a:lnTo>
                    <a:pt x="372" y="397"/>
                  </a:lnTo>
                  <a:lnTo>
                    <a:pt x="372" y="397"/>
                  </a:lnTo>
                  <a:lnTo>
                    <a:pt x="372" y="397"/>
                  </a:lnTo>
                  <a:lnTo>
                    <a:pt x="372" y="397"/>
                  </a:lnTo>
                  <a:lnTo>
                    <a:pt x="371" y="397"/>
                  </a:lnTo>
                  <a:lnTo>
                    <a:pt x="371" y="397"/>
                  </a:lnTo>
                  <a:lnTo>
                    <a:pt x="371" y="397"/>
                  </a:lnTo>
                  <a:lnTo>
                    <a:pt x="371" y="395"/>
                  </a:lnTo>
                  <a:lnTo>
                    <a:pt x="371" y="395"/>
                  </a:lnTo>
                  <a:lnTo>
                    <a:pt x="369" y="395"/>
                  </a:lnTo>
                  <a:lnTo>
                    <a:pt x="369" y="395"/>
                  </a:lnTo>
                  <a:lnTo>
                    <a:pt x="369" y="395"/>
                  </a:lnTo>
                  <a:lnTo>
                    <a:pt x="369" y="395"/>
                  </a:lnTo>
                  <a:lnTo>
                    <a:pt x="369" y="395"/>
                  </a:lnTo>
                  <a:lnTo>
                    <a:pt x="369" y="395"/>
                  </a:lnTo>
                  <a:lnTo>
                    <a:pt x="369" y="395"/>
                  </a:lnTo>
                  <a:lnTo>
                    <a:pt x="369" y="395"/>
                  </a:lnTo>
                  <a:lnTo>
                    <a:pt x="369" y="395"/>
                  </a:lnTo>
                  <a:lnTo>
                    <a:pt x="367" y="395"/>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3" y="395"/>
                  </a:lnTo>
                  <a:lnTo>
                    <a:pt x="363" y="395"/>
                  </a:lnTo>
                  <a:lnTo>
                    <a:pt x="363" y="395"/>
                  </a:lnTo>
                  <a:lnTo>
                    <a:pt x="363" y="397"/>
                  </a:lnTo>
                  <a:lnTo>
                    <a:pt x="363" y="397"/>
                  </a:lnTo>
                  <a:lnTo>
                    <a:pt x="363" y="397"/>
                  </a:lnTo>
                  <a:lnTo>
                    <a:pt x="363" y="397"/>
                  </a:lnTo>
                  <a:lnTo>
                    <a:pt x="360" y="395"/>
                  </a:lnTo>
                  <a:close/>
                  <a:moveTo>
                    <a:pt x="428" y="345"/>
                  </a:moveTo>
                  <a:lnTo>
                    <a:pt x="488" y="350"/>
                  </a:lnTo>
                  <a:lnTo>
                    <a:pt x="486" y="374"/>
                  </a:lnTo>
                  <a:lnTo>
                    <a:pt x="481" y="374"/>
                  </a:lnTo>
                  <a:lnTo>
                    <a:pt x="481" y="374"/>
                  </a:lnTo>
                  <a:lnTo>
                    <a:pt x="481" y="372"/>
                  </a:lnTo>
                  <a:lnTo>
                    <a:pt x="481" y="372"/>
                  </a:lnTo>
                  <a:lnTo>
                    <a:pt x="481" y="372"/>
                  </a:lnTo>
                  <a:lnTo>
                    <a:pt x="481" y="370"/>
                  </a:lnTo>
                  <a:lnTo>
                    <a:pt x="481" y="370"/>
                  </a:lnTo>
                  <a:lnTo>
                    <a:pt x="481" y="370"/>
                  </a:lnTo>
                  <a:lnTo>
                    <a:pt x="481" y="370"/>
                  </a:lnTo>
                  <a:lnTo>
                    <a:pt x="481" y="368"/>
                  </a:lnTo>
                  <a:lnTo>
                    <a:pt x="481" y="368"/>
                  </a:lnTo>
                  <a:lnTo>
                    <a:pt x="481" y="368"/>
                  </a:lnTo>
                  <a:lnTo>
                    <a:pt x="481" y="366"/>
                  </a:lnTo>
                  <a:lnTo>
                    <a:pt x="481" y="366"/>
                  </a:lnTo>
                  <a:lnTo>
                    <a:pt x="481" y="366"/>
                  </a:lnTo>
                  <a:lnTo>
                    <a:pt x="481" y="366"/>
                  </a:lnTo>
                  <a:lnTo>
                    <a:pt x="481" y="365"/>
                  </a:lnTo>
                  <a:lnTo>
                    <a:pt x="479" y="365"/>
                  </a:lnTo>
                  <a:lnTo>
                    <a:pt x="479" y="365"/>
                  </a:lnTo>
                  <a:lnTo>
                    <a:pt x="479" y="365"/>
                  </a:lnTo>
                  <a:lnTo>
                    <a:pt x="479" y="363"/>
                  </a:lnTo>
                  <a:lnTo>
                    <a:pt x="479" y="363"/>
                  </a:lnTo>
                  <a:lnTo>
                    <a:pt x="479" y="363"/>
                  </a:lnTo>
                  <a:lnTo>
                    <a:pt x="479" y="363"/>
                  </a:lnTo>
                  <a:lnTo>
                    <a:pt x="479" y="361"/>
                  </a:lnTo>
                  <a:lnTo>
                    <a:pt x="479" y="361"/>
                  </a:lnTo>
                  <a:lnTo>
                    <a:pt x="477" y="361"/>
                  </a:lnTo>
                  <a:lnTo>
                    <a:pt x="477" y="361"/>
                  </a:lnTo>
                  <a:lnTo>
                    <a:pt x="477" y="361"/>
                  </a:lnTo>
                  <a:lnTo>
                    <a:pt x="477" y="359"/>
                  </a:lnTo>
                  <a:lnTo>
                    <a:pt x="477" y="359"/>
                  </a:lnTo>
                  <a:lnTo>
                    <a:pt x="477" y="359"/>
                  </a:lnTo>
                  <a:lnTo>
                    <a:pt x="477" y="359"/>
                  </a:lnTo>
                  <a:lnTo>
                    <a:pt x="477" y="359"/>
                  </a:lnTo>
                  <a:lnTo>
                    <a:pt x="475" y="359"/>
                  </a:lnTo>
                  <a:lnTo>
                    <a:pt x="475" y="357"/>
                  </a:lnTo>
                  <a:lnTo>
                    <a:pt x="475" y="357"/>
                  </a:lnTo>
                  <a:lnTo>
                    <a:pt x="475" y="357"/>
                  </a:lnTo>
                  <a:lnTo>
                    <a:pt x="475" y="357"/>
                  </a:lnTo>
                  <a:lnTo>
                    <a:pt x="475" y="357"/>
                  </a:lnTo>
                  <a:lnTo>
                    <a:pt x="475" y="357"/>
                  </a:lnTo>
                  <a:lnTo>
                    <a:pt x="473" y="356"/>
                  </a:lnTo>
                  <a:lnTo>
                    <a:pt x="473" y="356"/>
                  </a:lnTo>
                  <a:lnTo>
                    <a:pt x="473" y="356"/>
                  </a:lnTo>
                  <a:lnTo>
                    <a:pt x="473" y="356"/>
                  </a:lnTo>
                  <a:lnTo>
                    <a:pt x="473" y="356"/>
                  </a:lnTo>
                  <a:lnTo>
                    <a:pt x="473" y="356"/>
                  </a:lnTo>
                  <a:lnTo>
                    <a:pt x="472" y="356"/>
                  </a:lnTo>
                  <a:lnTo>
                    <a:pt x="472" y="356"/>
                  </a:lnTo>
                  <a:lnTo>
                    <a:pt x="472" y="356"/>
                  </a:lnTo>
                  <a:lnTo>
                    <a:pt x="472" y="354"/>
                  </a:lnTo>
                  <a:lnTo>
                    <a:pt x="472" y="354"/>
                  </a:lnTo>
                  <a:lnTo>
                    <a:pt x="470" y="354"/>
                  </a:lnTo>
                  <a:lnTo>
                    <a:pt x="470" y="354"/>
                  </a:lnTo>
                  <a:lnTo>
                    <a:pt x="470" y="354"/>
                  </a:lnTo>
                  <a:lnTo>
                    <a:pt x="470" y="354"/>
                  </a:lnTo>
                  <a:lnTo>
                    <a:pt x="470" y="354"/>
                  </a:lnTo>
                  <a:lnTo>
                    <a:pt x="468" y="354"/>
                  </a:lnTo>
                  <a:lnTo>
                    <a:pt x="468" y="354"/>
                  </a:lnTo>
                  <a:lnTo>
                    <a:pt x="468" y="354"/>
                  </a:lnTo>
                  <a:lnTo>
                    <a:pt x="468" y="354"/>
                  </a:lnTo>
                  <a:lnTo>
                    <a:pt x="466" y="354"/>
                  </a:lnTo>
                  <a:lnTo>
                    <a:pt x="466" y="354"/>
                  </a:lnTo>
                  <a:lnTo>
                    <a:pt x="466" y="354"/>
                  </a:lnTo>
                  <a:lnTo>
                    <a:pt x="466" y="352"/>
                  </a:lnTo>
                  <a:lnTo>
                    <a:pt x="466" y="352"/>
                  </a:lnTo>
                  <a:lnTo>
                    <a:pt x="459" y="403"/>
                  </a:lnTo>
                  <a:lnTo>
                    <a:pt x="459" y="403"/>
                  </a:lnTo>
                  <a:lnTo>
                    <a:pt x="459" y="403"/>
                  </a:lnTo>
                  <a:lnTo>
                    <a:pt x="459" y="403"/>
                  </a:lnTo>
                  <a:lnTo>
                    <a:pt x="459" y="403"/>
                  </a:lnTo>
                  <a:lnTo>
                    <a:pt x="459" y="404"/>
                  </a:lnTo>
                  <a:lnTo>
                    <a:pt x="459" y="404"/>
                  </a:lnTo>
                  <a:lnTo>
                    <a:pt x="459" y="404"/>
                  </a:lnTo>
                  <a:lnTo>
                    <a:pt x="459" y="404"/>
                  </a:lnTo>
                  <a:lnTo>
                    <a:pt x="459" y="404"/>
                  </a:lnTo>
                  <a:lnTo>
                    <a:pt x="459" y="404"/>
                  </a:lnTo>
                  <a:lnTo>
                    <a:pt x="459" y="404"/>
                  </a:lnTo>
                  <a:lnTo>
                    <a:pt x="459" y="404"/>
                  </a:lnTo>
                  <a:lnTo>
                    <a:pt x="459" y="404"/>
                  </a:lnTo>
                  <a:lnTo>
                    <a:pt x="459" y="404"/>
                  </a:lnTo>
                  <a:lnTo>
                    <a:pt x="459" y="406"/>
                  </a:lnTo>
                  <a:lnTo>
                    <a:pt x="459" y="406"/>
                  </a:lnTo>
                  <a:lnTo>
                    <a:pt x="459" y="406"/>
                  </a:lnTo>
                  <a:lnTo>
                    <a:pt x="459" y="406"/>
                  </a:lnTo>
                  <a:lnTo>
                    <a:pt x="459" y="406"/>
                  </a:lnTo>
                  <a:lnTo>
                    <a:pt x="459" y="406"/>
                  </a:lnTo>
                  <a:lnTo>
                    <a:pt x="459" y="406"/>
                  </a:lnTo>
                  <a:lnTo>
                    <a:pt x="461" y="406"/>
                  </a:lnTo>
                  <a:lnTo>
                    <a:pt x="461" y="406"/>
                  </a:lnTo>
                  <a:lnTo>
                    <a:pt x="461" y="406"/>
                  </a:lnTo>
                  <a:lnTo>
                    <a:pt x="461" y="406"/>
                  </a:lnTo>
                  <a:lnTo>
                    <a:pt x="461" y="406"/>
                  </a:lnTo>
                  <a:lnTo>
                    <a:pt x="461" y="406"/>
                  </a:lnTo>
                  <a:lnTo>
                    <a:pt x="461" y="408"/>
                  </a:lnTo>
                  <a:lnTo>
                    <a:pt x="461" y="408"/>
                  </a:lnTo>
                  <a:lnTo>
                    <a:pt x="461" y="408"/>
                  </a:lnTo>
                  <a:lnTo>
                    <a:pt x="461" y="408"/>
                  </a:lnTo>
                  <a:lnTo>
                    <a:pt x="461" y="408"/>
                  </a:lnTo>
                  <a:lnTo>
                    <a:pt x="461" y="408"/>
                  </a:lnTo>
                  <a:lnTo>
                    <a:pt x="461" y="408"/>
                  </a:lnTo>
                  <a:lnTo>
                    <a:pt x="461" y="408"/>
                  </a:lnTo>
                  <a:lnTo>
                    <a:pt x="463" y="408"/>
                  </a:lnTo>
                  <a:lnTo>
                    <a:pt x="463" y="408"/>
                  </a:lnTo>
                  <a:lnTo>
                    <a:pt x="463" y="408"/>
                  </a:lnTo>
                  <a:lnTo>
                    <a:pt x="463" y="408"/>
                  </a:lnTo>
                  <a:lnTo>
                    <a:pt x="463" y="408"/>
                  </a:lnTo>
                  <a:lnTo>
                    <a:pt x="463" y="408"/>
                  </a:lnTo>
                  <a:lnTo>
                    <a:pt x="463" y="408"/>
                  </a:lnTo>
                  <a:lnTo>
                    <a:pt x="463" y="408"/>
                  </a:lnTo>
                  <a:lnTo>
                    <a:pt x="463" y="410"/>
                  </a:lnTo>
                  <a:lnTo>
                    <a:pt x="463" y="410"/>
                  </a:lnTo>
                  <a:lnTo>
                    <a:pt x="464" y="410"/>
                  </a:lnTo>
                  <a:lnTo>
                    <a:pt x="464" y="410"/>
                  </a:lnTo>
                  <a:lnTo>
                    <a:pt x="464" y="410"/>
                  </a:lnTo>
                  <a:lnTo>
                    <a:pt x="464" y="410"/>
                  </a:lnTo>
                  <a:lnTo>
                    <a:pt x="464" y="410"/>
                  </a:lnTo>
                  <a:lnTo>
                    <a:pt x="464" y="410"/>
                  </a:lnTo>
                  <a:lnTo>
                    <a:pt x="464" y="410"/>
                  </a:lnTo>
                  <a:lnTo>
                    <a:pt x="466" y="410"/>
                  </a:lnTo>
                  <a:lnTo>
                    <a:pt x="466" y="410"/>
                  </a:lnTo>
                  <a:lnTo>
                    <a:pt x="466" y="410"/>
                  </a:lnTo>
                  <a:lnTo>
                    <a:pt x="466" y="410"/>
                  </a:lnTo>
                  <a:lnTo>
                    <a:pt x="468" y="410"/>
                  </a:lnTo>
                  <a:lnTo>
                    <a:pt x="468" y="410"/>
                  </a:lnTo>
                  <a:lnTo>
                    <a:pt x="468" y="410"/>
                  </a:lnTo>
                  <a:lnTo>
                    <a:pt x="470" y="410"/>
                  </a:lnTo>
                  <a:lnTo>
                    <a:pt x="468" y="413"/>
                  </a:lnTo>
                  <a:lnTo>
                    <a:pt x="432" y="410"/>
                  </a:lnTo>
                  <a:lnTo>
                    <a:pt x="432" y="406"/>
                  </a:lnTo>
                  <a:lnTo>
                    <a:pt x="432" y="406"/>
                  </a:lnTo>
                  <a:lnTo>
                    <a:pt x="434" y="406"/>
                  </a:lnTo>
                  <a:lnTo>
                    <a:pt x="434" y="406"/>
                  </a:lnTo>
                  <a:lnTo>
                    <a:pt x="436" y="406"/>
                  </a:lnTo>
                  <a:lnTo>
                    <a:pt x="436" y="406"/>
                  </a:lnTo>
                  <a:lnTo>
                    <a:pt x="436" y="406"/>
                  </a:lnTo>
                  <a:lnTo>
                    <a:pt x="436" y="406"/>
                  </a:lnTo>
                  <a:lnTo>
                    <a:pt x="437" y="406"/>
                  </a:lnTo>
                  <a:lnTo>
                    <a:pt x="437" y="406"/>
                  </a:lnTo>
                  <a:lnTo>
                    <a:pt x="437" y="406"/>
                  </a:lnTo>
                  <a:lnTo>
                    <a:pt x="437" y="406"/>
                  </a:lnTo>
                  <a:lnTo>
                    <a:pt x="437" y="406"/>
                  </a:lnTo>
                  <a:lnTo>
                    <a:pt x="437" y="406"/>
                  </a:lnTo>
                  <a:lnTo>
                    <a:pt x="439" y="406"/>
                  </a:lnTo>
                  <a:lnTo>
                    <a:pt x="439" y="406"/>
                  </a:lnTo>
                  <a:lnTo>
                    <a:pt x="439" y="406"/>
                  </a:lnTo>
                  <a:lnTo>
                    <a:pt x="439" y="406"/>
                  </a:lnTo>
                  <a:lnTo>
                    <a:pt x="439" y="406"/>
                  </a:lnTo>
                  <a:lnTo>
                    <a:pt x="439" y="406"/>
                  </a:lnTo>
                  <a:lnTo>
                    <a:pt x="439" y="406"/>
                  </a:lnTo>
                  <a:lnTo>
                    <a:pt x="439" y="406"/>
                  </a:lnTo>
                  <a:lnTo>
                    <a:pt x="441" y="406"/>
                  </a:lnTo>
                  <a:lnTo>
                    <a:pt x="441" y="406"/>
                  </a:lnTo>
                  <a:lnTo>
                    <a:pt x="441" y="406"/>
                  </a:lnTo>
                  <a:lnTo>
                    <a:pt x="441" y="406"/>
                  </a:lnTo>
                  <a:lnTo>
                    <a:pt x="441" y="406"/>
                  </a:lnTo>
                  <a:lnTo>
                    <a:pt x="441" y="406"/>
                  </a:lnTo>
                  <a:lnTo>
                    <a:pt x="441" y="406"/>
                  </a:lnTo>
                  <a:lnTo>
                    <a:pt x="441" y="406"/>
                  </a:lnTo>
                  <a:lnTo>
                    <a:pt x="441" y="406"/>
                  </a:lnTo>
                  <a:lnTo>
                    <a:pt x="441"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3"/>
                  </a:lnTo>
                  <a:lnTo>
                    <a:pt x="443" y="403"/>
                  </a:lnTo>
                  <a:lnTo>
                    <a:pt x="445" y="403"/>
                  </a:lnTo>
                  <a:lnTo>
                    <a:pt x="445" y="403"/>
                  </a:lnTo>
                  <a:lnTo>
                    <a:pt x="445" y="403"/>
                  </a:lnTo>
                  <a:lnTo>
                    <a:pt x="445" y="403"/>
                  </a:lnTo>
                  <a:lnTo>
                    <a:pt x="445" y="403"/>
                  </a:lnTo>
                  <a:lnTo>
                    <a:pt x="445" y="403"/>
                  </a:lnTo>
                  <a:lnTo>
                    <a:pt x="445" y="403"/>
                  </a:lnTo>
                  <a:lnTo>
                    <a:pt x="445" y="403"/>
                  </a:lnTo>
                  <a:lnTo>
                    <a:pt x="445" y="403"/>
                  </a:lnTo>
                  <a:lnTo>
                    <a:pt x="445" y="401"/>
                  </a:lnTo>
                  <a:lnTo>
                    <a:pt x="445" y="401"/>
                  </a:lnTo>
                  <a:lnTo>
                    <a:pt x="445" y="401"/>
                  </a:lnTo>
                  <a:lnTo>
                    <a:pt x="445" y="401"/>
                  </a:lnTo>
                  <a:lnTo>
                    <a:pt x="450" y="350"/>
                  </a:lnTo>
                  <a:lnTo>
                    <a:pt x="450" y="350"/>
                  </a:lnTo>
                  <a:lnTo>
                    <a:pt x="450" y="350"/>
                  </a:lnTo>
                  <a:lnTo>
                    <a:pt x="448" y="350"/>
                  </a:lnTo>
                  <a:lnTo>
                    <a:pt x="448" y="350"/>
                  </a:lnTo>
                  <a:lnTo>
                    <a:pt x="448" y="350"/>
                  </a:lnTo>
                  <a:lnTo>
                    <a:pt x="448" y="350"/>
                  </a:lnTo>
                  <a:lnTo>
                    <a:pt x="446" y="350"/>
                  </a:lnTo>
                  <a:lnTo>
                    <a:pt x="446" y="350"/>
                  </a:lnTo>
                  <a:lnTo>
                    <a:pt x="446" y="350"/>
                  </a:lnTo>
                  <a:lnTo>
                    <a:pt x="446" y="350"/>
                  </a:lnTo>
                  <a:lnTo>
                    <a:pt x="446" y="350"/>
                  </a:lnTo>
                  <a:lnTo>
                    <a:pt x="445" y="350"/>
                  </a:lnTo>
                  <a:lnTo>
                    <a:pt x="445" y="350"/>
                  </a:lnTo>
                  <a:lnTo>
                    <a:pt x="445" y="352"/>
                  </a:lnTo>
                  <a:lnTo>
                    <a:pt x="445" y="352"/>
                  </a:lnTo>
                  <a:lnTo>
                    <a:pt x="445" y="352"/>
                  </a:lnTo>
                  <a:lnTo>
                    <a:pt x="443" y="352"/>
                  </a:lnTo>
                  <a:lnTo>
                    <a:pt x="443" y="352"/>
                  </a:lnTo>
                  <a:lnTo>
                    <a:pt x="443" y="352"/>
                  </a:lnTo>
                  <a:lnTo>
                    <a:pt x="443" y="352"/>
                  </a:lnTo>
                  <a:lnTo>
                    <a:pt x="441" y="352"/>
                  </a:lnTo>
                  <a:lnTo>
                    <a:pt x="441" y="352"/>
                  </a:lnTo>
                  <a:lnTo>
                    <a:pt x="441" y="352"/>
                  </a:lnTo>
                  <a:lnTo>
                    <a:pt x="441" y="352"/>
                  </a:lnTo>
                  <a:lnTo>
                    <a:pt x="441" y="352"/>
                  </a:lnTo>
                  <a:lnTo>
                    <a:pt x="441" y="352"/>
                  </a:lnTo>
                  <a:lnTo>
                    <a:pt x="439" y="352"/>
                  </a:lnTo>
                  <a:lnTo>
                    <a:pt x="439" y="354"/>
                  </a:lnTo>
                  <a:lnTo>
                    <a:pt x="439" y="354"/>
                  </a:lnTo>
                  <a:lnTo>
                    <a:pt x="439" y="354"/>
                  </a:lnTo>
                  <a:lnTo>
                    <a:pt x="439" y="354"/>
                  </a:lnTo>
                  <a:lnTo>
                    <a:pt x="437" y="354"/>
                  </a:lnTo>
                  <a:lnTo>
                    <a:pt x="437" y="354"/>
                  </a:lnTo>
                  <a:lnTo>
                    <a:pt x="437" y="354"/>
                  </a:lnTo>
                  <a:lnTo>
                    <a:pt x="437" y="356"/>
                  </a:lnTo>
                  <a:lnTo>
                    <a:pt x="437" y="356"/>
                  </a:lnTo>
                  <a:lnTo>
                    <a:pt x="436" y="356"/>
                  </a:lnTo>
                  <a:lnTo>
                    <a:pt x="436" y="356"/>
                  </a:lnTo>
                  <a:lnTo>
                    <a:pt x="436" y="356"/>
                  </a:lnTo>
                  <a:lnTo>
                    <a:pt x="436" y="356"/>
                  </a:lnTo>
                  <a:lnTo>
                    <a:pt x="436" y="357"/>
                  </a:lnTo>
                  <a:lnTo>
                    <a:pt x="436" y="357"/>
                  </a:lnTo>
                  <a:lnTo>
                    <a:pt x="436" y="357"/>
                  </a:lnTo>
                  <a:lnTo>
                    <a:pt x="434" y="357"/>
                  </a:lnTo>
                  <a:lnTo>
                    <a:pt x="434" y="357"/>
                  </a:lnTo>
                  <a:lnTo>
                    <a:pt x="434" y="357"/>
                  </a:lnTo>
                  <a:lnTo>
                    <a:pt x="434" y="359"/>
                  </a:lnTo>
                  <a:lnTo>
                    <a:pt x="434" y="359"/>
                  </a:lnTo>
                  <a:lnTo>
                    <a:pt x="434" y="359"/>
                  </a:lnTo>
                  <a:lnTo>
                    <a:pt x="432" y="359"/>
                  </a:lnTo>
                  <a:lnTo>
                    <a:pt x="432" y="361"/>
                  </a:lnTo>
                  <a:lnTo>
                    <a:pt x="432" y="361"/>
                  </a:lnTo>
                  <a:lnTo>
                    <a:pt x="432" y="361"/>
                  </a:lnTo>
                  <a:lnTo>
                    <a:pt x="432" y="361"/>
                  </a:lnTo>
                  <a:lnTo>
                    <a:pt x="432" y="363"/>
                  </a:lnTo>
                  <a:lnTo>
                    <a:pt x="432" y="363"/>
                  </a:lnTo>
                  <a:lnTo>
                    <a:pt x="432" y="363"/>
                  </a:lnTo>
                  <a:lnTo>
                    <a:pt x="430" y="363"/>
                  </a:lnTo>
                  <a:lnTo>
                    <a:pt x="430" y="365"/>
                  </a:lnTo>
                  <a:lnTo>
                    <a:pt x="430" y="365"/>
                  </a:lnTo>
                  <a:lnTo>
                    <a:pt x="430" y="365"/>
                  </a:lnTo>
                  <a:lnTo>
                    <a:pt x="430" y="366"/>
                  </a:lnTo>
                  <a:lnTo>
                    <a:pt x="430" y="366"/>
                  </a:lnTo>
                  <a:lnTo>
                    <a:pt x="430" y="366"/>
                  </a:lnTo>
                  <a:lnTo>
                    <a:pt x="430" y="366"/>
                  </a:lnTo>
                  <a:lnTo>
                    <a:pt x="425" y="366"/>
                  </a:lnTo>
                  <a:lnTo>
                    <a:pt x="428" y="345"/>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2" name="í$ļíḑe">
              <a:extLst>
                <a:ext uri="{FF2B5EF4-FFF2-40B4-BE49-F238E27FC236}">
                  <a16:creationId xmlns="" xmlns:a16="http://schemas.microsoft.com/office/drawing/2014/main" id="{17E4DC38-D424-4E41-A942-34F27EFD40B4}"/>
                </a:ext>
              </a:extLst>
            </p:cNvPr>
            <p:cNvSpPr/>
            <p:nvPr/>
          </p:nvSpPr>
          <p:spPr bwMode="auto">
            <a:xfrm>
              <a:off x="2875760"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3"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50"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3"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3" name="îṧľiḓé">
              <a:extLst>
                <a:ext uri="{FF2B5EF4-FFF2-40B4-BE49-F238E27FC236}">
                  <a16:creationId xmlns="" xmlns:a16="http://schemas.microsoft.com/office/drawing/2014/main" id="{E883D70C-EC2F-4CFA-86D5-59B8F291ADBE}"/>
                </a:ext>
              </a:extLst>
            </p:cNvPr>
            <p:cNvSpPr/>
            <p:nvPr/>
          </p:nvSpPr>
          <p:spPr bwMode="auto">
            <a:xfrm>
              <a:off x="3168261" y="4023875"/>
              <a:ext cx="307815" cy="320066"/>
            </a:xfrm>
            <a:custGeom>
              <a:avLst/>
              <a:gdLst>
                <a:gd name="T0" fmla="*/ 42 w 85"/>
                <a:gd name="T1" fmla="*/ 86 h 86"/>
                <a:gd name="T2" fmla="*/ 0 w 85"/>
                <a:gd name="T3" fmla="*/ 43 h 86"/>
                <a:gd name="T4" fmla="*/ 42 w 85"/>
                <a:gd name="T5" fmla="*/ 0 h 86"/>
                <a:gd name="T6" fmla="*/ 85 w 85"/>
                <a:gd name="T7" fmla="*/ 43 h 86"/>
                <a:gd name="T8" fmla="*/ 42 w 85"/>
                <a:gd name="T9" fmla="*/ 86 h 86"/>
                <a:gd name="T10" fmla="*/ 42 w 85"/>
                <a:gd name="T11" fmla="*/ 4 h 86"/>
                <a:gd name="T12" fmla="*/ 17 w 85"/>
                <a:gd name="T13" fmla="*/ 43 h 86"/>
                <a:gd name="T14" fmla="*/ 42 w 85"/>
                <a:gd name="T15" fmla="*/ 83 h 86"/>
                <a:gd name="T16" fmla="*/ 60 w 85"/>
                <a:gd name="T17" fmla="*/ 73 h 86"/>
                <a:gd name="T18" fmla="*/ 68 w 85"/>
                <a:gd name="T19" fmla="*/ 42 h 86"/>
                <a:gd name="T20" fmla="*/ 42 w 85"/>
                <a:gd name="T21"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86">
                  <a:moveTo>
                    <a:pt x="42" y="86"/>
                  </a:moveTo>
                  <a:cubicBezTo>
                    <a:pt x="25" y="86"/>
                    <a:pt x="0" y="73"/>
                    <a:pt x="0" y="43"/>
                  </a:cubicBezTo>
                  <a:cubicBezTo>
                    <a:pt x="0" y="13"/>
                    <a:pt x="25" y="0"/>
                    <a:pt x="42" y="0"/>
                  </a:cubicBezTo>
                  <a:cubicBezTo>
                    <a:pt x="59" y="0"/>
                    <a:pt x="85" y="13"/>
                    <a:pt x="85" y="43"/>
                  </a:cubicBezTo>
                  <a:cubicBezTo>
                    <a:pt x="85" y="73"/>
                    <a:pt x="59" y="86"/>
                    <a:pt x="42" y="86"/>
                  </a:cubicBezTo>
                  <a:close/>
                  <a:moveTo>
                    <a:pt x="42" y="4"/>
                  </a:moveTo>
                  <a:cubicBezTo>
                    <a:pt x="30" y="4"/>
                    <a:pt x="17" y="17"/>
                    <a:pt x="17" y="43"/>
                  </a:cubicBezTo>
                  <a:cubicBezTo>
                    <a:pt x="17" y="66"/>
                    <a:pt x="27" y="83"/>
                    <a:pt x="42" y="83"/>
                  </a:cubicBezTo>
                  <a:cubicBezTo>
                    <a:pt x="51" y="83"/>
                    <a:pt x="57" y="76"/>
                    <a:pt x="60" y="73"/>
                  </a:cubicBezTo>
                  <a:cubicBezTo>
                    <a:pt x="65" y="66"/>
                    <a:pt x="68" y="53"/>
                    <a:pt x="68" y="42"/>
                  </a:cubicBezTo>
                  <a:cubicBezTo>
                    <a:pt x="68" y="22"/>
                    <a:pt x="58" y="4"/>
                    <a:pt x="42"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4" name="íšľíḓè">
              <a:extLst>
                <a:ext uri="{FF2B5EF4-FFF2-40B4-BE49-F238E27FC236}">
                  <a16:creationId xmlns="" xmlns:a16="http://schemas.microsoft.com/office/drawing/2014/main" id="{8F3853F9-3A7D-4E06-965E-7A7ED06C915F}"/>
                </a:ext>
              </a:extLst>
            </p:cNvPr>
            <p:cNvSpPr/>
            <p:nvPr/>
          </p:nvSpPr>
          <p:spPr bwMode="auto">
            <a:xfrm>
              <a:off x="3515892" y="4030001"/>
              <a:ext cx="330786" cy="313940"/>
            </a:xfrm>
            <a:custGeom>
              <a:avLst/>
              <a:gdLst>
                <a:gd name="T0" fmla="*/ 91 w 91"/>
                <a:gd name="T1" fmla="*/ 4 h 84"/>
                <a:gd name="T2" fmla="*/ 87 w 91"/>
                <a:gd name="T3" fmla="*/ 4 h 84"/>
                <a:gd name="T4" fmla="*/ 78 w 91"/>
                <a:gd name="T5" fmla="*/ 13 h 84"/>
                <a:gd name="T6" fmla="*/ 78 w 91"/>
                <a:gd name="T7" fmla="*/ 57 h 84"/>
                <a:gd name="T8" fmla="*/ 46 w 91"/>
                <a:gd name="T9" fmla="*/ 84 h 84"/>
                <a:gd name="T10" fmla="*/ 13 w 91"/>
                <a:gd name="T11" fmla="*/ 56 h 84"/>
                <a:gd name="T12" fmla="*/ 13 w 91"/>
                <a:gd name="T13" fmla="*/ 12 h 84"/>
                <a:gd name="T14" fmla="*/ 4 w 91"/>
                <a:gd name="T15" fmla="*/ 4 h 84"/>
                <a:gd name="T16" fmla="*/ 0 w 91"/>
                <a:gd name="T17" fmla="*/ 4 h 84"/>
                <a:gd name="T18" fmla="*/ 0 w 91"/>
                <a:gd name="T19" fmla="*/ 0 h 84"/>
                <a:gd name="T20" fmla="*/ 42 w 91"/>
                <a:gd name="T21" fmla="*/ 0 h 84"/>
                <a:gd name="T22" fmla="*/ 42 w 91"/>
                <a:gd name="T23" fmla="*/ 4 h 84"/>
                <a:gd name="T24" fmla="*/ 38 w 91"/>
                <a:gd name="T25" fmla="*/ 4 h 84"/>
                <a:gd name="T26" fmla="*/ 28 w 91"/>
                <a:gd name="T27" fmla="*/ 12 h 84"/>
                <a:gd name="T28" fmla="*/ 28 w 91"/>
                <a:gd name="T29" fmla="*/ 54 h 84"/>
                <a:gd name="T30" fmla="*/ 51 w 91"/>
                <a:gd name="T31" fmla="*/ 80 h 84"/>
                <a:gd name="T32" fmla="*/ 73 w 91"/>
                <a:gd name="T33" fmla="*/ 58 h 84"/>
                <a:gd name="T34" fmla="*/ 73 w 91"/>
                <a:gd name="T35" fmla="*/ 13 h 84"/>
                <a:gd name="T36" fmla="*/ 64 w 91"/>
                <a:gd name="T37" fmla="*/ 4 h 84"/>
                <a:gd name="T38" fmla="*/ 61 w 91"/>
                <a:gd name="T39" fmla="*/ 4 h 84"/>
                <a:gd name="T40" fmla="*/ 61 w 91"/>
                <a:gd name="T41" fmla="*/ 0 h 84"/>
                <a:gd name="T42" fmla="*/ 91 w 91"/>
                <a:gd name="T43" fmla="*/ 0 h 84"/>
                <a:gd name="T44" fmla="*/ 91 w 91"/>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84">
                  <a:moveTo>
                    <a:pt x="91" y="4"/>
                  </a:moveTo>
                  <a:cubicBezTo>
                    <a:pt x="87" y="4"/>
                    <a:pt x="87" y="4"/>
                    <a:pt x="87" y="4"/>
                  </a:cubicBezTo>
                  <a:cubicBezTo>
                    <a:pt x="80" y="4"/>
                    <a:pt x="78" y="7"/>
                    <a:pt x="78" y="13"/>
                  </a:cubicBezTo>
                  <a:cubicBezTo>
                    <a:pt x="78" y="57"/>
                    <a:pt x="78" y="57"/>
                    <a:pt x="78" y="57"/>
                  </a:cubicBezTo>
                  <a:cubicBezTo>
                    <a:pt x="78" y="70"/>
                    <a:pt x="70" y="84"/>
                    <a:pt x="46" y="84"/>
                  </a:cubicBezTo>
                  <a:cubicBezTo>
                    <a:pt x="30" y="84"/>
                    <a:pt x="13" y="77"/>
                    <a:pt x="13" y="56"/>
                  </a:cubicBezTo>
                  <a:cubicBezTo>
                    <a:pt x="13" y="12"/>
                    <a:pt x="13" y="12"/>
                    <a:pt x="13" y="12"/>
                  </a:cubicBezTo>
                  <a:cubicBezTo>
                    <a:pt x="13" y="7"/>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1" y="4"/>
                    <a:pt x="28" y="6"/>
                    <a:pt x="28" y="12"/>
                  </a:cubicBezTo>
                  <a:cubicBezTo>
                    <a:pt x="28" y="54"/>
                    <a:pt x="28" y="54"/>
                    <a:pt x="28" y="54"/>
                  </a:cubicBezTo>
                  <a:cubicBezTo>
                    <a:pt x="28" y="71"/>
                    <a:pt x="39" y="80"/>
                    <a:pt x="51" y="80"/>
                  </a:cubicBezTo>
                  <a:cubicBezTo>
                    <a:pt x="64" y="80"/>
                    <a:pt x="73" y="70"/>
                    <a:pt x="73" y="58"/>
                  </a:cubicBezTo>
                  <a:cubicBezTo>
                    <a:pt x="73" y="13"/>
                    <a:pt x="73" y="13"/>
                    <a:pt x="73" y="13"/>
                  </a:cubicBezTo>
                  <a:cubicBezTo>
                    <a:pt x="73" y="8"/>
                    <a:pt x="70" y="4"/>
                    <a:pt x="64" y="4"/>
                  </a:cubicBezTo>
                  <a:cubicBezTo>
                    <a:pt x="61" y="4"/>
                    <a:pt x="61" y="4"/>
                    <a:pt x="61" y="4"/>
                  </a:cubicBezTo>
                  <a:cubicBezTo>
                    <a:pt x="61" y="0"/>
                    <a:pt x="61" y="0"/>
                    <a:pt x="61" y="0"/>
                  </a:cubicBezTo>
                  <a:cubicBezTo>
                    <a:pt x="91" y="0"/>
                    <a:pt x="91" y="0"/>
                    <a:pt x="91" y="0"/>
                  </a:cubicBezTo>
                  <a:lnTo>
                    <a:pt x="91"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5" name="iṧļîďe">
              <a:extLst>
                <a:ext uri="{FF2B5EF4-FFF2-40B4-BE49-F238E27FC236}">
                  <a16:creationId xmlns="" xmlns:a16="http://schemas.microsoft.com/office/drawing/2014/main" id="{C8642E90-A089-43BC-924C-B7D5EF90068A}"/>
                </a:ext>
              </a:extLst>
            </p:cNvPr>
            <p:cNvSpPr/>
            <p:nvPr/>
          </p:nvSpPr>
          <p:spPr bwMode="auto">
            <a:xfrm>
              <a:off x="3886495"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6" name="íšļíḍè">
              <a:extLst>
                <a:ext uri="{FF2B5EF4-FFF2-40B4-BE49-F238E27FC236}">
                  <a16:creationId xmlns="" xmlns:a16="http://schemas.microsoft.com/office/drawing/2014/main" id="{FE63690F-88E9-4294-8DBE-EBD432D398DB}"/>
                </a:ext>
              </a:extLst>
            </p:cNvPr>
            <p:cNvSpPr/>
            <p:nvPr/>
          </p:nvSpPr>
          <p:spPr bwMode="auto">
            <a:xfrm>
              <a:off x="4263223" y="4030001"/>
              <a:ext cx="350694" cy="306283"/>
            </a:xfrm>
            <a:custGeom>
              <a:avLst/>
              <a:gdLst>
                <a:gd name="T0" fmla="*/ 55 w 97"/>
                <a:gd name="T1" fmla="*/ 82 h 82"/>
                <a:gd name="T2" fmla="*/ 55 w 97"/>
                <a:gd name="T3" fmla="*/ 78 h 82"/>
                <a:gd name="T4" fmla="*/ 59 w 97"/>
                <a:gd name="T5" fmla="*/ 78 h 82"/>
                <a:gd name="T6" fmla="*/ 69 w 97"/>
                <a:gd name="T7" fmla="*/ 71 h 82"/>
                <a:gd name="T8" fmla="*/ 69 w 97"/>
                <a:gd name="T9" fmla="*/ 43 h 82"/>
                <a:gd name="T10" fmla="*/ 28 w 97"/>
                <a:gd name="T11" fmla="*/ 43 h 82"/>
                <a:gd name="T12" fmla="*/ 28 w 97"/>
                <a:gd name="T13" fmla="*/ 71 h 82"/>
                <a:gd name="T14" fmla="*/ 38 w 97"/>
                <a:gd name="T15" fmla="*/ 78 h 82"/>
                <a:gd name="T16" fmla="*/ 42 w 97"/>
                <a:gd name="T17" fmla="*/ 78 h 82"/>
                <a:gd name="T18" fmla="*/ 42 w 97"/>
                <a:gd name="T19" fmla="*/ 82 h 82"/>
                <a:gd name="T20" fmla="*/ 0 w 97"/>
                <a:gd name="T21" fmla="*/ 82 h 82"/>
                <a:gd name="T22" fmla="*/ 0 w 97"/>
                <a:gd name="T23" fmla="*/ 78 h 82"/>
                <a:gd name="T24" fmla="*/ 4 w 97"/>
                <a:gd name="T25" fmla="*/ 78 h 82"/>
                <a:gd name="T26" fmla="*/ 13 w 97"/>
                <a:gd name="T27" fmla="*/ 71 h 82"/>
                <a:gd name="T28" fmla="*/ 13 w 97"/>
                <a:gd name="T29" fmla="*/ 12 h 82"/>
                <a:gd name="T30" fmla="*/ 4 w 97"/>
                <a:gd name="T31" fmla="*/ 4 h 82"/>
                <a:gd name="T32" fmla="*/ 0 w 97"/>
                <a:gd name="T33" fmla="*/ 4 h 82"/>
                <a:gd name="T34" fmla="*/ 0 w 97"/>
                <a:gd name="T35" fmla="*/ 0 h 82"/>
                <a:gd name="T36" fmla="*/ 42 w 97"/>
                <a:gd name="T37" fmla="*/ 0 h 82"/>
                <a:gd name="T38" fmla="*/ 42 w 97"/>
                <a:gd name="T39" fmla="*/ 4 h 82"/>
                <a:gd name="T40" fmla="*/ 38 w 97"/>
                <a:gd name="T41" fmla="*/ 4 h 82"/>
                <a:gd name="T42" fmla="*/ 28 w 97"/>
                <a:gd name="T43" fmla="*/ 12 h 82"/>
                <a:gd name="T44" fmla="*/ 28 w 97"/>
                <a:gd name="T45" fmla="*/ 39 h 82"/>
                <a:gd name="T46" fmla="*/ 69 w 97"/>
                <a:gd name="T47" fmla="*/ 39 h 82"/>
                <a:gd name="T48" fmla="*/ 69 w 97"/>
                <a:gd name="T49" fmla="*/ 12 h 82"/>
                <a:gd name="T50" fmla="*/ 59 w 97"/>
                <a:gd name="T51" fmla="*/ 4 h 82"/>
                <a:gd name="T52" fmla="*/ 55 w 97"/>
                <a:gd name="T53" fmla="*/ 4 h 82"/>
                <a:gd name="T54" fmla="*/ 55 w 97"/>
                <a:gd name="T55" fmla="*/ 0 h 82"/>
                <a:gd name="T56" fmla="*/ 97 w 97"/>
                <a:gd name="T57" fmla="*/ 0 h 82"/>
                <a:gd name="T58" fmla="*/ 97 w 97"/>
                <a:gd name="T59" fmla="*/ 4 h 82"/>
                <a:gd name="T60" fmla="*/ 93 w 97"/>
                <a:gd name="T61" fmla="*/ 4 h 82"/>
                <a:gd name="T62" fmla="*/ 84 w 97"/>
                <a:gd name="T63" fmla="*/ 12 h 82"/>
                <a:gd name="T64" fmla="*/ 84 w 97"/>
                <a:gd name="T65" fmla="*/ 71 h 82"/>
                <a:gd name="T66" fmla="*/ 93 w 97"/>
                <a:gd name="T67" fmla="*/ 78 h 82"/>
                <a:gd name="T68" fmla="*/ 97 w 97"/>
                <a:gd name="T69" fmla="*/ 78 h 82"/>
                <a:gd name="T70" fmla="*/ 97 w 97"/>
                <a:gd name="T71" fmla="*/ 82 h 82"/>
                <a:gd name="T72" fmla="*/ 55 w 97"/>
                <a:gd name="T7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82">
                  <a:moveTo>
                    <a:pt x="55" y="82"/>
                  </a:moveTo>
                  <a:cubicBezTo>
                    <a:pt x="55" y="78"/>
                    <a:pt x="55" y="78"/>
                    <a:pt x="55" y="78"/>
                  </a:cubicBezTo>
                  <a:cubicBezTo>
                    <a:pt x="59" y="78"/>
                    <a:pt x="59" y="78"/>
                    <a:pt x="59" y="78"/>
                  </a:cubicBezTo>
                  <a:cubicBezTo>
                    <a:pt x="66" y="78"/>
                    <a:pt x="69" y="76"/>
                    <a:pt x="69" y="71"/>
                  </a:cubicBezTo>
                  <a:cubicBezTo>
                    <a:pt x="69" y="43"/>
                    <a:pt x="69" y="43"/>
                    <a:pt x="69" y="43"/>
                  </a:cubicBezTo>
                  <a:cubicBezTo>
                    <a:pt x="28" y="43"/>
                    <a:pt x="28" y="43"/>
                    <a:pt x="28" y="43"/>
                  </a:cubicBezTo>
                  <a:cubicBezTo>
                    <a:pt x="28" y="71"/>
                    <a:pt x="28" y="71"/>
                    <a:pt x="28" y="71"/>
                  </a:cubicBezTo>
                  <a:cubicBezTo>
                    <a:pt x="28"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3" y="76"/>
                    <a:pt x="13" y="71"/>
                  </a:cubicBezTo>
                  <a:cubicBezTo>
                    <a:pt x="13" y="12"/>
                    <a:pt x="13" y="12"/>
                    <a:pt x="13" y="12"/>
                  </a:cubicBezTo>
                  <a:cubicBezTo>
                    <a:pt x="13" y="6"/>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0" y="4"/>
                    <a:pt x="28" y="7"/>
                    <a:pt x="28" y="12"/>
                  </a:cubicBezTo>
                  <a:cubicBezTo>
                    <a:pt x="28" y="39"/>
                    <a:pt x="28" y="39"/>
                    <a:pt x="28" y="39"/>
                  </a:cubicBezTo>
                  <a:cubicBezTo>
                    <a:pt x="69" y="39"/>
                    <a:pt x="69" y="39"/>
                    <a:pt x="69" y="39"/>
                  </a:cubicBezTo>
                  <a:cubicBezTo>
                    <a:pt x="69" y="12"/>
                    <a:pt x="69" y="12"/>
                    <a:pt x="69" y="12"/>
                  </a:cubicBezTo>
                  <a:cubicBezTo>
                    <a:pt x="69" y="6"/>
                    <a:pt x="66" y="4"/>
                    <a:pt x="59" y="4"/>
                  </a:cubicBezTo>
                  <a:cubicBezTo>
                    <a:pt x="55" y="4"/>
                    <a:pt x="55" y="4"/>
                    <a:pt x="55" y="4"/>
                  </a:cubicBezTo>
                  <a:cubicBezTo>
                    <a:pt x="55" y="0"/>
                    <a:pt x="55" y="0"/>
                    <a:pt x="55" y="0"/>
                  </a:cubicBezTo>
                  <a:cubicBezTo>
                    <a:pt x="97" y="0"/>
                    <a:pt x="97" y="0"/>
                    <a:pt x="97" y="0"/>
                  </a:cubicBezTo>
                  <a:cubicBezTo>
                    <a:pt x="97" y="4"/>
                    <a:pt x="97" y="4"/>
                    <a:pt x="97" y="4"/>
                  </a:cubicBezTo>
                  <a:cubicBezTo>
                    <a:pt x="93" y="4"/>
                    <a:pt x="93" y="4"/>
                    <a:pt x="93" y="4"/>
                  </a:cubicBezTo>
                  <a:cubicBezTo>
                    <a:pt x="85" y="4"/>
                    <a:pt x="84" y="7"/>
                    <a:pt x="84" y="12"/>
                  </a:cubicBezTo>
                  <a:cubicBezTo>
                    <a:pt x="84" y="71"/>
                    <a:pt x="84" y="71"/>
                    <a:pt x="84" y="71"/>
                  </a:cubicBezTo>
                  <a:cubicBezTo>
                    <a:pt x="84" y="76"/>
                    <a:pt x="86" y="78"/>
                    <a:pt x="93" y="78"/>
                  </a:cubicBezTo>
                  <a:cubicBezTo>
                    <a:pt x="97" y="78"/>
                    <a:pt x="97" y="78"/>
                    <a:pt x="97" y="78"/>
                  </a:cubicBezTo>
                  <a:cubicBezTo>
                    <a:pt x="97" y="82"/>
                    <a:pt x="97" y="82"/>
                    <a:pt x="97" y="82"/>
                  </a:cubicBezTo>
                  <a:lnTo>
                    <a:pt x="55"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7" name="išlídè">
              <a:extLst>
                <a:ext uri="{FF2B5EF4-FFF2-40B4-BE49-F238E27FC236}">
                  <a16:creationId xmlns="" xmlns:a16="http://schemas.microsoft.com/office/drawing/2014/main" id="{5869FB4A-7AF8-4EAA-BD4A-F4A0E0941E3E}"/>
                </a:ext>
              </a:extLst>
            </p:cNvPr>
            <p:cNvSpPr/>
            <p:nvPr/>
          </p:nvSpPr>
          <p:spPr bwMode="auto">
            <a:xfrm>
              <a:off x="4647609" y="4030001"/>
              <a:ext cx="437985" cy="313940"/>
            </a:xfrm>
            <a:custGeom>
              <a:avLst/>
              <a:gdLst>
                <a:gd name="T0" fmla="*/ 119 w 121"/>
                <a:gd name="T1" fmla="*/ 4 h 84"/>
                <a:gd name="T2" fmla="*/ 107 w 121"/>
                <a:gd name="T3" fmla="*/ 13 h 84"/>
                <a:gd name="T4" fmla="*/ 85 w 121"/>
                <a:gd name="T5" fmla="*/ 84 h 84"/>
                <a:gd name="T6" fmla="*/ 82 w 121"/>
                <a:gd name="T7" fmla="*/ 84 h 84"/>
                <a:gd name="T8" fmla="*/ 59 w 121"/>
                <a:gd name="T9" fmla="*/ 17 h 84"/>
                <a:gd name="T10" fmla="*/ 39 w 121"/>
                <a:gd name="T11" fmla="*/ 84 h 84"/>
                <a:gd name="T12" fmla="*/ 36 w 121"/>
                <a:gd name="T13" fmla="*/ 84 h 84"/>
                <a:gd name="T14" fmla="*/ 13 w 121"/>
                <a:gd name="T15" fmla="*/ 12 h 84"/>
                <a:gd name="T16" fmla="*/ 0 w 121"/>
                <a:gd name="T17" fmla="*/ 4 h 84"/>
                <a:gd name="T18" fmla="*/ 0 w 121"/>
                <a:gd name="T19" fmla="*/ 0 h 84"/>
                <a:gd name="T20" fmla="*/ 39 w 121"/>
                <a:gd name="T21" fmla="*/ 0 h 84"/>
                <a:gd name="T22" fmla="*/ 39 w 121"/>
                <a:gd name="T23" fmla="*/ 4 h 84"/>
                <a:gd name="T24" fmla="*/ 35 w 121"/>
                <a:gd name="T25" fmla="*/ 4 h 84"/>
                <a:gd name="T26" fmla="*/ 28 w 121"/>
                <a:gd name="T27" fmla="*/ 9 h 84"/>
                <a:gd name="T28" fmla="*/ 29 w 121"/>
                <a:gd name="T29" fmla="*/ 15 h 84"/>
                <a:gd name="T30" fmla="*/ 43 w 121"/>
                <a:gd name="T31" fmla="*/ 57 h 84"/>
                <a:gd name="T32" fmla="*/ 57 w 121"/>
                <a:gd name="T33" fmla="*/ 10 h 84"/>
                <a:gd name="T34" fmla="*/ 47 w 121"/>
                <a:gd name="T35" fmla="*/ 4 h 84"/>
                <a:gd name="T36" fmla="*/ 43 w 121"/>
                <a:gd name="T37" fmla="*/ 4 h 84"/>
                <a:gd name="T38" fmla="*/ 43 w 121"/>
                <a:gd name="T39" fmla="*/ 0 h 84"/>
                <a:gd name="T40" fmla="*/ 84 w 121"/>
                <a:gd name="T41" fmla="*/ 0 h 84"/>
                <a:gd name="T42" fmla="*/ 84 w 121"/>
                <a:gd name="T43" fmla="*/ 4 h 84"/>
                <a:gd name="T44" fmla="*/ 80 w 121"/>
                <a:gd name="T45" fmla="*/ 4 h 84"/>
                <a:gd name="T46" fmla="*/ 74 w 121"/>
                <a:gd name="T47" fmla="*/ 8 h 84"/>
                <a:gd name="T48" fmla="*/ 75 w 121"/>
                <a:gd name="T49" fmla="*/ 14 h 84"/>
                <a:gd name="T50" fmla="*/ 89 w 121"/>
                <a:gd name="T51" fmla="*/ 57 h 84"/>
                <a:gd name="T52" fmla="*/ 102 w 121"/>
                <a:gd name="T53" fmla="*/ 13 h 84"/>
                <a:gd name="T54" fmla="*/ 103 w 121"/>
                <a:gd name="T55" fmla="*/ 8 h 84"/>
                <a:gd name="T56" fmla="*/ 95 w 121"/>
                <a:gd name="T57" fmla="*/ 4 h 84"/>
                <a:gd name="T58" fmla="*/ 91 w 121"/>
                <a:gd name="T59" fmla="*/ 4 h 84"/>
                <a:gd name="T60" fmla="*/ 91 w 121"/>
                <a:gd name="T61" fmla="*/ 0 h 84"/>
                <a:gd name="T62" fmla="*/ 121 w 121"/>
                <a:gd name="T63" fmla="*/ 0 h 84"/>
                <a:gd name="T64" fmla="*/ 121 w 121"/>
                <a:gd name="T65" fmla="*/ 4 h 84"/>
                <a:gd name="T66" fmla="*/ 119 w 121"/>
                <a:gd name="T6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84">
                  <a:moveTo>
                    <a:pt x="119" y="4"/>
                  </a:moveTo>
                  <a:cubicBezTo>
                    <a:pt x="113" y="4"/>
                    <a:pt x="108" y="8"/>
                    <a:pt x="107" y="13"/>
                  </a:cubicBezTo>
                  <a:cubicBezTo>
                    <a:pt x="85" y="84"/>
                    <a:pt x="85" y="84"/>
                    <a:pt x="85" y="84"/>
                  </a:cubicBezTo>
                  <a:cubicBezTo>
                    <a:pt x="82" y="84"/>
                    <a:pt x="82" y="84"/>
                    <a:pt x="82" y="84"/>
                  </a:cubicBezTo>
                  <a:cubicBezTo>
                    <a:pt x="59" y="17"/>
                    <a:pt x="59" y="17"/>
                    <a:pt x="59" y="17"/>
                  </a:cubicBezTo>
                  <a:cubicBezTo>
                    <a:pt x="39" y="84"/>
                    <a:pt x="39" y="84"/>
                    <a:pt x="39" y="84"/>
                  </a:cubicBezTo>
                  <a:cubicBezTo>
                    <a:pt x="36" y="84"/>
                    <a:pt x="36" y="84"/>
                    <a:pt x="36" y="84"/>
                  </a:cubicBezTo>
                  <a:cubicBezTo>
                    <a:pt x="13" y="12"/>
                    <a:pt x="13" y="12"/>
                    <a:pt x="13" y="12"/>
                  </a:cubicBezTo>
                  <a:cubicBezTo>
                    <a:pt x="10" y="5"/>
                    <a:pt x="8" y="4"/>
                    <a:pt x="0" y="4"/>
                  </a:cubicBezTo>
                  <a:cubicBezTo>
                    <a:pt x="0" y="0"/>
                    <a:pt x="0" y="0"/>
                    <a:pt x="0" y="0"/>
                  </a:cubicBezTo>
                  <a:cubicBezTo>
                    <a:pt x="39" y="0"/>
                    <a:pt x="39" y="0"/>
                    <a:pt x="39" y="0"/>
                  </a:cubicBezTo>
                  <a:cubicBezTo>
                    <a:pt x="39" y="4"/>
                    <a:pt x="39" y="4"/>
                    <a:pt x="39" y="4"/>
                  </a:cubicBezTo>
                  <a:cubicBezTo>
                    <a:pt x="35" y="4"/>
                    <a:pt x="35" y="4"/>
                    <a:pt x="35" y="4"/>
                  </a:cubicBezTo>
                  <a:cubicBezTo>
                    <a:pt x="30" y="4"/>
                    <a:pt x="28" y="6"/>
                    <a:pt x="28" y="9"/>
                  </a:cubicBezTo>
                  <a:cubicBezTo>
                    <a:pt x="28" y="11"/>
                    <a:pt x="28" y="12"/>
                    <a:pt x="29" y="15"/>
                  </a:cubicBezTo>
                  <a:cubicBezTo>
                    <a:pt x="43" y="57"/>
                    <a:pt x="43" y="57"/>
                    <a:pt x="43" y="57"/>
                  </a:cubicBezTo>
                  <a:cubicBezTo>
                    <a:pt x="57" y="10"/>
                    <a:pt x="57" y="10"/>
                    <a:pt x="57" y="10"/>
                  </a:cubicBezTo>
                  <a:cubicBezTo>
                    <a:pt x="55" y="6"/>
                    <a:pt x="53" y="4"/>
                    <a:pt x="47" y="4"/>
                  </a:cubicBezTo>
                  <a:cubicBezTo>
                    <a:pt x="43" y="4"/>
                    <a:pt x="43" y="4"/>
                    <a:pt x="43" y="4"/>
                  </a:cubicBezTo>
                  <a:cubicBezTo>
                    <a:pt x="43" y="0"/>
                    <a:pt x="43" y="0"/>
                    <a:pt x="43" y="0"/>
                  </a:cubicBezTo>
                  <a:cubicBezTo>
                    <a:pt x="84" y="0"/>
                    <a:pt x="84" y="0"/>
                    <a:pt x="84" y="0"/>
                  </a:cubicBezTo>
                  <a:cubicBezTo>
                    <a:pt x="84" y="4"/>
                    <a:pt x="84" y="4"/>
                    <a:pt x="84" y="4"/>
                  </a:cubicBezTo>
                  <a:cubicBezTo>
                    <a:pt x="80" y="4"/>
                    <a:pt x="80" y="4"/>
                    <a:pt x="80" y="4"/>
                  </a:cubicBezTo>
                  <a:cubicBezTo>
                    <a:pt x="77" y="4"/>
                    <a:pt x="74" y="5"/>
                    <a:pt x="74" y="8"/>
                  </a:cubicBezTo>
                  <a:cubicBezTo>
                    <a:pt x="74" y="10"/>
                    <a:pt x="74" y="12"/>
                    <a:pt x="75" y="14"/>
                  </a:cubicBezTo>
                  <a:cubicBezTo>
                    <a:pt x="89" y="57"/>
                    <a:pt x="89" y="57"/>
                    <a:pt x="89" y="57"/>
                  </a:cubicBezTo>
                  <a:cubicBezTo>
                    <a:pt x="102" y="13"/>
                    <a:pt x="102" y="13"/>
                    <a:pt x="102" y="13"/>
                  </a:cubicBezTo>
                  <a:cubicBezTo>
                    <a:pt x="103" y="12"/>
                    <a:pt x="103" y="9"/>
                    <a:pt x="103" y="8"/>
                  </a:cubicBezTo>
                  <a:cubicBezTo>
                    <a:pt x="103" y="5"/>
                    <a:pt x="101" y="4"/>
                    <a:pt x="95" y="4"/>
                  </a:cubicBezTo>
                  <a:cubicBezTo>
                    <a:pt x="91" y="4"/>
                    <a:pt x="91" y="4"/>
                    <a:pt x="91" y="4"/>
                  </a:cubicBezTo>
                  <a:cubicBezTo>
                    <a:pt x="91" y="0"/>
                    <a:pt x="91" y="0"/>
                    <a:pt x="91" y="0"/>
                  </a:cubicBezTo>
                  <a:cubicBezTo>
                    <a:pt x="121" y="0"/>
                    <a:pt x="121" y="0"/>
                    <a:pt x="121" y="0"/>
                  </a:cubicBezTo>
                  <a:cubicBezTo>
                    <a:pt x="121" y="4"/>
                    <a:pt x="121" y="4"/>
                    <a:pt x="121" y="4"/>
                  </a:cubicBezTo>
                  <a:lnTo>
                    <a:pt x="119"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8" name="íṣlíḋè">
              <a:extLst>
                <a:ext uri="{FF2B5EF4-FFF2-40B4-BE49-F238E27FC236}">
                  <a16:creationId xmlns="" xmlns:a16="http://schemas.microsoft.com/office/drawing/2014/main" id="{A6A3B15C-AEC8-45A7-A26D-CD291CD95E31}"/>
                </a:ext>
              </a:extLst>
            </p:cNvPr>
            <p:cNvSpPr/>
            <p:nvPr/>
          </p:nvSpPr>
          <p:spPr bwMode="auto">
            <a:xfrm>
              <a:off x="5117753" y="4030001"/>
              <a:ext cx="297095" cy="306283"/>
            </a:xfrm>
            <a:custGeom>
              <a:avLst/>
              <a:gdLst>
                <a:gd name="T0" fmla="*/ 0 w 82"/>
                <a:gd name="T1" fmla="*/ 0 h 82"/>
                <a:gd name="T2" fmla="*/ 71 w 82"/>
                <a:gd name="T3" fmla="*/ 0 h 82"/>
                <a:gd name="T4" fmla="*/ 79 w 82"/>
                <a:gd name="T5" fmla="*/ 19 h 82"/>
                <a:gd name="T6" fmla="*/ 76 w 82"/>
                <a:gd name="T7" fmla="*/ 20 h 82"/>
                <a:gd name="T8" fmla="*/ 43 w 82"/>
                <a:gd name="T9" fmla="*/ 4 h 82"/>
                <a:gd name="T10" fmla="*/ 39 w 82"/>
                <a:gd name="T11" fmla="*/ 4 h 82"/>
                <a:gd name="T12" fmla="*/ 29 w 82"/>
                <a:gd name="T13" fmla="*/ 12 h 82"/>
                <a:gd name="T14" fmla="*/ 29 w 82"/>
                <a:gd name="T15" fmla="*/ 38 h 82"/>
                <a:gd name="T16" fmla="*/ 41 w 82"/>
                <a:gd name="T17" fmla="*/ 38 h 82"/>
                <a:gd name="T18" fmla="*/ 57 w 82"/>
                <a:gd name="T19" fmla="*/ 27 h 82"/>
                <a:gd name="T20" fmla="*/ 57 w 82"/>
                <a:gd name="T21" fmla="*/ 25 h 82"/>
                <a:gd name="T22" fmla="*/ 61 w 82"/>
                <a:gd name="T23" fmla="*/ 25 h 82"/>
                <a:gd name="T24" fmla="*/ 61 w 82"/>
                <a:gd name="T25" fmla="*/ 57 h 82"/>
                <a:gd name="T26" fmla="*/ 57 w 82"/>
                <a:gd name="T27" fmla="*/ 57 h 82"/>
                <a:gd name="T28" fmla="*/ 57 w 82"/>
                <a:gd name="T29" fmla="*/ 54 h 82"/>
                <a:gd name="T30" fmla="*/ 42 w 82"/>
                <a:gd name="T31" fmla="*/ 42 h 82"/>
                <a:gd name="T32" fmla="*/ 29 w 82"/>
                <a:gd name="T33" fmla="*/ 42 h 82"/>
                <a:gd name="T34" fmla="*/ 29 w 82"/>
                <a:gd name="T35" fmla="*/ 71 h 82"/>
                <a:gd name="T36" fmla="*/ 39 w 82"/>
                <a:gd name="T37" fmla="*/ 78 h 82"/>
                <a:gd name="T38" fmla="*/ 46 w 82"/>
                <a:gd name="T39" fmla="*/ 78 h 82"/>
                <a:gd name="T40" fmla="*/ 79 w 82"/>
                <a:gd name="T41" fmla="*/ 61 h 82"/>
                <a:gd name="T42" fmla="*/ 82 w 82"/>
                <a:gd name="T43" fmla="*/ 63 h 82"/>
                <a:gd name="T44" fmla="*/ 73 w 82"/>
                <a:gd name="T45" fmla="*/ 82 h 82"/>
                <a:gd name="T46" fmla="*/ 0 w 82"/>
                <a:gd name="T47" fmla="*/ 82 h 82"/>
                <a:gd name="T48" fmla="*/ 0 w 82"/>
                <a:gd name="T49" fmla="*/ 78 h 82"/>
                <a:gd name="T50" fmla="*/ 5 w 82"/>
                <a:gd name="T51" fmla="*/ 78 h 82"/>
                <a:gd name="T52" fmla="*/ 14 w 82"/>
                <a:gd name="T53" fmla="*/ 71 h 82"/>
                <a:gd name="T54" fmla="*/ 14 w 82"/>
                <a:gd name="T55" fmla="*/ 12 h 82"/>
                <a:gd name="T56" fmla="*/ 5 w 82"/>
                <a:gd name="T57" fmla="*/ 4 h 82"/>
                <a:gd name="T58" fmla="*/ 0 w 82"/>
                <a:gd name="T59" fmla="*/ 4 h 82"/>
                <a:gd name="T60" fmla="*/ 0 w 82"/>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2" h="82">
                  <a:moveTo>
                    <a:pt x="0" y="0"/>
                  </a:moveTo>
                  <a:cubicBezTo>
                    <a:pt x="71" y="0"/>
                    <a:pt x="71" y="0"/>
                    <a:pt x="71" y="0"/>
                  </a:cubicBezTo>
                  <a:cubicBezTo>
                    <a:pt x="79" y="19"/>
                    <a:pt x="79" y="19"/>
                    <a:pt x="79" y="19"/>
                  </a:cubicBezTo>
                  <a:cubicBezTo>
                    <a:pt x="76" y="20"/>
                    <a:pt x="76" y="20"/>
                    <a:pt x="76" y="20"/>
                  </a:cubicBezTo>
                  <a:cubicBezTo>
                    <a:pt x="66" y="9"/>
                    <a:pt x="60" y="4"/>
                    <a:pt x="43" y="4"/>
                  </a:cubicBezTo>
                  <a:cubicBezTo>
                    <a:pt x="39" y="4"/>
                    <a:pt x="39" y="4"/>
                    <a:pt x="39" y="4"/>
                  </a:cubicBezTo>
                  <a:cubicBezTo>
                    <a:pt x="31" y="4"/>
                    <a:pt x="29" y="7"/>
                    <a:pt x="29" y="12"/>
                  </a:cubicBezTo>
                  <a:cubicBezTo>
                    <a:pt x="29" y="38"/>
                    <a:pt x="29" y="38"/>
                    <a:pt x="29" y="38"/>
                  </a:cubicBezTo>
                  <a:cubicBezTo>
                    <a:pt x="41" y="38"/>
                    <a:pt x="41" y="38"/>
                    <a:pt x="41" y="38"/>
                  </a:cubicBezTo>
                  <a:cubicBezTo>
                    <a:pt x="48" y="38"/>
                    <a:pt x="57" y="36"/>
                    <a:pt x="57" y="27"/>
                  </a:cubicBezTo>
                  <a:cubicBezTo>
                    <a:pt x="57" y="25"/>
                    <a:pt x="57" y="25"/>
                    <a:pt x="57" y="25"/>
                  </a:cubicBezTo>
                  <a:cubicBezTo>
                    <a:pt x="61" y="25"/>
                    <a:pt x="61" y="25"/>
                    <a:pt x="61" y="25"/>
                  </a:cubicBezTo>
                  <a:cubicBezTo>
                    <a:pt x="61" y="57"/>
                    <a:pt x="61" y="57"/>
                    <a:pt x="61" y="57"/>
                  </a:cubicBezTo>
                  <a:cubicBezTo>
                    <a:pt x="57" y="57"/>
                    <a:pt x="57" y="57"/>
                    <a:pt x="57" y="57"/>
                  </a:cubicBezTo>
                  <a:cubicBezTo>
                    <a:pt x="57" y="54"/>
                    <a:pt x="57" y="54"/>
                    <a:pt x="57" y="54"/>
                  </a:cubicBezTo>
                  <a:cubicBezTo>
                    <a:pt x="57" y="49"/>
                    <a:pt x="52" y="42"/>
                    <a:pt x="42" y="42"/>
                  </a:cubicBezTo>
                  <a:cubicBezTo>
                    <a:pt x="29" y="42"/>
                    <a:pt x="29" y="42"/>
                    <a:pt x="29" y="42"/>
                  </a:cubicBezTo>
                  <a:cubicBezTo>
                    <a:pt x="29" y="71"/>
                    <a:pt x="29" y="71"/>
                    <a:pt x="29" y="71"/>
                  </a:cubicBezTo>
                  <a:cubicBezTo>
                    <a:pt x="29" y="76"/>
                    <a:pt x="32" y="78"/>
                    <a:pt x="39" y="78"/>
                  </a:cubicBezTo>
                  <a:cubicBezTo>
                    <a:pt x="46" y="78"/>
                    <a:pt x="46" y="78"/>
                    <a:pt x="46" y="78"/>
                  </a:cubicBezTo>
                  <a:cubicBezTo>
                    <a:pt x="63" y="78"/>
                    <a:pt x="75" y="65"/>
                    <a:pt x="79" y="61"/>
                  </a:cubicBezTo>
                  <a:cubicBezTo>
                    <a:pt x="82" y="63"/>
                    <a:pt x="82" y="63"/>
                    <a:pt x="82" y="63"/>
                  </a:cubicBezTo>
                  <a:cubicBezTo>
                    <a:pt x="73" y="82"/>
                    <a:pt x="73" y="82"/>
                    <a:pt x="73" y="82"/>
                  </a:cubicBezTo>
                  <a:cubicBezTo>
                    <a:pt x="0" y="82"/>
                    <a:pt x="0" y="82"/>
                    <a:pt x="0" y="82"/>
                  </a:cubicBezTo>
                  <a:cubicBezTo>
                    <a:pt x="0" y="78"/>
                    <a:pt x="0" y="78"/>
                    <a:pt x="0" y="78"/>
                  </a:cubicBezTo>
                  <a:cubicBezTo>
                    <a:pt x="5" y="78"/>
                    <a:pt x="5" y="78"/>
                    <a:pt x="5" y="78"/>
                  </a:cubicBezTo>
                  <a:cubicBezTo>
                    <a:pt x="11" y="78"/>
                    <a:pt x="14" y="76"/>
                    <a:pt x="14" y="71"/>
                  </a:cubicBezTo>
                  <a:cubicBezTo>
                    <a:pt x="14" y="12"/>
                    <a:pt x="14" y="12"/>
                    <a:pt x="14" y="12"/>
                  </a:cubicBezTo>
                  <a:cubicBezTo>
                    <a:pt x="14" y="6"/>
                    <a:pt x="11" y="4"/>
                    <a:pt x="5"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9" name="ï$ḻíḓé">
              <a:extLst>
                <a:ext uri="{FF2B5EF4-FFF2-40B4-BE49-F238E27FC236}">
                  <a16:creationId xmlns="" xmlns:a16="http://schemas.microsoft.com/office/drawing/2014/main" id="{8AC74EC8-A6BF-4D46-AB34-DAD3E23B6017}"/>
                </a:ext>
              </a:extLst>
            </p:cNvPr>
            <p:cNvSpPr/>
            <p:nvPr/>
          </p:nvSpPr>
          <p:spPr bwMode="auto">
            <a:xfrm>
              <a:off x="5433225"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2"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0" name="iSļîḑê">
              <a:extLst>
                <a:ext uri="{FF2B5EF4-FFF2-40B4-BE49-F238E27FC236}">
                  <a16:creationId xmlns="" xmlns:a16="http://schemas.microsoft.com/office/drawing/2014/main" id="{E20678EE-F211-4548-99D3-A55531CF4A91}"/>
                </a:ext>
              </a:extLst>
            </p:cNvPr>
            <p:cNvSpPr/>
            <p:nvPr/>
          </p:nvSpPr>
          <p:spPr bwMode="auto">
            <a:xfrm>
              <a:off x="5722663" y="4030001"/>
              <a:ext cx="336912" cy="306283"/>
            </a:xfrm>
            <a:custGeom>
              <a:avLst/>
              <a:gdLst>
                <a:gd name="T0" fmla="*/ 90 w 93"/>
                <a:gd name="T1" fmla="*/ 23 h 82"/>
                <a:gd name="T2" fmla="*/ 63 w 93"/>
                <a:gd name="T3" fmla="*/ 4 h 82"/>
                <a:gd name="T4" fmla="*/ 55 w 93"/>
                <a:gd name="T5" fmla="*/ 12 h 82"/>
                <a:gd name="T6" fmla="*/ 55 w 93"/>
                <a:gd name="T7" fmla="*/ 69 h 82"/>
                <a:gd name="T8" fmla="*/ 64 w 93"/>
                <a:gd name="T9" fmla="*/ 78 h 82"/>
                <a:gd name="T10" fmla="*/ 71 w 93"/>
                <a:gd name="T11" fmla="*/ 78 h 82"/>
                <a:gd name="T12" fmla="*/ 71 w 93"/>
                <a:gd name="T13" fmla="*/ 82 h 82"/>
                <a:gd name="T14" fmla="*/ 23 w 93"/>
                <a:gd name="T15" fmla="*/ 82 h 82"/>
                <a:gd name="T16" fmla="*/ 23 w 93"/>
                <a:gd name="T17" fmla="*/ 78 h 82"/>
                <a:gd name="T18" fmla="*/ 30 w 93"/>
                <a:gd name="T19" fmla="*/ 78 h 82"/>
                <a:gd name="T20" fmla="*/ 39 w 93"/>
                <a:gd name="T21" fmla="*/ 69 h 82"/>
                <a:gd name="T22" fmla="*/ 39 w 93"/>
                <a:gd name="T23" fmla="*/ 12 h 82"/>
                <a:gd name="T24" fmla="*/ 30 w 93"/>
                <a:gd name="T25" fmla="*/ 4 h 82"/>
                <a:gd name="T26" fmla="*/ 4 w 93"/>
                <a:gd name="T27" fmla="*/ 23 h 82"/>
                <a:gd name="T28" fmla="*/ 0 w 93"/>
                <a:gd name="T29" fmla="*/ 21 h 82"/>
                <a:gd name="T30" fmla="*/ 10 w 93"/>
                <a:gd name="T31" fmla="*/ 0 h 82"/>
                <a:gd name="T32" fmla="*/ 84 w 93"/>
                <a:gd name="T33" fmla="*/ 0 h 82"/>
                <a:gd name="T34" fmla="*/ 93 w 93"/>
                <a:gd name="T35" fmla="*/ 21 h 82"/>
                <a:gd name="T36" fmla="*/ 90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90" y="23"/>
                  </a:moveTo>
                  <a:cubicBezTo>
                    <a:pt x="82" y="10"/>
                    <a:pt x="75" y="4"/>
                    <a:pt x="63" y="4"/>
                  </a:cubicBezTo>
                  <a:cubicBezTo>
                    <a:pt x="56" y="4"/>
                    <a:pt x="55" y="6"/>
                    <a:pt x="55" y="12"/>
                  </a:cubicBezTo>
                  <a:cubicBezTo>
                    <a:pt x="55" y="69"/>
                    <a:pt x="55" y="69"/>
                    <a:pt x="55" y="69"/>
                  </a:cubicBezTo>
                  <a:cubicBezTo>
                    <a:pt x="55" y="75"/>
                    <a:pt x="57" y="78"/>
                    <a:pt x="64" y="78"/>
                  </a:cubicBezTo>
                  <a:cubicBezTo>
                    <a:pt x="71" y="78"/>
                    <a:pt x="71" y="78"/>
                    <a:pt x="71" y="78"/>
                  </a:cubicBezTo>
                  <a:cubicBezTo>
                    <a:pt x="71" y="82"/>
                    <a:pt x="71" y="82"/>
                    <a:pt x="71" y="82"/>
                  </a:cubicBezTo>
                  <a:cubicBezTo>
                    <a:pt x="23" y="82"/>
                    <a:pt x="23" y="82"/>
                    <a:pt x="23" y="82"/>
                  </a:cubicBezTo>
                  <a:cubicBezTo>
                    <a:pt x="23" y="78"/>
                    <a:pt x="23" y="78"/>
                    <a:pt x="23" y="78"/>
                  </a:cubicBezTo>
                  <a:cubicBezTo>
                    <a:pt x="30" y="78"/>
                    <a:pt x="30" y="78"/>
                    <a:pt x="30" y="78"/>
                  </a:cubicBezTo>
                  <a:cubicBezTo>
                    <a:pt x="37" y="78"/>
                    <a:pt x="39" y="74"/>
                    <a:pt x="39" y="69"/>
                  </a:cubicBezTo>
                  <a:cubicBezTo>
                    <a:pt x="39" y="12"/>
                    <a:pt x="39" y="12"/>
                    <a:pt x="39" y="12"/>
                  </a:cubicBezTo>
                  <a:cubicBezTo>
                    <a:pt x="39" y="6"/>
                    <a:pt x="37" y="4"/>
                    <a:pt x="30" y="4"/>
                  </a:cubicBezTo>
                  <a:cubicBezTo>
                    <a:pt x="16" y="4"/>
                    <a:pt x="9" y="15"/>
                    <a:pt x="4" y="23"/>
                  </a:cubicBezTo>
                  <a:cubicBezTo>
                    <a:pt x="0" y="21"/>
                    <a:pt x="0" y="21"/>
                    <a:pt x="0" y="21"/>
                  </a:cubicBezTo>
                  <a:cubicBezTo>
                    <a:pt x="10" y="0"/>
                    <a:pt x="10" y="0"/>
                    <a:pt x="10" y="0"/>
                  </a:cubicBezTo>
                  <a:cubicBezTo>
                    <a:pt x="84" y="0"/>
                    <a:pt x="84" y="0"/>
                    <a:pt x="84" y="0"/>
                  </a:cubicBezTo>
                  <a:cubicBezTo>
                    <a:pt x="93" y="21"/>
                    <a:pt x="93" y="21"/>
                    <a:pt x="93" y="21"/>
                  </a:cubicBezTo>
                  <a:lnTo>
                    <a:pt x="90"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1" name="iṣľíďé">
              <a:extLst>
                <a:ext uri="{FF2B5EF4-FFF2-40B4-BE49-F238E27FC236}">
                  <a16:creationId xmlns="" xmlns:a16="http://schemas.microsoft.com/office/drawing/2014/main" id="{D6E4D599-5A96-4070-88B4-3B9D0C55DB93}"/>
                </a:ext>
              </a:extLst>
            </p:cNvPr>
            <p:cNvSpPr/>
            <p:nvPr/>
          </p:nvSpPr>
          <p:spPr bwMode="auto">
            <a:xfrm>
              <a:off x="6263253" y="4030001"/>
              <a:ext cx="333849" cy="313940"/>
            </a:xfrm>
            <a:custGeom>
              <a:avLst/>
              <a:gdLst>
                <a:gd name="T0" fmla="*/ 92 w 92"/>
                <a:gd name="T1" fmla="*/ 4 h 84"/>
                <a:gd name="T2" fmla="*/ 87 w 92"/>
                <a:gd name="T3" fmla="*/ 4 h 84"/>
                <a:gd name="T4" fmla="*/ 78 w 92"/>
                <a:gd name="T5" fmla="*/ 13 h 84"/>
                <a:gd name="T6" fmla="*/ 78 w 92"/>
                <a:gd name="T7" fmla="*/ 57 h 84"/>
                <a:gd name="T8" fmla="*/ 46 w 92"/>
                <a:gd name="T9" fmla="*/ 84 h 84"/>
                <a:gd name="T10" fmla="*/ 14 w 92"/>
                <a:gd name="T11" fmla="*/ 56 h 84"/>
                <a:gd name="T12" fmla="*/ 14 w 92"/>
                <a:gd name="T13" fmla="*/ 12 h 84"/>
                <a:gd name="T14" fmla="*/ 5 w 92"/>
                <a:gd name="T15" fmla="*/ 4 h 84"/>
                <a:gd name="T16" fmla="*/ 0 w 92"/>
                <a:gd name="T17" fmla="*/ 4 h 84"/>
                <a:gd name="T18" fmla="*/ 0 w 92"/>
                <a:gd name="T19" fmla="*/ 0 h 84"/>
                <a:gd name="T20" fmla="*/ 43 w 92"/>
                <a:gd name="T21" fmla="*/ 0 h 84"/>
                <a:gd name="T22" fmla="*/ 43 w 92"/>
                <a:gd name="T23" fmla="*/ 4 h 84"/>
                <a:gd name="T24" fmla="*/ 38 w 92"/>
                <a:gd name="T25" fmla="*/ 4 h 84"/>
                <a:gd name="T26" fmla="*/ 29 w 92"/>
                <a:gd name="T27" fmla="*/ 12 h 84"/>
                <a:gd name="T28" fmla="*/ 29 w 92"/>
                <a:gd name="T29" fmla="*/ 54 h 84"/>
                <a:gd name="T30" fmla="*/ 52 w 92"/>
                <a:gd name="T31" fmla="*/ 80 h 84"/>
                <a:gd name="T32" fmla="*/ 74 w 92"/>
                <a:gd name="T33" fmla="*/ 58 h 84"/>
                <a:gd name="T34" fmla="*/ 74 w 92"/>
                <a:gd name="T35" fmla="*/ 13 h 84"/>
                <a:gd name="T36" fmla="*/ 64 w 92"/>
                <a:gd name="T37" fmla="*/ 4 h 84"/>
                <a:gd name="T38" fmla="*/ 61 w 92"/>
                <a:gd name="T39" fmla="*/ 4 h 84"/>
                <a:gd name="T40" fmla="*/ 61 w 92"/>
                <a:gd name="T41" fmla="*/ 0 h 84"/>
                <a:gd name="T42" fmla="*/ 92 w 92"/>
                <a:gd name="T43" fmla="*/ 0 h 84"/>
                <a:gd name="T44" fmla="*/ 92 w 92"/>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 h="84">
                  <a:moveTo>
                    <a:pt x="92" y="4"/>
                  </a:moveTo>
                  <a:cubicBezTo>
                    <a:pt x="87" y="4"/>
                    <a:pt x="87" y="4"/>
                    <a:pt x="87" y="4"/>
                  </a:cubicBezTo>
                  <a:cubicBezTo>
                    <a:pt x="81" y="4"/>
                    <a:pt x="78" y="7"/>
                    <a:pt x="78" y="13"/>
                  </a:cubicBezTo>
                  <a:cubicBezTo>
                    <a:pt x="78" y="57"/>
                    <a:pt x="78" y="57"/>
                    <a:pt x="78" y="57"/>
                  </a:cubicBezTo>
                  <a:cubicBezTo>
                    <a:pt x="78" y="70"/>
                    <a:pt x="71" y="84"/>
                    <a:pt x="46" y="84"/>
                  </a:cubicBezTo>
                  <a:cubicBezTo>
                    <a:pt x="30" y="84"/>
                    <a:pt x="14" y="77"/>
                    <a:pt x="14" y="56"/>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8" y="4"/>
                    <a:pt x="38" y="4"/>
                    <a:pt x="38" y="4"/>
                  </a:cubicBezTo>
                  <a:cubicBezTo>
                    <a:pt x="31" y="4"/>
                    <a:pt x="29" y="6"/>
                    <a:pt x="29" y="12"/>
                  </a:cubicBezTo>
                  <a:cubicBezTo>
                    <a:pt x="29" y="54"/>
                    <a:pt x="29" y="54"/>
                    <a:pt x="29" y="54"/>
                  </a:cubicBezTo>
                  <a:cubicBezTo>
                    <a:pt x="29" y="71"/>
                    <a:pt x="39" y="80"/>
                    <a:pt x="52" y="80"/>
                  </a:cubicBezTo>
                  <a:cubicBezTo>
                    <a:pt x="65" y="80"/>
                    <a:pt x="74" y="70"/>
                    <a:pt x="74" y="58"/>
                  </a:cubicBezTo>
                  <a:cubicBezTo>
                    <a:pt x="74" y="13"/>
                    <a:pt x="74" y="13"/>
                    <a:pt x="74" y="13"/>
                  </a:cubicBezTo>
                  <a:cubicBezTo>
                    <a:pt x="74" y="8"/>
                    <a:pt x="71" y="4"/>
                    <a:pt x="64" y="4"/>
                  </a:cubicBezTo>
                  <a:cubicBezTo>
                    <a:pt x="61" y="4"/>
                    <a:pt x="61" y="4"/>
                    <a:pt x="61" y="4"/>
                  </a:cubicBezTo>
                  <a:cubicBezTo>
                    <a:pt x="61" y="0"/>
                    <a:pt x="61" y="0"/>
                    <a:pt x="61" y="0"/>
                  </a:cubicBezTo>
                  <a:cubicBezTo>
                    <a:pt x="92" y="0"/>
                    <a:pt x="92" y="0"/>
                    <a:pt x="92" y="0"/>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2" name="îśľïďê">
              <a:extLst>
                <a:ext uri="{FF2B5EF4-FFF2-40B4-BE49-F238E27FC236}">
                  <a16:creationId xmlns="" xmlns:a16="http://schemas.microsoft.com/office/drawing/2014/main" id="{4F372FA2-77EF-46AB-B4DF-C231A4616D1C}"/>
                </a:ext>
              </a:extLst>
            </p:cNvPr>
            <p:cNvSpPr/>
            <p:nvPr/>
          </p:nvSpPr>
          <p:spPr bwMode="auto">
            <a:xfrm>
              <a:off x="6621604" y="4030001"/>
              <a:ext cx="330786" cy="306283"/>
            </a:xfrm>
            <a:custGeom>
              <a:avLst/>
              <a:gdLst>
                <a:gd name="T0" fmla="*/ 76 w 91"/>
                <a:gd name="T1" fmla="*/ 82 h 82"/>
                <a:gd name="T2" fmla="*/ 18 w 91"/>
                <a:gd name="T3" fmla="*/ 13 h 82"/>
                <a:gd name="T4" fmla="*/ 18 w 91"/>
                <a:gd name="T5" fmla="*/ 69 h 82"/>
                <a:gd name="T6" fmla="*/ 28 w 91"/>
                <a:gd name="T7" fmla="*/ 78 h 82"/>
                <a:gd name="T8" fmla="*/ 32 w 91"/>
                <a:gd name="T9" fmla="*/ 78 h 82"/>
                <a:gd name="T10" fmla="*/ 32 w 91"/>
                <a:gd name="T11" fmla="*/ 82 h 82"/>
                <a:gd name="T12" fmla="*/ 1 w 91"/>
                <a:gd name="T13" fmla="*/ 82 h 82"/>
                <a:gd name="T14" fmla="*/ 1 w 91"/>
                <a:gd name="T15" fmla="*/ 78 h 82"/>
                <a:gd name="T16" fmla="*/ 4 w 91"/>
                <a:gd name="T17" fmla="*/ 78 h 82"/>
                <a:gd name="T18" fmla="*/ 14 w 91"/>
                <a:gd name="T19" fmla="*/ 69 h 82"/>
                <a:gd name="T20" fmla="*/ 14 w 91"/>
                <a:gd name="T21" fmla="*/ 12 h 82"/>
                <a:gd name="T22" fmla="*/ 2 w 91"/>
                <a:gd name="T23" fmla="*/ 4 h 82"/>
                <a:gd name="T24" fmla="*/ 0 w 91"/>
                <a:gd name="T25" fmla="*/ 4 h 82"/>
                <a:gd name="T26" fmla="*/ 0 w 91"/>
                <a:gd name="T27" fmla="*/ 0 h 82"/>
                <a:gd name="T28" fmla="*/ 27 w 91"/>
                <a:gd name="T29" fmla="*/ 0 h 82"/>
                <a:gd name="T30" fmla="*/ 75 w 91"/>
                <a:gd name="T31" fmla="*/ 58 h 82"/>
                <a:gd name="T32" fmla="*/ 75 w 91"/>
                <a:gd name="T33" fmla="*/ 14 h 82"/>
                <a:gd name="T34" fmla="*/ 63 w 91"/>
                <a:gd name="T35" fmla="*/ 4 h 82"/>
                <a:gd name="T36" fmla="*/ 63 w 91"/>
                <a:gd name="T37" fmla="*/ 0 h 82"/>
                <a:gd name="T38" fmla="*/ 91 w 91"/>
                <a:gd name="T39" fmla="*/ 0 h 82"/>
                <a:gd name="T40" fmla="*/ 91 w 91"/>
                <a:gd name="T41" fmla="*/ 4 h 82"/>
                <a:gd name="T42" fmla="*/ 79 w 91"/>
                <a:gd name="T43" fmla="*/ 14 h 82"/>
                <a:gd name="T44" fmla="*/ 79 w 91"/>
                <a:gd name="T45" fmla="*/ 82 h 82"/>
                <a:gd name="T46" fmla="*/ 76 w 91"/>
                <a:gd name="T4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82">
                  <a:moveTo>
                    <a:pt x="76" y="82"/>
                  </a:moveTo>
                  <a:cubicBezTo>
                    <a:pt x="18" y="13"/>
                    <a:pt x="18" y="13"/>
                    <a:pt x="18" y="13"/>
                  </a:cubicBezTo>
                  <a:cubicBezTo>
                    <a:pt x="18" y="69"/>
                    <a:pt x="18" y="69"/>
                    <a:pt x="18" y="69"/>
                  </a:cubicBezTo>
                  <a:cubicBezTo>
                    <a:pt x="18" y="74"/>
                    <a:pt x="21" y="78"/>
                    <a:pt x="28" y="78"/>
                  </a:cubicBezTo>
                  <a:cubicBezTo>
                    <a:pt x="32" y="78"/>
                    <a:pt x="32" y="78"/>
                    <a:pt x="32" y="78"/>
                  </a:cubicBezTo>
                  <a:cubicBezTo>
                    <a:pt x="32" y="82"/>
                    <a:pt x="32" y="82"/>
                    <a:pt x="32" y="82"/>
                  </a:cubicBezTo>
                  <a:cubicBezTo>
                    <a:pt x="1" y="82"/>
                    <a:pt x="1" y="82"/>
                    <a:pt x="1" y="82"/>
                  </a:cubicBezTo>
                  <a:cubicBezTo>
                    <a:pt x="1" y="78"/>
                    <a:pt x="1" y="78"/>
                    <a:pt x="1" y="78"/>
                  </a:cubicBezTo>
                  <a:cubicBezTo>
                    <a:pt x="4" y="78"/>
                    <a:pt x="4" y="78"/>
                    <a:pt x="4" y="78"/>
                  </a:cubicBezTo>
                  <a:cubicBezTo>
                    <a:pt x="11" y="78"/>
                    <a:pt x="14" y="75"/>
                    <a:pt x="14" y="69"/>
                  </a:cubicBezTo>
                  <a:cubicBezTo>
                    <a:pt x="14" y="12"/>
                    <a:pt x="14" y="12"/>
                    <a:pt x="14" y="12"/>
                  </a:cubicBezTo>
                  <a:cubicBezTo>
                    <a:pt x="14" y="4"/>
                    <a:pt x="6" y="4"/>
                    <a:pt x="2" y="4"/>
                  </a:cubicBezTo>
                  <a:cubicBezTo>
                    <a:pt x="0" y="4"/>
                    <a:pt x="0" y="4"/>
                    <a:pt x="0" y="4"/>
                  </a:cubicBezTo>
                  <a:cubicBezTo>
                    <a:pt x="0" y="0"/>
                    <a:pt x="0" y="0"/>
                    <a:pt x="0" y="0"/>
                  </a:cubicBezTo>
                  <a:cubicBezTo>
                    <a:pt x="27" y="0"/>
                    <a:pt x="27" y="0"/>
                    <a:pt x="27" y="0"/>
                  </a:cubicBezTo>
                  <a:cubicBezTo>
                    <a:pt x="75" y="58"/>
                    <a:pt x="75" y="58"/>
                    <a:pt x="75" y="58"/>
                  </a:cubicBezTo>
                  <a:cubicBezTo>
                    <a:pt x="75" y="14"/>
                    <a:pt x="75" y="14"/>
                    <a:pt x="75" y="14"/>
                  </a:cubicBezTo>
                  <a:cubicBezTo>
                    <a:pt x="75" y="4"/>
                    <a:pt x="68" y="4"/>
                    <a:pt x="63" y="4"/>
                  </a:cubicBezTo>
                  <a:cubicBezTo>
                    <a:pt x="63" y="0"/>
                    <a:pt x="63" y="0"/>
                    <a:pt x="63" y="0"/>
                  </a:cubicBezTo>
                  <a:cubicBezTo>
                    <a:pt x="91" y="0"/>
                    <a:pt x="91" y="0"/>
                    <a:pt x="91" y="0"/>
                  </a:cubicBezTo>
                  <a:cubicBezTo>
                    <a:pt x="91" y="4"/>
                    <a:pt x="91" y="4"/>
                    <a:pt x="91" y="4"/>
                  </a:cubicBezTo>
                  <a:cubicBezTo>
                    <a:pt x="88" y="4"/>
                    <a:pt x="79" y="4"/>
                    <a:pt x="79" y="14"/>
                  </a:cubicBezTo>
                  <a:cubicBezTo>
                    <a:pt x="79" y="82"/>
                    <a:pt x="79" y="82"/>
                    <a:pt x="79" y="82"/>
                  </a:cubicBezTo>
                  <a:lnTo>
                    <a:pt x="76"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3" name="iṧḷiďe">
              <a:extLst>
                <a:ext uri="{FF2B5EF4-FFF2-40B4-BE49-F238E27FC236}">
                  <a16:creationId xmlns="" xmlns:a16="http://schemas.microsoft.com/office/drawing/2014/main" id="{DADBE896-B15B-49F5-A43D-90019A5B626A}"/>
                </a:ext>
              </a:extLst>
            </p:cNvPr>
            <p:cNvSpPr/>
            <p:nvPr/>
          </p:nvSpPr>
          <p:spPr bwMode="auto">
            <a:xfrm>
              <a:off x="6976893" y="4030001"/>
              <a:ext cx="156204"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4" name="iṧļiďé">
              <a:extLst>
                <a:ext uri="{FF2B5EF4-FFF2-40B4-BE49-F238E27FC236}">
                  <a16:creationId xmlns="" xmlns:a16="http://schemas.microsoft.com/office/drawing/2014/main" id="{83DF2E24-2F3C-491E-8606-FE7F60F59F2C}"/>
                </a:ext>
              </a:extLst>
            </p:cNvPr>
            <p:cNvSpPr/>
            <p:nvPr/>
          </p:nvSpPr>
          <p:spPr bwMode="auto">
            <a:xfrm>
              <a:off x="7162194" y="4030001"/>
              <a:ext cx="321597" cy="313940"/>
            </a:xfrm>
            <a:custGeom>
              <a:avLst/>
              <a:gdLst>
                <a:gd name="T0" fmla="*/ 86 w 89"/>
                <a:gd name="T1" fmla="*/ 4 h 84"/>
                <a:gd name="T2" fmla="*/ 74 w 89"/>
                <a:gd name="T3" fmla="*/ 14 h 84"/>
                <a:gd name="T4" fmla="*/ 45 w 89"/>
                <a:gd name="T5" fmla="*/ 84 h 84"/>
                <a:gd name="T6" fmla="*/ 42 w 89"/>
                <a:gd name="T7" fmla="*/ 84 h 84"/>
                <a:gd name="T8" fmla="*/ 14 w 89"/>
                <a:gd name="T9" fmla="*/ 13 h 84"/>
                <a:gd name="T10" fmla="*/ 2 w 89"/>
                <a:gd name="T11" fmla="*/ 4 h 84"/>
                <a:gd name="T12" fmla="*/ 0 w 89"/>
                <a:gd name="T13" fmla="*/ 4 h 84"/>
                <a:gd name="T14" fmla="*/ 0 w 89"/>
                <a:gd name="T15" fmla="*/ 0 h 84"/>
                <a:gd name="T16" fmla="*/ 40 w 89"/>
                <a:gd name="T17" fmla="*/ 0 h 84"/>
                <a:gd name="T18" fmla="*/ 40 w 89"/>
                <a:gd name="T19" fmla="*/ 4 h 84"/>
                <a:gd name="T20" fmla="*/ 35 w 89"/>
                <a:gd name="T21" fmla="*/ 4 h 84"/>
                <a:gd name="T22" fmla="*/ 29 w 89"/>
                <a:gd name="T23" fmla="*/ 9 h 84"/>
                <a:gd name="T24" fmla="*/ 30 w 89"/>
                <a:gd name="T25" fmla="*/ 13 h 84"/>
                <a:gd name="T26" fmla="*/ 49 w 89"/>
                <a:gd name="T27" fmla="*/ 63 h 84"/>
                <a:gd name="T28" fmla="*/ 70 w 89"/>
                <a:gd name="T29" fmla="*/ 14 h 84"/>
                <a:gd name="T30" fmla="*/ 71 w 89"/>
                <a:gd name="T31" fmla="*/ 8 h 84"/>
                <a:gd name="T32" fmla="*/ 65 w 89"/>
                <a:gd name="T33" fmla="*/ 4 h 84"/>
                <a:gd name="T34" fmla="*/ 59 w 89"/>
                <a:gd name="T35" fmla="*/ 4 h 84"/>
                <a:gd name="T36" fmla="*/ 59 w 89"/>
                <a:gd name="T37" fmla="*/ 0 h 84"/>
                <a:gd name="T38" fmla="*/ 89 w 89"/>
                <a:gd name="T39" fmla="*/ 0 h 84"/>
                <a:gd name="T40" fmla="*/ 89 w 89"/>
                <a:gd name="T41" fmla="*/ 4 h 84"/>
                <a:gd name="T42" fmla="*/ 86 w 89"/>
                <a:gd name="T4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84">
                  <a:moveTo>
                    <a:pt x="86" y="4"/>
                  </a:moveTo>
                  <a:cubicBezTo>
                    <a:pt x="80" y="4"/>
                    <a:pt x="76" y="8"/>
                    <a:pt x="74" y="14"/>
                  </a:cubicBezTo>
                  <a:cubicBezTo>
                    <a:pt x="45" y="84"/>
                    <a:pt x="45" y="84"/>
                    <a:pt x="45" y="84"/>
                  </a:cubicBezTo>
                  <a:cubicBezTo>
                    <a:pt x="42" y="84"/>
                    <a:pt x="42" y="84"/>
                    <a:pt x="42" y="84"/>
                  </a:cubicBezTo>
                  <a:cubicBezTo>
                    <a:pt x="14" y="13"/>
                    <a:pt x="14" y="13"/>
                    <a:pt x="14" y="13"/>
                  </a:cubicBezTo>
                  <a:cubicBezTo>
                    <a:pt x="12" y="8"/>
                    <a:pt x="8" y="4"/>
                    <a:pt x="2" y="4"/>
                  </a:cubicBezTo>
                  <a:cubicBezTo>
                    <a:pt x="0" y="4"/>
                    <a:pt x="0" y="4"/>
                    <a:pt x="0" y="4"/>
                  </a:cubicBezTo>
                  <a:cubicBezTo>
                    <a:pt x="0" y="0"/>
                    <a:pt x="0" y="0"/>
                    <a:pt x="0" y="0"/>
                  </a:cubicBezTo>
                  <a:cubicBezTo>
                    <a:pt x="40" y="0"/>
                    <a:pt x="40" y="0"/>
                    <a:pt x="40" y="0"/>
                  </a:cubicBezTo>
                  <a:cubicBezTo>
                    <a:pt x="40" y="4"/>
                    <a:pt x="40" y="4"/>
                    <a:pt x="40" y="4"/>
                  </a:cubicBezTo>
                  <a:cubicBezTo>
                    <a:pt x="35" y="4"/>
                    <a:pt x="35" y="4"/>
                    <a:pt x="35" y="4"/>
                  </a:cubicBezTo>
                  <a:cubicBezTo>
                    <a:pt x="30" y="4"/>
                    <a:pt x="29" y="6"/>
                    <a:pt x="29" y="9"/>
                  </a:cubicBezTo>
                  <a:cubicBezTo>
                    <a:pt x="29" y="10"/>
                    <a:pt x="29" y="12"/>
                    <a:pt x="30" y="13"/>
                  </a:cubicBezTo>
                  <a:cubicBezTo>
                    <a:pt x="49" y="63"/>
                    <a:pt x="49" y="63"/>
                    <a:pt x="49" y="63"/>
                  </a:cubicBezTo>
                  <a:cubicBezTo>
                    <a:pt x="70" y="14"/>
                    <a:pt x="70" y="14"/>
                    <a:pt x="70" y="14"/>
                  </a:cubicBezTo>
                  <a:cubicBezTo>
                    <a:pt x="71" y="11"/>
                    <a:pt x="71" y="9"/>
                    <a:pt x="71" y="8"/>
                  </a:cubicBezTo>
                  <a:cubicBezTo>
                    <a:pt x="71" y="6"/>
                    <a:pt x="68" y="4"/>
                    <a:pt x="65" y="4"/>
                  </a:cubicBezTo>
                  <a:cubicBezTo>
                    <a:pt x="59" y="4"/>
                    <a:pt x="59" y="4"/>
                    <a:pt x="59" y="4"/>
                  </a:cubicBezTo>
                  <a:cubicBezTo>
                    <a:pt x="59" y="0"/>
                    <a:pt x="59" y="0"/>
                    <a:pt x="59" y="0"/>
                  </a:cubicBezTo>
                  <a:cubicBezTo>
                    <a:pt x="89" y="0"/>
                    <a:pt x="89" y="0"/>
                    <a:pt x="89" y="0"/>
                  </a:cubicBezTo>
                  <a:cubicBezTo>
                    <a:pt x="89" y="4"/>
                    <a:pt x="89" y="4"/>
                    <a:pt x="89" y="4"/>
                  </a:cubicBezTo>
                  <a:lnTo>
                    <a:pt x="86"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5" name="í$1ïḋè">
              <a:extLst>
                <a:ext uri="{FF2B5EF4-FFF2-40B4-BE49-F238E27FC236}">
                  <a16:creationId xmlns="" xmlns:a16="http://schemas.microsoft.com/office/drawing/2014/main" id="{1017E11A-4132-4D62-9F3B-A1288D0599A9}"/>
                </a:ext>
              </a:extLst>
            </p:cNvPr>
            <p:cNvSpPr/>
            <p:nvPr/>
          </p:nvSpPr>
          <p:spPr bwMode="auto">
            <a:xfrm>
              <a:off x="7517483" y="4030001"/>
              <a:ext cx="292501" cy="306283"/>
            </a:xfrm>
            <a:custGeom>
              <a:avLst/>
              <a:gdLst>
                <a:gd name="T0" fmla="*/ 0 w 81"/>
                <a:gd name="T1" fmla="*/ 0 h 82"/>
                <a:gd name="T2" fmla="*/ 70 w 81"/>
                <a:gd name="T3" fmla="*/ 0 h 82"/>
                <a:gd name="T4" fmla="*/ 79 w 81"/>
                <a:gd name="T5" fmla="*/ 19 h 82"/>
                <a:gd name="T6" fmla="*/ 76 w 81"/>
                <a:gd name="T7" fmla="*/ 20 h 82"/>
                <a:gd name="T8" fmla="*/ 43 w 81"/>
                <a:gd name="T9" fmla="*/ 4 h 82"/>
                <a:gd name="T10" fmla="*/ 38 w 81"/>
                <a:gd name="T11" fmla="*/ 4 h 82"/>
                <a:gd name="T12" fmla="*/ 29 w 81"/>
                <a:gd name="T13" fmla="*/ 12 h 82"/>
                <a:gd name="T14" fmla="*/ 29 w 81"/>
                <a:gd name="T15" fmla="*/ 38 h 82"/>
                <a:gd name="T16" fmla="*/ 41 w 81"/>
                <a:gd name="T17" fmla="*/ 38 h 82"/>
                <a:gd name="T18" fmla="*/ 56 w 81"/>
                <a:gd name="T19" fmla="*/ 27 h 82"/>
                <a:gd name="T20" fmla="*/ 56 w 81"/>
                <a:gd name="T21" fmla="*/ 25 h 82"/>
                <a:gd name="T22" fmla="*/ 61 w 81"/>
                <a:gd name="T23" fmla="*/ 25 h 82"/>
                <a:gd name="T24" fmla="*/ 61 w 81"/>
                <a:gd name="T25" fmla="*/ 57 h 82"/>
                <a:gd name="T26" fmla="*/ 56 w 81"/>
                <a:gd name="T27" fmla="*/ 57 h 82"/>
                <a:gd name="T28" fmla="*/ 56 w 81"/>
                <a:gd name="T29" fmla="*/ 54 h 82"/>
                <a:gd name="T30" fmla="*/ 42 w 81"/>
                <a:gd name="T31" fmla="*/ 42 h 82"/>
                <a:gd name="T32" fmla="*/ 29 w 81"/>
                <a:gd name="T33" fmla="*/ 42 h 82"/>
                <a:gd name="T34" fmla="*/ 29 w 81"/>
                <a:gd name="T35" fmla="*/ 71 h 82"/>
                <a:gd name="T36" fmla="*/ 38 w 81"/>
                <a:gd name="T37" fmla="*/ 78 h 82"/>
                <a:gd name="T38" fmla="*/ 45 w 81"/>
                <a:gd name="T39" fmla="*/ 78 h 82"/>
                <a:gd name="T40" fmla="*/ 78 w 81"/>
                <a:gd name="T41" fmla="*/ 61 h 82"/>
                <a:gd name="T42" fmla="*/ 81 w 81"/>
                <a:gd name="T43" fmla="*/ 63 h 82"/>
                <a:gd name="T44" fmla="*/ 73 w 81"/>
                <a:gd name="T45" fmla="*/ 82 h 82"/>
                <a:gd name="T46" fmla="*/ 0 w 81"/>
                <a:gd name="T47" fmla="*/ 82 h 82"/>
                <a:gd name="T48" fmla="*/ 0 w 81"/>
                <a:gd name="T49" fmla="*/ 78 h 82"/>
                <a:gd name="T50" fmla="*/ 4 w 81"/>
                <a:gd name="T51" fmla="*/ 78 h 82"/>
                <a:gd name="T52" fmla="*/ 14 w 81"/>
                <a:gd name="T53" fmla="*/ 71 h 82"/>
                <a:gd name="T54" fmla="*/ 14 w 81"/>
                <a:gd name="T55" fmla="*/ 12 h 82"/>
                <a:gd name="T56" fmla="*/ 4 w 81"/>
                <a:gd name="T57" fmla="*/ 4 h 82"/>
                <a:gd name="T58" fmla="*/ 0 w 81"/>
                <a:gd name="T59" fmla="*/ 4 h 82"/>
                <a:gd name="T60" fmla="*/ 0 w 81"/>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82">
                  <a:moveTo>
                    <a:pt x="0" y="0"/>
                  </a:moveTo>
                  <a:cubicBezTo>
                    <a:pt x="70" y="0"/>
                    <a:pt x="70" y="0"/>
                    <a:pt x="70" y="0"/>
                  </a:cubicBezTo>
                  <a:cubicBezTo>
                    <a:pt x="79" y="19"/>
                    <a:pt x="79" y="19"/>
                    <a:pt x="79" y="19"/>
                  </a:cubicBezTo>
                  <a:cubicBezTo>
                    <a:pt x="76" y="20"/>
                    <a:pt x="76" y="20"/>
                    <a:pt x="76" y="20"/>
                  </a:cubicBezTo>
                  <a:cubicBezTo>
                    <a:pt x="65" y="9"/>
                    <a:pt x="59" y="4"/>
                    <a:pt x="43" y="4"/>
                  </a:cubicBezTo>
                  <a:cubicBezTo>
                    <a:pt x="38" y="4"/>
                    <a:pt x="38" y="4"/>
                    <a:pt x="38" y="4"/>
                  </a:cubicBezTo>
                  <a:cubicBezTo>
                    <a:pt x="31" y="4"/>
                    <a:pt x="29" y="7"/>
                    <a:pt x="29" y="12"/>
                  </a:cubicBezTo>
                  <a:cubicBezTo>
                    <a:pt x="29" y="38"/>
                    <a:pt x="29" y="38"/>
                    <a:pt x="29" y="38"/>
                  </a:cubicBezTo>
                  <a:cubicBezTo>
                    <a:pt x="41" y="38"/>
                    <a:pt x="41" y="38"/>
                    <a:pt x="41" y="38"/>
                  </a:cubicBezTo>
                  <a:cubicBezTo>
                    <a:pt x="48" y="38"/>
                    <a:pt x="56" y="36"/>
                    <a:pt x="56" y="27"/>
                  </a:cubicBezTo>
                  <a:cubicBezTo>
                    <a:pt x="56" y="25"/>
                    <a:pt x="56" y="25"/>
                    <a:pt x="56" y="25"/>
                  </a:cubicBezTo>
                  <a:cubicBezTo>
                    <a:pt x="61" y="25"/>
                    <a:pt x="61" y="25"/>
                    <a:pt x="61" y="25"/>
                  </a:cubicBezTo>
                  <a:cubicBezTo>
                    <a:pt x="61" y="57"/>
                    <a:pt x="61" y="57"/>
                    <a:pt x="61" y="57"/>
                  </a:cubicBezTo>
                  <a:cubicBezTo>
                    <a:pt x="56" y="57"/>
                    <a:pt x="56" y="57"/>
                    <a:pt x="56" y="57"/>
                  </a:cubicBezTo>
                  <a:cubicBezTo>
                    <a:pt x="56" y="54"/>
                    <a:pt x="56" y="54"/>
                    <a:pt x="56" y="54"/>
                  </a:cubicBezTo>
                  <a:cubicBezTo>
                    <a:pt x="56" y="49"/>
                    <a:pt x="52" y="42"/>
                    <a:pt x="42" y="42"/>
                  </a:cubicBezTo>
                  <a:cubicBezTo>
                    <a:pt x="29" y="42"/>
                    <a:pt x="29" y="42"/>
                    <a:pt x="29" y="42"/>
                  </a:cubicBezTo>
                  <a:cubicBezTo>
                    <a:pt x="29" y="71"/>
                    <a:pt x="29" y="71"/>
                    <a:pt x="29" y="71"/>
                  </a:cubicBezTo>
                  <a:cubicBezTo>
                    <a:pt x="29" y="76"/>
                    <a:pt x="32" y="78"/>
                    <a:pt x="38" y="78"/>
                  </a:cubicBezTo>
                  <a:cubicBezTo>
                    <a:pt x="45" y="78"/>
                    <a:pt x="45" y="78"/>
                    <a:pt x="45" y="78"/>
                  </a:cubicBezTo>
                  <a:cubicBezTo>
                    <a:pt x="63" y="78"/>
                    <a:pt x="74" y="65"/>
                    <a:pt x="78" y="61"/>
                  </a:cubicBezTo>
                  <a:cubicBezTo>
                    <a:pt x="81" y="63"/>
                    <a:pt x="81" y="63"/>
                    <a:pt x="81" y="63"/>
                  </a:cubicBezTo>
                  <a:cubicBezTo>
                    <a:pt x="73" y="82"/>
                    <a:pt x="73" y="82"/>
                    <a:pt x="73"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6"/>
                    <a:pt x="11" y="4"/>
                    <a:pt x="4"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6" name="ïṩlíḍè">
              <a:extLst>
                <a:ext uri="{FF2B5EF4-FFF2-40B4-BE49-F238E27FC236}">
                  <a16:creationId xmlns="" xmlns:a16="http://schemas.microsoft.com/office/drawing/2014/main" id="{3A77AA22-27D1-4547-8B33-C3E53A89AE69}"/>
                </a:ext>
              </a:extLst>
            </p:cNvPr>
            <p:cNvSpPr/>
            <p:nvPr/>
          </p:nvSpPr>
          <p:spPr bwMode="auto">
            <a:xfrm>
              <a:off x="7843674" y="4030001"/>
              <a:ext cx="326192" cy="306283"/>
            </a:xfrm>
            <a:custGeom>
              <a:avLst/>
              <a:gdLst>
                <a:gd name="T0" fmla="*/ 64 w 90"/>
                <a:gd name="T1" fmla="*/ 82 h 82"/>
                <a:gd name="T2" fmla="*/ 40 w 90"/>
                <a:gd name="T3" fmla="*/ 42 h 82"/>
                <a:gd name="T4" fmla="*/ 29 w 90"/>
                <a:gd name="T5" fmla="*/ 42 h 82"/>
                <a:gd name="T6" fmla="*/ 29 w 90"/>
                <a:gd name="T7" fmla="*/ 71 h 82"/>
                <a:gd name="T8" fmla="*/ 38 w 90"/>
                <a:gd name="T9" fmla="*/ 78 h 82"/>
                <a:gd name="T10" fmla="*/ 42 w 90"/>
                <a:gd name="T11" fmla="*/ 78 h 82"/>
                <a:gd name="T12" fmla="*/ 42 w 90"/>
                <a:gd name="T13" fmla="*/ 82 h 82"/>
                <a:gd name="T14" fmla="*/ 0 w 90"/>
                <a:gd name="T15" fmla="*/ 82 h 82"/>
                <a:gd name="T16" fmla="*/ 0 w 90"/>
                <a:gd name="T17" fmla="*/ 78 h 82"/>
                <a:gd name="T18" fmla="*/ 4 w 90"/>
                <a:gd name="T19" fmla="*/ 78 h 82"/>
                <a:gd name="T20" fmla="*/ 14 w 90"/>
                <a:gd name="T21" fmla="*/ 71 h 82"/>
                <a:gd name="T22" fmla="*/ 14 w 90"/>
                <a:gd name="T23" fmla="*/ 12 h 82"/>
                <a:gd name="T24" fmla="*/ 4 w 90"/>
                <a:gd name="T25" fmla="*/ 4 h 82"/>
                <a:gd name="T26" fmla="*/ 0 w 90"/>
                <a:gd name="T27" fmla="*/ 4 h 82"/>
                <a:gd name="T28" fmla="*/ 0 w 90"/>
                <a:gd name="T29" fmla="*/ 0 h 82"/>
                <a:gd name="T30" fmla="*/ 52 w 90"/>
                <a:gd name="T31" fmla="*/ 0 h 82"/>
                <a:gd name="T32" fmla="*/ 83 w 90"/>
                <a:gd name="T33" fmla="*/ 20 h 82"/>
                <a:gd name="T34" fmla="*/ 75 w 90"/>
                <a:gd name="T35" fmla="*/ 35 h 82"/>
                <a:gd name="T36" fmla="*/ 57 w 90"/>
                <a:gd name="T37" fmla="*/ 42 h 82"/>
                <a:gd name="T38" fmla="*/ 73 w 90"/>
                <a:gd name="T39" fmla="*/ 68 h 82"/>
                <a:gd name="T40" fmla="*/ 88 w 90"/>
                <a:gd name="T41" fmla="*/ 78 h 82"/>
                <a:gd name="T42" fmla="*/ 90 w 90"/>
                <a:gd name="T43" fmla="*/ 78 h 82"/>
                <a:gd name="T44" fmla="*/ 90 w 90"/>
                <a:gd name="T45" fmla="*/ 82 h 82"/>
                <a:gd name="T46" fmla="*/ 64 w 90"/>
                <a:gd name="T47" fmla="*/ 82 h 82"/>
                <a:gd name="T48" fmla="*/ 47 w 90"/>
                <a:gd name="T49" fmla="*/ 4 h 82"/>
                <a:gd name="T50" fmla="*/ 38 w 90"/>
                <a:gd name="T51" fmla="*/ 4 h 82"/>
                <a:gd name="T52" fmla="*/ 29 w 90"/>
                <a:gd name="T53" fmla="*/ 12 h 82"/>
                <a:gd name="T54" fmla="*/ 29 w 90"/>
                <a:gd name="T55" fmla="*/ 39 h 82"/>
                <a:gd name="T56" fmla="*/ 47 w 90"/>
                <a:gd name="T57" fmla="*/ 39 h 82"/>
                <a:gd name="T58" fmla="*/ 66 w 90"/>
                <a:gd name="T59" fmla="*/ 20 h 82"/>
                <a:gd name="T60" fmla="*/ 47 w 90"/>
                <a:gd name="T61"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82">
                  <a:moveTo>
                    <a:pt x="64" y="82"/>
                  </a:moveTo>
                  <a:cubicBezTo>
                    <a:pt x="40" y="42"/>
                    <a:pt x="40" y="42"/>
                    <a:pt x="40" y="42"/>
                  </a:cubicBezTo>
                  <a:cubicBezTo>
                    <a:pt x="29" y="42"/>
                    <a:pt x="29" y="42"/>
                    <a:pt x="29" y="42"/>
                  </a:cubicBezTo>
                  <a:cubicBezTo>
                    <a:pt x="29" y="71"/>
                    <a:pt x="29" y="71"/>
                    <a:pt x="29" y="71"/>
                  </a:cubicBezTo>
                  <a:cubicBezTo>
                    <a:pt x="29"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7"/>
                    <a:pt x="11" y="4"/>
                    <a:pt x="4" y="4"/>
                  </a:cubicBezTo>
                  <a:cubicBezTo>
                    <a:pt x="0" y="4"/>
                    <a:pt x="0" y="4"/>
                    <a:pt x="0" y="4"/>
                  </a:cubicBezTo>
                  <a:cubicBezTo>
                    <a:pt x="0" y="0"/>
                    <a:pt x="0" y="0"/>
                    <a:pt x="0" y="0"/>
                  </a:cubicBezTo>
                  <a:cubicBezTo>
                    <a:pt x="52" y="0"/>
                    <a:pt x="52" y="0"/>
                    <a:pt x="52" y="0"/>
                  </a:cubicBezTo>
                  <a:cubicBezTo>
                    <a:pt x="72" y="0"/>
                    <a:pt x="83" y="8"/>
                    <a:pt x="83" y="20"/>
                  </a:cubicBezTo>
                  <a:cubicBezTo>
                    <a:pt x="83" y="27"/>
                    <a:pt x="79" y="32"/>
                    <a:pt x="75" y="35"/>
                  </a:cubicBezTo>
                  <a:cubicBezTo>
                    <a:pt x="69" y="40"/>
                    <a:pt x="63" y="41"/>
                    <a:pt x="57" y="42"/>
                  </a:cubicBezTo>
                  <a:cubicBezTo>
                    <a:pt x="73" y="68"/>
                    <a:pt x="73" y="68"/>
                    <a:pt x="73" y="68"/>
                  </a:cubicBezTo>
                  <a:cubicBezTo>
                    <a:pt x="78" y="77"/>
                    <a:pt x="83" y="78"/>
                    <a:pt x="88" y="78"/>
                  </a:cubicBezTo>
                  <a:cubicBezTo>
                    <a:pt x="90" y="78"/>
                    <a:pt x="90" y="78"/>
                    <a:pt x="90" y="78"/>
                  </a:cubicBezTo>
                  <a:cubicBezTo>
                    <a:pt x="90" y="82"/>
                    <a:pt x="90" y="82"/>
                    <a:pt x="90" y="82"/>
                  </a:cubicBezTo>
                  <a:lnTo>
                    <a:pt x="64" y="82"/>
                  </a:lnTo>
                  <a:close/>
                  <a:moveTo>
                    <a:pt x="47" y="4"/>
                  </a:moveTo>
                  <a:cubicBezTo>
                    <a:pt x="38" y="4"/>
                    <a:pt x="38" y="4"/>
                    <a:pt x="38" y="4"/>
                  </a:cubicBezTo>
                  <a:cubicBezTo>
                    <a:pt x="31" y="4"/>
                    <a:pt x="29" y="6"/>
                    <a:pt x="29" y="12"/>
                  </a:cubicBezTo>
                  <a:cubicBezTo>
                    <a:pt x="29" y="39"/>
                    <a:pt x="29" y="39"/>
                    <a:pt x="29" y="39"/>
                  </a:cubicBezTo>
                  <a:cubicBezTo>
                    <a:pt x="47" y="39"/>
                    <a:pt x="47" y="39"/>
                    <a:pt x="47" y="39"/>
                  </a:cubicBezTo>
                  <a:cubicBezTo>
                    <a:pt x="61" y="39"/>
                    <a:pt x="66" y="30"/>
                    <a:pt x="66" y="20"/>
                  </a:cubicBezTo>
                  <a:cubicBezTo>
                    <a:pt x="66" y="9"/>
                    <a:pt x="60" y="4"/>
                    <a:pt x="47"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7" name="ïsḷîďê">
              <a:extLst>
                <a:ext uri="{FF2B5EF4-FFF2-40B4-BE49-F238E27FC236}">
                  <a16:creationId xmlns="" xmlns:a16="http://schemas.microsoft.com/office/drawing/2014/main" id="{838184BE-EFF8-41D9-97F9-5A59FE1080F9}"/>
                </a:ext>
              </a:extLst>
            </p:cNvPr>
            <p:cNvSpPr/>
            <p:nvPr/>
          </p:nvSpPr>
          <p:spPr bwMode="auto">
            <a:xfrm>
              <a:off x="8191306" y="4023875"/>
              <a:ext cx="249621" cy="320066"/>
            </a:xfrm>
            <a:custGeom>
              <a:avLst/>
              <a:gdLst>
                <a:gd name="T0" fmla="*/ 38 w 69"/>
                <a:gd name="T1" fmla="*/ 86 h 86"/>
                <a:gd name="T2" fmla="*/ 26 w 69"/>
                <a:gd name="T3" fmla="*/ 84 h 86"/>
                <a:gd name="T4" fmla="*/ 20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49 w 69"/>
                <a:gd name="T25" fmla="*/ 2 h 86"/>
                <a:gd name="T26" fmla="*/ 57 w 69"/>
                <a:gd name="T27" fmla="*/ 0 h 86"/>
                <a:gd name="T28" fmla="*/ 65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0" y="86"/>
                    <a:pt x="26" y="84"/>
                  </a:cubicBezTo>
                  <a:cubicBezTo>
                    <a:pt x="22" y="83"/>
                    <a:pt x="22" y="83"/>
                    <a:pt x="20" y="83"/>
                  </a:cubicBezTo>
                  <a:cubicBezTo>
                    <a:pt x="16" y="83"/>
                    <a:pt x="11" y="85"/>
                    <a:pt x="9" y="86"/>
                  </a:cubicBezTo>
                  <a:cubicBezTo>
                    <a:pt x="0" y="64"/>
                    <a:pt x="0" y="64"/>
                    <a:pt x="0" y="64"/>
                  </a:cubicBezTo>
                  <a:cubicBezTo>
                    <a:pt x="4" y="63"/>
                    <a:pt x="4" y="63"/>
                    <a:pt x="4" y="63"/>
                  </a:cubicBezTo>
                  <a:cubicBezTo>
                    <a:pt x="6" y="67"/>
                    <a:pt x="19" y="83"/>
                    <a:pt x="38" y="83"/>
                  </a:cubicBezTo>
                  <a:cubicBezTo>
                    <a:pt x="51"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8" y="2"/>
                    <a:pt x="49" y="2"/>
                    <a:pt x="49" y="2"/>
                  </a:cubicBezTo>
                  <a:cubicBezTo>
                    <a:pt x="50" y="2"/>
                    <a:pt x="53" y="2"/>
                    <a:pt x="57" y="0"/>
                  </a:cubicBezTo>
                  <a:cubicBezTo>
                    <a:pt x="65" y="20"/>
                    <a:pt x="65" y="20"/>
                    <a:pt x="65"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8" name="ïṧľidê">
              <a:extLst>
                <a:ext uri="{FF2B5EF4-FFF2-40B4-BE49-F238E27FC236}">
                  <a16:creationId xmlns="" xmlns:a16="http://schemas.microsoft.com/office/drawing/2014/main" id="{4A349A7D-A81D-4337-BD97-C7662D6735B7}"/>
                </a:ext>
              </a:extLst>
            </p:cNvPr>
            <p:cNvSpPr/>
            <p:nvPr/>
          </p:nvSpPr>
          <p:spPr bwMode="auto">
            <a:xfrm>
              <a:off x="8466961" y="4030001"/>
              <a:ext cx="154673"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9" name="ïš1íḓê">
              <a:extLst>
                <a:ext uri="{FF2B5EF4-FFF2-40B4-BE49-F238E27FC236}">
                  <a16:creationId xmlns="" xmlns:a16="http://schemas.microsoft.com/office/drawing/2014/main" id="{F98E1D3C-887B-4CB3-BAF6-B0CBBE99BAF8}"/>
                </a:ext>
              </a:extLst>
            </p:cNvPr>
            <p:cNvSpPr/>
            <p:nvPr/>
          </p:nvSpPr>
          <p:spPr bwMode="auto">
            <a:xfrm>
              <a:off x="8658388"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50" name="íšḷîďé">
              <a:extLst>
                <a:ext uri="{FF2B5EF4-FFF2-40B4-BE49-F238E27FC236}">
                  <a16:creationId xmlns="" xmlns:a16="http://schemas.microsoft.com/office/drawing/2014/main" id="{11DB7809-D4E2-4525-912D-97BD08F5E1A2}"/>
                </a:ext>
              </a:extLst>
            </p:cNvPr>
            <p:cNvSpPr/>
            <p:nvPr/>
          </p:nvSpPr>
          <p:spPr bwMode="auto">
            <a:xfrm>
              <a:off x="9035116" y="4030001"/>
              <a:ext cx="352226" cy="306283"/>
            </a:xfrm>
            <a:custGeom>
              <a:avLst/>
              <a:gdLst>
                <a:gd name="T0" fmla="*/ 92 w 97"/>
                <a:gd name="T1" fmla="*/ 4 h 82"/>
                <a:gd name="T2" fmla="*/ 80 w 97"/>
                <a:gd name="T3" fmla="*/ 13 h 82"/>
                <a:gd name="T4" fmla="*/ 57 w 97"/>
                <a:gd name="T5" fmla="*/ 48 h 82"/>
                <a:gd name="T6" fmla="*/ 57 w 97"/>
                <a:gd name="T7" fmla="*/ 71 h 82"/>
                <a:gd name="T8" fmla="*/ 66 w 97"/>
                <a:gd name="T9" fmla="*/ 78 h 82"/>
                <a:gd name="T10" fmla="*/ 73 w 97"/>
                <a:gd name="T11" fmla="*/ 78 h 82"/>
                <a:gd name="T12" fmla="*/ 73 w 97"/>
                <a:gd name="T13" fmla="*/ 82 h 82"/>
                <a:gd name="T14" fmla="*/ 25 w 97"/>
                <a:gd name="T15" fmla="*/ 82 h 82"/>
                <a:gd name="T16" fmla="*/ 25 w 97"/>
                <a:gd name="T17" fmla="*/ 78 h 82"/>
                <a:gd name="T18" fmla="*/ 32 w 97"/>
                <a:gd name="T19" fmla="*/ 78 h 82"/>
                <a:gd name="T20" fmla="*/ 41 w 97"/>
                <a:gd name="T21" fmla="*/ 71 h 82"/>
                <a:gd name="T22" fmla="*/ 41 w 97"/>
                <a:gd name="T23" fmla="*/ 49 h 82"/>
                <a:gd name="T24" fmla="*/ 15 w 97"/>
                <a:gd name="T25" fmla="*/ 12 h 82"/>
                <a:gd name="T26" fmla="*/ 2 w 97"/>
                <a:gd name="T27" fmla="*/ 4 h 82"/>
                <a:gd name="T28" fmla="*/ 0 w 97"/>
                <a:gd name="T29" fmla="*/ 4 h 82"/>
                <a:gd name="T30" fmla="*/ 0 w 97"/>
                <a:gd name="T31" fmla="*/ 0 h 82"/>
                <a:gd name="T32" fmla="*/ 43 w 97"/>
                <a:gd name="T33" fmla="*/ 0 h 82"/>
                <a:gd name="T34" fmla="*/ 43 w 97"/>
                <a:gd name="T35" fmla="*/ 4 h 82"/>
                <a:gd name="T36" fmla="*/ 37 w 97"/>
                <a:gd name="T37" fmla="*/ 4 h 82"/>
                <a:gd name="T38" fmla="*/ 32 w 97"/>
                <a:gd name="T39" fmla="*/ 8 h 82"/>
                <a:gd name="T40" fmla="*/ 33 w 97"/>
                <a:gd name="T41" fmla="*/ 12 h 82"/>
                <a:gd name="T42" fmla="*/ 55 w 97"/>
                <a:gd name="T43" fmla="*/ 43 h 82"/>
                <a:gd name="T44" fmla="*/ 75 w 97"/>
                <a:gd name="T45" fmla="*/ 13 h 82"/>
                <a:gd name="T46" fmla="*/ 76 w 97"/>
                <a:gd name="T47" fmla="*/ 9 h 82"/>
                <a:gd name="T48" fmla="*/ 71 w 97"/>
                <a:gd name="T49" fmla="*/ 4 h 82"/>
                <a:gd name="T50" fmla="*/ 64 w 97"/>
                <a:gd name="T51" fmla="*/ 4 h 82"/>
                <a:gd name="T52" fmla="*/ 64 w 97"/>
                <a:gd name="T53" fmla="*/ 0 h 82"/>
                <a:gd name="T54" fmla="*/ 97 w 97"/>
                <a:gd name="T55" fmla="*/ 0 h 82"/>
                <a:gd name="T56" fmla="*/ 97 w 97"/>
                <a:gd name="T57" fmla="*/ 4 h 82"/>
                <a:gd name="T58" fmla="*/ 92 w 97"/>
                <a:gd name="T59"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82">
                  <a:moveTo>
                    <a:pt x="92" y="4"/>
                  </a:moveTo>
                  <a:cubicBezTo>
                    <a:pt x="86" y="4"/>
                    <a:pt x="82" y="8"/>
                    <a:pt x="80" y="13"/>
                  </a:cubicBezTo>
                  <a:cubicBezTo>
                    <a:pt x="57" y="48"/>
                    <a:pt x="57" y="48"/>
                    <a:pt x="57" y="48"/>
                  </a:cubicBezTo>
                  <a:cubicBezTo>
                    <a:pt x="57" y="71"/>
                    <a:pt x="57" y="71"/>
                    <a:pt x="57" y="71"/>
                  </a:cubicBezTo>
                  <a:cubicBezTo>
                    <a:pt x="57" y="76"/>
                    <a:pt x="59" y="78"/>
                    <a:pt x="66" y="78"/>
                  </a:cubicBezTo>
                  <a:cubicBezTo>
                    <a:pt x="73" y="78"/>
                    <a:pt x="73" y="78"/>
                    <a:pt x="73" y="78"/>
                  </a:cubicBezTo>
                  <a:cubicBezTo>
                    <a:pt x="73" y="82"/>
                    <a:pt x="73" y="82"/>
                    <a:pt x="73" y="82"/>
                  </a:cubicBezTo>
                  <a:cubicBezTo>
                    <a:pt x="25" y="82"/>
                    <a:pt x="25" y="82"/>
                    <a:pt x="25" y="82"/>
                  </a:cubicBezTo>
                  <a:cubicBezTo>
                    <a:pt x="25" y="78"/>
                    <a:pt x="25" y="78"/>
                    <a:pt x="25" y="78"/>
                  </a:cubicBezTo>
                  <a:cubicBezTo>
                    <a:pt x="32" y="78"/>
                    <a:pt x="32" y="78"/>
                    <a:pt x="32" y="78"/>
                  </a:cubicBezTo>
                  <a:cubicBezTo>
                    <a:pt x="38" y="78"/>
                    <a:pt x="41" y="76"/>
                    <a:pt x="41" y="71"/>
                  </a:cubicBezTo>
                  <a:cubicBezTo>
                    <a:pt x="41" y="49"/>
                    <a:pt x="41" y="49"/>
                    <a:pt x="41" y="49"/>
                  </a:cubicBezTo>
                  <a:cubicBezTo>
                    <a:pt x="15" y="12"/>
                    <a:pt x="15" y="12"/>
                    <a:pt x="15" y="12"/>
                  </a:cubicBezTo>
                  <a:cubicBezTo>
                    <a:pt x="11" y="6"/>
                    <a:pt x="9" y="4"/>
                    <a:pt x="2" y="4"/>
                  </a:cubicBezTo>
                  <a:cubicBezTo>
                    <a:pt x="0" y="4"/>
                    <a:pt x="0" y="4"/>
                    <a:pt x="0" y="4"/>
                  </a:cubicBezTo>
                  <a:cubicBezTo>
                    <a:pt x="0" y="0"/>
                    <a:pt x="0" y="0"/>
                    <a:pt x="0" y="0"/>
                  </a:cubicBezTo>
                  <a:cubicBezTo>
                    <a:pt x="43" y="0"/>
                    <a:pt x="43" y="0"/>
                    <a:pt x="43" y="0"/>
                  </a:cubicBezTo>
                  <a:cubicBezTo>
                    <a:pt x="43" y="4"/>
                    <a:pt x="43" y="4"/>
                    <a:pt x="43" y="4"/>
                  </a:cubicBezTo>
                  <a:cubicBezTo>
                    <a:pt x="37" y="4"/>
                    <a:pt x="37" y="4"/>
                    <a:pt x="37" y="4"/>
                  </a:cubicBezTo>
                  <a:cubicBezTo>
                    <a:pt x="34" y="4"/>
                    <a:pt x="32" y="5"/>
                    <a:pt x="32" y="8"/>
                  </a:cubicBezTo>
                  <a:cubicBezTo>
                    <a:pt x="32" y="9"/>
                    <a:pt x="32" y="10"/>
                    <a:pt x="33" y="12"/>
                  </a:cubicBezTo>
                  <a:cubicBezTo>
                    <a:pt x="55" y="43"/>
                    <a:pt x="55" y="43"/>
                    <a:pt x="55" y="43"/>
                  </a:cubicBezTo>
                  <a:cubicBezTo>
                    <a:pt x="75" y="13"/>
                    <a:pt x="75" y="13"/>
                    <a:pt x="75" y="13"/>
                  </a:cubicBezTo>
                  <a:cubicBezTo>
                    <a:pt x="76" y="11"/>
                    <a:pt x="76" y="10"/>
                    <a:pt x="76" y="9"/>
                  </a:cubicBezTo>
                  <a:cubicBezTo>
                    <a:pt x="76" y="6"/>
                    <a:pt x="73" y="4"/>
                    <a:pt x="71" y="4"/>
                  </a:cubicBezTo>
                  <a:cubicBezTo>
                    <a:pt x="64" y="4"/>
                    <a:pt x="64" y="4"/>
                    <a:pt x="64" y="4"/>
                  </a:cubicBezTo>
                  <a:cubicBezTo>
                    <a:pt x="64" y="0"/>
                    <a:pt x="64" y="0"/>
                    <a:pt x="64" y="0"/>
                  </a:cubicBezTo>
                  <a:cubicBezTo>
                    <a:pt x="97" y="0"/>
                    <a:pt x="97" y="0"/>
                    <a:pt x="97" y="0"/>
                  </a:cubicBezTo>
                  <a:cubicBezTo>
                    <a:pt x="97" y="4"/>
                    <a:pt x="97" y="4"/>
                    <a:pt x="97" y="4"/>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grpSp>
      <p:sp>
        <p:nvSpPr>
          <p:cNvPr id="51" name="文本框 50">
            <a:extLst>
              <a:ext uri="{FF2B5EF4-FFF2-40B4-BE49-F238E27FC236}">
                <a16:creationId xmlns="" xmlns:a16="http://schemas.microsoft.com/office/drawing/2014/main" id="{3E23B31E-7A95-47D3-B6B4-853B19ABBF9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54" name="Date Placeholder 2">
            <a:extLst>
              <a:ext uri="{FF2B5EF4-FFF2-40B4-BE49-F238E27FC236}">
                <a16:creationId xmlns="" xmlns:a16="http://schemas.microsoft.com/office/drawing/2014/main" id="{F4B59E1C-9A5F-4CD3-AB79-A13630A20A70}"/>
              </a:ext>
            </a:extLst>
          </p:cNvPr>
          <p:cNvSpPr>
            <a:spLocks noGrp="1"/>
          </p:cNvSpPr>
          <p:nvPr>
            <p:ph type="dt" sz="half" idx="2"/>
          </p:nvPr>
        </p:nvSpPr>
        <p:spPr>
          <a:xfrm>
            <a:off x="10061952"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7519B9CA-009A-46E2-92DC-DD46B5CD400D}" type="datetime1">
              <a:rPr lang="en-US" altLang="zh-CN" smtClean="0"/>
              <a:t>5/28/2019</a:t>
            </a:fld>
            <a:endParaRPr lang="en-US" dirty="0"/>
          </a:p>
        </p:txBody>
      </p:sp>
      <p:sp>
        <p:nvSpPr>
          <p:cNvPr id="55" name="Slide Number Placeholder 4">
            <a:extLst>
              <a:ext uri="{FF2B5EF4-FFF2-40B4-BE49-F238E27FC236}">
                <a16:creationId xmlns="" xmlns:a16="http://schemas.microsoft.com/office/drawing/2014/main" id="{A275023E-9BD2-4E05-9DDB-5A695370A661}"/>
              </a:ext>
            </a:extLst>
          </p:cNvPr>
          <p:cNvSpPr>
            <a:spLocks noGrp="1"/>
          </p:cNvSpPr>
          <p:nvPr>
            <p:ph type="sldNum" sz="quarter" idx="4"/>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spTree>
    <p:extLst>
      <p:ext uri="{BB962C8B-B14F-4D97-AF65-F5344CB8AC3E}">
        <p14:creationId xmlns:p14="http://schemas.microsoft.com/office/powerpoint/2010/main" val="3007089480"/>
      </p:ext>
    </p:extLst>
  </p:cSld>
  <p:clrMap bg1="lt1" tx1="dk1" bg2="lt2" tx2="dk2" accent1="accent1" accent2="accent2" accent3="accent3" accent4="accent4" accent5="accent5" accent6="accent6" hlink="hlink" folHlink="folHlink"/>
  <p:sldLayoutIdLst>
    <p:sldLayoutId id="2147483739" r:id="rId1"/>
    <p:sldLayoutId id="2147483716" r:id="rId2"/>
    <p:sldLayoutId id="2147483753" r:id="rId3"/>
    <p:sldLayoutId id="2147483754" r:id="rId4"/>
    <p:sldLayoutId id="2147483755" r:id="rId5"/>
    <p:sldLayoutId id="2147483756" r:id="rId6"/>
    <p:sldLayoutId id="2147483757" r:id="rId7"/>
    <p:sldLayoutId id="2147483744" r:id="rId8"/>
    <p:sldLayoutId id="2147483742" r:id="rId9"/>
    <p:sldLayoutId id="2147483741" r:id="rId10"/>
    <p:sldLayoutId id="2147483721" r:id="rId11"/>
    <p:sldLayoutId id="2147483723" r:id="rId12"/>
    <p:sldLayoutId id="2147483752" r:id="rId13"/>
    <p:sldLayoutId id="2147483722" r:id="rId14"/>
    <p:sldLayoutId id="2147483725" r:id="rId15"/>
    <p:sldLayoutId id="2147483724" r:id="rId16"/>
    <p:sldLayoutId id="2147483751" r:id="rId17"/>
    <p:sldLayoutId id="2147483750" r:id="rId18"/>
    <p:sldLayoutId id="2147483749" r:id="rId19"/>
    <p:sldLayoutId id="2147483748" r:id="rId20"/>
    <p:sldLayoutId id="2147483747" r:id="rId21"/>
    <p:sldLayoutId id="2147483746" r:id="rId22"/>
    <p:sldLayoutId id="2147483745" r:id="rId23"/>
  </p:sldLayoutIdLst>
  <p:txStyles>
    <p:titleStyle>
      <a:lvl1pPr algn="l" defTabSz="914400" rtl="0" eaLnBrk="1" latinLnBrk="0" hangingPunct="1">
        <a:lnSpc>
          <a:spcPct val="90000"/>
        </a:lnSpc>
        <a:spcBef>
          <a:spcPct val="0"/>
        </a:spcBef>
        <a:buNone/>
        <a:defRPr sz="4400" kern="1200">
          <a:solidFill>
            <a:schemeClr val="tx1"/>
          </a:solidFill>
          <a:latin typeface="+mj-ea"/>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C01F676-D197-4A9E-8411-BBD858F74ADC}"/>
              </a:ext>
            </a:extLst>
          </p:cNvPr>
          <p:cNvSpPr/>
          <p:nvPr userDrawn="1"/>
        </p:nvSpPr>
        <p:spPr>
          <a:xfrm>
            <a:off x="0" y="-21771"/>
            <a:ext cx="12192000" cy="6901542"/>
          </a:xfrm>
          <a:prstGeom prst="rect">
            <a:avLst/>
          </a:prstGeom>
          <a:solidFill>
            <a:schemeClr val="bg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a:extLst>
              <a:ext uri="{FF2B5EF4-FFF2-40B4-BE49-F238E27FC236}">
                <a16:creationId xmlns="" xmlns:a16="http://schemas.microsoft.com/office/drawing/2014/main" id="{18D9102B-0BA7-46A8-971F-1EB69865428D}"/>
              </a:ext>
            </a:extLst>
          </p:cNvPr>
          <p:cNvSpPr>
            <a:spLocks noGrp="1"/>
          </p:cNvSpPr>
          <p:nvPr>
            <p:ph type="title"/>
          </p:nvPr>
        </p:nvSpPr>
        <p:spPr>
          <a:xfrm>
            <a:off x="838200" y="769892"/>
            <a:ext cx="10515600" cy="920796"/>
          </a:xfrm>
          <a:prstGeom prst="rect">
            <a:avLst/>
          </a:prstGeom>
        </p:spPr>
        <p:txBody>
          <a:bodyPr vert="horz" lIns="91440" tIns="45720" rIns="91440" bIns="45720" rtlCol="0" anchor="ctr">
            <a:normAutofit/>
          </a:bodyPr>
          <a:lstStyle/>
          <a:p>
            <a:r>
              <a:rPr lang="en-US" altLang="zh-CN" dirty="0"/>
              <a:t>Click to edit Master title style</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文本占位符 2">
            <a:extLst>
              <a:ext uri="{FF2B5EF4-FFF2-40B4-BE49-F238E27FC236}">
                <a16:creationId xmlns="" xmlns:a16="http://schemas.microsoft.com/office/drawing/2014/main" id="{FD282ECC-509E-44CC-B59B-475FB002F4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cxnSp>
        <p:nvCxnSpPr>
          <p:cNvPr id="9" name="直接连接符 8">
            <a:extLst>
              <a:ext uri="{FF2B5EF4-FFF2-40B4-BE49-F238E27FC236}">
                <a16:creationId xmlns="" xmlns:a16="http://schemas.microsoft.com/office/drawing/2014/main" id="{D5D9D7A1-0FF2-4BAF-8829-071E1E9B9D1D}"/>
              </a:ext>
            </a:extLst>
          </p:cNvPr>
          <p:cNvCxnSpPr>
            <a:cxnSpLocks/>
          </p:cNvCxnSpPr>
          <p:nvPr userDrawn="1"/>
        </p:nvCxnSpPr>
        <p:spPr>
          <a:xfrm>
            <a:off x="0" y="749300"/>
            <a:ext cx="12192000"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FD51B9AD-5370-4782-82B1-EB42286B592A}"/>
              </a:ext>
            </a:extLst>
          </p:cNvPr>
          <p:cNvCxnSpPr>
            <a:cxnSpLocks/>
          </p:cNvCxnSpPr>
          <p:nvPr userDrawn="1"/>
        </p:nvCxnSpPr>
        <p:spPr>
          <a:xfrm>
            <a:off x="0" y="6435725"/>
            <a:ext cx="12192000" cy="0"/>
          </a:xfrm>
          <a:prstGeom prst="line">
            <a:avLst/>
          </a:prstGeom>
          <a:ln>
            <a:solidFill>
              <a:srgbClr val="929292">
                <a:alpha val="9000"/>
              </a:srgbClr>
            </a:solidFill>
          </a:ln>
        </p:spPr>
        <p:style>
          <a:lnRef idx="1">
            <a:schemeClr val="accent1"/>
          </a:lnRef>
          <a:fillRef idx="0">
            <a:schemeClr val="accent1"/>
          </a:fillRef>
          <a:effectRef idx="0">
            <a:schemeClr val="accent1"/>
          </a:effectRef>
          <a:fontRef idx="minor">
            <a:schemeClr val="tx1"/>
          </a:fontRef>
        </p:style>
      </p:cxnSp>
      <p:grpSp>
        <p:nvGrpSpPr>
          <p:cNvPr id="11" name="c14e414f-e1f5-4526-bdda-4f11ab72e38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58BB133E-7E8B-4491-88D2-706D0E63B039}"/>
              </a:ext>
            </a:extLst>
          </p:cNvPr>
          <p:cNvGrpSpPr>
            <a:grpSpLocks noChangeAspect="1"/>
          </p:cNvGrpSpPr>
          <p:nvPr userDrawn="1">
            <p:custDataLst>
              <p:tags r:id="rId25"/>
            </p:custDataLst>
          </p:nvPr>
        </p:nvGrpSpPr>
        <p:grpSpPr>
          <a:xfrm>
            <a:off x="10337457" y="253515"/>
            <a:ext cx="1549743" cy="432286"/>
            <a:chOff x="2804659" y="2507766"/>
            <a:chExt cx="6582683" cy="1836175"/>
          </a:xfrm>
        </p:grpSpPr>
        <p:sp>
          <p:nvSpPr>
            <p:cNvPr id="12" name="íSļíḋè">
              <a:extLst>
                <a:ext uri="{FF2B5EF4-FFF2-40B4-BE49-F238E27FC236}">
                  <a16:creationId xmlns="" xmlns:a16="http://schemas.microsoft.com/office/drawing/2014/main" id="{9DCC28D3-0D7F-4EC1-9E2E-56DFCC19D11D}"/>
                </a:ext>
              </a:extLst>
            </p:cNvPr>
            <p:cNvSpPr/>
            <p:nvPr/>
          </p:nvSpPr>
          <p:spPr bwMode="auto">
            <a:xfrm>
              <a:off x="4391088" y="2711034"/>
              <a:ext cx="1168482" cy="808426"/>
            </a:xfrm>
            <a:custGeom>
              <a:avLst/>
              <a:gdLst>
                <a:gd name="T0" fmla="*/ 107 w 381"/>
                <a:gd name="T1" fmla="*/ 49 h 263"/>
                <a:gd name="T2" fmla="*/ 179 w 381"/>
                <a:gd name="T3" fmla="*/ 50 h 263"/>
                <a:gd name="T4" fmla="*/ 267 w 381"/>
                <a:gd name="T5" fmla="*/ 14 h 263"/>
                <a:gd name="T6" fmla="*/ 293 w 381"/>
                <a:gd name="T7" fmla="*/ 52 h 263"/>
                <a:gd name="T8" fmla="*/ 248 w 381"/>
                <a:gd name="T9" fmla="*/ 80 h 263"/>
                <a:gd name="T10" fmla="*/ 248 w 381"/>
                <a:gd name="T11" fmla="*/ 109 h 263"/>
                <a:gd name="T12" fmla="*/ 333 w 381"/>
                <a:gd name="T13" fmla="*/ 120 h 263"/>
                <a:gd name="T14" fmla="*/ 306 w 381"/>
                <a:gd name="T15" fmla="*/ 202 h 263"/>
                <a:gd name="T16" fmla="*/ 284 w 381"/>
                <a:gd name="T17" fmla="*/ 247 h 263"/>
                <a:gd name="T18" fmla="*/ 284 w 381"/>
                <a:gd name="T19" fmla="*/ 261 h 263"/>
                <a:gd name="T20" fmla="*/ 201 w 381"/>
                <a:gd name="T21" fmla="*/ 200 h 263"/>
                <a:gd name="T22" fmla="*/ 209 w 381"/>
                <a:gd name="T23" fmla="*/ 157 h 263"/>
                <a:gd name="T24" fmla="*/ 204 w 381"/>
                <a:gd name="T25" fmla="*/ 153 h 263"/>
                <a:gd name="T26" fmla="*/ 183 w 381"/>
                <a:gd name="T27" fmla="*/ 154 h 263"/>
                <a:gd name="T28" fmla="*/ 174 w 381"/>
                <a:gd name="T29" fmla="*/ 157 h 263"/>
                <a:gd name="T30" fmla="*/ 172 w 381"/>
                <a:gd name="T31" fmla="*/ 161 h 263"/>
                <a:gd name="T32" fmla="*/ 171 w 381"/>
                <a:gd name="T33" fmla="*/ 161 h 263"/>
                <a:gd name="T34" fmla="*/ 165 w 381"/>
                <a:gd name="T35" fmla="*/ 194 h 263"/>
                <a:gd name="T36" fmla="*/ 152 w 381"/>
                <a:gd name="T37" fmla="*/ 211 h 263"/>
                <a:gd name="T38" fmla="*/ 143 w 381"/>
                <a:gd name="T39" fmla="*/ 198 h 263"/>
                <a:gd name="T40" fmla="*/ 143 w 381"/>
                <a:gd name="T41" fmla="*/ 191 h 263"/>
                <a:gd name="T42" fmla="*/ 107 w 381"/>
                <a:gd name="T43" fmla="*/ 190 h 263"/>
                <a:gd name="T44" fmla="*/ 107 w 381"/>
                <a:gd name="T45" fmla="*/ 207 h 263"/>
                <a:gd name="T46" fmla="*/ 117 w 381"/>
                <a:gd name="T47" fmla="*/ 233 h 263"/>
                <a:gd name="T48" fmla="*/ 143 w 381"/>
                <a:gd name="T49" fmla="*/ 239 h 263"/>
                <a:gd name="T50" fmla="*/ 192 w 381"/>
                <a:gd name="T51" fmla="*/ 242 h 263"/>
                <a:gd name="T52" fmla="*/ 187 w 381"/>
                <a:gd name="T53" fmla="*/ 263 h 263"/>
                <a:gd name="T54" fmla="*/ 97 w 381"/>
                <a:gd name="T55" fmla="*/ 263 h 263"/>
                <a:gd name="T56" fmla="*/ 4 w 381"/>
                <a:gd name="T57" fmla="*/ 173 h 263"/>
                <a:gd name="T58" fmla="*/ 5 w 381"/>
                <a:gd name="T59" fmla="*/ 164 h 263"/>
                <a:gd name="T60" fmla="*/ 44 w 381"/>
                <a:gd name="T61" fmla="*/ 116 h 263"/>
                <a:gd name="T62" fmla="*/ 54 w 381"/>
                <a:gd name="T63" fmla="*/ 120 h 263"/>
                <a:gd name="T64" fmla="*/ 49 w 381"/>
                <a:gd name="T65" fmla="*/ 130 h 263"/>
                <a:gd name="T66" fmla="*/ 50 w 381"/>
                <a:gd name="T67" fmla="*/ 173 h 263"/>
                <a:gd name="T68" fmla="*/ 123 w 381"/>
                <a:gd name="T69" fmla="*/ 159 h 263"/>
                <a:gd name="T70" fmla="*/ 142 w 381"/>
                <a:gd name="T71" fmla="*/ 141 h 263"/>
                <a:gd name="T72" fmla="*/ 144 w 381"/>
                <a:gd name="T73" fmla="*/ 75 h 263"/>
                <a:gd name="T74" fmla="*/ 100 w 381"/>
                <a:gd name="T75" fmla="*/ 74 h 263"/>
                <a:gd name="T76" fmla="*/ 107 w 381"/>
                <a:gd name="T77" fmla="*/ 49 h 263"/>
                <a:gd name="T78" fmla="*/ 188 w 381"/>
                <a:gd name="T79" fmla="*/ 134 h 263"/>
                <a:gd name="T80" fmla="*/ 207 w 381"/>
                <a:gd name="T81" fmla="*/ 133 h 263"/>
                <a:gd name="T82" fmla="*/ 204 w 381"/>
                <a:gd name="T83" fmla="*/ 82 h 263"/>
                <a:gd name="T84" fmla="*/ 175 w 381"/>
                <a:gd name="T85" fmla="*/ 100 h 263"/>
                <a:gd name="T86" fmla="*/ 188 w 381"/>
                <a:gd name="T87" fmla="*/ 134 h 263"/>
                <a:gd name="T88" fmla="*/ 219 w 381"/>
                <a:gd name="T89" fmla="*/ 217 h 263"/>
                <a:gd name="T90" fmla="*/ 231 w 381"/>
                <a:gd name="T91" fmla="*/ 217 h 263"/>
                <a:gd name="T92" fmla="*/ 325 w 381"/>
                <a:gd name="T93" fmla="*/ 158 h 263"/>
                <a:gd name="T94" fmla="*/ 297 w 381"/>
                <a:gd name="T95" fmla="*/ 125 h 263"/>
                <a:gd name="T96" fmla="*/ 219 w 381"/>
                <a:gd name="T97" fmla="*/ 21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1" h="263">
                  <a:moveTo>
                    <a:pt x="107" y="49"/>
                  </a:moveTo>
                  <a:cubicBezTo>
                    <a:pt x="131" y="49"/>
                    <a:pt x="155" y="50"/>
                    <a:pt x="179" y="50"/>
                  </a:cubicBezTo>
                  <a:cubicBezTo>
                    <a:pt x="208" y="38"/>
                    <a:pt x="238" y="27"/>
                    <a:pt x="267" y="14"/>
                  </a:cubicBezTo>
                  <a:cubicBezTo>
                    <a:pt x="298" y="0"/>
                    <a:pt x="325" y="29"/>
                    <a:pt x="293" y="52"/>
                  </a:cubicBezTo>
                  <a:cubicBezTo>
                    <a:pt x="275" y="65"/>
                    <a:pt x="251" y="77"/>
                    <a:pt x="248" y="80"/>
                  </a:cubicBezTo>
                  <a:cubicBezTo>
                    <a:pt x="247" y="90"/>
                    <a:pt x="249" y="99"/>
                    <a:pt x="248" y="109"/>
                  </a:cubicBezTo>
                  <a:cubicBezTo>
                    <a:pt x="281" y="108"/>
                    <a:pt x="314" y="104"/>
                    <a:pt x="333" y="120"/>
                  </a:cubicBezTo>
                  <a:cubicBezTo>
                    <a:pt x="381" y="159"/>
                    <a:pt x="353" y="164"/>
                    <a:pt x="306" y="202"/>
                  </a:cubicBezTo>
                  <a:cubicBezTo>
                    <a:pt x="250" y="230"/>
                    <a:pt x="201" y="242"/>
                    <a:pt x="284" y="247"/>
                  </a:cubicBezTo>
                  <a:cubicBezTo>
                    <a:pt x="284" y="252"/>
                    <a:pt x="284" y="257"/>
                    <a:pt x="284" y="261"/>
                  </a:cubicBezTo>
                  <a:cubicBezTo>
                    <a:pt x="238" y="256"/>
                    <a:pt x="189" y="252"/>
                    <a:pt x="201" y="200"/>
                  </a:cubicBezTo>
                  <a:cubicBezTo>
                    <a:pt x="204" y="187"/>
                    <a:pt x="209" y="170"/>
                    <a:pt x="209" y="157"/>
                  </a:cubicBezTo>
                  <a:cubicBezTo>
                    <a:pt x="209" y="152"/>
                    <a:pt x="208" y="153"/>
                    <a:pt x="204" y="153"/>
                  </a:cubicBezTo>
                  <a:cubicBezTo>
                    <a:pt x="197" y="153"/>
                    <a:pt x="190" y="154"/>
                    <a:pt x="183" y="154"/>
                  </a:cubicBezTo>
                  <a:cubicBezTo>
                    <a:pt x="178" y="154"/>
                    <a:pt x="177" y="153"/>
                    <a:pt x="174" y="157"/>
                  </a:cubicBezTo>
                  <a:cubicBezTo>
                    <a:pt x="173" y="158"/>
                    <a:pt x="172" y="159"/>
                    <a:pt x="172" y="161"/>
                  </a:cubicBezTo>
                  <a:cubicBezTo>
                    <a:pt x="172" y="161"/>
                    <a:pt x="171" y="161"/>
                    <a:pt x="171" y="161"/>
                  </a:cubicBezTo>
                  <a:cubicBezTo>
                    <a:pt x="167" y="171"/>
                    <a:pt x="166" y="184"/>
                    <a:pt x="165" y="194"/>
                  </a:cubicBezTo>
                  <a:cubicBezTo>
                    <a:pt x="164" y="207"/>
                    <a:pt x="161" y="215"/>
                    <a:pt x="152" y="211"/>
                  </a:cubicBezTo>
                  <a:cubicBezTo>
                    <a:pt x="146" y="208"/>
                    <a:pt x="144" y="205"/>
                    <a:pt x="143" y="198"/>
                  </a:cubicBezTo>
                  <a:cubicBezTo>
                    <a:pt x="143" y="195"/>
                    <a:pt x="143" y="192"/>
                    <a:pt x="143" y="191"/>
                  </a:cubicBezTo>
                  <a:cubicBezTo>
                    <a:pt x="131" y="190"/>
                    <a:pt x="119" y="191"/>
                    <a:pt x="107" y="190"/>
                  </a:cubicBezTo>
                  <a:cubicBezTo>
                    <a:pt x="107" y="196"/>
                    <a:pt x="107" y="201"/>
                    <a:pt x="107" y="207"/>
                  </a:cubicBezTo>
                  <a:cubicBezTo>
                    <a:pt x="107" y="221"/>
                    <a:pt x="105" y="223"/>
                    <a:pt x="117" y="233"/>
                  </a:cubicBezTo>
                  <a:cubicBezTo>
                    <a:pt x="123" y="239"/>
                    <a:pt x="129" y="239"/>
                    <a:pt x="143" y="239"/>
                  </a:cubicBezTo>
                  <a:cubicBezTo>
                    <a:pt x="167" y="239"/>
                    <a:pt x="188" y="235"/>
                    <a:pt x="192" y="242"/>
                  </a:cubicBezTo>
                  <a:cubicBezTo>
                    <a:pt x="198" y="250"/>
                    <a:pt x="197" y="263"/>
                    <a:pt x="187" y="263"/>
                  </a:cubicBezTo>
                  <a:cubicBezTo>
                    <a:pt x="97" y="263"/>
                    <a:pt x="97" y="263"/>
                    <a:pt x="97" y="263"/>
                  </a:cubicBezTo>
                  <a:cubicBezTo>
                    <a:pt x="68" y="263"/>
                    <a:pt x="33" y="222"/>
                    <a:pt x="4" y="173"/>
                  </a:cubicBezTo>
                  <a:cubicBezTo>
                    <a:pt x="1" y="169"/>
                    <a:pt x="0" y="169"/>
                    <a:pt x="5" y="164"/>
                  </a:cubicBezTo>
                  <a:cubicBezTo>
                    <a:pt x="18" y="147"/>
                    <a:pt x="31" y="132"/>
                    <a:pt x="44" y="116"/>
                  </a:cubicBezTo>
                  <a:cubicBezTo>
                    <a:pt x="48" y="117"/>
                    <a:pt x="51" y="119"/>
                    <a:pt x="54" y="120"/>
                  </a:cubicBezTo>
                  <a:cubicBezTo>
                    <a:pt x="52" y="123"/>
                    <a:pt x="50" y="127"/>
                    <a:pt x="49" y="130"/>
                  </a:cubicBezTo>
                  <a:cubicBezTo>
                    <a:pt x="39" y="145"/>
                    <a:pt x="36" y="160"/>
                    <a:pt x="50" y="173"/>
                  </a:cubicBezTo>
                  <a:cubicBezTo>
                    <a:pt x="72" y="195"/>
                    <a:pt x="85" y="174"/>
                    <a:pt x="123" y="159"/>
                  </a:cubicBezTo>
                  <a:cubicBezTo>
                    <a:pt x="130" y="153"/>
                    <a:pt x="136" y="147"/>
                    <a:pt x="142" y="141"/>
                  </a:cubicBezTo>
                  <a:cubicBezTo>
                    <a:pt x="143" y="119"/>
                    <a:pt x="143" y="97"/>
                    <a:pt x="144" y="75"/>
                  </a:cubicBezTo>
                  <a:cubicBezTo>
                    <a:pt x="129" y="74"/>
                    <a:pt x="114" y="74"/>
                    <a:pt x="100" y="74"/>
                  </a:cubicBezTo>
                  <a:cubicBezTo>
                    <a:pt x="102" y="65"/>
                    <a:pt x="104" y="57"/>
                    <a:pt x="107" y="49"/>
                  </a:cubicBezTo>
                  <a:close/>
                  <a:moveTo>
                    <a:pt x="188" y="134"/>
                  </a:moveTo>
                  <a:cubicBezTo>
                    <a:pt x="194" y="133"/>
                    <a:pt x="201" y="134"/>
                    <a:pt x="207" y="133"/>
                  </a:cubicBezTo>
                  <a:cubicBezTo>
                    <a:pt x="217" y="109"/>
                    <a:pt x="212" y="87"/>
                    <a:pt x="204" y="82"/>
                  </a:cubicBezTo>
                  <a:cubicBezTo>
                    <a:pt x="187" y="71"/>
                    <a:pt x="174" y="84"/>
                    <a:pt x="175" y="100"/>
                  </a:cubicBezTo>
                  <a:cubicBezTo>
                    <a:pt x="175" y="112"/>
                    <a:pt x="183" y="124"/>
                    <a:pt x="188" y="134"/>
                  </a:cubicBezTo>
                  <a:close/>
                  <a:moveTo>
                    <a:pt x="219" y="217"/>
                  </a:moveTo>
                  <a:cubicBezTo>
                    <a:pt x="223" y="217"/>
                    <a:pt x="227" y="217"/>
                    <a:pt x="231" y="217"/>
                  </a:cubicBezTo>
                  <a:cubicBezTo>
                    <a:pt x="264" y="212"/>
                    <a:pt x="303" y="186"/>
                    <a:pt x="325" y="158"/>
                  </a:cubicBezTo>
                  <a:cubicBezTo>
                    <a:pt x="334" y="132"/>
                    <a:pt x="315" y="125"/>
                    <a:pt x="297" y="125"/>
                  </a:cubicBezTo>
                  <a:cubicBezTo>
                    <a:pt x="239" y="123"/>
                    <a:pt x="216" y="172"/>
                    <a:pt x="219" y="2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3" name="ïṣľîḑe">
              <a:extLst>
                <a:ext uri="{FF2B5EF4-FFF2-40B4-BE49-F238E27FC236}">
                  <a16:creationId xmlns="" xmlns:a16="http://schemas.microsoft.com/office/drawing/2014/main" id="{037B6223-8A6D-4FCF-B5CD-93D3BB98EF57}"/>
                </a:ext>
              </a:extLst>
            </p:cNvPr>
            <p:cNvSpPr/>
            <p:nvPr/>
          </p:nvSpPr>
          <p:spPr bwMode="auto">
            <a:xfrm>
              <a:off x="5710986" y="2593523"/>
              <a:ext cx="976469" cy="1096878"/>
            </a:xfrm>
            <a:custGeom>
              <a:avLst/>
              <a:gdLst>
                <a:gd name="T0" fmla="*/ 173 w 328"/>
                <a:gd name="T1" fmla="*/ 74 h 367"/>
                <a:gd name="T2" fmla="*/ 193 w 328"/>
                <a:gd name="T3" fmla="*/ 1 h 367"/>
                <a:gd name="T4" fmla="*/ 198 w 328"/>
                <a:gd name="T5" fmla="*/ 62 h 367"/>
                <a:gd name="T6" fmla="*/ 234 w 328"/>
                <a:gd name="T7" fmla="*/ 19 h 367"/>
                <a:gd name="T8" fmla="*/ 236 w 328"/>
                <a:gd name="T9" fmla="*/ 3 h 367"/>
                <a:gd name="T10" fmla="*/ 255 w 328"/>
                <a:gd name="T11" fmla="*/ 11 h 367"/>
                <a:gd name="T12" fmla="*/ 258 w 328"/>
                <a:gd name="T13" fmla="*/ 63 h 367"/>
                <a:gd name="T14" fmla="*/ 223 w 328"/>
                <a:gd name="T15" fmla="*/ 92 h 367"/>
                <a:gd name="T16" fmla="*/ 195 w 328"/>
                <a:gd name="T17" fmla="*/ 104 h 367"/>
                <a:gd name="T18" fmla="*/ 195 w 328"/>
                <a:gd name="T19" fmla="*/ 134 h 367"/>
                <a:gd name="T20" fmla="*/ 321 w 328"/>
                <a:gd name="T21" fmla="*/ 155 h 367"/>
                <a:gd name="T22" fmla="*/ 257 w 328"/>
                <a:gd name="T23" fmla="*/ 334 h 367"/>
                <a:gd name="T24" fmla="*/ 237 w 328"/>
                <a:gd name="T25" fmla="*/ 338 h 367"/>
                <a:gd name="T26" fmla="*/ 205 w 328"/>
                <a:gd name="T27" fmla="*/ 305 h 367"/>
                <a:gd name="T28" fmla="*/ 181 w 328"/>
                <a:gd name="T29" fmla="*/ 305 h 367"/>
                <a:gd name="T30" fmla="*/ 179 w 328"/>
                <a:gd name="T31" fmla="*/ 367 h 367"/>
                <a:gd name="T32" fmla="*/ 158 w 328"/>
                <a:gd name="T33" fmla="*/ 367 h 367"/>
                <a:gd name="T34" fmla="*/ 158 w 328"/>
                <a:gd name="T35" fmla="*/ 321 h 367"/>
                <a:gd name="T36" fmla="*/ 123 w 328"/>
                <a:gd name="T37" fmla="*/ 315 h 367"/>
                <a:gd name="T38" fmla="*/ 122 w 328"/>
                <a:gd name="T39" fmla="*/ 263 h 367"/>
                <a:gd name="T40" fmla="*/ 164 w 328"/>
                <a:gd name="T41" fmla="*/ 256 h 367"/>
                <a:gd name="T42" fmla="*/ 207 w 328"/>
                <a:gd name="T43" fmla="*/ 199 h 367"/>
                <a:gd name="T44" fmla="*/ 154 w 328"/>
                <a:gd name="T45" fmla="*/ 231 h 367"/>
                <a:gd name="T46" fmla="*/ 132 w 328"/>
                <a:gd name="T47" fmla="*/ 231 h 367"/>
                <a:gd name="T48" fmla="*/ 91 w 328"/>
                <a:gd name="T49" fmla="*/ 209 h 367"/>
                <a:gd name="T50" fmla="*/ 88 w 328"/>
                <a:gd name="T51" fmla="*/ 302 h 367"/>
                <a:gd name="T52" fmla="*/ 91 w 328"/>
                <a:gd name="T53" fmla="*/ 162 h 367"/>
                <a:gd name="T54" fmla="*/ 92 w 328"/>
                <a:gd name="T55" fmla="*/ 178 h 367"/>
                <a:gd name="T56" fmla="*/ 117 w 328"/>
                <a:gd name="T57" fmla="*/ 178 h 367"/>
                <a:gd name="T58" fmla="*/ 155 w 328"/>
                <a:gd name="T59" fmla="*/ 150 h 367"/>
                <a:gd name="T60" fmla="*/ 156 w 328"/>
                <a:gd name="T61" fmla="*/ 122 h 367"/>
                <a:gd name="T62" fmla="*/ 131 w 328"/>
                <a:gd name="T63" fmla="*/ 97 h 367"/>
                <a:gd name="T64" fmla="*/ 111 w 328"/>
                <a:gd name="T65" fmla="*/ 88 h 367"/>
                <a:gd name="T66" fmla="*/ 110 w 328"/>
                <a:gd name="T67" fmla="*/ 81 h 367"/>
                <a:gd name="T68" fmla="*/ 111 w 328"/>
                <a:gd name="T69" fmla="*/ 75 h 367"/>
                <a:gd name="T70" fmla="*/ 116 w 328"/>
                <a:gd name="T71" fmla="*/ 66 h 367"/>
                <a:gd name="T72" fmla="*/ 123 w 328"/>
                <a:gd name="T73" fmla="*/ 71 h 367"/>
                <a:gd name="T74" fmla="*/ 173 w 328"/>
                <a:gd name="T75" fmla="*/ 74 h 367"/>
                <a:gd name="T76" fmla="*/ 143 w 328"/>
                <a:gd name="T77" fmla="*/ 272 h 367"/>
                <a:gd name="T78" fmla="*/ 145 w 328"/>
                <a:gd name="T79" fmla="*/ 300 h 367"/>
                <a:gd name="T80" fmla="*/ 161 w 328"/>
                <a:gd name="T81" fmla="*/ 270 h 367"/>
                <a:gd name="T82" fmla="*/ 143 w 328"/>
                <a:gd name="T83" fmla="*/ 272 h 367"/>
                <a:gd name="T84" fmla="*/ 196 w 328"/>
                <a:gd name="T85" fmla="*/ 283 h 367"/>
                <a:gd name="T86" fmla="*/ 184 w 328"/>
                <a:gd name="T87" fmla="*/ 276 h 367"/>
                <a:gd name="T88" fmla="*/ 196 w 328"/>
                <a:gd name="T89" fmla="*/ 283 h 367"/>
                <a:gd name="T90" fmla="*/ 152 w 328"/>
                <a:gd name="T91" fmla="*/ 183 h 367"/>
                <a:gd name="T92" fmla="*/ 153 w 328"/>
                <a:gd name="T93" fmla="*/ 202 h 367"/>
                <a:gd name="T94" fmla="*/ 238 w 328"/>
                <a:gd name="T95" fmla="*/ 175 h 367"/>
                <a:gd name="T96" fmla="*/ 215 w 328"/>
                <a:gd name="T97" fmla="*/ 211 h 367"/>
                <a:gd name="T98" fmla="*/ 215 w 328"/>
                <a:gd name="T99" fmla="*/ 261 h 367"/>
                <a:gd name="T100" fmla="*/ 224 w 328"/>
                <a:gd name="T101" fmla="*/ 260 h 367"/>
                <a:gd name="T102" fmla="*/ 236 w 328"/>
                <a:gd name="T103" fmla="*/ 266 h 367"/>
                <a:gd name="T104" fmla="*/ 216 w 328"/>
                <a:gd name="T105" fmla="*/ 298 h 367"/>
                <a:gd name="T106" fmla="*/ 232 w 328"/>
                <a:gd name="T107" fmla="*/ 314 h 367"/>
                <a:gd name="T108" fmla="*/ 253 w 328"/>
                <a:gd name="T109" fmla="*/ 312 h 367"/>
                <a:gd name="T110" fmla="*/ 292 w 328"/>
                <a:gd name="T111" fmla="*/ 246 h 367"/>
                <a:gd name="T112" fmla="*/ 265 w 328"/>
                <a:gd name="T113" fmla="*/ 146 h 367"/>
                <a:gd name="T114" fmla="*/ 231 w 328"/>
                <a:gd name="T115" fmla="*/ 147 h 367"/>
                <a:gd name="T116" fmla="*/ 172 w 328"/>
                <a:gd name="T117" fmla="*/ 168 h 367"/>
                <a:gd name="T118" fmla="*/ 152 w 328"/>
                <a:gd name="T119" fmla="*/ 18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8" h="367">
                  <a:moveTo>
                    <a:pt x="173" y="74"/>
                  </a:moveTo>
                  <a:cubicBezTo>
                    <a:pt x="176" y="65"/>
                    <a:pt x="180" y="0"/>
                    <a:pt x="193" y="1"/>
                  </a:cubicBezTo>
                  <a:cubicBezTo>
                    <a:pt x="219" y="4"/>
                    <a:pt x="202" y="45"/>
                    <a:pt x="198" y="62"/>
                  </a:cubicBezTo>
                  <a:cubicBezTo>
                    <a:pt x="235" y="67"/>
                    <a:pt x="233" y="44"/>
                    <a:pt x="234" y="19"/>
                  </a:cubicBezTo>
                  <a:cubicBezTo>
                    <a:pt x="234" y="14"/>
                    <a:pt x="235" y="8"/>
                    <a:pt x="236" y="3"/>
                  </a:cubicBezTo>
                  <a:cubicBezTo>
                    <a:pt x="242" y="2"/>
                    <a:pt x="250" y="6"/>
                    <a:pt x="255" y="11"/>
                  </a:cubicBezTo>
                  <a:cubicBezTo>
                    <a:pt x="263" y="19"/>
                    <a:pt x="264" y="54"/>
                    <a:pt x="258" y="63"/>
                  </a:cubicBezTo>
                  <a:cubicBezTo>
                    <a:pt x="252" y="73"/>
                    <a:pt x="237" y="84"/>
                    <a:pt x="223" y="92"/>
                  </a:cubicBezTo>
                  <a:cubicBezTo>
                    <a:pt x="211" y="98"/>
                    <a:pt x="200" y="102"/>
                    <a:pt x="195" y="104"/>
                  </a:cubicBezTo>
                  <a:cubicBezTo>
                    <a:pt x="194" y="113"/>
                    <a:pt x="196" y="126"/>
                    <a:pt x="195" y="134"/>
                  </a:cubicBezTo>
                  <a:cubicBezTo>
                    <a:pt x="262" y="130"/>
                    <a:pt x="287" y="118"/>
                    <a:pt x="321" y="155"/>
                  </a:cubicBezTo>
                  <a:cubicBezTo>
                    <a:pt x="328" y="230"/>
                    <a:pt x="306" y="276"/>
                    <a:pt x="257" y="334"/>
                  </a:cubicBezTo>
                  <a:cubicBezTo>
                    <a:pt x="251" y="341"/>
                    <a:pt x="245" y="343"/>
                    <a:pt x="237" y="338"/>
                  </a:cubicBezTo>
                  <a:cubicBezTo>
                    <a:pt x="223" y="331"/>
                    <a:pt x="216" y="314"/>
                    <a:pt x="205" y="305"/>
                  </a:cubicBezTo>
                  <a:cubicBezTo>
                    <a:pt x="181" y="305"/>
                    <a:pt x="181" y="305"/>
                    <a:pt x="181" y="305"/>
                  </a:cubicBezTo>
                  <a:cubicBezTo>
                    <a:pt x="180" y="326"/>
                    <a:pt x="180" y="345"/>
                    <a:pt x="179" y="367"/>
                  </a:cubicBezTo>
                  <a:cubicBezTo>
                    <a:pt x="172" y="367"/>
                    <a:pt x="166" y="367"/>
                    <a:pt x="158" y="367"/>
                  </a:cubicBezTo>
                  <a:cubicBezTo>
                    <a:pt x="158" y="321"/>
                    <a:pt x="158" y="321"/>
                    <a:pt x="158" y="321"/>
                  </a:cubicBezTo>
                  <a:cubicBezTo>
                    <a:pt x="149" y="328"/>
                    <a:pt x="130" y="320"/>
                    <a:pt x="123" y="315"/>
                  </a:cubicBezTo>
                  <a:cubicBezTo>
                    <a:pt x="118" y="311"/>
                    <a:pt x="118" y="268"/>
                    <a:pt x="122" y="263"/>
                  </a:cubicBezTo>
                  <a:cubicBezTo>
                    <a:pt x="128" y="256"/>
                    <a:pt x="149" y="261"/>
                    <a:pt x="164" y="256"/>
                  </a:cubicBezTo>
                  <a:cubicBezTo>
                    <a:pt x="181" y="249"/>
                    <a:pt x="201" y="216"/>
                    <a:pt x="207" y="199"/>
                  </a:cubicBezTo>
                  <a:cubicBezTo>
                    <a:pt x="220" y="157"/>
                    <a:pt x="156" y="229"/>
                    <a:pt x="154" y="231"/>
                  </a:cubicBezTo>
                  <a:cubicBezTo>
                    <a:pt x="146" y="232"/>
                    <a:pt x="140" y="231"/>
                    <a:pt x="132" y="231"/>
                  </a:cubicBezTo>
                  <a:cubicBezTo>
                    <a:pt x="137" y="185"/>
                    <a:pt x="133" y="179"/>
                    <a:pt x="91" y="209"/>
                  </a:cubicBezTo>
                  <a:cubicBezTo>
                    <a:pt x="88" y="240"/>
                    <a:pt x="91" y="271"/>
                    <a:pt x="88" y="302"/>
                  </a:cubicBezTo>
                  <a:cubicBezTo>
                    <a:pt x="0" y="292"/>
                    <a:pt x="57" y="121"/>
                    <a:pt x="91" y="162"/>
                  </a:cubicBezTo>
                  <a:cubicBezTo>
                    <a:pt x="91" y="167"/>
                    <a:pt x="92" y="173"/>
                    <a:pt x="92" y="178"/>
                  </a:cubicBezTo>
                  <a:cubicBezTo>
                    <a:pt x="101" y="178"/>
                    <a:pt x="109" y="178"/>
                    <a:pt x="117" y="178"/>
                  </a:cubicBezTo>
                  <a:cubicBezTo>
                    <a:pt x="130" y="169"/>
                    <a:pt x="142" y="160"/>
                    <a:pt x="155" y="150"/>
                  </a:cubicBezTo>
                  <a:cubicBezTo>
                    <a:pt x="155" y="141"/>
                    <a:pt x="156" y="131"/>
                    <a:pt x="156" y="122"/>
                  </a:cubicBezTo>
                  <a:cubicBezTo>
                    <a:pt x="151" y="112"/>
                    <a:pt x="142" y="104"/>
                    <a:pt x="131" y="97"/>
                  </a:cubicBezTo>
                  <a:cubicBezTo>
                    <a:pt x="124" y="93"/>
                    <a:pt x="115" y="92"/>
                    <a:pt x="111" y="88"/>
                  </a:cubicBezTo>
                  <a:cubicBezTo>
                    <a:pt x="110" y="86"/>
                    <a:pt x="110" y="82"/>
                    <a:pt x="110" y="81"/>
                  </a:cubicBezTo>
                  <a:cubicBezTo>
                    <a:pt x="111" y="75"/>
                    <a:pt x="111" y="75"/>
                    <a:pt x="111" y="75"/>
                  </a:cubicBezTo>
                  <a:cubicBezTo>
                    <a:pt x="111" y="73"/>
                    <a:pt x="113" y="67"/>
                    <a:pt x="116" y="66"/>
                  </a:cubicBezTo>
                  <a:cubicBezTo>
                    <a:pt x="119" y="66"/>
                    <a:pt x="120" y="70"/>
                    <a:pt x="123" y="71"/>
                  </a:cubicBezTo>
                  <a:cubicBezTo>
                    <a:pt x="140" y="72"/>
                    <a:pt x="167" y="76"/>
                    <a:pt x="173" y="74"/>
                  </a:cubicBezTo>
                  <a:close/>
                  <a:moveTo>
                    <a:pt x="143" y="272"/>
                  </a:moveTo>
                  <a:cubicBezTo>
                    <a:pt x="138" y="276"/>
                    <a:pt x="140" y="292"/>
                    <a:pt x="145" y="300"/>
                  </a:cubicBezTo>
                  <a:cubicBezTo>
                    <a:pt x="164" y="317"/>
                    <a:pt x="173" y="277"/>
                    <a:pt x="161" y="270"/>
                  </a:cubicBezTo>
                  <a:cubicBezTo>
                    <a:pt x="158" y="268"/>
                    <a:pt x="150" y="266"/>
                    <a:pt x="143" y="272"/>
                  </a:cubicBezTo>
                  <a:close/>
                  <a:moveTo>
                    <a:pt x="196" y="283"/>
                  </a:moveTo>
                  <a:cubicBezTo>
                    <a:pt x="217" y="269"/>
                    <a:pt x="185" y="239"/>
                    <a:pt x="184" y="276"/>
                  </a:cubicBezTo>
                  <a:cubicBezTo>
                    <a:pt x="183" y="283"/>
                    <a:pt x="190" y="288"/>
                    <a:pt x="196" y="283"/>
                  </a:cubicBezTo>
                  <a:close/>
                  <a:moveTo>
                    <a:pt x="152" y="183"/>
                  </a:moveTo>
                  <a:cubicBezTo>
                    <a:pt x="153" y="202"/>
                    <a:pt x="153" y="202"/>
                    <a:pt x="153" y="202"/>
                  </a:cubicBezTo>
                  <a:cubicBezTo>
                    <a:pt x="188" y="177"/>
                    <a:pt x="204" y="151"/>
                    <a:pt x="238" y="175"/>
                  </a:cubicBezTo>
                  <a:cubicBezTo>
                    <a:pt x="249" y="196"/>
                    <a:pt x="235" y="202"/>
                    <a:pt x="215" y="211"/>
                  </a:cubicBezTo>
                  <a:cubicBezTo>
                    <a:pt x="215" y="261"/>
                    <a:pt x="215" y="261"/>
                    <a:pt x="215" y="261"/>
                  </a:cubicBezTo>
                  <a:cubicBezTo>
                    <a:pt x="218" y="261"/>
                    <a:pt x="221" y="260"/>
                    <a:pt x="224" y="260"/>
                  </a:cubicBezTo>
                  <a:cubicBezTo>
                    <a:pt x="232" y="260"/>
                    <a:pt x="233" y="259"/>
                    <a:pt x="236" y="266"/>
                  </a:cubicBezTo>
                  <a:cubicBezTo>
                    <a:pt x="243" y="280"/>
                    <a:pt x="229" y="286"/>
                    <a:pt x="216" y="298"/>
                  </a:cubicBezTo>
                  <a:cubicBezTo>
                    <a:pt x="219" y="308"/>
                    <a:pt x="221" y="309"/>
                    <a:pt x="232" y="314"/>
                  </a:cubicBezTo>
                  <a:cubicBezTo>
                    <a:pt x="253" y="312"/>
                    <a:pt x="253" y="312"/>
                    <a:pt x="253" y="312"/>
                  </a:cubicBezTo>
                  <a:cubicBezTo>
                    <a:pt x="271" y="289"/>
                    <a:pt x="280" y="273"/>
                    <a:pt x="292" y="246"/>
                  </a:cubicBezTo>
                  <a:cubicBezTo>
                    <a:pt x="303" y="210"/>
                    <a:pt x="325" y="145"/>
                    <a:pt x="265" y="146"/>
                  </a:cubicBezTo>
                  <a:cubicBezTo>
                    <a:pt x="231" y="147"/>
                    <a:pt x="231" y="147"/>
                    <a:pt x="231" y="147"/>
                  </a:cubicBezTo>
                  <a:cubicBezTo>
                    <a:pt x="200" y="150"/>
                    <a:pt x="196" y="148"/>
                    <a:pt x="172" y="168"/>
                  </a:cubicBezTo>
                  <a:lnTo>
                    <a:pt x="152" y="1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4" name="ïsḷiďé">
              <a:extLst>
                <a:ext uri="{FF2B5EF4-FFF2-40B4-BE49-F238E27FC236}">
                  <a16:creationId xmlns="" xmlns:a16="http://schemas.microsoft.com/office/drawing/2014/main" id="{03A0F19D-3299-43B2-9FB0-6D8F1DCAC498}"/>
                </a:ext>
              </a:extLst>
            </p:cNvPr>
            <p:cNvSpPr/>
            <p:nvPr/>
          </p:nvSpPr>
          <p:spPr bwMode="auto">
            <a:xfrm>
              <a:off x="7056527" y="2691830"/>
              <a:ext cx="730486" cy="838957"/>
            </a:xfrm>
            <a:custGeom>
              <a:avLst/>
              <a:gdLst>
                <a:gd name="T0" fmla="*/ 23 w 239"/>
                <a:gd name="T1" fmla="*/ 114 h 273"/>
                <a:gd name="T2" fmla="*/ 45 w 239"/>
                <a:gd name="T3" fmla="*/ 135 h 273"/>
                <a:gd name="T4" fmla="*/ 98 w 239"/>
                <a:gd name="T5" fmla="*/ 125 h 273"/>
                <a:gd name="T6" fmla="*/ 114 w 239"/>
                <a:gd name="T7" fmla="*/ 0 h 273"/>
                <a:gd name="T8" fmla="*/ 160 w 239"/>
                <a:gd name="T9" fmla="*/ 43 h 273"/>
                <a:gd name="T10" fmla="*/ 159 w 239"/>
                <a:gd name="T11" fmla="*/ 83 h 273"/>
                <a:gd name="T12" fmla="*/ 223 w 239"/>
                <a:gd name="T13" fmla="*/ 84 h 273"/>
                <a:gd name="T14" fmla="*/ 224 w 239"/>
                <a:gd name="T15" fmla="*/ 108 h 273"/>
                <a:gd name="T16" fmla="*/ 155 w 239"/>
                <a:gd name="T17" fmla="*/ 112 h 273"/>
                <a:gd name="T18" fmla="*/ 41 w 239"/>
                <a:gd name="T19" fmla="*/ 269 h 273"/>
                <a:gd name="T20" fmla="*/ 20 w 239"/>
                <a:gd name="T21" fmla="*/ 255 h 273"/>
                <a:gd name="T22" fmla="*/ 85 w 239"/>
                <a:gd name="T23" fmla="*/ 197 h 273"/>
                <a:gd name="T24" fmla="*/ 95 w 239"/>
                <a:gd name="T25" fmla="*/ 152 h 273"/>
                <a:gd name="T26" fmla="*/ 35 w 239"/>
                <a:gd name="T27" fmla="*/ 168 h 273"/>
                <a:gd name="T28" fmla="*/ 2 w 239"/>
                <a:gd name="T29" fmla="*/ 122 h 273"/>
                <a:gd name="T30" fmla="*/ 2 w 239"/>
                <a:gd name="T31" fmla="*/ 116 h 273"/>
                <a:gd name="T32" fmla="*/ 13 w 239"/>
                <a:gd name="T33" fmla="*/ 107 h 273"/>
                <a:gd name="T34" fmla="*/ 23 w 239"/>
                <a:gd name="T35" fmla="*/ 114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273">
                  <a:moveTo>
                    <a:pt x="23" y="114"/>
                  </a:moveTo>
                  <a:cubicBezTo>
                    <a:pt x="30" y="125"/>
                    <a:pt x="36" y="132"/>
                    <a:pt x="45" y="135"/>
                  </a:cubicBezTo>
                  <a:cubicBezTo>
                    <a:pt x="61" y="140"/>
                    <a:pt x="81" y="131"/>
                    <a:pt x="98" y="125"/>
                  </a:cubicBezTo>
                  <a:cubicBezTo>
                    <a:pt x="123" y="116"/>
                    <a:pt x="113" y="23"/>
                    <a:pt x="114" y="0"/>
                  </a:cubicBezTo>
                  <a:cubicBezTo>
                    <a:pt x="133" y="9"/>
                    <a:pt x="151" y="22"/>
                    <a:pt x="160" y="43"/>
                  </a:cubicBezTo>
                  <a:cubicBezTo>
                    <a:pt x="159" y="57"/>
                    <a:pt x="160" y="70"/>
                    <a:pt x="159" y="83"/>
                  </a:cubicBezTo>
                  <a:cubicBezTo>
                    <a:pt x="174" y="83"/>
                    <a:pt x="210" y="78"/>
                    <a:pt x="223" y="84"/>
                  </a:cubicBezTo>
                  <a:cubicBezTo>
                    <a:pt x="239" y="90"/>
                    <a:pt x="234" y="104"/>
                    <a:pt x="224" y="108"/>
                  </a:cubicBezTo>
                  <a:cubicBezTo>
                    <a:pt x="206" y="116"/>
                    <a:pt x="170" y="112"/>
                    <a:pt x="155" y="112"/>
                  </a:cubicBezTo>
                  <a:cubicBezTo>
                    <a:pt x="156" y="138"/>
                    <a:pt x="126" y="242"/>
                    <a:pt x="41" y="269"/>
                  </a:cubicBezTo>
                  <a:cubicBezTo>
                    <a:pt x="30" y="273"/>
                    <a:pt x="18" y="264"/>
                    <a:pt x="20" y="255"/>
                  </a:cubicBezTo>
                  <a:cubicBezTo>
                    <a:pt x="24" y="241"/>
                    <a:pt x="73" y="211"/>
                    <a:pt x="85" y="197"/>
                  </a:cubicBezTo>
                  <a:cubicBezTo>
                    <a:pt x="116" y="160"/>
                    <a:pt x="109" y="149"/>
                    <a:pt x="95" y="152"/>
                  </a:cubicBezTo>
                  <a:cubicBezTo>
                    <a:pt x="79" y="156"/>
                    <a:pt x="53" y="174"/>
                    <a:pt x="35" y="168"/>
                  </a:cubicBezTo>
                  <a:cubicBezTo>
                    <a:pt x="25" y="165"/>
                    <a:pt x="8" y="141"/>
                    <a:pt x="2" y="122"/>
                  </a:cubicBezTo>
                  <a:cubicBezTo>
                    <a:pt x="1" y="119"/>
                    <a:pt x="0" y="119"/>
                    <a:pt x="2" y="116"/>
                  </a:cubicBezTo>
                  <a:cubicBezTo>
                    <a:pt x="5" y="112"/>
                    <a:pt x="9" y="108"/>
                    <a:pt x="13" y="107"/>
                  </a:cubicBezTo>
                  <a:cubicBezTo>
                    <a:pt x="20" y="105"/>
                    <a:pt x="20" y="109"/>
                    <a:pt x="23" y="1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5" name="iŝlïḓê">
              <a:extLst>
                <a:ext uri="{FF2B5EF4-FFF2-40B4-BE49-F238E27FC236}">
                  <a16:creationId xmlns="" xmlns:a16="http://schemas.microsoft.com/office/drawing/2014/main" id="{351792A6-3E1D-4414-820A-C041B253CD7F}"/>
                </a:ext>
              </a:extLst>
            </p:cNvPr>
            <p:cNvSpPr/>
            <p:nvPr/>
          </p:nvSpPr>
          <p:spPr bwMode="auto">
            <a:xfrm>
              <a:off x="7444651" y="3093513"/>
              <a:ext cx="299991" cy="488120"/>
            </a:xfrm>
            <a:custGeom>
              <a:avLst/>
              <a:gdLst>
                <a:gd name="T0" fmla="*/ 83 w 98"/>
                <a:gd name="T1" fmla="*/ 134 h 159"/>
                <a:gd name="T2" fmla="*/ 83 w 98"/>
                <a:gd name="T3" fmla="*/ 98 h 159"/>
                <a:gd name="T4" fmla="*/ 83 w 98"/>
                <a:gd name="T5" fmla="*/ 134 h 159"/>
              </a:gdLst>
              <a:ahLst/>
              <a:cxnLst>
                <a:cxn ang="0">
                  <a:pos x="T0" y="T1"/>
                </a:cxn>
                <a:cxn ang="0">
                  <a:pos x="T2" y="T3"/>
                </a:cxn>
                <a:cxn ang="0">
                  <a:pos x="T4" y="T5"/>
                </a:cxn>
              </a:cxnLst>
              <a:rect l="0" t="0" r="r" b="b"/>
              <a:pathLst>
                <a:path w="98" h="159">
                  <a:moveTo>
                    <a:pt x="83" y="134"/>
                  </a:moveTo>
                  <a:cubicBezTo>
                    <a:pt x="98" y="121"/>
                    <a:pt x="97" y="119"/>
                    <a:pt x="83" y="98"/>
                  </a:cubicBezTo>
                  <a:cubicBezTo>
                    <a:pt x="0" y="0"/>
                    <a:pt x="54" y="159"/>
                    <a:pt x="83" y="1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6" name="ïṣlîḋe">
              <a:extLst>
                <a:ext uri="{FF2B5EF4-FFF2-40B4-BE49-F238E27FC236}">
                  <a16:creationId xmlns="" xmlns:a16="http://schemas.microsoft.com/office/drawing/2014/main" id="{69DEDA4F-67B5-4A43-AD78-261C44FFA953}"/>
                </a:ext>
              </a:extLst>
            </p:cNvPr>
            <p:cNvSpPr/>
            <p:nvPr/>
          </p:nvSpPr>
          <p:spPr bwMode="auto">
            <a:xfrm>
              <a:off x="8330246" y="3107397"/>
              <a:ext cx="577360" cy="651028"/>
            </a:xfrm>
            <a:custGeom>
              <a:avLst/>
              <a:gdLst>
                <a:gd name="T0" fmla="*/ 47 w 187"/>
                <a:gd name="T1" fmla="*/ 59 h 210"/>
                <a:gd name="T2" fmla="*/ 139 w 187"/>
                <a:gd name="T3" fmla="*/ 47 h 210"/>
                <a:gd name="T4" fmla="*/ 109 w 187"/>
                <a:gd name="T5" fmla="*/ 63 h 210"/>
                <a:gd name="T6" fmla="*/ 111 w 187"/>
                <a:gd name="T7" fmla="*/ 87 h 210"/>
                <a:gd name="T8" fmla="*/ 139 w 187"/>
                <a:gd name="T9" fmla="*/ 85 h 210"/>
                <a:gd name="T10" fmla="*/ 186 w 187"/>
                <a:gd name="T11" fmla="*/ 91 h 210"/>
                <a:gd name="T12" fmla="*/ 119 w 187"/>
                <a:gd name="T13" fmla="*/ 104 h 210"/>
                <a:gd name="T14" fmla="*/ 117 w 187"/>
                <a:gd name="T15" fmla="*/ 166 h 210"/>
                <a:gd name="T16" fmla="*/ 26 w 187"/>
                <a:gd name="T17" fmla="*/ 177 h 210"/>
                <a:gd name="T18" fmla="*/ 81 w 187"/>
                <a:gd name="T19" fmla="*/ 182 h 210"/>
                <a:gd name="T20" fmla="*/ 102 w 187"/>
                <a:gd name="T21" fmla="*/ 126 h 210"/>
                <a:gd name="T22" fmla="*/ 89 w 187"/>
                <a:gd name="T23" fmla="*/ 123 h 210"/>
                <a:gd name="T24" fmla="*/ 50 w 187"/>
                <a:gd name="T25" fmla="*/ 103 h 210"/>
                <a:gd name="T26" fmla="*/ 84 w 187"/>
                <a:gd name="T27" fmla="*/ 104 h 210"/>
                <a:gd name="T28" fmla="*/ 91 w 187"/>
                <a:gd name="T29" fmla="*/ 78 h 210"/>
                <a:gd name="T30" fmla="*/ 109 w 187"/>
                <a:gd name="T31" fmla="*/ 55 h 210"/>
                <a:gd name="T32" fmla="*/ 66 w 187"/>
                <a:gd name="T33" fmla="*/ 65 h 210"/>
                <a:gd name="T34" fmla="*/ 49 w 187"/>
                <a:gd name="T35" fmla="*/ 65 h 210"/>
                <a:gd name="T36" fmla="*/ 41 w 187"/>
                <a:gd name="T37" fmla="*/ 64 h 210"/>
                <a:gd name="T38" fmla="*/ 47 w 187"/>
                <a:gd name="T39" fmla="*/ 5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10">
                  <a:moveTo>
                    <a:pt x="47" y="59"/>
                  </a:moveTo>
                  <a:cubicBezTo>
                    <a:pt x="71" y="44"/>
                    <a:pt x="136" y="0"/>
                    <a:pt x="139" y="47"/>
                  </a:cubicBezTo>
                  <a:cubicBezTo>
                    <a:pt x="123" y="51"/>
                    <a:pt x="121" y="53"/>
                    <a:pt x="109" y="63"/>
                  </a:cubicBezTo>
                  <a:cubicBezTo>
                    <a:pt x="109" y="70"/>
                    <a:pt x="111" y="80"/>
                    <a:pt x="111" y="87"/>
                  </a:cubicBezTo>
                  <a:cubicBezTo>
                    <a:pt x="113" y="86"/>
                    <a:pt x="133" y="91"/>
                    <a:pt x="139" y="85"/>
                  </a:cubicBezTo>
                  <a:cubicBezTo>
                    <a:pt x="158" y="64"/>
                    <a:pt x="186" y="76"/>
                    <a:pt x="186" y="91"/>
                  </a:cubicBezTo>
                  <a:cubicBezTo>
                    <a:pt x="187" y="101"/>
                    <a:pt x="173" y="108"/>
                    <a:pt x="119" y="104"/>
                  </a:cubicBezTo>
                  <a:cubicBezTo>
                    <a:pt x="119" y="124"/>
                    <a:pt x="118" y="146"/>
                    <a:pt x="117" y="166"/>
                  </a:cubicBezTo>
                  <a:cubicBezTo>
                    <a:pt x="105" y="210"/>
                    <a:pt x="51" y="205"/>
                    <a:pt x="26" y="177"/>
                  </a:cubicBezTo>
                  <a:cubicBezTo>
                    <a:pt x="46" y="177"/>
                    <a:pt x="70" y="190"/>
                    <a:pt x="81" y="182"/>
                  </a:cubicBezTo>
                  <a:cubicBezTo>
                    <a:pt x="88" y="176"/>
                    <a:pt x="111" y="149"/>
                    <a:pt x="102" y="126"/>
                  </a:cubicBezTo>
                  <a:cubicBezTo>
                    <a:pt x="99" y="120"/>
                    <a:pt x="95" y="121"/>
                    <a:pt x="89" y="123"/>
                  </a:cubicBezTo>
                  <a:cubicBezTo>
                    <a:pt x="13" y="151"/>
                    <a:pt x="0" y="94"/>
                    <a:pt x="50" y="103"/>
                  </a:cubicBezTo>
                  <a:cubicBezTo>
                    <a:pt x="63" y="105"/>
                    <a:pt x="71" y="106"/>
                    <a:pt x="84" y="104"/>
                  </a:cubicBezTo>
                  <a:cubicBezTo>
                    <a:pt x="86" y="95"/>
                    <a:pt x="88" y="87"/>
                    <a:pt x="91" y="78"/>
                  </a:cubicBezTo>
                  <a:cubicBezTo>
                    <a:pt x="97" y="71"/>
                    <a:pt x="103" y="63"/>
                    <a:pt x="109" y="55"/>
                  </a:cubicBezTo>
                  <a:cubicBezTo>
                    <a:pt x="100" y="42"/>
                    <a:pt x="84" y="50"/>
                    <a:pt x="66" y="65"/>
                  </a:cubicBezTo>
                  <a:cubicBezTo>
                    <a:pt x="60" y="65"/>
                    <a:pt x="55" y="65"/>
                    <a:pt x="49" y="65"/>
                  </a:cubicBezTo>
                  <a:cubicBezTo>
                    <a:pt x="47" y="65"/>
                    <a:pt x="44" y="65"/>
                    <a:pt x="41" y="64"/>
                  </a:cubicBezTo>
                  <a:cubicBezTo>
                    <a:pt x="43" y="63"/>
                    <a:pt x="45" y="61"/>
                    <a:pt x="47" y="5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7" name="íṡḷîḑè">
              <a:extLst>
                <a:ext uri="{FF2B5EF4-FFF2-40B4-BE49-F238E27FC236}">
                  <a16:creationId xmlns="" xmlns:a16="http://schemas.microsoft.com/office/drawing/2014/main" id="{81C054B7-B562-495E-92E5-1E718DBA0161}"/>
                </a:ext>
              </a:extLst>
            </p:cNvPr>
            <p:cNvSpPr/>
            <p:nvPr/>
          </p:nvSpPr>
          <p:spPr bwMode="auto">
            <a:xfrm>
              <a:off x="8016725" y="2507766"/>
              <a:ext cx="1127307" cy="993674"/>
            </a:xfrm>
            <a:custGeom>
              <a:avLst/>
              <a:gdLst>
                <a:gd name="T0" fmla="*/ 187 w 364"/>
                <a:gd name="T1" fmla="*/ 89 h 320"/>
                <a:gd name="T2" fmla="*/ 258 w 364"/>
                <a:gd name="T3" fmla="*/ 43 h 320"/>
                <a:gd name="T4" fmla="*/ 236 w 364"/>
                <a:gd name="T5" fmla="*/ 82 h 320"/>
                <a:gd name="T6" fmla="*/ 265 w 364"/>
                <a:gd name="T7" fmla="*/ 85 h 320"/>
                <a:gd name="T8" fmla="*/ 276 w 364"/>
                <a:gd name="T9" fmla="*/ 49 h 320"/>
                <a:gd name="T10" fmla="*/ 300 w 364"/>
                <a:gd name="T11" fmla="*/ 67 h 320"/>
                <a:gd name="T12" fmla="*/ 278 w 364"/>
                <a:gd name="T13" fmla="*/ 95 h 320"/>
                <a:gd name="T14" fmla="*/ 263 w 364"/>
                <a:gd name="T15" fmla="*/ 130 h 320"/>
                <a:gd name="T16" fmla="*/ 263 w 364"/>
                <a:gd name="T17" fmla="*/ 152 h 320"/>
                <a:gd name="T18" fmla="*/ 263 w 364"/>
                <a:gd name="T19" fmla="*/ 162 h 320"/>
                <a:gd name="T20" fmla="*/ 357 w 364"/>
                <a:gd name="T21" fmla="*/ 173 h 320"/>
                <a:gd name="T22" fmla="*/ 359 w 364"/>
                <a:gd name="T23" fmla="*/ 206 h 320"/>
                <a:gd name="T24" fmla="*/ 344 w 364"/>
                <a:gd name="T25" fmla="*/ 217 h 320"/>
                <a:gd name="T26" fmla="*/ 310 w 364"/>
                <a:gd name="T27" fmla="*/ 206 h 320"/>
                <a:gd name="T28" fmla="*/ 330 w 364"/>
                <a:gd name="T29" fmla="*/ 182 h 320"/>
                <a:gd name="T30" fmla="*/ 305 w 364"/>
                <a:gd name="T31" fmla="*/ 180 h 320"/>
                <a:gd name="T32" fmla="*/ 255 w 364"/>
                <a:gd name="T33" fmla="*/ 183 h 320"/>
                <a:gd name="T34" fmla="*/ 166 w 364"/>
                <a:gd name="T35" fmla="*/ 208 h 320"/>
                <a:gd name="T36" fmla="*/ 47 w 364"/>
                <a:gd name="T37" fmla="*/ 320 h 320"/>
                <a:gd name="T38" fmla="*/ 24 w 364"/>
                <a:gd name="T39" fmla="*/ 248 h 320"/>
                <a:gd name="T40" fmla="*/ 36 w 364"/>
                <a:gd name="T41" fmla="*/ 222 h 320"/>
                <a:gd name="T42" fmla="*/ 44 w 364"/>
                <a:gd name="T43" fmla="*/ 231 h 320"/>
                <a:gd name="T44" fmla="*/ 45 w 364"/>
                <a:gd name="T45" fmla="*/ 245 h 320"/>
                <a:gd name="T46" fmla="*/ 58 w 364"/>
                <a:gd name="T47" fmla="*/ 256 h 320"/>
                <a:gd name="T48" fmla="*/ 134 w 364"/>
                <a:gd name="T49" fmla="*/ 211 h 320"/>
                <a:gd name="T50" fmla="*/ 187 w 364"/>
                <a:gd name="T51" fmla="*/ 189 h 320"/>
                <a:gd name="T52" fmla="*/ 212 w 364"/>
                <a:gd name="T53" fmla="*/ 178 h 320"/>
                <a:gd name="T54" fmla="*/ 214 w 364"/>
                <a:gd name="T55" fmla="*/ 162 h 320"/>
                <a:gd name="T56" fmla="*/ 187 w 364"/>
                <a:gd name="T57" fmla="*/ 161 h 320"/>
                <a:gd name="T58" fmla="*/ 187 w 364"/>
                <a:gd name="T59" fmla="*/ 133 h 320"/>
                <a:gd name="T60" fmla="*/ 209 w 364"/>
                <a:gd name="T61" fmla="*/ 121 h 320"/>
                <a:gd name="T62" fmla="*/ 223 w 364"/>
                <a:gd name="T63" fmla="*/ 83 h 320"/>
                <a:gd name="T64" fmla="*/ 194 w 364"/>
                <a:gd name="T65" fmla="*/ 97 h 320"/>
                <a:gd name="T66" fmla="*/ 178 w 364"/>
                <a:gd name="T67" fmla="*/ 109 h 320"/>
                <a:gd name="T68" fmla="*/ 163 w 364"/>
                <a:gd name="T69" fmla="*/ 126 h 320"/>
                <a:gd name="T70" fmla="*/ 149 w 364"/>
                <a:gd name="T71" fmla="*/ 175 h 320"/>
                <a:gd name="T72" fmla="*/ 144 w 364"/>
                <a:gd name="T73" fmla="*/ 183 h 320"/>
                <a:gd name="T74" fmla="*/ 112 w 364"/>
                <a:gd name="T75" fmla="*/ 171 h 320"/>
                <a:gd name="T76" fmla="*/ 119 w 364"/>
                <a:gd name="T77" fmla="*/ 157 h 320"/>
                <a:gd name="T78" fmla="*/ 153 w 364"/>
                <a:gd name="T79" fmla="*/ 52 h 320"/>
                <a:gd name="T80" fmla="*/ 175 w 364"/>
                <a:gd name="T81" fmla="*/ 89 h 320"/>
                <a:gd name="T82" fmla="*/ 187 w 364"/>
                <a:gd name="T83" fmla="*/ 89 h 320"/>
                <a:gd name="T84" fmla="*/ 233 w 364"/>
                <a:gd name="T85" fmla="*/ 154 h 320"/>
                <a:gd name="T86" fmla="*/ 232 w 364"/>
                <a:gd name="T87" fmla="*/ 172 h 320"/>
                <a:gd name="T88" fmla="*/ 233 w 364"/>
                <a:gd name="T89" fmla="*/ 154 h 320"/>
                <a:gd name="T90" fmla="*/ 195 w 364"/>
                <a:gd name="T91" fmla="*/ 141 h 320"/>
                <a:gd name="T92" fmla="*/ 195 w 364"/>
                <a:gd name="T93" fmla="*/ 148 h 320"/>
                <a:gd name="T94" fmla="*/ 220 w 364"/>
                <a:gd name="T95" fmla="*/ 148 h 320"/>
                <a:gd name="T96" fmla="*/ 220 w 364"/>
                <a:gd name="T97" fmla="*/ 141 h 320"/>
                <a:gd name="T98" fmla="*/ 195 w 364"/>
                <a:gd name="T99" fmla="*/ 141 h 320"/>
                <a:gd name="T100" fmla="*/ 254 w 364"/>
                <a:gd name="T101" fmla="*/ 129 h 320"/>
                <a:gd name="T102" fmla="*/ 256 w 364"/>
                <a:gd name="T103" fmla="*/ 117 h 320"/>
                <a:gd name="T104" fmla="*/ 254 w 364"/>
                <a:gd name="T105" fmla="*/ 12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 h="320">
                  <a:moveTo>
                    <a:pt x="187" y="89"/>
                  </a:moveTo>
                  <a:cubicBezTo>
                    <a:pt x="207" y="89"/>
                    <a:pt x="243" y="0"/>
                    <a:pt x="258" y="43"/>
                  </a:cubicBezTo>
                  <a:cubicBezTo>
                    <a:pt x="251" y="56"/>
                    <a:pt x="243" y="69"/>
                    <a:pt x="236" y="82"/>
                  </a:cubicBezTo>
                  <a:cubicBezTo>
                    <a:pt x="229" y="98"/>
                    <a:pt x="253" y="106"/>
                    <a:pt x="265" y="85"/>
                  </a:cubicBezTo>
                  <a:cubicBezTo>
                    <a:pt x="273" y="72"/>
                    <a:pt x="274" y="49"/>
                    <a:pt x="276" y="49"/>
                  </a:cubicBezTo>
                  <a:cubicBezTo>
                    <a:pt x="289" y="20"/>
                    <a:pt x="317" y="42"/>
                    <a:pt x="300" y="67"/>
                  </a:cubicBezTo>
                  <a:cubicBezTo>
                    <a:pt x="294" y="77"/>
                    <a:pt x="285" y="86"/>
                    <a:pt x="278" y="95"/>
                  </a:cubicBezTo>
                  <a:cubicBezTo>
                    <a:pt x="276" y="113"/>
                    <a:pt x="276" y="118"/>
                    <a:pt x="263" y="130"/>
                  </a:cubicBezTo>
                  <a:cubicBezTo>
                    <a:pt x="263" y="136"/>
                    <a:pt x="263" y="145"/>
                    <a:pt x="263" y="152"/>
                  </a:cubicBezTo>
                  <a:cubicBezTo>
                    <a:pt x="263" y="155"/>
                    <a:pt x="263" y="158"/>
                    <a:pt x="263" y="162"/>
                  </a:cubicBezTo>
                  <a:cubicBezTo>
                    <a:pt x="302" y="161"/>
                    <a:pt x="343" y="154"/>
                    <a:pt x="357" y="173"/>
                  </a:cubicBezTo>
                  <a:cubicBezTo>
                    <a:pt x="363" y="180"/>
                    <a:pt x="364" y="197"/>
                    <a:pt x="359" y="206"/>
                  </a:cubicBezTo>
                  <a:cubicBezTo>
                    <a:pt x="356" y="211"/>
                    <a:pt x="350" y="217"/>
                    <a:pt x="344" y="217"/>
                  </a:cubicBezTo>
                  <a:cubicBezTo>
                    <a:pt x="327" y="218"/>
                    <a:pt x="288" y="218"/>
                    <a:pt x="310" y="206"/>
                  </a:cubicBezTo>
                  <a:cubicBezTo>
                    <a:pt x="326" y="197"/>
                    <a:pt x="343" y="199"/>
                    <a:pt x="330" y="182"/>
                  </a:cubicBezTo>
                  <a:cubicBezTo>
                    <a:pt x="322" y="182"/>
                    <a:pt x="314" y="181"/>
                    <a:pt x="305" y="180"/>
                  </a:cubicBezTo>
                  <a:cubicBezTo>
                    <a:pt x="289" y="180"/>
                    <a:pt x="272" y="180"/>
                    <a:pt x="255" y="183"/>
                  </a:cubicBezTo>
                  <a:cubicBezTo>
                    <a:pt x="225" y="188"/>
                    <a:pt x="195" y="197"/>
                    <a:pt x="166" y="208"/>
                  </a:cubicBezTo>
                  <a:cubicBezTo>
                    <a:pt x="100" y="241"/>
                    <a:pt x="72" y="248"/>
                    <a:pt x="47" y="320"/>
                  </a:cubicBezTo>
                  <a:cubicBezTo>
                    <a:pt x="0" y="317"/>
                    <a:pt x="11" y="278"/>
                    <a:pt x="24" y="248"/>
                  </a:cubicBezTo>
                  <a:cubicBezTo>
                    <a:pt x="28" y="240"/>
                    <a:pt x="32" y="231"/>
                    <a:pt x="36" y="222"/>
                  </a:cubicBezTo>
                  <a:cubicBezTo>
                    <a:pt x="39" y="225"/>
                    <a:pt x="41" y="228"/>
                    <a:pt x="44" y="231"/>
                  </a:cubicBezTo>
                  <a:cubicBezTo>
                    <a:pt x="44" y="236"/>
                    <a:pt x="44" y="240"/>
                    <a:pt x="45" y="245"/>
                  </a:cubicBezTo>
                  <a:cubicBezTo>
                    <a:pt x="47" y="259"/>
                    <a:pt x="52" y="262"/>
                    <a:pt x="58" y="256"/>
                  </a:cubicBezTo>
                  <a:cubicBezTo>
                    <a:pt x="84" y="241"/>
                    <a:pt x="109" y="226"/>
                    <a:pt x="134" y="211"/>
                  </a:cubicBezTo>
                  <a:cubicBezTo>
                    <a:pt x="152" y="204"/>
                    <a:pt x="169" y="196"/>
                    <a:pt x="187" y="189"/>
                  </a:cubicBezTo>
                  <a:cubicBezTo>
                    <a:pt x="195" y="186"/>
                    <a:pt x="204" y="182"/>
                    <a:pt x="212" y="178"/>
                  </a:cubicBezTo>
                  <a:cubicBezTo>
                    <a:pt x="221" y="171"/>
                    <a:pt x="214" y="166"/>
                    <a:pt x="214" y="162"/>
                  </a:cubicBezTo>
                  <a:cubicBezTo>
                    <a:pt x="203" y="161"/>
                    <a:pt x="197" y="161"/>
                    <a:pt x="187" y="161"/>
                  </a:cubicBezTo>
                  <a:cubicBezTo>
                    <a:pt x="187" y="151"/>
                    <a:pt x="187" y="142"/>
                    <a:pt x="187" y="133"/>
                  </a:cubicBezTo>
                  <a:cubicBezTo>
                    <a:pt x="194" y="129"/>
                    <a:pt x="201" y="125"/>
                    <a:pt x="209" y="121"/>
                  </a:cubicBezTo>
                  <a:cubicBezTo>
                    <a:pt x="223" y="104"/>
                    <a:pt x="223" y="105"/>
                    <a:pt x="223" y="83"/>
                  </a:cubicBezTo>
                  <a:cubicBezTo>
                    <a:pt x="213" y="88"/>
                    <a:pt x="204" y="93"/>
                    <a:pt x="194" y="97"/>
                  </a:cubicBezTo>
                  <a:cubicBezTo>
                    <a:pt x="189" y="102"/>
                    <a:pt x="183" y="105"/>
                    <a:pt x="178" y="109"/>
                  </a:cubicBezTo>
                  <a:cubicBezTo>
                    <a:pt x="173" y="114"/>
                    <a:pt x="169" y="121"/>
                    <a:pt x="163" y="126"/>
                  </a:cubicBezTo>
                  <a:cubicBezTo>
                    <a:pt x="161" y="145"/>
                    <a:pt x="166" y="166"/>
                    <a:pt x="149" y="175"/>
                  </a:cubicBezTo>
                  <a:cubicBezTo>
                    <a:pt x="145" y="177"/>
                    <a:pt x="146" y="175"/>
                    <a:pt x="144" y="183"/>
                  </a:cubicBezTo>
                  <a:cubicBezTo>
                    <a:pt x="141" y="202"/>
                    <a:pt x="114" y="190"/>
                    <a:pt x="112" y="171"/>
                  </a:cubicBezTo>
                  <a:cubicBezTo>
                    <a:pt x="111" y="166"/>
                    <a:pt x="116" y="162"/>
                    <a:pt x="119" y="157"/>
                  </a:cubicBezTo>
                  <a:cubicBezTo>
                    <a:pt x="169" y="146"/>
                    <a:pt x="150" y="108"/>
                    <a:pt x="153" y="52"/>
                  </a:cubicBezTo>
                  <a:cubicBezTo>
                    <a:pt x="182" y="26"/>
                    <a:pt x="168" y="89"/>
                    <a:pt x="175" y="89"/>
                  </a:cubicBezTo>
                  <a:lnTo>
                    <a:pt x="187" y="89"/>
                  </a:lnTo>
                  <a:close/>
                  <a:moveTo>
                    <a:pt x="233" y="154"/>
                  </a:moveTo>
                  <a:cubicBezTo>
                    <a:pt x="230" y="159"/>
                    <a:pt x="230" y="164"/>
                    <a:pt x="232" y="172"/>
                  </a:cubicBezTo>
                  <a:cubicBezTo>
                    <a:pt x="247" y="183"/>
                    <a:pt x="253" y="142"/>
                    <a:pt x="233" y="154"/>
                  </a:cubicBezTo>
                  <a:close/>
                  <a:moveTo>
                    <a:pt x="195" y="141"/>
                  </a:moveTo>
                  <a:cubicBezTo>
                    <a:pt x="195" y="143"/>
                    <a:pt x="196" y="146"/>
                    <a:pt x="195" y="148"/>
                  </a:cubicBezTo>
                  <a:cubicBezTo>
                    <a:pt x="204" y="148"/>
                    <a:pt x="212" y="148"/>
                    <a:pt x="220" y="148"/>
                  </a:cubicBezTo>
                  <a:cubicBezTo>
                    <a:pt x="220" y="146"/>
                    <a:pt x="220" y="143"/>
                    <a:pt x="220" y="141"/>
                  </a:cubicBezTo>
                  <a:cubicBezTo>
                    <a:pt x="211" y="133"/>
                    <a:pt x="206" y="131"/>
                    <a:pt x="195" y="141"/>
                  </a:cubicBezTo>
                  <a:close/>
                  <a:moveTo>
                    <a:pt x="254" y="129"/>
                  </a:moveTo>
                  <a:cubicBezTo>
                    <a:pt x="257" y="128"/>
                    <a:pt x="256" y="123"/>
                    <a:pt x="256" y="117"/>
                  </a:cubicBezTo>
                  <a:cubicBezTo>
                    <a:pt x="240" y="92"/>
                    <a:pt x="233" y="143"/>
                    <a:pt x="254" y="1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8" name="ïṩlïḍê">
              <a:extLst>
                <a:ext uri="{FF2B5EF4-FFF2-40B4-BE49-F238E27FC236}">
                  <a16:creationId xmlns="" xmlns:a16="http://schemas.microsoft.com/office/drawing/2014/main" id="{23AEACAF-B12B-499A-9D92-A611509A7FFF}"/>
                </a:ext>
              </a:extLst>
            </p:cNvPr>
            <p:cNvSpPr/>
            <p:nvPr/>
          </p:nvSpPr>
          <p:spPr bwMode="auto">
            <a:xfrm>
              <a:off x="2804659" y="2507766"/>
              <a:ext cx="1337599" cy="1343440"/>
            </a:xfrm>
            <a:custGeom>
              <a:avLst/>
              <a:gdLst>
                <a:gd name="T0" fmla="*/ 317 w 634"/>
                <a:gd name="T1" fmla="*/ 0 h 635"/>
                <a:gd name="T2" fmla="*/ 634 w 634"/>
                <a:gd name="T3" fmla="*/ 318 h 635"/>
                <a:gd name="T4" fmla="*/ 317 w 634"/>
                <a:gd name="T5" fmla="*/ 635 h 635"/>
                <a:gd name="T6" fmla="*/ 0 w 634"/>
                <a:gd name="T7" fmla="*/ 318 h 635"/>
                <a:gd name="T8" fmla="*/ 317 w 634"/>
                <a:gd name="T9" fmla="*/ 0 h 635"/>
                <a:gd name="T10" fmla="*/ 317 w 634"/>
                <a:gd name="T11" fmla="*/ 12 h 635"/>
                <a:gd name="T12" fmla="*/ 623 w 634"/>
                <a:gd name="T13" fmla="*/ 318 h 635"/>
                <a:gd name="T14" fmla="*/ 317 w 634"/>
                <a:gd name="T15" fmla="*/ 624 h 635"/>
                <a:gd name="T16" fmla="*/ 11 w 634"/>
                <a:gd name="T17" fmla="*/ 318 h 635"/>
                <a:gd name="T18" fmla="*/ 317 w 634"/>
                <a:gd name="T19" fmla="*/ 12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4" h="635">
                  <a:moveTo>
                    <a:pt x="317" y="0"/>
                  </a:moveTo>
                  <a:cubicBezTo>
                    <a:pt x="492" y="0"/>
                    <a:pt x="634" y="143"/>
                    <a:pt x="634" y="318"/>
                  </a:cubicBezTo>
                  <a:cubicBezTo>
                    <a:pt x="634" y="492"/>
                    <a:pt x="492" y="635"/>
                    <a:pt x="317" y="635"/>
                  </a:cubicBezTo>
                  <a:cubicBezTo>
                    <a:pt x="142" y="635"/>
                    <a:pt x="0" y="492"/>
                    <a:pt x="0" y="318"/>
                  </a:cubicBezTo>
                  <a:cubicBezTo>
                    <a:pt x="0" y="143"/>
                    <a:pt x="142" y="0"/>
                    <a:pt x="317" y="0"/>
                  </a:cubicBezTo>
                  <a:close/>
                  <a:moveTo>
                    <a:pt x="317" y="12"/>
                  </a:moveTo>
                  <a:cubicBezTo>
                    <a:pt x="486" y="12"/>
                    <a:pt x="623" y="149"/>
                    <a:pt x="623" y="318"/>
                  </a:cubicBezTo>
                  <a:cubicBezTo>
                    <a:pt x="623" y="486"/>
                    <a:pt x="486" y="624"/>
                    <a:pt x="317" y="624"/>
                  </a:cubicBezTo>
                  <a:cubicBezTo>
                    <a:pt x="149" y="624"/>
                    <a:pt x="11" y="486"/>
                    <a:pt x="11" y="318"/>
                  </a:cubicBezTo>
                  <a:cubicBezTo>
                    <a:pt x="11" y="149"/>
                    <a:pt x="149" y="12"/>
                    <a:pt x="317" y="1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9" name="íṡļïḍé">
              <a:extLst>
                <a:ext uri="{FF2B5EF4-FFF2-40B4-BE49-F238E27FC236}">
                  <a16:creationId xmlns="" xmlns:a16="http://schemas.microsoft.com/office/drawing/2014/main" id="{BD8B5C33-F91A-476D-9809-1AC5CDDAB605}"/>
                </a:ext>
              </a:extLst>
            </p:cNvPr>
            <p:cNvSpPr/>
            <p:nvPr/>
          </p:nvSpPr>
          <p:spPr bwMode="auto">
            <a:xfrm>
              <a:off x="3424978" y="3614060"/>
              <a:ext cx="28037" cy="42056"/>
            </a:xfrm>
            <a:custGeom>
              <a:avLst/>
              <a:gdLst>
                <a:gd name="T0" fmla="*/ 6 w 13"/>
                <a:gd name="T1" fmla="*/ 19 h 20"/>
                <a:gd name="T2" fmla="*/ 9 w 13"/>
                <a:gd name="T3" fmla="*/ 16 h 20"/>
                <a:gd name="T4" fmla="*/ 12 w 13"/>
                <a:gd name="T5" fmla="*/ 12 h 20"/>
                <a:gd name="T6" fmla="*/ 13 w 13"/>
                <a:gd name="T7" fmla="*/ 8 h 20"/>
                <a:gd name="T8" fmla="*/ 11 w 13"/>
                <a:gd name="T9" fmla="*/ 2 h 20"/>
                <a:gd name="T10" fmla="*/ 7 w 13"/>
                <a:gd name="T11" fmla="*/ 0 h 20"/>
                <a:gd name="T12" fmla="*/ 2 w 13"/>
                <a:gd name="T13" fmla="*/ 2 h 20"/>
                <a:gd name="T14" fmla="*/ 1 w 13"/>
                <a:gd name="T15" fmla="*/ 6 h 20"/>
                <a:gd name="T16" fmla="*/ 2 w 13"/>
                <a:gd name="T17" fmla="*/ 11 h 20"/>
                <a:gd name="T18" fmla="*/ 6 w 13"/>
                <a:gd name="T19" fmla="*/ 12 h 20"/>
                <a:gd name="T20" fmla="*/ 7 w 13"/>
                <a:gd name="T21" fmla="*/ 12 h 20"/>
                <a:gd name="T22" fmla="*/ 9 w 13"/>
                <a:gd name="T23" fmla="*/ 11 h 20"/>
                <a:gd name="T24" fmla="*/ 10 w 13"/>
                <a:gd name="T25" fmla="*/ 10 h 20"/>
                <a:gd name="T26" fmla="*/ 9 w 13"/>
                <a:gd name="T27" fmla="*/ 14 h 20"/>
                <a:gd name="T28" fmla="*/ 6 w 13"/>
                <a:gd name="T29" fmla="*/ 17 h 20"/>
                <a:gd name="T30" fmla="*/ 1 w 13"/>
                <a:gd name="T31" fmla="*/ 19 h 20"/>
                <a:gd name="T32" fmla="*/ 1 w 13"/>
                <a:gd name="T33" fmla="*/ 19 h 20"/>
                <a:gd name="T34" fmla="*/ 2 w 13"/>
                <a:gd name="T35" fmla="*/ 20 h 20"/>
                <a:gd name="T36" fmla="*/ 6 w 13"/>
                <a:gd name="T37" fmla="*/ 19 h 20"/>
                <a:gd name="T38" fmla="*/ 6 w 13"/>
                <a:gd name="T39" fmla="*/ 19 h 20"/>
                <a:gd name="T40" fmla="*/ 3 w 13"/>
                <a:gd name="T41" fmla="*/ 3 h 20"/>
                <a:gd name="T42" fmla="*/ 5 w 13"/>
                <a:gd name="T43" fmla="*/ 1 h 20"/>
                <a:gd name="T44" fmla="*/ 7 w 13"/>
                <a:gd name="T45" fmla="*/ 1 h 20"/>
                <a:gd name="T46" fmla="*/ 9 w 13"/>
                <a:gd name="T47" fmla="*/ 2 h 20"/>
                <a:gd name="T48" fmla="*/ 10 w 13"/>
                <a:gd name="T49" fmla="*/ 6 h 20"/>
                <a:gd name="T50" fmla="*/ 9 w 13"/>
                <a:gd name="T51" fmla="*/ 9 h 20"/>
                <a:gd name="T52" fmla="*/ 7 w 13"/>
                <a:gd name="T53" fmla="*/ 11 h 20"/>
                <a:gd name="T54" fmla="*/ 4 w 13"/>
                <a:gd name="T55" fmla="*/ 9 h 20"/>
                <a:gd name="T56" fmla="*/ 3 w 13"/>
                <a:gd name="T57" fmla="*/ 6 h 20"/>
                <a:gd name="T58" fmla="*/ 3 w 13"/>
                <a:gd name="T5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20">
                  <a:moveTo>
                    <a:pt x="6" y="19"/>
                  </a:moveTo>
                  <a:cubicBezTo>
                    <a:pt x="7" y="18"/>
                    <a:pt x="8" y="17"/>
                    <a:pt x="9" y="16"/>
                  </a:cubicBezTo>
                  <a:cubicBezTo>
                    <a:pt x="11" y="15"/>
                    <a:pt x="11" y="14"/>
                    <a:pt x="12" y="12"/>
                  </a:cubicBezTo>
                  <a:cubicBezTo>
                    <a:pt x="13" y="11"/>
                    <a:pt x="13" y="9"/>
                    <a:pt x="13" y="8"/>
                  </a:cubicBezTo>
                  <a:cubicBezTo>
                    <a:pt x="13" y="5"/>
                    <a:pt x="12" y="3"/>
                    <a:pt x="11" y="2"/>
                  </a:cubicBezTo>
                  <a:cubicBezTo>
                    <a:pt x="10" y="1"/>
                    <a:pt x="9" y="0"/>
                    <a:pt x="7" y="0"/>
                  </a:cubicBezTo>
                  <a:cubicBezTo>
                    <a:pt x="5" y="0"/>
                    <a:pt x="4" y="0"/>
                    <a:pt x="2" y="2"/>
                  </a:cubicBezTo>
                  <a:cubicBezTo>
                    <a:pt x="1" y="3"/>
                    <a:pt x="1" y="4"/>
                    <a:pt x="1" y="6"/>
                  </a:cubicBezTo>
                  <a:cubicBezTo>
                    <a:pt x="0" y="8"/>
                    <a:pt x="1" y="10"/>
                    <a:pt x="2" y="11"/>
                  </a:cubicBezTo>
                  <a:cubicBezTo>
                    <a:pt x="3" y="12"/>
                    <a:pt x="4" y="12"/>
                    <a:pt x="6" y="12"/>
                  </a:cubicBezTo>
                  <a:cubicBezTo>
                    <a:pt x="6" y="12"/>
                    <a:pt x="7" y="12"/>
                    <a:pt x="7" y="12"/>
                  </a:cubicBezTo>
                  <a:cubicBezTo>
                    <a:pt x="8" y="12"/>
                    <a:pt x="8" y="11"/>
                    <a:pt x="9" y="11"/>
                  </a:cubicBezTo>
                  <a:cubicBezTo>
                    <a:pt x="10" y="10"/>
                    <a:pt x="10" y="10"/>
                    <a:pt x="10" y="10"/>
                  </a:cubicBezTo>
                  <a:cubicBezTo>
                    <a:pt x="10" y="12"/>
                    <a:pt x="9" y="13"/>
                    <a:pt x="9" y="14"/>
                  </a:cubicBezTo>
                  <a:cubicBezTo>
                    <a:pt x="8" y="16"/>
                    <a:pt x="7" y="17"/>
                    <a:pt x="6" y="17"/>
                  </a:cubicBezTo>
                  <a:cubicBezTo>
                    <a:pt x="5" y="18"/>
                    <a:pt x="3" y="19"/>
                    <a:pt x="1" y="19"/>
                  </a:cubicBezTo>
                  <a:cubicBezTo>
                    <a:pt x="1" y="19"/>
                    <a:pt x="1" y="19"/>
                    <a:pt x="1" y="19"/>
                  </a:cubicBezTo>
                  <a:cubicBezTo>
                    <a:pt x="2" y="20"/>
                    <a:pt x="2" y="20"/>
                    <a:pt x="2" y="20"/>
                  </a:cubicBezTo>
                  <a:cubicBezTo>
                    <a:pt x="4" y="20"/>
                    <a:pt x="5" y="19"/>
                    <a:pt x="6" y="19"/>
                  </a:cubicBezTo>
                  <a:cubicBezTo>
                    <a:pt x="6" y="19"/>
                    <a:pt x="6" y="19"/>
                    <a:pt x="6" y="19"/>
                  </a:cubicBezTo>
                  <a:close/>
                  <a:moveTo>
                    <a:pt x="3" y="3"/>
                  </a:moveTo>
                  <a:cubicBezTo>
                    <a:pt x="4" y="2"/>
                    <a:pt x="4" y="2"/>
                    <a:pt x="5" y="1"/>
                  </a:cubicBezTo>
                  <a:cubicBezTo>
                    <a:pt x="5" y="1"/>
                    <a:pt x="6" y="1"/>
                    <a:pt x="7" y="1"/>
                  </a:cubicBezTo>
                  <a:cubicBezTo>
                    <a:pt x="8" y="1"/>
                    <a:pt x="9" y="1"/>
                    <a:pt x="9" y="2"/>
                  </a:cubicBezTo>
                  <a:cubicBezTo>
                    <a:pt x="10" y="3"/>
                    <a:pt x="10" y="5"/>
                    <a:pt x="10" y="6"/>
                  </a:cubicBezTo>
                  <a:cubicBezTo>
                    <a:pt x="10" y="8"/>
                    <a:pt x="10" y="9"/>
                    <a:pt x="9" y="9"/>
                  </a:cubicBezTo>
                  <a:cubicBezTo>
                    <a:pt x="9" y="10"/>
                    <a:pt x="8" y="11"/>
                    <a:pt x="7" y="11"/>
                  </a:cubicBezTo>
                  <a:cubicBezTo>
                    <a:pt x="6" y="11"/>
                    <a:pt x="5" y="10"/>
                    <a:pt x="4" y="9"/>
                  </a:cubicBezTo>
                  <a:cubicBezTo>
                    <a:pt x="3" y="8"/>
                    <a:pt x="3" y="7"/>
                    <a:pt x="3" y="6"/>
                  </a:cubicBezTo>
                  <a:cubicBezTo>
                    <a:pt x="3" y="5"/>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0" name="íṣľîḍé">
              <a:extLst>
                <a:ext uri="{FF2B5EF4-FFF2-40B4-BE49-F238E27FC236}">
                  <a16:creationId xmlns="" xmlns:a16="http://schemas.microsoft.com/office/drawing/2014/main" id="{5D3513A7-54B3-4E96-B7FF-BF93DEB17F95}"/>
                </a:ext>
              </a:extLst>
            </p:cNvPr>
            <p:cNvSpPr/>
            <p:nvPr/>
          </p:nvSpPr>
          <p:spPr bwMode="auto">
            <a:xfrm>
              <a:off x="3498575" y="3614060"/>
              <a:ext cx="28037" cy="42056"/>
            </a:xfrm>
            <a:custGeom>
              <a:avLst/>
              <a:gdLst>
                <a:gd name="T0" fmla="*/ 2 w 13"/>
                <a:gd name="T1" fmla="*/ 16 h 20"/>
                <a:gd name="T2" fmla="*/ 4 w 13"/>
                <a:gd name="T3" fmla="*/ 19 h 20"/>
                <a:gd name="T4" fmla="*/ 7 w 13"/>
                <a:gd name="T5" fmla="*/ 20 h 20"/>
                <a:gd name="T6" fmla="*/ 12 w 13"/>
                <a:gd name="T7" fmla="*/ 17 h 20"/>
                <a:gd name="T8" fmla="*/ 13 w 13"/>
                <a:gd name="T9" fmla="*/ 8 h 20"/>
                <a:gd name="T10" fmla="*/ 12 w 13"/>
                <a:gd name="T11" fmla="*/ 3 h 20"/>
                <a:gd name="T12" fmla="*/ 9 w 13"/>
                <a:gd name="T13" fmla="*/ 1 h 20"/>
                <a:gd name="T14" fmla="*/ 6 w 13"/>
                <a:gd name="T15" fmla="*/ 0 h 20"/>
                <a:gd name="T16" fmla="*/ 2 w 13"/>
                <a:gd name="T17" fmla="*/ 3 h 20"/>
                <a:gd name="T18" fmla="*/ 1 w 13"/>
                <a:gd name="T19" fmla="*/ 11 h 20"/>
                <a:gd name="T20" fmla="*/ 2 w 13"/>
                <a:gd name="T21" fmla="*/ 16 h 20"/>
                <a:gd name="T22" fmla="*/ 2 w 13"/>
                <a:gd name="T23" fmla="*/ 16 h 20"/>
                <a:gd name="T24" fmla="*/ 3 w 13"/>
                <a:gd name="T25" fmla="*/ 3 h 20"/>
                <a:gd name="T26" fmla="*/ 6 w 13"/>
                <a:gd name="T27" fmla="*/ 1 h 20"/>
                <a:gd name="T28" fmla="*/ 9 w 13"/>
                <a:gd name="T29" fmla="*/ 3 h 20"/>
                <a:gd name="T30" fmla="*/ 10 w 13"/>
                <a:gd name="T31" fmla="*/ 10 h 20"/>
                <a:gd name="T32" fmla="*/ 10 w 13"/>
                <a:gd name="T33" fmla="*/ 17 h 20"/>
                <a:gd name="T34" fmla="*/ 8 w 13"/>
                <a:gd name="T35" fmla="*/ 19 h 20"/>
                <a:gd name="T36" fmla="*/ 5 w 13"/>
                <a:gd name="T37" fmla="*/ 18 h 20"/>
                <a:gd name="T38" fmla="*/ 3 w 13"/>
                <a:gd name="T39" fmla="*/ 10 h 20"/>
                <a:gd name="T40" fmla="*/ 3 w 13"/>
                <a:gd name="T4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20">
                  <a:moveTo>
                    <a:pt x="2" y="16"/>
                  </a:moveTo>
                  <a:cubicBezTo>
                    <a:pt x="2" y="17"/>
                    <a:pt x="3" y="19"/>
                    <a:pt x="4" y="19"/>
                  </a:cubicBezTo>
                  <a:cubicBezTo>
                    <a:pt x="5" y="20"/>
                    <a:pt x="6" y="20"/>
                    <a:pt x="7" y="20"/>
                  </a:cubicBezTo>
                  <a:cubicBezTo>
                    <a:pt x="9" y="20"/>
                    <a:pt x="11" y="19"/>
                    <a:pt x="12" y="17"/>
                  </a:cubicBezTo>
                  <a:cubicBezTo>
                    <a:pt x="13" y="15"/>
                    <a:pt x="13" y="13"/>
                    <a:pt x="13" y="8"/>
                  </a:cubicBezTo>
                  <a:cubicBezTo>
                    <a:pt x="12" y="6"/>
                    <a:pt x="12" y="4"/>
                    <a:pt x="12" y="3"/>
                  </a:cubicBezTo>
                  <a:cubicBezTo>
                    <a:pt x="11" y="2"/>
                    <a:pt x="10" y="1"/>
                    <a:pt x="9" y="1"/>
                  </a:cubicBezTo>
                  <a:cubicBezTo>
                    <a:pt x="8" y="0"/>
                    <a:pt x="7" y="0"/>
                    <a:pt x="6" y="0"/>
                  </a:cubicBezTo>
                  <a:cubicBezTo>
                    <a:pt x="4" y="0"/>
                    <a:pt x="3" y="1"/>
                    <a:pt x="2" y="3"/>
                  </a:cubicBezTo>
                  <a:cubicBezTo>
                    <a:pt x="1" y="5"/>
                    <a:pt x="0" y="7"/>
                    <a:pt x="1" y="11"/>
                  </a:cubicBezTo>
                  <a:cubicBezTo>
                    <a:pt x="1" y="13"/>
                    <a:pt x="1" y="15"/>
                    <a:pt x="2" y="16"/>
                  </a:cubicBezTo>
                  <a:cubicBezTo>
                    <a:pt x="2" y="16"/>
                    <a:pt x="2" y="16"/>
                    <a:pt x="2" y="16"/>
                  </a:cubicBezTo>
                  <a:close/>
                  <a:moveTo>
                    <a:pt x="3" y="3"/>
                  </a:moveTo>
                  <a:cubicBezTo>
                    <a:pt x="4" y="2"/>
                    <a:pt x="5" y="1"/>
                    <a:pt x="6" y="1"/>
                  </a:cubicBezTo>
                  <a:cubicBezTo>
                    <a:pt x="7" y="1"/>
                    <a:pt x="8" y="2"/>
                    <a:pt x="9" y="3"/>
                  </a:cubicBezTo>
                  <a:cubicBezTo>
                    <a:pt x="10" y="4"/>
                    <a:pt x="10" y="6"/>
                    <a:pt x="10" y="10"/>
                  </a:cubicBezTo>
                  <a:cubicBezTo>
                    <a:pt x="11" y="14"/>
                    <a:pt x="11" y="16"/>
                    <a:pt x="10" y="17"/>
                  </a:cubicBezTo>
                  <a:cubicBezTo>
                    <a:pt x="10" y="18"/>
                    <a:pt x="9" y="19"/>
                    <a:pt x="8" y="19"/>
                  </a:cubicBezTo>
                  <a:cubicBezTo>
                    <a:pt x="6" y="19"/>
                    <a:pt x="6" y="19"/>
                    <a:pt x="5" y="18"/>
                  </a:cubicBezTo>
                  <a:cubicBezTo>
                    <a:pt x="4" y="16"/>
                    <a:pt x="3" y="14"/>
                    <a:pt x="3" y="10"/>
                  </a:cubicBezTo>
                  <a:cubicBezTo>
                    <a:pt x="3" y="7"/>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1" name="ïśľïḑé">
              <a:extLst>
                <a:ext uri="{FF2B5EF4-FFF2-40B4-BE49-F238E27FC236}">
                  <a16:creationId xmlns="" xmlns:a16="http://schemas.microsoft.com/office/drawing/2014/main" id="{A4005C98-B647-4D19-91D9-DF1FD32997F5}"/>
                </a:ext>
              </a:extLst>
            </p:cNvPr>
            <p:cNvSpPr/>
            <p:nvPr/>
          </p:nvSpPr>
          <p:spPr bwMode="auto">
            <a:xfrm>
              <a:off x="3563994" y="3601209"/>
              <a:ext cx="28037" cy="44392"/>
            </a:xfrm>
            <a:custGeom>
              <a:avLst/>
              <a:gdLst>
                <a:gd name="T0" fmla="*/ 3 w 13"/>
                <a:gd name="T1" fmla="*/ 4 h 21"/>
                <a:gd name="T2" fmla="*/ 1 w 13"/>
                <a:gd name="T3" fmla="*/ 10 h 21"/>
                <a:gd name="T4" fmla="*/ 1 w 13"/>
                <a:gd name="T5" fmla="*/ 15 h 21"/>
                <a:gd name="T6" fmla="*/ 4 w 13"/>
                <a:gd name="T7" fmla="*/ 20 h 21"/>
                <a:gd name="T8" fmla="*/ 9 w 13"/>
                <a:gd name="T9" fmla="*/ 21 h 21"/>
                <a:gd name="T10" fmla="*/ 12 w 13"/>
                <a:gd name="T11" fmla="*/ 18 h 21"/>
                <a:gd name="T12" fmla="*/ 13 w 13"/>
                <a:gd name="T13" fmla="*/ 13 h 21"/>
                <a:gd name="T14" fmla="*/ 11 w 13"/>
                <a:gd name="T15" fmla="*/ 9 h 21"/>
                <a:gd name="T16" fmla="*/ 7 w 13"/>
                <a:gd name="T17" fmla="*/ 9 h 21"/>
                <a:gd name="T18" fmla="*/ 5 w 13"/>
                <a:gd name="T19" fmla="*/ 9 h 21"/>
                <a:gd name="T20" fmla="*/ 4 w 13"/>
                <a:gd name="T21" fmla="*/ 11 h 21"/>
                <a:gd name="T22" fmla="*/ 3 w 13"/>
                <a:gd name="T23" fmla="*/ 12 h 21"/>
                <a:gd name="T24" fmla="*/ 3 w 13"/>
                <a:gd name="T25" fmla="*/ 8 h 21"/>
                <a:gd name="T26" fmla="*/ 5 w 13"/>
                <a:gd name="T27" fmla="*/ 4 h 21"/>
                <a:gd name="T28" fmla="*/ 8 w 13"/>
                <a:gd name="T29" fmla="*/ 1 h 21"/>
                <a:gd name="T30" fmla="*/ 8 w 13"/>
                <a:gd name="T31" fmla="*/ 1 h 21"/>
                <a:gd name="T32" fmla="*/ 7 w 13"/>
                <a:gd name="T33" fmla="*/ 0 h 21"/>
                <a:gd name="T34" fmla="*/ 3 w 13"/>
                <a:gd name="T35" fmla="*/ 4 h 21"/>
                <a:gd name="T36" fmla="*/ 9 w 13"/>
                <a:gd name="T37" fmla="*/ 11 h 21"/>
                <a:gd name="T38" fmla="*/ 11 w 13"/>
                <a:gd name="T39" fmla="*/ 14 h 21"/>
                <a:gd name="T40" fmla="*/ 11 w 13"/>
                <a:gd name="T41" fmla="*/ 18 h 21"/>
                <a:gd name="T42" fmla="*/ 9 w 13"/>
                <a:gd name="T43" fmla="*/ 20 h 21"/>
                <a:gd name="T44" fmla="*/ 6 w 13"/>
                <a:gd name="T45" fmla="*/ 19 h 21"/>
                <a:gd name="T46" fmla="*/ 4 w 13"/>
                <a:gd name="T47" fmla="*/ 15 h 21"/>
                <a:gd name="T48" fmla="*/ 4 w 13"/>
                <a:gd name="T49" fmla="*/ 13 h 21"/>
                <a:gd name="T50" fmla="*/ 4 w 13"/>
                <a:gd name="T51" fmla="*/ 12 h 21"/>
                <a:gd name="T52" fmla="*/ 6 w 13"/>
                <a:gd name="T53" fmla="*/ 11 h 21"/>
                <a:gd name="T54" fmla="*/ 9 w 13"/>
                <a:gd name="T5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21">
                  <a:moveTo>
                    <a:pt x="3" y="4"/>
                  </a:moveTo>
                  <a:cubicBezTo>
                    <a:pt x="2" y="6"/>
                    <a:pt x="1" y="8"/>
                    <a:pt x="1" y="10"/>
                  </a:cubicBezTo>
                  <a:cubicBezTo>
                    <a:pt x="0" y="11"/>
                    <a:pt x="1" y="13"/>
                    <a:pt x="1" y="15"/>
                  </a:cubicBezTo>
                  <a:cubicBezTo>
                    <a:pt x="2" y="17"/>
                    <a:pt x="3" y="19"/>
                    <a:pt x="4" y="20"/>
                  </a:cubicBezTo>
                  <a:cubicBezTo>
                    <a:pt x="6" y="21"/>
                    <a:pt x="7" y="21"/>
                    <a:pt x="9" y="21"/>
                  </a:cubicBezTo>
                  <a:cubicBezTo>
                    <a:pt x="10" y="20"/>
                    <a:pt x="12" y="19"/>
                    <a:pt x="12" y="18"/>
                  </a:cubicBezTo>
                  <a:cubicBezTo>
                    <a:pt x="13" y="16"/>
                    <a:pt x="13" y="14"/>
                    <a:pt x="13" y="13"/>
                  </a:cubicBezTo>
                  <a:cubicBezTo>
                    <a:pt x="13" y="11"/>
                    <a:pt x="12" y="10"/>
                    <a:pt x="11" y="9"/>
                  </a:cubicBezTo>
                  <a:cubicBezTo>
                    <a:pt x="10" y="9"/>
                    <a:pt x="8" y="8"/>
                    <a:pt x="7" y="9"/>
                  </a:cubicBezTo>
                  <a:cubicBezTo>
                    <a:pt x="6" y="9"/>
                    <a:pt x="6" y="9"/>
                    <a:pt x="5" y="9"/>
                  </a:cubicBezTo>
                  <a:cubicBezTo>
                    <a:pt x="5" y="10"/>
                    <a:pt x="5" y="10"/>
                    <a:pt x="4" y="11"/>
                  </a:cubicBezTo>
                  <a:cubicBezTo>
                    <a:pt x="3" y="12"/>
                    <a:pt x="3" y="12"/>
                    <a:pt x="3" y="12"/>
                  </a:cubicBezTo>
                  <a:cubicBezTo>
                    <a:pt x="3" y="10"/>
                    <a:pt x="3" y="9"/>
                    <a:pt x="3" y="8"/>
                  </a:cubicBezTo>
                  <a:cubicBezTo>
                    <a:pt x="3" y="6"/>
                    <a:pt x="4" y="5"/>
                    <a:pt x="5" y="4"/>
                  </a:cubicBezTo>
                  <a:cubicBezTo>
                    <a:pt x="6" y="3"/>
                    <a:pt x="7" y="2"/>
                    <a:pt x="8" y="1"/>
                  </a:cubicBezTo>
                  <a:cubicBezTo>
                    <a:pt x="8" y="1"/>
                    <a:pt x="8" y="1"/>
                    <a:pt x="8" y="1"/>
                  </a:cubicBezTo>
                  <a:cubicBezTo>
                    <a:pt x="7" y="0"/>
                    <a:pt x="7" y="0"/>
                    <a:pt x="7" y="0"/>
                  </a:cubicBezTo>
                  <a:cubicBezTo>
                    <a:pt x="5" y="1"/>
                    <a:pt x="4" y="3"/>
                    <a:pt x="3" y="4"/>
                  </a:cubicBezTo>
                  <a:close/>
                  <a:moveTo>
                    <a:pt x="9" y="11"/>
                  </a:moveTo>
                  <a:cubicBezTo>
                    <a:pt x="10" y="12"/>
                    <a:pt x="11" y="13"/>
                    <a:pt x="11" y="14"/>
                  </a:cubicBezTo>
                  <a:cubicBezTo>
                    <a:pt x="11" y="16"/>
                    <a:pt x="11" y="17"/>
                    <a:pt x="11" y="18"/>
                  </a:cubicBezTo>
                  <a:cubicBezTo>
                    <a:pt x="11" y="19"/>
                    <a:pt x="10" y="19"/>
                    <a:pt x="9" y="20"/>
                  </a:cubicBezTo>
                  <a:cubicBezTo>
                    <a:pt x="8" y="20"/>
                    <a:pt x="7" y="20"/>
                    <a:pt x="6" y="19"/>
                  </a:cubicBezTo>
                  <a:cubicBezTo>
                    <a:pt x="5" y="18"/>
                    <a:pt x="4" y="17"/>
                    <a:pt x="4" y="15"/>
                  </a:cubicBezTo>
                  <a:cubicBezTo>
                    <a:pt x="4" y="14"/>
                    <a:pt x="3" y="14"/>
                    <a:pt x="4" y="13"/>
                  </a:cubicBezTo>
                  <a:cubicBezTo>
                    <a:pt x="4" y="13"/>
                    <a:pt x="4" y="12"/>
                    <a:pt x="4" y="12"/>
                  </a:cubicBezTo>
                  <a:cubicBezTo>
                    <a:pt x="5" y="11"/>
                    <a:pt x="6" y="11"/>
                    <a:pt x="6" y="11"/>
                  </a:cubicBezTo>
                  <a:cubicBezTo>
                    <a:pt x="7" y="10"/>
                    <a:pt x="8" y="10"/>
                    <a:pt x="9" y="11"/>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2" name="i$ľíḋe">
              <a:extLst>
                <a:ext uri="{FF2B5EF4-FFF2-40B4-BE49-F238E27FC236}">
                  <a16:creationId xmlns="" xmlns:a16="http://schemas.microsoft.com/office/drawing/2014/main" id="{F0BA19A5-068F-4591-8D5B-0BF29F6F802E}"/>
                </a:ext>
              </a:extLst>
            </p:cNvPr>
            <p:cNvSpPr/>
            <p:nvPr/>
          </p:nvSpPr>
          <p:spPr bwMode="auto">
            <a:xfrm>
              <a:off x="3357222" y="3605882"/>
              <a:ext cx="23364" cy="42056"/>
            </a:xfrm>
            <a:custGeom>
              <a:avLst/>
              <a:gdLst>
                <a:gd name="T0" fmla="*/ 5 w 11"/>
                <a:gd name="T1" fmla="*/ 19 h 20"/>
                <a:gd name="T2" fmla="*/ 10 w 11"/>
                <a:gd name="T3" fmla="*/ 20 h 20"/>
                <a:gd name="T4" fmla="*/ 10 w 11"/>
                <a:gd name="T5" fmla="*/ 19 h 20"/>
                <a:gd name="T6" fmla="*/ 9 w 11"/>
                <a:gd name="T7" fmla="*/ 19 h 20"/>
                <a:gd name="T8" fmla="*/ 7 w 11"/>
                <a:gd name="T9" fmla="*/ 18 h 20"/>
                <a:gd name="T10" fmla="*/ 7 w 11"/>
                <a:gd name="T11" fmla="*/ 17 h 20"/>
                <a:gd name="T12" fmla="*/ 7 w 11"/>
                <a:gd name="T13" fmla="*/ 15 h 20"/>
                <a:gd name="T14" fmla="*/ 9 w 11"/>
                <a:gd name="T15" fmla="*/ 10 h 20"/>
                <a:gd name="T16" fmla="*/ 11 w 11"/>
                <a:gd name="T17" fmla="*/ 2 h 20"/>
                <a:gd name="T18" fmla="*/ 11 w 11"/>
                <a:gd name="T19" fmla="*/ 1 h 20"/>
                <a:gd name="T20" fmla="*/ 11 w 11"/>
                <a:gd name="T21" fmla="*/ 0 h 20"/>
                <a:gd name="T22" fmla="*/ 3 w 11"/>
                <a:gd name="T23" fmla="*/ 1 h 20"/>
                <a:gd name="T24" fmla="*/ 3 w 11"/>
                <a:gd name="T25" fmla="*/ 3 h 20"/>
                <a:gd name="T26" fmla="*/ 3 w 11"/>
                <a:gd name="T27" fmla="*/ 3 h 20"/>
                <a:gd name="T28" fmla="*/ 4 w 11"/>
                <a:gd name="T29" fmla="*/ 3 h 20"/>
                <a:gd name="T30" fmla="*/ 7 w 11"/>
                <a:gd name="T31" fmla="*/ 2 h 20"/>
                <a:gd name="T32" fmla="*/ 8 w 11"/>
                <a:gd name="T33" fmla="*/ 2 h 20"/>
                <a:gd name="T34" fmla="*/ 8 w 11"/>
                <a:gd name="T35" fmla="*/ 2 h 20"/>
                <a:gd name="T36" fmla="*/ 7 w 11"/>
                <a:gd name="T37" fmla="*/ 6 h 20"/>
                <a:gd name="T38" fmla="*/ 5 w 11"/>
                <a:gd name="T39" fmla="*/ 14 h 20"/>
                <a:gd name="T40" fmla="*/ 4 w 11"/>
                <a:gd name="T41" fmla="*/ 17 h 20"/>
                <a:gd name="T42" fmla="*/ 2 w 11"/>
                <a:gd name="T43" fmla="*/ 17 h 20"/>
                <a:gd name="T44" fmla="*/ 1 w 11"/>
                <a:gd name="T45" fmla="*/ 17 h 20"/>
                <a:gd name="T46" fmla="*/ 0 w 11"/>
                <a:gd name="T47" fmla="*/ 18 h 20"/>
                <a:gd name="T48" fmla="*/ 5 w 11"/>
                <a:gd name="T49" fmla="*/ 19 h 20"/>
                <a:gd name="T50" fmla="*/ 5 w 11"/>
                <a:gd name="T5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20">
                  <a:moveTo>
                    <a:pt x="5" y="19"/>
                  </a:moveTo>
                  <a:cubicBezTo>
                    <a:pt x="6" y="19"/>
                    <a:pt x="8" y="20"/>
                    <a:pt x="10" y="20"/>
                  </a:cubicBezTo>
                  <a:cubicBezTo>
                    <a:pt x="10" y="19"/>
                    <a:pt x="10" y="19"/>
                    <a:pt x="10" y="19"/>
                  </a:cubicBezTo>
                  <a:cubicBezTo>
                    <a:pt x="9" y="19"/>
                    <a:pt x="9" y="19"/>
                    <a:pt x="9" y="19"/>
                  </a:cubicBezTo>
                  <a:cubicBezTo>
                    <a:pt x="8" y="19"/>
                    <a:pt x="7" y="19"/>
                    <a:pt x="7" y="18"/>
                  </a:cubicBezTo>
                  <a:cubicBezTo>
                    <a:pt x="7" y="18"/>
                    <a:pt x="7" y="18"/>
                    <a:pt x="7" y="17"/>
                  </a:cubicBezTo>
                  <a:cubicBezTo>
                    <a:pt x="7" y="17"/>
                    <a:pt x="7" y="16"/>
                    <a:pt x="7" y="15"/>
                  </a:cubicBezTo>
                  <a:cubicBezTo>
                    <a:pt x="9" y="10"/>
                    <a:pt x="9" y="10"/>
                    <a:pt x="9" y="10"/>
                  </a:cubicBezTo>
                  <a:cubicBezTo>
                    <a:pt x="11" y="2"/>
                    <a:pt x="11" y="2"/>
                    <a:pt x="11" y="2"/>
                  </a:cubicBezTo>
                  <a:cubicBezTo>
                    <a:pt x="11" y="1"/>
                    <a:pt x="11" y="1"/>
                    <a:pt x="11" y="1"/>
                  </a:cubicBezTo>
                  <a:cubicBezTo>
                    <a:pt x="11" y="0"/>
                    <a:pt x="11" y="0"/>
                    <a:pt x="11" y="0"/>
                  </a:cubicBezTo>
                  <a:cubicBezTo>
                    <a:pt x="9" y="1"/>
                    <a:pt x="6" y="1"/>
                    <a:pt x="3" y="1"/>
                  </a:cubicBezTo>
                  <a:cubicBezTo>
                    <a:pt x="3" y="3"/>
                    <a:pt x="3" y="3"/>
                    <a:pt x="3" y="3"/>
                  </a:cubicBezTo>
                  <a:cubicBezTo>
                    <a:pt x="3" y="3"/>
                    <a:pt x="3" y="3"/>
                    <a:pt x="3" y="3"/>
                  </a:cubicBezTo>
                  <a:cubicBezTo>
                    <a:pt x="3" y="3"/>
                    <a:pt x="3" y="3"/>
                    <a:pt x="4" y="3"/>
                  </a:cubicBezTo>
                  <a:cubicBezTo>
                    <a:pt x="4" y="3"/>
                    <a:pt x="5" y="2"/>
                    <a:pt x="7" y="2"/>
                  </a:cubicBezTo>
                  <a:cubicBezTo>
                    <a:pt x="7" y="2"/>
                    <a:pt x="8" y="2"/>
                    <a:pt x="8" y="2"/>
                  </a:cubicBezTo>
                  <a:cubicBezTo>
                    <a:pt x="8" y="2"/>
                    <a:pt x="8" y="2"/>
                    <a:pt x="8" y="2"/>
                  </a:cubicBezTo>
                  <a:cubicBezTo>
                    <a:pt x="8" y="2"/>
                    <a:pt x="8" y="4"/>
                    <a:pt x="7" y="6"/>
                  </a:cubicBezTo>
                  <a:cubicBezTo>
                    <a:pt x="5" y="14"/>
                    <a:pt x="5" y="14"/>
                    <a:pt x="5" y="14"/>
                  </a:cubicBezTo>
                  <a:cubicBezTo>
                    <a:pt x="5" y="16"/>
                    <a:pt x="4" y="17"/>
                    <a:pt x="4" y="17"/>
                  </a:cubicBezTo>
                  <a:cubicBezTo>
                    <a:pt x="4" y="17"/>
                    <a:pt x="3" y="17"/>
                    <a:pt x="2" y="17"/>
                  </a:cubicBezTo>
                  <a:cubicBezTo>
                    <a:pt x="1" y="17"/>
                    <a:pt x="1" y="17"/>
                    <a:pt x="1" y="17"/>
                  </a:cubicBezTo>
                  <a:cubicBezTo>
                    <a:pt x="0" y="18"/>
                    <a:pt x="0" y="18"/>
                    <a:pt x="0" y="18"/>
                  </a:cubicBezTo>
                  <a:cubicBezTo>
                    <a:pt x="2" y="18"/>
                    <a:pt x="4" y="19"/>
                    <a:pt x="5" y="19"/>
                  </a:cubicBezTo>
                  <a:cubicBezTo>
                    <a:pt x="5" y="19"/>
                    <a:pt x="5" y="19"/>
                    <a:pt x="5" y="19"/>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3" name="íṡļîdé">
              <a:extLst>
                <a:ext uri="{FF2B5EF4-FFF2-40B4-BE49-F238E27FC236}">
                  <a16:creationId xmlns="" xmlns:a16="http://schemas.microsoft.com/office/drawing/2014/main" id="{8F50AC20-76F8-4BE2-8402-47DDB40FC807}"/>
                </a:ext>
              </a:extLst>
            </p:cNvPr>
            <p:cNvSpPr/>
            <p:nvPr/>
          </p:nvSpPr>
          <p:spPr bwMode="auto">
            <a:xfrm>
              <a:off x="3005591" y="2711034"/>
              <a:ext cx="935735" cy="966109"/>
            </a:xfrm>
            <a:custGeom>
              <a:avLst/>
              <a:gdLst>
                <a:gd name="T0" fmla="*/ 222 w 444"/>
                <a:gd name="T1" fmla="*/ 17 h 457"/>
                <a:gd name="T2" fmla="*/ 427 w 444"/>
                <a:gd name="T3" fmla="*/ 222 h 457"/>
                <a:gd name="T4" fmla="*/ 294 w 444"/>
                <a:gd name="T5" fmla="*/ 413 h 457"/>
                <a:gd name="T6" fmla="*/ 298 w 444"/>
                <a:gd name="T7" fmla="*/ 422 h 457"/>
                <a:gd name="T8" fmla="*/ 436 w 444"/>
                <a:gd name="T9" fmla="*/ 222 h 457"/>
                <a:gd name="T10" fmla="*/ 222 w 444"/>
                <a:gd name="T11" fmla="*/ 7 h 457"/>
                <a:gd name="T12" fmla="*/ 8 w 444"/>
                <a:gd name="T13" fmla="*/ 222 h 457"/>
                <a:gd name="T14" fmla="*/ 146 w 444"/>
                <a:gd name="T15" fmla="*/ 422 h 457"/>
                <a:gd name="T16" fmla="*/ 150 w 444"/>
                <a:gd name="T17" fmla="*/ 413 h 457"/>
                <a:gd name="T18" fmla="*/ 18 w 444"/>
                <a:gd name="T19" fmla="*/ 222 h 457"/>
                <a:gd name="T20" fmla="*/ 222 w 444"/>
                <a:gd name="T21" fmla="*/ 17 h 457"/>
                <a:gd name="T22" fmla="*/ 284 w 444"/>
                <a:gd name="T23" fmla="*/ 416 h 457"/>
                <a:gd name="T24" fmla="*/ 222 w 444"/>
                <a:gd name="T25" fmla="*/ 426 h 457"/>
                <a:gd name="T26" fmla="*/ 159 w 444"/>
                <a:gd name="T27" fmla="*/ 416 h 457"/>
                <a:gd name="T28" fmla="*/ 152 w 444"/>
                <a:gd name="T29" fmla="*/ 432 h 457"/>
                <a:gd name="T30" fmla="*/ 152 w 444"/>
                <a:gd name="T31" fmla="*/ 432 h 457"/>
                <a:gd name="T32" fmla="*/ 152 w 444"/>
                <a:gd name="T33" fmla="*/ 432 h 457"/>
                <a:gd name="T34" fmla="*/ 149 w 444"/>
                <a:gd name="T35" fmla="*/ 437 h 457"/>
                <a:gd name="T36" fmla="*/ 222 w 444"/>
                <a:gd name="T37" fmla="*/ 449 h 457"/>
                <a:gd name="T38" fmla="*/ 295 w 444"/>
                <a:gd name="T39" fmla="*/ 437 h 457"/>
                <a:gd name="T40" fmla="*/ 292 w 444"/>
                <a:gd name="T41" fmla="*/ 432 h 457"/>
                <a:gd name="T42" fmla="*/ 291 w 444"/>
                <a:gd name="T43" fmla="*/ 432 h 457"/>
                <a:gd name="T44" fmla="*/ 291 w 444"/>
                <a:gd name="T45" fmla="*/ 431 h 457"/>
                <a:gd name="T46" fmla="*/ 284 w 444"/>
                <a:gd name="T47" fmla="*/ 416 h 457"/>
                <a:gd name="T48" fmla="*/ 137 w 444"/>
                <a:gd name="T49" fmla="*/ 440 h 457"/>
                <a:gd name="T50" fmla="*/ 136 w 444"/>
                <a:gd name="T51" fmla="*/ 440 h 457"/>
                <a:gd name="T52" fmla="*/ 142 w 444"/>
                <a:gd name="T53" fmla="*/ 428 h 457"/>
                <a:gd name="T54" fmla="*/ 0 w 444"/>
                <a:gd name="T55" fmla="*/ 222 h 457"/>
                <a:gd name="T56" fmla="*/ 222 w 444"/>
                <a:gd name="T57" fmla="*/ 0 h 457"/>
                <a:gd name="T58" fmla="*/ 444 w 444"/>
                <a:gd name="T59" fmla="*/ 222 h 457"/>
                <a:gd name="T60" fmla="*/ 301 w 444"/>
                <a:gd name="T61" fmla="*/ 429 h 457"/>
                <a:gd name="T62" fmla="*/ 307 w 444"/>
                <a:gd name="T63" fmla="*/ 441 h 457"/>
                <a:gd name="T64" fmla="*/ 305 w 444"/>
                <a:gd name="T65" fmla="*/ 441 h 457"/>
                <a:gd name="T66" fmla="*/ 305 w 444"/>
                <a:gd name="T67" fmla="*/ 441 h 457"/>
                <a:gd name="T68" fmla="*/ 222 w 444"/>
                <a:gd name="T69" fmla="*/ 457 h 457"/>
                <a:gd name="T70" fmla="*/ 136 w 444"/>
                <a:gd name="T71" fmla="*/ 440 h 457"/>
                <a:gd name="T72" fmla="*/ 137 w 444"/>
                <a:gd name="T73" fmla="*/ 44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4" h="457">
                  <a:moveTo>
                    <a:pt x="222" y="17"/>
                  </a:moveTo>
                  <a:cubicBezTo>
                    <a:pt x="335" y="17"/>
                    <a:pt x="427" y="109"/>
                    <a:pt x="427" y="222"/>
                  </a:cubicBezTo>
                  <a:cubicBezTo>
                    <a:pt x="427" y="309"/>
                    <a:pt x="371" y="384"/>
                    <a:pt x="294" y="413"/>
                  </a:cubicBezTo>
                  <a:cubicBezTo>
                    <a:pt x="298" y="422"/>
                    <a:pt x="298" y="422"/>
                    <a:pt x="298" y="422"/>
                  </a:cubicBezTo>
                  <a:cubicBezTo>
                    <a:pt x="379" y="391"/>
                    <a:pt x="436" y="313"/>
                    <a:pt x="436" y="222"/>
                  </a:cubicBezTo>
                  <a:cubicBezTo>
                    <a:pt x="436" y="104"/>
                    <a:pt x="340" y="7"/>
                    <a:pt x="222" y="7"/>
                  </a:cubicBezTo>
                  <a:cubicBezTo>
                    <a:pt x="104" y="7"/>
                    <a:pt x="8" y="104"/>
                    <a:pt x="8" y="222"/>
                  </a:cubicBezTo>
                  <a:cubicBezTo>
                    <a:pt x="8" y="313"/>
                    <a:pt x="65" y="391"/>
                    <a:pt x="146" y="422"/>
                  </a:cubicBezTo>
                  <a:cubicBezTo>
                    <a:pt x="150" y="413"/>
                    <a:pt x="150" y="413"/>
                    <a:pt x="150" y="413"/>
                  </a:cubicBezTo>
                  <a:cubicBezTo>
                    <a:pt x="73" y="384"/>
                    <a:pt x="18" y="309"/>
                    <a:pt x="18" y="222"/>
                  </a:cubicBezTo>
                  <a:cubicBezTo>
                    <a:pt x="18" y="109"/>
                    <a:pt x="109" y="17"/>
                    <a:pt x="222" y="17"/>
                  </a:cubicBezTo>
                  <a:close/>
                  <a:moveTo>
                    <a:pt x="284" y="416"/>
                  </a:moveTo>
                  <a:cubicBezTo>
                    <a:pt x="265" y="423"/>
                    <a:pt x="244" y="426"/>
                    <a:pt x="222" y="426"/>
                  </a:cubicBezTo>
                  <a:cubicBezTo>
                    <a:pt x="200" y="426"/>
                    <a:pt x="179" y="423"/>
                    <a:pt x="159" y="416"/>
                  </a:cubicBezTo>
                  <a:cubicBezTo>
                    <a:pt x="152" y="432"/>
                    <a:pt x="152" y="432"/>
                    <a:pt x="152" y="432"/>
                  </a:cubicBezTo>
                  <a:cubicBezTo>
                    <a:pt x="152" y="432"/>
                    <a:pt x="152" y="432"/>
                    <a:pt x="152" y="432"/>
                  </a:cubicBezTo>
                  <a:cubicBezTo>
                    <a:pt x="152" y="432"/>
                    <a:pt x="152" y="432"/>
                    <a:pt x="152" y="432"/>
                  </a:cubicBezTo>
                  <a:cubicBezTo>
                    <a:pt x="149" y="437"/>
                    <a:pt x="149" y="437"/>
                    <a:pt x="149" y="437"/>
                  </a:cubicBezTo>
                  <a:cubicBezTo>
                    <a:pt x="172" y="445"/>
                    <a:pt x="197" y="449"/>
                    <a:pt x="222" y="449"/>
                  </a:cubicBezTo>
                  <a:cubicBezTo>
                    <a:pt x="247" y="449"/>
                    <a:pt x="272" y="445"/>
                    <a:pt x="295" y="437"/>
                  </a:cubicBezTo>
                  <a:cubicBezTo>
                    <a:pt x="292" y="432"/>
                    <a:pt x="292" y="432"/>
                    <a:pt x="292" y="432"/>
                  </a:cubicBezTo>
                  <a:cubicBezTo>
                    <a:pt x="292" y="432"/>
                    <a:pt x="292" y="432"/>
                    <a:pt x="291" y="432"/>
                  </a:cubicBezTo>
                  <a:cubicBezTo>
                    <a:pt x="291" y="431"/>
                    <a:pt x="291" y="431"/>
                    <a:pt x="291" y="431"/>
                  </a:cubicBezTo>
                  <a:lnTo>
                    <a:pt x="284" y="416"/>
                  </a:lnTo>
                  <a:close/>
                  <a:moveTo>
                    <a:pt x="137" y="440"/>
                  </a:moveTo>
                  <a:cubicBezTo>
                    <a:pt x="136" y="440"/>
                    <a:pt x="136" y="440"/>
                    <a:pt x="136" y="440"/>
                  </a:cubicBezTo>
                  <a:cubicBezTo>
                    <a:pt x="142" y="428"/>
                    <a:pt x="142" y="428"/>
                    <a:pt x="142" y="428"/>
                  </a:cubicBezTo>
                  <a:cubicBezTo>
                    <a:pt x="59" y="396"/>
                    <a:pt x="0" y="316"/>
                    <a:pt x="0" y="222"/>
                  </a:cubicBezTo>
                  <a:cubicBezTo>
                    <a:pt x="0" y="99"/>
                    <a:pt x="100" y="0"/>
                    <a:pt x="222" y="0"/>
                  </a:cubicBezTo>
                  <a:cubicBezTo>
                    <a:pt x="344" y="0"/>
                    <a:pt x="444" y="99"/>
                    <a:pt x="444" y="222"/>
                  </a:cubicBezTo>
                  <a:cubicBezTo>
                    <a:pt x="444" y="316"/>
                    <a:pt x="385" y="397"/>
                    <a:pt x="301" y="429"/>
                  </a:cubicBezTo>
                  <a:cubicBezTo>
                    <a:pt x="307" y="441"/>
                    <a:pt x="307" y="441"/>
                    <a:pt x="307" y="441"/>
                  </a:cubicBezTo>
                  <a:cubicBezTo>
                    <a:pt x="305" y="441"/>
                    <a:pt x="305" y="441"/>
                    <a:pt x="305" y="441"/>
                  </a:cubicBezTo>
                  <a:cubicBezTo>
                    <a:pt x="305" y="441"/>
                    <a:pt x="305" y="441"/>
                    <a:pt x="305" y="441"/>
                  </a:cubicBezTo>
                  <a:cubicBezTo>
                    <a:pt x="279" y="451"/>
                    <a:pt x="251" y="457"/>
                    <a:pt x="222" y="457"/>
                  </a:cubicBezTo>
                  <a:cubicBezTo>
                    <a:pt x="192" y="457"/>
                    <a:pt x="163" y="451"/>
                    <a:pt x="136" y="440"/>
                  </a:cubicBezTo>
                  <a:lnTo>
                    <a:pt x="137" y="440"/>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4" name="íślíḑè">
              <a:extLst>
                <a:ext uri="{FF2B5EF4-FFF2-40B4-BE49-F238E27FC236}">
                  <a16:creationId xmlns="" xmlns:a16="http://schemas.microsoft.com/office/drawing/2014/main" id="{FF45EDFD-3079-4D10-80DD-99D1EDB062A1}"/>
                </a:ext>
              </a:extLst>
            </p:cNvPr>
            <p:cNvSpPr/>
            <p:nvPr/>
          </p:nvSpPr>
          <p:spPr bwMode="auto">
            <a:xfrm>
              <a:off x="3205355" y="2748417"/>
              <a:ext cx="544385" cy="844615"/>
            </a:xfrm>
            <a:custGeom>
              <a:avLst/>
              <a:gdLst>
                <a:gd name="T0" fmla="*/ 137 w 258"/>
                <a:gd name="T1" fmla="*/ 8 h 399"/>
                <a:gd name="T2" fmla="*/ 177 w 258"/>
                <a:gd name="T3" fmla="*/ 12 h 399"/>
                <a:gd name="T4" fmla="*/ 140 w 258"/>
                <a:gd name="T5" fmla="*/ 49 h 399"/>
                <a:gd name="T6" fmla="*/ 191 w 258"/>
                <a:gd name="T7" fmla="*/ 100 h 399"/>
                <a:gd name="T8" fmla="*/ 246 w 258"/>
                <a:gd name="T9" fmla="*/ 346 h 399"/>
                <a:gd name="T10" fmla="*/ 225 w 258"/>
                <a:gd name="T11" fmla="*/ 331 h 399"/>
                <a:gd name="T12" fmla="*/ 195 w 258"/>
                <a:gd name="T13" fmla="*/ 183 h 399"/>
                <a:gd name="T14" fmla="*/ 145 w 258"/>
                <a:gd name="T15" fmla="*/ 212 h 399"/>
                <a:gd name="T16" fmla="*/ 175 w 258"/>
                <a:gd name="T17" fmla="*/ 362 h 399"/>
                <a:gd name="T18" fmla="*/ 139 w 258"/>
                <a:gd name="T19" fmla="*/ 223 h 399"/>
                <a:gd name="T20" fmla="*/ 95 w 258"/>
                <a:gd name="T21" fmla="*/ 306 h 399"/>
                <a:gd name="T22" fmla="*/ 80 w 258"/>
                <a:gd name="T23" fmla="*/ 259 h 399"/>
                <a:gd name="T24" fmla="*/ 82 w 258"/>
                <a:gd name="T25" fmla="*/ 193 h 399"/>
                <a:gd name="T26" fmla="*/ 42 w 258"/>
                <a:gd name="T27" fmla="*/ 202 h 399"/>
                <a:gd name="T28" fmla="*/ 0 w 258"/>
                <a:gd name="T29" fmla="*/ 367 h 399"/>
                <a:gd name="T30" fmla="*/ 26 w 258"/>
                <a:gd name="T31" fmla="*/ 183 h 399"/>
                <a:gd name="T32" fmla="*/ 74 w 258"/>
                <a:gd name="T33" fmla="*/ 76 h 399"/>
                <a:gd name="T34" fmla="*/ 100 w 258"/>
                <a:gd name="T35" fmla="*/ 47 h 399"/>
                <a:gd name="T36" fmla="*/ 87 w 258"/>
                <a:gd name="T37" fmla="*/ 20 h 399"/>
                <a:gd name="T38" fmla="*/ 122 w 258"/>
                <a:gd name="T39" fmla="*/ 6 h 399"/>
                <a:gd name="T40" fmla="*/ 85 w 258"/>
                <a:gd name="T41" fmla="*/ 93 h 399"/>
                <a:gd name="T42" fmla="*/ 152 w 258"/>
                <a:gd name="T43" fmla="*/ 91 h 399"/>
                <a:gd name="T44" fmla="*/ 136 w 258"/>
                <a:gd name="T45" fmla="*/ 65 h 399"/>
                <a:gd name="T46" fmla="*/ 67 w 258"/>
                <a:gd name="T47" fmla="*/ 165 h 399"/>
                <a:gd name="T48" fmla="*/ 46 w 258"/>
                <a:gd name="T49" fmla="*/ 144 h 399"/>
                <a:gd name="T50" fmla="*/ 191 w 258"/>
                <a:gd name="T51" fmla="*/ 165 h 399"/>
                <a:gd name="T52" fmla="*/ 206 w 258"/>
                <a:gd name="T53" fmla="*/ 135 h 399"/>
                <a:gd name="T54" fmla="*/ 173 w 258"/>
                <a:gd name="T55" fmla="*/ 159 h 399"/>
                <a:gd name="T56" fmla="*/ 82 w 258"/>
                <a:gd name="T57" fmla="*/ 160 h 399"/>
                <a:gd name="T58" fmla="*/ 164 w 258"/>
                <a:gd name="T59" fmla="*/ 109 h 399"/>
                <a:gd name="T60" fmla="*/ 121 w 258"/>
                <a:gd name="T61" fmla="*/ 166 h 399"/>
                <a:gd name="T62" fmla="*/ 118 w 258"/>
                <a:gd name="T63" fmla="*/ 201 h 399"/>
                <a:gd name="T64" fmla="*/ 109 w 258"/>
                <a:gd name="T65" fmla="*/ 250 h 399"/>
                <a:gd name="T66" fmla="*/ 108 w 258"/>
                <a:gd name="T67" fmla="*/ 274 h 399"/>
                <a:gd name="T68" fmla="*/ 125 w 258"/>
                <a:gd name="T69" fmla="*/ 316 h 399"/>
                <a:gd name="T70" fmla="*/ 113 w 258"/>
                <a:gd name="T71" fmla="*/ 311 h 399"/>
                <a:gd name="T72" fmla="*/ 125 w 258"/>
                <a:gd name="T73" fmla="*/ 353 h 399"/>
                <a:gd name="T74" fmla="*/ 137 w 258"/>
                <a:gd name="T75" fmla="*/ 354 h 399"/>
                <a:gd name="T76" fmla="*/ 146 w 258"/>
                <a:gd name="T77" fmla="*/ 311 h 399"/>
                <a:gd name="T78" fmla="*/ 137 w 258"/>
                <a:gd name="T79" fmla="*/ 315 h 399"/>
                <a:gd name="T80" fmla="*/ 140 w 258"/>
                <a:gd name="T81" fmla="*/ 301 h 399"/>
                <a:gd name="T82" fmla="*/ 121 w 258"/>
                <a:gd name="T83" fmla="*/ 274 h 399"/>
                <a:gd name="T84" fmla="*/ 153 w 258"/>
                <a:gd name="T85" fmla="*/ 247 h 399"/>
                <a:gd name="T86" fmla="*/ 111 w 258"/>
                <a:gd name="T87" fmla="*/ 236 h 399"/>
                <a:gd name="T88" fmla="*/ 147 w 258"/>
                <a:gd name="T89" fmla="*/ 258 h 399"/>
                <a:gd name="T90" fmla="*/ 127 w 258"/>
                <a:gd name="T91" fmla="*/ 282 h 399"/>
                <a:gd name="T92" fmla="*/ 121 w 258"/>
                <a:gd name="T93" fmla="*/ 28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8" h="399">
                  <a:moveTo>
                    <a:pt x="122" y="6"/>
                  </a:moveTo>
                  <a:cubicBezTo>
                    <a:pt x="122" y="6"/>
                    <a:pt x="121" y="0"/>
                    <a:pt x="128" y="1"/>
                  </a:cubicBezTo>
                  <a:cubicBezTo>
                    <a:pt x="135" y="2"/>
                    <a:pt x="138" y="3"/>
                    <a:pt x="137" y="8"/>
                  </a:cubicBezTo>
                  <a:cubicBezTo>
                    <a:pt x="137" y="14"/>
                    <a:pt x="138" y="40"/>
                    <a:pt x="138" y="40"/>
                  </a:cubicBezTo>
                  <a:cubicBezTo>
                    <a:pt x="138" y="40"/>
                    <a:pt x="155" y="38"/>
                    <a:pt x="164" y="26"/>
                  </a:cubicBezTo>
                  <a:cubicBezTo>
                    <a:pt x="174" y="15"/>
                    <a:pt x="177" y="12"/>
                    <a:pt x="177" y="12"/>
                  </a:cubicBezTo>
                  <a:cubicBezTo>
                    <a:pt x="177" y="12"/>
                    <a:pt x="187" y="15"/>
                    <a:pt x="185" y="21"/>
                  </a:cubicBezTo>
                  <a:cubicBezTo>
                    <a:pt x="182" y="27"/>
                    <a:pt x="166" y="46"/>
                    <a:pt x="157" y="47"/>
                  </a:cubicBezTo>
                  <a:cubicBezTo>
                    <a:pt x="148" y="49"/>
                    <a:pt x="140" y="49"/>
                    <a:pt x="140" y="49"/>
                  </a:cubicBezTo>
                  <a:cubicBezTo>
                    <a:pt x="140" y="49"/>
                    <a:pt x="151" y="55"/>
                    <a:pt x="158" y="58"/>
                  </a:cubicBezTo>
                  <a:cubicBezTo>
                    <a:pt x="165" y="61"/>
                    <a:pt x="186" y="73"/>
                    <a:pt x="188" y="87"/>
                  </a:cubicBezTo>
                  <a:cubicBezTo>
                    <a:pt x="190" y="100"/>
                    <a:pt x="191" y="100"/>
                    <a:pt x="191" y="100"/>
                  </a:cubicBezTo>
                  <a:cubicBezTo>
                    <a:pt x="191" y="100"/>
                    <a:pt x="228" y="116"/>
                    <a:pt x="231" y="164"/>
                  </a:cubicBezTo>
                  <a:cubicBezTo>
                    <a:pt x="234" y="212"/>
                    <a:pt x="233" y="231"/>
                    <a:pt x="233" y="262"/>
                  </a:cubicBezTo>
                  <a:cubicBezTo>
                    <a:pt x="234" y="293"/>
                    <a:pt x="241" y="337"/>
                    <a:pt x="246" y="346"/>
                  </a:cubicBezTo>
                  <a:cubicBezTo>
                    <a:pt x="251" y="356"/>
                    <a:pt x="258" y="363"/>
                    <a:pt x="258" y="363"/>
                  </a:cubicBezTo>
                  <a:cubicBezTo>
                    <a:pt x="243" y="375"/>
                    <a:pt x="243" y="375"/>
                    <a:pt x="243" y="375"/>
                  </a:cubicBezTo>
                  <a:cubicBezTo>
                    <a:pt x="243" y="375"/>
                    <a:pt x="228" y="357"/>
                    <a:pt x="225" y="331"/>
                  </a:cubicBezTo>
                  <a:cubicBezTo>
                    <a:pt x="221" y="305"/>
                    <a:pt x="217" y="222"/>
                    <a:pt x="217" y="211"/>
                  </a:cubicBezTo>
                  <a:cubicBezTo>
                    <a:pt x="217" y="201"/>
                    <a:pt x="217" y="200"/>
                    <a:pt x="217" y="200"/>
                  </a:cubicBezTo>
                  <a:cubicBezTo>
                    <a:pt x="217" y="200"/>
                    <a:pt x="205" y="188"/>
                    <a:pt x="195" y="183"/>
                  </a:cubicBezTo>
                  <a:cubicBezTo>
                    <a:pt x="184" y="179"/>
                    <a:pt x="185" y="179"/>
                    <a:pt x="185" y="179"/>
                  </a:cubicBezTo>
                  <a:cubicBezTo>
                    <a:pt x="185" y="179"/>
                    <a:pt x="176" y="194"/>
                    <a:pt x="167" y="201"/>
                  </a:cubicBezTo>
                  <a:cubicBezTo>
                    <a:pt x="159" y="207"/>
                    <a:pt x="145" y="212"/>
                    <a:pt x="145" y="212"/>
                  </a:cubicBezTo>
                  <a:cubicBezTo>
                    <a:pt x="145" y="212"/>
                    <a:pt x="167" y="220"/>
                    <a:pt x="173" y="238"/>
                  </a:cubicBezTo>
                  <a:cubicBezTo>
                    <a:pt x="179" y="255"/>
                    <a:pt x="178" y="293"/>
                    <a:pt x="177" y="322"/>
                  </a:cubicBezTo>
                  <a:cubicBezTo>
                    <a:pt x="176" y="352"/>
                    <a:pt x="177" y="358"/>
                    <a:pt x="175" y="362"/>
                  </a:cubicBezTo>
                  <a:cubicBezTo>
                    <a:pt x="172" y="365"/>
                    <a:pt x="165" y="365"/>
                    <a:pt x="164" y="359"/>
                  </a:cubicBezTo>
                  <a:cubicBezTo>
                    <a:pt x="163" y="353"/>
                    <a:pt x="163" y="292"/>
                    <a:pt x="163" y="272"/>
                  </a:cubicBezTo>
                  <a:cubicBezTo>
                    <a:pt x="163" y="253"/>
                    <a:pt x="151" y="227"/>
                    <a:pt x="139" y="223"/>
                  </a:cubicBezTo>
                  <a:cubicBezTo>
                    <a:pt x="127" y="219"/>
                    <a:pt x="129" y="220"/>
                    <a:pt x="129" y="220"/>
                  </a:cubicBezTo>
                  <a:cubicBezTo>
                    <a:pt x="129" y="220"/>
                    <a:pt x="112" y="227"/>
                    <a:pt x="104" y="240"/>
                  </a:cubicBezTo>
                  <a:cubicBezTo>
                    <a:pt x="95" y="254"/>
                    <a:pt x="95" y="268"/>
                    <a:pt x="95" y="306"/>
                  </a:cubicBezTo>
                  <a:cubicBezTo>
                    <a:pt x="95" y="343"/>
                    <a:pt x="96" y="359"/>
                    <a:pt x="92" y="362"/>
                  </a:cubicBezTo>
                  <a:cubicBezTo>
                    <a:pt x="87" y="365"/>
                    <a:pt x="84" y="367"/>
                    <a:pt x="83" y="362"/>
                  </a:cubicBezTo>
                  <a:cubicBezTo>
                    <a:pt x="82" y="357"/>
                    <a:pt x="78" y="273"/>
                    <a:pt x="80" y="259"/>
                  </a:cubicBezTo>
                  <a:cubicBezTo>
                    <a:pt x="81" y="245"/>
                    <a:pt x="87" y="229"/>
                    <a:pt x="98" y="221"/>
                  </a:cubicBezTo>
                  <a:cubicBezTo>
                    <a:pt x="110" y="213"/>
                    <a:pt x="110" y="213"/>
                    <a:pt x="110" y="213"/>
                  </a:cubicBezTo>
                  <a:cubicBezTo>
                    <a:pt x="110" y="213"/>
                    <a:pt x="90" y="204"/>
                    <a:pt x="82" y="193"/>
                  </a:cubicBezTo>
                  <a:cubicBezTo>
                    <a:pt x="74" y="182"/>
                    <a:pt x="73" y="179"/>
                    <a:pt x="73" y="179"/>
                  </a:cubicBezTo>
                  <a:cubicBezTo>
                    <a:pt x="73" y="179"/>
                    <a:pt x="62" y="183"/>
                    <a:pt x="53" y="190"/>
                  </a:cubicBezTo>
                  <a:cubicBezTo>
                    <a:pt x="45" y="198"/>
                    <a:pt x="42" y="202"/>
                    <a:pt x="42" y="202"/>
                  </a:cubicBezTo>
                  <a:cubicBezTo>
                    <a:pt x="42" y="202"/>
                    <a:pt x="41" y="257"/>
                    <a:pt x="38" y="289"/>
                  </a:cubicBezTo>
                  <a:cubicBezTo>
                    <a:pt x="34" y="321"/>
                    <a:pt x="26" y="356"/>
                    <a:pt x="20" y="365"/>
                  </a:cubicBezTo>
                  <a:cubicBezTo>
                    <a:pt x="13" y="374"/>
                    <a:pt x="0" y="367"/>
                    <a:pt x="0" y="367"/>
                  </a:cubicBezTo>
                  <a:cubicBezTo>
                    <a:pt x="0" y="367"/>
                    <a:pt x="5" y="357"/>
                    <a:pt x="8" y="349"/>
                  </a:cubicBezTo>
                  <a:cubicBezTo>
                    <a:pt x="10" y="342"/>
                    <a:pt x="25" y="309"/>
                    <a:pt x="25" y="278"/>
                  </a:cubicBezTo>
                  <a:cubicBezTo>
                    <a:pt x="25" y="247"/>
                    <a:pt x="27" y="203"/>
                    <a:pt x="26" y="183"/>
                  </a:cubicBezTo>
                  <a:cubicBezTo>
                    <a:pt x="26" y="162"/>
                    <a:pt x="32" y="135"/>
                    <a:pt x="45" y="122"/>
                  </a:cubicBezTo>
                  <a:cubicBezTo>
                    <a:pt x="58" y="108"/>
                    <a:pt x="68" y="102"/>
                    <a:pt x="68" y="102"/>
                  </a:cubicBezTo>
                  <a:cubicBezTo>
                    <a:pt x="68" y="102"/>
                    <a:pt x="68" y="81"/>
                    <a:pt x="74" y="76"/>
                  </a:cubicBezTo>
                  <a:cubicBezTo>
                    <a:pt x="79" y="71"/>
                    <a:pt x="102" y="55"/>
                    <a:pt x="112" y="54"/>
                  </a:cubicBezTo>
                  <a:cubicBezTo>
                    <a:pt x="122" y="53"/>
                    <a:pt x="121" y="53"/>
                    <a:pt x="121" y="53"/>
                  </a:cubicBezTo>
                  <a:cubicBezTo>
                    <a:pt x="121" y="53"/>
                    <a:pt x="110" y="50"/>
                    <a:pt x="100" y="47"/>
                  </a:cubicBezTo>
                  <a:cubicBezTo>
                    <a:pt x="91" y="43"/>
                    <a:pt x="80" y="32"/>
                    <a:pt x="77" y="26"/>
                  </a:cubicBezTo>
                  <a:cubicBezTo>
                    <a:pt x="73" y="21"/>
                    <a:pt x="72" y="14"/>
                    <a:pt x="75" y="14"/>
                  </a:cubicBezTo>
                  <a:cubicBezTo>
                    <a:pt x="77" y="13"/>
                    <a:pt x="82" y="10"/>
                    <a:pt x="87" y="20"/>
                  </a:cubicBezTo>
                  <a:cubicBezTo>
                    <a:pt x="93" y="30"/>
                    <a:pt x="106" y="39"/>
                    <a:pt x="112" y="40"/>
                  </a:cubicBezTo>
                  <a:cubicBezTo>
                    <a:pt x="119" y="40"/>
                    <a:pt x="121" y="39"/>
                    <a:pt x="121" y="39"/>
                  </a:cubicBezTo>
                  <a:lnTo>
                    <a:pt x="122" y="6"/>
                  </a:lnTo>
                  <a:close/>
                  <a:moveTo>
                    <a:pt x="127" y="60"/>
                  </a:moveTo>
                  <a:cubicBezTo>
                    <a:pt x="127" y="60"/>
                    <a:pt x="103" y="76"/>
                    <a:pt x="97" y="77"/>
                  </a:cubicBezTo>
                  <a:cubicBezTo>
                    <a:pt x="90" y="78"/>
                    <a:pt x="85" y="90"/>
                    <a:pt x="85" y="93"/>
                  </a:cubicBezTo>
                  <a:cubicBezTo>
                    <a:pt x="84" y="97"/>
                    <a:pt x="84" y="97"/>
                    <a:pt x="84" y="97"/>
                  </a:cubicBezTo>
                  <a:cubicBezTo>
                    <a:pt x="84" y="97"/>
                    <a:pt x="106" y="88"/>
                    <a:pt x="114" y="87"/>
                  </a:cubicBezTo>
                  <a:cubicBezTo>
                    <a:pt x="122" y="85"/>
                    <a:pt x="139" y="86"/>
                    <a:pt x="152" y="91"/>
                  </a:cubicBezTo>
                  <a:cubicBezTo>
                    <a:pt x="165" y="96"/>
                    <a:pt x="170" y="95"/>
                    <a:pt x="172" y="97"/>
                  </a:cubicBezTo>
                  <a:cubicBezTo>
                    <a:pt x="175" y="98"/>
                    <a:pt x="177" y="86"/>
                    <a:pt x="166" y="79"/>
                  </a:cubicBezTo>
                  <a:cubicBezTo>
                    <a:pt x="156" y="72"/>
                    <a:pt x="142" y="67"/>
                    <a:pt x="136" y="65"/>
                  </a:cubicBezTo>
                  <a:cubicBezTo>
                    <a:pt x="131" y="62"/>
                    <a:pt x="127" y="60"/>
                    <a:pt x="127" y="60"/>
                  </a:cubicBezTo>
                  <a:close/>
                  <a:moveTo>
                    <a:pt x="66" y="120"/>
                  </a:moveTo>
                  <a:cubicBezTo>
                    <a:pt x="67" y="165"/>
                    <a:pt x="67" y="165"/>
                    <a:pt x="67" y="165"/>
                  </a:cubicBezTo>
                  <a:cubicBezTo>
                    <a:pt x="67" y="165"/>
                    <a:pt x="51" y="171"/>
                    <a:pt x="46" y="177"/>
                  </a:cubicBezTo>
                  <a:cubicBezTo>
                    <a:pt x="42" y="184"/>
                    <a:pt x="42" y="184"/>
                    <a:pt x="42" y="184"/>
                  </a:cubicBezTo>
                  <a:cubicBezTo>
                    <a:pt x="42" y="184"/>
                    <a:pt x="37" y="161"/>
                    <a:pt x="46" y="144"/>
                  </a:cubicBezTo>
                  <a:cubicBezTo>
                    <a:pt x="55" y="126"/>
                    <a:pt x="66" y="120"/>
                    <a:pt x="66" y="120"/>
                  </a:cubicBezTo>
                  <a:close/>
                  <a:moveTo>
                    <a:pt x="193" y="121"/>
                  </a:moveTo>
                  <a:cubicBezTo>
                    <a:pt x="191" y="165"/>
                    <a:pt x="191" y="165"/>
                    <a:pt x="191" y="165"/>
                  </a:cubicBezTo>
                  <a:cubicBezTo>
                    <a:pt x="191" y="165"/>
                    <a:pt x="206" y="174"/>
                    <a:pt x="211" y="177"/>
                  </a:cubicBezTo>
                  <a:cubicBezTo>
                    <a:pt x="217" y="181"/>
                    <a:pt x="218" y="182"/>
                    <a:pt x="218" y="182"/>
                  </a:cubicBezTo>
                  <a:cubicBezTo>
                    <a:pt x="218" y="182"/>
                    <a:pt x="219" y="152"/>
                    <a:pt x="206" y="135"/>
                  </a:cubicBezTo>
                  <a:cubicBezTo>
                    <a:pt x="194" y="117"/>
                    <a:pt x="193" y="121"/>
                    <a:pt x="193" y="121"/>
                  </a:cubicBezTo>
                  <a:close/>
                  <a:moveTo>
                    <a:pt x="175" y="112"/>
                  </a:moveTo>
                  <a:cubicBezTo>
                    <a:pt x="173" y="159"/>
                    <a:pt x="173" y="159"/>
                    <a:pt x="173" y="159"/>
                  </a:cubicBezTo>
                  <a:cubicBezTo>
                    <a:pt x="173" y="159"/>
                    <a:pt x="149" y="152"/>
                    <a:pt x="127" y="152"/>
                  </a:cubicBezTo>
                  <a:cubicBezTo>
                    <a:pt x="106" y="152"/>
                    <a:pt x="92" y="157"/>
                    <a:pt x="87" y="159"/>
                  </a:cubicBezTo>
                  <a:cubicBezTo>
                    <a:pt x="83" y="160"/>
                    <a:pt x="82" y="160"/>
                    <a:pt x="82" y="160"/>
                  </a:cubicBezTo>
                  <a:cubicBezTo>
                    <a:pt x="83" y="113"/>
                    <a:pt x="83" y="113"/>
                    <a:pt x="83" y="113"/>
                  </a:cubicBezTo>
                  <a:cubicBezTo>
                    <a:pt x="83" y="113"/>
                    <a:pt x="106" y="104"/>
                    <a:pt x="121" y="104"/>
                  </a:cubicBezTo>
                  <a:cubicBezTo>
                    <a:pt x="137" y="104"/>
                    <a:pt x="159" y="106"/>
                    <a:pt x="164" y="109"/>
                  </a:cubicBezTo>
                  <a:cubicBezTo>
                    <a:pt x="169" y="111"/>
                    <a:pt x="175" y="112"/>
                    <a:pt x="175" y="112"/>
                  </a:cubicBezTo>
                  <a:close/>
                  <a:moveTo>
                    <a:pt x="88" y="177"/>
                  </a:moveTo>
                  <a:cubicBezTo>
                    <a:pt x="88" y="177"/>
                    <a:pt x="105" y="167"/>
                    <a:pt x="121" y="166"/>
                  </a:cubicBezTo>
                  <a:cubicBezTo>
                    <a:pt x="137" y="166"/>
                    <a:pt x="168" y="170"/>
                    <a:pt x="170" y="173"/>
                  </a:cubicBezTo>
                  <a:cubicBezTo>
                    <a:pt x="172" y="175"/>
                    <a:pt x="157" y="191"/>
                    <a:pt x="146" y="197"/>
                  </a:cubicBezTo>
                  <a:cubicBezTo>
                    <a:pt x="136" y="204"/>
                    <a:pt x="130" y="207"/>
                    <a:pt x="118" y="201"/>
                  </a:cubicBezTo>
                  <a:cubicBezTo>
                    <a:pt x="105" y="195"/>
                    <a:pt x="88" y="177"/>
                    <a:pt x="88" y="177"/>
                  </a:cubicBezTo>
                  <a:close/>
                  <a:moveTo>
                    <a:pt x="111" y="236"/>
                  </a:moveTo>
                  <a:cubicBezTo>
                    <a:pt x="110" y="238"/>
                    <a:pt x="105" y="247"/>
                    <a:pt x="109" y="250"/>
                  </a:cubicBezTo>
                  <a:cubicBezTo>
                    <a:pt x="113" y="254"/>
                    <a:pt x="126" y="252"/>
                    <a:pt x="126" y="252"/>
                  </a:cubicBezTo>
                  <a:cubicBezTo>
                    <a:pt x="126" y="252"/>
                    <a:pt x="130" y="259"/>
                    <a:pt x="122" y="261"/>
                  </a:cubicBezTo>
                  <a:cubicBezTo>
                    <a:pt x="115" y="262"/>
                    <a:pt x="104" y="268"/>
                    <a:pt x="108" y="274"/>
                  </a:cubicBezTo>
                  <a:cubicBezTo>
                    <a:pt x="112" y="279"/>
                    <a:pt x="117" y="281"/>
                    <a:pt x="115" y="284"/>
                  </a:cubicBezTo>
                  <a:cubicBezTo>
                    <a:pt x="113" y="287"/>
                    <a:pt x="108" y="302"/>
                    <a:pt x="115" y="307"/>
                  </a:cubicBezTo>
                  <a:cubicBezTo>
                    <a:pt x="123" y="312"/>
                    <a:pt x="125" y="316"/>
                    <a:pt x="125" y="316"/>
                  </a:cubicBezTo>
                  <a:cubicBezTo>
                    <a:pt x="126" y="342"/>
                    <a:pt x="126" y="342"/>
                    <a:pt x="126" y="342"/>
                  </a:cubicBezTo>
                  <a:cubicBezTo>
                    <a:pt x="126" y="342"/>
                    <a:pt x="117" y="332"/>
                    <a:pt x="117" y="327"/>
                  </a:cubicBezTo>
                  <a:cubicBezTo>
                    <a:pt x="117" y="322"/>
                    <a:pt x="116" y="311"/>
                    <a:pt x="113" y="311"/>
                  </a:cubicBezTo>
                  <a:cubicBezTo>
                    <a:pt x="109" y="310"/>
                    <a:pt x="106" y="314"/>
                    <a:pt x="106" y="322"/>
                  </a:cubicBezTo>
                  <a:cubicBezTo>
                    <a:pt x="107" y="330"/>
                    <a:pt x="108" y="343"/>
                    <a:pt x="115" y="347"/>
                  </a:cubicBezTo>
                  <a:cubicBezTo>
                    <a:pt x="122" y="352"/>
                    <a:pt x="125" y="353"/>
                    <a:pt x="125" y="353"/>
                  </a:cubicBezTo>
                  <a:cubicBezTo>
                    <a:pt x="125" y="391"/>
                    <a:pt x="125" y="391"/>
                    <a:pt x="125" y="391"/>
                  </a:cubicBezTo>
                  <a:cubicBezTo>
                    <a:pt x="125" y="391"/>
                    <a:pt x="134" y="399"/>
                    <a:pt x="135" y="393"/>
                  </a:cubicBezTo>
                  <a:cubicBezTo>
                    <a:pt x="136" y="386"/>
                    <a:pt x="137" y="354"/>
                    <a:pt x="137" y="354"/>
                  </a:cubicBezTo>
                  <a:cubicBezTo>
                    <a:pt x="137" y="354"/>
                    <a:pt x="150" y="348"/>
                    <a:pt x="153" y="340"/>
                  </a:cubicBezTo>
                  <a:cubicBezTo>
                    <a:pt x="155" y="331"/>
                    <a:pt x="156" y="311"/>
                    <a:pt x="156" y="311"/>
                  </a:cubicBezTo>
                  <a:cubicBezTo>
                    <a:pt x="156" y="311"/>
                    <a:pt x="146" y="308"/>
                    <a:pt x="146" y="311"/>
                  </a:cubicBezTo>
                  <a:cubicBezTo>
                    <a:pt x="146" y="314"/>
                    <a:pt x="147" y="334"/>
                    <a:pt x="142" y="339"/>
                  </a:cubicBezTo>
                  <a:cubicBezTo>
                    <a:pt x="137" y="344"/>
                    <a:pt x="137" y="344"/>
                    <a:pt x="137" y="344"/>
                  </a:cubicBezTo>
                  <a:cubicBezTo>
                    <a:pt x="137" y="315"/>
                    <a:pt x="137" y="315"/>
                    <a:pt x="137" y="315"/>
                  </a:cubicBezTo>
                  <a:cubicBezTo>
                    <a:pt x="137" y="315"/>
                    <a:pt x="151" y="312"/>
                    <a:pt x="152" y="298"/>
                  </a:cubicBezTo>
                  <a:cubicBezTo>
                    <a:pt x="152" y="285"/>
                    <a:pt x="147" y="276"/>
                    <a:pt x="145" y="283"/>
                  </a:cubicBezTo>
                  <a:cubicBezTo>
                    <a:pt x="142" y="290"/>
                    <a:pt x="143" y="297"/>
                    <a:pt x="140" y="301"/>
                  </a:cubicBezTo>
                  <a:cubicBezTo>
                    <a:pt x="137" y="304"/>
                    <a:pt x="137" y="304"/>
                    <a:pt x="137" y="304"/>
                  </a:cubicBezTo>
                  <a:cubicBezTo>
                    <a:pt x="137" y="304"/>
                    <a:pt x="139" y="284"/>
                    <a:pt x="137" y="280"/>
                  </a:cubicBezTo>
                  <a:cubicBezTo>
                    <a:pt x="135" y="276"/>
                    <a:pt x="125" y="275"/>
                    <a:pt x="121" y="274"/>
                  </a:cubicBezTo>
                  <a:cubicBezTo>
                    <a:pt x="118" y="273"/>
                    <a:pt x="112" y="271"/>
                    <a:pt x="122" y="270"/>
                  </a:cubicBezTo>
                  <a:cubicBezTo>
                    <a:pt x="132" y="268"/>
                    <a:pt x="149" y="270"/>
                    <a:pt x="153" y="265"/>
                  </a:cubicBezTo>
                  <a:cubicBezTo>
                    <a:pt x="156" y="261"/>
                    <a:pt x="159" y="250"/>
                    <a:pt x="153" y="247"/>
                  </a:cubicBezTo>
                  <a:cubicBezTo>
                    <a:pt x="147" y="244"/>
                    <a:pt x="138" y="243"/>
                    <a:pt x="128" y="243"/>
                  </a:cubicBezTo>
                  <a:cubicBezTo>
                    <a:pt x="118" y="243"/>
                    <a:pt x="117" y="242"/>
                    <a:pt x="119" y="238"/>
                  </a:cubicBezTo>
                  <a:cubicBezTo>
                    <a:pt x="120" y="235"/>
                    <a:pt x="112" y="235"/>
                    <a:pt x="111" y="236"/>
                  </a:cubicBezTo>
                  <a:close/>
                  <a:moveTo>
                    <a:pt x="136" y="251"/>
                  </a:moveTo>
                  <a:cubicBezTo>
                    <a:pt x="136" y="251"/>
                    <a:pt x="129" y="260"/>
                    <a:pt x="135" y="260"/>
                  </a:cubicBezTo>
                  <a:cubicBezTo>
                    <a:pt x="142" y="260"/>
                    <a:pt x="147" y="260"/>
                    <a:pt x="147" y="258"/>
                  </a:cubicBezTo>
                  <a:cubicBezTo>
                    <a:pt x="147" y="256"/>
                    <a:pt x="145" y="253"/>
                    <a:pt x="141" y="252"/>
                  </a:cubicBezTo>
                  <a:cubicBezTo>
                    <a:pt x="137" y="252"/>
                    <a:pt x="136" y="251"/>
                    <a:pt x="136" y="251"/>
                  </a:cubicBezTo>
                  <a:close/>
                  <a:moveTo>
                    <a:pt x="127" y="282"/>
                  </a:moveTo>
                  <a:cubicBezTo>
                    <a:pt x="127" y="304"/>
                    <a:pt x="127" y="304"/>
                    <a:pt x="127" y="304"/>
                  </a:cubicBezTo>
                  <a:cubicBezTo>
                    <a:pt x="127" y="304"/>
                    <a:pt x="120" y="303"/>
                    <a:pt x="119" y="294"/>
                  </a:cubicBezTo>
                  <a:cubicBezTo>
                    <a:pt x="119" y="285"/>
                    <a:pt x="118" y="283"/>
                    <a:pt x="121" y="282"/>
                  </a:cubicBezTo>
                  <a:cubicBezTo>
                    <a:pt x="124" y="281"/>
                    <a:pt x="127" y="282"/>
                    <a:pt x="127" y="2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5" name="iSlîdé">
              <a:extLst>
                <a:ext uri="{FF2B5EF4-FFF2-40B4-BE49-F238E27FC236}">
                  <a16:creationId xmlns="" xmlns:a16="http://schemas.microsoft.com/office/drawing/2014/main" id="{05AEAADE-DB4C-4D30-87C9-E38DECB5937B}"/>
                </a:ext>
              </a:extLst>
            </p:cNvPr>
            <p:cNvSpPr/>
            <p:nvPr/>
          </p:nvSpPr>
          <p:spPr bwMode="auto">
            <a:xfrm>
              <a:off x="3899271" y="2881593"/>
              <a:ext cx="164718" cy="116821"/>
            </a:xfrm>
            <a:custGeom>
              <a:avLst/>
              <a:gdLst>
                <a:gd name="T0" fmla="*/ 33 w 78"/>
                <a:gd name="T1" fmla="*/ 27 h 55"/>
                <a:gd name="T2" fmla="*/ 34 w 78"/>
                <a:gd name="T3" fmla="*/ 36 h 55"/>
                <a:gd name="T4" fmla="*/ 27 w 78"/>
                <a:gd name="T5" fmla="*/ 34 h 55"/>
                <a:gd name="T6" fmla="*/ 30 w 78"/>
                <a:gd name="T7" fmla="*/ 40 h 55"/>
                <a:gd name="T8" fmla="*/ 29 w 78"/>
                <a:gd name="T9" fmla="*/ 48 h 55"/>
                <a:gd name="T10" fmla="*/ 19 w 78"/>
                <a:gd name="T11" fmla="*/ 43 h 55"/>
                <a:gd name="T12" fmla="*/ 2 w 78"/>
                <a:gd name="T13" fmla="*/ 36 h 55"/>
                <a:gd name="T14" fmla="*/ 2 w 78"/>
                <a:gd name="T15" fmla="*/ 28 h 55"/>
                <a:gd name="T16" fmla="*/ 11 w 78"/>
                <a:gd name="T17" fmla="*/ 38 h 55"/>
                <a:gd name="T18" fmla="*/ 17 w 78"/>
                <a:gd name="T19" fmla="*/ 36 h 55"/>
                <a:gd name="T20" fmla="*/ 11 w 78"/>
                <a:gd name="T21" fmla="*/ 23 h 55"/>
                <a:gd name="T22" fmla="*/ 19 w 78"/>
                <a:gd name="T23" fmla="*/ 29 h 55"/>
                <a:gd name="T24" fmla="*/ 23 w 78"/>
                <a:gd name="T25" fmla="*/ 32 h 55"/>
                <a:gd name="T26" fmla="*/ 30 w 78"/>
                <a:gd name="T27" fmla="*/ 30 h 55"/>
                <a:gd name="T28" fmla="*/ 29 w 78"/>
                <a:gd name="T29" fmla="*/ 28 h 55"/>
                <a:gd name="T30" fmla="*/ 22 w 78"/>
                <a:gd name="T31" fmla="*/ 22 h 55"/>
                <a:gd name="T32" fmla="*/ 72 w 78"/>
                <a:gd name="T33" fmla="*/ 25 h 55"/>
                <a:gd name="T34" fmla="*/ 70 w 78"/>
                <a:gd name="T35" fmla="*/ 26 h 55"/>
                <a:gd name="T36" fmla="*/ 69 w 78"/>
                <a:gd name="T37" fmla="*/ 17 h 55"/>
                <a:gd name="T38" fmla="*/ 68 w 78"/>
                <a:gd name="T39" fmla="*/ 17 h 55"/>
                <a:gd name="T40" fmla="*/ 49 w 78"/>
                <a:gd name="T41" fmla="*/ 27 h 55"/>
                <a:gd name="T42" fmla="*/ 46 w 78"/>
                <a:gd name="T43" fmla="*/ 28 h 55"/>
                <a:gd name="T44" fmla="*/ 49 w 78"/>
                <a:gd name="T45" fmla="*/ 27 h 55"/>
                <a:gd name="T46" fmla="*/ 53 w 78"/>
                <a:gd name="T47" fmla="*/ 27 h 55"/>
                <a:gd name="T48" fmla="*/ 52 w 78"/>
                <a:gd name="T49" fmla="*/ 27 h 55"/>
                <a:gd name="T50" fmla="*/ 49 w 78"/>
                <a:gd name="T51" fmla="*/ 23 h 55"/>
                <a:gd name="T52" fmla="*/ 52 w 78"/>
                <a:gd name="T53" fmla="*/ 22 h 55"/>
                <a:gd name="T54" fmla="*/ 60 w 78"/>
                <a:gd name="T55" fmla="*/ 25 h 55"/>
                <a:gd name="T56" fmla="*/ 57 w 78"/>
                <a:gd name="T57" fmla="*/ 25 h 55"/>
                <a:gd name="T58" fmla="*/ 36 w 78"/>
                <a:gd name="T59" fmla="*/ 8 h 55"/>
                <a:gd name="T60" fmla="*/ 43 w 78"/>
                <a:gd name="T61" fmla="*/ 7 h 55"/>
                <a:gd name="T62" fmla="*/ 48 w 78"/>
                <a:gd name="T63" fmla="*/ 10 h 55"/>
                <a:gd name="T64" fmla="*/ 60 w 78"/>
                <a:gd name="T65" fmla="*/ 4 h 55"/>
                <a:gd name="T66" fmla="*/ 55 w 78"/>
                <a:gd name="T67" fmla="*/ 11 h 55"/>
                <a:gd name="T68" fmla="*/ 62 w 78"/>
                <a:gd name="T69" fmla="*/ 15 h 55"/>
                <a:gd name="T70" fmla="*/ 73 w 78"/>
                <a:gd name="T71" fmla="*/ 15 h 55"/>
                <a:gd name="T72" fmla="*/ 66 w 78"/>
                <a:gd name="T73" fmla="*/ 19 h 55"/>
                <a:gd name="T74" fmla="*/ 61 w 78"/>
                <a:gd name="T75" fmla="*/ 23 h 55"/>
                <a:gd name="T76" fmla="*/ 74 w 78"/>
                <a:gd name="T77" fmla="*/ 23 h 55"/>
                <a:gd name="T78" fmla="*/ 71 w 78"/>
                <a:gd name="T79" fmla="*/ 29 h 55"/>
                <a:gd name="T80" fmla="*/ 57 w 78"/>
                <a:gd name="T81" fmla="*/ 29 h 55"/>
                <a:gd name="T82" fmla="*/ 55 w 78"/>
                <a:gd name="T83" fmla="*/ 41 h 55"/>
                <a:gd name="T84" fmla="*/ 43 w 78"/>
                <a:gd name="T85" fmla="*/ 44 h 55"/>
                <a:gd name="T86" fmla="*/ 45 w 78"/>
                <a:gd name="T87" fmla="*/ 40 h 55"/>
                <a:gd name="T88" fmla="*/ 51 w 78"/>
                <a:gd name="T89" fmla="*/ 44 h 55"/>
                <a:gd name="T90" fmla="*/ 44 w 78"/>
                <a:gd name="T91" fmla="*/ 34 h 55"/>
                <a:gd name="T92" fmla="*/ 34 w 78"/>
                <a:gd name="T93" fmla="*/ 22 h 55"/>
                <a:gd name="T94" fmla="*/ 9 w 78"/>
                <a:gd name="T95" fmla="*/ 13 h 55"/>
                <a:gd name="T96" fmla="*/ 5 w 78"/>
                <a:gd name="T97" fmla="*/ 2 h 55"/>
                <a:gd name="T98" fmla="*/ 17 w 78"/>
                <a:gd name="T99" fmla="*/ 1 h 55"/>
                <a:gd name="T100" fmla="*/ 15 w 78"/>
                <a:gd name="T101" fmla="*/ 7 h 55"/>
                <a:gd name="T102" fmla="*/ 34 w 78"/>
                <a:gd name="T103" fmla="*/ 19 h 55"/>
                <a:gd name="T104" fmla="*/ 44 w 78"/>
                <a:gd name="T105" fmla="*/ 22 h 55"/>
                <a:gd name="T106" fmla="*/ 40 w 78"/>
                <a:gd name="T107" fmla="*/ 20 h 55"/>
                <a:gd name="T108" fmla="*/ 51 w 78"/>
                <a:gd name="T109" fmla="*/ 16 h 55"/>
                <a:gd name="T110" fmla="*/ 55 w 78"/>
                <a:gd name="T111" fmla="*/ 20 h 55"/>
                <a:gd name="T112" fmla="*/ 54 w 78"/>
                <a:gd name="T113" fmla="*/ 15 h 55"/>
                <a:gd name="T114" fmla="*/ 38 w 78"/>
                <a:gd name="T115" fmla="*/ 18 h 55"/>
                <a:gd name="T116" fmla="*/ 39 w 78"/>
                <a:gd name="T117" fmla="*/ 14 h 55"/>
                <a:gd name="T118" fmla="*/ 36 w 78"/>
                <a:gd name="T119"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55">
                  <a:moveTo>
                    <a:pt x="25" y="22"/>
                  </a:moveTo>
                  <a:cubicBezTo>
                    <a:pt x="27" y="23"/>
                    <a:pt x="31" y="24"/>
                    <a:pt x="33" y="27"/>
                  </a:cubicBezTo>
                  <a:cubicBezTo>
                    <a:pt x="36" y="29"/>
                    <a:pt x="38" y="31"/>
                    <a:pt x="37" y="33"/>
                  </a:cubicBezTo>
                  <a:cubicBezTo>
                    <a:pt x="37" y="35"/>
                    <a:pt x="36" y="36"/>
                    <a:pt x="34" y="36"/>
                  </a:cubicBezTo>
                  <a:cubicBezTo>
                    <a:pt x="33" y="35"/>
                    <a:pt x="29" y="34"/>
                    <a:pt x="28" y="33"/>
                  </a:cubicBezTo>
                  <a:cubicBezTo>
                    <a:pt x="28" y="33"/>
                    <a:pt x="28" y="33"/>
                    <a:pt x="27" y="34"/>
                  </a:cubicBezTo>
                  <a:cubicBezTo>
                    <a:pt x="27" y="35"/>
                    <a:pt x="27" y="36"/>
                    <a:pt x="27" y="36"/>
                  </a:cubicBezTo>
                  <a:cubicBezTo>
                    <a:pt x="27" y="36"/>
                    <a:pt x="28" y="38"/>
                    <a:pt x="30" y="40"/>
                  </a:cubicBezTo>
                  <a:cubicBezTo>
                    <a:pt x="32" y="41"/>
                    <a:pt x="34" y="43"/>
                    <a:pt x="33" y="46"/>
                  </a:cubicBezTo>
                  <a:cubicBezTo>
                    <a:pt x="33" y="48"/>
                    <a:pt x="30" y="50"/>
                    <a:pt x="29" y="48"/>
                  </a:cubicBezTo>
                  <a:cubicBezTo>
                    <a:pt x="27" y="47"/>
                    <a:pt x="25" y="43"/>
                    <a:pt x="24" y="43"/>
                  </a:cubicBezTo>
                  <a:cubicBezTo>
                    <a:pt x="23" y="42"/>
                    <a:pt x="22" y="42"/>
                    <a:pt x="19" y="43"/>
                  </a:cubicBezTo>
                  <a:cubicBezTo>
                    <a:pt x="17" y="44"/>
                    <a:pt x="9" y="45"/>
                    <a:pt x="7" y="43"/>
                  </a:cubicBezTo>
                  <a:cubicBezTo>
                    <a:pt x="4" y="42"/>
                    <a:pt x="3" y="40"/>
                    <a:pt x="2" y="36"/>
                  </a:cubicBezTo>
                  <a:cubicBezTo>
                    <a:pt x="1" y="32"/>
                    <a:pt x="0" y="29"/>
                    <a:pt x="1" y="28"/>
                  </a:cubicBezTo>
                  <a:cubicBezTo>
                    <a:pt x="1" y="28"/>
                    <a:pt x="2" y="26"/>
                    <a:pt x="2" y="28"/>
                  </a:cubicBezTo>
                  <a:cubicBezTo>
                    <a:pt x="3" y="29"/>
                    <a:pt x="4" y="32"/>
                    <a:pt x="5" y="34"/>
                  </a:cubicBezTo>
                  <a:cubicBezTo>
                    <a:pt x="6" y="37"/>
                    <a:pt x="7" y="39"/>
                    <a:pt x="11" y="38"/>
                  </a:cubicBezTo>
                  <a:cubicBezTo>
                    <a:pt x="14" y="38"/>
                    <a:pt x="16" y="38"/>
                    <a:pt x="17" y="38"/>
                  </a:cubicBezTo>
                  <a:cubicBezTo>
                    <a:pt x="18" y="37"/>
                    <a:pt x="18" y="37"/>
                    <a:pt x="17" y="36"/>
                  </a:cubicBezTo>
                  <a:cubicBezTo>
                    <a:pt x="17" y="35"/>
                    <a:pt x="12" y="32"/>
                    <a:pt x="11" y="30"/>
                  </a:cubicBezTo>
                  <a:cubicBezTo>
                    <a:pt x="10" y="28"/>
                    <a:pt x="9" y="25"/>
                    <a:pt x="11" y="23"/>
                  </a:cubicBezTo>
                  <a:cubicBezTo>
                    <a:pt x="13" y="20"/>
                    <a:pt x="14" y="21"/>
                    <a:pt x="15" y="23"/>
                  </a:cubicBezTo>
                  <a:cubicBezTo>
                    <a:pt x="15" y="24"/>
                    <a:pt x="17" y="27"/>
                    <a:pt x="19" y="29"/>
                  </a:cubicBezTo>
                  <a:cubicBezTo>
                    <a:pt x="20" y="31"/>
                    <a:pt x="21" y="31"/>
                    <a:pt x="22" y="32"/>
                  </a:cubicBezTo>
                  <a:cubicBezTo>
                    <a:pt x="23" y="33"/>
                    <a:pt x="23" y="33"/>
                    <a:pt x="23" y="32"/>
                  </a:cubicBezTo>
                  <a:cubicBezTo>
                    <a:pt x="23" y="31"/>
                    <a:pt x="23" y="29"/>
                    <a:pt x="25" y="29"/>
                  </a:cubicBezTo>
                  <a:cubicBezTo>
                    <a:pt x="26" y="29"/>
                    <a:pt x="28" y="29"/>
                    <a:pt x="30" y="30"/>
                  </a:cubicBezTo>
                  <a:cubicBezTo>
                    <a:pt x="31" y="31"/>
                    <a:pt x="32" y="31"/>
                    <a:pt x="32" y="31"/>
                  </a:cubicBezTo>
                  <a:cubicBezTo>
                    <a:pt x="32" y="31"/>
                    <a:pt x="31" y="29"/>
                    <a:pt x="29" y="28"/>
                  </a:cubicBezTo>
                  <a:cubicBezTo>
                    <a:pt x="27" y="27"/>
                    <a:pt x="25" y="25"/>
                    <a:pt x="24" y="25"/>
                  </a:cubicBezTo>
                  <a:cubicBezTo>
                    <a:pt x="23" y="25"/>
                    <a:pt x="22" y="23"/>
                    <a:pt x="22" y="22"/>
                  </a:cubicBezTo>
                  <a:cubicBezTo>
                    <a:pt x="23" y="22"/>
                    <a:pt x="23" y="21"/>
                    <a:pt x="25" y="22"/>
                  </a:cubicBezTo>
                  <a:close/>
                  <a:moveTo>
                    <a:pt x="72" y="25"/>
                  </a:moveTo>
                  <a:cubicBezTo>
                    <a:pt x="72" y="25"/>
                    <a:pt x="72" y="26"/>
                    <a:pt x="71" y="26"/>
                  </a:cubicBezTo>
                  <a:cubicBezTo>
                    <a:pt x="71" y="27"/>
                    <a:pt x="70" y="26"/>
                    <a:pt x="70" y="26"/>
                  </a:cubicBezTo>
                  <a:cubicBezTo>
                    <a:pt x="70" y="26"/>
                    <a:pt x="71" y="25"/>
                    <a:pt x="72" y="25"/>
                  </a:cubicBezTo>
                  <a:close/>
                  <a:moveTo>
                    <a:pt x="69" y="17"/>
                  </a:moveTo>
                  <a:cubicBezTo>
                    <a:pt x="69" y="16"/>
                    <a:pt x="69" y="16"/>
                    <a:pt x="68" y="16"/>
                  </a:cubicBezTo>
                  <a:cubicBezTo>
                    <a:pt x="67" y="17"/>
                    <a:pt x="67" y="17"/>
                    <a:pt x="68" y="17"/>
                  </a:cubicBezTo>
                  <a:cubicBezTo>
                    <a:pt x="69" y="18"/>
                    <a:pt x="69" y="17"/>
                    <a:pt x="69" y="17"/>
                  </a:cubicBezTo>
                  <a:close/>
                  <a:moveTo>
                    <a:pt x="49" y="27"/>
                  </a:moveTo>
                  <a:cubicBezTo>
                    <a:pt x="49" y="28"/>
                    <a:pt x="50" y="29"/>
                    <a:pt x="49" y="30"/>
                  </a:cubicBezTo>
                  <a:cubicBezTo>
                    <a:pt x="48" y="30"/>
                    <a:pt x="47" y="30"/>
                    <a:pt x="46" y="28"/>
                  </a:cubicBezTo>
                  <a:cubicBezTo>
                    <a:pt x="44" y="27"/>
                    <a:pt x="45" y="26"/>
                    <a:pt x="46" y="26"/>
                  </a:cubicBezTo>
                  <a:cubicBezTo>
                    <a:pt x="48" y="26"/>
                    <a:pt x="49" y="26"/>
                    <a:pt x="49" y="27"/>
                  </a:cubicBezTo>
                  <a:close/>
                  <a:moveTo>
                    <a:pt x="52" y="27"/>
                  </a:moveTo>
                  <a:cubicBezTo>
                    <a:pt x="52" y="26"/>
                    <a:pt x="53" y="26"/>
                    <a:pt x="53" y="27"/>
                  </a:cubicBezTo>
                  <a:cubicBezTo>
                    <a:pt x="53" y="28"/>
                    <a:pt x="52" y="28"/>
                    <a:pt x="52" y="28"/>
                  </a:cubicBezTo>
                  <a:cubicBezTo>
                    <a:pt x="52" y="28"/>
                    <a:pt x="52" y="27"/>
                    <a:pt x="52" y="27"/>
                  </a:cubicBezTo>
                  <a:close/>
                  <a:moveTo>
                    <a:pt x="52" y="22"/>
                  </a:moveTo>
                  <a:cubicBezTo>
                    <a:pt x="53" y="22"/>
                    <a:pt x="49" y="23"/>
                    <a:pt x="49" y="23"/>
                  </a:cubicBezTo>
                  <a:cubicBezTo>
                    <a:pt x="48" y="23"/>
                    <a:pt x="48" y="21"/>
                    <a:pt x="49" y="21"/>
                  </a:cubicBezTo>
                  <a:cubicBezTo>
                    <a:pt x="50" y="21"/>
                    <a:pt x="52" y="21"/>
                    <a:pt x="52" y="22"/>
                  </a:cubicBezTo>
                  <a:close/>
                  <a:moveTo>
                    <a:pt x="58" y="24"/>
                  </a:moveTo>
                  <a:cubicBezTo>
                    <a:pt x="58" y="24"/>
                    <a:pt x="59" y="24"/>
                    <a:pt x="60" y="25"/>
                  </a:cubicBezTo>
                  <a:cubicBezTo>
                    <a:pt x="61" y="26"/>
                    <a:pt x="60" y="26"/>
                    <a:pt x="59" y="26"/>
                  </a:cubicBezTo>
                  <a:cubicBezTo>
                    <a:pt x="58" y="26"/>
                    <a:pt x="57" y="26"/>
                    <a:pt x="57" y="25"/>
                  </a:cubicBezTo>
                  <a:cubicBezTo>
                    <a:pt x="57" y="24"/>
                    <a:pt x="57" y="24"/>
                    <a:pt x="58" y="24"/>
                  </a:cubicBezTo>
                  <a:close/>
                  <a:moveTo>
                    <a:pt x="36" y="8"/>
                  </a:moveTo>
                  <a:cubicBezTo>
                    <a:pt x="38" y="7"/>
                    <a:pt x="39" y="8"/>
                    <a:pt x="40" y="7"/>
                  </a:cubicBezTo>
                  <a:cubicBezTo>
                    <a:pt x="41" y="6"/>
                    <a:pt x="43" y="6"/>
                    <a:pt x="43" y="7"/>
                  </a:cubicBezTo>
                  <a:cubicBezTo>
                    <a:pt x="42" y="9"/>
                    <a:pt x="41" y="10"/>
                    <a:pt x="42" y="11"/>
                  </a:cubicBezTo>
                  <a:cubicBezTo>
                    <a:pt x="44" y="11"/>
                    <a:pt x="46" y="11"/>
                    <a:pt x="48" y="10"/>
                  </a:cubicBezTo>
                  <a:cubicBezTo>
                    <a:pt x="50" y="8"/>
                    <a:pt x="55" y="4"/>
                    <a:pt x="57" y="4"/>
                  </a:cubicBezTo>
                  <a:cubicBezTo>
                    <a:pt x="58" y="3"/>
                    <a:pt x="60" y="4"/>
                    <a:pt x="60" y="4"/>
                  </a:cubicBezTo>
                  <a:cubicBezTo>
                    <a:pt x="60" y="5"/>
                    <a:pt x="61" y="8"/>
                    <a:pt x="59" y="9"/>
                  </a:cubicBezTo>
                  <a:cubicBezTo>
                    <a:pt x="57" y="10"/>
                    <a:pt x="55" y="11"/>
                    <a:pt x="55" y="11"/>
                  </a:cubicBezTo>
                  <a:cubicBezTo>
                    <a:pt x="54" y="12"/>
                    <a:pt x="53" y="12"/>
                    <a:pt x="55" y="13"/>
                  </a:cubicBezTo>
                  <a:cubicBezTo>
                    <a:pt x="56" y="13"/>
                    <a:pt x="60" y="14"/>
                    <a:pt x="62" y="15"/>
                  </a:cubicBezTo>
                  <a:cubicBezTo>
                    <a:pt x="63" y="15"/>
                    <a:pt x="65" y="15"/>
                    <a:pt x="66" y="14"/>
                  </a:cubicBezTo>
                  <a:cubicBezTo>
                    <a:pt x="67" y="14"/>
                    <a:pt x="71" y="14"/>
                    <a:pt x="73" y="15"/>
                  </a:cubicBezTo>
                  <a:cubicBezTo>
                    <a:pt x="74" y="15"/>
                    <a:pt x="75" y="17"/>
                    <a:pt x="74" y="18"/>
                  </a:cubicBezTo>
                  <a:cubicBezTo>
                    <a:pt x="73" y="19"/>
                    <a:pt x="67" y="19"/>
                    <a:pt x="66" y="19"/>
                  </a:cubicBezTo>
                  <a:cubicBezTo>
                    <a:pt x="65" y="18"/>
                    <a:pt x="63" y="19"/>
                    <a:pt x="62" y="20"/>
                  </a:cubicBezTo>
                  <a:cubicBezTo>
                    <a:pt x="61" y="21"/>
                    <a:pt x="60" y="22"/>
                    <a:pt x="61" y="23"/>
                  </a:cubicBezTo>
                  <a:cubicBezTo>
                    <a:pt x="62" y="23"/>
                    <a:pt x="64" y="25"/>
                    <a:pt x="67" y="24"/>
                  </a:cubicBezTo>
                  <a:cubicBezTo>
                    <a:pt x="69" y="24"/>
                    <a:pt x="72" y="23"/>
                    <a:pt x="74" y="23"/>
                  </a:cubicBezTo>
                  <a:cubicBezTo>
                    <a:pt x="76" y="23"/>
                    <a:pt x="78" y="24"/>
                    <a:pt x="78" y="25"/>
                  </a:cubicBezTo>
                  <a:cubicBezTo>
                    <a:pt x="77" y="25"/>
                    <a:pt x="74" y="29"/>
                    <a:pt x="71" y="29"/>
                  </a:cubicBezTo>
                  <a:cubicBezTo>
                    <a:pt x="69" y="29"/>
                    <a:pt x="65" y="27"/>
                    <a:pt x="62" y="28"/>
                  </a:cubicBezTo>
                  <a:cubicBezTo>
                    <a:pt x="59" y="29"/>
                    <a:pt x="58" y="29"/>
                    <a:pt x="57" y="29"/>
                  </a:cubicBezTo>
                  <a:cubicBezTo>
                    <a:pt x="56" y="29"/>
                    <a:pt x="51" y="32"/>
                    <a:pt x="51" y="33"/>
                  </a:cubicBezTo>
                  <a:cubicBezTo>
                    <a:pt x="50" y="35"/>
                    <a:pt x="54" y="38"/>
                    <a:pt x="55" y="41"/>
                  </a:cubicBezTo>
                  <a:cubicBezTo>
                    <a:pt x="56" y="45"/>
                    <a:pt x="57" y="52"/>
                    <a:pt x="55" y="54"/>
                  </a:cubicBezTo>
                  <a:cubicBezTo>
                    <a:pt x="52" y="55"/>
                    <a:pt x="46" y="51"/>
                    <a:pt x="43" y="44"/>
                  </a:cubicBezTo>
                  <a:cubicBezTo>
                    <a:pt x="41" y="36"/>
                    <a:pt x="41" y="36"/>
                    <a:pt x="41" y="36"/>
                  </a:cubicBezTo>
                  <a:cubicBezTo>
                    <a:pt x="41" y="36"/>
                    <a:pt x="43" y="37"/>
                    <a:pt x="45" y="40"/>
                  </a:cubicBezTo>
                  <a:cubicBezTo>
                    <a:pt x="47" y="43"/>
                    <a:pt x="49" y="46"/>
                    <a:pt x="50" y="46"/>
                  </a:cubicBezTo>
                  <a:cubicBezTo>
                    <a:pt x="51" y="47"/>
                    <a:pt x="52" y="45"/>
                    <a:pt x="51" y="44"/>
                  </a:cubicBezTo>
                  <a:cubicBezTo>
                    <a:pt x="51" y="42"/>
                    <a:pt x="49" y="38"/>
                    <a:pt x="48" y="36"/>
                  </a:cubicBezTo>
                  <a:cubicBezTo>
                    <a:pt x="47" y="34"/>
                    <a:pt x="46" y="34"/>
                    <a:pt x="44" y="34"/>
                  </a:cubicBezTo>
                  <a:cubicBezTo>
                    <a:pt x="43" y="34"/>
                    <a:pt x="43" y="32"/>
                    <a:pt x="43" y="31"/>
                  </a:cubicBezTo>
                  <a:cubicBezTo>
                    <a:pt x="43" y="30"/>
                    <a:pt x="38" y="24"/>
                    <a:pt x="34" y="22"/>
                  </a:cubicBezTo>
                  <a:cubicBezTo>
                    <a:pt x="31" y="20"/>
                    <a:pt x="24" y="15"/>
                    <a:pt x="20" y="14"/>
                  </a:cubicBezTo>
                  <a:cubicBezTo>
                    <a:pt x="16" y="12"/>
                    <a:pt x="11" y="12"/>
                    <a:pt x="9" y="13"/>
                  </a:cubicBezTo>
                  <a:cubicBezTo>
                    <a:pt x="7" y="13"/>
                    <a:pt x="3" y="14"/>
                    <a:pt x="2" y="11"/>
                  </a:cubicBezTo>
                  <a:cubicBezTo>
                    <a:pt x="1" y="9"/>
                    <a:pt x="3" y="4"/>
                    <a:pt x="5" y="2"/>
                  </a:cubicBezTo>
                  <a:cubicBezTo>
                    <a:pt x="8" y="0"/>
                    <a:pt x="12" y="1"/>
                    <a:pt x="14" y="1"/>
                  </a:cubicBezTo>
                  <a:cubicBezTo>
                    <a:pt x="15" y="2"/>
                    <a:pt x="16" y="1"/>
                    <a:pt x="17" y="1"/>
                  </a:cubicBezTo>
                  <a:cubicBezTo>
                    <a:pt x="18" y="1"/>
                    <a:pt x="18" y="2"/>
                    <a:pt x="17" y="3"/>
                  </a:cubicBezTo>
                  <a:cubicBezTo>
                    <a:pt x="16" y="5"/>
                    <a:pt x="16" y="6"/>
                    <a:pt x="15" y="7"/>
                  </a:cubicBezTo>
                  <a:cubicBezTo>
                    <a:pt x="14" y="8"/>
                    <a:pt x="15" y="9"/>
                    <a:pt x="16" y="9"/>
                  </a:cubicBezTo>
                  <a:cubicBezTo>
                    <a:pt x="17" y="9"/>
                    <a:pt x="31" y="17"/>
                    <a:pt x="34" y="19"/>
                  </a:cubicBezTo>
                  <a:cubicBezTo>
                    <a:pt x="37" y="21"/>
                    <a:pt x="40" y="24"/>
                    <a:pt x="41" y="24"/>
                  </a:cubicBezTo>
                  <a:cubicBezTo>
                    <a:pt x="42" y="24"/>
                    <a:pt x="43" y="23"/>
                    <a:pt x="44" y="22"/>
                  </a:cubicBezTo>
                  <a:cubicBezTo>
                    <a:pt x="44" y="22"/>
                    <a:pt x="45" y="21"/>
                    <a:pt x="43" y="21"/>
                  </a:cubicBezTo>
                  <a:cubicBezTo>
                    <a:pt x="41" y="21"/>
                    <a:pt x="40" y="21"/>
                    <a:pt x="40" y="20"/>
                  </a:cubicBezTo>
                  <a:cubicBezTo>
                    <a:pt x="41" y="19"/>
                    <a:pt x="44" y="18"/>
                    <a:pt x="46" y="18"/>
                  </a:cubicBezTo>
                  <a:cubicBezTo>
                    <a:pt x="48" y="18"/>
                    <a:pt x="50" y="17"/>
                    <a:pt x="51" y="16"/>
                  </a:cubicBezTo>
                  <a:cubicBezTo>
                    <a:pt x="51" y="16"/>
                    <a:pt x="52" y="18"/>
                    <a:pt x="51" y="18"/>
                  </a:cubicBezTo>
                  <a:cubicBezTo>
                    <a:pt x="51" y="19"/>
                    <a:pt x="55" y="20"/>
                    <a:pt x="55" y="20"/>
                  </a:cubicBezTo>
                  <a:cubicBezTo>
                    <a:pt x="56" y="20"/>
                    <a:pt x="60" y="18"/>
                    <a:pt x="60" y="17"/>
                  </a:cubicBezTo>
                  <a:cubicBezTo>
                    <a:pt x="59" y="17"/>
                    <a:pt x="57" y="15"/>
                    <a:pt x="54" y="15"/>
                  </a:cubicBezTo>
                  <a:cubicBezTo>
                    <a:pt x="50" y="14"/>
                    <a:pt x="49" y="14"/>
                    <a:pt x="45" y="16"/>
                  </a:cubicBezTo>
                  <a:cubicBezTo>
                    <a:pt x="42" y="18"/>
                    <a:pt x="39" y="19"/>
                    <a:pt x="38" y="18"/>
                  </a:cubicBezTo>
                  <a:cubicBezTo>
                    <a:pt x="36" y="18"/>
                    <a:pt x="37" y="17"/>
                    <a:pt x="38" y="16"/>
                  </a:cubicBezTo>
                  <a:cubicBezTo>
                    <a:pt x="39" y="15"/>
                    <a:pt x="41" y="14"/>
                    <a:pt x="39" y="14"/>
                  </a:cubicBezTo>
                  <a:cubicBezTo>
                    <a:pt x="38" y="14"/>
                    <a:pt x="34" y="15"/>
                    <a:pt x="33" y="13"/>
                  </a:cubicBezTo>
                  <a:cubicBezTo>
                    <a:pt x="32" y="11"/>
                    <a:pt x="33" y="9"/>
                    <a:pt x="36" y="8"/>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6" name="îŝḻiḓe">
              <a:extLst>
                <a:ext uri="{FF2B5EF4-FFF2-40B4-BE49-F238E27FC236}">
                  <a16:creationId xmlns="" xmlns:a16="http://schemas.microsoft.com/office/drawing/2014/main" id="{7B924896-28C4-4C81-A071-4A2E0F211C0F}"/>
                </a:ext>
              </a:extLst>
            </p:cNvPr>
            <p:cNvSpPr/>
            <p:nvPr/>
          </p:nvSpPr>
          <p:spPr bwMode="auto">
            <a:xfrm>
              <a:off x="3636423" y="2622250"/>
              <a:ext cx="105139" cy="117989"/>
            </a:xfrm>
            <a:custGeom>
              <a:avLst/>
              <a:gdLst>
                <a:gd name="T0" fmla="*/ 35 w 50"/>
                <a:gd name="T1" fmla="*/ 29 h 56"/>
                <a:gd name="T2" fmla="*/ 23 w 50"/>
                <a:gd name="T3" fmla="*/ 38 h 56"/>
                <a:gd name="T4" fmla="*/ 14 w 50"/>
                <a:gd name="T5" fmla="*/ 47 h 56"/>
                <a:gd name="T6" fmla="*/ 3 w 50"/>
                <a:gd name="T7" fmla="*/ 47 h 56"/>
                <a:gd name="T8" fmla="*/ 0 w 50"/>
                <a:gd name="T9" fmla="*/ 42 h 56"/>
                <a:gd name="T10" fmla="*/ 3 w 50"/>
                <a:gd name="T11" fmla="*/ 39 h 56"/>
                <a:gd name="T12" fmla="*/ 11 w 50"/>
                <a:gd name="T13" fmla="*/ 38 h 56"/>
                <a:gd name="T14" fmla="*/ 21 w 50"/>
                <a:gd name="T15" fmla="*/ 31 h 56"/>
                <a:gd name="T16" fmla="*/ 21 w 50"/>
                <a:gd name="T17" fmla="*/ 29 h 56"/>
                <a:gd name="T18" fmla="*/ 12 w 50"/>
                <a:gd name="T19" fmla="*/ 29 h 56"/>
                <a:gd name="T20" fmla="*/ 7 w 50"/>
                <a:gd name="T21" fmla="*/ 22 h 56"/>
                <a:gd name="T22" fmla="*/ 9 w 50"/>
                <a:gd name="T23" fmla="*/ 16 h 56"/>
                <a:gd name="T24" fmla="*/ 11 w 50"/>
                <a:gd name="T25" fmla="*/ 18 h 56"/>
                <a:gd name="T26" fmla="*/ 18 w 50"/>
                <a:gd name="T27" fmla="*/ 21 h 56"/>
                <a:gd name="T28" fmla="*/ 26 w 50"/>
                <a:gd name="T29" fmla="*/ 21 h 56"/>
                <a:gd name="T30" fmla="*/ 30 w 50"/>
                <a:gd name="T31" fmla="*/ 16 h 56"/>
                <a:gd name="T32" fmla="*/ 32 w 50"/>
                <a:gd name="T33" fmla="*/ 7 h 56"/>
                <a:gd name="T34" fmla="*/ 33 w 50"/>
                <a:gd name="T35" fmla="*/ 1 h 56"/>
                <a:gd name="T36" fmla="*/ 40 w 50"/>
                <a:gd name="T37" fmla="*/ 8 h 56"/>
                <a:gd name="T38" fmla="*/ 41 w 50"/>
                <a:gd name="T39" fmla="*/ 14 h 56"/>
                <a:gd name="T40" fmla="*/ 39 w 50"/>
                <a:gd name="T41" fmla="*/ 20 h 56"/>
                <a:gd name="T42" fmla="*/ 42 w 50"/>
                <a:gd name="T43" fmla="*/ 22 h 56"/>
                <a:gd name="T44" fmla="*/ 49 w 50"/>
                <a:gd name="T45" fmla="*/ 25 h 56"/>
                <a:gd name="T46" fmla="*/ 47 w 50"/>
                <a:gd name="T47" fmla="*/ 29 h 56"/>
                <a:gd name="T48" fmla="*/ 39 w 50"/>
                <a:gd name="T49" fmla="*/ 28 h 56"/>
                <a:gd name="T50" fmla="*/ 35 w 50"/>
                <a:gd name="T51" fmla="*/ 29 h 56"/>
                <a:gd name="T52" fmla="*/ 32 w 50"/>
                <a:gd name="T53" fmla="*/ 42 h 56"/>
                <a:gd name="T54" fmla="*/ 38 w 50"/>
                <a:gd name="T55" fmla="*/ 49 h 56"/>
                <a:gd name="T56" fmla="*/ 38 w 50"/>
                <a:gd name="T57" fmla="*/ 54 h 56"/>
                <a:gd name="T58" fmla="*/ 33 w 50"/>
                <a:gd name="T59" fmla="*/ 55 h 56"/>
                <a:gd name="T60" fmla="*/ 29 w 50"/>
                <a:gd name="T61" fmla="*/ 49 h 56"/>
                <a:gd name="T62" fmla="*/ 30 w 50"/>
                <a:gd name="T63" fmla="*/ 43 h 56"/>
                <a:gd name="T64" fmla="*/ 32 w 50"/>
                <a:gd name="T6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56">
                  <a:moveTo>
                    <a:pt x="35" y="29"/>
                  </a:moveTo>
                  <a:cubicBezTo>
                    <a:pt x="33" y="30"/>
                    <a:pt x="27" y="35"/>
                    <a:pt x="23" y="38"/>
                  </a:cubicBezTo>
                  <a:cubicBezTo>
                    <a:pt x="19" y="42"/>
                    <a:pt x="16" y="46"/>
                    <a:pt x="14" y="47"/>
                  </a:cubicBezTo>
                  <a:cubicBezTo>
                    <a:pt x="12" y="47"/>
                    <a:pt x="6" y="48"/>
                    <a:pt x="3" y="47"/>
                  </a:cubicBezTo>
                  <a:cubicBezTo>
                    <a:pt x="0" y="46"/>
                    <a:pt x="0" y="43"/>
                    <a:pt x="0" y="42"/>
                  </a:cubicBezTo>
                  <a:cubicBezTo>
                    <a:pt x="1" y="41"/>
                    <a:pt x="2" y="39"/>
                    <a:pt x="3" y="39"/>
                  </a:cubicBezTo>
                  <a:cubicBezTo>
                    <a:pt x="4" y="39"/>
                    <a:pt x="6" y="41"/>
                    <a:pt x="11" y="38"/>
                  </a:cubicBezTo>
                  <a:cubicBezTo>
                    <a:pt x="15" y="36"/>
                    <a:pt x="20" y="33"/>
                    <a:pt x="21" y="31"/>
                  </a:cubicBezTo>
                  <a:cubicBezTo>
                    <a:pt x="22" y="30"/>
                    <a:pt x="23" y="28"/>
                    <a:pt x="21" y="29"/>
                  </a:cubicBezTo>
                  <a:cubicBezTo>
                    <a:pt x="20" y="29"/>
                    <a:pt x="14" y="29"/>
                    <a:pt x="12" y="29"/>
                  </a:cubicBezTo>
                  <a:cubicBezTo>
                    <a:pt x="10" y="28"/>
                    <a:pt x="7" y="26"/>
                    <a:pt x="7" y="22"/>
                  </a:cubicBezTo>
                  <a:cubicBezTo>
                    <a:pt x="7" y="18"/>
                    <a:pt x="8" y="17"/>
                    <a:pt x="9" y="16"/>
                  </a:cubicBezTo>
                  <a:cubicBezTo>
                    <a:pt x="10" y="15"/>
                    <a:pt x="11" y="16"/>
                    <a:pt x="11" y="18"/>
                  </a:cubicBezTo>
                  <a:cubicBezTo>
                    <a:pt x="12" y="19"/>
                    <a:pt x="16" y="21"/>
                    <a:pt x="18" y="21"/>
                  </a:cubicBezTo>
                  <a:cubicBezTo>
                    <a:pt x="21" y="22"/>
                    <a:pt x="25" y="21"/>
                    <a:pt x="26" y="21"/>
                  </a:cubicBezTo>
                  <a:cubicBezTo>
                    <a:pt x="27" y="21"/>
                    <a:pt x="29" y="18"/>
                    <a:pt x="30" y="16"/>
                  </a:cubicBezTo>
                  <a:cubicBezTo>
                    <a:pt x="30" y="14"/>
                    <a:pt x="32" y="9"/>
                    <a:pt x="32" y="7"/>
                  </a:cubicBezTo>
                  <a:cubicBezTo>
                    <a:pt x="32" y="4"/>
                    <a:pt x="31" y="2"/>
                    <a:pt x="33" y="1"/>
                  </a:cubicBezTo>
                  <a:cubicBezTo>
                    <a:pt x="35" y="0"/>
                    <a:pt x="39" y="5"/>
                    <a:pt x="40" y="8"/>
                  </a:cubicBezTo>
                  <a:cubicBezTo>
                    <a:pt x="42" y="11"/>
                    <a:pt x="42" y="11"/>
                    <a:pt x="41" y="14"/>
                  </a:cubicBezTo>
                  <a:cubicBezTo>
                    <a:pt x="40" y="17"/>
                    <a:pt x="39" y="18"/>
                    <a:pt x="39" y="20"/>
                  </a:cubicBezTo>
                  <a:cubicBezTo>
                    <a:pt x="39" y="21"/>
                    <a:pt x="39" y="22"/>
                    <a:pt x="42" y="22"/>
                  </a:cubicBezTo>
                  <a:cubicBezTo>
                    <a:pt x="44" y="21"/>
                    <a:pt x="48" y="22"/>
                    <a:pt x="49" y="25"/>
                  </a:cubicBezTo>
                  <a:cubicBezTo>
                    <a:pt x="50" y="27"/>
                    <a:pt x="50" y="29"/>
                    <a:pt x="47" y="29"/>
                  </a:cubicBezTo>
                  <a:cubicBezTo>
                    <a:pt x="45" y="29"/>
                    <a:pt x="41" y="28"/>
                    <a:pt x="39" y="28"/>
                  </a:cubicBezTo>
                  <a:cubicBezTo>
                    <a:pt x="37" y="27"/>
                    <a:pt x="36" y="27"/>
                    <a:pt x="35" y="29"/>
                  </a:cubicBezTo>
                  <a:close/>
                  <a:moveTo>
                    <a:pt x="32" y="42"/>
                  </a:moveTo>
                  <a:cubicBezTo>
                    <a:pt x="33" y="43"/>
                    <a:pt x="37" y="46"/>
                    <a:pt x="38" y="49"/>
                  </a:cubicBezTo>
                  <a:cubicBezTo>
                    <a:pt x="39" y="51"/>
                    <a:pt x="40" y="52"/>
                    <a:pt x="38" y="54"/>
                  </a:cubicBezTo>
                  <a:cubicBezTo>
                    <a:pt x="36" y="56"/>
                    <a:pt x="34" y="56"/>
                    <a:pt x="33" y="55"/>
                  </a:cubicBezTo>
                  <a:cubicBezTo>
                    <a:pt x="32" y="55"/>
                    <a:pt x="30" y="52"/>
                    <a:pt x="29" y="49"/>
                  </a:cubicBezTo>
                  <a:cubicBezTo>
                    <a:pt x="28" y="45"/>
                    <a:pt x="29" y="43"/>
                    <a:pt x="30" y="43"/>
                  </a:cubicBezTo>
                  <a:cubicBezTo>
                    <a:pt x="31" y="42"/>
                    <a:pt x="31" y="42"/>
                    <a:pt x="32" y="4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7" name="ïsḻîḓe">
              <a:extLst>
                <a:ext uri="{FF2B5EF4-FFF2-40B4-BE49-F238E27FC236}">
                  <a16:creationId xmlns="" xmlns:a16="http://schemas.microsoft.com/office/drawing/2014/main" id="{CCC94FBF-4927-4978-B3E4-9F27BD3D6686}"/>
                </a:ext>
              </a:extLst>
            </p:cNvPr>
            <p:cNvSpPr/>
            <p:nvPr/>
          </p:nvSpPr>
          <p:spPr bwMode="auto">
            <a:xfrm>
              <a:off x="3194841" y="2594213"/>
              <a:ext cx="114484" cy="151867"/>
            </a:xfrm>
            <a:custGeom>
              <a:avLst/>
              <a:gdLst>
                <a:gd name="T0" fmla="*/ 18 w 54"/>
                <a:gd name="T1" fmla="*/ 64 h 72"/>
                <a:gd name="T2" fmla="*/ 2 w 54"/>
                <a:gd name="T3" fmla="*/ 46 h 72"/>
                <a:gd name="T4" fmla="*/ 10 w 54"/>
                <a:gd name="T5" fmla="*/ 42 h 72"/>
                <a:gd name="T6" fmla="*/ 18 w 54"/>
                <a:gd name="T7" fmla="*/ 34 h 72"/>
                <a:gd name="T8" fmla="*/ 14 w 54"/>
                <a:gd name="T9" fmla="*/ 28 h 72"/>
                <a:gd name="T10" fmla="*/ 7 w 54"/>
                <a:gd name="T11" fmla="*/ 20 h 72"/>
                <a:gd name="T12" fmla="*/ 13 w 54"/>
                <a:gd name="T13" fmla="*/ 16 h 72"/>
                <a:gd name="T14" fmla="*/ 14 w 54"/>
                <a:gd name="T15" fmla="*/ 6 h 72"/>
                <a:gd name="T16" fmla="*/ 20 w 54"/>
                <a:gd name="T17" fmla="*/ 11 h 72"/>
                <a:gd name="T18" fmla="*/ 24 w 54"/>
                <a:gd name="T19" fmla="*/ 6 h 72"/>
                <a:gd name="T20" fmla="*/ 27 w 54"/>
                <a:gd name="T21" fmla="*/ 2 h 72"/>
                <a:gd name="T22" fmla="*/ 24 w 54"/>
                <a:gd name="T23" fmla="*/ 22 h 72"/>
                <a:gd name="T24" fmla="*/ 27 w 54"/>
                <a:gd name="T25" fmla="*/ 27 h 72"/>
                <a:gd name="T26" fmla="*/ 46 w 54"/>
                <a:gd name="T27" fmla="*/ 20 h 72"/>
                <a:gd name="T28" fmla="*/ 53 w 54"/>
                <a:gd name="T29" fmla="*/ 49 h 72"/>
                <a:gd name="T30" fmla="*/ 43 w 54"/>
                <a:gd name="T31" fmla="*/ 60 h 72"/>
                <a:gd name="T32" fmla="*/ 41 w 54"/>
                <a:gd name="T33" fmla="*/ 68 h 72"/>
                <a:gd name="T34" fmla="*/ 33 w 54"/>
                <a:gd name="T35" fmla="*/ 67 h 72"/>
                <a:gd name="T36" fmla="*/ 25 w 54"/>
                <a:gd name="T37" fmla="*/ 63 h 72"/>
                <a:gd name="T38" fmla="*/ 18 w 54"/>
                <a:gd name="T39" fmla="*/ 57 h 72"/>
                <a:gd name="T40" fmla="*/ 36 w 54"/>
                <a:gd name="T41" fmla="*/ 50 h 72"/>
                <a:gd name="T42" fmla="*/ 35 w 54"/>
                <a:gd name="T43" fmla="*/ 51 h 72"/>
                <a:gd name="T44" fmla="*/ 28 w 54"/>
                <a:gd name="T45" fmla="*/ 35 h 72"/>
                <a:gd name="T46" fmla="*/ 36 w 54"/>
                <a:gd name="T47" fmla="*/ 36 h 72"/>
                <a:gd name="T48" fmla="*/ 37 w 54"/>
                <a:gd name="T49" fmla="*/ 45 h 72"/>
                <a:gd name="T50" fmla="*/ 41 w 54"/>
                <a:gd name="T51" fmla="*/ 51 h 72"/>
                <a:gd name="T52" fmla="*/ 49 w 54"/>
                <a:gd name="T53" fmla="*/ 52 h 72"/>
                <a:gd name="T54" fmla="*/ 48 w 54"/>
                <a:gd name="T55" fmla="*/ 23 h 72"/>
                <a:gd name="T56" fmla="*/ 26 w 54"/>
                <a:gd name="T57" fmla="*/ 31 h 72"/>
                <a:gd name="T58" fmla="*/ 22 w 54"/>
                <a:gd name="T59" fmla="*/ 40 h 72"/>
                <a:gd name="T60" fmla="*/ 22 w 54"/>
                <a:gd name="T61" fmla="*/ 52 h 72"/>
                <a:gd name="T62" fmla="*/ 30 w 54"/>
                <a:gd name="T63" fmla="*/ 42 h 72"/>
                <a:gd name="T64" fmla="*/ 25 w 54"/>
                <a:gd name="T65" fmla="*/ 47 h 72"/>
                <a:gd name="T66" fmla="*/ 18 w 54"/>
                <a:gd name="T67" fmla="*/ 48 h 72"/>
                <a:gd name="T68" fmla="*/ 16 w 54"/>
                <a:gd name="T69" fmla="*/ 45 h 72"/>
                <a:gd name="T70" fmla="*/ 18 w 54"/>
                <a:gd name="T71" fmla="*/ 54 h 72"/>
                <a:gd name="T72" fmla="*/ 26 w 54"/>
                <a:gd name="T73" fmla="*/ 56 h 72"/>
                <a:gd name="T74" fmla="*/ 30 w 54"/>
                <a:gd name="T75" fmla="*/ 55 h 72"/>
                <a:gd name="T76" fmla="*/ 26 w 54"/>
                <a:gd name="T77"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72">
                  <a:moveTo>
                    <a:pt x="18" y="57"/>
                  </a:moveTo>
                  <a:cubicBezTo>
                    <a:pt x="18" y="58"/>
                    <a:pt x="18" y="63"/>
                    <a:pt x="18" y="64"/>
                  </a:cubicBezTo>
                  <a:cubicBezTo>
                    <a:pt x="17" y="65"/>
                    <a:pt x="11" y="66"/>
                    <a:pt x="8" y="63"/>
                  </a:cubicBezTo>
                  <a:cubicBezTo>
                    <a:pt x="4" y="59"/>
                    <a:pt x="0" y="51"/>
                    <a:pt x="2" y="46"/>
                  </a:cubicBezTo>
                  <a:cubicBezTo>
                    <a:pt x="3" y="41"/>
                    <a:pt x="5" y="39"/>
                    <a:pt x="7" y="40"/>
                  </a:cubicBezTo>
                  <a:cubicBezTo>
                    <a:pt x="9" y="40"/>
                    <a:pt x="9" y="41"/>
                    <a:pt x="10" y="42"/>
                  </a:cubicBezTo>
                  <a:cubicBezTo>
                    <a:pt x="10" y="42"/>
                    <a:pt x="12" y="41"/>
                    <a:pt x="13" y="39"/>
                  </a:cubicBezTo>
                  <a:cubicBezTo>
                    <a:pt x="15" y="38"/>
                    <a:pt x="18" y="35"/>
                    <a:pt x="18" y="34"/>
                  </a:cubicBezTo>
                  <a:cubicBezTo>
                    <a:pt x="18" y="33"/>
                    <a:pt x="17" y="30"/>
                    <a:pt x="16" y="29"/>
                  </a:cubicBezTo>
                  <a:cubicBezTo>
                    <a:pt x="16" y="28"/>
                    <a:pt x="16" y="27"/>
                    <a:pt x="14" y="28"/>
                  </a:cubicBezTo>
                  <a:cubicBezTo>
                    <a:pt x="12" y="28"/>
                    <a:pt x="7" y="28"/>
                    <a:pt x="4" y="23"/>
                  </a:cubicBezTo>
                  <a:cubicBezTo>
                    <a:pt x="2" y="18"/>
                    <a:pt x="5" y="20"/>
                    <a:pt x="7" y="20"/>
                  </a:cubicBezTo>
                  <a:cubicBezTo>
                    <a:pt x="8" y="21"/>
                    <a:pt x="10" y="21"/>
                    <a:pt x="11" y="19"/>
                  </a:cubicBezTo>
                  <a:cubicBezTo>
                    <a:pt x="13" y="18"/>
                    <a:pt x="14" y="19"/>
                    <a:pt x="13" y="16"/>
                  </a:cubicBezTo>
                  <a:cubicBezTo>
                    <a:pt x="13" y="13"/>
                    <a:pt x="13" y="10"/>
                    <a:pt x="13" y="9"/>
                  </a:cubicBezTo>
                  <a:cubicBezTo>
                    <a:pt x="14" y="7"/>
                    <a:pt x="14" y="7"/>
                    <a:pt x="14" y="6"/>
                  </a:cubicBezTo>
                  <a:cubicBezTo>
                    <a:pt x="14" y="5"/>
                    <a:pt x="17" y="2"/>
                    <a:pt x="18" y="4"/>
                  </a:cubicBezTo>
                  <a:cubicBezTo>
                    <a:pt x="18" y="7"/>
                    <a:pt x="20" y="9"/>
                    <a:pt x="20" y="11"/>
                  </a:cubicBezTo>
                  <a:cubicBezTo>
                    <a:pt x="20" y="12"/>
                    <a:pt x="21" y="12"/>
                    <a:pt x="22" y="11"/>
                  </a:cubicBezTo>
                  <a:cubicBezTo>
                    <a:pt x="23" y="10"/>
                    <a:pt x="25" y="8"/>
                    <a:pt x="24" y="6"/>
                  </a:cubicBezTo>
                  <a:cubicBezTo>
                    <a:pt x="24" y="5"/>
                    <a:pt x="22" y="2"/>
                    <a:pt x="23" y="2"/>
                  </a:cubicBezTo>
                  <a:cubicBezTo>
                    <a:pt x="23" y="1"/>
                    <a:pt x="25" y="0"/>
                    <a:pt x="27" y="2"/>
                  </a:cubicBezTo>
                  <a:cubicBezTo>
                    <a:pt x="29" y="4"/>
                    <a:pt x="33" y="8"/>
                    <a:pt x="31" y="12"/>
                  </a:cubicBezTo>
                  <a:cubicBezTo>
                    <a:pt x="28" y="16"/>
                    <a:pt x="25" y="19"/>
                    <a:pt x="24" y="22"/>
                  </a:cubicBezTo>
                  <a:cubicBezTo>
                    <a:pt x="24" y="24"/>
                    <a:pt x="24" y="25"/>
                    <a:pt x="24" y="26"/>
                  </a:cubicBezTo>
                  <a:cubicBezTo>
                    <a:pt x="25" y="27"/>
                    <a:pt x="26" y="27"/>
                    <a:pt x="27" y="27"/>
                  </a:cubicBezTo>
                  <a:cubicBezTo>
                    <a:pt x="28" y="26"/>
                    <a:pt x="32" y="23"/>
                    <a:pt x="35" y="21"/>
                  </a:cubicBezTo>
                  <a:cubicBezTo>
                    <a:pt x="39" y="19"/>
                    <a:pt x="44" y="19"/>
                    <a:pt x="46" y="20"/>
                  </a:cubicBezTo>
                  <a:cubicBezTo>
                    <a:pt x="49" y="21"/>
                    <a:pt x="52" y="22"/>
                    <a:pt x="53" y="25"/>
                  </a:cubicBezTo>
                  <a:cubicBezTo>
                    <a:pt x="54" y="28"/>
                    <a:pt x="54" y="46"/>
                    <a:pt x="53" y="49"/>
                  </a:cubicBezTo>
                  <a:cubicBezTo>
                    <a:pt x="53" y="52"/>
                    <a:pt x="52" y="57"/>
                    <a:pt x="50" y="58"/>
                  </a:cubicBezTo>
                  <a:cubicBezTo>
                    <a:pt x="47" y="60"/>
                    <a:pt x="44" y="60"/>
                    <a:pt x="43" y="60"/>
                  </a:cubicBezTo>
                  <a:cubicBezTo>
                    <a:pt x="41" y="59"/>
                    <a:pt x="39" y="59"/>
                    <a:pt x="39" y="60"/>
                  </a:cubicBezTo>
                  <a:cubicBezTo>
                    <a:pt x="40" y="62"/>
                    <a:pt x="42" y="66"/>
                    <a:pt x="41" y="68"/>
                  </a:cubicBezTo>
                  <a:cubicBezTo>
                    <a:pt x="39" y="71"/>
                    <a:pt x="38" y="72"/>
                    <a:pt x="36" y="72"/>
                  </a:cubicBezTo>
                  <a:cubicBezTo>
                    <a:pt x="34" y="71"/>
                    <a:pt x="33" y="68"/>
                    <a:pt x="33" y="67"/>
                  </a:cubicBezTo>
                  <a:cubicBezTo>
                    <a:pt x="33" y="65"/>
                    <a:pt x="33" y="63"/>
                    <a:pt x="32" y="64"/>
                  </a:cubicBezTo>
                  <a:cubicBezTo>
                    <a:pt x="30" y="65"/>
                    <a:pt x="26" y="66"/>
                    <a:pt x="25" y="63"/>
                  </a:cubicBezTo>
                  <a:cubicBezTo>
                    <a:pt x="24" y="60"/>
                    <a:pt x="24" y="57"/>
                    <a:pt x="24" y="57"/>
                  </a:cubicBezTo>
                  <a:cubicBezTo>
                    <a:pt x="24" y="57"/>
                    <a:pt x="19" y="56"/>
                    <a:pt x="18" y="57"/>
                  </a:cubicBezTo>
                  <a:close/>
                  <a:moveTo>
                    <a:pt x="35" y="51"/>
                  </a:moveTo>
                  <a:cubicBezTo>
                    <a:pt x="35" y="50"/>
                    <a:pt x="35" y="50"/>
                    <a:pt x="36" y="50"/>
                  </a:cubicBezTo>
                  <a:cubicBezTo>
                    <a:pt x="36" y="51"/>
                    <a:pt x="37" y="51"/>
                    <a:pt x="36" y="51"/>
                  </a:cubicBezTo>
                  <a:cubicBezTo>
                    <a:pt x="36" y="52"/>
                    <a:pt x="36" y="51"/>
                    <a:pt x="35" y="51"/>
                  </a:cubicBezTo>
                  <a:close/>
                  <a:moveTo>
                    <a:pt x="24" y="41"/>
                  </a:moveTo>
                  <a:cubicBezTo>
                    <a:pt x="25" y="40"/>
                    <a:pt x="27" y="37"/>
                    <a:pt x="28" y="35"/>
                  </a:cubicBezTo>
                  <a:cubicBezTo>
                    <a:pt x="29" y="34"/>
                    <a:pt x="30" y="32"/>
                    <a:pt x="33" y="32"/>
                  </a:cubicBezTo>
                  <a:cubicBezTo>
                    <a:pt x="36" y="33"/>
                    <a:pt x="38" y="34"/>
                    <a:pt x="36" y="36"/>
                  </a:cubicBezTo>
                  <a:cubicBezTo>
                    <a:pt x="34" y="39"/>
                    <a:pt x="33" y="40"/>
                    <a:pt x="34" y="41"/>
                  </a:cubicBezTo>
                  <a:cubicBezTo>
                    <a:pt x="36" y="42"/>
                    <a:pt x="38" y="43"/>
                    <a:pt x="37" y="45"/>
                  </a:cubicBezTo>
                  <a:cubicBezTo>
                    <a:pt x="36" y="47"/>
                    <a:pt x="36" y="47"/>
                    <a:pt x="37" y="48"/>
                  </a:cubicBezTo>
                  <a:cubicBezTo>
                    <a:pt x="38" y="48"/>
                    <a:pt x="41" y="49"/>
                    <a:pt x="41" y="51"/>
                  </a:cubicBezTo>
                  <a:cubicBezTo>
                    <a:pt x="41" y="53"/>
                    <a:pt x="40" y="54"/>
                    <a:pt x="42" y="54"/>
                  </a:cubicBezTo>
                  <a:cubicBezTo>
                    <a:pt x="44" y="55"/>
                    <a:pt x="48" y="54"/>
                    <a:pt x="49" y="52"/>
                  </a:cubicBezTo>
                  <a:cubicBezTo>
                    <a:pt x="50" y="49"/>
                    <a:pt x="51" y="44"/>
                    <a:pt x="51" y="38"/>
                  </a:cubicBezTo>
                  <a:cubicBezTo>
                    <a:pt x="50" y="31"/>
                    <a:pt x="50" y="25"/>
                    <a:pt x="48" y="23"/>
                  </a:cubicBezTo>
                  <a:cubicBezTo>
                    <a:pt x="45" y="21"/>
                    <a:pt x="41" y="21"/>
                    <a:pt x="37" y="23"/>
                  </a:cubicBezTo>
                  <a:cubicBezTo>
                    <a:pt x="34" y="25"/>
                    <a:pt x="27" y="29"/>
                    <a:pt x="26" y="31"/>
                  </a:cubicBezTo>
                  <a:cubicBezTo>
                    <a:pt x="25" y="33"/>
                    <a:pt x="21" y="35"/>
                    <a:pt x="21" y="37"/>
                  </a:cubicBezTo>
                  <a:cubicBezTo>
                    <a:pt x="21" y="39"/>
                    <a:pt x="22" y="39"/>
                    <a:pt x="22" y="40"/>
                  </a:cubicBezTo>
                  <a:cubicBezTo>
                    <a:pt x="23" y="41"/>
                    <a:pt x="24" y="42"/>
                    <a:pt x="24" y="41"/>
                  </a:cubicBezTo>
                  <a:close/>
                  <a:moveTo>
                    <a:pt x="22" y="52"/>
                  </a:moveTo>
                  <a:cubicBezTo>
                    <a:pt x="23" y="52"/>
                    <a:pt x="26" y="51"/>
                    <a:pt x="28" y="48"/>
                  </a:cubicBezTo>
                  <a:cubicBezTo>
                    <a:pt x="29" y="45"/>
                    <a:pt x="30" y="43"/>
                    <a:pt x="30" y="42"/>
                  </a:cubicBezTo>
                  <a:cubicBezTo>
                    <a:pt x="30" y="40"/>
                    <a:pt x="30" y="39"/>
                    <a:pt x="29" y="41"/>
                  </a:cubicBezTo>
                  <a:cubicBezTo>
                    <a:pt x="28" y="43"/>
                    <a:pt x="26" y="45"/>
                    <a:pt x="25" y="47"/>
                  </a:cubicBezTo>
                  <a:cubicBezTo>
                    <a:pt x="25" y="49"/>
                    <a:pt x="23" y="51"/>
                    <a:pt x="22" y="51"/>
                  </a:cubicBezTo>
                  <a:cubicBezTo>
                    <a:pt x="20" y="51"/>
                    <a:pt x="18" y="49"/>
                    <a:pt x="18" y="48"/>
                  </a:cubicBezTo>
                  <a:cubicBezTo>
                    <a:pt x="18" y="47"/>
                    <a:pt x="18" y="46"/>
                    <a:pt x="18" y="45"/>
                  </a:cubicBezTo>
                  <a:cubicBezTo>
                    <a:pt x="18" y="43"/>
                    <a:pt x="17" y="43"/>
                    <a:pt x="16" y="45"/>
                  </a:cubicBezTo>
                  <a:cubicBezTo>
                    <a:pt x="15" y="48"/>
                    <a:pt x="15" y="48"/>
                    <a:pt x="16" y="50"/>
                  </a:cubicBezTo>
                  <a:cubicBezTo>
                    <a:pt x="16" y="53"/>
                    <a:pt x="16" y="54"/>
                    <a:pt x="18" y="54"/>
                  </a:cubicBezTo>
                  <a:cubicBezTo>
                    <a:pt x="19" y="54"/>
                    <a:pt x="21" y="53"/>
                    <a:pt x="22" y="52"/>
                  </a:cubicBezTo>
                  <a:close/>
                  <a:moveTo>
                    <a:pt x="26" y="56"/>
                  </a:moveTo>
                  <a:cubicBezTo>
                    <a:pt x="27" y="55"/>
                    <a:pt x="27" y="54"/>
                    <a:pt x="28" y="54"/>
                  </a:cubicBezTo>
                  <a:cubicBezTo>
                    <a:pt x="29" y="53"/>
                    <a:pt x="30" y="53"/>
                    <a:pt x="30" y="55"/>
                  </a:cubicBezTo>
                  <a:cubicBezTo>
                    <a:pt x="30" y="56"/>
                    <a:pt x="30" y="59"/>
                    <a:pt x="29" y="59"/>
                  </a:cubicBezTo>
                  <a:cubicBezTo>
                    <a:pt x="27" y="59"/>
                    <a:pt x="26" y="57"/>
                    <a:pt x="26" y="5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8" name="îS1íḑê">
              <a:extLst>
                <a:ext uri="{FF2B5EF4-FFF2-40B4-BE49-F238E27FC236}">
                  <a16:creationId xmlns="" xmlns:a16="http://schemas.microsoft.com/office/drawing/2014/main" id="{E57BBBEB-9605-4634-B6AF-2225EB9A23CA}"/>
                </a:ext>
              </a:extLst>
            </p:cNvPr>
            <p:cNvSpPr/>
            <p:nvPr/>
          </p:nvSpPr>
          <p:spPr bwMode="auto">
            <a:xfrm>
              <a:off x="2927321" y="2865238"/>
              <a:ext cx="109812" cy="137849"/>
            </a:xfrm>
            <a:custGeom>
              <a:avLst/>
              <a:gdLst>
                <a:gd name="T0" fmla="*/ 27 w 52"/>
                <a:gd name="T1" fmla="*/ 34 h 65"/>
                <a:gd name="T2" fmla="*/ 31 w 52"/>
                <a:gd name="T3" fmla="*/ 40 h 65"/>
                <a:gd name="T4" fmla="*/ 31 w 52"/>
                <a:gd name="T5" fmla="*/ 45 h 65"/>
                <a:gd name="T6" fmla="*/ 26 w 52"/>
                <a:gd name="T7" fmla="*/ 46 h 65"/>
                <a:gd name="T8" fmla="*/ 27 w 52"/>
                <a:gd name="T9" fmla="*/ 50 h 65"/>
                <a:gd name="T10" fmla="*/ 36 w 52"/>
                <a:gd name="T11" fmla="*/ 46 h 65"/>
                <a:gd name="T12" fmla="*/ 42 w 52"/>
                <a:gd name="T13" fmla="*/ 29 h 65"/>
                <a:gd name="T14" fmla="*/ 45 w 52"/>
                <a:gd name="T15" fmla="*/ 12 h 65"/>
                <a:gd name="T16" fmla="*/ 40 w 52"/>
                <a:gd name="T17" fmla="*/ 9 h 65"/>
                <a:gd name="T18" fmla="*/ 33 w 52"/>
                <a:gd name="T19" fmla="*/ 13 h 65"/>
                <a:gd name="T20" fmla="*/ 31 w 52"/>
                <a:gd name="T21" fmla="*/ 22 h 65"/>
                <a:gd name="T22" fmla="*/ 38 w 52"/>
                <a:gd name="T23" fmla="*/ 32 h 65"/>
                <a:gd name="T24" fmla="*/ 37 w 52"/>
                <a:gd name="T25" fmla="*/ 39 h 65"/>
                <a:gd name="T26" fmla="*/ 31 w 52"/>
                <a:gd name="T27" fmla="*/ 35 h 65"/>
                <a:gd name="T28" fmla="*/ 28 w 52"/>
                <a:gd name="T29" fmla="*/ 31 h 65"/>
                <a:gd name="T30" fmla="*/ 27 w 52"/>
                <a:gd name="T31" fmla="*/ 34 h 65"/>
                <a:gd name="T32" fmla="*/ 15 w 52"/>
                <a:gd name="T33" fmla="*/ 25 h 65"/>
                <a:gd name="T34" fmla="*/ 20 w 52"/>
                <a:gd name="T35" fmla="*/ 28 h 65"/>
                <a:gd name="T36" fmla="*/ 24 w 52"/>
                <a:gd name="T37" fmla="*/ 29 h 65"/>
                <a:gd name="T38" fmla="*/ 22 w 52"/>
                <a:gd name="T39" fmla="*/ 24 h 65"/>
                <a:gd name="T40" fmla="*/ 18 w 52"/>
                <a:gd name="T41" fmla="*/ 22 h 65"/>
                <a:gd name="T42" fmla="*/ 15 w 52"/>
                <a:gd name="T43" fmla="*/ 25 h 65"/>
                <a:gd name="T44" fmla="*/ 4 w 52"/>
                <a:gd name="T45" fmla="*/ 36 h 65"/>
                <a:gd name="T46" fmla="*/ 1 w 52"/>
                <a:gd name="T47" fmla="*/ 36 h 65"/>
                <a:gd name="T48" fmla="*/ 1 w 52"/>
                <a:gd name="T49" fmla="*/ 30 h 65"/>
                <a:gd name="T50" fmla="*/ 8 w 52"/>
                <a:gd name="T51" fmla="*/ 19 h 65"/>
                <a:gd name="T52" fmla="*/ 12 w 52"/>
                <a:gd name="T53" fmla="*/ 8 h 65"/>
                <a:gd name="T54" fmla="*/ 17 w 52"/>
                <a:gd name="T55" fmla="*/ 1 h 65"/>
                <a:gd name="T56" fmla="*/ 24 w 52"/>
                <a:gd name="T57" fmla="*/ 4 h 65"/>
                <a:gd name="T58" fmla="*/ 24 w 52"/>
                <a:gd name="T59" fmla="*/ 13 h 65"/>
                <a:gd name="T60" fmla="*/ 23 w 52"/>
                <a:gd name="T61" fmla="*/ 15 h 65"/>
                <a:gd name="T62" fmla="*/ 27 w 52"/>
                <a:gd name="T63" fmla="*/ 17 h 65"/>
                <a:gd name="T64" fmla="*/ 30 w 52"/>
                <a:gd name="T65" fmla="*/ 13 h 65"/>
                <a:gd name="T66" fmla="*/ 36 w 52"/>
                <a:gd name="T67" fmla="*/ 7 h 65"/>
                <a:gd name="T68" fmla="*/ 47 w 52"/>
                <a:gd name="T69" fmla="*/ 8 h 65"/>
                <a:gd name="T70" fmla="*/ 47 w 52"/>
                <a:gd name="T71" fmla="*/ 23 h 65"/>
                <a:gd name="T72" fmla="*/ 44 w 52"/>
                <a:gd name="T73" fmla="*/ 34 h 65"/>
                <a:gd name="T74" fmla="*/ 46 w 52"/>
                <a:gd name="T75" fmla="*/ 34 h 65"/>
                <a:gd name="T76" fmla="*/ 49 w 52"/>
                <a:gd name="T77" fmla="*/ 31 h 65"/>
                <a:gd name="T78" fmla="*/ 52 w 52"/>
                <a:gd name="T79" fmla="*/ 32 h 65"/>
                <a:gd name="T80" fmla="*/ 49 w 52"/>
                <a:gd name="T81" fmla="*/ 38 h 65"/>
                <a:gd name="T82" fmla="*/ 43 w 52"/>
                <a:gd name="T83" fmla="*/ 44 h 65"/>
                <a:gd name="T84" fmla="*/ 37 w 52"/>
                <a:gd name="T85" fmla="*/ 58 h 65"/>
                <a:gd name="T86" fmla="*/ 22 w 52"/>
                <a:gd name="T87" fmla="*/ 65 h 65"/>
                <a:gd name="T88" fmla="*/ 8 w 52"/>
                <a:gd name="T89" fmla="*/ 65 h 65"/>
                <a:gd name="T90" fmla="*/ 3 w 52"/>
                <a:gd name="T91" fmla="*/ 56 h 65"/>
                <a:gd name="T92" fmla="*/ 6 w 52"/>
                <a:gd name="T93" fmla="*/ 50 h 65"/>
                <a:gd name="T94" fmla="*/ 8 w 52"/>
                <a:gd name="T95" fmla="*/ 52 h 65"/>
                <a:gd name="T96" fmla="*/ 13 w 52"/>
                <a:gd name="T97" fmla="*/ 54 h 65"/>
                <a:gd name="T98" fmla="*/ 16 w 52"/>
                <a:gd name="T99" fmla="*/ 50 h 65"/>
                <a:gd name="T100" fmla="*/ 18 w 52"/>
                <a:gd name="T101" fmla="*/ 46 h 65"/>
                <a:gd name="T102" fmla="*/ 18 w 52"/>
                <a:gd name="T103" fmla="*/ 40 h 65"/>
                <a:gd name="T104" fmla="*/ 9 w 52"/>
                <a:gd name="T105" fmla="*/ 33 h 65"/>
                <a:gd name="T106" fmla="*/ 6 w 52"/>
                <a:gd name="T107" fmla="*/ 33 h 65"/>
                <a:gd name="T108" fmla="*/ 4 w 52"/>
                <a:gd name="T109"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65">
                  <a:moveTo>
                    <a:pt x="27" y="34"/>
                  </a:moveTo>
                  <a:cubicBezTo>
                    <a:pt x="29" y="37"/>
                    <a:pt x="30" y="38"/>
                    <a:pt x="31" y="40"/>
                  </a:cubicBezTo>
                  <a:cubicBezTo>
                    <a:pt x="33" y="43"/>
                    <a:pt x="32" y="45"/>
                    <a:pt x="31" y="45"/>
                  </a:cubicBezTo>
                  <a:cubicBezTo>
                    <a:pt x="29" y="46"/>
                    <a:pt x="27" y="47"/>
                    <a:pt x="26" y="46"/>
                  </a:cubicBezTo>
                  <a:cubicBezTo>
                    <a:pt x="24" y="45"/>
                    <a:pt x="25" y="49"/>
                    <a:pt x="27" y="50"/>
                  </a:cubicBezTo>
                  <a:cubicBezTo>
                    <a:pt x="29" y="51"/>
                    <a:pt x="33" y="51"/>
                    <a:pt x="36" y="46"/>
                  </a:cubicBezTo>
                  <a:cubicBezTo>
                    <a:pt x="39" y="42"/>
                    <a:pt x="40" y="38"/>
                    <a:pt x="42" y="29"/>
                  </a:cubicBezTo>
                  <a:cubicBezTo>
                    <a:pt x="44" y="19"/>
                    <a:pt x="45" y="14"/>
                    <a:pt x="45" y="12"/>
                  </a:cubicBezTo>
                  <a:cubicBezTo>
                    <a:pt x="45" y="11"/>
                    <a:pt x="43" y="8"/>
                    <a:pt x="40" y="9"/>
                  </a:cubicBezTo>
                  <a:cubicBezTo>
                    <a:pt x="38" y="9"/>
                    <a:pt x="35" y="11"/>
                    <a:pt x="33" y="13"/>
                  </a:cubicBezTo>
                  <a:cubicBezTo>
                    <a:pt x="32" y="16"/>
                    <a:pt x="29" y="19"/>
                    <a:pt x="31" y="22"/>
                  </a:cubicBezTo>
                  <a:cubicBezTo>
                    <a:pt x="33" y="25"/>
                    <a:pt x="36" y="28"/>
                    <a:pt x="38" y="32"/>
                  </a:cubicBezTo>
                  <a:cubicBezTo>
                    <a:pt x="39" y="36"/>
                    <a:pt x="39" y="38"/>
                    <a:pt x="37" y="39"/>
                  </a:cubicBezTo>
                  <a:cubicBezTo>
                    <a:pt x="36" y="39"/>
                    <a:pt x="34" y="38"/>
                    <a:pt x="31" y="35"/>
                  </a:cubicBezTo>
                  <a:cubicBezTo>
                    <a:pt x="29" y="32"/>
                    <a:pt x="28" y="31"/>
                    <a:pt x="28" y="31"/>
                  </a:cubicBezTo>
                  <a:cubicBezTo>
                    <a:pt x="28" y="31"/>
                    <a:pt x="26" y="32"/>
                    <a:pt x="27" y="34"/>
                  </a:cubicBezTo>
                  <a:close/>
                  <a:moveTo>
                    <a:pt x="15" y="25"/>
                  </a:moveTo>
                  <a:cubicBezTo>
                    <a:pt x="15" y="25"/>
                    <a:pt x="18" y="27"/>
                    <a:pt x="20" y="28"/>
                  </a:cubicBezTo>
                  <a:cubicBezTo>
                    <a:pt x="22" y="29"/>
                    <a:pt x="24" y="30"/>
                    <a:pt x="24" y="29"/>
                  </a:cubicBezTo>
                  <a:cubicBezTo>
                    <a:pt x="25" y="28"/>
                    <a:pt x="25" y="26"/>
                    <a:pt x="22" y="24"/>
                  </a:cubicBezTo>
                  <a:cubicBezTo>
                    <a:pt x="20" y="22"/>
                    <a:pt x="18" y="21"/>
                    <a:pt x="18" y="22"/>
                  </a:cubicBezTo>
                  <a:cubicBezTo>
                    <a:pt x="17" y="22"/>
                    <a:pt x="15" y="25"/>
                    <a:pt x="15" y="25"/>
                  </a:cubicBezTo>
                  <a:close/>
                  <a:moveTo>
                    <a:pt x="4" y="36"/>
                  </a:moveTo>
                  <a:cubicBezTo>
                    <a:pt x="3" y="37"/>
                    <a:pt x="2" y="39"/>
                    <a:pt x="1" y="36"/>
                  </a:cubicBezTo>
                  <a:cubicBezTo>
                    <a:pt x="0" y="34"/>
                    <a:pt x="0" y="33"/>
                    <a:pt x="1" y="30"/>
                  </a:cubicBezTo>
                  <a:cubicBezTo>
                    <a:pt x="3" y="27"/>
                    <a:pt x="5" y="24"/>
                    <a:pt x="8" y="19"/>
                  </a:cubicBezTo>
                  <a:cubicBezTo>
                    <a:pt x="11" y="15"/>
                    <a:pt x="10" y="11"/>
                    <a:pt x="12" y="8"/>
                  </a:cubicBezTo>
                  <a:cubicBezTo>
                    <a:pt x="14" y="4"/>
                    <a:pt x="15" y="2"/>
                    <a:pt x="17" y="1"/>
                  </a:cubicBezTo>
                  <a:cubicBezTo>
                    <a:pt x="19" y="1"/>
                    <a:pt x="23" y="0"/>
                    <a:pt x="24" y="4"/>
                  </a:cubicBezTo>
                  <a:cubicBezTo>
                    <a:pt x="25" y="8"/>
                    <a:pt x="24" y="12"/>
                    <a:pt x="24" y="13"/>
                  </a:cubicBezTo>
                  <a:cubicBezTo>
                    <a:pt x="23" y="15"/>
                    <a:pt x="23" y="15"/>
                    <a:pt x="23" y="15"/>
                  </a:cubicBezTo>
                  <a:cubicBezTo>
                    <a:pt x="23" y="15"/>
                    <a:pt x="26" y="16"/>
                    <a:pt x="27" y="17"/>
                  </a:cubicBezTo>
                  <a:cubicBezTo>
                    <a:pt x="27" y="18"/>
                    <a:pt x="29" y="15"/>
                    <a:pt x="30" y="13"/>
                  </a:cubicBezTo>
                  <a:cubicBezTo>
                    <a:pt x="30" y="11"/>
                    <a:pt x="33" y="8"/>
                    <a:pt x="36" y="7"/>
                  </a:cubicBezTo>
                  <a:cubicBezTo>
                    <a:pt x="40" y="6"/>
                    <a:pt x="44" y="5"/>
                    <a:pt x="47" y="8"/>
                  </a:cubicBezTo>
                  <a:cubicBezTo>
                    <a:pt x="49" y="11"/>
                    <a:pt x="49" y="13"/>
                    <a:pt x="47" y="23"/>
                  </a:cubicBezTo>
                  <a:cubicBezTo>
                    <a:pt x="44" y="33"/>
                    <a:pt x="44" y="34"/>
                    <a:pt x="44" y="34"/>
                  </a:cubicBezTo>
                  <a:cubicBezTo>
                    <a:pt x="44" y="34"/>
                    <a:pt x="45" y="34"/>
                    <a:pt x="46" y="34"/>
                  </a:cubicBezTo>
                  <a:cubicBezTo>
                    <a:pt x="46" y="33"/>
                    <a:pt x="47" y="31"/>
                    <a:pt x="49" y="31"/>
                  </a:cubicBezTo>
                  <a:cubicBezTo>
                    <a:pt x="51" y="30"/>
                    <a:pt x="52" y="31"/>
                    <a:pt x="52" y="32"/>
                  </a:cubicBezTo>
                  <a:cubicBezTo>
                    <a:pt x="52" y="33"/>
                    <a:pt x="51" y="36"/>
                    <a:pt x="49" y="38"/>
                  </a:cubicBezTo>
                  <a:cubicBezTo>
                    <a:pt x="48" y="39"/>
                    <a:pt x="45" y="41"/>
                    <a:pt x="43" y="44"/>
                  </a:cubicBezTo>
                  <a:cubicBezTo>
                    <a:pt x="42" y="48"/>
                    <a:pt x="38" y="57"/>
                    <a:pt x="37" y="58"/>
                  </a:cubicBezTo>
                  <a:cubicBezTo>
                    <a:pt x="36" y="60"/>
                    <a:pt x="31" y="65"/>
                    <a:pt x="22" y="65"/>
                  </a:cubicBezTo>
                  <a:cubicBezTo>
                    <a:pt x="12" y="65"/>
                    <a:pt x="12" y="65"/>
                    <a:pt x="8" y="65"/>
                  </a:cubicBezTo>
                  <a:cubicBezTo>
                    <a:pt x="5" y="64"/>
                    <a:pt x="3" y="62"/>
                    <a:pt x="3" y="56"/>
                  </a:cubicBezTo>
                  <a:cubicBezTo>
                    <a:pt x="3" y="50"/>
                    <a:pt x="4" y="50"/>
                    <a:pt x="6" y="50"/>
                  </a:cubicBezTo>
                  <a:cubicBezTo>
                    <a:pt x="7" y="50"/>
                    <a:pt x="8" y="51"/>
                    <a:pt x="8" y="52"/>
                  </a:cubicBezTo>
                  <a:cubicBezTo>
                    <a:pt x="8" y="53"/>
                    <a:pt x="10" y="54"/>
                    <a:pt x="13" y="54"/>
                  </a:cubicBezTo>
                  <a:cubicBezTo>
                    <a:pt x="15" y="53"/>
                    <a:pt x="16" y="52"/>
                    <a:pt x="16" y="50"/>
                  </a:cubicBezTo>
                  <a:cubicBezTo>
                    <a:pt x="16" y="47"/>
                    <a:pt x="17" y="47"/>
                    <a:pt x="18" y="46"/>
                  </a:cubicBezTo>
                  <a:cubicBezTo>
                    <a:pt x="18" y="45"/>
                    <a:pt x="20" y="42"/>
                    <a:pt x="18" y="40"/>
                  </a:cubicBezTo>
                  <a:cubicBezTo>
                    <a:pt x="16" y="38"/>
                    <a:pt x="10" y="34"/>
                    <a:pt x="9" y="33"/>
                  </a:cubicBezTo>
                  <a:cubicBezTo>
                    <a:pt x="8" y="33"/>
                    <a:pt x="8" y="31"/>
                    <a:pt x="6" y="33"/>
                  </a:cubicBezTo>
                  <a:cubicBezTo>
                    <a:pt x="5" y="35"/>
                    <a:pt x="5" y="35"/>
                    <a:pt x="4" y="3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9" name="ïšľïde">
              <a:extLst>
                <a:ext uri="{FF2B5EF4-FFF2-40B4-BE49-F238E27FC236}">
                  <a16:creationId xmlns="" xmlns:a16="http://schemas.microsoft.com/office/drawing/2014/main" id="{913E37B4-DBBC-437B-BDCD-FBEACECD54BF}"/>
                </a:ext>
              </a:extLst>
            </p:cNvPr>
            <p:cNvSpPr/>
            <p:nvPr/>
          </p:nvSpPr>
          <p:spPr bwMode="auto">
            <a:xfrm>
              <a:off x="4048801" y="2932994"/>
              <a:ext cx="4673" cy="2336"/>
            </a:xfrm>
            <a:custGeom>
              <a:avLst/>
              <a:gdLst>
                <a:gd name="T0" fmla="*/ 4 w 4"/>
                <a:gd name="T1" fmla="*/ 0 h 2"/>
                <a:gd name="T2" fmla="*/ 4 w 4"/>
                <a:gd name="T3" fmla="*/ 0 h 2"/>
                <a:gd name="T4" fmla="*/ 4 w 4"/>
                <a:gd name="T5" fmla="*/ 0 h 2"/>
                <a:gd name="T6" fmla="*/ 4 w 4"/>
                <a:gd name="T7" fmla="*/ 2 h 2"/>
                <a:gd name="T8" fmla="*/ 4 w 4"/>
                <a:gd name="T9" fmla="*/ 2 h 2"/>
                <a:gd name="T10" fmla="*/ 2 w 4"/>
                <a:gd name="T11" fmla="*/ 2 h 2"/>
                <a:gd name="T12" fmla="*/ 2 w 4"/>
                <a:gd name="T13" fmla="*/ 2 h 2"/>
                <a:gd name="T14" fmla="*/ 0 w 4"/>
                <a:gd name="T15" fmla="*/ 2 h 2"/>
                <a:gd name="T16" fmla="*/ 2 w 4"/>
                <a:gd name="T17" fmla="*/ 0 h 2"/>
                <a:gd name="T18" fmla="*/ 2 w 4"/>
                <a:gd name="T19" fmla="*/ 0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lnTo>
                    <a:pt x="4" y="0"/>
                  </a:lnTo>
                  <a:lnTo>
                    <a:pt x="4" y="0"/>
                  </a:lnTo>
                  <a:lnTo>
                    <a:pt x="4" y="2"/>
                  </a:lnTo>
                  <a:lnTo>
                    <a:pt x="4" y="2"/>
                  </a:lnTo>
                  <a:lnTo>
                    <a:pt x="2" y="2"/>
                  </a:lnTo>
                  <a:lnTo>
                    <a:pt x="2" y="2"/>
                  </a:lnTo>
                  <a:lnTo>
                    <a:pt x="0" y="2"/>
                  </a:lnTo>
                  <a:lnTo>
                    <a:pt x="2" y="0"/>
                  </a:lnTo>
                  <a:lnTo>
                    <a:pt x="2" y="0"/>
                  </a:lnTo>
                  <a:lnTo>
                    <a:pt x="4"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30" name="íṥḷiḑé">
              <a:extLst>
                <a:ext uri="{FF2B5EF4-FFF2-40B4-BE49-F238E27FC236}">
                  <a16:creationId xmlns="" xmlns:a16="http://schemas.microsoft.com/office/drawing/2014/main" id="{637B0FF0-2896-4A8E-BF35-DA170B75FA0E}"/>
                </a:ext>
              </a:extLst>
            </p:cNvPr>
            <p:cNvSpPr/>
            <p:nvPr/>
          </p:nvSpPr>
          <p:spPr bwMode="auto">
            <a:xfrm>
              <a:off x="4045296" y="2914303"/>
              <a:ext cx="3505" cy="1169"/>
            </a:xfrm>
            <a:custGeom>
              <a:avLst/>
              <a:gdLst>
                <a:gd name="T0" fmla="*/ 3 w 3"/>
                <a:gd name="T1" fmla="*/ 0 h 1"/>
                <a:gd name="T2" fmla="*/ 3 w 3"/>
                <a:gd name="T3" fmla="*/ 0 h 1"/>
                <a:gd name="T4" fmla="*/ 2 w 3"/>
                <a:gd name="T5" fmla="*/ 0 h 1"/>
                <a:gd name="T6" fmla="*/ 2 w 3"/>
                <a:gd name="T7" fmla="*/ 0 h 1"/>
                <a:gd name="T8" fmla="*/ 2 w 3"/>
                <a:gd name="T9" fmla="*/ 0 h 1"/>
                <a:gd name="T10" fmla="*/ 0 w 3"/>
                <a:gd name="T11" fmla="*/ 0 h 1"/>
                <a:gd name="T12" fmla="*/ 0 w 3"/>
                <a:gd name="T13" fmla="*/ 1 h 1"/>
                <a:gd name="T14" fmla="*/ 0 w 3"/>
                <a:gd name="T15" fmla="*/ 1 h 1"/>
                <a:gd name="T16" fmla="*/ 2 w 3"/>
                <a:gd name="T17" fmla="*/ 1 h 1"/>
                <a:gd name="T18" fmla="*/ 2 w 3"/>
                <a:gd name="T19" fmla="*/ 1 h 1"/>
                <a:gd name="T20" fmla="*/ 2 w 3"/>
                <a:gd name="T21" fmla="*/ 1 h 1"/>
                <a:gd name="T22" fmla="*/ 3 w 3"/>
                <a:gd name="T23" fmla="*/ 1 h 1"/>
                <a:gd name="T24" fmla="*/ 3 w 3"/>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
                  <a:moveTo>
                    <a:pt x="3" y="0"/>
                  </a:moveTo>
                  <a:lnTo>
                    <a:pt x="3" y="0"/>
                  </a:lnTo>
                  <a:lnTo>
                    <a:pt x="2" y="0"/>
                  </a:lnTo>
                  <a:lnTo>
                    <a:pt x="2" y="0"/>
                  </a:lnTo>
                  <a:lnTo>
                    <a:pt x="2" y="0"/>
                  </a:lnTo>
                  <a:lnTo>
                    <a:pt x="0" y="0"/>
                  </a:lnTo>
                  <a:lnTo>
                    <a:pt x="0" y="1"/>
                  </a:lnTo>
                  <a:lnTo>
                    <a:pt x="0" y="1"/>
                  </a:lnTo>
                  <a:lnTo>
                    <a:pt x="2" y="1"/>
                  </a:lnTo>
                  <a:lnTo>
                    <a:pt x="2" y="1"/>
                  </a:lnTo>
                  <a:lnTo>
                    <a:pt x="2" y="1"/>
                  </a:lnTo>
                  <a:lnTo>
                    <a:pt x="3" y="1"/>
                  </a:lnTo>
                  <a:lnTo>
                    <a:pt x="3"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31" name="íṡ1îḓé">
              <a:extLst>
                <a:ext uri="{FF2B5EF4-FFF2-40B4-BE49-F238E27FC236}">
                  <a16:creationId xmlns="" xmlns:a16="http://schemas.microsoft.com/office/drawing/2014/main" id="{19721AF6-AF73-4EC0-B58E-05CFF04DF31D}"/>
                </a:ext>
              </a:extLst>
            </p:cNvPr>
            <p:cNvSpPr/>
            <p:nvPr/>
          </p:nvSpPr>
          <p:spPr bwMode="auto">
            <a:xfrm>
              <a:off x="2878256" y="3306821"/>
              <a:ext cx="1185732" cy="482471"/>
            </a:xfrm>
            <a:custGeom>
              <a:avLst/>
              <a:gdLst>
                <a:gd name="T0" fmla="*/ 872 w 1015"/>
                <a:gd name="T1" fmla="*/ 241 h 413"/>
                <a:gd name="T2" fmla="*/ 863 w 1015"/>
                <a:gd name="T3" fmla="*/ 274 h 413"/>
                <a:gd name="T4" fmla="*/ 862 w 1015"/>
                <a:gd name="T5" fmla="*/ 203 h 413"/>
                <a:gd name="T6" fmla="*/ 883 w 1015"/>
                <a:gd name="T7" fmla="*/ 232 h 413"/>
                <a:gd name="T8" fmla="*/ 860 w 1015"/>
                <a:gd name="T9" fmla="*/ 223 h 413"/>
                <a:gd name="T10" fmla="*/ 815 w 1015"/>
                <a:gd name="T11" fmla="*/ 254 h 413"/>
                <a:gd name="T12" fmla="*/ 811 w 1015"/>
                <a:gd name="T13" fmla="*/ 272 h 413"/>
                <a:gd name="T14" fmla="*/ 827 w 1015"/>
                <a:gd name="T15" fmla="*/ 305 h 413"/>
                <a:gd name="T16" fmla="*/ 780 w 1015"/>
                <a:gd name="T17" fmla="*/ 276 h 413"/>
                <a:gd name="T18" fmla="*/ 761 w 1015"/>
                <a:gd name="T19" fmla="*/ 307 h 413"/>
                <a:gd name="T20" fmla="*/ 717 w 1015"/>
                <a:gd name="T21" fmla="*/ 308 h 413"/>
                <a:gd name="T22" fmla="*/ 585 w 1015"/>
                <a:gd name="T23" fmla="*/ 406 h 413"/>
                <a:gd name="T24" fmla="*/ 611 w 1015"/>
                <a:gd name="T25" fmla="*/ 345 h 413"/>
                <a:gd name="T26" fmla="*/ 582 w 1015"/>
                <a:gd name="T27" fmla="*/ 412 h 413"/>
                <a:gd name="T28" fmla="*/ 667 w 1015"/>
                <a:gd name="T29" fmla="*/ 332 h 413"/>
                <a:gd name="T30" fmla="*/ 647 w 1015"/>
                <a:gd name="T31" fmla="*/ 394 h 413"/>
                <a:gd name="T32" fmla="*/ 703 w 1015"/>
                <a:gd name="T33" fmla="*/ 377 h 413"/>
                <a:gd name="T34" fmla="*/ 706 w 1015"/>
                <a:gd name="T35" fmla="*/ 314 h 413"/>
                <a:gd name="T36" fmla="*/ 918 w 1015"/>
                <a:gd name="T37" fmla="*/ 214 h 413"/>
                <a:gd name="T38" fmla="*/ 905 w 1015"/>
                <a:gd name="T39" fmla="*/ 198 h 413"/>
                <a:gd name="T40" fmla="*/ 876 w 1015"/>
                <a:gd name="T41" fmla="*/ 171 h 413"/>
                <a:gd name="T42" fmla="*/ 874 w 1015"/>
                <a:gd name="T43" fmla="*/ 180 h 413"/>
                <a:gd name="T44" fmla="*/ 912 w 1015"/>
                <a:gd name="T45" fmla="*/ 174 h 413"/>
                <a:gd name="T46" fmla="*/ 916 w 1015"/>
                <a:gd name="T47" fmla="*/ 221 h 413"/>
                <a:gd name="T48" fmla="*/ 896 w 1015"/>
                <a:gd name="T49" fmla="*/ 151 h 413"/>
                <a:gd name="T50" fmla="*/ 954 w 1015"/>
                <a:gd name="T51" fmla="*/ 77 h 413"/>
                <a:gd name="T52" fmla="*/ 974 w 1015"/>
                <a:gd name="T53" fmla="*/ 125 h 413"/>
                <a:gd name="T54" fmla="*/ 952 w 1015"/>
                <a:gd name="T55" fmla="*/ 39 h 413"/>
                <a:gd name="T56" fmla="*/ 965 w 1015"/>
                <a:gd name="T57" fmla="*/ 13 h 413"/>
                <a:gd name="T58" fmla="*/ 948 w 1015"/>
                <a:gd name="T59" fmla="*/ 55 h 413"/>
                <a:gd name="T60" fmla="*/ 17 w 1015"/>
                <a:gd name="T61" fmla="*/ 49 h 413"/>
                <a:gd name="T62" fmla="*/ 42 w 1015"/>
                <a:gd name="T63" fmla="*/ 6 h 413"/>
                <a:gd name="T64" fmla="*/ 74 w 1015"/>
                <a:gd name="T65" fmla="*/ 39 h 413"/>
                <a:gd name="T66" fmla="*/ 53 w 1015"/>
                <a:gd name="T67" fmla="*/ 15 h 413"/>
                <a:gd name="T68" fmla="*/ 18 w 1015"/>
                <a:gd name="T69" fmla="*/ 58 h 413"/>
                <a:gd name="T70" fmla="*/ 37 w 1015"/>
                <a:gd name="T71" fmla="*/ 89 h 413"/>
                <a:gd name="T72" fmla="*/ 73 w 1015"/>
                <a:gd name="T73" fmla="*/ 102 h 413"/>
                <a:gd name="T74" fmla="*/ 62 w 1015"/>
                <a:gd name="T75" fmla="*/ 73 h 413"/>
                <a:gd name="T76" fmla="*/ 92 w 1015"/>
                <a:gd name="T77" fmla="*/ 84 h 413"/>
                <a:gd name="T78" fmla="*/ 55 w 1015"/>
                <a:gd name="T79" fmla="*/ 124 h 413"/>
                <a:gd name="T80" fmla="*/ 29 w 1015"/>
                <a:gd name="T81" fmla="*/ 78 h 413"/>
                <a:gd name="T82" fmla="*/ 65 w 1015"/>
                <a:gd name="T83" fmla="*/ 154 h 413"/>
                <a:gd name="T84" fmla="*/ 121 w 1015"/>
                <a:gd name="T85" fmla="*/ 149 h 413"/>
                <a:gd name="T86" fmla="*/ 69 w 1015"/>
                <a:gd name="T87" fmla="*/ 174 h 413"/>
                <a:gd name="T88" fmla="*/ 177 w 1015"/>
                <a:gd name="T89" fmla="*/ 209 h 413"/>
                <a:gd name="T90" fmla="*/ 103 w 1015"/>
                <a:gd name="T91" fmla="*/ 218 h 413"/>
                <a:gd name="T92" fmla="*/ 208 w 1015"/>
                <a:gd name="T93" fmla="*/ 245 h 413"/>
                <a:gd name="T94" fmla="*/ 190 w 1015"/>
                <a:gd name="T95" fmla="*/ 301 h 413"/>
                <a:gd name="T96" fmla="*/ 141 w 1015"/>
                <a:gd name="T97" fmla="*/ 261 h 413"/>
                <a:gd name="T98" fmla="*/ 195 w 1015"/>
                <a:gd name="T99" fmla="*/ 234 h 413"/>
                <a:gd name="T100" fmla="*/ 297 w 1015"/>
                <a:gd name="T101" fmla="*/ 305 h 413"/>
                <a:gd name="T102" fmla="*/ 233 w 1015"/>
                <a:gd name="T103" fmla="*/ 265 h 413"/>
                <a:gd name="T104" fmla="*/ 360 w 1015"/>
                <a:gd name="T105" fmla="*/ 345 h 413"/>
                <a:gd name="T106" fmla="*/ 338 w 1015"/>
                <a:gd name="T107" fmla="*/ 346 h 413"/>
                <a:gd name="T108" fmla="*/ 320 w 1015"/>
                <a:gd name="T109" fmla="*/ 375 h 413"/>
                <a:gd name="T110" fmla="*/ 322 w 1015"/>
                <a:gd name="T111" fmla="*/ 321 h 413"/>
                <a:gd name="T112" fmla="*/ 389 w 1015"/>
                <a:gd name="T113" fmla="*/ 399 h 413"/>
                <a:gd name="T114" fmla="*/ 371 w 1015"/>
                <a:gd name="T115" fmla="*/ 363 h 413"/>
                <a:gd name="T116" fmla="*/ 412 w 1015"/>
                <a:gd name="T117" fmla="*/ 346 h 413"/>
                <a:gd name="T118" fmla="*/ 385 w 1015"/>
                <a:gd name="T119" fmla="*/ 345 h 413"/>
                <a:gd name="T120" fmla="*/ 410 w 1015"/>
                <a:gd name="T121" fmla="*/ 392 h 413"/>
                <a:gd name="T122" fmla="*/ 481 w 1015"/>
                <a:gd name="T123" fmla="*/ 372 h 413"/>
                <a:gd name="T124" fmla="*/ 439 w 1015"/>
                <a:gd name="T125" fmla="*/ 40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5" h="413">
                  <a:moveTo>
                    <a:pt x="894" y="229"/>
                  </a:moveTo>
                  <a:lnTo>
                    <a:pt x="896" y="227"/>
                  </a:lnTo>
                  <a:lnTo>
                    <a:pt x="896" y="227"/>
                  </a:lnTo>
                  <a:lnTo>
                    <a:pt x="896" y="227"/>
                  </a:lnTo>
                  <a:lnTo>
                    <a:pt x="898" y="227"/>
                  </a:lnTo>
                  <a:lnTo>
                    <a:pt x="898" y="229"/>
                  </a:lnTo>
                  <a:lnTo>
                    <a:pt x="898" y="229"/>
                  </a:lnTo>
                  <a:lnTo>
                    <a:pt x="898" y="229"/>
                  </a:lnTo>
                  <a:lnTo>
                    <a:pt x="898" y="229"/>
                  </a:lnTo>
                  <a:lnTo>
                    <a:pt x="898" y="229"/>
                  </a:lnTo>
                  <a:lnTo>
                    <a:pt x="900" y="229"/>
                  </a:lnTo>
                  <a:lnTo>
                    <a:pt x="900" y="231"/>
                  </a:lnTo>
                  <a:lnTo>
                    <a:pt x="900" y="231"/>
                  </a:lnTo>
                  <a:lnTo>
                    <a:pt x="900" y="231"/>
                  </a:lnTo>
                  <a:lnTo>
                    <a:pt x="900" y="231"/>
                  </a:lnTo>
                  <a:lnTo>
                    <a:pt x="900" y="231"/>
                  </a:lnTo>
                  <a:lnTo>
                    <a:pt x="900" y="231"/>
                  </a:lnTo>
                  <a:lnTo>
                    <a:pt x="900" y="232"/>
                  </a:lnTo>
                  <a:lnTo>
                    <a:pt x="900" y="232"/>
                  </a:lnTo>
                  <a:lnTo>
                    <a:pt x="901" y="232"/>
                  </a:lnTo>
                  <a:lnTo>
                    <a:pt x="901" y="232"/>
                  </a:lnTo>
                  <a:lnTo>
                    <a:pt x="901" y="232"/>
                  </a:lnTo>
                  <a:lnTo>
                    <a:pt x="901" y="232"/>
                  </a:lnTo>
                  <a:lnTo>
                    <a:pt x="901" y="234"/>
                  </a:lnTo>
                  <a:lnTo>
                    <a:pt x="901" y="234"/>
                  </a:lnTo>
                  <a:lnTo>
                    <a:pt x="901" y="234"/>
                  </a:lnTo>
                  <a:lnTo>
                    <a:pt x="901" y="234"/>
                  </a:lnTo>
                  <a:lnTo>
                    <a:pt x="901" y="234"/>
                  </a:lnTo>
                  <a:lnTo>
                    <a:pt x="901" y="236"/>
                  </a:lnTo>
                  <a:lnTo>
                    <a:pt x="901" y="236"/>
                  </a:lnTo>
                  <a:lnTo>
                    <a:pt x="901" y="236"/>
                  </a:lnTo>
                  <a:lnTo>
                    <a:pt x="901" y="236"/>
                  </a:lnTo>
                  <a:lnTo>
                    <a:pt x="901" y="236"/>
                  </a:lnTo>
                  <a:lnTo>
                    <a:pt x="901" y="236"/>
                  </a:lnTo>
                  <a:lnTo>
                    <a:pt x="901" y="238"/>
                  </a:lnTo>
                  <a:lnTo>
                    <a:pt x="901" y="238"/>
                  </a:lnTo>
                  <a:lnTo>
                    <a:pt x="901" y="238"/>
                  </a:lnTo>
                  <a:lnTo>
                    <a:pt x="901" y="238"/>
                  </a:lnTo>
                  <a:lnTo>
                    <a:pt x="901" y="238"/>
                  </a:lnTo>
                  <a:lnTo>
                    <a:pt x="901" y="238"/>
                  </a:lnTo>
                  <a:lnTo>
                    <a:pt x="901" y="240"/>
                  </a:lnTo>
                  <a:lnTo>
                    <a:pt x="901" y="240"/>
                  </a:lnTo>
                  <a:lnTo>
                    <a:pt x="901" y="240"/>
                  </a:lnTo>
                  <a:lnTo>
                    <a:pt x="901" y="240"/>
                  </a:lnTo>
                  <a:lnTo>
                    <a:pt x="901" y="240"/>
                  </a:lnTo>
                  <a:lnTo>
                    <a:pt x="901" y="240"/>
                  </a:lnTo>
                  <a:lnTo>
                    <a:pt x="901" y="241"/>
                  </a:lnTo>
                  <a:lnTo>
                    <a:pt x="901" y="241"/>
                  </a:lnTo>
                  <a:lnTo>
                    <a:pt x="901" y="241"/>
                  </a:lnTo>
                  <a:lnTo>
                    <a:pt x="901" y="241"/>
                  </a:lnTo>
                  <a:lnTo>
                    <a:pt x="901" y="241"/>
                  </a:lnTo>
                  <a:lnTo>
                    <a:pt x="901" y="241"/>
                  </a:lnTo>
                  <a:lnTo>
                    <a:pt x="901" y="243"/>
                  </a:lnTo>
                  <a:lnTo>
                    <a:pt x="900" y="243"/>
                  </a:lnTo>
                  <a:lnTo>
                    <a:pt x="900" y="243"/>
                  </a:lnTo>
                  <a:lnTo>
                    <a:pt x="900" y="243"/>
                  </a:lnTo>
                  <a:lnTo>
                    <a:pt x="900" y="243"/>
                  </a:lnTo>
                  <a:lnTo>
                    <a:pt x="900" y="243"/>
                  </a:lnTo>
                  <a:lnTo>
                    <a:pt x="900" y="245"/>
                  </a:lnTo>
                  <a:lnTo>
                    <a:pt x="900" y="245"/>
                  </a:lnTo>
                  <a:lnTo>
                    <a:pt x="900" y="245"/>
                  </a:lnTo>
                  <a:lnTo>
                    <a:pt x="900" y="245"/>
                  </a:lnTo>
                  <a:lnTo>
                    <a:pt x="898" y="245"/>
                  </a:lnTo>
                  <a:lnTo>
                    <a:pt x="898" y="247"/>
                  </a:lnTo>
                  <a:lnTo>
                    <a:pt x="898" y="247"/>
                  </a:lnTo>
                  <a:lnTo>
                    <a:pt x="898" y="247"/>
                  </a:lnTo>
                  <a:lnTo>
                    <a:pt x="898" y="247"/>
                  </a:lnTo>
                  <a:lnTo>
                    <a:pt x="898" y="247"/>
                  </a:lnTo>
                  <a:lnTo>
                    <a:pt x="898" y="247"/>
                  </a:lnTo>
                  <a:lnTo>
                    <a:pt x="896" y="247"/>
                  </a:lnTo>
                  <a:lnTo>
                    <a:pt x="896" y="249"/>
                  </a:lnTo>
                  <a:lnTo>
                    <a:pt x="896" y="249"/>
                  </a:lnTo>
                  <a:lnTo>
                    <a:pt x="896" y="249"/>
                  </a:lnTo>
                  <a:lnTo>
                    <a:pt x="896" y="249"/>
                  </a:lnTo>
                  <a:lnTo>
                    <a:pt x="896" y="249"/>
                  </a:lnTo>
                  <a:lnTo>
                    <a:pt x="894" y="249"/>
                  </a:lnTo>
                  <a:lnTo>
                    <a:pt x="894" y="249"/>
                  </a:lnTo>
                  <a:lnTo>
                    <a:pt x="894" y="249"/>
                  </a:lnTo>
                  <a:lnTo>
                    <a:pt x="894" y="250"/>
                  </a:lnTo>
                  <a:lnTo>
                    <a:pt x="894" y="250"/>
                  </a:lnTo>
                  <a:lnTo>
                    <a:pt x="894" y="250"/>
                  </a:lnTo>
                  <a:lnTo>
                    <a:pt x="892" y="250"/>
                  </a:lnTo>
                  <a:lnTo>
                    <a:pt x="892" y="250"/>
                  </a:lnTo>
                  <a:lnTo>
                    <a:pt x="892" y="250"/>
                  </a:lnTo>
                  <a:lnTo>
                    <a:pt x="892" y="250"/>
                  </a:lnTo>
                  <a:lnTo>
                    <a:pt x="892" y="250"/>
                  </a:lnTo>
                  <a:lnTo>
                    <a:pt x="892" y="250"/>
                  </a:lnTo>
                  <a:lnTo>
                    <a:pt x="891" y="250"/>
                  </a:lnTo>
                  <a:lnTo>
                    <a:pt x="891" y="250"/>
                  </a:lnTo>
                  <a:lnTo>
                    <a:pt x="891" y="250"/>
                  </a:lnTo>
                  <a:lnTo>
                    <a:pt x="891" y="252"/>
                  </a:lnTo>
                  <a:lnTo>
                    <a:pt x="891" y="252"/>
                  </a:lnTo>
                  <a:lnTo>
                    <a:pt x="891" y="252"/>
                  </a:lnTo>
                  <a:lnTo>
                    <a:pt x="889" y="252"/>
                  </a:lnTo>
                  <a:lnTo>
                    <a:pt x="889" y="252"/>
                  </a:lnTo>
                  <a:lnTo>
                    <a:pt x="889" y="252"/>
                  </a:lnTo>
                  <a:lnTo>
                    <a:pt x="889" y="252"/>
                  </a:lnTo>
                  <a:lnTo>
                    <a:pt x="889" y="252"/>
                  </a:lnTo>
                  <a:lnTo>
                    <a:pt x="887" y="252"/>
                  </a:lnTo>
                  <a:lnTo>
                    <a:pt x="887" y="252"/>
                  </a:lnTo>
                  <a:lnTo>
                    <a:pt x="887" y="252"/>
                  </a:lnTo>
                  <a:lnTo>
                    <a:pt x="887" y="252"/>
                  </a:lnTo>
                  <a:lnTo>
                    <a:pt x="887" y="252"/>
                  </a:lnTo>
                  <a:lnTo>
                    <a:pt x="887" y="252"/>
                  </a:lnTo>
                  <a:lnTo>
                    <a:pt x="885" y="252"/>
                  </a:lnTo>
                  <a:lnTo>
                    <a:pt x="885" y="252"/>
                  </a:lnTo>
                  <a:lnTo>
                    <a:pt x="885" y="250"/>
                  </a:lnTo>
                  <a:lnTo>
                    <a:pt x="885" y="250"/>
                  </a:lnTo>
                  <a:lnTo>
                    <a:pt x="885" y="250"/>
                  </a:lnTo>
                  <a:lnTo>
                    <a:pt x="883" y="250"/>
                  </a:lnTo>
                  <a:lnTo>
                    <a:pt x="883" y="250"/>
                  </a:lnTo>
                  <a:lnTo>
                    <a:pt x="883" y="250"/>
                  </a:lnTo>
                  <a:lnTo>
                    <a:pt x="883" y="250"/>
                  </a:lnTo>
                  <a:lnTo>
                    <a:pt x="883" y="250"/>
                  </a:lnTo>
                  <a:lnTo>
                    <a:pt x="883" y="250"/>
                  </a:lnTo>
                  <a:lnTo>
                    <a:pt x="882" y="250"/>
                  </a:lnTo>
                  <a:lnTo>
                    <a:pt x="882" y="250"/>
                  </a:lnTo>
                  <a:lnTo>
                    <a:pt x="882" y="250"/>
                  </a:lnTo>
                  <a:lnTo>
                    <a:pt x="882" y="249"/>
                  </a:lnTo>
                  <a:lnTo>
                    <a:pt x="882" y="249"/>
                  </a:lnTo>
                  <a:lnTo>
                    <a:pt x="880" y="249"/>
                  </a:lnTo>
                  <a:lnTo>
                    <a:pt x="880" y="249"/>
                  </a:lnTo>
                  <a:lnTo>
                    <a:pt x="880" y="249"/>
                  </a:lnTo>
                  <a:lnTo>
                    <a:pt x="880" y="249"/>
                  </a:lnTo>
                  <a:lnTo>
                    <a:pt x="880" y="249"/>
                  </a:lnTo>
                  <a:lnTo>
                    <a:pt x="878" y="249"/>
                  </a:lnTo>
                  <a:lnTo>
                    <a:pt x="878" y="247"/>
                  </a:lnTo>
                  <a:lnTo>
                    <a:pt x="878" y="247"/>
                  </a:lnTo>
                  <a:lnTo>
                    <a:pt x="878" y="247"/>
                  </a:lnTo>
                  <a:lnTo>
                    <a:pt x="878" y="247"/>
                  </a:lnTo>
                  <a:lnTo>
                    <a:pt x="876" y="247"/>
                  </a:lnTo>
                  <a:lnTo>
                    <a:pt x="876" y="245"/>
                  </a:lnTo>
                  <a:lnTo>
                    <a:pt x="876" y="245"/>
                  </a:lnTo>
                  <a:lnTo>
                    <a:pt x="876" y="245"/>
                  </a:lnTo>
                  <a:lnTo>
                    <a:pt x="876" y="245"/>
                  </a:lnTo>
                  <a:lnTo>
                    <a:pt x="876" y="245"/>
                  </a:lnTo>
                  <a:lnTo>
                    <a:pt x="876" y="245"/>
                  </a:lnTo>
                  <a:lnTo>
                    <a:pt x="874" y="243"/>
                  </a:lnTo>
                  <a:lnTo>
                    <a:pt x="874" y="243"/>
                  </a:lnTo>
                  <a:lnTo>
                    <a:pt x="874" y="243"/>
                  </a:lnTo>
                  <a:lnTo>
                    <a:pt x="874" y="243"/>
                  </a:lnTo>
                  <a:lnTo>
                    <a:pt x="874" y="243"/>
                  </a:lnTo>
                  <a:lnTo>
                    <a:pt x="872" y="243"/>
                  </a:lnTo>
                  <a:lnTo>
                    <a:pt x="872" y="241"/>
                  </a:lnTo>
                  <a:lnTo>
                    <a:pt x="872" y="241"/>
                  </a:lnTo>
                  <a:lnTo>
                    <a:pt x="872" y="241"/>
                  </a:lnTo>
                  <a:lnTo>
                    <a:pt x="872" y="241"/>
                  </a:lnTo>
                  <a:lnTo>
                    <a:pt x="872" y="241"/>
                  </a:lnTo>
                  <a:lnTo>
                    <a:pt x="871" y="241"/>
                  </a:lnTo>
                  <a:lnTo>
                    <a:pt x="871" y="241"/>
                  </a:lnTo>
                  <a:lnTo>
                    <a:pt x="871" y="241"/>
                  </a:lnTo>
                  <a:lnTo>
                    <a:pt x="871" y="240"/>
                  </a:lnTo>
                  <a:lnTo>
                    <a:pt x="871" y="240"/>
                  </a:lnTo>
                  <a:lnTo>
                    <a:pt x="869" y="240"/>
                  </a:lnTo>
                  <a:lnTo>
                    <a:pt x="869" y="240"/>
                  </a:lnTo>
                  <a:lnTo>
                    <a:pt x="869" y="240"/>
                  </a:lnTo>
                  <a:lnTo>
                    <a:pt x="869" y="240"/>
                  </a:lnTo>
                  <a:lnTo>
                    <a:pt x="869" y="240"/>
                  </a:lnTo>
                  <a:lnTo>
                    <a:pt x="869" y="240"/>
                  </a:lnTo>
                  <a:lnTo>
                    <a:pt x="867" y="240"/>
                  </a:lnTo>
                  <a:lnTo>
                    <a:pt x="867" y="240"/>
                  </a:lnTo>
                  <a:lnTo>
                    <a:pt x="867" y="240"/>
                  </a:lnTo>
                  <a:lnTo>
                    <a:pt x="867" y="240"/>
                  </a:lnTo>
                  <a:lnTo>
                    <a:pt x="867" y="240"/>
                  </a:lnTo>
                  <a:lnTo>
                    <a:pt x="867" y="240"/>
                  </a:lnTo>
                  <a:lnTo>
                    <a:pt x="865" y="240"/>
                  </a:lnTo>
                  <a:lnTo>
                    <a:pt x="865" y="240"/>
                  </a:lnTo>
                  <a:lnTo>
                    <a:pt x="865" y="240"/>
                  </a:lnTo>
                  <a:lnTo>
                    <a:pt x="865" y="240"/>
                  </a:lnTo>
                  <a:lnTo>
                    <a:pt x="865" y="240"/>
                  </a:lnTo>
                  <a:lnTo>
                    <a:pt x="865" y="240"/>
                  </a:lnTo>
                  <a:lnTo>
                    <a:pt x="863" y="240"/>
                  </a:lnTo>
                  <a:lnTo>
                    <a:pt x="863" y="240"/>
                  </a:lnTo>
                  <a:lnTo>
                    <a:pt x="863" y="240"/>
                  </a:lnTo>
                  <a:lnTo>
                    <a:pt x="863" y="240"/>
                  </a:lnTo>
                  <a:lnTo>
                    <a:pt x="863" y="240"/>
                  </a:lnTo>
                  <a:lnTo>
                    <a:pt x="863" y="240"/>
                  </a:lnTo>
                  <a:lnTo>
                    <a:pt x="863" y="240"/>
                  </a:lnTo>
                  <a:lnTo>
                    <a:pt x="862" y="240"/>
                  </a:lnTo>
                  <a:lnTo>
                    <a:pt x="862" y="240"/>
                  </a:lnTo>
                  <a:lnTo>
                    <a:pt x="862" y="240"/>
                  </a:lnTo>
                  <a:lnTo>
                    <a:pt x="862" y="240"/>
                  </a:lnTo>
                  <a:lnTo>
                    <a:pt x="862" y="240"/>
                  </a:lnTo>
                  <a:lnTo>
                    <a:pt x="862" y="240"/>
                  </a:lnTo>
                  <a:lnTo>
                    <a:pt x="860" y="240"/>
                  </a:lnTo>
                  <a:lnTo>
                    <a:pt x="860" y="240"/>
                  </a:lnTo>
                  <a:lnTo>
                    <a:pt x="860" y="240"/>
                  </a:lnTo>
                  <a:lnTo>
                    <a:pt x="860" y="241"/>
                  </a:lnTo>
                  <a:lnTo>
                    <a:pt x="860" y="241"/>
                  </a:lnTo>
                  <a:lnTo>
                    <a:pt x="860" y="241"/>
                  </a:lnTo>
                  <a:lnTo>
                    <a:pt x="860" y="241"/>
                  </a:lnTo>
                  <a:lnTo>
                    <a:pt x="858" y="241"/>
                  </a:lnTo>
                  <a:lnTo>
                    <a:pt x="858" y="241"/>
                  </a:lnTo>
                  <a:lnTo>
                    <a:pt x="858" y="241"/>
                  </a:lnTo>
                  <a:lnTo>
                    <a:pt x="858" y="243"/>
                  </a:lnTo>
                  <a:lnTo>
                    <a:pt x="858" y="243"/>
                  </a:lnTo>
                  <a:lnTo>
                    <a:pt x="858" y="243"/>
                  </a:lnTo>
                  <a:lnTo>
                    <a:pt x="871" y="256"/>
                  </a:lnTo>
                  <a:lnTo>
                    <a:pt x="871" y="256"/>
                  </a:lnTo>
                  <a:lnTo>
                    <a:pt x="871" y="258"/>
                  </a:lnTo>
                  <a:lnTo>
                    <a:pt x="871" y="258"/>
                  </a:lnTo>
                  <a:lnTo>
                    <a:pt x="872" y="258"/>
                  </a:lnTo>
                  <a:lnTo>
                    <a:pt x="872" y="258"/>
                  </a:lnTo>
                  <a:lnTo>
                    <a:pt x="872" y="258"/>
                  </a:lnTo>
                  <a:lnTo>
                    <a:pt x="872" y="258"/>
                  </a:lnTo>
                  <a:lnTo>
                    <a:pt x="872" y="258"/>
                  </a:lnTo>
                  <a:lnTo>
                    <a:pt x="872" y="258"/>
                  </a:lnTo>
                  <a:lnTo>
                    <a:pt x="872" y="258"/>
                  </a:lnTo>
                  <a:lnTo>
                    <a:pt x="872" y="258"/>
                  </a:lnTo>
                  <a:lnTo>
                    <a:pt x="872" y="258"/>
                  </a:lnTo>
                  <a:lnTo>
                    <a:pt x="872" y="260"/>
                  </a:lnTo>
                  <a:lnTo>
                    <a:pt x="874" y="260"/>
                  </a:lnTo>
                  <a:lnTo>
                    <a:pt x="874" y="260"/>
                  </a:lnTo>
                  <a:lnTo>
                    <a:pt x="874" y="260"/>
                  </a:lnTo>
                  <a:lnTo>
                    <a:pt x="874" y="260"/>
                  </a:lnTo>
                  <a:lnTo>
                    <a:pt x="874" y="260"/>
                  </a:lnTo>
                  <a:lnTo>
                    <a:pt x="874" y="260"/>
                  </a:lnTo>
                  <a:lnTo>
                    <a:pt x="874" y="260"/>
                  </a:lnTo>
                  <a:lnTo>
                    <a:pt x="874" y="260"/>
                  </a:lnTo>
                  <a:lnTo>
                    <a:pt x="874" y="260"/>
                  </a:lnTo>
                  <a:lnTo>
                    <a:pt x="874" y="260"/>
                  </a:lnTo>
                  <a:lnTo>
                    <a:pt x="876" y="260"/>
                  </a:lnTo>
                  <a:lnTo>
                    <a:pt x="876" y="260"/>
                  </a:lnTo>
                  <a:lnTo>
                    <a:pt x="876" y="260"/>
                  </a:lnTo>
                  <a:lnTo>
                    <a:pt x="876" y="260"/>
                  </a:lnTo>
                  <a:lnTo>
                    <a:pt x="876" y="260"/>
                  </a:lnTo>
                  <a:lnTo>
                    <a:pt x="876" y="260"/>
                  </a:lnTo>
                  <a:lnTo>
                    <a:pt x="876" y="260"/>
                  </a:lnTo>
                  <a:lnTo>
                    <a:pt x="876" y="260"/>
                  </a:lnTo>
                  <a:lnTo>
                    <a:pt x="876" y="260"/>
                  </a:lnTo>
                  <a:lnTo>
                    <a:pt x="876" y="260"/>
                  </a:lnTo>
                  <a:lnTo>
                    <a:pt x="878" y="260"/>
                  </a:lnTo>
                  <a:lnTo>
                    <a:pt x="878" y="260"/>
                  </a:lnTo>
                  <a:lnTo>
                    <a:pt x="878" y="260"/>
                  </a:lnTo>
                  <a:lnTo>
                    <a:pt x="878" y="260"/>
                  </a:lnTo>
                  <a:lnTo>
                    <a:pt x="878" y="260"/>
                  </a:lnTo>
                  <a:lnTo>
                    <a:pt x="878" y="260"/>
                  </a:lnTo>
                  <a:lnTo>
                    <a:pt x="878" y="260"/>
                  </a:lnTo>
                  <a:lnTo>
                    <a:pt x="878" y="260"/>
                  </a:lnTo>
                  <a:lnTo>
                    <a:pt x="878" y="260"/>
                  </a:lnTo>
                  <a:lnTo>
                    <a:pt x="878" y="260"/>
                  </a:lnTo>
                  <a:lnTo>
                    <a:pt x="880" y="260"/>
                  </a:lnTo>
                  <a:lnTo>
                    <a:pt x="880" y="260"/>
                  </a:lnTo>
                  <a:lnTo>
                    <a:pt x="880" y="260"/>
                  </a:lnTo>
                  <a:lnTo>
                    <a:pt x="880" y="260"/>
                  </a:lnTo>
                  <a:lnTo>
                    <a:pt x="880" y="260"/>
                  </a:lnTo>
                  <a:lnTo>
                    <a:pt x="880" y="258"/>
                  </a:lnTo>
                  <a:lnTo>
                    <a:pt x="880" y="258"/>
                  </a:lnTo>
                  <a:lnTo>
                    <a:pt x="880" y="258"/>
                  </a:lnTo>
                  <a:lnTo>
                    <a:pt x="880" y="258"/>
                  </a:lnTo>
                  <a:lnTo>
                    <a:pt x="882" y="258"/>
                  </a:lnTo>
                  <a:lnTo>
                    <a:pt x="882" y="258"/>
                  </a:lnTo>
                  <a:lnTo>
                    <a:pt x="882" y="258"/>
                  </a:lnTo>
                  <a:lnTo>
                    <a:pt x="882" y="258"/>
                  </a:lnTo>
                  <a:lnTo>
                    <a:pt x="882" y="258"/>
                  </a:lnTo>
                  <a:lnTo>
                    <a:pt x="882" y="258"/>
                  </a:lnTo>
                  <a:lnTo>
                    <a:pt x="882" y="258"/>
                  </a:lnTo>
                  <a:lnTo>
                    <a:pt x="882" y="256"/>
                  </a:lnTo>
                  <a:lnTo>
                    <a:pt x="882" y="256"/>
                  </a:lnTo>
                  <a:lnTo>
                    <a:pt x="883" y="256"/>
                  </a:lnTo>
                  <a:lnTo>
                    <a:pt x="883" y="256"/>
                  </a:lnTo>
                  <a:lnTo>
                    <a:pt x="883" y="256"/>
                  </a:lnTo>
                  <a:lnTo>
                    <a:pt x="883" y="256"/>
                  </a:lnTo>
                  <a:lnTo>
                    <a:pt x="885" y="258"/>
                  </a:lnTo>
                  <a:lnTo>
                    <a:pt x="862" y="281"/>
                  </a:lnTo>
                  <a:lnTo>
                    <a:pt x="860" y="279"/>
                  </a:lnTo>
                  <a:lnTo>
                    <a:pt x="860" y="279"/>
                  </a:lnTo>
                  <a:lnTo>
                    <a:pt x="860" y="279"/>
                  </a:lnTo>
                  <a:lnTo>
                    <a:pt x="860" y="278"/>
                  </a:lnTo>
                  <a:lnTo>
                    <a:pt x="862" y="278"/>
                  </a:lnTo>
                  <a:lnTo>
                    <a:pt x="862" y="278"/>
                  </a:lnTo>
                  <a:lnTo>
                    <a:pt x="862" y="278"/>
                  </a:lnTo>
                  <a:lnTo>
                    <a:pt x="862" y="278"/>
                  </a:lnTo>
                  <a:lnTo>
                    <a:pt x="862" y="278"/>
                  </a:lnTo>
                  <a:lnTo>
                    <a:pt x="862" y="276"/>
                  </a:lnTo>
                  <a:lnTo>
                    <a:pt x="862" y="276"/>
                  </a:lnTo>
                  <a:lnTo>
                    <a:pt x="862" y="276"/>
                  </a:lnTo>
                  <a:lnTo>
                    <a:pt x="863" y="276"/>
                  </a:lnTo>
                  <a:lnTo>
                    <a:pt x="863" y="276"/>
                  </a:lnTo>
                  <a:lnTo>
                    <a:pt x="863" y="276"/>
                  </a:lnTo>
                  <a:lnTo>
                    <a:pt x="863" y="276"/>
                  </a:lnTo>
                  <a:lnTo>
                    <a:pt x="863" y="276"/>
                  </a:lnTo>
                  <a:lnTo>
                    <a:pt x="863" y="276"/>
                  </a:lnTo>
                  <a:lnTo>
                    <a:pt x="863" y="276"/>
                  </a:lnTo>
                  <a:lnTo>
                    <a:pt x="863" y="274"/>
                  </a:lnTo>
                  <a:lnTo>
                    <a:pt x="863" y="274"/>
                  </a:lnTo>
                  <a:lnTo>
                    <a:pt x="863" y="274"/>
                  </a:lnTo>
                  <a:lnTo>
                    <a:pt x="863" y="274"/>
                  </a:lnTo>
                  <a:lnTo>
                    <a:pt x="863" y="274"/>
                  </a:lnTo>
                  <a:lnTo>
                    <a:pt x="863" y="274"/>
                  </a:lnTo>
                  <a:lnTo>
                    <a:pt x="863" y="274"/>
                  </a:lnTo>
                  <a:lnTo>
                    <a:pt x="863" y="274"/>
                  </a:lnTo>
                  <a:lnTo>
                    <a:pt x="863" y="274"/>
                  </a:lnTo>
                  <a:lnTo>
                    <a:pt x="863" y="274"/>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69"/>
                  </a:lnTo>
                  <a:lnTo>
                    <a:pt x="863" y="269"/>
                  </a:lnTo>
                  <a:lnTo>
                    <a:pt x="863" y="269"/>
                  </a:lnTo>
                  <a:lnTo>
                    <a:pt x="862" y="269"/>
                  </a:lnTo>
                  <a:lnTo>
                    <a:pt x="862" y="269"/>
                  </a:lnTo>
                  <a:lnTo>
                    <a:pt x="862" y="269"/>
                  </a:lnTo>
                  <a:lnTo>
                    <a:pt x="862" y="269"/>
                  </a:lnTo>
                  <a:lnTo>
                    <a:pt x="862" y="269"/>
                  </a:lnTo>
                  <a:lnTo>
                    <a:pt x="862" y="269"/>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7" y="236"/>
                  </a:lnTo>
                  <a:lnTo>
                    <a:pt x="827" y="236"/>
                  </a:lnTo>
                  <a:lnTo>
                    <a:pt x="827" y="236"/>
                  </a:lnTo>
                  <a:lnTo>
                    <a:pt x="827" y="234"/>
                  </a:lnTo>
                  <a:lnTo>
                    <a:pt x="827" y="234"/>
                  </a:lnTo>
                  <a:lnTo>
                    <a:pt x="827" y="234"/>
                  </a:lnTo>
                  <a:lnTo>
                    <a:pt x="827" y="234"/>
                  </a:lnTo>
                  <a:lnTo>
                    <a:pt x="827" y="234"/>
                  </a:lnTo>
                  <a:lnTo>
                    <a:pt x="827" y="234"/>
                  </a:lnTo>
                  <a:lnTo>
                    <a:pt x="827" y="234"/>
                  </a:lnTo>
                  <a:lnTo>
                    <a:pt x="827" y="234"/>
                  </a:lnTo>
                  <a:lnTo>
                    <a:pt x="827" y="234"/>
                  </a:lnTo>
                  <a:lnTo>
                    <a:pt x="826" y="234"/>
                  </a:lnTo>
                  <a:lnTo>
                    <a:pt x="826" y="234"/>
                  </a:lnTo>
                  <a:lnTo>
                    <a:pt x="826" y="234"/>
                  </a:lnTo>
                  <a:lnTo>
                    <a:pt x="826" y="234"/>
                  </a:lnTo>
                  <a:lnTo>
                    <a:pt x="826" y="234"/>
                  </a:lnTo>
                  <a:lnTo>
                    <a:pt x="826" y="234"/>
                  </a:lnTo>
                  <a:lnTo>
                    <a:pt x="826" y="234"/>
                  </a:lnTo>
                  <a:lnTo>
                    <a:pt x="826" y="234"/>
                  </a:lnTo>
                  <a:lnTo>
                    <a:pt x="826" y="234"/>
                  </a:lnTo>
                  <a:lnTo>
                    <a:pt x="826" y="234"/>
                  </a:lnTo>
                  <a:lnTo>
                    <a:pt x="824" y="234"/>
                  </a:lnTo>
                  <a:lnTo>
                    <a:pt x="824" y="234"/>
                  </a:lnTo>
                  <a:lnTo>
                    <a:pt x="824" y="234"/>
                  </a:lnTo>
                  <a:lnTo>
                    <a:pt x="824" y="236"/>
                  </a:lnTo>
                  <a:lnTo>
                    <a:pt x="824" y="236"/>
                  </a:lnTo>
                  <a:lnTo>
                    <a:pt x="824" y="236"/>
                  </a:lnTo>
                  <a:lnTo>
                    <a:pt x="824" y="236"/>
                  </a:lnTo>
                  <a:lnTo>
                    <a:pt x="824" y="236"/>
                  </a:lnTo>
                  <a:lnTo>
                    <a:pt x="824" y="236"/>
                  </a:lnTo>
                  <a:lnTo>
                    <a:pt x="824" y="236"/>
                  </a:lnTo>
                  <a:lnTo>
                    <a:pt x="824" y="236"/>
                  </a:lnTo>
                  <a:lnTo>
                    <a:pt x="822" y="236"/>
                  </a:lnTo>
                  <a:lnTo>
                    <a:pt x="822" y="236"/>
                  </a:lnTo>
                  <a:lnTo>
                    <a:pt x="822" y="236"/>
                  </a:lnTo>
                  <a:lnTo>
                    <a:pt x="822" y="236"/>
                  </a:lnTo>
                  <a:lnTo>
                    <a:pt x="822" y="236"/>
                  </a:lnTo>
                  <a:lnTo>
                    <a:pt x="822" y="236"/>
                  </a:lnTo>
                  <a:lnTo>
                    <a:pt x="822" y="236"/>
                  </a:lnTo>
                  <a:lnTo>
                    <a:pt x="822" y="236"/>
                  </a:lnTo>
                  <a:lnTo>
                    <a:pt x="822" y="238"/>
                  </a:lnTo>
                  <a:lnTo>
                    <a:pt x="820" y="238"/>
                  </a:lnTo>
                  <a:lnTo>
                    <a:pt x="820" y="238"/>
                  </a:lnTo>
                  <a:lnTo>
                    <a:pt x="820" y="238"/>
                  </a:lnTo>
                  <a:lnTo>
                    <a:pt x="820" y="238"/>
                  </a:lnTo>
                  <a:lnTo>
                    <a:pt x="818" y="240"/>
                  </a:lnTo>
                  <a:lnTo>
                    <a:pt x="817" y="236"/>
                  </a:lnTo>
                  <a:lnTo>
                    <a:pt x="840" y="212"/>
                  </a:lnTo>
                  <a:lnTo>
                    <a:pt x="840" y="212"/>
                  </a:lnTo>
                  <a:lnTo>
                    <a:pt x="840" y="212"/>
                  </a:lnTo>
                  <a:lnTo>
                    <a:pt x="840" y="212"/>
                  </a:lnTo>
                  <a:lnTo>
                    <a:pt x="842" y="211"/>
                  </a:lnTo>
                  <a:lnTo>
                    <a:pt x="842" y="211"/>
                  </a:lnTo>
                  <a:lnTo>
                    <a:pt x="842" y="211"/>
                  </a:lnTo>
                  <a:lnTo>
                    <a:pt x="844" y="211"/>
                  </a:lnTo>
                  <a:lnTo>
                    <a:pt x="844" y="209"/>
                  </a:lnTo>
                  <a:lnTo>
                    <a:pt x="844" y="209"/>
                  </a:lnTo>
                  <a:lnTo>
                    <a:pt x="844" y="209"/>
                  </a:lnTo>
                  <a:lnTo>
                    <a:pt x="845" y="209"/>
                  </a:lnTo>
                  <a:lnTo>
                    <a:pt x="845" y="209"/>
                  </a:lnTo>
                  <a:lnTo>
                    <a:pt x="845" y="207"/>
                  </a:lnTo>
                  <a:lnTo>
                    <a:pt x="845" y="207"/>
                  </a:lnTo>
                  <a:lnTo>
                    <a:pt x="847" y="207"/>
                  </a:lnTo>
                  <a:lnTo>
                    <a:pt x="847" y="207"/>
                  </a:lnTo>
                  <a:lnTo>
                    <a:pt x="847" y="207"/>
                  </a:lnTo>
                  <a:lnTo>
                    <a:pt x="849" y="205"/>
                  </a:lnTo>
                  <a:lnTo>
                    <a:pt x="849" y="205"/>
                  </a:lnTo>
                  <a:lnTo>
                    <a:pt x="849" y="205"/>
                  </a:lnTo>
                  <a:lnTo>
                    <a:pt x="849" y="205"/>
                  </a:lnTo>
                  <a:lnTo>
                    <a:pt x="851" y="205"/>
                  </a:lnTo>
                  <a:lnTo>
                    <a:pt x="851" y="205"/>
                  </a:lnTo>
                  <a:lnTo>
                    <a:pt x="851" y="205"/>
                  </a:lnTo>
                  <a:lnTo>
                    <a:pt x="851" y="205"/>
                  </a:lnTo>
                  <a:lnTo>
                    <a:pt x="853" y="203"/>
                  </a:lnTo>
                  <a:lnTo>
                    <a:pt x="853" y="203"/>
                  </a:lnTo>
                  <a:lnTo>
                    <a:pt x="853" y="203"/>
                  </a:lnTo>
                  <a:lnTo>
                    <a:pt x="853" y="203"/>
                  </a:lnTo>
                  <a:lnTo>
                    <a:pt x="854" y="203"/>
                  </a:lnTo>
                  <a:lnTo>
                    <a:pt x="854" y="203"/>
                  </a:lnTo>
                  <a:lnTo>
                    <a:pt x="854" y="203"/>
                  </a:lnTo>
                  <a:lnTo>
                    <a:pt x="854" y="203"/>
                  </a:lnTo>
                  <a:lnTo>
                    <a:pt x="856" y="203"/>
                  </a:lnTo>
                  <a:lnTo>
                    <a:pt x="856" y="203"/>
                  </a:lnTo>
                  <a:lnTo>
                    <a:pt x="856" y="203"/>
                  </a:lnTo>
                  <a:lnTo>
                    <a:pt x="856" y="203"/>
                  </a:lnTo>
                  <a:lnTo>
                    <a:pt x="858" y="203"/>
                  </a:lnTo>
                  <a:lnTo>
                    <a:pt x="858" y="203"/>
                  </a:lnTo>
                  <a:lnTo>
                    <a:pt x="858" y="203"/>
                  </a:lnTo>
                  <a:lnTo>
                    <a:pt x="858" y="203"/>
                  </a:lnTo>
                  <a:lnTo>
                    <a:pt x="860" y="203"/>
                  </a:lnTo>
                  <a:lnTo>
                    <a:pt x="860" y="203"/>
                  </a:lnTo>
                  <a:lnTo>
                    <a:pt x="860" y="203"/>
                  </a:lnTo>
                  <a:lnTo>
                    <a:pt x="860" y="203"/>
                  </a:lnTo>
                  <a:lnTo>
                    <a:pt x="862" y="203"/>
                  </a:lnTo>
                  <a:lnTo>
                    <a:pt x="862" y="203"/>
                  </a:lnTo>
                  <a:lnTo>
                    <a:pt x="862" y="203"/>
                  </a:lnTo>
                  <a:lnTo>
                    <a:pt x="862" y="203"/>
                  </a:lnTo>
                  <a:lnTo>
                    <a:pt x="863" y="203"/>
                  </a:lnTo>
                  <a:lnTo>
                    <a:pt x="863" y="203"/>
                  </a:lnTo>
                  <a:lnTo>
                    <a:pt x="863" y="205"/>
                  </a:lnTo>
                  <a:lnTo>
                    <a:pt x="863" y="205"/>
                  </a:lnTo>
                  <a:lnTo>
                    <a:pt x="863" y="205"/>
                  </a:lnTo>
                  <a:lnTo>
                    <a:pt x="865" y="205"/>
                  </a:lnTo>
                  <a:lnTo>
                    <a:pt x="865" y="205"/>
                  </a:lnTo>
                  <a:lnTo>
                    <a:pt x="865" y="205"/>
                  </a:lnTo>
                  <a:lnTo>
                    <a:pt x="865" y="205"/>
                  </a:lnTo>
                  <a:lnTo>
                    <a:pt x="867" y="205"/>
                  </a:lnTo>
                  <a:lnTo>
                    <a:pt x="867" y="207"/>
                  </a:lnTo>
                  <a:lnTo>
                    <a:pt x="867" y="207"/>
                  </a:lnTo>
                  <a:lnTo>
                    <a:pt x="867" y="207"/>
                  </a:lnTo>
                  <a:lnTo>
                    <a:pt x="867" y="207"/>
                  </a:lnTo>
                  <a:lnTo>
                    <a:pt x="869" y="207"/>
                  </a:lnTo>
                  <a:lnTo>
                    <a:pt x="869" y="209"/>
                  </a:lnTo>
                  <a:lnTo>
                    <a:pt x="869" y="209"/>
                  </a:lnTo>
                  <a:lnTo>
                    <a:pt x="869" y="209"/>
                  </a:lnTo>
                  <a:lnTo>
                    <a:pt x="869" y="209"/>
                  </a:lnTo>
                  <a:lnTo>
                    <a:pt x="869" y="209"/>
                  </a:lnTo>
                  <a:lnTo>
                    <a:pt x="871" y="209"/>
                  </a:lnTo>
                  <a:lnTo>
                    <a:pt x="871" y="211"/>
                  </a:lnTo>
                  <a:lnTo>
                    <a:pt x="871" y="211"/>
                  </a:lnTo>
                  <a:lnTo>
                    <a:pt x="871" y="211"/>
                  </a:lnTo>
                  <a:lnTo>
                    <a:pt x="871" y="211"/>
                  </a:lnTo>
                  <a:lnTo>
                    <a:pt x="871" y="211"/>
                  </a:lnTo>
                  <a:lnTo>
                    <a:pt x="871" y="212"/>
                  </a:lnTo>
                  <a:lnTo>
                    <a:pt x="871" y="212"/>
                  </a:lnTo>
                  <a:lnTo>
                    <a:pt x="872" y="212"/>
                  </a:lnTo>
                  <a:lnTo>
                    <a:pt x="872" y="212"/>
                  </a:lnTo>
                  <a:lnTo>
                    <a:pt x="872" y="212"/>
                  </a:lnTo>
                  <a:lnTo>
                    <a:pt x="872" y="214"/>
                  </a:lnTo>
                  <a:lnTo>
                    <a:pt x="872" y="214"/>
                  </a:lnTo>
                  <a:lnTo>
                    <a:pt x="872" y="214"/>
                  </a:lnTo>
                  <a:lnTo>
                    <a:pt x="872" y="214"/>
                  </a:lnTo>
                  <a:lnTo>
                    <a:pt x="872" y="214"/>
                  </a:lnTo>
                  <a:lnTo>
                    <a:pt x="872" y="216"/>
                  </a:lnTo>
                  <a:lnTo>
                    <a:pt x="872" y="216"/>
                  </a:lnTo>
                  <a:lnTo>
                    <a:pt x="872" y="216"/>
                  </a:lnTo>
                  <a:lnTo>
                    <a:pt x="872" y="216"/>
                  </a:lnTo>
                  <a:lnTo>
                    <a:pt x="872" y="216"/>
                  </a:lnTo>
                  <a:lnTo>
                    <a:pt x="872" y="218"/>
                  </a:lnTo>
                  <a:lnTo>
                    <a:pt x="872" y="218"/>
                  </a:lnTo>
                  <a:lnTo>
                    <a:pt x="872" y="218"/>
                  </a:lnTo>
                  <a:lnTo>
                    <a:pt x="872" y="218"/>
                  </a:lnTo>
                  <a:lnTo>
                    <a:pt x="872" y="220"/>
                  </a:lnTo>
                  <a:lnTo>
                    <a:pt x="872" y="220"/>
                  </a:lnTo>
                  <a:lnTo>
                    <a:pt x="872" y="220"/>
                  </a:lnTo>
                  <a:lnTo>
                    <a:pt x="872" y="220"/>
                  </a:lnTo>
                  <a:lnTo>
                    <a:pt x="872" y="221"/>
                  </a:lnTo>
                  <a:lnTo>
                    <a:pt x="872" y="221"/>
                  </a:lnTo>
                  <a:lnTo>
                    <a:pt x="872" y="221"/>
                  </a:lnTo>
                  <a:lnTo>
                    <a:pt x="872" y="221"/>
                  </a:lnTo>
                  <a:lnTo>
                    <a:pt x="872" y="223"/>
                  </a:lnTo>
                  <a:lnTo>
                    <a:pt x="872" y="223"/>
                  </a:lnTo>
                  <a:lnTo>
                    <a:pt x="872" y="223"/>
                  </a:lnTo>
                  <a:lnTo>
                    <a:pt x="871" y="223"/>
                  </a:lnTo>
                  <a:lnTo>
                    <a:pt x="871" y="223"/>
                  </a:lnTo>
                  <a:lnTo>
                    <a:pt x="871" y="225"/>
                  </a:lnTo>
                  <a:lnTo>
                    <a:pt x="871" y="225"/>
                  </a:lnTo>
                  <a:lnTo>
                    <a:pt x="871" y="225"/>
                  </a:lnTo>
                  <a:lnTo>
                    <a:pt x="871" y="225"/>
                  </a:lnTo>
                  <a:lnTo>
                    <a:pt x="871" y="227"/>
                  </a:lnTo>
                  <a:lnTo>
                    <a:pt x="871" y="227"/>
                  </a:lnTo>
                  <a:lnTo>
                    <a:pt x="869" y="227"/>
                  </a:lnTo>
                  <a:lnTo>
                    <a:pt x="869" y="229"/>
                  </a:lnTo>
                  <a:lnTo>
                    <a:pt x="869" y="229"/>
                  </a:lnTo>
                  <a:lnTo>
                    <a:pt x="869" y="229"/>
                  </a:lnTo>
                  <a:lnTo>
                    <a:pt x="869" y="229"/>
                  </a:lnTo>
                  <a:lnTo>
                    <a:pt x="869" y="231"/>
                  </a:lnTo>
                  <a:lnTo>
                    <a:pt x="867" y="231"/>
                  </a:lnTo>
                  <a:lnTo>
                    <a:pt x="867" y="231"/>
                  </a:lnTo>
                  <a:lnTo>
                    <a:pt x="867" y="231"/>
                  </a:lnTo>
                  <a:lnTo>
                    <a:pt x="867" y="232"/>
                  </a:lnTo>
                  <a:lnTo>
                    <a:pt x="867" y="232"/>
                  </a:lnTo>
                  <a:lnTo>
                    <a:pt x="865" y="232"/>
                  </a:lnTo>
                  <a:lnTo>
                    <a:pt x="865" y="232"/>
                  </a:lnTo>
                  <a:lnTo>
                    <a:pt x="865" y="234"/>
                  </a:lnTo>
                  <a:lnTo>
                    <a:pt x="865" y="234"/>
                  </a:lnTo>
                  <a:lnTo>
                    <a:pt x="863" y="234"/>
                  </a:lnTo>
                  <a:lnTo>
                    <a:pt x="863" y="236"/>
                  </a:lnTo>
                  <a:lnTo>
                    <a:pt x="863" y="236"/>
                  </a:lnTo>
                  <a:lnTo>
                    <a:pt x="863" y="236"/>
                  </a:lnTo>
                  <a:lnTo>
                    <a:pt x="863" y="236"/>
                  </a:lnTo>
                  <a:lnTo>
                    <a:pt x="865" y="234"/>
                  </a:lnTo>
                  <a:lnTo>
                    <a:pt x="865" y="234"/>
                  </a:lnTo>
                  <a:lnTo>
                    <a:pt x="865" y="234"/>
                  </a:lnTo>
                  <a:lnTo>
                    <a:pt x="865" y="234"/>
                  </a:lnTo>
                  <a:lnTo>
                    <a:pt x="865" y="234"/>
                  </a:lnTo>
                  <a:lnTo>
                    <a:pt x="865" y="234"/>
                  </a:lnTo>
                  <a:lnTo>
                    <a:pt x="867" y="234"/>
                  </a:lnTo>
                  <a:lnTo>
                    <a:pt x="867" y="232"/>
                  </a:lnTo>
                  <a:lnTo>
                    <a:pt x="867" y="232"/>
                  </a:lnTo>
                  <a:lnTo>
                    <a:pt x="867" y="232"/>
                  </a:lnTo>
                  <a:lnTo>
                    <a:pt x="867" y="232"/>
                  </a:lnTo>
                  <a:lnTo>
                    <a:pt x="869" y="232"/>
                  </a:lnTo>
                  <a:lnTo>
                    <a:pt x="869" y="232"/>
                  </a:lnTo>
                  <a:lnTo>
                    <a:pt x="869" y="232"/>
                  </a:lnTo>
                  <a:lnTo>
                    <a:pt x="869" y="232"/>
                  </a:lnTo>
                  <a:lnTo>
                    <a:pt x="869" y="232"/>
                  </a:lnTo>
                  <a:lnTo>
                    <a:pt x="869" y="232"/>
                  </a:lnTo>
                  <a:lnTo>
                    <a:pt x="871" y="232"/>
                  </a:lnTo>
                  <a:lnTo>
                    <a:pt x="871" y="232"/>
                  </a:lnTo>
                  <a:lnTo>
                    <a:pt x="871" y="231"/>
                  </a:lnTo>
                  <a:lnTo>
                    <a:pt x="871" y="231"/>
                  </a:lnTo>
                  <a:lnTo>
                    <a:pt x="871" y="231"/>
                  </a:lnTo>
                  <a:lnTo>
                    <a:pt x="872" y="231"/>
                  </a:lnTo>
                  <a:lnTo>
                    <a:pt x="872" y="231"/>
                  </a:lnTo>
                  <a:lnTo>
                    <a:pt x="872" y="231"/>
                  </a:lnTo>
                  <a:lnTo>
                    <a:pt x="872" y="231"/>
                  </a:lnTo>
                  <a:lnTo>
                    <a:pt x="872" y="231"/>
                  </a:lnTo>
                  <a:lnTo>
                    <a:pt x="872" y="231"/>
                  </a:lnTo>
                  <a:lnTo>
                    <a:pt x="874" y="231"/>
                  </a:lnTo>
                  <a:lnTo>
                    <a:pt x="874" y="231"/>
                  </a:lnTo>
                  <a:lnTo>
                    <a:pt x="874" y="231"/>
                  </a:lnTo>
                  <a:lnTo>
                    <a:pt x="874" y="231"/>
                  </a:lnTo>
                  <a:lnTo>
                    <a:pt x="874" y="231"/>
                  </a:lnTo>
                  <a:lnTo>
                    <a:pt x="876" y="231"/>
                  </a:lnTo>
                  <a:lnTo>
                    <a:pt x="876" y="231"/>
                  </a:lnTo>
                  <a:lnTo>
                    <a:pt x="876" y="231"/>
                  </a:lnTo>
                  <a:lnTo>
                    <a:pt x="876" y="231"/>
                  </a:lnTo>
                  <a:lnTo>
                    <a:pt x="876" y="231"/>
                  </a:lnTo>
                  <a:lnTo>
                    <a:pt x="876" y="231"/>
                  </a:lnTo>
                  <a:lnTo>
                    <a:pt x="878" y="231"/>
                  </a:lnTo>
                  <a:lnTo>
                    <a:pt x="878" y="231"/>
                  </a:lnTo>
                  <a:lnTo>
                    <a:pt x="878" y="231"/>
                  </a:lnTo>
                  <a:lnTo>
                    <a:pt x="878" y="231"/>
                  </a:lnTo>
                  <a:lnTo>
                    <a:pt x="878" y="231"/>
                  </a:lnTo>
                  <a:lnTo>
                    <a:pt x="880" y="231"/>
                  </a:lnTo>
                  <a:lnTo>
                    <a:pt x="880" y="231"/>
                  </a:lnTo>
                  <a:lnTo>
                    <a:pt x="880" y="231"/>
                  </a:lnTo>
                  <a:lnTo>
                    <a:pt x="880" y="231"/>
                  </a:lnTo>
                  <a:lnTo>
                    <a:pt x="880" y="231"/>
                  </a:lnTo>
                  <a:lnTo>
                    <a:pt x="882" y="231"/>
                  </a:lnTo>
                  <a:lnTo>
                    <a:pt x="882" y="232"/>
                  </a:lnTo>
                  <a:lnTo>
                    <a:pt x="882" y="232"/>
                  </a:lnTo>
                  <a:lnTo>
                    <a:pt x="882" y="232"/>
                  </a:lnTo>
                  <a:lnTo>
                    <a:pt x="882" y="232"/>
                  </a:lnTo>
                  <a:lnTo>
                    <a:pt x="883" y="232"/>
                  </a:lnTo>
                  <a:lnTo>
                    <a:pt x="883" y="232"/>
                  </a:lnTo>
                  <a:lnTo>
                    <a:pt x="883" y="232"/>
                  </a:lnTo>
                  <a:lnTo>
                    <a:pt x="883" y="232"/>
                  </a:lnTo>
                  <a:lnTo>
                    <a:pt x="883" y="232"/>
                  </a:lnTo>
                  <a:lnTo>
                    <a:pt x="885" y="232"/>
                  </a:lnTo>
                  <a:lnTo>
                    <a:pt x="885" y="232"/>
                  </a:lnTo>
                  <a:lnTo>
                    <a:pt x="885" y="232"/>
                  </a:lnTo>
                  <a:lnTo>
                    <a:pt x="885" y="234"/>
                  </a:lnTo>
                  <a:lnTo>
                    <a:pt x="885" y="234"/>
                  </a:lnTo>
                  <a:lnTo>
                    <a:pt x="887" y="234"/>
                  </a:lnTo>
                  <a:lnTo>
                    <a:pt x="887" y="234"/>
                  </a:lnTo>
                  <a:lnTo>
                    <a:pt x="887" y="234"/>
                  </a:lnTo>
                  <a:lnTo>
                    <a:pt x="889" y="234"/>
                  </a:lnTo>
                  <a:lnTo>
                    <a:pt x="889" y="236"/>
                  </a:lnTo>
                  <a:lnTo>
                    <a:pt x="889" y="236"/>
                  </a:lnTo>
                  <a:lnTo>
                    <a:pt x="891" y="236"/>
                  </a:lnTo>
                  <a:lnTo>
                    <a:pt x="891" y="236"/>
                  </a:lnTo>
                  <a:lnTo>
                    <a:pt x="891" y="236"/>
                  </a:lnTo>
                  <a:lnTo>
                    <a:pt x="891" y="236"/>
                  </a:lnTo>
                  <a:lnTo>
                    <a:pt x="892" y="236"/>
                  </a:lnTo>
                  <a:lnTo>
                    <a:pt x="892" y="236"/>
                  </a:lnTo>
                  <a:lnTo>
                    <a:pt x="892" y="238"/>
                  </a:lnTo>
                  <a:lnTo>
                    <a:pt x="892" y="238"/>
                  </a:lnTo>
                  <a:lnTo>
                    <a:pt x="894" y="238"/>
                  </a:lnTo>
                  <a:lnTo>
                    <a:pt x="894" y="238"/>
                  </a:lnTo>
                  <a:lnTo>
                    <a:pt x="894" y="238"/>
                  </a:lnTo>
                  <a:lnTo>
                    <a:pt x="894" y="238"/>
                  </a:lnTo>
                  <a:lnTo>
                    <a:pt x="894" y="238"/>
                  </a:lnTo>
                  <a:lnTo>
                    <a:pt x="894" y="238"/>
                  </a:lnTo>
                  <a:lnTo>
                    <a:pt x="894"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6"/>
                  </a:lnTo>
                  <a:lnTo>
                    <a:pt x="896" y="236"/>
                  </a:lnTo>
                  <a:lnTo>
                    <a:pt x="896" y="236"/>
                  </a:lnTo>
                  <a:lnTo>
                    <a:pt x="896" y="236"/>
                  </a:lnTo>
                  <a:lnTo>
                    <a:pt x="896"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4"/>
                  </a:lnTo>
                  <a:lnTo>
                    <a:pt x="898" y="234"/>
                  </a:lnTo>
                  <a:lnTo>
                    <a:pt x="898" y="234"/>
                  </a:lnTo>
                  <a:lnTo>
                    <a:pt x="898" y="234"/>
                  </a:lnTo>
                  <a:lnTo>
                    <a:pt x="898" y="234"/>
                  </a:lnTo>
                  <a:lnTo>
                    <a:pt x="898" y="234"/>
                  </a:lnTo>
                  <a:lnTo>
                    <a:pt x="898" y="234"/>
                  </a:lnTo>
                  <a:lnTo>
                    <a:pt x="898" y="234"/>
                  </a:lnTo>
                  <a:lnTo>
                    <a:pt x="896" y="234"/>
                  </a:lnTo>
                  <a:lnTo>
                    <a:pt x="896" y="232"/>
                  </a:lnTo>
                  <a:lnTo>
                    <a:pt x="896" y="232"/>
                  </a:lnTo>
                  <a:lnTo>
                    <a:pt x="896" y="232"/>
                  </a:lnTo>
                  <a:lnTo>
                    <a:pt x="896" y="232"/>
                  </a:lnTo>
                  <a:lnTo>
                    <a:pt x="896" y="232"/>
                  </a:lnTo>
                  <a:lnTo>
                    <a:pt x="896" y="232"/>
                  </a:lnTo>
                  <a:lnTo>
                    <a:pt x="896" y="231"/>
                  </a:lnTo>
                  <a:lnTo>
                    <a:pt x="896" y="231"/>
                  </a:lnTo>
                  <a:lnTo>
                    <a:pt x="896" y="231"/>
                  </a:lnTo>
                  <a:lnTo>
                    <a:pt x="894" y="231"/>
                  </a:lnTo>
                  <a:lnTo>
                    <a:pt x="894" y="231"/>
                  </a:lnTo>
                  <a:lnTo>
                    <a:pt x="894" y="231"/>
                  </a:lnTo>
                  <a:lnTo>
                    <a:pt x="894" y="229"/>
                  </a:lnTo>
                  <a:close/>
                  <a:moveTo>
                    <a:pt x="840" y="227"/>
                  </a:moveTo>
                  <a:lnTo>
                    <a:pt x="854" y="240"/>
                  </a:lnTo>
                  <a:lnTo>
                    <a:pt x="854" y="240"/>
                  </a:lnTo>
                  <a:lnTo>
                    <a:pt x="854" y="240"/>
                  </a:lnTo>
                  <a:lnTo>
                    <a:pt x="856" y="240"/>
                  </a:lnTo>
                  <a:lnTo>
                    <a:pt x="856" y="240"/>
                  </a:lnTo>
                  <a:lnTo>
                    <a:pt x="856" y="240"/>
                  </a:lnTo>
                  <a:lnTo>
                    <a:pt x="856" y="238"/>
                  </a:lnTo>
                  <a:lnTo>
                    <a:pt x="856" y="238"/>
                  </a:lnTo>
                  <a:lnTo>
                    <a:pt x="858" y="238"/>
                  </a:lnTo>
                  <a:lnTo>
                    <a:pt x="858" y="238"/>
                  </a:lnTo>
                  <a:lnTo>
                    <a:pt x="858" y="238"/>
                  </a:lnTo>
                  <a:lnTo>
                    <a:pt x="858" y="236"/>
                  </a:lnTo>
                  <a:lnTo>
                    <a:pt x="858" y="236"/>
                  </a:lnTo>
                  <a:lnTo>
                    <a:pt x="858" y="236"/>
                  </a:lnTo>
                  <a:lnTo>
                    <a:pt x="860" y="236"/>
                  </a:lnTo>
                  <a:lnTo>
                    <a:pt x="860" y="236"/>
                  </a:lnTo>
                  <a:lnTo>
                    <a:pt x="860" y="234"/>
                  </a:lnTo>
                  <a:lnTo>
                    <a:pt x="860" y="234"/>
                  </a:lnTo>
                  <a:lnTo>
                    <a:pt x="860" y="234"/>
                  </a:lnTo>
                  <a:lnTo>
                    <a:pt x="860" y="234"/>
                  </a:lnTo>
                  <a:lnTo>
                    <a:pt x="860" y="234"/>
                  </a:lnTo>
                  <a:lnTo>
                    <a:pt x="860" y="232"/>
                  </a:lnTo>
                  <a:lnTo>
                    <a:pt x="860" y="232"/>
                  </a:lnTo>
                  <a:lnTo>
                    <a:pt x="860" y="232"/>
                  </a:lnTo>
                  <a:lnTo>
                    <a:pt x="862" y="232"/>
                  </a:lnTo>
                  <a:lnTo>
                    <a:pt x="862" y="232"/>
                  </a:lnTo>
                  <a:lnTo>
                    <a:pt x="862" y="232"/>
                  </a:lnTo>
                  <a:lnTo>
                    <a:pt x="862" y="231"/>
                  </a:lnTo>
                  <a:lnTo>
                    <a:pt x="862" y="231"/>
                  </a:lnTo>
                  <a:lnTo>
                    <a:pt x="862" y="231"/>
                  </a:lnTo>
                  <a:lnTo>
                    <a:pt x="862" y="231"/>
                  </a:lnTo>
                  <a:lnTo>
                    <a:pt x="862" y="231"/>
                  </a:lnTo>
                  <a:lnTo>
                    <a:pt x="862" y="229"/>
                  </a:lnTo>
                  <a:lnTo>
                    <a:pt x="862" y="229"/>
                  </a:lnTo>
                  <a:lnTo>
                    <a:pt x="862" y="229"/>
                  </a:lnTo>
                  <a:lnTo>
                    <a:pt x="862" y="229"/>
                  </a:lnTo>
                  <a:lnTo>
                    <a:pt x="862" y="229"/>
                  </a:lnTo>
                  <a:lnTo>
                    <a:pt x="862" y="229"/>
                  </a:lnTo>
                  <a:lnTo>
                    <a:pt x="862" y="227"/>
                  </a:lnTo>
                  <a:lnTo>
                    <a:pt x="862" y="227"/>
                  </a:lnTo>
                  <a:lnTo>
                    <a:pt x="862" y="227"/>
                  </a:lnTo>
                  <a:lnTo>
                    <a:pt x="862" y="227"/>
                  </a:lnTo>
                  <a:lnTo>
                    <a:pt x="862" y="227"/>
                  </a:lnTo>
                  <a:lnTo>
                    <a:pt x="862" y="225"/>
                  </a:lnTo>
                  <a:lnTo>
                    <a:pt x="862" y="225"/>
                  </a:lnTo>
                  <a:lnTo>
                    <a:pt x="862" y="225"/>
                  </a:lnTo>
                  <a:lnTo>
                    <a:pt x="862" y="225"/>
                  </a:lnTo>
                  <a:lnTo>
                    <a:pt x="862" y="225"/>
                  </a:lnTo>
                  <a:lnTo>
                    <a:pt x="862" y="225"/>
                  </a:lnTo>
                  <a:lnTo>
                    <a:pt x="862" y="223"/>
                  </a:lnTo>
                  <a:lnTo>
                    <a:pt x="860" y="223"/>
                  </a:lnTo>
                  <a:lnTo>
                    <a:pt x="860" y="223"/>
                  </a:lnTo>
                  <a:lnTo>
                    <a:pt x="860" y="223"/>
                  </a:lnTo>
                  <a:lnTo>
                    <a:pt x="860" y="223"/>
                  </a:lnTo>
                  <a:lnTo>
                    <a:pt x="860" y="223"/>
                  </a:lnTo>
                  <a:lnTo>
                    <a:pt x="860" y="221"/>
                  </a:lnTo>
                  <a:lnTo>
                    <a:pt x="860" y="221"/>
                  </a:lnTo>
                  <a:lnTo>
                    <a:pt x="860" y="221"/>
                  </a:lnTo>
                  <a:lnTo>
                    <a:pt x="860" y="221"/>
                  </a:lnTo>
                  <a:lnTo>
                    <a:pt x="860" y="221"/>
                  </a:lnTo>
                  <a:lnTo>
                    <a:pt x="858" y="221"/>
                  </a:lnTo>
                  <a:lnTo>
                    <a:pt x="858" y="221"/>
                  </a:lnTo>
                  <a:lnTo>
                    <a:pt x="858" y="220"/>
                  </a:lnTo>
                  <a:lnTo>
                    <a:pt x="858" y="220"/>
                  </a:lnTo>
                  <a:lnTo>
                    <a:pt x="858" y="220"/>
                  </a:lnTo>
                  <a:lnTo>
                    <a:pt x="858" y="220"/>
                  </a:lnTo>
                  <a:lnTo>
                    <a:pt x="858" y="220"/>
                  </a:lnTo>
                  <a:lnTo>
                    <a:pt x="856" y="220"/>
                  </a:lnTo>
                  <a:lnTo>
                    <a:pt x="856" y="220"/>
                  </a:lnTo>
                  <a:lnTo>
                    <a:pt x="856" y="220"/>
                  </a:lnTo>
                  <a:lnTo>
                    <a:pt x="856" y="218"/>
                  </a:lnTo>
                  <a:lnTo>
                    <a:pt x="856" y="218"/>
                  </a:lnTo>
                  <a:lnTo>
                    <a:pt x="856" y="218"/>
                  </a:lnTo>
                  <a:lnTo>
                    <a:pt x="856" y="218"/>
                  </a:lnTo>
                  <a:lnTo>
                    <a:pt x="854" y="218"/>
                  </a:lnTo>
                  <a:lnTo>
                    <a:pt x="854" y="218"/>
                  </a:lnTo>
                  <a:lnTo>
                    <a:pt x="854" y="218"/>
                  </a:lnTo>
                  <a:lnTo>
                    <a:pt x="854" y="218"/>
                  </a:lnTo>
                  <a:lnTo>
                    <a:pt x="854" y="218"/>
                  </a:lnTo>
                  <a:lnTo>
                    <a:pt x="854" y="216"/>
                  </a:lnTo>
                  <a:lnTo>
                    <a:pt x="854" y="216"/>
                  </a:lnTo>
                  <a:lnTo>
                    <a:pt x="853" y="216"/>
                  </a:lnTo>
                  <a:lnTo>
                    <a:pt x="853" y="216"/>
                  </a:lnTo>
                  <a:lnTo>
                    <a:pt x="853" y="216"/>
                  </a:lnTo>
                  <a:lnTo>
                    <a:pt x="853" y="216"/>
                  </a:lnTo>
                  <a:lnTo>
                    <a:pt x="853" y="216"/>
                  </a:lnTo>
                  <a:lnTo>
                    <a:pt x="853" y="216"/>
                  </a:lnTo>
                  <a:lnTo>
                    <a:pt x="851" y="216"/>
                  </a:lnTo>
                  <a:lnTo>
                    <a:pt x="851" y="216"/>
                  </a:lnTo>
                  <a:lnTo>
                    <a:pt x="851" y="216"/>
                  </a:lnTo>
                  <a:lnTo>
                    <a:pt x="851" y="216"/>
                  </a:lnTo>
                  <a:lnTo>
                    <a:pt x="851" y="216"/>
                  </a:lnTo>
                  <a:lnTo>
                    <a:pt x="851" y="216"/>
                  </a:lnTo>
                  <a:lnTo>
                    <a:pt x="851" y="216"/>
                  </a:lnTo>
                  <a:lnTo>
                    <a:pt x="849" y="216"/>
                  </a:lnTo>
                  <a:lnTo>
                    <a:pt x="849" y="214"/>
                  </a:lnTo>
                  <a:lnTo>
                    <a:pt x="849" y="214"/>
                  </a:lnTo>
                  <a:lnTo>
                    <a:pt x="849" y="214"/>
                  </a:lnTo>
                  <a:lnTo>
                    <a:pt x="849" y="214"/>
                  </a:lnTo>
                  <a:lnTo>
                    <a:pt x="849" y="214"/>
                  </a:lnTo>
                  <a:lnTo>
                    <a:pt x="849" y="214"/>
                  </a:lnTo>
                  <a:lnTo>
                    <a:pt x="847" y="214"/>
                  </a:lnTo>
                  <a:lnTo>
                    <a:pt x="847" y="214"/>
                  </a:lnTo>
                  <a:lnTo>
                    <a:pt x="847" y="214"/>
                  </a:lnTo>
                  <a:lnTo>
                    <a:pt x="847" y="214"/>
                  </a:lnTo>
                  <a:lnTo>
                    <a:pt x="847" y="214"/>
                  </a:lnTo>
                  <a:lnTo>
                    <a:pt x="847" y="214"/>
                  </a:lnTo>
                  <a:lnTo>
                    <a:pt x="847" y="214"/>
                  </a:lnTo>
                  <a:lnTo>
                    <a:pt x="845" y="214"/>
                  </a:lnTo>
                  <a:lnTo>
                    <a:pt x="845" y="216"/>
                  </a:lnTo>
                  <a:lnTo>
                    <a:pt x="845" y="216"/>
                  </a:lnTo>
                  <a:lnTo>
                    <a:pt x="845" y="216"/>
                  </a:lnTo>
                  <a:lnTo>
                    <a:pt x="845" y="216"/>
                  </a:lnTo>
                  <a:lnTo>
                    <a:pt x="845" y="216"/>
                  </a:lnTo>
                  <a:lnTo>
                    <a:pt x="845" y="216"/>
                  </a:lnTo>
                  <a:lnTo>
                    <a:pt x="845" y="216"/>
                  </a:lnTo>
                  <a:lnTo>
                    <a:pt x="844" y="216"/>
                  </a:lnTo>
                  <a:lnTo>
                    <a:pt x="844" y="216"/>
                  </a:lnTo>
                  <a:lnTo>
                    <a:pt x="844" y="216"/>
                  </a:lnTo>
                  <a:lnTo>
                    <a:pt x="844" y="216"/>
                  </a:lnTo>
                  <a:lnTo>
                    <a:pt x="844" y="216"/>
                  </a:lnTo>
                  <a:lnTo>
                    <a:pt x="844" y="216"/>
                  </a:lnTo>
                  <a:lnTo>
                    <a:pt x="844" y="216"/>
                  </a:lnTo>
                  <a:lnTo>
                    <a:pt x="842" y="216"/>
                  </a:lnTo>
                  <a:lnTo>
                    <a:pt x="842" y="216"/>
                  </a:lnTo>
                  <a:lnTo>
                    <a:pt x="842" y="216"/>
                  </a:lnTo>
                  <a:lnTo>
                    <a:pt x="842" y="218"/>
                  </a:lnTo>
                  <a:lnTo>
                    <a:pt x="842" y="218"/>
                  </a:lnTo>
                  <a:lnTo>
                    <a:pt x="842" y="218"/>
                  </a:lnTo>
                  <a:lnTo>
                    <a:pt x="842" y="218"/>
                  </a:lnTo>
                  <a:lnTo>
                    <a:pt x="842" y="218"/>
                  </a:lnTo>
                  <a:lnTo>
                    <a:pt x="842" y="218"/>
                  </a:lnTo>
                  <a:lnTo>
                    <a:pt x="840" y="218"/>
                  </a:lnTo>
                  <a:lnTo>
                    <a:pt x="840" y="218"/>
                  </a:lnTo>
                  <a:lnTo>
                    <a:pt x="840" y="218"/>
                  </a:lnTo>
                  <a:lnTo>
                    <a:pt x="840" y="220"/>
                  </a:lnTo>
                  <a:lnTo>
                    <a:pt x="840" y="220"/>
                  </a:lnTo>
                  <a:lnTo>
                    <a:pt x="840" y="220"/>
                  </a:lnTo>
                  <a:lnTo>
                    <a:pt x="840" y="220"/>
                  </a:lnTo>
                  <a:lnTo>
                    <a:pt x="840" y="220"/>
                  </a:lnTo>
                  <a:lnTo>
                    <a:pt x="840" y="220"/>
                  </a:lnTo>
                  <a:lnTo>
                    <a:pt x="838" y="220"/>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40" y="223"/>
                  </a:lnTo>
                  <a:lnTo>
                    <a:pt x="840" y="225"/>
                  </a:lnTo>
                  <a:lnTo>
                    <a:pt x="840" y="225"/>
                  </a:lnTo>
                  <a:lnTo>
                    <a:pt x="840" y="225"/>
                  </a:lnTo>
                  <a:lnTo>
                    <a:pt x="840" y="225"/>
                  </a:lnTo>
                  <a:lnTo>
                    <a:pt x="840" y="225"/>
                  </a:lnTo>
                  <a:lnTo>
                    <a:pt x="840" y="225"/>
                  </a:lnTo>
                  <a:lnTo>
                    <a:pt x="840" y="225"/>
                  </a:lnTo>
                  <a:lnTo>
                    <a:pt x="840" y="227"/>
                  </a:lnTo>
                  <a:close/>
                  <a:moveTo>
                    <a:pt x="813" y="240"/>
                  </a:moveTo>
                  <a:lnTo>
                    <a:pt x="827" y="258"/>
                  </a:lnTo>
                  <a:lnTo>
                    <a:pt x="826" y="260"/>
                  </a:lnTo>
                  <a:lnTo>
                    <a:pt x="826" y="260"/>
                  </a:lnTo>
                  <a:lnTo>
                    <a:pt x="824" y="260"/>
                  </a:lnTo>
                  <a:lnTo>
                    <a:pt x="824" y="258"/>
                  </a:lnTo>
                  <a:lnTo>
                    <a:pt x="824" y="258"/>
                  </a:lnTo>
                  <a:lnTo>
                    <a:pt x="824" y="258"/>
                  </a:lnTo>
                  <a:lnTo>
                    <a:pt x="822" y="258"/>
                  </a:lnTo>
                  <a:lnTo>
                    <a:pt x="822" y="258"/>
                  </a:lnTo>
                  <a:lnTo>
                    <a:pt x="822" y="258"/>
                  </a:lnTo>
                  <a:lnTo>
                    <a:pt x="822" y="256"/>
                  </a:lnTo>
                  <a:lnTo>
                    <a:pt x="820" y="256"/>
                  </a:lnTo>
                  <a:lnTo>
                    <a:pt x="820" y="256"/>
                  </a:lnTo>
                  <a:lnTo>
                    <a:pt x="820" y="256"/>
                  </a:lnTo>
                  <a:lnTo>
                    <a:pt x="820" y="256"/>
                  </a:lnTo>
                  <a:lnTo>
                    <a:pt x="818" y="256"/>
                  </a:lnTo>
                  <a:lnTo>
                    <a:pt x="818" y="256"/>
                  </a:lnTo>
                  <a:lnTo>
                    <a:pt x="818" y="254"/>
                  </a:lnTo>
                  <a:lnTo>
                    <a:pt x="818" y="254"/>
                  </a:lnTo>
                  <a:lnTo>
                    <a:pt x="817" y="254"/>
                  </a:lnTo>
                  <a:lnTo>
                    <a:pt x="817" y="254"/>
                  </a:lnTo>
                  <a:lnTo>
                    <a:pt x="817" y="254"/>
                  </a:lnTo>
                  <a:lnTo>
                    <a:pt x="815" y="254"/>
                  </a:lnTo>
                  <a:lnTo>
                    <a:pt x="815" y="254"/>
                  </a:lnTo>
                  <a:lnTo>
                    <a:pt x="815" y="254"/>
                  </a:lnTo>
                  <a:lnTo>
                    <a:pt x="815" y="254"/>
                  </a:lnTo>
                  <a:lnTo>
                    <a:pt x="813" y="254"/>
                  </a:lnTo>
                  <a:lnTo>
                    <a:pt x="813" y="254"/>
                  </a:lnTo>
                  <a:lnTo>
                    <a:pt x="813" y="254"/>
                  </a:lnTo>
                  <a:lnTo>
                    <a:pt x="813" y="254"/>
                  </a:lnTo>
                  <a:lnTo>
                    <a:pt x="811" y="252"/>
                  </a:lnTo>
                  <a:lnTo>
                    <a:pt x="811" y="252"/>
                  </a:lnTo>
                  <a:lnTo>
                    <a:pt x="811" y="252"/>
                  </a:lnTo>
                  <a:lnTo>
                    <a:pt x="811" y="252"/>
                  </a:lnTo>
                  <a:lnTo>
                    <a:pt x="809" y="252"/>
                  </a:lnTo>
                  <a:lnTo>
                    <a:pt x="809" y="252"/>
                  </a:lnTo>
                  <a:lnTo>
                    <a:pt x="809" y="252"/>
                  </a:lnTo>
                  <a:lnTo>
                    <a:pt x="809" y="252"/>
                  </a:lnTo>
                  <a:lnTo>
                    <a:pt x="807" y="252"/>
                  </a:lnTo>
                  <a:lnTo>
                    <a:pt x="807" y="252"/>
                  </a:lnTo>
                  <a:lnTo>
                    <a:pt x="807" y="252"/>
                  </a:lnTo>
                  <a:lnTo>
                    <a:pt x="807" y="252"/>
                  </a:lnTo>
                  <a:lnTo>
                    <a:pt x="806" y="252"/>
                  </a:lnTo>
                  <a:lnTo>
                    <a:pt x="806" y="254"/>
                  </a:lnTo>
                  <a:lnTo>
                    <a:pt x="806" y="254"/>
                  </a:lnTo>
                  <a:lnTo>
                    <a:pt x="806" y="254"/>
                  </a:lnTo>
                  <a:lnTo>
                    <a:pt x="806" y="254"/>
                  </a:lnTo>
                  <a:lnTo>
                    <a:pt x="804" y="254"/>
                  </a:lnTo>
                  <a:lnTo>
                    <a:pt x="804" y="254"/>
                  </a:lnTo>
                  <a:lnTo>
                    <a:pt x="804" y="254"/>
                  </a:lnTo>
                  <a:lnTo>
                    <a:pt x="804" y="254"/>
                  </a:lnTo>
                  <a:lnTo>
                    <a:pt x="802" y="254"/>
                  </a:lnTo>
                  <a:lnTo>
                    <a:pt x="802" y="254"/>
                  </a:lnTo>
                  <a:lnTo>
                    <a:pt x="802" y="254"/>
                  </a:lnTo>
                  <a:lnTo>
                    <a:pt x="802" y="254"/>
                  </a:lnTo>
                  <a:lnTo>
                    <a:pt x="800" y="254"/>
                  </a:lnTo>
                  <a:lnTo>
                    <a:pt x="800" y="256"/>
                  </a:lnTo>
                  <a:lnTo>
                    <a:pt x="800" y="256"/>
                  </a:lnTo>
                  <a:lnTo>
                    <a:pt x="800" y="256"/>
                  </a:lnTo>
                  <a:lnTo>
                    <a:pt x="798" y="256"/>
                  </a:lnTo>
                  <a:lnTo>
                    <a:pt x="798" y="256"/>
                  </a:lnTo>
                  <a:lnTo>
                    <a:pt x="798" y="256"/>
                  </a:lnTo>
                  <a:lnTo>
                    <a:pt x="798" y="256"/>
                  </a:lnTo>
                  <a:lnTo>
                    <a:pt x="797" y="256"/>
                  </a:lnTo>
                  <a:lnTo>
                    <a:pt x="797" y="258"/>
                  </a:lnTo>
                  <a:lnTo>
                    <a:pt x="797" y="258"/>
                  </a:lnTo>
                  <a:lnTo>
                    <a:pt x="797" y="258"/>
                  </a:lnTo>
                  <a:lnTo>
                    <a:pt x="797" y="258"/>
                  </a:lnTo>
                  <a:lnTo>
                    <a:pt x="795" y="258"/>
                  </a:lnTo>
                  <a:lnTo>
                    <a:pt x="795" y="258"/>
                  </a:lnTo>
                  <a:lnTo>
                    <a:pt x="795" y="258"/>
                  </a:lnTo>
                  <a:lnTo>
                    <a:pt x="795" y="260"/>
                  </a:lnTo>
                  <a:lnTo>
                    <a:pt x="795" y="260"/>
                  </a:lnTo>
                  <a:lnTo>
                    <a:pt x="795" y="260"/>
                  </a:lnTo>
                  <a:lnTo>
                    <a:pt x="793" y="260"/>
                  </a:lnTo>
                  <a:lnTo>
                    <a:pt x="793" y="260"/>
                  </a:lnTo>
                  <a:lnTo>
                    <a:pt x="793" y="260"/>
                  </a:lnTo>
                  <a:lnTo>
                    <a:pt x="793" y="260"/>
                  </a:lnTo>
                  <a:lnTo>
                    <a:pt x="793" y="260"/>
                  </a:lnTo>
                  <a:lnTo>
                    <a:pt x="793" y="260"/>
                  </a:lnTo>
                  <a:lnTo>
                    <a:pt x="793" y="260"/>
                  </a:lnTo>
                  <a:lnTo>
                    <a:pt x="793" y="260"/>
                  </a:lnTo>
                  <a:lnTo>
                    <a:pt x="793" y="261"/>
                  </a:lnTo>
                  <a:lnTo>
                    <a:pt x="793" y="261"/>
                  </a:lnTo>
                  <a:lnTo>
                    <a:pt x="793" y="261"/>
                  </a:lnTo>
                  <a:lnTo>
                    <a:pt x="793" y="261"/>
                  </a:lnTo>
                  <a:lnTo>
                    <a:pt x="793" y="261"/>
                  </a:lnTo>
                  <a:lnTo>
                    <a:pt x="793" y="261"/>
                  </a:lnTo>
                  <a:lnTo>
                    <a:pt x="793" y="261"/>
                  </a:lnTo>
                  <a:lnTo>
                    <a:pt x="793" y="261"/>
                  </a:lnTo>
                  <a:lnTo>
                    <a:pt x="793" y="261"/>
                  </a:lnTo>
                  <a:lnTo>
                    <a:pt x="791" y="261"/>
                  </a:lnTo>
                  <a:lnTo>
                    <a:pt x="791" y="261"/>
                  </a:lnTo>
                  <a:lnTo>
                    <a:pt x="791" y="261"/>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5"/>
                  </a:lnTo>
                  <a:lnTo>
                    <a:pt x="791" y="265"/>
                  </a:lnTo>
                  <a:lnTo>
                    <a:pt x="791" y="265"/>
                  </a:lnTo>
                  <a:lnTo>
                    <a:pt x="791" y="265"/>
                  </a:lnTo>
                  <a:lnTo>
                    <a:pt x="791" y="265"/>
                  </a:lnTo>
                  <a:lnTo>
                    <a:pt x="793" y="265"/>
                  </a:lnTo>
                  <a:lnTo>
                    <a:pt x="793" y="265"/>
                  </a:lnTo>
                  <a:lnTo>
                    <a:pt x="793" y="265"/>
                  </a:lnTo>
                  <a:lnTo>
                    <a:pt x="793" y="265"/>
                  </a:lnTo>
                  <a:lnTo>
                    <a:pt x="793" y="265"/>
                  </a:lnTo>
                  <a:lnTo>
                    <a:pt x="793" y="265"/>
                  </a:lnTo>
                  <a:lnTo>
                    <a:pt x="793" y="265"/>
                  </a:lnTo>
                  <a:lnTo>
                    <a:pt x="793" y="267"/>
                  </a:lnTo>
                  <a:lnTo>
                    <a:pt x="793" y="267"/>
                  </a:lnTo>
                  <a:lnTo>
                    <a:pt x="793" y="267"/>
                  </a:lnTo>
                  <a:lnTo>
                    <a:pt x="793" y="267"/>
                  </a:lnTo>
                  <a:lnTo>
                    <a:pt x="793" y="267"/>
                  </a:lnTo>
                  <a:lnTo>
                    <a:pt x="793" y="267"/>
                  </a:lnTo>
                  <a:lnTo>
                    <a:pt x="793" y="267"/>
                  </a:lnTo>
                  <a:lnTo>
                    <a:pt x="793" y="267"/>
                  </a:lnTo>
                  <a:lnTo>
                    <a:pt x="804" y="281"/>
                  </a:lnTo>
                  <a:lnTo>
                    <a:pt x="804" y="281"/>
                  </a:lnTo>
                  <a:lnTo>
                    <a:pt x="806" y="281"/>
                  </a:lnTo>
                  <a:lnTo>
                    <a:pt x="806" y="281"/>
                  </a:lnTo>
                  <a:lnTo>
                    <a:pt x="806" y="281"/>
                  </a:lnTo>
                  <a:lnTo>
                    <a:pt x="806" y="281"/>
                  </a:lnTo>
                  <a:lnTo>
                    <a:pt x="806" y="281"/>
                  </a:lnTo>
                  <a:lnTo>
                    <a:pt x="806" y="281"/>
                  </a:lnTo>
                  <a:lnTo>
                    <a:pt x="807" y="279"/>
                  </a:lnTo>
                  <a:lnTo>
                    <a:pt x="807" y="279"/>
                  </a:lnTo>
                  <a:lnTo>
                    <a:pt x="807" y="279"/>
                  </a:lnTo>
                  <a:lnTo>
                    <a:pt x="807" y="279"/>
                  </a:lnTo>
                  <a:lnTo>
                    <a:pt x="807" y="279"/>
                  </a:lnTo>
                  <a:lnTo>
                    <a:pt x="807" y="279"/>
                  </a:lnTo>
                  <a:lnTo>
                    <a:pt x="807" y="279"/>
                  </a:lnTo>
                  <a:lnTo>
                    <a:pt x="809" y="279"/>
                  </a:lnTo>
                  <a:lnTo>
                    <a:pt x="809" y="278"/>
                  </a:lnTo>
                  <a:lnTo>
                    <a:pt x="809" y="278"/>
                  </a:lnTo>
                  <a:lnTo>
                    <a:pt x="809" y="278"/>
                  </a:lnTo>
                  <a:lnTo>
                    <a:pt x="809" y="278"/>
                  </a:lnTo>
                  <a:lnTo>
                    <a:pt x="809" y="278"/>
                  </a:lnTo>
                  <a:lnTo>
                    <a:pt x="809" y="278"/>
                  </a:lnTo>
                  <a:lnTo>
                    <a:pt x="809" y="278"/>
                  </a:lnTo>
                  <a:lnTo>
                    <a:pt x="809" y="276"/>
                  </a:lnTo>
                  <a:lnTo>
                    <a:pt x="809" y="276"/>
                  </a:lnTo>
                  <a:lnTo>
                    <a:pt x="811" y="276"/>
                  </a:lnTo>
                  <a:lnTo>
                    <a:pt x="811" y="276"/>
                  </a:lnTo>
                  <a:lnTo>
                    <a:pt x="811" y="276"/>
                  </a:lnTo>
                  <a:lnTo>
                    <a:pt x="811" y="276"/>
                  </a:lnTo>
                  <a:lnTo>
                    <a:pt x="811" y="276"/>
                  </a:lnTo>
                  <a:lnTo>
                    <a:pt x="811" y="274"/>
                  </a:lnTo>
                  <a:lnTo>
                    <a:pt x="811" y="274"/>
                  </a:lnTo>
                  <a:lnTo>
                    <a:pt x="811" y="274"/>
                  </a:lnTo>
                  <a:lnTo>
                    <a:pt x="811" y="274"/>
                  </a:lnTo>
                  <a:lnTo>
                    <a:pt x="811" y="274"/>
                  </a:lnTo>
                  <a:lnTo>
                    <a:pt x="811" y="274"/>
                  </a:lnTo>
                  <a:lnTo>
                    <a:pt x="811" y="274"/>
                  </a:lnTo>
                  <a:lnTo>
                    <a:pt x="811" y="272"/>
                  </a:lnTo>
                  <a:lnTo>
                    <a:pt x="811" y="272"/>
                  </a:lnTo>
                  <a:lnTo>
                    <a:pt x="811" y="272"/>
                  </a:lnTo>
                  <a:lnTo>
                    <a:pt x="811" y="272"/>
                  </a:lnTo>
                  <a:lnTo>
                    <a:pt x="811" y="272"/>
                  </a:lnTo>
                  <a:lnTo>
                    <a:pt x="811" y="272"/>
                  </a:lnTo>
                  <a:lnTo>
                    <a:pt x="811" y="270"/>
                  </a:lnTo>
                  <a:lnTo>
                    <a:pt x="811" y="270"/>
                  </a:lnTo>
                  <a:lnTo>
                    <a:pt x="811" y="270"/>
                  </a:lnTo>
                  <a:lnTo>
                    <a:pt x="811" y="270"/>
                  </a:lnTo>
                  <a:lnTo>
                    <a:pt x="811" y="270"/>
                  </a:lnTo>
                  <a:lnTo>
                    <a:pt x="811" y="270"/>
                  </a:lnTo>
                  <a:lnTo>
                    <a:pt x="811" y="269"/>
                  </a:lnTo>
                  <a:lnTo>
                    <a:pt x="811" y="269"/>
                  </a:lnTo>
                  <a:lnTo>
                    <a:pt x="811" y="269"/>
                  </a:lnTo>
                  <a:lnTo>
                    <a:pt x="811" y="269"/>
                  </a:lnTo>
                  <a:lnTo>
                    <a:pt x="811" y="269"/>
                  </a:lnTo>
                  <a:lnTo>
                    <a:pt x="811" y="269"/>
                  </a:lnTo>
                  <a:lnTo>
                    <a:pt x="811" y="267"/>
                  </a:lnTo>
                  <a:lnTo>
                    <a:pt x="811" y="267"/>
                  </a:lnTo>
                  <a:lnTo>
                    <a:pt x="811" y="267"/>
                  </a:lnTo>
                  <a:lnTo>
                    <a:pt x="811" y="267"/>
                  </a:lnTo>
                  <a:lnTo>
                    <a:pt x="811" y="267"/>
                  </a:lnTo>
                  <a:lnTo>
                    <a:pt x="811" y="265"/>
                  </a:lnTo>
                  <a:lnTo>
                    <a:pt x="811" y="265"/>
                  </a:lnTo>
                  <a:lnTo>
                    <a:pt x="809" y="265"/>
                  </a:lnTo>
                  <a:lnTo>
                    <a:pt x="809" y="265"/>
                  </a:lnTo>
                  <a:lnTo>
                    <a:pt x="809" y="265"/>
                  </a:lnTo>
                  <a:lnTo>
                    <a:pt x="809" y="263"/>
                  </a:lnTo>
                  <a:lnTo>
                    <a:pt x="813" y="261"/>
                  </a:lnTo>
                  <a:lnTo>
                    <a:pt x="829" y="283"/>
                  </a:lnTo>
                  <a:lnTo>
                    <a:pt x="826" y="285"/>
                  </a:lnTo>
                  <a:lnTo>
                    <a:pt x="826" y="285"/>
                  </a:lnTo>
                  <a:lnTo>
                    <a:pt x="826" y="285"/>
                  </a:lnTo>
                  <a:lnTo>
                    <a:pt x="826" y="285"/>
                  </a:lnTo>
                  <a:lnTo>
                    <a:pt x="824" y="285"/>
                  </a:lnTo>
                  <a:lnTo>
                    <a:pt x="824" y="283"/>
                  </a:lnTo>
                  <a:lnTo>
                    <a:pt x="824" y="283"/>
                  </a:lnTo>
                  <a:lnTo>
                    <a:pt x="824" y="283"/>
                  </a:lnTo>
                  <a:lnTo>
                    <a:pt x="824" y="283"/>
                  </a:lnTo>
                  <a:lnTo>
                    <a:pt x="824" y="283"/>
                  </a:lnTo>
                  <a:lnTo>
                    <a:pt x="822" y="283"/>
                  </a:lnTo>
                  <a:lnTo>
                    <a:pt x="822" y="283"/>
                  </a:lnTo>
                  <a:lnTo>
                    <a:pt x="822" y="283"/>
                  </a:lnTo>
                  <a:lnTo>
                    <a:pt x="822" y="283"/>
                  </a:lnTo>
                  <a:lnTo>
                    <a:pt x="822" y="281"/>
                  </a:lnTo>
                  <a:lnTo>
                    <a:pt x="822" y="281"/>
                  </a:lnTo>
                  <a:lnTo>
                    <a:pt x="822" y="281"/>
                  </a:lnTo>
                  <a:lnTo>
                    <a:pt x="820" y="281"/>
                  </a:lnTo>
                  <a:lnTo>
                    <a:pt x="820" y="281"/>
                  </a:lnTo>
                  <a:lnTo>
                    <a:pt x="820" y="281"/>
                  </a:lnTo>
                  <a:lnTo>
                    <a:pt x="820" y="281"/>
                  </a:lnTo>
                  <a:lnTo>
                    <a:pt x="820" y="281"/>
                  </a:lnTo>
                  <a:lnTo>
                    <a:pt x="820" y="281"/>
                  </a:lnTo>
                  <a:lnTo>
                    <a:pt x="818" y="281"/>
                  </a:lnTo>
                  <a:lnTo>
                    <a:pt x="818" y="281"/>
                  </a:lnTo>
                  <a:lnTo>
                    <a:pt x="818" y="281"/>
                  </a:lnTo>
                  <a:lnTo>
                    <a:pt x="818" y="281"/>
                  </a:lnTo>
                  <a:lnTo>
                    <a:pt x="818" y="281"/>
                  </a:lnTo>
                  <a:lnTo>
                    <a:pt x="818" y="281"/>
                  </a:lnTo>
                  <a:lnTo>
                    <a:pt x="817" y="281"/>
                  </a:lnTo>
                  <a:lnTo>
                    <a:pt x="817" y="281"/>
                  </a:lnTo>
                  <a:lnTo>
                    <a:pt x="817" y="281"/>
                  </a:lnTo>
                  <a:lnTo>
                    <a:pt x="817" y="281"/>
                  </a:lnTo>
                  <a:lnTo>
                    <a:pt x="817" y="281"/>
                  </a:lnTo>
                  <a:lnTo>
                    <a:pt x="817" y="281"/>
                  </a:lnTo>
                  <a:lnTo>
                    <a:pt x="817" y="281"/>
                  </a:lnTo>
                  <a:lnTo>
                    <a:pt x="815" y="281"/>
                  </a:lnTo>
                  <a:lnTo>
                    <a:pt x="815" y="281"/>
                  </a:lnTo>
                  <a:lnTo>
                    <a:pt x="815" y="281"/>
                  </a:lnTo>
                  <a:lnTo>
                    <a:pt x="815" y="281"/>
                  </a:lnTo>
                  <a:lnTo>
                    <a:pt x="815" y="281"/>
                  </a:lnTo>
                  <a:lnTo>
                    <a:pt x="815" y="281"/>
                  </a:lnTo>
                  <a:lnTo>
                    <a:pt x="813" y="281"/>
                  </a:lnTo>
                  <a:lnTo>
                    <a:pt x="813" y="281"/>
                  </a:lnTo>
                  <a:lnTo>
                    <a:pt x="813" y="281"/>
                  </a:lnTo>
                  <a:lnTo>
                    <a:pt x="813" y="281"/>
                  </a:lnTo>
                  <a:lnTo>
                    <a:pt x="813" y="281"/>
                  </a:lnTo>
                  <a:lnTo>
                    <a:pt x="813" y="281"/>
                  </a:lnTo>
                  <a:lnTo>
                    <a:pt x="811" y="281"/>
                  </a:lnTo>
                  <a:lnTo>
                    <a:pt x="811" y="281"/>
                  </a:lnTo>
                  <a:lnTo>
                    <a:pt x="811" y="281"/>
                  </a:lnTo>
                  <a:lnTo>
                    <a:pt x="811" y="281"/>
                  </a:lnTo>
                  <a:lnTo>
                    <a:pt x="811" y="283"/>
                  </a:lnTo>
                  <a:lnTo>
                    <a:pt x="811" y="283"/>
                  </a:lnTo>
                  <a:lnTo>
                    <a:pt x="811" y="283"/>
                  </a:lnTo>
                  <a:lnTo>
                    <a:pt x="809" y="283"/>
                  </a:lnTo>
                  <a:lnTo>
                    <a:pt x="809" y="283"/>
                  </a:lnTo>
                  <a:lnTo>
                    <a:pt x="809" y="283"/>
                  </a:lnTo>
                  <a:lnTo>
                    <a:pt x="809" y="283"/>
                  </a:lnTo>
                  <a:lnTo>
                    <a:pt x="809" y="283"/>
                  </a:lnTo>
                  <a:lnTo>
                    <a:pt x="809" y="283"/>
                  </a:lnTo>
                  <a:lnTo>
                    <a:pt x="807" y="283"/>
                  </a:lnTo>
                  <a:lnTo>
                    <a:pt x="807" y="285"/>
                  </a:lnTo>
                  <a:lnTo>
                    <a:pt x="807" y="285"/>
                  </a:lnTo>
                  <a:lnTo>
                    <a:pt x="807" y="285"/>
                  </a:lnTo>
                  <a:lnTo>
                    <a:pt x="807" y="285"/>
                  </a:lnTo>
                  <a:lnTo>
                    <a:pt x="820" y="303"/>
                  </a:lnTo>
                  <a:lnTo>
                    <a:pt x="820" y="303"/>
                  </a:lnTo>
                  <a:lnTo>
                    <a:pt x="820" y="303"/>
                  </a:lnTo>
                  <a:lnTo>
                    <a:pt x="820" y="303"/>
                  </a:lnTo>
                  <a:lnTo>
                    <a:pt x="820" y="303"/>
                  </a:lnTo>
                  <a:lnTo>
                    <a:pt x="820" y="303"/>
                  </a:lnTo>
                  <a:lnTo>
                    <a:pt x="820" y="303"/>
                  </a:lnTo>
                  <a:lnTo>
                    <a:pt x="820" y="303"/>
                  </a:lnTo>
                  <a:lnTo>
                    <a:pt x="822" y="303"/>
                  </a:lnTo>
                  <a:lnTo>
                    <a:pt x="822" y="303"/>
                  </a:lnTo>
                  <a:lnTo>
                    <a:pt x="822" y="303"/>
                  </a:lnTo>
                  <a:lnTo>
                    <a:pt x="822" y="303"/>
                  </a:lnTo>
                  <a:lnTo>
                    <a:pt x="822" y="303"/>
                  </a:lnTo>
                  <a:lnTo>
                    <a:pt x="822" y="303"/>
                  </a:lnTo>
                  <a:lnTo>
                    <a:pt x="822" y="303"/>
                  </a:lnTo>
                  <a:lnTo>
                    <a:pt x="822" y="305"/>
                  </a:lnTo>
                  <a:lnTo>
                    <a:pt x="822" y="305"/>
                  </a:lnTo>
                  <a:lnTo>
                    <a:pt x="822" y="305"/>
                  </a:lnTo>
                  <a:lnTo>
                    <a:pt x="822" y="305"/>
                  </a:lnTo>
                  <a:lnTo>
                    <a:pt x="822" y="305"/>
                  </a:lnTo>
                  <a:lnTo>
                    <a:pt x="822" y="305"/>
                  </a:lnTo>
                  <a:lnTo>
                    <a:pt x="822" y="305"/>
                  </a:lnTo>
                  <a:lnTo>
                    <a:pt x="822"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7" y="305"/>
                  </a:lnTo>
                  <a:lnTo>
                    <a:pt x="827" y="305"/>
                  </a:lnTo>
                  <a:lnTo>
                    <a:pt x="827" y="305"/>
                  </a:lnTo>
                  <a:lnTo>
                    <a:pt x="827" y="305"/>
                  </a:lnTo>
                  <a:lnTo>
                    <a:pt x="827" y="305"/>
                  </a:lnTo>
                  <a:lnTo>
                    <a:pt x="827" y="305"/>
                  </a:lnTo>
                  <a:lnTo>
                    <a:pt x="827" y="303"/>
                  </a:lnTo>
                  <a:lnTo>
                    <a:pt x="827" y="303"/>
                  </a:lnTo>
                  <a:lnTo>
                    <a:pt x="829" y="303"/>
                  </a:lnTo>
                  <a:lnTo>
                    <a:pt x="829" y="303"/>
                  </a:lnTo>
                  <a:lnTo>
                    <a:pt x="829" y="303"/>
                  </a:lnTo>
                  <a:lnTo>
                    <a:pt x="829" y="303"/>
                  </a:lnTo>
                  <a:lnTo>
                    <a:pt x="829" y="303"/>
                  </a:lnTo>
                  <a:lnTo>
                    <a:pt x="829" y="303"/>
                  </a:lnTo>
                  <a:lnTo>
                    <a:pt x="831" y="301"/>
                  </a:lnTo>
                  <a:lnTo>
                    <a:pt x="831" y="301"/>
                  </a:lnTo>
                  <a:lnTo>
                    <a:pt x="831" y="301"/>
                  </a:lnTo>
                  <a:lnTo>
                    <a:pt x="831" y="301"/>
                  </a:lnTo>
                  <a:lnTo>
                    <a:pt x="833" y="301"/>
                  </a:lnTo>
                  <a:lnTo>
                    <a:pt x="833" y="299"/>
                  </a:lnTo>
                  <a:lnTo>
                    <a:pt x="833" y="299"/>
                  </a:lnTo>
                  <a:lnTo>
                    <a:pt x="833" y="299"/>
                  </a:lnTo>
                  <a:lnTo>
                    <a:pt x="833" y="299"/>
                  </a:lnTo>
                  <a:lnTo>
                    <a:pt x="835" y="298"/>
                  </a:lnTo>
                  <a:lnTo>
                    <a:pt x="835" y="298"/>
                  </a:lnTo>
                  <a:lnTo>
                    <a:pt x="835" y="298"/>
                  </a:lnTo>
                  <a:lnTo>
                    <a:pt x="835" y="298"/>
                  </a:lnTo>
                  <a:lnTo>
                    <a:pt x="835" y="298"/>
                  </a:lnTo>
                  <a:lnTo>
                    <a:pt x="835" y="296"/>
                  </a:lnTo>
                  <a:lnTo>
                    <a:pt x="836" y="296"/>
                  </a:lnTo>
                  <a:lnTo>
                    <a:pt x="836" y="296"/>
                  </a:lnTo>
                  <a:lnTo>
                    <a:pt x="836" y="296"/>
                  </a:lnTo>
                  <a:lnTo>
                    <a:pt x="836" y="294"/>
                  </a:lnTo>
                  <a:lnTo>
                    <a:pt x="836" y="294"/>
                  </a:lnTo>
                  <a:lnTo>
                    <a:pt x="836" y="294"/>
                  </a:lnTo>
                  <a:lnTo>
                    <a:pt x="836" y="294"/>
                  </a:lnTo>
                  <a:lnTo>
                    <a:pt x="838" y="292"/>
                  </a:lnTo>
                  <a:lnTo>
                    <a:pt x="838" y="292"/>
                  </a:lnTo>
                  <a:lnTo>
                    <a:pt x="838" y="292"/>
                  </a:lnTo>
                  <a:lnTo>
                    <a:pt x="838" y="292"/>
                  </a:lnTo>
                  <a:lnTo>
                    <a:pt x="838" y="292"/>
                  </a:lnTo>
                  <a:lnTo>
                    <a:pt x="838" y="290"/>
                  </a:lnTo>
                  <a:lnTo>
                    <a:pt x="838" y="290"/>
                  </a:lnTo>
                  <a:lnTo>
                    <a:pt x="838" y="290"/>
                  </a:lnTo>
                  <a:lnTo>
                    <a:pt x="838" y="288"/>
                  </a:lnTo>
                  <a:lnTo>
                    <a:pt x="838" y="288"/>
                  </a:lnTo>
                  <a:lnTo>
                    <a:pt x="838" y="288"/>
                  </a:lnTo>
                  <a:lnTo>
                    <a:pt x="838" y="288"/>
                  </a:lnTo>
                  <a:lnTo>
                    <a:pt x="838" y="287"/>
                  </a:lnTo>
                  <a:lnTo>
                    <a:pt x="838" y="287"/>
                  </a:lnTo>
                  <a:lnTo>
                    <a:pt x="840" y="287"/>
                  </a:lnTo>
                  <a:lnTo>
                    <a:pt x="840" y="287"/>
                  </a:lnTo>
                  <a:lnTo>
                    <a:pt x="840" y="285"/>
                  </a:lnTo>
                  <a:lnTo>
                    <a:pt x="840" y="285"/>
                  </a:lnTo>
                  <a:lnTo>
                    <a:pt x="840" y="285"/>
                  </a:lnTo>
                  <a:lnTo>
                    <a:pt x="840" y="283"/>
                  </a:lnTo>
                  <a:lnTo>
                    <a:pt x="840" y="283"/>
                  </a:lnTo>
                  <a:lnTo>
                    <a:pt x="840" y="283"/>
                  </a:lnTo>
                  <a:lnTo>
                    <a:pt x="840" y="283"/>
                  </a:lnTo>
                  <a:lnTo>
                    <a:pt x="838" y="281"/>
                  </a:lnTo>
                  <a:lnTo>
                    <a:pt x="838" y="281"/>
                  </a:lnTo>
                  <a:lnTo>
                    <a:pt x="838" y="281"/>
                  </a:lnTo>
                  <a:lnTo>
                    <a:pt x="838" y="279"/>
                  </a:lnTo>
                  <a:lnTo>
                    <a:pt x="838" y="279"/>
                  </a:lnTo>
                  <a:lnTo>
                    <a:pt x="838" y="279"/>
                  </a:lnTo>
                  <a:lnTo>
                    <a:pt x="838" y="279"/>
                  </a:lnTo>
                  <a:lnTo>
                    <a:pt x="838" y="278"/>
                  </a:lnTo>
                  <a:lnTo>
                    <a:pt x="838" y="278"/>
                  </a:lnTo>
                  <a:lnTo>
                    <a:pt x="838" y="278"/>
                  </a:lnTo>
                  <a:lnTo>
                    <a:pt x="838" y="276"/>
                  </a:lnTo>
                  <a:lnTo>
                    <a:pt x="838" y="276"/>
                  </a:lnTo>
                  <a:lnTo>
                    <a:pt x="838" y="276"/>
                  </a:lnTo>
                  <a:lnTo>
                    <a:pt x="838" y="274"/>
                  </a:lnTo>
                  <a:lnTo>
                    <a:pt x="838" y="274"/>
                  </a:lnTo>
                  <a:lnTo>
                    <a:pt x="836" y="274"/>
                  </a:lnTo>
                  <a:lnTo>
                    <a:pt x="836" y="272"/>
                  </a:lnTo>
                  <a:lnTo>
                    <a:pt x="836" y="272"/>
                  </a:lnTo>
                  <a:lnTo>
                    <a:pt x="836" y="272"/>
                  </a:lnTo>
                  <a:lnTo>
                    <a:pt x="840" y="269"/>
                  </a:lnTo>
                  <a:lnTo>
                    <a:pt x="854" y="290"/>
                  </a:lnTo>
                  <a:lnTo>
                    <a:pt x="807" y="325"/>
                  </a:lnTo>
                  <a:lnTo>
                    <a:pt x="804" y="323"/>
                  </a:lnTo>
                  <a:lnTo>
                    <a:pt x="804" y="323"/>
                  </a:lnTo>
                  <a:lnTo>
                    <a:pt x="806" y="323"/>
                  </a:lnTo>
                  <a:lnTo>
                    <a:pt x="806" y="321"/>
                  </a:lnTo>
                  <a:lnTo>
                    <a:pt x="806" y="321"/>
                  </a:lnTo>
                  <a:lnTo>
                    <a:pt x="806" y="321"/>
                  </a:lnTo>
                  <a:lnTo>
                    <a:pt x="807" y="321"/>
                  </a:lnTo>
                  <a:lnTo>
                    <a:pt x="807" y="321"/>
                  </a:lnTo>
                  <a:lnTo>
                    <a:pt x="807" y="321"/>
                  </a:lnTo>
                  <a:lnTo>
                    <a:pt x="807" y="321"/>
                  </a:lnTo>
                  <a:lnTo>
                    <a:pt x="807" y="319"/>
                  </a:lnTo>
                  <a:lnTo>
                    <a:pt x="807" y="319"/>
                  </a:lnTo>
                  <a:lnTo>
                    <a:pt x="807" y="319"/>
                  </a:lnTo>
                  <a:lnTo>
                    <a:pt x="807" y="319"/>
                  </a:lnTo>
                  <a:lnTo>
                    <a:pt x="807" y="319"/>
                  </a:lnTo>
                  <a:lnTo>
                    <a:pt x="807" y="319"/>
                  </a:lnTo>
                  <a:lnTo>
                    <a:pt x="807" y="319"/>
                  </a:lnTo>
                  <a:lnTo>
                    <a:pt x="807" y="319"/>
                  </a:lnTo>
                  <a:lnTo>
                    <a:pt x="809" y="319"/>
                  </a:lnTo>
                  <a:lnTo>
                    <a:pt x="809" y="319"/>
                  </a:lnTo>
                  <a:lnTo>
                    <a:pt x="809" y="319"/>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2"/>
                  </a:lnTo>
                  <a:lnTo>
                    <a:pt x="809" y="312"/>
                  </a:lnTo>
                  <a:lnTo>
                    <a:pt x="807" y="312"/>
                  </a:lnTo>
                  <a:lnTo>
                    <a:pt x="807" y="312"/>
                  </a:lnTo>
                  <a:lnTo>
                    <a:pt x="807" y="312"/>
                  </a:lnTo>
                  <a:lnTo>
                    <a:pt x="807" y="312"/>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4"/>
                  </a:lnTo>
                  <a:lnTo>
                    <a:pt x="780"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5" y="274"/>
                  </a:lnTo>
                  <a:lnTo>
                    <a:pt x="775" y="274"/>
                  </a:lnTo>
                  <a:lnTo>
                    <a:pt x="775" y="274"/>
                  </a:lnTo>
                  <a:lnTo>
                    <a:pt x="775" y="274"/>
                  </a:lnTo>
                  <a:lnTo>
                    <a:pt x="775" y="274"/>
                  </a:lnTo>
                  <a:lnTo>
                    <a:pt x="775" y="274"/>
                  </a:lnTo>
                  <a:lnTo>
                    <a:pt x="775" y="274"/>
                  </a:lnTo>
                  <a:lnTo>
                    <a:pt x="775" y="274"/>
                  </a:lnTo>
                  <a:lnTo>
                    <a:pt x="775" y="274"/>
                  </a:lnTo>
                  <a:lnTo>
                    <a:pt x="775" y="274"/>
                  </a:lnTo>
                  <a:lnTo>
                    <a:pt x="773" y="274"/>
                  </a:lnTo>
                  <a:lnTo>
                    <a:pt x="773" y="274"/>
                  </a:lnTo>
                  <a:lnTo>
                    <a:pt x="773" y="274"/>
                  </a:lnTo>
                  <a:lnTo>
                    <a:pt x="773" y="274"/>
                  </a:lnTo>
                  <a:lnTo>
                    <a:pt x="773" y="274"/>
                  </a:lnTo>
                  <a:lnTo>
                    <a:pt x="773" y="274"/>
                  </a:lnTo>
                  <a:lnTo>
                    <a:pt x="773" y="274"/>
                  </a:lnTo>
                  <a:lnTo>
                    <a:pt x="773" y="276"/>
                  </a:lnTo>
                  <a:lnTo>
                    <a:pt x="773" y="276"/>
                  </a:lnTo>
                  <a:lnTo>
                    <a:pt x="771" y="276"/>
                  </a:lnTo>
                  <a:lnTo>
                    <a:pt x="771" y="276"/>
                  </a:lnTo>
                  <a:lnTo>
                    <a:pt x="771" y="276"/>
                  </a:lnTo>
                  <a:lnTo>
                    <a:pt x="771" y="276"/>
                  </a:lnTo>
                  <a:lnTo>
                    <a:pt x="770" y="276"/>
                  </a:lnTo>
                  <a:lnTo>
                    <a:pt x="770" y="278"/>
                  </a:lnTo>
                  <a:lnTo>
                    <a:pt x="768" y="274"/>
                  </a:lnTo>
                  <a:lnTo>
                    <a:pt x="813" y="240"/>
                  </a:lnTo>
                  <a:close/>
                  <a:moveTo>
                    <a:pt x="712" y="310"/>
                  </a:moveTo>
                  <a:lnTo>
                    <a:pt x="710" y="307"/>
                  </a:lnTo>
                  <a:lnTo>
                    <a:pt x="739" y="292"/>
                  </a:lnTo>
                  <a:lnTo>
                    <a:pt x="739" y="294"/>
                  </a:lnTo>
                  <a:lnTo>
                    <a:pt x="739" y="294"/>
                  </a:lnTo>
                  <a:lnTo>
                    <a:pt x="739" y="294"/>
                  </a:lnTo>
                  <a:lnTo>
                    <a:pt x="739" y="296"/>
                  </a:lnTo>
                  <a:lnTo>
                    <a:pt x="739" y="296"/>
                  </a:lnTo>
                  <a:lnTo>
                    <a:pt x="737" y="296"/>
                  </a:lnTo>
                  <a:lnTo>
                    <a:pt x="737" y="296"/>
                  </a:lnTo>
                  <a:lnTo>
                    <a:pt x="737" y="296"/>
                  </a:lnTo>
                  <a:lnTo>
                    <a:pt x="737" y="296"/>
                  </a:lnTo>
                  <a:lnTo>
                    <a:pt x="737" y="296"/>
                  </a:lnTo>
                  <a:lnTo>
                    <a:pt x="735" y="298"/>
                  </a:lnTo>
                  <a:lnTo>
                    <a:pt x="735" y="298"/>
                  </a:lnTo>
                  <a:lnTo>
                    <a:pt x="735" y="298"/>
                  </a:lnTo>
                  <a:lnTo>
                    <a:pt x="735" y="298"/>
                  </a:lnTo>
                  <a:lnTo>
                    <a:pt x="735" y="298"/>
                  </a:lnTo>
                  <a:lnTo>
                    <a:pt x="735" y="298"/>
                  </a:lnTo>
                  <a:lnTo>
                    <a:pt x="735" y="298"/>
                  </a:lnTo>
                  <a:lnTo>
                    <a:pt x="733" y="298"/>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5" y="303"/>
                  </a:lnTo>
                  <a:lnTo>
                    <a:pt x="735" y="303"/>
                  </a:lnTo>
                  <a:lnTo>
                    <a:pt x="735" y="303"/>
                  </a:lnTo>
                  <a:lnTo>
                    <a:pt x="735" y="303"/>
                  </a:lnTo>
                  <a:lnTo>
                    <a:pt x="735" y="303"/>
                  </a:lnTo>
                  <a:lnTo>
                    <a:pt x="735" y="303"/>
                  </a:lnTo>
                  <a:lnTo>
                    <a:pt x="737" y="305"/>
                  </a:lnTo>
                  <a:lnTo>
                    <a:pt x="737" y="305"/>
                  </a:lnTo>
                  <a:lnTo>
                    <a:pt x="739" y="307"/>
                  </a:lnTo>
                  <a:lnTo>
                    <a:pt x="741" y="308"/>
                  </a:lnTo>
                  <a:lnTo>
                    <a:pt x="742" y="310"/>
                  </a:lnTo>
                  <a:lnTo>
                    <a:pt x="744" y="312"/>
                  </a:lnTo>
                  <a:lnTo>
                    <a:pt x="748" y="316"/>
                  </a:lnTo>
                  <a:lnTo>
                    <a:pt x="750" y="317"/>
                  </a:lnTo>
                  <a:lnTo>
                    <a:pt x="753" y="321"/>
                  </a:lnTo>
                  <a:lnTo>
                    <a:pt x="757" y="323"/>
                  </a:lnTo>
                  <a:lnTo>
                    <a:pt x="761" y="327"/>
                  </a:lnTo>
                  <a:lnTo>
                    <a:pt x="764" y="330"/>
                  </a:lnTo>
                  <a:lnTo>
                    <a:pt x="764" y="330"/>
                  </a:lnTo>
                  <a:lnTo>
                    <a:pt x="764" y="330"/>
                  </a:lnTo>
                  <a:lnTo>
                    <a:pt x="764" y="328"/>
                  </a:lnTo>
                  <a:lnTo>
                    <a:pt x="764" y="327"/>
                  </a:lnTo>
                  <a:lnTo>
                    <a:pt x="764" y="325"/>
                  </a:lnTo>
                  <a:lnTo>
                    <a:pt x="764" y="323"/>
                  </a:lnTo>
                  <a:lnTo>
                    <a:pt x="764" y="323"/>
                  </a:lnTo>
                  <a:lnTo>
                    <a:pt x="762" y="319"/>
                  </a:lnTo>
                  <a:lnTo>
                    <a:pt x="762" y="314"/>
                  </a:lnTo>
                  <a:lnTo>
                    <a:pt x="761" y="310"/>
                  </a:lnTo>
                  <a:lnTo>
                    <a:pt x="761" y="307"/>
                  </a:lnTo>
                  <a:lnTo>
                    <a:pt x="761" y="305"/>
                  </a:lnTo>
                  <a:lnTo>
                    <a:pt x="761" y="301"/>
                  </a:lnTo>
                  <a:lnTo>
                    <a:pt x="759" y="299"/>
                  </a:lnTo>
                  <a:lnTo>
                    <a:pt x="759" y="298"/>
                  </a:lnTo>
                  <a:lnTo>
                    <a:pt x="759" y="296"/>
                  </a:lnTo>
                  <a:lnTo>
                    <a:pt x="759" y="296"/>
                  </a:lnTo>
                  <a:lnTo>
                    <a:pt x="759" y="294"/>
                  </a:lnTo>
                  <a:lnTo>
                    <a:pt x="759" y="294"/>
                  </a:lnTo>
                  <a:lnTo>
                    <a:pt x="759" y="292"/>
                  </a:lnTo>
                  <a:lnTo>
                    <a:pt x="759" y="292"/>
                  </a:lnTo>
                  <a:lnTo>
                    <a:pt x="759" y="292"/>
                  </a:lnTo>
                  <a:lnTo>
                    <a:pt x="759"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88"/>
                  </a:lnTo>
                  <a:lnTo>
                    <a:pt x="757" y="288"/>
                  </a:lnTo>
                  <a:lnTo>
                    <a:pt x="757" y="288"/>
                  </a:lnTo>
                  <a:lnTo>
                    <a:pt x="757" y="288"/>
                  </a:lnTo>
                  <a:lnTo>
                    <a:pt x="757" y="288"/>
                  </a:lnTo>
                  <a:lnTo>
                    <a:pt x="757"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2" y="288"/>
                  </a:lnTo>
                  <a:lnTo>
                    <a:pt x="752" y="288"/>
                  </a:lnTo>
                  <a:lnTo>
                    <a:pt x="752" y="288"/>
                  </a:lnTo>
                  <a:lnTo>
                    <a:pt x="752" y="288"/>
                  </a:lnTo>
                  <a:lnTo>
                    <a:pt x="752" y="288"/>
                  </a:lnTo>
                  <a:lnTo>
                    <a:pt x="750" y="288"/>
                  </a:lnTo>
                  <a:lnTo>
                    <a:pt x="750" y="288"/>
                  </a:lnTo>
                  <a:lnTo>
                    <a:pt x="750" y="288"/>
                  </a:lnTo>
                  <a:lnTo>
                    <a:pt x="750" y="288"/>
                  </a:lnTo>
                  <a:lnTo>
                    <a:pt x="750" y="288"/>
                  </a:lnTo>
                  <a:lnTo>
                    <a:pt x="748" y="290"/>
                  </a:lnTo>
                  <a:lnTo>
                    <a:pt x="748" y="290"/>
                  </a:lnTo>
                  <a:lnTo>
                    <a:pt x="746" y="287"/>
                  </a:lnTo>
                  <a:lnTo>
                    <a:pt x="764" y="276"/>
                  </a:lnTo>
                  <a:lnTo>
                    <a:pt x="766" y="279"/>
                  </a:lnTo>
                  <a:lnTo>
                    <a:pt x="766" y="279"/>
                  </a:lnTo>
                  <a:lnTo>
                    <a:pt x="766" y="279"/>
                  </a:lnTo>
                  <a:lnTo>
                    <a:pt x="766" y="279"/>
                  </a:lnTo>
                  <a:lnTo>
                    <a:pt x="766" y="279"/>
                  </a:lnTo>
                  <a:lnTo>
                    <a:pt x="766" y="279"/>
                  </a:lnTo>
                  <a:lnTo>
                    <a:pt x="764" y="281"/>
                  </a:lnTo>
                  <a:lnTo>
                    <a:pt x="764" y="281"/>
                  </a:lnTo>
                  <a:lnTo>
                    <a:pt x="764" y="281"/>
                  </a:lnTo>
                  <a:lnTo>
                    <a:pt x="764" y="281"/>
                  </a:lnTo>
                  <a:lnTo>
                    <a:pt x="764" y="281"/>
                  </a:lnTo>
                  <a:lnTo>
                    <a:pt x="764" y="281"/>
                  </a:lnTo>
                  <a:lnTo>
                    <a:pt x="764" y="283"/>
                  </a:lnTo>
                  <a:lnTo>
                    <a:pt x="764" y="283"/>
                  </a:lnTo>
                  <a:lnTo>
                    <a:pt x="762" y="283"/>
                  </a:lnTo>
                  <a:lnTo>
                    <a:pt x="762" y="283"/>
                  </a:lnTo>
                  <a:lnTo>
                    <a:pt x="762" y="283"/>
                  </a:lnTo>
                  <a:lnTo>
                    <a:pt x="762" y="283"/>
                  </a:lnTo>
                  <a:lnTo>
                    <a:pt x="762" y="285"/>
                  </a:lnTo>
                  <a:lnTo>
                    <a:pt x="762" y="285"/>
                  </a:lnTo>
                  <a:lnTo>
                    <a:pt x="762" y="285"/>
                  </a:lnTo>
                  <a:lnTo>
                    <a:pt x="762" y="285"/>
                  </a:lnTo>
                  <a:lnTo>
                    <a:pt x="762" y="285"/>
                  </a:lnTo>
                  <a:lnTo>
                    <a:pt x="762" y="285"/>
                  </a:lnTo>
                  <a:lnTo>
                    <a:pt x="762" y="287"/>
                  </a:lnTo>
                  <a:lnTo>
                    <a:pt x="762" y="287"/>
                  </a:lnTo>
                  <a:lnTo>
                    <a:pt x="762" y="287"/>
                  </a:lnTo>
                  <a:lnTo>
                    <a:pt x="762" y="287"/>
                  </a:lnTo>
                  <a:lnTo>
                    <a:pt x="762" y="287"/>
                  </a:lnTo>
                  <a:lnTo>
                    <a:pt x="762" y="287"/>
                  </a:lnTo>
                  <a:lnTo>
                    <a:pt x="762" y="288"/>
                  </a:lnTo>
                  <a:lnTo>
                    <a:pt x="762" y="288"/>
                  </a:lnTo>
                  <a:lnTo>
                    <a:pt x="762" y="288"/>
                  </a:lnTo>
                  <a:lnTo>
                    <a:pt x="762" y="288"/>
                  </a:lnTo>
                  <a:lnTo>
                    <a:pt x="771" y="346"/>
                  </a:lnTo>
                  <a:lnTo>
                    <a:pt x="766" y="350"/>
                  </a:lnTo>
                  <a:lnTo>
                    <a:pt x="723" y="312"/>
                  </a:lnTo>
                  <a:lnTo>
                    <a:pt x="723" y="312"/>
                  </a:lnTo>
                  <a:lnTo>
                    <a:pt x="723" y="312"/>
                  </a:lnTo>
                  <a:lnTo>
                    <a:pt x="723" y="310"/>
                  </a:lnTo>
                  <a:lnTo>
                    <a:pt x="723" y="310"/>
                  </a:lnTo>
                  <a:lnTo>
                    <a:pt x="721" y="310"/>
                  </a:lnTo>
                  <a:lnTo>
                    <a:pt x="721" y="310"/>
                  </a:lnTo>
                  <a:lnTo>
                    <a:pt x="721" y="310"/>
                  </a:lnTo>
                  <a:lnTo>
                    <a:pt x="721" y="310"/>
                  </a:lnTo>
                  <a:lnTo>
                    <a:pt x="721" y="310"/>
                  </a:lnTo>
                  <a:lnTo>
                    <a:pt x="721" y="310"/>
                  </a:lnTo>
                  <a:lnTo>
                    <a:pt x="721" y="310"/>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4" y="308"/>
                  </a:lnTo>
                  <a:lnTo>
                    <a:pt x="714" y="308"/>
                  </a:lnTo>
                  <a:lnTo>
                    <a:pt x="714" y="308"/>
                  </a:lnTo>
                  <a:lnTo>
                    <a:pt x="714" y="308"/>
                  </a:lnTo>
                  <a:lnTo>
                    <a:pt x="714" y="308"/>
                  </a:lnTo>
                  <a:lnTo>
                    <a:pt x="714" y="310"/>
                  </a:lnTo>
                  <a:lnTo>
                    <a:pt x="714" y="310"/>
                  </a:lnTo>
                  <a:lnTo>
                    <a:pt x="714" y="310"/>
                  </a:lnTo>
                  <a:lnTo>
                    <a:pt x="714" y="310"/>
                  </a:lnTo>
                  <a:lnTo>
                    <a:pt x="712" y="310"/>
                  </a:lnTo>
                  <a:close/>
                  <a:moveTo>
                    <a:pt x="546" y="352"/>
                  </a:moveTo>
                  <a:lnTo>
                    <a:pt x="578" y="346"/>
                  </a:lnTo>
                  <a:lnTo>
                    <a:pt x="578" y="350"/>
                  </a:lnTo>
                  <a:lnTo>
                    <a:pt x="578" y="350"/>
                  </a:lnTo>
                  <a:lnTo>
                    <a:pt x="578" y="350"/>
                  </a:lnTo>
                  <a:lnTo>
                    <a:pt x="576" y="350"/>
                  </a:lnTo>
                  <a:lnTo>
                    <a:pt x="576" y="350"/>
                  </a:lnTo>
                  <a:lnTo>
                    <a:pt x="576" y="350"/>
                  </a:lnTo>
                  <a:lnTo>
                    <a:pt x="575" y="350"/>
                  </a:lnTo>
                  <a:lnTo>
                    <a:pt x="575" y="350"/>
                  </a:lnTo>
                  <a:lnTo>
                    <a:pt x="575" y="350"/>
                  </a:lnTo>
                  <a:lnTo>
                    <a:pt x="575" y="350"/>
                  </a:lnTo>
                  <a:lnTo>
                    <a:pt x="575" y="350"/>
                  </a:lnTo>
                  <a:lnTo>
                    <a:pt x="575" y="350"/>
                  </a:lnTo>
                  <a:lnTo>
                    <a:pt x="575" y="350"/>
                  </a:lnTo>
                  <a:lnTo>
                    <a:pt x="573" y="352"/>
                  </a:lnTo>
                  <a:lnTo>
                    <a:pt x="573" y="352"/>
                  </a:lnTo>
                  <a:lnTo>
                    <a:pt x="573" y="352"/>
                  </a:lnTo>
                  <a:lnTo>
                    <a:pt x="573" y="352"/>
                  </a:lnTo>
                  <a:lnTo>
                    <a:pt x="573" y="352"/>
                  </a:lnTo>
                  <a:lnTo>
                    <a:pt x="573" y="352"/>
                  </a:lnTo>
                  <a:lnTo>
                    <a:pt x="573" y="352"/>
                  </a:lnTo>
                  <a:lnTo>
                    <a:pt x="573" y="352"/>
                  </a:lnTo>
                  <a:lnTo>
                    <a:pt x="573" y="352"/>
                  </a:lnTo>
                  <a:lnTo>
                    <a:pt x="571" y="352"/>
                  </a:lnTo>
                  <a:lnTo>
                    <a:pt x="571" y="352"/>
                  </a:lnTo>
                  <a:lnTo>
                    <a:pt x="571" y="352"/>
                  </a:lnTo>
                  <a:lnTo>
                    <a:pt x="571" y="352"/>
                  </a:lnTo>
                  <a:lnTo>
                    <a:pt x="571" y="352"/>
                  </a:lnTo>
                  <a:lnTo>
                    <a:pt x="571" y="352"/>
                  </a:lnTo>
                  <a:lnTo>
                    <a:pt x="571" y="352"/>
                  </a:lnTo>
                  <a:lnTo>
                    <a:pt x="571" y="352"/>
                  </a:lnTo>
                  <a:lnTo>
                    <a:pt x="571" y="352"/>
                  </a:lnTo>
                  <a:lnTo>
                    <a:pt x="571" y="354"/>
                  </a:lnTo>
                  <a:lnTo>
                    <a:pt x="571" y="354"/>
                  </a:lnTo>
                  <a:lnTo>
                    <a:pt x="571" y="354"/>
                  </a:lnTo>
                  <a:lnTo>
                    <a:pt x="571" y="354"/>
                  </a:lnTo>
                  <a:lnTo>
                    <a:pt x="571" y="354"/>
                  </a:lnTo>
                  <a:lnTo>
                    <a:pt x="569" y="354"/>
                  </a:lnTo>
                  <a:lnTo>
                    <a:pt x="569" y="354"/>
                  </a:lnTo>
                  <a:lnTo>
                    <a:pt x="569" y="354"/>
                  </a:lnTo>
                  <a:lnTo>
                    <a:pt x="569" y="354"/>
                  </a:lnTo>
                  <a:lnTo>
                    <a:pt x="569" y="354"/>
                  </a:lnTo>
                  <a:lnTo>
                    <a:pt x="569" y="354"/>
                  </a:lnTo>
                  <a:lnTo>
                    <a:pt x="569" y="354"/>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7"/>
                  </a:lnTo>
                  <a:lnTo>
                    <a:pt x="569" y="357"/>
                  </a:lnTo>
                  <a:lnTo>
                    <a:pt x="569" y="357"/>
                  </a:lnTo>
                  <a:lnTo>
                    <a:pt x="569" y="357"/>
                  </a:lnTo>
                  <a:lnTo>
                    <a:pt x="569" y="357"/>
                  </a:lnTo>
                  <a:lnTo>
                    <a:pt x="569" y="357"/>
                  </a:lnTo>
                  <a:lnTo>
                    <a:pt x="569" y="357"/>
                  </a:lnTo>
                  <a:lnTo>
                    <a:pt x="575" y="395"/>
                  </a:lnTo>
                  <a:lnTo>
                    <a:pt x="575" y="395"/>
                  </a:lnTo>
                  <a:lnTo>
                    <a:pt x="575" y="395"/>
                  </a:lnTo>
                  <a:lnTo>
                    <a:pt x="575" y="397"/>
                  </a:lnTo>
                  <a:lnTo>
                    <a:pt x="575" y="397"/>
                  </a:lnTo>
                  <a:lnTo>
                    <a:pt x="575" y="397"/>
                  </a:lnTo>
                  <a:lnTo>
                    <a:pt x="576" y="397"/>
                  </a:lnTo>
                  <a:lnTo>
                    <a:pt x="576" y="397"/>
                  </a:lnTo>
                  <a:lnTo>
                    <a:pt x="576" y="399"/>
                  </a:lnTo>
                  <a:lnTo>
                    <a:pt x="576" y="399"/>
                  </a:lnTo>
                  <a:lnTo>
                    <a:pt x="576" y="399"/>
                  </a:lnTo>
                  <a:lnTo>
                    <a:pt x="576" y="399"/>
                  </a:lnTo>
                  <a:lnTo>
                    <a:pt x="576" y="399"/>
                  </a:lnTo>
                  <a:lnTo>
                    <a:pt x="576" y="399"/>
                  </a:lnTo>
                  <a:lnTo>
                    <a:pt x="576" y="401"/>
                  </a:lnTo>
                  <a:lnTo>
                    <a:pt x="576" y="401"/>
                  </a:lnTo>
                  <a:lnTo>
                    <a:pt x="576" y="401"/>
                  </a:lnTo>
                  <a:lnTo>
                    <a:pt x="576" y="401"/>
                  </a:lnTo>
                  <a:lnTo>
                    <a:pt x="576" y="401"/>
                  </a:lnTo>
                  <a:lnTo>
                    <a:pt x="578" y="401"/>
                  </a:lnTo>
                  <a:lnTo>
                    <a:pt x="578" y="401"/>
                  </a:lnTo>
                  <a:lnTo>
                    <a:pt x="578" y="403"/>
                  </a:lnTo>
                  <a:lnTo>
                    <a:pt x="578" y="403"/>
                  </a:lnTo>
                  <a:lnTo>
                    <a:pt x="578" y="403"/>
                  </a:lnTo>
                  <a:lnTo>
                    <a:pt x="578" y="403"/>
                  </a:lnTo>
                  <a:lnTo>
                    <a:pt x="578" y="403"/>
                  </a:lnTo>
                  <a:lnTo>
                    <a:pt x="578" y="403"/>
                  </a:lnTo>
                  <a:lnTo>
                    <a:pt x="578" y="403"/>
                  </a:lnTo>
                  <a:lnTo>
                    <a:pt x="578" y="403"/>
                  </a:lnTo>
                  <a:lnTo>
                    <a:pt x="580" y="404"/>
                  </a:lnTo>
                  <a:lnTo>
                    <a:pt x="580" y="404"/>
                  </a:lnTo>
                  <a:lnTo>
                    <a:pt x="580" y="404"/>
                  </a:lnTo>
                  <a:lnTo>
                    <a:pt x="580" y="404"/>
                  </a:lnTo>
                  <a:lnTo>
                    <a:pt x="580" y="404"/>
                  </a:lnTo>
                  <a:lnTo>
                    <a:pt x="580" y="404"/>
                  </a:lnTo>
                  <a:lnTo>
                    <a:pt x="580" y="404"/>
                  </a:lnTo>
                  <a:lnTo>
                    <a:pt x="580" y="404"/>
                  </a:lnTo>
                  <a:lnTo>
                    <a:pt x="582" y="404"/>
                  </a:lnTo>
                  <a:lnTo>
                    <a:pt x="582" y="404"/>
                  </a:lnTo>
                  <a:lnTo>
                    <a:pt x="582" y="404"/>
                  </a:lnTo>
                  <a:lnTo>
                    <a:pt x="582" y="406"/>
                  </a:lnTo>
                  <a:lnTo>
                    <a:pt x="582" y="406"/>
                  </a:lnTo>
                  <a:lnTo>
                    <a:pt x="582" y="406"/>
                  </a:lnTo>
                  <a:lnTo>
                    <a:pt x="582" y="406"/>
                  </a:lnTo>
                  <a:lnTo>
                    <a:pt x="584" y="406"/>
                  </a:lnTo>
                  <a:lnTo>
                    <a:pt x="584" y="406"/>
                  </a:lnTo>
                  <a:lnTo>
                    <a:pt x="584" y="406"/>
                  </a:lnTo>
                  <a:lnTo>
                    <a:pt x="584" y="406"/>
                  </a:lnTo>
                  <a:lnTo>
                    <a:pt x="584" y="406"/>
                  </a:lnTo>
                  <a:lnTo>
                    <a:pt x="584" y="406"/>
                  </a:lnTo>
                  <a:lnTo>
                    <a:pt x="585" y="406"/>
                  </a:lnTo>
                  <a:lnTo>
                    <a:pt x="585" y="406"/>
                  </a:lnTo>
                  <a:lnTo>
                    <a:pt x="585" y="406"/>
                  </a:lnTo>
                  <a:lnTo>
                    <a:pt x="585" y="406"/>
                  </a:lnTo>
                  <a:lnTo>
                    <a:pt x="585" y="406"/>
                  </a:lnTo>
                  <a:lnTo>
                    <a:pt x="587" y="406"/>
                  </a:lnTo>
                  <a:lnTo>
                    <a:pt x="587" y="406"/>
                  </a:lnTo>
                  <a:lnTo>
                    <a:pt x="587" y="406"/>
                  </a:lnTo>
                  <a:lnTo>
                    <a:pt x="587" y="406"/>
                  </a:lnTo>
                  <a:lnTo>
                    <a:pt x="587" y="406"/>
                  </a:lnTo>
                  <a:lnTo>
                    <a:pt x="589" y="406"/>
                  </a:lnTo>
                  <a:lnTo>
                    <a:pt x="589" y="406"/>
                  </a:lnTo>
                  <a:lnTo>
                    <a:pt x="589" y="406"/>
                  </a:lnTo>
                  <a:lnTo>
                    <a:pt x="589" y="406"/>
                  </a:lnTo>
                  <a:lnTo>
                    <a:pt x="589" y="406"/>
                  </a:lnTo>
                  <a:lnTo>
                    <a:pt x="591" y="406"/>
                  </a:lnTo>
                  <a:lnTo>
                    <a:pt x="591" y="406"/>
                  </a:lnTo>
                  <a:lnTo>
                    <a:pt x="591" y="406"/>
                  </a:lnTo>
                  <a:lnTo>
                    <a:pt x="591" y="406"/>
                  </a:lnTo>
                  <a:lnTo>
                    <a:pt x="591" y="406"/>
                  </a:lnTo>
                  <a:lnTo>
                    <a:pt x="593" y="406"/>
                  </a:lnTo>
                  <a:lnTo>
                    <a:pt x="593" y="406"/>
                  </a:lnTo>
                  <a:lnTo>
                    <a:pt x="593" y="406"/>
                  </a:lnTo>
                  <a:lnTo>
                    <a:pt x="593" y="406"/>
                  </a:lnTo>
                  <a:lnTo>
                    <a:pt x="594" y="406"/>
                  </a:lnTo>
                  <a:lnTo>
                    <a:pt x="594" y="406"/>
                  </a:lnTo>
                  <a:lnTo>
                    <a:pt x="594" y="406"/>
                  </a:lnTo>
                  <a:lnTo>
                    <a:pt x="594" y="406"/>
                  </a:lnTo>
                  <a:lnTo>
                    <a:pt x="596" y="406"/>
                  </a:lnTo>
                  <a:lnTo>
                    <a:pt x="596" y="404"/>
                  </a:lnTo>
                  <a:lnTo>
                    <a:pt x="596" y="404"/>
                  </a:lnTo>
                  <a:lnTo>
                    <a:pt x="596" y="404"/>
                  </a:lnTo>
                  <a:lnTo>
                    <a:pt x="596" y="404"/>
                  </a:lnTo>
                  <a:lnTo>
                    <a:pt x="598" y="404"/>
                  </a:lnTo>
                  <a:lnTo>
                    <a:pt x="598" y="404"/>
                  </a:lnTo>
                  <a:lnTo>
                    <a:pt x="598" y="404"/>
                  </a:lnTo>
                  <a:lnTo>
                    <a:pt x="598" y="404"/>
                  </a:lnTo>
                  <a:lnTo>
                    <a:pt x="598" y="404"/>
                  </a:lnTo>
                  <a:lnTo>
                    <a:pt x="598" y="403"/>
                  </a:lnTo>
                  <a:lnTo>
                    <a:pt x="600" y="403"/>
                  </a:lnTo>
                  <a:lnTo>
                    <a:pt x="600" y="403"/>
                  </a:lnTo>
                  <a:lnTo>
                    <a:pt x="600" y="403"/>
                  </a:lnTo>
                  <a:lnTo>
                    <a:pt x="600" y="403"/>
                  </a:lnTo>
                  <a:lnTo>
                    <a:pt x="600" y="403"/>
                  </a:lnTo>
                  <a:lnTo>
                    <a:pt x="600" y="403"/>
                  </a:lnTo>
                  <a:lnTo>
                    <a:pt x="602" y="403"/>
                  </a:lnTo>
                  <a:lnTo>
                    <a:pt x="602" y="401"/>
                  </a:lnTo>
                  <a:lnTo>
                    <a:pt x="602" y="401"/>
                  </a:lnTo>
                  <a:lnTo>
                    <a:pt x="602" y="401"/>
                  </a:lnTo>
                  <a:lnTo>
                    <a:pt x="602" y="401"/>
                  </a:lnTo>
                  <a:lnTo>
                    <a:pt x="602" y="401"/>
                  </a:lnTo>
                  <a:lnTo>
                    <a:pt x="602" y="401"/>
                  </a:lnTo>
                  <a:lnTo>
                    <a:pt x="602" y="399"/>
                  </a:lnTo>
                  <a:lnTo>
                    <a:pt x="602" y="399"/>
                  </a:lnTo>
                  <a:lnTo>
                    <a:pt x="602" y="399"/>
                  </a:lnTo>
                  <a:lnTo>
                    <a:pt x="603" y="399"/>
                  </a:lnTo>
                  <a:lnTo>
                    <a:pt x="603" y="399"/>
                  </a:lnTo>
                  <a:lnTo>
                    <a:pt x="603" y="399"/>
                  </a:lnTo>
                  <a:lnTo>
                    <a:pt x="603" y="397"/>
                  </a:lnTo>
                  <a:lnTo>
                    <a:pt x="603" y="397"/>
                  </a:lnTo>
                  <a:lnTo>
                    <a:pt x="603" y="397"/>
                  </a:lnTo>
                  <a:lnTo>
                    <a:pt x="603" y="397"/>
                  </a:lnTo>
                  <a:lnTo>
                    <a:pt x="603" y="397"/>
                  </a:lnTo>
                  <a:lnTo>
                    <a:pt x="603" y="395"/>
                  </a:lnTo>
                  <a:lnTo>
                    <a:pt x="603" y="395"/>
                  </a:lnTo>
                  <a:lnTo>
                    <a:pt x="603" y="395"/>
                  </a:lnTo>
                  <a:lnTo>
                    <a:pt x="603" y="395"/>
                  </a:lnTo>
                  <a:lnTo>
                    <a:pt x="603" y="394"/>
                  </a:lnTo>
                  <a:lnTo>
                    <a:pt x="603" y="394"/>
                  </a:lnTo>
                  <a:lnTo>
                    <a:pt x="603" y="394"/>
                  </a:lnTo>
                  <a:lnTo>
                    <a:pt x="603" y="394"/>
                  </a:lnTo>
                  <a:lnTo>
                    <a:pt x="603" y="392"/>
                  </a:lnTo>
                  <a:lnTo>
                    <a:pt x="603" y="392"/>
                  </a:lnTo>
                  <a:lnTo>
                    <a:pt x="603" y="392"/>
                  </a:lnTo>
                  <a:lnTo>
                    <a:pt x="603" y="392"/>
                  </a:lnTo>
                  <a:lnTo>
                    <a:pt x="603" y="390"/>
                  </a:lnTo>
                  <a:lnTo>
                    <a:pt x="603" y="390"/>
                  </a:lnTo>
                  <a:lnTo>
                    <a:pt x="603" y="390"/>
                  </a:lnTo>
                  <a:lnTo>
                    <a:pt x="603" y="390"/>
                  </a:lnTo>
                  <a:lnTo>
                    <a:pt x="603" y="388"/>
                  </a:lnTo>
                  <a:lnTo>
                    <a:pt x="603" y="388"/>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0"/>
                  </a:lnTo>
                  <a:lnTo>
                    <a:pt x="598" y="350"/>
                  </a:lnTo>
                  <a:lnTo>
                    <a:pt x="598"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4" y="350"/>
                  </a:lnTo>
                  <a:lnTo>
                    <a:pt x="594" y="350"/>
                  </a:lnTo>
                  <a:lnTo>
                    <a:pt x="594" y="350"/>
                  </a:lnTo>
                  <a:lnTo>
                    <a:pt x="594" y="350"/>
                  </a:lnTo>
                  <a:lnTo>
                    <a:pt x="594" y="350"/>
                  </a:lnTo>
                  <a:lnTo>
                    <a:pt x="594" y="350"/>
                  </a:lnTo>
                  <a:lnTo>
                    <a:pt x="594" y="348"/>
                  </a:lnTo>
                  <a:lnTo>
                    <a:pt x="594" y="348"/>
                  </a:lnTo>
                  <a:lnTo>
                    <a:pt x="593" y="348"/>
                  </a:lnTo>
                  <a:lnTo>
                    <a:pt x="593" y="348"/>
                  </a:lnTo>
                  <a:lnTo>
                    <a:pt x="593" y="348"/>
                  </a:lnTo>
                  <a:lnTo>
                    <a:pt x="593" y="348"/>
                  </a:lnTo>
                  <a:lnTo>
                    <a:pt x="593" y="348"/>
                  </a:lnTo>
                  <a:lnTo>
                    <a:pt x="593" y="348"/>
                  </a:lnTo>
                  <a:lnTo>
                    <a:pt x="593" y="348"/>
                  </a:lnTo>
                  <a:lnTo>
                    <a:pt x="591" y="348"/>
                  </a:lnTo>
                  <a:lnTo>
                    <a:pt x="591" y="348"/>
                  </a:lnTo>
                  <a:lnTo>
                    <a:pt x="591" y="348"/>
                  </a:lnTo>
                  <a:lnTo>
                    <a:pt x="591" y="348"/>
                  </a:lnTo>
                  <a:lnTo>
                    <a:pt x="589" y="348"/>
                  </a:lnTo>
                  <a:lnTo>
                    <a:pt x="589" y="348"/>
                  </a:lnTo>
                  <a:lnTo>
                    <a:pt x="589" y="348"/>
                  </a:lnTo>
                  <a:lnTo>
                    <a:pt x="587" y="348"/>
                  </a:lnTo>
                  <a:lnTo>
                    <a:pt x="587" y="345"/>
                  </a:lnTo>
                  <a:lnTo>
                    <a:pt x="611" y="341"/>
                  </a:lnTo>
                  <a:lnTo>
                    <a:pt x="611" y="345"/>
                  </a:lnTo>
                  <a:lnTo>
                    <a:pt x="611" y="345"/>
                  </a:lnTo>
                  <a:lnTo>
                    <a:pt x="611" y="345"/>
                  </a:lnTo>
                  <a:lnTo>
                    <a:pt x="611" y="345"/>
                  </a:lnTo>
                  <a:lnTo>
                    <a:pt x="609" y="346"/>
                  </a:lnTo>
                  <a:lnTo>
                    <a:pt x="609" y="346"/>
                  </a:lnTo>
                  <a:lnTo>
                    <a:pt x="609" y="346"/>
                  </a:lnTo>
                  <a:lnTo>
                    <a:pt x="609" y="346"/>
                  </a:lnTo>
                  <a:lnTo>
                    <a:pt x="607" y="346"/>
                  </a:lnTo>
                  <a:lnTo>
                    <a:pt x="607" y="346"/>
                  </a:lnTo>
                  <a:lnTo>
                    <a:pt x="607" y="346"/>
                  </a:lnTo>
                  <a:lnTo>
                    <a:pt x="607" y="346"/>
                  </a:lnTo>
                  <a:lnTo>
                    <a:pt x="607" y="346"/>
                  </a:lnTo>
                  <a:lnTo>
                    <a:pt x="607" y="346"/>
                  </a:lnTo>
                  <a:lnTo>
                    <a:pt x="607" y="346"/>
                  </a:lnTo>
                  <a:lnTo>
                    <a:pt x="607" y="346"/>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3" y="348"/>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2"/>
                  </a:lnTo>
                  <a:lnTo>
                    <a:pt x="603" y="352"/>
                  </a:lnTo>
                  <a:lnTo>
                    <a:pt x="603" y="352"/>
                  </a:lnTo>
                  <a:lnTo>
                    <a:pt x="603" y="352"/>
                  </a:lnTo>
                  <a:lnTo>
                    <a:pt x="603" y="352"/>
                  </a:lnTo>
                  <a:lnTo>
                    <a:pt x="603" y="352"/>
                  </a:lnTo>
                  <a:lnTo>
                    <a:pt x="603" y="352"/>
                  </a:lnTo>
                  <a:lnTo>
                    <a:pt x="603" y="352"/>
                  </a:lnTo>
                  <a:lnTo>
                    <a:pt x="603" y="352"/>
                  </a:lnTo>
                  <a:lnTo>
                    <a:pt x="603" y="352"/>
                  </a:lnTo>
                  <a:lnTo>
                    <a:pt x="603" y="354"/>
                  </a:lnTo>
                  <a:lnTo>
                    <a:pt x="603" y="354"/>
                  </a:lnTo>
                  <a:lnTo>
                    <a:pt x="603" y="354"/>
                  </a:lnTo>
                  <a:lnTo>
                    <a:pt x="603" y="354"/>
                  </a:lnTo>
                  <a:lnTo>
                    <a:pt x="603" y="354"/>
                  </a:lnTo>
                  <a:lnTo>
                    <a:pt x="603" y="354"/>
                  </a:lnTo>
                  <a:lnTo>
                    <a:pt x="609" y="386"/>
                  </a:lnTo>
                  <a:lnTo>
                    <a:pt x="609" y="386"/>
                  </a:lnTo>
                  <a:lnTo>
                    <a:pt x="609" y="388"/>
                  </a:lnTo>
                  <a:lnTo>
                    <a:pt x="609" y="388"/>
                  </a:lnTo>
                  <a:lnTo>
                    <a:pt x="609" y="388"/>
                  </a:lnTo>
                  <a:lnTo>
                    <a:pt x="609" y="390"/>
                  </a:lnTo>
                  <a:lnTo>
                    <a:pt x="609" y="390"/>
                  </a:lnTo>
                  <a:lnTo>
                    <a:pt x="609" y="390"/>
                  </a:lnTo>
                  <a:lnTo>
                    <a:pt x="609" y="392"/>
                  </a:lnTo>
                  <a:lnTo>
                    <a:pt x="609" y="392"/>
                  </a:lnTo>
                  <a:lnTo>
                    <a:pt x="609" y="392"/>
                  </a:lnTo>
                  <a:lnTo>
                    <a:pt x="609" y="394"/>
                  </a:lnTo>
                  <a:lnTo>
                    <a:pt x="609" y="394"/>
                  </a:lnTo>
                  <a:lnTo>
                    <a:pt x="609" y="394"/>
                  </a:lnTo>
                  <a:lnTo>
                    <a:pt x="609" y="395"/>
                  </a:lnTo>
                  <a:lnTo>
                    <a:pt x="609" y="395"/>
                  </a:lnTo>
                  <a:lnTo>
                    <a:pt x="609" y="395"/>
                  </a:lnTo>
                  <a:lnTo>
                    <a:pt x="609" y="395"/>
                  </a:lnTo>
                  <a:lnTo>
                    <a:pt x="607" y="397"/>
                  </a:lnTo>
                  <a:lnTo>
                    <a:pt x="607" y="397"/>
                  </a:lnTo>
                  <a:lnTo>
                    <a:pt x="607" y="397"/>
                  </a:lnTo>
                  <a:lnTo>
                    <a:pt x="607" y="397"/>
                  </a:lnTo>
                  <a:lnTo>
                    <a:pt x="607" y="397"/>
                  </a:lnTo>
                  <a:lnTo>
                    <a:pt x="607" y="399"/>
                  </a:lnTo>
                  <a:lnTo>
                    <a:pt x="607" y="399"/>
                  </a:lnTo>
                  <a:lnTo>
                    <a:pt x="607" y="399"/>
                  </a:lnTo>
                  <a:lnTo>
                    <a:pt x="607" y="399"/>
                  </a:lnTo>
                  <a:lnTo>
                    <a:pt x="607" y="399"/>
                  </a:lnTo>
                  <a:lnTo>
                    <a:pt x="607" y="399"/>
                  </a:lnTo>
                  <a:lnTo>
                    <a:pt x="607" y="399"/>
                  </a:lnTo>
                  <a:lnTo>
                    <a:pt x="607" y="399"/>
                  </a:lnTo>
                  <a:lnTo>
                    <a:pt x="607" y="401"/>
                  </a:lnTo>
                  <a:lnTo>
                    <a:pt x="607" y="401"/>
                  </a:lnTo>
                  <a:lnTo>
                    <a:pt x="607" y="401"/>
                  </a:lnTo>
                  <a:lnTo>
                    <a:pt x="607" y="401"/>
                  </a:lnTo>
                  <a:lnTo>
                    <a:pt x="605" y="401"/>
                  </a:lnTo>
                  <a:lnTo>
                    <a:pt x="605" y="401"/>
                  </a:lnTo>
                  <a:lnTo>
                    <a:pt x="605" y="401"/>
                  </a:lnTo>
                  <a:lnTo>
                    <a:pt x="605" y="401"/>
                  </a:lnTo>
                  <a:lnTo>
                    <a:pt x="605" y="403"/>
                  </a:lnTo>
                  <a:lnTo>
                    <a:pt x="605" y="403"/>
                  </a:lnTo>
                  <a:lnTo>
                    <a:pt x="605" y="403"/>
                  </a:lnTo>
                  <a:lnTo>
                    <a:pt x="605" y="403"/>
                  </a:lnTo>
                  <a:lnTo>
                    <a:pt x="605" y="403"/>
                  </a:lnTo>
                  <a:lnTo>
                    <a:pt x="605" y="403"/>
                  </a:lnTo>
                  <a:lnTo>
                    <a:pt x="605" y="403"/>
                  </a:lnTo>
                  <a:lnTo>
                    <a:pt x="605" y="403"/>
                  </a:lnTo>
                  <a:lnTo>
                    <a:pt x="603" y="403"/>
                  </a:lnTo>
                  <a:lnTo>
                    <a:pt x="603" y="403"/>
                  </a:lnTo>
                  <a:lnTo>
                    <a:pt x="603" y="404"/>
                  </a:lnTo>
                  <a:lnTo>
                    <a:pt x="603" y="404"/>
                  </a:lnTo>
                  <a:lnTo>
                    <a:pt x="603" y="404"/>
                  </a:lnTo>
                  <a:lnTo>
                    <a:pt x="603" y="404"/>
                  </a:lnTo>
                  <a:lnTo>
                    <a:pt x="602" y="404"/>
                  </a:lnTo>
                  <a:lnTo>
                    <a:pt x="602" y="406"/>
                  </a:lnTo>
                  <a:lnTo>
                    <a:pt x="602" y="406"/>
                  </a:lnTo>
                  <a:lnTo>
                    <a:pt x="602" y="406"/>
                  </a:lnTo>
                  <a:lnTo>
                    <a:pt x="600" y="406"/>
                  </a:lnTo>
                  <a:lnTo>
                    <a:pt x="600" y="406"/>
                  </a:lnTo>
                  <a:lnTo>
                    <a:pt x="600" y="406"/>
                  </a:lnTo>
                  <a:lnTo>
                    <a:pt x="598" y="408"/>
                  </a:lnTo>
                  <a:lnTo>
                    <a:pt x="598" y="408"/>
                  </a:lnTo>
                  <a:lnTo>
                    <a:pt x="598" y="408"/>
                  </a:lnTo>
                  <a:lnTo>
                    <a:pt x="598" y="408"/>
                  </a:lnTo>
                  <a:lnTo>
                    <a:pt x="596" y="408"/>
                  </a:lnTo>
                  <a:lnTo>
                    <a:pt x="596" y="408"/>
                  </a:lnTo>
                  <a:lnTo>
                    <a:pt x="596" y="408"/>
                  </a:lnTo>
                  <a:lnTo>
                    <a:pt x="594" y="408"/>
                  </a:lnTo>
                  <a:lnTo>
                    <a:pt x="594" y="410"/>
                  </a:lnTo>
                  <a:lnTo>
                    <a:pt x="594" y="410"/>
                  </a:lnTo>
                  <a:lnTo>
                    <a:pt x="593" y="410"/>
                  </a:lnTo>
                  <a:lnTo>
                    <a:pt x="593" y="410"/>
                  </a:lnTo>
                  <a:lnTo>
                    <a:pt x="593" y="410"/>
                  </a:lnTo>
                  <a:lnTo>
                    <a:pt x="591" y="410"/>
                  </a:lnTo>
                  <a:lnTo>
                    <a:pt x="591" y="410"/>
                  </a:lnTo>
                  <a:lnTo>
                    <a:pt x="589" y="410"/>
                  </a:lnTo>
                  <a:lnTo>
                    <a:pt x="589" y="410"/>
                  </a:lnTo>
                  <a:lnTo>
                    <a:pt x="589" y="410"/>
                  </a:lnTo>
                  <a:lnTo>
                    <a:pt x="587" y="410"/>
                  </a:lnTo>
                  <a:lnTo>
                    <a:pt x="587" y="412"/>
                  </a:lnTo>
                  <a:lnTo>
                    <a:pt x="587" y="412"/>
                  </a:lnTo>
                  <a:lnTo>
                    <a:pt x="585" y="412"/>
                  </a:lnTo>
                  <a:lnTo>
                    <a:pt x="585" y="412"/>
                  </a:lnTo>
                  <a:lnTo>
                    <a:pt x="585" y="412"/>
                  </a:lnTo>
                  <a:lnTo>
                    <a:pt x="584" y="412"/>
                  </a:lnTo>
                  <a:lnTo>
                    <a:pt x="584" y="412"/>
                  </a:lnTo>
                  <a:lnTo>
                    <a:pt x="582" y="412"/>
                  </a:lnTo>
                  <a:lnTo>
                    <a:pt x="582" y="412"/>
                  </a:lnTo>
                  <a:lnTo>
                    <a:pt x="582" y="412"/>
                  </a:lnTo>
                  <a:lnTo>
                    <a:pt x="580" y="412"/>
                  </a:lnTo>
                  <a:lnTo>
                    <a:pt x="580" y="412"/>
                  </a:lnTo>
                  <a:lnTo>
                    <a:pt x="580" y="412"/>
                  </a:lnTo>
                  <a:lnTo>
                    <a:pt x="578" y="412"/>
                  </a:lnTo>
                  <a:lnTo>
                    <a:pt x="578" y="412"/>
                  </a:lnTo>
                  <a:lnTo>
                    <a:pt x="578" y="412"/>
                  </a:lnTo>
                  <a:lnTo>
                    <a:pt x="576" y="412"/>
                  </a:lnTo>
                  <a:lnTo>
                    <a:pt x="576" y="412"/>
                  </a:lnTo>
                  <a:lnTo>
                    <a:pt x="576" y="412"/>
                  </a:lnTo>
                  <a:lnTo>
                    <a:pt x="575" y="412"/>
                  </a:lnTo>
                  <a:lnTo>
                    <a:pt x="575" y="412"/>
                  </a:lnTo>
                  <a:lnTo>
                    <a:pt x="575" y="410"/>
                  </a:lnTo>
                  <a:lnTo>
                    <a:pt x="573" y="410"/>
                  </a:lnTo>
                  <a:lnTo>
                    <a:pt x="573" y="410"/>
                  </a:lnTo>
                  <a:lnTo>
                    <a:pt x="573" y="410"/>
                  </a:lnTo>
                  <a:lnTo>
                    <a:pt x="573" y="410"/>
                  </a:lnTo>
                  <a:lnTo>
                    <a:pt x="571" y="410"/>
                  </a:lnTo>
                  <a:lnTo>
                    <a:pt x="571" y="410"/>
                  </a:lnTo>
                  <a:lnTo>
                    <a:pt x="571" y="410"/>
                  </a:lnTo>
                  <a:lnTo>
                    <a:pt x="571" y="410"/>
                  </a:lnTo>
                  <a:lnTo>
                    <a:pt x="569" y="410"/>
                  </a:lnTo>
                  <a:lnTo>
                    <a:pt x="569" y="410"/>
                  </a:lnTo>
                  <a:lnTo>
                    <a:pt x="569" y="410"/>
                  </a:lnTo>
                  <a:lnTo>
                    <a:pt x="569" y="408"/>
                  </a:lnTo>
                  <a:lnTo>
                    <a:pt x="567" y="408"/>
                  </a:lnTo>
                  <a:lnTo>
                    <a:pt x="567" y="408"/>
                  </a:lnTo>
                  <a:lnTo>
                    <a:pt x="567" y="408"/>
                  </a:lnTo>
                  <a:lnTo>
                    <a:pt x="567" y="408"/>
                  </a:lnTo>
                  <a:lnTo>
                    <a:pt x="567" y="408"/>
                  </a:lnTo>
                  <a:lnTo>
                    <a:pt x="566" y="408"/>
                  </a:lnTo>
                  <a:lnTo>
                    <a:pt x="566" y="406"/>
                  </a:lnTo>
                  <a:lnTo>
                    <a:pt x="566" y="406"/>
                  </a:lnTo>
                  <a:lnTo>
                    <a:pt x="566" y="406"/>
                  </a:lnTo>
                  <a:lnTo>
                    <a:pt x="566" y="406"/>
                  </a:lnTo>
                  <a:lnTo>
                    <a:pt x="564" y="406"/>
                  </a:lnTo>
                  <a:lnTo>
                    <a:pt x="564" y="406"/>
                  </a:lnTo>
                  <a:lnTo>
                    <a:pt x="564" y="404"/>
                  </a:lnTo>
                  <a:lnTo>
                    <a:pt x="564" y="404"/>
                  </a:lnTo>
                  <a:lnTo>
                    <a:pt x="564" y="404"/>
                  </a:lnTo>
                  <a:lnTo>
                    <a:pt x="564" y="404"/>
                  </a:lnTo>
                  <a:lnTo>
                    <a:pt x="564" y="404"/>
                  </a:lnTo>
                  <a:lnTo>
                    <a:pt x="562" y="403"/>
                  </a:lnTo>
                  <a:lnTo>
                    <a:pt x="562" y="403"/>
                  </a:lnTo>
                  <a:lnTo>
                    <a:pt x="562" y="403"/>
                  </a:lnTo>
                  <a:lnTo>
                    <a:pt x="562" y="403"/>
                  </a:lnTo>
                  <a:lnTo>
                    <a:pt x="562" y="401"/>
                  </a:lnTo>
                  <a:lnTo>
                    <a:pt x="562" y="401"/>
                  </a:lnTo>
                  <a:lnTo>
                    <a:pt x="562" y="401"/>
                  </a:lnTo>
                  <a:lnTo>
                    <a:pt x="562" y="401"/>
                  </a:lnTo>
                  <a:lnTo>
                    <a:pt x="562" y="399"/>
                  </a:lnTo>
                  <a:lnTo>
                    <a:pt x="562" y="399"/>
                  </a:lnTo>
                  <a:lnTo>
                    <a:pt x="560" y="399"/>
                  </a:lnTo>
                  <a:lnTo>
                    <a:pt x="560" y="399"/>
                  </a:lnTo>
                  <a:lnTo>
                    <a:pt x="560" y="397"/>
                  </a:lnTo>
                  <a:lnTo>
                    <a:pt x="560" y="397"/>
                  </a:lnTo>
                  <a:lnTo>
                    <a:pt x="560" y="397"/>
                  </a:lnTo>
                  <a:lnTo>
                    <a:pt x="555" y="359"/>
                  </a:lnTo>
                  <a:lnTo>
                    <a:pt x="555" y="359"/>
                  </a:lnTo>
                  <a:lnTo>
                    <a:pt x="555" y="359"/>
                  </a:lnTo>
                  <a:lnTo>
                    <a:pt x="555" y="359"/>
                  </a:lnTo>
                  <a:lnTo>
                    <a:pt x="555" y="359"/>
                  </a:lnTo>
                  <a:lnTo>
                    <a:pt x="555" y="359"/>
                  </a:lnTo>
                  <a:lnTo>
                    <a:pt x="555" y="359"/>
                  </a:lnTo>
                  <a:lnTo>
                    <a:pt x="555" y="359"/>
                  </a:lnTo>
                  <a:lnTo>
                    <a:pt x="555" y="359"/>
                  </a:lnTo>
                  <a:lnTo>
                    <a:pt x="555" y="359"/>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1" y="356"/>
                  </a:lnTo>
                  <a:lnTo>
                    <a:pt x="551" y="356"/>
                  </a:lnTo>
                  <a:lnTo>
                    <a:pt x="551" y="356"/>
                  </a:lnTo>
                  <a:lnTo>
                    <a:pt x="551" y="356"/>
                  </a:lnTo>
                  <a:lnTo>
                    <a:pt x="551" y="356"/>
                  </a:lnTo>
                  <a:lnTo>
                    <a:pt x="551" y="356"/>
                  </a:lnTo>
                  <a:lnTo>
                    <a:pt x="551" y="356"/>
                  </a:lnTo>
                  <a:lnTo>
                    <a:pt x="551" y="356"/>
                  </a:lnTo>
                  <a:lnTo>
                    <a:pt x="551" y="354"/>
                  </a:lnTo>
                  <a:lnTo>
                    <a:pt x="549" y="354"/>
                  </a:lnTo>
                  <a:lnTo>
                    <a:pt x="549" y="354"/>
                  </a:lnTo>
                  <a:lnTo>
                    <a:pt x="549" y="354"/>
                  </a:lnTo>
                  <a:lnTo>
                    <a:pt x="549" y="354"/>
                  </a:lnTo>
                  <a:lnTo>
                    <a:pt x="549" y="354"/>
                  </a:lnTo>
                  <a:lnTo>
                    <a:pt x="549" y="354"/>
                  </a:lnTo>
                  <a:lnTo>
                    <a:pt x="549" y="354"/>
                  </a:lnTo>
                  <a:lnTo>
                    <a:pt x="549" y="354"/>
                  </a:lnTo>
                  <a:lnTo>
                    <a:pt x="549" y="354"/>
                  </a:lnTo>
                  <a:lnTo>
                    <a:pt x="547" y="354"/>
                  </a:lnTo>
                  <a:lnTo>
                    <a:pt x="547" y="354"/>
                  </a:lnTo>
                  <a:lnTo>
                    <a:pt x="547" y="356"/>
                  </a:lnTo>
                  <a:lnTo>
                    <a:pt x="546" y="356"/>
                  </a:lnTo>
                  <a:lnTo>
                    <a:pt x="546" y="356"/>
                  </a:lnTo>
                  <a:lnTo>
                    <a:pt x="546" y="356"/>
                  </a:lnTo>
                  <a:lnTo>
                    <a:pt x="546" y="352"/>
                  </a:lnTo>
                  <a:close/>
                  <a:moveTo>
                    <a:pt x="614" y="345"/>
                  </a:moveTo>
                  <a:lnTo>
                    <a:pt x="612" y="341"/>
                  </a:lnTo>
                  <a:lnTo>
                    <a:pt x="634" y="334"/>
                  </a:lnTo>
                  <a:lnTo>
                    <a:pt x="677" y="368"/>
                  </a:lnTo>
                  <a:lnTo>
                    <a:pt x="677" y="368"/>
                  </a:lnTo>
                  <a:lnTo>
                    <a:pt x="668" y="336"/>
                  </a:lnTo>
                  <a:lnTo>
                    <a:pt x="668" y="336"/>
                  </a:lnTo>
                  <a:lnTo>
                    <a:pt x="668" y="336"/>
                  </a:lnTo>
                  <a:lnTo>
                    <a:pt x="668" y="336"/>
                  </a:lnTo>
                  <a:lnTo>
                    <a:pt x="668" y="336"/>
                  </a:lnTo>
                  <a:lnTo>
                    <a:pt x="668" y="336"/>
                  </a:lnTo>
                  <a:lnTo>
                    <a:pt x="668" y="336"/>
                  </a:lnTo>
                  <a:lnTo>
                    <a:pt x="668" y="334"/>
                  </a:lnTo>
                  <a:lnTo>
                    <a:pt x="668" y="334"/>
                  </a:lnTo>
                  <a:lnTo>
                    <a:pt x="668" y="334"/>
                  </a:lnTo>
                  <a:lnTo>
                    <a:pt x="667" y="334"/>
                  </a:lnTo>
                  <a:lnTo>
                    <a:pt x="667" y="334"/>
                  </a:lnTo>
                  <a:lnTo>
                    <a:pt x="667" y="334"/>
                  </a:lnTo>
                  <a:lnTo>
                    <a:pt x="667" y="334"/>
                  </a:lnTo>
                  <a:lnTo>
                    <a:pt x="667" y="334"/>
                  </a:lnTo>
                  <a:lnTo>
                    <a:pt x="667" y="334"/>
                  </a:lnTo>
                  <a:lnTo>
                    <a:pt x="667" y="334"/>
                  </a:lnTo>
                  <a:lnTo>
                    <a:pt x="667" y="334"/>
                  </a:lnTo>
                  <a:lnTo>
                    <a:pt x="667" y="334"/>
                  </a:lnTo>
                  <a:lnTo>
                    <a:pt x="667" y="332"/>
                  </a:lnTo>
                  <a:lnTo>
                    <a:pt x="667" y="332"/>
                  </a:lnTo>
                  <a:lnTo>
                    <a:pt x="667" y="332"/>
                  </a:lnTo>
                  <a:lnTo>
                    <a:pt x="667" y="332"/>
                  </a:lnTo>
                  <a:lnTo>
                    <a:pt x="667" y="332"/>
                  </a:lnTo>
                  <a:lnTo>
                    <a:pt x="667" y="332"/>
                  </a:lnTo>
                  <a:lnTo>
                    <a:pt x="667"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3" y="332"/>
                  </a:lnTo>
                  <a:lnTo>
                    <a:pt x="663" y="332"/>
                  </a:lnTo>
                  <a:lnTo>
                    <a:pt x="663" y="332"/>
                  </a:lnTo>
                  <a:lnTo>
                    <a:pt x="663" y="332"/>
                  </a:lnTo>
                  <a:lnTo>
                    <a:pt x="663" y="332"/>
                  </a:lnTo>
                  <a:lnTo>
                    <a:pt x="663" y="332"/>
                  </a:lnTo>
                  <a:lnTo>
                    <a:pt x="663" y="332"/>
                  </a:lnTo>
                  <a:lnTo>
                    <a:pt x="663" y="332"/>
                  </a:lnTo>
                  <a:lnTo>
                    <a:pt x="661" y="330"/>
                  </a:lnTo>
                  <a:lnTo>
                    <a:pt x="661" y="330"/>
                  </a:lnTo>
                  <a:lnTo>
                    <a:pt x="661" y="330"/>
                  </a:lnTo>
                  <a:lnTo>
                    <a:pt x="661" y="330"/>
                  </a:lnTo>
                  <a:lnTo>
                    <a:pt x="661" y="330"/>
                  </a:lnTo>
                  <a:lnTo>
                    <a:pt x="661" y="330"/>
                  </a:lnTo>
                  <a:lnTo>
                    <a:pt x="661" y="330"/>
                  </a:lnTo>
                  <a:lnTo>
                    <a:pt x="659" y="330"/>
                  </a:lnTo>
                  <a:lnTo>
                    <a:pt x="659" y="332"/>
                  </a:lnTo>
                  <a:lnTo>
                    <a:pt x="659" y="332"/>
                  </a:lnTo>
                  <a:lnTo>
                    <a:pt x="658" y="332"/>
                  </a:lnTo>
                  <a:lnTo>
                    <a:pt x="658" y="332"/>
                  </a:lnTo>
                  <a:lnTo>
                    <a:pt x="658" y="332"/>
                  </a:lnTo>
                  <a:lnTo>
                    <a:pt x="656" y="332"/>
                  </a:lnTo>
                  <a:lnTo>
                    <a:pt x="656" y="328"/>
                  </a:lnTo>
                  <a:lnTo>
                    <a:pt x="677" y="321"/>
                  </a:lnTo>
                  <a:lnTo>
                    <a:pt x="679" y="325"/>
                  </a:lnTo>
                  <a:lnTo>
                    <a:pt x="679" y="325"/>
                  </a:lnTo>
                  <a:lnTo>
                    <a:pt x="677" y="325"/>
                  </a:lnTo>
                  <a:lnTo>
                    <a:pt x="677" y="325"/>
                  </a:lnTo>
                  <a:lnTo>
                    <a:pt x="677" y="325"/>
                  </a:lnTo>
                  <a:lnTo>
                    <a:pt x="677" y="327"/>
                  </a:lnTo>
                  <a:lnTo>
                    <a:pt x="676" y="327"/>
                  </a:lnTo>
                  <a:lnTo>
                    <a:pt x="676" y="327"/>
                  </a:lnTo>
                  <a:lnTo>
                    <a:pt x="676" y="327"/>
                  </a:lnTo>
                  <a:lnTo>
                    <a:pt x="676" y="327"/>
                  </a:lnTo>
                  <a:lnTo>
                    <a:pt x="676" y="327"/>
                  </a:lnTo>
                  <a:lnTo>
                    <a:pt x="676" y="327"/>
                  </a:lnTo>
                  <a:lnTo>
                    <a:pt x="676" y="327"/>
                  </a:lnTo>
                  <a:lnTo>
                    <a:pt x="676" y="327"/>
                  </a:lnTo>
                  <a:lnTo>
                    <a:pt x="674" y="327"/>
                  </a:lnTo>
                  <a:lnTo>
                    <a:pt x="674" y="327"/>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4"/>
                  </a:lnTo>
                  <a:lnTo>
                    <a:pt x="672" y="334"/>
                  </a:lnTo>
                  <a:lnTo>
                    <a:pt x="672" y="334"/>
                  </a:lnTo>
                  <a:lnTo>
                    <a:pt x="672" y="334"/>
                  </a:lnTo>
                  <a:lnTo>
                    <a:pt x="672" y="334"/>
                  </a:lnTo>
                  <a:lnTo>
                    <a:pt x="672" y="334"/>
                  </a:lnTo>
                  <a:lnTo>
                    <a:pt x="672" y="334"/>
                  </a:lnTo>
                  <a:lnTo>
                    <a:pt x="672" y="334"/>
                  </a:lnTo>
                  <a:lnTo>
                    <a:pt x="688" y="386"/>
                  </a:lnTo>
                  <a:lnTo>
                    <a:pt x="679" y="388"/>
                  </a:lnTo>
                  <a:lnTo>
                    <a:pt x="631" y="350"/>
                  </a:lnTo>
                  <a:lnTo>
                    <a:pt x="631" y="350"/>
                  </a:lnTo>
                  <a:lnTo>
                    <a:pt x="641" y="390"/>
                  </a:lnTo>
                  <a:lnTo>
                    <a:pt x="641" y="390"/>
                  </a:lnTo>
                  <a:lnTo>
                    <a:pt x="641" y="390"/>
                  </a:lnTo>
                  <a:lnTo>
                    <a:pt x="641" y="390"/>
                  </a:lnTo>
                  <a:lnTo>
                    <a:pt x="641" y="390"/>
                  </a:lnTo>
                  <a:lnTo>
                    <a:pt x="641" y="390"/>
                  </a:lnTo>
                  <a:lnTo>
                    <a:pt x="643" y="390"/>
                  </a:lnTo>
                  <a:lnTo>
                    <a:pt x="643" y="390"/>
                  </a:lnTo>
                  <a:lnTo>
                    <a:pt x="643" y="390"/>
                  </a:lnTo>
                  <a:lnTo>
                    <a:pt x="643" y="390"/>
                  </a:lnTo>
                  <a:lnTo>
                    <a:pt x="643" y="390"/>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5" y="394"/>
                  </a:lnTo>
                  <a:lnTo>
                    <a:pt x="645" y="394"/>
                  </a:lnTo>
                  <a:lnTo>
                    <a:pt x="645" y="394"/>
                  </a:lnTo>
                  <a:lnTo>
                    <a:pt x="645" y="394"/>
                  </a:lnTo>
                  <a:lnTo>
                    <a:pt x="645" y="394"/>
                  </a:lnTo>
                  <a:lnTo>
                    <a:pt x="645" y="394"/>
                  </a:lnTo>
                  <a:lnTo>
                    <a:pt x="645" y="394"/>
                  </a:lnTo>
                  <a:lnTo>
                    <a:pt x="645" y="394"/>
                  </a:lnTo>
                  <a:lnTo>
                    <a:pt x="645" y="394"/>
                  </a:lnTo>
                  <a:lnTo>
                    <a:pt x="645" y="394"/>
                  </a:lnTo>
                  <a:lnTo>
                    <a:pt x="647" y="394"/>
                  </a:lnTo>
                  <a:lnTo>
                    <a:pt x="647" y="394"/>
                  </a:lnTo>
                  <a:lnTo>
                    <a:pt x="647" y="394"/>
                  </a:lnTo>
                  <a:lnTo>
                    <a:pt x="647" y="394"/>
                  </a:lnTo>
                  <a:lnTo>
                    <a:pt x="647" y="394"/>
                  </a:lnTo>
                  <a:lnTo>
                    <a:pt x="647" y="394"/>
                  </a:lnTo>
                  <a:lnTo>
                    <a:pt x="647" y="394"/>
                  </a:lnTo>
                  <a:lnTo>
                    <a:pt x="647" y="394"/>
                  </a:lnTo>
                  <a:lnTo>
                    <a:pt x="649" y="394"/>
                  </a:lnTo>
                  <a:lnTo>
                    <a:pt x="649" y="394"/>
                  </a:lnTo>
                  <a:lnTo>
                    <a:pt x="649" y="394"/>
                  </a:lnTo>
                  <a:lnTo>
                    <a:pt x="649" y="394"/>
                  </a:lnTo>
                  <a:lnTo>
                    <a:pt x="649" y="394"/>
                  </a:lnTo>
                  <a:lnTo>
                    <a:pt x="649" y="394"/>
                  </a:lnTo>
                  <a:lnTo>
                    <a:pt x="649" y="394"/>
                  </a:lnTo>
                  <a:lnTo>
                    <a:pt x="650" y="394"/>
                  </a:lnTo>
                  <a:lnTo>
                    <a:pt x="650" y="394"/>
                  </a:lnTo>
                  <a:lnTo>
                    <a:pt x="650" y="394"/>
                  </a:lnTo>
                  <a:lnTo>
                    <a:pt x="650" y="394"/>
                  </a:lnTo>
                  <a:lnTo>
                    <a:pt x="650" y="394"/>
                  </a:lnTo>
                  <a:lnTo>
                    <a:pt x="650" y="394"/>
                  </a:lnTo>
                  <a:lnTo>
                    <a:pt x="652" y="394"/>
                  </a:lnTo>
                  <a:lnTo>
                    <a:pt x="652" y="392"/>
                  </a:lnTo>
                  <a:lnTo>
                    <a:pt x="652" y="392"/>
                  </a:lnTo>
                  <a:lnTo>
                    <a:pt x="654" y="392"/>
                  </a:lnTo>
                  <a:lnTo>
                    <a:pt x="654" y="392"/>
                  </a:lnTo>
                  <a:lnTo>
                    <a:pt x="656" y="395"/>
                  </a:lnTo>
                  <a:lnTo>
                    <a:pt x="631" y="403"/>
                  </a:lnTo>
                  <a:lnTo>
                    <a:pt x="631" y="399"/>
                  </a:lnTo>
                  <a:lnTo>
                    <a:pt x="631" y="399"/>
                  </a:lnTo>
                  <a:lnTo>
                    <a:pt x="631" y="399"/>
                  </a:lnTo>
                  <a:lnTo>
                    <a:pt x="631" y="399"/>
                  </a:lnTo>
                  <a:lnTo>
                    <a:pt x="632" y="399"/>
                  </a:lnTo>
                  <a:lnTo>
                    <a:pt x="632" y="399"/>
                  </a:lnTo>
                  <a:lnTo>
                    <a:pt x="632" y="399"/>
                  </a:lnTo>
                  <a:lnTo>
                    <a:pt x="632" y="399"/>
                  </a:lnTo>
                  <a:lnTo>
                    <a:pt x="634" y="399"/>
                  </a:lnTo>
                  <a:lnTo>
                    <a:pt x="634" y="397"/>
                  </a:lnTo>
                  <a:lnTo>
                    <a:pt x="634" y="397"/>
                  </a:lnTo>
                  <a:lnTo>
                    <a:pt x="634" y="397"/>
                  </a:lnTo>
                  <a:lnTo>
                    <a:pt x="634" y="397"/>
                  </a:lnTo>
                  <a:lnTo>
                    <a:pt x="634" y="397"/>
                  </a:lnTo>
                  <a:lnTo>
                    <a:pt x="634" y="397"/>
                  </a:lnTo>
                  <a:lnTo>
                    <a:pt x="634" y="397"/>
                  </a:lnTo>
                  <a:lnTo>
                    <a:pt x="634" y="397"/>
                  </a:lnTo>
                  <a:lnTo>
                    <a:pt x="636" y="397"/>
                  </a:lnTo>
                  <a:lnTo>
                    <a:pt x="636" y="397"/>
                  </a:lnTo>
                  <a:lnTo>
                    <a:pt x="636" y="397"/>
                  </a:lnTo>
                  <a:lnTo>
                    <a:pt x="636" y="397"/>
                  </a:lnTo>
                  <a:lnTo>
                    <a:pt x="636" y="397"/>
                  </a:lnTo>
                  <a:lnTo>
                    <a:pt x="636" y="397"/>
                  </a:lnTo>
                  <a:lnTo>
                    <a:pt x="636" y="397"/>
                  </a:lnTo>
                  <a:lnTo>
                    <a:pt x="636" y="397"/>
                  </a:lnTo>
                  <a:lnTo>
                    <a:pt x="636" y="395"/>
                  </a:lnTo>
                  <a:lnTo>
                    <a:pt x="636" y="395"/>
                  </a:lnTo>
                  <a:lnTo>
                    <a:pt x="636" y="395"/>
                  </a:lnTo>
                  <a:lnTo>
                    <a:pt x="636" y="395"/>
                  </a:lnTo>
                  <a:lnTo>
                    <a:pt x="636" y="395"/>
                  </a:lnTo>
                  <a:lnTo>
                    <a:pt x="638" y="395"/>
                  </a:lnTo>
                  <a:lnTo>
                    <a:pt x="638" y="395"/>
                  </a:lnTo>
                  <a:lnTo>
                    <a:pt x="638" y="395"/>
                  </a:lnTo>
                  <a:lnTo>
                    <a:pt x="638" y="395"/>
                  </a:lnTo>
                  <a:lnTo>
                    <a:pt x="638" y="395"/>
                  </a:lnTo>
                  <a:lnTo>
                    <a:pt x="638" y="395"/>
                  </a:lnTo>
                  <a:lnTo>
                    <a:pt x="638" y="395"/>
                  </a:lnTo>
                  <a:lnTo>
                    <a:pt x="638" y="395"/>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2"/>
                  </a:lnTo>
                  <a:lnTo>
                    <a:pt x="638" y="392"/>
                  </a:lnTo>
                  <a:lnTo>
                    <a:pt x="638" y="392"/>
                  </a:lnTo>
                  <a:lnTo>
                    <a:pt x="638" y="392"/>
                  </a:lnTo>
                  <a:lnTo>
                    <a:pt x="638" y="392"/>
                  </a:lnTo>
                  <a:lnTo>
                    <a:pt x="638" y="392"/>
                  </a:lnTo>
                  <a:lnTo>
                    <a:pt x="638" y="392"/>
                  </a:lnTo>
                  <a:lnTo>
                    <a:pt x="638" y="392"/>
                  </a:lnTo>
                  <a:lnTo>
                    <a:pt x="638" y="392"/>
                  </a:lnTo>
                  <a:lnTo>
                    <a:pt x="638" y="392"/>
                  </a:lnTo>
                  <a:lnTo>
                    <a:pt x="638" y="390"/>
                  </a:lnTo>
                  <a:lnTo>
                    <a:pt x="638" y="390"/>
                  </a:lnTo>
                  <a:lnTo>
                    <a:pt x="625" y="348"/>
                  </a:lnTo>
                  <a:lnTo>
                    <a:pt x="625" y="348"/>
                  </a:lnTo>
                  <a:lnTo>
                    <a:pt x="625" y="348"/>
                  </a:lnTo>
                  <a:lnTo>
                    <a:pt x="625" y="346"/>
                  </a:lnTo>
                  <a:lnTo>
                    <a:pt x="625" y="346"/>
                  </a:lnTo>
                  <a:lnTo>
                    <a:pt x="623" y="346"/>
                  </a:lnTo>
                  <a:lnTo>
                    <a:pt x="623" y="346"/>
                  </a:lnTo>
                  <a:lnTo>
                    <a:pt x="623" y="346"/>
                  </a:lnTo>
                  <a:lnTo>
                    <a:pt x="623" y="346"/>
                  </a:lnTo>
                  <a:lnTo>
                    <a:pt x="623" y="346"/>
                  </a:lnTo>
                  <a:lnTo>
                    <a:pt x="623" y="346"/>
                  </a:lnTo>
                  <a:lnTo>
                    <a:pt x="623" y="346"/>
                  </a:lnTo>
                  <a:lnTo>
                    <a:pt x="623" y="346"/>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2" y="345"/>
                  </a:lnTo>
                  <a:lnTo>
                    <a:pt x="622" y="345"/>
                  </a:lnTo>
                  <a:lnTo>
                    <a:pt x="622" y="345"/>
                  </a:lnTo>
                  <a:lnTo>
                    <a:pt x="622" y="345"/>
                  </a:lnTo>
                  <a:lnTo>
                    <a:pt x="622" y="345"/>
                  </a:lnTo>
                  <a:lnTo>
                    <a:pt x="622" y="343"/>
                  </a:lnTo>
                  <a:lnTo>
                    <a:pt x="622" y="343"/>
                  </a:lnTo>
                  <a:lnTo>
                    <a:pt x="622" y="343"/>
                  </a:lnTo>
                  <a:lnTo>
                    <a:pt x="622" y="343"/>
                  </a:lnTo>
                  <a:lnTo>
                    <a:pt x="622" y="343"/>
                  </a:lnTo>
                  <a:lnTo>
                    <a:pt x="622" y="343"/>
                  </a:lnTo>
                  <a:lnTo>
                    <a:pt x="620" y="343"/>
                  </a:lnTo>
                  <a:lnTo>
                    <a:pt x="620" y="343"/>
                  </a:lnTo>
                  <a:lnTo>
                    <a:pt x="620" y="343"/>
                  </a:lnTo>
                  <a:lnTo>
                    <a:pt x="620" y="343"/>
                  </a:lnTo>
                  <a:lnTo>
                    <a:pt x="620" y="343"/>
                  </a:lnTo>
                  <a:lnTo>
                    <a:pt x="620" y="343"/>
                  </a:lnTo>
                  <a:lnTo>
                    <a:pt x="620" y="343"/>
                  </a:lnTo>
                  <a:lnTo>
                    <a:pt x="620" y="343"/>
                  </a:lnTo>
                  <a:lnTo>
                    <a:pt x="620" y="343"/>
                  </a:lnTo>
                  <a:lnTo>
                    <a:pt x="618" y="343"/>
                  </a:lnTo>
                  <a:lnTo>
                    <a:pt x="618" y="343"/>
                  </a:lnTo>
                  <a:lnTo>
                    <a:pt x="618" y="343"/>
                  </a:lnTo>
                  <a:lnTo>
                    <a:pt x="618" y="343"/>
                  </a:lnTo>
                  <a:lnTo>
                    <a:pt x="618" y="343"/>
                  </a:lnTo>
                  <a:lnTo>
                    <a:pt x="618" y="343"/>
                  </a:lnTo>
                  <a:lnTo>
                    <a:pt x="618" y="343"/>
                  </a:lnTo>
                  <a:lnTo>
                    <a:pt x="618" y="343"/>
                  </a:lnTo>
                  <a:lnTo>
                    <a:pt x="616" y="343"/>
                  </a:lnTo>
                  <a:lnTo>
                    <a:pt x="616" y="343"/>
                  </a:lnTo>
                  <a:lnTo>
                    <a:pt x="616" y="343"/>
                  </a:lnTo>
                  <a:lnTo>
                    <a:pt x="616" y="343"/>
                  </a:lnTo>
                  <a:lnTo>
                    <a:pt x="616" y="345"/>
                  </a:lnTo>
                  <a:lnTo>
                    <a:pt x="614" y="345"/>
                  </a:lnTo>
                  <a:lnTo>
                    <a:pt x="614" y="345"/>
                  </a:lnTo>
                  <a:lnTo>
                    <a:pt x="614" y="345"/>
                  </a:lnTo>
                  <a:close/>
                  <a:moveTo>
                    <a:pt x="735" y="366"/>
                  </a:moveTo>
                  <a:lnTo>
                    <a:pt x="705" y="381"/>
                  </a:lnTo>
                  <a:lnTo>
                    <a:pt x="703" y="377"/>
                  </a:lnTo>
                  <a:lnTo>
                    <a:pt x="703" y="377"/>
                  </a:lnTo>
                  <a:lnTo>
                    <a:pt x="703" y="377"/>
                  </a:lnTo>
                  <a:lnTo>
                    <a:pt x="703" y="377"/>
                  </a:lnTo>
                  <a:lnTo>
                    <a:pt x="705" y="377"/>
                  </a:lnTo>
                  <a:lnTo>
                    <a:pt x="705" y="377"/>
                  </a:lnTo>
                  <a:lnTo>
                    <a:pt x="705" y="375"/>
                  </a:lnTo>
                  <a:lnTo>
                    <a:pt x="705" y="375"/>
                  </a:lnTo>
                  <a:lnTo>
                    <a:pt x="706" y="375"/>
                  </a:lnTo>
                  <a:lnTo>
                    <a:pt x="706" y="375"/>
                  </a:lnTo>
                  <a:lnTo>
                    <a:pt x="706" y="375"/>
                  </a:lnTo>
                  <a:lnTo>
                    <a:pt x="706" y="375"/>
                  </a:lnTo>
                  <a:lnTo>
                    <a:pt x="706" y="375"/>
                  </a:lnTo>
                  <a:lnTo>
                    <a:pt x="706" y="375"/>
                  </a:lnTo>
                  <a:lnTo>
                    <a:pt x="706" y="375"/>
                  </a:lnTo>
                  <a:lnTo>
                    <a:pt x="706" y="375"/>
                  </a:lnTo>
                  <a:lnTo>
                    <a:pt x="706" y="375"/>
                  </a:lnTo>
                  <a:lnTo>
                    <a:pt x="706" y="375"/>
                  </a:lnTo>
                  <a:lnTo>
                    <a:pt x="708" y="375"/>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2"/>
                  </a:lnTo>
                  <a:lnTo>
                    <a:pt x="708" y="372"/>
                  </a:lnTo>
                  <a:lnTo>
                    <a:pt x="708" y="372"/>
                  </a:lnTo>
                  <a:lnTo>
                    <a:pt x="708" y="372"/>
                  </a:lnTo>
                  <a:lnTo>
                    <a:pt x="708" y="372"/>
                  </a:lnTo>
                  <a:lnTo>
                    <a:pt x="710" y="372"/>
                  </a:lnTo>
                  <a:lnTo>
                    <a:pt x="710" y="372"/>
                  </a:lnTo>
                  <a:lnTo>
                    <a:pt x="710" y="372"/>
                  </a:lnTo>
                  <a:lnTo>
                    <a:pt x="710" y="372"/>
                  </a:lnTo>
                  <a:lnTo>
                    <a:pt x="710" y="372"/>
                  </a:lnTo>
                  <a:lnTo>
                    <a:pt x="710" y="372"/>
                  </a:lnTo>
                  <a:lnTo>
                    <a:pt x="710" y="372"/>
                  </a:lnTo>
                  <a:lnTo>
                    <a:pt x="710" y="370"/>
                  </a:lnTo>
                  <a:lnTo>
                    <a:pt x="710" y="370"/>
                  </a:lnTo>
                  <a:lnTo>
                    <a:pt x="710" y="370"/>
                  </a:lnTo>
                  <a:lnTo>
                    <a:pt x="710" y="370"/>
                  </a:lnTo>
                  <a:lnTo>
                    <a:pt x="710" y="370"/>
                  </a:lnTo>
                  <a:lnTo>
                    <a:pt x="710" y="370"/>
                  </a:lnTo>
                  <a:lnTo>
                    <a:pt x="710" y="370"/>
                  </a:lnTo>
                  <a:lnTo>
                    <a:pt x="710" y="370"/>
                  </a:lnTo>
                  <a:lnTo>
                    <a:pt x="710" y="370"/>
                  </a:lnTo>
                  <a:lnTo>
                    <a:pt x="708" y="370"/>
                  </a:lnTo>
                  <a:lnTo>
                    <a:pt x="708" y="370"/>
                  </a:lnTo>
                  <a:lnTo>
                    <a:pt x="708" y="368"/>
                  </a:lnTo>
                  <a:lnTo>
                    <a:pt x="708" y="368"/>
                  </a:lnTo>
                  <a:lnTo>
                    <a:pt x="708" y="368"/>
                  </a:lnTo>
                  <a:lnTo>
                    <a:pt x="708" y="368"/>
                  </a:lnTo>
                  <a:lnTo>
                    <a:pt x="708" y="368"/>
                  </a:lnTo>
                  <a:lnTo>
                    <a:pt x="708" y="368"/>
                  </a:lnTo>
                  <a:lnTo>
                    <a:pt x="708" y="368"/>
                  </a:lnTo>
                  <a:lnTo>
                    <a:pt x="690" y="327"/>
                  </a:lnTo>
                  <a:lnTo>
                    <a:pt x="690" y="327"/>
                  </a:lnTo>
                  <a:lnTo>
                    <a:pt x="690" y="327"/>
                  </a:lnTo>
                  <a:lnTo>
                    <a:pt x="690" y="327"/>
                  </a:lnTo>
                  <a:lnTo>
                    <a:pt x="690" y="327"/>
                  </a:lnTo>
                  <a:lnTo>
                    <a:pt x="690" y="327"/>
                  </a:lnTo>
                  <a:lnTo>
                    <a:pt x="690" y="327"/>
                  </a:lnTo>
                  <a:lnTo>
                    <a:pt x="690" y="325"/>
                  </a:lnTo>
                  <a:lnTo>
                    <a:pt x="690" y="325"/>
                  </a:lnTo>
                  <a:lnTo>
                    <a:pt x="690" y="325"/>
                  </a:lnTo>
                  <a:lnTo>
                    <a:pt x="690" y="325"/>
                  </a:lnTo>
                  <a:lnTo>
                    <a:pt x="690" y="325"/>
                  </a:lnTo>
                  <a:lnTo>
                    <a:pt x="690" y="325"/>
                  </a:lnTo>
                  <a:lnTo>
                    <a:pt x="690" y="325"/>
                  </a:lnTo>
                  <a:lnTo>
                    <a:pt x="690" y="325"/>
                  </a:lnTo>
                  <a:lnTo>
                    <a:pt x="690" y="325"/>
                  </a:lnTo>
                  <a:lnTo>
                    <a:pt x="690" y="325"/>
                  </a:lnTo>
                  <a:lnTo>
                    <a:pt x="690" y="325"/>
                  </a:lnTo>
                  <a:lnTo>
                    <a:pt x="688" y="325"/>
                  </a:lnTo>
                  <a:lnTo>
                    <a:pt x="688" y="325"/>
                  </a:lnTo>
                  <a:lnTo>
                    <a:pt x="688" y="325"/>
                  </a:lnTo>
                  <a:lnTo>
                    <a:pt x="688" y="323"/>
                  </a:lnTo>
                  <a:lnTo>
                    <a:pt x="688" y="323"/>
                  </a:lnTo>
                  <a:lnTo>
                    <a:pt x="688" y="323"/>
                  </a:lnTo>
                  <a:lnTo>
                    <a:pt x="688" y="323"/>
                  </a:lnTo>
                  <a:lnTo>
                    <a:pt x="688" y="323"/>
                  </a:lnTo>
                  <a:lnTo>
                    <a:pt x="688" y="323"/>
                  </a:lnTo>
                  <a:lnTo>
                    <a:pt x="688" y="323"/>
                  </a:lnTo>
                  <a:lnTo>
                    <a:pt x="688" y="323"/>
                  </a:lnTo>
                  <a:lnTo>
                    <a:pt x="688" y="323"/>
                  </a:lnTo>
                  <a:lnTo>
                    <a:pt x="688" y="323"/>
                  </a:lnTo>
                  <a:lnTo>
                    <a:pt x="687" y="323"/>
                  </a:lnTo>
                  <a:lnTo>
                    <a:pt x="687" y="323"/>
                  </a:lnTo>
                  <a:lnTo>
                    <a:pt x="687" y="323"/>
                  </a:lnTo>
                  <a:lnTo>
                    <a:pt x="687" y="323"/>
                  </a:lnTo>
                  <a:lnTo>
                    <a:pt x="687" y="323"/>
                  </a:lnTo>
                  <a:lnTo>
                    <a:pt x="687" y="323"/>
                  </a:lnTo>
                  <a:lnTo>
                    <a:pt x="687" y="323"/>
                  </a:lnTo>
                  <a:lnTo>
                    <a:pt x="687" y="323"/>
                  </a:lnTo>
                  <a:lnTo>
                    <a:pt x="687" y="323"/>
                  </a:lnTo>
                  <a:lnTo>
                    <a:pt x="687" y="323"/>
                  </a:lnTo>
                  <a:lnTo>
                    <a:pt x="685" y="323"/>
                  </a:lnTo>
                  <a:lnTo>
                    <a:pt x="685" y="323"/>
                  </a:lnTo>
                  <a:lnTo>
                    <a:pt x="685" y="323"/>
                  </a:lnTo>
                  <a:lnTo>
                    <a:pt x="685" y="323"/>
                  </a:lnTo>
                  <a:lnTo>
                    <a:pt x="685" y="323"/>
                  </a:lnTo>
                  <a:lnTo>
                    <a:pt x="685" y="323"/>
                  </a:lnTo>
                  <a:lnTo>
                    <a:pt x="685" y="323"/>
                  </a:lnTo>
                  <a:lnTo>
                    <a:pt x="685" y="323"/>
                  </a:lnTo>
                  <a:lnTo>
                    <a:pt x="683" y="323"/>
                  </a:lnTo>
                  <a:lnTo>
                    <a:pt x="683" y="323"/>
                  </a:lnTo>
                  <a:lnTo>
                    <a:pt x="683" y="323"/>
                  </a:lnTo>
                  <a:lnTo>
                    <a:pt x="683" y="323"/>
                  </a:lnTo>
                  <a:lnTo>
                    <a:pt x="683" y="323"/>
                  </a:lnTo>
                  <a:lnTo>
                    <a:pt x="683" y="323"/>
                  </a:lnTo>
                  <a:lnTo>
                    <a:pt x="683" y="323"/>
                  </a:lnTo>
                  <a:lnTo>
                    <a:pt x="681" y="323"/>
                  </a:lnTo>
                  <a:lnTo>
                    <a:pt x="681" y="325"/>
                  </a:lnTo>
                  <a:lnTo>
                    <a:pt x="681" y="325"/>
                  </a:lnTo>
                  <a:lnTo>
                    <a:pt x="681" y="325"/>
                  </a:lnTo>
                  <a:lnTo>
                    <a:pt x="679" y="325"/>
                  </a:lnTo>
                  <a:lnTo>
                    <a:pt x="677" y="321"/>
                  </a:lnTo>
                  <a:lnTo>
                    <a:pt x="710" y="308"/>
                  </a:lnTo>
                  <a:lnTo>
                    <a:pt x="712" y="310"/>
                  </a:lnTo>
                  <a:lnTo>
                    <a:pt x="712" y="310"/>
                  </a:lnTo>
                  <a:lnTo>
                    <a:pt x="710" y="312"/>
                  </a:lnTo>
                  <a:lnTo>
                    <a:pt x="710" y="312"/>
                  </a:lnTo>
                  <a:lnTo>
                    <a:pt x="710" y="312"/>
                  </a:lnTo>
                  <a:lnTo>
                    <a:pt x="708" y="312"/>
                  </a:lnTo>
                  <a:lnTo>
                    <a:pt x="708" y="312"/>
                  </a:lnTo>
                  <a:lnTo>
                    <a:pt x="708" y="312"/>
                  </a:lnTo>
                  <a:lnTo>
                    <a:pt x="708" y="312"/>
                  </a:lnTo>
                  <a:lnTo>
                    <a:pt x="708" y="312"/>
                  </a:lnTo>
                  <a:lnTo>
                    <a:pt x="708" y="312"/>
                  </a:lnTo>
                  <a:lnTo>
                    <a:pt x="708" y="312"/>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5" y="314"/>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9"/>
                  </a:lnTo>
                  <a:lnTo>
                    <a:pt x="705" y="319"/>
                  </a:lnTo>
                  <a:lnTo>
                    <a:pt x="705" y="319"/>
                  </a:lnTo>
                  <a:lnTo>
                    <a:pt x="705" y="319"/>
                  </a:lnTo>
                  <a:lnTo>
                    <a:pt x="705" y="319"/>
                  </a:lnTo>
                  <a:lnTo>
                    <a:pt x="705" y="319"/>
                  </a:lnTo>
                  <a:lnTo>
                    <a:pt x="705" y="319"/>
                  </a:lnTo>
                  <a:lnTo>
                    <a:pt x="705" y="319"/>
                  </a:lnTo>
                  <a:lnTo>
                    <a:pt x="705" y="319"/>
                  </a:lnTo>
                  <a:lnTo>
                    <a:pt x="705" y="319"/>
                  </a:lnTo>
                  <a:lnTo>
                    <a:pt x="705" y="321"/>
                  </a:lnTo>
                  <a:lnTo>
                    <a:pt x="705" y="321"/>
                  </a:lnTo>
                  <a:lnTo>
                    <a:pt x="723" y="361"/>
                  </a:lnTo>
                  <a:lnTo>
                    <a:pt x="723" y="361"/>
                  </a:lnTo>
                  <a:lnTo>
                    <a:pt x="723" y="361"/>
                  </a:lnTo>
                  <a:lnTo>
                    <a:pt x="723" y="363"/>
                  </a:lnTo>
                  <a:lnTo>
                    <a:pt x="723" y="363"/>
                  </a:lnTo>
                  <a:lnTo>
                    <a:pt x="723" y="363"/>
                  </a:lnTo>
                  <a:lnTo>
                    <a:pt x="723" y="363"/>
                  </a:lnTo>
                  <a:lnTo>
                    <a:pt x="723" y="363"/>
                  </a:lnTo>
                  <a:lnTo>
                    <a:pt x="723" y="363"/>
                  </a:lnTo>
                  <a:lnTo>
                    <a:pt x="723" y="363"/>
                  </a:lnTo>
                  <a:lnTo>
                    <a:pt x="724" y="363"/>
                  </a:lnTo>
                  <a:lnTo>
                    <a:pt x="724" y="363"/>
                  </a:lnTo>
                  <a:lnTo>
                    <a:pt x="724" y="363"/>
                  </a:lnTo>
                  <a:lnTo>
                    <a:pt x="724" y="363"/>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8" y="365"/>
                  </a:lnTo>
                  <a:lnTo>
                    <a:pt x="728" y="365"/>
                  </a:lnTo>
                  <a:lnTo>
                    <a:pt x="728" y="365"/>
                  </a:lnTo>
                  <a:lnTo>
                    <a:pt x="728" y="365"/>
                  </a:lnTo>
                  <a:lnTo>
                    <a:pt x="728" y="365"/>
                  </a:lnTo>
                  <a:lnTo>
                    <a:pt x="728" y="365"/>
                  </a:lnTo>
                  <a:lnTo>
                    <a:pt x="728" y="365"/>
                  </a:lnTo>
                  <a:lnTo>
                    <a:pt x="728" y="365"/>
                  </a:lnTo>
                  <a:lnTo>
                    <a:pt x="728" y="365"/>
                  </a:lnTo>
                  <a:lnTo>
                    <a:pt x="730" y="365"/>
                  </a:lnTo>
                  <a:lnTo>
                    <a:pt x="730" y="365"/>
                  </a:lnTo>
                  <a:lnTo>
                    <a:pt x="730" y="365"/>
                  </a:lnTo>
                  <a:lnTo>
                    <a:pt x="730" y="365"/>
                  </a:lnTo>
                  <a:lnTo>
                    <a:pt x="730" y="365"/>
                  </a:lnTo>
                  <a:lnTo>
                    <a:pt x="730" y="365"/>
                  </a:lnTo>
                  <a:lnTo>
                    <a:pt x="730" y="365"/>
                  </a:lnTo>
                  <a:lnTo>
                    <a:pt x="730" y="365"/>
                  </a:lnTo>
                  <a:lnTo>
                    <a:pt x="732" y="365"/>
                  </a:lnTo>
                  <a:lnTo>
                    <a:pt x="732" y="365"/>
                  </a:lnTo>
                  <a:lnTo>
                    <a:pt x="732" y="365"/>
                  </a:lnTo>
                  <a:lnTo>
                    <a:pt x="732" y="365"/>
                  </a:lnTo>
                  <a:lnTo>
                    <a:pt x="733" y="365"/>
                  </a:lnTo>
                  <a:lnTo>
                    <a:pt x="733" y="365"/>
                  </a:lnTo>
                  <a:lnTo>
                    <a:pt x="733" y="365"/>
                  </a:lnTo>
                  <a:lnTo>
                    <a:pt x="735" y="366"/>
                  </a:lnTo>
                  <a:close/>
                  <a:moveTo>
                    <a:pt x="916" y="231"/>
                  </a:moveTo>
                  <a:lnTo>
                    <a:pt x="894" y="216"/>
                  </a:lnTo>
                  <a:lnTo>
                    <a:pt x="896" y="212"/>
                  </a:lnTo>
                  <a:lnTo>
                    <a:pt x="896" y="212"/>
                  </a:lnTo>
                  <a:lnTo>
                    <a:pt x="898" y="212"/>
                  </a:lnTo>
                  <a:lnTo>
                    <a:pt x="898" y="212"/>
                  </a:lnTo>
                  <a:lnTo>
                    <a:pt x="898" y="214"/>
                  </a:lnTo>
                  <a:lnTo>
                    <a:pt x="900" y="214"/>
                  </a:lnTo>
                  <a:lnTo>
                    <a:pt x="900" y="214"/>
                  </a:lnTo>
                  <a:lnTo>
                    <a:pt x="900" y="214"/>
                  </a:lnTo>
                  <a:lnTo>
                    <a:pt x="901" y="214"/>
                  </a:lnTo>
                  <a:lnTo>
                    <a:pt x="901" y="214"/>
                  </a:lnTo>
                  <a:lnTo>
                    <a:pt x="901" y="214"/>
                  </a:lnTo>
                  <a:lnTo>
                    <a:pt x="903" y="214"/>
                  </a:lnTo>
                  <a:lnTo>
                    <a:pt x="903" y="214"/>
                  </a:lnTo>
                  <a:lnTo>
                    <a:pt x="903" y="214"/>
                  </a:lnTo>
                  <a:lnTo>
                    <a:pt x="905" y="214"/>
                  </a:lnTo>
                  <a:lnTo>
                    <a:pt x="905" y="214"/>
                  </a:lnTo>
                  <a:lnTo>
                    <a:pt x="905" y="214"/>
                  </a:lnTo>
                  <a:lnTo>
                    <a:pt x="907" y="214"/>
                  </a:lnTo>
                  <a:lnTo>
                    <a:pt x="907" y="214"/>
                  </a:lnTo>
                  <a:lnTo>
                    <a:pt x="907" y="214"/>
                  </a:lnTo>
                  <a:lnTo>
                    <a:pt x="909" y="214"/>
                  </a:lnTo>
                  <a:lnTo>
                    <a:pt x="909" y="214"/>
                  </a:lnTo>
                  <a:lnTo>
                    <a:pt x="909" y="214"/>
                  </a:lnTo>
                  <a:lnTo>
                    <a:pt x="909" y="216"/>
                  </a:lnTo>
                  <a:lnTo>
                    <a:pt x="910" y="216"/>
                  </a:lnTo>
                  <a:lnTo>
                    <a:pt x="910" y="214"/>
                  </a:lnTo>
                  <a:lnTo>
                    <a:pt x="910" y="214"/>
                  </a:lnTo>
                  <a:lnTo>
                    <a:pt x="912" y="214"/>
                  </a:lnTo>
                  <a:lnTo>
                    <a:pt x="912" y="214"/>
                  </a:lnTo>
                  <a:lnTo>
                    <a:pt x="912" y="214"/>
                  </a:lnTo>
                  <a:lnTo>
                    <a:pt x="912" y="214"/>
                  </a:lnTo>
                  <a:lnTo>
                    <a:pt x="914" y="214"/>
                  </a:lnTo>
                  <a:lnTo>
                    <a:pt x="914" y="214"/>
                  </a:lnTo>
                  <a:lnTo>
                    <a:pt x="914" y="214"/>
                  </a:lnTo>
                  <a:lnTo>
                    <a:pt x="914" y="214"/>
                  </a:lnTo>
                  <a:lnTo>
                    <a:pt x="916" y="214"/>
                  </a:lnTo>
                  <a:lnTo>
                    <a:pt x="916" y="214"/>
                  </a:lnTo>
                  <a:lnTo>
                    <a:pt x="916" y="214"/>
                  </a:lnTo>
                  <a:lnTo>
                    <a:pt x="916" y="214"/>
                  </a:lnTo>
                  <a:lnTo>
                    <a:pt x="918" y="214"/>
                  </a:lnTo>
                  <a:lnTo>
                    <a:pt x="918" y="214"/>
                  </a:lnTo>
                  <a:lnTo>
                    <a:pt x="918" y="214"/>
                  </a:lnTo>
                  <a:lnTo>
                    <a:pt x="918" y="214"/>
                  </a:lnTo>
                  <a:lnTo>
                    <a:pt x="919" y="214"/>
                  </a:lnTo>
                  <a:lnTo>
                    <a:pt x="919" y="212"/>
                  </a:lnTo>
                  <a:lnTo>
                    <a:pt x="919" y="212"/>
                  </a:lnTo>
                  <a:lnTo>
                    <a:pt x="919" y="212"/>
                  </a:lnTo>
                  <a:lnTo>
                    <a:pt x="919" y="212"/>
                  </a:lnTo>
                  <a:lnTo>
                    <a:pt x="921" y="212"/>
                  </a:lnTo>
                  <a:lnTo>
                    <a:pt x="921" y="212"/>
                  </a:lnTo>
                  <a:lnTo>
                    <a:pt x="921" y="212"/>
                  </a:lnTo>
                  <a:lnTo>
                    <a:pt x="921" y="212"/>
                  </a:lnTo>
                  <a:lnTo>
                    <a:pt x="921" y="211"/>
                  </a:lnTo>
                  <a:lnTo>
                    <a:pt x="923" y="211"/>
                  </a:lnTo>
                  <a:lnTo>
                    <a:pt x="923" y="211"/>
                  </a:lnTo>
                  <a:lnTo>
                    <a:pt x="923" y="211"/>
                  </a:lnTo>
                  <a:lnTo>
                    <a:pt x="923" y="211"/>
                  </a:lnTo>
                  <a:lnTo>
                    <a:pt x="923" y="211"/>
                  </a:lnTo>
                  <a:lnTo>
                    <a:pt x="923" y="209"/>
                  </a:lnTo>
                  <a:lnTo>
                    <a:pt x="925" y="209"/>
                  </a:lnTo>
                  <a:lnTo>
                    <a:pt x="925" y="209"/>
                  </a:lnTo>
                  <a:lnTo>
                    <a:pt x="925" y="209"/>
                  </a:lnTo>
                  <a:lnTo>
                    <a:pt x="925" y="209"/>
                  </a:lnTo>
                  <a:lnTo>
                    <a:pt x="925" y="209"/>
                  </a:lnTo>
                  <a:lnTo>
                    <a:pt x="925" y="207"/>
                  </a:lnTo>
                  <a:lnTo>
                    <a:pt x="925" y="207"/>
                  </a:lnTo>
                  <a:lnTo>
                    <a:pt x="925" y="207"/>
                  </a:lnTo>
                  <a:lnTo>
                    <a:pt x="927" y="207"/>
                  </a:lnTo>
                  <a:lnTo>
                    <a:pt x="927" y="207"/>
                  </a:lnTo>
                  <a:lnTo>
                    <a:pt x="927" y="207"/>
                  </a:lnTo>
                  <a:lnTo>
                    <a:pt x="927" y="205"/>
                  </a:lnTo>
                  <a:lnTo>
                    <a:pt x="927" y="205"/>
                  </a:lnTo>
                  <a:lnTo>
                    <a:pt x="927" y="205"/>
                  </a:lnTo>
                  <a:lnTo>
                    <a:pt x="927" y="205"/>
                  </a:lnTo>
                  <a:lnTo>
                    <a:pt x="927" y="205"/>
                  </a:lnTo>
                  <a:lnTo>
                    <a:pt x="927" y="205"/>
                  </a:lnTo>
                  <a:lnTo>
                    <a:pt x="927" y="203"/>
                  </a:lnTo>
                  <a:lnTo>
                    <a:pt x="927" y="203"/>
                  </a:lnTo>
                  <a:lnTo>
                    <a:pt x="927" y="203"/>
                  </a:lnTo>
                  <a:lnTo>
                    <a:pt x="928" y="203"/>
                  </a:lnTo>
                  <a:lnTo>
                    <a:pt x="928" y="203"/>
                  </a:lnTo>
                  <a:lnTo>
                    <a:pt x="928" y="203"/>
                  </a:lnTo>
                  <a:lnTo>
                    <a:pt x="928" y="203"/>
                  </a:lnTo>
                  <a:lnTo>
                    <a:pt x="928" y="202"/>
                  </a:lnTo>
                  <a:lnTo>
                    <a:pt x="928" y="202"/>
                  </a:lnTo>
                  <a:lnTo>
                    <a:pt x="928" y="202"/>
                  </a:lnTo>
                  <a:lnTo>
                    <a:pt x="928" y="202"/>
                  </a:lnTo>
                  <a:lnTo>
                    <a:pt x="928" y="202"/>
                  </a:lnTo>
                  <a:lnTo>
                    <a:pt x="928" y="202"/>
                  </a:lnTo>
                  <a:lnTo>
                    <a:pt x="928" y="200"/>
                  </a:lnTo>
                  <a:lnTo>
                    <a:pt x="928" y="200"/>
                  </a:lnTo>
                  <a:lnTo>
                    <a:pt x="928" y="200"/>
                  </a:lnTo>
                  <a:lnTo>
                    <a:pt x="928" y="200"/>
                  </a:lnTo>
                  <a:lnTo>
                    <a:pt x="928" y="200"/>
                  </a:lnTo>
                  <a:lnTo>
                    <a:pt x="928" y="200"/>
                  </a:lnTo>
                  <a:lnTo>
                    <a:pt x="928" y="200"/>
                  </a:lnTo>
                  <a:lnTo>
                    <a:pt x="928" y="198"/>
                  </a:lnTo>
                  <a:lnTo>
                    <a:pt x="928" y="198"/>
                  </a:lnTo>
                  <a:lnTo>
                    <a:pt x="928" y="198"/>
                  </a:lnTo>
                  <a:lnTo>
                    <a:pt x="928" y="198"/>
                  </a:lnTo>
                  <a:lnTo>
                    <a:pt x="928" y="198"/>
                  </a:lnTo>
                  <a:lnTo>
                    <a:pt x="928" y="198"/>
                  </a:lnTo>
                  <a:lnTo>
                    <a:pt x="928" y="198"/>
                  </a:lnTo>
                  <a:lnTo>
                    <a:pt x="928" y="196"/>
                  </a:lnTo>
                  <a:lnTo>
                    <a:pt x="928" y="196"/>
                  </a:lnTo>
                  <a:lnTo>
                    <a:pt x="928" y="196"/>
                  </a:lnTo>
                  <a:lnTo>
                    <a:pt x="928" y="196"/>
                  </a:lnTo>
                  <a:lnTo>
                    <a:pt x="927" y="196"/>
                  </a:lnTo>
                  <a:lnTo>
                    <a:pt x="927" y="196"/>
                  </a:lnTo>
                  <a:lnTo>
                    <a:pt x="927" y="196"/>
                  </a:lnTo>
                  <a:lnTo>
                    <a:pt x="927" y="196"/>
                  </a:lnTo>
                  <a:lnTo>
                    <a:pt x="927" y="194"/>
                  </a:lnTo>
                  <a:lnTo>
                    <a:pt x="927" y="194"/>
                  </a:lnTo>
                  <a:lnTo>
                    <a:pt x="927" y="194"/>
                  </a:lnTo>
                  <a:lnTo>
                    <a:pt x="927" y="194"/>
                  </a:lnTo>
                  <a:lnTo>
                    <a:pt x="927" y="194"/>
                  </a:lnTo>
                  <a:lnTo>
                    <a:pt x="927" y="194"/>
                  </a:lnTo>
                  <a:lnTo>
                    <a:pt x="927" y="194"/>
                  </a:lnTo>
                  <a:lnTo>
                    <a:pt x="927" y="194"/>
                  </a:lnTo>
                  <a:lnTo>
                    <a:pt x="927" y="192"/>
                  </a:lnTo>
                  <a:lnTo>
                    <a:pt x="925" y="192"/>
                  </a:lnTo>
                  <a:lnTo>
                    <a:pt x="925" y="192"/>
                  </a:lnTo>
                  <a:lnTo>
                    <a:pt x="925" y="192"/>
                  </a:lnTo>
                  <a:lnTo>
                    <a:pt x="925" y="192"/>
                  </a:lnTo>
                  <a:lnTo>
                    <a:pt x="925" y="192"/>
                  </a:lnTo>
                  <a:lnTo>
                    <a:pt x="925" y="192"/>
                  </a:lnTo>
                  <a:lnTo>
                    <a:pt x="925" y="192"/>
                  </a:lnTo>
                  <a:lnTo>
                    <a:pt x="925" y="192"/>
                  </a:lnTo>
                  <a:lnTo>
                    <a:pt x="923" y="192"/>
                  </a:lnTo>
                  <a:lnTo>
                    <a:pt x="923" y="191"/>
                  </a:lnTo>
                  <a:lnTo>
                    <a:pt x="923" y="191"/>
                  </a:lnTo>
                  <a:lnTo>
                    <a:pt x="923" y="191"/>
                  </a:lnTo>
                  <a:lnTo>
                    <a:pt x="923" y="191"/>
                  </a:lnTo>
                  <a:lnTo>
                    <a:pt x="923" y="191"/>
                  </a:lnTo>
                  <a:lnTo>
                    <a:pt x="923" y="191"/>
                  </a:lnTo>
                  <a:lnTo>
                    <a:pt x="923" y="191"/>
                  </a:lnTo>
                  <a:lnTo>
                    <a:pt x="923" y="191"/>
                  </a:lnTo>
                  <a:lnTo>
                    <a:pt x="923" y="191"/>
                  </a:lnTo>
                  <a:lnTo>
                    <a:pt x="921" y="191"/>
                  </a:lnTo>
                  <a:lnTo>
                    <a:pt x="921" y="191"/>
                  </a:lnTo>
                  <a:lnTo>
                    <a:pt x="921" y="191"/>
                  </a:lnTo>
                  <a:lnTo>
                    <a:pt x="921" y="191"/>
                  </a:lnTo>
                  <a:lnTo>
                    <a:pt x="921" y="191"/>
                  </a:lnTo>
                  <a:lnTo>
                    <a:pt x="921" y="191"/>
                  </a:lnTo>
                  <a:lnTo>
                    <a:pt x="921" y="191"/>
                  </a:lnTo>
                  <a:lnTo>
                    <a:pt x="921" y="191"/>
                  </a:lnTo>
                  <a:lnTo>
                    <a:pt x="921" y="191"/>
                  </a:lnTo>
                  <a:lnTo>
                    <a:pt x="919" y="191"/>
                  </a:lnTo>
                  <a:lnTo>
                    <a:pt x="919" y="191"/>
                  </a:lnTo>
                  <a:lnTo>
                    <a:pt x="919" y="191"/>
                  </a:lnTo>
                  <a:lnTo>
                    <a:pt x="919" y="191"/>
                  </a:lnTo>
                  <a:lnTo>
                    <a:pt x="919" y="191"/>
                  </a:lnTo>
                  <a:lnTo>
                    <a:pt x="919" y="191"/>
                  </a:lnTo>
                  <a:lnTo>
                    <a:pt x="919" y="191"/>
                  </a:lnTo>
                  <a:lnTo>
                    <a:pt x="919" y="191"/>
                  </a:lnTo>
                  <a:lnTo>
                    <a:pt x="918" y="191"/>
                  </a:lnTo>
                  <a:lnTo>
                    <a:pt x="918" y="191"/>
                  </a:lnTo>
                  <a:lnTo>
                    <a:pt x="918" y="191"/>
                  </a:lnTo>
                  <a:lnTo>
                    <a:pt x="918" y="191"/>
                  </a:lnTo>
                  <a:lnTo>
                    <a:pt x="918" y="191"/>
                  </a:lnTo>
                  <a:lnTo>
                    <a:pt x="918" y="191"/>
                  </a:lnTo>
                  <a:lnTo>
                    <a:pt x="918" y="191"/>
                  </a:lnTo>
                  <a:lnTo>
                    <a:pt x="916" y="191"/>
                  </a:lnTo>
                  <a:lnTo>
                    <a:pt x="916" y="191"/>
                  </a:lnTo>
                  <a:lnTo>
                    <a:pt x="916" y="191"/>
                  </a:lnTo>
                  <a:lnTo>
                    <a:pt x="916" y="191"/>
                  </a:lnTo>
                  <a:lnTo>
                    <a:pt x="916" y="192"/>
                  </a:lnTo>
                  <a:lnTo>
                    <a:pt x="916" y="192"/>
                  </a:lnTo>
                  <a:lnTo>
                    <a:pt x="914" y="192"/>
                  </a:lnTo>
                  <a:lnTo>
                    <a:pt x="914" y="192"/>
                  </a:lnTo>
                  <a:lnTo>
                    <a:pt x="914" y="192"/>
                  </a:lnTo>
                  <a:lnTo>
                    <a:pt x="914" y="192"/>
                  </a:lnTo>
                  <a:lnTo>
                    <a:pt x="914" y="192"/>
                  </a:lnTo>
                  <a:lnTo>
                    <a:pt x="914" y="192"/>
                  </a:lnTo>
                  <a:lnTo>
                    <a:pt x="912" y="192"/>
                  </a:lnTo>
                  <a:lnTo>
                    <a:pt x="912" y="192"/>
                  </a:lnTo>
                  <a:lnTo>
                    <a:pt x="912" y="192"/>
                  </a:lnTo>
                  <a:lnTo>
                    <a:pt x="912" y="194"/>
                  </a:lnTo>
                  <a:lnTo>
                    <a:pt x="912" y="194"/>
                  </a:lnTo>
                  <a:lnTo>
                    <a:pt x="910" y="194"/>
                  </a:lnTo>
                  <a:lnTo>
                    <a:pt x="910" y="194"/>
                  </a:lnTo>
                  <a:lnTo>
                    <a:pt x="909" y="196"/>
                  </a:lnTo>
                  <a:lnTo>
                    <a:pt x="909" y="196"/>
                  </a:lnTo>
                  <a:lnTo>
                    <a:pt x="909" y="196"/>
                  </a:lnTo>
                  <a:lnTo>
                    <a:pt x="907" y="196"/>
                  </a:lnTo>
                  <a:lnTo>
                    <a:pt x="907" y="198"/>
                  </a:lnTo>
                  <a:lnTo>
                    <a:pt x="905" y="198"/>
                  </a:lnTo>
                  <a:lnTo>
                    <a:pt x="905" y="198"/>
                  </a:lnTo>
                  <a:lnTo>
                    <a:pt x="905" y="198"/>
                  </a:lnTo>
                  <a:lnTo>
                    <a:pt x="905" y="200"/>
                  </a:lnTo>
                  <a:lnTo>
                    <a:pt x="903" y="200"/>
                  </a:lnTo>
                  <a:lnTo>
                    <a:pt x="903" y="200"/>
                  </a:lnTo>
                  <a:lnTo>
                    <a:pt x="903" y="200"/>
                  </a:lnTo>
                  <a:lnTo>
                    <a:pt x="901" y="200"/>
                  </a:lnTo>
                  <a:lnTo>
                    <a:pt x="901" y="202"/>
                  </a:lnTo>
                  <a:lnTo>
                    <a:pt x="901" y="202"/>
                  </a:lnTo>
                  <a:lnTo>
                    <a:pt x="901" y="202"/>
                  </a:lnTo>
                  <a:lnTo>
                    <a:pt x="900" y="202"/>
                  </a:lnTo>
                  <a:lnTo>
                    <a:pt x="900" y="202"/>
                  </a:lnTo>
                  <a:lnTo>
                    <a:pt x="900" y="203"/>
                  </a:lnTo>
                  <a:lnTo>
                    <a:pt x="898" y="203"/>
                  </a:lnTo>
                  <a:lnTo>
                    <a:pt x="898" y="203"/>
                  </a:lnTo>
                  <a:lnTo>
                    <a:pt x="898" y="203"/>
                  </a:lnTo>
                  <a:lnTo>
                    <a:pt x="898" y="203"/>
                  </a:lnTo>
                  <a:lnTo>
                    <a:pt x="896" y="203"/>
                  </a:lnTo>
                  <a:lnTo>
                    <a:pt x="896" y="203"/>
                  </a:lnTo>
                  <a:lnTo>
                    <a:pt x="896" y="205"/>
                  </a:lnTo>
                  <a:lnTo>
                    <a:pt x="896" y="205"/>
                  </a:lnTo>
                  <a:lnTo>
                    <a:pt x="894" y="205"/>
                  </a:lnTo>
                  <a:lnTo>
                    <a:pt x="894" y="205"/>
                  </a:lnTo>
                  <a:lnTo>
                    <a:pt x="894" y="205"/>
                  </a:lnTo>
                  <a:lnTo>
                    <a:pt x="894" y="205"/>
                  </a:lnTo>
                  <a:lnTo>
                    <a:pt x="892" y="205"/>
                  </a:lnTo>
                  <a:lnTo>
                    <a:pt x="892" y="205"/>
                  </a:lnTo>
                  <a:lnTo>
                    <a:pt x="892" y="205"/>
                  </a:lnTo>
                  <a:lnTo>
                    <a:pt x="892" y="207"/>
                  </a:lnTo>
                  <a:lnTo>
                    <a:pt x="891" y="207"/>
                  </a:lnTo>
                  <a:lnTo>
                    <a:pt x="891" y="207"/>
                  </a:lnTo>
                  <a:lnTo>
                    <a:pt x="891" y="207"/>
                  </a:lnTo>
                  <a:lnTo>
                    <a:pt x="891" y="207"/>
                  </a:lnTo>
                  <a:lnTo>
                    <a:pt x="889" y="207"/>
                  </a:lnTo>
                  <a:lnTo>
                    <a:pt x="889" y="207"/>
                  </a:lnTo>
                  <a:lnTo>
                    <a:pt x="889" y="207"/>
                  </a:lnTo>
                  <a:lnTo>
                    <a:pt x="889" y="207"/>
                  </a:lnTo>
                  <a:lnTo>
                    <a:pt x="887" y="207"/>
                  </a:lnTo>
                  <a:lnTo>
                    <a:pt x="887" y="207"/>
                  </a:lnTo>
                  <a:lnTo>
                    <a:pt x="887" y="207"/>
                  </a:lnTo>
                  <a:lnTo>
                    <a:pt x="887" y="207"/>
                  </a:lnTo>
                  <a:lnTo>
                    <a:pt x="887" y="207"/>
                  </a:lnTo>
                  <a:lnTo>
                    <a:pt x="885" y="207"/>
                  </a:lnTo>
                  <a:lnTo>
                    <a:pt x="885" y="207"/>
                  </a:lnTo>
                  <a:lnTo>
                    <a:pt x="885" y="207"/>
                  </a:lnTo>
                  <a:lnTo>
                    <a:pt x="885" y="207"/>
                  </a:lnTo>
                  <a:lnTo>
                    <a:pt x="885" y="207"/>
                  </a:lnTo>
                  <a:lnTo>
                    <a:pt x="883" y="207"/>
                  </a:lnTo>
                  <a:lnTo>
                    <a:pt x="883" y="207"/>
                  </a:lnTo>
                  <a:lnTo>
                    <a:pt x="883" y="207"/>
                  </a:lnTo>
                  <a:lnTo>
                    <a:pt x="883" y="207"/>
                  </a:lnTo>
                  <a:lnTo>
                    <a:pt x="882" y="207"/>
                  </a:lnTo>
                  <a:lnTo>
                    <a:pt x="882" y="207"/>
                  </a:lnTo>
                  <a:lnTo>
                    <a:pt x="882" y="207"/>
                  </a:lnTo>
                  <a:lnTo>
                    <a:pt x="882" y="207"/>
                  </a:lnTo>
                  <a:lnTo>
                    <a:pt x="882" y="207"/>
                  </a:lnTo>
                  <a:lnTo>
                    <a:pt x="882" y="207"/>
                  </a:lnTo>
                  <a:lnTo>
                    <a:pt x="880" y="207"/>
                  </a:lnTo>
                  <a:lnTo>
                    <a:pt x="880" y="207"/>
                  </a:lnTo>
                  <a:lnTo>
                    <a:pt x="880" y="207"/>
                  </a:lnTo>
                  <a:lnTo>
                    <a:pt x="880" y="207"/>
                  </a:lnTo>
                  <a:lnTo>
                    <a:pt x="880" y="205"/>
                  </a:lnTo>
                  <a:lnTo>
                    <a:pt x="878" y="205"/>
                  </a:lnTo>
                  <a:lnTo>
                    <a:pt x="878" y="205"/>
                  </a:lnTo>
                  <a:lnTo>
                    <a:pt x="878" y="205"/>
                  </a:lnTo>
                  <a:lnTo>
                    <a:pt x="878" y="205"/>
                  </a:lnTo>
                  <a:lnTo>
                    <a:pt x="878" y="205"/>
                  </a:lnTo>
                  <a:lnTo>
                    <a:pt x="878" y="205"/>
                  </a:lnTo>
                  <a:lnTo>
                    <a:pt x="876" y="203"/>
                  </a:lnTo>
                  <a:lnTo>
                    <a:pt x="876" y="203"/>
                  </a:lnTo>
                  <a:lnTo>
                    <a:pt x="876" y="203"/>
                  </a:lnTo>
                  <a:lnTo>
                    <a:pt x="876" y="203"/>
                  </a:lnTo>
                  <a:lnTo>
                    <a:pt x="874" y="203"/>
                  </a:lnTo>
                  <a:lnTo>
                    <a:pt x="874" y="202"/>
                  </a:lnTo>
                  <a:lnTo>
                    <a:pt x="874" y="202"/>
                  </a:lnTo>
                  <a:lnTo>
                    <a:pt x="874" y="202"/>
                  </a:lnTo>
                  <a:lnTo>
                    <a:pt x="872" y="202"/>
                  </a:lnTo>
                  <a:lnTo>
                    <a:pt x="872" y="202"/>
                  </a:lnTo>
                  <a:lnTo>
                    <a:pt x="872" y="200"/>
                  </a:lnTo>
                  <a:lnTo>
                    <a:pt x="872" y="200"/>
                  </a:lnTo>
                  <a:lnTo>
                    <a:pt x="872" y="200"/>
                  </a:lnTo>
                  <a:lnTo>
                    <a:pt x="871" y="200"/>
                  </a:lnTo>
                  <a:lnTo>
                    <a:pt x="871" y="198"/>
                  </a:lnTo>
                  <a:lnTo>
                    <a:pt x="871" y="198"/>
                  </a:lnTo>
                  <a:lnTo>
                    <a:pt x="871" y="198"/>
                  </a:lnTo>
                  <a:lnTo>
                    <a:pt x="871" y="198"/>
                  </a:lnTo>
                  <a:lnTo>
                    <a:pt x="871" y="196"/>
                  </a:lnTo>
                  <a:lnTo>
                    <a:pt x="871" y="196"/>
                  </a:lnTo>
                  <a:lnTo>
                    <a:pt x="869" y="196"/>
                  </a:lnTo>
                  <a:lnTo>
                    <a:pt x="869" y="196"/>
                  </a:lnTo>
                  <a:lnTo>
                    <a:pt x="869" y="194"/>
                  </a:lnTo>
                  <a:lnTo>
                    <a:pt x="869" y="194"/>
                  </a:lnTo>
                  <a:lnTo>
                    <a:pt x="869" y="194"/>
                  </a:lnTo>
                  <a:lnTo>
                    <a:pt x="869" y="194"/>
                  </a:lnTo>
                  <a:lnTo>
                    <a:pt x="869" y="192"/>
                  </a:lnTo>
                  <a:lnTo>
                    <a:pt x="869" y="192"/>
                  </a:lnTo>
                  <a:lnTo>
                    <a:pt x="869" y="192"/>
                  </a:lnTo>
                  <a:lnTo>
                    <a:pt x="869" y="192"/>
                  </a:lnTo>
                  <a:lnTo>
                    <a:pt x="869" y="191"/>
                  </a:lnTo>
                  <a:lnTo>
                    <a:pt x="869" y="191"/>
                  </a:lnTo>
                  <a:lnTo>
                    <a:pt x="869" y="191"/>
                  </a:lnTo>
                  <a:lnTo>
                    <a:pt x="869" y="191"/>
                  </a:lnTo>
                  <a:lnTo>
                    <a:pt x="869" y="189"/>
                  </a:lnTo>
                  <a:lnTo>
                    <a:pt x="869" y="189"/>
                  </a:lnTo>
                  <a:lnTo>
                    <a:pt x="869" y="189"/>
                  </a:lnTo>
                  <a:lnTo>
                    <a:pt x="869" y="189"/>
                  </a:lnTo>
                  <a:lnTo>
                    <a:pt x="869" y="187"/>
                  </a:lnTo>
                  <a:lnTo>
                    <a:pt x="869" y="187"/>
                  </a:lnTo>
                  <a:lnTo>
                    <a:pt x="869" y="187"/>
                  </a:lnTo>
                  <a:lnTo>
                    <a:pt x="869" y="185"/>
                  </a:lnTo>
                  <a:lnTo>
                    <a:pt x="869" y="185"/>
                  </a:lnTo>
                  <a:lnTo>
                    <a:pt x="869" y="185"/>
                  </a:lnTo>
                  <a:lnTo>
                    <a:pt x="869" y="185"/>
                  </a:lnTo>
                  <a:lnTo>
                    <a:pt x="869" y="183"/>
                  </a:lnTo>
                  <a:lnTo>
                    <a:pt x="869" y="183"/>
                  </a:lnTo>
                  <a:lnTo>
                    <a:pt x="869" y="183"/>
                  </a:lnTo>
                  <a:lnTo>
                    <a:pt x="869" y="182"/>
                  </a:lnTo>
                  <a:lnTo>
                    <a:pt x="869" y="182"/>
                  </a:lnTo>
                  <a:lnTo>
                    <a:pt x="869" y="182"/>
                  </a:lnTo>
                  <a:lnTo>
                    <a:pt x="869" y="182"/>
                  </a:lnTo>
                  <a:lnTo>
                    <a:pt x="869" y="180"/>
                  </a:lnTo>
                  <a:lnTo>
                    <a:pt x="871" y="180"/>
                  </a:lnTo>
                  <a:lnTo>
                    <a:pt x="871" y="180"/>
                  </a:lnTo>
                  <a:lnTo>
                    <a:pt x="871" y="178"/>
                  </a:lnTo>
                  <a:lnTo>
                    <a:pt x="871" y="178"/>
                  </a:lnTo>
                  <a:lnTo>
                    <a:pt x="871" y="178"/>
                  </a:lnTo>
                  <a:lnTo>
                    <a:pt x="871" y="176"/>
                  </a:lnTo>
                  <a:lnTo>
                    <a:pt x="871" y="176"/>
                  </a:lnTo>
                  <a:lnTo>
                    <a:pt x="872" y="176"/>
                  </a:lnTo>
                  <a:lnTo>
                    <a:pt x="872" y="174"/>
                  </a:lnTo>
                  <a:lnTo>
                    <a:pt x="872" y="174"/>
                  </a:lnTo>
                  <a:lnTo>
                    <a:pt x="872" y="174"/>
                  </a:lnTo>
                  <a:lnTo>
                    <a:pt x="872" y="174"/>
                  </a:lnTo>
                  <a:lnTo>
                    <a:pt x="872" y="174"/>
                  </a:lnTo>
                  <a:lnTo>
                    <a:pt x="872" y="174"/>
                  </a:lnTo>
                  <a:lnTo>
                    <a:pt x="872" y="174"/>
                  </a:lnTo>
                  <a:lnTo>
                    <a:pt x="874" y="173"/>
                  </a:lnTo>
                  <a:lnTo>
                    <a:pt x="874" y="173"/>
                  </a:lnTo>
                  <a:lnTo>
                    <a:pt x="874" y="173"/>
                  </a:lnTo>
                  <a:lnTo>
                    <a:pt x="874" y="173"/>
                  </a:lnTo>
                  <a:lnTo>
                    <a:pt x="874" y="173"/>
                  </a:lnTo>
                  <a:lnTo>
                    <a:pt x="874" y="171"/>
                  </a:lnTo>
                  <a:lnTo>
                    <a:pt x="876" y="171"/>
                  </a:lnTo>
                  <a:lnTo>
                    <a:pt x="876" y="171"/>
                  </a:lnTo>
                  <a:lnTo>
                    <a:pt x="876" y="171"/>
                  </a:lnTo>
                  <a:lnTo>
                    <a:pt x="876" y="171"/>
                  </a:lnTo>
                  <a:lnTo>
                    <a:pt x="876" y="171"/>
                  </a:lnTo>
                  <a:lnTo>
                    <a:pt x="876" y="169"/>
                  </a:lnTo>
                  <a:lnTo>
                    <a:pt x="878" y="169"/>
                  </a:lnTo>
                  <a:lnTo>
                    <a:pt x="878" y="169"/>
                  </a:lnTo>
                  <a:lnTo>
                    <a:pt x="878" y="169"/>
                  </a:lnTo>
                  <a:lnTo>
                    <a:pt x="878" y="169"/>
                  </a:lnTo>
                  <a:lnTo>
                    <a:pt x="878" y="169"/>
                  </a:lnTo>
                  <a:lnTo>
                    <a:pt x="880" y="169"/>
                  </a:lnTo>
                  <a:lnTo>
                    <a:pt x="880" y="167"/>
                  </a:lnTo>
                  <a:lnTo>
                    <a:pt x="880" y="167"/>
                  </a:lnTo>
                  <a:lnTo>
                    <a:pt x="880" y="167"/>
                  </a:lnTo>
                  <a:lnTo>
                    <a:pt x="880" y="167"/>
                  </a:lnTo>
                  <a:lnTo>
                    <a:pt x="882" y="167"/>
                  </a:lnTo>
                  <a:lnTo>
                    <a:pt x="882" y="167"/>
                  </a:lnTo>
                  <a:lnTo>
                    <a:pt x="882" y="167"/>
                  </a:lnTo>
                  <a:lnTo>
                    <a:pt x="882" y="167"/>
                  </a:lnTo>
                  <a:lnTo>
                    <a:pt x="882" y="165"/>
                  </a:lnTo>
                  <a:lnTo>
                    <a:pt x="882" y="165"/>
                  </a:lnTo>
                  <a:lnTo>
                    <a:pt x="883" y="165"/>
                  </a:lnTo>
                  <a:lnTo>
                    <a:pt x="883" y="165"/>
                  </a:lnTo>
                  <a:lnTo>
                    <a:pt x="883" y="165"/>
                  </a:lnTo>
                  <a:lnTo>
                    <a:pt x="883" y="165"/>
                  </a:lnTo>
                  <a:lnTo>
                    <a:pt x="883" y="165"/>
                  </a:lnTo>
                  <a:lnTo>
                    <a:pt x="885" y="165"/>
                  </a:lnTo>
                  <a:lnTo>
                    <a:pt x="885" y="165"/>
                  </a:lnTo>
                  <a:lnTo>
                    <a:pt x="885" y="165"/>
                  </a:lnTo>
                  <a:lnTo>
                    <a:pt x="885" y="165"/>
                  </a:lnTo>
                  <a:lnTo>
                    <a:pt x="885" y="165"/>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2"/>
                  </a:lnTo>
                  <a:lnTo>
                    <a:pt x="885" y="162"/>
                  </a:lnTo>
                  <a:lnTo>
                    <a:pt x="885" y="162"/>
                  </a:lnTo>
                  <a:lnTo>
                    <a:pt x="885" y="162"/>
                  </a:lnTo>
                  <a:lnTo>
                    <a:pt x="885" y="162"/>
                  </a:lnTo>
                  <a:lnTo>
                    <a:pt x="885" y="162"/>
                  </a:lnTo>
                  <a:lnTo>
                    <a:pt x="885" y="160"/>
                  </a:lnTo>
                  <a:lnTo>
                    <a:pt x="885" y="160"/>
                  </a:lnTo>
                  <a:lnTo>
                    <a:pt x="885" y="160"/>
                  </a:lnTo>
                  <a:lnTo>
                    <a:pt x="883" y="160"/>
                  </a:lnTo>
                  <a:lnTo>
                    <a:pt x="883" y="160"/>
                  </a:lnTo>
                  <a:lnTo>
                    <a:pt x="883" y="160"/>
                  </a:lnTo>
                  <a:lnTo>
                    <a:pt x="883" y="160"/>
                  </a:lnTo>
                  <a:lnTo>
                    <a:pt x="883" y="160"/>
                  </a:lnTo>
                  <a:lnTo>
                    <a:pt x="883" y="160"/>
                  </a:lnTo>
                  <a:lnTo>
                    <a:pt x="883" y="160"/>
                  </a:lnTo>
                  <a:lnTo>
                    <a:pt x="883" y="160"/>
                  </a:lnTo>
                  <a:lnTo>
                    <a:pt x="885" y="156"/>
                  </a:lnTo>
                  <a:lnTo>
                    <a:pt x="905" y="169"/>
                  </a:lnTo>
                  <a:lnTo>
                    <a:pt x="903" y="171"/>
                  </a:lnTo>
                  <a:lnTo>
                    <a:pt x="903" y="171"/>
                  </a:lnTo>
                  <a:lnTo>
                    <a:pt x="901" y="171"/>
                  </a:lnTo>
                  <a:lnTo>
                    <a:pt x="901" y="171"/>
                  </a:lnTo>
                  <a:lnTo>
                    <a:pt x="901" y="171"/>
                  </a:lnTo>
                  <a:lnTo>
                    <a:pt x="900" y="171"/>
                  </a:lnTo>
                  <a:lnTo>
                    <a:pt x="900" y="171"/>
                  </a:lnTo>
                  <a:lnTo>
                    <a:pt x="900" y="171"/>
                  </a:lnTo>
                  <a:lnTo>
                    <a:pt x="898" y="171"/>
                  </a:lnTo>
                  <a:lnTo>
                    <a:pt x="898" y="171"/>
                  </a:lnTo>
                  <a:lnTo>
                    <a:pt x="898" y="171"/>
                  </a:lnTo>
                  <a:lnTo>
                    <a:pt x="898" y="171"/>
                  </a:lnTo>
                  <a:lnTo>
                    <a:pt x="896" y="169"/>
                  </a:lnTo>
                  <a:lnTo>
                    <a:pt x="896" y="169"/>
                  </a:lnTo>
                  <a:lnTo>
                    <a:pt x="896" y="169"/>
                  </a:lnTo>
                  <a:lnTo>
                    <a:pt x="894" y="169"/>
                  </a:lnTo>
                  <a:lnTo>
                    <a:pt x="894" y="169"/>
                  </a:lnTo>
                  <a:lnTo>
                    <a:pt x="894" y="169"/>
                  </a:lnTo>
                  <a:lnTo>
                    <a:pt x="894" y="169"/>
                  </a:lnTo>
                  <a:lnTo>
                    <a:pt x="892" y="169"/>
                  </a:lnTo>
                  <a:lnTo>
                    <a:pt x="892" y="169"/>
                  </a:lnTo>
                  <a:lnTo>
                    <a:pt x="892" y="169"/>
                  </a:lnTo>
                  <a:lnTo>
                    <a:pt x="892" y="169"/>
                  </a:lnTo>
                  <a:lnTo>
                    <a:pt x="891" y="169"/>
                  </a:lnTo>
                  <a:lnTo>
                    <a:pt x="891" y="169"/>
                  </a:lnTo>
                  <a:lnTo>
                    <a:pt x="891" y="169"/>
                  </a:lnTo>
                  <a:lnTo>
                    <a:pt x="891" y="169"/>
                  </a:lnTo>
                  <a:lnTo>
                    <a:pt x="889" y="169"/>
                  </a:lnTo>
                  <a:lnTo>
                    <a:pt x="889" y="169"/>
                  </a:lnTo>
                  <a:lnTo>
                    <a:pt x="889" y="169"/>
                  </a:lnTo>
                  <a:lnTo>
                    <a:pt x="889" y="169"/>
                  </a:lnTo>
                  <a:lnTo>
                    <a:pt x="887" y="169"/>
                  </a:lnTo>
                  <a:lnTo>
                    <a:pt x="887" y="169"/>
                  </a:lnTo>
                  <a:lnTo>
                    <a:pt x="887" y="169"/>
                  </a:lnTo>
                  <a:lnTo>
                    <a:pt x="887" y="169"/>
                  </a:lnTo>
                  <a:lnTo>
                    <a:pt x="885" y="169"/>
                  </a:lnTo>
                  <a:lnTo>
                    <a:pt x="885" y="171"/>
                  </a:lnTo>
                  <a:lnTo>
                    <a:pt x="885" y="171"/>
                  </a:lnTo>
                  <a:lnTo>
                    <a:pt x="885" y="171"/>
                  </a:lnTo>
                  <a:lnTo>
                    <a:pt x="885" y="171"/>
                  </a:lnTo>
                  <a:lnTo>
                    <a:pt x="883" y="171"/>
                  </a:lnTo>
                  <a:lnTo>
                    <a:pt x="883" y="171"/>
                  </a:lnTo>
                  <a:lnTo>
                    <a:pt x="883" y="171"/>
                  </a:lnTo>
                  <a:lnTo>
                    <a:pt x="883" y="171"/>
                  </a:lnTo>
                  <a:lnTo>
                    <a:pt x="883" y="171"/>
                  </a:lnTo>
                  <a:lnTo>
                    <a:pt x="882" y="171"/>
                  </a:lnTo>
                  <a:lnTo>
                    <a:pt x="882" y="171"/>
                  </a:lnTo>
                  <a:lnTo>
                    <a:pt x="882" y="171"/>
                  </a:lnTo>
                  <a:lnTo>
                    <a:pt x="882" y="173"/>
                  </a:lnTo>
                  <a:lnTo>
                    <a:pt x="882" y="173"/>
                  </a:lnTo>
                  <a:lnTo>
                    <a:pt x="882" y="173"/>
                  </a:lnTo>
                  <a:lnTo>
                    <a:pt x="880" y="173"/>
                  </a:lnTo>
                  <a:lnTo>
                    <a:pt x="880" y="173"/>
                  </a:lnTo>
                  <a:lnTo>
                    <a:pt x="880" y="173"/>
                  </a:lnTo>
                  <a:lnTo>
                    <a:pt x="880" y="173"/>
                  </a:lnTo>
                  <a:lnTo>
                    <a:pt x="880" y="173"/>
                  </a:lnTo>
                  <a:lnTo>
                    <a:pt x="880" y="174"/>
                  </a:lnTo>
                  <a:lnTo>
                    <a:pt x="878" y="174"/>
                  </a:lnTo>
                  <a:lnTo>
                    <a:pt x="878" y="174"/>
                  </a:lnTo>
                  <a:lnTo>
                    <a:pt x="878" y="174"/>
                  </a:lnTo>
                  <a:lnTo>
                    <a:pt x="878" y="174"/>
                  </a:lnTo>
                  <a:lnTo>
                    <a:pt x="878" y="174"/>
                  </a:lnTo>
                  <a:lnTo>
                    <a:pt x="878" y="176"/>
                  </a:lnTo>
                  <a:lnTo>
                    <a:pt x="878" y="176"/>
                  </a:lnTo>
                  <a:lnTo>
                    <a:pt x="876" y="176"/>
                  </a:lnTo>
                  <a:lnTo>
                    <a:pt x="876" y="176"/>
                  </a:lnTo>
                  <a:lnTo>
                    <a:pt x="876" y="176"/>
                  </a:lnTo>
                  <a:lnTo>
                    <a:pt x="876" y="176"/>
                  </a:lnTo>
                  <a:lnTo>
                    <a:pt x="876" y="176"/>
                  </a:lnTo>
                  <a:lnTo>
                    <a:pt x="876" y="178"/>
                  </a:lnTo>
                  <a:lnTo>
                    <a:pt x="876" y="178"/>
                  </a:lnTo>
                  <a:lnTo>
                    <a:pt x="876" y="178"/>
                  </a:lnTo>
                  <a:lnTo>
                    <a:pt x="876" y="178"/>
                  </a:lnTo>
                  <a:lnTo>
                    <a:pt x="876" y="178"/>
                  </a:lnTo>
                  <a:lnTo>
                    <a:pt x="876" y="178"/>
                  </a:lnTo>
                  <a:lnTo>
                    <a:pt x="876" y="180"/>
                  </a:lnTo>
                  <a:lnTo>
                    <a:pt x="874" y="180"/>
                  </a:lnTo>
                  <a:lnTo>
                    <a:pt x="874" y="180"/>
                  </a:lnTo>
                  <a:lnTo>
                    <a:pt x="874" y="180"/>
                  </a:lnTo>
                  <a:lnTo>
                    <a:pt x="874" y="180"/>
                  </a:lnTo>
                  <a:lnTo>
                    <a:pt x="874" y="180"/>
                  </a:lnTo>
                  <a:lnTo>
                    <a:pt x="874" y="180"/>
                  </a:lnTo>
                  <a:lnTo>
                    <a:pt x="874" y="182"/>
                  </a:lnTo>
                  <a:lnTo>
                    <a:pt x="874" y="182"/>
                  </a:lnTo>
                  <a:lnTo>
                    <a:pt x="874" y="182"/>
                  </a:lnTo>
                  <a:lnTo>
                    <a:pt x="874" y="182"/>
                  </a:lnTo>
                  <a:lnTo>
                    <a:pt x="874" y="182"/>
                  </a:lnTo>
                  <a:lnTo>
                    <a:pt x="874" y="182"/>
                  </a:lnTo>
                  <a:lnTo>
                    <a:pt x="874" y="182"/>
                  </a:lnTo>
                  <a:lnTo>
                    <a:pt x="874" y="182"/>
                  </a:lnTo>
                  <a:lnTo>
                    <a:pt x="874" y="183"/>
                  </a:lnTo>
                  <a:lnTo>
                    <a:pt x="874" y="183"/>
                  </a:lnTo>
                  <a:lnTo>
                    <a:pt x="874" y="183"/>
                  </a:lnTo>
                  <a:lnTo>
                    <a:pt x="874" y="183"/>
                  </a:lnTo>
                  <a:lnTo>
                    <a:pt x="874" y="183"/>
                  </a:lnTo>
                  <a:lnTo>
                    <a:pt x="874" y="183"/>
                  </a:lnTo>
                  <a:lnTo>
                    <a:pt x="874" y="183"/>
                  </a:lnTo>
                  <a:lnTo>
                    <a:pt x="874" y="183"/>
                  </a:lnTo>
                  <a:lnTo>
                    <a:pt x="874" y="185"/>
                  </a:lnTo>
                  <a:lnTo>
                    <a:pt x="874" y="185"/>
                  </a:lnTo>
                  <a:lnTo>
                    <a:pt x="874" y="185"/>
                  </a:lnTo>
                  <a:lnTo>
                    <a:pt x="874" y="185"/>
                  </a:lnTo>
                  <a:lnTo>
                    <a:pt x="874" y="185"/>
                  </a:lnTo>
                  <a:lnTo>
                    <a:pt x="874" y="185"/>
                  </a:lnTo>
                  <a:lnTo>
                    <a:pt x="874" y="185"/>
                  </a:lnTo>
                  <a:lnTo>
                    <a:pt x="874" y="185"/>
                  </a:lnTo>
                  <a:lnTo>
                    <a:pt x="874" y="187"/>
                  </a:lnTo>
                  <a:lnTo>
                    <a:pt x="874" y="187"/>
                  </a:lnTo>
                  <a:lnTo>
                    <a:pt x="874" y="187"/>
                  </a:lnTo>
                  <a:lnTo>
                    <a:pt x="874" y="187"/>
                  </a:lnTo>
                  <a:lnTo>
                    <a:pt x="874" y="187"/>
                  </a:lnTo>
                  <a:lnTo>
                    <a:pt x="876" y="187"/>
                  </a:lnTo>
                  <a:lnTo>
                    <a:pt x="876" y="187"/>
                  </a:lnTo>
                  <a:lnTo>
                    <a:pt x="876" y="187"/>
                  </a:lnTo>
                  <a:lnTo>
                    <a:pt x="876" y="187"/>
                  </a:lnTo>
                  <a:lnTo>
                    <a:pt x="876" y="189"/>
                  </a:lnTo>
                  <a:lnTo>
                    <a:pt x="876" y="189"/>
                  </a:lnTo>
                  <a:lnTo>
                    <a:pt x="876" y="189"/>
                  </a:lnTo>
                  <a:lnTo>
                    <a:pt x="876" y="189"/>
                  </a:lnTo>
                  <a:lnTo>
                    <a:pt x="876" y="189"/>
                  </a:lnTo>
                  <a:lnTo>
                    <a:pt x="876" y="189"/>
                  </a:lnTo>
                  <a:lnTo>
                    <a:pt x="876" y="189"/>
                  </a:lnTo>
                  <a:lnTo>
                    <a:pt x="876" y="189"/>
                  </a:lnTo>
                  <a:lnTo>
                    <a:pt x="876" y="189"/>
                  </a:lnTo>
                  <a:lnTo>
                    <a:pt x="878" y="189"/>
                  </a:lnTo>
                  <a:lnTo>
                    <a:pt x="878" y="191"/>
                  </a:lnTo>
                  <a:lnTo>
                    <a:pt x="878" y="191"/>
                  </a:lnTo>
                  <a:lnTo>
                    <a:pt x="878" y="191"/>
                  </a:lnTo>
                  <a:lnTo>
                    <a:pt x="878" y="191"/>
                  </a:lnTo>
                  <a:lnTo>
                    <a:pt x="878" y="191"/>
                  </a:lnTo>
                  <a:lnTo>
                    <a:pt x="878" y="191"/>
                  </a:lnTo>
                  <a:lnTo>
                    <a:pt x="878" y="191"/>
                  </a:lnTo>
                  <a:lnTo>
                    <a:pt x="878" y="191"/>
                  </a:lnTo>
                  <a:lnTo>
                    <a:pt x="878" y="191"/>
                  </a:lnTo>
                  <a:lnTo>
                    <a:pt x="880" y="191"/>
                  </a:lnTo>
                  <a:lnTo>
                    <a:pt x="880" y="191"/>
                  </a:lnTo>
                  <a:lnTo>
                    <a:pt x="880" y="191"/>
                  </a:lnTo>
                  <a:lnTo>
                    <a:pt x="880" y="191"/>
                  </a:lnTo>
                  <a:lnTo>
                    <a:pt x="880" y="191"/>
                  </a:lnTo>
                  <a:lnTo>
                    <a:pt x="880" y="191"/>
                  </a:lnTo>
                  <a:lnTo>
                    <a:pt x="880" y="191"/>
                  </a:lnTo>
                  <a:lnTo>
                    <a:pt x="880" y="191"/>
                  </a:lnTo>
                  <a:lnTo>
                    <a:pt x="880" y="191"/>
                  </a:lnTo>
                  <a:lnTo>
                    <a:pt x="882" y="191"/>
                  </a:lnTo>
                  <a:lnTo>
                    <a:pt x="882" y="192"/>
                  </a:lnTo>
                  <a:lnTo>
                    <a:pt x="882" y="192"/>
                  </a:lnTo>
                  <a:lnTo>
                    <a:pt x="882" y="192"/>
                  </a:lnTo>
                  <a:lnTo>
                    <a:pt x="882" y="192"/>
                  </a:lnTo>
                  <a:lnTo>
                    <a:pt x="882" y="192"/>
                  </a:lnTo>
                  <a:lnTo>
                    <a:pt x="882" y="192"/>
                  </a:lnTo>
                  <a:lnTo>
                    <a:pt x="882" y="191"/>
                  </a:lnTo>
                  <a:lnTo>
                    <a:pt x="883" y="191"/>
                  </a:lnTo>
                  <a:lnTo>
                    <a:pt x="883" y="191"/>
                  </a:lnTo>
                  <a:lnTo>
                    <a:pt x="883" y="191"/>
                  </a:lnTo>
                  <a:lnTo>
                    <a:pt x="883" y="191"/>
                  </a:lnTo>
                  <a:lnTo>
                    <a:pt x="883" y="191"/>
                  </a:lnTo>
                  <a:lnTo>
                    <a:pt x="883" y="191"/>
                  </a:lnTo>
                  <a:lnTo>
                    <a:pt x="883" y="191"/>
                  </a:lnTo>
                  <a:lnTo>
                    <a:pt x="883" y="191"/>
                  </a:lnTo>
                  <a:lnTo>
                    <a:pt x="885" y="191"/>
                  </a:lnTo>
                  <a:lnTo>
                    <a:pt x="885" y="191"/>
                  </a:lnTo>
                  <a:lnTo>
                    <a:pt x="885" y="191"/>
                  </a:lnTo>
                  <a:lnTo>
                    <a:pt x="885" y="191"/>
                  </a:lnTo>
                  <a:lnTo>
                    <a:pt x="885" y="191"/>
                  </a:lnTo>
                  <a:lnTo>
                    <a:pt x="885" y="191"/>
                  </a:lnTo>
                  <a:lnTo>
                    <a:pt x="887" y="191"/>
                  </a:lnTo>
                  <a:lnTo>
                    <a:pt x="887" y="191"/>
                  </a:lnTo>
                  <a:lnTo>
                    <a:pt x="887" y="191"/>
                  </a:lnTo>
                  <a:lnTo>
                    <a:pt x="887" y="191"/>
                  </a:lnTo>
                  <a:lnTo>
                    <a:pt x="887" y="191"/>
                  </a:lnTo>
                  <a:lnTo>
                    <a:pt x="887" y="191"/>
                  </a:lnTo>
                  <a:lnTo>
                    <a:pt x="889" y="191"/>
                  </a:lnTo>
                  <a:lnTo>
                    <a:pt x="889" y="189"/>
                  </a:lnTo>
                  <a:lnTo>
                    <a:pt x="889" y="189"/>
                  </a:lnTo>
                  <a:lnTo>
                    <a:pt x="889" y="189"/>
                  </a:lnTo>
                  <a:lnTo>
                    <a:pt x="889" y="189"/>
                  </a:lnTo>
                  <a:lnTo>
                    <a:pt x="889" y="189"/>
                  </a:lnTo>
                  <a:lnTo>
                    <a:pt x="891" y="189"/>
                  </a:lnTo>
                  <a:lnTo>
                    <a:pt x="891" y="189"/>
                  </a:lnTo>
                  <a:lnTo>
                    <a:pt x="891" y="189"/>
                  </a:lnTo>
                  <a:lnTo>
                    <a:pt x="891" y="189"/>
                  </a:lnTo>
                  <a:lnTo>
                    <a:pt x="891" y="187"/>
                  </a:lnTo>
                  <a:lnTo>
                    <a:pt x="892" y="187"/>
                  </a:lnTo>
                  <a:lnTo>
                    <a:pt x="892" y="187"/>
                  </a:lnTo>
                  <a:lnTo>
                    <a:pt x="892" y="187"/>
                  </a:lnTo>
                  <a:lnTo>
                    <a:pt x="894" y="185"/>
                  </a:lnTo>
                  <a:lnTo>
                    <a:pt x="894" y="185"/>
                  </a:lnTo>
                  <a:lnTo>
                    <a:pt x="896" y="185"/>
                  </a:lnTo>
                  <a:lnTo>
                    <a:pt x="896" y="183"/>
                  </a:lnTo>
                  <a:lnTo>
                    <a:pt x="896" y="183"/>
                  </a:lnTo>
                  <a:lnTo>
                    <a:pt x="896" y="183"/>
                  </a:lnTo>
                  <a:lnTo>
                    <a:pt x="898" y="183"/>
                  </a:lnTo>
                  <a:lnTo>
                    <a:pt x="898" y="183"/>
                  </a:lnTo>
                  <a:lnTo>
                    <a:pt x="898" y="182"/>
                  </a:lnTo>
                  <a:lnTo>
                    <a:pt x="900" y="182"/>
                  </a:lnTo>
                  <a:lnTo>
                    <a:pt x="900" y="182"/>
                  </a:lnTo>
                  <a:lnTo>
                    <a:pt x="900" y="182"/>
                  </a:lnTo>
                  <a:lnTo>
                    <a:pt x="900" y="182"/>
                  </a:lnTo>
                  <a:lnTo>
                    <a:pt x="901" y="180"/>
                  </a:lnTo>
                  <a:lnTo>
                    <a:pt x="901" y="180"/>
                  </a:lnTo>
                  <a:lnTo>
                    <a:pt x="901" y="180"/>
                  </a:lnTo>
                  <a:lnTo>
                    <a:pt x="903" y="180"/>
                  </a:lnTo>
                  <a:lnTo>
                    <a:pt x="903" y="180"/>
                  </a:lnTo>
                  <a:lnTo>
                    <a:pt x="903" y="178"/>
                  </a:lnTo>
                  <a:lnTo>
                    <a:pt x="903" y="178"/>
                  </a:lnTo>
                  <a:lnTo>
                    <a:pt x="905" y="178"/>
                  </a:lnTo>
                  <a:lnTo>
                    <a:pt x="905" y="178"/>
                  </a:lnTo>
                  <a:lnTo>
                    <a:pt x="905" y="178"/>
                  </a:lnTo>
                  <a:lnTo>
                    <a:pt x="907" y="178"/>
                  </a:lnTo>
                  <a:lnTo>
                    <a:pt x="907" y="178"/>
                  </a:lnTo>
                  <a:lnTo>
                    <a:pt x="907" y="176"/>
                  </a:lnTo>
                  <a:lnTo>
                    <a:pt x="907" y="176"/>
                  </a:lnTo>
                  <a:lnTo>
                    <a:pt x="909" y="176"/>
                  </a:lnTo>
                  <a:lnTo>
                    <a:pt x="909" y="176"/>
                  </a:lnTo>
                  <a:lnTo>
                    <a:pt x="909" y="176"/>
                  </a:lnTo>
                  <a:lnTo>
                    <a:pt x="909" y="176"/>
                  </a:lnTo>
                  <a:lnTo>
                    <a:pt x="910" y="176"/>
                  </a:lnTo>
                  <a:lnTo>
                    <a:pt x="910" y="176"/>
                  </a:lnTo>
                  <a:lnTo>
                    <a:pt x="910" y="176"/>
                  </a:lnTo>
                  <a:lnTo>
                    <a:pt x="910" y="176"/>
                  </a:lnTo>
                  <a:lnTo>
                    <a:pt x="912" y="174"/>
                  </a:lnTo>
                  <a:lnTo>
                    <a:pt x="912" y="174"/>
                  </a:lnTo>
                  <a:lnTo>
                    <a:pt x="912" y="174"/>
                  </a:lnTo>
                  <a:lnTo>
                    <a:pt x="912" y="174"/>
                  </a:lnTo>
                  <a:lnTo>
                    <a:pt x="914" y="174"/>
                  </a:lnTo>
                  <a:lnTo>
                    <a:pt x="914" y="174"/>
                  </a:lnTo>
                  <a:lnTo>
                    <a:pt x="914" y="174"/>
                  </a:lnTo>
                  <a:lnTo>
                    <a:pt x="914" y="174"/>
                  </a:lnTo>
                  <a:lnTo>
                    <a:pt x="916" y="174"/>
                  </a:lnTo>
                  <a:lnTo>
                    <a:pt x="916" y="174"/>
                  </a:lnTo>
                  <a:lnTo>
                    <a:pt x="916" y="174"/>
                  </a:lnTo>
                  <a:lnTo>
                    <a:pt x="916" y="174"/>
                  </a:lnTo>
                  <a:lnTo>
                    <a:pt x="918" y="174"/>
                  </a:lnTo>
                  <a:lnTo>
                    <a:pt x="918" y="174"/>
                  </a:lnTo>
                  <a:lnTo>
                    <a:pt x="918" y="174"/>
                  </a:lnTo>
                  <a:lnTo>
                    <a:pt x="918" y="174"/>
                  </a:lnTo>
                  <a:lnTo>
                    <a:pt x="919" y="174"/>
                  </a:lnTo>
                  <a:lnTo>
                    <a:pt x="919" y="174"/>
                  </a:lnTo>
                  <a:lnTo>
                    <a:pt x="919" y="174"/>
                  </a:lnTo>
                  <a:lnTo>
                    <a:pt x="919" y="174"/>
                  </a:lnTo>
                  <a:lnTo>
                    <a:pt x="919" y="174"/>
                  </a:lnTo>
                  <a:lnTo>
                    <a:pt x="921" y="174"/>
                  </a:lnTo>
                  <a:lnTo>
                    <a:pt x="921" y="174"/>
                  </a:lnTo>
                  <a:lnTo>
                    <a:pt x="921" y="174"/>
                  </a:lnTo>
                  <a:lnTo>
                    <a:pt x="921" y="176"/>
                  </a:lnTo>
                  <a:lnTo>
                    <a:pt x="921" y="176"/>
                  </a:lnTo>
                  <a:lnTo>
                    <a:pt x="923" y="176"/>
                  </a:lnTo>
                  <a:lnTo>
                    <a:pt x="923" y="176"/>
                  </a:lnTo>
                  <a:lnTo>
                    <a:pt x="923" y="176"/>
                  </a:lnTo>
                  <a:lnTo>
                    <a:pt x="923" y="176"/>
                  </a:lnTo>
                  <a:lnTo>
                    <a:pt x="925" y="176"/>
                  </a:lnTo>
                  <a:lnTo>
                    <a:pt x="925" y="176"/>
                  </a:lnTo>
                  <a:lnTo>
                    <a:pt x="925" y="176"/>
                  </a:lnTo>
                  <a:lnTo>
                    <a:pt x="925" y="176"/>
                  </a:lnTo>
                  <a:lnTo>
                    <a:pt x="925" y="176"/>
                  </a:lnTo>
                  <a:lnTo>
                    <a:pt x="925" y="178"/>
                  </a:lnTo>
                  <a:lnTo>
                    <a:pt x="927" y="178"/>
                  </a:lnTo>
                  <a:lnTo>
                    <a:pt x="927" y="178"/>
                  </a:lnTo>
                  <a:lnTo>
                    <a:pt x="927" y="178"/>
                  </a:lnTo>
                  <a:lnTo>
                    <a:pt x="927" y="178"/>
                  </a:lnTo>
                  <a:lnTo>
                    <a:pt x="928" y="180"/>
                  </a:lnTo>
                  <a:lnTo>
                    <a:pt x="928" y="180"/>
                  </a:lnTo>
                  <a:lnTo>
                    <a:pt x="928" y="180"/>
                  </a:lnTo>
                  <a:lnTo>
                    <a:pt x="928" y="180"/>
                  </a:lnTo>
                  <a:lnTo>
                    <a:pt x="928" y="182"/>
                  </a:lnTo>
                  <a:lnTo>
                    <a:pt x="930" y="182"/>
                  </a:lnTo>
                  <a:lnTo>
                    <a:pt x="930" y="182"/>
                  </a:lnTo>
                  <a:lnTo>
                    <a:pt x="930" y="182"/>
                  </a:lnTo>
                  <a:lnTo>
                    <a:pt x="930" y="182"/>
                  </a:lnTo>
                  <a:lnTo>
                    <a:pt x="930" y="183"/>
                  </a:lnTo>
                  <a:lnTo>
                    <a:pt x="930" y="183"/>
                  </a:lnTo>
                  <a:lnTo>
                    <a:pt x="932" y="183"/>
                  </a:lnTo>
                  <a:lnTo>
                    <a:pt x="932" y="183"/>
                  </a:lnTo>
                  <a:lnTo>
                    <a:pt x="932" y="185"/>
                  </a:lnTo>
                  <a:lnTo>
                    <a:pt x="932" y="185"/>
                  </a:lnTo>
                  <a:lnTo>
                    <a:pt x="932" y="185"/>
                  </a:lnTo>
                  <a:lnTo>
                    <a:pt x="932" y="185"/>
                  </a:lnTo>
                  <a:lnTo>
                    <a:pt x="932" y="185"/>
                  </a:lnTo>
                  <a:lnTo>
                    <a:pt x="932" y="187"/>
                  </a:lnTo>
                  <a:lnTo>
                    <a:pt x="932" y="187"/>
                  </a:lnTo>
                  <a:lnTo>
                    <a:pt x="934" y="187"/>
                  </a:lnTo>
                  <a:lnTo>
                    <a:pt x="934" y="187"/>
                  </a:lnTo>
                  <a:lnTo>
                    <a:pt x="934" y="189"/>
                  </a:lnTo>
                  <a:lnTo>
                    <a:pt x="934" y="189"/>
                  </a:lnTo>
                  <a:lnTo>
                    <a:pt x="934" y="189"/>
                  </a:lnTo>
                  <a:lnTo>
                    <a:pt x="934" y="189"/>
                  </a:lnTo>
                  <a:lnTo>
                    <a:pt x="934" y="191"/>
                  </a:lnTo>
                  <a:lnTo>
                    <a:pt x="934" y="191"/>
                  </a:lnTo>
                  <a:lnTo>
                    <a:pt x="934" y="191"/>
                  </a:lnTo>
                  <a:lnTo>
                    <a:pt x="934" y="192"/>
                  </a:lnTo>
                  <a:lnTo>
                    <a:pt x="934" y="192"/>
                  </a:lnTo>
                  <a:lnTo>
                    <a:pt x="934" y="192"/>
                  </a:lnTo>
                  <a:lnTo>
                    <a:pt x="934" y="192"/>
                  </a:lnTo>
                  <a:lnTo>
                    <a:pt x="934" y="194"/>
                  </a:lnTo>
                  <a:lnTo>
                    <a:pt x="934" y="194"/>
                  </a:lnTo>
                  <a:lnTo>
                    <a:pt x="934" y="194"/>
                  </a:lnTo>
                  <a:lnTo>
                    <a:pt x="934" y="194"/>
                  </a:lnTo>
                  <a:lnTo>
                    <a:pt x="934" y="196"/>
                  </a:lnTo>
                  <a:lnTo>
                    <a:pt x="934" y="196"/>
                  </a:lnTo>
                  <a:lnTo>
                    <a:pt x="934" y="196"/>
                  </a:lnTo>
                  <a:lnTo>
                    <a:pt x="934" y="198"/>
                  </a:lnTo>
                  <a:lnTo>
                    <a:pt x="934" y="198"/>
                  </a:lnTo>
                  <a:lnTo>
                    <a:pt x="934" y="198"/>
                  </a:lnTo>
                  <a:lnTo>
                    <a:pt x="934" y="198"/>
                  </a:lnTo>
                  <a:lnTo>
                    <a:pt x="934" y="200"/>
                  </a:lnTo>
                  <a:lnTo>
                    <a:pt x="934" y="200"/>
                  </a:lnTo>
                  <a:lnTo>
                    <a:pt x="932" y="200"/>
                  </a:lnTo>
                  <a:lnTo>
                    <a:pt x="932" y="202"/>
                  </a:lnTo>
                  <a:lnTo>
                    <a:pt x="932" y="202"/>
                  </a:lnTo>
                  <a:lnTo>
                    <a:pt x="932" y="202"/>
                  </a:lnTo>
                  <a:lnTo>
                    <a:pt x="932" y="203"/>
                  </a:lnTo>
                  <a:lnTo>
                    <a:pt x="932" y="203"/>
                  </a:lnTo>
                  <a:lnTo>
                    <a:pt x="932" y="203"/>
                  </a:lnTo>
                  <a:lnTo>
                    <a:pt x="932" y="205"/>
                  </a:lnTo>
                  <a:lnTo>
                    <a:pt x="930" y="205"/>
                  </a:lnTo>
                  <a:lnTo>
                    <a:pt x="930" y="205"/>
                  </a:lnTo>
                  <a:lnTo>
                    <a:pt x="930" y="207"/>
                  </a:lnTo>
                  <a:lnTo>
                    <a:pt x="930" y="207"/>
                  </a:lnTo>
                  <a:lnTo>
                    <a:pt x="930" y="207"/>
                  </a:lnTo>
                  <a:lnTo>
                    <a:pt x="930" y="207"/>
                  </a:lnTo>
                  <a:lnTo>
                    <a:pt x="930" y="207"/>
                  </a:lnTo>
                  <a:lnTo>
                    <a:pt x="930" y="209"/>
                  </a:lnTo>
                  <a:lnTo>
                    <a:pt x="928" y="209"/>
                  </a:lnTo>
                  <a:lnTo>
                    <a:pt x="928" y="209"/>
                  </a:lnTo>
                  <a:lnTo>
                    <a:pt x="928" y="209"/>
                  </a:lnTo>
                  <a:lnTo>
                    <a:pt x="928" y="211"/>
                  </a:lnTo>
                  <a:lnTo>
                    <a:pt x="928" y="211"/>
                  </a:lnTo>
                  <a:lnTo>
                    <a:pt x="928" y="211"/>
                  </a:lnTo>
                  <a:lnTo>
                    <a:pt x="927" y="211"/>
                  </a:lnTo>
                  <a:lnTo>
                    <a:pt x="927" y="211"/>
                  </a:lnTo>
                  <a:lnTo>
                    <a:pt x="927" y="212"/>
                  </a:lnTo>
                  <a:lnTo>
                    <a:pt x="927" y="212"/>
                  </a:lnTo>
                  <a:lnTo>
                    <a:pt x="927" y="212"/>
                  </a:lnTo>
                  <a:lnTo>
                    <a:pt x="927" y="212"/>
                  </a:lnTo>
                  <a:lnTo>
                    <a:pt x="925" y="212"/>
                  </a:lnTo>
                  <a:lnTo>
                    <a:pt x="925" y="214"/>
                  </a:lnTo>
                  <a:lnTo>
                    <a:pt x="925" y="214"/>
                  </a:lnTo>
                  <a:lnTo>
                    <a:pt x="925" y="214"/>
                  </a:lnTo>
                  <a:lnTo>
                    <a:pt x="925" y="214"/>
                  </a:lnTo>
                  <a:lnTo>
                    <a:pt x="923" y="214"/>
                  </a:lnTo>
                  <a:lnTo>
                    <a:pt x="923" y="216"/>
                  </a:lnTo>
                  <a:lnTo>
                    <a:pt x="923" y="216"/>
                  </a:lnTo>
                  <a:lnTo>
                    <a:pt x="923" y="216"/>
                  </a:lnTo>
                  <a:lnTo>
                    <a:pt x="923" y="216"/>
                  </a:lnTo>
                  <a:lnTo>
                    <a:pt x="921" y="216"/>
                  </a:lnTo>
                  <a:lnTo>
                    <a:pt x="921" y="216"/>
                  </a:lnTo>
                  <a:lnTo>
                    <a:pt x="921" y="218"/>
                  </a:lnTo>
                  <a:lnTo>
                    <a:pt x="921" y="218"/>
                  </a:lnTo>
                  <a:lnTo>
                    <a:pt x="921" y="218"/>
                  </a:lnTo>
                  <a:lnTo>
                    <a:pt x="919" y="218"/>
                  </a:lnTo>
                  <a:lnTo>
                    <a:pt x="919" y="218"/>
                  </a:lnTo>
                  <a:lnTo>
                    <a:pt x="919" y="220"/>
                  </a:lnTo>
                  <a:lnTo>
                    <a:pt x="919" y="220"/>
                  </a:lnTo>
                  <a:lnTo>
                    <a:pt x="919" y="220"/>
                  </a:lnTo>
                  <a:lnTo>
                    <a:pt x="918" y="220"/>
                  </a:lnTo>
                  <a:lnTo>
                    <a:pt x="918" y="220"/>
                  </a:lnTo>
                  <a:lnTo>
                    <a:pt x="918" y="220"/>
                  </a:lnTo>
                  <a:lnTo>
                    <a:pt x="918" y="220"/>
                  </a:lnTo>
                  <a:lnTo>
                    <a:pt x="918" y="220"/>
                  </a:lnTo>
                  <a:lnTo>
                    <a:pt x="918" y="220"/>
                  </a:lnTo>
                  <a:lnTo>
                    <a:pt x="918" y="220"/>
                  </a:lnTo>
                  <a:lnTo>
                    <a:pt x="918" y="220"/>
                  </a:lnTo>
                  <a:lnTo>
                    <a:pt x="918"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5"/>
                  </a:lnTo>
                  <a:lnTo>
                    <a:pt x="916" y="225"/>
                  </a:lnTo>
                  <a:lnTo>
                    <a:pt x="916" y="225"/>
                  </a:lnTo>
                  <a:lnTo>
                    <a:pt x="916" y="225"/>
                  </a:lnTo>
                  <a:lnTo>
                    <a:pt x="916" y="225"/>
                  </a:lnTo>
                  <a:lnTo>
                    <a:pt x="918" y="225"/>
                  </a:lnTo>
                  <a:lnTo>
                    <a:pt x="918" y="227"/>
                  </a:lnTo>
                  <a:lnTo>
                    <a:pt x="918" y="227"/>
                  </a:lnTo>
                  <a:lnTo>
                    <a:pt x="918" y="227"/>
                  </a:lnTo>
                  <a:lnTo>
                    <a:pt x="916" y="231"/>
                  </a:lnTo>
                  <a:close/>
                  <a:moveTo>
                    <a:pt x="963" y="156"/>
                  </a:moveTo>
                  <a:lnTo>
                    <a:pt x="945" y="185"/>
                  </a:lnTo>
                  <a:lnTo>
                    <a:pt x="943" y="183"/>
                  </a:lnTo>
                  <a:lnTo>
                    <a:pt x="943" y="183"/>
                  </a:lnTo>
                  <a:lnTo>
                    <a:pt x="943" y="183"/>
                  </a:lnTo>
                  <a:lnTo>
                    <a:pt x="943" y="182"/>
                  </a:lnTo>
                  <a:lnTo>
                    <a:pt x="943" y="182"/>
                  </a:lnTo>
                  <a:lnTo>
                    <a:pt x="943" y="182"/>
                  </a:lnTo>
                  <a:lnTo>
                    <a:pt x="943" y="182"/>
                  </a:lnTo>
                  <a:lnTo>
                    <a:pt x="945" y="180"/>
                  </a:lnTo>
                  <a:lnTo>
                    <a:pt x="945" y="180"/>
                  </a:lnTo>
                  <a:lnTo>
                    <a:pt x="945" y="180"/>
                  </a:lnTo>
                  <a:lnTo>
                    <a:pt x="945" y="180"/>
                  </a:lnTo>
                  <a:lnTo>
                    <a:pt x="945" y="180"/>
                  </a:lnTo>
                  <a:lnTo>
                    <a:pt x="945" y="180"/>
                  </a:lnTo>
                  <a:lnTo>
                    <a:pt x="945" y="180"/>
                  </a:lnTo>
                  <a:lnTo>
                    <a:pt x="945" y="180"/>
                  </a:lnTo>
                  <a:lnTo>
                    <a:pt x="945" y="178"/>
                  </a:lnTo>
                  <a:lnTo>
                    <a:pt x="945" y="178"/>
                  </a:lnTo>
                  <a:lnTo>
                    <a:pt x="945" y="178"/>
                  </a:lnTo>
                  <a:lnTo>
                    <a:pt x="945" y="178"/>
                  </a:lnTo>
                  <a:lnTo>
                    <a:pt x="945" y="178"/>
                  </a:lnTo>
                  <a:lnTo>
                    <a:pt x="945" y="178"/>
                  </a:lnTo>
                  <a:lnTo>
                    <a:pt x="945" y="178"/>
                  </a:lnTo>
                  <a:lnTo>
                    <a:pt x="945" y="178"/>
                  </a:lnTo>
                  <a:lnTo>
                    <a:pt x="945" y="178"/>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3" y="174"/>
                  </a:lnTo>
                  <a:lnTo>
                    <a:pt x="943" y="174"/>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1" y="173"/>
                  </a:lnTo>
                  <a:lnTo>
                    <a:pt x="941" y="173"/>
                  </a:lnTo>
                  <a:lnTo>
                    <a:pt x="903" y="149"/>
                  </a:lnTo>
                  <a:lnTo>
                    <a:pt x="903" y="149"/>
                  </a:lnTo>
                  <a:lnTo>
                    <a:pt x="903" y="149"/>
                  </a:lnTo>
                  <a:lnTo>
                    <a:pt x="903" y="149"/>
                  </a:lnTo>
                  <a:lnTo>
                    <a:pt x="903" y="149"/>
                  </a:lnTo>
                  <a:lnTo>
                    <a:pt x="903" y="149"/>
                  </a:lnTo>
                  <a:lnTo>
                    <a:pt x="903" y="149"/>
                  </a:lnTo>
                  <a:lnTo>
                    <a:pt x="903" y="149"/>
                  </a:lnTo>
                  <a:lnTo>
                    <a:pt x="901" y="149"/>
                  </a:lnTo>
                  <a:lnTo>
                    <a:pt x="901" y="149"/>
                  </a:lnTo>
                  <a:lnTo>
                    <a:pt x="901" y="149"/>
                  </a:lnTo>
                  <a:lnTo>
                    <a:pt x="901" y="149"/>
                  </a:lnTo>
                  <a:lnTo>
                    <a:pt x="901" y="149"/>
                  </a:lnTo>
                  <a:lnTo>
                    <a:pt x="901" y="147"/>
                  </a:lnTo>
                  <a:lnTo>
                    <a:pt x="901" y="147"/>
                  </a:lnTo>
                  <a:lnTo>
                    <a:pt x="901" y="147"/>
                  </a:lnTo>
                  <a:lnTo>
                    <a:pt x="901" y="147"/>
                  </a:lnTo>
                  <a:lnTo>
                    <a:pt x="901" y="147"/>
                  </a:lnTo>
                  <a:lnTo>
                    <a:pt x="901"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6" y="149"/>
                  </a:lnTo>
                  <a:lnTo>
                    <a:pt x="896" y="149"/>
                  </a:lnTo>
                  <a:lnTo>
                    <a:pt x="896" y="149"/>
                  </a:lnTo>
                  <a:lnTo>
                    <a:pt x="896" y="149"/>
                  </a:lnTo>
                  <a:lnTo>
                    <a:pt x="896" y="149"/>
                  </a:lnTo>
                  <a:lnTo>
                    <a:pt x="896" y="149"/>
                  </a:lnTo>
                  <a:lnTo>
                    <a:pt x="896" y="151"/>
                  </a:lnTo>
                  <a:lnTo>
                    <a:pt x="896" y="151"/>
                  </a:lnTo>
                  <a:lnTo>
                    <a:pt x="896" y="151"/>
                  </a:lnTo>
                  <a:lnTo>
                    <a:pt x="896" y="151"/>
                  </a:lnTo>
                  <a:lnTo>
                    <a:pt x="896" y="151"/>
                  </a:lnTo>
                  <a:lnTo>
                    <a:pt x="896" y="151"/>
                  </a:lnTo>
                  <a:lnTo>
                    <a:pt x="894" y="151"/>
                  </a:lnTo>
                  <a:lnTo>
                    <a:pt x="894" y="151"/>
                  </a:lnTo>
                  <a:lnTo>
                    <a:pt x="894" y="153"/>
                  </a:lnTo>
                  <a:lnTo>
                    <a:pt x="894" y="153"/>
                  </a:lnTo>
                  <a:lnTo>
                    <a:pt x="894" y="153"/>
                  </a:lnTo>
                  <a:lnTo>
                    <a:pt x="894" y="153"/>
                  </a:lnTo>
                  <a:lnTo>
                    <a:pt x="892" y="154"/>
                  </a:lnTo>
                  <a:lnTo>
                    <a:pt x="891" y="153"/>
                  </a:lnTo>
                  <a:lnTo>
                    <a:pt x="907" y="122"/>
                  </a:lnTo>
                  <a:lnTo>
                    <a:pt x="910" y="124"/>
                  </a:lnTo>
                  <a:lnTo>
                    <a:pt x="910" y="124"/>
                  </a:lnTo>
                  <a:lnTo>
                    <a:pt x="910" y="125"/>
                  </a:lnTo>
                  <a:lnTo>
                    <a:pt x="910" y="125"/>
                  </a:lnTo>
                  <a:lnTo>
                    <a:pt x="910" y="125"/>
                  </a:lnTo>
                  <a:lnTo>
                    <a:pt x="910" y="127"/>
                  </a:lnTo>
                  <a:lnTo>
                    <a:pt x="909" y="127"/>
                  </a:lnTo>
                  <a:lnTo>
                    <a:pt x="909" y="127"/>
                  </a:lnTo>
                  <a:lnTo>
                    <a:pt x="909" y="127"/>
                  </a:lnTo>
                  <a:lnTo>
                    <a:pt x="909" y="127"/>
                  </a:lnTo>
                  <a:lnTo>
                    <a:pt x="909" y="127"/>
                  </a:lnTo>
                  <a:lnTo>
                    <a:pt x="909" y="127"/>
                  </a:lnTo>
                  <a:lnTo>
                    <a:pt x="909" y="129"/>
                  </a:lnTo>
                  <a:lnTo>
                    <a:pt x="909" y="129"/>
                  </a:lnTo>
                  <a:lnTo>
                    <a:pt x="909" y="129"/>
                  </a:lnTo>
                  <a:lnTo>
                    <a:pt x="909" y="129"/>
                  </a:lnTo>
                  <a:lnTo>
                    <a:pt x="909" y="129"/>
                  </a:lnTo>
                  <a:lnTo>
                    <a:pt x="909" y="129"/>
                  </a:lnTo>
                  <a:lnTo>
                    <a:pt x="909" y="129"/>
                  </a:lnTo>
                  <a:lnTo>
                    <a:pt x="909" y="129"/>
                  </a:lnTo>
                  <a:lnTo>
                    <a:pt x="909" y="129"/>
                  </a:lnTo>
                  <a:lnTo>
                    <a:pt x="909" y="131"/>
                  </a:lnTo>
                  <a:lnTo>
                    <a:pt x="909" y="131"/>
                  </a:lnTo>
                  <a:lnTo>
                    <a:pt x="909" y="131"/>
                  </a:lnTo>
                  <a:lnTo>
                    <a:pt x="909" y="131"/>
                  </a:lnTo>
                  <a:lnTo>
                    <a:pt x="909" y="131"/>
                  </a:lnTo>
                  <a:lnTo>
                    <a:pt x="909" y="131"/>
                  </a:lnTo>
                  <a:lnTo>
                    <a:pt x="909" y="131"/>
                  </a:lnTo>
                  <a:lnTo>
                    <a:pt x="909" y="131"/>
                  </a:lnTo>
                  <a:lnTo>
                    <a:pt x="909" y="131"/>
                  </a:lnTo>
                  <a:lnTo>
                    <a:pt x="909" y="131"/>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5"/>
                  </a:lnTo>
                  <a:lnTo>
                    <a:pt x="909" y="135"/>
                  </a:lnTo>
                  <a:lnTo>
                    <a:pt x="909" y="135"/>
                  </a:lnTo>
                  <a:lnTo>
                    <a:pt x="909" y="135"/>
                  </a:lnTo>
                  <a:lnTo>
                    <a:pt x="909"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6"/>
                  </a:lnTo>
                  <a:lnTo>
                    <a:pt x="912" y="136"/>
                  </a:lnTo>
                  <a:lnTo>
                    <a:pt x="950" y="158"/>
                  </a:lnTo>
                  <a:lnTo>
                    <a:pt x="950" y="158"/>
                  </a:lnTo>
                  <a:lnTo>
                    <a:pt x="950" y="158"/>
                  </a:lnTo>
                  <a:lnTo>
                    <a:pt x="950" y="158"/>
                  </a:lnTo>
                  <a:lnTo>
                    <a:pt x="950" y="158"/>
                  </a:lnTo>
                  <a:lnTo>
                    <a:pt x="950" y="160"/>
                  </a:lnTo>
                  <a:lnTo>
                    <a:pt x="950" y="160"/>
                  </a:lnTo>
                  <a:lnTo>
                    <a:pt x="950" y="160"/>
                  </a:lnTo>
                  <a:lnTo>
                    <a:pt x="950"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6" y="160"/>
                  </a:lnTo>
                  <a:lnTo>
                    <a:pt x="956" y="160"/>
                  </a:lnTo>
                  <a:lnTo>
                    <a:pt x="956" y="160"/>
                  </a:lnTo>
                  <a:lnTo>
                    <a:pt x="956" y="160"/>
                  </a:lnTo>
                  <a:lnTo>
                    <a:pt x="956" y="160"/>
                  </a:lnTo>
                  <a:lnTo>
                    <a:pt x="956" y="160"/>
                  </a:lnTo>
                  <a:lnTo>
                    <a:pt x="956" y="160"/>
                  </a:lnTo>
                  <a:lnTo>
                    <a:pt x="956" y="158"/>
                  </a:lnTo>
                  <a:lnTo>
                    <a:pt x="956" y="158"/>
                  </a:lnTo>
                  <a:lnTo>
                    <a:pt x="956" y="158"/>
                  </a:lnTo>
                  <a:lnTo>
                    <a:pt x="956" y="158"/>
                  </a:lnTo>
                  <a:lnTo>
                    <a:pt x="957" y="158"/>
                  </a:lnTo>
                  <a:lnTo>
                    <a:pt x="957" y="158"/>
                  </a:lnTo>
                  <a:lnTo>
                    <a:pt x="957" y="158"/>
                  </a:lnTo>
                  <a:lnTo>
                    <a:pt x="957" y="158"/>
                  </a:lnTo>
                  <a:lnTo>
                    <a:pt x="957" y="158"/>
                  </a:lnTo>
                  <a:lnTo>
                    <a:pt x="957" y="158"/>
                  </a:lnTo>
                  <a:lnTo>
                    <a:pt x="957" y="158"/>
                  </a:lnTo>
                  <a:lnTo>
                    <a:pt x="957" y="158"/>
                  </a:lnTo>
                  <a:lnTo>
                    <a:pt x="957" y="156"/>
                  </a:lnTo>
                  <a:lnTo>
                    <a:pt x="957" y="156"/>
                  </a:lnTo>
                  <a:lnTo>
                    <a:pt x="957" y="156"/>
                  </a:lnTo>
                  <a:lnTo>
                    <a:pt x="957" y="156"/>
                  </a:lnTo>
                  <a:lnTo>
                    <a:pt x="959" y="156"/>
                  </a:lnTo>
                  <a:lnTo>
                    <a:pt x="959" y="156"/>
                  </a:lnTo>
                  <a:lnTo>
                    <a:pt x="959" y="156"/>
                  </a:lnTo>
                  <a:lnTo>
                    <a:pt x="959" y="154"/>
                  </a:lnTo>
                  <a:lnTo>
                    <a:pt x="959" y="154"/>
                  </a:lnTo>
                  <a:lnTo>
                    <a:pt x="959" y="154"/>
                  </a:lnTo>
                  <a:lnTo>
                    <a:pt x="963" y="156"/>
                  </a:lnTo>
                  <a:close/>
                  <a:moveTo>
                    <a:pt x="910" y="118"/>
                  </a:moveTo>
                  <a:lnTo>
                    <a:pt x="936" y="64"/>
                  </a:lnTo>
                  <a:lnTo>
                    <a:pt x="957" y="73"/>
                  </a:lnTo>
                  <a:lnTo>
                    <a:pt x="956" y="77"/>
                  </a:lnTo>
                  <a:lnTo>
                    <a:pt x="956" y="77"/>
                  </a:lnTo>
                  <a:lnTo>
                    <a:pt x="954" y="77"/>
                  </a:lnTo>
                  <a:lnTo>
                    <a:pt x="954" y="77"/>
                  </a:lnTo>
                  <a:lnTo>
                    <a:pt x="954" y="77"/>
                  </a:lnTo>
                  <a:lnTo>
                    <a:pt x="954" y="77"/>
                  </a:lnTo>
                  <a:lnTo>
                    <a:pt x="952" y="77"/>
                  </a:lnTo>
                  <a:lnTo>
                    <a:pt x="952" y="77"/>
                  </a:lnTo>
                  <a:lnTo>
                    <a:pt x="952" y="77"/>
                  </a:lnTo>
                  <a:lnTo>
                    <a:pt x="950" y="77"/>
                  </a:lnTo>
                  <a:lnTo>
                    <a:pt x="950" y="77"/>
                  </a:lnTo>
                  <a:lnTo>
                    <a:pt x="950" y="75"/>
                  </a:lnTo>
                  <a:lnTo>
                    <a:pt x="950" y="75"/>
                  </a:lnTo>
                  <a:lnTo>
                    <a:pt x="948" y="75"/>
                  </a:lnTo>
                  <a:lnTo>
                    <a:pt x="948" y="75"/>
                  </a:lnTo>
                  <a:lnTo>
                    <a:pt x="948" y="75"/>
                  </a:lnTo>
                  <a:lnTo>
                    <a:pt x="947" y="75"/>
                  </a:lnTo>
                  <a:lnTo>
                    <a:pt x="947" y="75"/>
                  </a:lnTo>
                  <a:lnTo>
                    <a:pt x="947" y="75"/>
                  </a:lnTo>
                  <a:lnTo>
                    <a:pt x="947" y="75"/>
                  </a:lnTo>
                  <a:lnTo>
                    <a:pt x="945" y="77"/>
                  </a:lnTo>
                  <a:lnTo>
                    <a:pt x="945" y="77"/>
                  </a:lnTo>
                  <a:lnTo>
                    <a:pt x="945" y="77"/>
                  </a:lnTo>
                  <a:lnTo>
                    <a:pt x="945" y="77"/>
                  </a:lnTo>
                  <a:lnTo>
                    <a:pt x="943" y="77"/>
                  </a:lnTo>
                  <a:lnTo>
                    <a:pt x="943" y="77"/>
                  </a:lnTo>
                  <a:lnTo>
                    <a:pt x="943" y="77"/>
                  </a:lnTo>
                  <a:lnTo>
                    <a:pt x="943" y="77"/>
                  </a:lnTo>
                  <a:lnTo>
                    <a:pt x="941" y="77"/>
                  </a:lnTo>
                  <a:lnTo>
                    <a:pt x="941" y="77"/>
                  </a:lnTo>
                  <a:lnTo>
                    <a:pt x="941" y="77"/>
                  </a:lnTo>
                  <a:lnTo>
                    <a:pt x="941" y="77"/>
                  </a:lnTo>
                  <a:lnTo>
                    <a:pt x="941" y="77"/>
                  </a:lnTo>
                  <a:lnTo>
                    <a:pt x="939" y="77"/>
                  </a:lnTo>
                  <a:lnTo>
                    <a:pt x="939" y="77"/>
                  </a:lnTo>
                  <a:lnTo>
                    <a:pt x="939" y="77"/>
                  </a:lnTo>
                  <a:lnTo>
                    <a:pt x="939" y="77"/>
                  </a:lnTo>
                  <a:lnTo>
                    <a:pt x="939" y="77"/>
                  </a:lnTo>
                  <a:lnTo>
                    <a:pt x="937" y="78"/>
                  </a:lnTo>
                  <a:lnTo>
                    <a:pt x="937" y="78"/>
                  </a:lnTo>
                  <a:lnTo>
                    <a:pt x="937" y="78"/>
                  </a:lnTo>
                  <a:lnTo>
                    <a:pt x="937" y="78"/>
                  </a:lnTo>
                  <a:lnTo>
                    <a:pt x="937" y="78"/>
                  </a:lnTo>
                  <a:lnTo>
                    <a:pt x="936" y="78"/>
                  </a:lnTo>
                  <a:lnTo>
                    <a:pt x="936" y="78"/>
                  </a:lnTo>
                  <a:lnTo>
                    <a:pt x="936" y="78"/>
                  </a:lnTo>
                  <a:lnTo>
                    <a:pt x="936" y="80"/>
                  </a:lnTo>
                  <a:lnTo>
                    <a:pt x="936" y="80"/>
                  </a:lnTo>
                  <a:lnTo>
                    <a:pt x="936" y="80"/>
                  </a:lnTo>
                  <a:lnTo>
                    <a:pt x="934" y="80"/>
                  </a:lnTo>
                  <a:lnTo>
                    <a:pt x="934" y="80"/>
                  </a:lnTo>
                  <a:lnTo>
                    <a:pt x="934" y="80"/>
                  </a:lnTo>
                  <a:lnTo>
                    <a:pt x="934" y="80"/>
                  </a:lnTo>
                  <a:lnTo>
                    <a:pt x="934" y="82"/>
                  </a:lnTo>
                  <a:lnTo>
                    <a:pt x="934" y="82"/>
                  </a:lnTo>
                  <a:lnTo>
                    <a:pt x="934" y="82"/>
                  </a:lnTo>
                  <a:lnTo>
                    <a:pt x="932" y="82"/>
                  </a:lnTo>
                  <a:lnTo>
                    <a:pt x="932" y="82"/>
                  </a:lnTo>
                  <a:lnTo>
                    <a:pt x="932" y="82"/>
                  </a:lnTo>
                  <a:lnTo>
                    <a:pt x="932" y="84"/>
                  </a:lnTo>
                  <a:lnTo>
                    <a:pt x="932" y="84"/>
                  </a:lnTo>
                  <a:lnTo>
                    <a:pt x="932" y="84"/>
                  </a:lnTo>
                  <a:lnTo>
                    <a:pt x="932" y="84"/>
                  </a:lnTo>
                  <a:lnTo>
                    <a:pt x="932" y="84"/>
                  </a:lnTo>
                  <a:lnTo>
                    <a:pt x="930" y="86"/>
                  </a:lnTo>
                  <a:lnTo>
                    <a:pt x="930" y="86"/>
                  </a:lnTo>
                  <a:lnTo>
                    <a:pt x="977" y="106"/>
                  </a:lnTo>
                  <a:lnTo>
                    <a:pt x="977" y="106"/>
                  </a:lnTo>
                  <a:lnTo>
                    <a:pt x="977" y="106"/>
                  </a:lnTo>
                  <a:lnTo>
                    <a:pt x="977" y="107"/>
                  </a:lnTo>
                  <a:lnTo>
                    <a:pt x="977" y="107"/>
                  </a:lnTo>
                  <a:lnTo>
                    <a:pt x="977" y="107"/>
                  </a:lnTo>
                  <a:lnTo>
                    <a:pt x="977" y="107"/>
                  </a:lnTo>
                  <a:lnTo>
                    <a:pt x="977" y="107"/>
                  </a:lnTo>
                  <a:lnTo>
                    <a:pt x="977" y="107"/>
                  </a:lnTo>
                  <a:lnTo>
                    <a:pt x="977" y="107"/>
                  </a:lnTo>
                  <a:lnTo>
                    <a:pt x="979" y="107"/>
                  </a:lnTo>
                  <a:lnTo>
                    <a:pt x="979" y="107"/>
                  </a:lnTo>
                  <a:lnTo>
                    <a:pt x="979" y="107"/>
                  </a:lnTo>
                  <a:lnTo>
                    <a:pt x="979" y="107"/>
                  </a:lnTo>
                  <a:lnTo>
                    <a:pt x="979" y="107"/>
                  </a:lnTo>
                  <a:lnTo>
                    <a:pt x="979" y="107"/>
                  </a:lnTo>
                  <a:lnTo>
                    <a:pt x="979" y="107"/>
                  </a:lnTo>
                  <a:lnTo>
                    <a:pt x="979" y="107"/>
                  </a:lnTo>
                  <a:lnTo>
                    <a:pt x="979" y="107"/>
                  </a:lnTo>
                  <a:lnTo>
                    <a:pt x="979"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3" y="107"/>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4" y="106"/>
                  </a:lnTo>
                  <a:lnTo>
                    <a:pt x="984" y="104"/>
                  </a:lnTo>
                  <a:lnTo>
                    <a:pt x="984" y="104"/>
                  </a:lnTo>
                  <a:lnTo>
                    <a:pt x="984" y="104"/>
                  </a:lnTo>
                  <a:lnTo>
                    <a:pt x="984" y="104"/>
                  </a:lnTo>
                  <a:lnTo>
                    <a:pt x="984" y="104"/>
                  </a:lnTo>
                  <a:lnTo>
                    <a:pt x="984" y="104"/>
                  </a:lnTo>
                  <a:lnTo>
                    <a:pt x="984" y="104"/>
                  </a:lnTo>
                  <a:lnTo>
                    <a:pt x="984" y="104"/>
                  </a:lnTo>
                  <a:lnTo>
                    <a:pt x="984" y="104"/>
                  </a:lnTo>
                  <a:lnTo>
                    <a:pt x="984" y="102"/>
                  </a:lnTo>
                  <a:lnTo>
                    <a:pt x="984" y="102"/>
                  </a:lnTo>
                  <a:lnTo>
                    <a:pt x="986" y="102"/>
                  </a:lnTo>
                  <a:lnTo>
                    <a:pt x="986" y="102"/>
                  </a:lnTo>
                  <a:lnTo>
                    <a:pt x="986" y="100"/>
                  </a:lnTo>
                  <a:lnTo>
                    <a:pt x="986" y="100"/>
                  </a:lnTo>
                  <a:lnTo>
                    <a:pt x="986" y="100"/>
                  </a:lnTo>
                  <a:lnTo>
                    <a:pt x="990" y="102"/>
                  </a:lnTo>
                  <a:lnTo>
                    <a:pt x="975" y="135"/>
                  </a:lnTo>
                  <a:lnTo>
                    <a:pt x="972" y="133"/>
                  </a:lnTo>
                  <a:lnTo>
                    <a:pt x="972" y="133"/>
                  </a:lnTo>
                  <a:lnTo>
                    <a:pt x="972" y="133"/>
                  </a:lnTo>
                  <a:lnTo>
                    <a:pt x="972" y="131"/>
                  </a:lnTo>
                  <a:lnTo>
                    <a:pt x="972" y="131"/>
                  </a:lnTo>
                  <a:lnTo>
                    <a:pt x="972" y="131"/>
                  </a:lnTo>
                  <a:lnTo>
                    <a:pt x="974" y="129"/>
                  </a:lnTo>
                  <a:lnTo>
                    <a:pt x="974" y="129"/>
                  </a:lnTo>
                  <a:lnTo>
                    <a:pt x="974" y="129"/>
                  </a:lnTo>
                  <a:lnTo>
                    <a:pt x="974" y="129"/>
                  </a:lnTo>
                  <a:lnTo>
                    <a:pt x="974" y="129"/>
                  </a:lnTo>
                  <a:lnTo>
                    <a:pt x="974" y="129"/>
                  </a:lnTo>
                  <a:lnTo>
                    <a:pt x="974" y="129"/>
                  </a:lnTo>
                  <a:lnTo>
                    <a:pt x="974" y="127"/>
                  </a:lnTo>
                  <a:lnTo>
                    <a:pt x="974" y="127"/>
                  </a:lnTo>
                  <a:lnTo>
                    <a:pt x="974" y="127"/>
                  </a:lnTo>
                  <a:lnTo>
                    <a:pt x="974" y="127"/>
                  </a:lnTo>
                  <a:lnTo>
                    <a:pt x="974" y="127"/>
                  </a:lnTo>
                  <a:lnTo>
                    <a:pt x="974" y="127"/>
                  </a:lnTo>
                  <a:lnTo>
                    <a:pt x="974" y="127"/>
                  </a:lnTo>
                  <a:lnTo>
                    <a:pt x="974" y="127"/>
                  </a:lnTo>
                  <a:lnTo>
                    <a:pt x="974" y="125"/>
                  </a:lnTo>
                  <a:lnTo>
                    <a:pt x="974" y="125"/>
                  </a:lnTo>
                  <a:lnTo>
                    <a:pt x="974" y="125"/>
                  </a:lnTo>
                  <a:lnTo>
                    <a:pt x="974" y="125"/>
                  </a:lnTo>
                  <a:lnTo>
                    <a:pt x="974" y="125"/>
                  </a:lnTo>
                  <a:lnTo>
                    <a:pt x="974" y="125"/>
                  </a:lnTo>
                  <a:lnTo>
                    <a:pt x="974" y="125"/>
                  </a:lnTo>
                  <a:lnTo>
                    <a:pt x="974" y="125"/>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2"/>
                  </a:lnTo>
                  <a:lnTo>
                    <a:pt x="974" y="122"/>
                  </a:lnTo>
                  <a:lnTo>
                    <a:pt x="974" y="122"/>
                  </a:lnTo>
                  <a:lnTo>
                    <a:pt x="974"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0" y="120"/>
                  </a:lnTo>
                  <a:lnTo>
                    <a:pt x="970" y="120"/>
                  </a:lnTo>
                  <a:lnTo>
                    <a:pt x="970" y="120"/>
                  </a:lnTo>
                  <a:lnTo>
                    <a:pt x="970" y="120"/>
                  </a:lnTo>
                  <a:lnTo>
                    <a:pt x="925" y="100"/>
                  </a:lnTo>
                  <a:lnTo>
                    <a:pt x="925" y="100"/>
                  </a:lnTo>
                  <a:lnTo>
                    <a:pt x="925" y="100"/>
                  </a:lnTo>
                  <a:lnTo>
                    <a:pt x="925" y="100"/>
                  </a:lnTo>
                  <a:lnTo>
                    <a:pt x="923" y="102"/>
                  </a:lnTo>
                  <a:lnTo>
                    <a:pt x="923" y="102"/>
                  </a:lnTo>
                  <a:lnTo>
                    <a:pt x="923" y="102"/>
                  </a:lnTo>
                  <a:lnTo>
                    <a:pt x="923" y="102"/>
                  </a:lnTo>
                  <a:lnTo>
                    <a:pt x="923" y="102"/>
                  </a:lnTo>
                  <a:lnTo>
                    <a:pt x="923" y="104"/>
                  </a:lnTo>
                  <a:lnTo>
                    <a:pt x="923" y="104"/>
                  </a:lnTo>
                  <a:lnTo>
                    <a:pt x="923" y="104"/>
                  </a:lnTo>
                  <a:lnTo>
                    <a:pt x="923" y="104"/>
                  </a:lnTo>
                  <a:lnTo>
                    <a:pt x="923" y="104"/>
                  </a:lnTo>
                  <a:lnTo>
                    <a:pt x="923" y="106"/>
                  </a:lnTo>
                  <a:lnTo>
                    <a:pt x="923" y="106"/>
                  </a:lnTo>
                  <a:lnTo>
                    <a:pt x="923" y="106"/>
                  </a:lnTo>
                  <a:lnTo>
                    <a:pt x="923" y="106"/>
                  </a:lnTo>
                  <a:lnTo>
                    <a:pt x="923" y="107"/>
                  </a:lnTo>
                  <a:lnTo>
                    <a:pt x="923" y="107"/>
                  </a:lnTo>
                  <a:lnTo>
                    <a:pt x="923" y="107"/>
                  </a:lnTo>
                  <a:lnTo>
                    <a:pt x="923" y="107"/>
                  </a:lnTo>
                  <a:lnTo>
                    <a:pt x="923" y="107"/>
                  </a:lnTo>
                  <a:lnTo>
                    <a:pt x="923" y="109"/>
                  </a:lnTo>
                  <a:lnTo>
                    <a:pt x="923" y="109"/>
                  </a:lnTo>
                  <a:lnTo>
                    <a:pt x="923" y="109"/>
                  </a:lnTo>
                  <a:lnTo>
                    <a:pt x="923" y="109"/>
                  </a:lnTo>
                  <a:lnTo>
                    <a:pt x="923" y="109"/>
                  </a:lnTo>
                  <a:lnTo>
                    <a:pt x="923" y="111"/>
                  </a:lnTo>
                  <a:lnTo>
                    <a:pt x="923" y="111"/>
                  </a:lnTo>
                  <a:lnTo>
                    <a:pt x="923" y="111"/>
                  </a:lnTo>
                  <a:lnTo>
                    <a:pt x="923" y="111"/>
                  </a:lnTo>
                  <a:lnTo>
                    <a:pt x="923" y="113"/>
                  </a:lnTo>
                  <a:lnTo>
                    <a:pt x="923" y="113"/>
                  </a:lnTo>
                  <a:lnTo>
                    <a:pt x="923" y="113"/>
                  </a:lnTo>
                  <a:lnTo>
                    <a:pt x="925" y="113"/>
                  </a:lnTo>
                  <a:lnTo>
                    <a:pt x="925" y="113"/>
                  </a:lnTo>
                  <a:lnTo>
                    <a:pt x="925" y="115"/>
                  </a:lnTo>
                  <a:lnTo>
                    <a:pt x="925" y="115"/>
                  </a:lnTo>
                  <a:lnTo>
                    <a:pt x="925" y="115"/>
                  </a:lnTo>
                  <a:lnTo>
                    <a:pt x="925" y="115"/>
                  </a:lnTo>
                  <a:lnTo>
                    <a:pt x="925" y="115"/>
                  </a:lnTo>
                  <a:lnTo>
                    <a:pt x="925" y="116"/>
                  </a:lnTo>
                  <a:lnTo>
                    <a:pt x="925" y="116"/>
                  </a:lnTo>
                  <a:lnTo>
                    <a:pt x="927" y="116"/>
                  </a:lnTo>
                  <a:lnTo>
                    <a:pt x="927" y="116"/>
                  </a:lnTo>
                  <a:lnTo>
                    <a:pt x="927" y="116"/>
                  </a:lnTo>
                  <a:lnTo>
                    <a:pt x="927" y="118"/>
                  </a:lnTo>
                  <a:lnTo>
                    <a:pt x="927" y="118"/>
                  </a:lnTo>
                  <a:lnTo>
                    <a:pt x="927" y="118"/>
                  </a:lnTo>
                  <a:lnTo>
                    <a:pt x="928" y="118"/>
                  </a:lnTo>
                  <a:lnTo>
                    <a:pt x="928" y="118"/>
                  </a:lnTo>
                  <a:lnTo>
                    <a:pt x="928" y="120"/>
                  </a:lnTo>
                  <a:lnTo>
                    <a:pt x="928" y="120"/>
                  </a:lnTo>
                  <a:lnTo>
                    <a:pt x="928" y="120"/>
                  </a:lnTo>
                  <a:lnTo>
                    <a:pt x="928" y="120"/>
                  </a:lnTo>
                  <a:lnTo>
                    <a:pt x="930" y="120"/>
                  </a:lnTo>
                  <a:lnTo>
                    <a:pt x="930" y="122"/>
                  </a:lnTo>
                  <a:lnTo>
                    <a:pt x="930" y="122"/>
                  </a:lnTo>
                  <a:lnTo>
                    <a:pt x="930" y="122"/>
                  </a:lnTo>
                  <a:lnTo>
                    <a:pt x="932" y="122"/>
                  </a:lnTo>
                  <a:lnTo>
                    <a:pt x="932" y="124"/>
                  </a:lnTo>
                  <a:lnTo>
                    <a:pt x="932" y="124"/>
                  </a:lnTo>
                  <a:lnTo>
                    <a:pt x="932" y="124"/>
                  </a:lnTo>
                  <a:lnTo>
                    <a:pt x="934" y="124"/>
                  </a:lnTo>
                  <a:lnTo>
                    <a:pt x="934" y="124"/>
                  </a:lnTo>
                  <a:lnTo>
                    <a:pt x="932" y="129"/>
                  </a:lnTo>
                  <a:lnTo>
                    <a:pt x="910" y="118"/>
                  </a:lnTo>
                  <a:close/>
                  <a:moveTo>
                    <a:pt x="943" y="60"/>
                  </a:moveTo>
                  <a:lnTo>
                    <a:pt x="939" y="60"/>
                  </a:lnTo>
                  <a:lnTo>
                    <a:pt x="948" y="29"/>
                  </a:lnTo>
                  <a:lnTo>
                    <a:pt x="952" y="31"/>
                  </a:lnTo>
                  <a:lnTo>
                    <a:pt x="952" y="31"/>
                  </a:lnTo>
                  <a:lnTo>
                    <a:pt x="952" y="31"/>
                  </a:lnTo>
                  <a:lnTo>
                    <a:pt x="952" y="31"/>
                  </a:lnTo>
                  <a:lnTo>
                    <a:pt x="952" y="33"/>
                  </a:lnTo>
                  <a:lnTo>
                    <a:pt x="952" y="33"/>
                  </a:lnTo>
                  <a:lnTo>
                    <a:pt x="952" y="33"/>
                  </a:lnTo>
                  <a:lnTo>
                    <a:pt x="952" y="33"/>
                  </a:lnTo>
                  <a:lnTo>
                    <a:pt x="952" y="33"/>
                  </a:lnTo>
                  <a:lnTo>
                    <a:pt x="952" y="35"/>
                  </a:lnTo>
                  <a:lnTo>
                    <a:pt x="952" y="35"/>
                  </a:lnTo>
                  <a:lnTo>
                    <a:pt x="952" y="35"/>
                  </a:lnTo>
                  <a:lnTo>
                    <a:pt x="952" y="35"/>
                  </a:lnTo>
                  <a:lnTo>
                    <a:pt x="952" y="35"/>
                  </a:lnTo>
                  <a:lnTo>
                    <a:pt x="952" y="35"/>
                  </a:lnTo>
                  <a:lnTo>
                    <a:pt x="952" y="37"/>
                  </a:lnTo>
                  <a:lnTo>
                    <a:pt x="952" y="37"/>
                  </a:lnTo>
                  <a:lnTo>
                    <a:pt x="952" y="37"/>
                  </a:lnTo>
                  <a:lnTo>
                    <a:pt x="952" y="37"/>
                  </a:lnTo>
                  <a:lnTo>
                    <a:pt x="952" y="37"/>
                  </a:lnTo>
                  <a:lnTo>
                    <a:pt x="952" y="37"/>
                  </a:lnTo>
                  <a:lnTo>
                    <a:pt x="952" y="37"/>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4" y="39"/>
                  </a:lnTo>
                  <a:lnTo>
                    <a:pt x="954" y="39"/>
                  </a:lnTo>
                  <a:lnTo>
                    <a:pt x="954" y="39"/>
                  </a:lnTo>
                  <a:lnTo>
                    <a:pt x="954" y="39"/>
                  </a:lnTo>
                  <a:lnTo>
                    <a:pt x="954" y="39"/>
                  </a:lnTo>
                  <a:lnTo>
                    <a:pt x="954" y="39"/>
                  </a:lnTo>
                  <a:lnTo>
                    <a:pt x="954" y="39"/>
                  </a:lnTo>
                  <a:lnTo>
                    <a:pt x="954" y="39"/>
                  </a:lnTo>
                  <a:lnTo>
                    <a:pt x="954" y="39"/>
                  </a:lnTo>
                  <a:lnTo>
                    <a:pt x="954" y="39"/>
                  </a:lnTo>
                  <a:lnTo>
                    <a:pt x="956" y="39"/>
                  </a:lnTo>
                  <a:lnTo>
                    <a:pt x="956" y="39"/>
                  </a:lnTo>
                  <a:lnTo>
                    <a:pt x="956" y="39"/>
                  </a:lnTo>
                  <a:lnTo>
                    <a:pt x="956" y="39"/>
                  </a:lnTo>
                  <a:lnTo>
                    <a:pt x="956" y="39"/>
                  </a:lnTo>
                  <a:lnTo>
                    <a:pt x="956" y="39"/>
                  </a:lnTo>
                  <a:lnTo>
                    <a:pt x="957" y="39"/>
                  </a:lnTo>
                  <a:lnTo>
                    <a:pt x="957" y="39"/>
                  </a:lnTo>
                  <a:lnTo>
                    <a:pt x="957" y="39"/>
                  </a:lnTo>
                  <a:lnTo>
                    <a:pt x="957" y="39"/>
                  </a:lnTo>
                  <a:lnTo>
                    <a:pt x="957" y="39"/>
                  </a:lnTo>
                  <a:lnTo>
                    <a:pt x="957" y="39"/>
                  </a:lnTo>
                  <a:lnTo>
                    <a:pt x="957" y="39"/>
                  </a:lnTo>
                  <a:lnTo>
                    <a:pt x="957" y="39"/>
                  </a:lnTo>
                  <a:lnTo>
                    <a:pt x="957" y="39"/>
                  </a:lnTo>
                  <a:lnTo>
                    <a:pt x="959" y="39"/>
                  </a:lnTo>
                  <a:lnTo>
                    <a:pt x="959" y="39"/>
                  </a:lnTo>
                  <a:lnTo>
                    <a:pt x="959" y="39"/>
                  </a:lnTo>
                  <a:lnTo>
                    <a:pt x="979" y="35"/>
                  </a:lnTo>
                  <a:lnTo>
                    <a:pt x="965" y="20"/>
                  </a:lnTo>
                  <a:lnTo>
                    <a:pt x="965" y="20"/>
                  </a:lnTo>
                  <a:lnTo>
                    <a:pt x="965" y="20"/>
                  </a:lnTo>
                  <a:lnTo>
                    <a:pt x="965" y="20"/>
                  </a:lnTo>
                  <a:lnTo>
                    <a:pt x="965" y="20"/>
                  </a:lnTo>
                  <a:lnTo>
                    <a:pt x="965" y="20"/>
                  </a:lnTo>
                  <a:lnTo>
                    <a:pt x="963" y="20"/>
                  </a:lnTo>
                  <a:lnTo>
                    <a:pt x="963" y="20"/>
                  </a:lnTo>
                  <a:lnTo>
                    <a:pt x="963" y="19"/>
                  </a:lnTo>
                  <a:lnTo>
                    <a:pt x="963" y="19"/>
                  </a:lnTo>
                  <a:lnTo>
                    <a:pt x="963" y="19"/>
                  </a:lnTo>
                  <a:lnTo>
                    <a:pt x="963" y="19"/>
                  </a:lnTo>
                  <a:lnTo>
                    <a:pt x="961" y="19"/>
                  </a:lnTo>
                  <a:lnTo>
                    <a:pt x="961" y="19"/>
                  </a:lnTo>
                  <a:lnTo>
                    <a:pt x="961" y="19"/>
                  </a:lnTo>
                  <a:lnTo>
                    <a:pt x="961" y="19"/>
                  </a:lnTo>
                  <a:lnTo>
                    <a:pt x="961" y="19"/>
                  </a:lnTo>
                  <a:lnTo>
                    <a:pt x="961" y="19"/>
                  </a:lnTo>
                  <a:lnTo>
                    <a:pt x="961" y="19"/>
                  </a:lnTo>
                  <a:lnTo>
                    <a:pt x="961" y="19"/>
                  </a:lnTo>
                  <a:lnTo>
                    <a:pt x="961" y="19"/>
                  </a:lnTo>
                  <a:lnTo>
                    <a:pt x="961" y="19"/>
                  </a:lnTo>
                  <a:lnTo>
                    <a:pt x="961"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20"/>
                  </a:lnTo>
                  <a:lnTo>
                    <a:pt x="957" y="20"/>
                  </a:lnTo>
                  <a:lnTo>
                    <a:pt x="956" y="20"/>
                  </a:lnTo>
                  <a:lnTo>
                    <a:pt x="956" y="20"/>
                  </a:lnTo>
                  <a:lnTo>
                    <a:pt x="956" y="20"/>
                  </a:lnTo>
                  <a:lnTo>
                    <a:pt x="956" y="20"/>
                  </a:lnTo>
                  <a:lnTo>
                    <a:pt x="956" y="22"/>
                  </a:lnTo>
                  <a:lnTo>
                    <a:pt x="956" y="22"/>
                  </a:lnTo>
                  <a:lnTo>
                    <a:pt x="956" y="22"/>
                  </a:lnTo>
                  <a:lnTo>
                    <a:pt x="956" y="22"/>
                  </a:lnTo>
                  <a:lnTo>
                    <a:pt x="956" y="22"/>
                  </a:lnTo>
                  <a:lnTo>
                    <a:pt x="956" y="24"/>
                  </a:lnTo>
                  <a:lnTo>
                    <a:pt x="954" y="24"/>
                  </a:lnTo>
                  <a:lnTo>
                    <a:pt x="954" y="24"/>
                  </a:lnTo>
                  <a:lnTo>
                    <a:pt x="954" y="24"/>
                  </a:lnTo>
                  <a:lnTo>
                    <a:pt x="950" y="24"/>
                  </a:lnTo>
                  <a:lnTo>
                    <a:pt x="957" y="0"/>
                  </a:lnTo>
                  <a:lnTo>
                    <a:pt x="961" y="2"/>
                  </a:lnTo>
                  <a:lnTo>
                    <a:pt x="961" y="2"/>
                  </a:lnTo>
                  <a:lnTo>
                    <a:pt x="961" y="2"/>
                  </a:lnTo>
                  <a:lnTo>
                    <a:pt x="961" y="2"/>
                  </a:lnTo>
                  <a:lnTo>
                    <a:pt x="961" y="4"/>
                  </a:lnTo>
                  <a:lnTo>
                    <a:pt x="961" y="4"/>
                  </a:lnTo>
                  <a:lnTo>
                    <a:pt x="961" y="4"/>
                  </a:lnTo>
                  <a:lnTo>
                    <a:pt x="961" y="4"/>
                  </a:lnTo>
                  <a:lnTo>
                    <a:pt x="961" y="6"/>
                  </a:lnTo>
                  <a:lnTo>
                    <a:pt x="961" y="6"/>
                  </a:lnTo>
                  <a:lnTo>
                    <a:pt x="961" y="6"/>
                  </a:lnTo>
                  <a:lnTo>
                    <a:pt x="961" y="6"/>
                  </a:lnTo>
                  <a:lnTo>
                    <a:pt x="961" y="8"/>
                  </a:lnTo>
                  <a:lnTo>
                    <a:pt x="961" y="8"/>
                  </a:lnTo>
                  <a:lnTo>
                    <a:pt x="961" y="8"/>
                  </a:lnTo>
                  <a:lnTo>
                    <a:pt x="961" y="8"/>
                  </a:lnTo>
                  <a:lnTo>
                    <a:pt x="961" y="8"/>
                  </a:lnTo>
                  <a:lnTo>
                    <a:pt x="961" y="10"/>
                  </a:lnTo>
                  <a:lnTo>
                    <a:pt x="961" y="10"/>
                  </a:lnTo>
                  <a:lnTo>
                    <a:pt x="961" y="10"/>
                  </a:lnTo>
                  <a:lnTo>
                    <a:pt x="961" y="10"/>
                  </a:lnTo>
                  <a:lnTo>
                    <a:pt x="961" y="10"/>
                  </a:lnTo>
                  <a:lnTo>
                    <a:pt x="961" y="10"/>
                  </a:lnTo>
                  <a:lnTo>
                    <a:pt x="961" y="10"/>
                  </a:lnTo>
                  <a:lnTo>
                    <a:pt x="961" y="10"/>
                  </a:lnTo>
                  <a:lnTo>
                    <a:pt x="961" y="10"/>
                  </a:lnTo>
                  <a:lnTo>
                    <a:pt x="961" y="10"/>
                  </a:lnTo>
                  <a:lnTo>
                    <a:pt x="961" y="11"/>
                  </a:lnTo>
                  <a:lnTo>
                    <a:pt x="963" y="11"/>
                  </a:lnTo>
                  <a:lnTo>
                    <a:pt x="963" y="11"/>
                  </a:lnTo>
                  <a:lnTo>
                    <a:pt x="963" y="11"/>
                  </a:lnTo>
                  <a:lnTo>
                    <a:pt x="963" y="11"/>
                  </a:lnTo>
                  <a:lnTo>
                    <a:pt x="963" y="11"/>
                  </a:lnTo>
                  <a:lnTo>
                    <a:pt x="963" y="11"/>
                  </a:lnTo>
                  <a:lnTo>
                    <a:pt x="963" y="11"/>
                  </a:lnTo>
                  <a:lnTo>
                    <a:pt x="963" y="11"/>
                  </a:lnTo>
                  <a:lnTo>
                    <a:pt x="963" y="11"/>
                  </a:lnTo>
                  <a:lnTo>
                    <a:pt x="963" y="11"/>
                  </a:lnTo>
                  <a:lnTo>
                    <a:pt x="963" y="11"/>
                  </a:lnTo>
                  <a:lnTo>
                    <a:pt x="963" y="13"/>
                  </a:lnTo>
                  <a:lnTo>
                    <a:pt x="963" y="13"/>
                  </a:lnTo>
                  <a:lnTo>
                    <a:pt x="963" y="13"/>
                  </a:lnTo>
                  <a:lnTo>
                    <a:pt x="963" y="13"/>
                  </a:lnTo>
                  <a:lnTo>
                    <a:pt x="963" y="13"/>
                  </a:lnTo>
                  <a:lnTo>
                    <a:pt x="965" y="13"/>
                  </a:lnTo>
                  <a:lnTo>
                    <a:pt x="965" y="13"/>
                  </a:lnTo>
                  <a:lnTo>
                    <a:pt x="965" y="13"/>
                  </a:lnTo>
                  <a:lnTo>
                    <a:pt x="965" y="13"/>
                  </a:lnTo>
                  <a:lnTo>
                    <a:pt x="965" y="13"/>
                  </a:lnTo>
                  <a:lnTo>
                    <a:pt x="965" y="13"/>
                  </a:lnTo>
                  <a:lnTo>
                    <a:pt x="965" y="13"/>
                  </a:lnTo>
                  <a:lnTo>
                    <a:pt x="986" y="35"/>
                  </a:lnTo>
                  <a:lnTo>
                    <a:pt x="1002" y="40"/>
                  </a:lnTo>
                  <a:lnTo>
                    <a:pt x="1002" y="40"/>
                  </a:lnTo>
                  <a:lnTo>
                    <a:pt x="1002" y="40"/>
                  </a:lnTo>
                  <a:lnTo>
                    <a:pt x="1004" y="40"/>
                  </a:lnTo>
                  <a:lnTo>
                    <a:pt x="1004" y="40"/>
                  </a:lnTo>
                  <a:lnTo>
                    <a:pt x="1004" y="40"/>
                  </a:lnTo>
                  <a:lnTo>
                    <a:pt x="1004" y="40"/>
                  </a:lnTo>
                  <a:lnTo>
                    <a:pt x="1004" y="40"/>
                  </a:lnTo>
                  <a:lnTo>
                    <a:pt x="1004" y="40"/>
                  </a:lnTo>
                  <a:lnTo>
                    <a:pt x="1004" y="40"/>
                  </a:lnTo>
                  <a:lnTo>
                    <a:pt x="1004" y="40"/>
                  </a:lnTo>
                  <a:lnTo>
                    <a:pt x="1004" y="40"/>
                  </a:lnTo>
                  <a:lnTo>
                    <a:pt x="1004"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8" y="40"/>
                  </a:lnTo>
                  <a:lnTo>
                    <a:pt x="1008" y="40"/>
                  </a:lnTo>
                  <a:lnTo>
                    <a:pt x="1008" y="40"/>
                  </a:lnTo>
                  <a:lnTo>
                    <a:pt x="1008" y="40"/>
                  </a:lnTo>
                  <a:lnTo>
                    <a:pt x="1008" y="40"/>
                  </a:lnTo>
                  <a:lnTo>
                    <a:pt x="1008" y="40"/>
                  </a:lnTo>
                  <a:lnTo>
                    <a:pt x="1008" y="39"/>
                  </a:lnTo>
                  <a:lnTo>
                    <a:pt x="1008" y="39"/>
                  </a:lnTo>
                  <a:lnTo>
                    <a:pt x="1008" y="39"/>
                  </a:lnTo>
                  <a:lnTo>
                    <a:pt x="1008" y="39"/>
                  </a:lnTo>
                  <a:lnTo>
                    <a:pt x="1008" y="39"/>
                  </a:lnTo>
                  <a:lnTo>
                    <a:pt x="1008" y="39"/>
                  </a:lnTo>
                  <a:lnTo>
                    <a:pt x="1008" y="39"/>
                  </a:lnTo>
                  <a:lnTo>
                    <a:pt x="1010" y="39"/>
                  </a:lnTo>
                  <a:lnTo>
                    <a:pt x="1010" y="39"/>
                  </a:lnTo>
                  <a:lnTo>
                    <a:pt x="1010" y="39"/>
                  </a:lnTo>
                  <a:lnTo>
                    <a:pt x="1010" y="39"/>
                  </a:lnTo>
                  <a:lnTo>
                    <a:pt x="1010" y="39"/>
                  </a:lnTo>
                  <a:lnTo>
                    <a:pt x="1010" y="37"/>
                  </a:lnTo>
                  <a:lnTo>
                    <a:pt x="1010" y="37"/>
                  </a:lnTo>
                  <a:lnTo>
                    <a:pt x="1010" y="37"/>
                  </a:lnTo>
                  <a:lnTo>
                    <a:pt x="1010" y="37"/>
                  </a:lnTo>
                  <a:lnTo>
                    <a:pt x="1010" y="37"/>
                  </a:lnTo>
                  <a:lnTo>
                    <a:pt x="1010" y="37"/>
                  </a:lnTo>
                  <a:lnTo>
                    <a:pt x="1010" y="37"/>
                  </a:lnTo>
                  <a:lnTo>
                    <a:pt x="1010" y="37"/>
                  </a:lnTo>
                  <a:lnTo>
                    <a:pt x="1010" y="37"/>
                  </a:lnTo>
                  <a:lnTo>
                    <a:pt x="1010" y="35"/>
                  </a:lnTo>
                  <a:lnTo>
                    <a:pt x="1012" y="35"/>
                  </a:lnTo>
                  <a:lnTo>
                    <a:pt x="1012" y="35"/>
                  </a:lnTo>
                  <a:lnTo>
                    <a:pt x="1012" y="35"/>
                  </a:lnTo>
                  <a:lnTo>
                    <a:pt x="1012" y="35"/>
                  </a:lnTo>
                  <a:lnTo>
                    <a:pt x="1012" y="35"/>
                  </a:lnTo>
                  <a:lnTo>
                    <a:pt x="1012" y="33"/>
                  </a:lnTo>
                  <a:lnTo>
                    <a:pt x="1012" y="33"/>
                  </a:lnTo>
                  <a:lnTo>
                    <a:pt x="1012" y="33"/>
                  </a:lnTo>
                  <a:lnTo>
                    <a:pt x="1012" y="31"/>
                  </a:lnTo>
                  <a:lnTo>
                    <a:pt x="1015" y="33"/>
                  </a:lnTo>
                  <a:lnTo>
                    <a:pt x="1004" y="68"/>
                  </a:lnTo>
                  <a:lnTo>
                    <a:pt x="1001" y="66"/>
                  </a:lnTo>
                  <a:lnTo>
                    <a:pt x="1001" y="66"/>
                  </a:lnTo>
                  <a:lnTo>
                    <a:pt x="1002" y="66"/>
                  </a:lnTo>
                  <a:lnTo>
                    <a:pt x="1002" y="64"/>
                  </a:lnTo>
                  <a:lnTo>
                    <a:pt x="1002" y="64"/>
                  </a:lnTo>
                  <a:lnTo>
                    <a:pt x="1002" y="64"/>
                  </a:lnTo>
                  <a:lnTo>
                    <a:pt x="1002" y="62"/>
                  </a:lnTo>
                  <a:lnTo>
                    <a:pt x="1002" y="62"/>
                  </a:lnTo>
                  <a:lnTo>
                    <a:pt x="1002" y="62"/>
                  </a:lnTo>
                  <a:lnTo>
                    <a:pt x="1002" y="62"/>
                  </a:lnTo>
                  <a:lnTo>
                    <a:pt x="1002" y="62"/>
                  </a:lnTo>
                  <a:lnTo>
                    <a:pt x="1002" y="62"/>
                  </a:lnTo>
                  <a:lnTo>
                    <a:pt x="1002" y="60"/>
                  </a:lnTo>
                  <a:lnTo>
                    <a:pt x="1002" y="60"/>
                  </a:lnTo>
                  <a:lnTo>
                    <a:pt x="1002" y="60"/>
                  </a:lnTo>
                  <a:lnTo>
                    <a:pt x="1002" y="60"/>
                  </a:lnTo>
                  <a:lnTo>
                    <a:pt x="1002" y="60"/>
                  </a:lnTo>
                  <a:lnTo>
                    <a:pt x="1002" y="60"/>
                  </a:lnTo>
                  <a:lnTo>
                    <a:pt x="1002" y="60"/>
                  </a:lnTo>
                  <a:lnTo>
                    <a:pt x="1002" y="60"/>
                  </a:lnTo>
                  <a:lnTo>
                    <a:pt x="1002" y="58"/>
                  </a:lnTo>
                  <a:lnTo>
                    <a:pt x="1002" y="58"/>
                  </a:lnTo>
                  <a:lnTo>
                    <a:pt x="1002" y="58"/>
                  </a:lnTo>
                  <a:lnTo>
                    <a:pt x="1002" y="58"/>
                  </a:lnTo>
                  <a:lnTo>
                    <a:pt x="1002" y="58"/>
                  </a:lnTo>
                  <a:lnTo>
                    <a:pt x="1002" y="58"/>
                  </a:lnTo>
                  <a:lnTo>
                    <a:pt x="1002" y="58"/>
                  </a:lnTo>
                  <a:lnTo>
                    <a:pt x="1002" y="58"/>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5"/>
                  </a:lnTo>
                  <a:lnTo>
                    <a:pt x="1002" y="55"/>
                  </a:lnTo>
                  <a:lnTo>
                    <a:pt x="1002"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999" y="55"/>
                  </a:lnTo>
                  <a:lnTo>
                    <a:pt x="999" y="55"/>
                  </a:lnTo>
                  <a:lnTo>
                    <a:pt x="999" y="55"/>
                  </a:lnTo>
                  <a:lnTo>
                    <a:pt x="999" y="55"/>
                  </a:lnTo>
                  <a:lnTo>
                    <a:pt x="999" y="55"/>
                  </a:lnTo>
                  <a:lnTo>
                    <a:pt x="999" y="55"/>
                  </a:lnTo>
                  <a:lnTo>
                    <a:pt x="983" y="49"/>
                  </a:lnTo>
                  <a:lnTo>
                    <a:pt x="956" y="53"/>
                  </a:lnTo>
                  <a:lnTo>
                    <a:pt x="956" y="53"/>
                  </a:lnTo>
                  <a:lnTo>
                    <a:pt x="956" y="53"/>
                  </a:lnTo>
                  <a:lnTo>
                    <a:pt x="956" y="53"/>
                  </a:lnTo>
                  <a:lnTo>
                    <a:pt x="954" y="55"/>
                  </a:lnTo>
                  <a:lnTo>
                    <a:pt x="954" y="55"/>
                  </a:lnTo>
                  <a:lnTo>
                    <a:pt x="952" y="55"/>
                  </a:lnTo>
                  <a:lnTo>
                    <a:pt x="952" y="55"/>
                  </a:lnTo>
                  <a:lnTo>
                    <a:pt x="952" y="55"/>
                  </a:lnTo>
                  <a:lnTo>
                    <a:pt x="950" y="55"/>
                  </a:lnTo>
                  <a:lnTo>
                    <a:pt x="950" y="55"/>
                  </a:lnTo>
                  <a:lnTo>
                    <a:pt x="950" y="55"/>
                  </a:lnTo>
                  <a:lnTo>
                    <a:pt x="950" y="55"/>
                  </a:lnTo>
                  <a:lnTo>
                    <a:pt x="948" y="55"/>
                  </a:lnTo>
                  <a:lnTo>
                    <a:pt x="948" y="55"/>
                  </a:lnTo>
                  <a:lnTo>
                    <a:pt x="948" y="55"/>
                  </a:lnTo>
                  <a:lnTo>
                    <a:pt x="948" y="55"/>
                  </a:lnTo>
                  <a:lnTo>
                    <a:pt x="948" y="55"/>
                  </a:lnTo>
                  <a:lnTo>
                    <a:pt x="948" y="57"/>
                  </a:lnTo>
                  <a:lnTo>
                    <a:pt x="948" y="57"/>
                  </a:lnTo>
                  <a:lnTo>
                    <a:pt x="948" y="57"/>
                  </a:lnTo>
                  <a:lnTo>
                    <a:pt x="947" y="57"/>
                  </a:lnTo>
                  <a:lnTo>
                    <a:pt x="947" y="57"/>
                  </a:lnTo>
                  <a:lnTo>
                    <a:pt x="947" y="57"/>
                  </a:lnTo>
                  <a:lnTo>
                    <a:pt x="947" y="57"/>
                  </a:lnTo>
                  <a:lnTo>
                    <a:pt x="947" y="57"/>
                  </a:lnTo>
                  <a:lnTo>
                    <a:pt x="947" y="57"/>
                  </a:lnTo>
                  <a:lnTo>
                    <a:pt x="947" y="57"/>
                  </a:lnTo>
                  <a:lnTo>
                    <a:pt x="947" y="57"/>
                  </a:lnTo>
                  <a:lnTo>
                    <a:pt x="947" y="57"/>
                  </a:lnTo>
                  <a:lnTo>
                    <a:pt x="945" y="57"/>
                  </a:lnTo>
                  <a:lnTo>
                    <a:pt x="945" y="57"/>
                  </a:lnTo>
                  <a:lnTo>
                    <a:pt x="945" y="57"/>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60"/>
                  </a:lnTo>
                  <a:lnTo>
                    <a:pt x="943" y="60"/>
                  </a:lnTo>
                  <a:lnTo>
                    <a:pt x="943" y="60"/>
                  </a:lnTo>
                  <a:lnTo>
                    <a:pt x="943" y="60"/>
                  </a:lnTo>
                  <a:lnTo>
                    <a:pt x="943" y="60"/>
                  </a:lnTo>
                  <a:lnTo>
                    <a:pt x="943" y="60"/>
                  </a:lnTo>
                  <a:lnTo>
                    <a:pt x="943" y="60"/>
                  </a:lnTo>
                  <a:lnTo>
                    <a:pt x="943" y="60"/>
                  </a:lnTo>
                  <a:lnTo>
                    <a:pt x="943" y="60"/>
                  </a:lnTo>
                  <a:lnTo>
                    <a:pt x="943" y="60"/>
                  </a:lnTo>
                  <a:close/>
                  <a:moveTo>
                    <a:pt x="0" y="19"/>
                  </a:moveTo>
                  <a:lnTo>
                    <a:pt x="24" y="11"/>
                  </a:lnTo>
                  <a:lnTo>
                    <a:pt x="26" y="15"/>
                  </a:lnTo>
                  <a:lnTo>
                    <a:pt x="26" y="15"/>
                  </a:lnTo>
                  <a:lnTo>
                    <a:pt x="26" y="15"/>
                  </a:lnTo>
                  <a:lnTo>
                    <a:pt x="24" y="15"/>
                  </a:lnTo>
                  <a:lnTo>
                    <a:pt x="24" y="15"/>
                  </a:lnTo>
                  <a:lnTo>
                    <a:pt x="24" y="15"/>
                  </a:lnTo>
                  <a:lnTo>
                    <a:pt x="22" y="17"/>
                  </a:lnTo>
                  <a:lnTo>
                    <a:pt x="22" y="17"/>
                  </a:lnTo>
                  <a:lnTo>
                    <a:pt x="22" y="17"/>
                  </a:lnTo>
                  <a:lnTo>
                    <a:pt x="22" y="17"/>
                  </a:lnTo>
                  <a:lnTo>
                    <a:pt x="20" y="19"/>
                  </a:lnTo>
                  <a:lnTo>
                    <a:pt x="20" y="19"/>
                  </a:lnTo>
                  <a:lnTo>
                    <a:pt x="20" y="19"/>
                  </a:lnTo>
                  <a:lnTo>
                    <a:pt x="18" y="19"/>
                  </a:lnTo>
                  <a:lnTo>
                    <a:pt x="18" y="19"/>
                  </a:lnTo>
                  <a:lnTo>
                    <a:pt x="18" y="20"/>
                  </a:lnTo>
                  <a:lnTo>
                    <a:pt x="18" y="20"/>
                  </a:lnTo>
                  <a:lnTo>
                    <a:pt x="18" y="20"/>
                  </a:lnTo>
                  <a:lnTo>
                    <a:pt x="17" y="20"/>
                  </a:lnTo>
                  <a:lnTo>
                    <a:pt x="17" y="20"/>
                  </a:lnTo>
                  <a:lnTo>
                    <a:pt x="17" y="22"/>
                  </a:lnTo>
                  <a:lnTo>
                    <a:pt x="17" y="22"/>
                  </a:lnTo>
                  <a:lnTo>
                    <a:pt x="15" y="22"/>
                  </a:lnTo>
                  <a:lnTo>
                    <a:pt x="15" y="22"/>
                  </a:lnTo>
                  <a:lnTo>
                    <a:pt x="15" y="24"/>
                  </a:lnTo>
                  <a:lnTo>
                    <a:pt x="15" y="24"/>
                  </a:lnTo>
                  <a:lnTo>
                    <a:pt x="15" y="24"/>
                  </a:lnTo>
                  <a:lnTo>
                    <a:pt x="15" y="24"/>
                  </a:lnTo>
                  <a:lnTo>
                    <a:pt x="13" y="24"/>
                  </a:lnTo>
                  <a:lnTo>
                    <a:pt x="13" y="26"/>
                  </a:lnTo>
                  <a:lnTo>
                    <a:pt x="13" y="26"/>
                  </a:lnTo>
                  <a:lnTo>
                    <a:pt x="13" y="26"/>
                  </a:lnTo>
                  <a:lnTo>
                    <a:pt x="13" y="26"/>
                  </a:lnTo>
                  <a:lnTo>
                    <a:pt x="13" y="28"/>
                  </a:lnTo>
                  <a:lnTo>
                    <a:pt x="13" y="28"/>
                  </a:lnTo>
                  <a:lnTo>
                    <a:pt x="11" y="28"/>
                  </a:lnTo>
                  <a:lnTo>
                    <a:pt x="11" y="28"/>
                  </a:lnTo>
                  <a:lnTo>
                    <a:pt x="11" y="28"/>
                  </a:lnTo>
                  <a:lnTo>
                    <a:pt x="11" y="29"/>
                  </a:lnTo>
                  <a:lnTo>
                    <a:pt x="11" y="29"/>
                  </a:lnTo>
                  <a:lnTo>
                    <a:pt x="11" y="29"/>
                  </a:lnTo>
                  <a:lnTo>
                    <a:pt x="11" y="29"/>
                  </a:lnTo>
                  <a:lnTo>
                    <a:pt x="11" y="31"/>
                  </a:lnTo>
                  <a:lnTo>
                    <a:pt x="11" y="31"/>
                  </a:lnTo>
                  <a:lnTo>
                    <a:pt x="11" y="31"/>
                  </a:lnTo>
                  <a:lnTo>
                    <a:pt x="11" y="31"/>
                  </a:lnTo>
                  <a:lnTo>
                    <a:pt x="11" y="33"/>
                  </a:lnTo>
                  <a:lnTo>
                    <a:pt x="11" y="33"/>
                  </a:lnTo>
                  <a:lnTo>
                    <a:pt x="9" y="33"/>
                  </a:lnTo>
                  <a:lnTo>
                    <a:pt x="9" y="33"/>
                  </a:lnTo>
                  <a:lnTo>
                    <a:pt x="9" y="33"/>
                  </a:lnTo>
                  <a:lnTo>
                    <a:pt x="9" y="35"/>
                  </a:lnTo>
                  <a:lnTo>
                    <a:pt x="9" y="35"/>
                  </a:lnTo>
                  <a:lnTo>
                    <a:pt x="9" y="35"/>
                  </a:lnTo>
                  <a:lnTo>
                    <a:pt x="9" y="35"/>
                  </a:lnTo>
                  <a:lnTo>
                    <a:pt x="9" y="37"/>
                  </a:lnTo>
                  <a:lnTo>
                    <a:pt x="9" y="37"/>
                  </a:lnTo>
                  <a:lnTo>
                    <a:pt x="9" y="37"/>
                  </a:lnTo>
                  <a:lnTo>
                    <a:pt x="9" y="37"/>
                  </a:lnTo>
                  <a:lnTo>
                    <a:pt x="9" y="39"/>
                  </a:lnTo>
                  <a:lnTo>
                    <a:pt x="9" y="39"/>
                  </a:lnTo>
                  <a:lnTo>
                    <a:pt x="11" y="39"/>
                  </a:lnTo>
                  <a:lnTo>
                    <a:pt x="11" y="39"/>
                  </a:lnTo>
                  <a:lnTo>
                    <a:pt x="11" y="40"/>
                  </a:lnTo>
                  <a:lnTo>
                    <a:pt x="11" y="40"/>
                  </a:lnTo>
                  <a:lnTo>
                    <a:pt x="11" y="40"/>
                  </a:lnTo>
                  <a:lnTo>
                    <a:pt x="11" y="40"/>
                  </a:lnTo>
                  <a:lnTo>
                    <a:pt x="11" y="40"/>
                  </a:lnTo>
                  <a:lnTo>
                    <a:pt x="11" y="40"/>
                  </a:lnTo>
                  <a:lnTo>
                    <a:pt x="11" y="42"/>
                  </a:lnTo>
                  <a:lnTo>
                    <a:pt x="11" y="42"/>
                  </a:lnTo>
                  <a:lnTo>
                    <a:pt x="11" y="42"/>
                  </a:lnTo>
                  <a:lnTo>
                    <a:pt x="11" y="42"/>
                  </a:lnTo>
                  <a:lnTo>
                    <a:pt x="11" y="42"/>
                  </a:lnTo>
                  <a:lnTo>
                    <a:pt x="11" y="42"/>
                  </a:lnTo>
                  <a:lnTo>
                    <a:pt x="11" y="44"/>
                  </a:lnTo>
                  <a:lnTo>
                    <a:pt x="11" y="44"/>
                  </a:lnTo>
                  <a:lnTo>
                    <a:pt x="13" y="44"/>
                  </a:lnTo>
                  <a:lnTo>
                    <a:pt x="13" y="44"/>
                  </a:lnTo>
                  <a:lnTo>
                    <a:pt x="13" y="44"/>
                  </a:lnTo>
                  <a:lnTo>
                    <a:pt x="13" y="44"/>
                  </a:lnTo>
                  <a:lnTo>
                    <a:pt x="13" y="46"/>
                  </a:lnTo>
                  <a:lnTo>
                    <a:pt x="13" y="46"/>
                  </a:lnTo>
                  <a:lnTo>
                    <a:pt x="13" y="46"/>
                  </a:lnTo>
                  <a:lnTo>
                    <a:pt x="13" y="46"/>
                  </a:lnTo>
                  <a:lnTo>
                    <a:pt x="13" y="46"/>
                  </a:lnTo>
                  <a:lnTo>
                    <a:pt x="13" y="46"/>
                  </a:lnTo>
                  <a:lnTo>
                    <a:pt x="13" y="46"/>
                  </a:lnTo>
                  <a:lnTo>
                    <a:pt x="15" y="46"/>
                  </a:lnTo>
                  <a:lnTo>
                    <a:pt x="15" y="46"/>
                  </a:lnTo>
                  <a:lnTo>
                    <a:pt x="15" y="48"/>
                  </a:lnTo>
                  <a:lnTo>
                    <a:pt x="15" y="48"/>
                  </a:lnTo>
                  <a:lnTo>
                    <a:pt x="15" y="48"/>
                  </a:lnTo>
                  <a:lnTo>
                    <a:pt x="15" y="48"/>
                  </a:lnTo>
                  <a:lnTo>
                    <a:pt x="15" y="48"/>
                  </a:lnTo>
                  <a:lnTo>
                    <a:pt x="15" y="48"/>
                  </a:lnTo>
                  <a:lnTo>
                    <a:pt x="15" y="48"/>
                  </a:lnTo>
                  <a:lnTo>
                    <a:pt x="17" y="48"/>
                  </a:lnTo>
                  <a:lnTo>
                    <a:pt x="17" y="48"/>
                  </a:lnTo>
                  <a:lnTo>
                    <a:pt x="17" y="48"/>
                  </a:lnTo>
                  <a:lnTo>
                    <a:pt x="17" y="48"/>
                  </a:lnTo>
                  <a:lnTo>
                    <a:pt x="17" y="48"/>
                  </a:lnTo>
                  <a:lnTo>
                    <a:pt x="17" y="49"/>
                  </a:lnTo>
                  <a:lnTo>
                    <a:pt x="17" y="49"/>
                  </a:lnTo>
                  <a:lnTo>
                    <a:pt x="17" y="49"/>
                  </a:lnTo>
                  <a:lnTo>
                    <a:pt x="18" y="49"/>
                  </a:lnTo>
                  <a:lnTo>
                    <a:pt x="18" y="49"/>
                  </a:lnTo>
                  <a:lnTo>
                    <a:pt x="18" y="49"/>
                  </a:lnTo>
                  <a:lnTo>
                    <a:pt x="18" y="49"/>
                  </a:lnTo>
                  <a:lnTo>
                    <a:pt x="18" y="49"/>
                  </a:lnTo>
                  <a:lnTo>
                    <a:pt x="18" y="49"/>
                  </a:lnTo>
                  <a:lnTo>
                    <a:pt x="18" y="49"/>
                  </a:lnTo>
                  <a:lnTo>
                    <a:pt x="20" y="49"/>
                  </a:lnTo>
                  <a:lnTo>
                    <a:pt x="20" y="49"/>
                  </a:lnTo>
                  <a:lnTo>
                    <a:pt x="20" y="49"/>
                  </a:lnTo>
                  <a:lnTo>
                    <a:pt x="20" y="49"/>
                  </a:lnTo>
                  <a:lnTo>
                    <a:pt x="20" y="49"/>
                  </a:lnTo>
                  <a:lnTo>
                    <a:pt x="20" y="49"/>
                  </a:lnTo>
                  <a:lnTo>
                    <a:pt x="20" y="49"/>
                  </a:lnTo>
                  <a:lnTo>
                    <a:pt x="22" y="49"/>
                  </a:lnTo>
                  <a:lnTo>
                    <a:pt x="22" y="49"/>
                  </a:lnTo>
                  <a:lnTo>
                    <a:pt x="22" y="49"/>
                  </a:lnTo>
                  <a:lnTo>
                    <a:pt x="22" y="49"/>
                  </a:lnTo>
                  <a:lnTo>
                    <a:pt x="22" y="49"/>
                  </a:lnTo>
                  <a:lnTo>
                    <a:pt x="22" y="49"/>
                  </a:lnTo>
                  <a:lnTo>
                    <a:pt x="24" y="49"/>
                  </a:lnTo>
                  <a:lnTo>
                    <a:pt x="24" y="49"/>
                  </a:lnTo>
                  <a:lnTo>
                    <a:pt x="24" y="49"/>
                  </a:lnTo>
                  <a:lnTo>
                    <a:pt x="24" y="49"/>
                  </a:lnTo>
                  <a:lnTo>
                    <a:pt x="24" y="49"/>
                  </a:lnTo>
                  <a:lnTo>
                    <a:pt x="24" y="49"/>
                  </a:lnTo>
                  <a:lnTo>
                    <a:pt x="24" y="49"/>
                  </a:lnTo>
                  <a:lnTo>
                    <a:pt x="24" y="49"/>
                  </a:lnTo>
                  <a:lnTo>
                    <a:pt x="26" y="49"/>
                  </a:lnTo>
                  <a:lnTo>
                    <a:pt x="26" y="49"/>
                  </a:lnTo>
                  <a:lnTo>
                    <a:pt x="26" y="49"/>
                  </a:lnTo>
                  <a:lnTo>
                    <a:pt x="26" y="49"/>
                  </a:lnTo>
                  <a:lnTo>
                    <a:pt x="26" y="48"/>
                  </a:lnTo>
                  <a:lnTo>
                    <a:pt x="26" y="48"/>
                  </a:lnTo>
                  <a:lnTo>
                    <a:pt x="26" y="48"/>
                  </a:lnTo>
                  <a:lnTo>
                    <a:pt x="26" y="48"/>
                  </a:lnTo>
                  <a:lnTo>
                    <a:pt x="26" y="48"/>
                  </a:lnTo>
                  <a:lnTo>
                    <a:pt x="26" y="48"/>
                  </a:lnTo>
                  <a:lnTo>
                    <a:pt x="26" y="48"/>
                  </a:lnTo>
                  <a:lnTo>
                    <a:pt x="27" y="48"/>
                  </a:lnTo>
                  <a:lnTo>
                    <a:pt x="27" y="48"/>
                  </a:lnTo>
                  <a:lnTo>
                    <a:pt x="27" y="48"/>
                  </a:lnTo>
                  <a:lnTo>
                    <a:pt x="27" y="48"/>
                  </a:lnTo>
                  <a:lnTo>
                    <a:pt x="27" y="48"/>
                  </a:lnTo>
                  <a:lnTo>
                    <a:pt x="27" y="48"/>
                  </a:lnTo>
                  <a:lnTo>
                    <a:pt x="27" y="46"/>
                  </a:lnTo>
                  <a:lnTo>
                    <a:pt x="27" y="46"/>
                  </a:lnTo>
                  <a:lnTo>
                    <a:pt x="27" y="46"/>
                  </a:lnTo>
                  <a:lnTo>
                    <a:pt x="27" y="46"/>
                  </a:lnTo>
                  <a:lnTo>
                    <a:pt x="27" y="46"/>
                  </a:lnTo>
                  <a:lnTo>
                    <a:pt x="27" y="46"/>
                  </a:lnTo>
                  <a:lnTo>
                    <a:pt x="27" y="46"/>
                  </a:lnTo>
                  <a:lnTo>
                    <a:pt x="29" y="46"/>
                  </a:lnTo>
                  <a:lnTo>
                    <a:pt x="29" y="44"/>
                  </a:lnTo>
                  <a:lnTo>
                    <a:pt x="29" y="44"/>
                  </a:lnTo>
                  <a:lnTo>
                    <a:pt x="29" y="44"/>
                  </a:lnTo>
                  <a:lnTo>
                    <a:pt x="29" y="44"/>
                  </a:lnTo>
                  <a:lnTo>
                    <a:pt x="29" y="44"/>
                  </a:lnTo>
                  <a:lnTo>
                    <a:pt x="29" y="44"/>
                  </a:lnTo>
                  <a:lnTo>
                    <a:pt x="29" y="44"/>
                  </a:lnTo>
                  <a:lnTo>
                    <a:pt x="29" y="42"/>
                  </a:lnTo>
                  <a:lnTo>
                    <a:pt x="29" y="42"/>
                  </a:lnTo>
                  <a:lnTo>
                    <a:pt x="29" y="42"/>
                  </a:lnTo>
                  <a:lnTo>
                    <a:pt x="29" y="42"/>
                  </a:lnTo>
                  <a:lnTo>
                    <a:pt x="29" y="42"/>
                  </a:lnTo>
                  <a:lnTo>
                    <a:pt x="29" y="42"/>
                  </a:lnTo>
                  <a:lnTo>
                    <a:pt x="29" y="40"/>
                  </a:lnTo>
                  <a:lnTo>
                    <a:pt x="29" y="40"/>
                  </a:lnTo>
                  <a:lnTo>
                    <a:pt x="29" y="40"/>
                  </a:lnTo>
                  <a:lnTo>
                    <a:pt x="29" y="40"/>
                  </a:lnTo>
                  <a:lnTo>
                    <a:pt x="29" y="40"/>
                  </a:lnTo>
                  <a:lnTo>
                    <a:pt x="29" y="39"/>
                  </a:lnTo>
                  <a:lnTo>
                    <a:pt x="31" y="39"/>
                  </a:lnTo>
                  <a:lnTo>
                    <a:pt x="31" y="39"/>
                  </a:lnTo>
                  <a:lnTo>
                    <a:pt x="31" y="37"/>
                  </a:lnTo>
                  <a:lnTo>
                    <a:pt x="31" y="37"/>
                  </a:lnTo>
                  <a:lnTo>
                    <a:pt x="31" y="35"/>
                  </a:lnTo>
                  <a:lnTo>
                    <a:pt x="31" y="35"/>
                  </a:lnTo>
                  <a:lnTo>
                    <a:pt x="31" y="33"/>
                  </a:lnTo>
                  <a:lnTo>
                    <a:pt x="31" y="33"/>
                  </a:lnTo>
                  <a:lnTo>
                    <a:pt x="31" y="31"/>
                  </a:lnTo>
                  <a:lnTo>
                    <a:pt x="31" y="31"/>
                  </a:lnTo>
                  <a:lnTo>
                    <a:pt x="31" y="31"/>
                  </a:lnTo>
                  <a:lnTo>
                    <a:pt x="31" y="29"/>
                  </a:lnTo>
                  <a:lnTo>
                    <a:pt x="31" y="29"/>
                  </a:lnTo>
                  <a:lnTo>
                    <a:pt x="31" y="29"/>
                  </a:lnTo>
                  <a:lnTo>
                    <a:pt x="31" y="28"/>
                  </a:lnTo>
                  <a:lnTo>
                    <a:pt x="31" y="28"/>
                  </a:lnTo>
                  <a:lnTo>
                    <a:pt x="31" y="28"/>
                  </a:lnTo>
                  <a:lnTo>
                    <a:pt x="31" y="26"/>
                  </a:lnTo>
                  <a:lnTo>
                    <a:pt x="31" y="26"/>
                  </a:lnTo>
                  <a:lnTo>
                    <a:pt x="31" y="24"/>
                  </a:lnTo>
                  <a:lnTo>
                    <a:pt x="31" y="24"/>
                  </a:lnTo>
                  <a:lnTo>
                    <a:pt x="31" y="24"/>
                  </a:lnTo>
                  <a:lnTo>
                    <a:pt x="31" y="24"/>
                  </a:lnTo>
                  <a:lnTo>
                    <a:pt x="31" y="22"/>
                  </a:lnTo>
                  <a:lnTo>
                    <a:pt x="31" y="22"/>
                  </a:lnTo>
                  <a:lnTo>
                    <a:pt x="31" y="22"/>
                  </a:lnTo>
                  <a:lnTo>
                    <a:pt x="33" y="20"/>
                  </a:lnTo>
                  <a:lnTo>
                    <a:pt x="33" y="20"/>
                  </a:lnTo>
                  <a:lnTo>
                    <a:pt x="33" y="20"/>
                  </a:lnTo>
                  <a:lnTo>
                    <a:pt x="33" y="19"/>
                  </a:lnTo>
                  <a:lnTo>
                    <a:pt x="33" y="19"/>
                  </a:lnTo>
                  <a:lnTo>
                    <a:pt x="33" y="19"/>
                  </a:lnTo>
                  <a:lnTo>
                    <a:pt x="33" y="19"/>
                  </a:lnTo>
                  <a:lnTo>
                    <a:pt x="33" y="17"/>
                  </a:lnTo>
                  <a:lnTo>
                    <a:pt x="33" y="17"/>
                  </a:lnTo>
                  <a:lnTo>
                    <a:pt x="33" y="17"/>
                  </a:lnTo>
                  <a:lnTo>
                    <a:pt x="33" y="15"/>
                  </a:lnTo>
                  <a:lnTo>
                    <a:pt x="33" y="15"/>
                  </a:lnTo>
                  <a:lnTo>
                    <a:pt x="33" y="15"/>
                  </a:lnTo>
                  <a:lnTo>
                    <a:pt x="35" y="15"/>
                  </a:lnTo>
                  <a:lnTo>
                    <a:pt x="35" y="15"/>
                  </a:lnTo>
                  <a:lnTo>
                    <a:pt x="35" y="13"/>
                  </a:lnTo>
                  <a:lnTo>
                    <a:pt x="35" y="13"/>
                  </a:lnTo>
                  <a:lnTo>
                    <a:pt x="35" y="13"/>
                  </a:lnTo>
                  <a:lnTo>
                    <a:pt x="35" y="13"/>
                  </a:lnTo>
                  <a:lnTo>
                    <a:pt x="35" y="11"/>
                  </a:lnTo>
                  <a:lnTo>
                    <a:pt x="35" y="11"/>
                  </a:lnTo>
                  <a:lnTo>
                    <a:pt x="35" y="11"/>
                  </a:lnTo>
                  <a:lnTo>
                    <a:pt x="35" y="11"/>
                  </a:lnTo>
                  <a:lnTo>
                    <a:pt x="37" y="11"/>
                  </a:lnTo>
                  <a:lnTo>
                    <a:pt x="37" y="10"/>
                  </a:lnTo>
                  <a:lnTo>
                    <a:pt x="37" y="10"/>
                  </a:lnTo>
                  <a:lnTo>
                    <a:pt x="37" y="10"/>
                  </a:lnTo>
                  <a:lnTo>
                    <a:pt x="37" y="10"/>
                  </a:lnTo>
                  <a:lnTo>
                    <a:pt x="37" y="10"/>
                  </a:lnTo>
                  <a:lnTo>
                    <a:pt x="37" y="10"/>
                  </a:lnTo>
                  <a:lnTo>
                    <a:pt x="38" y="8"/>
                  </a:lnTo>
                  <a:lnTo>
                    <a:pt x="38" y="8"/>
                  </a:lnTo>
                  <a:lnTo>
                    <a:pt x="38" y="8"/>
                  </a:lnTo>
                  <a:lnTo>
                    <a:pt x="38" y="8"/>
                  </a:lnTo>
                  <a:lnTo>
                    <a:pt x="38" y="8"/>
                  </a:lnTo>
                  <a:lnTo>
                    <a:pt x="38" y="8"/>
                  </a:lnTo>
                  <a:lnTo>
                    <a:pt x="38" y="8"/>
                  </a:lnTo>
                  <a:lnTo>
                    <a:pt x="40" y="8"/>
                  </a:lnTo>
                  <a:lnTo>
                    <a:pt x="40" y="6"/>
                  </a:lnTo>
                  <a:lnTo>
                    <a:pt x="40" y="6"/>
                  </a:lnTo>
                  <a:lnTo>
                    <a:pt x="40" y="6"/>
                  </a:lnTo>
                  <a:lnTo>
                    <a:pt x="40" y="6"/>
                  </a:lnTo>
                  <a:lnTo>
                    <a:pt x="40" y="6"/>
                  </a:lnTo>
                  <a:lnTo>
                    <a:pt x="42" y="6"/>
                  </a:lnTo>
                  <a:lnTo>
                    <a:pt x="42" y="6"/>
                  </a:lnTo>
                  <a:lnTo>
                    <a:pt x="42" y="6"/>
                  </a:lnTo>
                  <a:lnTo>
                    <a:pt x="42" y="6"/>
                  </a:lnTo>
                  <a:lnTo>
                    <a:pt x="42" y="6"/>
                  </a:lnTo>
                  <a:lnTo>
                    <a:pt x="44" y="6"/>
                  </a:lnTo>
                  <a:lnTo>
                    <a:pt x="44" y="6"/>
                  </a:lnTo>
                  <a:lnTo>
                    <a:pt x="44" y="6"/>
                  </a:lnTo>
                  <a:lnTo>
                    <a:pt x="44" y="4"/>
                  </a:lnTo>
                  <a:lnTo>
                    <a:pt x="46" y="4"/>
                  </a:lnTo>
                  <a:lnTo>
                    <a:pt x="46" y="4"/>
                  </a:lnTo>
                  <a:lnTo>
                    <a:pt x="46" y="4"/>
                  </a:lnTo>
                  <a:lnTo>
                    <a:pt x="47" y="4"/>
                  </a:lnTo>
                  <a:lnTo>
                    <a:pt x="47" y="4"/>
                  </a:lnTo>
                  <a:lnTo>
                    <a:pt x="47" y="4"/>
                  </a:lnTo>
                  <a:lnTo>
                    <a:pt x="49" y="4"/>
                  </a:lnTo>
                  <a:lnTo>
                    <a:pt x="49" y="4"/>
                  </a:lnTo>
                  <a:lnTo>
                    <a:pt x="49" y="4"/>
                  </a:lnTo>
                  <a:lnTo>
                    <a:pt x="49" y="4"/>
                  </a:lnTo>
                  <a:lnTo>
                    <a:pt x="51" y="4"/>
                  </a:lnTo>
                  <a:lnTo>
                    <a:pt x="51" y="4"/>
                  </a:lnTo>
                  <a:lnTo>
                    <a:pt x="51" y="4"/>
                  </a:lnTo>
                  <a:lnTo>
                    <a:pt x="53" y="4"/>
                  </a:lnTo>
                  <a:lnTo>
                    <a:pt x="53" y="4"/>
                  </a:lnTo>
                  <a:lnTo>
                    <a:pt x="53" y="4"/>
                  </a:lnTo>
                  <a:lnTo>
                    <a:pt x="53" y="4"/>
                  </a:lnTo>
                  <a:lnTo>
                    <a:pt x="55" y="4"/>
                  </a:lnTo>
                  <a:lnTo>
                    <a:pt x="55" y="4"/>
                  </a:lnTo>
                  <a:lnTo>
                    <a:pt x="55" y="4"/>
                  </a:lnTo>
                  <a:lnTo>
                    <a:pt x="56" y="4"/>
                  </a:lnTo>
                  <a:lnTo>
                    <a:pt x="56" y="4"/>
                  </a:lnTo>
                  <a:lnTo>
                    <a:pt x="56" y="6"/>
                  </a:lnTo>
                  <a:lnTo>
                    <a:pt x="56" y="6"/>
                  </a:lnTo>
                  <a:lnTo>
                    <a:pt x="58" y="6"/>
                  </a:lnTo>
                  <a:lnTo>
                    <a:pt x="58" y="6"/>
                  </a:lnTo>
                  <a:lnTo>
                    <a:pt x="58" y="6"/>
                  </a:lnTo>
                  <a:lnTo>
                    <a:pt x="58" y="6"/>
                  </a:lnTo>
                  <a:lnTo>
                    <a:pt x="60" y="6"/>
                  </a:lnTo>
                  <a:lnTo>
                    <a:pt x="60" y="6"/>
                  </a:lnTo>
                  <a:lnTo>
                    <a:pt x="60" y="6"/>
                  </a:lnTo>
                  <a:lnTo>
                    <a:pt x="60" y="8"/>
                  </a:lnTo>
                  <a:lnTo>
                    <a:pt x="60" y="8"/>
                  </a:lnTo>
                  <a:lnTo>
                    <a:pt x="62" y="8"/>
                  </a:lnTo>
                  <a:lnTo>
                    <a:pt x="62" y="8"/>
                  </a:lnTo>
                  <a:lnTo>
                    <a:pt x="62" y="8"/>
                  </a:lnTo>
                  <a:lnTo>
                    <a:pt x="62" y="8"/>
                  </a:lnTo>
                  <a:lnTo>
                    <a:pt x="62" y="10"/>
                  </a:lnTo>
                  <a:lnTo>
                    <a:pt x="64" y="10"/>
                  </a:lnTo>
                  <a:lnTo>
                    <a:pt x="64" y="10"/>
                  </a:lnTo>
                  <a:lnTo>
                    <a:pt x="64" y="10"/>
                  </a:lnTo>
                  <a:lnTo>
                    <a:pt x="64" y="10"/>
                  </a:lnTo>
                  <a:lnTo>
                    <a:pt x="64" y="11"/>
                  </a:lnTo>
                  <a:lnTo>
                    <a:pt x="65" y="11"/>
                  </a:lnTo>
                  <a:lnTo>
                    <a:pt x="65" y="11"/>
                  </a:lnTo>
                  <a:lnTo>
                    <a:pt x="65" y="11"/>
                  </a:lnTo>
                  <a:lnTo>
                    <a:pt x="65" y="11"/>
                  </a:lnTo>
                  <a:lnTo>
                    <a:pt x="65" y="13"/>
                  </a:lnTo>
                  <a:lnTo>
                    <a:pt x="67" y="13"/>
                  </a:lnTo>
                  <a:lnTo>
                    <a:pt x="67" y="13"/>
                  </a:lnTo>
                  <a:lnTo>
                    <a:pt x="67" y="13"/>
                  </a:lnTo>
                  <a:lnTo>
                    <a:pt x="67" y="15"/>
                  </a:lnTo>
                  <a:lnTo>
                    <a:pt x="67" y="15"/>
                  </a:lnTo>
                  <a:lnTo>
                    <a:pt x="67" y="15"/>
                  </a:lnTo>
                  <a:lnTo>
                    <a:pt x="67" y="17"/>
                  </a:lnTo>
                  <a:lnTo>
                    <a:pt x="69" y="17"/>
                  </a:lnTo>
                  <a:lnTo>
                    <a:pt x="69" y="17"/>
                  </a:lnTo>
                  <a:lnTo>
                    <a:pt x="69" y="17"/>
                  </a:lnTo>
                  <a:lnTo>
                    <a:pt x="69" y="19"/>
                  </a:lnTo>
                  <a:lnTo>
                    <a:pt x="69" y="19"/>
                  </a:lnTo>
                  <a:lnTo>
                    <a:pt x="69" y="19"/>
                  </a:lnTo>
                  <a:lnTo>
                    <a:pt x="69" y="20"/>
                  </a:lnTo>
                  <a:lnTo>
                    <a:pt x="69" y="20"/>
                  </a:lnTo>
                  <a:lnTo>
                    <a:pt x="69" y="20"/>
                  </a:lnTo>
                  <a:lnTo>
                    <a:pt x="71" y="20"/>
                  </a:lnTo>
                  <a:lnTo>
                    <a:pt x="71" y="20"/>
                  </a:lnTo>
                  <a:lnTo>
                    <a:pt x="71" y="22"/>
                  </a:lnTo>
                  <a:lnTo>
                    <a:pt x="71" y="22"/>
                  </a:lnTo>
                  <a:lnTo>
                    <a:pt x="71" y="22"/>
                  </a:lnTo>
                  <a:lnTo>
                    <a:pt x="71" y="22"/>
                  </a:lnTo>
                  <a:lnTo>
                    <a:pt x="71" y="24"/>
                  </a:lnTo>
                  <a:lnTo>
                    <a:pt x="71" y="24"/>
                  </a:lnTo>
                  <a:lnTo>
                    <a:pt x="71" y="24"/>
                  </a:lnTo>
                  <a:lnTo>
                    <a:pt x="71" y="24"/>
                  </a:lnTo>
                  <a:lnTo>
                    <a:pt x="71" y="26"/>
                  </a:lnTo>
                  <a:lnTo>
                    <a:pt x="71" y="26"/>
                  </a:lnTo>
                  <a:lnTo>
                    <a:pt x="71" y="26"/>
                  </a:lnTo>
                  <a:lnTo>
                    <a:pt x="71" y="26"/>
                  </a:lnTo>
                  <a:lnTo>
                    <a:pt x="71" y="28"/>
                  </a:lnTo>
                  <a:lnTo>
                    <a:pt x="71" y="28"/>
                  </a:lnTo>
                  <a:lnTo>
                    <a:pt x="71" y="28"/>
                  </a:lnTo>
                  <a:lnTo>
                    <a:pt x="71" y="28"/>
                  </a:lnTo>
                  <a:lnTo>
                    <a:pt x="71" y="29"/>
                  </a:lnTo>
                  <a:lnTo>
                    <a:pt x="71" y="29"/>
                  </a:lnTo>
                  <a:lnTo>
                    <a:pt x="71" y="29"/>
                  </a:lnTo>
                  <a:lnTo>
                    <a:pt x="71" y="29"/>
                  </a:lnTo>
                  <a:lnTo>
                    <a:pt x="71" y="29"/>
                  </a:lnTo>
                  <a:lnTo>
                    <a:pt x="71" y="31"/>
                  </a:lnTo>
                  <a:lnTo>
                    <a:pt x="71" y="31"/>
                  </a:lnTo>
                  <a:lnTo>
                    <a:pt x="71" y="31"/>
                  </a:lnTo>
                  <a:lnTo>
                    <a:pt x="71" y="31"/>
                  </a:lnTo>
                  <a:lnTo>
                    <a:pt x="71" y="33"/>
                  </a:lnTo>
                  <a:lnTo>
                    <a:pt x="71" y="33"/>
                  </a:lnTo>
                  <a:lnTo>
                    <a:pt x="71" y="33"/>
                  </a:lnTo>
                  <a:lnTo>
                    <a:pt x="71" y="33"/>
                  </a:lnTo>
                  <a:lnTo>
                    <a:pt x="71" y="33"/>
                  </a:lnTo>
                  <a:lnTo>
                    <a:pt x="71" y="35"/>
                  </a:lnTo>
                  <a:lnTo>
                    <a:pt x="71" y="35"/>
                  </a:lnTo>
                  <a:lnTo>
                    <a:pt x="69" y="35"/>
                  </a:lnTo>
                  <a:lnTo>
                    <a:pt x="69" y="35"/>
                  </a:lnTo>
                  <a:lnTo>
                    <a:pt x="69" y="37"/>
                  </a:lnTo>
                  <a:lnTo>
                    <a:pt x="69" y="37"/>
                  </a:lnTo>
                  <a:lnTo>
                    <a:pt x="69" y="37"/>
                  </a:lnTo>
                  <a:lnTo>
                    <a:pt x="69" y="37"/>
                  </a:lnTo>
                  <a:lnTo>
                    <a:pt x="69" y="37"/>
                  </a:lnTo>
                  <a:lnTo>
                    <a:pt x="69" y="37"/>
                  </a:lnTo>
                  <a:lnTo>
                    <a:pt x="69" y="37"/>
                  </a:lnTo>
                  <a:lnTo>
                    <a:pt x="69" y="37"/>
                  </a:lnTo>
                  <a:lnTo>
                    <a:pt x="69" y="37"/>
                  </a:lnTo>
                  <a:lnTo>
                    <a:pt x="71" y="37"/>
                  </a:lnTo>
                  <a:lnTo>
                    <a:pt x="71" y="37"/>
                  </a:lnTo>
                  <a:lnTo>
                    <a:pt x="71" y="37"/>
                  </a:lnTo>
                  <a:lnTo>
                    <a:pt x="71" y="37"/>
                  </a:lnTo>
                  <a:lnTo>
                    <a:pt x="71" y="37"/>
                  </a:lnTo>
                  <a:lnTo>
                    <a:pt x="71" y="37"/>
                  </a:lnTo>
                  <a:lnTo>
                    <a:pt x="71" y="37"/>
                  </a:lnTo>
                  <a:lnTo>
                    <a:pt x="71" y="37"/>
                  </a:lnTo>
                  <a:lnTo>
                    <a:pt x="71" y="37"/>
                  </a:lnTo>
                  <a:lnTo>
                    <a:pt x="71" y="39"/>
                  </a:lnTo>
                  <a:lnTo>
                    <a:pt x="71" y="39"/>
                  </a:lnTo>
                  <a:lnTo>
                    <a:pt x="71" y="39"/>
                  </a:lnTo>
                  <a:lnTo>
                    <a:pt x="71" y="39"/>
                  </a:lnTo>
                  <a:lnTo>
                    <a:pt x="71" y="39"/>
                  </a:lnTo>
                  <a:lnTo>
                    <a:pt x="71" y="39"/>
                  </a:lnTo>
                  <a:lnTo>
                    <a:pt x="71" y="39"/>
                  </a:lnTo>
                  <a:lnTo>
                    <a:pt x="71" y="39"/>
                  </a:lnTo>
                  <a:lnTo>
                    <a:pt x="71" y="39"/>
                  </a:lnTo>
                  <a:lnTo>
                    <a:pt x="71" y="39"/>
                  </a:lnTo>
                  <a:lnTo>
                    <a:pt x="73" y="39"/>
                  </a:lnTo>
                  <a:lnTo>
                    <a:pt x="73" y="39"/>
                  </a:lnTo>
                  <a:lnTo>
                    <a:pt x="73" y="39"/>
                  </a:lnTo>
                  <a:lnTo>
                    <a:pt x="73" y="39"/>
                  </a:lnTo>
                  <a:lnTo>
                    <a:pt x="73" y="39"/>
                  </a:lnTo>
                  <a:lnTo>
                    <a:pt x="73" y="39"/>
                  </a:lnTo>
                  <a:lnTo>
                    <a:pt x="73" y="39"/>
                  </a:lnTo>
                  <a:lnTo>
                    <a:pt x="74" y="39"/>
                  </a:lnTo>
                  <a:lnTo>
                    <a:pt x="74" y="39"/>
                  </a:lnTo>
                  <a:lnTo>
                    <a:pt x="74" y="39"/>
                  </a:lnTo>
                  <a:lnTo>
                    <a:pt x="74" y="39"/>
                  </a:lnTo>
                  <a:lnTo>
                    <a:pt x="74" y="39"/>
                  </a:lnTo>
                  <a:lnTo>
                    <a:pt x="74" y="39"/>
                  </a:lnTo>
                  <a:lnTo>
                    <a:pt x="74" y="39"/>
                  </a:lnTo>
                  <a:lnTo>
                    <a:pt x="76" y="42"/>
                  </a:lnTo>
                  <a:lnTo>
                    <a:pt x="55" y="49"/>
                  </a:lnTo>
                  <a:lnTo>
                    <a:pt x="53" y="46"/>
                  </a:lnTo>
                  <a:lnTo>
                    <a:pt x="53" y="46"/>
                  </a:lnTo>
                  <a:lnTo>
                    <a:pt x="53" y="46"/>
                  </a:lnTo>
                  <a:lnTo>
                    <a:pt x="55" y="46"/>
                  </a:lnTo>
                  <a:lnTo>
                    <a:pt x="55" y="46"/>
                  </a:lnTo>
                  <a:lnTo>
                    <a:pt x="55" y="44"/>
                  </a:lnTo>
                  <a:lnTo>
                    <a:pt x="56" y="44"/>
                  </a:lnTo>
                  <a:lnTo>
                    <a:pt x="56" y="44"/>
                  </a:lnTo>
                  <a:lnTo>
                    <a:pt x="56" y="44"/>
                  </a:lnTo>
                  <a:lnTo>
                    <a:pt x="56" y="44"/>
                  </a:lnTo>
                  <a:lnTo>
                    <a:pt x="58" y="42"/>
                  </a:lnTo>
                  <a:lnTo>
                    <a:pt x="58" y="42"/>
                  </a:lnTo>
                  <a:lnTo>
                    <a:pt x="58" y="42"/>
                  </a:lnTo>
                  <a:lnTo>
                    <a:pt x="58" y="42"/>
                  </a:lnTo>
                  <a:lnTo>
                    <a:pt x="58" y="42"/>
                  </a:lnTo>
                  <a:lnTo>
                    <a:pt x="60" y="42"/>
                  </a:lnTo>
                  <a:lnTo>
                    <a:pt x="60" y="40"/>
                  </a:lnTo>
                  <a:lnTo>
                    <a:pt x="60" y="40"/>
                  </a:lnTo>
                  <a:lnTo>
                    <a:pt x="60" y="40"/>
                  </a:lnTo>
                  <a:lnTo>
                    <a:pt x="60" y="40"/>
                  </a:lnTo>
                  <a:lnTo>
                    <a:pt x="62" y="40"/>
                  </a:lnTo>
                  <a:lnTo>
                    <a:pt x="62" y="39"/>
                  </a:lnTo>
                  <a:lnTo>
                    <a:pt x="62" y="39"/>
                  </a:lnTo>
                  <a:lnTo>
                    <a:pt x="62" y="39"/>
                  </a:lnTo>
                  <a:lnTo>
                    <a:pt x="62" y="39"/>
                  </a:lnTo>
                  <a:lnTo>
                    <a:pt x="62" y="39"/>
                  </a:lnTo>
                  <a:lnTo>
                    <a:pt x="64" y="37"/>
                  </a:lnTo>
                  <a:lnTo>
                    <a:pt x="64" y="37"/>
                  </a:lnTo>
                  <a:lnTo>
                    <a:pt x="64" y="37"/>
                  </a:lnTo>
                  <a:lnTo>
                    <a:pt x="64" y="37"/>
                  </a:lnTo>
                  <a:lnTo>
                    <a:pt x="64" y="37"/>
                  </a:lnTo>
                  <a:lnTo>
                    <a:pt x="64" y="35"/>
                  </a:lnTo>
                  <a:lnTo>
                    <a:pt x="64" y="35"/>
                  </a:lnTo>
                  <a:lnTo>
                    <a:pt x="64" y="35"/>
                  </a:lnTo>
                  <a:lnTo>
                    <a:pt x="65" y="35"/>
                  </a:lnTo>
                  <a:lnTo>
                    <a:pt x="65" y="35"/>
                  </a:lnTo>
                  <a:lnTo>
                    <a:pt x="65" y="33"/>
                  </a:lnTo>
                  <a:lnTo>
                    <a:pt x="65" y="33"/>
                  </a:lnTo>
                  <a:lnTo>
                    <a:pt x="65" y="33"/>
                  </a:lnTo>
                  <a:lnTo>
                    <a:pt x="65" y="33"/>
                  </a:lnTo>
                  <a:lnTo>
                    <a:pt x="65" y="33"/>
                  </a:lnTo>
                  <a:lnTo>
                    <a:pt x="65" y="31"/>
                  </a:lnTo>
                  <a:lnTo>
                    <a:pt x="65" y="31"/>
                  </a:lnTo>
                  <a:lnTo>
                    <a:pt x="65" y="31"/>
                  </a:lnTo>
                  <a:lnTo>
                    <a:pt x="65" y="31"/>
                  </a:lnTo>
                  <a:lnTo>
                    <a:pt x="65" y="31"/>
                  </a:lnTo>
                  <a:lnTo>
                    <a:pt x="67" y="29"/>
                  </a:lnTo>
                  <a:lnTo>
                    <a:pt x="67" y="29"/>
                  </a:lnTo>
                  <a:lnTo>
                    <a:pt x="67" y="29"/>
                  </a:lnTo>
                  <a:lnTo>
                    <a:pt x="67" y="29"/>
                  </a:lnTo>
                  <a:lnTo>
                    <a:pt x="67" y="29"/>
                  </a:lnTo>
                  <a:lnTo>
                    <a:pt x="67" y="28"/>
                  </a:lnTo>
                  <a:lnTo>
                    <a:pt x="67" y="28"/>
                  </a:lnTo>
                  <a:lnTo>
                    <a:pt x="67" y="28"/>
                  </a:lnTo>
                  <a:lnTo>
                    <a:pt x="67" y="28"/>
                  </a:lnTo>
                  <a:lnTo>
                    <a:pt x="67" y="26"/>
                  </a:lnTo>
                  <a:lnTo>
                    <a:pt x="67" y="26"/>
                  </a:lnTo>
                  <a:lnTo>
                    <a:pt x="67" y="26"/>
                  </a:lnTo>
                  <a:lnTo>
                    <a:pt x="67" y="26"/>
                  </a:lnTo>
                  <a:lnTo>
                    <a:pt x="67" y="26"/>
                  </a:lnTo>
                  <a:lnTo>
                    <a:pt x="67" y="24"/>
                  </a:lnTo>
                  <a:lnTo>
                    <a:pt x="67" y="24"/>
                  </a:lnTo>
                  <a:lnTo>
                    <a:pt x="65" y="24"/>
                  </a:lnTo>
                  <a:lnTo>
                    <a:pt x="65" y="24"/>
                  </a:lnTo>
                  <a:lnTo>
                    <a:pt x="65" y="24"/>
                  </a:lnTo>
                  <a:lnTo>
                    <a:pt x="65" y="22"/>
                  </a:lnTo>
                  <a:lnTo>
                    <a:pt x="65" y="22"/>
                  </a:lnTo>
                  <a:lnTo>
                    <a:pt x="65" y="22"/>
                  </a:lnTo>
                  <a:lnTo>
                    <a:pt x="65" y="22"/>
                  </a:lnTo>
                  <a:lnTo>
                    <a:pt x="65" y="22"/>
                  </a:lnTo>
                  <a:lnTo>
                    <a:pt x="65" y="22"/>
                  </a:lnTo>
                  <a:lnTo>
                    <a:pt x="65" y="20"/>
                  </a:lnTo>
                  <a:lnTo>
                    <a:pt x="65" y="20"/>
                  </a:lnTo>
                  <a:lnTo>
                    <a:pt x="65" y="20"/>
                  </a:lnTo>
                  <a:lnTo>
                    <a:pt x="65" y="20"/>
                  </a:lnTo>
                  <a:lnTo>
                    <a:pt x="65" y="20"/>
                  </a:lnTo>
                  <a:lnTo>
                    <a:pt x="65" y="20"/>
                  </a:lnTo>
                  <a:lnTo>
                    <a:pt x="65" y="20"/>
                  </a:lnTo>
                  <a:lnTo>
                    <a:pt x="64" y="19"/>
                  </a:lnTo>
                  <a:lnTo>
                    <a:pt x="64" y="19"/>
                  </a:lnTo>
                  <a:lnTo>
                    <a:pt x="64" y="19"/>
                  </a:lnTo>
                  <a:lnTo>
                    <a:pt x="64" y="19"/>
                  </a:lnTo>
                  <a:lnTo>
                    <a:pt x="64" y="19"/>
                  </a:lnTo>
                  <a:lnTo>
                    <a:pt x="64" y="19"/>
                  </a:lnTo>
                  <a:lnTo>
                    <a:pt x="64" y="19"/>
                  </a:lnTo>
                  <a:lnTo>
                    <a:pt x="64" y="19"/>
                  </a:lnTo>
                  <a:lnTo>
                    <a:pt x="64" y="17"/>
                  </a:lnTo>
                  <a:lnTo>
                    <a:pt x="64" y="17"/>
                  </a:lnTo>
                  <a:lnTo>
                    <a:pt x="64" y="17"/>
                  </a:lnTo>
                  <a:lnTo>
                    <a:pt x="64" y="17"/>
                  </a:lnTo>
                  <a:lnTo>
                    <a:pt x="62" y="17"/>
                  </a:lnTo>
                  <a:lnTo>
                    <a:pt x="62" y="17"/>
                  </a:lnTo>
                  <a:lnTo>
                    <a:pt x="62" y="17"/>
                  </a:lnTo>
                  <a:lnTo>
                    <a:pt x="62" y="17"/>
                  </a:lnTo>
                  <a:lnTo>
                    <a:pt x="62" y="17"/>
                  </a:lnTo>
                  <a:lnTo>
                    <a:pt x="62" y="17"/>
                  </a:lnTo>
                  <a:lnTo>
                    <a:pt x="62" y="17"/>
                  </a:lnTo>
                  <a:lnTo>
                    <a:pt x="62" y="15"/>
                  </a:lnTo>
                  <a:lnTo>
                    <a:pt x="62" y="15"/>
                  </a:lnTo>
                  <a:lnTo>
                    <a:pt x="62" y="15"/>
                  </a:lnTo>
                  <a:lnTo>
                    <a:pt x="60" y="15"/>
                  </a:lnTo>
                  <a:lnTo>
                    <a:pt x="60" y="15"/>
                  </a:lnTo>
                  <a:lnTo>
                    <a:pt x="60" y="15"/>
                  </a:lnTo>
                  <a:lnTo>
                    <a:pt x="60" y="15"/>
                  </a:lnTo>
                  <a:lnTo>
                    <a:pt x="60" y="15"/>
                  </a:lnTo>
                  <a:lnTo>
                    <a:pt x="60" y="15"/>
                  </a:lnTo>
                  <a:lnTo>
                    <a:pt x="60" y="15"/>
                  </a:lnTo>
                  <a:lnTo>
                    <a:pt x="60" y="15"/>
                  </a:lnTo>
                  <a:lnTo>
                    <a:pt x="60" y="15"/>
                  </a:lnTo>
                  <a:lnTo>
                    <a:pt x="58" y="15"/>
                  </a:lnTo>
                  <a:lnTo>
                    <a:pt x="58" y="15"/>
                  </a:lnTo>
                  <a:lnTo>
                    <a:pt x="58" y="15"/>
                  </a:lnTo>
                  <a:lnTo>
                    <a:pt x="58" y="15"/>
                  </a:lnTo>
                  <a:lnTo>
                    <a:pt x="58" y="15"/>
                  </a:lnTo>
                  <a:lnTo>
                    <a:pt x="58" y="15"/>
                  </a:lnTo>
                  <a:lnTo>
                    <a:pt x="58" y="15"/>
                  </a:lnTo>
                  <a:lnTo>
                    <a:pt x="58" y="15"/>
                  </a:lnTo>
                  <a:lnTo>
                    <a:pt x="56" y="15"/>
                  </a:lnTo>
                  <a:lnTo>
                    <a:pt x="56" y="15"/>
                  </a:lnTo>
                  <a:lnTo>
                    <a:pt x="56" y="15"/>
                  </a:lnTo>
                  <a:lnTo>
                    <a:pt x="56" y="15"/>
                  </a:lnTo>
                  <a:lnTo>
                    <a:pt x="56" y="15"/>
                  </a:lnTo>
                  <a:lnTo>
                    <a:pt x="56" y="15"/>
                  </a:lnTo>
                  <a:lnTo>
                    <a:pt x="56" y="15"/>
                  </a:lnTo>
                  <a:lnTo>
                    <a:pt x="56" y="15"/>
                  </a:lnTo>
                  <a:lnTo>
                    <a:pt x="55" y="15"/>
                  </a:lnTo>
                  <a:lnTo>
                    <a:pt x="55" y="15"/>
                  </a:lnTo>
                  <a:lnTo>
                    <a:pt x="55" y="15"/>
                  </a:lnTo>
                  <a:lnTo>
                    <a:pt x="55" y="15"/>
                  </a:lnTo>
                  <a:lnTo>
                    <a:pt x="55" y="15"/>
                  </a:lnTo>
                  <a:lnTo>
                    <a:pt x="55" y="15"/>
                  </a:lnTo>
                  <a:lnTo>
                    <a:pt x="55" y="15"/>
                  </a:lnTo>
                  <a:lnTo>
                    <a:pt x="55" y="15"/>
                  </a:lnTo>
                  <a:lnTo>
                    <a:pt x="53" y="15"/>
                  </a:lnTo>
                  <a:lnTo>
                    <a:pt x="53" y="15"/>
                  </a:lnTo>
                  <a:lnTo>
                    <a:pt x="53" y="15"/>
                  </a:lnTo>
                  <a:lnTo>
                    <a:pt x="53" y="15"/>
                  </a:lnTo>
                  <a:lnTo>
                    <a:pt x="53" y="15"/>
                  </a:lnTo>
                  <a:lnTo>
                    <a:pt x="53" y="15"/>
                  </a:lnTo>
                  <a:lnTo>
                    <a:pt x="53" y="15"/>
                  </a:lnTo>
                  <a:lnTo>
                    <a:pt x="53" y="15"/>
                  </a:lnTo>
                  <a:lnTo>
                    <a:pt x="53" y="15"/>
                  </a:lnTo>
                  <a:lnTo>
                    <a:pt x="53" y="17"/>
                  </a:lnTo>
                  <a:lnTo>
                    <a:pt x="53" y="17"/>
                  </a:lnTo>
                  <a:lnTo>
                    <a:pt x="51" y="17"/>
                  </a:lnTo>
                  <a:lnTo>
                    <a:pt x="51" y="17"/>
                  </a:lnTo>
                  <a:lnTo>
                    <a:pt x="51" y="17"/>
                  </a:lnTo>
                  <a:lnTo>
                    <a:pt x="51" y="17"/>
                  </a:lnTo>
                  <a:lnTo>
                    <a:pt x="51" y="17"/>
                  </a:lnTo>
                  <a:lnTo>
                    <a:pt x="51" y="17"/>
                  </a:lnTo>
                  <a:lnTo>
                    <a:pt x="51" y="17"/>
                  </a:lnTo>
                  <a:lnTo>
                    <a:pt x="51" y="17"/>
                  </a:lnTo>
                  <a:lnTo>
                    <a:pt x="51" y="17"/>
                  </a:lnTo>
                  <a:lnTo>
                    <a:pt x="51" y="19"/>
                  </a:lnTo>
                  <a:lnTo>
                    <a:pt x="51" y="19"/>
                  </a:lnTo>
                  <a:lnTo>
                    <a:pt x="51" y="19"/>
                  </a:lnTo>
                  <a:lnTo>
                    <a:pt x="49" y="19"/>
                  </a:lnTo>
                  <a:lnTo>
                    <a:pt x="49" y="19"/>
                  </a:lnTo>
                  <a:lnTo>
                    <a:pt x="49" y="19"/>
                  </a:lnTo>
                  <a:lnTo>
                    <a:pt x="49" y="19"/>
                  </a:lnTo>
                  <a:lnTo>
                    <a:pt x="49" y="19"/>
                  </a:lnTo>
                  <a:lnTo>
                    <a:pt x="49" y="20"/>
                  </a:lnTo>
                  <a:lnTo>
                    <a:pt x="49" y="20"/>
                  </a:lnTo>
                  <a:lnTo>
                    <a:pt x="49" y="20"/>
                  </a:lnTo>
                  <a:lnTo>
                    <a:pt x="49" y="20"/>
                  </a:lnTo>
                  <a:lnTo>
                    <a:pt x="49" y="20"/>
                  </a:lnTo>
                  <a:lnTo>
                    <a:pt x="49" y="20"/>
                  </a:lnTo>
                  <a:lnTo>
                    <a:pt x="49" y="22"/>
                  </a:lnTo>
                  <a:lnTo>
                    <a:pt x="49" y="22"/>
                  </a:lnTo>
                  <a:lnTo>
                    <a:pt x="49" y="22"/>
                  </a:lnTo>
                  <a:lnTo>
                    <a:pt x="49" y="22"/>
                  </a:lnTo>
                  <a:lnTo>
                    <a:pt x="49" y="22"/>
                  </a:lnTo>
                  <a:lnTo>
                    <a:pt x="49" y="22"/>
                  </a:lnTo>
                  <a:lnTo>
                    <a:pt x="49" y="24"/>
                  </a:lnTo>
                  <a:lnTo>
                    <a:pt x="49" y="24"/>
                  </a:lnTo>
                  <a:lnTo>
                    <a:pt x="49" y="24"/>
                  </a:lnTo>
                  <a:lnTo>
                    <a:pt x="47" y="24"/>
                  </a:lnTo>
                  <a:lnTo>
                    <a:pt x="47" y="24"/>
                  </a:lnTo>
                  <a:lnTo>
                    <a:pt x="47" y="26"/>
                  </a:lnTo>
                  <a:lnTo>
                    <a:pt x="47" y="26"/>
                  </a:lnTo>
                  <a:lnTo>
                    <a:pt x="47" y="26"/>
                  </a:lnTo>
                  <a:lnTo>
                    <a:pt x="47" y="26"/>
                  </a:lnTo>
                  <a:lnTo>
                    <a:pt x="47" y="28"/>
                  </a:lnTo>
                  <a:lnTo>
                    <a:pt x="47" y="28"/>
                  </a:lnTo>
                  <a:lnTo>
                    <a:pt x="47" y="29"/>
                  </a:lnTo>
                  <a:lnTo>
                    <a:pt x="47" y="29"/>
                  </a:lnTo>
                  <a:lnTo>
                    <a:pt x="47" y="31"/>
                  </a:lnTo>
                  <a:lnTo>
                    <a:pt x="47" y="31"/>
                  </a:lnTo>
                  <a:lnTo>
                    <a:pt x="47" y="33"/>
                  </a:lnTo>
                  <a:lnTo>
                    <a:pt x="47" y="33"/>
                  </a:lnTo>
                  <a:lnTo>
                    <a:pt x="47" y="33"/>
                  </a:lnTo>
                  <a:lnTo>
                    <a:pt x="47" y="35"/>
                  </a:lnTo>
                  <a:lnTo>
                    <a:pt x="47" y="35"/>
                  </a:lnTo>
                  <a:lnTo>
                    <a:pt x="47" y="35"/>
                  </a:lnTo>
                  <a:lnTo>
                    <a:pt x="47" y="37"/>
                  </a:lnTo>
                  <a:lnTo>
                    <a:pt x="47" y="37"/>
                  </a:lnTo>
                  <a:lnTo>
                    <a:pt x="47" y="37"/>
                  </a:lnTo>
                  <a:lnTo>
                    <a:pt x="47" y="39"/>
                  </a:lnTo>
                  <a:lnTo>
                    <a:pt x="47" y="39"/>
                  </a:lnTo>
                  <a:lnTo>
                    <a:pt x="47" y="39"/>
                  </a:lnTo>
                  <a:lnTo>
                    <a:pt x="47" y="40"/>
                  </a:lnTo>
                  <a:lnTo>
                    <a:pt x="47" y="40"/>
                  </a:lnTo>
                  <a:lnTo>
                    <a:pt x="47" y="40"/>
                  </a:lnTo>
                  <a:lnTo>
                    <a:pt x="47" y="42"/>
                  </a:lnTo>
                  <a:lnTo>
                    <a:pt x="47" y="42"/>
                  </a:lnTo>
                  <a:lnTo>
                    <a:pt x="47" y="42"/>
                  </a:lnTo>
                  <a:lnTo>
                    <a:pt x="47" y="44"/>
                  </a:lnTo>
                  <a:lnTo>
                    <a:pt x="46" y="44"/>
                  </a:lnTo>
                  <a:lnTo>
                    <a:pt x="46" y="44"/>
                  </a:lnTo>
                  <a:lnTo>
                    <a:pt x="46" y="46"/>
                  </a:lnTo>
                  <a:lnTo>
                    <a:pt x="46" y="46"/>
                  </a:lnTo>
                  <a:lnTo>
                    <a:pt x="46" y="46"/>
                  </a:lnTo>
                  <a:lnTo>
                    <a:pt x="46" y="46"/>
                  </a:lnTo>
                  <a:lnTo>
                    <a:pt x="46" y="48"/>
                  </a:lnTo>
                  <a:lnTo>
                    <a:pt x="46" y="48"/>
                  </a:lnTo>
                  <a:lnTo>
                    <a:pt x="46" y="48"/>
                  </a:lnTo>
                  <a:lnTo>
                    <a:pt x="46" y="49"/>
                  </a:lnTo>
                  <a:lnTo>
                    <a:pt x="46" y="49"/>
                  </a:lnTo>
                  <a:lnTo>
                    <a:pt x="46" y="49"/>
                  </a:lnTo>
                  <a:lnTo>
                    <a:pt x="44" y="49"/>
                  </a:lnTo>
                  <a:lnTo>
                    <a:pt x="44" y="49"/>
                  </a:lnTo>
                  <a:lnTo>
                    <a:pt x="44" y="51"/>
                  </a:lnTo>
                  <a:lnTo>
                    <a:pt x="44" y="51"/>
                  </a:lnTo>
                  <a:lnTo>
                    <a:pt x="44" y="51"/>
                  </a:lnTo>
                  <a:lnTo>
                    <a:pt x="44" y="51"/>
                  </a:lnTo>
                  <a:lnTo>
                    <a:pt x="44" y="53"/>
                  </a:lnTo>
                  <a:lnTo>
                    <a:pt x="44" y="53"/>
                  </a:lnTo>
                  <a:lnTo>
                    <a:pt x="42" y="53"/>
                  </a:lnTo>
                  <a:lnTo>
                    <a:pt x="42" y="53"/>
                  </a:lnTo>
                  <a:lnTo>
                    <a:pt x="42" y="53"/>
                  </a:lnTo>
                  <a:lnTo>
                    <a:pt x="42" y="55"/>
                  </a:lnTo>
                  <a:lnTo>
                    <a:pt x="42" y="55"/>
                  </a:lnTo>
                  <a:lnTo>
                    <a:pt x="42" y="55"/>
                  </a:lnTo>
                  <a:lnTo>
                    <a:pt x="42" y="55"/>
                  </a:lnTo>
                  <a:lnTo>
                    <a:pt x="40" y="55"/>
                  </a:lnTo>
                  <a:lnTo>
                    <a:pt x="40" y="55"/>
                  </a:lnTo>
                  <a:lnTo>
                    <a:pt x="40" y="57"/>
                  </a:lnTo>
                  <a:lnTo>
                    <a:pt x="40" y="57"/>
                  </a:lnTo>
                  <a:lnTo>
                    <a:pt x="40" y="57"/>
                  </a:lnTo>
                  <a:lnTo>
                    <a:pt x="40" y="57"/>
                  </a:lnTo>
                  <a:lnTo>
                    <a:pt x="38" y="57"/>
                  </a:lnTo>
                  <a:lnTo>
                    <a:pt x="38" y="57"/>
                  </a:lnTo>
                  <a:lnTo>
                    <a:pt x="38" y="57"/>
                  </a:lnTo>
                  <a:lnTo>
                    <a:pt x="38" y="58"/>
                  </a:lnTo>
                  <a:lnTo>
                    <a:pt x="38" y="58"/>
                  </a:lnTo>
                  <a:lnTo>
                    <a:pt x="37" y="58"/>
                  </a:lnTo>
                  <a:lnTo>
                    <a:pt x="37" y="58"/>
                  </a:lnTo>
                  <a:lnTo>
                    <a:pt x="37" y="58"/>
                  </a:lnTo>
                  <a:lnTo>
                    <a:pt x="37" y="58"/>
                  </a:lnTo>
                  <a:lnTo>
                    <a:pt x="37" y="58"/>
                  </a:lnTo>
                  <a:lnTo>
                    <a:pt x="35" y="58"/>
                  </a:lnTo>
                  <a:lnTo>
                    <a:pt x="35" y="58"/>
                  </a:lnTo>
                  <a:lnTo>
                    <a:pt x="35" y="58"/>
                  </a:lnTo>
                  <a:lnTo>
                    <a:pt x="35" y="60"/>
                  </a:lnTo>
                  <a:lnTo>
                    <a:pt x="35" y="60"/>
                  </a:lnTo>
                  <a:lnTo>
                    <a:pt x="33" y="60"/>
                  </a:lnTo>
                  <a:lnTo>
                    <a:pt x="33" y="60"/>
                  </a:lnTo>
                  <a:lnTo>
                    <a:pt x="33" y="60"/>
                  </a:lnTo>
                  <a:lnTo>
                    <a:pt x="33" y="60"/>
                  </a:lnTo>
                  <a:lnTo>
                    <a:pt x="31" y="60"/>
                  </a:lnTo>
                  <a:lnTo>
                    <a:pt x="31" y="60"/>
                  </a:lnTo>
                  <a:lnTo>
                    <a:pt x="31" y="60"/>
                  </a:lnTo>
                  <a:lnTo>
                    <a:pt x="29" y="60"/>
                  </a:lnTo>
                  <a:lnTo>
                    <a:pt x="29" y="60"/>
                  </a:lnTo>
                  <a:lnTo>
                    <a:pt x="29" y="60"/>
                  </a:lnTo>
                  <a:lnTo>
                    <a:pt x="27" y="60"/>
                  </a:lnTo>
                  <a:lnTo>
                    <a:pt x="27" y="60"/>
                  </a:lnTo>
                  <a:lnTo>
                    <a:pt x="27" y="60"/>
                  </a:lnTo>
                  <a:lnTo>
                    <a:pt x="27" y="60"/>
                  </a:lnTo>
                  <a:lnTo>
                    <a:pt x="26" y="60"/>
                  </a:lnTo>
                  <a:lnTo>
                    <a:pt x="26" y="60"/>
                  </a:lnTo>
                  <a:lnTo>
                    <a:pt x="26" y="60"/>
                  </a:lnTo>
                  <a:lnTo>
                    <a:pt x="24" y="60"/>
                  </a:lnTo>
                  <a:lnTo>
                    <a:pt x="24" y="60"/>
                  </a:lnTo>
                  <a:lnTo>
                    <a:pt x="24" y="60"/>
                  </a:lnTo>
                  <a:lnTo>
                    <a:pt x="24" y="60"/>
                  </a:lnTo>
                  <a:lnTo>
                    <a:pt x="22" y="60"/>
                  </a:lnTo>
                  <a:lnTo>
                    <a:pt x="22" y="60"/>
                  </a:lnTo>
                  <a:lnTo>
                    <a:pt x="22" y="58"/>
                  </a:lnTo>
                  <a:lnTo>
                    <a:pt x="22" y="58"/>
                  </a:lnTo>
                  <a:lnTo>
                    <a:pt x="20" y="58"/>
                  </a:lnTo>
                  <a:lnTo>
                    <a:pt x="20" y="58"/>
                  </a:lnTo>
                  <a:lnTo>
                    <a:pt x="20" y="58"/>
                  </a:lnTo>
                  <a:lnTo>
                    <a:pt x="20" y="58"/>
                  </a:lnTo>
                  <a:lnTo>
                    <a:pt x="20" y="58"/>
                  </a:lnTo>
                  <a:lnTo>
                    <a:pt x="18" y="58"/>
                  </a:lnTo>
                  <a:lnTo>
                    <a:pt x="18" y="58"/>
                  </a:lnTo>
                  <a:lnTo>
                    <a:pt x="18" y="57"/>
                  </a:lnTo>
                  <a:lnTo>
                    <a:pt x="18" y="57"/>
                  </a:lnTo>
                  <a:lnTo>
                    <a:pt x="17" y="57"/>
                  </a:lnTo>
                  <a:lnTo>
                    <a:pt x="17" y="57"/>
                  </a:lnTo>
                  <a:lnTo>
                    <a:pt x="17" y="57"/>
                  </a:lnTo>
                  <a:lnTo>
                    <a:pt x="17" y="57"/>
                  </a:lnTo>
                  <a:lnTo>
                    <a:pt x="17" y="55"/>
                  </a:lnTo>
                  <a:lnTo>
                    <a:pt x="15" y="55"/>
                  </a:lnTo>
                  <a:lnTo>
                    <a:pt x="15" y="55"/>
                  </a:lnTo>
                  <a:lnTo>
                    <a:pt x="15" y="55"/>
                  </a:lnTo>
                  <a:lnTo>
                    <a:pt x="15" y="55"/>
                  </a:lnTo>
                  <a:lnTo>
                    <a:pt x="15" y="53"/>
                  </a:lnTo>
                  <a:lnTo>
                    <a:pt x="13" y="53"/>
                  </a:lnTo>
                  <a:lnTo>
                    <a:pt x="13" y="53"/>
                  </a:lnTo>
                  <a:lnTo>
                    <a:pt x="13" y="53"/>
                  </a:lnTo>
                  <a:lnTo>
                    <a:pt x="13" y="53"/>
                  </a:lnTo>
                  <a:lnTo>
                    <a:pt x="13" y="51"/>
                  </a:lnTo>
                  <a:lnTo>
                    <a:pt x="11" y="51"/>
                  </a:lnTo>
                  <a:lnTo>
                    <a:pt x="11" y="51"/>
                  </a:lnTo>
                  <a:lnTo>
                    <a:pt x="11" y="49"/>
                  </a:lnTo>
                  <a:lnTo>
                    <a:pt x="11" y="49"/>
                  </a:lnTo>
                  <a:lnTo>
                    <a:pt x="11" y="49"/>
                  </a:lnTo>
                  <a:lnTo>
                    <a:pt x="11" y="49"/>
                  </a:lnTo>
                  <a:lnTo>
                    <a:pt x="9" y="48"/>
                  </a:lnTo>
                  <a:lnTo>
                    <a:pt x="9" y="48"/>
                  </a:lnTo>
                  <a:lnTo>
                    <a:pt x="9" y="48"/>
                  </a:lnTo>
                  <a:lnTo>
                    <a:pt x="9" y="46"/>
                  </a:lnTo>
                  <a:lnTo>
                    <a:pt x="9" y="46"/>
                  </a:lnTo>
                  <a:lnTo>
                    <a:pt x="9" y="46"/>
                  </a:lnTo>
                  <a:lnTo>
                    <a:pt x="8" y="44"/>
                  </a:lnTo>
                  <a:lnTo>
                    <a:pt x="8" y="44"/>
                  </a:lnTo>
                  <a:lnTo>
                    <a:pt x="8" y="44"/>
                  </a:lnTo>
                  <a:lnTo>
                    <a:pt x="8" y="44"/>
                  </a:lnTo>
                  <a:lnTo>
                    <a:pt x="8" y="44"/>
                  </a:lnTo>
                  <a:lnTo>
                    <a:pt x="8" y="42"/>
                  </a:lnTo>
                  <a:lnTo>
                    <a:pt x="8" y="42"/>
                  </a:lnTo>
                  <a:lnTo>
                    <a:pt x="8" y="42"/>
                  </a:lnTo>
                  <a:lnTo>
                    <a:pt x="8" y="42"/>
                  </a:lnTo>
                  <a:lnTo>
                    <a:pt x="8" y="40"/>
                  </a:lnTo>
                  <a:lnTo>
                    <a:pt x="8" y="40"/>
                  </a:lnTo>
                  <a:lnTo>
                    <a:pt x="8" y="40"/>
                  </a:lnTo>
                  <a:lnTo>
                    <a:pt x="8" y="39"/>
                  </a:lnTo>
                  <a:lnTo>
                    <a:pt x="8" y="39"/>
                  </a:lnTo>
                  <a:lnTo>
                    <a:pt x="8" y="39"/>
                  </a:lnTo>
                  <a:lnTo>
                    <a:pt x="6" y="39"/>
                  </a:lnTo>
                  <a:lnTo>
                    <a:pt x="6" y="37"/>
                  </a:lnTo>
                  <a:lnTo>
                    <a:pt x="6" y="37"/>
                  </a:lnTo>
                  <a:lnTo>
                    <a:pt x="6" y="37"/>
                  </a:lnTo>
                  <a:lnTo>
                    <a:pt x="6" y="37"/>
                  </a:lnTo>
                  <a:lnTo>
                    <a:pt x="6" y="35"/>
                  </a:lnTo>
                  <a:lnTo>
                    <a:pt x="6" y="35"/>
                  </a:lnTo>
                  <a:lnTo>
                    <a:pt x="6" y="35"/>
                  </a:lnTo>
                  <a:lnTo>
                    <a:pt x="6" y="35"/>
                  </a:lnTo>
                  <a:lnTo>
                    <a:pt x="6" y="33"/>
                  </a:lnTo>
                  <a:lnTo>
                    <a:pt x="6" y="33"/>
                  </a:lnTo>
                  <a:lnTo>
                    <a:pt x="6" y="33"/>
                  </a:lnTo>
                  <a:lnTo>
                    <a:pt x="6" y="31"/>
                  </a:lnTo>
                  <a:lnTo>
                    <a:pt x="6" y="31"/>
                  </a:lnTo>
                  <a:lnTo>
                    <a:pt x="6" y="31"/>
                  </a:lnTo>
                  <a:lnTo>
                    <a:pt x="6" y="31"/>
                  </a:lnTo>
                  <a:lnTo>
                    <a:pt x="6" y="29"/>
                  </a:lnTo>
                  <a:lnTo>
                    <a:pt x="6" y="29"/>
                  </a:lnTo>
                  <a:lnTo>
                    <a:pt x="6" y="29"/>
                  </a:lnTo>
                  <a:lnTo>
                    <a:pt x="6" y="28"/>
                  </a:lnTo>
                  <a:lnTo>
                    <a:pt x="6" y="28"/>
                  </a:lnTo>
                  <a:lnTo>
                    <a:pt x="6" y="28"/>
                  </a:lnTo>
                  <a:lnTo>
                    <a:pt x="6" y="28"/>
                  </a:lnTo>
                  <a:lnTo>
                    <a:pt x="6" y="28"/>
                  </a:lnTo>
                  <a:lnTo>
                    <a:pt x="6" y="26"/>
                  </a:lnTo>
                  <a:lnTo>
                    <a:pt x="6" y="26"/>
                  </a:lnTo>
                  <a:lnTo>
                    <a:pt x="6" y="26"/>
                  </a:lnTo>
                  <a:lnTo>
                    <a:pt x="6" y="26"/>
                  </a:lnTo>
                  <a:lnTo>
                    <a:pt x="6" y="26"/>
                  </a:lnTo>
                  <a:lnTo>
                    <a:pt x="6" y="26"/>
                  </a:lnTo>
                  <a:lnTo>
                    <a:pt x="6" y="26"/>
                  </a:lnTo>
                  <a:lnTo>
                    <a:pt x="6" y="26"/>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2"/>
                  </a:lnTo>
                  <a:lnTo>
                    <a:pt x="6" y="22"/>
                  </a:lnTo>
                  <a:lnTo>
                    <a:pt x="6" y="22"/>
                  </a:lnTo>
                  <a:lnTo>
                    <a:pt x="6" y="22"/>
                  </a:lnTo>
                  <a:lnTo>
                    <a:pt x="6" y="22"/>
                  </a:lnTo>
                  <a:lnTo>
                    <a:pt x="4" y="22"/>
                  </a:lnTo>
                  <a:lnTo>
                    <a:pt x="4" y="22"/>
                  </a:lnTo>
                  <a:lnTo>
                    <a:pt x="4" y="22"/>
                  </a:lnTo>
                  <a:lnTo>
                    <a:pt x="4" y="22"/>
                  </a:lnTo>
                  <a:lnTo>
                    <a:pt x="4" y="22"/>
                  </a:lnTo>
                  <a:lnTo>
                    <a:pt x="4" y="22"/>
                  </a:lnTo>
                  <a:lnTo>
                    <a:pt x="4" y="22"/>
                  </a:lnTo>
                  <a:lnTo>
                    <a:pt x="4" y="22"/>
                  </a:lnTo>
                  <a:lnTo>
                    <a:pt x="4" y="22"/>
                  </a:lnTo>
                  <a:lnTo>
                    <a:pt x="4" y="22"/>
                  </a:lnTo>
                  <a:lnTo>
                    <a:pt x="2" y="22"/>
                  </a:lnTo>
                  <a:lnTo>
                    <a:pt x="2" y="22"/>
                  </a:lnTo>
                  <a:lnTo>
                    <a:pt x="2" y="22"/>
                  </a:lnTo>
                  <a:lnTo>
                    <a:pt x="2" y="22"/>
                  </a:lnTo>
                  <a:lnTo>
                    <a:pt x="2" y="22"/>
                  </a:lnTo>
                  <a:lnTo>
                    <a:pt x="0" y="19"/>
                  </a:lnTo>
                  <a:close/>
                  <a:moveTo>
                    <a:pt x="53" y="77"/>
                  </a:moveTo>
                  <a:lnTo>
                    <a:pt x="53" y="77"/>
                  </a:lnTo>
                  <a:lnTo>
                    <a:pt x="53" y="78"/>
                  </a:lnTo>
                  <a:lnTo>
                    <a:pt x="51" y="78"/>
                  </a:lnTo>
                  <a:lnTo>
                    <a:pt x="51" y="78"/>
                  </a:lnTo>
                  <a:lnTo>
                    <a:pt x="49" y="78"/>
                  </a:lnTo>
                  <a:lnTo>
                    <a:pt x="49" y="78"/>
                  </a:lnTo>
                  <a:lnTo>
                    <a:pt x="49" y="80"/>
                  </a:lnTo>
                  <a:lnTo>
                    <a:pt x="47" y="80"/>
                  </a:lnTo>
                  <a:lnTo>
                    <a:pt x="47" y="80"/>
                  </a:lnTo>
                  <a:lnTo>
                    <a:pt x="46" y="80"/>
                  </a:lnTo>
                  <a:lnTo>
                    <a:pt x="46" y="80"/>
                  </a:lnTo>
                  <a:lnTo>
                    <a:pt x="46" y="82"/>
                  </a:lnTo>
                  <a:lnTo>
                    <a:pt x="44" y="82"/>
                  </a:lnTo>
                  <a:lnTo>
                    <a:pt x="44" y="82"/>
                  </a:lnTo>
                  <a:lnTo>
                    <a:pt x="44" y="82"/>
                  </a:lnTo>
                  <a:lnTo>
                    <a:pt x="42" y="84"/>
                  </a:lnTo>
                  <a:lnTo>
                    <a:pt x="42" y="84"/>
                  </a:lnTo>
                  <a:lnTo>
                    <a:pt x="42" y="84"/>
                  </a:lnTo>
                  <a:lnTo>
                    <a:pt x="40" y="84"/>
                  </a:lnTo>
                  <a:lnTo>
                    <a:pt x="40" y="84"/>
                  </a:lnTo>
                  <a:lnTo>
                    <a:pt x="40" y="86"/>
                  </a:lnTo>
                  <a:lnTo>
                    <a:pt x="40" y="86"/>
                  </a:lnTo>
                  <a:lnTo>
                    <a:pt x="38" y="86"/>
                  </a:lnTo>
                  <a:lnTo>
                    <a:pt x="38" y="86"/>
                  </a:lnTo>
                  <a:lnTo>
                    <a:pt x="38" y="87"/>
                  </a:lnTo>
                  <a:lnTo>
                    <a:pt x="38" y="87"/>
                  </a:lnTo>
                  <a:lnTo>
                    <a:pt x="37" y="87"/>
                  </a:lnTo>
                  <a:lnTo>
                    <a:pt x="37" y="87"/>
                  </a:lnTo>
                  <a:lnTo>
                    <a:pt x="37" y="87"/>
                  </a:lnTo>
                  <a:lnTo>
                    <a:pt x="37" y="89"/>
                  </a:lnTo>
                  <a:lnTo>
                    <a:pt x="37" y="89"/>
                  </a:lnTo>
                  <a:lnTo>
                    <a:pt x="35" y="89"/>
                  </a:lnTo>
                  <a:lnTo>
                    <a:pt x="35" y="89"/>
                  </a:lnTo>
                  <a:lnTo>
                    <a:pt x="35" y="91"/>
                  </a:lnTo>
                  <a:lnTo>
                    <a:pt x="35" y="91"/>
                  </a:lnTo>
                  <a:lnTo>
                    <a:pt x="35" y="91"/>
                  </a:lnTo>
                  <a:lnTo>
                    <a:pt x="35" y="91"/>
                  </a:lnTo>
                  <a:lnTo>
                    <a:pt x="33" y="91"/>
                  </a:lnTo>
                  <a:lnTo>
                    <a:pt x="33" y="93"/>
                  </a:lnTo>
                  <a:lnTo>
                    <a:pt x="33" y="93"/>
                  </a:lnTo>
                  <a:lnTo>
                    <a:pt x="33" y="93"/>
                  </a:lnTo>
                  <a:lnTo>
                    <a:pt x="33" y="93"/>
                  </a:lnTo>
                  <a:lnTo>
                    <a:pt x="33" y="95"/>
                  </a:lnTo>
                  <a:lnTo>
                    <a:pt x="33" y="95"/>
                  </a:lnTo>
                  <a:lnTo>
                    <a:pt x="33" y="95"/>
                  </a:lnTo>
                  <a:lnTo>
                    <a:pt x="33" y="95"/>
                  </a:lnTo>
                  <a:lnTo>
                    <a:pt x="33" y="95"/>
                  </a:lnTo>
                  <a:lnTo>
                    <a:pt x="33" y="95"/>
                  </a:lnTo>
                  <a:lnTo>
                    <a:pt x="33" y="95"/>
                  </a:lnTo>
                  <a:lnTo>
                    <a:pt x="33" y="95"/>
                  </a:lnTo>
                  <a:lnTo>
                    <a:pt x="33" y="95"/>
                  </a:lnTo>
                  <a:lnTo>
                    <a:pt x="33" y="96"/>
                  </a:lnTo>
                  <a:lnTo>
                    <a:pt x="33" y="96"/>
                  </a:lnTo>
                  <a:lnTo>
                    <a:pt x="33" y="96"/>
                  </a:lnTo>
                  <a:lnTo>
                    <a:pt x="33" y="96"/>
                  </a:lnTo>
                  <a:lnTo>
                    <a:pt x="33" y="96"/>
                  </a:lnTo>
                  <a:lnTo>
                    <a:pt x="33" y="96"/>
                  </a:lnTo>
                  <a:lnTo>
                    <a:pt x="33" y="96"/>
                  </a:lnTo>
                  <a:lnTo>
                    <a:pt x="33" y="96"/>
                  </a:lnTo>
                  <a:lnTo>
                    <a:pt x="33" y="96"/>
                  </a:lnTo>
                  <a:lnTo>
                    <a:pt x="33" y="98"/>
                  </a:lnTo>
                  <a:lnTo>
                    <a:pt x="33" y="98"/>
                  </a:lnTo>
                  <a:lnTo>
                    <a:pt x="33" y="98"/>
                  </a:lnTo>
                  <a:lnTo>
                    <a:pt x="33" y="98"/>
                  </a:lnTo>
                  <a:lnTo>
                    <a:pt x="33" y="98"/>
                  </a:lnTo>
                  <a:lnTo>
                    <a:pt x="33" y="98"/>
                  </a:lnTo>
                  <a:lnTo>
                    <a:pt x="33" y="98"/>
                  </a:lnTo>
                  <a:lnTo>
                    <a:pt x="33" y="98"/>
                  </a:lnTo>
                  <a:lnTo>
                    <a:pt x="33" y="100"/>
                  </a:lnTo>
                  <a:lnTo>
                    <a:pt x="33" y="100"/>
                  </a:lnTo>
                  <a:lnTo>
                    <a:pt x="33" y="100"/>
                  </a:lnTo>
                  <a:lnTo>
                    <a:pt x="33" y="100"/>
                  </a:lnTo>
                  <a:lnTo>
                    <a:pt x="33" y="100"/>
                  </a:lnTo>
                  <a:lnTo>
                    <a:pt x="33" y="100"/>
                  </a:lnTo>
                  <a:lnTo>
                    <a:pt x="33" y="100"/>
                  </a:lnTo>
                  <a:lnTo>
                    <a:pt x="33" y="100"/>
                  </a:lnTo>
                  <a:lnTo>
                    <a:pt x="33" y="102"/>
                  </a:lnTo>
                  <a:lnTo>
                    <a:pt x="33" y="102"/>
                  </a:lnTo>
                  <a:lnTo>
                    <a:pt x="33" y="102"/>
                  </a:lnTo>
                  <a:lnTo>
                    <a:pt x="33" y="102"/>
                  </a:lnTo>
                  <a:lnTo>
                    <a:pt x="33" y="104"/>
                  </a:lnTo>
                  <a:lnTo>
                    <a:pt x="33" y="104"/>
                  </a:lnTo>
                  <a:lnTo>
                    <a:pt x="33" y="104"/>
                  </a:lnTo>
                  <a:lnTo>
                    <a:pt x="33" y="104"/>
                  </a:lnTo>
                  <a:lnTo>
                    <a:pt x="33" y="104"/>
                  </a:lnTo>
                  <a:lnTo>
                    <a:pt x="35" y="106"/>
                  </a:lnTo>
                  <a:lnTo>
                    <a:pt x="35" y="106"/>
                  </a:lnTo>
                  <a:lnTo>
                    <a:pt x="35" y="106"/>
                  </a:lnTo>
                  <a:lnTo>
                    <a:pt x="35" y="106"/>
                  </a:lnTo>
                  <a:lnTo>
                    <a:pt x="35" y="106"/>
                  </a:lnTo>
                  <a:lnTo>
                    <a:pt x="35" y="106"/>
                  </a:lnTo>
                  <a:lnTo>
                    <a:pt x="35" y="106"/>
                  </a:lnTo>
                  <a:lnTo>
                    <a:pt x="35" y="106"/>
                  </a:lnTo>
                  <a:lnTo>
                    <a:pt x="35" y="106"/>
                  </a:lnTo>
                  <a:lnTo>
                    <a:pt x="35" y="107"/>
                  </a:lnTo>
                  <a:lnTo>
                    <a:pt x="35" y="107"/>
                  </a:lnTo>
                  <a:lnTo>
                    <a:pt x="35" y="107"/>
                  </a:lnTo>
                  <a:lnTo>
                    <a:pt x="35" y="107"/>
                  </a:lnTo>
                  <a:lnTo>
                    <a:pt x="37" y="107"/>
                  </a:lnTo>
                  <a:lnTo>
                    <a:pt x="37" y="107"/>
                  </a:lnTo>
                  <a:lnTo>
                    <a:pt x="37" y="107"/>
                  </a:lnTo>
                  <a:lnTo>
                    <a:pt x="37" y="107"/>
                  </a:lnTo>
                  <a:lnTo>
                    <a:pt x="37" y="107"/>
                  </a:lnTo>
                  <a:lnTo>
                    <a:pt x="37" y="107"/>
                  </a:lnTo>
                  <a:lnTo>
                    <a:pt x="37" y="107"/>
                  </a:lnTo>
                  <a:lnTo>
                    <a:pt x="37" y="107"/>
                  </a:lnTo>
                  <a:lnTo>
                    <a:pt x="37" y="107"/>
                  </a:lnTo>
                  <a:lnTo>
                    <a:pt x="37" y="109"/>
                  </a:lnTo>
                  <a:lnTo>
                    <a:pt x="37" y="109"/>
                  </a:lnTo>
                  <a:lnTo>
                    <a:pt x="38" y="109"/>
                  </a:lnTo>
                  <a:lnTo>
                    <a:pt x="38" y="109"/>
                  </a:lnTo>
                  <a:lnTo>
                    <a:pt x="38" y="109"/>
                  </a:lnTo>
                  <a:lnTo>
                    <a:pt x="38" y="109"/>
                  </a:lnTo>
                  <a:lnTo>
                    <a:pt x="38" y="109"/>
                  </a:lnTo>
                  <a:lnTo>
                    <a:pt x="38" y="109"/>
                  </a:lnTo>
                  <a:lnTo>
                    <a:pt x="38" y="109"/>
                  </a:lnTo>
                  <a:lnTo>
                    <a:pt x="38" y="109"/>
                  </a:lnTo>
                  <a:lnTo>
                    <a:pt x="38" y="109"/>
                  </a:lnTo>
                  <a:lnTo>
                    <a:pt x="38" y="109"/>
                  </a:lnTo>
                  <a:lnTo>
                    <a:pt x="40" y="109"/>
                  </a:lnTo>
                  <a:lnTo>
                    <a:pt x="40" y="109"/>
                  </a:lnTo>
                  <a:lnTo>
                    <a:pt x="40" y="109"/>
                  </a:lnTo>
                  <a:lnTo>
                    <a:pt x="40" y="109"/>
                  </a:lnTo>
                  <a:lnTo>
                    <a:pt x="40" y="109"/>
                  </a:lnTo>
                  <a:lnTo>
                    <a:pt x="40" y="109"/>
                  </a:lnTo>
                  <a:lnTo>
                    <a:pt x="40" y="111"/>
                  </a:lnTo>
                  <a:lnTo>
                    <a:pt x="42" y="111"/>
                  </a:lnTo>
                  <a:lnTo>
                    <a:pt x="42" y="111"/>
                  </a:lnTo>
                  <a:lnTo>
                    <a:pt x="42" y="111"/>
                  </a:lnTo>
                  <a:lnTo>
                    <a:pt x="42" y="111"/>
                  </a:lnTo>
                  <a:lnTo>
                    <a:pt x="44" y="111"/>
                  </a:lnTo>
                  <a:lnTo>
                    <a:pt x="44" y="111"/>
                  </a:lnTo>
                  <a:lnTo>
                    <a:pt x="44" y="111"/>
                  </a:lnTo>
                  <a:lnTo>
                    <a:pt x="44" y="111"/>
                  </a:lnTo>
                  <a:lnTo>
                    <a:pt x="46" y="111"/>
                  </a:lnTo>
                  <a:lnTo>
                    <a:pt x="46" y="111"/>
                  </a:lnTo>
                  <a:lnTo>
                    <a:pt x="46" y="111"/>
                  </a:lnTo>
                  <a:lnTo>
                    <a:pt x="47" y="111"/>
                  </a:lnTo>
                  <a:lnTo>
                    <a:pt x="47" y="111"/>
                  </a:lnTo>
                  <a:lnTo>
                    <a:pt x="47" y="111"/>
                  </a:lnTo>
                  <a:lnTo>
                    <a:pt x="49" y="111"/>
                  </a:lnTo>
                  <a:lnTo>
                    <a:pt x="49" y="111"/>
                  </a:lnTo>
                  <a:lnTo>
                    <a:pt x="49" y="111"/>
                  </a:lnTo>
                  <a:lnTo>
                    <a:pt x="51" y="111"/>
                  </a:lnTo>
                  <a:lnTo>
                    <a:pt x="51" y="111"/>
                  </a:lnTo>
                  <a:lnTo>
                    <a:pt x="51" y="109"/>
                  </a:lnTo>
                  <a:lnTo>
                    <a:pt x="53" y="109"/>
                  </a:lnTo>
                  <a:lnTo>
                    <a:pt x="53" y="109"/>
                  </a:lnTo>
                  <a:lnTo>
                    <a:pt x="53" y="109"/>
                  </a:lnTo>
                  <a:lnTo>
                    <a:pt x="55" y="109"/>
                  </a:lnTo>
                  <a:lnTo>
                    <a:pt x="55" y="109"/>
                  </a:lnTo>
                  <a:lnTo>
                    <a:pt x="55" y="109"/>
                  </a:lnTo>
                  <a:lnTo>
                    <a:pt x="56" y="109"/>
                  </a:lnTo>
                  <a:lnTo>
                    <a:pt x="56" y="109"/>
                  </a:lnTo>
                  <a:lnTo>
                    <a:pt x="58" y="109"/>
                  </a:lnTo>
                  <a:lnTo>
                    <a:pt x="58" y="107"/>
                  </a:lnTo>
                  <a:lnTo>
                    <a:pt x="58" y="107"/>
                  </a:lnTo>
                  <a:lnTo>
                    <a:pt x="60" y="107"/>
                  </a:lnTo>
                  <a:lnTo>
                    <a:pt x="60" y="107"/>
                  </a:lnTo>
                  <a:lnTo>
                    <a:pt x="62" y="107"/>
                  </a:lnTo>
                  <a:lnTo>
                    <a:pt x="62" y="107"/>
                  </a:lnTo>
                  <a:lnTo>
                    <a:pt x="64" y="106"/>
                  </a:lnTo>
                  <a:lnTo>
                    <a:pt x="64" y="106"/>
                  </a:lnTo>
                  <a:lnTo>
                    <a:pt x="64" y="106"/>
                  </a:lnTo>
                  <a:lnTo>
                    <a:pt x="65" y="106"/>
                  </a:lnTo>
                  <a:lnTo>
                    <a:pt x="65" y="106"/>
                  </a:lnTo>
                  <a:lnTo>
                    <a:pt x="65" y="106"/>
                  </a:lnTo>
                  <a:lnTo>
                    <a:pt x="67" y="104"/>
                  </a:lnTo>
                  <a:lnTo>
                    <a:pt x="67" y="104"/>
                  </a:lnTo>
                  <a:lnTo>
                    <a:pt x="69" y="104"/>
                  </a:lnTo>
                  <a:lnTo>
                    <a:pt x="69" y="104"/>
                  </a:lnTo>
                  <a:lnTo>
                    <a:pt x="69" y="104"/>
                  </a:lnTo>
                  <a:lnTo>
                    <a:pt x="71" y="102"/>
                  </a:lnTo>
                  <a:lnTo>
                    <a:pt x="71" y="102"/>
                  </a:lnTo>
                  <a:lnTo>
                    <a:pt x="73" y="102"/>
                  </a:lnTo>
                  <a:lnTo>
                    <a:pt x="73" y="102"/>
                  </a:lnTo>
                  <a:lnTo>
                    <a:pt x="73" y="100"/>
                  </a:lnTo>
                  <a:lnTo>
                    <a:pt x="74" y="100"/>
                  </a:lnTo>
                  <a:lnTo>
                    <a:pt x="74" y="100"/>
                  </a:lnTo>
                  <a:lnTo>
                    <a:pt x="76" y="100"/>
                  </a:lnTo>
                  <a:lnTo>
                    <a:pt x="76" y="100"/>
                  </a:lnTo>
                  <a:lnTo>
                    <a:pt x="76" y="98"/>
                  </a:lnTo>
                  <a:lnTo>
                    <a:pt x="76" y="98"/>
                  </a:lnTo>
                  <a:lnTo>
                    <a:pt x="78" y="98"/>
                  </a:lnTo>
                  <a:lnTo>
                    <a:pt x="78" y="98"/>
                  </a:lnTo>
                  <a:lnTo>
                    <a:pt x="78" y="96"/>
                  </a:lnTo>
                  <a:lnTo>
                    <a:pt x="80" y="96"/>
                  </a:lnTo>
                  <a:lnTo>
                    <a:pt x="80" y="96"/>
                  </a:lnTo>
                  <a:lnTo>
                    <a:pt x="80" y="96"/>
                  </a:lnTo>
                  <a:lnTo>
                    <a:pt x="82" y="96"/>
                  </a:lnTo>
                  <a:lnTo>
                    <a:pt x="82" y="95"/>
                  </a:lnTo>
                  <a:lnTo>
                    <a:pt x="82" y="95"/>
                  </a:lnTo>
                  <a:lnTo>
                    <a:pt x="82" y="95"/>
                  </a:lnTo>
                  <a:lnTo>
                    <a:pt x="82" y="95"/>
                  </a:lnTo>
                  <a:lnTo>
                    <a:pt x="83" y="95"/>
                  </a:lnTo>
                  <a:lnTo>
                    <a:pt x="83" y="93"/>
                  </a:lnTo>
                  <a:lnTo>
                    <a:pt x="83" y="93"/>
                  </a:lnTo>
                  <a:lnTo>
                    <a:pt x="83" y="93"/>
                  </a:lnTo>
                  <a:lnTo>
                    <a:pt x="83" y="93"/>
                  </a:lnTo>
                  <a:lnTo>
                    <a:pt x="85" y="91"/>
                  </a:lnTo>
                  <a:lnTo>
                    <a:pt x="85" y="91"/>
                  </a:lnTo>
                  <a:lnTo>
                    <a:pt x="85" y="91"/>
                  </a:lnTo>
                  <a:lnTo>
                    <a:pt x="85" y="91"/>
                  </a:lnTo>
                  <a:lnTo>
                    <a:pt x="85" y="89"/>
                  </a:lnTo>
                  <a:lnTo>
                    <a:pt x="85" y="89"/>
                  </a:lnTo>
                  <a:lnTo>
                    <a:pt x="85" y="89"/>
                  </a:lnTo>
                  <a:lnTo>
                    <a:pt x="87" y="89"/>
                  </a:lnTo>
                  <a:lnTo>
                    <a:pt x="87" y="89"/>
                  </a:lnTo>
                  <a:lnTo>
                    <a:pt x="87" y="87"/>
                  </a:lnTo>
                  <a:lnTo>
                    <a:pt x="87" y="87"/>
                  </a:lnTo>
                  <a:lnTo>
                    <a:pt x="87" y="87"/>
                  </a:lnTo>
                  <a:lnTo>
                    <a:pt x="87" y="87"/>
                  </a:lnTo>
                  <a:lnTo>
                    <a:pt x="87" y="87"/>
                  </a:lnTo>
                  <a:lnTo>
                    <a:pt x="87" y="87"/>
                  </a:lnTo>
                  <a:lnTo>
                    <a:pt x="87" y="87"/>
                  </a:lnTo>
                  <a:lnTo>
                    <a:pt x="87" y="87"/>
                  </a:lnTo>
                  <a:lnTo>
                    <a:pt x="87" y="87"/>
                  </a:lnTo>
                  <a:lnTo>
                    <a:pt x="87" y="86"/>
                  </a:lnTo>
                  <a:lnTo>
                    <a:pt x="87" y="86"/>
                  </a:lnTo>
                  <a:lnTo>
                    <a:pt x="87" y="86"/>
                  </a:lnTo>
                  <a:lnTo>
                    <a:pt x="87" y="86"/>
                  </a:lnTo>
                  <a:lnTo>
                    <a:pt x="87" y="86"/>
                  </a:lnTo>
                  <a:lnTo>
                    <a:pt x="87" y="86"/>
                  </a:lnTo>
                  <a:lnTo>
                    <a:pt x="87" y="86"/>
                  </a:lnTo>
                  <a:lnTo>
                    <a:pt x="87" y="86"/>
                  </a:lnTo>
                  <a:lnTo>
                    <a:pt x="87" y="86"/>
                  </a:lnTo>
                  <a:lnTo>
                    <a:pt x="87" y="84"/>
                  </a:lnTo>
                  <a:lnTo>
                    <a:pt x="87" y="84"/>
                  </a:lnTo>
                  <a:lnTo>
                    <a:pt x="87" y="84"/>
                  </a:lnTo>
                  <a:lnTo>
                    <a:pt x="87" y="84"/>
                  </a:lnTo>
                  <a:lnTo>
                    <a:pt x="87" y="84"/>
                  </a:lnTo>
                  <a:lnTo>
                    <a:pt x="87" y="84"/>
                  </a:lnTo>
                  <a:lnTo>
                    <a:pt x="87" y="84"/>
                  </a:lnTo>
                  <a:lnTo>
                    <a:pt x="87" y="84"/>
                  </a:lnTo>
                  <a:lnTo>
                    <a:pt x="87" y="82"/>
                  </a:lnTo>
                  <a:lnTo>
                    <a:pt x="87" y="82"/>
                  </a:lnTo>
                  <a:lnTo>
                    <a:pt x="87" y="82"/>
                  </a:lnTo>
                  <a:lnTo>
                    <a:pt x="87" y="82"/>
                  </a:lnTo>
                  <a:lnTo>
                    <a:pt x="87" y="82"/>
                  </a:lnTo>
                  <a:lnTo>
                    <a:pt x="87" y="82"/>
                  </a:lnTo>
                  <a:lnTo>
                    <a:pt x="87" y="82"/>
                  </a:lnTo>
                  <a:lnTo>
                    <a:pt x="87" y="82"/>
                  </a:lnTo>
                  <a:lnTo>
                    <a:pt x="87" y="82"/>
                  </a:lnTo>
                  <a:lnTo>
                    <a:pt x="87" y="80"/>
                  </a:lnTo>
                  <a:lnTo>
                    <a:pt x="87" y="80"/>
                  </a:lnTo>
                  <a:lnTo>
                    <a:pt x="87" y="80"/>
                  </a:lnTo>
                  <a:lnTo>
                    <a:pt x="87" y="80"/>
                  </a:lnTo>
                  <a:lnTo>
                    <a:pt x="87" y="80"/>
                  </a:lnTo>
                  <a:lnTo>
                    <a:pt x="85" y="80"/>
                  </a:lnTo>
                  <a:lnTo>
                    <a:pt x="85" y="78"/>
                  </a:lnTo>
                  <a:lnTo>
                    <a:pt x="85" y="78"/>
                  </a:lnTo>
                  <a:lnTo>
                    <a:pt x="85" y="78"/>
                  </a:lnTo>
                  <a:lnTo>
                    <a:pt x="85" y="78"/>
                  </a:lnTo>
                  <a:lnTo>
                    <a:pt x="85" y="78"/>
                  </a:lnTo>
                  <a:lnTo>
                    <a:pt x="85" y="77"/>
                  </a:lnTo>
                  <a:lnTo>
                    <a:pt x="85" y="77"/>
                  </a:lnTo>
                  <a:lnTo>
                    <a:pt x="85" y="77"/>
                  </a:lnTo>
                  <a:lnTo>
                    <a:pt x="85" y="77"/>
                  </a:lnTo>
                  <a:lnTo>
                    <a:pt x="83" y="77"/>
                  </a:lnTo>
                  <a:lnTo>
                    <a:pt x="83" y="77"/>
                  </a:lnTo>
                  <a:lnTo>
                    <a:pt x="83" y="77"/>
                  </a:lnTo>
                  <a:lnTo>
                    <a:pt x="83" y="77"/>
                  </a:lnTo>
                  <a:lnTo>
                    <a:pt x="83" y="75"/>
                  </a:lnTo>
                  <a:lnTo>
                    <a:pt x="83" y="75"/>
                  </a:lnTo>
                  <a:lnTo>
                    <a:pt x="83" y="75"/>
                  </a:lnTo>
                  <a:lnTo>
                    <a:pt x="83" y="75"/>
                  </a:lnTo>
                  <a:lnTo>
                    <a:pt x="83" y="75"/>
                  </a:lnTo>
                  <a:lnTo>
                    <a:pt x="83" y="75"/>
                  </a:lnTo>
                  <a:lnTo>
                    <a:pt x="83" y="75"/>
                  </a:lnTo>
                  <a:lnTo>
                    <a:pt x="83" y="75"/>
                  </a:lnTo>
                  <a:lnTo>
                    <a:pt x="82" y="75"/>
                  </a:lnTo>
                  <a:lnTo>
                    <a:pt x="82" y="75"/>
                  </a:lnTo>
                  <a:lnTo>
                    <a:pt x="82" y="75"/>
                  </a:lnTo>
                  <a:lnTo>
                    <a:pt x="82" y="75"/>
                  </a:lnTo>
                  <a:lnTo>
                    <a:pt x="82" y="73"/>
                  </a:lnTo>
                  <a:lnTo>
                    <a:pt x="82" y="73"/>
                  </a:lnTo>
                  <a:lnTo>
                    <a:pt x="82" y="73"/>
                  </a:lnTo>
                  <a:lnTo>
                    <a:pt x="82" y="73"/>
                  </a:lnTo>
                  <a:lnTo>
                    <a:pt x="82" y="73"/>
                  </a:lnTo>
                  <a:lnTo>
                    <a:pt x="82" y="73"/>
                  </a:lnTo>
                  <a:lnTo>
                    <a:pt x="80" y="73"/>
                  </a:lnTo>
                  <a:lnTo>
                    <a:pt x="80" y="73"/>
                  </a:lnTo>
                  <a:lnTo>
                    <a:pt x="80" y="73"/>
                  </a:lnTo>
                  <a:lnTo>
                    <a:pt x="80" y="73"/>
                  </a:lnTo>
                  <a:lnTo>
                    <a:pt x="80" y="73"/>
                  </a:lnTo>
                  <a:lnTo>
                    <a:pt x="80" y="73"/>
                  </a:lnTo>
                  <a:lnTo>
                    <a:pt x="80" y="73"/>
                  </a:lnTo>
                  <a:lnTo>
                    <a:pt x="80" y="73"/>
                  </a:lnTo>
                  <a:lnTo>
                    <a:pt x="80" y="73"/>
                  </a:lnTo>
                  <a:lnTo>
                    <a:pt x="78" y="73"/>
                  </a:lnTo>
                  <a:lnTo>
                    <a:pt x="78" y="73"/>
                  </a:lnTo>
                  <a:lnTo>
                    <a:pt x="78" y="73"/>
                  </a:lnTo>
                  <a:lnTo>
                    <a:pt x="78" y="71"/>
                  </a:lnTo>
                  <a:lnTo>
                    <a:pt x="78" y="71"/>
                  </a:lnTo>
                  <a:lnTo>
                    <a:pt x="76" y="71"/>
                  </a:lnTo>
                  <a:lnTo>
                    <a:pt x="76" y="71"/>
                  </a:lnTo>
                  <a:lnTo>
                    <a:pt x="76" y="71"/>
                  </a:lnTo>
                  <a:lnTo>
                    <a:pt x="76" y="71"/>
                  </a:lnTo>
                  <a:lnTo>
                    <a:pt x="74" y="71"/>
                  </a:lnTo>
                  <a:lnTo>
                    <a:pt x="74" y="71"/>
                  </a:lnTo>
                  <a:lnTo>
                    <a:pt x="74" y="71"/>
                  </a:lnTo>
                  <a:lnTo>
                    <a:pt x="73" y="71"/>
                  </a:lnTo>
                  <a:lnTo>
                    <a:pt x="73" y="71"/>
                  </a:lnTo>
                  <a:lnTo>
                    <a:pt x="73" y="71"/>
                  </a:lnTo>
                  <a:lnTo>
                    <a:pt x="73" y="71"/>
                  </a:lnTo>
                  <a:lnTo>
                    <a:pt x="71" y="71"/>
                  </a:lnTo>
                  <a:lnTo>
                    <a:pt x="71" y="71"/>
                  </a:lnTo>
                  <a:lnTo>
                    <a:pt x="71" y="71"/>
                  </a:lnTo>
                  <a:lnTo>
                    <a:pt x="69" y="71"/>
                  </a:lnTo>
                  <a:lnTo>
                    <a:pt x="69" y="71"/>
                  </a:lnTo>
                  <a:lnTo>
                    <a:pt x="69" y="71"/>
                  </a:lnTo>
                  <a:lnTo>
                    <a:pt x="67" y="73"/>
                  </a:lnTo>
                  <a:lnTo>
                    <a:pt x="67" y="73"/>
                  </a:lnTo>
                  <a:lnTo>
                    <a:pt x="67" y="73"/>
                  </a:lnTo>
                  <a:lnTo>
                    <a:pt x="65" y="73"/>
                  </a:lnTo>
                  <a:lnTo>
                    <a:pt x="65" y="73"/>
                  </a:lnTo>
                  <a:lnTo>
                    <a:pt x="64" y="73"/>
                  </a:lnTo>
                  <a:lnTo>
                    <a:pt x="64" y="73"/>
                  </a:lnTo>
                  <a:lnTo>
                    <a:pt x="64" y="73"/>
                  </a:lnTo>
                  <a:lnTo>
                    <a:pt x="62" y="73"/>
                  </a:lnTo>
                  <a:lnTo>
                    <a:pt x="62" y="73"/>
                  </a:lnTo>
                  <a:lnTo>
                    <a:pt x="60" y="75"/>
                  </a:lnTo>
                  <a:lnTo>
                    <a:pt x="60" y="75"/>
                  </a:lnTo>
                  <a:lnTo>
                    <a:pt x="60" y="75"/>
                  </a:lnTo>
                  <a:lnTo>
                    <a:pt x="58" y="75"/>
                  </a:lnTo>
                  <a:lnTo>
                    <a:pt x="58" y="75"/>
                  </a:lnTo>
                  <a:lnTo>
                    <a:pt x="56" y="75"/>
                  </a:lnTo>
                  <a:lnTo>
                    <a:pt x="56" y="77"/>
                  </a:lnTo>
                  <a:lnTo>
                    <a:pt x="56" y="77"/>
                  </a:lnTo>
                  <a:lnTo>
                    <a:pt x="55" y="77"/>
                  </a:lnTo>
                  <a:lnTo>
                    <a:pt x="55" y="77"/>
                  </a:lnTo>
                  <a:lnTo>
                    <a:pt x="53" y="77"/>
                  </a:lnTo>
                  <a:close/>
                  <a:moveTo>
                    <a:pt x="46" y="60"/>
                  </a:moveTo>
                  <a:lnTo>
                    <a:pt x="46" y="60"/>
                  </a:lnTo>
                  <a:lnTo>
                    <a:pt x="47" y="60"/>
                  </a:lnTo>
                  <a:lnTo>
                    <a:pt x="47" y="60"/>
                  </a:lnTo>
                  <a:lnTo>
                    <a:pt x="49" y="60"/>
                  </a:lnTo>
                  <a:lnTo>
                    <a:pt x="49" y="60"/>
                  </a:lnTo>
                  <a:lnTo>
                    <a:pt x="51" y="60"/>
                  </a:lnTo>
                  <a:lnTo>
                    <a:pt x="51" y="60"/>
                  </a:lnTo>
                  <a:lnTo>
                    <a:pt x="51" y="60"/>
                  </a:lnTo>
                  <a:lnTo>
                    <a:pt x="53" y="60"/>
                  </a:lnTo>
                  <a:lnTo>
                    <a:pt x="53" y="60"/>
                  </a:lnTo>
                  <a:lnTo>
                    <a:pt x="53" y="58"/>
                  </a:lnTo>
                  <a:lnTo>
                    <a:pt x="53" y="58"/>
                  </a:lnTo>
                  <a:lnTo>
                    <a:pt x="53" y="58"/>
                  </a:lnTo>
                  <a:lnTo>
                    <a:pt x="55" y="58"/>
                  </a:lnTo>
                  <a:lnTo>
                    <a:pt x="55" y="58"/>
                  </a:lnTo>
                  <a:lnTo>
                    <a:pt x="55" y="58"/>
                  </a:lnTo>
                  <a:lnTo>
                    <a:pt x="55" y="58"/>
                  </a:lnTo>
                  <a:lnTo>
                    <a:pt x="56" y="58"/>
                  </a:lnTo>
                  <a:lnTo>
                    <a:pt x="56" y="58"/>
                  </a:lnTo>
                  <a:lnTo>
                    <a:pt x="56" y="58"/>
                  </a:lnTo>
                  <a:lnTo>
                    <a:pt x="56" y="58"/>
                  </a:lnTo>
                  <a:lnTo>
                    <a:pt x="58" y="58"/>
                  </a:lnTo>
                  <a:lnTo>
                    <a:pt x="58" y="58"/>
                  </a:lnTo>
                  <a:lnTo>
                    <a:pt x="58" y="58"/>
                  </a:lnTo>
                  <a:lnTo>
                    <a:pt x="58" y="58"/>
                  </a:lnTo>
                  <a:lnTo>
                    <a:pt x="58" y="58"/>
                  </a:lnTo>
                  <a:lnTo>
                    <a:pt x="60" y="58"/>
                  </a:lnTo>
                  <a:lnTo>
                    <a:pt x="60" y="58"/>
                  </a:lnTo>
                  <a:lnTo>
                    <a:pt x="60" y="58"/>
                  </a:lnTo>
                  <a:lnTo>
                    <a:pt x="60" y="58"/>
                  </a:lnTo>
                  <a:lnTo>
                    <a:pt x="60" y="58"/>
                  </a:lnTo>
                  <a:lnTo>
                    <a:pt x="62" y="58"/>
                  </a:lnTo>
                  <a:lnTo>
                    <a:pt x="62" y="58"/>
                  </a:lnTo>
                  <a:lnTo>
                    <a:pt x="62" y="58"/>
                  </a:lnTo>
                  <a:lnTo>
                    <a:pt x="62" y="58"/>
                  </a:lnTo>
                  <a:lnTo>
                    <a:pt x="64" y="58"/>
                  </a:lnTo>
                  <a:lnTo>
                    <a:pt x="64" y="58"/>
                  </a:lnTo>
                  <a:lnTo>
                    <a:pt x="64" y="58"/>
                  </a:lnTo>
                  <a:lnTo>
                    <a:pt x="64" y="58"/>
                  </a:lnTo>
                  <a:lnTo>
                    <a:pt x="64" y="58"/>
                  </a:lnTo>
                  <a:lnTo>
                    <a:pt x="65" y="58"/>
                  </a:lnTo>
                  <a:lnTo>
                    <a:pt x="65" y="58"/>
                  </a:lnTo>
                  <a:lnTo>
                    <a:pt x="65" y="58"/>
                  </a:lnTo>
                  <a:lnTo>
                    <a:pt x="65" y="58"/>
                  </a:lnTo>
                  <a:lnTo>
                    <a:pt x="65" y="58"/>
                  </a:lnTo>
                  <a:lnTo>
                    <a:pt x="67" y="58"/>
                  </a:lnTo>
                  <a:lnTo>
                    <a:pt x="67" y="58"/>
                  </a:lnTo>
                  <a:lnTo>
                    <a:pt x="67" y="58"/>
                  </a:lnTo>
                  <a:lnTo>
                    <a:pt x="67" y="58"/>
                  </a:lnTo>
                  <a:lnTo>
                    <a:pt x="67" y="58"/>
                  </a:lnTo>
                  <a:lnTo>
                    <a:pt x="69" y="60"/>
                  </a:lnTo>
                  <a:lnTo>
                    <a:pt x="69" y="60"/>
                  </a:lnTo>
                  <a:lnTo>
                    <a:pt x="69" y="60"/>
                  </a:lnTo>
                  <a:lnTo>
                    <a:pt x="69" y="60"/>
                  </a:lnTo>
                  <a:lnTo>
                    <a:pt x="69" y="60"/>
                  </a:lnTo>
                  <a:lnTo>
                    <a:pt x="71" y="60"/>
                  </a:lnTo>
                  <a:lnTo>
                    <a:pt x="71" y="60"/>
                  </a:lnTo>
                  <a:lnTo>
                    <a:pt x="71" y="60"/>
                  </a:lnTo>
                  <a:lnTo>
                    <a:pt x="71" y="60"/>
                  </a:lnTo>
                  <a:lnTo>
                    <a:pt x="71" y="60"/>
                  </a:lnTo>
                  <a:lnTo>
                    <a:pt x="73" y="60"/>
                  </a:lnTo>
                  <a:lnTo>
                    <a:pt x="73" y="60"/>
                  </a:lnTo>
                  <a:lnTo>
                    <a:pt x="73" y="60"/>
                  </a:lnTo>
                  <a:lnTo>
                    <a:pt x="73" y="60"/>
                  </a:lnTo>
                  <a:lnTo>
                    <a:pt x="73" y="60"/>
                  </a:lnTo>
                  <a:lnTo>
                    <a:pt x="74" y="62"/>
                  </a:lnTo>
                  <a:lnTo>
                    <a:pt x="74" y="62"/>
                  </a:lnTo>
                  <a:lnTo>
                    <a:pt x="74" y="62"/>
                  </a:lnTo>
                  <a:lnTo>
                    <a:pt x="74" y="62"/>
                  </a:lnTo>
                  <a:lnTo>
                    <a:pt x="74" y="62"/>
                  </a:lnTo>
                  <a:lnTo>
                    <a:pt x="74" y="62"/>
                  </a:lnTo>
                  <a:lnTo>
                    <a:pt x="76" y="62"/>
                  </a:lnTo>
                  <a:lnTo>
                    <a:pt x="76" y="62"/>
                  </a:lnTo>
                  <a:lnTo>
                    <a:pt x="76" y="62"/>
                  </a:lnTo>
                  <a:lnTo>
                    <a:pt x="76" y="62"/>
                  </a:lnTo>
                  <a:lnTo>
                    <a:pt x="76" y="62"/>
                  </a:lnTo>
                  <a:lnTo>
                    <a:pt x="76" y="64"/>
                  </a:lnTo>
                  <a:lnTo>
                    <a:pt x="78" y="64"/>
                  </a:lnTo>
                  <a:lnTo>
                    <a:pt x="78" y="64"/>
                  </a:lnTo>
                  <a:lnTo>
                    <a:pt x="78" y="64"/>
                  </a:lnTo>
                  <a:lnTo>
                    <a:pt x="78" y="64"/>
                  </a:lnTo>
                  <a:lnTo>
                    <a:pt x="78" y="64"/>
                  </a:lnTo>
                  <a:lnTo>
                    <a:pt x="80" y="64"/>
                  </a:lnTo>
                  <a:lnTo>
                    <a:pt x="80" y="64"/>
                  </a:lnTo>
                  <a:lnTo>
                    <a:pt x="80" y="66"/>
                  </a:lnTo>
                  <a:lnTo>
                    <a:pt x="80" y="66"/>
                  </a:lnTo>
                  <a:lnTo>
                    <a:pt x="80" y="66"/>
                  </a:lnTo>
                  <a:lnTo>
                    <a:pt x="80" y="66"/>
                  </a:lnTo>
                  <a:lnTo>
                    <a:pt x="82" y="66"/>
                  </a:lnTo>
                  <a:lnTo>
                    <a:pt x="82" y="66"/>
                  </a:lnTo>
                  <a:lnTo>
                    <a:pt x="82" y="66"/>
                  </a:lnTo>
                  <a:lnTo>
                    <a:pt x="82" y="68"/>
                  </a:lnTo>
                  <a:lnTo>
                    <a:pt x="82" y="68"/>
                  </a:lnTo>
                  <a:lnTo>
                    <a:pt x="82" y="68"/>
                  </a:lnTo>
                  <a:lnTo>
                    <a:pt x="83" y="68"/>
                  </a:lnTo>
                  <a:lnTo>
                    <a:pt x="83" y="68"/>
                  </a:lnTo>
                  <a:lnTo>
                    <a:pt x="83" y="68"/>
                  </a:lnTo>
                  <a:lnTo>
                    <a:pt x="83" y="68"/>
                  </a:lnTo>
                  <a:lnTo>
                    <a:pt x="83" y="69"/>
                  </a:lnTo>
                  <a:lnTo>
                    <a:pt x="83" y="69"/>
                  </a:lnTo>
                  <a:lnTo>
                    <a:pt x="83" y="69"/>
                  </a:lnTo>
                  <a:lnTo>
                    <a:pt x="85" y="69"/>
                  </a:lnTo>
                  <a:lnTo>
                    <a:pt x="85" y="69"/>
                  </a:lnTo>
                  <a:lnTo>
                    <a:pt x="85" y="69"/>
                  </a:lnTo>
                  <a:lnTo>
                    <a:pt x="85" y="71"/>
                  </a:lnTo>
                  <a:lnTo>
                    <a:pt x="85" y="71"/>
                  </a:lnTo>
                  <a:lnTo>
                    <a:pt x="85" y="71"/>
                  </a:lnTo>
                  <a:lnTo>
                    <a:pt x="85" y="71"/>
                  </a:lnTo>
                  <a:lnTo>
                    <a:pt x="87" y="71"/>
                  </a:lnTo>
                  <a:lnTo>
                    <a:pt x="87" y="73"/>
                  </a:lnTo>
                  <a:lnTo>
                    <a:pt x="87" y="73"/>
                  </a:lnTo>
                  <a:lnTo>
                    <a:pt x="87" y="73"/>
                  </a:lnTo>
                  <a:lnTo>
                    <a:pt x="87" y="73"/>
                  </a:lnTo>
                  <a:lnTo>
                    <a:pt x="87" y="73"/>
                  </a:lnTo>
                  <a:lnTo>
                    <a:pt x="87" y="75"/>
                  </a:lnTo>
                  <a:lnTo>
                    <a:pt x="89" y="75"/>
                  </a:lnTo>
                  <a:lnTo>
                    <a:pt x="89" y="75"/>
                  </a:lnTo>
                  <a:lnTo>
                    <a:pt x="89" y="75"/>
                  </a:lnTo>
                  <a:lnTo>
                    <a:pt x="89" y="77"/>
                  </a:lnTo>
                  <a:lnTo>
                    <a:pt x="91" y="77"/>
                  </a:lnTo>
                  <a:lnTo>
                    <a:pt x="91" y="77"/>
                  </a:lnTo>
                  <a:lnTo>
                    <a:pt x="91" y="78"/>
                  </a:lnTo>
                  <a:lnTo>
                    <a:pt x="91" y="78"/>
                  </a:lnTo>
                  <a:lnTo>
                    <a:pt x="91" y="80"/>
                  </a:lnTo>
                  <a:lnTo>
                    <a:pt x="91" y="80"/>
                  </a:lnTo>
                  <a:lnTo>
                    <a:pt x="91" y="82"/>
                  </a:lnTo>
                  <a:lnTo>
                    <a:pt x="91" y="82"/>
                  </a:lnTo>
                  <a:lnTo>
                    <a:pt x="91" y="82"/>
                  </a:lnTo>
                  <a:lnTo>
                    <a:pt x="91" y="82"/>
                  </a:lnTo>
                  <a:lnTo>
                    <a:pt x="91" y="84"/>
                  </a:lnTo>
                  <a:lnTo>
                    <a:pt x="92" y="84"/>
                  </a:lnTo>
                  <a:lnTo>
                    <a:pt x="92" y="84"/>
                  </a:lnTo>
                  <a:lnTo>
                    <a:pt x="92" y="84"/>
                  </a:lnTo>
                  <a:lnTo>
                    <a:pt x="92" y="84"/>
                  </a:lnTo>
                  <a:lnTo>
                    <a:pt x="92" y="86"/>
                  </a:lnTo>
                  <a:lnTo>
                    <a:pt x="92" y="86"/>
                  </a:lnTo>
                  <a:lnTo>
                    <a:pt x="92" y="86"/>
                  </a:lnTo>
                  <a:lnTo>
                    <a:pt x="92" y="86"/>
                  </a:lnTo>
                  <a:lnTo>
                    <a:pt x="92" y="87"/>
                  </a:lnTo>
                  <a:lnTo>
                    <a:pt x="92" y="87"/>
                  </a:lnTo>
                  <a:lnTo>
                    <a:pt x="92" y="87"/>
                  </a:lnTo>
                  <a:lnTo>
                    <a:pt x="92" y="87"/>
                  </a:lnTo>
                  <a:lnTo>
                    <a:pt x="92" y="87"/>
                  </a:lnTo>
                  <a:lnTo>
                    <a:pt x="92" y="89"/>
                  </a:lnTo>
                  <a:lnTo>
                    <a:pt x="92" y="89"/>
                  </a:lnTo>
                  <a:lnTo>
                    <a:pt x="92" y="89"/>
                  </a:lnTo>
                  <a:lnTo>
                    <a:pt x="92" y="89"/>
                  </a:lnTo>
                  <a:lnTo>
                    <a:pt x="92" y="91"/>
                  </a:lnTo>
                  <a:lnTo>
                    <a:pt x="92" y="91"/>
                  </a:lnTo>
                  <a:lnTo>
                    <a:pt x="92" y="91"/>
                  </a:lnTo>
                  <a:lnTo>
                    <a:pt x="92" y="91"/>
                  </a:lnTo>
                  <a:lnTo>
                    <a:pt x="92" y="91"/>
                  </a:lnTo>
                  <a:lnTo>
                    <a:pt x="92" y="93"/>
                  </a:lnTo>
                  <a:lnTo>
                    <a:pt x="92" y="93"/>
                  </a:lnTo>
                  <a:lnTo>
                    <a:pt x="92" y="93"/>
                  </a:lnTo>
                  <a:lnTo>
                    <a:pt x="92" y="93"/>
                  </a:lnTo>
                  <a:lnTo>
                    <a:pt x="92" y="93"/>
                  </a:lnTo>
                  <a:lnTo>
                    <a:pt x="92" y="95"/>
                  </a:lnTo>
                  <a:lnTo>
                    <a:pt x="92" y="95"/>
                  </a:lnTo>
                  <a:lnTo>
                    <a:pt x="92" y="95"/>
                  </a:lnTo>
                  <a:lnTo>
                    <a:pt x="92" y="95"/>
                  </a:lnTo>
                  <a:lnTo>
                    <a:pt x="92" y="96"/>
                  </a:lnTo>
                  <a:lnTo>
                    <a:pt x="92" y="96"/>
                  </a:lnTo>
                  <a:lnTo>
                    <a:pt x="92" y="96"/>
                  </a:lnTo>
                  <a:lnTo>
                    <a:pt x="92" y="96"/>
                  </a:lnTo>
                  <a:lnTo>
                    <a:pt x="92" y="96"/>
                  </a:lnTo>
                  <a:lnTo>
                    <a:pt x="92" y="98"/>
                  </a:lnTo>
                  <a:lnTo>
                    <a:pt x="92" y="98"/>
                  </a:lnTo>
                  <a:lnTo>
                    <a:pt x="92" y="98"/>
                  </a:lnTo>
                  <a:lnTo>
                    <a:pt x="91" y="98"/>
                  </a:lnTo>
                  <a:lnTo>
                    <a:pt x="91" y="98"/>
                  </a:lnTo>
                  <a:lnTo>
                    <a:pt x="91" y="100"/>
                  </a:lnTo>
                  <a:lnTo>
                    <a:pt x="91" y="100"/>
                  </a:lnTo>
                  <a:lnTo>
                    <a:pt x="91" y="100"/>
                  </a:lnTo>
                  <a:lnTo>
                    <a:pt x="91" y="100"/>
                  </a:lnTo>
                  <a:lnTo>
                    <a:pt x="91" y="100"/>
                  </a:lnTo>
                  <a:lnTo>
                    <a:pt x="91" y="102"/>
                  </a:lnTo>
                  <a:lnTo>
                    <a:pt x="91" y="102"/>
                  </a:lnTo>
                  <a:lnTo>
                    <a:pt x="91" y="102"/>
                  </a:lnTo>
                  <a:lnTo>
                    <a:pt x="91" y="102"/>
                  </a:lnTo>
                  <a:lnTo>
                    <a:pt x="91" y="102"/>
                  </a:lnTo>
                  <a:lnTo>
                    <a:pt x="91" y="102"/>
                  </a:lnTo>
                  <a:lnTo>
                    <a:pt x="91" y="104"/>
                  </a:lnTo>
                  <a:lnTo>
                    <a:pt x="91" y="104"/>
                  </a:lnTo>
                  <a:lnTo>
                    <a:pt x="89" y="104"/>
                  </a:lnTo>
                  <a:lnTo>
                    <a:pt x="89" y="104"/>
                  </a:lnTo>
                  <a:lnTo>
                    <a:pt x="89" y="104"/>
                  </a:lnTo>
                  <a:lnTo>
                    <a:pt x="89" y="106"/>
                  </a:lnTo>
                  <a:lnTo>
                    <a:pt x="89" y="106"/>
                  </a:lnTo>
                  <a:lnTo>
                    <a:pt x="89" y="106"/>
                  </a:lnTo>
                  <a:lnTo>
                    <a:pt x="89" y="106"/>
                  </a:lnTo>
                  <a:lnTo>
                    <a:pt x="89" y="106"/>
                  </a:lnTo>
                  <a:lnTo>
                    <a:pt x="89" y="106"/>
                  </a:lnTo>
                  <a:lnTo>
                    <a:pt x="89" y="107"/>
                  </a:lnTo>
                  <a:lnTo>
                    <a:pt x="89" y="107"/>
                  </a:lnTo>
                  <a:lnTo>
                    <a:pt x="87" y="107"/>
                  </a:lnTo>
                  <a:lnTo>
                    <a:pt x="87" y="107"/>
                  </a:lnTo>
                  <a:lnTo>
                    <a:pt x="87" y="107"/>
                  </a:lnTo>
                  <a:lnTo>
                    <a:pt x="87" y="109"/>
                  </a:lnTo>
                  <a:lnTo>
                    <a:pt x="87" y="109"/>
                  </a:lnTo>
                  <a:lnTo>
                    <a:pt x="87" y="109"/>
                  </a:lnTo>
                  <a:lnTo>
                    <a:pt x="87" y="109"/>
                  </a:lnTo>
                  <a:lnTo>
                    <a:pt x="87" y="109"/>
                  </a:lnTo>
                  <a:lnTo>
                    <a:pt x="85" y="109"/>
                  </a:lnTo>
                  <a:lnTo>
                    <a:pt x="85" y="111"/>
                  </a:lnTo>
                  <a:lnTo>
                    <a:pt x="85" y="111"/>
                  </a:lnTo>
                  <a:lnTo>
                    <a:pt x="85" y="111"/>
                  </a:lnTo>
                  <a:lnTo>
                    <a:pt x="85" y="111"/>
                  </a:lnTo>
                  <a:lnTo>
                    <a:pt x="85" y="111"/>
                  </a:lnTo>
                  <a:lnTo>
                    <a:pt x="85" y="111"/>
                  </a:lnTo>
                  <a:lnTo>
                    <a:pt x="85" y="113"/>
                  </a:lnTo>
                  <a:lnTo>
                    <a:pt x="83" y="113"/>
                  </a:lnTo>
                  <a:lnTo>
                    <a:pt x="83" y="113"/>
                  </a:lnTo>
                  <a:lnTo>
                    <a:pt x="83" y="113"/>
                  </a:lnTo>
                  <a:lnTo>
                    <a:pt x="83" y="113"/>
                  </a:lnTo>
                  <a:lnTo>
                    <a:pt x="83" y="113"/>
                  </a:lnTo>
                  <a:lnTo>
                    <a:pt x="83" y="113"/>
                  </a:lnTo>
                  <a:lnTo>
                    <a:pt x="82" y="115"/>
                  </a:lnTo>
                  <a:lnTo>
                    <a:pt x="82" y="115"/>
                  </a:lnTo>
                  <a:lnTo>
                    <a:pt x="82" y="115"/>
                  </a:lnTo>
                  <a:lnTo>
                    <a:pt x="82" y="115"/>
                  </a:lnTo>
                  <a:lnTo>
                    <a:pt x="82" y="115"/>
                  </a:lnTo>
                  <a:lnTo>
                    <a:pt x="82" y="115"/>
                  </a:lnTo>
                  <a:lnTo>
                    <a:pt x="80" y="116"/>
                  </a:lnTo>
                  <a:lnTo>
                    <a:pt x="80" y="116"/>
                  </a:lnTo>
                  <a:lnTo>
                    <a:pt x="80" y="116"/>
                  </a:lnTo>
                  <a:lnTo>
                    <a:pt x="80" y="116"/>
                  </a:lnTo>
                  <a:lnTo>
                    <a:pt x="80" y="116"/>
                  </a:lnTo>
                  <a:lnTo>
                    <a:pt x="80" y="116"/>
                  </a:lnTo>
                  <a:lnTo>
                    <a:pt x="78" y="116"/>
                  </a:lnTo>
                  <a:lnTo>
                    <a:pt x="78" y="118"/>
                  </a:lnTo>
                  <a:lnTo>
                    <a:pt x="78" y="118"/>
                  </a:lnTo>
                  <a:lnTo>
                    <a:pt x="76" y="118"/>
                  </a:lnTo>
                  <a:lnTo>
                    <a:pt x="76" y="120"/>
                  </a:lnTo>
                  <a:lnTo>
                    <a:pt x="74" y="120"/>
                  </a:lnTo>
                  <a:lnTo>
                    <a:pt x="74" y="120"/>
                  </a:lnTo>
                  <a:lnTo>
                    <a:pt x="73" y="120"/>
                  </a:lnTo>
                  <a:lnTo>
                    <a:pt x="73" y="120"/>
                  </a:lnTo>
                  <a:lnTo>
                    <a:pt x="73" y="122"/>
                  </a:lnTo>
                  <a:lnTo>
                    <a:pt x="71" y="122"/>
                  </a:lnTo>
                  <a:lnTo>
                    <a:pt x="71" y="122"/>
                  </a:lnTo>
                  <a:lnTo>
                    <a:pt x="69" y="122"/>
                  </a:lnTo>
                  <a:lnTo>
                    <a:pt x="69" y="122"/>
                  </a:lnTo>
                  <a:lnTo>
                    <a:pt x="69" y="122"/>
                  </a:lnTo>
                  <a:lnTo>
                    <a:pt x="69" y="122"/>
                  </a:lnTo>
                  <a:lnTo>
                    <a:pt x="67" y="122"/>
                  </a:lnTo>
                  <a:lnTo>
                    <a:pt x="67" y="122"/>
                  </a:lnTo>
                  <a:lnTo>
                    <a:pt x="67" y="122"/>
                  </a:lnTo>
                  <a:lnTo>
                    <a:pt x="67" y="124"/>
                  </a:lnTo>
                  <a:lnTo>
                    <a:pt x="65" y="124"/>
                  </a:lnTo>
                  <a:lnTo>
                    <a:pt x="65" y="124"/>
                  </a:lnTo>
                  <a:lnTo>
                    <a:pt x="65" y="124"/>
                  </a:lnTo>
                  <a:lnTo>
                    <a:pt x="65" y="124"/>
                  </a:lnTo>
                  <a:lnTo>
                    <a:pt x="64" y="124"/>
                  </a:lnTo>
                  <a:lnTo>
                    <a:pt x="64" y="124"/>
                  </a:lnTo>
                  <a:lnTo>
                    <a:pt x="64" y="124"/>
                  </a:lnTo>
                  <a:lnTo>
                    <a:pt x="64" y="124"/>
                  </a:lnTo>
                  <a:lnTo>
                    <a:pt x="64" y="124"/>
                  </a:lnTo>
                  <a:lnTo>
                    <a:pt x="62" y="124"/>
                  </a:lnTo>
                  <a:lnTo>
                    <a:pt x="62" y="124"/>
                  </a:lnTo>
                  <a:lnTo>
                    <a:pt x="62" y="124"/>
                  </a:lnTo>
                  <a:lnTo>
                    <a:pt x="62" y="124"/>
                  </a:lnTo>
                  <a:lnTo>
                    <a:pt x="60" y="124"/>
                  </a:lnTo>
                  <a:lnTo>
                    <a:pt x="60" y="124"/>
                  </a:lnTo>
                  <a:lnTo>
                    <a:pt x="60" y="124"/>
                  </a:lnTo>
                  <a:lnTo>
                    <a:pt x="60" y="124"/>
                  </a:lnTo>
                  <a:lnTo>
                    <a:pt x="60" y="124"/>
                  </a:lnTo>
                  <a:lnTo>
                    <a:pt x="58" y="124"/>
                  </a:lnTo>
                  <a:lnTo>
                    <a:pt x="58" y="124"/>
                  </a:lnTo>
                  <a:lnTo>
                    <a:pt x="58" y="124"/>
                  </a:lnTo>
                  <a:lnTo>
                    <a:pt x="58" y="124"/>
                  </a:lnTo>
                  <a:lnTo>
                    <a:pt x="56" y="124"/>
                  </a:lnTo>
                  <a:lnTo>
                    <a:pt x="56" y="124"/>
                  </a:lnTo>
                  <a:lnTo>
                    <a:pt x="56" y="124"/>
                  </a:lnTo>
                  <a:lnTo>
                    <a:pt x="56" y="124"/>
                  </a:lnTo>
                  <a:lnTo>
                    <a:pt x="56" y="124"/>
                  </a:lnTo>
                  <a:lnTo>
                    <a:pt x="55" y="124"/>
                  </a:lnTo>
                  <a:lnTo>
                    <a:pt x="55" y="124"/>
                  </a:lnTo>
                  <a:lnTo>
                    <a:pt x="55" y="124"/>
                  </a:lnTo>
                  <a:lnTo>
                    <a:pt x="55" y="124"/>
                  </a:lnTo>
                  <a:lnTo>
                    <a:pt x="55" y="124"/>
                  </a:lnTo>
                  <a:lnTo>
                    <a:pt x="53" y="124"/>
                  </a:lnTo>
                  <a:lnTo>
                    <a:pt x="53" y="124"/>
                  </a:lnTo>
                  <a:lnTo>
                    <a:pt x="53" y="124"/>
                  </a:lnTo>
                  <a:lnTo>
                    <a:pt x="53" y="124"/>
                  </a:lnTo>
                  <a:lnTo>
                    <a:pt x="53" y="124"/>
                  </a:lnTo>
                  <a:lnTo>
                    <a:pt x="51" y="124"/>
                  </a:lnTo>
                  <a:lnTo>
                    <a:pt x="51" y="124"/>
                  </a:lnTo>
                  <a:lnTo>
                    <a:pt x="51" y="124"/>
                  </a:lnTo>
                  <a:lnTo>
                    <a:pt x="51" y="122"/>
                  </a:lnTo>
                  <a:lnTo>
                    <a:pt x="51" y="122"/>
                  </a:lnTo>
                  <a:lnTo>
                    <a:pt x="49" y="122"/>
                  </a:lnTo>
                  <a:lnTo>
                    <a:pt x="49" y="122"/>
                  </a:lnTo>
                  <a:lnTo>
                    <a:pt x="49" y="122"/>
                  </a:lnTo>
                  <a:lnTo>
                    <a:pt x="49" y="122"/>
                  </a:lnTo>
                  <a:lnTo>
                    <a:pt x="49" y="122"/>
                  </a:lnTo>
                  <a:lnTo>
                    <a:pt x="49" y="122"/>
                  </a:lnTo>
                  <a:lnTo>
                    <a:pt x="47" y="122"/>
                  </a:lnTo>
                  <a:lnTo>
                    <a:pt x="47" y="122"/>
                  </a:lnTo>
                  <a:lnTo>
                    <a:pt x="47" y="122"/>
                  </a:lnTo>
                  <a:lnTo>
                    <a:pt x="47" y="122"/>
                  </a:lnTo>
                  <a:lnTo>
                    <a:pt x="47" y="122"/>
                  </a:lnTo>
                  <a:lnTo>
                    <a:pt x="46" y="122"/>
                  </a:lnTo>
                  <a:lnTo>
                    <a:pt x="46" y="122"/>
                  </a:lnTo>
                  <a:lnTo>
                    <a:pt x="46" y="120"/>
                  </a:lnTo>
                  <a:lnTo>
                    <a:pt x="46" y="120"/>
                  </a:lnTo>
                  <a:lnTo>
                    <a:pt x="46" y="120"/>
                  </a:lnTo>
                  <a:lnTo>
                    <a:pt x="46" y="120"/>
                  </a:lnTo>
                  <a:lnTo>
                    <a:pt x="44" y="120"/>
                  </a:lnTo>
                  <a:lnTo>
                    <a:pt x="44" y="120"/>
                  </a:lnTo>
                  <a:lnTo>
                    <a:pt x="44" y="120"/>
                  </a:lnTo>
                  <a:lnTo>
                    <a:pt x="44" y="120"/>
                  </a:lnTo>
                  <a:lnTo>
                    <a:pt x="44" y="120"/>
                  </a:lnTo>
                  <a:lnTo>
                    <a:pt x="42" y="120"/>
                  </a:lnTo>
                  <a:lnTo>
                    <a:pt x="42" y="118"/>
                  </a:lnTo>
                  <a:lnTo>
                    <a:pt x="42" y="118"/>
                  </a:lnTo>
                  <a:lnTo>
                    <a:pt x="42" y="118"/>
                  </a:lnTo>
                  <a:lnTo>
                    <a:pt x="42" y="118"/>
                  </a:lnTo>
                  <a:lnTo>
                    <a:pt x="42" y="118"/>
                  </a:lnTo>
                  <a:lnTo>
                    <a:pt x="40" y="118"/>
                  </a:lnTo>
                  <a:lnTo>
                    <a:pt x="40" y="118"/>
                  </a:lnTo>
                  <a:lnTo>
                    <a:pt x="40" y="118"/>
                  </a:lnTo>
                  <a:lnTo>
                    <a:pt x="40" y="116"/>
                  </a:lnTo>
                  <a:lnTo>
                    <a:pt x="40" y="116"/>
                  </a:lnTo>
                  <a:lnTo>
                    <a:pt x="40" y="116"/>
                  </a:lnTo>
                  <a:lnTo>
                    <a:pt x="38" y="116"/>
                  </a:lnTo>
                  <a:lnTo>
                    <a:pt x="38" y="116"/>
                  </a:lnTo>
                  <a:lnTo>
                    <a:pt x="38" y="116"/>
                  </a:lnTo>
                  <a:lnTo>
                    <a:pt x="38" y="116"/>
                  </a:lnTo>
                  <a:lnTo>
                    <a:pt x="38" y="115"/>
                  </a:lnTo>
                  <a:lnTo>
                    <a:pt x="38" y="115"/>
                  </a:lnTo>
                  <a:lnTo>
                    <a:pt x="38" y="115"/>
                  </a:lnTo>
                  <a:lnTo>
                    <a:pt x="37" y="115"/>
                  </a:lnTo>
                  <a:lnTo>
                    <a:pt x="37" y="115"/>
                  </a:lnTo>
                  <a:lnTo>
                    <a:pt x="37" y="115"/>
                  </a:lnTo>
                  <a:lnTo>
                    <a:pt x="37" y="115"/>
                  </a:lnTo>
                  <a:lnTo>
                    <a:pt x="37" y="113"/>
                  </a:lnTo>
                  <a:lnTo>
                    <a:pt x="37" y="113"/>
                  </a:lnTo>
                  <a:lnTo>
                    <a:pt x="35" y="113"/>
                  </a:lnTo>
                  <a:lnTo>
                    <a:pt x="35" y="113"/>
                  </a:lnTo>
                  <a:lnTo>
                    <a:pt x="35" y="113"/>
                  </a:lnTo>
                  <a:lnTo>
                    <a:pt x="35" y="113"/>
                  </a:lnTo>
                  <a:lnTo>
                    <a:pt x="35" y="111"/>
                  </a:lnTo>
                  <a:lnTo>
                    <a:pt x="35" y="111"/>
                  </a:lnTo>
                  <a:lnTo>
                    <a:pt x="35" y="111"/>
                  </a:lnTo>
                  <a:lnTo>
                    <a:pt x="33" y="111"/>
                  </a:lnTo>
                  <a:lnTo>
                    <a:pt x="33" y="111"/>
                  </a:lnTo>
                  <a:lnTo>
                    <a:pt x="33" y="109"/>
                  </a:lnTo>
                  <a:lnTo>
                    <a:pt x="33" y="109"/>
                  </a:lnTo>
                  <a:lnTo>
                    <a:pt x="33" y="109"/>
                  </a:lnTo>
                  <a:lnTo>
                    <a:pt x="33" y="109"/>
                  </a:lnTo>
                  <a:lnTo>
                    <a:pt x="33" y="109"/>
                  </a:lnTo>
                  <a:lnTo>
                    <a:pt x="31" y="107"/>
                  </a:lnTo>
                  <a:lnTo>
                    <a:pt x="31" y="107"/>
                  </a:lnTo>
                  <a:lnTo>
                    <a:pt x="31" y="107"/>
                  </a:lnTo>
                  <a:lnTo>
                    <a:pt x="31" y="106"/>
                  </a:lnTo>
                  <a:lnTo>
                    <a:pt x="29" y="106"/>
                  </a:lnTo>
                  <a:lnTo>
                    <a:pt x="29" y="106"/>
                  </a:lnTo>
                  <a:lnTo>
                    <a:pt x="29" y="104"/>
                  </a:lnTo>
                  <a:lnTo>
                    <a:pt x="29" y="104"/>
                  </a:lnTo>
                  <a:lnTo>
                    <a:pt x="29" y="102"/>
                  </a:lnTo>
                  <a:lnTo>
                    <a:pt x="29" y="102"/>
                  </a:lnTo>
                  <a:lnTo>
                    <a:pt x="29" y="102"/>
                  </a:lnTo>
                  <a:lnTo>
                    <a:pt x="29" y="100"/>
                  </a:lnTo>
                  <a:lnTo>
                    <a:pt x="29" y="100"/>
                  </a:lnTo>
                  <a:lnTo>
                    <a:pt x="29" y="100"/>
                  </a:lnTo>
                  <a:lnTo>
                    <a:pt x="27" y="100"/>
                  </a:lnTo>
                  <a:lnTo>
                    <a:pt x="27" y="98"/>
                  </a:lnTo>
                  <a:lnTo>
                    <a:pt x="27" y="98"/>
                  </a:lnTo>
                  <a:lnTo>
                    <a:pt x="27" y="98"/>
                  </a:lnTo>
                  <a:lnTo>
                    <a:pt x="27" y="98"/>
                  </a:lnTo>
                  <a:lnTo>
                    <a:pt x="27" y="96"/>
                  </a:lnTo>
                  <a:lnTo>
                    <a:pt x="27" y="96"/>
                  </a:lnTo>
                  <a:lnTo>
                    <a:pt x="27" y="96"/>
                  </a:lnTo>
                  <a:lnTo>
                    <a:pt x="27" y="96"/>
                  </a:lnTo>
                  <a:lnTo>
                    <a:pt x="27" y="96"/>
                  </a:lnTo>
                  <a:lnTo>
                    <a:pt x="27" y="95"/>
                  </a:lnTo>
                  <a:lnTo>
                    <a:pt x="27" y="95"/>
                  </a:lnTo>
                  <a:lnTo>
                    <a:pt x="27" y="95"/>
                  </a:lnTo>
                  <a:lnTo>
                    <a:pt x="27" y="95"/>
                  </a:lnTo>
                  <a:lnTo>
                    <a:pt x="27" y="93"/>
                  </a:lnTo>
                  <a:lnTo>
                    <a:pt x="27" y="93"/>
                  </a:lnTo>
                  <a:lnTo>
                    <a:pt x="27" y="93"/>
                  </a:lnTo>
                  <a:lnTo>
                    <a:pt x="27" y="93"/>
                  </a:lnTo>
                  <a:lnTo>
                    <a:pt x="27" y="93"/>
                  </a:lnTo>
                  <a:lnTo>
                    <a:pt x="27" y="91"/>
                  </a:lnTo>
                  <a:lnTo>
                    <a:pt x="27" y="91"/>
                  </a:lnTo>
                  <a:lnTo>
                    <a:pt x="27" y="91"/>
                  </a:lnTo>
                  <a:lnTo>
                    <a:pt x="27" y="91"/>
                  </a:lnTo>
                  <a:lnTo>
                    <a:pt x="27" y="89"/>
                  </a:lnTo>
                  <a:lnTo>
                    <a:pt x="27" y="89"/>
                  </a:lnTo>
                  <a:lnTo>
                    <a:pt x="27" y="89"/>
                  </a:lnTo>
                  <a:lnTo>
                    <a:pt x="27" y="89"/>
                  </a:lnTo>
                  <a:lnTo>
                    <a:pt x="27" y="89"/>
                  </a:lnTo>
                  <a:lnTo>
                    <a:pt x="27" y="87"/>
                  </a:lnTo>
                  <a:lnTo>
                    <a:pt x="27" y="87"/>
                  </a:lnTo>
                  <a:lnTo>
                    <a:pt x="27" y="87"/>
                  </a:lnTo>
                  <a:lnTo>
                    <a:pt x="27" y="87"/>
                  </a:lnTo>
                  <a:lnTo>
                    <a:pt x="27" y="87"/>
                  </a:lnTo>
                  <a:lnTo>
                    <a:pt x="27" y="86"/>
                  </a:lnTo>
                  <a:lnTo>
                    <a:pt x="27" y="86"/>
                  </a:lnTo>
                  <a:lnTo>
                    <a:pt x="27" y="86"/>
                  </a:lnTo>
                  <a:lnTo>
                    <a:pt x="27" y="86"/>
                  </a:lnTo>
                  <a:lnTo>
                    <a:pt x="27" y="86"/>
                  </a:lnTo>
                  <a:lnTo>
                    <a:pt x="27" y="84"/>
                  </a:lnTo>
                  <a:lnTo>
                    <a:pt x="27" y="84"/>
                  </a:lnTo>
                  <a:lnTo>
                    <a:pt x="27" y="84"/>
                  </a:lnTo>
                  <a:lnTo>
                    <a:pt x="27" y="84"/>
                  </a:lnTo>
                  <a:lnTo>
                    <a:pt x="27" y="84"/>
                  </a:lnTo>
                  <a:lnTo>
                    <a:pt x="27" y="82"/>
                  </a:lnTo>
                  <a:lnTo>
                    <a:pt x="27" y="82"/>
                  </a:lnTo>
                  <a:lnTo>
                    <a:pt x="27" y="82"/>
                  </a:lnTo>
                  <a:lnTo>
                    <a:pt x="27" y="82"/>
                  </a:lnTo>
                  <a:lnTo>
                    <a:pt x="27" y="82"/>
                  </a:lnTo>
                  <a:lnTo>
                    <a:pt x="29" y="80"/>
                  </a:lnTo>
                  <a:lnTo>
                    <a:pt x="29" y="80"/>
                  </a:lnTo>
                  <a:lnTo>
                    <a:pt x="29" y="80"/>
                  </a:lnTo>
                  <a:lnTo>
                    <a:pt x="29" y="80"/>
                  </a:lnTo>
                  <a:lnTo>
                    <a:pt x="29" y="80"/>
                  </a:lnTo>
                  <a:lnTo>
                    <a:pt x="29" y="78"/>
                  </a:lnTo>
                  <a:lnTo>
                    <a:pt x="29" y="78"/>
                  </a:lnTo>
                  <a:lnTo>
                    <a:pt x="29" y="78"/>
                  </a:lnTo>
                  <a:lnTo>
                    <a:pt x="29" y="78"/>
                  </a:lnTo>
                  <a:lnTo>
                    <a:pt x="29" y="78"/>
                  </a:lnTo>
                  <a:lnTo>
                    <a:pt x="29" y="77"/>
                  </a:lnTo>
                  <a:lnTo>
                    <a:pt x="29" y="77"/>
                  </a:lnTo>
                  <a:lnTo>
                    <a:pt x="29" y="77"/>
                  </a:lnTo>
                  <a:lnTo>
                    <a:pt x="31" y="77"/>
                  </a:lnTo>
                  <a:lnTo>
                    <a:pt x="31" y="77"/>
                  </a:lnTo>
                  <a:lnTo>
                    <a:pt x="31" y="77"/>
                  </a:lnTo>
                  <a:lnTo>
                    <a:pt x="31" y="75"/>
                  </a:lnTo>
                  <a:lnTo>
                    <a:pt x="31" y="75"/>
                  </a:lnTo>
                  <a:lnTo>
                    <a:pt x="31" y="75"/>
                  </a:lnTo>
                  <a:lnTo>
                    <a:pt x="31" y="75"/>
                  </a:lnTo>
                  <a:lnTo>
                    <a:pt x="31" y="75"/>
                  </a:lnTo>
                  <a:lnTo>
                    <a:pt x="31" y="75"/>
                  </a:lnTo>
                  <a:lnTo>
                    <a:pt x="31" y="73"/>
                  </a:lnTo>
                  <a:lnTo>
                    <a:pt x="33" y="73"/>
                  </a:lnTo>
                  <a:lnTo>
                    <a:pt x="33" y="73"/>
                  </a:lnTo>
                  <a:lnTo>
                    <a:pt x="33" y="73"/>
                  </a:lnTo>
                  <a:lnTo>
                    <a:pt x="33" y="73"/>
                  </a:lnTo>
                  <a:lnTo>
                    <a:pt x="33" y="73"/>
                  </a:lnTo>
                  <a:lnTo>
                    <a:pt x="33" y="71"/>
                  </a:lnTo>
                  <a:lnTo>
                    <a:pt x="33" y="71"/>
                  </a:lnTo>
                  <a:lnTo>
                    <a:pt x="33" y="71"/>
                  </a:lnTo>
                  <a:lnTo>
                    <a:pt x="35" y="71"/>
                  </a:lnTo>
                  <a:lnTo>
                    <a:pt x="35" y="71"/>
                  </a:lnTo>
                  <a:lnTo>
                    <a:pt x="35" y="71"/>
                  </a:lnTo>
                  <a:lnTo>
                    <a:pt x="35" y="69"/>
                  </a:lnTo>
                  <a:lnTo>
                    <a:pt x="35" y="69"/>
                  </a:lnTo>
                  <a:lnTo>
                    <a:pt x="35" y="69"/>
                  </a:lnTo>
                  <a:lnTo>
                    <a:pt x="35" y="69"/>
                  </a:lnTo>
                  <a:lnTo>
                    <a:pt x="37" y="69"/>
                  </a:lnTo>
                  <a:lnTo>
                    <a:pt x="37" y="69"/>
                  </a:lnTo>
                  <a:lnTo>
                    <a:pt x="37" y="68"/>
                  </a:lnTo>
                  <a:lnTo>
                    <a:pt x="37" y="68"/>
                  </a:lnTo>
                  <a:lnTo>
                    <a:pt x="37" y="68"/>
                  </a:lnTo>
                  <a:lnTo>
                    <a:pt x="37" y="68"/>
                  </a:lnTo>
                  <a:lnTo>
                    <a:pt x="38" y="68"/>
                  </a:lnTo>
                  <a:lnTo>
                    <a:pt x="38" y="68"/>
                  </a:lnTo>
                  <a:lnTo>
                    <a:pt x="38" y="66"/>
                  </a:lnTo>
                  <a:lnTo>
                    <a:pt x="38" y="66"/>
                  </a:lnTo>
                  <a:lnTo>
                    <a:pt x="38" y="66"/>
                  </a:lnTo>
                  <a:lnTo>
                    <a:pt x="38" y="66"/>
                  </a:lnTo>
                  <a:lnTo>
                    <a:pt x="40" y="66"/>
                  </a:lnTo>
                  <a:lnTo>
                    <a:pt x="40" y="66"/>
                  </a:lnTo>
                  <a:lnTo>
                    <a:pt x="40" y="66"/>
                  </a:lnTo>
                  <a:lnTo>
                    <a:pt x="40" y="64"/>
                  </a:lnTo>
                  <a:lnTo>
                    <a:pt x="40" y="64"/>
                  </a:lnTo>
                  <a:lnTo>
                    <a:pt x="42" y="64"/>
                  </a:lnTo>
                  <a:lnTo>
                    <a:pt x="42" y="64"/>
                  </a:lnTo>
                  <a:lnTo>
                    <a:pt x="42" y="64"/>
                  </a:lnTo>
                  <a:lnTo>
                    <a:pt x="42" y="64"/>
                  </a:lnTo>
                  <a:lnTo>
                    <a:pt x="42" y="64"/>
                  </a:lnTo>
                  <a:lnTo>
                    <a:pt x="44" y="62"/>
                  </a:lnTo>
                  <a:lnTo>
                    <a:pt x="44" y="62"/>
                  </a:lnTo>
                  <a:lnTo>
                    <a:pt x="46" y="62"/>
                  </a:lnTo>
                  <a:lnTo>
                    <a:pt x="46" y="60"/>
                  </a:lnTo>
                  <a:close/>
                  <a:moveTo>
                    <a:pt x="102" y="104"/>
                  </a:moveTo>
                  <a:lnTo>
                    <a:pt x="118" y="133"/>
                  </a:lnTo>
                  <a:lnTo>
                    <a:pt x="114" y="135"/>
                  </a:lnTo>
                  <a:lnTo>
                    <a:pt x="114" y="135"/>
                  </a:lnTo>
                  <a:lnTo>
                    <a:pt x="114" y="135"/>
                  </a:lnTo>
                  <a:lnTo>
                    <a:pt x="114" y="133"/>
                  </a:lnTo>
                  <a:lnTo>
                    <a:pt x="114" y="133"/>
                  </a:lnTo>
                  <a:lnTo>
                    <a:pt x="114" y="133"/>
                  </a:lnTo>
                  <a:lnTo>
                    <a:pt x="114" y="133"/>
                  </a:lnTo>
                  <a:lnTo>
                    <a:pt x="112" y="131"/>
                  </a:lnTo>
                  <a:lnTo>
                    <a:pt x="112" y="131"/>
                  </a:lnTo>
                  <a:lnTo>
                    <a:pt x="112" y="131"/>
                  </a:lnTo>
                  <a:lnTo>
                    <a:pt x="112" y="131"/>
                  </a:lnTo>
                  <a:lnTo>
                    <a:pt x="112" y="131"/>
                  </a:lnTo>
                  <a:lnTo>
                    <a:pt x="112" y="131"/>
                  </a:lnTo>
                  <a:lnTo>
                    <a:pt x="112" y="131"/>
                  </a:lnTo>
                  <a:lnTo>
                    <a:pt x="112" y="131"/>
                  </a:lnTo>
                  <a:lnTo>
                    <a:pt x="112" y="131"/>
                  </a:lnTo>
                  <a:lnTo>
                    <a:pt x="112" y="131"/>
                  </a:lnTo>
                  <a:lnTo>
                    <a:pt x="112" y="129"/>
                  </a:lnTo>
                  <a:lnTo>
                    <a:pt x="112"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09" y="129"/>
                  </a:lnTo>
                  <a:lnTo>
                    <a:pt x="109" y="129"/>
                  </a:lnTo>
                  <a:lnTo>
                    <a:pt x="109" y="129"/>
                  </a:lnTo>
                  <a:lnTo>
                    <a:pt x="109" y="129"/>
                  </a:lnTo>
                  <a:lnTo>
                    <a:pt x="109" y="129"/>
                  </a:lnTo>
                  <a:lnTo>
                    <a:pt x="109" y="129"/>
                  </a:lnTo>
                  <a:lnTo>
                    <a:pt x="109" y="129"/>
                  </a:lnTo>
                  <a:lnTo>
                    <a:pt x="109" y="129"/>
                  </a:lnTo>
                  <a:lnTo>
                    <a:pt x="109" y="127"/>
                  </a:lnTo>
                  <a:lnTo>
                    <a:pt x="109" y="127"/>
                  </a:lnTo>
                  <a:lnTo>
                    <a:pt x="109" y="127"/>
                  </a:lnTo>
                  <a:lnTo>
                    <a:pt x="107" y="129"/>
                  </a:lnTo>
                  <a:lnTo>
                    <a:pt x="107" y="127"/>
                  </a:lnTo>
                  <a:lnTo>
                    <a:pt x="107" y="127"/>
                  </a:lnTo>
                  <a:lnTo>
                    <a:pt x="107" y="129"/>
                  </a:lnTo>
                  <a:lnTo>
                    <a:pt x="107" y="129"/>
                  </a:lnTo>
                  <a:lnTo>
                    <a:pt x="107" y="129"/>
                  </a:lnTo>
                  <a:lnTo>
                    <a:pt x="107" y="129"/>
                  </a:lnTo>
                  <a:lnTo>
                    <a:pt x="107" y="129"/>
                  </a:lnTo>
                  <a:lnTo>
                    <a:pt x="107" y="129"/>
                  </a:lnTo>
                  <a:lnTo>
                    <a:pt x="107" y="129"/>
                  </a:lnTo>
                  <a:lnTo>
                    <a:pt x="107" y="129"/>
                  </a:lnTo>
                  <a:lnTo>
                    <a:pt x="105" y="129"/>
                  </a:lnTo>
                  <a:lnTo>
                    <a:pt x="105" y="129"/>
                  </a:lnTo>
                  <a:lnTo>
                    <a:pt x="105" y="129"/>
                  </a:lnTo>
                  <a:lnTo>
                    <a:pt x="105" y="129"/>
                  </a:lnTo>
                  <a:lnTo>
                    <a:pt x="105" y="129"/>
                  </a:lnTo>
                  <a:lnTo>
                    <a:pt x="105" y="129"/>
                  </a:lnTo>
                  <a:lnTo>
                    <a:pt x="105" y="129"/>
                  </a:lnTo>
                  <a:lnTo>
                    <a:pt x="105" y="129"/>
                  </a:lnTo>
                  <a:lnTo>
                    <a:pt x="105" y="129"/>
                  </a:lnTo>
                  <a:lnTo>
                    <a:pt x="71" y="149"/>
                  </a:lnTo>
                  <a:lnTo>
                    <a:pt x="71" y="149"/>
                  </a:lnTo>
                  <a:lnTo>
                    <a:pt x="71" y="149"/>
                  </a:lnTo>
                  <a:lnTo>
                    <a:pt x="71" y="149"/>
                  </a:lnTo>
                  <a:lnTo>
                    <a:pt x="71" y="149"/>
                  </a:lnTo>
                  <a:lnTo>
                    <a:pt x="71" y="149"/>
                  </a:lnTo>
                  <a:lnTo>
                    <a:pt x="69" y="149"/>
                  </a:lnTo>
                  <a:lnTo>
                    <a:pt x="69" y="149"/>
                  </a:lnTo>
                  <a:lnTo>
                    <a:pt x="69" y="151"/>
                  </a:lnTo>
                  <a:lnTo>
                    <a:pt x="69" y="151"/>
                  </a:lnTo>
                  <a:lnTo>
                    <a:pt x="69" y="151"/>
                  </a:lnTo>
                  <a:lnTo>
                    <a:pt x="69" y="151"/>
                  </a:lnTo>
                  <a:lnTo>
                    <a:pt x="69" y="151"/>
                  </a:lnTo>
                  <a:lnTo>
                    <a:pt x="67" y="151"/>
                  </a:lnTo>
                  <a:lnTo>
                    <a:pt x="67" y="151"/>
                  </a:lnTo>
                  <a:lnTo>
                    <a:pt x="67" y="151"/>
                  </a:lnTo>
                  <a:lnTo>
                    <a:pt x="67" y="153"/>
                  </a:lnTo>
                  <a:lnTo>
                    <a:pt x="67" y="153"/>
                  </a:lnTo>
                  <a:lnTo>
                    <a:pt x="67" y="153"/>
                  </a:lnTo>
                  <a:lnTo>
                    <a:pt x="67" y="153"/>
                  </a:lnTo>
                  <a:lnTo>
                    <a:pt x="67" y="153"/>
                  </a:lnTo>
                  <a:lnTo>
                    <a:pt x="67" y="153"/>
                  </a:lnTo>
                  <a:lnTo>
                    <a:pt x="67" y="153"/>
                  </a:lnTo>
                  <a:lnTo>
                    <a:pt x="65" y="153"/>
                  </a:lnTo>
                  <a:lnTo>
                    <a:pt x="65" y="154"/>
                  </a:lnTo>
                  <a:lnTo>
                    <a:pt x="65" y="154"/>
                  </a:lnTo>
                  <a:lnTo>
                    <a:pt x="65" y="154"/>
                  </a:lnTo>
                  <a:lnTo>
                    <a:pt x="65" y="154"/>
                  </a:lnTo>
                  <a:lnTo>
                    <a:pt x="65" y="154"/>
                  </a:lnTo>
                  <a:lnTo>
                    <a:pt x="65" y="154"/>
                  </a:lnTo>
                  <a:lnTo>
                    <a:pt x="65" y="156"/>
                  </a:lnTo>
                  <a:lnTo>
                    <a:pt x="65" y="156"/>
                  </a:lnTo>
                  <a:lnTo>
                    <a:pt x="65" y="156"/>
                  </a:lnTo>
                  <a:lnTo>
                    <a:pt x="65" y="156"/>
                  </a:lnTo>
                  <a:lnTo>
                    <a:pt x="65" y="156"/>
                  </a:lnTo>
                  <a:lnTo>
                    <a:pt x="65" y="156"/>
                  </a:lnTo>
                  <a:lnTo>
                    <a:pt x="65" y="156"/>
                  </a:lnTo>
                  <a:lnTo>
                    <a:pt x="65" y="158"/>
                  </a:lnTo>
                  <a:lnTo>
                    <a:pt x="65" y="158"/>
                  </a:lnTo>
                  <a:lnTo>
                    <a:pt x="65" y="158"/>
                  </a:lnTo>
                  <a:lnTo>
                    <a:pt x="65" y="158"/>
                  </a:lnTo>
                  <a:lnTo>
                    <a:pt x="65" y="158"/>
                  </a:lnTo>
                  <a:lnTo>
                    <a:pt x="65" y="158"/>
                  </a:lnTo>
                  <a:lnTo>
                    <a:pt x="65" y="160"/>
                  </a:lnTo>
                  <a:lnTo>
                    <a:pt x="65" y="160"/>
                  </a:lnTo>
                  <a:lnTo>
                    <a:pt x="65" y="160"/>
                  </a:lnTo>
                  <a:lnTo>
                    <a:pt x="65" y="160"/>
                  </a:lnTo>
                  <a:lnTo>
                    <a:pt x="65" y="160"/>
                  </a:lnTo>
                  <a:lnTo>
                    <a:pt x="65" y="160"/>
                  </a:lnTo>
                  <a:lnTo>
                    <a:pt x="65" y="162"/>
                  </a:lnTo>
                  <a:lnTo>
                    <a:pt x="65" y="162"/>
                  </a:lnTo>
                  <a:lnTo>
                    <a:pt x="65" y="162"/>
                  </a:lnTo>
                  <a:lnTo>
                    <a:pt x="65" y="162"/>
                  </a:lnTo>
                  <a:lnTo>
                    <a:pt x="65" y="162"/>
                  </a:lnTo>
                  <a:lnTo>
                    <a:pt x="65" y="162"/>
                  </a:lnTo>
                  <a:lnTo>
                    <a:pt x="65" y="164"/>
                  </a:lnTo>
                  <a:lnTo>
                    <a:pt x="65" y="164"/>
                  </a:lnTo>
                  <a:lnTo>
                    <a:pt x="65" y="164"/>
                  </a:lnTo>
                  <a:lnTo>
                    <a:pt x="65" y="164"/>
                  </a:lnTo>
                  <a:lnTo>
                    <a:pt x="65" y="164"/>
                  </a:lnTo>
                  <a:lnTo>
                    <a:pt x="65" y="165"/>
                  </a:lnTo>
                  <a:lnTo>
                    <a:pt x="65" y="165"/>
                  </a:lnTo>
                  <a:lnTo>
                    <a:pt x="65" y="165"/>
                  </a:lnTo>
                  <a:lnTo>
                    <a:pt x="67" y="165"/>
                  </a:lnTo>
                  <a:lnTo>
                    <a:pt x="67" y="165"/>
                  </a:lnTo>
                  <a:lnTo>
                    <a:pt x="67" y="167"/>
                  </a:lnTo>
                  <a:lnTo>
                    <a:pt x="67" y="167"/>
                  </a:lnTo>
                  <a:lnTo>
                    <a:pt x="67" y="167"/>
                  </a:lnTo>
                  <a:lnTo>
                    <a:pt x="67" y="167"/>
                  </a:lnTo>
                  <a:lnTo>
                    <a:pt x="67" y="167"/>
                  </a:lnTo>
                  <a:lnTo>
                    <a:pt x="67" y="169"/>
                  </a:lnTo>
                  <a:lnTo>
                    <a:pt x="67" y="169"/>
                  </a:lnTo>
                  <a:lnTo>
                    <a:pt x="69" y="169"/>
                  </a:lnTo>
                  <a:lnTo>
                    <a:pt x="69" y="169"/>
                  </a:lnTo>
                  <a:lnTo>
                    <a:pt x="69" y="169"/>
                  </a:lnTo>
                  <a:lnTo>
                    <a:pt x="69" y="171"/>
                  </a:lnTo>
                  <a:lnTo>
                    <a:pt x="69" y="171"/>
                  </a:lnTo>
                  <a:lnTo>
                    <a:pt x="69" y="171"/>
                  </a:lnTo>
                  <a:lnTo>
                    <a:pt x="69" y="171"/>
                  </a:lnTo>
                  <a:lnTo>
                    <a:pt x="71" y="171"/>
                  </a:lnTo>
                  <a:lnTo>
                    <a:pt x="71" y="171"/>
                  </a:lnTo>
                  <a:lnTo>
                    <a:pt x="71" y="173"/>
                  </a:lnTo>
                  <a:lnTo>
                    <a:pt x="71" y="173"/>
                  </a:lnTo>
                  <a:lnTo>
                    <a:pt x="71" y="173"/>
                  </a:lnTo>
                  <a:lnTo>
                    <a:pt x="71" y="173"/>
                  </a:lnTo>
                  <a:lnTo>
                    <a:pt x="73" y="173"/>
                  </a:lnTo>
                  <a:lnTo>
                    <a:pt x="73" y="173"/>
                  </a:lnTo>
                  <a:lnTo>
                    <a:pt x="73" y="173"/>
                  </a:lnTo>
                  <a:lnTo>
                    <a:pt x="73" y="173"/>
                  </a:lnTo>
                  <a:lnTo>
                    <a:pt x="73" y="174"/>
                  </a:lnTo>
                  <a:lnTo>
                    <a:pt x="74" y="174"/>
                  </a:lnTo>
                  <a:lnTo>
                    <a:pt x="74" y="174"/>
                  </a:lnTo>
                  <a:lnTo>
                    <a:pt x="74" y="174"/>
                  </a:lnTo>
                  <a:lnTo>
                    <a:pt x="74" y="174"/>
                  </a:lnTo>
                  <a:lnTo>
                    <a:pt x="74" y="174"/>
                  </a:lnTo>
                  <a:lnTo>
                    <a:pt x="74" y="174"/>
                  </a:lnTo>
                  <a:lnTo>
                    <a:pt x="76" y="174"/>
                  </a:lnTo>
                  <a:lnTo>
                    <a:pt x="76" y="174"/>
                  </a:lnTo>
                  <a:lnTo>
                    <a:pt x="76" y="174"/>
                  </a:lnTo>
                  <a:lnTo>
                    <a:pt x="76" y="174"/>
                  </a:lnTo>
                  <a:lnTo>
                    <a:pt x="76" y="174"/>
                  </a:lnTo>
                  <a:lnTo>
                    <a:pt x="78" y="174"/>
                  </a:lnTo>
                  <a:lnTo>
                    <a:pt x="78" y="174"/>
                  </a:lnTo>
                  <a:lnTo>
                    <a:pt x="78" y="174"/>
                  </a:lnTo>
                  <a:lnTo>
                    <a:pt x="78" y="174"/>
                  </a:lnTo>
                  <a:lnTo>
                    <a:pt x="78" y="176"/>
                  </a:lnTo>
                  <a:lnTo>
                    <a:pt x="80" y="176"/>
                  </a:lnTo>
                  <a:lnTo>
                    <a:pt x="80" y="176"/>
                  </a:lnTo>
                  <a:lnTo>
                    <a:pt x="80" y="176"/>
                  </a:lnTo>
                  <a:lnTo>
                    <a:pt x="80" y="176"/>
                  </a:lnTo>
                  <a:lnTo>
                    <a:pt x="80" y="176"/>
                  </a:lnTo>
                  <a:lnTo>
                    <a:pt x="82" y="174"/>
                  </a:lnTo>
                  <a:lnTo>
                    <a:pt x="82" y="174"/>
                  </a:lnTo>
                  <a:lnTo>
                    <a:pt x="82" y="174"/>
                  </a:lnTo>
                  <a:lnTo>
                    <a:pt x="82" y="174"/>
                  </a:lnTo>
                  <a:lnTo>
                    <a:pt x="82" y="174"/>
                  </a:lnTo>
                  <a:lnTo>
                    <a:pt x="83" y="174"/>
                  </a:lnTo>
                  <a:lnTo>
                    <a:pt x="83" y="174"/>
                  </a:lnTo>
                  <a:lnTo>
                    <a:pt x="83" y="174"/>
                  </a:lnTo>
                  <a:lnTo>
                    <a:pt x="83" y="174"/>
                  </a:lnTo>
                  <a:lnTo>
                    <a:pt x="85" y="174"/>
                  </a:lnTo>
                  <a:lnTo>
                    <a:pt x="85" y="174"/>
                  </a:lnTo>
                  <a:lnTo>
                    <a:pt x="85" y="174"/>
                  </a:lnTo>
                  <a:lnTo>
                    <a:pt x="85" y="174"/>
                  </a:lnTo>
                  <a:lnTo>
                    <a:pt x="85" y="174"/>
                  </a:lnTo>
                  <a:lnTo>
                    <a:pt x="87" y="174"/>
                  </a:lnTo>
                  <a:lnTo>
                    <a:pt x="87" y="173"/>
                  </a:lnTo>
                  <a:lnTo>
                    <a:pt x="87" y="173"/>
                  </a:lnTo>
                  <a:lnTo>
                    <a:pt x="87" y="173"/>
                  </a:lnTo>
                  <a:lnTo>
                    <a:pt x="89" y="173"/>
                  </a:lnTo>
                  <a:lnTo>
                    <a:pt x="89" y="173"/>
                  </a:lnTo>
                  <a:lnTo>
                    <a:pt x="118" y="156"/>
                  </a:lnTo>
                  <a:lnTo>
                    <a:pt x="118" y="156"/>
                  </a:lnTo>
                  <a:lnTo>
                    <a:pt x="118" y="154"/>
                  </a:lnTo>
                  <a:lnTo>
                    <a:pt x="118"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1" y="154"/>
                  </a:lnTo>
                  <a:lnTo>
                    <a:pt x="121" y="154"/>
                  </a:lnTo>
                  <a:lnTo>
                    <a:pt x="121" y="154"/>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1"/>
                  </a:lnTo>
                  <a:lnTo>
                    <a:pt x="121" y="151"/>
                  </a:lnTo>
                  <a:lnTo>
                    <a:pt x="121" y="151"/>
                  </a:lnTo>
                  <a:lnTo>
                    <a:pt x="121" y="151"/>
                  </a:lnTo>
                  <a:lnTo>
                    <a:pt x="121" y="151"/>
                  </a:lnTo>
                  <a:lnTo>
                    <a:pt x="121" y="151"/>
                  </a:lnTo>
                  <a:lnTo>
                    <a:pt x="121" y="151"/>
                  </a:lnTo>
                  <a:lnTo>
                    <a:pt x="121" y="151"/>
                  </a:lnTo>
                  <a:lnTo>
                    <a:pt x="121" y="149"/>
                  </a:lnTo>
                  <a:lnTo>
                    <a:pt x="121" y="149"/>
                  </a:lnTo>
                  <a:lnTo>
                    <a:pt x="121" y="149"/>
                  </a:lnTo>
                  <a:lnTo>
                    <a:pt x="121" y="149"/>
                  </a:lnTo>
                  <a:lnTo>
                    <a:pt x="121" y="149"/>
                  </a:lnTo>
                  <a:lnTo>
                    <a:pt x="121" y="149"/>
                  </a:lnTo>
                  <a:lnTo>
                    <a:pt x="121" y="149"/>
                  </a:lnTo>
                  <a:lnTo>
                    <a:pt x="121" y="149"/>
                  </a:lnTo>
                  <a:lnTo>
                    <a:pt x="121" y="147"/>
                  </a:lnTo>
                  <a:lnTo>
                    <a:pt x="121" y="147"/>
                  </a:lnTo>
                  <a:lnTo>
                    <a:pt x="121" y="147"/>
                  </a:lnTo>
                  <a:lnTo>
                    <a:pt x="121" y="147"/>
                  </a:lnTo>
                  <a:lnTo>
                    <a:pt x="121" y="147"/>
                  </a:lnTo>
                  <a:lnTo>
                    <a:pt x="121" y="147"/>
                  </a:lnTo>
                  <a:lnTo>
                    <a:pt x="121" y="147"/>
                  </a:lnTo>
                  <a:lnTo>
                    <a:pt x="121" y="145"/>
                  </a:lnTo>
                  <a:lnTo>
                    <a:pt x="121" y="145"/>
                  </a:lnTo>
                  <a:lnTo>
                    <a:pt x="120" y="145"/>
                  </a:lnTo>
                  <a:lnTo>
                    <a:pt x="120" y="144"/>
                  </a:lnTo>
                  <a:lnTo>
                    <a:pt x="120" y="144"/>
                  </a:lnTo>
                  <a:lnTo>
                    <a:pt x="120" y="144"/>
                  </a:lnTo>
                  <a:lnTo>
                    <a:pt x="123" y="142"/>
                  </a:lnTo>
                  <a:lnTo>
                    <a:pt x="134" y="162"/>
                  </a:lnTo>
                  <a:lnTo>
                    <a:pt x="132" y="164"/>
                  </a:lnTo>
                  <a:lnTo>
                    <a:pt x="132" y="164"/>
                  </a:lnTo>
                  <a:lnTo>
                    <a:pt x="130" y="164"/>
                  </a:lnTo>
                  <a:lnTo>
                    <a:pt x="130" y="164"/>
                  </a:lnTo>
                  <a:lnTo>
                    <a:pt x="130" y="162"/>
                  </a:lnTo>
                  <a:lnTo>
                    <a:pt x="130" y="162"/>
                  </a:lnTo>
                  <a:lnTo>
                    <a:pt x="130" y="162"/>
                  </a:lnTo>
                  <a:lnTo>
                    <a:pt x="129" y="162"/>
                  </a:lnTo>
                  <a:lnTo>
                    <a:pt x="129" y="160"/>
                  </a:lnTo>
                  <a:lnTo>
                    <a:pt x="129" y="160"/>
                  </a:lnTo>
                  <a:lnTo>
                    <a:pt x="129" y="160"/>
                  </a:lnTo>
                  <a:lnTo>
                    <a:pt x="129" y="160"/>
                  </a:lnTo>
                  <a:lnTo>
                    <a:pt x="129" y="160"/>
                  </a:lnTo>
                  <a:lnTo>
                    <a:pt x="129" y="160"/>
                  </a:lnTo>
                  <a:lnTo>
                    <a:pt x="129" y="160"/>
                  </a:lnTo>
                  <a:lnTo>
                    <a:pt x="129" y="160"/>
                  </a:lnTo>
                  <a:lnTo>
                    <a:pt x="127" y="160"/>
                  </a:lnTo>
                  <a:lnTo>
                    <a:pt x="127" y="160"/>
                  </a:lnTo>
                  <a:lnTo>
                    <a:pt x="127" y="160"/>
                  </a:lnTo>
                  <a:lnTo>
                    <a:pt x="127" y="160"/>
                  </a:lnTo>
                  <a:lnTo>
                    <a:pt x="127" y="160"/>
                  </a:lnTo>
                  <a:lnTo>
                    <a:pt x="127" y="160"/>
                  </a:lnTo>
                  <a:lnTo>
                    <a:pt x="127" y="160"/>
                  </a:lnTo>
                  <a:lnTo>
                    <a:pt x="127" y="158"/>
                  </a:lnTo>
                  <a:lnTo>
                    <a:pt x="127" y="158"/>
                  </a:lnTo>
                  <a:lnTo>
                    <a:pt x="127"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1" y="158"/>
                  </a:lnTo>
                  <a:lnTo>
                    <a:pt x="121" y="158"/>
                  </a:lnTo>
                  <a:lnTo>
                    <a:pt x="121" y="158"/>
                  </a:lnTo>
                  <a:lnTo>
                    <a:pt x="121" y="158"/>
                  </a:lnTo>
                  <a:lnTo>
                    <a:pt x="121" y="158"/>
                  </a:lnTo>
                  <a:lnTo>
                    <a:pt x="121" y="160"/>
                  </a:lnTo>
                  <a:lnTo>
                    <a:pt x="121" y="160"/>
                  </a:lnTo>
                  <a:lnTo>
                    <a:pt x="121" y="160"/>
                  </a:lnTo>
                  <a:lnTo>
                    <a:pt x="121" y="160"/>
                  </a:lnTo>
                  <a:lnTo>
                    <a:pt x="121" y="160"/>
                  </a:lnTo>
                  <a:lnTo>
                    <a:pt x="121" y="160"/>
                  </a:lnTo>
                  <a:lnTo>
                    <a:pt x="92" y="176"/>
                  </a:lnTo>
                  <a:lnTo>
                    <a:pt x="92" y="176"/>
                  </a:lnTo>
                  <a:lnTo>
                    <a:pt x="91" y="176"/>
                  </a:lnTo>
                  <a:lnTo>
                    <a:pt x="91" y="176"/>
                  </a:lnTo>
                  <a:lnTo>
                    <a:pt x="91" y="176"/>
                  </a:lnTo>
                  <a:lnTo>
                    <a:pt x="89" y="178"/>
                  </a:lnTo>
                  <a:lnTo>
                    <a:pt x="89" y="178"/>
                  </a:lnTo>
                  <a:lnTo>
                    <a:pt x="89" y="178"/>
                  </a:lnTo>
                  <a:lnTo>
                    <a:pt x="87" y="178"/>
                  </a:lnTo>
                  <a:lnTo>
                    <a:pt x="87" y="178"/>
                  </a:lnTo>
                  <a:lnTo>
                    <a:pt x="87" y="178"/>
                  </a:lnTo>
                  <a:lnTo>
                    <a:pt x="87" y="178"/>
                  </a:lnTo>
                  <a:lnTo>
                    <a:pt x="85" y="178"/>
                  </a:lnTo>
                  <a:lnTo>
                    <a:pt x="85" y="178"/>
                  </a:lnTo>
                  <a:lnTo>
                    <a:pt x="85" y="180"/>
                  </a:lnTo>
                  <a:lnTo>
                    <a:pt x="83" y="180"/>
                  </a:lnTo>
                  <a:lnTo>
                    <a:pt x="83" y="180"/>
                  </a:lnTo>
                  <a:lnTo>
                    <a:pt x="83" y="180"/>
                  </a:lnTo>
                  <a:lnTo>
                    <a:pt x="83" y="180"/>
                  </a:lnTo>
                  <a:lnTo>
                    <a:pt x="82" y="180"/>
                  </a:lnTo>
                  <a:lnTo>
                    <a:pt x="82" y="180"/>
                  </a:lnTo>
                  <a:lnTo>
                    <a:pt x="82" y="180"/>
                  </a:lnTo>
                  <a:lnTo>
                    <a:pt x="82" y="180"/>
                  </a:lnTo>
                  <a:lnTo>
                    <a:pt x="82" y="180"/>
                  </a:lnTo>
                  <a:lnTo>
                    <a:pt x="80" y="180"/>
                  </a:lnTo>
                  <a:lnTo>
                    <a:pt x="80" y="180"/>
                  </a:lnTo>
                  <a:lnTo>
                    <a:pt x="80" y="180"/>
                  </a:lnTo>
                  <a:lnTo>
                    <a:pt x="80" y="180"/>
                  </a:lnTo>
                  <a:lnTo>
                    <a:pt x="80" y="180"/>
                  </a:lnTo>
                  <a:lnTo>
                    <a:pt x="80" y="180"/>
                  </a:lnTo>
                  <a:lnTo>
                    <a:pt x="80" y="180"/>
                  </a:lnTo>
                  <a:lnTo>
                    <a:pt x="78" y="180"/>
                  </a:lnTo>
                  <a:lnTo>
                    <a:pt x="78" y="180"/>
                  </a:lnTo>
                  <a:lnTo>
                    <a:pt x="78" y="180"/>
                  </a:lnTo>
                  <a:lnTo>
                    <a:pt x="78" y="180"/>
                  </a:lnTo>
                  <a:lnTo>
                    <a:pt x="78" y="180"/>
                  </a:lnTo>
                  <a:lnTo>
                    <a:pt x="78" y="180"/>
                  </a:lnTo>
                  <a:lnTo>
                    <a:pt x="78" y="180"/>
                  </a:lnTo>
                  <a:lnTo>
                    <a:pt x="78" y="180"/>
                  </a:lnTo>
                  <a:lnTo>
                    <a:pt x="76" y="180"/>
                  </a:lnTo>
                  <a:lnTo>
                    <a:pt x="76" y="180"/>
                  </a:lnTo>
                  <a:lnTo>
                    <a:pt x="76" y="180"/>
                  </a:lnTo>
                  <a:lnTo>
                    <a:pt x="76" y="178"/>
                  </a:lnTo>
                  <a:lnTo>
                    <a:pt x="76" y="178"/>
                  </a:lnTo>
                  <a:lnTo>
                    <a:pt x="76" y="178"/>
                  </a:lnTo>
                  <a:lnTo>
                    <a:pt x="76" y="178"/>
                  </a:lnTo>
                  <a:lnTo>
                    <a:pt x="74" y="178"/>
                  </a:lnTo>
                  <a:lnTo>
                    <a:pt x="74" y="178"/>
                  </a:lnTo>
                  <a:lnTo>
                    <a:pt x="74" y="178"/>
                  </a:lnTo>
                  <a:lnTo>
                    <a:pt x="74" y="178"/>
                  </a:lnTo>
                  <a:lnTo>
                    <a:pt x="74" y="178"/>
                  </a:lnTo>
                  <a:lnTo>
                    <a:pt x="73" y="178"/>
                  </a:lnTo>
                  <a:lnTo>
                    <a:pt x="73" y="178"/>
                  </a:lnTo>
                  <a:lnTo>
                    <a:pt x="73" y="178"/>
                  </a:lnTo>
                  <a:lnTo>
                    <a:pt x="73" y="176"/>
                  </a:lnTo>
                  <a:lnTo>
                    <a:pt x="71" y="176"/>
                  </a:lnTo>
                  <a:lnTo>
                    <a:pt x="71" y="176"/>
                  </a:lnTo>
                  <a:lnTo>
                    <a:pt x="71" y="176"/>
                  </a:lnTo>
                  <a:lnTo>
                    <a:pt x="71" y="176"/>
                  </a:lnTo>
                  <a:lnTo>
                    <a:pt x="69" y="174"/>
                  </a:lnTo>
                  <a:lnTo>
                    <a:pt x="69" y="174"/>
                  </a:lnTo>
                  <a:lnTo>
                    <a:pt x="69" y="174"/>
                  </a:lnTo>
                  <a:lnTo>
                    <a:pt x="69" y="174"/>
                  </a:lnTo>
                  <a:lnTo>
                    <a:pt x="69" y="174"/>
                  </a:lnTo>
                  <a:lnTo>
                    <a:pt x="67" y="173"/>
                  </a:lnTo>
                  <a:lnTo>
                    <a:pt x="67" y="173"/>
                  </a:lnTo>
                  <a:lnTo>
                    <a:pt x="67" y="173"/>
                  </a:lnTo>
                  <a:lnTo>
                    <a:pt x="67" y="173"/>
                  </a:lnTo>
                  <a:lnTo>
                    <a:pt x="65" y="171"/>
                  </a:lnTo>
                  <a:lnTo>
                    <a:pt x="65" y="171"/>
                  </a:lnTo>
                  <a:lnTo>
                    <a:pt x="65" y="171"/>
                  </a:lnTo>
                  <a:lnTo>
                    <a:pt x="65" y="171"/>
                  </a:lnTo>
                  <a:lnTo>
                    <a:pt x="64" y="169"/>
                  </a:lnTo>
                  <a:lnTo>
                    <a:pt x="64" y="169"/>
                  </a:lnTo>
                  <a:lnTo>
                    <a:pt x="64" y="169"/>
                  </a:lnTo>
                  <a:lnTo>
                    <a:pt x="64" y="167"/>
                  </a:lnTo>
                  <a:lnTo>
                    <a:pt x="64" y="167"/>
                  </a:lnTo>
                  <a:lnTo>
                    <a:pt x="62" y="167"/>
                  </a:lnTo>
                  <a:lnTo>
                    <a:pt x="62" y="165"/>
                  </a:lnTo>
                  <a:lnTo>
                    <a:pt x="62" y="165"/>
                  </a:lnTo>
                  <a:lnTo>
                    <a:pt x="62" y="165"/>
                  </a:lnTo>
                  <a:lnTo>
                    <a:pt x="62" y="164"/>
                  </a:lnTo>
                  <a:lnTo>
                    <a:pt x="62" y="164"/>
                  </a:lnTo>
                  <a:lnTo>
                    <a:pt x="60" y="164"/>
                  </a:lnTo>
                  <a:lnTo>
                    <a:pt x="60" y="162"/>
                  </a:lnTo>
                  <a:lnTo>
                    <a:pt x="60" y="162"/>
                  </a:lnTo>
                  <a:lnTo>
                    <a:pt x="60" y="162"/>
                  </a:lnTo>
                  <a:lnTo>
                    <a:pt x="60" y="160"/>
                  </a:lnTo>
                  <a:lnTo>
                    <a:pt x="60" y="160"/>
                  </a:lnTo>
                  <a:lnTo>
                    <a:pt x="58" y="160"/>
                  </a:lnTo>
                  <a:lnTo>
                    <a:pt x="58" y="158"/>
                  </a:lnTo>
                  <a:lnTo>
                    <a:pt x="58" y="158"/>
                  </a:lnTo>
                  <a:lnTo>
                    <a:pt x="58" y="158"/>
                  </a:lnTo>
                  <a:lnTo>
                    <a:pt x="58" y="156"/>
                  </a:lnTo>
                  <a:lnTo>
                    <a:pt x="58" y="156"/>
                  </a:lnTo>
                  <a:lnTo>
                    <a:pt x="58" y="156"/>
                  </a:lnTo>
                  <a:lnTo>
                    <a:pt x="58" y="154"/>
                  </a:lnTo>
                  <a:lnTo>
                    <a:pt x="58" y="154"/>
                  </a:lnTo>
                  <a:lnTo>
                    <a:pt x="58" y="154"/>
                  </a:lnTo>
                  <a:lnTo>
                    <a:pt x="56" y="154"/>
                  </a:lnTo>
                  <a:lnTo>
                    <a:pt x="56" y="153"/>
                  </a:lnTo>
                  <a:lnTo>
                    <a:pt x="56" y="153"/>
                  </a:lnTo>
                  <a:lnTo>
                    <a:pt x="56" y="153"/>
                  </a:lnTo>
                  <a:lnTo>
                    <a:pt x="56" y="151"/>
                  </a:lnTo>
                  <a:lnTo>
                    <a:pt x="56" y="151"/>
                  </a:lnTo>
                  <a:lnTo>
                    <a:pt x="56" y="151"/>
                  </a:lnTo>
                  <a:lnTo>
                    <a:pt x="56" y="151"/>
                  </a:lnTo>
                  <a:lnTo>
                    <a:pt x="56" y="149"/>
                  </a:lnTo>
                  <a:lnTo>
                    <a:pt x="56" y="149"/>
                  </a:lnTo>
                  <a:lnTo>
                    <a:pt x="56" y="149"/>
                  </a:lnTo>
                  <a:lnTo>
                    <a:pt x="56" y="147"/>
                  </a:lnTo>
                  <a:lnTo>
                    <a:pt x="56" y="147"/>
                  </a:lnTo>
                  <a:lnTo>
                    <a:pt x="56" y="147"/>
                  </a:lnTo>
                  <a:lnTo>
                    <a:pt x="56" y="147"/>
                  </a:lnTo>
                  <a:lnTo>
                    <a:pt x="56" y="145"/>
                  </a:lnTo>
                  <a:lnTo>
                    <a:pt x="56" y="145"/>
                  </a:lnTo>
                  <a:lnTo>
                    <a:pt x="56" y="145"/>
                  </a:lnTo>
                  <a:lnTo>
                    <a:pt x="56" y="145"/>
                  </a:lnTo>
                  <a:lnTo>
                    <a:pt x="58" y="144"/>
                  </a:lnTo>
                  <a:lnTo>
                    <a:pt x="58" y="144"/>
                  </a:lnTo>
                  <a:lnTo>
                    <a:pt x="58" y="144"/>
                  </a:lnTo>
                  <a:lnTo>
                    <a:pt x="58" y="144"/>
                  </a:lnTo>
                  <a:lnTo>
                    <a:pt x="58" y="142"/>
                  </a:lnTo>
                  <a:lnTo>
                    <a:pt x="58" y="142"/>
                  </a:lnTo>
                  <a:lnTo>
                    <a:pt x="58" y="142"/>
                  </a:lnTo>
                  <a:lnTo>
                    <a:pt x="58" y="142"/>
                  </a:lnTo>
                  <a:lnTo>
                    <a:pt x="58" y="142"/>
                  </a:lnTo>
                  <a:lnTo>
                    <a:pt x="60" y="140"/>
                  </a:lnTo>
                  <a:lnTo>
                    <a:pt x="60" y="140"/>
                  </a:lnTo>
                  <a:lnTo>
                    <a:pt x="60" y="140"/>
                  </a:lnTo>
                  <a:lnTo>
                    <a:pt x="60" y="140"/>
                  </a:lnTo>
                  <a:lnTo>
                    <a:pt x="60" y="140"/>
                  </a:lnTo>
                  <a:lnTo>
                    <a:pt x="60" y="138"/>
                  </a:lnTo>
                  <a:lnTo>
                    <a:pt x="60" y="138"/>
                  </a:lnTo>
                  <a:lnTo>
                    <a:pt x="62" y="138"/>
                  </a:lnTo>
                  <a:lnTo>
                    <a:pt x="62" y="138"/>
                  </a:lnTo>
                  <a:lnTo>
                    <a:pt x="62" y="138"/>
                  </a:lnTo>
                  <a:lnTo>
                    <a:pt x="62" y="136"/>
                  </a:lnTo>
                  <a:lnTo>
                    <a:pt x="62" y="136"/>
                  </a:lnTo>
                  <a:lnTo>
                    <a:pt x="64" y="136"/>
                  </a:lnTo>
                  <a:lnTo>
                    <a:pt x="64" y="136"/>
                  </a:lnTo>
                  <a:lnTo>
                    <a:pt x="64" y="136"/>
                  </a:lnTo>
                  <a:lnTo>
                    <a:pt x="64" y="136"/>
                  </a:lnTo>
                  <a:lnTo>
                    <a:pt x="65" y="135"/>
                  </a:lnTo>
                  <a:lnTo>
                    <a:pt x="65" y="135"/>
                  </a:lnTo>
                  <a:lnTo>
                    <a:pt x="98" y="116"/>
                  </a:lnTo>
                  <a:lnTo>
                    <a:pt x="98" y="116"/>
                  </a:lnTo>
                  <a:lnTo>
                    <a:pt x="98" y="116"/>
                  </a:lnTo>
                  <a:lnTo>
                    <a:pt x="98" y="116"/>
                  </a:lnTo>
                  <a:lnTo>
                    <a:pt x="98" y="116"/>
                  </a:lnTo>
                  <a:lnTo>
                    <a:pt x="98" y="116"/>
                  </a:lnTo>
                  <a:lnTo>
                    <a:pt x="98" y="116"/>
                  </a:lnTo>
                  <a:lnTo>
                    <a:pt x="98" y="116"/>
                  </a:lnTo>
                  <a:lnTo>
                    <a:pt x="98" y="116"/>
                  </a:lnTo>
                  <a:lnTo>
                    <a:pt x="98" y="116"/>
                  </a:lnTo>
                  <a:lnTo>
                    <a:pt x="100" y="116"/>
                  </a:lnTo>
                  <a:lnTo>
                    <a:pt x="100" y="116"/>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3"/>
                  </a:lnTo>
                  <a:lnTo>
                    <a:pt x="100" y="113"/>
                  </a:lnTo>
                  <a:lnTo>
                    <a:pt x="100" y="113"/>
                  </a:lnTo>
                  <a:lnTo>
                    <a:pt x="100" y="113"/>
                  </a:lnTo>
                  <a:lnTo>
                    <a:pt x="102" y="113"/>
                  </a:lnTo>
                  <a:lnTo>
                    <a:pt x="102" y="113"/>
                  </a:lnTo>
                  <a:lnTo>
                    <a:pt x="102" y="113"/>
                  </a:lnTo>
                  <a:lnTo>
                    <a:pt x="102" y="113"/>
                  </a:lnTo>
                  <a:lnTo>
                    <a:pt x="102" y="113"/>
                  </a:lnTo>
                  <a:lnTo>
                    <a:pt x="102" y="113"/>
                  </a:lnTo>
                  <a:lnTo>
                    <a:pt x="102" y="113"/>
                  </a:lnTo>
                  <a:lnTo>
                    <a:pt x="102" y="111"/>
                  </a:lnTo>
                  <a:lnTo>
                    <a:pt x="102" y="111"/>
                  </a:lnTo>
                  <a:lnTo>
                    <a:pt x="102" y="111"/>
                  </a:lnTo>
                  <a:lnTo>
                    <a:pt x="102" y="111"/>
                  </a:lnTo>
                  <a:lnTo>
                    <a:pt x="100" y="111"/>
                  </a:lnTo>
                  <a:lnTo>
                    <a:pt x="102" y="111"/>
                  </a:lnTo>
                  <a:lnTo>
                    <a:pt x="100" y="111"/>
                  </a:lnTo>
                  <a:lnTo>
                    <a:pt x="100" y="111"/>
                  </a:lnTo>
                  <a:lnTo>
                    <a:pt x="100" y="111"/>
                  </a:lnTo>
                  <a:lnTo>
                    <a:pt x="100" y="111"/>
                  </a:lnTo>
                  <a:lnTo>
                    <a:pt x="100" y="109"/>
                  </a:lnTo>
                  <a:lnTo>
                    <a:pt x="100" y="109"/>
                  </a:lnTo>
                  <a:lnTo>
                    <a:pt x="100" y="109"/>
                  </a:lnTo>
                  <a:lnTo>
                    <a:pt x="100" y="109"/>
                  </a:lnTo>
                  <a:lnTo>
                    <a:pt x="100" y="109"/>
                  </a:lnTo>
                  <a:lnTo>
                    <a:pt x="100" y="109"/>
                  </a:lnTo>
                  <a:lnTo>
                    <a:pt x="100" y="109"/>
                  </a:lnTo>
                  <a:lnTo>
                    <a:pt x="100" y="109"/>
                  </a:lnTo>
                  <a:lnTo>
                    <a:pt x="100" y="107"/>
                  </a:lnTo>
                  <a:lnTo>
                    <a:pt x="100" y="107"/>
                  </a:lnTo>
                  <a:lnTo>
                    <a:pt x="100" y="107"/>
                  </a:lnTo>
                  <a:lnTo>
                    <a:pt x="100" y="107"/>
                  </a:lnTo>
                  <a:lnTo>
                    <a:pt x="98" y="106"/>
                  </a:lnTo>
                  <a:lnTo>
                    <a:pt x="98" y="106"/>
                  </a:lnTo>
                  <a:lnTo>
                    <a:pt x="102" y="104"/>
                  </a:lnTo>
                  <a:close/>
                  <a:moveTo>
                    <a:pt x="138" y="164"/>
                  </a:moveTo>
                  <a:lnTo>
                    <a:pt x="177" y="209"/>
                  </a:lnTo>
                  <a:lnTo>
                    <a:pt x="161" y="225"/>
                  </a:lnTo>
                  <a:lnTo>
                    <a:pt x="157" y="221"/>
                  </a:lnTo>
                  <a:lnTo>
                    <a:pt x="157" y="221"/>
                  </a:lnTo>
                  <a:lnTo>
                    <a:pt x="159" y="221"/>
                  </a:lnTo>
                  <a:lnTo>
                    <a:pt x="159" y="221"/>
                  </a:lnTo>
                  <a:lnTo>
                    <a:pt x="159" y="220"/>
                  </a:lnTo>
                  <a:lnTo>
                    <a:pt x="159" y="220"/>
                  </a:lnTo>
                  <a:lnTo>
                    <a:pt x="159" y="220"/>
                  </a:lnTo>
                  <a:lnTo>
                    <a:pt x="159" y="220"/>
                  </a:lnTo>
                  <a:lnTo>
                    <a:pt x="161" y="218"/>
                  </a:lnTo>
                  <a:lnTo>
                    <a:pt x="161" y="218"/>
                  </a:lnTo>
                  <a:lnTo>
                    <a:pt x="161" y="218"/>
                  </a:lnTo>
                  <a:lnTo>
                    <a:pt x="161" y="218"/>
                  </a:lnTo>
                  <a:lnTo>
                    <a:pt x="161" y="216"/>
                  </a:lnTo>
                  <a:lnTo>
                    <a:pt x="161" y="216"/>
                  </a:lnTo>
                  <a:lnTo>
                    <a:pt x="161" y="216"/>
                  </a:lnTo>
                  <a:lnTo>
                    <a:pt x="163" y="216"/>
                  </a:lnTo>
                  <a:lnTo>
                    <a:pt x="163" y="214"/>
                  </a:lnTo>
                  <a:lnTo>
                    <a:pt x="163" y="214"/>
                  </a:lnTo>
                  <a:lnTo>
                    <a:pt x="163" y="214"/>
                  </a:lnTo>
                  <a:lnTo>
                    <a:pt x="163" y="214"/>
                  </a:lnTo>
                  <a:lnTo>
                    <a:pt x="163" y="212"/>
                  </a:lnTo>
                  <a:lnTo>
                    <a:pt x="163" y="212"/>
                  </a:lnTo>
                  <a:lnTo>
                    <a:pt x="163" y="212"/>
                  </a:lnTo>
                  <a:lnTo>
                    <a:pt x="163" y="212"/>
                  </a:lnTo>
                  <a:lnTo>
                    <a:pt x="163" y="211"/>
                  </a:lnTo>
                  <a:lnTo>
                    <a:pt x="163" y="211"/>
                  </a:lnTo>
                  <a:lnTo>
                    <a:pt x="163" y="211"/>
                  </a:lnTo>
                  <a:lnTo>
                    <a:pt x="163" y="211"/>
                  </a:lnTo>
                  <a:lnTo>
                    <a:pt x="165" y="209"/>
                  </a:lnTo>
                  <a:lnTo>
                    <a:pt x="165" y="209"/>
                  </a:lnTo>
                  <a:lnTo>
                    <a:pt x="165" y="209"/>
                  </a:lnTo>
                  <a:lnTo>
                    <a:pt x="165" y="209"/>
                  </a:lnTo>
                  <a:lnTo>
                    <a:pt x="165" y="209"/>
                  </a:lnTo>
                  <a:lnTo>
                    <a:pt x="165" y="207"/>
                  </a:lnTo>
                  <a:lnTo>
                    <a:pt x="165" y="207"/>
                  </a:lnTo>
                  <a:lnTo>
                    <a:pt x="165" y="207"/>
                  </a:lnTo>
                  <a:lnTo>
                    <a:pt x="165" y="207"/>
                  </a:lnTo>
                  <a:lnTo>
                    <a:pt x="165" y="205"/>
                  </a:lnTo>
                  <a:lnTo>
                    <a:pt x="165" y="205"/>
                  </a:lnTo>
                  <a:lnTo>
                    <a:pt x="165" y="205"/>
                  </a:lnTo>
                  <a:lnTo>
                    <a:pt x="165" y="205"/>
                  </a:lnTo>
                  <a:lnTo>
                    <a:pt x="165" y="205"/>
                  </a:lnTo>
                  <a:lnTo>
                    <a:pt x="165" y="203"/>
                  </a:lnTo>
                  <a:lnTo>
                    <a:pt x="165" y="203"/>
                  </a:lnTo>
                  <a:lnTo>
                    <a:pt x="163" y="203"/>
                  </a:lnTo>
                  <a:lnTo>
                    <a:pt x="163" y="203"/>
                  </a:lnTo>
                  <a:lnTo>
                    <a:pt x="163" y="202"/>
                  </a:lnTo>
                  <a:lnTo>
                    <a:pt x="163" y="202"/>
                  </a:lnTo>
                  <a:lnTo>
                    <a:pt x="163" y="202"/>
                  </a:lnTo>
                  <a:lnTo>
                    <a:pt x="163" y="202"/>
                  </a:lnTo>
                  <a:lnTo>
                    <a:pt x="163" y="202"/>
                  </a:lnTo>
                  <a:lnTo>
                    <a:pt x="163" y="200"/>
                  </a:lnTo>
                  <a:lnTo>
                    <a:pt x="163" y="200"/>
                  </a:lnTo>
                  <a:lnTo>
                    <a:pt x="163" y="200"/>
                  </a:lnTo>
                  <a:lnTo>
                    <a:pt x="163" y="200"/>
                  </a:lnTo>
                  <a:lnTo>
                    <a:pt x="163" y="200"/>
                  </a:lnTo>
                  <a:lnTo>
                    <a:pt x="163" y="198"/>
                  </a:lnTo>
                  <a:lnTo>
                    <a:pt x="161" y="198"/>
                  </a:lnTo>
                  <a:lnTo>
                    <a:pt x="161" y="198"/>
                  </a:lnTo>
                  <a:lnTo>
                    <a:pt x="161" y="198"/>
                  </a:lnTo>
                  <a:lnTo>
                    <a:pt x="161" y="198"/>
                  </a:lnTo>
                  <a:lnTo>
                    <a:pt x="161" y="198"/>
                  </a:lnTo>
                  <a:lnTo>
                    <a:pt x="161" y="196"/>
                  </a:lnTo>
                  <a:lnTo>
                    <a:pt x="161" y="196"/>
                  </a:lnTo>
                  <a:lnTo>
                    <a:pt x="159" y="196"/>
                  </a:lnTo>
                  <a:lnTo>
                    <a:pt x="159" y="196"/>
                  </a:lnTo>
                  <a:lnTo>
                    <a:pt x="121" y="229"/>
                  </a:lnTo>
                  <a:lnTo>
                    <a:pt x="121" y="229"/>
                  </a:lnTo>
                  <a:lnTo>
                    <a:pt x="121" y="229"/>
                  </a:lnTo>
                  <a:lnTo>
                    <a:pt x="121" y="229"/>
                  </a:lnTo>
                  <a:lnTo>
                    <a:pt x="121" y="229"/>
                  </a:lnTo>
                  <a:lnTo>
                    <a:pt x="121" y="229"/>
                  </a:lnTo>
                  <a:lnTo>
                    <a:pt x="121" y="231"/>
                  </a:lnTo>
                  <a:lnTo>
                    <a:pt x="121" y="231"/>
                  </a:lnTo>
                  <a:lnTo>
                    <a:pt x="121" y="231"/>
                  </a:lnTo>
                  <a:lnTo>
                    <a:pt x="121" y="231"/>
                  </a:lnTo>
                  <a:lnTo>
                    <a:pt x="121" y="231"/>
                  </a:lnTo>
                  <a:lnTo>
                    <a:pt x="121" y="231"/>
                  </a:lnTo>
                  <a:lnTo>
                    <a:pt x="121" y="231"/>
                  </a:lnTo>
                  <a:lnTo>
                    <a:pt x="121" y="231"/>
                  </a:lnTo>
                  <a:lnTo>
                    <a:pt x="121" y="231"/>
                  </a:lnTo>
                  <a:lnTo>
                    <a:pt x="120" y="231"/>
                  </a:lnTo>
                  <a:lnTo>
                    <a:pt x="120" y="231"/>
                  </a:lnTo>
                  <a:lnTo>
                    <a:pt x="120" y="231"/>
                  </a:lnTo>
                  <a:lnTo>
                    <a:pt x="120" y="231"/>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4"/>
                  </a:lnTo>
                  <a:lnTo>
                    <a:pt x="120" y="234"/>
                  </a:lnTo>
                  <a:lnTo>
                    <a:pt x="120" y="234"/>
                  </a:lnTo>
                  <a:lnTo>
                    <a:pt x="120" y="234"/>
                  </a:lnTo>
                  <a:lnTo>
                    <a:pt x="120" y="234"/>
                  </a:lnTo>
                  <a:lnTo>
                    <a:pt x="120" y="234"/>
                  </a:lnTo>
                  <a:lnTo>
                    <a:pt x="120" y="234"/>
                  </a:lnTo>
                  <a:lnTo>
                    <a:pt x="120" y="234"/>
                  </a:lnTo>
                  <a:lnTo>
                    <a:pt x="120" y="234"/>
                  </a:lnTo>
                  <a:lnTo>
                    <a:pt x="120" y="234"/>
                  </a:lnTo>
                  <a:lnTo>
                    <a:pt x="120" y="236"/>
                  </a:lnTo>
                  <a:lnTo>
                    <a:pt x="120" y="236"/>
                  </a:lnTo>
                  <a:lnTo>
                    <a:pt x="121" y="236"/>
                  </a:lnTo>
                  <a:lnTo>
                    <a:pt x="121" y="236"/>
                  </a:lnTo>
                  <a:lnTo>
                    <a:pt x="121" y="236"/>
                  </a:lnTo>
                  <a:lnTo>
                    <a:pt x="121" y="236"/>
                  </a:lnTo>
                  <a:lnTo>
                    <a:pt x="121" y="236"/>
                  </a:lnTo>
                  <a:lnTo>
                    <a:pt x="121" y="236"/>
                  </a:lnTo>
                  <a:lnTo>
                    <a:pt x="121" y="238"/>
                  </a:lnTo>
                  <a:lnTo>
                    <a:pt x="121" y="238"/>
                  </a:lnTo>
                  <a:lnTo>
                    <a:pt x="121" y="238"/>
                  </a:lnTo>
                  <a:lnTo>
                    <a:pt x="121" y="238"/>
                  </a:lnTo>
                  <a:lnTo>
                    <a:pt x="121" y="238"/>
                  </a:lnTo>
                  <a:lnTo>
                    <a:pt x="121" y="238"/>
                  </a:lnTo>
                  <a:lnTo>
                    <a:pt x="121" y="238"/>
                  </a:lnTo>
                  <a:lnTo>
                    <a:pt x="123" y="238"/>
                  </a:lnTo>
                  <a:lnTo>
                    <a:pt x="123" y="240"/>
                  </a:lnTo>
                  <a:lnTo>
                    <a:pt x="123" y="240"/>
                  </a:lnTo>
                  <a:lnTo>
                    <a:pt x="123" y="240"/>
                  </a:lnTo>
                  <a:lnTo>
                    <a:pt x="123" y="240"/>
                  </a:lnTo>
                  <a:lnTo>
                    <a:pt x="125" y="241"/>
                  </a:lnTo>
                  <a:lnTo>
                    <a:pt x="121" y="243"/>
                  </a:lnTo>
                  <a:lnTo>
                    <a:pt x="98" y="216"/>
                  </a:lnTo>
                  <a:lnTo>
                    <a:pt x="100" y="212"/>
                  </a:lnTo>
                  <a:lnTo>
                    <a:pt x="100" y="212"/>
                  </a:lnTo>
                  <a:lnTo>
                    <a:pt x="100" y="214"/>
                  </a:lnTo>
                  <a:lnTo>
                    <a:pt x="102" y="214"/>
                  </a:lnTo>
                  <a:lnTo>
                    <a:pt x="102" y="214"/>
                  </a:lnTo>
                  <a:lnTo>
                    <a:pt x="102" y="216"/>
                  </a:lnTo>
                  <a:lnTo>
                    <a:pt x="102" y="216"/>
                  </a:lnTo>
                  <a:lnTo>
                    <a:pt x="103" y="216"/>
                  </a:lnTo>
                  <a:lnTo>
                    <a:pt x="103" y="216"/>
                  </a:lnTo>
                  <a:lnTo>
                    <a:pt x="103" y="216"/>
                  </a:lnTo>
                  <a:lnTo>
                    <a:pt x="103" y="216"/>
                  </a:lnTo>
                  <a:lnTo>
                    <a:pt x="103" y="216"/>
                  </a:lnTo>
                  <a:lnTo>
                    <a:pt x="103" y="218"/>
                  </a:lnTo>
                  <a:lnTo>
                    <a:pt x="103" y="218"/>
                  </a:lnTo>
                  <a:lnTo>
                    <a:pt x="103" y="218"/>
                  </a:lnTo>
                  <a:lnTo>
                    <a:pt x="105" y="218"/>
                  </a:lnTo>
                  <a:lnTo>
                    <a:pt x="105" y="218"/>
                  </a:lnTo>
                  <a:lnTo>
                    <a:pt x="105" y="218"/>
                  </a:lnTo>
                  <a:lnTo>
                    <a:pt x="105" y="218"/>
                  </a:lnTo>
                  <a:lnTo>
                    <a:pt x="105" y="218"/>
                  </a:lnTo>
                  <a:lnTo>
                    <a:pt x="105" y="218"/>
                  </a:lnTo>
                  <a:lnTo>
                    <a:pt x="105" y="218"/>
                  </a:lnTo>
                  <a:lnTo>
                    <a:pt x="105" y="218"/>
                  </a:lnTo>
                  <a:lnTo>
                    <a:pt x="105" y="218"/>
                  </a:lnTo>
                  <a:lnTo>
                    <a:pt x="105" y="218"/>
                  </a:lnTo>
                  <a:lnTo>
                    <a:pt x="107" y="218"/>
                  </a:lnTo>
                  <a:lnTo>
                    <a:pt x="107" y="218"/>
                  </a:lnTo>
                  <a:lnTo>
                    <a:pt x="107" y="218"/>
                  </a:lnTo>
                  <a:lnTo>
                    <a:pt x="107" y="220"/>
                  </a:lnTo>
                  <a:lnTo>
                    <a:pt x="107" y="220"/>
                  </a:lnTo>
                  <a:lnTo>
                    <a:pt x="107" y="220"/>
                  </a:lnTo>
                  <a:lnTo>
                    <a:pt x="107" y="220"/>
                  </a:lnTo>
                  <a:lnTo>
                    <a:pt x="107" y="220"/>
                  </a:lnTo>
                  <a:lnTo>
                    <a:pt x="107" y="220"/>
                  </a:lnTo>
                  <a:lnTo>
                    <a:pt x="107" y="220"/>
                  </a:lnTo>
                  <a:lnTo>
                    <a:pt x="109" y="220"/>
                  </a:lnTo>
                  <a:lnTo>
                    <a:pt x="109" y="220"/>
                  </a:lnTo>
                  <a:lnTo>
                    <a:pt x="109" y="220"/>
                  </a:lnTo>
                  <a:lnTo>
                    <a:pt x="109" y="220"/>
                  </a:lnTo>
                  <a:lnTo>
                    <a:pt x="109" y="220"/>
                  </a:lnTo>
                  <a:lnTo>
                    <a:pt x="109" y="220"/>
                  </a:lnTo>
                  <a:lnTo>
                    <a:pt x="109" y="220"/>
                  </a:lnTo>
                  <a:lnTo>
                    <a:pt x="109" y="220"/>
                  </a:lnTo>
                  <a:lnTo>
                    <a:pt x="109" y="220"/>
                  </a:lnTo>
                  <a:lnTo>
                    <a:pt x="109" y="220"/>
                  </a:lnTo>
                  <a:lnTo>
                    <a:pt x="111" y="220"/>
                  </a:lnTo>
                  <a:lnTo>
                    <a:pt x="111" y="220"/>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2" y="218"/>
                  </a:lnTo>
                  <a:lnTo>
                    <a:pt x="112" y="218"/>
                  </a:lnTo>
                  <a:lnTo>
                    <a:pt x="112" y="218"/>
                  </a:lnTo>
                  <a:lnTo>
                    <a:pt x="150" y="183"/>
                  </a:lnTo>
                  <a:lnTo>
                    <a:pt x="150" y="183"/>
                  </a:lnTo>
                  <a:lnTo>
                    <a:pt x="148" y="183"/>
                  </a:lnTo>
                  <a:lnTo>
                    <a:pt x="148" y="183"/>
                  </a:lnTo>
                  <a:lnTo>
                    <a:pt x="148" y="183"/>
                  </a:lnTo>
                  <a:lnTo>
                    <a:pt x="148" y="183"/>
                  </a:lnTo>
                  <a:lnTo>
                    <a:pt x="148" y="182"/>
                  </a:lnTo>
                  <a:lnTo>
                    <a:pt x="148" y="182"/>
                  </a:lnTo>
                  <a:lnTo>
                    <a:pt x="147" y="182"/>
                  </a:lnTo>
                  <a:lnTo>
                    <a:pt x="147" y="182"/>
                  </a:lnTo>
                  <a:lnTo>
                    <a:pt x="147" y="182"/>
                  </a:lnTo>
                  <a:lnTo>
                    <a:pt x="147" y="182"/>
                  </a:lnTo>
                  <a:lnTo>
                    <a:pt x="147" y="182"/>
                  </a:lnTo>
                  <a:lnTo>
                    <a:pt x="147" y="180"/>
                  </a:lnTo>
                  <a:lnTo>
                    <a:pt x="145" y="180"/>
                  </a:lnTo>
                  <a:lnTo>
                    <a:pt x="145" y="180"/>
                  </a:lnTo>
                  <a:lnTo>
                    <a:pt x="145" y="180"/>
                  </a:lnTo>
                  <a:lnTo>
                    <a:pt x="145" y="180"/>
                  </a:lnTo>
                  <a:lnTo>
                    <a:pt x="145" y="180"/>
                  </a:lnTo>
                  <a:lnTo>
                    <a:pt x="143" y="180"/>
                  </a:lnTo>
                  <a:lnTo>
                    <a:pt x="143" y="180"/>
                  </a:lnTo>
                  <a:lnTo>
                    <a:pt x="143" y="180"/>
                  </a:lnTo>
                  <a:lnTo>
                    <a:pt x="143" y="180"/>
                  </a:lnTo>
                  <a:lnTo>
                    <a:pt x="143" y="180"/>
                  </a:lnTo>
                  <a:lnTo>
                    <a:pt x="141" y="178"/>
                  </a:lnTo>
                  <a:lnTo>
                    <a:pt x="141" y="178"/>
                  </a:lnTo>
                  <a:lnTo>
                    <a:pt x="141" y="178"/>
                  </a:lnTo>
                  <a:lnTo>
                    <a:pt x="141" y="178"/>
                  </a:lnTo>
                  <a:lnTo>
                    <a:pt x="141" y="178"/>
                  </a:lnTo>
                  <a:lnTo>
                    <a:pt x="139" y="178"/>
                  </a:lnTo>
                  <a:lnTo>
                    <a:pt x="139" y="178"/>
                  </a:lnTo>
                  <a:lnTo>
                    <a:pt x="139" y="178"/>
                  </a:lnTo>
                  <a:lnTo>
                    <a:pt x="139" y="178"/>
                  </a:lnTo>
                  <a:lnTo>
                    <a:pt x="138" y="178"/>
                  </a:lnTo>
                  <a:lnTo>
                    <a:pt x="138" y="178"/>
                  </a:lnTo>
                  <a:lnTo>
                    <a:pt x="138" y="178"/>
                  </a:lnTo>
                  <a:lnTo>
                    <a:pt x="138" y="178"/>
                  </a:lnTo>
                  <a:lnTo>
                    <a:pt x="138" y="178"/>
                  </a:lnTo>
                  <a:lnTo>
                    <a:pt x="136" y="178"/>
                  </a:lnTo>
                  <a:lnTo>
                    <a:pt x="136" y="178"/>
                  </a:lnTo>
                  <a:lnTo>
                    <a:pt x="136" y="178"/>
                  </a:lnTo>
                  <a:lnTo>
                    <a:pt x="136" y="178"/>
                  </a:lnTo>
                  <a:lnTo>
                    <a:pt x="134" y="178"/>
                  </a:lnTo>
                  <a:lnTo>
                    <a:pt x="134" y="178"/>
                  </a:lnTo>
                  <a:lnTo>
                    <a:pt x="134" y="178"/>
                  </a:lnTo>
                  <a:lnTo>
                    <a:pt x="134" y="178"/>
                  </a:lnTo>
                  <a:lnTo>
                    <a:pt x="132" y="178"/>
                  </a:lnTo>
                  <a:lnTo>
                    <a:pt x="132" y="178"/>
                  </a:lnTo>
                  <a:lnTo>
                    <a:pt x="132" y="178"/>
                  </a:lnTo>
                  <a:lnTo>
                    <a:pt x="132" y="180"/>
                  </a:lnTo>
                  <a:lnTo>
                    <a:pt x="130" y="180"/>
                  </a:lnTo>
                  <a:lnTo>
                    <a:pt x="130" y="180"/>
                  </a:lnTo>
                  <a:lnTo>
                    <a:pt x="130" y="180"/>
                  </a:lnTo>
                  <a:lnTo>
                    <a:pt x="130" y="180"/>
                  </a:lnTo>
                  <a:lnTo>
                    <a:pt x="129" y="180"/>
                  </a:lnTo>
                  <a:lnTo>
                    <a:pt x="129" y="180"/>
                  </a:lnTo>
                  <a:lnTo>
                    <a:pt x="129" y="180"/>
                  </a:lnTo>
                  <a:lnTo>
                    <a:pt x="127" y="180"/>
                  </a:lnTo>
                  <a:lnTo>
                    <a:pt x="127" y="180"/>
                  </a:lnTo>
                  <a:lnTo>
                    <a:pt x="127" y="182"/>
                  </a:lnTo>
                  <a:lnTo>
                    <a:pt x="127" y="182"/>
                  </a:lnTo>
                  <a:lnTo>
                    <a:pt x="125" y="182"/>
                  </a:lnTo>
                  <a:lnTo>
                    <a:pt x="125" y="182"/>
                  </a:lnTo>
                  <a:lnTo>
                    <a:pt x="125" y="182"/>
                  </a:lnTo>
                  <a:lnTo>
                    <a:pt x="125" y="182"/>
                  </a:lnTo>
                  <a:lnTo>
                    <a:pt x="123" y="182"/>
                  </a:lnTo>
                  <a:lnTo>
                    <a:pt x="121" y="178"/>
                  </a:lnTo>
                  <a:lnTo>
                    <a:pt x="138" y="164"/>
                  </a:lnTo>
                  <a:close/>
                  <a:moveTo>
                    <a:pt x="179" y="250"/>
                  </a:moveTo>
                  <a:lnTo>
                    <a:pt x="195" y="265"/>
                  </a:lnTo>
                  <a:lnTo>
                    <a:pt x="206" y="250"/>
                  </a:lnTo>
                  <a:lnTo>
                    <a:pt x="206" y="250"/>
                  </a:lnTo>
                  <a:lnTo>
                    <a:pt x="206" y="250"/>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1"/>
                  </a:lnTo>
                  <a:lnTo>
                    <a:pt x="208" y="241"/>
                  </a:lnTo>
                  <a:lnTo>
                    <a:pt x="206" y="241"/>
                  </a:lnTo>
                  <a:lnTo>
                    <a:pt x="206" y="241"/>
                  </a:lnTo>
                  <a:lnTo>
                    <a:pt x="206" y="241"/>
                  </a:lnTo>
                  <a:lnTo>
                    <a:pt x="206" y="241"/>
                  </a:lnTo>
                  <a:lnTo>
                    <a:pt x="206" y="241"/>
                  </a:lnTo>
                  <a:lnTo>
                    <a:pt x="206" y="241"/>
                  </a:lnTo>
                  <a:lnTo>
                    <a:pt x="206" y="240"/>
                  </a:lnTo>
                  <a:lnTo>
                    <a:pt x="204" y="240"/>
                  </a:lnTo>
                  <a:lnTo>
                    <a:pt x="204" y="240"/>
                  </a:lnTo>
                  <a:lnTo>
                    <a:pt x="208" y="238"/>
                  </a:lnTo>
                  <a:lnTo>
                    <a:pt x="232" y="258"/>
                  </a:lnTo>
                  <a:lnTo>
                    <a:pt x="230" y="261"/>
                  </a:lnTo>
                  <a:lnTo>
                    <a:pt x="230" y="261"/>
                  </a:lnTo>
                  <a:lnTo>
                    <a:pt x="230" y="261"/>
                  </a:lnTo>
                  <a:lnTo>
                    <a:pt x="230" y="261"/>
                  </a:lnTo>
                  <a:lnTo>
                    <a:pt x="228" y="260"/>
                  </a:lnTo>
                  <a:lnTo>
                    <a:pt x="228" y="260"/>
                  </a:lnTo>
                  <a:lnTo>
                    <a:pt x="228" y="260"/>
                  </a:lnTo>
                  <a:lnTo>
                    <a:pt x="228" y="260"/>
                  </a:lnTo>
                  <a:lnTo>
                    <a:pt x="228" y="260"/>
                  </a:lnTo>
                  <a:lnTo>
                    <a:pt x="228" y="260"/>
                  </a:lnTo>
                  <a:lnTo>
                    <a:pt x="226" y="260"/>
                  </a:lnTo>
                  <a:lnTo>
                    <a:pt x="226" y="260"/>
                  </a:lnTo>
                  <a:lnTo>
                    <a:pt x="226" y="260"/>
                  </a:lnTo>
                  <a:lnTo>
                    <a:pt x="226" y="258"/>
                  </a:lnTo>
                  <a:lnTo>
                    <a:pt x="226" y="258"/>
                  </a:lnTo>
                  <a:lnTo>
                    <a:pt x="226" y="258"/>
                  </a:lnTo>
                  <a:lnTo>
                    <a:pt x="226" y="258"/>
                  </a:lnTo>
                  <a:lnTo>
                    <a:pt x="226" y="258"/>
                  </a:lnTo>
                  <a:lnTo>
                    <a:pt x="226" y="258"/>
                  </a:lnTo>
                  <a:lnTo>
                    <a:pt x="224" y="258"/>
                  </a:lnTo>
                  <a:lnTo>
                    <a:pt x="224" y="258"/>
                  </a:lnTo>
                  <a:lnTo>
                    <a:pt x="224" y="258"/>
                  </a:lnTo>
                  <a:lnTo>
                    <a:pt x="224" y="258"/>
                  </a:lnTo>
                  <a:lnTo>
                    <a:pt x="224" y="258"/>
                  </a:lnTo>
                  <a:lnTo>
                    <a:pt x="224" y="258"/>
                  </a:lnTo>
                  <a:lnTo>
                    <a:pt x="224" y="258"/>
                  </a:lnTo>
                  <a:lnTo>
                    <a:pt x="224" y="258"/>
                  </a:lnTo>
                  <a:lnTo>
                    <a:pt x="224" y="258"/>
                  </a:lnTo>
                  <a:lnTo>
                    <a:pt x="224"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1" y="258"/>
                  </a:lnTo>
                  <a:lnTo>
                    <a:pt x="221" y="258"/>
                  </a:lnTo>
                  <a:lnTo>
                    <a:pt x="221" y="258"/>
                  </a:lnTo>
                  <a:lnTo>
                    <a:pt x="221" y="258"/>
                  </a:lnTo>
                  <a:lnTo>
                    <a:pt x="221" y="258"/>
                  </a:lnTo>
                  <a:lnTo>
                    <a:pt x="221" y="258"/>
                  </a:lnTo>
                  <a:lnTo>
                    <a:pt x="221" y="258"/>
                  </a:lnTo>
                  <a:lnTo>
                    <a:pt x="221" y="258"/>
                  </a:lnTo>
                  <a:lnTo>
                    <a:pt x="221" y="258"/>
                  </a:lnTo>
                  <a:lnTo>
                    <a:pt x="221" y="258"/>
                  </a:lnTo>
                  <a:lnTo>
                    <a:pt x="221" y="260"/>
                  </a:lnTo>
                  <a:lnTo>
                    <a:pt x="221" y="260"/>
                  </a:lnTo>
                  <a:lnTo>
                    <a:pt x="221" y="260"/>
                  </a:lnTo>
                  <a:lnTo>
                    <a:pt x="219" y="260"/>
                  </a:lnTo>
                  <a:lnTo>
                    <a:pt x="219" y="260"/>
                  </a:lnTo>
                  <a:lnTo>
                    <a:pt x="219" y="260"/>
                  </a:lnTo>
                  <a:lnTo>
                    <a:pt x="219" y="260"/>
                  </a:lnTo>
                  <a:lnTo>
                    <a:pt x="219" y="260"/>
                  </a:lnTo>
                  <a:lnTo>
                    <a:pt x="219" y="260"/>
                  </a:lnTo>
                  <a:lnTo>
                    <a:pt x="219" y="260"/>
                  </a:lnTo>
                  <a:lnTo>
                    <a:pt x="219" y="260"/>
                  </a:lnTo>
                  <a:lnTo>
                    <a:pt x="190" y="294"/>
                  </a:lnTo>
                  <a:lnTo>
                    <a:pt x="190" y="294"/>
                  </a:lnTo>
                  <a:lnTo>
                    <a:pt x="190" y="294"/>
                  </a:lnTo>
                  <a:lnTo>
                    <a:pt x="190" y="294"/>
                  </a:lnTo>
                  <a:lnTo>
                    <a:pt x="190" y="294"/>
                  </a:lnTo>
                  <a:lnTo>
                    <a:pt x="190" y="294"/>
                  </a:lnTo>
                  <a:lnTo>
                    <a:pt x="190"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301"/>
                  </a:lnTo>
                  <a:lnTo>
                    <a:pt x="188" y="301"/>
                  </a:lnTo>
                  <a:lnTo>
                    <a:pt x="188" y="301"/>
                  </a:lnTo>
                  <a:lnTo>
                    <a:pt x="188" y="301"/>
                  </a:lnTo>
                  <a:lnTo>
                    <a:pt x="188" y="301"/>
                  </a:lnTo>
                  <a:lnTo>
                    <a:pt x="190" y="301"/>
                  </a:lnTo>
                  <a:lnTo>
                    <a:pt x="190" y="301"/>
                  </a:lnTo>
                  <a:lnTo>
                    <a:pt x="190" y="301"/>
                  </a:lnTo>
                  <a:lnTo>
                    <a:pt x="190" y="301"/>
                  </a:lnTo>
                  <a:lnTo>
                    <a:pt x="190" y="301"/>
                  </a:lnTo>
                  <a:lnTo>
                    <a:pt x="190" y="303"/>
                  </a:lnTo>
                  <a:lnTo>
                    <a:pt x="190" y="303"/>
                  </a:lnTo>
                  <a:lnTo>
                    <a:pt x="190" y="303"/>
                  </a:lnTo>
                  <a:lnTo>
                    <a:pt x="190" y="303"/>
                  </a:lnTo>
                  <a:lnTo>
                    <a:pt x="190" y="303"/>
                  </a:lnTo>
                  <a:lnTo>
                    <a:pt x="190" y="303"/>
                  </a:lnTo>
                  <a:lnTo>
                    <a:pt x="192" y="303"/>
                  </a:lnTo>
                  <a:lnTo>
                    <a:pt x="192" y="303"/>
                  </a:lnTo>
                  <a:lnTo>
                    <a:pt x="192" y="305"/>
                  </a:lnTo>
                  <a:lnTo>
                    <a:pt x="192" y="305"/>
                  </a:lnTo>
                  <a:lnTo>
                    <a:pt x="194" y="305"/>
                  </a:lnTo>
                  <a:lnTo>
                    <a:pt x="190" y="308"/>
                  </a:lnTo>
                  <a:lnTo>
                    <a:pt x="165" y="287"/>
                  </a:lnTo>
                  <a:lnTo>
                    <a:pt x="168" y="283"/>
                  </a:lnTo>
                  <a:lnTo>
                    <a:pt x="168" y="283"/>
                  </a:lnTo>
                  <a:lnTo>
                    <a:pt x="168" y="283"/>
                  </a:lnTo>
                  <a:lnTo>
                    <a:pt x="168" y="285"/>
                  </a:lnTo>
                  <a:lnTo>
                    <a:pt x="168" y="285"/>
                  </a:lnTo>
                  <a:lnTo>
                    <a:pt x="168" y="285"/>
                  </a:lnTo>
                  <a:lnTo>
                    <a:pt x="170" y="285"/>
                  </a:lnTo>
                  <a:lnTo>
                    <a:pt x="170" y="285"/>
                  </a:lnTo>
                  <a:lnTo>
                    <a:pt x="170" y="285"/>
                  </a:lnTo>
                  <a:lnTo>
                    <a:pt x="170" y="285"/>
                  </a:lnTo>
                  <a:lnTo>
                    <a:pt x="170" y="285"/>
                  </a:lnTo>
                  <a:lnTo>
                    <a:pt x="170" y="285"/>
                  </a:lnTo>
                  <a:lnTo>
                    <a:pt x="170" y="285"/>
                  </a:lnTo>
                  <a:lnTo>
                    <a:pt x="170" y="285"/>
                  </a:lnTo>
                  <a:lnTo>
                    <a:pt x="170"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6" y="287"/>
                  </a:lnTo>
                  <a:lnTo>
                    <a:pt x="176" y="287"/>
                  </a:lnTo>
                  <a:lnTo>
                    <a:pt x="176" y="287"/>
                  </a:lnTo>
                  <a:lnTo>
                    <a:pt x="176" y="287"/>
                  </a:lnTo>
                  <a:lnTo>
                    <a:pt x="176" y="287"/>
                  </a:lnTo>
                  <a:lnTo>
                    <a:pt x="176" y="287"/>
                  </a:lnTo>
                  <a:lnTo>
                    <a:pt x="176" y="287"/>
                  </a:lnTo>
                  <a:lnTo>
                    <a:pt x="176" y="287"/>
                  </a:lnTo>
                  <a:lnTo>
                    <a:pt x="176" y="287"/>
                  </a:lnTo>
                  <a:lnTo>
                    <a:pt x="176" y="285"/>
                  </a:lnTo>
                  <a:lnTo>
                    <a:pt x="176" y="285"/>
                  </a:lnTo>
                  <a:lnTo>
                    <a:pt x="176" y="285"/>
                  </a:lnTo>
                  <a:lnTo>
                    <a:pt x="176" y="285"/>
                  </a:lnTo>
                  <a:lnTo>
                    <a:pt x="177" y="285"/>
                  </a:lnTo>
                  <a:lnTo>
                    <a:pt x="177" y="285"/>
                  </a:lnTo>
                  <a:lnTo>
                    <a:pt x="177" y="285"/>
                  </a:lnTo>
                  <a:lnTo>
                    <a:pt x="177" y="285"/>
                  </a:lnTo>
                  <a:lnTo>
                    <a:pt x="177" y="285"/>
                  </a:lnTo>
                  <a:lnTo>
                    <a:pt x="177" y="285"/>
                  </a:lnTo>
                  <a:lnTo>
                    <a:pt x="177" y="285"/>
                  </a:lnTo>
                  <a:lnTo>
                    <a:pt x="177" y="285"/>
                  </a:lnTo>
                  <a:lnTo>
                    <a:pt x="177" y="285"/>
                  </a:lnTo>
                  <a:lnTo>
                    <a:pt x="177" y="285"/>
                  </a:lnTo>
                  <a:lnTo>
                    <a:pt x="177" y="283"/>
                  </a:lnTo>
                  <a:lnTo>
                    <a:pt x="192" y="267"/>
                  </a:lnTo>
                  <a:lnTo>
                    <a:pt x="176" y="254"/>
                  </a:lnTo>
                  <a:lnTo>
                    <a:pt x="161" y="270"/>
                  </a:lnTo>
                  <a:lnTo>
                    <a:pt x="161" y="270"/>
                  </a:lnTo>
                  <a:lnTo>
                    <a:pt x="161" y="270"/>
                  </a:lnTo>
                  <a:lnTo>
                    <a:pt x="161" y="270"/>
                  </a:lnTo>
                  <a:lnTo>
                    <a:pt x="161" y="270"/>
                  </a:lnTo>
                  <a:lnTo>
                    <a:pt x="161" y="270"/>
                  </a:lnTo>
                  <a:lnTo>
                    <a:pt x="161" y="270"/>
                  </a:lnTo>
                  <a:lnTo>
                    <a:pt x="161" y="270"/>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4"/>
                  </a:lnTo>
                  <a:lnTo>
                    <a:pt x="159" y="274"/>
                  </a:lnTo>
                  <a:lnTo>
                    <a:pt x="159" y="274"/>
                  </a:lnTo>
                  <a:lnTo>
                    <a:pt x="159" y="274"/>
                  </a:lnTo>
                  <a:lnTo>
                    <a:pt x="159" y="274"/>
                  </a:lnTo>
                  <a:lnTo>
                    <a:pt x="159" y="274"/>
                  </a:lnTo>
                  <a:lnTo>
                    <a:pt x="159" y="274"/>
                  </a:lnTo>
                  <a:lnTo>
                    <a:pt x="159" y="274"/>
                  </a:lnTo>
                  <a:lnTo>
                    <a:pt x="159" y="274"/>
                  </a:lnTo>
                  <a:lnTo>
                    <a:pt x="159" y="274"/>
                  </a:lnTo>
                  <a:lnTo>
                    <a:pt x="159" y="274"/>
                  </a:lnTo>
                  <a:lnTo>
                    <a:pt x="159" y="276"/>
                  </a:lnTo>
                  <a:lnTo>
                    <a:pt x="159" y="276"/>
                  </a:lnTo>
                  <a:lnTo>
                    <a:pt x="159" y="276"/>
                  </a:lnTo>
                  <a:lnTo>
                    <a:pt x="161" y="276"/>
                  </a:lnTo>
                  <a:lnTo>
                    <a:pt x="161" y="276"/>
                  </a:lnTo>
                  <a:lnTo>
                    <a:pt x="161" y="276"/>
                  </a:lnTo>
                  <a:lnTo>
                    <a:pt x="161" y="276"/>
                  </a:lnTo>
                  <a:lnTo>
                    <a:pt x="161" y="276"/>
                  </a:lnTo>
                  <a:lnTo>
                    <a:pt x="161" y="276"/>
                  </a:lnTo>
                  <a:lnTo>
                    <a:pt x="161" y="276"/>
                  </a:lnTo>
                  <a:lnTo>
                    <a:pt x="161" y="276"/>
                  </a:lnTo>
                  <a:lnTo>
                    <a:pt x="161" y="276"/>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3" y="279"/>
                  </a:lnTo>
                  <a:lnTo>
                    <a:pt x="163" y="279"/>
                  </a:lnTo>
                  <a:lnTo>
                    <a:pt x="163" y="279"/>
                  </a:lnTo>
                  <a:lnTo>
                    <a:pt x="163" y="279"/>
                  </a:lnTo>
                  <a:lnTo>
                    <a:pt x="163" y="279"/>
                  </a:lnTo>
                  <a:lnTo>
                    <a:pt x="163" y="279"/>
                  </a:lnTo>
                  <a:lnTo>
                    <a:pt x="165" y="279"/>
                  </a:lnTo>
                  <a:lnTo>
                    <a:pt x="161" y="283"/>
                  </a:lnTo>
                  <a:lnTo>
                    <a:pt x="138" y="261"/>
                  </a:lnTo>
                  <a:lnTo>
                    <a:pt x="139" y="260"/>
                  </a:lnTo>
                  <a:lnTo>
                    <a:pt x="139" y="260"/>
                  </a:lnTo>
                  <a:lnTo>
                    <a:pt x="139" y="260"/>
                  </a:lnTo>
                  <a:lnTo>
                    <a:pt x="139" y="260"/>
                  </a:lnTo>
                  <a:lnTo>
                    <a:pt x="141" y="260"/>
                  </a:lnTo>
                  <a:lnTo>
                    <a:pt x="141" y="261"/>
                  </a:lnTo>
                  <a:lnTo>
                    <a:pt x="141" y="261"/>
                  </a:lnTo>
                  <a:lnTo>
                    <a:pt x="141" y="261"/>
                  </a:lnTo>
                  <a:lnTo>
                    <a:pt x="141" y="261"/>
                  </a:lnTo>
                  <a:lnTo>
                    <a:pt x="141" y="261"/>
                  </a:lnTo>
                  <a:lnTo>
                    <a:pt x="143" y="261"/>
                  </a:lnTo>
                  <a:lnTo>
                    <a:pt x="143" y="261"/>
                  </a:lnTo>
                  <a:lnTo>
                    <a:pt x="143" y="261"/>
                  </a:lnTo>
                  <a:lnTo>
                    <a:pt x="143" y="261"/>
                  </a:lnTo>
                  <a:lnTo>
                    <a:pt x="143" y="261"/>
                  </a:lnTo>
                  <a:lnTo>
                    <a:pt x="143" y="261"/>
                  </a:lnTo>
                  <a:lnTo>
                    <a:pt x="143" y="261"/>
                  </a:lnTo>
                  <a:lnTo>
                    <a:pt x="143" y="261"/>
                  </a:lnTo>
                  <a:lnTo>
                    <a:pt x="143" y="261"/>
                  </a:lnTo>
                  <a:lnTo>
                    <a:pt x="143" y="263"/>
                  </a:lnTo>
                  <a:lnTo>
                    <a:pt x="145" y="263"/>
                  </a:lnTo>
                  <a:lnTo>
                    <a:pt x="145" y="263"/>
                  </a:lnTo>
                  <a:lnTo>
                    <a:pt x="145" y="263"/>
                  </a:lnTo>
                  <a:lnTo>
                    <a:pt x="145" y="263"/>
                  </a:lnTo>
                  <a:lnTo>
                    <a:pt x="145" y="263"/>
                  </a:lnTo>
                  <a:lnTo>
                    <a:pt x="145" y="263"/>
                  </a:lnTo>
                  <a:lnTo>
                    <a:pt x="145" y="263"/>
                  </a:lnTo>
                  <a:lnTo>
                    <a:pt x="145" y="263"/>
                  </a:lnTo>
                  <a:lnTo>
                    <a:pt x="145" y="263"/>
                  </a:lnTo>
                  <a:lnTo>
                    <a:pt x="145"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8" y="263"/>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50" y="261"/>
                  </a:lnTo>
                  <a:lnTo>
                    <a:pt x="150" y="261"/>
                  </a:lnTo>
                  <a:lnTo>
                    <a:pt x="150" y="261"/>
                  </a:lnTo>
                  <a:lnTo>
                    <a:pt x="150" y="261"/>
                  </a:lnTo>
                  <a:lnTo>
                    <a:pt x="150" y="260"/>
                  </a:lnTo>
                  <a:lnTo>
                    <a:pt x="150" y="260"/>
                  </a:lnTo>
                  <a:lnTo>
                    <a:pt x="179" y="225"/>
                  </a:lnTo>
                  <a:lnTo>
                    <a:pt x="179" y="225"/>
                  </a:lnTo>
                  <a:lnTo>
                    <a:pt x="179" y="225"/>
                  </a:lnTo>
                  <a:lnTo>
                    <a:pt x="179" y="225"/>
                  </a:lnTo>
                  <a:lnTo>
                    <a:pt x="179" y="225"/>
                  </a:lnTo>
                  <a:lnTo>
                    <a:pt x="179" y="225"/>
                  </a:lnTo>
                  <a:lnTo>
                    <a:pt x="179" y="225"/>
                  </a:lnTo>
                  <a:lnTo>
                    <a:pt x="179" y="225"/>
                  </a:lnTo>
                  <a:lnTo>
                    <a:pt x="179" y="225"/>
                  </a:lnTo>
                  <a:lnTo>
                    <a:pt x="179" y="225"/>
                  </a:lnTo>
                  <a:lnTo>
                    <a:pt x="181" y="225"/>
                  </a:lnTo>
                  <a:lnTo>
                    <a:pt x="181" y="225"/>
                  </a:lnTo>
                  <a:lnTo>
                    <a:pt x="181" y="225"/>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0"/>
                  </a:lnTo>
                  <a:lnTo>
                    <a:pt x="181" y="220"/>
                  </a:lnTo>
                  <a:lnTo>
                    <a:pt x="181" y="220"/>
                  </a:lnTo>
                  <a:lnTo>
                    <a:pt x="181" y="220"/>
                  </a:lnTo>
                  <a:lnTo>
                    <a:pt x="181" y="220"/>
                  </a:lnTo>
                  <a:lnTo>
                    <a:pt x="181" y="220"/>
                  </a:lnTo>
                  <a:lnTo>
                    <a:pt x="181" y="220"/>
                  </a:lnTo>
                  <a:lnTo>
                    <a:pt x="179" y="220"/>
                  </a:lnTo>
                  <a:lnTo>
                    <a:pt x="179" y="220"/>
                  </a:lnTo>
                  <a:lnTo>
                    <a:pt x="179" y="220"/>
                  </a:lnTo>
                  <a:lnTo>
                    <a:pt x="179" y="220"/>
                  </a:lnTo>
                  <a:lnTo>
                    <a:pt x="179" y="218"/>
                  </a:lnTo>
                  <a:lnTo>
                    <a:pt x="179" y="218"/>
                  </a:lnTo>
                  <a:lnTo>
                    <a:pt x="179" y="218"/>
                  </a:lnTo>
                  <a:lnTo>
                    <a:pt x="179" y="218"/>
                  </a:lnTo>
                  <a:lnTo>
                    <a:pt x="179" y="218"/>
                  </a:lnTo>
                  <a:lnTo>
                    <a:pt x="179" y="218"/>
                  </a:lnTo>
                  <a:lnTo>
                    <a:pt x="179" y="218"/>
                  </a:lnTo>
                  <a:lnTo>
                    <a:pt x="179" y="218"/>
                  </a:lnTo>
                  <a:lnTo>
                    <a:pt x="179" y="218"/>
                  </a:lnTo>
                  <a:lnTo>
                    <a:pt x="177" y="216"/>
                  </a:lnTo>
                  <a:lnTo>
                    <a:pt x="177" y="216"/>
                  </a:lnTo>
                  <a:lnTo>
                    <a:pt x="177" y="216"/>
                  </a:lnTo>
                  <a:lnTo>
                    <a:pt x="177" y="216"/>
                  </a:lnTo>
                  <a:lnTo>
                    <a:pt x="176" y="216"/>
                  </a:lnTo>
                  <a:lnTo>
                    <a:pt x="179" y="212"/>
                  </a:lnTo>
                  <a:lnTo>
                    <a:pt x="204" y="234"/>
                  </a:lnTo>
                  <a:lnTo>
                    <a:pt x="201" y="236"/>
                  </a:lnTo>
                  <a:lnTo>
                    <a:pt x="201" y="236"/>
                  </a:lnTo>
                  <a:lnTo>
                    <a:pt x="201" y="236"/>
                  </a:lnTo>
                  <a:lnTo>
                    <a:pt x="201" y="236"/>
                  </a:lnTo>
                  <a:lnTo>
                    <a:pt x="201" y="236"/>
                  </a:lnTo>
                  <a:lnTo>
                    <a:pt x="199" y="236"/>
                  </a:lnTo>
                  <a:lnTo>
                    <a:pt x="199" y="236"/>
                  </a:lnTo>
                  <a:lnTo>
                    <a:pt x="199" y="234"/>
                  </a:lnTo>
                  <a:lnTo>
                    <a:pt x="199" y="234"/>
                  </a:lnTo>
                  <a:lnTo>
                    <a:pt x="199" y="234"/>
                  </a:lnTo>
                  <a:lnTo>
                    <a:pt x="199" y="234"/>
                  </a:lnTo>
                  <a:lnTo>
                    <a:pt x="199" y="234"/>
                  </a:lnTo>
                  <a:lnTo>
                    <a:pt x="199" y="234"/>
                  </a:lnTo>
                  <a:lnTo>
                    <a:pt x="197" y="234"/>
                  </a:lnTo>
                  <a:lnTo>
                    <a:pt x="197" y="234"/>
                  </a:lnTo>
                  <a:lnTo>
                    <a:pt x="197" y="234"/>
                  </a:lnTo>
                  <a:lnTo>
                    <a:pt x="197" y="234"/>
                  </a:lnTo>
                  <a:lnTo>
                    <a:pt x="197" y="234"/>
                  </a:lnTo>
                  <a:lnTo>
                    <a:pt x="197" y="234"/>
                  </a:lnTo>
                  <a:lnTo>
                    <a:pt x="197" y="234"/>
                  </a:lnTo>
                  <a:lnTo>
                    <a:pt x="197" y="234"/>
                  </a:lnTo>
                  <a:lnTo>
                    <a:pt x="197" y="234"/>
                  </a:lnTo>
                  <a:lnTo>
                    <a:pt x="197"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2" y="234"/>
                  </a:lnTo>
                  <a:lnTo>
                    <a:pt x="192" y="234"/>
                  </a:lnTo>
                  <a:lnTo>
                    <a:pt x="192" y="234"/>
                  </a:lnTo>
                  <a:lnTo>
                    <a:pt x="192" y="234"/>
                  </a:lnTo>
                  <a:lnTo>
                    <a:pt x="192" y="234"/>
                  </a:lnTo>
                  <a:lnTo>
                    <a:pt x="192" y="236"/>
                  </a:lnTo>
                  <a:lnTo>
                    <a:pt x="192" y="236"/>
                  </a:lnTo>
                  <a:lnTo>
                    <a:pt x="192" y="236"/>
                  </a:lnTo>
                  <a:lnTo>
                    <a:pt x="192" y="236"/>
                  </a:lnTo>
                  <a:lnTo>
                    <a:pt x="192" y="236"/>
                  </a:lnTo>
                  <a:lnTo>
                    <a:pt x="192" y="236"/>
                  </a:lnTo>
                  <a:lnTo>
                    <a:pt x="192" y="236"/>
                  </a:lnTo>
                  <a:lnTo>
                    <a:pt x="192" y="236"/>
                  </a:lnTo>
                  <a:lnTo>
                    <a:pt x="192" y="236"/>
                  </a:lnTo>
                  <a:lnTo>
                    <a:pt x="179" y="250"/>
                  </a:lnTo>
                  <a:close/>
                  <a:moveTo>
                    <a:pt x="262" y="278"/>
                  </a:moveTo>
                  <a:lnTo>
                    <a:pt x="289" y="292"/>
                  </a:lnTo>
                  <a:lnTo>
                    <a:pt x="287" y="296"/>
                  </a:lnTo>
                  <a:lnTo>
                    <a:pt x="287" y="296"/>
                  </a:lnTo>
                  <a:lnTo>
                    <a:pt x="286" y="296"/>
                  </a:lnTo>
                  <a:lnTo>
                    <a:pt x="286" y="296"/>
                  </a:lnTo>
                  <a:lnTo>
                    <a:pt x="286" y="296"/>
                  </a:lnTo>
                  <a:lnTo>
                    <a:pt x="286" y="296"/>
                  </a:lnTo>
                  <a:lnTo>
                    <a:pt x="284" y="296"/>
                  </a:lnTo>
                  <a:lnTo>
                    <a:pt x="284" y="296"/>
                  </a:lnTo>
                  <a:lnTo>
                    <a:pt x="284" y="294"/>
                  </a:lnTo>
                  <a:lnTo>
                    <a:pt x="284" y="294"/>
                  </a:lnTo>
                  <a:lnTo>
                    <a:pt x="284" y="294"/>
                  </a:lnTo>
                  <a:lnTo>
                    <a:pt x="282" y="294"/>
                  </a:lnTo>
                  <a:lnTo>
                    <a:pt x="282" y="294"/>
                  </a:lnTo>
                  <a:lnTo>
                    <a:pt x="282" y="294"/>
                  </a:lnTo>
                  <a:lnTo>
                    <a:pt x="282" y="294"/>
                  </a:lnTo>
                  <a:lnTo>
                    <a:pt x="282" y="294"/>
                  </a:lnTo>
                  <a:lnTo>
                    <a:pt x="282" y="294"/>
                  </a:lnTo>
                  <a:lnTo>
                    <a:pt x="280" y="294"/>
                  </a:lnTo>
                  <a:lnTo>
                    <a:pt x="280" y="294"/>
                  </a:lnTo>
                  <a:lnTo>
                    <a:pt x="280" y="294"/>
                  </a:lnTo>
                  <a:lnTo>
                    <a:pt x="280" y="294"/>
                  </a:lnTo>
                  <a:lnTo>
                    <a:pt x="280" y="294"/>
                  </a:lnTo>
                  <a:lnTo>
                    <a:pt x="280" y="294"/>
                  </a:lnTo>
                  <a:lnTo>
                    <a:pt x="280" y="294"/>
                  </a:lnTo>
                  <a:lnTo>
                    <a:pt x="280" y="294"/>
                  </a:lnTo>
                  <a:lnTo>
                    <a:pt x="280" y="294"/>
                  </a:lnTo>
                  <a:lnTo>
                    <a:pt x="280"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6"/>
                  </a:lnTo>
                  <a:lnTo>
                    <a:pt x="278" y="296"/>
                  </a:lnTo>
                  <a:lnTo>
                    <a:pt x="278" y="296"/>
                  </a:lnTo>
                  <a:lnTo>
                    <a:pt x="278" y="296"/>
                  </a:lnTo>
                  <a:lnTo>
                    <a:pt x="278" y="296"/>
                  </a:lnTo>
                  <a:lnTo>
                    <a:pt x="278" y="296"/>
                  </a:lnTo>
                  <a:lnTo>
                    <a:pt x="278" y="296"/>
                  </a:lnTo>
                  <a:lnTo>
                    <a:pt x="277" y="296"/>
                  </a:lnTo>
                  <a:lnTo>
                    <a:pt x="277" y="296"/>
                  </a:lnTo>
                  <a:lnTo>
                    <a:pt x="277" y="296"/>
                  </a:lnTo>
                  <a:lnTo>
                    <a:pt x="277" y="298"/>
                  </a:lnTo>
                  <a:lnTo>
                    <a:pt x="277" y="298"/>
                  </a:lnTo>
                  <a:lnTo>
                    <a:pt x="277" y="298"/>
                  </a:lnTo>
                  <a:lnTo>
                    <a:pt x="277" y="298"/>
                  </a:lnTo>
                  <a:lnTo>
                    <a:pt x="277" y="298"/>
                  </a:lnTo>
                  <a:lnTo>
                    <a:pt x="277" y="299"/>
                  </a:lnTo>
                  <a:lnTo>
                    <a:pt x="277" y="299"/>
                  </a:lnTo>
                  <a:lnTo>
                    <a:pt x="277" y="301"/>
                  </a:lnTo>
                  <a:lnTo>
                    <a:pt x="275" y="301"/>
                  </a:lnTo>
                  <a:lnTo>
                    <a:pt x="275" y="301"/>
                  </a:lnTo>
                  <a:lnTo>
                    <a:pt x="275" y="301"/>
                  </a:lnTo>
                  <a:lnTo>
                    <a:pt x="275" y="301"/>
                  </a:lnTo>
                  <a:lnTo>
                    <a:pt x="277" y="301"/>
                  </a:lnTo>
                  <a:lnTo>
                    <a:pt x="277" y="301"/>
                  </a:lnTo>
                  <a:lnTo>
                    <a:pt x="277" y="301"/>
                  </a:lnTo>
                  <a:lnTo>
                    <a:pt x="277" y="301"/>
                  </a:lnTo>
                  <a:lnTo>
                    <a:pt x="277" y="301"/>
                  </a:lnTo>
                  <a:lnTo>
                    <a:pt x="277" y="301"/>
                  </a:lnTo>
                  <a:lnTo>
                    <a:pt x="275" y="301"/>
                  </a:lnTo>
                  <a:lnTo>
                    <a:pt x="275" y="301"/>
                  </a:lnTo>
                  <a:lnTo>
                    <a:pt x="275" y="303"/>
                  </a:lnTo>
                  <a:lnTo>
                    <a:pt x="275" y="303"/>
                  </a:lnTo>
                  <a:lnTo>
                    <a:pt x="268" y="332"/>
                  </a:lnTo>
                  <a:lnTo>
                    <a:pt x="293" y="310"/>
                  </a:lnTo>
                  <a:lnTo>
                    <a:pt x="293" y="310"/>
                  </a:lnTo>
                  <a:lnTo>
                    <a:pt x="293" y="310"/>
                  </a:lnTo>
                  <a:lnTo>
                    <a:pt x="293" y="310"/>
                  </a:lnTo>
                  <a:lnTo>
                    <a:pt x="293" y="310"/>
                  </a:lnTo>
                  <a:lnTo>
                    <a:pt x="293" y="310"/>
                  </a:lnTo>
                  <a:lnTo>
                    <a:pt x="293" y="310"/>
                  </a:lnTo>
                  <a:lnTo>
                    <a:pt x="293" y="308"/>
                  </a:lnTo>
                  <a:lnTo>
                    <a:pt x="295" y="308"/>
                  </a:lnTo>
                  <a:lnTo>
                    <a:pt x="295" y="308"/>
                  </a:lnTo>
                  <a:lnTo>
                    <a:pt x="295" y="308"/>
                  </a:lnTo>
                  <a:lnTo>
                    <a:pt x="295" y="308"/>
                  </a:lnTo>
                  <a:lnTo>
                    <a:pt x="295" y="308"/>
                  </a:lnTo>
                  <a:lnTo>
                    <a:pt x="295" y="308"/>
                  </a:lnTo>
                  <a:lnTo>
                    <a:pt x="295" y="308"/>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1"/>
                  </a:lnTo>
                  <a:lnTo>
                    <a:pt x="295" y="301"/>
                  </a:lnTo>
                  <a:lnTo>
                    <a:pt x="295" y="301"/>
                  </a:lnTo>
                  <a:lnTo>
                    <a:pt x="295" y="301"/>
                  </a:lnTo>
                  <a:lnTo>
                    <a:pt x="293" y="301"/>
                  </a:lnTo>
                  <a:lnTo>
                    <a:pt x="293" y="301"/>
                  </a:lnTo>
                  <a:lnTo>
                    <a:pt x="293" y="301"/>
                  </a:lnTo>
                  <a:lnTo>
                    <a:pt x="293" y="299"/>
                  </a:lnTo>
                  <a:lnTo>
                    <a:pt x="293" y="299"/>
                  </a:lnTo>
                  <a:lnTo>
                    <a:pt x="293" y="299"/>
                  </a:lnTo>
                  <a:lnTo>
                    <a:pt x="291" y="299"/>
                  </a:lnTo>
                  <a:lnTo>
                    <a:pt x="291" y="299"/>
                  </a:lnTo>
                  <a:lnTo>
                    <a:pt x="291" y="299"/>
                  </a:lnTo>
                  <a:lnTo>
                    <a:pt x="291" y="298"/>
                  </a:lnTo>
                  <a:lnTo>
                    <a:pt x="293" y="296"/>
                  </a:lnTo>
                  <a:lnTo>
                    <a:pt x="311" y="307"/>
                  </a:lnTo>
                  <a:lnTo>
                    <a:pt x="309" y="310"/>
                  </a:lnTo>
                  <a:lnTo>
                    <a:pt x="309" y="310"/>
                  </a:lnTo>
                  <a:lnTo>
                    <a:pt x="309" y="310"/>
                  </a:lnTo>
                  <a:lnTo>
                    <a:pt x="309" y="310"/>
                  </a:lnTo>
                  <a:lnTo>
                    <a:pt x="309" y="310"/>
                  </a:lnTo>
                  <a:lnTo>
                    <a:pt x="309" y="310"/>
                  </a:lnTo>
                  <a:lnTo>
                    <a:pt x="309" y="310"/>
                  </a:lnTo>
                  <a:lnTo>
                    <a:pt x="309" y="308"/>
                  </a:lnTo>
                  <a:lnTo>
                    <a:pt x="309"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6" y="308"/>
                  </a:lnTo>
                  <a:lnTo>
                    <a:pt x="306" y="308"/>
                  </a:lnTo>
                  <a:lnTo>
                    <a:pt x="306" y="308"/>
                  </a:lnTo>
                  <a:lnTo>
                    <a:pt x="306" y="308"/>
                  </a:lnTo>
                  <a:lnTo>
                    <a:pt x="306" y="308"/>
                  </a:lnTo>
                  <a:lnTo>
                    <a:pt x="306" y="308"/>
                  </a:lnTo>
                  <a:lnTo>
                    <a:pt x="306" y="308"/>
                  </a:lnTo>
                  <a:lnTo>
                    <a:pt x="306" y="308"/>
                  </a:lnTo>
                  <a:lnTo>
                    <a:pt x="306" y="308"/>
                  </a:lnTo>
                  <a:lnTo>
                    <a:pt x="306"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2" y="308"/>
                  </a:lnTo>
                  <a:lnTo>
                    <a:pt x="302" y="308"/>
                  </a:lnTo>
                  <a:lnTo>
                    <a:pt x="302" y="308"/>
                  </a:lnTo>
                  <a:lnTo>
                    <a:pt x="302" y="308"/>
                  </a:lnTo>
                  <a:lnTo>
                    <a:pt x="302" y="310"/>
                  </a:lnTo>
                  <a:lnTo>
                    <a:pt x="302" y="310"/>
                  </a:lnTo>
                  <a:lnTo>
                    <a:pt x="302" y="310"/>
                  </a:lnTo>
                  <a:lnTo>
                    <a:pt x="302" y="310"/>
                  </a:lnTo>
                  <a:lnTo>
                    <a:pt x="300" y="310"/>
                  </a:lnTo>
                  <a:lnTo>
                    <a:pt x="300" y="310"/>
                  </a:lnTo>
                  <a:lnTo>
                    <a:pt x="300" y="310"/>
                  </a:lnTo>
                  <a:lnTo>
                    <a:pt x="300" y="310"/>
                  </a:lnTo>
                  <a:lnTo>
                    <a:pt x="300" y="310"/>
                  </a:lnTo>
                  <a:lnTo>
                    <a:pt x="298" y="312"/>
                  </a:lnTo>
                  <a:lnTo>
                    <a:pt x="298" y="312"/>
                  </a:lnTo>
                  <a:lnTo>
                    <a:pt x="255" y="348"/>
                  </a:lnTo>
                  <a:lnTo>
                    <a:pt x="250" y="345"/>
                  </a:lnTo>
                  <a:lnTo>
                    <a:pt x="260" y="305"/>
                  </a:lnTo>
                  <a:lnTo>
                    <a:pt x="228" y="332"/>
                  </a:lnTo>
                  <a:lnTo>
                    <a:pt x="221" y="328"/>
                  </a:lnTo>
                  <a:lnTo>
                    <a:pt x="235" y="276"/>
                  </a:lnTo>
                  <a:lnTo>
                    <a:pt x="235" y="276"/>
                  </a:lnTo>
                  <a:lnTo>
                    <a:pt x="235" y="276"/>
                  </a:lnTo>
                  <a:lnTo>
                    <a:pt x="235" y="274"/>
                  </a:lnTo>
                  <a:lnTo>
                    <a:pt x="235" y="274"/>
                  </a:lnTo>
                  <a:lnTo>
                    <a:pt x="235" y="274"/>
                  </a:lnTo>
                  <a:lnTo>
                    <a:pt x="235" y="272"/>
                  </a:lnTo>
                  <a:lnTo>
                    <a:pt x="235" y="272"/>
                  </a:lnTo>
                  <a:lnTo>
                    <a:pt x="235" y="272"/>
                  </a:lnTo>
                  <a:lnTo>
                    <a:pt x="237" y="272"/>
                  </a:lnTo>
                  <a:lnTo>
                    <a:pt x="237" y="270"/>
                  </a:lnTo>
                  <a:lnTo>
                    <a:pt x="237" y="270"/>
                  </a:lnTo>
                  <a:lnTo>
                    <a:pt x="237" y="270"/>
                  </a:lnTo>
                  <a:lnTo>
                    <a:pt x="237" y="270"/>
                  </a:lnTo>
                  <a:lnTo>
                    <a:pt x="237" y="270"/>
                  </a:lnTo>
                  <a:lnTo>
                    <a:pt x="237" y="269"/>
                  </a:lnTo>
                  <a:lnTo>
                    <a:pt x="237" y="269"/>
                  </a:lnTo>
                  <a:lnTo>
                    <a:pt x="237" y="269"/>
                  </a:lnTo>
                  <a:lnTo>
                    <a:pt x="235" y="269"/>
                  </a:lnTo>
                  <a:lnTo>
                    <a:pt x="235" y="269"/>
                  </a:lnTo>
                  <a:lnTo>
                    <a:pt x="235" y="269"/>
                  </a:lnTo>
                  <a:lnTo>
                    <a:pt x="235" y="269"/>
                  </a:lnTo>
                  <a:lnTo>
                    <a:pt x="235" y="269"/>
                  </a:lnTo>
                  <a:lnTo>
                    <a:pt x="235" y="269"/>
                  </a:lnTo>
                  <a:lnTo>
                    <a:pt x="235" y="269"/>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5"/>
                  </a:lnTo>
                  <a:lnTo>
                    <a:pt x="235" y="265"/>
                  </a:lnTo>
                  <a:lnTo>
                    <a:pt x="235" y="265"/>
                  </a:lnTo>
                  <a:lnTo>
                    <a:pt x="235" y="265"/>
                  </a:lnTo>
                  <a:lnTo>
                    <a:pt x="235" y="265"/>
                  </a:lnTo>
                  <a:lnTo>
                    <a:pt x="235" y="265"/>
                  </a:lnTo>
                  <a:lnTo>
                    <a:pt x="235" y="265"/>
                  </a:lnTo>
                  <a:lnTo>
                    <a:pt x="235" y="265"/>
                  </a:lnTo>
                  <a:lnTo>
                    <a:pt x="233" y="265"/>
                  </a:lnTo>
                  <a:lnTo>
                    <a:pt x="233" y="265"/>
                  </a:lnTo>
                  <a:lnTo>
                    <a:pt x="233" y="265"/>
                  </a:lnTo>
                  <a:lnTo>
                    <a:pt x="233" y="265"/>
                  </a:lnTo>
                  <a:lnTo>
                    <a:pt x="233" y="265"/>
                  </a:lnTo>
                  <a:lnTo>
                    <a:pt x="233" y="265"/>
                  </a:lnTo>
                  <a:lnTo>
                    <a:pt x="233" y="265"/>
                  </a:lnTo>
                  <a:lnTo>
                    <a:pt x="233" y="265"/>
                  </a:lnTo>
                  <a:lnTo>
                    <a:pt x="233" y="263"/>
                  </a:lnTo>
                  <a:lnTo>
                    <a:pt x="233" y="263"/>
                  </a:lnTo>
                  <a:lnTo>
                    <a:pt x="235" y="261"/>
                  </a:lnTo>
                  <a:lnTo>
                    <a:pt x="260" y="276"/>
                  </a:lnTo>
                  <a:lnTo>
                    <a:pt x="259" y="279"/>
                  </a:lnTo>
                  <a:lnTo>
                    <a:pt x="259" y="279"/>
                  </a:lnTo>
                  <a:lnTo>
                    <a:pt x="257" y="278"/>
                  </a:lnTo>
                  <a:lnTo>
                    <a:pt x="257" y="278"/>
                  </a:lnTo>
                  <a:lnTo>
                    <a:pt x="257" y="278"/>
                  </a:lnTo>
                  <a:lnTo>
                    <a:pt x="257" y="278"/>
                  </a:lnTo>
                  <a:lnTo>
                    <a:pt x="257" y="278"/>
                  </a:lnTo>
                  <a:lnTo>
                    <a:pt x="255" y="278"/>
                  </a:lnTo>
                  <a:lnTo>
                    <a:pt x="255" y="278"/>
                  </a:lnTo>
                  <a:lnTo>
                    <a:pt x="255" y="278"/>
                  </a:lnTo>
                  <a:lnTo>
                    <a:pt x="255" y="278"/>
                  </a:lnTo>
                  <a:lnTo>
                    <a:pt x="255" y="278"/>
                  </a:lnTo>
                  <a:lnTo>
                    <a:pt x="255" y="278"/>
                  </a:lnTo>
                  <a:lnTo>
                    <a:pt x="253" y="278"/>
                  </a:lnTo>
                  <a:lnTo>
                    <a:pt x="253" y="278"/>
                  </a:lnTo>
                  <a:lnTo>
                    <a:pt x="253" y="278"/>
                  </a:lnTo>
                  <a:lnTo>
                    <a:pt x="253" y="276"/>
                  </a:lnTo>
                  <a:lnTo>
                    <a:pt x="253" y="276"/>
                  </a:lnTo>
                  <a:lnTo>
                    <a:pt x="253" y="276"/>
                  </a:lnTo>
                  <a:lnTo>
                    <a:pt x="253" y="276"/>
                  </a:lnTo>
                  <a:lnTo>
                    <a:pt x="253"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0" y="278"/>
                  </a:lnTo>
                  <a:lnTo>
                    <a:pt x="250" y="278"/>
                  </a:lnTo>
                  <a:lnTo>
                    <a:pt x="250" y="278"/>
                  </a:lnTo>
                  <a:lnTo>
                    <a:pt x="250" y="278"/>
                  </a:lnTo>
                  <a:lnTo>
                    <a:pt x="250" y="279"/>
                  </a:lnTo>
                  <a:lnTo>
                    <a:pt x="250" y="279"/>
                  </a:lnTo>
                  <a:lnTo>
                    <a:pt x="250" y="279"/>
                  </a:lnTo>
                  <a:lnTo>
                    <a:pt x="250" y="279"/>
                  </a:lnTo>
                  <a:lnTo>
                    <a:pt x="250" y="279"/>
                  </a:lnTo>
                  <a:lnTo>
                    <a:pt x="250" y="279"/>
                  </a:lnTo>
                  <a:lnTo>
                    <a:pt x="250" y="279"/>
                  </a:lnTo>
                  <a:lnTo>
                    <a:pt x="250" y="281"/>
                  </a:lnTo>
                  <a:lnTo>
                    <a:pt x="250" y="281"/>
                  </a:lnTo>
                  <a:lnTo>
                    <a:pt x="250" y="281"/>
                  </a:lnTo>
                  <a:lnTo>
                    <a:pt x="250" y="281"/>
                  </a:lnTo>
                  <a:lnTo>
                    <a:pt x="250" y="281"/>
                  </a:lnTo>
                  <a:lnTo>
                    <a:pt x="250" y="281"/>
                  </a:lnTo>
                  <a:lnTo>
                    <a:pt x="250" y="281"/>
                  </a:lnTo>
                  <a:lnTo>
                    <a:pt x="250" y="283"/>
                  </a:lnTo>
                  <a:lnTo>
                    <a:pt x="248" y="283"/>
                  </a:lnTo>
                  <a:lnTo>
                    <a:pt x="248" y="283"/>
                  </a:lnTo>
                  <a:lnTo>
                    <a:pt x="241" y="314"/>
                  </a:lnTo>
                  <a:lnTo>
                    <a:pt x="262" y="296"/>
                  </a:lnTo>
                  <a:lnTo>
                    <a:pt x="264" y="290"/>
                  </a:lnTo>
                  <a:lnTo>
                    <a:pt x="264" y="290"/>
                  </a:lnTo>
                  <a:lnTo>
                    <a:pt x="264" y="290"/>
                  </a:lnTo>
                  <a:lnTo>
                    <a:pt x="264" y="290"/>
                  </a:lnTo>
                  <a:lnTo>
                    <a:pt x="264" y="290"/>
                  </a:lnTo>
                  <a:lnTo>
                    <a:pt x="264" y="288"/>
                  </a:lnTo>
                  <a:lnTo>
                    <a:pt x="264" y="288"/>
                  </a:lnTo>
                  <a:lnTo>
                    <a:pt x="264" y="288"/>
                  </a:lnTo>
                  <a:lnTo>
                    <a:pt x="264" y="288"/>
                  </a:lnTo>
                  <a:lnTo>
                    <a:pt x="264" y="287"/>
                  </a:lnTo>
                  <a:lnTo>
                    <a:pt x="264" y="287"/>
                  </a:lnTo>
                  <a:lnTo>
                    <a:pt x="264" y="287"/>
                  </a:lnTo>
                  <a:lnTo>
                    <a:pt x="264" y="287"/>
                  </a:lnTo>
                  <a:lnTo>
                    <a:pt x="264" y="287"/>
                  </a:lnTo>
                  <a:lnTo>
                    <a:pt x="264" y="285"/>
                  </a:lnTo>
                  <a:lnTo>
                    <a:pt x="264" y="285"/>
                  </a:lnTo>
                  <a:lnTo>
                    <a:pt x="264" y="285"/>
                  </a:lnTo>
                  <a:lnTo>
                    <a:pt x="264" y="285"/>
                  </a:lnTo>
                  <a:lnTo>
                    <a:pt x="264" y="285"/>
                  </a:lnTo>
                  <a:lnTo>
                    <a:pt x="264" y="285"/>
                  </a:lnTo>
                  <a:lnTo>
                    <a:pt x="264" y="285"/>
                  </a:lnTo>
                  <a:lnTo>
                    <a:pt x="264" y="285"/>
                  </a:lnTo>
                  <a:lnTo>
                    <a:pt x="264" y="285"/>
                  </a:lnTo>
                  <a:lnTo>
                    <a:pt x="264" y="283"/>
                  </a:lnTo>
                  <a:lnTo>
                    <a:pt x="264" y="283"/>
                  </a:lnTo>
                  <a:lnTo>
                    <a:pt x="264" y="283"/>
                  </a:lnTo>
                  <a:lnTo>
                    <a:pt x="264" y="283"/>
                  </a:lnTo>
                  <a:lnTo>
                    <a:pt x="264" y="283"/>
                  </a:lnTo>
                  <a:lnTo>
                    <a:pt x="264" y="283"/>
                  </a:lnTo>
                  <a:lnTo>
                    <a:pt x="264" y="283"/>
                  </a:lnTo>
                  <a:lnTo>
                    <a:pt x="262" y="283"/>
                  </a:lnTo>
                  <a:lnTo>
                    <a:pt x="262" y="283"/>
                  </a:lnTo>
                  <a:lnTo>
                    <a:pt x="262" y="283"/>
                  </a:lnTo>
                  <a:lnTo>
                    <a:pt x="262" y="283"/>
                  </a:lnTo>
                  <a:lnTo>
                    <a:pt x="262" y="283"/>
                  </a:lnTo>
                  <a:lnTo>
                    <a:pt x="262" y="283"/>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0" y="281"/>
                  </a:lnTo>
                  <a:lnTo>
                    <a:pt x="260" y="281"/>
                  </a:lnTo>
                  <a:lnTo>
                    <a:pt x="260" y="281"/>
                  </a:lnTo>
                  <a:lnTo>
                    <a:pt x="260" y="281"/>
                  </a:lnTo>
                  <a:lnTo>
                    <a:pt x="260" y="281"/>
                  </a:lnTo>
                  <a:lnTo>
                    <a:pt x="260" y="281"/>
                  </a:lnTo>
                  <a:lnTo>
                    <a:pt x="262" y="278"/>
                  </a:lnTo>
                  <a:close/>
                  <a:moveTo>
                    <a:pt x="371" y="330"/>
                  </a:moveTo>
                  <a:lnTo>
                    <a:pt x="363" y="352"/>
                  </a:lnTo>
                  <a:lnTo>
                    <a:pt x="358" y="352"/>
                  </a:lnTo>
                  <a:lnTo>
                    <a:pt x="358" y="352"/>
                  </a:lnTo>
                  <a:lnTo>
                    <a:pt x="360" y="350"/>
                  </a:lnTo>
                  <a:lnTo>
                    <a:pt x="360" y="350"/>
                  </a:lnTo>
                  <a:lnTo>
                    <a:pt x="360" y="350"/>
                  </a:lnTo>
                  <a:lnTo>
                    <a:pt x="360" y="348"/>
                  </a:lnTo>
                  <a:lnTo>
                    <a:pt x="360" y="348"/>
                  </a:lnTo>
                  <a:lnTo>
                    <a:pt x="360" y="348"/>
                  </a:lnTo>
                  <a:lnTo>
                    <a:pt x="360" y="346"/>
                  </a:lnTo>
                  <a:lnTo>
                    <a:pt x="360" y="346"/>
                  </a:lnTo>
                  <a:lnTo>
                    <a:pt x="360" y="346"/>
                  </a:lnTo>
                  <a:lnTo>
                    <a:pt x="360" y="345"/>
                  </a:lnTo>
                  <a:lnTo>
                    <a:pt x="360" y="345"/>
                  </a:lnTo>
                  <a:lnTo>
                    <a:pt x="360" y="345"/>
                  </a:lnTo>
                  <a:lnTo>
                    <a:pt x="360" y="345"/>
                  </a:lnTo>
                  <a:lnTo>
                    <a:pt x="360" y="343"/>
                  </a:lnTo>
                  <a:lnTo>
                    <a:pt x="360" y="343"/>
                  </a:lnTo>
                  <a:lnTo>
                    <a:pt x="358" y="343"/>
                  </a:lnTo>
                  <a:lnTo>
                    <a:pt x="358" y="341"/>
                  </a:lnTo>
                  <a:lnTo>
                    <a:pt x="358" y="341"/>
                  </a:lnTo>
                  <a:lnTo>
                    <a:pt x="358" y="341"/>
                  </a:lnTo>
                  <a:lnTo>
                    <a:pt x="358" y="341"/>
                  </a:lnTo>
                  <a:lnTo>
                    <a:pt x="358" y="339"/>
                  </a:lnTo>
                  <a:lnTo>
                    <a:pt x="358" y="339"/>
                  </a:lnTo>
                  <a:lnTo>
                    <a:pt x="358" y="339"/>
                  </a:lnTo>
                  <a:lnTo>
                    <a:pt x="358" y="339"/>
                  </a:lnTo>
                  <a:lnTo>
                    <a:pt x="358" y="337"/>
                  </a:lnTo>
                  <a:lnTo>
                    <a:pt x="358" y="337"/>
                  </a:lnTo>
                  <a:lnTo>
                    <a:pt x="358" y="337"/>
                  </a:lnTo>
                  <a:lnTo>
                    <a:pt x="358" y="337"/>
                  </a:lnTo>
                  <a:lnTo>
                    <a:pt x="358" y="336"/>
                  </a:lnTo>
                  <a:lnTo>
                    <a:pt x="356" y="336"/>
                  </a:lnTo>
                  <a:lnTo>
                    <a:pt x="356" y="336"/>
                  </a:lnTo>
                  <a:lnTo>
                    <a:pt x="356" y="336"/>
                  </a:lnTo>
                  <a:lnTo>
                    <a:pt x="356" y="334"/>
                  </a:lnTo>
                  <a:lnTo>
                    <a:pt x="356" y="334"/>
                  </a:lnTo>
                  <a:lnTo>
                    <a:pt x="356" y="334"/>
                  </a:lnTo>
                  <a:lnTo>
                    <a:pt x="356" y="334"/>
                  </a:lnTo>
                  <a:lnTo>
                    <a:pt x="356" y="334"/>
                  </a:lnTo>
                  <a:lnTo>
                    <a:pt x="354" y="332"/>
                  </a:lnTo>
                  <a:lnTo>
                    <a:pt x="354" y="332"/>
                  </a:lnTo>
                  <a:lnTo>
                    <a:pt x="354" y="332"/>
                  </a:lnTo>
                  <a:lnTo>
                    <a:pt x="354" y="332"/>
                  </a:lnTo>
                  <a:lnTo>
                    <a:pt x="354" y="332"/>
                  </a:lnTo>
                  <a:lnTo>
                    <a:pt x="354" y="330"/>
                  </a:lnTo>
                  <a:lnTo>
                    <a:pt x="352" y="330"/>
                  </a:lnTo>
                  <a:lnTo>
                    <a:pt x="352" y="330"/>
                  </a:lnTo>
                  <a:lnTo>
                    <a:pt x="352" y="330"/>
                  </a:lnTo>
                  <a:lnTo>
                    <a:pt x="352" y="330"/>
                  </a:lnTo>
                  <a:lnTo>
                    <a:pt x="352" y="330"/>
                  </a:lnTo>
                  <a:lnTo>
                    <a:pt x="352" y="328"/>
                  </a:lnTo>
                  <a:lnTo>
                    <a:pt x="351" y="328"/>
                  </a:lnTo>
                  <a:lnTo>
                    <a:pt x="351" y="328"/>
                  </a:lnTo>
                  <a:lnTo>
                    <a:pt x="351" y="328"/>
                  </a:lnTo>
                  <a:lnTo>
                    <a:pt x="351" y="328"/>
                  </a:lnTo>
                  <a:lnTo>
                    <a:pt x="349" y="328"/>
                  </a:lnTo>
                  <a:lnTo>
                    <a:pt x="349" y="328"/>
                  </a:lnTo>
                  <a:lnTo>
                    <a:pt x="349" y="327"/>
                  </a:lnTo>
                  <a:lnTo>
                    <a:pt x="349" y="327"/>
                  </a:lnTo>
                  <a:lnTo>
                    <a:pt x="349" y="327"/>
                  </a:lnTo>
                  <a:lnTo>
                    <a:pt x="347" y="327"/>
                  </a:lnTo>
                  <a:lnTo>
                    <a:pt x="347" y="327"/>
                  </a:lnTo>
                  <a:lnTo>
                    <a:pt x="347" y="327"/>
                  </a:lnTo>
                  <a:lnTo>
                    <a:pt x="347" y="327"/>
                  </a:lnTo>
                  <a:lnTo>
                    <a:pt x="345" y="327"/>
                  </a:lnTo>
                  <a:lnTo>
                    <a:pt x="345" y="325"/>
                  </a:lnTo>
                  <a:lnTo>
                    <a:pt x="345" y="325"/>
                  </a:lnTo>
                  <a:lnTo>
                    <a:pt x="345" y="325"/>
                  </a:lnTo>
                  <a:lnTo>
                    <a:pt x="345" y="325"/>
                  </a:lnTo>
                  <a:lnTo>
                    <a:pt x="343" y="325"/>
                  </a:lnTo>
                  <a:lnTo>
                    <a:pt x="343" y="325"/>
                  </a:lnTo>
                  <a:lnTo>
                    <a:pt x="343" y="325"/>
                  </a:lnTo>
                  <a:lnTo>
                    <a:pt x="343" y="325"/>
                  </a:lnTo>
                  <a:lnTo>
                    <a:pt x="343" y="325"/>
                  </a:lnTo>
                  <a:lnTo>
                    <a:pt x="342" y="325"/>
                  </a:lnTo>
                  <a:lnTo>
                    <a:pt x="342" y="325"/>
                  </a:lnTo>
                  <a:lnTo>
                    <a:pt x="342" y="325"/>
                  </a:lnTo>
                  <a:lnTo>
                    <a:pt x="342" y="325"/>
                  </a:lnTo>
                  <a:lnTo>
                    <a:pt x="342" y="325"/>
                  </a:lnTo>
                  <a:lnTo>
                    <a:pt x="342" y="325"/>
                  </a:lnTo>
                  <a:lnTo>
                    <a:pt x="342" y="325"/>
                  </a:lnTo>
                  <a:lnTo>
                    <a:pt x="342" y="325"/>
                  </a:lnTo>
                  <a:lnTo>
                    <a:pt x="342" y="325"/>
                  </a:lnTo>
                  <a:lnTo>
                    <a:pt x="342"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8"/>
                  </a:lnTo>
                  <a:lnTo>
                    <a:pt x="336" y="328"/>
                  </a:lnTo>
                  <a:lnTo>
                    <a:pt x="336" y="328"/>
                  </a:lnTo>
                  <a:lnTo>
                    <a:pt x="336" y="328"/>
                  </a:lnTo>
                  <a:lnTo>
                    <a:pt x="329" y="345"/>
                  </a:lnTo>
                  <a:lnTo>
                    <a:pt x="329" y="345"/>
                  </a:lnTo>
                  <a:lnTo>
                    <a:pt x="329" y="345"/>
                  </a:lnTo>
                  <a:lnTo>
                    <a:pt x="329" y="345"/>
                  </a:lnTo>
                  <a:lnTo>
                    <a:pt x="331" y="346"/>
                  </a:lnTo>
                  <a:lnTo>
                    <a:pt x="331" y="346"/>
                  </a:lnTo>
                  <a:lnTo>
                    <a:pt x="331" y="346"/>
                  </a:lnTo>
                  <a:lnTo>
                    <a:pt x="331" y="346"/>
                  </a:lnTo>
                  <a:lnTo>
                    <a:pt x="331" y="346"/>
                  </a:lnTo>
                  <a:lnTo>
                    <a:pt x="333" y="346"/>
                  </a:lnTo>
                  <a:lnTo>
                    <a:pt x="333" y="346"/>
                  </a:lnTo>
                  <a:lnTo>
                    <a:pt x="333" y="346"/>
                  </a:lnTo>
                  <a:lnTo>
                    <a:pt x="333" y="346"/>
                  </a:lnTo>
                  <a:lnTo>
                    <a:pt x="333" y="346"/>
                  </a:lnTo>
                  <a:lnTo>
                    <a:pt x="333" y="346"/>
                  </a:lnTo>
                  <a:lnTo>
                    <a:pt x="334" y="346"/>
                  </a:lnTo>
                  <a:lnTo>
                    <a:pt x="334" y="346"/>
                  </a:lnTo>
                  <a:lnTo>
                    <a:pt x="334" y="346"/>
                  </a:lnTo>
                  <a:lnTo>
                    <a:pt x="334" y="346"/>
                  </a:lnTo>
                  <a:lnTo>
                    <a:pt x="334" y="346"/>
                  </a:lnTo>
                  <a:lnTo>
                    <a:pt x="334" y="346"/>
                  </a:lnTo>
                  <a:lnTo>
                    <a:pt x="336" y="346"/>
                  </a:lnTo>
                  <a:lnTo>
                    <a:pt x="336" y="346"/>
                  </a:lnTo>
                  <a:lnTo>
                    <a:pt x="336" y="346"/>
                  </a:lnTo>
                  <a:lnTo>
                    <a:pt x="336" y="346"/>
                  </a:lnTo>
                  <a:lnTo>
                    <a:pt x="336" y="346"/>
                  </a:lnTo>
                  <a:lnTo>
                    <a:pt x="336" y="346"/>
                  </a:lnTo>
                  <a:lnTo>
                    <a:pt x="338" y="346"/>
                  </a:lnTo>
                  <a:lnTo>
                    <a:pt x="338" y="346"/>
                  </a:lnTo>
                  <a:lnTo>
                    <a:pt x="338" y="346"/>
                  </a:lnTo>
                  <a:lnTo>
                    <a:pt x="338" y="346"/>
                  </a:lnTo>
                  <a:lnTo>
                    <a:pt x="338" y="346"/>
                  </a:lnTo>
                  <a:lnTo>
                    <a:pt x="338" y="346"/>
                  </a:lnTo>
                  <a:lnTo>
                    <a:pt x="340" y="346"/>
                  </a:lnTo>
                  <a:lnTo>
                    <a:pt x="340" y="346"/>
                  </a:lnTo>
                  <a:lnTo>
                    <a:pt x="340" y="346"/>
                  </a:lnTo>
                  <a:lnTo>
                    <a:pt x="340" y="346"/>
                  </a:lnTo>
                  <a:lnTo>
                    <a:pt x="340" y="346"/>
                  </a:lnTo>
                  <a:lnTo>
                    <a:pt x="340" y="346"/>
                  </a:lnTo>
                  <a:lnTo>
                    <a:pt x="340" y="346"/>
                  </a:lnTo>
                  <a:lnTo>
                    <a:pt x="342" y="346"/>
                  </a:lnTo>
                  <a:lnTo>
                    <a:pt x="342" y="346"/>
                  </a:lnTo>
                  <a:lnTo>
                    <a:pt x="342" y="346"/>
                  </a:lnTo>
                  <a:lnTo>
                    <a:pt x="342" y="346"/>
                  </a:lnTo>
                  <a:lnTo>
                    <a:pt x="342" y="345"/>
                  </a:lnTo>
                  <a:lnTo>
                    <a:pt x="342" y="345"/>
                  </a:lnTo>
                  <a:lnTo>
                    <a:pt x="342" y="345"/>
                  </a:lnTo>
                  <a:lnTo>
                    <a:pt x="343" y="345"/>
                  </a:lnTo>
                  <a:lnTo>
                    <a:pt x="343" y="345"/>
                  </a:lnTo>
                  <a:lnTo>
                    <a:pt x="343" y="345"/>
                  </a:lnTo>
                  <a:lnTo>
                    <a:pt x="343" y="345"/>
                  </a:lnTo>
                  <a:lnTo>
                    <a:pt x="343" y="345"/>
                  </a:lnTo>
                  <a:lnTo>
                    <a:pt x="343" y="345"/>
                  </a:lnTo>
                  <a:lnTo>
                    <a:pt x="343" y="343"/>
                  </a:lnTo>
                  <a:lnTo>
                    <a:pt x="345" y="343"/>
                  </a:lnTo>
                  <a:lnTo>
                    <a:pt x="345" y="343"/>
                  </a:lnTo>
                  <a:lnTo>
                    <a:pt x="345" y="343"/>
                  </a:lnTo>
                  <a:lnTo>
                    <a:pt x="345" y="343"/>
                  </a:lnTo>
                  <a:lnTo>
                    <a:pt x="345" y="343"/>
                  </a:lnTo>
                  <a:lnTo>
                    <a:pt x="345" y="343"/>
                  </a:lnTo>
                  <a:lnTo>
                    <a:pt x="345" y="341"/>
                  </a:lnTo>
                  <a:lnTo>
                    <a:pt x="345" y="341"/>
                  </a:lnTo>
                  <a:lnTo>
                    <a:pt x="347" y="341"/>
                  </a:lnTo>
                  <a:lnTo>
                    <a:pt x="347" y="341"/>
                  </a:lnTo>
                  <a:lnTo>
                    <a:pt x="347" y="341"/>
                  </a:lnTo>
                  <a:lnTo>
                    <a:pt x="347" y="341"/>
                  </a:lnTo>
                  <a:lnTo>
                    <a:pt x="351" y="341"/>
                  </a:lnTo>
                  <a:lnTo>
                    <a:pt x="340" y="366"/>
                  </a:lnTo>
                  <a:lnTo>
                    <a:pt x="338" y="365"/>
                  </a:lnTo>
                  <a:lnTo>
                    <a:pt x="338" y="365"/>
                  </a:lnTo>
                  <a:lnTo>
                    <a:pt x="338" y="365"/>
                  </a:lnTo>
                  <a:lnTo>
                    <a:pt x="338" y="365"/>
                  </a:lnTo>
                  <a:lnTo>
                    <a:pt x="338" y="363"/>
                  </a:lnTo>
                  <a:lnTo>
                    <a:pt x="338" y="363"/>
                  </a:lnTo>
                  <a:lnTo>
                    <a:pt x="338" y="363"/>
                  </a:lnTo>
                  <a:lnTo>
                    <a:pt x="338" y="363"/>
                  </a:lnTo>
                  <a:lnTo>
                    <a:pt x="338" y="363"/>
                  </a:lnTo>
                  <a:lnTo>
                    <a:pt x="338" y="361"/>
                  </a:lnTo>
                  <a:lnTo>
                    <a:pt x="338" y="361"/>
                  </a:lnTo>
                  <a:lnTo>
                    <a:pt x="338" y="361"/>
                  </a:lnTo>
                  <a:lnTo>
                    <a:pt x="338" y="361"/>
                  </a:lnTo>
                  <a:lnTo>
                    <a:pt x="338" y="361"/>
                  </a:lnTo>
                  <a:lnTo>
                    <a:pt x="338" y="361"/>
                  </a:lnTo>
                  <a:lnTo>
                    <a:pt x="338" y="359"/>
                  </a:lnTo>
                  <a:lnTo>
                    <a:pt x="338" y="359"/>
                  </a:lnTo>
                  <a:lnTo>
                    <a:pt x="338" y="359"/>
                  </a:lnTo>
                  <a:lnTo>
                    <a:pt x="338" y="359"/>
                  </a:lnTo>
                  <a:lnTo>
                    <a:pt x="338" y="359"/>
                  </a:lnTo>
                  <a:lnTo>
                    <a:pt x="338" y="357"/>
                  </a:lnTo>
                  <a:lnTo>
                    <a:pt x="338" y="357"/>
                  </a:lnTo>
                  <a:lnTo>
                    <a:pt x="336" y="357"/>
                  </a:lnTo>
                  <a:lnTo>
                    <a:pt x="336" y="357"/>
                  </a:lnTo>
                  <a:lnTo>
                    <a:pt x="336" y="357"/>
                  </a:lnTo>
                  <a:lnTo>
                    <a:pt x="336" y="357"/>
                  </a:lnTo>
                  <a:lnTo>
                    <a:pt x="336" y="357"/>
                  </a:lnTo>
                  <a:lnTo>
                    <a:pt x="336" y="356"/>
                  </a:lnTo>
                  <a:lnTo>
                    <a:pt x="336" y="356"/>
                  </a:lnTo>
                  <a:lnTo>
                    <a:pt x="336" y="356"/>
                  </a:lnTo>
                  <a:lnTo>
                    <a:pt x="336" y="356"/>
                  </a:lnTo>
                  <a:lnTo>
                    <a:pt x="336" y="356"/>
                  </a:lnTo>
                  <a:lnTo>
                    <a:pt x="336" y="356"/>
                  </a:lnTo>
                  <a:lnTo>
                    <a:pt x="336" y="356"/>
                  </a:lnTo>
                  <a:lnTo>
                    <a:pt x="336" y="354"/>
                  </a:lnTo>
                  <a:lnTo>
                    <a:pt x="336" y="354"/>
                  </a:lnTo>
                  <a:lnTo>
                    <a:pt x="336" y="354"/>
                  </a:lnTo>
                  <a:lnTo>
                    <a:pt x="334" y="354"/>
                  </a:lnTo>
                  <a:lnTo>
                    <a:pt x="334" y="354"/>
                  </a:lnTo>
                  <a:lnTo>
                    <a:pt x="334" y="354"/>
                  </a:lnTo>
                  <a:lnTo>
                    <a:pt x="334" y="354"/>
                  </a:lnTo>
                  <a:lnTo>
                    <a:pt x="334" y="352"/>
                  </a:lnTo>
                  <a:lnTo>
                    <a:pt x="334" y="352"/>
                  </a:lnTo>
                  <a:lnTo>
                    <a:pt x="334" y="352"/>
                  </a:lnTo>
                  <a:lnTo>
                    <a:pt x="334" y="352"/>
                  </a:lnTo>
                  <a:lnTo>
                    <a:pt x="334" y="352"/>
                  </a:lnTo>
                  <a:lnTo>
                    <a:pt x="333" y="352"/>
                  </a:lnTo>
                  <a:lnTo>
                    <a:pt x="333" y="352"/>
                  </a:lnTo>
                  <a:lnTo>
                    <a:pt x="333" y="352"/>
                  </a:lnTo>
                  <a:lnTo>
                    <a:pt x="333" y="352"/>
                  </a:lnTo>
                  <a:lnTo>
                    <a:pt x="333" y="352"/>
                  </a:lnTo>
                  <a:lnTo>
                    <a:pt x="333" y="350"/>
                  </a:lnTo>
                  <a:lnTo>
                    <a:pt x="333" y="350"/>
                  </a:lnTo>
                  <a:lnTo>
                    <a:pt x="331" y="350"/>
                  </a:lnTo>
                  <a:lnTo>
                    <a:pt x="331" y="350"/>
                  </a:lnTo>
                  <a:lnTo>
                    <a:pt x="331" y="350"/>
                  </a:lnTo>
                  <a:lnTo>
                    <a:pt x="331" y="350"/>
                  </a:lnTo>
                  <a:lnTo>
                    <a:pt x="331" y="350"/>
                  </a:lnTo>
                  <a:lnTo>
                    <a:pt x="331" y="350"/>
                  </a:lnTo>
                  <a:lnTo>
                    <a:pt x="329" y="350"/>
                  </a:lnTo>
                  <a:lnTo>
                    <a:pt x="329" y="350"/>
                  </a:lnTo>
                  <a:lnTo>
                    <a:pt x="329" y="350"/>
                  </a:lnTo>
                  <a:lnTo>
                    <a:pt x="329" y="350"/>
                  </a:lnTo>
                  <a:lnTo>
                    <a:pt x="329" y="348"/>
                  </a:lnTo>
                  <a:lnTo>
                    <a:pt x="327" y="348"/>
                  </a:lnTo>
                  <a:lnTo>
                    <a:pt x="327" y="348"/>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5"/>
                  </a:lnTo>
                  <a:lnTo>
                    <a:pt x="320" y="375"/>
                  </a:lnTo>
                  <a:lnTo>
                    <a:pt x="320" y="375"/>
                  </a:lnTo>
                  <a:lnTo>
                    <a:pt x="320" y="375"/>
                  </a:lnTo>
                  <a:lnTo>
                    <a:pt x="320" y="375"/>
                  </a:lnTo>
                  <a:lnTo>
                    <a:pt x="320" y="375"/>
                  </a:lnTo>
                  <a:lnTo>
                    <a:pt x="320" y="375"/>
                  </a:lnTo>
                  <a:lnTo>
                    <a:pt x="322" y="375"/>
                  </a:lnTo>
                  <a:lnTo>
                    <a:pt x="322" y="375"/>
                  </a:lnTo>
                  <a:lnTo>
                    <a:pt x="322" y="375"/>
                  </a:lnTo>
                  <a:lnTo>
                    <a:pt x="322" y="375"/>
                  </a:lnTo>
                  <a:lnTo>
                    <a:pt x="322" y="375"/>
                  </a:lnTo>
                  <a:lnTo>
                    <a:pt x="322" y="375"/>
                  </a:lnTo>
                  <a:lnTo>
                    <a:pt x="322" y="375"/>
                  </a:lnTo>
                  <a:lnTo>
                    <a:pt x="322" y="377"/>
                  </a:lnTo>
                  <a:lnTo>
                    <a:pt x="322" y="377"/>
                  </a:lnTo>
                  <a:lnTo>
                    <a:pt x="324" y="377"/>
                  </a:lnTo>
                  <a:lnTo>
                    <a:pt x="324" y="377"/>
                  </a:lnTo>
                  <a:lnTo>
                    <a:pt x="324" y="377"/>
                  </a:lnTo>
                  <a:lnTo>
                    <a:pt x="324" y="377"/>
                  </a:lnTo>
                  <a:lnTo>
                    <a:pt x="325" y="377"/>
                  </a:lnTo>
                  <a:lnTo>
                    <a:pt x="325" y="377"/>
                  </a:lnTo>
                  <a:lnTo>
                    <a:pt x="325" y="377"/>
                  </a:lnTo>
                  <a:lnTo>
                    <a:pt x="325" y="377"/>
                  </a:lnTo>
                  <a:lnTo>
                    <a:pt x="325" y="377"/>
                  </a:lnTo>
                  <a:lnTo>
                    <a:pt x="327" y="379"/>
                  </a:lnTo>
                  <a:lnTo>
                    <a:pt x="327" y="379"/>
                  </a:lnTo>
                  <a:lnTo>
                    <a:pt x="327" y="379"/>
                  </a:lnTo>
                  <a:lnTo>
                    <a:pt x="329" y="379"/>
                  </a:lnTo>
                  <a:lnTo>
                    <a:pt x="329" y="379"/>
                  </a:lnTo>
                  <a:lnTo>
                    <a:pt x="329" y="379"/>
                  </a:lnTo>
                  <a:lnTo>
                    <a:pt x="329" y="379"/>
                  </a:lnTo>
                  <a:lnTo>
                    <a:pt x="331" y="379"/>
                  </a:lnTo>
                  <a:lnTo>
                    <a:pt x="331" y="379"/>
                  </a:lnTo>
                  <a:lnTo>
                    <a:pt x="331" y="379"/>
                  </a:lnTo>
                  <a:lnTo>
                    <a:pt x="333" y="379"/>
                  </a:lnTo>
                  <a:lnTo>
                    <a:pt x="333" y="379"/>
                  </a:lnTo>
                  <a:lnTo>
                    <a:pt x="333" y="379"/>
                  </a:lnTo>
                  <a:lnTo>
                    <a:pt x="333" y="379"/>
                  </a:lnTo>
                  <a:lnTo>
                    <a:pt x="334" y="379"/>
                  </a:lnTo>
                  <a:lnTo>
                    <a:pt x="334" y="379"/>
                  </a:lnTo>
                  <a:lnTo>
                    <a:pt x="334" y="379"/>
                  </a:lnTo>
                  <a:lnTo>
                    <a:pt x="336" y="379"/>
                  </a:lnTo>
                  <a:lnTo>
                    <a:pt x="336" y="379"/>
                  </a:lnTo>
                  <a:lnTo>
                    <a:pt x="336" y="379"/>
                  </a:lnTo>
                  <a:lnTo>
                    <a:pt x="336" y="379"/>
                  </a:lnTo>
                  <a:lnTo>
                    <a:pt x="338" y="379"/>
                  </a:lnTo>
                  <a:lnTo>
                    <a:pt x="338" y="379"/>
                  </a:lnTo>
                  <a:lnTo>
                    <a:pt x="338" y="379"/>
                  </a:lnTo>
                  <a:lnTo>
                    <a:pt x="338" y="379"/>
                  </a:lnTo>
                  <a:lnTo>
                    <a:pt x="340" y="379"/>
                  </a:lnTo>
                  <a:lnTo>
                    <a:pt x="340" y="379"/>
                  </a:lnTo>
                  <a:lnTo>
                    <a:pt x="340" y="379"/>
                  </a:lnTo>
                  <a:lnTo>
                    <a:pt x="340" y="379"/>
                  </a:lnTo>
                  <a:lnTo>
                    <a:pt x="342" y="377"/>
                  </a:lnTo>
                  <a:lnTo>
                    <a:pt x="342" y="377"/>
                  </a:lnTo>
                  <a:lnTo>
                    <a:pt x="342" y="377"/>
                  </a:lnTo>
                  <a:lnTo>
                    <a:pt x="342" y="377"/>
                  </a:lnTo>
                  <a:lnTo>
                    <a:pt x="343" y="377"/>
                  </a:lnTo>
                  <a:lnTo>
                    <a:pt x="343" y="377"/>
                  </a:lnTo>
                  <a:lnTo>
                    <a:pt x="343" y="377"/>
                  </a:lnTo>
                  <a:lnTo>
                    <a:pt x="343" y="377"/>
                  </a:lnTo>
                  <a:lnTo>
                    <a:pt x="345" y="375"/>
                  </a:lnTo>
                  <a:lnTo>
                    <a:pt x="345" y="375"/>
                  </a:lnTo>
                  <a:lnTo>
                    <a:pt x="345" y="375"/>
                  </a:lnTo>
                  <a:lnTo>
                    <a:pt x="345" y="375"/>
                  </a:lnTo>
                  <a:lnTo>
                    <a:pt x="347" y="375"/>
                  </a:lnTo>
                  <a:lnTo>
                    <a:pt x="347" y="375"/>
                  </a:lnTo>
                  <a:lnTo>
                    <a:pt x="347" y="374"/>
                  </a:lnTo>
                  <a:lnTo>
                    <a:pt x="347" y="374"/>
                  </a:lnTo>
                  <a:lnTo>
                    <a:pt x="349" y="374"/>
                  </a:lnTo>
                  <a:lnTo>
                    <a:pt x="349" y="374"/>
                  </a:lnTo>
                  <a:lnTo>
                    <a:pt x="349" y="374"/>
                  </a:lnTo>
                  <a:lnTo>
                    <a:pt x="349" y="374"/>
                  </a:lnTo>
                  <a:lnTo>
                    <a:pt x="349" y="372"/>
                  </a:lnTo>
                  <a:lnTo>
                    <a:pt x="351" y="372"/>
                  </a:lnTo>
                  <a:lnTo>
                    <a:pt x="351" y="372"/>
                  </a:lnTo>
                  <a:lnTo>
                    <a:pt x="351" y="372"/>
                  </a:lnTo>
                  <a:lnTo>
                    <a:pt x="351" y="370"/>
                  </a:lnTo>
                  <a:lnTo>
                    <a:pt x="352" y="370"/>
                  </a:lnTo>
                  <a:lnTo>
                    <a:pt x="352" y="370"/>
                  </a:lnTo>
                  <a:lnTo>
                    <a:pt x="352" y="370"/>
                  </a:lnTo>
                  <a:lnTo>
                    <a:pt x="352" y="368"/>
                  </a:lnTo>
                  <a:lnTo>
                    <a:pt x="352" y="368"/>
                  </a:lnTo>
                  <a:lnTo>
                    <a:pt x="354" y="368"/>
                  </a:lnTo>
                  <a:lnTo>
                    <a:pt x="354" y="368"/>
                  </a:lnTo>
                  <a:lnTo>
                    <a:pt x="358" y="368"/>
                  </a:lnTo>
                  <a:lnTo>
                    <a:pt x="347" y="392"/>
                  </a:lnTo>
                  <a:lnTo>
                    <a:pt x="293" y="370"/>
                  </a:lnTo>
                  <a:lnTo>
                    <a:pt x="295" y="366"/>
                  </a:lnTo>
                  <a:lnTo>
                    <a:pt x="295" y="366"/>
                  </a:lnTo>
                  <a:lnTo>
                    <a:pt x="295" y="366"/>
                  </a:lnTo>
                  <a:lnTo>
                    <a:pt x="295" y="366"/>
                  </a:lnTo>
                  <a:lnTo>
                    <a:pt x="297" y="366"/>
                  </a:lnTo>
                  <a:lnTo>
                    <a:pt x="297" y="366"/>
                  </a:lnTo>
                  <a:lnTo>
                    <a:pt x="297" y="366"/>
                  </a:lnTo>
                  <a:lnTo>
                    <a:pt x="297" y="366"/>
                  </a:lnTo>
                  <a:lnTo>
                    <a:pt x="297" y="366"/>
                  </a:lnTo>
                  <a:lnTo>
                    <a:pt x="297" y="366"/>
                  </a:lnTo>
                  <a:lnTo>
                    <a:pt x="298" y="366"/>
                  </a:lnTo>
                  <a:lnTo>
                    <a:pt x="298" y="368"/>
                  </a:lnTo>
                  <a:lnTo>
                    <a:pt x="298" y="368"/>
                  </a:lnTo>
                  <a:lnTo>
                    <a:pt x="298" y="368"/>
                  </a:lnTo>
                  <a:lnTo>
                    <a:pt x="298" y="368"/>
                  </a:lnTo>
                  <a:lnTo>
                    <a:pt x="298" y="368"/>
                  </a:lnTo>
                  <a:lnTo>
                    <a:pt x="298" y="368"/>
                  </a:lnTo>
                  <a:lnTo>
                    <a:pt x="298" y="368"/>
                  </a:lnTo>
                  <a:lnTo>
                    <a:pt x="300" y="368"/>
                  </a:lnTo>
                  <a:lnTo>
                    <a:pt x="300" y="368"/>
                  </a:lnTo>
                  <a:lnTo>
                    <a:pt x="300" y="368"/>
                  </a:lnTo>
                  <a:lnTo>
                    <a:pt x="300" y="368"/>
                  </a:lnTo>
                  <a:lnTo>
                    <a:pt x="300" y="368"/>
                  </a:lnTo>
                  <a:lnTo>
                    <a:pt x="300" y="368"/>
                  </a:lnTo>
                  <a:lnTo>
                    <a:pt x="300" y="368"/>
                  </a:lnTo>
                  <a:lnTo>
                    <a:pt x="300" y="368"/>
                  </a:lnTo>
                  <a:lnTo>
                    <a:pt x="302" y="368"/>
                  </a:lnTo>
                  <a:lnTo>
                    <a:pt x="302" y="368"/>
                  </a:lnTo>
                  <a:lnTo>
                    <a:pt x="302" y="368"/>
                  </a:lnTo>
                  <a:lnTo>
                    <a:pt x="302" y="368"/>
                  </a:lnTo>
                  <a:lnTo>
                    <a:pt x="302" y="368"/>
                  </a:lnTo>
                  <a:lnTo>
                    <a:pt x="302" y="366"/>
                  </a:lnTo>
                  <a:lnTo>
                    <a:pt x="302" y="366"/>
                  </a:lnTo>
                  <a:lnTo>
                    <a:pt x="302" y="366"/>
                  </a:lnTo>
                  <a:lnTo>
                    <a:pt x="302" y="366"/>
                  </a:lnTo>
                  <a:lnTo>
                    <a:pt x="302" y="366"/>
                  </a:lnTo>
                  <a:lnTo>
                    <a:pt x="302" y="366"/>
                  </a:lnTo>
                  <a:lnTo>
                    <a:pt x="302"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5"/>
                  </a:lnTo>
                  <a:lnTo>
                    <a:pt x="304" y="365"/>
                  </a:lnTo>
                  <a:lnTo>
                    <a:pt x="304" y="365"/>
                  </a:lnTo>
                  <a:lnTo>
                    <a:pt x="304" y="365"/>
                  </a:lnTo>
                  <a:lnTo>
                    <a:pt x="304" y="365"/>
                  </a:lnTo>
                  <a:lnTo>
                    <a:pt x="304" y="365"/>
                  </a:lnTo>
                  <a:lnTo>
                    <a:pt x="304" y="365"/>
                  </a:lnTo>
                  <a:lnTo>
                    <a:pt x="306" y="365"/>
                  </a:lnTo>
                  <a:lnTo>
                    <a:pt x="306" y="365"/>
                  </a:lnTo>
                  <a:lnTo>
                    <a:pt x="306" y="365"/>
                  </a:lnTo>
                  <a:lnTo>
                    <a:pt x="306" y="365"/>
                  </a:lnTo>
                  <a:lnTo>
                    <a:pt x="306" y="363"/>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19"/>
                  </a:lnTo>
                  <a:lnTo>
                    <a:pt x="322" y="319"/>
                  </a:lnTo>
                  <a:lnTo>
                    <a:pt x="322" y="319"/>
                  </a:lnTo>
                  <a:lnTo>
                    <a:pt x="322" y="319"/>
                  </a:lnTo>
                  <a:lnTo>
                    <a:pt x="322" y="319"/>
                  </a:lnTo>
                  <a:lnTo>
                    <a:pt x="322" y="319"/>
                  </a:lnTo>
                  <a:lnTo>
                    <a:pt x="322" y="319"/>
                  </a:lnTo>
                  <a:lnTo>
                    <a:pt x="322" y="319"/>
                  </a:lnTo>
                  <a:lnTo>
                    <a:pt x="322" y="319"/>
                  </a:lnTo>
                  <a:lnTo>
                    <a:pt x="322" y="319"/>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6"/>
                  </a:lnTo>
                  <a:lnTo>
                    <a:pt x="322" y="316"/>
                  </a:lnTo>
                  <a:lnTo>
                    <a:pt x="322" y="316"/>
                  </a:lnTo>
                  <a:lnTo>
                    <a:pt x="322" y="316"/>
                  </a:lnTo>
                  <a:lnTo>
                    <a:pt x="320" y="316"/>
                  </a:lnTo>
                  <a:lnTo>
                    <a:pt x="320" y="316"/>
                  </a:lnTo>
                  <a:lnTo>
                    <a:pt x="320" y="316"/>
                  </a:lnTo>
                  <a:lnTo>
                    <a:pt x="320" y="316"/>
                  </a:lnTo>
                  <a:lnTo>
                    <a:pt x="320" y="316"/>
                  </a:lnTo>
                  <a:lnTo>
                    <a:pt x="320" y="316"/>
                  </a:lnTo>
                  <a:lnTo>
                    <a:pt x="320" y="316"/>
                  </a:lnTo>
                  <a:lnTo>
                    <a:pt x="320" y="316"/>
                  </a:lnTo>
                  <a:lnTo>
                    <a:pt x="320" y="316"/>
                  </a:lnTo>
                  <a:lnTo>
                    <a:pt x="320" y="314"/>
                  </a:lnTo>
                  <a:lnTo>
                    <a:pt x="320" y="314"/>
                  </a:lnTo>
                  <a:lnTo>
                    <a:pt x="318" y="314"/>
                  </a:lnTo>
                  <a:lnTo>
                    <a:pt x="318" y="314"/>
                  </a:lnTo>
                  <a:lnTo>
                    <a:pt x="318" y="314"/>
                  </a:lnTo>
                  <a:lnTo>
                    <a:pt x="318" y="314"/>
                  </a:lnTo>
                  <a:lnTo>
                    <a:pt x="318" y="314"/>
                  </a:lnTo>
                  <a:lnTo>
                    <a:pt x="318" y="314"/>
                  </a:lnTo>
                  <a:lnTo>
                    <a:pt x="318" y="314"/>
                  </a:lnTo>
                  <a:lnTo>
                    <a:pt x="316" y="314"/>
                  </a:lnTo>
                  <a:lnTo>
                    <a:pt x="316" y="314"/>
                  </a:lnTo>
                  <a:lnTo>
                    <a:pt x="316" y="312"/>
                  </a:lnTo>
                  <a:lnTo>
                    <a:pt x="315" y="312"/>
                  </a:lnTo>
                  <a:lnTo>
                    <a:pt x="316" y="308"/>
                  </a:lnTo>
                  <a:lnTo>
                    <a:pt x="371" y="330"/>
                  </a:lnTo>
                  <a:close/>
                  <a:moveTo>
                    <a:pt x="360" y="395"/>
                  </a:moveTo>
                  <a:lnTo>
                    <a:pt x="365" y="372"/>
                  </a:lnTo>
                  <a:lnTo>
                    <a:pt x="369" y="374"/>
                  </a:lnTo>
                  <a:lnTo>
                    <a:pt x="369" y="374"/>
                  </a:lnTo>
                  <a:lnTo>
                    <a:pt x="369" y="374"/>
                  </a:lnTo>
                  <a:lnTo>
                    <a:pt x="369" y="374"/>
                  </a:lnTo>
                  <a:lnTo>
                    <a:pt x="369" y="375"/>
                  </a:lnTo>
                  <a:lnTo>
                    <a:pt x="369" y="375"/>
                  </a:lnTo>
                  <a:lnTo>
                    <a:pt x="369" y="375"/>
                  </a:lnTo>
                  <a:lnTo>
                    <a:pt x="369" y="377"/>
                  </a:lnTo>
                  <a:lnTo>
                    <a:pt x="369" y="377"/>
                  </a:lnTo>
                  <a:lnTo>
                    <a:pt x="369" y="377"/>
                  </a:lnTo>
                  <a:lnTo>
                    <a:pt x="369" y="379"/>
                  </a:lnTo>
                  <a:lnTo>
                    <a:pt x="369" y="379"/>
                  </a:lnTo>
                  <a:lnTo>
                    <a:pt x="369" y="379"/>
                  </a:lnTo>
                  <a:lnTo>
                    <a:pt x="369" y="381"/>
                  </a:lnTo>
                  <a:lnTo>
                    <a:pt x="371" y="381"/>
                  </a:lnTo>
                  <a:lnTo>
                    <a:pt x="371" y="381"/>
                  </a:lnTo>
                  <a:lnTo>
                    <a:pt x="371" y="383"/>
                  </a:lnTo>
                  <a:lnTo>
                    <a:pt x="371" y="383"/>
                  </a:lnTo>
                  <a:lnTo>
                    <a:pt x="371" y="383"/>
                  </a:lnTo>
                  <a:lnTo>
                    <a:pt x="371" y="384"/>
                  </a:lnTo>
                  <a:lnTo>
                    <a:pt x="371" y="384"/>
                  </a:lnTo>
                  <a:lnTo>
                    <a:pt x="371" y="384"/>
                  </a:lnTo>
                  <a:lnTo>
                    <a:pt x="371" y="384"/>
                  </a:lnTo>
                  <a:lnTo>
                    <a:pt x="371" y="386"/>
                  </a:lnTo>
                  <a:lnTo>
                    <a:pt x="371" y="386"/>
                  </a:lnTo>
                  <a:lnTo>
                    <a:pt x="371" y="386"/>
                  </a:lnTo>
                  <a:lnTo>
                    <a:pt x="371" y="388"/>
                  </a:lnTo>
                  <a:lnTo>
                    <a:pt x="372" y="388"/>
                  </a:lnTo>
                  <a:lnTo>
                    <a:pt x="372" y="388"/>
                  </a:lnTo>
                  <a:lnTo>
                    <a:pt x="372" y="388"/>
                  </a:lnTo>
                  <a:lnTo>
                    <a:pt x="372" y="390"/>
                  </a:lnTo>
                  <a:lnTo>
                    <a:pt x="372" y="390"/>
                  </a:lnTo>
                  <a:lnTo>
                    <a:pt x="372" y="390"/>
                  </a:lnTo>
                  <a:lnTo>
                    <a:pt x="372" y="390"/>
                  </a:lnTo>
                  <a:lnTo>
                    <a:pt x="372" y="390"/>
                  </a:lnTo>
                  <a:lnTo>
                    <a:pt x="374" y="392"/>
                  </a:lnTo>
                  <a:lnTo>
                    <a:pt x="374" y="392"/>
                  </a:lnTo>
                  <a:lnTo>
                    <a:pt x="374" y="392"/>
                  </a:lnTo>
                  <a:lnTo>
                    <a:pt x="374" y="392"/>
                  </a:lnTo>
                  <a:lnTo>
                    <a:pt x="374" y="394"/>
                  </a:lnTo>
                  <a:lnTo>
                    <a:pt x="374" y="394"/>
                  </a:lnTo>
                  <a:lnTo>
                    <a:pt x="374" y="394"/>
                  </a:lnTo>
                  <a:lnTo>
                    <a:pt x="376" y="394"/>
                  </a:lnTo>
                  <a:lnTo>
                    <a:pt x="376" y="394"/>
                  </a:lnTo>
                  <a:lnTo>
                    <a:pt x="376" y="394"/>
                  </a:lnTo>
                  <a:lnTo>
                    <a:pt x="376" y="395"/>
                  </a:lnTo>
                  <a:lnTo>
                    <a:pt x="376" y="395"/>
                  </a:lnTo>
                  <a:lnTo>
                    <a:pt x="376" y="395"/>
                  </a:lnTo>
                  <a:lnTo>
                    <a:pt x="378" y="395"/>
                  </a:lnTo>
                  <a:lnTo>
                    <a:pt x="378" y="395"/>
                  </a:lnTo>
                  <a:lnTo>
                    <a:pt x="378" y="395"/>
                  </a:lnTo>
                  <a:lnTo>
                    <a:pt x="378" y="397"/>
                  </a:lnTo>
                  <a:lnTo>
                    <a:pt x="378" y="397"/>
                  </a:lnTo>
                  <a:lnTo>
                    <a:pt x="380" y="397"/>
                  </a:lnTo>
                  <a:lnTo>
                    <a:pt x="380" y="397"/>
                  </a:lnTo>
                  <a:lnTo>
                    <a:pt x="380" y="397"/>
                  </a:lnTo>
                  <a:lnTo>
                    <a:pt x="380" y="397"/>
                  </a:lnTo>
                  <a:lnTo>
                    <a:pt x="380" y="397"/>
                  </a:lnTo>
                  <a:lnTo>
                    <a:pt x="381" y="397"/>
                  </a:lnTo>
                  <a:lnTo>
                    <a:pt x="381" y="397"/>
                  </a:lnTo>
                  <a:lnTo>
                    <a:pt x="381" y="399"/>
                  </a:lnTo>
                  <a:lnTo>
                    <a:pt x="381" y="399"/>
                  </a:lnTo>
                  <a:lnTo>
                    <a:pt x="383" y="399"/>
                  </a:lnTo>
                  <a:lnTo>
                    <a:pt x="383" y="399"/>
                  </a:lnTo>
                  <a:lnTo>
                    <a:pt x="383" y="399"/>
                  </a:lnTo>
                  <a:lnTo>
                    <a:pt x="383" y="399"/>
                  </a:lnTo>
                  <a:lnTo>
                    <a:pt x="383" y="399"/>
                  </a:lnTo>
                  <a:lnTo>
                    <a:pt x="383" y="399"/>
                  </a:lnTo>
                  <a:lnTo>
                    <a:pt x="385" y="399"/>
                  </a:lnTo>
                  <a:lnTo>
                    <a:pt x="385" y="399"/>
                  </a:lnTo>
                  <a:lnTo>
                    <a:pt x="385" y="399"/>
                  </a:lnTo>
                  <a:lnTo>
                    <a:pt x="385" y="399"/>
                  </a:lnTo>
                  <a:lnTo>
                    <a:pt x="385" y="399"/>
                  </a:lnTo>
                  <a:lnTo>
                    <a:pt x="387" y="399"/>
                  </a:lnTo>
                  <a:lnTo>
                    <a:pt x="387" y="399"/>
                  </a:lnTo>
                  <a:lnTo>
                    <a:pt x="387" y="399"/>
                  </a:lnTo>
                  <a:lnTo>
                    <a:pt x="387" y="399"/>
                  </a:lnTo>
                  <a:lnTo>
                    <a:pt x="387" y="399"/>
                  </a:lnTo>
                  <a:lnTo>
                    <a:pt x="387" y="399"/>
                  </a:lnTo>
                  <a:lnTo>
                    <a:pt x="389" y="399"/>
                  </a:lnTo>
                  <a:lnTo>
                    <a:pt x="389" y="399"/>
                  </a:lnTo>
                  <a:lnTo>
                    <a:pt x="389" y="399"/>
                  </a:lnTo>
                  <a:lnTo>
                    <a:pt x="389" y="399"/>
                  </a:lnTo>
                  <a:lnTo>
                    <a:pt x="389" y="399"/>
                  </a:lnTo>
                  <a:lnTo>
                    <a:pt x="389" y="399"/>
                  </a:lnTo>
                  <a:lnTo>
                    <a:pt x="390" y="399"/>
                  </a:lnTo>
                  <a:lnTo>
                    <a:pt x="390" y="399"/>
                  </a:lnTo>
                  <a:lnTo>
                    <a:pt x="390" y="399"/>
                  </a:lnTo>
                  <a:lnTo>
                    <a:pt x="390" y="399"/>
                  </a:lnTo>
                  <a:lnTo>
                    <a:pt x="390" y="399"/>
                  </a:lnTo>
                  <a:lnTo>
                    <a:pt x="390" y="399"/>
                  </a:lnTo>
                  <a:lnTo>
                    <a:pt x="390" y="399"/>
                  </a:lnTo>
                  <a:lnTo>
                    <a:pt x="392" y="399"/>
                  </a:lnTo>
                  <a:lnTo>
                    <a:pt x="392" y="399"/>
                  </a:lnTo>
                  <a:lnTo>
                    <a:pt x="392" y="399"/>
                  </a:lnTo>
                  <a:lnTo>
                    <a:pt x="392" y="399"/>
                  </a:lnTo>
                  <a:lnTo>
                    <a:pt x="392" y="399"/>
                  </a:lnTo>
                  <a:lnTo>
                    <a:pt x="392" y="399"/>
                  </a:lnTo>
                  <a:lnTo>
                    <a:pt x="392" y="399"/>
                  </a:lnTo>
                  <a:lnTo>
                    <a:pt x="394" y="399"/>
                  </a:lnTo>
                  <a:lnTo>
                    <a:pt x="394" y="397"/>
                  </a:lnTo>
                  <a:lnTo>
                    <a:pt x="394" y="397"/>
                  </a:lnTo>
                  <a:lnTo>
                    <a:pt x="394" y="397"/>
                  </a:lnTo>
                  <a:lnTo>
                    <a:pt x="394" y="397"/>
                  </a:lnTo>
                  <a:lnTo>
                    <a:pt x="394" y="397"/>
                  </a:lnTo>
                  <a:lnTo>
                    <a:pt x="394" y="397"/>
                  </a:lnTo>
                  <a:lnTo>
                    <a:pt x="394" y="397"/>
                  </a:lnTo>
                  <a:lnTo>
                    <a:pt x="394" y="397"/>
                  </a:lnTo>
                  <a:lnTo>
                    <a:pt x="396" y="397"/>
                  </a:lnTo>
                  <a:lnTo>
                    <a:pt x="396" y="397"/>
                  </a:lnTo>
                  <a:lnTo>
                    <a:pt x="396" y="397"/>
                  </a:lnTo>
                  <a:lnTo>
                    <a:pt x="396" y="395"/>
                  </a:lnTo>
                  <a:lnTo>
                    <a:pt x="396" y="395"/>
                  </a:lnTo>
                  <a:lnTo>
                    <a:pt x="396" y="395"/>
                  </a:lnTo>
                  <a:lnTo>
                    <a:pt x="396" y="395"/>
                  </a:lnTo>
                  <a:lnTo>
                    <a:pt x="396" y="395"/>
                  </a:lnTo>
                  <a:lnTo>
                    <a:pt x="396" y="395"/>
                  </a:lnTo>
                  <a:lnTo>
                    <a:pt x="396" y="395"/>
                  </a:lnTo>
                  <a:lnTo>
                    <a:pt x="396" y="395"/>
                  </a:lnTo>
                  <a:lnTo>
                    <a:pt x="396" y="395"/>
                  </a:lnTo>
                  <a:lnTo>
                    <a:pt x="398" y="394"/>
                  </a:lnTo>
                  <a:lnTo>
                    <a:pt x="398" y="394"/>
                  </a:lnTo>
                  <a:lnTo>
                    <a:pt x="398" y="394"/>
                  </a:lnTo>
                  <a:lnTo>
                    <a:pt x="398" y="394"/>
                  </a:lnTo>
                  <a:lnTo>
                    <a:pt x="398" y="394"/>
                  </a:lnTo>
                  <a:lnTo>
                    <a:pt x="398" y="394"/>
                  </a:lnTo>
                  <a:lnTo>
                    <a:pt x="398" y="394"/>
                  </a:lnTo>
                  <a:lnTo>
                    <a:pt x="398" y="392"/>
                  </a:lnTo>
                  <a:lnTo>
                    <a:pt x="398" y="392"/>
                  </a:lnTo>
                  <a:lnTo>
                    <a:pt x="398" y="392"/>
                  </a:lnTo>
                  <a:lnTo>
                    <a:pt x="398" y="392"/>
                  </a:lnTo>
                  <a:lnTo>
                    <a:pt x="398" y="392"/>
                  </a:lnTo>
                  <a:lnTo>
                    <a:pt x="398" y="392"/>
                  </a:lnTo>
                  <a:lnTo>
                    <a:pt x="398" y="392"/>
                  </a:lnTo>
                  <a:lnTo>
                    <a:pt x="398" y="392"/>
                  </a:lnTo>
                  <a:lnTo>
                    <a:pt x="398" y="390"/>
                  </a:lnTo>
                  <a:lnTo>
                    <a:pt x="398" y="390"/>
                  </a:lnTo>
                  <a:lnTo>
                    <a:pt x="398" y="390"/>
                  </a:lnTo>
                  <a:lnTo>
                    <a:pt x="398" y="390"/>
                  </a:lnTo>
                  <a:lnTo>
                    <a:pt x="398" y="390"/>
                  </a:lnTo>
                  <a:lnTo>
                    <a:pt x="398" y="390"/>
                  </a:lnTo>
                  <a:lnTo>
                    <a:pt x="398" y="390"/>
                  </a:lnTo>
                  <a:lnTo>
                    <a:pt x="398" y="390"/>
                  </a:lnTo>
                  <a:lnTo>
                    <a:pt x="398" y="390"/>
                  </a:lnTo>
                  <a:lnTo>
                    <a:pt x="398" y="388"/>
                  </a:lnTo>
                  <a:lnTo>
                    <a:pt x="398" y="388"/>
                  </a:lnTo>
                  <a:lnTo>
                    <a:pt x="398" y="388"/>
                  </a:lnTo>
                  <a:lnTo>
                    <a:pt x="398" y="388"/>
                  </a:lnTo>
                  <a:lnTo>
                    <a:pt x="398" y="388"/>
                  </a:lnTo>
                  <a:lnTo>
                    <a:pt x="398" y="388"/>
                  </a:lnTo>
                  <a:lnTo>
                    <a:pt x="398" y="388"/>
                  </a:lnTo>
                  <a:lnTo>
                    <a:pt x="398" y="388"/>
                  </a:lnTo>
                  <a:lnTo>
                    <a:pt x="398" y="386"/>
                  </a:lnTo>
                  <a:lnTo>
                    <a:pt x="398" y="386"/>
                  </a:lnTo>
                  <a:lnTo>
                    <a:pt x="398" y="386"/>
                  </a:lnTo>
                  <a:lnTo>
                    <a:pt x="398" y="386"/>
                  </a:lnTo>
                  <a:lnTo>
                    <a:pt x="398" y="386"/>
                  </a:lnTo>
                  <a:lnTo>
                    <a:pt x="396" y="386"/>
                  </a:lnTo>
                  <a:lnTo>
                    <a:pt x="396" y="386"/>
                  </a:lnTo>
                  <a:lnTo>
                    <a:pt x="396" y="386"/>
                  </a:lnTo>
                  <a:lnTo>
                    <a:pt x="396" y="384"/>
                  </a:lnTo>
                  <a:lnTo>
                    <a:pt x="396" y="384"/>
                  </a:lnTo>
                  <a:lnTo>
                    <a:pt x="396" y="384"/>
                  </a:lnTo>
                  <a:lnTo>
                    <a:pt x="396" y="384"/>
                  </a:lnTo>
                  <a:lnTo>
                    <a:pt x="396" y="384"/>
                  </a:lnTo>
                  <a:lnTo>
                    <a:pt x="396" y="384"/>
                  </a:lnTo>
                  <a:lnTo>
                    <a:pt x="396" y="384"/>
                  </a:lnTo>
                  <a:lnTo>
                    <a:pt x="394" y="384"/>
                  </a:lnTo>
                  <a:lnTo>
                    <a:pt x="394" y="383"/>
                  </a:lnTo>
                  <a:lnTo>
                    <a:pt x="394" y="383"/>
                  </a:lnTo>
                  <a:lnTo>
                    <a:pt x="394" y="383"/>
                  </a:lnTo>
                  <a:lnTo>
                    <a:pt x="394" y="383"/>
                  </a:lnTo>
                  <a:lnTo>
                    <a:pt x="394" y="383"/>
                  </a:lnTo>
                  <a:lnTo>
                    <a:pt x="394" y="383"/>
                  </a:lnTo>
                  <a:lnTo>
                    <a:pt x="392" y="383"/>
                  </a:lnTo>
                  <a:lnTo>
                    <a:pt x="392" y="383"/>
                  </a:lnTo>
                  <a:lnTo>
                    <a:pt x="392" y="381"/>
                  </a:lnTo>
                  <a:lnTo>
                    <a:pt x="392" y="381"/>
                  </a:lnTo>
                  <a:lnTo>
                    <a:pt x="392" y="381"/>
                  </a:lnTo>
                  <a:lnTo>
                    <a:pt x="390" y="381"/>
                  </a:lnTo>
                  <a:lnTo>
                    <a:pt x="390" y="379"/>
                  </a:lnTo>
                  <a:lnTo>
                    <a:pt x="390" y="379"/>
                  </a:lnTo>
                  <a:lnTo>
                    <a:pt x="389" y="379"/>
                  </a:lnTo>
                  <a:lnTo>
                    <a:pt x="389" y="379"/>
                  </a:lnTo>
                  <a:lnTo>
                    <a:pt x="387" y="377"/>
                  </a:lnTo>
                  <a:lnTo>
                    <a:pt x="387" y="377"/>
                  </a:lnTo>
                  <a:lnTo>
                    <a:pt x="385" y="377"/>
                  </a:lnTo>
                  <a:lnTo>
                    <a:pt x="385" y="377"/>
                  </a:lnTo>
                  <a:lnTo>
                    <a:pt x="385" y="375"/>
                  </a:lnTo>
                  <a:lnTo>
                    <a:pt x="385" y="375"/>
                  </a:lnTo>
                  <a:lnTo>
                    <a:pt x="383" y="375"/>
                  </a:lnTo>
                  <a:lnTo>
                    <a:pt x="383" y="375"/>
                  </a:lnTo>
                  <a:lnTo>
                    <a:pt x="383" y="375"/>
                  </a:lnTo>
                  <a:lnTo>
                    <a:pt x="383" y="374"/>
                  </a:lnTo>
                  <a:lnTo>
                    <a:pt x="381" y="374"/>
                  </a:lnTo>
                  <a:lnTo>
                    <a:pt x="381" y="374"/>
                  </a:lnTo>
                  <a:lnTo>
                    <a:pt x="381" y="374"/>
                  </a:lnTo>
                  <a:lnTo>
                    <a:pt x="381" y="374"/>
                  </a:lnTo>
                  <a:lnTo>
                    <a:pt x="380" y="372"/>
                  </a:lnTo>
                  <a:lnTo>
                    <a:pt x="380" y="372"/>
                  </a:lnTo>
                  <a:lnTo>
                    <a:pt x="380" y="372"/>
                  </a:lnTo>
                  <a:lnTo>
                    <a:pt x="380" y="372"/>
                  </a:lnTo>
                  <a:lnTo>
                    <a:pt x="378" y="372"/>
                  </a:lnTo>
                  <a:lnTo>
                    <a:pt x="378" y="370"/>
                  </a:lnTo>
                  <a:lnTo>
                    <a:pt x="378" y="370"/>
                  </a:lnTo>
                  <a:lnTo>
                    <a:pt x="378" y="370"/>
                  </a:lnTo>
                  <a:lnTo>
                    <a:pt x="376" y="370"/>
                  </a:lnTo>
                  <a:lnTo>
                    <a:pt x="376" y="368"/>
                  </a:lnTo>
                  <a:lnTo>
                    <a:pt x="376" y="368"/>
                  </a:lnTo>
                  <a:lnTo>
                    <a:pt x="376" y="368"/>
                  </a:lnTo>
                  <a:lnTo>
                    <a:pt x="376" y="368"/>
                  </a:lnTo>
                  <a:lnTo>
                    <a:pt x="374" y="368"/>
                  </a:lnTo>
                  <a:lnTo>
                    <a:pt x="374" y="366"/>
                  </a:lnTo>
                  <a:lnTo>
                    <a:pt x="374" y="366"/>
                  </a:lnTo>
                  <a:lnTo>
                    <a:pt x="374" y="366"/>
                  </a:lnTo>
                  <a:lnTo>
                    <a:pt x="374" y="366"/>
                  </a:lnTo>
                  <a:lnTo>
                    <a:pt x="374" y="366"/>
                  </a:lnTo>
                  <a:lnTo>
                    <a:pt x="372" y="365"/>
                  </a:lnTo>
                  <a:lnTo>
                    <a:pt x="372" y="365"/>
                  </a:lnTo>
                  <a:lnTo>
                    <a:pt x="372" y="365"/>
                  </a:lnTo>
                  <a:lnTo>
                    <a:pt x="372" y="365"/>
                  </a:lnTo>
                  <a:lnTo>
                    <a:pt x="372" y="365"/>
                  </a:lnTo>
                  <a:lnTo>
                    <a:pt x="372" y="363"/>
                  </a:lnTo>
                  <a:lnTo>
                    <a:pt x="372" y="363"/>
                  </a:lnTo>
                  <a:lnTo>
                    <a:pt x="372" y="363"/>
                  </a:lnTo>
                  <a:lnTo>
                    <a:pt x="371" y="363"/>
                  </a:lnTo>
                  <a:lnTo>
                    <a:pt x="371" y="363"/>
                  </a:lnTo>
                  <a:lnTo>
                    <a:pt x="371" y="361"/>
                  </a:lnTo>
                  <a:lnTo>
                    <a:pt x="371" y="361"/>
                  </a:lnTo>
                  <a:lnTo>
                    <a:pt x="371" y="361"/>
                  </a:lnTo>
                  <a:lnTo>
                    <a:pt x="371" y="361"/>
                  </a:lnTo>
                  <a:lnTo>
                    <a:pt x="371" y="361"/>
                  </a:lnTo>
                  <a:lnTo>
                    <a:pt x="371" y="359"/>
                  </a:lnTo>
                  <a:lnTo>
                    <a:pt x="371" y="359"/>
                  </a:lnTo>
                  <a:lnTo>
                    <a:pt x="371" y="359"/>
                  </a:lnTo>
                  <a:lnTo>
                    <a:pt x="371" y="359"/>
                  </a:lnTo>
                  <a:lnTo>
                    <a:pt x="371" y="359"/>
                  </a:lnTo>
                  <a:lnTo>
                    <a:pt x="371" y="357"/>
                  </a:lnTo>
                  <a:lnTo>
                    <a:pt x="371" y="357"/>
                  </a:lnTo>
                  <a:lnTo>
                    <a:pt x="371" y="357"/>
                  </a:lnTo>
                  <a:lnTo>
                    <a:pt x="371" y="357"/>
                  </a:lnTo>
                  <a:lnTo>
                    <a:pt x="371" y="357"/>
                  </a:lnTo>
                  <a:lnTo>
                    <a:pt x="371" y="356"/>
                  </a:lnTo>
                  <a:lnTo>
                    <a:pt x="371" y="356"/>
                  </a:lnTo>
                  <a:lnTo>
                    <a:pt x="371" y="356"/>
                  </a:lnTo>
                  <a:lnTo>
                    <a:pt x="371" y="356"/>
                  </a:lnTo>
                  <a:lnTo>
                    <a:pt x="371" y="356"/>
                  </a:lnTo>
                  <a:lnTo>
                    <a:pt x="371" y="354"/>
                  </a:lnTo>
                  <a:lnTo>
                    <a:pt x="371" y="354"/>
                  </a:lnTo>
                  <a:lnTo>
                    <a:pt x="371" y="354"/>
                  </a:lnTo>
                  <a:lnTo>
                    <a:pt x="371" y="354"/>
                  </a:lnTo>
                  <a:lnTo>
                    <a:pt x="371" y="354"/>
                  </a:lnTo>
                  <a:lnTo>
                    <a:pt x="371" y="354"/>
                  </a:lnTo>
                  <a:lnTo>
                    <a:pt x="371" y="352"/>
                  </a:lnTo>
                  <a:lnTo>
                    <a:pt x="371" y="352"/>
                  </a:lnTo>
                  <a:lnTo>
                    <a:pt x="371" y="352"/>
                  </a:lnTo>
                  <a:lnTo>
                    <a:pt x="371" y="350"/>
                  </a:lnTo>
                  <a:lnTo>
                    <a:pt x="371" y="350"/>
                  </a:lnTo>
                  <a:lnTo>
                    <a:pt x="371" y="350"/>
                  </a:lnTo>
                  <a:lnTo>
                    <a:pt x="372" y="348"/>
                  </a:lnTo>
                  <a:lnTo>
                    <a:pt x="372" y="348"/>
                  </a:lnTo>
                  <a:lnTo>
                    <a:pt x="372" y="348"/>
                  </a:lnTo>
                  <a:lnTo>
                    <a:pt x="372" y="348"/>
                  </a:lnTo>
                  <a:lnTo>
                    <a:pt x="372" y="346"/>
                  </a:lnTo>
                  <a:lnTo>
                    <a:pt x="372" y="346"/>
                  </a:lnTo>
                  <a:lnTo>
                    <a:pt x="372" y="346"/>
                  </a:lnTo>
                  <a:lnTo>
                    <a:pt x="374" y="346"/>
                  </a:lnTo>
                  <a:lnTo>
                    <a:pt x="374" y="345"/>
                  </a:lnTo>
                  <a:lnTo>
                    <a:pt x="374" y="345"/>
                  </a:lnTo>
                  <a:lnTo>
                    <a:pt x="374" y="345"/>
                  </a:lnTo>
                  <a:lnTo>
                    <a:pt x="374" y="345"/>
                  </a:lnTo>
                  <a:lnTo>
                    <a:pt x="374" y="343"/>
                  </a:lnTo>
                  <a:lnTo>
                    <a:pt x="376" y="343"/>
                  </a:lnTo>
                  <a:lnTo>
                    <a:pt x="376" y="343"/>
                  </a:lnTo>
                  <a:lnTo>
                    <a:pt x="376" y="343"/>
                  </a:lnTo>
                  <a:lnTo>
                    <a:pt x="376" y="343"/>
                  </a:lnTo>
                  <a:lnTo>
                    <a:pt x="376" y="341"/>
                  </a:lnTo>
                  <a:lnTo>
                    <a:pt x="378" y="341"/>
                  </a:lnTo>
                  <a:lnTo>
                    <a:pt x="378" y="341"/>
                  </a:lnTo>
                  <a:lnTo>
                    <a:pt x="378" y="341"/>
                  </a:lnTo>
                  <a:lnTo>
                    <a:pt x="378" y="341"/>
                  </a:lnTo>
                  <a:lnTo>
                    <a:pt x="378" y="341"/>
                  </a:lnTo>
                  <a:lnTo>
                    <a:pt x="380" y="339"/>
                  </a:lnTo>
                  <a:lnTo>
                    <a:pt x="380" y="339"/>
                  </a:lnTo>
                  <a:lnTo>
                    <a:pt x="380" y="339"/>
                  </a:lnTo>
                  <a:lnTo>
                    <a:pt x="380" y="339"/>
                  </a:lnTo>
                  <a:lnTo>
                    <a:pt x="381" y="339"/>
                  </a:lnTo>
                  <a:lnTo>
                    <a:pt x="381" y="339"/>
                  </a:lnTo>
                  <a:lnTo>
                    <a:pt x="381" y="339"/>
                  </a:lnTo>
                  <a:lnTo>
                    <a:pt x="381" y="339"/>
                  </a:lnTo>
                  <a:lnTo>
                    <a:pt x="383" y="337"/>
                  </a:lnTo>
                  <a:lnTo>
                    <a:pt x="383" y="337"/>
                  </a:lnTo>
                  <a:lnTo>
                    <a:pt x="383" y="337"/>
                  </a:lnTo>
                  <a:lnTo>
                    <a:pt x="383" y="337"/>
                  </a:lnTo>
                  <a:lnTo>
                    <a:pt x="385" y="337"/>
                  </a:lnTo>
                  <a:lnTo>
                    <a:pt x="385" y="337"/>
                  </a:lnTo>
                  <a:lnTo>
                    <a:pt x="385" y="337"/>
                  </a:lnTo>
                  <a:lnTo>
                    <a:pt x="385" y="337"/>
                  </a:lnTo>
                  <a:lnTo>
                    <a:pt x="387" y="337"/>
                  </a:lnTo>
                  <a:lnTo>
                    <a:pt x="387" y="337"/>
                  </a:lnTo>
                  <a:lnTo>
                    <a:pt x="387" y="337"/>
                  </a:lnTo>
                  <a:lnTo>
                    <a:pt x="389" y="337"/>
                  </a:lnTo>
                  <a:lnTo>
                    <a:pt x="389" y="337"/>
                  </a:lnTo>
                  <a:lnTo>
                    <a:pt x="389" y="337"/>
                  </a:lnTo>
                  <a:lnTo>
                    <a:pt x="389" y="337"/>
                  </a:lnTo>
                  <a:lnTo>
                    <a:pt x="390" y="337"/>
                  </a:lnTo>
                  <a:lnTo>
                    <a:pt x="390" y="337"/>
                  </a:lnTo>
                  <a:lnTo>
                    <a:pt x="390" y="337"/>
                  </a:lnTo>
                  <a:lnTo>
                    <a:pt x="392" y="337"/>
                  </a:lnTo>
                  <a:lnTo>
                    <a:pt x="392" y="337"/>
                  </a:lnTo>
                  <a:lnTo>
                    <a:pt x="392" y="337"/>
                  </a:lnTo>
                  <a:lnTo>
                    <a:pt x="394" y="337"/>
                  </a:lnTo>
                  <a:lnTo>
                    <a:pt x="394" y="337"/>
                  </a:lnTo>
                  <a:lnTo>
                    <a:pt x="394" y="337"/>
                  </a:lnTo>
                  <a:lnTo>
                    <a:pt x="396" y="337"/>
                  </a:lnTo>
                  <a:lnTo>
                    <a:pt x="396" y="337"/>
                  </a:lnTo>
                  <a:lnTo>
                    <a:pt x="396" y="337"/>
                  </a:lnTo>
                  <a:lnTo>
                    <a:pt x="396" y="337"/>
                  </a:lnTo>
                  <a:lnTo>
                    <a:pt x="398" y="337"/>
                  </a:lnTo>
                  <a:lnTo>
                    <a:pt x="398" y="337"/>
                  </a:lnTo>
                  <a:lnTo>
                    <a:pt x="398" y="337"/>
                  </a:lnTo>
                  <a:lnTo>
                    <a:pt x="398" y="337"/>
                  </a:lnTo>
                  <a:lnTo>
                    <a:pt x="399" y="337"/>
                  </a:lnTo>
                  <a:lnTo>
                    <a:pt x="399" y="339"/>
                  </a:lnTo>
                  <a:lnTo>
                    <a:pt x="399" y="339"/>
                  </a:lnTo>
                  <a:lnTo>
                    <a:pt x="399" y="339"/>
                  </a:lnTo>
                  <a:lnTo>
                    <a:pt x="399" y="339"/>
                  </a:lnTo>
                  <a:lnTo>
                    <a:pt x="401" y="339"/>
                  </a:lnTo>
                  <a:lnTo>
                    <a:pt x="401" y="339"/>
                  </a:lnTo>
                  <a:lnTo>
                    <a:pt x="401" y="339"/>
                  </a:lnTo>
                  <a:lnTo>
                    <a:pt x="401" y="339"/>
                  </a:lnTo>
                  <a:lnTo>
                    <a:pt x="403" y="339"/>
                  </a:lnTo>
                  <a:lnTo>
                    <a:pt x="403" y="339"/>
                  </a:lnTo>
                  <a:lnTo>
                    <a:pt x="403" y="341"/>
                  </a:lnTo>
                  <a:lnTo>
                    <a:pt x="403" y="341"/>
                  </a:lnTo>
                  <a:lnTo>
                    <a:pt x="403" y="341"/>
                  </a:lnTo>
                  <a:lnTo>
                    <a:pt x="405" y="341"/>
                  </a:lnTo>
                  <a:lnTo>
                    <a:pt x="405" y="341"/>
                  </a:lnTo>
                  <a:lnTo>
                    <a:pt x="405" y="341"/>
                  </a:lnTo>
                  <a:lnTo>
                    <a:pt x="405" y="341"/>
                  </a:lnTo>
                  <a:lnTo>
                    <a:pt x="405" y="341"/>
                  </a:lnTo>
                  <a:lnTo>
                    <a:pt x="407" y="343"/>
                  </a:lnTo>
                  <a:lnTo>
                    <a:pt x="407" y="343"/>
                  </a:lnTo>
                  <a:lnTo>
                    <a:pt x="407" y="343"/>
                  </a:lnTo>
                  <a:lnTo>
                    <a:pt x="407" y="343"/>
                  </a:lnTo>
                  <a:lnTo>
                    <a:pt x="407" y="343"/>
                  </a:lnTo>
                  <a:lnTo>
                    <a:pt x="408" y="343"/>
                  </a:lnTo>
                  <a:lnTo>
                    <a:pt x="408" y="345"/>
                  </a:lnTo>
                  <a:lnTo>
                    <a:pt x="408" y="345"/>
                  </a:lnTo>
                  <a:lnTo>
                    <a:pt x="408" y="345"/>
                  </a:lnTo>
                  <a:lnTo>
                    <a:pt x="408" y="345"/>
                  </a:lnTo>
                  <a:lnTo>
                    <a:pt x="408" y="345"/>
                  </a:lnTo>
                  <a:lnTo>
                    <a:pt x="410" y="345"/>
                  </a:lnTo>
                  <a:lnTo>
                    <a:pt x="410" y="345"/>
                  </a:lnTo>
                  <a:lnTo>
                    <a:pt x="410" y="346"/>
                  </a:lnTo>
                  <a:lnTo>
                    <a:pt x="410" y="346"/>
                  </a:lnTo>
                  <a:lnTo>
                    <a:pt x="410" y="346"/>
                  </a:lnTo>
                  <a:lnTo>
                    <a:pt x="410" y="346"/>
                  </a:lnTo>
                  <a:lnTo>
                    <a:pt x="410" y="346"/>
                  </a:lnTo>
                  <a:lnTo>
                    <a:pt x="410" y="346"/>
                  </a:lnTo>
                  <a:lnTo>
                    <a:pt x="410" y="346"/>
                  </a:lnTo>
                  <a:lnTo>
                    <a:pt x="410" y="346"/>
                  </a:lnTo>
                  <a:lnTo>
                    <a:pt x="410" y="346"/>
                  </a:lnTo>
                  <a:lnTo>
                    <a:pt x="410"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4" y="346"/>
                  </a:lnTo>
                  <a:lnTo>
                    <a:pt x="414" y="345"/>
                  </a:lnTo>
                  <a:lnTo>
                    <a:pt x="414" y="345"/>
                  </a:lnTo>
                  <a:lnTo>
                    <a:pt x="414" y="345"/>
                  </a:lnTo>
                  <a:lnTo>
                    <a:pt x="414" y="345"/>
                  </a:lnTo>
                  <a:lnTo>
                    <a:pt x="414" y="345"/>
                  </a:lnTo>
                  <a:lnTo>
                    <a:pt x="414" y="345"/>
                  </a:lnTo>
                  <a:lnTo>
                    <a:pt x="414" y="345"/>
                  </a:lnTo>
                  <a:lnTo>
                    <a:pt x="414" y="345"/>
                  </a:lnTo>
                  <a:lnTo>
                    <a:pt x="416" y="345"/>
                  </a:lnTo>
                  <a:lnTo>
                    <a:pt x="416" y="345"/>
                  </a:lnTo>
                  <a:lnTo>
                    <a:pt x="416" y="345"/>
                  </a:lnTo>
                  <a:lnTo>
                    <a:pt x="416" y="345"/>
                  </a:lnTo>
                  <a:lnTo>
                    <a:pt x="416" y="343"/>
                  </a:lnTo>
                  <a:lnTo>
                    <a:pt x="416" y="343"/>
                  </a:lnTo>
                  <a:lnTo>
                    <a:pt x="416" y="343"/>
                  </a:lnTo>
                  <a:lnTo>
                    <a:pt x="419" y="345"/>
                  </a:lnTo>
                  <a:lnTo>
                    <a:pt x="414" y="366"/>
                  </a:lnTo>
                  <a:lnTo>
                    <a:pt x="410" y="365"/>
                  </a:lnTo>
                  <a:lnTo>
                    <a:pt x="410" y="365"/>
                  </a:lnTo>
                  <a:lnTo>
                    <a:pt x="410" y="365"/>
                  </a:lnTo>
                  <a:lnTo>
                    <a:pt x="410" y="365"/>
                  </a:lnTo>
                  <a:lnTo>
                    <a:pt x="410" y="363"/>
                  </a:lnTo>
                  <a:lnTo>
                    <a:pt x="410" y="363"/>
                  </a:lnTo>
                  <a:lnTo>
                    <a:pt x="410" y="363"/>
                  </a:lnTo>
                  <a:lnTo>
                    <a:pt x="410" y="361"/>
                  </a:lnTo>
                  <a:lnTo>
                    <a:pt x="410" y="361"/>
                  </a:lnTo>
                  <a:lnTo>
                    <a:pt x="410" y="361"/>
                  </a:lnTo>
                  <a:lnTo>
                    <a:pt x="410" y="361"/>
                  </a:lnTo>
                  <a:lnTo>
                    <a:pt x="410" y="359"/>
                  </a:lnTo>
                  <a:lnTo>
                    <a:pt x="410" y="359"/>
                  </a:lnTo>
                  <a:lnTo>
                    <a:pt x="410" y="359"/>
                  </a:lnTo>
                  <a:lnTo>
                    <a:pt x="410" y="357"/>
                  </a:lnTo>
                  <a:lnTo>
                    <a:pt x="408" y="357"/>
                  </a:lnTo>
                  <a:lnTo>
                    <a:pt x="408" y="357"/>
                  </a:lnTo>
                  <a:lnTo>
                    <a:pt x="408" y="357"/>
                  </a:lnTo>
                  <a:lnTo>
                    <a:pt x="408" y="356"/>
                  </a:lnTo>
                  <a:lnTo>
                    <a:pt x="408" y="356"/>
                  </a:lnTo>
                  <a:lnTo>
                    <a:pt x="408" y="356"/>
                  </a:lnTo>
                  <a:lnTo>
                    <a:pt x="408" y="356"/>
                  </a:lnTo>
                  <a:lnTo>
                    <a:pt x="408" y="354"/>
                  </a:lnTo>
                  <a:lnTo>
                    <a:pt x="408" y="354"/>
                  </a:lnTo>
                  <a:lnTo>
                    <a:pt x="408" y="354"/>
                  </a:lnTo>
                  <a:lnTo>
                    <a:pt x="408" y="354"/>
                  </a:lnTo>
                  <a:lnTo>
                    <a:pt x="408" y="352"/>
                  </a:lnTo>
                  <a:lnTo>
                    <a:pt x="408" y="352"/>
                  </a:lnTo>
                  <a:lnTo>
                    <a:pt x="408" y="352"/>
                  </a:lnTo>
                  <a:lnTo>
                    <a:pt x="407" y="352"/>
                  </a:lnTo>
                  <a:lnTo>
                    <a:pt x="407" y="350"/>
                  </a:lnTo>
                  <a:lnTo>
                    <a:pt x="407" y="350"/>
                  </a:lnTo>
                  <a:lnTo>
                    <a:pt x="407" y="350"/>
                  </a:lnTo>
                  <a:lnTo>
                    <a:pt x="407" y="350"/>
                  </a:lnTo>
                  <a:lnTo>
                    <a:pt x="407" y="350"/>
                  </a:lnTo>
                  <a:lnTo>
                    <a:pt x="407" y="348"/>
                  </a:lnTo>
                  <a:lnTo>
                    <a:pt x="407" y="348"/>
                  </a:lnTo>
                  <a:lnTo>
                    <a:pt x="407" y="348"/>
                  </a:lnTo>
                  <a:lnTo>
                    <a:pt x="405" y="348"/>
                  </a:lnTo>
                  <a:lnTo>
                    <a:pt x="405" y="348"/>
                  </a:lnTo>
                  <a:lnTo>
                    <a:pt x="405" y="348"/>
                  </a:lnTo>
                  <a:lnTo>
                    <a:pt x="405" y="346"/>
                  </a:lnTo>
                  <a:lnTo>
                    <a:pt x="405" y="346"/>
                  </a:lnTo>
                  <a:lnTo>
                    <a:pt x="405" y="346"/>
                  </a:lnTo>
                  <a:lnTo>
                    <a:pt x="405" y="346"/>
                  </a:lnTo>
                  <a:lnTo>
                    <a:pt x="403" y="346"/>
                  </a:lnTo>
                  <a:lnTo>
                    <a:pt x="403" y="346"/>
                  </a:lnTo>
                  <a:lnTo>
                    <a:pt x="403" y="345"/>
                  </a:lnTo>
                  <a:lnTo>
                    <a:pt x="403" y="345"/>
                  </a:lnTo>
                  <a:lnTo>
                    <a:pt x="403" y="345"/>
                  </a:lnTo>
                  <a:lnTo>
                    <a:pt x="403" y="345"/>
                  </a:lnTo>
                  <a:lnTo>
                    <a:pt x="401" y="345"/>
                  </a:lnTo>
                  <a:lnTo>
                    <a:pt x="401" y="345"/>
                  </a:lnTo>
                  <a:lnTo>
                    <a:pt x="401" y="345"/>
                  </a:lnTo>
                  <a:lnTo>
                    <a:pt x="401" y="345"/>
                  </a:lnTo>
                  <a:lnTo>
                    <a:pt x="401" y="345"/>
                  </a:lnTo>
                  <a:lnTo>
                    <a:pt x="399" y="343"/>
                  </a:lnTo>
                  <a:lnTo>
                    <a:pt x="399" y="343"/>
                  </a:lnTo>
                  <a:lnTo>
                    <a:pt x="399" y="343"/>
                  </a:lnTo>
                  <a:lnTo>
                    <a:pt x="399" y="343"/>
                  </a:lnTo>
                  <a:lnTo>
                    <a:pt x="399" y="343"/>
                  </a:lnTo>
                  <a:lnTo>
                    <a:pt x="398" y="343"/>
                  </a:lnTo>
                  <a:lnTo>
                    <a:pt x="398" y="343"/>
                  </a:lnTo>
                  <a:lnTo>
                    <a:pt x="398" y="343"/>
                  </a:lnTo>
                  <a:lnTo>
                    <a:pt x="398" y="343"/>
                  </a:lnTo>
                  <a:lnTo>
                    <a:pt x="398" y="343"/>
                  </a:lnTo>
                  <a:lnTo>
                    <a:pt x="398" y="343"/>
                  </a:lnTo>
                  <a:lnTo>
                    <a:pt x="396" y="343"/>
                  </a:lnTo>
                  <a:lnTo>
                    <a:pt x="396" y="343"/>
                  </a:lnTo>
                  <a:lnTo>
                    <a:pt x="396" y="343"/>
                  </a:lnTo>
                  <a:lnTo>
                    <a:pt x="396" y="343"/>
                  </a:lnTo>
                  <a:lnTo>
                    <a:pt x="396" y="343"/>
                  </a:lnTo>
                  <a:lnTo>
                    <a:pt x="396" y="343"/>
                  </a:lnTo>
                  <a:lnTo>
                    <a:pt x="394" y="341"/>
                  </a:lnTo>
                  <a:lnTo>
                    <a:pt x="394" y="341"/>
                  </a:lnTo>
                  <a:lnTo>
                    <a:pt x="394" y="341"/>
                  </a:lnTo>
                  <a:lnTo>
                    <a:pt x="394" y="341"/>
                  </a:lnTo>
                  <a:lnTo>
                    <a:pt x="394" y="341"/>
                  </a:lnTo>
                  <a:lnTo>
                    <a:pt x="394" y="341"/>
                  </a:lnTo>
                  <a:lnTo>
                    <a:pt x="392" y="341"/>
                  </a:lnTo>
                  <a:lnTo>
                    <a:pt x="392" y="341"/>
                  </a:lnTo>
                  <a:lnTo>
                    <a:pt x="392" y="341"/>
                  </a:lnTo>
                  <a:lnTo>
                    <a:pt x="392" y="341"/>
                  </a:lnTo>
                  <a:lnTo>
                    <a:pt x="392" y="341"/>
                  </a:lnTo>
                  <a:lnTo>
                    <a:pt x="392" y="341"/>
                  </a:lnTo>
                  <a:lnTo>
                    <a:pt x="392" y="341"/>
                  </a:lnTo>
                  <a:lnTo>
                    <a:pt x="390" y="341"/>
                  </a:lnTo>
                  <a:lnTo>
                    <a:pt x="390" y="343"/>
                  </a:lnTo>
                  <a:lnTo>
                    <a:pt x="390" y="343"/>
                  </a:lnTo>
                  <a:lnTo>
                    <a:pt x="390" y="343"/>
                  </a:lnTo>
                  <a:lnTo>
                    <a:pt x="390" y="343"/>
                  </a:lnTo>
                  <a:lnTo>
                    <a:pt x="390" y="343"/>
                  </a:lnTo>
                  <a:lnTo>
                    <a:pt x="390" y="343"/>
                  </a:lnTo>
                  <a:lnTo>
                    <a:pt x="390" y="343"/>
                  </a:lnTo>
                  <a:lnTo>
                    <a:pt x="389" y="343"/>
                  </a:lnTo>
                  <a:lnTo>
                    <a:pt x="389" y="343"/>
                  </a:lnTo>
                  <a:lnTo>
                    <a:pt x="389" y="343"/>
                  </a:lnTo>
                  <a:lnTo>
                    <a:pt x="389" y="343"/>
                  </a:lnTo>
                  <a:lnTo>
                    <a:pt x="389" y="343"/>
                  </a:lnTo>
                  <a:lnTo>
                    <a:pt x="389" y="343"/>
                  </a:lnTo>
                  <a:lnTo>
                    <a:pt x="389" y="343"/>
                  </a:lnTo>
                  <a:lnTo>
                    <a:pt x="389" y="343"/>
                  </a:lnTo>
                  <a:lnTo>
                    <a:pt x="389" y="343"/>
                  </a:lnTo>
                  <a:lnTo>
                    <a:pt x="387" y="343"/>
                  </a:lnTo>
                  <a:lnTo>
                    <a:pt x="387" y="343"/>
                  </a:lnTo>
                  <a:lnTo>
                    <a:pt x="387" y="343"/>
                  </a:lnTo>
                  <a:lnTo>
                    <a:pt x="387" y="343"/>
                  </a:lnTo>
                  <a:lnTo>
                    <a:pt x="387" y="345"/>
                  </a:lnTo>
                  <a:lnTo>
                    <a:pt x="387" y="345"/>
                  </a:lnTo>
                  <a:lnTo>
                    <a:pt x="387" y="345"/>
                  </a:lnTo>
                  <a:lnTo>
                    <a:pt x="387" y="345"/>
                  </a:lnTo>
                  <a:lnTo>
                    <a:pt x="387" y="345"/>
                  </a:lnTo>
                  <a:lnTo>
                    <a:pt x="387" y="345"/>
                  </a:lnTo>
                  <a:lnTo>
                    <a:pt x="387" y="345"/>
                  </a:lnTo>
                  <a:lnTo>
                    <a:pt x="385" y="345"/>
                  </a:lnTo>
                  <a:lnTo>
                    <a:pt x="385" y="345"/>
                  </a:lnTo>
                  <a:lnTo>
                    <a:pt x="385" y="345"/>
                  </a:lnTo>
                  <a:lnTo>
                    <a:pt x="385" y="345"/>
                  </a:lnTo>
                  <a:lnTo>
                    <a:pt x="385" y="346"/>
                  </a:lnTo>
                  <a:lnTo>
                    <a:pt x="385" y="346"/>
                  </a:lnTo>
                  <a:lnTo>
                    <a:pt x="385" y="346"/>
                  </a:lnTo>
                  <a:lnTo>
                    <a:pt x="385" y="346"/>
                  </a:lnTo>
                  <a:lnTo>
                    <a:pt x="385" y="346"/>
                  </a:lnTo>
                  <a:lnTo>
                    <a:pt x="385" y="346"/>
                  </a:lnTo>
                  <a:lnTo>
                    <a:pt x="385" y="346"/>
                  </a:lnTo>
                  <a:lnTo>
                    <a:pt x="385" y="346"/>
                  </a:lnTo>
                  <a:lnTo>
                    <a:pt x="385" y="348"/>
                  </a:lnTo>
                  <a:lnTo>
                    <a:pt x="385" y="348"/>
                  </a:lnTo>
                  <a:lnTo>
                    <a:pt x="385" y="348"/>
                  </a:lnTo>
                  <a:lnTo>
                    <a:pt x="385" y="348"/>
                  </a:lnTo>
                  <a:lnTo>
                    <a:pt x="383" y="348"/>
                  </a:lnTo>
                  <a:lnTo>
                    <a:pt x="383" y="348"/>
                  </a:lnTo>
                  <a:lnTo>
                    <a:pt x="383" y="348"/>
                  </a:lnTo>
                  <a:lnTo>
                    <a:pt x="383" y="348"/>
                  </a:lnTo>
                  <a:lnTo>
                    <a:pt x="383" y="348"/>
                  </a:lnTo>
                  <a:lnTo>
                    <a:pt x="383" y="350"/>
                  </a:lnTo>
                  <a:lnTo>
                    <a:pt x="383" y="350"/>
                  </a:lnTo>
                  <a:lnTo>
                    <a:pt x="383" y="350"/>
                  </a:lnTo>
                  <a:lnTo>
                    <a:pt x="383" y="350"/>
                  </a:lnTo>
                  <a:lnTo>
                    <a:pt x="383" y="350"/>
                  </a:lnTo>
                  <a:lnTo>
                    <a:pt x="383" y="350"/>
                  </a:lnTo>
                  <a:lnTo>
                    <a:pt x="383" y="350"/>
                  </a:lnTo>
                  <a:lnTo>
                    <a:pt x="383" y="350"/>
                  </a:lnTo>
                  <a:lnTo>
                    <a:pt x="383" y="350"/>
                  </a:lnTo>
                  <a:lnTo>
                    <a:pt x="383" y="352"/>
                  </a:lnTo>
                  <a:lnTo>
                    <a:pt x="383" y="352"/>
                  </a:lnTo>
                  <a:lnTo>
                    <a:pt x="385" y="352"/>
                  </a:lnTo>
                  <a:lnTo>
                    <a:pt x="385" y="352"/>
                  </a:lnTo>
                  <a:lnTo>
                    <a:pt x="385" y="352"/>
                  </a:lnTo>
                  <a:lnTo>
                    <a:pt x="385" y="352"/>
                  </a:lnTo>
                  <a:lnTo>
                    <a:pt x="385" y="352"/>
                  </a:lnTo>
                  <a:lnTo>
                    <a:pt x="385" y="352"/>
                  </a:lnTo>
                  <a:lnTo>
                    <a:pt x="385" y="354"/>
                  </a:lnTo>
                  <a:lnTo>
                    <a:pt x="385" y="354"/>
                  </a:lnTo>
                  <a:lnTo>
                    <a:pt x="385" y="354"/>
                  </a:lnTo>
                  <a:lnTo>
                    <a:pt x="385" y="354"/>
                  </a:lnTo>
                  <a:lnTo>
                    <a:pt x="385" y="354"/>
                  </a:lnTo>
                  <a:lnTo>
                    <a:pt x="385" y="354"/>
                  </a:lnTo>
                  <a:lnTo>
                    <a:pt x="385" y="354"/>
                  </a:lnTo>
                  <a:lnTo>
                    <a:pt x="385" y="354"/>
                  </a:lnTo>
                  <a:lnTo>
                    <a:pt x="385" y="356"/>
                  </a:lnTo>
                  <a:lnTo>
                    <a:pt x="385" y="356"/>
                  </a:lnTo>
                  <a:lnTo>
                    <a:pt x="387" y="356"/>
                  </a:lnTo>
                  <a:lnTo>
                    <a:pt x="387" y="356"/>
                  </a:lnTo>
                  <a:lnTo>
                    <a:pt x="387" y="356"/>
                  </a:lnTo>
                  <a:lnTo>
                    <a:pt x="387" y="356"/>
                  </a:lnTo>
                  <a:lnTo>
                    <a:pt x="387" y="356"/>
                  </a:lnTo>
                  <a:lnTo>
                    <a:pt x="387" y="356"/>
                  </a:lnTo>
                  <a:lnTo>
                    <a:pt x="387" y="357"/>
                  </a:lnTo>
                  <a:lnTo>
                    <a:pt x="387" y="357"/>
                  </a:lnTo>
                  <a:lnTo>
                    <a:pt x="387" y="357"/>
                  </a:lnTo>
                  <a:lnTo>
                    <a:pt x="389" y="357"/>
                  </a:lnTo>
                  <a:lnTo>
                    <a:pt x="389" y="357"/>
                  </a:lnTo>
                  <a:lnTo>
                    <a:pt x="389" y="357"/>
                  </a:lnTo>
                  <a:lnTo>
                    <a:pt x="389" y="357"/>
                  </a:lnTo>
                  <a:lnTo>
                    <a:pt x="389" y="359"/>
                  </a:lnTo>
                  <a:lnTo>
                    <a:pt x="389" y="359"/>
                  </a:lnTo>
                  <a:lnTo>
                    <a:pt x="390" y="359"/>
                  </a:lnTo>
                  <a:lnTo>
                    <a:pt x="390" y="359"/>
                  </a:lnTo>
                  <a:lnTo>
                    <a:pt x="390" y="359"/>
                  </a:lnTo>
                  <a:lnTo>
                    <a:pt x="390" y="359"/>
                  </a:lnTo>
                  <a:lnTo>
                    <a:pt x="390" y="359"/>
                  </a:lnTo>
                  <a:lnTo>
                    <a:pt x="392" y="361"/>
                  </a:lnTo>
                  <a:lnTo>
                    <a:pt x="392" y="361"/>
                  </a:lnTo>
                  <a:lnTo>
                    <a:pt x="392" y="361"/>
                  </a:lnTo>
                  <a:lnTo>
                    <a:pt x="394" y="361"/>
                  </a:lnTo>
                  <a:lnTo>
                    <a:pt x="394" y="363"/>
                  </a:lnTo>
                  <a:lnTo>
                    <a:pt x="396" y="363"/>
                  </a:lnTo>
                  <a:lnTo>
                    <a:pt x="396" y="363"/>
                  </a:lnTo>
                  <a:lnTo>
                    <a:pt x="396" y="363"/>
                  </a:lnTo>
                  <a:lnTo>
                    <a:pt x="396" y="363"/>
                  </a:lnTo>
                  <a:lnTo>
                    <a:pt x="398" y="365"/>
                  </a:lnTo>
                  <a:lnTo>
                    <a:pt x="398" y="365"/>
                  </a:lnTo>
                  <a:lnTo>
                    <a:pt x="398" y="365"/>
                  </a:lnTo>
                  <a:lnTo>
                    <a:pt x="399" y="365"/>
                  </a:lnTo>
                  <a:lnTo>
                    <a:pt x="399" y="366"/>
                  </a:lnTo>
                  <a:lnTo>
                    <a:pt x="399" y="366"/>
                  </a:lnTo>
                  <a:lnTo>
                    <a:pt x="401" y="366"/>
                  </a:lnTo>
                  <a:lnTo>
                    <a:pt x="401" y="366"/>
                  </a:lnTo>
                  <a:lnTo>
                    <a:pt x="401" y="366"/>
                  </a:lnTo>
                  <a:lnTo>
                    <a:pt x="401" y="368"/>
                  </a:lnTo>
                  <a:lnTo>
                    <a:pt x="403" y="368"/>
                  </a:lnTo>
                  <a:lnTo>
                    <a:pt x="403" y="368"/>
                  </a:lnTo>
                  <a:lnTo>
                    <a:pt x="403" y="368"/>
                  </a:lnTo>
                  <a:lnTo>
                    <a:pt x="403" y="368"/>
                  </a:lnTo>
                  <a:lnTo>
                    <a:pt x="405" y="370"/>
                  </a:lnTo>
                  <a:lnTo>
                    <a:pt x="405" y="370"/>
                  </a:lnTo>
                  <a:lnTo>
                    <a:pt x="405" y="370"/>
                  </a:lnTo>
                  <a:lnTo>
                    <a:pt x="405" y="370"/>
                  </a:lnTo>
                  <a:lnTo>
                    <a:pt x="407" y="370"/>
                  </a:lnTo>
                  <a:lnTo>
                    <a:pt x="407" y="372"/>
                  </a:lnTo>
                  <a:lnTo>
                    <a:pt x="407" y="372"/>
                  </a:lnTo>
                  <a:lnTo>
                    <a:pt x="407" y="372"/>
                  </a:lnTo>
                  <a:lnTo>
                    <a:pt x="407" y="372"/>
                  </a:lnTo>
                  <a:lnTo>
                    <a:pt x="408" y="374"/>
                  </a:lnTo>
                  <a:lnTo>
                    <a:pt x="408" y="374"/>
                  </a:lnTo>
                  <a:lnTo>
                    <a:pt x="408" y="374"/>
                  </a:lnTo>
                  <a:lnTo>
                    <a:pt x="408" y="374"/>
                  </a:lnTo>
                  <a:lnTo>
                    <a:pt x="408" y="374"/>
                  </a:lnTo>
                  <a:lnTo>
                    <a:pt x="408" y="375"/>
                  </a:lnTo>
                  <a:lnTo>
                    <a:pt x="408" y="375"/>
                  </a:lnTo>
                  <a:lnTo>
                    <a:pt x="410" y="375"/>
                  </a:lnTo>
                  <a:lnTo>
                    <a:pt x="410" y="375"/>
                  </a:lnTo>
                  <a:lnTo>
                    <a:pt x="410" y="377"/>
                  </a:lnTo>
                  <a:lnTo>
                    <a:pt x="410" y="377"/>
                  </a:lnTo>
                  <a:lnTo>
                    <a:pt x="410" y="377"/>
                  </a:lnTo>
                  <a:lnTo>
                    <a:pt x="410" y="377"/>
                  </a:lnTo>
                  <a:lnTo>
                    <a:pt x="410" y="377"/>
                  </a:lnTo>
                  <a:lnTo>
                    <a:pt x="410" y="379"/>
                  </a:lnTo>
                  <a:lnTo>
                    <a:pt x="412" y="379"/>
                  </a:lnTo>
                  <a:lnTo>
                    <a:pt x="412" y="379"/>
                  </a:lnTo>
                  <a:lnTo>
                    <a:pt x="412" y="379"/>
                  </a:lnTo>
                  <a:lnTo>
                    <a:pt x="412" y="379"/>
                  </a:lnTo>
                  <a:lnTo>
                    <a:pt x="412" y="381"/>
                  </a:lnTo>
                  <a:lnTo>
                    <a:pt x="412" y="381"/>
                  </a:lnTo>
                  <a:lnTo>
                    <a:pt x="412" y="381"/>
                  </a:lnTo>
                  <a:lnTo>
                    <a:pt x="412" y="381"/>
                  </a:lnTo>
                  <a:lnTo>
                    <a:pt x="412" y="383"/>
                  </a:lnTo>
                  <a:lnTo>
                    <a:pt x="412" y="383"/>
                  </a:lnTo>
                  <a:lnTo>
                    <a:pt x="412" y="383"/>
                  </a:lnTo>
                  <a:lnTo>
                    <a:pt x="412" y="383"/>
                  </a:lnTo>
                  <a:lnTo>
                    <a:pt x="412" y="384"/>
                  </a:lnTo>
                  <a:lnTo>
                    <a:pt x="412" y="384"/>
                  </a:lnTo>
                  <a:lnTo>
                    <a:pt x="412" y="384"/>
                  </a:lnTo>
                  <a:lnTo>
                    <a:pt x="412" y="384"/>
                  </a:lnTo>
                  <a:lnTo>
                    <a:pt x="412" y="384"/>
                  </a:lnTo>
                  <a:lnTo>
                    <a:pt x="412" y="386"/>
                  </a:lnTo>
                  <a:lnTo>
                    <a:pt x="412" y="386"/>
                  </a:lnTo>
                  <a:lnTo>
                    <a:pt x="412" y="386"/>
                  </a:lnTo>
                  <a:lnTo>
                    <a:pt x="412" y="386"/>
                  </a:lnTo>
                  <a:lnTo>
                    <a:pt x="412" y="388"/>
                  </a:lnTo>
                  <a:lnTo>
                    <a:pt x="412" y="388"/>
                  </a:lnTo>
                  <a:lnTo>
                    <a:pt x="412" y="388"/>
                  </a:lnTo>
                  <a:lnTo>
                    <a:pt x="412" y="388"/>
                  </a:lnTo>
                  <a:lnTo>
                    <a:pt x="412" y="388"/>
                  </a:lnTo>
                  <a:lnTo>
                    <a:pt x="412" y="390"/>
                  </a:lnTo>
                  <a:lnTo>
                    <a:pt x="412" y="390"/>
                  </a:lnTo>
                  <a:lnTo>
                    <a:pt x="412" y="390"/>
                  </a:lnTo>
                  <a:lnTo>
                    <a:pt x="410" y="390"/>
                  </a:lnTo>
                  <a:lnTo>
                    <a:pt x="410" y="392"/>
                  </a:lnTo>
                  <a:lnTo>
                    <a:pt x="410" y="392"/>
                  </a:lnTo>
                  <a:lnTo>
                    <a:pt x="410" y="392"/>
                  </a:lnTo>
                  <a:lnTo>
                    <a:pt x="410" y="394"/>
                  </a:lnTo>
                  <a:lnTo>
                    <a:pt x="410" y="394"/>
                  </a:lnTo>
                  <a:lnTo>
                    <a:pt x="410" y="394"/>
                  </a:lnTo>
                  <a:lnTo>
                    <a:pt x="410" y="394"/>
                  </a:lnTo>
                  <a:lnTo>
                    <a:pt x="408" y="395"/>
                  </a:lnTo>
                  <a:lnTo>
                    <a:pt x="408" y="395"/>
                  </a:lnTo>
                  <a:lnTo>
                    <a:pt x="408" y="395"/>
                  </a:lnTo>
                  <a:lnTo>
                    <a:pt x="408" y="395"/>
                  </a:lnTo>
                  <a:lnTo>
                    <a:pt x="408" y="395"/>
                  </a:lnTo>
                  <a:lnTo>
                    <a:pt x="408" y="397"/>
                  </a:lnTo>
                  <a:lnTo>
                    <a:pt x="407" y="397"/>
                  </a:lnTo>
                  <a:lnTo>
                    <a:pt x="407" y="397"/>
                  </a:lnTo>
                  <a:lnTo>
                    <a:pt x="407" y="397"/>
                  </a:lnTo>
                  <a:lnTo>
                    <a:pt x="407" y="397"/>
                  </a:lnTo>
                  <a:lnTo>
                    <a:pt x="407" y="399"/>
                  </a:lnTo>
                  <a:lnTo>
                    <a:pt x="407" y="399"/>
                  </a:lnTo>
                  <a:lnTo>
                    <a:pt x="405" y="399"/>
                  </a:lnTo>
                  <a:lnTo>
                    <a:pt x="405" y="399"/>
                  </a:lnTo>
                  <a:lnTo>
                    <a:pt x="405" y="399"/>
                  </a:lnTo>
                  <a:lnTo>
                    <a:pt x="405" y="399"/>
                  </a:lnTo>
                  <a:lnTo>
                    <a:pt x="403" y="401"/>
                  </a:lnTo>
                  <a:lnTo>
                    <a:pt x="403" y="401"/>
                  </a:lnTo>
                  <a:lnTo>
                    <a:pt x="403" y="401"/>
                  </a:lnTo>
                  <a:lnTo>
                    <a:pt x="403" y="401"/>
                  </a:lnTo>
                  <a:lnTo>
                    <a:pt x="403" y="401"/>
                  </a:lnTo>
                  <a:lnTo>
                    <a:pt x="401" y="401"/>
                  </a:lnTo>
                  <a:lnTo>
                    <a:pt x="401" y="401"/>
                  </a:lnTo>
                  <a:lnTo>
                    <a:pt x="401" y="401"/>
                  </a:lnTo>
                  <a:lnTo>
                    <a:pt x="401" y="403"/>
                  </a:lnTo>
                  <a:lnTo>
                    <a:pt x="399" y="403"/>
                  </a:lnTo>
                  <a:lnTo>
                    <a:pt x="399" y="403"/>
                  </a:lnTo>
                  <a:lnTo>
                    <a:pt x="399" y="403"/>
                  </a:lnTo>
                  <a:lnTo>
                    <a:pt x="399" y="403"/>
                  </a:lnTo>
                  <a:lnTo>
                    <a:pt x="398" y="403"/>
                  </a:lnTo>
                  <a:lnTo>
                    <a:pt x="398" y="403"/>
                  </a:lnTo>
                  <a:lnTo>
                    <a:pt x="398" y="403"/>
                  </a:lnTo>
                  <a:lnTo>
                    <a:pt x="396" y="403"/>
                  </a:lnTo>
                  <a:lnTo>
                    <a:pt x="396" y="403"/>
                  </a:lnTo>
                  <a:lnTo>
                    <a:pt x="396" y="403"/>
                  </a:lnTo>
                  <a:lnTo>
                    <a:pt x="396" y="403"/>
                  </a:lnTo>
                  <a:lnTo>
                    <a:pt x="394" y="403"/>
                  </a:lnTo>
                  <a:lnTo>
                    <a:pt x="394" y="403"/>
                  </a:lnTo>
                  <a:lnTo>
                    <a:pt x="394" y="403"/>
                  </a:lnTo>
                  <a:lnTo>
                    <a:pt x="392" y="403"/>
                  </a:lnTo>
                  <a:lnTo>
                    <a:pt x="392" y="403"/>
                  </a:lnTo>
                  <a:lnTo>
                    <a:pt x="392" y="403"/>
                  </a:lnTo>
                  <a:lnTo>
                    <a:pt x="390" y="403"/>
                  </a:lnTo>
                  <a:lnTo>
                    <a:pt x="390" y="403"/>
                  </a:lnTo>
                  <a:lnTo>
                    <a:pt x="390" y="403"/>
                  </a:lnTo>
                  <a:lnTo>
                    <a:pt x="389" y="403"/>
                  </a:lnTo>
                  <a:lnTo>
                    <a:pt x="389" y="403"/>
                  </a:lnTo>
                  <a:lnTo>
                    <a:pt x="389" y="403"/>
                  </a:lnTo>
                  <a:lnTo>
                    <a:pt x="387" y="403"/>
                  </a:lnTo>
                  <a:lnTo>
                    <a:pt x="387" y="403"/>
                  </a:lnTo>
                  <a:lnTo>
                    <a:pt x="387" y="403"/>
                  </a:lnTo>
                  <a:lnTo>
                    <a:pt x="385" y="403"/>
                  </a:lnTo>
                  <a:lnTo>
                    <a:pt x="385" y="403"/>
                  </a:lnTo>
                  <a:lnTo>
                    <a:pt x="385" y="403"/>
                  </a:lnTo>
                  <a:lnTo>
                    <a:pt x="385" y="403"/>
                  </a:lnTo>
                  <a:lnTo>
                    <a:pt x="383" y="403"/>
                  </a:lnTo>
                  <a:lnTo>
                    <a:pt x="383" y="403"/>
                  </a:lnTo>
                  <a:lnTo>
                    <a:pt x="383" y="403"/>
                  </a:lnTo>
                  <a:lnTo>
                    <a:pt x="383" y="403"/>
                  </a:lnTo>
                  <a:lnTo>
                    <a:pt x="381" y="403"/>
                  </a:lnTo>
                  <a:lnTo>
                    <a:pt x="381" y="403"/>
                  </a:lnTo>
                  <a:lnTo>
                    <a:pt x="381" y="403"/>
                  </a:lnTo>
                  <a:lnTo>
                    <a:pt x="381" y="401"/>
                  </a:lnTo>
                  <a:lnTo>
                    <a:pt x="380" y="401"/>
                  </a:lnTo>
                  <a:lnTo>
                    <a:pt x="380" y="401"/>
                  </a:lnTo>
                  <a:lnTo>
                    <a:pt x="380" y="401"/>
                  </a:lnTo>
                  <a:lnTo>
                    <a:pt x="380" y="401"/>
                  </a:lnTo>
                  <a:lnTo>
                    <a:pt x="378" y="401"/>
                  </a:lnTo>
                  <a:lnTo>
                    <a:pt x="378" y="401"/>
                  </a:lnTo>
                  <a:lnTo>
                    <a:pt x="378" y="401"/>
                  </a:lnTo>
                  <a:lnTo>
                    <a:pt x="378" y="401"/>
                  </a:lnTo>
                  <a:lnTo>
                    <a:pt x="376" y="401"/>
                  </a:lnTo>
                  <a:lnTo>
                    <a:pt x="376" y="399"/>
                  </a:lnTo>
                  <a:lnTo>
                    <a:pt x="376" y="399"/>
                  </a:lnTo>
                  <a:lnTo>
                    <a:pt x="376" y="399"/>
                  </a:lnTo>
                  <a:lnTo>
                    <a:pt x="374" y="399"/>
                  </a:lnTo>
                  <a:lnTo>
                    <a:pt x="374" y="399"/>
                  </a:lnTo>
                  <a:lnTo>
                    <a:pt x="374" y="399"/>
                  </a:lnTo>
                  <a:lnTo>
                    <a:pt x="374" y="399"/>
                  </a:lnTo>
                  <a:lnTo>
                    <a:pt x="372" y="397"/>
                  </a:lnTo>
                  <a:lnTo>
                    <a:pt x="372" y="397"/>
                  </a:lnTo>
                  <a:lnTo>
                    <a:pt x="372" y="397"/>
                  </a:lnTo>
                  <a:lnTo>
                    <a:pt x="372" y="397"/>
                  </a:lnTo>
                  <a:lnTo>
                    <a:pt x="372" y="397"/>
                  </a:lnTo>
                  <a:lnTo>
                    <a:pt x="371" y="397"/>
                  </a:lnTo>
                  <a:lnTo>
                    <a:pt x="371" y="397"/>
                  </a:lnTo>
                  <a:lnTo>
                    <a:pt x="371" y="397"/>
                  </a:lnTo>
                  <a:lnTo>
                    <a:pt x="371" y="395"/>
                  </a:lnTo>
                  <a:lnTo>
                    <a:pt x="371" y="395"/>
                  </a:lnTo>
                  <a:lnTo>
                    <a:pt x="369" y="395"/>
                  </a:lnTo>
                  <a:lnTo>
                    <a:pt x="369" y="395"/>
                  </a:lnTo>
                  <a:lnTo>
                    <a:pt x="369" y="395"/>
                  </a:lnTo>
                  <a:lnTo>
                    <a:pt x="369" y="395"/>
                  </a:lnTo>
                  <a:lnTo>
                    <a:pt x="369" y="395"/>
                  </a:lnTo>
                  <a:lnTo>
                    <a:pt x="369" y="395"/>
                  </a:lnTo>
                  <a:lnTo>
                    <a:pt x="369" y="395"/>
                  </a:lnTo>
                  <a:lnTo>
                    <a:pt x="369" y="395"/>
                  </a:lnTo>
                  <a:lnTo>
                    <a:pt x="369" y="395"/>
                  </a:lnTo>
                  <a:lnTo>
                    <a:pt x="367" y="395"/>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3" y="395"/>
                  </a:lnTo>
                  <a:lnTo>
                    <a:pt x="363" y="395"/>
                  </a:lnTo>
                  <a:lnTo>
                    <a:pt x="363" y="395"/>
                  </a:lnTo>
                  <a:lnTo>
                    <a:pt x="363" y="397"/>
                  </a:lnTo>
                  <a:lnTo>
                    <a:pt x="363" y="397"/>
                  </a:lnTo>
                  <a:lnTo>
                    <a:pt x="363" y="397"/>
                  </a:lnTo>
                  <a:lnTo>
                    <a:pt x="363" y="397"/>
                  </a:lnTo>
                  <a:lnTo>
                    <a:pt x="360" y="395"/>
                  </a:lnTo>
                  <a:close/>
                  <a:moveTo>
                    <a:pt x="428" y="345"/>
                  </a:moveTo>
                  <a:lnTo>
                    <a:pt x="488" y="350"/>
                  </a:lnTo>
                  <a:lnTo>
                    <a:pt x="486" y="374"/>
                  </a:lnTo>
                  <a:lnTo>
                    <a:pt x="481" y="374"/>
                  </a:lnTo>
                  <a:lnTo>
                    <a:pt x="481" y="374"/>
                  </a:lnTo>
                  <a:lnTo>
                    <a:pt x="481" y="372"/>
                  </a:lnTo>
                  <a:lnTo>
                    <a:pt x="481" y="372"/>
                  </a:lnTo>
                  <a:lnTo>
                    <a:pt x="481" y="372"/>
                  </a:lnTo>
                  <a:lnTo>
                    <a:pt x="481" y="370"/>
                  </a:lnTo>
                  <a:lnTo>
                    <a:pt x="481" y="370"/>
                  </a:lnTo>
                  <a:lnTo>
                    <a:pt x="481" y="370"/>
                  </a:lnTo>
                  <a:lnTo>
                    <a:pt x="481" y="370"/>
                  </a:lnTo>
                  <a:lnTo>
                    <a:pt x="481" y="368"/>
                  </a:lnTo>
                  <a:lnTo>
                    <a:pt x="481" y="368"/>
                  </a:lnTo>
                  <a:lnTo>
                    <a:pt x="481" y="368"/>
                  </a:lnTo>
                  <a:lnTo>
                    <a:pt x="481" y="366"/>
                  </a:lnTo>
                  <a:lnTo>
                    <a:pt x="481" y="366"/>
                  </a:lnTo>
                  <a:lnTo>
                    <a:pt x="481" y="366"/>
                  </a:lnTo>
                  <a:lnTo>
                    <a:pt x="481" y="366"/>
                  </a:lnTo>
                  <a:lnTo>
                    <a:pt x="481" y="365"/>
                  </a:lnTo>
                  <a:lnTo>
                    <a:pt x="479" y="365"/>
                  </a:lnTo>
                  <a:lnTo>
                    <a:pt x="479" y="365"/>
                  </a:lnTo>
                  <a:lnTo>
                    <a:pt x="479" y="365"/>
                  </a:lnTo>
                  <a:lnTo>
                    <a:pt x="479" y="363"/>
                  </a:lnTo>
                  <a:lnTo>
                    <a:pt x="479" y="363"/>
                  </a:lnTo>
                  <a:lnTo>
                    <a:pt x="479" y="363"/>
                  </a:lnTo>
                  <a:lnTo>
                    <a:pt x="479" y="363"/>
                  </a:lnTo>
                  <a:lnTo>
                    <a:pt x="479" y="361"/>
                  </a:lnTo>
                  <a:lnTo>
                    <a:pt x="479" y="361"/>
                  </a:lnTo>
                  <a:lnTo>
                    <a:pt x="477" y="361"/>
                  </a:lnTo>
                  <a:lnTo>
                    <a:pt x="477" y="361"/>
                  </a:lnTo>
                  <a:lnTo>
                    <a:pt x="477" y="361"/>
                  </a:lnTo>
                  <a:lnTo>
                    <a:pt x="477" y="359"/>
                  </a:lnTo>
                  <a:lnTo>
                    <a:pt x="477" y="359"/>
                  </a:lnTo>
                  <a:lnTo>
                    <a:pt x="477" y="359"/>
                  </a:lnTo>
                  <a:lnTo>
                    <a:pt x="477" y="359"/>
                  </a:lnTo>
                  <a:lnTo>
                    <a:pt x="477" y="359"/>
                  </a:lnTo>
                  <a:lnTo>
                    <a:pt x="475" y="359"/>
                  </a:lnTo>
                  <a:lnTo>
                    <a:pt x="475" y="357"/>
                  </a:lnTo>
                  <a:lnTo>
                    <a:pt x="475" y="357"/>
                  </a:lnTo>
                  <a:lnTo>
                    <a:pt x="475" y="357"/>
                  </a:lnTo>
                  <a:lnTo>
                    <a:pt x="475" y="357"/>
                  </a:lnTo>
                  <a:lnTo>
                    <a:pt x="475" y="357"/>
                  </a:lnTo>
                  <a:lnTo>
                    <a:pt x="475" y="357"/>
                  </a:lnTo>
                  <a:lnTo>
                    <a:pt x="473" y="356"/>
                  </a:lnTo>
                  <a:lnTo>
                    <a:pt x="473" y="356"/>
                  </a:lnTo>
                  <a:lnTo>
                    <a:pt x="473" y="356"/>
                  </a:lnTo>
                  <a:lnTo>
                    <a:pt x="473" y="356"/>
                  </a:lnTo>
                  <a:lnTo>
                    <a:pt x="473" y="356"/>
                  </a:lnTo>
                  <a:lnTo>
                    <a:pt x="473" y="356"/>
                  </a:lnTo>
                  <a:lnTo>
                    <a:pt x="472" y="356"/>
                  </a:lnTo>
                  <a:lnTo>
                    <a:pt x="472" y="356"/>
                  </a:lnTo>
                  <a:lnTo>
                    <a:pt x="472" y="356"/>
                  </a:lnTo>
                  <a:lnTo>
                    <a:pt x="472" y="354"/>
                  </a:lnTo>
                  <a:lnTo>
                    <a:pt x="472" y="354"/>
                  </a:lnTo>
                  <a:lnTo>
                    <a:pt x="470" y="354"/>
                  </a:lnTo>
                  <a:lnTo>
                    <a:pt x="470" y="354"/>
                  </a:lnTo>
                  <a:lnTo>
                    <a:pt x="470" y="354"/>
                  </a:lnTo>
                  <a:lnTo>
                    <a:pt x="470" y="354"/>
                  </a:lnTo>
                  <a:lnTo>
                    <a:pt x="470" y="354"/>
                  </a:lnTo>
                  <a:lnTo>
                    <a:pt x="468" y="354"/>
                  </a:lnTo>
                  <a:lnTo>
                    <a:pt x="468" y="354"/>
                  </a:lnTo>
                  <a:lnTo>
                    <a:pt x="468" y="354"/>
                  </a:lnTo>
                  <a:lnTo>
                    <a:pt x="468" y="354"/>
                  </a:lnTo>
                  <a:lnTo>
                    <a:pt x="466" y="354"/>
                  </a:lnTo>
                  <a:lnTo>
                    <a:pt x="466" y="354"/>
                  </a:lnTo>
                  <a:lnTo>
                    <a:pt x="466" y="354"/>
                  </a:lnTo>
                  <a:lnTo>
                    <a:pt x="466" y="352"/>
                  </a:lnTo>
                  <a:lnTo>
                    <a:pt x="466" y="352"/>
                  </a:lnTo>
                  <a:lnTo>
                    <a:pt x="459" y="403"/>
                  </a:lnTo>
                  <a:lnTo>
                    <a:pt x="459" y="403"/>
                  </a:lnTo>
                  <a:lnTo>
                    <a:pt x="459" y="403"/>
                  </a:lnTo>
                  <a:lnTo>
                    <a:pt x="459" y="403"/>
                  </a:lnTo>
                  <a:lnTo>
                    <a:pt x="459" y="403"/>
                  </a:lnTo>
                  <a:lnTo>
                    <a:pt x="459" y="404"/>
                  </a:lnTo>
                  <a:lnTo>
                    <a:pt x="459" y="404"/>
                  </a:lnTo>
                  <a:lnTo>
                    <a:pt x="459" y="404"/>
                  </a:lnTo>
                  <a:lnTo>
                    <a:pt x="459" y="404"/>
                  </a:lnTo>
                  <a:lnTo>
                    <a:pt x="459" y="404"/>
                  </a:lnTo>
                  <a:lnTo>
                    <a:pt x="459" y="404"/>
                  </a:lnTo>
                  <a:lnTo>
                    <a:pt x="459" y="404"/>
                  </a:lnTo>
                  <a:lnTo>
                    <a:pt x="459" y="404"/>
                  </a:lnTo>
                  <a:lnTo>
                    <a:pt x="459" y="404"/>
                  </a:lnTo>
                  <a:lnTo>
                    <a:pt x="459" y="404"/>
                  </a:lnTo>
                  <a:lnTo>
                    <a:pt x="459" y="406"/>
                  </a:lnTo>
                  <a:lnTo>
                    <a:pt x="459" y="406"/>
                  </a:lnTo>
                  <a:lnTo>
                    <a:pt x="459" y="406"/>
                  </a:lnTo>
                  <a:lnTo>
                    <a:pt x="459" y="406"/>
                  </a:lnTo>
                  <a:lnTo>
                    <a:pt x="459" y="406"/>
                  </a:lnTo>
                  <a:lnTo>
                    <a:pt x="459" y="406"/>
                  </a:lnTo>
                  <a:lnTo>
                    <a:pt x="459" y="406"/>
                  </a:lnTo>
                  <a:lnTo>
                    <a:pt x="461" y="406"/>
                  </a:lnTo>
                  <a:lnTo>
                    <a:pt x="461" y="406"/>
                  </a:lnTo>
                  <a:lnTo>
                    <a:pt x="461" y="406"/>
                  </a:lnTo>
                  <a:lnTo>
                    <a:pt x="461" y="406"/>
                  </a:lnTo>
                  <a:lnTo>
                    <a:pt x="461" y="406"/>
                  </a:lnTo>
                  <a:lnTo>
                    <a:pt x="461" y="406"/>
                  </a:lnTo>
                  <a:lnTo>
                    <a:pt x="461" y="408"/>
                  </a:lnTo>
                  <a:lnTo>
                    <a:pt x="461" y="408"/>
                  </a:lnTo>
                  <a:lnTo>
                    <a:pt x="461" y="408"/>
                  </a:lnTo>
                  <a:lnTo>
                    <a:pt x="461" y="408"/>
                  </a:lnTo>
                  <a:lnTo>
                    <a:pt x="461" y="408"/>
                  </a:lnTo>
                  <a:lnTo>
                    <a:pt x="461" y="408"/>
                  </a:lnTo>
                  <a:lnTo>
                    <a:pt x="461" y="408"/>
                  </a:lnTo>
                  <a:lnTo>
                    <a:pt x="461" y="408"/>
                  </a:lnTo>
                  <a:lnTo>
                    <a:pt x="463" y="408"/>
                  </a:lnTo>
                  <a:lnTo>
                    <a:pt x="463" y="408"/>
                  </a:lnTo>
                  <a:lnTo>
                    <a:pt x="463" y="408"/>
                  </a:lnTo>
                  <a:lnTo>
                    <a:pt x="463" y="408"/>
                  </a:lnTo>
                  <a:lnTo>
                    <a:pt x="463" y="408"/>
                  </a:lnTo>
                  <a:lnTo>
                    <a:pt x="463" y="408"/>
                  </a:lnTo>
                  <a:lnTo>
                    <a:pt x="463" y="408"/>
                  </a:lnTo>
                  <a:lnTo>
                    <a:pt x="463" y="408"/>
                  </a:lnTo>
                  <a:lnTo>
                    <a:pt x="463" y="410"/>
                  </a:lnTo>
                  <a:lnTo>
                    <a:pt x="463" y="410"/>
                  </a:lnTo>
                  <a:lnTo>
                    <a:pt x="464" y="410"/>
                  </a:lnTo>
                  <a:lnTo>
                    <a:pt x="464" y="410"/>
                  </a:lnTo>
                  <a:lnTo>
                    <a:pt x="464" y="410"/>
                  </a:lnTo>
                  <a:lnTo>
                    <a:pt x="464" y="410"/>
                  </a:lnTo>
                  <a:lnTo>
                    <a:pt x="464" y="410"/>
                  </a:lnTo>
                  <a:lnTo>
                    <a:pt x="464" y="410"/>
                  </a:lnTo>
                  <a:lnTo>
                    <a:pt x="464" y="410"/>
                  </a:lnTo>
                  <a:lnTo>
                    <a:pt x="466" y="410"/>
                  </a:lnTo>
                  <a:lnTo>
                    <a:pt x="466" y="410"/>
                  </a:lnTo>
                  <a:lnTo>
                    <a:pt x="466" y="410"/>
                  </a:lnTo>
                  <a:lnTo>
                    <a:pt x="466" y="410"/>
                  </a:lnTo>
                  <a:lnTo>
                    <a:pt x="468" y="410"/>
                  </a:lnTo>
                  <a:lnTo>
                    <a:pt x="468" y="410"/>
                  </a:lnTo>
                  <a:lnTo>
                    <a:pt x="468" y="410"/>
                  </a:lnTo>
                  <a:lnTo>
                    <a:pt x="470" y="410"/>
                  </a:lnTo>
                  <a:lnTo>
                    <a:pt x="468" y="413"/>
                  </a:lnTo>
                  <a:lnTo>
                    <a:pt x="432" y="410"/>
                  </a:lnTo>
                  <a:lnTo>
                    <a:pt x="432" y="406"/>
                  </a:lnTo>
                  <a:lnTo>
                    <a:pt x="432" y="406"/>
                  </a:lnTo>
                  <a:lnTo>
                    <a:pt x="434" y="406"/>
                  </a:lnTo>
                  <a:lnTo>
                    <a:pt x="434" y="406"/>
                  </a:lnTo>
                  <a:lnTo>
                    <a:pt x="436" y="406"/>
                  </a:lnTo>
                  <a:lnTo>
                    <a:pt x="436" y="406"/>
                  </a:lnTo>
                  <a:lnTo>
                    <a:pt x="436" y="406"/>
                  </a:lnTo>
                  <a:lnTo>
                    <a:pt x="436" y="406"/>
                  </a:lnTo>
                  <a:lnTo>
                    <a:pt x="437" y="406"/>
                  </a:lnTo>
                  <a:lnTo>
                    <a:pt x="437" y="406"/>
                  </a:lnTo>
                  <a:lnTo>
                    <a:pt x="437" y="406"/>
                  </a:lnTo>
                  <a:lnTo>
                    <a:pt x="437" y="406"/>
                  </a:lnTo>
                  <a:lnTo>
                    <a:pt x="437" y="406"/>
                  </a:lnTo>
                  <a:lnTo>
                    <a:pt x="437" y="406"/>
                  </a:lnTo>
                  <a:lnTo>
                    <a:pt x="439" y="406"/>
                  </a:lnTo>
                  <a:lnTo>
                    <a:pt x="439" y="406"/>
                  </a:lnTo>
                  <a:lnTo>
                    <a:pt x="439" y="406"/>
                  </a:lnTo>
                  <a:lnTo>
                    <a:pt x="439" y="406"/>
                  </a:lnTo>
                  <a:lnTo>
                    <a:pt x="439" y="406"/>
                  </a:lnTo>
                  <a:lnTo>
                    <a:pt x="439" y="406"/>
                  </a:lnTo>
                  <a:lnTo>
                    <a:pt x="439" y="406"/>
                  </a:lnTo>
                  <a:lnTo>
                    <a:pt x="439" y="406"/>
                  </a:lnTo>
                  <a:lnTo>
                    <a:pt x="441" y="406"/>
                  </a:lnTo>
                  <a:lnTo>
                    <a:pt x="441" y="406"/>
                  </a:lnTo>
                  <a:lnTo>
                    <a:pt x="441" y="406"/>
                  </a:lnTo>
                  <a:lnTo>
                    <a:pt x="441" y="406"/>
                  </a:lnTo>
                  <a:lnTo>
                    <a:pt x="441" y="406"/>
                  </a:lnTo>
                  <a:lnTo>
                    <a:pt x="441" y="406"/>
                  </a:lnTo>
                  <a:lnTo>
                    <a:pt x="441" y="406"/>
                  </a:lnTo>
                  <a:lnTo>
                    <a:pt x="441" y="406"/>
                  </a:lnTo>
                  <a:lnTo>
                    <a:pt x="441" y="406"/>
                  </a:lnTo>
                  <a:lnTo>
                    <a:pt x="441"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3"/>
                  </a:lnTo>
                  <a:lnTo>
                    <a:pt x="443" y="403"/>
                  </a:lnTo>
                  <a:lnTo>
                    <a:pt x="445" y="403"/>
                  </a:lnTo>
                  <a:lnTo>
                    <a:pt x="445" y="403"/>
                  </a:lnTo>
                  <a:lnTo>
                    <a:pt x="445" y="403"/>
                  </a:lnTo>
                  <a:lnTo>
                    <a:pt x="445" y="403"/>
                  </a:lnTo>
                  <a:lnTo>
                    <a:pt x="445" y="403"/>
                  </a:lnTo>
                  <a:lnTo>
                    <a:pt x="445" y="403"/>
                  </a:lnTo>
                  <a:lnTo>
                    <a:pt x="445" y="403"/>
                  </a:lnTo>
                  <a:lnTo>
                    <a:pt x="445" y="403"/>
                  </a:lnTo>
                  <a:lnTo>
                    <a:pt x="445" y="403"/>
                  </a:lnTo>
                  <a:lnTo>
                    <a:pt x="445" y="401"/>
                  </a:lnTo>
                  <a:lnTo>
                    <a:pt x="445" y="401"/>
                  </a:lnTo>
                  <a:lnTo>
                    <a:pt x="445" y="401"/>
                  </a:lnTo>
                  <a:lnTo>
                    <a:pt x="445" y="401"/>
                  </a:lnTo>
                  <a:lnTo>
                    <a:pt x="450" y="350"/>
                  </a:lnTo>
                  <a:lnTo>
                    <a:pt x="450" y="350"/>
                  </a:lnTo>
                  <a:lnTo>
                    <a:pt x="450" y="350"/>
                  </a:lnTo>
                  <a:lnTo>
                    <a:pt x="448" y="350"/>
                  </a:lnTo>
                  <a:lnTo>
                    <a:pt x="448" y="350"/>
                  </a:lnTo>
                  <a:lnTo>
                    <a:pt x="448" y="350"/>
                  </a:lnTo>
                  <a:lnTo>
                    <a:pt x="448" y="350"/>
                  </a:lnTo>
                  <a:lnTo>
                    <a:pt x="446" y="350"/>
                  </a:lnTo>
                  <a:lnTo>
                    <a:pt x="446" y="350"/>
                  </a:lnTo>
                  <a:lnTo>
                    <a:pt x="446" y="350"/>
                  </a:lnTo>
                  <a:lnTo>
                    <a:pt x="446" y="350"/>
                  </a:lnTo>
                  <a:lnTo>
                    <a:pt x="446" y="350"/>
                  </a:lnTo>
                  <a:lnTo>
                    <a:pt x="445" y="350"/>
                  </a:lnTo>
                  <a:lnTo>
                    <a:pt x="445" y="350"/>
                  </a:lnTo>
                  <a:lnTo>
                    <a:pt x="445" y="352"/>
                  </a:lnTo>
                  <a:lnTo>
                    <a:pt x="445" y="352"/>
                  </a:lnTo>
                  <a:lnTo>
                    <a:pt x="445" y="352"/>
                  </a:lnTo>
                  <a:lnTo>
                    <a:pt x="443" y="352"/>
                  </a:lnTo>
                  <a:lnTo>
                    <a:pt x="443" y="352"/>
                  </a:lnTo>
                  <a:lnTo>
                    <a:pt x="443" y="352"/>
                  </a:lnTo>
                  <a:lnTo>
                    <a:pt x="443" y="352"/>
                  </a:lnTo>
                  <a:lnTo>
                    <a:pt x="441" y="352"/>
                  </a:lnTo>
                  <a:lnTo>
                    <a:pt x="441" y="352"/>
                  </a:lnTo>
                  <a:lnTo>
                    <a:pt x="441" y="352"/>
                  </a:lnTo>
                  <a:lnTo>
                    <a:pt x="441" y="352"/>
                  </a:lnTo>
                  <a:lnTo>
                    <a:pt x="441" y="352"/>
                  </a:lnTo>
                  <a:lnTo>
                    <a:pt x="441" y="352"/>
                  </a:lnTo>
                  <a:lnTo>
                    <a:pt x="439" y="352"/>
                  </a:lnTo>
                  <a:lnTo>
                    <a:pt x="439" y="354"/>
                  </a:lnTo>
                  <a:lnTo>
                    <a:pt x="439" y="354"/>
                  </a:lnTo>
                  <a:lnTo>
                    <a:pt x="439" y="354"/>
                  </a:lnTo>
                  <a:lnTo>
                    <a:pt x="439" y="354"/>
                  </a:lnTo>
                  <a:lnTo>
                    <a:pt x="437" y="354"/>
                  </a:lnTo>
                  <a:lnTo>
                    <a:pt x="437" y="354"/>
                  </a:lnTo>
                  <a:lnTo>
                    <a:pt x="437" y="354"/>
                  </a:lnTo>
                  <a:lnTo>
                    <a:pt x="437" y="356"/>
                  </a:lnTo>
                  <a:lnTo>
                    <a:pt x="437" y="356"/>
                  </a:lnTo>
                  <a:lnTo>
                    <a:pt x="436" y="356"/>
                  </a:lnTo>
                  <a:lnTo>
                    <a:pt x="436" y="356"/>
                  </a:lnTo>
                  <a:lnTo>
                    <a:pt x="436" y="356"/>
                  </a:lnTo>
                  <a:lnTo>
                    <a:pt x="436" y="356"/>
                  </a:lnTo>
                  <a:lnTo>
                    <a:pt x="436" y="357"/>
                  </a:lnTo>
                  <a:lnTo>
                    <a:pt x="436" y="357"/>
                  </a:lnTo>
                  <a:lnTo>
                    <a:pt x="436" y="357"/>
                  </a:lnTo>
                  <a:lnTo>
                    <a:pt x="434" y="357"/>
                  </a:lnTo>
                  <a:lnTo>
                    <a:pt x="434" y="357"/>
                  </a:lnTo>
                  <a:lnTo>
                    <a:pt x="434" y="357"/>
                  </a:lnTo>
                  <a:lnTo>
                    <a:pt x="434" y="359"/>
                  </a:lnTo>
                  <a:lnTo>
                    <a:pt x="434" y="359"/>
                  </a:lnTo>
                  <a:lnTo>
                    <a:pt x="434" y="359"/>
                  </a:lnTo>
                  <a:lnTo>
                    <a:pt x="432" y="359"/>
                  </a:lnTo>
                  <a:lnTo>
                    <a:pt x="432" y="361"/>
                  </a:lnTo>
                  <a:lnTo>
                    <a:pt x="432" y="361"/>
                  </a:lnTo>
                  <a:lnTo>
                    <a:pt x="432" y="361"/>
                  </a:lnTo>
                  <a:lnTo>
                    <a:pt x="432" y="361"/>
                  </a:lnTo>
                  <a:lnTo>
                    <a:pt x="432" y="363"/>
                  </a:lnTo>
                  <a:lnTo>
                    <a:pt x="432" y="363"/>
                  </a:lnTo>
                  <a:lnTo>
                    <a:pt x="432" y="363"/>
                  </a:lnTo>
                  <a:lnTo>
                    <a:pt x="430" y="363"/>
                  </a:lnTo>
                  <a:lnTo>
                    <a:pt x="430" y="365"/>
                  </a:lnTo>
                  <a:lnTo>
                    <a:pt x="430" y="365"/>
                  </a:lnTo>
                  <a:lnTo>
                    <a:pt x="430" y="365"/>
                  </a:lnTo>
                  <a:lnTo>
                    <a:pt x="430" y="366"/>
                  </a:lnTo>
                  <a:lnTo>
                    <a:pt x="430" y="366"/>
                  </a:lnTo>
                  <a:lnTo>
                    <a:pt x="430" y="366"/>
                  </a:lnTo>
                  <a:lnTo>
                    <a:pt x="430" y="366"/>
                  </a:lnTo>
                  <a:lnTo>
                    <a:pt x="425" y="366"/>
                  </a:lnTo>
                  <a:lnTo>
                    <a:pt x="428" y="345"/>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2" name="í$ļíḑe">
              <a:extLst>
                <a:ext uri="{FF2B5EF4-FFF2-40B4-BE49-F238E27FC236}">
                  <a16:creationId xmlns="" xmlns:a16="http://schemas.microsoft.com/office/drawing/2014/main" id="{17E4DC38-D424-4E41-A942-34F27EFD40B4}"/>
                </a:ext>
              </a:extLst>
            </p:cNvPr>
            <p:cNvSpPr/>
            <p:nvPr/>
          </p:nvSpPr>
          <p:spPr bwMode="auto">
            <a:xfrm>
              <a:off x="2875760"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3"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50"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3"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3" name="îṧľiḓé">
              <a:extLst>
                <a:ext uri="{FF2B5EF4-FFF2-40B4-BE49-F238E27FC236}">
                  <a16:creationId xmlns="" xmlns:a16="http://schemas.microsoft.com/office/drawing/2014/main" id="{E883D70C-EC2F-4CFA-86D5-59B8F291ADBE}"/>
                </a:ext>
              </a:extLst>
            </p:cNvPr>
            <p:cNvSpPr/>
            <p:nvPr/>
          </p:nvSpPr>
          <p:spPr bwMode="auto">
            <a:xfrm>
              <a:off x="3168261" y="4023875"/>
              <a:ext cx="307815" cy="320066"/>
            </a:xfrm>
            <a:custGeom>
              <a:avLst/>
              <a:gdLst>
                <a:gd name="T0" fmla="*/ 42 w 85"/>
                <a:gd name="T1" fmla="*/ 86 h 86"/>
                <a:gd name="T2" fmla="*/ 0 w 85"/>
                <a:gd name="T3" fmla="*/ 43 h 86"/>
                <a:gd name="T4" fmla="*/ 42 w 85"/>
                <a:gd name="T5" fmla="*/ 0 h 86"/>
                <a:gd name="T6" fmla="*/ 85 w 85"/>
                <a:gd name="T7" fmla="*/ 43 h 86"/>
                <a:gd name="T8" fmla="*/ 42 w 85"/>
                <a:gd name="T9" fmla="*/ 86 h 86"/>
                <a:gd name="T10" fmla="*/ 42 w 85"/>
                <a:gd name="T11" fmla="*/ 4 h 86"/>
                <a:gd name="T12" fmla="*/ 17 w 85"/>
                <a:gd name="T13" fmla="*/ 43 h 86"/>
                <a:gd name="T14" fmla="*/ 42 w 85"/>
                <a:gd name="T15" fmla="*/ 83 h 86"/>
                <a:gd name="T16" fmla="*/ 60 w 85"/>
                <a:gd name="T17" fmla="*/ 73 h 86"/>
                <a:gd name="T18" fmla="*/ 68 w 85"/>
                <a:gd name="T19" fmla="*/ 42 h 86"/>
                <a:gd name="T20" fmla="*/ 42 w 85"/>
                <a:gd name="T21"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86">
                  <a:moveTo>
                    <a:pt x="42" y="86"/>
                  </a:moveTo>
                  <a:cubicBezTo>
                    <a:pt x="25" y="86"/>
                    <a:pt x="0" y="73"/>
                    <a:pt x="0" y="43"/>
                  </a:cubicBezTo>
                  <a:cubicBezTo>
                    <a:pt x="0" y="13"/>
                    <a:pt x="25" y="0"/>
                    <a:pt x="42" y="0"/>
                  </a:cubicBezTo>
                  <a:cubicBezTo>
                    <a:pt x="59" y="0"/>
                    <a:pt x="85" y="13"/>
                    <a:pt x="85" y="43"/>
                  </a:cubicBezTo>
                  <a:cubicBezTo>
                    <a:pt x="85" y="73"/>
                    <a:pt x="59" y="86"/>
                    <a:pt x="42" y="86"/>
                  </a:cubicBezTo>
                  <a:close/>
                  <a:moveTo>
                    <a:pt x="42" y="4"/>
                  </a:moveTo>
                  <a:cubicBezTo>
                    <a:pt x="30" y="4"/>
                    <a:pt x="17" y="17"/>
                    <a:pt x="17" y="43"/>
                  </a:cubicBezTo>
                  <a:cubicBezTo>
                    <a:pt x="17" y="66"/>
                    <a:pt x="27" y="83"/>
                    <a:pt x="42" y="83"/>
                  </a:cubicBezTo>
                  <a:cubicBezTo>
                    <a:pt x="51" y="83"/>
                    <a:pt x="57" y="76"/>
                    <a:pt x="60" y="73"/>
                  </a:cubicBezTo>
                  <a:cubicBezTo>
                    <a:pt x="65" y="66"/>
                    <a:pt x="68" y="53"/>
                    <a:pt x="68" y="42"/>
                  </a:cubicBezTo>
                  <a:cubicBezTo>
                    <a:pt x="68" y="22"/>
                    <a:pt x="58" y="4"/>
                    <a:pt x="42"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4" name="íšľíḓè">
              <a:extLst>
                <a:ext uri="{FF2B5EF4-FFF2-40B4-BE49-F238E27FC236}">
                  <a16:creationId xmlns="" xmlns:a16="http://schemas.microsoft.com/office/drawing/2014/main" id="{8F3853F9-3A7D-4E06-965E-7A7ED06C915F}"/>
                </a:ext>
              </a:extLst>
            </p:cNvPr>
            <p:cNvSpPr/>
            <p:nvPr/>
          </p:nvSpPr>
          <p:spPr bwMode="auto">
            <a:xfrm>
              <a:off x="3515892" y="4030001"/>
              <a:ext cx="330786" cy="313940"/>
            </a:xfrm>
            <a:custGeom>
              <a:avLst/>
              <a:gdLst>
                <a:gd name="T0" fmla="*/ 91 w 91"/>
                <a:gd name="T1" fmla="*/ 4 h 84"/>
                <a:gd name="T2" fmla="*/ 87 w 91"/>
                <a:gd name="T3" fmla="*/ 4 h 84"/>
                <a:gd name="T4" fmla="*/ 78 w 91"/>
                <a:gd name="T5" fmla="*/ 13 h 84"/>
                <a:gd name="T6" fmla="*/ 78 w 91"/>
                <a:gd name="T7" fmla="*/ 57 h 84"/>
                <a:gd name="T8" fmla="*/ 46 w 91"/>
                <a:gd name="T9" fmla="*/ 84 h 84"/>
                <a:gd name="T10" fmla="*/ 13 w 91"/>
                <a:gd name="T11" fmla="*/ 56 h 84"/>
                <a:gd name="T12" fmla="*/ 13 w 91"/>
                <a:gd name="T13" fmla="*/ 12 h 84"/>
                <a:gd name="T14" fmla="*/ 4 w 91"/>
                <a:gd name="T15" fmla="*/ 4 h 84"/>
                <a:gd name="T16" fmla="*/ 0 w 91"/>
                <a:gd name="T17" fmla="*/ 4 h 84"/>
                <a:gd name="T18" fmla="*/ 0 w 91"/>
                <a:gd name="T19" fmla="*/ 0 h 84"/>
                <a:gd name="T20" fmla="*/ 42 w 91"/>
                <a:gd name="T21" fmla="*/ 0 h 84"/>
                <a:gd name="T22" fmla="*/ 42 w 91"/>
                <a:gd name="T23" fmla="*/ 4 h 84"/>
                <a:gd name="T24" fmla="*/ 38 w 91"/>
                <a:gd name="T25" fmla="*/ 4 h 84"/>
                <a:gd name="T26" fmla="*/ 28 w 91"/>
                <a:gd name="T27" fmla="*/ 12 h 84"/>
                <a:gd name="T28" fmla="*/ 28 w 91"/>
                <a:gd name="T29" fmla="*/ 54 h 84"/>
                <a:gd name="T30" fmla="*/ 51 w 91"/>
                <a:gd name="T31" fmla="*/ 80 h 84"/>
                <a:gd name="T32" fmla="*/ 73 w 91"/>
                <a:gd name="T33" fmla="*/ 58 h 84"/>
                <a:gd name="T34" fmla="*/ 73 w 91"/>
                <a:gd name="T35" fmla="*/ 13 h 84"/>
                <a:gd name="T36" fmla="*/ 64 w 91"/>
                <a:gd name="T37" fmla="*/ 4 h 84"/>
                <a:gd name="T38" fmla="*/ 61 w 91"/>
                <a:gd name="T39" fmla="*/ 4 h 84"/>
                <a:gd name="T40" fmla="*/ 61 w 91"/>
                <a:gd name="T41" fmla="*/ 0 h 84"/>
                <a:gd name="T42" fmla="*/ 91 w 91"/>
                <a:gd name="T43" fmla="*/ 0 h 84"/>
                <a:gd name="T44" fmla="*/ 91 w 91"/>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84">
                  <a:moveTo>
                    <a:pt x="91" y="4"/>
                  </a:moveTo>
                  <a:cubicBezTo>
                    <a:pt x="87" y="4"/>
                    <a:pt x="87" y="4"/>
                    <a:pt x="87" y="4"/>
                  </a:cubicBezTo>
                  <a:cubicBezTo>
                    <a:pt x="80" y="4"/>
                    <a:pt x="78" y="7"/>
                    <a:pt x="78" y="13"/>
                  </a:cubicBezTo>
                  <a:cubicBezTo>
                    <a:pt x="78" y="57"/>
                    <a:pt x="78" y="57"/>
                    <a:pt x="78" y="57"/>
                  </a:cubicBezTo>
                  <a:cubicBezTo>
                    <a:pt x="78" y="70"/>
                    <a:pt x="70" y="84"/>
                    <a:pt x="46" y="84"/>
                  </a:cubicBezTo>
                  <a:cubicBezTo>
                    <a:pt x="30" y="84"/>
                    <a:pt x="13" y="77"/>
                    <a:pt x="13" y="56"/>
                  </a:cubicBezTo>
                  <a:cubicBezTo>
                    <a:pt x="13" y="12"/>
                    <a:pt x="13" y="12"/>
                    <a:pt x="13" y="12"/>
                  </a:cubicBezTo>
                  <a:cubicBezTo>
                    <a:pt x="13" y="7"/>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1" y="4"/>
                    <a:pt x="28" y="6"/>
                    <a:pt x="28" y="12"/>
                  </a:cubicBezTo>
                  <a:cubicBezTo>
                    <a:pt x="28" y="54"/>
                    <a:pt x="28" y="54"/>
                    <a:pt x="28" y="54"/>
                  </a:cubicBezTo>
                  <a:cubicBezTo>
                    <a:pt x="28" y="71"/>
                    <a:pt x="39" y="80"/>
                    <a:pt x="51" y="80"/>
                  </a:cubicBezTo>
                  <a:cubicBezTo>
                    <a:pt x="64" y="80"/>
                    <a:pt x="73" y="70"/>
                    <a:pt x="73" y="58"/>
                  </a:cubicBezTo>
                  <a:cubicBezTo>
                    <a:pt x="73" y="13"/>
                    <a:pt x="73" y="13"/>
                    <a:pt x="73" y="13"/>
                  </a:cubicBezTo>
                  <a:cubicBezTo>
                    <a:pt x="73" y="8"/>
                    <a:pt x="70" y="4"/>
                    <a:pt x="64" y="4"/>
                  </a:cubicBezTo>
                  <a:cubicBezTo>
                    <a:pt x="61" y="4"/>
                    <a:pt x="61" y="4"/>
                    <a:pt x="61" y="4"/>
                  </a:cubicBezTo>
                  <a:cubicBezTo>
                    <a:pt x="61" y="0"/>
                    <a:pt x="61" y="0"/>
                    <a:pt x="61" y="0"/>
                  </a:cubicBezTo>
                  <a:cubicBezTo>
                    <a:pt x="91" y="0"/>
                    <a:pt x="91" y="0"/>
                    <a:pt x="91" y="0"/>
                  </a:cubicBezTo>
                  <a:lnTo>
                    <a:pt x="91"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5" name="iṧļîďe">
              <a:extLst>
                <a:ext uri="{FF2B5EF4-FFF2-40B4-BE49-F238E27FC236}">
                  <a16:creationId xmlns="" xmlns:a16="http://schemas.microsoft.com/office/drawing/2014/main" id="{C8642E90-A089-43BC-924C-B7D5EF90068A}"/>
                </a:ext>
              </a:extLst>
            </p:cNvPr>
            <p:cNvSpPr/>
            <p:nvPr/>
          </p:nvSpPr>
          <p:spPr bwMode="auto">
            <a:xfrm>
              <a:off x="3886495"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6" name="íšļíḍè">
              <a:extLst>
                <a:ext uri="{FF2B5EF4-FFF2-40B4-BE49-F238E27FC236}">
                  <a16:creationId xmlns="" xmlns:a16="http://schemas.microsoft.com/office/drawing/2014/main" id="{FE63690F-88E9-4294-8DBE-EBD432D398DB}"/>
                </a:ext>
              </a:extLst>
            </p:cNvPr>
            <p:cNvSpPr/>
            <p:nvPr/>
          </p:nvSpPr>
          <p:spPr bwMode="auto">
            <a:xfrm>
              <a:off x="4263223" y="4030001"/>
              <a:ext cx="350694" cy="306283"/>
            </a:xfrm>
            <a:custGeom>
              <a:avLst/>
              <a:gdLst>
                <a:gd name="T0" fmla="*/ 55 w 97"/>
                <a:gd name="T1" fmla="*/ 82 h 82"/>
                <a:gd name="T2" fmla="*/ 55 w 97"/>
                <a:gd name="T3" fmla="*/ 78 h 82"/>
                <a:gd name="T4" fmla="*/ 59 w 97"/>
                <a:gd name="T5" fmla="*/ 78 h 82"/>
                <a:gd name="T6" fmla="*/ 69 w 97"/>
                <a:gd name="T7" fmla="*/ 71 h 82"/>
                <a:gd name="T8" fmla="*/ 69 w 97"/>
                <a:gd name="T9" fmla="*/ 43 h 82"/>
                <a:gd name="T10" fmla="*/ 28 w 97"/>
                <a:gd name="T11" fmla="*/ 43 h 82"/>
                <a:gd name="T12" fmla="*/ 28 w 97"/>
                <a:gd name="T13" fmla="*/ 71 h 82"/>
                <a:gd name="T14" fmla="*/ 38 w 97"/>
                <a:gd name="T15" fmla="*/ 78 h 82"/>
                <a:gd name="T16" fmla="*/ 42 w 97"/>
                <a:gd name="T17" fmla="*/ 78 h 82"/>
                <a:gd name="T18" fmla="*/ 42 w 97"/>
                <a:gd name="T19" fmla="*/ 82 h 82"/>
                <a:gd name="T20" fmla="*/ 0 w 97"/>
                <a:gd name="T21" fmla="*/ 82 h 82"/>
                <a:gd name="T22" fmla="*/ 0 w 97"/>
                <a:gd name="T23" fmla="*/ 78 h 82"/>
                <a:gd name="T24" fmla="*/ 4 w 97"/>
                <a:gd name="T25" fmla="*/ 78 h 82"/>
                <a:gd name="T26" fmla="*/ 13 w 97"/>
                <a:gd name="T27" fmla="*/ 71 h 82"/>
                <a:gd name="T28" fmla="*/ 13 w 97"/>
                <a:gd name="T29" fmla="*/ 12 h 82"/>
                <a:gd name="T30" fmla="*/ 4 w 97"/>
                <a:gd name="T31" fmla="*/ 4 h 82"/>
                <a:gd name="T32" fmla="*/ 0 w 97"/>
                <a:gd name="T33" fmla="*/ 4 h 82"/>
                <a:gd name="T34" fmla="*/ 0 w 97"/>
                <a:gd name="T35" fmla="*/ 0 h 82"/>
                <a:gd name="T36" fmla="*/ 42 w 97"/>
                <a:gd name="T37" fmla="*/ 0 h 82"/>
                <a:gd name="T38" fmla="*/ 42 w 97"/>
                <a:gd name="T39" fmla="*/ 4 h 82"/>
                <a:gd name="T40" fmla="*/ 38 w 97"/>
                <a:gd name="T41" fmla="*/ 4 h 82"/>
                <a:gd name="T42" fmla="*/ 28 w 97"/>
                <a:gd name="T43" fmla="*/ 12 h 82"/>
                <a:gd name="T44" fmla="*/ 28 w 97"/>
                <a:gd name="T45" fmla="*/ 39 h 82"/>
                <a:gd name="T46" fmla="*/ 69 w 97"/>
                <a:gd name="T47" fmla="*/ 39 h 82"/>
                <a:gd name="T48" fmla="*/ 69 w 97"/>
                <a:gd name="T49" fmla="*/ 12 h 82"/>
                <a:gd name="T50" fmla="*/ 59 w 97"/>
                <a:gd name="T51" fmla="*/ 4 h 82"/>
                <a:gd name="T52" fmla="*/ 55 w 97"/>
                <a:gd name="T53" fmla="*/ 4 h 82"/>
                <a:gd name="T54" fmla="*/ 55 w 97"/>
                <a:gd name="T55" fmla="*/ 0 h 82"/>
                <a:gd name="T56" fmla="*/ 97 w 97"/>
                <a:gd name="T57" fmla="*/ 0 h 82"/>
                <a:gd name="T58" fmla="*/ 97 w 97"/>
                <a:gd name="T59" fmla="*/ 4 h 82"/>
                <a:gd name="T60" fmla="*/ 93 w 97"/>
                <a:gd name="T61" fmla="*/ 4 h 82"/>
                <a:gd name="T62" fmla="*/ 84 w 97"/>
                <a:gd name="T63" fmla="*/ 12 h 82"/>
                <a:gd name="T64" fmla="*/ 84 w 97"/>
                <a:gd name="T65" fmla="*/ 71 h 82"/>
                <a:gd name="T66" fmla="*/ 93 w 97"/>
                <a:gd name="T67" fmla="*/ 78 h 82"/>
                <a:gd name="T68" fmla="*/ 97 w 97"/>
                <a:gd name="T69" fmla="*/ 78 h 82"/>
                <a:gd name="T70" fmla="*/ 97 w 97"/>
                <a:gd name="T71" fmla="*/ 82 h 82"/>
                <a:gd name="T72" fmla="*/ 55 w 97"/>
                <a:gd name="T7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82">
                  <a:moveTo>
                    <a:pt x="55" y="82"/>
                  </a:moveTo>
                  <a:cubicBezTo>
                    <a:pt x="55" y="78"/>
                    <a:pt x="55" y="78"/>
                    <a:pt x="55" y="78"/>
                  </a:cubicBezTo>
                  <a:cubicBezTo>
                    <a:pt x="59" y="78"/>
                    <a:pt x="59" y="78"/>
                    <a:pt x="59" y="78"/>
                  </a:cubicBezTo>
                  <a:cubicBezTo>
                    <a:pt x="66" y="78"/>
                    <a:pt x="69" y="76"/>
                    <a:pt x="69" y="71"/>
                  </a:cubicBezTo>
                  <a:cubicBezTo>
                    <a:pt x="69" y="43"/>
                    <a:pt x="69" y="43"/>
                    <a:pt x="69" y="43"/>
                  </a:cubicBezTo>
                  <a:cubicBezTo>
                    <a:pt x="28" y="43"/>
                    <a:pt x="28" y="43"/>
                    <a:pt x="28" y="43"/>
                  </a:cubicBezTo>
                  <a:cubicBezTo>
                    <a:pt x="28" y="71"/>
                    <a:pt x="28" y="71"/>
                    <a:pt x="28" y="71"/>
                  </a:cubicBezTo>
                  <a:cubicBezTo>
                    <a:pt x="28"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3" y="76"/>
                    <a:pt x="13" y="71"/>
                  </a:cubicBezTo>
                  <a:cubicBezTo>
                    <a:pt x="13" y="12"/>
                    <a:pt x="13" y="12"/>
                    <a:pt x="13" y="12"/>
                  </a:cubicBezTo>
                  <a:cubicBezTo>
                    <a:pt x="13" y="6"/>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0" y="4"/>
                    <a:pt x="28" y="7"/>
                    <a:pt x="28" y="12"/>
                  </a:cubicBezTo>
                  <a:cubicBezTo>
                    <a:pt x="28" y="39"/>
                    <a:pt x="28" y="39"/>
                    <a:pt x="28" y="39"/>
                  </a:cubicBezTo>
                  <a:cubicBezTo>
                    <a:pt x="69" y="39"/>
                    <a:pt x="69" y="39"/>
                    <a:pt x="69" y="39"/>
                  </a:cubicBezTo>
                  <a:cubicBezTo>
                    <a:pt x="69" y="12"/>
                    <a:pt x="69" y="12"/>
                    <a:pt x="69" y="12"/>
                  </a:cubicBezTo>
                  <a:cubicBezTo>
                    <a:pt x="69" y="6"/>
                    <a:pt x="66" y="4"/>
                    <a:pt x="59" y="4"/>
                  </a:cubicBezTo>
                  <a:cubicBezTo>
                    <a:pt x="55" y="4"/>
                    <a:pt x="55" y="4"/>
                    <a:pt x="55" y="4"/>
                  </a:cubicBezTo>
                  <a:cubicBezTo>
                    <a:pt x="55" y="0"/>
                    <a:pt x="55" y="0"/>
                    <a:pt x="55" y="0"/>
                  </a:cubicBezTo>
                  <a:cubicBezTo>
                    <a:pt x="97" y="0"/>
                    <a:pt x="97" y="0"/>
                    <a:pt x="97" y="0"/>
                  </a:cubicBezTo>
                  <a:cubicBezTo>
                    <a:pt x="97" y="4"/>
                    <a:pt x="97" y="4"/>
                    <a:pt x="97" y="4"/>
                  </a:cubicBezTo>
                  <a:cubicBezTo>
                    <a:pt x="93" y="4"/>
                    <a:pt x="93" y="4"/>
                    <a:pt x="93" y="4"/>
                  </a:cubicBezTo>
                  <a:cubicBezTo>
                    <a:pt x="85" y="4"/>
                    <a:pt x="84" y="7"/>
                    <a:pt x="84" y="12"/>
                  </a:cubicBezTo>
                  <a:cubicBezTo>
                    <a:pt x="84" y="71"/>
                    <a:pt x="84" y="71"/>
                    <a:pt x="84" y="71"/>
                  </a:cubicBezTo>
                  <a:cubicBezTo>
                    <a:pt x="84" y="76"/>
                    <a:pt x="86" y="78"/>
                    <a:pt x="93" y="78"/>
                  </a:cubicBezTo>
                  <a:cubicBezTo>
                    <a:pt x="97" y="78"/>
                    <a:pt x="97" y="78"/>
                    <a:pt x="97" y="78"/>
                  </a:cubicBezTo>
                  <a:cubicBezTo>
                    <a:pt x="97" y="82"/>
                    <a:pt x="97" y="82"/>
                    <a:pt x="97" y="82"/>
                  </a:cubicBezTo>
                  <a:lnTo>
                    <a:pt x="55"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7" name="išlídè">
              <a:extLst>
                <a:ext uri="{FF2B5EF4-FFF2-40B4-BE49-F238E27FC236}">
                  <a16:creationId xmlns="" xmlns:a16="http://schemas.microsoft.com/office/drawing/2014/main" id="{5869FB4A-7AF8-4EAA-BD4A-F4A0E0941E3E}"/>
                </a:ext>
              </a:extLst>
            </p:cNvPr>
            <p:cNvSpPr/>
            <p:nvPr/>
          </p:nvSpPr>
          <p:spPr bwMode="auto">
            <a:xfrm>
              <a:off x="4647609" y="4030001"/>
              <a:ext cx="437985" cy="313940"/>
            </a:xfrm>
            <a:custGeom>
              <a:avLst/>
              <a:gdLst>
                <a:gd name="T0" fmla="*/ 119 w 121"/>
                <a:gd name="T1" fmla="*/ 4 h 84"/>
                <a:gd name="T2" fmla="*/ 107 w 121"/>
                <a:gd name="T3" fmla="*/ 13 h 84"/>
                <a:gd name="T4" fmla="*/ 85 w 121"/>
                <a:gd name="T5" fmla="*/ 84 h 84"/>
                <a:gd name="T6" fmla="*/ 82 w 121"/>
                <a:gd name="T7" fmla="*/ 84 h 84"/>
                <a:gd name="T8" fmla="*/ 59 w 121"/>
                <a:gd name="T9" fmla="*/ 17 h 84"/>
                <a:gd name="T10" fmla="*/ 39 w 121"/>
                <a:gd name="T11" fmla="*/ 84 h 84"/>
                <a:gd name="T12" fmla="*/ 36 w 121"/>
                <a:gd name="T13" fmla="*/ 84 h 84"/>
                <a:gd name="T14" fmla="*/ 13 w 121"/>
                <a:gd name="T15" fmla="*/ 12 h 84"/>
                <a:gd name="T16" fmla="*/ 0 w 121"/>
                <a:gd name="T17" fmla="*/ 4 h 84"/>
                <a:gd name="T18" fmla="*/ 0 w 121"/>
                <a:gd name="T19" fmla="*/ 0 h 84"/>
                <a:gd name="T20" fmla="*/ 39 w 121"/>
                <a:gd name="T21" fmla="*/ 0 h 84"/>
                <a:gd name="T22" fmla="*/ 39 w 121"/>
                <a:gd name="T23" fmla="*/ 4 h 84"/>
                <a:gd name="T24" fmla="*/ 35 w 121"/>
                <a:gd name="T25" fmla="*/ 4 h 84"/>
                <a:gd name="T26" fmla="*/ 28 w 121"/>
                <a:gd name="T27" fmla="*/ 9 h 84"/>
                <a:gd name="T28" fmla="*/ 29 w 121"/>
                <a:gd name="T29" fmla="*/ 15 h 84"/>
                <a:gd name="T30" fmla="*/ 43 w 121"/>
                <a:gd name="T31" fmla="*/ 57 h 84"/>
                <a:gd name="T32" fmla="*/ 57 w 121"/>
                <a:gd name="T33" fmla="*/ 10 h 84"/>
                <a:gd name="T34" fmla="*/ 47 w 121"/>
                <a:gd name="T35" fmla="*/ 4 h 84"/>
                <a:gd name="T36" fmla="*/ 43 w 121"/>
                <a:gd name="T37" fmla="*/ 4 h 84"/>
                <a:gd name="T38" fmla="*/ 43 w 121"/>
                <a:gd name="T39" fmla="*/ 0 h 84"/>
                <a:gd name="T40" fmla="*/ 84 w 121"/>
                <a:gd name="T41" fmla="*/ 0 h 84"/>
                <a:gd name="T42" fmla="*/ 84 w 121"/>
                <a:gd name="T43" fmla="*/ 4 h 84"/>
                <a:gd name="T44" fmla="*/ 80 w 121"/>
                <a:gd name="T45" fmla="*/ 4 h 84"/>
                <a:gd name="T46" fmla="*/ 74 w 121"/>
                <a:gd name="T47" fmla="*/ 8 h 84"/>
                <a:gd name="T48" fmla="*/ 75 w 121"/>
                <a:gd name="T49" fmla="*/ 14 h 84"/>
                <a:gd name="T50" fmla="*/ 89 w 121"/>
                <a:gd name="T51" fmla="*/ 57 h 84"/>
                <a:gd name="T52" fmla="*/ 102 w 121"/>
                <a:gd name="T53" fmla="*/ 13 h 84"/>
                <a:gd name="T54" fmla="*/ 103 w 121"/>
                <a:gd name="T55" fmla="*/ 8 h 84"/>
                <a:gd name="T56" fmla="*/ 95 w 121"/>
                <a:gd name="T57" fmla="*/ 4 h 84"/>
                <a:gd name="T58" fmla="*/ 91 w 121"/>
                <a:gd name="T59" fmla="*/ 4 h 84"/>
                <a:gd name="T60" fmla="*/ 91 w 121"/>
                <a:gd name="T61" fmla="*/ 0 h 84"/>
                <a:gd name="T62" fmla="*/ 121 w 121"/>
                <a:gd name="T63" fmla="*/ 0 h 84"/>
                <a:gd name="T64" fmla="*/ 121 w 121"/>
                <a:gd name="T65" fmla="*/ 4 h 84"/>
                <a:gd name="T66" fmla="*/ 119 w 121"/>
                <a:gd name="T6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84">
                  <a:moveTo>
                    <a:pt x="119" y="4"/>
                  </a:moveTo>
                  <a:cubicBezTo>
                    <a:pt x="113" y="4"/>
                    <a:pt x="108" y="8"/>
                    <a:pt x="107" y="13"/>
                  </a:cubicBezTo>
                  <a:cubicBezTo>
                    <a:pt x="85" y="84"/>
                    <a:pt x="85" y="84"/>
                    <a:pt x="85" y="84"/>
                  </a:cubicBezTo>
                  <a:cubicBezTo>
                    <a:pt x="82" y="84"/>
                    <a:pt x="82" y="84"/>
                    <a:pt x="82" y="84"/>
                  </a:cubicBezTo>
                  <a:cubicBezTo>
                    <a:pt x="59" y="17"/>
                    <a:pt x="59" y="17"/>
                    <a:pt x="59" y="17"/>
                  </a:cubicBezTo>
                  <a:cubicBezTo>
                    <a:pt x="39" y="84"/>
                    <a:pt x="39" y="84"/>
                    <a:pt x="39" y="84"/>
                  </a:cubicBezTo>
                  <a:cubicBezTo>
                    <a:pt x="36" y="84"/>
                    <a:pt x="36" y="84"/>
                    <a:pt x="36" y="84"/>
                  </a:cubicBezTo>
                  <a:cubicBezTo>
                    <a:pt x="13" y="12"/>
                    <a:pt x="13" y="12"/>
                    <a:pt x="13" y="12"/>
                  </a:cubicBezTo>
                  <a:cubicBezTo>
                    <a:pt x="10" y="5"/>
                    <a:pt x="8" y="4"/>
                    <a:pt x="0" y="4"/>
                  </a:cubicBezTo>
                  <a:cubicBezTo>
                    <a:pt x="0" y="0"/>
                    <a:pt x="0" y="0"/>
                    <a:pt x="0" y="0"/>
                  </a:cubicBezTo>
                  <a:cubicBezTo>
                    <a:pt x="39" y="0"/>
                    <a:pt x="39" y="0"/>
                    <a:pt x="39" y="0"/>
                  </a:cubicBezTo>
                  <a:cubicBezTo>
                    <a:pt x="39" y="4"/>
                    <a:pt x="39" y="4"/>
                    <a:pt x="39" y="4"/>
                  </a:cubicBezTo>
                  <a:cubicBezTo>
                    <a:pt x="35" y="4"/>
                    <a:pt x="35" y="4"/>
                    <a:pt x="35" y="4"/>
                  </a:cubicBezTo>
                  <a:cubicBezTo>
                    <a:pt x="30" y="4"/>
                    <a:pt x="28" y="6"/>
                    <a:pt x="28" y="9"/>
                  </a:cubicBezTo>
                  <a:cubicBezTo>
                    <a:pt x="28" y="11"/>
                    <a:pt x="28" y="12"/>
                    <a:pt x="29" y="15"/>
                  </a:cubicBezTo>
                  <a:cubicBezTo>
                    <a:pt x="43" y="57"/>
                    <a:pt x="43" y="57"/>
                    <a:pt x="43" y="57"/>
                  </a:cubicBezTo>
                  <a:cubicBezTo>
                    <a:pt x="57" y="10"/>
                    <a:pt x="57" y="10"/>
                    <a:pt x="57" y="10"/>
                  </a:cubicBezTo>
                  <a:cubicBezTo>
                    <a:pt x="55" y="6"/>
                    <a:pt x="53" y="4"/>
                    <a:pt x="47" y="4"/>
                  </a:cubicBezTo>
                  <a:cubicBezTo>
                    <a:pt x="43" y="4"/>
                    <a:pt x="43" y="4"/>
                    <a:pt x="43" y="4"/>
                  </a:cubicBezTo>
                  <a:cubicBezTo>
                    <a:pt x="43" y="0"/>
                    <a:pt x="43" y="0"/>
                    <a:pt x="43" y="0"/>
                  </a:cubicBezTo>
                  <a:cubicBezTo>
                    <a:pt x="84" y="0"/>
                    <a:pt x="84" y="0"/>
                    <a:pt x="84" y="0"/>
                  </a:cubicBezTo>
                  <a:cubicBezTo>
                    <a:pt x="84" y="4"/>
                    <a:pt x="84" y="4"/>
                    <a:pt x="84" y="4"/>
                  </a:cubicBezTo>
                  <a:cubicBezTo>
                    <a:pt x="80" y="4"/>
                    <a:pt x="80" y="4"/>
                    <a:pt x="80" y="4"/>
                  </a:cubicBezTo>
                  <a:cubicBezTo>
                    <a:pt x="77" y="4"/>
                    <a:pt x="74" y="5"/>
                    <a:pt x="74" y="8"/>
                  </a:cubicBezTo>
                  <a:cubicBezTo>
                    <a:pt x="74" y="10"/>
                    <a:pt x="74" y="12"/>
                    <a:pt x="75" y="14"/>
                  </a:cubicBezTo>
                  <a:cubicBezTo>
                    <a:pt x="89" y="57"/>
                    <a:pt x="89" y="57"/>
                    <a:pt x="89" y="57"/>
                  </a:cubicBezTo>
                  <a:cubicBezTo>
                    <a:pt x="102" y="13"/>
                    <a:pt x="102" y="13"/>
                    <a:pt x="102" y="13"/>
                  </a:cubicBezTo>
                  <a:cubicBezTo>
                    <a:pt x="103" y="12"/>
                    <a:pt x="103" y="9"/>
                    <a:pt x="103" y="8"/>
                  </a:cubicBezTo>
                  <a:cubicBezTo>
                    <a:pt x="103" y="5"/>
                    <a:pt x="101" y="4"/>
                    <a:pt x="95" y="4"/>
                  </a:cubicBezTo>
                  <a:cubicBezTo>
                    <a:pt x="91" y="4"/>
                    <a:pt x="91" y="4"/>
                    <a:pt x="91" y="4"/>
                  </a:cubicBezTo>
                  <a:cubicBezTo>
                    <a:pt x="91" y="0"/>
                    <a:pt x="91" y="0"/>
                    <a:pt x="91" y="0"/>
                  </a:cubicBezTo>
                  <a:cubicBezTo>
                    <a:pt x="121" y="0"/>
                    <a:pt x="121" y="0"/>
                    <a:pt x="121" y="0"/>
                  </a:cubicBezTo>
                  <a:cubicBezTo>
                    <a:pt x="121" y="4"/>
                    <a:pt x="121" y="4"/>
                    <a:pt x="121" y="4"/>
                  </a:cubicBezTo>
                  <a:lnTo>
                    <a:pt x="119"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8" name="íṣlíḋè">
              <a:extLst>
                <a:ext uri="{FF2B5EF4-FFF2-40B4-BE49-F238E27FC236}">
                  <a16:creationId xmlns="" xmlns:a16="http://schemas.microsoft.com/office/drawing/2014/main" id="{A6A3B15C-AEC8-45A7-A26D-CD291CD95E31}"/>
                </a:ext>
              </a:extLst>
            </p:cNvPr>
            <p:cNvSpPr/>
            <p:nvPr/>
          </p:nvSpPr>
          <p:spPr bwMode="auto">
            <a:xfrm>
              <a:off x="5117753" y="4030001"/>
              <a:ext cx="297095" cy="306283"/>
            </a:xfrm>
            <a:custGeom>
              <a:avLst/>
              <a:gdLst>
                <a:gd name="T0" fmla="*/ 0 w 82"/>
                <a:gd name="T1" fmla="*/ 0 h 82"/>
                <a:gd name="T2" fmla="*/ 71 w 82"/>
                <a:gd name="T3" fmla="*/ 0 h 82"/>
                <a:gd name="T4" fmla="*/ 79 w 82"/>
                <a:gd name="T5" fmla="*/ 19 h 82"/>
                <a:gd name="T6" fmla="*/ 76 w 82"/>
                <a:gd name="T7" fmla="*/ 20 h 82"/>
                <a:gd name="T8" fmla="*/ 43 w 82"/>
                <a:gd name="T9" fmla="*/ 4 h 82"/>
                <a:gd name="T10" fmla="*/ 39 w 82"/>
                <a:gd name="T11" fmla="*/ 4 h 82"/>
                <a:gd name="T12" fmla="*/ 29 w 82"/>
                <a:gd name="T13" fmla="*/ 12 h 82"/>
                <a:gd name="T14" fmla="*/ 29 w 82"/>
                <a:gd name="T15" fmla="*/ 38 h 82"/>
                <a:gd name="T16" fmla="*/ 41 w 82"/>
                <a:gd name="T17" fmla="*/ 38 h 82"/>
                <a:gd name="T18" fmla="*/ 57 w 82"/>
                <a:gd name="T19" fmla="*/ 27 h 82"/>
                <a:gd name="T20" fmla="*/ 57 w 82"/>
                <a:gd name="T21" fmla="*/ 25 h 82"/>
                <a:gd name="T22" fmla="*/ 61 w 82"/>
                <a:gd name="T23" fmla="*/ 25 h 82"/>
                <a:gd name="T24" fmla="*/ 61 w 82"/>
                <a:gd name="T25" fmla="*/ 57 h 82"/>
                <a:gd name="T26" fmla="*/ 57 w 82"/>
                <a:gd name="T27" fmla="*/ 57 h 82"/>
                <a:gd name="T28" fmla="*/ 57 w 82"/>
                <a:gd name="T29" fmla="*/ 54 h 82"/>
                <a:gd name="T30" fmla="*/ 42 w 82"/>
                <a:gd name="T31" fmla="*/ 42 h 82"/>
                <a:gd name="T32" fmla="*/ 29 w 82"/>
                <a:gd name="T33" fmla="*/ 42 h 82"/>
                <a:gd name="T34" fmla="*/ 29 w 82"/>
                <a:gd name="T35" fmla="*/ 71 h 82"/>
                <a:gd name="T36" fmla="*/ 39 w 82"/>
                <a:gd name="T37" fmla="*/ 78 h 82"/>
                <a:gd name="T38" fmla="*/ 46 w 82"/>
                <a:gd name="T39" fmla="*/ 78 h 82"/>
                <a:gd name="T40" fmla="*/ 79 w 82"/>
                <a:gd name="T41" fmla="*/ 61 h 82"/>
                <a:gd name="T42" fmla="*/ 82 w 82"/>
                <a:gd name="T43" fmla="*/ 63 h 82"/>
                <a:gd name="T44" fmla="*/ 73 w 82"/>
                <a:gd name="T45" fmla="*/ 82 h 82"/>
                <a:gd name="T46" fmla="*/ 0 w 82"/>
                <a:gd name="T47" fmla="*/ 82 h 82"/>
                <a:gd name="T48" fmla="*/ 0 w 82"/>
                <a:gd name="T49" fmla="*/ 78 h 82"/>
                <a:gd name="T50" fmla="*/ 5 w 82"/>
                <a:gd name="T51" fmla="*/ 78 h 82"/>
                <a:gd name="T52" fmla="*/ 14 w 82"/>
                <a:gd name="T53" fmla="*/ 71 h 82"/>
                <a:gd name="T54" fmla="*/ 14 w 82"/>
                <a:gd name="T55" fmla="*/ 12 h 82"/>
                <a:gd name="T56" fmla="*/ 5 w 82"/>
                <a:gd name="T57" fmla="*/ 4 h 82"/>
                <a:gd name="T58" fmla="*/ 0 w 82"/>
                <a:gd name="T59" fmla="*/ 4 h 82"/>
                <a:gd name="T60" fmla="*/ 0 w 82"/>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2" h="82">
                  <a:moveTo>
                    <a:pt x="0" y="0"/>
                  </a:moveTo>
                  <a:cubicBezTo>
                    <a:pt x="71" y="0"/>
                    <a:pt x="71" y="0"/>
                    <a:pt x="71" y="0"/>
                  </a:cubicBezTo>
                  <a:cubicBezTo>
                    <a:pt x="79" y="19"/>
                    <a:pt x="79" y="19"/>
                    <a:pt x="79" y="19"/>
                  </a:cubicBezTo>
                  <a:cubicBezTo>
                    <a:pt x="76" y="20"/>
                    <a:pt x="76" y="20"/>
                    <a:pt x="76" y="20"/>
                  </a:cubicBezTo>
                  <a:cubicBezTo>
                    <a:pt x="66" y="9"/>
                    <a:pt x="60" y="4"/>
                    <a:pt x="43" y="4"/>
                  </a:cubicBezTo>
                  <a:cubicBezTo>
                    <a:pt x="39" y="4"/>
                    <a:pt x="39" y="4"/>
                    <a:pt x="39" y="4"/>
                  </a:cubicBezTo>
                  <a:cubicBezTo>
                    <a:pt x="31" y="4"/>
                    <a:pt x="29" y="7"/>
                    <a:pt x="29" y="12"/>
                  </a:cubicBezTo>
                  <a:cubicBezTo>
                    <a:pt x="29" y="38"/>
                    <a:pt x="29" y="38"/>
                    <a:pt x="29" y="38"/>
                  </a:cubicBezTo>
                  <a:cubicBezTo>
                    <a:pt x="41" y="38"/>
                    <a:pt x="41" y="38"/>
                    <a:pt x="41" y="38"/>
                  </a:cubicBezTo>
                  <a:cubicBezTo>
                    <a:pt x="48" y="38"/>
                    <a:pt x="57" y="36"/>
                    <a:pt x="57" y="27"/>
                  </a:cubicBezTo>
                  <a:cubicBezTo>
                    <a:pt x="57" y="25"/>
                    <a:pt x="57" y="25"/>
                    <a:pt x="57" y="25"/>
                  </a:cubicBezTo>
                  <a:cubicBezTo>
                    <a:pt x="61" y="25"/>
                    <a:pt x="61" y="25"/>
                    <a:pt x="61" y="25"/>
                  </a:cubicBezTo>
                  <a:cubicBezTo>
                    <a:pt x="61" y="57"/>
                    <a:pt x="61" y="57"/>
                    <a:pt x="61" y="57"/>
                  </a:cubicBezTo>
                  <a:cubicBezTo>
                    <a:pt x="57" y="57"/>
                    <a:pt x="57" y="57"/>
                    <a:pt x="57" y="57"/>
                  </a:cubicBezTo>
                  <a:cubicBezTo>
                    <a:pt x="57" y="54"/>
                    <a:pt x="57" y="54"/>
                    <a:pt x="57" y="54"/>
                  </a:cubicBezTo>
                  <a:cubicBezTo>
                    <a:pt x="57" y="49"/>
                    <a:pt x="52" y="42"/>
                    <a:pt x="42" y="42"/>
                  </a:cubicBezTo>
                  <a:cubicBezTo>
                    <a:pt x="29" y="42"/>
                    <a:pt x="29" y="42"/>
                    <a:pt x="29" y="42"/>
                  </a:cubicBezTo>
                  <a:cubicBezTo>
                    <a:pt x="29" y="71"/>
                    <a:pt x="29" y="71"/>
                    <a:pt x="29" y="71"/>
                  </a:cubicBezTo>
                  <a:cubicBezTo>
                    <a:pt x="29" y="76"/>
                    <a:pt x="32" y="78"/>
                    <a:pt x="39" y="78"/>
                  </a:cubicBezTo>
                  <a:cubicBezTo>
                    <a:pt x="46" y="78"/>
                    <a:pt x="46" y="78"/>
                    <a:pt x="46" y="78"/>
                  </a:cubicBezTo>
                  <a:cubicBezTo>
                    <a:pt x="63" y="78"/>
                    <a:pt x="75" y="65"/>
                    <a:pt x="79" y="61"/>
                  </a:cubicBezTo>
                  <a:cubicBezTo>
                    <a:pt x="82" y="63"/>
                    <a:pt x="82" y="63"/>
                    <a:pt x="82" y="63"/>
                  </a:cubicBezTo>
                  <a:cubicBezTo>
                    <a:pt x="73" y="82"/>
                    <a:pt x="73" y="82"/>
                    <a:pt x="73" y="82"/>
                  </a:cubicBezTo>
                  <a:cubicBezTo>
                    <a:pt x="0" y="82"/>
                    <a:pt x="0" y="82"/>
                    <a:pt x="0" y="82"/>
                  </a:cubicBezTo>
                  <a:cubicBezTo>
                    <a:pt x="0" y="78"/>
                    <a:pt x="0" y="78"/>
                    <a:pt x="0" y="78"/>
                  </a:cubicBezTo>
                  <a:cubicBezTo>
                    <a:pt x="5" y="78"/>
                    <a:pt x="5" y="78"/>
                    <a:pt x="5" y="78"/>
                  </a:cubicBezTo>
                  <a:cubicBezTo>
                    <a:pt x="11" y="78"/>
                    <a:pt x="14" y="76"/>
                    <a:pt x="14" y="71"/>
                  </a:cubicBezTo>
                  <a:cubicBezTo>
                    <a:pt x="14" y="12"/>
                    <a:pt x="14" y="12"/>
                    <a:pt x="14" y="12"/>
                  </a:cubicBezTo>
                  <a:cubicBezTo>
                    <a:pt x="14" y="6"/>
                    <a:pt x="11" y="4"/>
                    <a:pt x="5"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9" name="ï$ḻíḓé">
              <a:extLst>
                <a:ext uri="{FF2B5EF4-FFF2-40B4-BE49-F238E27FC236}">
                  <a16:creationId xmlns="" xmlns:a16="http://schemas.microsoft.com/office/drawing/2014/main" id="{8AC74EC8-A6BF-4D46-AB34-DAD3E23B6017}"/>
                </a:ext>
              </a:extLst>
            </p:cNvPr>
            <p:cNvSpPr/>
            <p:nvPr/>
          </p:nvSpPr>
          <p:spPr bwMode="auto">
            <a:xfrm>
              <a:off x="5433225"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2"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0" name="iSļîḑê">
              <a:extLst>
                <a:ext uri="{FF2B5EF4-FFF2-40B4-BE49-F238E27FC236}">
                  <a16:creationId xmlns="" xmlns:a16="http://schemas.microsoft.com/office/drawing/2014/main" id="{E20678EE-F211-4548-99D3-A55531CF4A91}"/>
                </a:ext>
              </a:extLst>
            </p:cNvPr>
            <p:cNvSpPr/>
            <p:nvPr/>
          </p:nvSpPr>
          <p:spPr bwMode="auto">
            <a:xfrm>
              <a:off x="5722663" y="4030001"/>
              <a:ext cx="336912" cy="306283"/>
            </a:xfrm>
            <a:custGeom>
              <a:avLst/>
              <a:gdLst>
                <a:gd name="T0" fmla="*/ 90 w 93"/>
                <a:gd name="T1" fmla="*/ 23 h 82"/>
                <a:gd name="T2" fmla="*/ 63 w 93"/>
                <a:gd name="T3" fmla="*/ 4 h 82"/>
                <a:gd name="T4" fmla="*/ 55 w 93"/>
                <a:gd name="T5" fmla="*/ 12 h 82"/>
                <a:gd name="T6" fmla="*/ 55 w 93"/>
                <a:gd name="T7" fmla="*/ 69 h 82"/>
                <a:gd name="T8" fmla="*/ 64 w 93"/>
                <a:gd name="T9" fmla="*/ 78 h 82"/>
                <a:gd name="T10" fmla="*/ 71 w 93"/>
                <a:gd name="T11" fmla="*/ 78 h 82"/>
                <a:gd name="T12" fmla="*/ 71 w 93"/>
                <a:gd name="T13" fmla="*/ 82 h 82"/>
                <a:gd name="T14" fmla="*/ 23 w 93"/>
                <a:gd name="T15" fmla="*/ 82 h 82"/>
                <a:gd name="T16" fmla="*/ 23 w 93"/>
                <a:gd name="T17" fmla="*/ 78 h 82"/>
                <a:gd name="T18" fmla="*/ 30 w 93"/>
                <a:gd name="T19" fmla="*/ 78 h 82"/>
                <a:gd name="T20" fmla="*/ 39 w 93"/>
                <a:gd name="T21" fmla="*/ 69 h 82"/>
                <a:gd name="T22" fmla="*/ 39 w 93"/>
                <a:gd name="T23" fmla="*/ 12 h 82"/>
                <a:gd name="T24" fmla="*/ 30 w 93"/>
                <a:gd name="T25" fmla="*/ 4 h 82"/>
                <a:gd name="T26" fmla="*/ 4 w 93"/>
                <a:gd name="T27" fmla="*/ 23 h 82"/>
                <a:gd name="T28" fmla="*/ 0 w 93"/>
                <a:gd name="T29" fmla="*/ 21 h 82"/>
                <a:gd name="T30" fmla="*/ 10 w 93"/>
                <a:gd name="T31" fmla="*/ 0 h 82"/>
                <a:gd name="T32" fmla="*/ 84 w 93"/>
                <a:gd name="T33" fmla="*/ 0 h 82"/>
                <a:gd name="T34" fmla="*/ 93 w 93"/>
                <a:gd name="T35" fmla="*/ 21 h 82"/>
                <a:gd name="T36" fmla="*/ 90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90" y="23"/>
                  </a:moveTo>
                  <a:cubicBezTo>
                    <a:pt x="82" y="10"/>
                    <a:pt x="75" y="4"/>
                    <a:pt x="63" y="4"/>
                  </a:cubicBezTo>
                  <a:cubicBezTo>
                    <a:pt x="56" y="4"/>
                    <a:pt x="55" y="6"/>
                    <a:pt x="55" y="12"/>
                  </a:cubicBezTo>
                  <a:cubicBezTo>
                    <a:pt x="55" y="69"/>
                    <a:pt x="55" y="69"/>
                    <a:pt x="55" y="69"/>
                  </a:cubicBezTo>
                  <a:cubicBezTo>
                    <a:pt x="55" y="75"/>
                    <a:pt x="57" y="78"/>
                    <a:pt x="64" y="78"/>
                  </a:cubicBezTo>
                  <a:cubicBezTo>
                    <a:pt x="71" y="78"/>
                    <a:pt x="71" y="78"/>
                    <a:pt x="71" y="78"/>
                  </a:cubicBezTo>
                  <a:cubicBezTo>
                    <a:pt x="71" y="82"/>
                    <a:pt x="71" y="82"/>
                    <a:pt x="71" y="82"/>
                  </a:cubicBezTo>
                  <a:cubicBezTo>
                    <a:pt x="23" y="82"/>
                    <a:pt x="23" y="82"/>
                    <a:pt x="23" y="82"/>
                  </a:cubicBezTo>
                  <a:cubicBezTo>
                    <a:pt x="23" y="78"/>
                    <a:pt x="23" y="78"/>
                    <a:pt x="23" y="78"/>
                  </a:cubicBezTo>
                  <a:cubicBezTo>
                    <a:pt x="30" y="78"/>
                    <a:pt x="30" y="78"/>
                    <a:pt x="30" y="78"/>
                  </a:cubicBezTo>
                  <a:cubicBezTo>
                    <a:pt x="37" y="78"/>
                    <a:pt x="39" y="74"/>
                    <a:pt x="39" y="69"/>
                  </a:cubicBezTo>
                  <a:cubicBezTo>
                    <a:pt x="39" y="12"/>
                    <a:pt x="39" y="12"/>
                    <a:pt x="39" y="12"/>
                  </a:cubicBezTo>
                  <a:cubicBezTo>
                    <a:pt x="39" y="6"/>
                    <a:pt x="37" y="4"/>
                    <a:pt x="30" y="4"/>
                  </a:cubicBezTo>
                  <a:cubicBezTo>
                    <a:pt x="16" y="4"/>
                    <a:pt x="9" y="15"/>
                    <a:pt x="4" y="23"/>
                  </a:cubicBezTo>
                  <a:cubicBezTo>
                    <a:pt x="0" y="21"/>
                    <a:pt x="0" y="21"/>
                    <a:pt x="0" y="21"/>
                  </a:cubicBezTo>
                  <a:cubicBezTo>
                    <a:pt x="10" y="0"/>
                    <a:pt x="10" y="0"/>
                    <a:pt x="10" y="0"/>
                  </a:cubicBezTo>
                  <a:cubicBezTo>
                    <a:pt x="84" y="0"/>
                    <a:pt x="84" y="0"/>
                    <a:pt x="84" y="0"/>
                  </a:cubicBezTo>
                  <a:cubicBezTo>
                    <a:pt x="93" y="21"/>
                    <a:pt x="93" y="21"/>
                    <a:pt x="93" y="21"/>
                  </a:cubicBezTo>
                  <a:lnTo>
                    <a:pt x="90"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1" name="iṣľíďé">
              <a:extLst>
                <a:ext uri="{FF2B5EF4-FFF2-40B4-BE49-F238E27FC236}">
                  <a16:creationId xmlns="" xmlns:a16="http://schemas.microsoft.com/office/drawing/2014/main" id="{D6E4D599-5A96-4070-88B4-3B9D0C55DB93}"/>
                </a:ext>
              </a:extLst>
            </p:cNvPr>
            <p:cNvSpPr/>
            <p:nvPr/>
          </p:nvSpPr>
          <p:spPr bwMode="auto">
            <a:xfrm>
              <a:off x="6263253" y="4030001"/>
              <a:ext cx="333849" cy="313940"/>
            </a:xfrm>
            <a:custGeom>
              <a:avLst/>
              <a:gdLst>
                <a:gd name="T0" fmla="*/ 92 w 92"/>
                <a:gd name="T1" fmla="*/ 4 h 84"/>
                <a:gd name="T2" fmla="*/ 87 w 92"/>
                <a:gd name="T3" fmla="*/ 4 h 84"/>
                <a:gd name="T4" fmla="*/ 78 w 92"/>
                <a:gd name="T5" fmla="*/ 13 h 84"/>
                <a:gd name="T6" fmla="*/ 78 w 92"/>
                <a:gd name="T7" fmla="*/ 57 h 84"/>
                <a:gd name="T8" fmla="*/ 46 w 92"/>
                <a:gd name="T9" fmla="*/ 84 h 84"/>
                <a:gd name="T10" fmla="*/ 14 w 92"/>
                <a:gd name="T11" fmla="*/ 56 h 84"/>
                <a:gd name="T12" fmla="*/ 14 w 92"/>
                <a:gd name="T13" fmla="*/ 12 h 84"/>
                <a:gd name="T14" fmla="*/ 5 w 92"/>
                <a:gd name="T15" fmla="*/ 4 h 84"/>
                <a:gd name="T16" fmla="*/ 0 w 92"/>
                <a:gd name="T17" fmla="*/ 4 h 84"/>
                <a:gd name="T18" fmla="*/ 0 w 92"/>
                <a:gd name="T19" fmla="*/ 0 h 84"/>
                <a:gd name="T20" fmla="*/ 43 w 92"/>
                <a:gd name="T21" fmla="*/ 0 h 84"/>
                <a:gd name="T22" fmla="*/ 43 w 92"/>
                <a:gd name="T23" fmla="*/ 4 h 84"/>
                <a:gd name="T24" fmla="*/ 38 w 92"/>
                <a:gd name="T25" fmla="*/ 4 h 84"/>
                <a:gd name="T26" fmla="*/ 29 w 92"/>
                <a:gd name="T27" fmla="*/ 12 h 84"/>
                <a:gd name="T28" fmla="*/ 29 w 92"/>
                <a:gd name="T29" fmla="*/ 54 h 84"/>
                <a:gd name="T30" fmla="*/ 52 w 92"/>
                <a:gd name="T31" fmla="*/ 80 h 84"/>
                <a:gd name="T32" fmla="*/ 74 w 92"/>
                <a:gd name="T33" fmla="*/ 58 h 84"/>
                <a:gd name="T34" fmla="*/ 74 w 92"/>
                <a:gd name="T35" fmla="*/ 13 h 84"/>
                <a:gd name="T36" fmla="*/ 64 w 92"/>
                <a:gd name="T37" fmla="*/ 4 h 84"/>
                <a:gd name="T38" fmla="*/ 61 w 92"/>
                <a:gd name="T39" fmla="*/ 4 h 84"/>
                <a:gd name="T40" fmla="*/ 61 w 92"/>
                <a:gd name="T41" fmla="*/ 0 h 84"/>
                <a:gd name="T42" fmla="*/ 92 w 92"/>
                <a:gd name="T43" fmla="*/ 0 h 84"/>
                <a:gd name="T44" fmla="*/ 92 w 92"/>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 h="84">
                  <a:moveTo>
                    <a:pt x="92" y="4"/>
                  </a:moveTo>
                  <a:cubicBezTo>
                    <a:pt x="87" y="4"/>
                    <a:pt x="87" y="4"/>
                    <a:pt x="87" y="4"/>
                  </a:cubicBezTo>
                  <a:cubicBezTo>
                    <a:pt x="81" y="4"/>
                    <a:pt x="78" y="7"/>
                    <a:pt x="78" y="13"/>
                  </a:cubicBezTo>
                  <a:cubicBezTo>
                    <a:pt x="78" y="57"/>
                    <a:pt x="78" y="57"/>
                    <a:pt x="78" y="57"/>
                  </a:cubicBezTo>
                  <a:cubicBezTo>
                    <a:pt x="78" y="70"/>
                    <a:pt x="71" y="84"/>
                    <a:pt x="46" y="84"/>
                  </a:cubicBezTo>
                  <a:cubicBezTo>
                    <a:pt x="30" y="84"/>
                    <a:pt x="14" y="77"/>
                    <a:pt x="14" y="56"/>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8" y="4"/>
                    <a:pt x="38" y="4"/>
                    <a:pt x="38" y="4"/>
                  </a:cubicBezTo>
                  <a:cubicBezTo>
                    <a:pt x="31" y="4"/>
                    <a:pt x="29" y="6"/>
                    <a:pt x="29" y="12"/>
                  </a:cubicBezTo>
                  <a:cubicBezTo>
                    <a:pt x="29" y="54"/>
                    <a:pt x="29" y="54"/>
                    <a:pt x="29" y="54"/>
                  </a:cubicBezTo>
                  <a:cubicBezTo>
                    <a:pt x="29" y="71"/>
                    <a:pt x="39" y="80"/>
                    <a:pt x="52" y="80"/>
                  </a:cubicBezTo>
                  <a:cubicBezTo>
                    <a:pt x="65" y="80"/>
                    <a:pt x="74" y="70"/>
                    <a:pt x="74" y="58"/>
                  </a:cubicBezTo>
                  <a:cubicBezTo>
                    <a:pt x="74" y="13"/>
                    <a:pt x="74" y="13"/>
                    <a:pt x="74" y="13"/>
                  </a:cubicBezTo>
                  <a:cubicBezTo>
                    <a:pt x="74" y="8"/>
                    <a:pt x="71" y="4"/>
                    <a:pt x="64" y="4"/>
                  </a:cubicBezTo>
                  <a:cubicBezTo>
                    <a:pt x="61" y="4"/>
                    <a:pt x="61" y="4"/>
                    <a:pt x="61" y="4"/>
                  </a:cubicBezTo>
                  <a:cubicBezTo>
                    <a:pt x="61" y="0"/>
                    <a:pt x="61" y="0"/>
                    <a:pt x="61" y="0"/>
                  </a:cubicBezTo>
                  <a:cubicBezTo>
                    <a:pt x="92" y="0"/>
                    <a:pt x="92" y="0"/>
                    <a:pt x="92" y="0"/>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2" name="îśľïďê">
              <a:extLst>
                <a:ext uri="{FF2B5EF4-FFF2-40B4-BE49-F238E27FC236}">
                  <a16:creationId xmlns="" xmlns:a16="http://schemas.microsoft.com/office/drawing/2014/main" id="{4F372FA2-77EF-46AB-B4DF-C231A4616D1C}"/>
                </a:ext>
              </a:extLst>
            </p:cNvPr>
            <p:cNvSpPr/>
            <p:nvPr/>
          </p:nvSpPr>
          <p:spPr bwMode="auto">
            <a:xfrm>
              <a:off x="6621604" y="4030001"/>
              <a:ext cx="330786" cy="306283"/>
            </a:xfrm>
            <a:custGeom>
              <a:avLst/>
              <a:gdLst>
                <a:gd name="T0" fmla="*/ 76 w 91"/>
                <a:gd name="T1" fmla="*/ 82 h 82"/>
                <a:gd name="T2" fmla="*/ 18 w 91"/>
                <a:gd name="T3" fmla="*/ 13 h 82"/>
                <a:gd name="T4" fmla="*/ 18 w 91"/>
                <a:gd name="T5" fmla="*/ 69 h 82"/>
                <a:gd name="T6" fmla="*/ 28 w 91"/>
                <a:gd name="T7" fmla="*/ 78 h 82"/>
                <a:gd name="T8" fmla="*/ 32 w 91"/>
                <a:gd name="T9" fmla="*/ 78 h 82"/>
                <a:gd name="T10" fmla="*/ 32 w 91"/>
                <a:gd name="T11" fmla="*/ 82 h 82"/>
                <a:gd name="T12" fmla="*/ 1 w 91"/>
                <a:gd name="T13" fmla="*/ 82 h 82"/>
                <a:gd name="T14" fmla="*/ 1 w 91"/>
                <a:gd name="T15" fmla="*/ 78 h 82"/>
                <a:gd name="T16" fmla="*/ 4 w 91"/>
                <a:gd name="T17" fmla="*/ 78 h 82"/>
                <a:gd name="T18" fmla="*/ 14 w 91"/>
                <a:gd name="T19" fmla="*/ 69 h 82"/>
                <a:gd name="T20" fmla="*/ 14 w 91"/>
                <a:gd name="T21" fmla="*/ 12 h 82"/>
                <a:gd name="T22" fmla="*/ 2 w 91"/>
                <a:gd name="T23" fmla="*/ 4 h 82"/>
                <a:gd name="T24" fmla="*/ 0 w 91"/>
                <a:gd name="T25" fmla="*/ 4 h 82"/>
                <a:gd name="T26" fmla="*/ 0 w 91"/>
                <a:gd name="T27" fmla="*/ 0 h 82"/>
                <a:gd name="T28" fmla="*/ 27 w 91"/>
                <a:gd name="T29" fmla="*/ 0 h 82"/>
                <a:gd name="T30" fmla="*/ 75 w 91"/>
                <a:gd name="T31" fmla="*/ 58 h 82"/>
                <a:gd name="T32" fmla="*/ 75 w 91"/>
                <a:gd name="T33" fmla="*/ 14 h 82"/>
                <a:gd name="T34" fmla="*/ 63 w 91"/>
                <a:gd name="T35" fmla="*/ 4 h 82"/>
                <a:gd name="T36" fmla="*/ 63 w 91"/>
                <a:gd name="T37" fmla="*/ 0 h 82"/>
                <a:gd name="T38" fmla="*/ 91 w 91"/>
                <a:gd name="T39" fmla="*/ 0 h 82"/>
                <a:gd name="T40" fmla="*/ 91 w 91"/>
                <a:gd name="T41" fmla="*/ 4 h 82"/>
                <a:gd name="T42" fmla="*/ 79 w 91"/>
                <a:gd name="T43" fmla="*/ 14 h 82"/>
                <a:gd name="T44" fmla="*/ 79 w 91"/>
                <a:gd name="T45" fmla="*/ 82 h 82"/>
                <a:gd name="T46" fmla="*/ 76 w 91"/>
                <a:gd name="T4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82">
                  <a:moveTo>
                    <a:pt x="76" y="82"/>
                  </a:moveTo>
                  <a:cubicBezTo>
                    <a:pt x="18" y="13"/>
                    <a:pt x="18" y="13"/>
                    <a:pt x="18" y="13"/>
                  </a:cubicBezTo>
                  <a:cubicBezTo>
                    <a:pt x="18" y="69"/>
                    <a:pt x="18" y="69"/>
                    <a:pt x="18" y="69"/>
                  </a:cubicBezTo>
                  <a:cubicBezTo>
                    <a:pt x="18" y="74"/>
                    <a:pt x="21" y="78"/>
                    <a:pt x="28" y="78"/>
                  </a:cubicBezTo>
                  <a:cubicBezTo>
                    <a:pt x="32" y="78"/>
                    <a:pt x="32" y="78"/>
                    <a:pt x="32" y="78"/>
                  </a:cubicBezTo>
                  <a:cubicBezTo>
                    <a:pt x="32" y="82"/>
                    <a:pt x="32" y="82"/>
                    <a:pt x="32" y="82"/>
                  </a:cubicBezTo>
                  <a:cubicBezTo>
                    <a:pt x="1" y="82"/>
                    <a:pt x="1" y="82"/>
                    <a:pt x="1" y="82"/>
                  </a:cubicBezTo>
                  <a:cubicBezTo>
                    <a:pt x="1" y="78"/>
                    <a:pt x="1" y="78"/>
                    <a:pt x="1" y="78"/>
                  </a:cubicBezTo>
                  <a:cubicBezTo>
                    <a:pt x="4" y="78"/>
                    <a:pt x="4" y="78"/>
                    <a:pt x="4" y="78"/>
                  </a:cubicBezTo>
                  <a:cubicBezTo>
                    <a:pt x="11" y="78"/>
                    <a:pt x="14" y="75"/>
                    <a:pt x="14" y="69"/>
                  </a:cubicBezTo>
                  <a:cubicBezTo>
                    <a:pt x="14" y="12"/>
                    <a:pt x="14" y="12"/>
                    <a:pt x="14" y="12"/>
                  </a:cubicBezTo>
                  <a:cubicBezTo>
                    <a:pt x="14" y="4"/>
                    <a:pt x="6" y="4"/>
                    <a:pt x="2" y="4"/>
                  </a:cubicBezTo>
                  <a:cubicBezTo>
                    <a:pt x="0" y="4"/>
                    <a:pt x="0" y="4"/>
                    <a:pt x="0" y="4"/>
                  </a:cubicBezTo>
                  <a:cubicBezTo>
                    <a:pt x="0" y="0"/>
                    <a:pt x="0" y="0"/>
                    <a:pt x="0" y="0"/>
                  </a:cubicBezTo>
                  <a:cubicBezTo>
                    <a:pt x="27" y="0"/>
                    <a:pt x="27" y="0"/>
                    <a:pt x="27" y="0"/>
                  </a:cubicBezTo>
                  <a:cubicBezTo>
                    <a:pt x="75" y="58"/>
                    <a:pt x="75" y="58"/>
                    <a:pt x="75" y="58"/>
                  </a:cubicBezTo>
                  <a:cubicBezTo>
                    <a:pt x="75" y="14"/>
                    <a:pt x="75" y="14"/>
                    <a:pt x="75" y="14"/>
                  </a:cubicBezTo>
                  <a:cubicBezTo>
                    <a:pt x="75" y="4"/>
                    <a:pt x="68" y="4"/>
                    <a:pt x="63" y="4"/>
                  </a:cubicBezTo>
                  <a:cubicBezTo>
                    <a:pt x="63" y="0"/>
                    <a:pt x="63" y="0"/>
                    <a:pt x="63" y="0"/>
                  </a:cubicBezTo>
                  <a:cubicBezTo>
                    <a:pt x="91" y="0"/>
                    <a:pt x="91" y="0"/>
                    <a:pt x="91" y="0"/>
                  </a:cubicBezTo>
                  <a:cubicBezTo>
                    <a:pt x="91" y="4"/>
                    <a:pt x="91" y="4"/>
                    <a:pt x="91" y="4"/>
                  </a:cubicBezTo>
                  <a:cubicBezTo>
                    <a:pt x="88" y="4"/>
                    <a:pt x="79" y="4"/>
                    <a:pt x="79" y="14"/>
                  </a:cubicBezTo>
                  <a:cubicBezTo>
                    <a:pt x="79" y="82"/>
                    <a:pt x="79" y="82"/>
                    <a:pt x="79" y="82"/>
                  </a:cubicBezTo>
                  <a:lnTo>
                    <a:pt x="76"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3" name="iṧḷiďe">
              <a:extLst>
                <a:ext uri="{FF2B5EF4-FFF2-40B4-BE49-F238E27FC236}">
                  <a16:creationId xmlns="" xmlns:a16="http://schemas.microsoft.com/office/drawing/2014/main" id="{DADBE896-B15B-49F5-A43D-90019A5B626A}"/>
                </a:ext>
              </a:extLst>
            </p:cNvPr>
            <p:cNvSpPr/>
            <p:nvPr/>
          </p:nvSpPr>
          <p:spPr bwMode="auto">
            <a:xfrm>
              <a:off x="6976893" y="4030001"/>
              <a:ext cx="156204"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4" name="iṧļiďé">
              <a:extLst>
                <a:ext uri="{FF2B5EF4-FFF2-40B4-BE49-F238E27FC236}">
                  <a16:creationId xmlns="" xmlns:a16="http://schemas.microsoft.com/office/drawing/2014/main" id="{83DF2E24-2F3C-491E-8606-FE7F60F59F2C}"/>
                </a:ext>
              </a:extLst>
            </p:cNvPr>
            <p:cNvSpPr/>
            <p:nvPr/>
          </p:nvSpPr>
          <p:spPr bwMode="auto">
            <a:xfrm>
              <a:off x="7162194" y="4030001"/>
              <a:ext cx="321597" cy="313940"/>
            </a:xfrm>
            <a:custGeom>
              <a:avLst/>
              <a:gdLst>
                <a:gd name="T0" fmla="*/ 86 w 89"/>
                <a:gd name="T1" fmla="*/ 4 h 84"/>
                <a:gd name="T2" fmla="*/ 74 w 89"/>
                <a:gd name="T3" fmla="*/ 14 h 84"/>
                <a:gd name="T4" fmla="*/ 45 w 89"/>
                <a:gd name="T5" fmla="*/ 84 h 84"/>
                <a:gd name="T6" fmla="*/ 42 w 89"/>
                <a:gd name="T7" fmla="*/ 84 h 84"/>
                <a:gd name="T8" fmla="*/ 14 w 89"/>
                <a:gd name="T9" fmla="*/ 13 h 84"/>
                <a:gd name="T10" fmla="*/ 2 w 89"/>
                <a:gd name="T11" fmla="*/ 4 h 84"/>
                <a:gd name="T12" fmla="*/ 0 w 89"/>
                <a:gd name="T13" fmla="*/ 4 h 84"/>
                <a:gd name="T14" fmla="*/ 0 w 89"/>
                <a:gd name="T15" fmla="*/ 0 h 84"/>
                <a:gd name="T16" fmla="*/ 40 w 89"/>
                <a:gd name="T17" fmla="*/ 0 h 84"/>
                <a:gd name="T18" fmla="*/ 40 w 89"/>
                <a:gd name="T19" fmla="*/ 4 h 84"/>
                <a:gd name="T20" fmla="*/ 35 w 89"/>
                <a:gd name="T21" fmla="*/ 4 h 84"/>
                <a:gd name="T22" fmla="*/ 29 w 89"/>
                <a:gd name="T23" fmla="*/ 9 h 84"/>
                <a:gd name="T24" fmla="*/ 30 w 89"/>
                <a:gd name="T25" fmla="*/ 13 h 84"/>
                <a:gd name="T26" fmla="*/ 49 w 89"/>
                <a:gd name="T27" fmla="*/ 63 h 84"/>
                <a:gd name="T28" fmla="*/ 70 w 89"/>
                <a:gd name="T29" fmla="*/ 14 h 84"/>
                <a:gd name="T30" fmla="*/ 71 w 89"/>
                <a:gd name="T31" fmla="*/ 8 h 84"/>
                <a:gd name="T32" fmla="*/ 65 w 89"/>
                <a:gd name="T33" fmla="*/ 4 h 84"/>
                <a:gd name="T34" fmla="*/ 59 w 89"/>
                <a:gd name="T35" fmla="*/ 4 h 84"/>
                <a:gd name="T36" fmla="*/ 59 w 89"/>
                <a:gd name="T37" fmla="*/ 0 h 84"/>
                <a:gd name="T38" fmla="*/ 89 w 89"/>
                <a:gd name="T39" fmla="*/ 0 h 84"/>
                <a:gd name="T40" fmla="*/ 89 w 89"/>
                <a:gd name="T41" fmla="*/ 4 h 84"/>
                <a:gd name="T42" fmla="*/ 86 w 89"/>
                <a:gd name="T4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84">
                  <a:moveTo>
                    <a:pt x="86" y="4"/>
                  </a:moveTo>
                  <a:cubicBezTo>
                    <a:pt x="80" y="4"/>
                    <a:pt x="76" y="8"/>
                    <a:pt x="74" y="14"/>
                  </a:cubicBezTo>
                  <a:cubicBezTo>
                    <a:pt x="45" y="84"/>
                    <a:pt x="45" y="84"/>
                    <a:pt x="45" y="84"/>
                  </a:cubicBezTo>
                  <a:cubicBezTo>
                    <a:pt x="42" y="84"/>
                    <a:pt x="42" y="84"/>
                    <a:pt x="42" y="84"/>
                  </a:cubicBezTo>
                  <a:cubicBezTo>
                    <a:pt x="14" y="13"/>
                    <a:pt x="14" y="13"/>
                    <a:pt x="14" y="13"/>
                  </a:cubicBezTo>
                  <a:cubicBezTo>
                    <a:pt x="12" y="8"/>
                    <a:pt x="8" y="4"/>
                    <a:pt x="2" y="4"/>
                  </a:cubicBezTo>
                  <a:cubicBezTo>
                    <a:pt x="0" y="4"/>
                    <a:pt x="0" y="4"/>
                    <a:pt x="0" y="4"/>
                  </a:cubicBezTo>
                  <a:cubicBezTo>
                    <a:pt x="0" y="0"/>
                    <a:pt x="0" y="0"/>
                    <a:pt x="0" y="0"/>
                  </a:cubicBezTo>
                  <a:cubicBezTo>
                    <a:pt x="40" y="0"/>
                    <a:pt x="40" y="0"/>
                    <a:pt x="40" y="0"/>
                  </a:cubicBezTo>
                  <a:cubicBezTo>
                    <a:pt x="40" y="4"/>
                    <a:pt x="40" y="4"/>
                    <a:pt x="40" y="4"/>
                  </a:cubicBezTo>
                  <a:cubicBezTo>
                    <a:pt x="35" y="4"/>
                    <a:pt x="35" y="4"/>
                    <a:pt x="35" y="4"/>
                  </a:cubicBezTo>
                  <a:cubicBezTo>
                    <a:pt x="30" y="4"/>
                    <a:pt x="29" y="6"/>
                    <a:pt x="29" y="9"/>
                  </a:cubicBezTo>
                  <a:cubicBezTo>
                    <a:pt x="29" y="10"/>
                    <a:pt x="29" y="12"/>
                    <a:pt x="30" y="13"/>
                  </a:cubicBezTo>
                  <a:cubicBezTo>
                    <a:pt x="49" y="63"/>
                    <a:pt x="49" y="63"/>
                    <a:pt x="49" y="63"/>
                  </a:cubicBezTo>
                  <a:cubicBezTo>
                    <a:pt x="70" y="14"/>
                    <a:pt x="70" y="14"/>
                    <a:pt x="70" y="14"/>
                  </a:cubicBezTo>
                  <a:cubicBezTo>
                    <a:pt x="71" y="11"/>
                    <a:pt x="71" y="9"/>
                    <a:pt x="71" y="8"/>
                  </a:cubicBezTo>
                  <a:cubicBezTo>
                    <a:pt x="71" y="6"/>
                    <a:pt x="68" y="4"/>
                    <a:pt x="65" y="4"/>
                  </a:cubicBezTo>
                  <a:cubicBezTo>
                    <a:pt x="59" y="4"/>
                    <a:pt x="59" y="4"/>
                    <a:pt x="59" y="4"/>
                  </a:cubicBezTo>
                  <a:cubicBezTo>
                    <a:pt x="59" y="0"/>
                    <a:pt x="59" y="0"/>
                    <a:pt x="59" y="0"/>
                  </a:cubicBezTo>
                  <a:cubicBezTo>
                    <a:pt x="89" y="0"/>
                    <a:pt x="89" y="0"/>
                    <a:pt x="89" y="0"/>
                  </a:cubicBezTo>
                  <a:cubicBezTo>
                    <a:pt x="89" y="4"/>
                    <a:pt x="89" y="4"/>
                    <a:pt x="89" y="4"/>
                  </a:cubicBezTo>
                  <a:lnTo>
                    <a:pt x="86"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5" name="í$1ïḋè">
              <a:extLst>
                <a:ext uri="{FF2B5EF4-FFF2-40B4-BE49-F238E27FC236}">
                  <a16:creationId xmlns="" xmlns:a16="http://schemas.microsoft.com/office/drawing/2014/main" id="{1017E11A-4132-4D62-9F3B-A1288D0599A9}"/>
                </a:ext>
              </a:extLst>
            </p:cNvPr>
            <p:cNvSpPr/>
            <p:nvPr/>
          </p:nvSpPr>
          <p:spPr bwMode="auto">
            <a:xfrm>
              <a:off x="7517483" y="4030001"/>
              <a:ext cx="292501" cy="306283"/>
            </a:xfrm>
            <a:custGeom>
              <a:avLst/>
              <a:gdLst>
                <a:gd name="T0" fmla="*/ 0 w 81"/>
                <a:gd name="T1" fmla="*/ 0 h 82"/>
                <a:gd name="T2" fmla="*/ 70 w 81"/>
                <a:gd name="T3" fmla="*/ 0 h 82"/>
                <a:gd name="T4" fmla="*/ 79 w 81"/>
                <a:gd name="T5" fmla="*/ 19 h 82"/>
                <a:gd name="T6" fmla="*/ 76 w 81"/>
                <a:gd name="T7" fmla="*/ 20 h 82"/>
                <a:gd name="T8" fmla="*/ 43 w 81"/>
                <a:gd name="T9" fmla="*/ 4 h 82"/>
                <a:gd name="T10" fmla="*/ 38 w 81"/>
                <a:gd name="T11" fmla="*/ 4 h 82"/>
                <a:gd name="T12" fmla="*/ 29 w 81"/>
                <a:gd name="T13" fmla="*/ 12 h 82"/>
                <a:gd name="T14" fmla="*/ 29 w 81"/>
                <a:gd name="T15" fmla="*/ 38 h 82"/>
                <a:gd name="T16" fmla="*/ 41 w 81"/>
                <a:gd name="T17" fmla="*/ 38 h 82"/>
                <a:gd name="T18" fmla="*/ 56 w 81"/>
                <a:gd name="T19" fmla="*/ 27 h 82"/>
                <a:gd name="T20" fmla="*/ 56 w 81"/>
                <a:gd name="T21" fmla="*/ 25 h 82"/>
                <a:gd name="T22" fmla="*/ 61 w 81"/>
                <a:gd name="T23" fmla="*/ 25 h 82"/>
                <a:gd name="T24" fmla="*/ 61 w 81"/>
                <a:gd name="T25" fmla="*/ 57 h 82"/>
                <a:gd name="T26" fmla="*/ 56 w 81"/>
                <a:gd name="T27" fmla="*/ 57 h 82"/>
                <a:gd name="T28" fmla="*/ 56 w 81"/>
                <a:gd name="T29" fmla="*/ 54 h 82"/>
                <a:gd name="T30" fmla="*/ 42 w 81"/>
                <a:gd name="T31" fmla="*/ 42 h 82"/>
                <a:gd name="T32" fmla="*/ 29 w 81"/>
                <a:gd name="T33" fmla="*/ 42 h 82"/>
                <a:gd name="T34" fmla="*/ 29 w 81"/>
                <a:gd name="T35" fmla="*/ 71 h 82"/>
                <a:gd name="T36" fmla="*/ 38 w 81"/>
                <a:gd name="T37" fmla="*/ 78 h 82"/>
                <a:gd name="T38" fmla="*/ 45 w 81"/>
                <a:gd name="T39" fmla="*/ 78 h 82"/>
                <a:gd name="T40" fmla="*/ 78 w 81"/>
                <a:gd name="T41" fmla="*/ 61 h 82"/>
                <a:gd name="T42" fmla="*/ 81 w 81"/>
                <a:gd name="T43" fmla="*/ 63 h 82"/>
                <a:gd name="T44" fmla="*/ 73 w 81"/>
                <a:gd name="T45" fmla="*/ 82 h 82"/>
                <a:gd name="T46" fmla="*/ 0 w 81"/>
                <a:gd name="T47" fmla="*/ 82 h 82"/>
                <a:gd name="T48" fmla="*/ 0 w 81"/>
                <a:gd name="T49" fmla="*/ 78 h 82"/>
                <a:gd name="T50" fmla="*/ 4 w 81"/>
                <a:gd name="T51" fmla="*/ 78 h 82"/>
                <a:gd name="T52" fmla="*/ 14 w 81"/>
                <a:gd name="T53" fmla="*/ 71 h 82"/>
                <a:gd name="T54" fmla="*/ 14 w 81"/>
                <a:gd name="T55" fmla="*/ 12 h 82"/>
                <a:gd name="T56" fmla="*/ 4 w 81"/>
                <a:gd name="T57" fmla="*/ 4 h 82"/>
                <a:gd name="T58" fmla="*/ 0 w 81"/>
                <a:gd name="T59" fmla="*/ 4 h 82"/>
                <a:gd name="T60" fmla="*/ 0 w 81"/>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82">
                  <a:moveTo>
                    <a:pt x="0" y="0"/>
                  </a:moveTo>
                  <a:cubicBezTo>
                    <a:pt x="70" y="0"/>
                    <a:pt x="70" y="0"/>
                    <a:pt x="70" y="0"/>
                  </a:cubicBezTo>
                  <a:cubicBezTo>
                    <a:pt x="79" y="19"/>
                    <a:pt x="79" y="19"/>
                    <a:pt x="79" y="19"/>
                  </a:cubicBezTo>
                  <a:cubicBezTo>
                    <a:pt x="76" y="20"/>
                    <a:pt x="76" y="20"/>
                    <a:pt x="76" y="20"/>
                  </a:cubicBezTo>
                  <a:cubicBezTo>
                    <a:pt x="65" y="9"/>
                    <a:pt x="59" y="4"/>
                    <a:pt x="43" y="4"/>
                  </a:cubicBezTo>
                  <a:cubicBezTo>
                    <a:pt x="38" y="4"/>
                    <a:pt x="38" y="4"/>
                    <a:pt x="38" y="4"/>
                  </a:cubicBezTo>
                  <a:cubicBezTo>
                    <a:pt x="31" y="4"/>
                    <a:pt x="29" y="7"/>
                    <a:pt x="29" y="12"/>
                  </a:cubicBezTo>
                  <a:cubicBezTo>
                    <a:pt x="29" y="38"/>
                    <a:pt x="29" y="38"/>
                    <a:pt x="29" y="38"/>
                  </a:cubicBezTo>
                  <a:cubicBezTo>
                    <a:pt x="41" y="38"/>
                    <a:pt x="41" y="38"/>
                    <a:pt x="41" y="38"/>
                  </a:cubicBezTo>
                  <a:cubicBezTo>
                    <a:pt x="48" y="38"/>
                    <a:pt x="56" y="36"/>
                    <a:pt x="56" y="27"/>
                  </a:cubicBezTo>
                  <a:cubicBezTo>
                    <a:pt x="56" y="25"/>
                    <a:pt x="56" y="25"/>
                    <a:pt x="56" y="25"/>
                  </a:cubicBezTo>
                  <a:cubicBezTo>
                    <a:pt x="61" y="25"/>
                    <a:pt x="61" y="25"/>
                    <a:pt x="61" y="25"/>
                  </a:cubicBezTo>
                  <a:cubicBezTo>
                    <a:pt x="61" y="57"/>
                    <a:pt x="61" y="57"/>
                    <a:pt x="61" y="57"/>
                  </a:cubicBezTo>
                  <a:cubicBezTo>
                    <a:pt x="56" y="57"/>
                    <a:pt x="56" y="57"/>
                    <a:pt x="56" y="57"/>
                  </a:cubicBezTo>
                  <a:cubicBezTo>
                    <a:pt x="56" y="54"/>
                    <a:pt x="56" y="54"/>
                    <a:pt x="56" y="54"/>
                  </a:cubicBezTo>
                  <a:cubicBezTo>
                    <a:pt x="56" y="49"/>
                    <a:pt x="52" y="42"/>
                    <a:pt x="42" y="42"/>
                  </a:cubicBezTo>
                  <a:cubicBezTo>
                    <a:pt x="29" y="42"/>
                    <a:pt x="29" y="42"/>
                    <a:pt x="29" y="42"/>
                  </a:cubicBezTo>
                  <a:cubicBezTo>
                    <a:pt x="29" y="71"/>
                    <a:pt x="29" y="71"/>
                    <a:pt x="29" y="71"/>
                  </a:cubicBezTo>
                  <a:cubicBezTo>
                    <a:pt x="29" y="76"/>
                    <a:pt x="32" y="78"/>
                    <a:pt x="38" y="78"/>
                  </a:cubicBezTo>
                  <a:cubicBezTo>
                    <a:pt x="45" y="78"/>
                    <a:pt x="45" y="78"/>
                    <a:pt x="45" y="78"/>
                  </a:cubicBezTo>
                  <a:cubicBezTo>
                    <a:pt x="63" y="78"/>
                    <a:pt x="74" y="65"/>
                    <a:pt x="78" y="61"/>
                  </a:cubicBezTo>
                  <a:cubicBezTo>
                    <a:pt x="81" y="63"/>
                    <a:pt x="81" y="63"/>
                    <a:pt x="81" y="63"/>
                  </a:cubicBezTo>
                  <a:cubicBezTo>
                    <a:pt x="73" y="82"/>
                    <a:pt x="73" y="82"/>
                    <a:pt x="73"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6"/>
                    <a:pt x="11" y="4"/>
                    <a:pt x="4"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6" name="ïṩlíḍè">
              <a:extLst>
                <a:ext uri="{FF2B5EF4-FFF2-40B4-BE49-F238E27FC236}">
                  <a16:creationId xmlns="" xmlns:a16="http://schemas.microsoft.com/office/drawing/2014/main" id="{3A77AA22-27D1-4547-8B33-C3E53A89AE69}"/>
                </a:ext>
              </a:extLst>
            </p:cNvPr>
            <p:cNvSpPr/>
            <p:nvPr/>
          </p:nvSpPr>
          <p:spPr bwMode="auto">
            <a:xfrm>
              <a:off x="7843674" y="4030001"/>
              <a:ext cx="326192" cy="306283"/>
            </a:xfrm>
            <a:custGeom>
              <a:avLst/>
              <a:gdLst>
                <a:gd name="T0" fmla="*/ 64 w 90"/>
                <a:gd name="T1" fmla="*/ 82 h 82"/>
                <a:gd name="T2" fmla="*/ 40 w 90"/>
                <a:gd name="T3" fmla="*/ 42 h 82"/>
                <a:gd name="T4" fmla="*/ 29 w 90"/>
                <a:gd name="T5" fmla="*/ 42 h 82"/>
                <a:gd name="T6" fmla="*/ 29 w 90"/>
                <a:gd name="T7" fmla="*/ 71 h 82"/>
                <a:gd name="T8" fmla="*/ 38 w 90"/>
                <a:gd name="T9" fmla="*/ 78 h 82"/>
                <a:gd name="T10" fmla="*/ 42 w 90"/>
                <a:gd name="T11" fmla="*/ 78 h 82"/>
                <a:gd name="T12" fmla="*/ 42 w 90"/>
                <a:gd name="T13" fmla="*/ 82 h 82"/>
                <a:gd name="T14" fmla="*/ 0 w 90"/>
                <a:gd name="T15" fmla="*/ 82 h 82"/>
                <a:gd name="T16" fmla="*/ 0 w 90"/>
                <a:gd name="T17" fmla="*/ 78 h 82"/>
                <a:gd name="T18" fmla="*/ 4 w 90"/>
                <a:gd name="T19" fmla="*/ 78 h 82"/>
                <a:gd name="T20" fmla="*/ 14 w 90"/>
                <a:gd name="T21" fmla="*/ 71 h 82"/>
                <a:gd name="T22" fmla="*/ 14 w 90"/>
                <a:gd name="T23" fmla="*/ 12 h 82"/>
                <a:gd name="T24" fmla="*/ 4 w 90"/>
                <a:gd name="T25" fmla="*/ 4 h 82"/>
                <a:gd name="T26" fmla="*/ 0 w 90"/>
                <a:gd name="T27" fmla="*/ 4 h 82"/>
                <a:gd name="T28" fmla="*/ 0 w 90"/>
                <a:gd name="T29" fmla="*/ 0 h 82"/>
                <a:gd name="T30" fmla="*/ 52 w 90"/>
                <a:gd name="T31" fmla="*/ 0 h 82"/>
                <a:gd name="T32" fmla="*/ 83 w 90"/>
                <a:gd name="T33" fmla="*/ 20 h 82"/>
                <a:gd name="T34" fmla="*/ 75 w 90"/>
                <a:gd name="T35" fmla="*/ 35 h 82"/>
                <a:gd name="T36" fmla="*/ 57 w 90"/>
                <a:gd name="T37" fmla="*/ 42 h 82"/>
                <a:gd name="T38" fmla="*/ 73 w 90"/>
                <a:gd name="T39" fmla="*/ 68 h 82"/>
                <a:gd name="T40" fmla="*/ 88 w 90"/>
                <a:gd name="T41" fmla="*/ 78 h 82"/>
                <a:gd name="T42" fmla="*/ 90 w 90"/>
                <a:gd name="T43" fmla="*/ 78 h 82"/>
                <a:gd name="T44" fmla="*/ 90 w 90"/>
                <a:gd name="T45" fmla="*/ 82 h 82"/>
                <a:gd name="T46" fmla="*/ 64 w 90"/>
                <a:gd name="T47" fmla="*/ 82 h 82"/>
                <a:gd name="T48" fmla="*/ 47 w 90"/>
                <a:gd name="T49" fmla="*/ 4 h 82"/>
                <a:gd name="T50" fmla="*/ 38 w 90"/>
                <a:gd name="T51" fmla="*/ 4 h 82"/>
                <a:gd name="T52" fmla="*/ 29 w 90"/>
                <a:gd name="T53" fmla="*/ 12 h 82"/>
                <a:gd name="T54" fmla="*/ 29 w 90"/>
                <a:gd name="T55" fmla="*/ 39 h 82"/>
                <a:gd name="T56" fmla="*/ 47 w 90"/>
                <a:gd name="T57" fmla="*/ 39 h 82"/>
                <a:gd name="T58" fmla="*/ 66 w 90"/>
                <a:gd name="T59" fmla="*/ 20 h 82"/>
                <a:gd name="T60" fmla="*/ 47 w 90"/>
                <a:gd name="T61"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82">
                  <a:moveTo>
                    <a:pt x="64" y="82"/>
                  </a:moveTo>
                  <a:cubicBezTo>
                    <a:pt x="40" y="42"/>
                    <a:pt x="40" y="42"/>
                    <a:pt x="40" y="42"/>
                  </a:cubicBezTo>
                  <a:cubicBezTo>
                    <a:pt x="29" y="42"/>
                    <a:pt x="29" y="42"/>
                    <a:pt x="29" y="42"/>
                  </a:cubicBezTo>
                  <a:cubicBezTo>
                    <a:pt x="29" y="71"/>
                    <a:pt x="29" y="71"/>
                    <a:pt x="29" y="71"/>
                  </a:cubicBezTo>
                  <a:cubicBezTo>
                    <a:pt x="29"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7"/>
                    <a:pt x="11" y="4"/>
                    <a:pt x="4" y="4"/>
                  </a:cubicBezTo>
                  <a:cubicBezTo>
                    <a:pt x="0" y="4"/>
                    <a:pt x="0" y="4"/>
                    <a:pt x="0" y="4"/>
                  </a:cubicBezTo>
                  <a:cubicBezTo>
                    <a:pt x="0" y="0"/>
                    <a:pt x="0" y="0"/>
                    <a:pt x="0" y="0"/>
                  </a:cubicBezTo>
                  <a:cubicBezTo>
                    <a:pt x="52" y="0"/>
                    <a:pt x="52" y="0"/>
                    <a:pt x="52" y="0"/>
                  </a:cubicBezTo>
                  <a:cubicBezTo>
                    <a:pt x="72" y="0"/>
                    <a:pt x="83" y="8"/>
                    <a:pt x="83" y="20"/>
                  </a:cubicBezTo>
                  <a:cubicBezTo>
                    <a:pt x="83" y="27"/>
                    <a:pt x="79" y="32"/>
                    <a:pt x="75" y="35"/>
                  </a:cubicBezTo>
                  <a:cubicBezTo>
                    <a:pt x="69" y="40"/>
                    <a:pt x="63" y="41"/>
                    <a:pt x="57" y="42"/>
                  </a:cubicBezTo>
                  <a:cubicBezTo>
                    <a:pt x="73" y="68"/>
                    <a:pt x="73" y="68"/>
                    <a:pt x="73" y="68"/>
                  </a:cubicBezTo>
                  <a:cubicBezTo>
                    <a:pt x="78" y="77"/>
                    <a:pt x="83" y="78"/>
                    <a:pt x="88" y="78"/>
                  </a:cubicBezTo>
                  <a:cubicBezTo>
                    <a:pt x="90" y="78"/>
                    <a:pt x="90" y="78"/>
                    <a:pt x="90" y="78"/>
                  </a:cubicBezTo>
                  <a:cubicBezTo>
                    <a:pt x="90" y="82"/>
                    <a:pt x="90" y="82"/>
                    <a:pt x="90" y="82"/>
                  </a:cubicBezTo>
                  <a:lnTo>
                    <a:pt x="64" y="82"/>
                  </a:lnTo>
                  <a:close/>
                  <a:moveTo>
                    <a:pt x="47" y="4"/>
                  </a:moveTo>
                  <a:cubicBezTo>
                    <a:pt x="38" y="4"/>
                    <a:pt x="38" y="4"/>
                    <a:pt x="38" y="4"/>
                  </a:cubicBezTo>
                  <a:cubicBezTo>
                    <a:pt x="31" y="4"/>
                    <a:pt x="29" y="6"/>
                    <a:pt x="29" y="12"/>
                  </a:cubicBezTo>
                  <a:cubicBezTo>
                    <a:pt x="29" y="39"/>
                    <a:pt x="29" y="39"/>
                    <a:pt x="29" y="39"/>
                  </a:cubicBezTo>
                  <a:cubicBezTo>
                    <a:pt x="47" y="39"/>
                    <a:pt x="47" y="39"/>
                    <a:pt x="47" y="39"/>
                  </a:cubicBezTo>
                  <a:cubicBezTo>
                    <a:pt x="61" y="39"/>
                    <a:pt x="66" y="30"/>
                    <a:pt x="66" y="20"/>
                  </a:cubicBezTo>
                  <a:cubicBezTo>
                    <a:pt x="66" y="9"/>
                    <a:pt x="60" y="4"/>
                    <a:pt x="47"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7" name="ïsḷîďê">
              <a:extLst>
                <a:ext uri="{FF2B5EF4-FFF2-40B4-BE49-F238E27FC236}">
                  <a16:creationId xmlns="" xmlns:a16="http://schemas.microsoft.com/office/drawing/2014/main" id="{838184BE-EFF8-41D9-97F9-5A59FE1080F9}"/>
                </a:ext>
              </a:extLst>
            </p:cNvPr>
            <p:cNvSpPr/>
            <p:nvPr/>
          </p:nvSpPr>
          <p:spPr bwMode="auto">
            <a:xfrm>
              <a:off x="8191306" y="4023875"/>
              <a:ext cx="249621" cy="320066"/>
            </a:xfrm>
            <a:custGeom>
              <a:avLst/>
              <a:gdLst>
                <a:gd name="T0" fmla="*/ 38 w 69"/>
                <a:gd name="T1" fmla="*/ 86 h 86"/>
                <a:gd name="T2" fmla="*/ 26 w 69"/>
                <a:gd name="T3" fmla="*/ 84 h 86"/>
                <a:gd name="T4" fmla="*/ 20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49 w 69"/>
                <a:gd name="T25" fmla="*/ 2 h 86"/>
                <a:gd name="T26" fmla="*/ 57 w 69"/>
                <a:gd name="T27" fmla="*/ 0 h 86"/>
                <a:gd name="T28" fmla="*/ 65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0" y="86"/>
                    <a:pt x="26" y="84"/>
                  </a:cubicBezTo>
                  <a:cubicBezTo>
                    <a:pt x="22" y="83"/>
                    <a:pt x="22" y="83"/>
                    <a:pt x="20" y="83"/>
                  </a:cubicBezTo>
                  <a:cubicBezTo>
                    <a:pt x="16" y="83"/>
                    <a:pt x="11" y="85"/>
                    <a:pt x="9" y="86"/>
                  </a:cubicBezTo>
                  <a:cubicBezTo>
                    <a:pt x="0" y="64"/>
                    <a:pt x="0" y="64"/>
                    <a:pt x="0" y="64"/>
                  </a:cubicBezTo>
                  <a:cubicBezTo>
                    <a:pt x="4" y="63"/>
                    <a:pt x="4" y="63"/>
                    <a:pt x="4" y="63"/>
                  </a:cubicBezTo>
                  <a:cubicBezTo>
                    <a:pt x="6" y="67"/>
                    <a:pt x="19" y="83"/>
                    <a:pt x="38" y="83"/>
                  </a:cubicBezTo>
                  <a:cubicBezTo>
                    <a:pt x="51"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8" y="2"/>
                    <a:pt x="49" y="2"/>
                    <a:pt x="49" y="2"/>
                  </a:cubicBezTo>
                  <a:cubicBezTo>
                    <a:pt x="50" y="2"/>
                    <a:pt x="53" y="2"/>
                    <a:pt x="57" y="0"/>
                  </a:cubicBezTo>
                  <a:cubicBezTo>
                    <a:pt x="65" y="20"/>
                    <a:pt x="65" y="20"/>
                    <a:pt x="65"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8" name="ïṧľidê">
              <a:extLst>
                <a:ext uri="{FF2B5EF4-FFF2-40B4-BE49-F238E27FC236}">
                  <a16:creationId xmlns="" xmlns:a16="http://schemas.microsoft.com/office/drawing/2014/main" id="{4A349A7D-A81D-4337-BD97-C7662D6735B7}"/>
                </a:ext>
              </a:extLst>
            </p:cNvPr>
            <p:cNvSpPr/>
            <p:nvPr/>
          </p:nvSpPr>
          <p:spPr bwMode="auto">
            <a:xfrm>
              <a:off x="8466961" y="4030001"/>
              <a:ext cx="154673"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9" name="ïš1íḓê">
              <a:extLst>
                <a:ext uri="{FF2B5EF4-FFF2-40B4-BE49-F238E27FC236}">
                  <a16:creationId xmlns="" xmlns:a16="http://schemas.microsoft.com/office/drawing/2014/main" id="{F98E1D3C-887B-4CB3-BAF6-B0CBBE99BAF8}"/>
                </a:ext>
              </a:extLst>
            </p:cNvPr>
            <p:cNvSpPr/>
            <p:nvPr/>
          </p:nvSpPr>
          <p:spPr bwMode="auto">
            <a:xfrm>
              <a:off x="8658388"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50" name="íšḷîďé">
              <a:extLst>
                <a:ext uri="{FF2B5EF4-FFF2-40B4-BE49-F238E27FC236}">
                  <a16:creationId xmlns="" xmlns:a16="http://schemas.microsoft.com/office/drawing/2014/main" id="{11DB7809-D4E2-4525-912D-97BD08F5E1A2}"/>
                </a:ext>
              </a:extLst>
            </p:cNvPr>
            <p:cNvSpPr/>
            <p:nvPr/>
          </p:nvSpPr>
          <p:spPr bwMode="auto">
            <a:xfrm>
              <a:off x="9035116" y="4030001"/>
              <a:ext cx="352226" cy="306283"/>
            </a:xfrm>
            <a:custGeom>
              <a:avLst/>
              <a:gdLst>
                <a:gd name="T0" fmla="*/ 92 w 97"/>
                <a:gd name="T1" fmla="*/ 4 h 82"/>
                <a:gd name="T2" fmla="*/ 80 w 97"/>
                <a:gd name="T3" fmla="*/ 13 h 82"/>
                <a:gd name="T4" fmla="*/ 57 w 97"/>
                <a:gd name="T5" fmla="*/ 48 h 82"/>
                <a:gd name="T6" fmla="*/ 57 w 97"/>
                <a:gd name="T7" fmla="*/ 71 h 82"/>
                <a:gd name="T8" fmla="*/ 66 w 97"/>
                <a:gd name="T9" fmla="*/ 78 h 82"/>
                <a:gd name="T10" fmla="*/ 73 w 97"/>
                <a:gd name="T11" fmla="*/ 78 h 82"/>
                <a:gd name="T12" fmla="*/ 73 w 97"/>
                <a:gd name="T13" fmla="*/ 82 h 82"/>
                <a:gd name="T14" fmla="*/ 25 w 97"/>
                <a:gd name="T15" fmla="*/ 82 h 82"/>
                <a:gd name="T16" fmla="*/ 25 w 97"/>
                <a:gd name="T17" fmla="*/ 78 h 82"/>
                <a:gd name="T18" fmla="*/ 32 w 97"/>
                <a:gd name="T19" fmla="*/ 78 h 82"/>
                <a:gd name="T20" fmla="*/ 41 w 97"/>
                <a:gd name="T21" fmla="*/ 71 h 82"/>
                <a:gd name="T22" fmla="*/ 41 w 97"/>
                <a:gd name="T23" fmla="*/ 49 h 82"/>
                <a:gd name="T24" fmla="*/ 15 w 97"/>
                <a:gd name="T25" fmla="*/ 12 h 82"/>
                <a:gd name="T26" fmla="*/ 2 w 97"/>
                <a:gd name="T27" fmla="*/ 4 h 82"/>
                <a:gd name="T28" fmla="*/ 0 w 97"/>
                <a:gd name="T29" fmla="*/ 4 h 82"/>
                <a:gd name="T30" fmla="*/ 0 w 97"/>
                <a:gd name="T31" fmla="*/ 0 h 82"/>
                <a:gd name="T32" fmla="*/ 43 w 97"/>
                <a:gd name="T33" fmla="*/ 0 h 82"/>
                <a:gd name="T34" fmla="*/ 43 w 97"/>
                <a:gd name="T35" fmla="*/ 4 h 82"/>
                <a:gd name="T36" fmla="*/ 37 w 97"/>
                <a:gd name="T37" fmla="*/ 4 h 82"/>
                <a:gd name="T38" fmla="*/ 32 w 97"/>
                <a:gd name="T39" fmla="*/ 8 h 82"/>
                <a:gd name="T40" fmla="*/ 33 w 97"/>
                <a:gd name="T41" fmla="*/ 12 h 82"/>
                <a:gd name="T42" fmla="*/ 55 w 97"/>
                <a:gd name="T43" fmla="*/ 43 h 82"/>
                <a:gd name="T44" fmla="*/ 75 w 97"/>
                <a:gd name="T45" fmla="*/ 13 h 82"/>
                <a:gd name="T46" fmla="*/ 76 w 97"/>
                <a:gd name="T47" fmla="*/ 9 h 82"/>
                <a:gd name="T48" fmla="*/ 71 w 97"/>
                <a:gd name="T49" fmla="*/ 4 h 82"/>
                <a:gd name="T50" fmla="*/ 64 w 97"/>
                <a:gd name="T51" fmla="*/ 4 h 82"/>
                <a:gd name="T52" fmla="*/ 64 w 97"/>
                <a:gd name="T53" fmla="*/ 0 h 82"/>
                <a:gd name="T54" fmla="*/ 97 w 97"/>
                <a:gd name="T55" fmla="*/ 0 h 82"/>
                <a:gd name="T56" fmla="*/ 97 w 97"/>
                <a:gd name="T57" fmla="*/ 4 h 82"/>
                <a:gd name="T58" fmla="*/ 92 w 97"/>
                <a:gd name="T59"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82">
                  <a:moveTo>
                    <a:pt x="92" y="4"/>
                  </a:moveTo>
                  <a:cubicBezTo>
                    <a:pt x="86" y="4"/>
                    <a:pt x="82" y="8"/>
                    <a:pt x="80" y="13"/>
                  </a:cubicBezTo>
                  <a:cubicBezTo>
                    <a:pt x="57" y="48"/>
                    <a:pt x="57" y="48"/>
                    <a:pt x="57" y="48"/>
                  </a:cubicBezTo>
                  <a:cubicBezTo>
                    <a:pt x="57" y="71"/>
                    <a:pt x="57" y="71"/>
                    <a:pt x="57" y="71"/>
                  </a:cubicBezTo>
                  <a:cubicBezTo>
                    <a:pt x="57" y="76"/>
                    <a:pt x="59" y="78"/>
                    <a:pt x="66" y="78"/>
                  </a:cubicBezTo>
                  <a:cubicBezTo>
                    <a:pt x="73" y="78"/>
                    <a:pt x="73" y="78"/>
                    <a:pt x="73" y="78"/>
                  </a:cubicBezTo>
                  <a:cubicBezTo>
                    <a:pt x="73" y="82"/>
                    <a:pt x="73" y="82"/>
                    <a:pt x="73" y="82"/>
                  </a:cubicBezTo>
                  <a:cubicBezTo>
                    <a:pt x="25" y="82"/>
                    <a:pt x="25" y="82"/>
                    <a:pt x="25" y="82"/>
                  </a:cubicBezTo>
                  <a:cubicBezTo>
                    <a:pt x="25" y="78"/>
                    <a:pt x="25" y="78"/>
                    <a:pt x="25" y="78"/>
                  </a:cubicBezTo>
                  <a:cubicBezTo>
                    <a:pt x="32" y="78"/>
                    <a:pt x="32" y="78"/>
                    <a:pt x="32" y="78"/>
                  </a:cubicBezTo>
                  <a:cubicBezTo>
                    <a:pt x="38" y="78"/>
                    <a:pt x="41" y="76"/>
                    <a:pt x="41" y="71"/>
                  </a:cubicBezTo>
                  <a:cubicBezTo>
                    <a:pt x="41" y="49"/>
                    <a:pt x="41" y="49"/>
                    <a:pt x="41" y="49"/>
                  </a:cubicBezTo>
                  <a:cubicBezTo>
                    <a:pt x="15" y="12"/>
                    <a:pt x="15" y="12"/>
                    <a:pt x="15" y="12"/>
                  </a:cubicBezTo>
                  <a:cubicBezTo>
                    <a:pt x="11" y="6"/>
                    <a:pt x="9" y="4"/>
                    <a:pt x="2" y="4"/>
                  </a:cubicBezTo>
                  <a:cubicBezTo>
                    <a:pt x="0" y="4"/>
                    <a:pt x="0" y="4"/>
                    <a:pt x="0" y="4"/>
                  </a:cubicBezTo>
                  <a:cubicBezTo>
                    <a:pt x="0" y="0"/>
                    <a:pt x="0" y="0"/>
                    <a:pt x="0" y="0"/>
                  </a:cubicBezTo>
                  <a:cubicBezTo>
                    <a:pt x="43" y="0"/>
                    <a:pt x="43" y="0"/>
                    <a:pt x="43" y="0"/>
                  </a:cubicBezTo>
                  <a:cubicBezTo>
                    <a:pt x="43" y="4"/>
                    <a:pt x="43" y="4"/>
                    <a:pt x="43" y="4"/>
                  </a:cubicBezTo>
                  <a:cubicBezTo>
                    <a:pt x="37" y="4"/>
                    <a:pt x="37" y="4"/>
                    <a:pt x="37" y="4"/>
                  </a:cubicBezTo>
                  <a:cubicBezTo>
                    <a:pt x="34" y="4"/>
                    <a:pt x="32" y="5"/>
                    <a:pt x="32" y="8"/>
                  </a:cubicBezTo>
                  <a:cubicBezTo>
                    <a:pt x="32" y="9"/>
                    <a:pt x="32" y="10"/>
                    <a:pt x="33" y="12"/>
                  </a:cubicBezTo>
                  <a:cubicBezTo>
                    <a:pt x="55" y="43"/>
                    <a:pt x="55" y="43"/>
                    <a:pt x="55" y="43"/>
                  </a:cubicBezTo>
                  <a:cubicBezTo>
                    <a:pt x="75" y="13"/>
                    <a:pt x="75" y="13"/>
                    <a:pt x="75" y="13"/>
                  </a:cubicBezTo>
                  <a:cubicBezTo>
                    <a:pt x="76" y="11"/>
                    <a:pt x="76" y="10"/>
                    <a:pt x="76" y="9"/>
                  </a:cubicBezTo>
                  <a:cubicBezTo>
                    <a:pt x="76" y="6"/>
                    <a:pt x="73" y="4"/>
                    <a:pt x="71" y="4"/>
                  </a:cubicBezTo>
                  <a:cubicBezTo>
                    <a:pt x="64" y="4"/>
                    <a:pt x="64" y="4"/>
                    <a:pt x="64" y="4"/>
                  </a:cubicBezTo>
                  <a:cubicBezTo>
                    <a:pt x="64" y="0"/>
                    <a:pt x="64" y="0"/>
                    <a:pt x="64" y="0"/>
                  </a:cubicBezTo>
                  <a:cubicBezTo>
                    <a:pt x="97" y="0"/>
                    <a:pt x="97" y="0"/>
                    <a:pt x="97" y="0"/>
                  </a:cubicBezTo>
                  <a:cubicBezTo>
                    <a:pt x="97" y="4"/>
                    <a:pt x="97" y="4"/>
                    <a:pt x="97" y="4"/>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grpSp>
      <p:sp>
        <p:nvSpPr>
          <p:cNvPr id="51" name="文本框 50">
            <a:extLst>
              <a:ext uri="{FF2B5EF4-FFF2-40B4-BE49-F238E27FC236}">
                <a16:creationId xmlns="" xmlns:a16="http://schemas.microsoft.com/office/drawing/2014/main" id="{3E23B31E-7A95-47D3-B6B4-853B19ABBF93}"/>
              </a:ext>
            </a:extLst>
          </p:cNvPr>
          <p:cNvSpPr txBox="1"/>
          <p:nvPr userDrawn="1"/>
        </p:nvSpPr>
        <p:spPr>
          <a:xfrm>
            <a:off x="223831" y="6473826"/>
            <a:ext cx="3416175"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54" name="Date Placeholder 2">
            <a:extLst>
              <a:ext uri="{FF2B5EF4-FFF2-40B4-BE49-F238E27FC236}">
                <a16:creationId xmlns="" xmlns:a16="http://schemas.microsoft.com/office/drawing/2014/main" id="{F4B59E1C-9A5F-4CD3-AB79-A13630A20A70}"/>
              </a:ext>
            </a:extLst>
          </p:cNvPr>
          <p:cNvSpPr>
            <a:spLocks noGrp="1"/>
          </p:cNvSpPr>
          <p:nvPr>
            <p:ph type="dt" sz="half" idx="2"/>
          </p:nvPr>
        </p:nvSpPr>
        <p:spPr>
          <a:xfrm>
            <a:off x="10061952" y="6456317"/>
            <a:ext cx="1906217" cy="365125"/>
          </a:xfrm>
          <a:prstGeom prst="rect">
            <a:avLst/>
          </a:prstGeom>
        </p:spPr>
        <p:txBody>
          <a:bodyPr/>
          <a:lstStyle>
            <a:lvl1pPr algn="dist">
              <a:defRPr lang="zh-CN" altLang="en-US" sz="1200" kern="1200" smtClean="0">
                <a:solidFill>
                  <a:schemeClr val="tx1">
                    <a:lumMod val="25000"/>
                    <a:lumOff val="75000"/>
                  </a:schemeClr>
                </a:solidFill>
                <a:latin typeface="+mn-lt"/>
                <a:ea typeface="+mn-ea"/>
                <a:cs typeface="+mn-cs"/>
              </a:defRPr>
            </a:lvl1pPr>
          </a:lstStyle>
          <a:p>
            <a:fld id="{7519B9CA-009A-46E2-92DC-DD46B5CD400D}" type="datetime1">
              <a:rPr lang="en-US" altLang="zh-CN" smtClean="0"/>
              <a:t>5/28/2019</a:t>
            </a:fld>
            <a:endParaRPr lang="en-US" dirty="0"/>
          </a:p>
        </p:txBody>
      </p:sp>
      <p:sp>
        <p:nvSpPr>
          <p:cNvPr id="55" name="Slide Number Placeholder 4">
            <a:extLst>
              <a:ext uri="{FF2B5EF4-FFF2-40B4-BE49-F238E27FC236}">
                <a16:creationId xmlns="" xmlns:a16="http://schemas.microsoft.com/office/drawing/2014/main" id="{A275023E-9BD2-4E05-9DDB-5A695370A661}"/>
              </a:ext>
            </a:extLst>
          </p:cNvPr>
          <p:cNvSpPr>
            <a:spLocks noGrp="1"/>
          </p:cNvSpPr>
          <p:nvPr>
            <p:ph type="sldNum" sz="quarter" idx="4"/>
          </p:nvPr>
        </p:nvSpPr>
        <p:spPr>
          <a:xfrm>
            <a:off x="5504507" y="6410452"/>
            <a:ext cx="1182987" cy="365125"/>
          </a:xfrm>
          <a:prstGeom prst="rect">
            <a:avLst/>
          </a:prstGeom>
        </p:spPr>
        <p:txBody>
          <a:bodyPr vert="horz" lIns="91440" tIns="45720" rIns="91440" bIns="45720" rtlCol="0" anchor="ctr"/>
          <a:lstStyle>
            <a:lvl1pPr algn="ctr">
              <a:defRPr lang="zh-CN" altLang="en-US" sz="1200" smtClean="0">
                <a:solidFill>
                  <a:schemeClr val="tx1">
                    <a:lumMod val="25000"/>
                    <a:lumOff val="75000"/>
                  </a:schemeClr>
                </a:solidFill>
              </a:defRPr>
            </a:lvl1pPr>
          </a:lstStyle>
          <a:p>
            <a:fld id="{482AD7A8-6A0C-404D-AFF8-D5F0F399EDB7}" type="slidenum">
              <a:rPr lang="en-US" altLang="zh-CN" smtClean="0"/>
              <a:pPr/>
              <a:t>‹#›</a:t>
            </a:fld>
            <a:endParaRPr lang="en-US" altLang="zh-CN" dirty="0"/>
          </a:p>
        </p:txBody>
      </p:sp>
    </p:spTree>
    <p:extLst>
      <p:ext uri="{BB962C8B-B14F-4D97-AF65-F5344CB8AC3E}">
        <p14:creationId xmlns:p14="http://schemas.microsoft.com/office/powerpoint/2010/main" val="696478867"/>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 id="2147483777" r:id="rId19"/>
    <p:sldLayoutId id="2147483778" r:id="rId20"/>
    <p:sldLayoutId id="2147483779" r:id="rId21"/>
    <p:sldLayoutId id="2147483780" r:id="rId22"/>
    <p:sldLayoutId id="2147483781" r:id="rId23"/>
  </p:sldLayoutIdLst>
  <p:txStyles>
    <p:titleStyle>
      <a:lvl1pPr algn="l" defTabSz="914400" rtl="0" eaLnBrk="1" latinLnBrk="0" hangingPunct="1">
        <a:lnSpc>
          <a:spcPct val="90000"/>
        </a:lnSpc>
        <a:spcBef>
          <a:spcPct val="0"/>
        </a:spcBef>
        <a:buNone/>
        <a:defRPr sz="4400" kern="1200">
          <a:solidFill>
            <a:schemeClr val="tx1"/>
          </a:solidFill>
          <a:latin typeface="+mj-ea"/>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9988933"/>
      </p:ext>
    </p:extLst>
  </p:cSld>
  <p:clrMap bg1="lt1" tx1="dk1" bg2="lt2" tx2="dk2" accent1="accent1" accent2="accent2" accent3="accent3" accent4="accent4" accent5="accent5" accent6="accent6" hlink="hlink" folHlink="folHlink"/>
  <p:sldLayoutIdLst>
    <p:sldLayoutId id="2147483784" r:id="rId1"/>
    <p:sldLayoutId id="214748378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5912272"/>
      </p:ext>
    </p:extLst>
  </p:cSld>
  <p:clrMap bg1="lt1" tx1="dk1" bg2="lt2" tx2="dk2" accent1="accent1" accent2="accent2" accent3="accent3" accent4="accent4" accent5="accent5" accent6="accent6" hlink="hlink" folHlink="folHlink"/>
  <p:sldLayoutIdLst>
    <p:sldLayoutId id="21474837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tags" Target="../tags/tag29.xml"/><Relationship Id="rId26" Type="http://schemas.openxmlformats.org/officeDocument/2006/relationships/notesSlide" Target="../notesSlides/notesSlide5.xml"/><Relationship Id="rId3" Type="http://schemas.openxmlformats.org/officeDocument/2006/relationships/tags" Target="../tags/tag14.xml"/><Relationship Id="rId21" Type="http://schemas.openxmlformats.org/officeDocument/2006/relationships/tags" Target="../tags/tag32.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tags" Target="../tags/tag28.xml"/><Relationship Id="rId25" Type="http://schemas.openxmlformats.org/officeDocument/2006/relationships/slideLayout" Target="../slideLayouts/slideLayout11.xml"/><Relationship Id="rId2" Type="http://schemas.openxmlformats.org/officeDocument/2006/relationships/tags" Target="../tags/tag13.xml"/><Relationship Id="rId16" Type="http://schemas.openxmlformats.org/officeDocument/2006/relationships/tags" Target="../tags/tag27.xml"/><Relationship Id="rId20" Type="http://schemas.openxmlformats.org/officeDocument/2006/relationships/tags" Target="../tags/tag31.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24" Type="http://schemas.openxmlformats.org/officeDocument/2006/relationships/tags" Target="../tags/tag35.xml"/><Relationship Id="rId5" Type="http://schemas.openxmlformats.org/officeDocument/2006/relationships/tags" Target="../tags/tag16.xml"/><Relationship Id="rId15" Type="http://schemas.openxmlformats.org/officeDocument/2006/relationships/tags" Target="../tags/tag26.xml"/><Relationship Id="rId23" Type="http://schemas.openxmlformats.org/officeDocument/2006/relationships/tags" Target="../tags/tag34.xml"/><Relationship Id="rId28" Type="http://schemas.openxmlformats.org/officeDocument/2006/relationships/image" Target="../media/image36.svg"/><Relationship Id="rId10" Type="http://schemas.openxmlformats.org/officeDocument/2006/relationships/tags" Target="../tags/tag21.xml"/><Relationship Id="rId19" Type="http://schemas.openxmlformats.org/officeDocument/2006/relationships/tags" Target="../tags/tag30.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 Id="rId22" Type="http://schemas.openxmlformats.org/officeDocument/2006/relationships/tags" Target="../tags/tag33.xml"/><Relationship Id="rId27"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microsoft.com/office/2014/relationships/chartEx" Target="../charts/chartEx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49.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notesSlide" Target="../notesSlides/notesSlide10.xml"/><Relationship Id="rId4"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1.png"/><Relationship Id="rId7" Type="http://schemas.openxmlformats.org/officeDocument/2006/relationships/image" Target="../media/image21.png"/><Relationship Id="rId2" Type="http://schemas.openxmlformats.org/officeDocument/2006/relationships/slideLayout" Target="../slideLayouts/slideLayout49.xml"/><Relationship Id="rId1" Type="http://schemas.openxmlformats.org/officeDocument/2006/relationships/tags" Target="../tags/tag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2.xm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0.xml"/><Relationship Id="rId5" Type="http://schemas.openxmlformats.org/officeDocument/2006/relationships/image" Target="../media/image61.png"/><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7.xml"/><Relationship Id="rId5" Type="http://schemas.openxmlformats.org/officeDocument/2006/relationships/image" Target="../media/image68.png"/><Relationship Id="rId4" Type="http://schemas.openxmlformats.org/officeDocument/2006/relationships/image" Target="../media/image67.png"/></Relationships>
</file>

<file path=ppt/slides/_rels/slide38.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jpeg"/><Relationship Id="rId7" Type="http://schemas.openxmlformats.org/officeDocument/2006/relationships/image" Target="../media/image74.jpeg"/><Relationship Id="rId2" Type="http://schemas.openxmlformats.org/officeDocument/2006/relationships/image" Target="../media/image69.jpeg"/><Relationship Id="rId1" Type="http://schemas.openxmlformats.org/officeDocument/2006/relationships/slideLayout" Target="../slideLayouts/slideLayout16.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 Id="rId9" Type="http://schemas.openxmlformats.org/officeDocument/2006/relationships/image" Target="../media/image76.jpeg"/></Relationships>
</file>

<file path=ppt/slides/_rels/slide3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tags" Target="../tags/tag39.xml"/><Relationship Id="rId4" Type="http://schemas.openxmlformats.org/officeDocument/2006/relationships/chart" Target="../charts/chart1.xml"/></Relationships>
</file>

<file path=ppt/slides/_rels/slide4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40.xml"/><Relationship Id="rId4" Type="http://schemas.openxmlformats.org/officeDocument/2006/relationships/chart" Target="../charts/chart3.xml"/></Relationships>
</file>

<file path=ppt/slides/_rels/slide4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84.pn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87.jpe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86.jpeg"/><Relationship Id="rId5" Type="http://schemas.openxmlformats.org/officeDocument/2006/relationships/image" Target="../media/image85.jpeg"/><Relationship Id="rId4" Type="http://schemas.microsoft.com/office/2007/relationships/hdphoto" Target="../media/hdphoto4.wdp"/></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5.xml"/><Relationship Id="rId5" Type="http://schemas.openxmlformats.org/officeDocument/2006/relationships/image" Target="../media/image92.jpeg"/><Relationship Id="rId4" Type="http://schemas.openxmlformats.org/officeDocument/2006/relationships/image" Target="../media/image91.png"/></Relationships>
</file>

<file path=ppt/slides/_rels/slide52.xml.rels><?xml version="1.0" encoding="UTF-8" standalone="yes"?>
<Relationships xmlns="http://schemas.openxmlformats.org/package/2006/relationships"><Relationship Id="rId26" Type="http://schemas.openxmlformats.org/officeDocument/2006/relationships/image" Target="../media/image970.png"/><Relationship Id="rId21" Type="http://schemas.openxmlformats.org/officeDocument/2006/relationships/slide" Target="slide15.xml"/><Relationship Id="rId42" Type="http://schemas.openxmlformats.org/officeDocument/2006/relationships/slide" Target="slide22.xml"/><Relationship Id="rId47" Type="http://schemas.openxmlformats.org/officeDocument/2006/relationships/image" Target="../media/image1040.png"/><Relationship Id="rId63" Type="http://schemas.openxmlformats.org/officeDocument/2006/relationships/slide" Target="slide27.xml"/><Relationship Id="rId68" Type="http://schemas.openxmlformats.org/officeDocument/2006/relationships/image" Target="../media/image1090.png"/><Relationship Id="rId2" Type="http://schemas.openxmlformats.org/officeDocument/2006/relationships/image" Target="../media/image890.png"/><Relationship Id="rId16" Type="http://schemas.openxmlformats.org/officeDocument/2006/relationships/image" Target="../media/image97.png"/><Relationship Id="rId29" Type="http://schemas.openxmlformats.org/officeDocument/2006/relationships/image" Target="../media/image980.png"/><Relationship Id="rId11" Type="http://schemas.openxmlformats.org/officeDocument/2006/relationships/image" Target="../media/image920.png"/><Relationship Id="rId24" Type="http://schemas.openxmlformats.org/officeDocument/2006/relationships/slide" Target="slide16.xml"/><Relationship Id="rId32" Type="http://schemas.openxmlformats.org/officeDocument/2006/relationships/image" Target="../media/image990.png"/><Relationship Id="rId37" Type="http://schemas.openxmlformats.org/officeDocument/2006/relationships/image" Target="../media/image104.png"/><Relationship Id="rId40" Type="http://schemas.openxmlformats.org/officeDocument/2006/relationships/image" Target="../media/image105.png"/><Relationship Id="rId45" Type="http://schemas.openxmlformats.org/officeDocument/2006/relationships/slide" Target="slide23.xml"/><Relationship Id="rId66" Type="http://schemas.openxmlformats.org/officeDocument/2006/relationships/slide" Target="slide28.xml"/><Relationship Id="rId74" Type="http://schemas.openxmlformats.org/officeDocument/2006/relationships/image" Target="../media/image1110.png"/><Relationship Id="rId79" Type="http://schemas.openxmlformats.org/officeDocument/2006/relationships/image" Target="../media/image116.png"/><Relationship Id="rId5" Type="http://schemas.openxmlformats.org/officeDocument/2006/relationships/image" Target="../media/image900.png"/><Relationship Id="rId61" Type="http://schemas.openxmlformats.org/officeDocument/2006/relationships/image" Target="../media/image110.png"/><Relationship Id="rId19" Type="http://schemas.openxmlformats.org/officeDocument/2006/relationships/image" Target="../media/image98.png"/><Relationship Id="rId14" Type="http://schemas.openxmlformats.org/officeDocument/2006/relationships/image" Target="../media/image930.png"/><Relationship Id="rId22" Type="http://schemas.openxmlformats.org/officeDocument/2006/relationships/image" Target="../media/image99.png"/><Relationship Id="rId27" Type="http://schemas.openxmlformats.org/officeDocument/2006/relationships/slide" Target="slide10.xml"/><Relationship Id="rId30" Type="http://schemas.openxmlformats.org/officeDocument/2006/relationships/slide" Target="slide17.xml"/><Relationship Id="rId35" Type="http://schemas.openxmlformats.org/officeDocument/2006/relationships/image" Target="../media/image1000.png"/><Relationship Id="rId43" Type="http://schemas.openxmlformats.org/officeDocument/2006/relationships/image" Target="../media/image106.png"/><Relationship Id="rId48" Type="http://schemas.openxmlformats.org/officeDocument/2006/relationships/slide" Target="slide24.xml"/><Relationship Id="rId64" Type="http://schemas.openxmlformats.org/officeDocument/2006/relationships/image" Target="../media/image111.png"/><Relationship Id="rId69" Type="http://schemas.openxmlformats.org/officeDocument/2006/relationships/slide" Target="slide29.xml"/><Relationship Id="rId77" Type="http://schemas.openxmlformats.org/officeDocument/2006/relationships/image" Target="../media/image1120.png"/><Relationship Id="rId8" Type="http://schemas.openxmlformats.org/officeDocument/2006/relationships/image" Target="../media/image910.png"/><Relationship Id="rId51" Type="http://schemas.openxmlformats.org/officeDocument/2006/relationships/slide" Target="slide25.xml"/><Relationship Id="rId72" Type="http://schemas.openxmlformats.org/officeDocument/2006/relationships/slide" Target="slide12.xml"/><Relationship Id="rId3" Type="http://schemas.openxmlformats.org/officeDocument/2006/relationships/slide" Target="slide5.xml"/><Relationship Id="rId12" Type="http://schemas.openxmlformats.org/officeDocument/2006/relationships/slide" Target="slide8.xml"/><Relationship Id="rId17" Type="http://schemas.openxmlformats.org/officeDocument/2006/relationships/image" Target="../media/image940.png"/><Relationship Id="rId25" Type="http://schemas.openxmlformats.org/officeDocument/2006/relationships/image" Target="../media/image100.png"/><Relationship Id="rId33" Type="http://schemas.openxmlformats.org/officeDocument/2006/relationships/slide" Target="slide18.xml"/><Relationship Id="rId38" Type="http://schemas.openxmlformats.org/officeDocument/2006/relationships/image" Target="../media/image1010.png"/><Relationship Id="rId46" Type="http://schemas.openxmlformats.org/officeDocument/2006/relationships/image" Target="../media/image107.png"/><Relationship Id="rId59" Type="http://schemas.openxmlformats.org/officeDocument/2006/relationships/image" Target="../media/image1060.png"/><Relationship Id="rId67" Type="http://schemas.openxmlformats.org/officeDocument/2006/relationships/image" Target="../media/image112.png"/><Relationship Id="rId20" Type="http://schemas.openxmlformats.org/officeDocument/2006/relationships/image" Target="../media/image950.png"/><Relationship Id="rId41" Type="http://schemas.openxmlformats.org/officeDocument/2006/relationships/image" Target="../media/image1020.png"/><Relationship Id="rId62" Type="http://schemas.openxmlformats.org/officeDocument/2006/relationships/image" Target="../media/image1070.png"/><Relationship Id="rId70" Type="http://schemas.openxmlformats.org/officeDocument/2006/relationships/image" Target="../media/image113.png"/><Relationship Id="rId75" Type="http://schemas.openxmlformats.org/officeDocument/2006/relationships/slide" Target="slide19.xml"/><Relationship Id="rId1" Type="http://schemas.openxmlformats.org/officeDocument/2006/relationships/slideLayout" Target="../slideLayouts/slideLayout15.xml"/><Relationship Id="rId6" Type="http://schemas.openxmlformats.org/officeDocument/2006/relationships/slide" Target="slide6.xml"/><Relationship Id="rId15" Type="http://schemas.openxmlformats.org/officeDocument/2006/relationships/slide" Target="slide9.xml"/><Relationship Id="rId23" Type="http://schemas.openxmlformats.org/officeDocument/2006/relationships/image" Target="../media/image960.png"/><Relationship Id="rId28" Type="http://schemas.openxmlformats.org/officeDocument/2006/relationships/image" Target="../media/image101.png"/><Relationship Id="rId36" Type="http://schemas.openxmlformats.org/officeDocument/2006/relationships/slide" Target="slide20.xml"/><Relationship Id="rId49" Type="http://schemas.openxmlformats.org/officeDocument/2006/relationships/image" Target="../media/image108.png"/><Relationship Id="rId10" Type="http://schemas.openxmlformats.org/officeDocument/2006/relationships/image" Target="../media/image95.png"/><Relationship Id="rId31" Type="http://schemas.openxmlformats.org/officeDocument/2006/relationships/image" Target="../media/image102.png"/><Relationship Id="rId44" Type="http://schemas.openxmlformats.org/officeDocument/2006/relationships/image" Target="../media/image1030.png"/><Relationship Id="rId52" Type="http://schemas.openxmlformats.org/officeDocument/2006/relationships/image" Target="../media/image109.png"/><Relationship Id="rId60" Type="http://schemas.openxmlformats.org/officeDocument/2006/relationships/slide" Target="slide26.xml"/><Relationship Id="rId65" Type="http://schemas.openxmlformats.org/officeDocument/2006/relationships/image" Target="../media/image1080.png"/><Relationship Id="rId73" Type="http://schemas.openxmlformats.org/officeDocument/2006/relationships/image" Target="../media/image114.png"/><Relationship Id="rId78" Type="http://schemas.openxmlformats.org/officeDocument/2006/relationships/slide" Target="slide11.xml"/><Relationship Id="rId4" Type="http://schemas.openxmlformats.org/officeDocument/2006/relationships/image" Target="../media/image93.png"/><Relationship Id="rId9" Type="http://schemas.openxmlformats.org/officeDocument/2006/relationships/slide" Target="slide7.xml"/><Relationship Id="rId13" Type="http://schemas.openxmlformats.org/officeDocument/2006/relationships/image" Target="../media/image96.png"/><Relationship Id="rId18" Type="http://schemas.openxmlformats.org/officeDocument/2006/relationships/slide" Target="slide14.xml"/><Relationship Id="rId39" Type="http://schemas.openxmlformats.org/officeDocument/2006/relationships/slide" Target="slide21.xml"/><Relationship Id="rId34" Type="http://schemas.openxmlformats.org/officeDocument/2006/relationships/image" Target="../media/image103.png"/><Relationship Id="rId50" Type="http://schemas.openxmlformats.org/officeDocument/2006/relationships/image" Target="../media/image1050.png"/><Relationship Id="rId76" Type="http://schemas.openxmlformats.org/officeDocument/2006/relationships/image" Target="../media/image115.png"/><Relationship Id="rId7" Type="http://schemas.openxmlformats.org/officeDocument/2006/relationships/image" Target="../media/image94.png"/><Relationship Id="rId71" Type="http://schemas.openxmlformats.org/officeDocument/2006/relationships/image" Target="../media/image1100.png"/></Relationships>
</file>

<file path=ppt/slides/_rels/slide53.xml.rels><?xml version="1.0" encoding="UTF-8" standalone="yes"?>
<Relationships xmlns="http://schemas.openxmlformats.org/package/2006/relationships"><Relationship Id="rId13" Type="http://schemas.openxmlformats.org/officeDocument/2006/relationships/image" Target="../media/image120.png"/><Relationship Id="rId18" Type="http://schemas.openxmlformats.org/officeDocument/2006/relationships/slide" Target="slide36.xml"/><Relationship Id="rId26" Type="http://schemas.openxmlformats.org/officeDocument/2006/relationships/image" Target="../media/image1210.png"/><Relationship Id="rId39" Type="http://schemas.openxmlformats.org/officeDocument/2006/relationships/slide" Target="slide42.xml"/><Relationship Id="rId21" Type="http://schemas.openxmlformats.org/officeDocument/2006/relationships/slide" Target="slide34.xml"/><Relationship Id="rId34" Type="http://schemas.openxmlformats.org/officeDocument/2006/relationships/image" Target="../media/image127.png"/><Relationship Id="rId42" Type="http://schemas.openxmlformats.org/officeDocument/2006/relationships/slide" Target="slide44.xml"/><Relationship Id="rId47" Type="http://schemas.openxmlformats.org/officeDocument/2006/relationships/image" Target="../media/image1280.png"/><Relationship Id="rId50" Type="http://schemas.openxmlformats.org/officeDocument/2006/relationships/image" Target="../media/image1290.png"/><Relationship Id="rId55" Type="http://schemas.openxmlformats.org/officeDocument/2006/relationships/image" Target="../media/image134.png"/><Relationship Id="rId7" Type="http://schemas.openxmlformats.org/officeDocument/2006/relationships/image" Target="../media/image118.png"/><Relationship Id="rId2" Type="http://schemas.openxmlformats.org/officeDocument/2006/relationships/image" Target="../media/image1130.png"/><Relationship Id="rId16" Type="http://schemas.openxmlformats.org/officeDocument/2006/relationships/image" Target="../media/image121.png"/><Relationship Id="rId29" Type="http://schemas.openxmlformats.org/officeDocument/2006/relationships/image" Target="../media/image1220.png"/><Relationship Id="rId11" Type="http://schemas.openxmlformats.org/officeDocument/2006/relationships/image" Target="../media/image1160.png"/><Relationship Id="rId24" Type="http://schemas.openxmlformats.org/officeDocument/2006/relationships/slide" Target="slide37.xml"/><Relationship Id="rId32" Type="http://schemas.openxmlformats.org/officeDocument/2006/relationships/image" Target="../media/image1230.png"/><Relationship Id="rId37" Type="http://schemas.openxmlformats.org/officeDocument/2006/relationships/image" Target="../media/image128.png"/><Relationship Id="rId40" Type="http://schemas.openxmlformats.org/officeDocument/2006/relationships/image" Target="../media/image129.png"/><Relationship Id="rId45" Type="http://schemas.openxmlformats.org/officeDocument/2006/relationships/slide" Target="slide45.xml"/><Relationship Id="rId53" Type="http://schemas.openxmlformats.org/officeDocument/2006/relationships/image" Target="../media/image1300.png"/><Relationship Id="rId58" Type="http://schemas.openxmlformats.org/officeDocument/2006/relationships/image" Target="../media/image135.png"/><Relationship Id="rId5" Type="http://schemas.openxmlformats.org/officeDocument/2006/relationships/image" Target="../media/image1140.png"/><Relationship Id="rId19" Type="http://schemas.openxmlformats.org/officeDocument/2006/relationships/image" Target="../media/image122.png"/><Relationship Id="rId4" Type="http://schemas.openxmlformats.org/officeDocument/2006/relationships/image" Target="../media/image117.png"/><Relationship Id="rId9" Type="http://schemas.openxmlformats.org/officeDocument/2006/relationships/slide" Target="slide31.xml"/><Relationship Id="rId14" Type="http://schemas.openxmlformats.org/officeDocument/2006/relationships/image" Target="../media/image1170.png"/><Relationship Id="rId22" Type="http://schemas.openxmlformats.org/officeDocument/2006/relationships/image" Target="../media/image123.png"/><Relationship Id="rId27" Type="http://schemas.openxmlformats.org/officeDocument/2006/relationships/slide" Target="slide38.xml"/><Relationship Id="rId30" Type="http://schemas.openxmlformats.org/officeDocument/2006/relationships/slide" Target="slide39.xml"/><Relationship Id="rId35" Type="http://schemas.openxmlformats.org/officeDocument/2006/relationships/image" Target="../media/image1240.png"/><Relationship Id="rId43" Type="http://schemas.openxmlformats.org/officeDocument/2006/relationships/image" Target="../media/image130.png"/><Relationship Id="rId48" Type="http://schemas.openxmlformats.org/officeDocument/2006/relationships/slide" Target="slide46.xml"/><Relationship Id="rId56" Type="http://schemas.openxmlformats.org/officeDocument/2006/relationships/image" Target="../media/image1310.png"/><Relationship Id="rId8" Type="http://schemas.openxmlformats.org/officeDocument/2006/relationships/image" Target="../media/image1150.png"/><Relationship Id="rId51" Type="http://schemas.openxmlformats.org/officeDocument/2006/relationships/slide" Target="slide47.xml"/><Relationship Id="rId3" Type="http://schemas.openxmlformats.org/officeDocument/2006/relationships/slide" Target="slide30.xml"/><Relationship Id="rId12" Type="http://schemas.openxmlformats.org/officeDocument/2006/relationships/slide" Target="slide32.xml"/><Relationship Id="rId17" Type="http://schemas.openxmlformats.org/officeDocument/2006/relationships/image" Target="../media/image1180.png"/><Relationship Id="rId25" Type="http://schemas.openxmlformats.org/officeDocument/2006/relationships/image" Target="../media/image124.png"/><Relationship Id="rId33" Type="http://schemas.openxmlformats.org/officeDocument/2006/relationships/slide" Target="slide40.xml"/><Relationship Id="rId38" Type="http://schemas.openxmlformats.org/officeDocument/2006/relationships/image" Target="../media/image1250.png"/><Relationship Id="rId46" Type="http://schemas.openxmlformats.org/officeDocument/2006/relationships/image" Target="../media/image131.png"/><Relationship Id="rId20" Type="http://schemas.openxmlformats.org/officeDocument/2006/relationships/image" Target="../media/image1190.png"/><Relationship Id="rId41" Type="http://schemas.openxmlformats.org/officeDocument/2006/relationships/image" Target="../media/image1260.png"/><Relationship Id="rId54" Type="http://schemas.openxmlformats.org/officeDocument/2006/relationships/slide" Target="slide48.xml"/><Relationship Id="rId1" Type="http://schemas.openxmlformats.org/officeDocument/2006/relationships/slideLayout" Target="../slideLayouts/slideLayout15.xml"/><Relationship Id="rId6" Type="http://schemas.openxmlformats.org/officeDocument/2006/relationships/slide" Target="slide35.xml"/><Relationship Id="rId15" Type="http://schemas.openxmlformats.org/officeDocument/2006/relationships/slide" Target="slide33.xml"/><Relationship Id="rId23" Type="http://schemas.openxmlformats.org/officeDocument/2006/relationships/image" Target="../media/image1200.png"/><Relationship Id="rId28" Type="http://schemas.openxmlformats.org/officeDocument/2006/relationships/image" Target="../media/image125.png"/><Relationship Id="rId36" Type="http://schemas.openxmlformats.org/officeDocument/2006/relationships/slide" Target="slide41.xml"/><Relationship Id="rId49" Type="http://schemas.openxmlformats.org/officeDocument/2006/relationships/image" Target="../media/image132.png"/><Relationship Id="rId57" Type="http://schemas.openxmlformats.org/officeDocument/2006/relationships/slide" Target="slide43.xml"/><Relationship Id="rId10" Type="http://schemas.openxmlformats.org/officeDocument/2006/relationships/image" Target="../media/image119.png"/><Relationship Id="rId31" Type="http://schemas.openxmlformats.org/officeDocument/2006/relationships/image" Target="../media/image126.png"/><Relationship Id="rId44" Type="http://schemas.openxmlformats.org/officeDocument/2006/relationships/image" Target="../media/image1270.png"/><Relationship Id="rId52" Type="http://schemas.openxmlformats.org/officeDocument/2006/relationships/image" Target="../media/image13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15.xml"/><Relationship Id="rId4" Type="http://schemas.openxmlformats.org/officeDocument/2006/relationships/image" Target="../media/image138.jpeg"/></Relationships>
</file>

<file path=ppt/slides/_rels/slide5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15.xml"/><Relationship Id="rId4" Type="http://schemas.openxmlformats.org/officeDocument/2006/relationships/image" Target="../media/image14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15.xml"/><Relationship Id="rId4" Type="http://schemas.openxmlformats.org/officeDocument/2006/relationships/image" Target="../media/image14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8" Type="http://schemas.openxmlformats.org/officeDocument/2006/relationships/image" Target="../media/image151.jpeg"/><Relationship Id="rId13" Type="http://schemas.openxmlformats.org/officeDocument/2006/relationships/image" Target="../media/image156.jpeg"/><Relationship Id="rId3" Type="http://schemas.openxmlformats.org/officeDocument/2006/relationships/image" Target="../media/image146.jpeg"/><Relationship Id="rId7" Type="http://schemas.openxmlformats.org/officeDocument/2006/relationships/image" Target="../media/image150.jpeg"/><Relationship Id="rId12" Type="http://schemas.openxmlformats.org/officeDocument/2006/relationships/image" Target="../media/image155.jpeg"/><Relationship Id="rId2" Type="http://schemas.openxmlformats.org/officeDocument/2006/relationships/image" Target="../media/image145.jpeg"/><Relationship Id="rId1" Type="http://schemas.openxmlformats.org/officeDocument/2006/relationships/slideLayout" Target="../slideLayouts/slideLayout15.xml"/><Relationship Id="rId6" Type="http://schemas.openxmlformats.org/officeDocument/2006/relationships/image" Target="../media/image149.jpeg"/><Relationship Id="rId11" Type="http://schemas.openxmlformats.org/officeDocument/2006/relationships/image" Target="../media/image154.jpeg"/><Relationship Id="rId5" Type="http://schemas.openxmlformats.org/officeDocument/2006/relationships/image" Target="../media/image148.jpeg"/><Relationship Id="rId10" Type="http://schemas.openxmlformats.org/officeDocument/2006/relationships/image" Target="../media/image153.jpeg"/><Relationship Id="rId4" Type="http://schemas.openxmlformats.org/officeDocument/2006/relationships/image" Target="../media/image147.jpeg"/><Relationship Id="rId9" Type="http://schemas.openxmlformats.org/officeDocument/2006/relationships/image" Target="../media/image152.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1.xml"/></Relationships>
</file>

<file path=ppt/slides/_rels/slide66.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1.png"/><Relationship Id="rId1" Type="http://schemas.openxmlformats.org/officeDocument/2006/relationships/slideLayout" Target="../slideLayouts/slideLayout1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tags" Target="../tags/tag10.xml"/><Relationship Id="rId7" Type="http://schemas.microsoft.com/office/2007/relationships/hdphoto" Target="../media/hdphoto4.wdp"/><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1.png"/><Relationship Id="rId5" Type="http://schemas.openxmlformats.org/officeDocument/2006/relationships/slideLayout" Target="../slideLayouts/slideLayout11.xml"/><Relationship Id="rId10" Type="http://schemas.openxmlformats.org/officeDocument/2006/relationships/image" Target="../media/image36.jpeg"/><Relationship Id="rId4" Type="http://schemas.openxmlformats.org/officeDocument/2006/relationships/tags" Target="../tags/tag11.xml"/><Relationship Id="rId9"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c14e414f-e1f5-4526-bdda-4f11ab72e38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F9B31160-5D24-411C-828C-B7A978970CFD}"/>
              </a:ext>
            </a:extLst>
          </p:cNvPr>
          <p:cNvGrpSpPr>
            <a:grpSpLocks noChangeAspect="1"/>
          </p:cNvGrpSpPr>
          <p:nvPr>
            <p:custDataLst>
              <p:tags r:id="rId1"/>
            </p:custDataLst>
          </p:nvPr>
        </p:nvGrpSpPr>
        <p:grpSpPr>
          <a:xfrm>
            <a:off x="323851" y="320676"/>
            <a:ext cx="1308971" cy="365125"/>
            <a:chOff x="2804659" y="2507766"/>
            <a:chExt cx="6582683" cy="1836175"/>
          </a:xfrm>
        </p:grpSpPr>
        <p:sp>
          <p:nvSpPr>
            <p:cNvPr id="11" name="íSļíḋè">
              <a:extLst>
                <a:ext uri="{FF2B5EF4-FFF2-40B4-BE49-F238E27FC236}">
                  <a16:creationId xmlns="" xmlns:a16="http://schemas.microsoft.com/office/drawing/2014/main" id="{4750777B-3437-45BC-B2D8-05C4F17B6210}"/>
                </a:ext>
              </a:extLst>
            </p:cNvPr>
            <p:cNvSpPr/>
            <p:nvPr/>
          </p:nvSpPr>
          <p:spPr bwMode="auto">
            <a:xfrm>
              <a:off x="4391088" y="2711034"/>
              <a:ext cx="1168482" cy="808426"/>
            </a:xfrm>
            <a:custGeom>
              <a:avLst/>
              <a:gdLst>
                <a:gd name="T0" fmla="*/ 107 w 381"/>
                <a:gd name="T1" fmla="*/ 49 h 263"/>
                <a:gd name="T2" fmla="*/ 179 w 381"/>
                <a:gd name="T3" fmla="*/ 50 h 263"/>
                <a:gd name="T4" fmla="*/ 267 w 381"/>
                <a:gd name="T5" fmla="*/ 14 h 263"/>
                <a:gd name="T6" fmla="*/ 293 w 381"/>
                <a:gd name="T7" fmla="*/ 52 h 263"/>
                <a:gd name="T8" fmla="*/ 248 w 381"/>
                <a:gd name="T9" fmla="*/ 80 h 263"/>
                <a:gd name="T10" fmla="*/ 248 w 381"/>
                <a:gd name="T11" fmla="*/ 109 h 263"/>
                <a:gd name="T12" fmla="*/ 333 w 381"/>
                <a:gd name="T13" fmla="*/ 120 h 263"/>
                <a:gd name="T14" fmla="*/ 306 w 381"/>
                <a:gd name="T15" fmla="*/ 202 h 263"/>
                <a:gd name="T16" fmla="*/ 284 w 381"/>
                <a:gd name="T17" fmla="*/ 247 h 263"/>
                <a:gd name="T18" fmla="*/ 284 w 381"/>
                <a:gd name="T19" fmla="*/ 261 h 263"/>
                <a:gd name="T20" fmla="*/ 201 w 381"/>
                <a:gd name="T21" fmla="*/ 200 h 263"/>
                <a:gd name="T22" fmla="*/ 209 w 381"/>
                <a:gd name="T23" fmla="*/ 157 h 263"/>
                <a:gd name="T24" fmla="*/ 204 w 381"/>
                <a:gd name="T25" fmla="*/ 153 h 263"/>
                <a:gd name="T26" fmla="*/ 183 w 381"/>
                <a:gd name="T27" fmla="*/ 154 h 263"/>
                <a:gd name="T28" fmla="*/ 174 w 381"/>
                <a:gd name="T29" fmla="*/ 157 h 263"/>
                <a:gd name="T30" fmla="*/ 172 w 381"/>
                <a:gd name="T31" fmla="*/ 161 h 263"/>
                <a:gd name="T32" fmla="*/ 171 w 381"/>
                <a:gd name="T33" fmla="*/ 161 h 263"/>
                <a:gd name="T34" fmla="*/ 165 w 381"/>
                <a:gd name="T35" fmla="*/ 194 h 263"/>
                <a:gd name="T36" fmla="*/ 152 w 381"/>
                <a:gd name="T37" fmla="*/ 211 h 263"/>
                <a:gd name="T38" fmla="*/ 143 w 381"/>
                <a:gd name="T39" fmla="*/ 198 h 263"/>
                <a:gd name="T40" fmla="*/ 143 w 381"/>
                <a:gd name="T41" fmla="*/ 191 h 263"/>
                <a:gd name="T42" fmla="*/ 107 w 381"/>
                <a:gd name="T43" fmla="*/ 190 h 263"/>
                <a:gd name="T44" fmla="*/ 107 w 381"/>
                <a:gd name="T45" fmla="*/ 207 h 263"/>
                <a:gd name="T46" fmla="*/ 117 w 381"/>
                <a:gd name="T47" fmla="*/ 233 h 263"/>
                <a:gd name="T48" fmla="*/ 143 w 381"/>
                <a:gd name="T49" fmla="*/ 239 h 263"/>
                <a:gd name="T50" fmla="*/ 192 w 381"/>
                <a:gd name="T51" fmla="*/ 242 h 263"/>
                <a:gd name="T52" fmla="*/ 187 w 381"/>
                <a:gd name="T53" fmla="*/ 263 h 263"/>
                <a:gd name="T54" fmla="*/ 97 w 381"/>
                <a:gd name="T55" fmla="*/ 263 h 263"/>
                <a:gd name="T56" fmla="*/ 4 w 381"/>
                <a:gd name="T57" fmla="*/ 173 h 263"/>
                <a:gd name="T58" fmla="*/ 5 w 381"/>
                <a:gd name="T59" fmla="*/ 164 h 263"/>
                <a:gd name="T60" fmla="*/ 44 w 381"/>
                <a:gd name="T61" fmla="*/ 116 h 263"/>
                <a:gd name="T62" fmla="*/ 54 w 381"/>
                <a:gd name="T63" fmla="*/ 120 h 263"/>
                <a:gd name="T64" fmla="*/ 49 w 381"/>
                <a:gd name="T65" fmla="*/ 130 h 263"/>
                <a:gd name="T66" fmla="*/ 50 w 381"/>
                <a:gd name="T67" fmla="*/ 173 h 263"/>
                <a:gd name="T68" fmla="*/ 123 w 381"/>
                <a:gd name="T69" fmla="*/ 159 h 263"/>
                <a:gd name="T70" fmla="*/ 142 w 381"/>
                <a:gd name="T71" fmla="*/ 141 h 263"/>
                <a:gd name="T72" fmla="*/ 144 w 381"/>
                <a:gd name="T73" fmla="*/ 75 h 263"/>
                <a:gd name="T74" fmla="*/ 100 w 381"/>
                <a:gd name="T75" fmla="*/ 74 h 263"/>
                <a:gd name="T76" fmla="*/ 107 w 381"/>
                <a:gd name="T77" fmla="*/ 49 h 263"/>
                <a:gd name="T78" fmla="*/ 188 w 381"/>
                <a:gd name="T79" fmla="*/ 134 h 263"/>
                <a:gd name="T80" fmla="*/ 207 w 381"/>
                <a:gd name="T81" fmla="*/ 133 h 263"/>
                <a:gd name="T82" fmla="*/ 204 w 381"/>
                <a:gd name="T83" fmla="*/ 82 h 263"/>
                <a:gd name="T84" fmla="*/ 175 w 381"/>
                <a:gd name="T85" fmla="*/ 100 h 263"/>
                <a:gd name="T86" fmla="*/ 188 w 381"/>
                <a:gd name="T87" fmla="*/ 134 h 263"/>
                <a:gd name="T88" fmla="*/ 219 w 381"/>
                <a:gd name="T89" fmla="*/ 217 h 263"/>
                <a:gd name="T90" fmla="*/ 231 w 381"/>
                <a:gd name="T91" fmla="*/ 217 h 263"/>
                <a:gd name="T92" fmla="*/ 325 w 381"/>
                <a:gd name="T93" fmla="*/ 158 h 263"/>
                <a:gd name="T94" fmla="*/ 297 w 381"/>
                <a:gd name="T95" fmla="*/ 125 h 263"/>
                <a:gd name="T96" fmla="*/ 219 w 381"/>
                <a:gd name="T97" fmla="*/ 21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1" h="263">
                  <a:moveTo>
                    <a:pt x="107" y="49"/>
                  </a:moveTo>
                  <a:cubicBezTo>
                    <a:pt x="131" y="49"/>
                    <a:pt x="155" y="50"/>
                    <a:pt x="179" y="50"/>
                  </a:cubicBezTo>
                  <a:cubicBezTo>
                    <a:pt x="208" y="38"/>
                    <a:pt x="238" y="27"/>
                    <a:pt x="267" y="14"/>
                  </a:cubicBezTo>
                  <a:cubicBezTo>
                    <a:pt x="298" y="0"/>
                    <a:pt x="325" y="29"/>
                    <a:pt x="293" y="52"/>
                  </a:cubicBezTo>
                  <a:cubicBezTo>
                    <a:pt x="275" y="65"/>
                    <a:pt x="251" y="77"/>
                    <a:pt x="248" y="80"/>
                  </a:cubicBezTo>
                  <a:cubicBezTo>
                    <a:pt x="247" y="90"/>
                    <a:pt x="249" y="99"/>
                    <a:pt x="248" y="109"/>
                  </a:cubicBezTo>
                  <a:cubicBezTo>
                    <a:pt x="281" y="108"/>
                    <a:pt x="314" y="104"/>
                    <a:pt x="333" y="120"/>
                  </a:cubicBezTo>
                  <a:cubicBezTo>
                    <a:pt x="381" y="159"/>
                    <a:pt x="353" y="164"/>
                    <a:pt x="306" y="202"/>
                  </a:cubicBezTo>
                  <a:cubicBezTo>
                    <a:pt x="250" y="230"/>
                    <a:pt x="201" y="242"/>
                    <a:pt x="284" y="247"/>
                  </a:cubicBezTo>
                  <a:cubicBezTo>
                    <a:pt x="284" y="252"/>
                    <a:pt x="284" y="257"/>
                    <a:pt x="284" y="261"/>
                  </a:cubicBezTo>
                  <a:cubicBezTo>
                    <a:pt x="238" y="256"/>
                    <a:pt x="189" y="252"/>
                    <a:pt x="201" y="200"/>
                  </a:cubicBezTo>
                  <a:cubicBezTo>
                    <a:pt x="204" y="187"/>
                    <a:pt x="209" y="170"/>
                    <a:pt x="209" y="157"/>
                  </a:cubicBezTo>
                  <a:cubicBezTo>
                    <a:pt x="209" y="152"/>
                    <a:pt x="208" y="153"/>
                    <a:pt x="204" y="153"/>
                  </a:cubicBezTo>
                  <a:cubicBezTo>
                    <a:pt x="197" y="153"/>
                    <a:pt x="190" y="154"/>
                    <a:pt x="183" y="154"/>
                  </a:cubicBezTo>
                  <a:cubicBezTo>
                    <a:pt x="178" y="154"/>
                    <a:pt x="177" y="153"/>
                    <a:pt x="174" y="157"/>
                  </a:cubicBezTo>
                  <a:cubicBezTo>
                    <a:pt x="173" y="158"/>
                    <a:pt x="172" y="159"/>
                    <a:pt x="172" y="161"/>
                  </a:cubicBezTo>
                  <a:cubicBezTo>
                    <a:pt x="172" y="161"/>
                    <a:pt x="171" y="161"/>
                    <a:pt x="171" y="161"/>
                  </a:cubicBezTo>
                  <a:cubicBezTo>
                    <a:pt x="167" y="171"/>
                    <a:pt x="166" y="184"/>
                    <a:pt x="165" y="194"/>
                  </a:cubicBezTo>
                  <a:cubicBezTo>
                    <a:pt x="164" y="207"/>
                    <a:pt x="161" y="215"/>
                    <a:pt x="152" y="211"/>
                  </a:cubicBezTo>
                  <a:cubicBezTo>
                    <a:pt x="146" y="208"/>
                    <a:pt x="144" y="205"/>
                    <a:pt x="143" y="198"/>
                  </a:cubicBezTo>
                  <a:cubicBezTo>
                    <a:pt x="143" y="195"/>
                    <a:pt x="143" y="192"/>
                    <a:pt x="143" y="191"/>
                  </a:cubicBezTo>
                  <a:cubicBezTo>
                    <a:pt x="131" y="190"/>
                    <a:pt x="119" y="191"/>
                    <a:pt x="107" y="190"/>
                  </a:cubicBezTo>
                  <a:cubicBezTo>
                    <a:pt x="107" y="196"/>
                    <a:pt x="107" y="201"/>
                    <a:pt x="107" y="207"/>
                  </a:cubicBezTo>
                  <a:cubicBezTo>
                    <a:pt x="107" y="221"/>
                    <a:pt x="105" y="223"/>
                    <a:pt x="117" y="233"/>
                  </a:cubicBezTo>
                  <a:cubicBezTo>
                    <a:pt x="123" y="239"/>
                    <a:pt x="129" y="239"/>
                    <a:pt x="143" y="239"/>
                  </a:cubicBezTo>
                  <a:cubicBezTo>
                    <a:pt x="167" y="239"/>
                    <a:pt x="188" y="235"/>
                    <a:pt x="192" y="242"/>
                  </a:cubicBezTo>
                  <a:cubicBezTo>
                    <a:pt x="198" y="250"/>
                    <a:pt x="197" y="263"/>
                    <a:pt x="187" y="263"/>
                  </a:cubicBezTo>
                  <a:cubicBezTo>
                    <a:pt x="97" y="263"/>
                    <a:pt x="97" y="263"/>
                    <a:pt x="97" y="263"/>
                  </a:cubicBezTo>
                  <a:cubicBezTo>
                    <a:pt x="68" y="263"/>
                    <a:pt x="33" y="222"/>
                    <a:pt x="4" y="173"/>
                  </a:cubicBezTo>
                  <a:cubicBezTo>
                    <a:pt x="1" y="169"/>
                    <a:pt x="0" y="169"/>
                    <a:pt x="5" y="164"/>
                  </a:cubicBezTo>
                  <a:cubicBezTo>
                    <a:pt x="18" y="147"/>
                    <a:pt x="31" y="132"/>
                    <a:pt x="44" y="116"/>
                  </a:cubicBezTo>
                  <a:cubicBezTo>
                    <a:pt x="48" y="117"/>
                    <a:pt x="51" y="119"/>
                    <a:pt x="54" y="120"/>
                  </a:cubicBezTo>
                  <a:cubicBezTo>
                    <a:pt x="52" y="123"/>
                    <a:pt x="50" y="127"/>
                    <a:pt x="49" y="130"/>
                  </a:cubicBezTo>
                  <a:cubicBezTo>
                    <a:pt x="39" y="145"/>
                    <a:pt x="36" y="160"/>
                    <a:pt x="50" y="173"/>
                  </a:cubicBezTo>
                  <a:cubicBezTo>
                    <a:pt x="72" y="195"/>
                    <a:pt x="85" y="174"/>
                    <a:pt x="123" y="159"/>
                  </a:cubicBezTo>
                  <a:cubicBezTo>
                    <a:pt x="130" y="153"/>
                    <a:pt x="136" y="147"/>
                    <a:pt x="142" y="141"/>
                  </a:cubicBezTo>
                  <a:cubicBezTo>
                    <a:pt x="143" y="119"/>
                    <a:pt x="143" y="97"/>
                    <a:pt x="144" y="75"/>
                  </a:cubicBezTo>
                  <a:cubicBezTo>
                    <a:pt x="129" y="74"/>
                    <a:pt x="114" y="74"/>
                    <a:pt x="100" y="74"/>
                  </a:cubicBezTo>
                  <a:cubicBezTo>
                    <a:pt x="102" y="65"/>
                    <a:pt x="104" y="57"/>
                    <a:pt x="107" y="49"/>
                  </a:cubicBezTo>
                  <a:close/>
                  <a:moveTo>
                    <a:pt x="188" y="134"/>
                  </a:moveTo>
                  <a:cubicBezTo>
                    <a:pt x="194" y="133"/>
                    <a:pt x="201" y="134"/>
                    <a:pt x="207" y="133"/>
                  </a:cubicBezTo>
                  <a:cubicBezTo>
                    <a:pt x="217" y="109"/>
                    <a:pt x="212" y="87"/>
                    <a:pt x="204" y="82"/>
                  </a:cubicBezTo>
                  <a:cubicBezTo>
                    <a:pt x="187" y="71"/>
                    <a:pt x="174" y="84"/>
                    <a:pt x="175" y="100"/>
                  </a:cubicBezTo>
                  <a:cubicBezTo>
                    <a:pt x="175" y="112"/>
                    <a:pt x="183" y="124"/>
                    <a:pt x="188" y="134"/>
                  </a:cubicBezTo>
                  <a:close/>
                  <a:moveTo>
                    <a:pt x="219" y="217"/>
                  </a:moveTo>
                  <a:cubicBezTo>
                    <a:pt x="223" y="217"/>
                    <a:pt x="227" y="217"/>
                    <a:pt x="231" y="217"/>
                  </a:cubicBezTo>
                  <a:cubicBezTo>
                    <a:pt x="264" y="212"/>
                    <a:pt x="303" y="186"/>
                    <a:pt x="325" y="158"/>
                  </a:cubicBezTo>
                  <a:cubicBezTo>
                    <a:pt x="334" y="132"/>
                    <a:pt x="315" y="125"/>
                    <a:pt x="297" y="125"/>
                  </a:cubicBezTo>
                  <a:cubicBezTo>
                    <a:pt x="239" y="123"/>
                    <a:pt x="216" y="172"/>
                    <a:pt x="219" y="2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12" name="ïṣľîḑe">
              <a:extLst>
                <a:ext uri="{FF2B5EF4-FFF2-40B4-BE49-F238E27FC236}">
                  <a16:creationId xmlns="" xmlns:a16="http://schemas.microsoft.com/office/drawing/2014/main" id="{A6D25230-5FC2-4549-B84A-8A28D1F89C3A}"/>
                </a:ext>
              </a:extLst>
            </p:cNvPr>
            <p:cNvSpPr/>
            <p:nvPr/>
          </p:nvSpPr>
          <p:spPr bwMode="auto">
            <a:xfrm>
              <a:off x="5710986" y="2593523"/>
              <a:ext cx="976469" cy="1096878"/>
            </a:xfrm>
            <a:custGeom>
              <a:avLst/>
              <a:gdLst>
                <a:gd name="T0" fmla="*/ 173 w 328"/>
                <a:gd name="T1" fmla="*/ 74 h 367"/>
                <a:gd name="T2" fmla="*/ 193 w 328"/>
                <a:gd name="T3" fmla="*/ 1 h 367"/>
                <a:gd name="T4" fmla="*/ 198 w 328"/>
                <a:gd name="T5" fmla="*/ 62 h 367"/>
                <a:gd name="T6" fmla="*/ 234 w 328"/>
                <a:gd name="T7" fmla="*/ 19 h 367"/>
                <a:gd name="T8" fmla="*/ 236 w 328"/>
                <a:gd name="T9" fmla="*/ 3 h 367"/>
                <a:gd name="T10" fmla="*/ 255 w 328"/>
                <a:gd name="T11" fmla="*/ 11 h 367"/>
                <a:gd name="T12" fmla="*/ 258 w 328"/>
                <a:gd name="T13" fmla="*/ 63 h 367"/>
                <a:gd name="T14" fmla="*/ 223 w 328"/>
                <a:gd name="T15" fmla="*/ 92 h 367"/>
                <a:gd name="T16" fmla="*/ 195 w 328"/>
                <a:gd name="T17" fmla="*/ 104 h 367"/>
                <a:gd name="T18" fmla="*/ 195 w 328"/>
                <a:gd name="T19" fmla="*/ 134 h 367"/>
                <a:gd name="T20" fmla="*/ 321 w 328"/>
                <a:gd name="T21" fmla="*/ 155 h 367"/>
                <a:gd name="T22" fmla="*/ 257 w 328"/>
                <a:gd name="T23" fmla="*/ 334 h 367"/>
                <a:gd name="T24" fmla="*/ 237 w 328"/>
                <a:gd name="T25" fmla="*/ 338 h 367"/>
                <a:gd name="T26" fmla="*/ 205 w 328"/>
                <a:gd name="T27" fmla="*/ 305 h 367"/>
                <a:gd name="T28" fmla="*/ 181 w 328"/>
                <a:gd name="T29" fmla="*/ 305 h 367"/>
                <a:gd name="T30" fmla="*/ 179 w 328"/>
                <a:gd name="T31" fmla="*/ 367 h 367"/>
                <a:gd name="T32" fmla="*/ 158 w 328"/>
                <a:gd name="T33" fmla="*/ 367 h 367"/>
                <a:gd name="T34" fmla="*/ 158 w 328"/>
                <a:gd name="T35" fmla="*/ 321 h 367"/>
                <a:gd name="T36" fmla="*/ 123 w 328"/>
                <a:gd name="T37" fmla="*/ 315 h 367"/>
                <a:gd name="T38" fmla="*/ 122 w 328"/>
                <a:gd name="T39" fmla="*/ 263 h 367"/>
                <a:gd name="T40" fmla="*/ 164 w 328"/>
                <a:gd name="T41" fmla="*/ 256 h 367"/>
                <a:gd name="T42" fmla="*/ 207 w 328"/>
                <a:gd name="T43" fmla="*/ 199 h 367"/>
                <a:gd name="T44" fmla="*/ 154 w 328"/>
                <a:gd name="T45" fmla="*/ 231 h 367"/>
                <a:gd name="T46" fmla="*/ 132 w 328"/>
                <a:gd name="T47" fmla="*/ 231 h 367"/>
                <a:gd name="T48" fmla="*/ 91 w 328"/>
                <a:gd name="T49" fmla="*/ 209 h 367"/>
                <a:gd name="T50" fmla="*/ 88 w 328"/>
                <a:gd name="T51" fmla="*/ 302 h 367"/>
                <a:gd name="T52" fmla="*/ 91 w 328"/>
                <a:gd name="T53" fmla="*/ 162 h 367"/>
                <a:gd name="T54" fmla="*/ 92 w 328"/>
                <a:gd name="T55" fmla="*/ 178 h 367"/>
                <a:gd name="T56" fmla="*/ 117 w 328"/>
                <a:gd name="T57" fmla="*/ 178 h 367"/>
                <a:gd name="T58" fmla="*/ 155 w 328"/>
                <a:gd name="T59" fmla="*/ 150 h 367"/>
                <a:gd name="T60" fmla="*/ 156 w 328"/>
                <a:gd name="T61" fmla="*/ 122 h 367"/>
                <a:gd name="T62" fmla="*/ 131 w 328"/>
                <a:gd name="T63" fmla="*/ 97 h 367"/>
                <a:gd name="T64" fmla="*/ 111 w 328"/>
                <a:gd name="T65" fmla="*/ 88 h 367"/>
                <a:gd name="T66" fmla="*/ 110 w 328"/>
                <a:gd name="T67" fmla="*/ 81 h 367"/>
                <a:gd name="T68" fmla="*/ 111 w 328"/>
                <a:gd name="T69" fmla="*/ 75 h 367"/>
                <a:gd name="T70" fmla="*/ 116 w 328"/>
                <a:gd name="T71" fmla="*/ 66 h 367"/>
                <a:gd name="T72" fmla="*/ 123 w 328"/>
                <a:gd name="T73" fmla="*/ 71 h 367"/>
                <a:gd name="T74" fmla="*/ 173 w 328"/>
                <a:gd name="T75" fmla="*/ 74 h 367"/>
                <a:gd name="T76" fmla="*/ 143 w 328"/>
                <a:gd name="T77" fmla="*/ 272 h 367"/>
                <a:gd name="T78" fmla="*/ 145 w 328"/>
                <a:gd name="T79" fmla="*/ 300 h 367"/>
                <a:gd name="T80" fmla="*/ 161 w 328"/>
                <a:gd name="T81" fmla="*/ 270 h 367"/>
                <a:gd name="T82" fmla="*/ 143 w 328"/>
                <a:gd name="T83" fmla="*/ 272 h 367"/>
                <a:gd name="T84" fmla="*/ 196 w 328"/>
                <a:gd name="T85" fmla="*/ 283 h 367"/>
                <a:gd name="T86" fmla="*/ 184 w 328"/>
                <a:gd name="T87" fmla="*/ 276 h 367"/>
                <a:gd name="T88" fmla="*/ 196 w 328"/>
                <a:gd name="T89" fmla="*/ 283 h 367"/>
                <a:gd name="T90" fmla="*/ 152 w 328"/>
                <a:gd name="T91" fmla="*/ 183 h 367"/>
                <a:gd name="T92" fmla="*/ 153 w 328"/>
                <a:gd name="T93" fmla="*/ 202 h 367"/>
                <a:gd name="T94" fmla="*/ 238 w 328"/>
                <a:gd name="T95" fmla="*/ 175 h 367"/>
                <a:gd name="T96" fmla="*/ 215 w 328"/>
                <a:gd name="T97" fmla="*/ 211 h 367"/>
                <a:gd name="T98" fmla="*/ 215 w 328"/>
                <a:gd name="T99" fmla="*/ 261 h 367"/>
                <a:gd name="T100" fmla="*/ 224 w 328"/>
                <a:gd name="T101" fmla="*/ 260 h 367"/>
                <a:gd name="T102" fmla="*/ 236 w 328"/>
                <a:gd name="T103" fmla="*/ 266 h 367"/>
                <a:gd name="T104" fmla="*/ 216 w 328"/>
                <a:gd name="T105" fmla="*/ 298 h 367"/>
                <a:gd name="T106" fmla="*/ 232 w 328"/>
                <a:gd name="T107" fmla="*/ 314 h 367"/>
                <a:gd name="T108" fmla="*/ 253 w 328"/>
                <a:gd name="T109" fmla="*/ 312 h 367"/>
                <a:gd name="T110" fmla="*/ 292 w 328"/>
                <a:gd name="T111" fmla="*/ 246 h 367"/>
                <a:gd name="T112" fmla="*/ 265 w 328"/>
                <a:gd name="T113" fmla="*/ 146 h 367"/>
                <a:gd name="T114" fmla="*/ 231 w 328"/>
                <a:gd name="T115" fmla="*/ 147 h 367"/>
                <a:gd name="T116" fmla="*/ 172 w 328"/>
                <a:gd name="T117" fmla="*/ 168 h 367"/>
                <a:gd name="T118" fmla="*/ 152 w 328"/>
                <a:gd name="T119" fmla="*/ 18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8" h="367">
                  <a:moveTo>
                    <a:pt x="173" y="74"/>
                  </a:moveTo>
                  <a:cubicBezTo>
                    <a:pt x="176" y="65"/>
                    <a:pt x="180" y="0"/>
                    <a:pt x="193" y="1"/>
                  </a:cubicBezTo>
                  <a:cubicBezTo>
                    <a:pt x="219" y="4"/>
                    <a:pt x="202" y="45"/>
                    <a:pt x="198" y="62"/>
                  </a:cubicBezTo>
                  <a:cubicBezTo>
                    <a:pt x="235" y="67"/>
                    <a:pt x="233" y="44"/>
                    <a:pt x="234" y="19"/>
                  </a:cubicBezTo>
                  <a:cubicBezTo>
                    <a:pt x="234" y="14"/>
                    <a:pt x="235" y="8"/>
                    <a:pt x="236" y="3"/>
                  </a:cubicBezTo>
                  <a:cubicBezTo>
                    <a:pt x="242" y="2"/>
                    <a:pt x="250" y="6"/>
                    <a:pt x="255" y="11"/>
                  </a:cubicBezTo>
                  <a:cubicBezTo>
                    <a:pt x="263" y="19"/>
                    <a:pt x="264" y="54"/>
                    <a:pt x="258" y="63"/>
                  </a:cubicBezTo>
                  <a:cubicBezTo>
                    <a:pt x="252" y="73"/>
                    <a:pt x="237" y="84"/>
                    <a:pt x="223" y="92"/>
                  </a:cubicBezTo>
                  <a:cubicBezTo>
                    <a:pt x="211" y="98"/>
                    <a:pt x="200" y="102"/>
                    <a:pt x="195" y="104"/>
                  </a:cubicBezTo>
                  <a:cubicBezTo>
                    <a:pt x="194" y="113"/>
                    <a:pt x="196" y="126"/>
                    <a:pt x="195" y="134"/>
                  </a:cubicBezTo>
                  <a:cubicBezTo>
                    <a:pt x="262" y="130"/>
                    <a:pt x="287" y="118"/>
                    <a:pt x="321" y="155"/>
                  </a:cubicBezTo>
                  <a:cubicBezTo>
                    <a:pt x="328" y="230"/>
                    <a:pt x="306" y="276"/>
                    <a:pt x="257" y="334"/>
                  </a:cubicBezTo>
                  <a:cubicBezTo>
                    <a:pt x="251" y="341"/>
                    <a:pt x="245" y="343"/>
                    <a:pt x="237" y="338"/>
                  </a:cubicBezTo>
                  <a:cubicBezTo>
                    <a:pt x="223" y="331"/>
                    <a:pt x="216" y="314"/>
                    <a:pt x="205" y="305"/>
                  </a:cubicBezTo>
                  <a:cubicBezTo>
                    <a:pt x="181" y="305"/>
                    <a:pt x="181" y="305"/>
                    <a:pt x="181" y="305"/>
                  </a:cubicBezTo>
                  <a:cubicBezTo>
                    <a:pt x="180" y="326"/>
                    <a:pt x="180" y="345"/>
                    <a:pt x="179" y="367"/>
                  </a:cubicBezTo>
                  <a:cubicBezTo>
                    <a:pt x="172" y="367"/>
                    <a:pt x="166" y="367"/>
                    <a:pt x="158" y="367"/>
                  </a:cubicBezTo>
                  <a:cubicBezTo>
                    <a:pt x="158" y="321"/>
                    <a:pt x="158" y="321"/>
                    <a:pt x="158" y="321"/>
                  </a:cubicBezTo>
                  <a:cubicBezTo>
                    <a:pt x="149" y="328"/>
                    <a:pt x="130" y="320"/>
                    <a:pt x="123" y="315"/>
                  </a:cubicBezTo>
                  <a:cubicBezTo>
                    <a:pt x="118" y="311"/>
                    <a:pt x="118" y="268"/>
                    <a:pt x="122" y="263"/>
                  </a:cubicBezTo>
                  <a:cubicBezTo>
                    <a:pt x="128" y="256"/>
                    <a:pt x="149" y="261"/>
                    <a:pt x="164" y="256"/>
                  </a:cubicBezTo>
                  <a:cubicBezTo>
                    <a:pt x="181" y="249"/>
                    <a:pt x="201" y="216"/>
                    <a:pt x="207" y="199"/>
                  </a:cubicBezTo>
                  <a:cubicBezTo>
                    <a:pt x="220" y="157"/>
                    <a:pt x="156" y="229"/>
                    <a:pt x="154" y="231"/>
                  </a:cubicBezTo>
                  <a:cubicBezTo>
                    <a:pt x="146" y="232"/>
                    <a:pt x="140" y="231"/>
                    <a:pt x="132" y="231"/>
                  </a:cubicBezTo>
                  <a:cubicBezTo>
                    <a:pt x="137" y="185"/>
                    <a:pt x="133" y="179"/>
                    <a:pt x="91" y="209"/>
                  </a:cubicBezTo>
                  <a:cubicBezTo>
                    <a:pt x="88" y="240"/>
                    <a:pt x="91" y="271"/>
                    <a:pt x="88" y="302"/>
                  </a:cubicBezTo>
                  <a:cubicBezTo>
                    <a:pt x="0" y="292"/>
                    <a:pt x="57" y="121"/>
                    <a:pt x="91" y="162"/>
                  </a:cubicBezTo>
                  <a:cubicBezTo>
                    <a:pt x="91" y="167"/>
                    <a:pt x="92" y="173"/>
                    <a:pt x="92" y="178"/>
                  </a:cubicBezTo>
                  <a:cubicBezTo>
                    <a:pt x="101" y="178"/>
                    <a:pt x="109" y="178"/>
                    <a:pt x="117" y="178"/>
                  </a:cubicBezTo>
                  <a:cubicBezTo>
                    <a:pt x="130" y="169"/>
                    <a:pt x="142" y="160"/>
                    <a:pt x="155" y="150"/>
                  </a:cubicBezTo>
                  <a:cubicBezTo>
                    <a:pt x="155" y="141"/>
                    <a:pt x="156" y="131"/>
                    <a:pt x="156" y="122"/>
                  </a:cubicBezTo>
                  <a:cubicBezTo>
                    <a:pt x="151" y="112"/>
                    <a:pt x="142" y="104"/>
                    <a:pt x="131" y="97"/>
                  </a:cubicBezTo>
                  <a:cubicBezTo>
                    <a:pt x="124" y="93"/>
                    <a:pt x="115" y="92"/>
                    <a:pt x="111" y="88"/>
                  </a:cubicBezTo>
                  <a:cubicBezTo>
                    <a:pt x="110" y="86"/>
                    <a:pt x="110" y="82"/>
                    <a:pt x="110" y="81"/>
                  </a:cubicBezTo>
                  <a:cubicBezTo>
                    <a:pt x="111" y="75"/>
                    <a:pt x="111" y="75"/>
                    <a:pt x="111" y="75"/>
                  </a:cubicBezTo>
                  <a:cubicBezTo>
                    <a:pt x="111" y="73"/>
                    <a:pt x="113" y="67"/>
                    <a:pt x="116" y="66"/>
                  </a:cubicBezTo>
                  <a:cubicBezTo>
                    <a:pt x="119" y="66"/>
                    <a:pt x="120" y="70"/>
                    <a:pt x="123" y="71"/>
                  </a:cubicBezTo>
                  <a:cubicBezTo>
                    <a:pt x="140" y="72"/>
                    <a:pt x="167" y="76"/>
                    <a:pt x="173" y="74"/>
                  </a:cubicBezTo>
                  <a:close/>
                  <a:moveTo>
                    <a:pt x="143" y="272"/>
                  </a:moveTo>
                  <a:cubicBezTo>
                    <a:pt x="138" y="276"/>
                    <a:pt x="140" y="292"/>
                    <a:pt x="145" y="300"/>
                  </a:cubicBezTo>
                  <a:cubicBezTo>
                    <a:pt x="164" y="317"/>
                    <a:pt x="173" y="277"/>
                    <a:pt x="161" y="270"/>
                  </a:cubicBezTo>
                  <a:cubicBezTo>
                    <a:pt x="158" y="268"/>
                    <a:pt x="150" y="266"/>
                    <a:pt x="143" y="272"/>
                  </a:cubicBezTo>
                  <a:close/>
                  <a:moveTo>
                    <a:pt x="196" y="283"/>
                  </a:moveTo>
                  <a:cubicBezTo>
                    <a:pt x="217" y="269"/>
                    <a:pt x="185" y="239"/>
                    <a:pt x="184" y="276"/>
                  </a:cubicBezTo>
                  <a:cubicBezTo>
                    <a:pt x="183" y="283"/>
                    <a:pt x="190" y="288"/>
                    <a:pt x="196" y="283"/>
                  </a:cubicBezTo>
                  <a:close/>
                  <a:moveTo>
                    <a:pt x="152" y="183"/>
                  </a:moveTo>
                  <a:cubicBezTo>
                    <a:pt x="153" y="202"/>
                    <a:pt x="153" y="202"/>
                    <a:pt x="153" y="202"/>
                  </a:cubicBezTo>
                  <a:cubicBezTo>
                    <a:pt x="188" y="177"/>
                    <a:pt x="204" y="151"/>
                    <a:pt x="238" y="175"/>
                  </a:cubicBezTo>
                  <a:cubicBezTo>
                    <a:pt x="249" y="196"/>
                    <a:pt x="235" y="202"/>
                    <a:pt x="215" y="211"/>
                  </a:cubicBezTo>
                  <a:cubicBezTo>
                    <a:pt x="215" y="261"/>
                    <a:pt x="215" y="261"/>
                    <a:pt x="215" y="261"/>
                  </a:cubicBezTo>
                  <a:cubicBezTo>
                    <a:pt x="218" y="261"/>
                    <a:pt x="221" y="260"/>
                    <a:pt x="224" y="260"/>
                  </a:cubicBezTo>
                  <a:cubicBezTo>
                    <a:pt x="232" y="260"/>
                    <a:pt x="233" y="259"/>
                    <a:pt x="236" y="266"/>
                  </a:cubicBezTo>
                  <a:cubicBezTo>
                    <a:pt x="243" y="280"/>
                    <a:pt x="229" y="286"/>
                    <a:pt x="216" y="298"/>
                  </a:cubicBezTo>
                  <a:cubicBezTo>
                    <a:pt x="219" y="308"/>
                    <a:pt x="221" y="309"/>
                    <a:pt x="232" y="314"/>
                  </a:cubicBezTo>
                  <a:cubicBezTo>
                    <a:pt x="253" y="312"/>
                    <a:pt x="253" y="312"/>
                    <a:pt x="253" y="312"/>
                  </a:cubicBezTo>
                  <a:cubicBezTo>
                    <a:pt x="271" y="289"/>
                    <a:pt x="280" y="273"/>
                    <a:pt x="292" y="246"/>
                  </a:cubicBezTo>
                  <a:cubicBezTo>
                    <a:pt x="303" y="210"/>
                    <a:pt x="325" y="145"/>
                    <a:pt x="265" y="146"/>
                  </a:cubicBezTo>
                  <a:cubicBezTo>
                    <a:pt x="231" y="147"/>
                    <a:pt x="231" y="147"/>
                    <a:pt x="231" y="147"/>
                  </a:cubicBezTo>
                  <a:cubicBezTo>
                    <a:pt x="200" y="150"/>
                    <a:pt x="196" y="148"/>
                    <a:pt x="172" y="168"/>
                  </a:cubicBezTo>
                  <a:lnTo>
                    <a:pt x="152" y="1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13" name="ïsḷiďé">
              <a:extLst>
                <a:ext uri="{FF2B5EF4-FFF2-40B4-BE49-F238E27FC236}">
                  <a16:creationId xmlns="" xmlns:a16="http://schemas.microsoft.com/office/drawing/2014/main" id="{8B12CC60-C97D-4F7D-85D9-5C54A9933445}"/>
                </a:ext>
              </a:extLst>
            </p:cNvPr>
            <p:cNvSpPr/>
            <p:nvPr/>
          </p:nvSpPr>
          <p:spPr bwMode="auto">
            <a:xfrm>
              <a:off x="7056527" y="2691830"/>
              <a:ext cx="730486" cy="838957"/>
            </a:xfrm>
            <a:custGeom>
              <a:avLst/>
              <a:gdLst>
                <a:gd name="T0" fmla="*/ 23 w 239"/>
                <a:gd name="T1" fmla="*/ 114 h 273"/>
                <a:gd name="T2" fmla="*/ 45 w 239"/>
                <a:gd name="T3" fmla="*/ 135 h 273"/>
                <a:gd name="T4" fmla="*/ 98 w 239"/>
                <a:gd name="T5" fmla="*/ 125 h 273"/>
                <a:gd name="T6" fmla="*/ 114 w 239"/>
                <a:gd name="T7" fmla="*/ 0 h 273"/>
                <a:gd name="T8" fmla="*/ 160 w 239"/>
                <a:gd name="T9" fmla="*/ 43 h 273"/>
                <a:gd name="T10" fmla="*/ 159 w 239"/>
                <a:gd name="T11" fmla="*/ 83 h 273"/>
                <a:gd name="T12" fmla="*/ 223 w 239"/>
                <a:gd name="T13" fmla="*/ 84 h 273"/>
                <a:gd name="T14" fmla="*/ 224 w 239"/>
                <a:gd name="T15" fmla="*/ 108 h 273"/>
                <a:gd name="T16" fmla="*/ 155 w 239"/>
                <a:gd name="T17" fmla="*/ 112 h 273"/>
                <a:gd name="T18" fmla="*/ 41 w 239"/>
                <a:gd name="T19" fmla="*/ 269 h 273"/>
                <a:gd name="T20" fmla="*/ 20 w 239"/>
                <a:gd name="T21" fmla="*/ 255 h 273"/>
                <a:gd name="T22" fmla="*/ 85 w 239"/>
                <a:gd name="T23" fmla="*/ 197 h 273"/>
                <a:gd name="T24" fmla="*/ 95 w 239"/>
                <a:gd name="T25" fmla="*/ 152 h 273"/>
                <a:gd name="T26" fmla="*/ 35 w 239"/>
                <a:gd name="T27" fmla="*/ 168 h 273"/>
                <a:gd name="T28" fmla="*/ 2 w 239"/>
                <a:gd name="T29" fmla="*/ 122 h 273"/>
                <a:gd name="T30" fmla="*/ 2 w 239"/>
                <a:gd name="T31" fmla="*/ 116 h 273"/>
                <a:gd name="T32" fmla="*/ 13 w 239"/>
                <a:gd name="T33" fmla="*/ 107 h 273"/>
                <a:gd name="T34" fmla="*/ 23 w 239"/>
                <a:gd name="T35" fmla="*/ 114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273">
                  <a:moveTo>
                    <a:pt x="23" y="114"/>
                  </a:moveTo>
                  <a:cubicBezTo>
                    <a:pt x="30" y="125"/>
                    <a:pt x="36" y="132"/>
                    <a:pt x="45" y="135"/>
                  </a:cubicBezTo>
                  <a:cubicBezTo>
                    <a:pt x="61" y="140"/>
                    <a:pt x="81" y="131"/>
                    <a:pt x="98" y="125"/>
                  </a:cubicBezTo>
                  <a:cubicBezTo>
                    <a:pt x="123" y="116"/>
                    <a:pt x="113" y="23"/>
                    <a:pt x="114" y="0"/>
                  </a:cubicBezTo>
                  <a:cubicBezTo>
                    <a:pt x="133" y="9"/>
                    <a:pt x="151" y="22"/>
                    <a:pt x="160" y="43"/>
                  </a:cubicBezTo>
                  <a:cubicBezTo>
                    <a:pt x="159" y="57"/>
                    <a:pt x="160" y="70"/>
                    <a:pt x="159" y="83"/>
                  </a:cubicBezTo>
                  <a:cubicBezTo>
                    <a:pt x="174" y="83"/>
                    <a:pt x="210" y="78"/>
                    <a:pt x="223" y="84"/>
                  </a:cubicBezTo>
                  <a:cubicBezTo>
                    <a:pt x="239" y="90"/>
                    <a:pt x="234" y="104"/>
                    <a:pt x="224" y="108"/>
                  </a:cubicBezTo>
                  <a:cubicBezTo>
                    <a:pt x="206" y="116"/>
                    <a:pt x="170" y="112"/>
                    <a:pt x="155" y="112"/>
                  </a:cubicBezTo>
                  <a:cubicBezTo>
                    <a:pt x="156" y="138"/>
                    <a:pt x="126" y="242"/>
                    <a:pt x="41" y="269"/>
                  </a:cubicBezTo>
                  <a:cubicBezTo>
                    <a:pt x="30" y="273"/>
                    <a:pt x="18" y="264"/>
                    <a:pt x="20" y="255"/>
                  </a:cubicBezTo>
                  <a:cubicBezTo>
                    <a:pt x="24" y="241"/>
                    <a:pt x="73" y="211"/>
                    <a:pt x="85" y="197"/>
                  </a:cubicBezTo>
                  <a:cubicBezTo>
                    <a:pt x="116" y="160"/>
                    <a:pt x="109" y="149"/>
                    <a:pt x="95" y="152"/>
                  </a:cubicBezTo>
                  <a:cubicBezTo>
                    <a:pt x="79" y="156"/>
                    <a:pt x="53" y="174"/>
                    <a:pt x="35" y="168"/>
                  </a:cubicBezTo>
                  <a:cubicBezTo>
                    <a:pt x="25" y="165"/>
                    <a:pt x="8" y="141"/>
                    <a:pt x="2" y="122"/>
                  </a:cubicBezTo>
                  <a:cubicBezTo>
                    <a:pt x="1" y="119"/>
                    <a:pt x="0" y="119"/>
                    <a:pt x="2" y="116"/>
                  </a:cubicBezTo>
                  <a:cubicBezTo>
                    <a:pt x="5" y="112"/>
                    <a:pt x="9" y="108"/>
                    <a:pt x="13" y="107"/>
                  </a:cubicBezTo>
                  <a:cubicBezTo>
                    <a:pt x="20" y="105"/>
                    <a:pt x="20" y="109"/>
                    <a:pt x="23" y="1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14" name="iŝlïḓê">
              <a:extLst>
                <a:ext uri="{FF2B5EF4-FFF2-40B4-BE49-F238E27FC236}">
                  <a16:creationId xmlns="" xmlns:a16="http://schemas.microsoft.com/office/drawing/2014/main" id="{306E15CA-F834-41F9-86E9-C97F55000E13}"/>
                </a:ext>
              </a:extLst>
            </p:cNvPr>
            <p:cNvSpPr/>
            <p:nvPr/>
          </p:nvSpPr>
          <p:spPr bwMode="auto">
            <a:xfrm>
              <a:off x="7444651" y="3093513"/>
              <a:ext cx="299991" cy="488120"/>
            </a:xfrm>
            <a:custGeom>
              <a:avLst/>
              <a:gdLst>
                <a:gd name="T0" fmla="*/ 83 w 98"/>
                <a:gd name="T1" fmla="*/ 134 h 159"/>
                <a:gd name="T2" fmla="*/ 83 w 98"/>
                <a:gd name="T3" fmla="*/ 98 h 159"/>
                <a:gd name="T4" fmla="*/ 83 w 98"/>
                <a:gd name="T5" fmla="*/ 134 h 159"/>
              </a:gdLst>
              <a:ahLst/>
              <a:cxnLst>
                <a:cxn ang="0">
                  <a:pos x="T0" y="T1"/>
                </a:cxn>
                <a:cxn ang="0">
                  <a:pos x="T2" y="T3"/>
                </a:cxn>
                <a:cxn ang="0">
                  <a:pos x="T4" y="T5"/>
                </a:cxn>
              </a:cxnLst>
              <a:rect l="0" t="0" r="r" b="b"/>
              <a:pathLst>
                <a:path w="98" h="159">
                  <a:moveTo>
                    <a:pt x="83" y="134"/>
                  </a:moveTo>
                  <a:cubicBezTo>
                    <a:pt x="98" y="121"/>
                    <a:pt x="97" y="119"/>
                    <a:pt x="83" y="98"/>
                  </a:cubicBezTo>
                  <a:cubicBezTo>
                    <a:pt x="0" y="0"/>
                    <a:pt x="54" y="159"/>
                    <a:pt x="83" y="1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15" name="ïṣlîḋe">
              <a:extLst>
                <a:ext uri="{FF2B5EF4-FFF2-40B4-BE49-F238E27FC236}">
                  <a16:creationId xmlns="" xmlns:a16="http://schemas.microsoft.com/office/drawing/2014/main" id="{1BD2C28C-2283-4EDF-A55E-552C3ED90729}"/>
                </a:ext>
              </a:extLst>
            </p:cNvPr>
            <p:cNvSpPr/>
            <p:nvPr/>
          </p:nvSpPr>
          <p:spPr bwMode="auto">
            <a:xfrm>
              <a:off x="8330246" y="3107397"/>
              <a:ext cx="577360" cy="651028"/>
            </a:xfrm>
            <a:custGeom>
              <a:avLst/>
              <a:gdLst>
                <a:gd name="T0" fmla="*/ 47 w 187"/>
                <a:gd name="T1" fmla="*/ 59 h 210"/>
                <a:gd name="T2" fmla="*/ 139 w 187"/>
                <a:gd name="T3" fmla="*/ 47 h 210"/>
                <a:gd name="T4" fmla="*/ 109 w 187"/>
                <a:gd name="T5" fmla="*/ 63 h 210"/>
                <a:gd name="T6" fmla="*/ 111 w 187"/>
                <a:gd name="T7" fmla="*/ 87 h 210"/>
                <a:gd name="T8" fmla="*/ 139 w 187"/>
                <a:gd name="T9" fmla="*/ 85 h 210"/>
                <a:gd name="T10" fmla="*/ 186 w 187"/>
                <a:gd name="T11" fmla="*/ 91 h 210"/>
                <a:gd name="T12" fmla="*/ 119 w 187"/>
                <a:gd name="T13" fmla="*/ 104 h 210"/>
                <a:gd name="T14" fmla="*/ 117 w 187"/>
                <a:gd name="T15" fmla="*/ 166 h 210"/>
                <a:gd name="T16" fmla="*/ 26 w 187"/>
                <a:gd name="T17" fmla="*/ 177 h 210"/>
                <a:gd name="T18" fmla="*/ 81 w 187"/>
                <a:gd name="T19" fmla="*/ 182 h 210"/>
                <a:gd name="T20" fmla="*/ 102 w 187"/>
                <a:gd name="T21" fmla="*/ 126 h 210"/>
                <a:gd name="T22" fmla="*/ 89 w 187"/>
                <a:gd name="T23" fmla="*/ 123 h 210"/>
                <a:gd name="T24" fmla="*/ 50 w 187"/>
                <a:gd name="T25" fmla="*/ 103 h 210"/>
                <a:gd name="T26" fmla="*/ 84 w 187"/>
                <a:gd name="T27" fmla="*/ 104 h 210"/>
                <a:gd name="T28" fmla="*/ 91 w 187"/>
                <a:gd name="T29" fmla="*/ 78 h 210"/>
                <a:gd name="T30" fmla="*/ 109 w 187"/>
                <a:gd name="T31" fmla="*/ 55 h 210"/>
                <a:gd name="T32" fmla="*/ 66 w 187"/>
                <a:gd name="T33" fmla="*/ 65 h 210"/>
                <a:gd name="T34" fmla="*/ 49 w 187"/>
                <a:gd name="T35" fmla="*/ 65 h 210"/>
                <a:gd name="T36" fmla="*/ 41 w 187"/>
                <a:gd name="T37" fmla="*/ 64 h 210"/>
                <a:gd name="T38" fmla="*/ 47 w 187"/>
                <a:gd name="T39" fmla="*/ 5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10">
                  <a:moveTo>
                    <a:pt x="47" y="59"/>
                  </a:moveTo>
                  <a:cubicBezTo>
                    <a:pt x="71" y="44"/>
                    <a:pt x="136" y="0"/>
                    <a:pt x="139" y="47"/>
                  </a:cubicBezTo>
                  <a:cubicBezTo>
                    <a:pt x="123" y="51"/>
                    <a:pt x="121" y="53"/>
                    <a:pt x="109" y="63"/>
                  </a:cubicBezTo>
                  <a:cubicBezTo>
                    <a:pt x="109" y="70"/>
                    <a:pt x="111" y="80"/>
                    <a:pt x="111" y="87"/>
                  </a:cubicBezTo>
                  <a:cubicBezTo>
                    <a:pt x="113" y="86"/>
                    <a:pt x="133" y="91"/>
                    <a:pt x="139" y="85"/>
                  </a:cubicBezTo>
                  <a:cubicBezTo>
                    <a:pt x="158" y="64"/>
                    <a:pt x="186" y="76"/>
                    <a:pt x="186" y="91"/>
                  </a:cubicBezTo>
                  <a:cubicBezTo>
                    <a:pt x="187" y="101"/>
                    <a:pt x="173" y="108"/>
                    <a:pt x="119" y="104"/>
                  </a:cubicBezTo>
                  <a:cubicBezTo>
                    <a:pt x="119" y="124"/>
                    <a:pt x="118" y="146"/>
                    <a:pt x="117" y="166"/>
                  </a:cubicBezTo>
                  <a:cubicBezTo>
                    <a:pt x="105" y="210"/>
                    <a:pt x="51" y="205"/>
                    <a:pt x="26" y="177"/>
                  </a:cubicBezTo>
                  <a:cubicBezTo>
                    <a:pt x="46" y="177"/>
                    <a:pt x="70" y="190"/>
                    <a:pt x="81" y="182"/>
                  </a:cubicBezTo>
                  <a:cubicBezTo>
                    <a:pt x="88" y="176"/>
                    <a:pt x="111" y="149"/>
                    <a:pt x="102" y="126"/>
                  </a:cubicBezTo>
                  <a:cubicBezTo>
                    <a:pt x="99" y="120"/>
                    <a:pt x="95" y="121"/>
                    <a:pt x="89" y="123"/>
                  </a:cubicBezTo>
                  <a:cubicBezTo>
                    <a:pt x="13" y="151"/>
                    <a:pt x="0" y="94"/>
                    <a:pt x="50" y="103"/>
                  </a:cubicBezTo>
                  <a:cubicBezTo>
                    <a:pt x="63" y="105"/>
                    <a:pt x="71" y="106"/>
                    <a:pt x="84" y="104"/>
                  </a:cubicBezTo>
                  <a:cubicBezTo>
                    <a:pt x="86" y="95"/>
                    <a:pt x="88" y="87"/>
                    <a:pt x="91" y="78"/>
                  </a:cubicBezTo>
                  <a:cubicBezTo>
                    <a:pt x="97" y="71"/>
                    <a:pt x="103" y="63"/>
                    <a:pt x="109" y="55"/>
                  </a:cubicBezTo>
                  <a:cubicBezTo>
                    <a:pt x="100" y="42"/>
                    <a:pt x="84" y="50"/>
                    <a:pt x="66" y="65"/>
                  </a:cubicBezTo>
                  <a:cubicBezTo>
                    <a:pt x="60" y="65"/>
                    <a:pt x="55" y="65"/>
                    <a:pt x="49" y="65"/>
                  </a:cubicBezTo>
                  <a:cubicBezTo>
                    <a:pt x="47" y="65"/>
                    <a:pt x="44" y="65"/>
                    <a:pt x="41" y="64"/>
                  </a:cubicBezTo>
                  <a:cubicBezTo>
                    <a:pt x="43" y="63"/>
                    <a:pt x="45" y="61"/>
                    <a:pt x="47" y="5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16" name="íṡḷîḑè">
              <a:extLst>
                <a:ext uri="{FF2B5EF4-FFF2-40B4-BE49-F238E27FC236}">
                  <a16:creationId xmlns="" xmlns:a16="http://schemas.microsoft.com/office/drawing/2014/main" id="{2477C02E-DD36-4B02-98EA-91E64350456F}"/>
                </a:ext>
              </a:extLst>
            </p:cNvPr>
            <p:cNvSpPr/>
            <p:nvPr/>
          </p:nvSpPr>
          <p:spPr bwMode="auto">
            <a:xfrm>
              <a:off x="8016725" y="2507766"/>
              <a:ext cx="1127307" cy="993674"/>
            </a:xfrm>
            <a:custGeom>
              <a:avLst/>
              <a:gdLst>
                <a:gd name="T0" fmla="*/ 187 w 364"/>
                <a:gd name="T1" fmla="*/ 89 h 320"/>
                <a:gd name="T2" fmla="*/ 258 w 364"/>
                <a:gd name="T3" fmla="*/ 43 h 320"/>
                <a:gd name="T4" fmla="*/ 236 w 364"/>
                <a:gd name="T5" fmla="*/ 82 h 320"/>
                <a:gd name="T6" fmla="*/ 265 w 364"/>
                <a:gd name="T7" fmla="*/ 85 h 320"/>
                <a:gd name="T8" fmla="*/ 276 w 364"/>
                <a:gd name="T9" fmla="*/ 49 h 320"/>
                <a:gd name="T10" fmla="*/ 300 w 364"/>
                <a:gd name="T11" fmla="*/ 67 h 320"/>
                <a:gd name="T12" fmla="*/ 278 w 364"/>
                <a:gd name="T13" fmla="*/ 95 h 320"/>
                <a:gd name="T14" fmla="*/ 263 w 364"/>
                <a:gd name="T15" fmla="*/ 130 h 320"/>
                <a:gd name="T16" fmla="*/ 263 w 364"/>
                <a:gd name="T17" fmla="*/ 152 h 320"/>
                <a:gd name="T18" fmla="*/ 263 w 364"/>
                <a:gd name="T19" fmla="*/ 162 h 320"/>
                <a:gd name="T20" fmla="*/ 357 w 364"/>
                <a:gd name="T21" fmla="*/ 173 h 320"/>
                <a:gd name="T22" fmla="*/ 359 w 364"/>
                <a:gd name="T23" fmla="*/ 206 h 320"/>
                <a:gd name="T24" fmla="*/ 344 w 364"/>
                <a:gd name="T25" fmla="*/ 217 h 320"/>
                <a:gd name="T26" fmla="*/ 310 w 364"/>
                <a:gd name="T27" fmla="*/ 206 h 320"/>
                <a:gd name="T28" fmla="*/ 330 w 364"/>
                <a:gd name="T29" fmla="*/ 182 h 320"/>
                <a:gd name="T30" fmla="*/ 305 w 364"/>
                <a:gd name="T31" fmla="*/ 180 h 320"/>
                <a:gd name="T32" fmla="*/ 255 w 364"/>
                <a:gd name="T33" fmla="*/ 183 h 320"/>
                <a:gd name="T34" fmla="*/ 166 w 364"/>
                <a:gd name="T35" fmla="*/ 208 h 320"/>
                <a:gd name="T36" fmla="*/ 47 w 364"/>
                <a:gd name="T37" fmla="*/ 320 h 320"/>
                <a:gd name="T38" fmla="*/ 24 w 364"/>
                <a:gd name="T39" fmla="*/ 248 h 320"/>
                <a:gd name="T40" fmla="*/ 36 w 364"/>
                <a:gd name="T41" fmla="*/ 222 h 320"/>
                <a:gd name="T42" fmla="*/ 44 w 364"/>
                <a:gd name="T43" fmla="*/ 231 h 320"/>
                <a:gd name="T44" fmla="*/ 45 w 364"/>
                <a:gd name="T45" fmla="*/ 245 h 320"/>
                <a:gd name="T46" fmla="*/ 58 w 364"/>
                <a:gd name="T47" fmla="*/ 256 h 320"/>
                <a:gd name="T48" fmla="*/ 134 w 364"/>
                <a:gd name="T49" fmla="*/ 211 h 320"/>
                <a:gd name="T50" fmla="*/ 187 w 364"/>
                <a:gd name="T51" fmla="*/ 189 h 320"/>
                <a:gd name="T52" fmla="*/ 212 w 364"/>
                <a:gd name="T53" fmla="*/ 178 h 320"/>
                <a:gd name="T54" fmla="*/ 214 w 364"/>
                <a:gd name="T55" fmla="*/ 162 h 320"/>
                <a:gd name="T56" fmla="*/ 187 w 364"/>
                <a:gd name="T57" fmla="*/ 161 h 320"/>
                <a:gd name="T58" fmla="*/ 187 w 364"/>
                <a:gd name="T59" fmla="*/ 133 h 320"/>
                <a:gd name="T60" fmla="*/ 209 w 364"/>
                <a:gd name="T61" fmla="*/ 121 h 320"/>
                <a:gd name="T62" fmla="*/ 223 w 364"/>
                <a:gd name="T63" fmla="*/ 83 h 320"/>
                <a:gd name="T64" fmla="*/ 194 w 364"/>
                <a:gd name="T65" fmla="*/ 97 h 320"/>
                <a:gd name="T66" fmla="*/ 178 w 364"/>
                <a:gd name="T67" fmla="*/ 109 h 320"/>
                <a:gd name="T68" fmla="*/ 163 w 364"/>
                <a:gd name="T69" fmla="*/ 126 h 320"/>
                <a:gd name="T70" fmla="*/ 149 w 364"/>
                <a:gd name="T71" fmla="*/ 175 h 320"/>
                <a:gd name="T72" fmla="*/ 144 w 364"/>
                <a:gd name="T73" fmla="*/ 183 h 320"/>
                <a:gd name="T74" fmla="*/ 112 w 364"/>
                <a:gd name="T75" fmla="*/ 171 h 320"/>
                <a:gd name="T76" fmla="*/ 119 w 364"/>
                <a:gd name="T77" fmla="*/ 157 h 320"/>
                <a:gd name="T78" fmla="*/ 153 w 364"/>
                <a:gd name="T79" fmla="*/ 52 h 320"/>
                <a:gd name="T80" fmla="*/ 175 w 364"/>
                <a:gd name="T81" fmla="*/ 89 h 320"/>
                <a:gd name="T82" fmla="*/ 187 w 364"/>
                <a:gd name="T83" fmla="*/ 89 h 320"/>
                <a:gd name="T84" fmla="*/ 233 w 364"/>
                <a:gd name="T85" fmla="*/ 154 h 320"/>
                <a:gd name="T86" fmla="*/ 232 w 364"/>
                <a:gd name="T87" fmla="*/ 172 h 320"/>
                <a:gd name="T88" fmla="*/ 233 w 364"/>
                <a:gd name="T89" fmla="*/ 154 h 320"/>
                <a:gd name="T90" fmla="*/ 195 w 364"/>
                <a:gd name="T91" fmla="*/ 141 h 320"/>
                <a:gd name="T92" fmla="*/ 195 w 364"/>
                <a:gd name="T93" fmla="*/ 148 h 320"/>
                <a:gd name="T94" fmla="*/ 220 w 364"/>
                <a:gd name="T95" fmla="*/ 148 h 320"/>
                <a:gd name="T96" fmla="*/ 220 w 364"/>
                <a:gd name="T97" fmla="*/ 141 h 320"/>
                <a:gd name="T98" fmla="*/ 195 w 364"/>
                <a:gd name="T99" fmla="*/ 141 h 320"/>
                <a:gd name="T100" fmla="*/ 254 w 364"/>
                <a:gd name="T101" fmla="*/ 129 h 320"/>
                <a:gd name="T102" fmla="*/ 256 w 364"/>
                <a:gd name="T103" fmla="*/ 117 h 320"/>
                <a:gd name="T104" fmla="*/ 254 w 364"/>
                <a:gd name="T105" fmla="*/ 12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 h="320">
                  <a:moveTo>
                    <a:pt x="187" y="89"/>
                  </a:moveTo>
                  <a:cubicBezTo>
                    <a:pt x="207" y="89"/>
                    <a:pt x="243" y="0"/>
                    <a:pt x="258" y="43"/>
                  </a:cubicBezTo>
                  <a:cubicBezTo>
                    <a:pt x="251" y="56"/>
                    <a:pt x="243" y="69"/>
                    <a:pt x="236" y="82"/>
                  </a:cubicBezTo>
                  <a:cubicBezTo>
                    <a:pt x="229" y="98"/>
                    <a:pt x="253" y="106"/>
                    <a:pt x="265" y="85"/>
                  </a:cubicBezTo>
                  <a:cubicBezTo>
                    <a:pt x="273" y="72"/>
                    <a:pt x="274" y="49"/>
                    <a:pt x="276" y="49"/>
                  </a:cubicBezTo>
                  <a:cubicBezTo>
                    <a:pt x="289" y="20"/>
                    <a:pt x="317" y="42"/>
                    <a:pt x="300" y="67"/>
                  </a:cubicBezTo>
                  <a:cubicBezTo>
                    <a:pt x="294" y="77"/>
                    <a:pt x="285" y="86"/>
                    <a:pt x="278" y="95"/>
                  </a:cubicBezTo>
                  <a:cubicBezTo>
                    <a:pt x="276" y="113"/>
                    <a:pt x="276" y="118"/>
                    <a:pt x="263" y="130"/>
                  </a:cubicBezTo>
                  <a:cubicBezTo>
                    <a:pt x="263" y="136"/>
                    <a:pt x="263" y="145"/>
                    <a:pt x="263" y="152"/>
                  </a:cubicBezTo>
                  <a:cubicBezTo>
                    <a:pt x="263" y="155"/>
                    <a:pt x="263" y="158"/>
                    <a:pt x="263" y="162"/>
                  </a:cubicBezTo>
                  <a:cubicBezTo>
                    <a:pt x="302" y="161"/>
                    <a:pt x="343" y="154"/>
                    <a:pt x="357" y="173"/>
                  </a:cubicBezTo>
                  <a:cubicBezTo>
                    <a:pt x="363" y="180"/>
                    <a:pt x="364" y="197"/>
                    <a:pt x="359" y="206"/>
                  </a:cubicBezTo>
                  <a:cubicBezTo>
                    <a:pt x="356" y="211"/>
                    <a:pt x="350" y="217"/>
                    <a:pt x="344" y="217"/>
                  </a:cubicBezTo>
                  <a:cubicBezTo>
                    <a:pt x="327" y="218"/>
                    <a:pt x="288" y="218"/>
                    <a:pt x="310" y="206"/>
                  </a:cubicBezTo>
                  <a:cubicBezTo>
                    <a:pt x="326" y="197"/>
                    <a:pt x="343" y="199"/>
                    <a:pt x="330" y="182"/>
                  </a:cubicBezTo>
                  <a:cubicBezTo>
                    <a:pt x="322" y="182"/>
                    <a:pt x="314" y="181"/>
                    <a:pt x="305" y="180"/>
                  </a:cubicBezTo>
                  <a:cubicBezTo>
                    <a:pt x="289" y="180"/>
                    <a:pt x="272" y="180"/>
                    <a:pt x="255" y="183"/>
                  </a:cubicBezTo>
                  <a:cubicBezTo>
                    <a:pt x="225" y="188"/>
                    <a:pt x="195" y="197"/>
                    <a:pt x="166" y="208"/>
                  </a:cubicBezTo>
                  <a:cubicBezTo>
                    <a:pt x="100" y="241"/>
                    <a:pt x="72" y="248"/>
                    <a:pt x="47" y="320"/>
                  </a:cubicBezTo>
                  <a:cubicBezTo>
                    <a:pt x="0" y="317"/>
                    <a:pt x="11" y="278"/>
                    <a:pt x="24" y="248"/>
                  </a:cubicBezTo>
                  <a:cubicBezTo>
                    <a:pt x="28" y="240"/>
                    <a:pt x="32" y="231"/>
                    <a:pt x="36" y="222"/>
                  </a:cubicBezTo>
                  <a:cubicBezTo>
                    <a:pt x="39" y="225"/>
                    <a:pt x="41" y="228"/>
                    <a:pt x="44" y="231"/>
                  </a:cubicBezTo>
                  <a:cubicBezTo>
                    <a:pt x="44" y="236"/>
                    <a:pt x="44" y="240"/>
                    <a:pt x="45" y="245"/>
                  </a:cubicBezTo>
                  <a:cubicBezTo>
                    <a:pt x="47" y="259"/>
                    <a:pt x="52" y="262"/>
                    <a:pt x="58" y="256"/>
                  </a:cubicBezTo>
                  <a:cubicBezTo>
                    <a:pt x="84" y="241"/>
                    <a:pt x="109" y="226"/>
                    <a:pt x="134" y="211"/>
                  </a:cubicBezTo>
                  <a:cubicBezTo>
                    <a:pt x="152" y="204"/>
                    <a:pt x="169" y="196"/>
                    <a:pt x="187" y="189"/>
                  </a:cubicBezTo>
                  <a:cubicBezTo>
                    <a:pt x="195" y="186"/>
                    <a:pt x="204" y="182"/>
                    <a:pt x="212" y="178"/>
                  </a:cubicBezTo>
                  <a:cubicBezTo>
                    <a:pt x="221" y="171"/>
                    <a:pt x="214" y="166"/>
                    <a:pt x="214" y="162"/>
                  </a:cubicBezTo>
                  <a:cubicBezTo>
                    <a:pt x="203" y="161"/>
                    <a:pt x="197" y="161"/>
                    <a:pt x="187" y="161"/>
                  </a:cubicBezTo>
                  <a:cubicBezTo>
                    <a:pt x="187" y="151"/>
                    <a:pt x="187" y="142"/>
                    <a:pt x="187" y="133"/>
                  </a:cubicBezTo>
                  <a:cubicBezTo>
                    <a:pt x="194" y="129"/>
                    <a:pt x="201" y="125"/>
                    <a:pt x="209" y="121"/>
                  </a:cubicBezTo>
                  <a:cubicBezTo>
                    <a:pt x="223" y="104"/>
                    <a:pt x="223" y="105"/>
                    <a:pt x="223" y="83"/>
                  </a:cubicBezTo>
                  <a:cubicBezTo>
                    <a:pt x="213" y="88"/>
                    <a:pt x="204" y="93"/>
                    <a:pt x="194" y="97"/>
                  </a:cubicBezTo>
                  <a:cubicBezTo>
                    <a:pt x="189" y="102"/>
                    <a:pt x="183" y="105"/>
                    <a:pt x="178" y="109"/>
                  </a:cubicBezTo>
                  <a:cubicBezTo>
                    <a:pt x="173" y="114"/>
                    <a:pt x="169" y="121"/>
                    <a:pt x="163" y="126"/>
                  </a:cubicBezTo>
                  <a:cubicBezTo>
                    <a:pt x="161" y="145"/>
                    <a:pt x="166" y="166"/>
                    <a:pt x="149" y="175"/>
                  </a:cubicBezTo>
                  <a:cubicBezTo>
                    <a:pt x="145" y="177"/>
                    <a:pt x="146" y="175"/>
                    <a:pt x="144" y="183"/>
                  </a:cubicBezTo>
                  <a:cubicBezTo>
                    <a:pt x="141" y="202"/>
                    <a:pt x="114" y="190"/>
                    <a:pt x="112" y="171"/>
                  </a:cubicBezTo>
                  <a:cubicBezTo>
                    <a:pt x="111" y="166"/>
                    <a:pt x="116" y="162"/>
                    <a:pt x="119" y="157"/>
                  </a:cubicBezTo>
                  <a:cubicBezTo>
                    <a:pt x="169" y="146"/>
                    <a:pt x="150" y="108"/>
                    <a:pt x="153" y="52"/>
                  </a:cubicBezTo>
                  <a:cubicBezTo>
                    <a:pt x="182" y="26"/>
                    <a:pt x="168" y="89"/>
                    <a:pt x="175" y="89"/>
                  </a:cubicBezTo>
                  <a:lnTo>
                    <a:pt x="187" y="89"/>
                  </a:lnTo>
                  <a:close/>
                  <a:moveTo>
                    <a:pt x="233" y="154"/>
                  </a:moveTo>
                  <a:cubicBezTo>
                    <a:pt x="230" y="159"/>
                    <a:pt x="230" y="164"/>
                    <a:pt x="232" y="172"/>
                  </a:cubicBezTo>
                  <a:cubicBezTo>
                    <a:pt x="247" y="183"/>
                    <a:pt x="253" y="142"/>
                    <a:pt x="233" y="154"/>
                  </a:cubicBezTo>
                  <a:close/>
                  <a:moveTo>
                    <a:pt x="195" y="141"/>
                  </a:moveTo>
                  <a:cubicBezTo>
                    <a:pt x="195" y="143"/>
                    <a:pt x="196" y="146"/>
                    <a:pt x="195" y="148"/>
                  </a:cubicBezTo>
                  <a:cubicBezTo>
                    <a:pt x="204" y="148"/>
                    <a:pt x="212" y="148"/>
                    <a:pt x="220" y="148"/>
                  </a:cubicBezTo>
                  <a:cubicBezTo>
                    <a:pt x="220" y="146"/>
                    <a:pt x="220" y="143"/>
                    <a:pt x="220" y="141"/>
                  </a:cubicBezTo>
                  <a:cubicBezTo>
                    <a:pt x="211" y="133"/>
                    <a:pt x="206" y="131"/>
                    <a:pt x="195" y="141"/>
                  </a:cubicBezTo>
                  <a:close/>
                  <a:moveTo>
                    <a:pt x="254" y="129"/>
                  </a:moveTo>
                  <a:cubicBezTo>
                    <a:pt x="257" y="128"/>
                    <a:pt x="256" y="123"/>
                    <a:pt x="256" y="117"/>
                  </a:cubicBezTo>
                  <a:cubicBezTo>
                    <a:pt x="240" y="92"/>
                    <a:pt x="233" y="143"/>
                    <a:pt x="254" y="1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17" name="ïṩlïḍê">
              <a:extLst>
                <a:ext uri="{FF2B5EF4-FFF2-40B4-BE49-F238E27FC236}">
                  <a16:creationId xmlns="" xmlns:a16="http://schemas.microsoft.com/office/drawing/2014/main" id="{5E983036-BB0B-4B38-98CE-96698CEF919E}"/>
                </a:ext>
              </a:extLst>
            </p:cNvPr>
            <p:cNvSpPr/>
            <p:nvPr/>
          </p:nvSpPr>
          <p:spPr bwMode="auto">
            <a:xfrm>
              <a:off x="2804659" y="2507766"/>
              <a:ext cx="1337599" cy="1343440"/>
            </a:xfrm>
            <a:custGeom>
              <a:avLst/>
              <a:gdLst>
                <a:gd name="T0" fmla="*/ 317 w 634"/>
                <a:gd name="T1" fmla="*/ 0 h 635"/>
                <a:gd name="T2" fmla="*/ 634 w 634"/>
                <a:gd name="T3" fmla="*/ 318 h 635"/>
                <a:gd name="T4" fmla="*/ 317 w 634"/>
                <a:gd name="T5" fmla="*/ 635 h 635"/>
                <a:gd name="T6" fmla="*/ 0 w 634"/>
                <a:gd name="T7" fmla="*/ 318 h 635"/>
                <a:gd name="T8" fmla="*/ 317 w 634"/>
                <a:gd name="T9" fmla="*/ 0 h 635"/>
                <a:gd name="T10" fmla="*/ 317 w 634"/>
                <a:gd name="T11" fmla="*/ 12 h 635"/>
                <a:gd name="T12" fmla="*/ 623 w 634"/>
                <a:gd name="T13" fmla="*/ 318 h 635"/>
                <a:gd name="T14" fmla="*/ 317 w 634"/>
                <a:gd name="T15" fmla="*/ 624 h 635"/>
                <a:gd name="T16" fmla="*/ 11 w 634"/>
                <a:gd name="T17" fmla="*/ 318 h 635"/>
                <a:gd name="T18" fmla="*/ 317 w 634"/>
                <a:gd name="T19" fmla="*/ 12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4" h="635">
                  <a:moveTo>
                    <a:pt x="317" y="0"/>
                  </a:moveTo>
                  <a:cubicBezTo>
                    <a:pt x="492" y="0"/>
                    <a:pt x="634" y="143"/>
                    <a:pt x="634" y="318"/>
                  </a:cubicBezTo>
                  <a:cubicBezTo>
                    <a:pt x="634" y="492"/>
                    <a:pt x="492" y="635"/>
                    <a:pt x="317" y="635"/>
                  </a:cubicBezTo>
                  <a:cubicBezTo>
                    <a:pt x="142" y="635"/>
                    <a:pt x="0" y="492"/>
                    <a:pt x="0" y="318"/>
                  </a:cubicBezTo>
                  <a:cubicBezTo>
                    <a:pt x="0" y="143"/>
                    <a:pt x="142" y="0"/>
                    <a:pt x="317" y="0"/>
                  </a:cubicBezTo>
                  <a:close/>
                  <a:moveTo>
                    <a:pt x="317" y="12"/>
                  </a:moveTo>
                  <a:cubicBezTo>
                    <a:pt x="486" y="12"/>
                    <a:pt x="623" y="149"/>
                    <a:pt x="623" y="318"/>
                  </a:cubicBezTo>
                  <a:cubicBezTo>
                    <a:pt x="623" y="486"/>
                    <a:pt x="486" y="624"/>
                    <a:pt x="317" y="624"/>
                  </a:cubicBezTo>
                  <a:cubicBezTo>
                    <a:pt x="149" y="624"/>
                    <a:pt x="11" y="486"/>
                    <a:pt x="11" y="318"/>
                  </a:cubicBezTo>
                  <a:cubicBezTo>
                    <a:pt x="11" y="149"/>
                    <a:pt x="149" y="12"/>
                    <a:pt x="317" y="1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18" name="íṡļïḍé">
              <a:extLst>
                <a:ext uri="{FF2B5EF4-FFF2-40B4-BE49-F238E27FC236}">
                  <a16:creationId xmlns="" xmlns:a16="http://schemas.microsoft.com/office/drawing/2014/main" id="{1AA10E3C-C9B9-4502-B3CD-53D69F57D3F1}"/>
                </a:ext>
              </a:extLst>
            </p:cNvPr>
            <p:cNvSpPr/>
            <p:nvPr/>
          </p:nvSpPr>
          <p:spPr bwMode="auto">
            <a:xfrm>
              <a:off x="3424978" y="3614060"/>
              <a:ext cx="28037" cy="42056"/>
            </a:xfrm>
            <a:custGeom>
              <a:avLst/>
              <a:gdLst>
                <a:gd name="T0" fmla="*/ 6 w 13"/>
                <a:gd name="T1" fmla="*/ 19 h 20"/>
                <a:gd name="T2" fmla="*/ 9 w 13"/>
                <a:gd name="T3" fmla="*/ 16 h 20"/>
                <a:gd name="T4" fmla="*/ 12 w 13"/>
                <a:gd name="T5" fmla="*/ 12 h 20"/>
                <a:gd name="T6" fmla="*/ 13 w 13"/>
                <a:gd name="T7" fmla="*/ 8 h 20"/>
                <a:gd name="T8" fmla="*/ 11 w 13"/>
                <a:gd name="T9" fmla="*/ 2 h 20"/>
                <a:gd name="T10" fmla="*/ 7 w 13"/>
                <a:gd name="T11" fmla="*/ 0 h 20"/>
                <a:gd name="T12" fmla="*/ 2 w 13"/>
                <a:gd name="T13" fmla="*/ 2 h 20"/>
                <a:gd name="T14" fmla="*/ 1 w 13"/>
                <a:gd name="T15" fmla="*/ 6 h 20"/>
                <a:gd name="T16" fmla="*/ 2 w 13"/>
                <a:gd name="T17" fmla="*/ 11 h 20"/>
                <a:gd name="T18" fmla="*/ 6 w 13"/>
                <a:gd name="T19" fmla="*/ 12 h 20"/>
                <a:gd name="T20" fmla="*/ 7 w 13"/>
                <a:gd name="T21" fmla="*/ 12 h 20"/>
                <a:gd name="T22" fmla="*/ 9 w 13"/>
                <a:gd name="T23" fmla="*/ 11 h 20"/>
                <a:gd name="T24" fmla="*/ 10 w 13"/>
                <a:gd name="T25" fmla="*/ 10 h 20"/>
                <a:gd name="T26" fmla="*/ 9 w 13"/>
                <a:gd name="T27" fmla="*/ 14 h 20"/>
                <a:gd name="T28" fmla="*/ 6 w 13"/>
                <a:gd name="T29" fmla="*/ 17 h 20"/>
                <a:gd name="T30" fmla="*/ 1 w 13"/>
                <a:gd name="T31" fmla="*/ 19 h 20"/>
                <a:gd name="T32" fmla="*/ 1 w 13"/>
                <a:gd name="T33" fmla="*/ 19 h 20"/>
                <a:gd name="T34" fmla="*/ 2 w 13"/>
                <a:gd name="T35" fmla="*/ 20 h 20"/>
                <a:gd name="T36" fmla="*/ 6 w 13"/>
                <a:gd name="T37" fmla="*/ 19 h 20"/>
                <a:gd name="T38" fmla="*/ 6 w 13"/>
                <a:gd name="T39" fmla="*/ 19 h 20"/>
                <a:gd name="T40" fmla="*/ 3 w 13"/>
                <a:gd name="T41" fmla="*/ 3 h 20"/>
                <a:gd name="T42" fmla="*/ 5 w 13"/>
                <a:gd name="T43" fmla="*/ 1 h 20"/>
                <a:gd name="T44" fmla="*/ 7 w 13"/>
                <a:gd name="T45" fmla="*/ 1 h 20"/>
                <a:gd name="T46" fmla="*/ 9 w 13"/>
                <a:gd name="T47" fmla="*/ 2 h 20"/>
                <a:gd name="T48" fmla="*/ 10 w 13"/>
                <a:gd name="T49" fmla="*/ 6 h 20"/>
                <a:gd name="T50" fmla="*/ 9 w 13"/>
                <a:gd name="T51" fmla="*/ 9 h 20"/>
                <a:gd name="T52" fmla="*/ 7 w 13"/>
                <a:gd name="T53" fmla="*/ 11 h 20"/>
                <a:gd name="T54" fmla="*/ 4 w 13"/>
                <a:gd name="T55" fmla="*/ 9 h 20"/>
                <a:gd name="T56" fmla="*/ 3 w 13"/>
                <a:gd name="T57" fmla="*/ 6 h 20"/>
                <a:gd name="T58" fmla="*/ 3 w 13"/>
                <a:gd name="T5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20">
                  <a:moveTo>
                    <a:pt x="6" y="19"/>
                  </a:moveTo>
                  <a:cubicBezTo>
                    <a:pt x="7" y="18"/>
                    <a:pt x="8" y="17"/>
                    <a:pt x="9" y="16"/>
                  </a:cubicBezTo>
                  <a:cubicBezTo>
                    <a:pt x="11" y="15"/>
                    <a:pt x="11" y="14"/>
                    <a:pt x="12" y="12"/>
                  </a:cubicBezTo>
                  <a:cubicBezTo>
                    <a:pt x="13" y="11"/>
                    <a:pt x="13" y="9"/>
                    <a:pt x="13" y="8"/>
                  </a:cubicBezTo>
                  <a:cubicBezTo>
                    <a:pt x="13" y="5"/>
                    <a:pt x="12" y="3"/>
                    <a:pt x="11" y="2"/>
                  </a:cubicBezTo>
                  <a:cubicBezTo>
                    <a:pt x="10" y="1"/>
                    <a:pt x="9" y="0"/>
                    <a:pt x="7" y="0"/>
                  </a:cubicBezTo>
                  <a:cubicBezTo>
                    <a:pt x="5" y="0"/>
                    <a:pt x="4" y="0"/>
                    <a:pt x="2" y="2"/>
                  </a:cubicBezTo>
                  <a:cubicBezTo>
                    <a:pt x="1" y="3"/>
                    <a:pt x="1" y="4"/>
                    <a:pt x="1" y="6"/>
                  </a:cubicBezTo>
                  <a:cubicBezTo>
                    <a:pt x="0" y="8"/>
                    <a:pt x="1" y="10"/>
                    <a:pt x="2" y="11"/>
                  </a:cubicBezTo>
                  <a:cubicBezTo>
                    <a:pt x="3" y="12"/>
                    <a:pt x="4" y="12"/>
                    <a:pt x="6" y="12"/>
                  </a:cubicBezTo>
                  <a:cubicBezTo>
                    <a:pt x="6" y="12"/>
                    <a:pt x="7" y="12"/>
                    <a:pt x="7" y="12"/>
                  </a:cubicBezTo>
                  <a:cubicBezTo>
                    <a:pt x="8" y="12"/>
                    <a:pt x="8" y="11"/>
                    <a:pt x="9" y="11"/>
                  </a:cubicBezTo>
                  <a:cubicBezTo>
                    <a:pt x="10" y="10"/>
                    <a:pt x="10" y="10"/>
                    <a:pt x="10" y="10"/>
                  </a:cubicBezTo>
                  <a:cubicBezTo>
                    <a:pt x="10" y="12"/>
                    <a:pt x="9" y="13"/>
                    <a:pt x="9" y="14"/>
                  </a:cubicBezTo>
                  <a:cubicBezTo>
                    <a:pt x="8" y="16"/>
                    <a:pt x="7" y="17"/>
                    <a:pt x="6" y="17"/>
                  </a:cubicBezTo>
                  <a:cubicBezTo>
                    <a:pt x="5" y="18"/>
                    <a:pt x="3" y="19"/>
                    <a:pt x="1" y="19"/>
                  </a:cubicBezTo>
                  <a:cubicBezTo>
                    <a:pt x="1" y="19"/>
                    <a:pt x="1" y="19"/>
                    <a:pt x="1" y="19"/>
                  </a:cubicBezTo>
                  <a:cubicBezTo>
                    <a:pt x="2" y="20"/>
                    <a:pt x="2" y="20"/>
                    <a:pt x="2" y="20"/>
                  </a:cubicBezTo>
                  <a:cubicBezTo>
                    <a:pt x="4" y="20"/>
                    <a:pt x="5" y="19"/>
                    <a:pt x="6" y="19"/>
                  </a:cubicBezTo>
                  <a:cubicBezTo>
                    <a:pt x="6" y="19"/>
                    <a:pt x="6" y="19"/>
                    <a:pt x="6" y="19"/>
                  </a:cubicBezTo>
                  <a:close/>
                  <a:moveTo>
                    <a:pt x="3" y="3"/>
                  </a:moveTo>
                  <a:cubicBezTo>
                    <a:pt x="4" y="2"/>
                    <a:pt x="4" y="2"/>
                    <a:pt x="5" y="1"/>
                  </a:cubicBezTo>
                  <a:cubicBezTo>
                    <a:pt x="5" y="1"/>
                    <a:pt x="6" y="1"/>
                    <a:pt x="7" y="1"/>
                  </a:cubicBezTo>
                  <a:cubicBezTo>
                    <a:pt x="8" y="1"/>
                    <a:pt x="9" y="1"/>
                    <a:pt x="9" y="2"/>
                  </a:cubicBezTo>
                  <a:cubicBezTo>
                    <a:pt x="10" y="3"/>
                    <a:pt x="10" y="5"/>
                    <a:pt x="10" y="6"/>
                  </a:cubicBezTo>
                  <a:cubicBezTo>
                    <a:pt x="10" y="8"/>
                    <a:pt x="10" y="9"/>
                    <a:pt x="9" y="9"/>
                  </a:cubicBezTo>
                  <a:cubicBezTo>
                    <a:pt x="9" y="10"/>
                    <a:pt x="8" y="11"/>
                    <a:pt x="7" y="11"/>
                  </a:cubicBezTo>
                  <a:cubicBezTo>
                    <a:pt x="6" y="11"/>
                    <a:pt x="5" y="10"/>
                    <a:pt x="4" y="9"/>
                  </a:cubicBezTo>
                  <a:cubicBezTo>
                    <a:pt x="3" y="8"/>
                    <a:pt x="3" y="7"/>
                    <a:pt x="3" y="6"/>
                  </a:cubicBezTo>
                  <a:cubicBezTo>
                    <a:pt x="3" y="5"/>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19" name="íṣľîḍé">
              <a:extLst>
                <a:ext uri="{FF2B5EF4-FFF2-40B4-BE49-F238E27FC236}">
                  <a16:creationId xmlns="" xmlns:a16="http://schemas.microsoft.com/office/drawing/2014/main" id="{969F2171-1AF2-414F-9334-221F109ED9BF}"/>
                </a:ext>
              </a:extLst>
            </p:cNvPr>
            <p:cNvSpPr/>
            <p:nvPr/>
          </p:nvSpPr>
          <p:spPr bwMode="auto">
            <a:xfrm>
              <a:off x="3498575" y="3614060"/>
              <a:ext cx="28037" cy="42056"/>
            </a:xfrm>
            <a:custGeom>
              <a:avLst/>
              <a:gdLst>
                <a:gd name="T0" fmla="*/ 2 w 13"/>
                <a:gd name="T1" fmla="*/ 16 h 20"/>
                <a:gd name="T2" fmla="*/ 4 w 13"/>
                <a:gd name="T3" fmla="*/ 19 h 20"/>
                <a:gd name="T4" fmla="*/ 7 w 13"/>
                <a:gd name="T5" fmla="*/ 20 h 20"/>
                <a:gd name="T6" fmla="*/ 12 w 13"/>
                <a:gd name="T7" fmla="*/ 17 h 20"/>
                <a:gd name="T8" fmla="*/ 13 w 13"/>
                <a:gd name="T9" fmla="*/ 8 h 20"/>
                <a:gd name="T10" fmla="*/ 12 w 13"/>
                <a:gd name="T11" fmla="*/ 3 h 20"/>
                <a:gd name="T12" fmla="*/ 9 w 13"/>
                <a:gd name="T13" fmla="*/ 1 h 20"/>
                <a:gd name="T14" fmla="*/ 6 w 13"/>
                <a:gd name="T15" fmla="*/ 0 h 20"/>
                <a:gd name="T16" fmla="*/ 2 w 13"/>
                <a:gd name="T17" fmla="*/ 3 h 20"/>
                <a:gd name="T18" fmla="*/ 1 w 13"/>
                <a:gd name="T19" fmla="*/ 11 h 20"/>
                <a:gd name="T20" fmla="*/ 2 w 13"/>
                <a:gd name="T21" fmla="*/ 16 h 20"/>
                <a:gd name="T22" fmla="*/ 2 w 13"/>
                <a:gd name="T23" fmla="*/ 16 h 20"/>
                <a:gd name="T24" fmla="*/ 3 w 13"/>
                <a:gd name="T25" fmla="*/ 3 h 20"/>
                <a:gd name="T26" fmla="*/ 6 w 13"/>
                <a:gd name="T27" fmla="*/ 1 h 20"/>
                <a:gd name="T28" fmla="*/ 9 w 13"/>
                <a:gd name="T29" fmla="*/ 3 h 20"/>
                <a:gd name="T30" fmla="*/ 10 w 13"/>
                <a:gd name="T31" fmla="*/ 10 h 20"/>
                <a:gd name="T32" fmla="*/ 10 w 13"/>
                <a:gd name="T33" fmla="*/ 17 h 20"/>
                <a:gd name="T34" fmla="*/ 8 w 13"/>
                <a:gd name="T35" fmla="*/ 19 h 20"/>
                <a:gd name="T36" fmla="*/ 5 w 13"/>
                <a:gd name="T37" fmla="*/ 18 h 20"/>
                <a:gd name="T38" fmla="*/ 3 w 13"/>
                <a:gd name="T39" fmla="*/ 10 h 20"/>
                <a:gd name="T40" fmla="*/ 3 w 13"/>
                <a:gd name="T4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20">
                  <a:moveTo>
                    <a:pt x="2" y="16"/>
                  </a:moveTo>
                  <a:cubicBezTo>
                    <a:pt x="2" y="17"/>
                    <a:pt x="3" y="19"/>
                    <a:pt x="4" y="19"/>
                  </a:cubicBezTo>
                  <a:cubicBezTo>
                    <a:pt x="5" y="20"/>
                    <a:pt x="6" y="20"/>
                    <a:pt x="7" y="20"/>
                  </a:cubicBezTo>
                  <a:cubicBezTo>
                    <a:pt x="9" y="20"/>
                    <a:pt x="11" y="19"/>
                    <a:pt x="12" y="17"/>
                  </a:cubicBezTo>
                  <a:cubicBezTo>
                    <a:pt x="13" y="15"/>
                    <a:pt x="13" y="13"/>
                    <a:pt x="13" y="8"/>
                  </a:cubicBezTo>
                  <a:cubicBezTo>
                    <a:pt x="12" y="6"/>
                    <a:pt x="12" y="4"/>
                    <a:pt x="12" y="3"/>
                  </a:cubicBezTo>
                  <a:cubicBezTo>
                    <a:pt x="11" y="2"/>
                    <a:pt x="10" y="1"/>
                    <a:pt x="9" y="1"/>
                  </a:cubicBezTo>
                  <a:cubicBezTo>
                    <a:pt x="8" y="0"/>
                    <a:pt x="7" y="0"/>
                    <a:pt x="6" y="0"/>
                  </a:cubicBezTo>
                  <a:cubicBezTo>
                    <a:pt x="4" y="0"/>
                    <a:pt x="3" y="1"/>
                    <a:pt x="2" y="3"/>
                  </a:cubicBezTo>
                  <a:cubicBezTo>
                    <a:pt x="1" y="5"/>
                    <a:pt x="0" y="7"/>
                    <a:pt x="1" y="11"/>
                  </a:cubicBezTo>
                  <a:cubicBezTo>
                    <a:pt x="1" y="13"/>
                    <a:pt x="1" y="15"/>
                    <a:pt x="2" y="16"/>
                  </a:cubicBezTo>
                  <a:cubicBezTo>
                    <a:pt x="2" y="16"/>
                    <a:pt x="2" y="16"/>
                    <a:pt x="2" y="16"/>
                  </a:cubicBezTo>
                  <a:close/>
                  <a:moveTo>
                    <a:pt x="3" y="3"/>
                  </a:moveTo>
                  <a:cubicBezTo>
                    <a:pt x="4" y="2"/>
                    <a:pt x="5" y="1"/>
                    <a:pt x="6" y="1"/>
                  </a:cubicBezTo>
                  <a:cubicBezTo>
                    <a:pt x="7" y="1"/>
                    <a:pt x="8" y="2"/>
                    <a:pt x="9" y="3"/>
                  </a:cubicBezTo>
                  <a:cubicBezTo>
                    <a:pt x="10" y="4"/>
                    <a:pt x="10" y="6"/>
                    <a:pt x="10" y="10"/>
                  </a:cubicBezTo>
                  <a:cubicBezTo>
                    <a:pt x="11" y="14"/>
                    <a:pt x="11" y="16"/>
                    <a:pt x="10" y="17"/>
                  </a:cubicBezTo>
                  <a:cubicBezTo>
                    <a:pt x="10" y="18"/>
                    <a:pt x="9" y="19"/>
                    <a:pt x="8" y="19"/>
                  </a:cubicBezTo>
                  <a:cubicBezTo>
                    <a:pt x="6" y="19"/>
                    <a:pt x="6" y="19"/>
                    <a:pt x="5" y="18"/>
                  </a:cubicBezTo>
                  <a:cubicBezTo>
                    <a:pt x="4" y="16"/>
                    <a:pt x="3" y="14"/>
                    <a:pt x="3" y="10"/>
                  </a:cubicBezTo>
                  <a:cubicBezTo>
                    <a:pt x="3" y="7"/>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20" name="ïśľïḑé">
              <a:extLst>
                <a:ext uri="{FF2B5EF4-FFF2-40B4-BE49-F238E27FC236}">
                  <a16:creationId xmlns="" xmlns:a16="http://schemas.microsoft.com/office/drawing/2014/main" id="{CFC6474D-83AD-4467-ABD5-0B6C45546060}"/>
                </a:ext>
              </a:extLst>
            </p:cNvPr>
            <p:cNvSpPr/>
            <p:nvPr/>
          </p:nvSpPr>
          <p:spPr bwMode="auto">
            <a:xfrm>
              <a:off x="3563994" y="3601209"/>
              <a:ext cx="28037" cy="44392"/>
            </a:xfrm>
            <a:custGeom>
              <a:avLst/>
              <a:gdLst>
                <a:gd name="T0" fmla="*/ 3 w 13"/>
                <a:gd name="T1" fmla="*/ 4 h 21"/>
                <a:gd name="T2" fmla="*/ 1 w 13"/>
                <a:gd name="T3" fmla="*/ 10 h 21"/>
                <a:gd name="T4" fmla="*/ 1 w 13"/>
                <a:gd name="T5" fmla="*/ 15 h 21"/>
                <a:gd name="T6" fmla="*/ 4 w 13"/>
                <a:gd name="T7" fmla="*/ 20 h 21"/>
                <a:gd name="T8" fmla="*/ 9 w 13"/>
                <a:gd name="T9" fmla="*/ 21 h 21"/>
                <a:gd name="T10" fmla="*/ 12 w 13"/>
                <a:gd name="T11" fmla="*/ 18 h 21"/>
                <a:gd name="T12" fmla="*/ 13 w 13"/>
                <a:gd name="T13" fmla="*/ 13 h 21"/>
                <a:gd name="T14" fmla="*/ 11 w 13"/>
                <a:gd name="T15" fmla="*/ 9 h 21"/>
                <a:gd name="T16" fmla="*/ 7 w 13"/>
                <a:gd name="T17" fmla="*/ 9 h 21"/>
                <a:gd name="T18" fmla="*/ 5 w 13"/>
                <a:gd name="T19" fmla="*/ 9 h 21"/>
                <a:gd name="T20" fmla="*/ 4 w 13"/>
                <a:gd name="T21" fmla="*/ 11 h 21"/>
                <a:gd name="T22" fmla="*/ 3 w 13"/>
                <a:gd name="T23" fmla="*/ 12 h 21"/>
                <a:gd name="T24" fmla="*/ 3 w 13"/>
                <a:gd name="T25" fmla="*/ 8 h 21"/>
                <a:gd name="T26" fmla="*/ 5 w 13"/>
                <a:gd name="T27" fmla="*/ 4 h 21"/>
                <a:gd name="T28" fmla="*/ 8 w 13"/>
                <a:gd name="T29" fmla="*/ 1 h 21"/>
                <a:gd name="T30" fmla="*/ 8 w 13"/>
                <a:gd name="T31" fmla="*/ 1 h 21"/>
                <a:gd name="T32" fmla="*/ 7 w 13"/>
                <a:gd name="T33" fmla="*/ 0 h 21"/>
                <a:gd name="T34" fmla="*/ 3 w 13"/>
                <a:gd name="T35" fmla="*/ 4 h 21"/>
                <a:gd name="T36" fmla="*/ 9 w 13"/>
                <a:gd name="T37" fmla="*/ 11 h 21"/>
                <a:gd name="T38" fmla="*/ 11 w 13"/>
                <a:gd name="T39" fmla="*/ 14 h 21"/>
                <a:gd name="T40" fmla="*/ 11 w 13"/>
                <a:gd name="T41" fmla="*/ 18 h 21"/>
                <a:gd name="T42" fmla="*/ 9 w 13"/>
                <a:gd name="T43" fmla="*/ 20 h 21"/>
                <a:gd name="T44" fmla="*/ 6 w 13"/>
                <a:gd name="T45" fmla="*/ 19 h 21"/>
                <a:gd name="T46" fmla="*/ 4 w 13"/>
                <a:gd name="T47" fmla="*/ 15 h 21"/>
                <a:gd name="T48" fmla="*/ 4 w 13"/>
                <a:gd name="T49" fmla="*/ 13 h 21"/>
                <a:gd name="T50" fmla="*/ 4 w 13"/>
                <a:gd name="T51" fmla="*/ 12 h 21"/>
                <a:gd name="T52" fmla="*/ 6 w 13"/>
                <a:gd name="T53" fmla="*/ 11 h 21"/>
                <a:gd name="T54" fmla="*/ 9 w 13"/>
                <a:gd name="T5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21">
                  <a:moveTo>
                    <a:pt x="3" y="4"/>
                  </a:moveTo>
                  <a:cubicBezTo>
                    <a:pt x="2" y="6"/>
                    <a:pt x="1" y="8"/>
                    <a:pt x="1" y="10"/>
                  </a:cubicBezTo>
                  <a:cubicBezTo>
                    <a:pt x="0" y="11"/>
                    <a:pt x="1" y="13"/>
                    <a:pt x="1" y="15"/>
                  </a:cubicBezTo>
                  <a:cubicBezTo>
                    <a:pt x="2" y="17"/>
                    <a:pt x="3" y="19"/>
                    <a:pt x="4" y="20"/>
                  </a:cubicBezTo>
                  <a:cubicBezTo>
                    <a:pt x="6" y="21"/>
                    <a:pt x="7" y="21"/>
                    <a:pt x="9" y="21"/>
                  </a:cubicBezTo>
                  <a:cubicBezTo>
                    <a:pt x="10" y="20"/>
                    <a:pt x="12" y="19"/>
                    <a:pt x="12" y="18"/>
                  </a:cubicBezTo>
                  <a:cubicBezTo>
                    <a:pt x="13" y="16"/>
                    <a:pt x="13" y="14"/>
                    <a:pt x="13" y="13"/>
                  </a:cubicBezTo>
                  <a:cubicBezTo>
                    <a:pt x="13" y="11"/>
                    <a:pt x="12" y="10"/>
                    <a:pt x="11" y="9"/>
                  </a:cubicBezTo>
                  <a:cubicBezTo>
                    <a:pt x="10" y="9"/>
                    <a:pt x="8" y="8"/>
                    <a:pt x="7" y="9"/>
                  </a:cubicBezTo>
                  <a:cubicBezTo>
                    <a:pt x="6" y="9"/>
                    <a:pt x="6" y="9"/>
                    <a:pt x="5" y="9"/>
                  </a:cubicBezTo>
                  <a:cubicBezTo>
                    <a:pt x="5" y="10"/>
                    <a:pt x="5" y="10"/>
                    <a:pt x="4" y="11"/>
                  </a:cubicBezTo>
                  <a:cubicBezTo>
                    <a:pt x="3" y="12"/>
                    <a:pt x="3" y="12"/>
                    <a:pt x="3" y="12"/>
                  </a:cubicBezTo>
                  <a:cubicBezTo>
                    <a:pt x="3" y="10"/>
                    <a:pt x="3" y="9"/>
                    <a:pt x="3" y="8"/>
                  </a:cubicBezTo>
                  <a:cubicBezTo>
                    <a:pt x="3" y="6"/>
                    <a:pt x="4" y="5"/>
                    <a:pt x="5" y="4"/>
                  </a:cubicBezTo>
                  <a:cubicBezTo>
                    <a:pt x="6" y="3"/>
                    <a:pt x="7" y="2"/>
                    <a:pt x="8" y="1"/>
                  </a:cubicBezTo>
                  <a:cubicBezTo>
                    <a:pt x="8" y="1"/>
                    <a:pt x="8" y="1"/>
                    <a:pt x="8" y="1"/>
                  </a:cubicBezTo>
                  <a:cubicBezTo>
                    <a:pt x="7" y="0"/>
                    <a:pt x="7" y="0"/>
                    <a:pt x="7" y="0"/>
                  </a:cubicBezTo>
                  <a:cubicBezTo>
                    <a:pt x="5" y="1"/>
                    <a:pt x="4" y="3"/>
                    <a:pt x="3" y="4"/>
                  </a:cubicBezTo>
                  <a:close/>
                  <a:moveTo>
                    <a:pt x="9" y="11"/>
                  </a:moveTo>
                  <a:cubicBezTo>
                    <a:pt x="10" y="12"/>
                    <a:pt x="11" y="13"/>
                    <a:pt x="11" y="14"/>
                  </a:cubicBezTo>
                  <a:cubicBezTo>
                    <a:pt x="11" y="16"/>
                    <a:pt x="11" y="17"/>
                    <a:pt x="11" y="18"/>
                  </a:cubicBezTo>
                  <a:cubicBezTo>
                    <a:pt x="11" y="19"/>
                    <a:pt x="10" y="19"/>
                    <a:pt x="9" y="20"/>
                  </a:cubicBezTo>
                  <a:cubicBezTo>
                    <a:pt x="8" y="20"/>
                    <a:pt x="7" y="20"/>
                    <a:pt x="6" y="19"/>
                  </a:cubicBezTo>
                  <a:cubicBezTo>
                    <a:pt x="5" y="18"/>
                    <a:pt x="4" y="17"/>
                    <a:pt x="4" y="15"/>
                  </a:cubicBezTo>
                  <a:cubicBezTo>
                    <a:pt x="4" y="14"/>
                    <a:pt x="3" y="14"/>
                    <a:pt x="4" y="13"/>
                  </a:cubicBezTo>
                  <a:cubicBezTo>
                    <a:pt x="4" y="13"/>
                    <a:pt x="4" y="12"/>
                    <a:pt x="4" y="12"/>
                  </a:cubicBezTo>
                  <a:cubicBezTo>
                    <a:pt x="5" y="11"/>
                    <a:pt x="6" y="11"/>
                    <a:pt x="6" y="11"/>
                  </a:cubicBezTo>
                  <a:cubicBezTo>
                    <a:pt x="7" y="10"/>
                    <a:pt x="8" y="10"/>
                    <a:pt x="9" y="11"/>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21" name="i$ľíḋe">
              <a:extLst>
                <a:ext uri="{FF2B5EF4-FFF2-40B4-BE49-F238E27FC236}">
                  <a16:creationId xmlns="" xmlns:a16="http://schemas.microsoft.com/office/drawing/2014/main" id="{FF53ED46-626A-4681-84B0-9B3A2C53BDA8}"/>
                </a:ext>
              </a:extLst>
            </p:cNvPr>
            <p:cNvSpPr/>
            <p:nvPr/>
          </p:nvSpPr>
          <p:spPr bwMode="auto">
            <a:xfrm>
              <a:off x="3357222" y="3605882"/>
              <a:ext cx="23364" cy="42056"/>
            </a:xfrm>
            <a:custGeom>
              <a:avLst/>
              <a:gdLst>
                <a:gd name="T0" fmla="*/ 5 w 11"/>
                <a:gd name="T1" fmla="*/ 19 h 20"/>
                <a:gd name="T2" fmla="*/ 10 w 11"/>
                <a:gd name="T3" fmla="*/ 20 h 20"/>
                <a:gd name="T4" fmla="*/ 10 w 11"/>
                <a:gd name="T5" fmla="*/ 19 h 20"/>
                <a:gd name="T6" fmla="*/ 9 w 11"/>
                <a:gd name="T7" fmla="*/ 19 h 20"/>
                <a:gd name="T8" fmla="*/ 7 w 11"/>
                <a:gd name="T9" fmla="*/ 18 h 20"/>
                <a:gd name="T10" fmla="*/ 7 w 11"/>
                <a:gd name="T11" fmla="*/ 17 h 20"/>
                <a:gd name="T12" fmla="*/ 7 w 11"/>
                <a:gd name="T13" fmla="*/ 15 h 20"/>
                <a:gd name="T14" fmla="*/ 9 w 11"/>
                <a:gd name="T15" fmla="*/ 10 h 20"/>
                <a:gd name="T16" fmla="*/ 11 w 11"/>
                <a:gd name="T17" fmla="*/ 2 h 20"/>
                <a:gd name="T18" fmla="*/ 11 w 11"/>
                <a:gd name="T19" fmla="*/ 1 h 20"/>
                <a:gd name="T20" fmla="*/ 11 w 11"/>
                <a:gd name="T21" fmla="*/ 0 h 20"/>
                <a:gd name="T22" fmla="*/ 3 w 11"/>
                <a:gd name="T23" fmla="*/ 1 h 20"/>
                <a:gd name="T24" fmla="*/ 3 w 11"/>
                <a:gd name="T25" fmla="*/ 3 h 20"/>
                <a:gd name="T26" fmla="*/ 3 w 11"/>
                <a:gd name="T27" fmla="*/ 3 h 20"/>
                <a:gd name="T28" fmla="*/ 4 w 11"/>
                <a:gd name="T29" fmla="*/ 3 h 20"/>
                <a:gd name="T30" fmla="*/ 7 w 11"/>
                <a:gd name="T31" fmla="*/ 2 h 20"/>
                <a:gd name="T32" fmla="*/ 8 w 11"/>
                <a:gd name="T33" fmla="*/ 2 h 20"/>
                <a:gd name="T34" fmla="*/ 8 w 11"/>
                <a:gd name="T35" fmla="*/ 2 h 20"/>
                <a:gd name="T36" fmla="*/ 7 w 11"/>
                <a:gd name="T37" fmla="*/ 6 h 20"/>
                <a:gd name="T38" fmla="*/ 5 w 11"/>
                <a:gd name="T39" fmla="*/ 14 h 20"/>
                <a:gd name="T40" fmla="*/ 4 w 11"/>
                <a:gd name="T41" fmla="*/ 17 h 20"/>
                <a:gd name="T42" fmla="*/ 2 w 11"/>
                <a:gd name="T43" fmla="*/ 17 h 20"/>
                <a:gd name="T44" fmla="*/ 1 w 11"/>
                <a:gd name="T45" fmla="*/ 17 h 20"/>
                <a:gd name="T46" fmla="*/ 0 w 11"/>
                <a:gd name="T47" fmla="*/ 18 h 20"/>
                <a:gd name="T48" fmla="*/ 5 w 11"/>
                <a:gd name="T49" fmla="*/ 19 h 20"/>
                <a:gd name="T50" fmla="*/ 5 w 11"/>
                <a:gd name="T5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20">
                  <a:moveTo>
                    <a:pt x="5" y="19"/>
                  </a:moveTo>
                  <a:cubicBezTo>
                    <a:pt x="6" y="19"/>
                    <a:pt x="8" y="20"/>
                    <a:pt x="10" y="20"/>
                  </a:cubicBezTo>
                  <a:cubicBezTo>
                    <a:pt x="10" y="19"/>
                    <a:pt x="10" y="19"/>
                    <a:pt x="10" y="19"/>
                  </a:cubicBezTo>
                  <a:cubicBezTo>
                    <a:pt x="9" y="19"/>
                    <a:pt x="9" y="19"/>
                    <a:pt x="9" y="19"/>
                  </a:cubicBezTo>
                  <a:cubicBezTo>
                    <a:pt x="8" y="19"/>
                    <a:pt x="7" y="19"/>
                    <a:pt x="7" y="18"/>
                  </a:cubicBezTo>
                  <a:cubicBezTo>
                    <a:pt x="7" y="18"/>
                    <a:pt x="7" y="18"/>
                    <a:pt x="7" y="17"/>
                  </a:cubicBezTo>
                  <a:cubicBezTo>
                    <a:pt x="7" y="17"/>
                    <a:pt x="7" y="16"/>
                    <a:pt x="7" y="15"/>
                  </a:cubicBezTo>
                  <a:cubicBezTo>
                    <a:pt x="9" y="10"/>
                    <a:pt x="9" y="10"/>
                    <a:pt x="9" y="10"/>
                  </a:cubicBezTo>
                  <a:cubicBezTo>
                    <a:pt x="11" y="2"/>
                    <a:pt x="11" y="2"/>
                    <a:pt x="11" y="2"/>
                  </a:cubicBezTo>
                  <a:cubicBezTo>
                    <a:pt x="11" y="1"/>
                    <a:pt x="11" y="1"/>
                    <a:pt x="11" y="1"/>
                  </a:cubicBezTo>
                  <a:cubicBezTo>
                    <a:pt x="11" y="0"/>
                    <a:pt x="11" y="0"/>
                    <a:pt x="11" y="0"/>
                  </a:cubicBezTo>
                  <a:cubicBezTo>
                    <a:pt x="9" y="1"/>
                    <a:pt x="6" y="1"/>
                    <a:pt x="3" y="1"/>
                  </a:cubicBezTo>
                  <a:cubicBezTo>
                    <a:pt x="3" y="3"/>
                    <a:pt x="3" y="3"/>
                    <a:pt x="3" y="3"/>
                  </a:cubicBezTo>
                  <a:cubicBezTo>
                    <a:pt x="3" y="3"/>
                    <a:pt x="3" y="3"/>
                    <a:pt x="3" y="3"/>
                  </a:cubicBezTo>
                  <a:cubicBezTo>
                    <a:pt x="3" y="3"/>
                    <a:pt x="3" y="3"/>
                    <a:pt x="4" y="3"/>
                  </a:cubicBezTo>
                  <a:cubicBezTo>
                    <a:pt x="4" y="3"/>
                    <a:pt x="5" y="2"/>
                    <a:pt x="7" y="2"/>
                  </a:cubicBezTo>
                  <a:cubicBezTo>
                    <a:pt x="7" y="2"/>
                    <a:pt x="8" y="2"/>
                    <a:pt x="8" y="2"/>
                  </a:cubicBezTo>
                  <a:cubicBezTo>
                    <a:pt x="8" y="2"/>
                    <a:pt x="8" y="2"/>
                    <a:pt x="8" y="2"/>
                  </a:cubicBezTo>
                  <a:cubicBezTo>
                    <a:pt x="8" y="2"/>
                    <a:pt x="8" y="4"/>
                    <a:pt x="7" y="6"/>
                  </a:cubicBezTo>
                  <a:cubicBezTo>
                    <a:pt x="5" y="14"/>
                    <a:pt x="5" y="14"/>
                    <a:pt x="5" y="14"/>
                  </a:cubicBezTo>
                  <a:cubicBezTo>
                    <a:pt x="5" y="16"/>
                    <a:pt x="4" y="17"/>
                    <a:pt x="4" y="17"/>
                  </a:cubicBezTo>
                  <a:cubicBezTo>
                    <a:pt x="4" y="17"/>
                    <a:pt x="3" y="17"/>
                    <a:pt x="2" y="17"/>
                  </a:cubicBezTo>
                  <a:cubicBezTo>
                    <a:pt x="1" y="17"/>
                    <a:pt x="1" y="17"/>
                    <a:pt x="1" y="17"/>
                  </a:cubicBezTo>
                  <a:cubicBezTo>
                    <a:pt x="0" y="18"/>
                    <a:pt x="0" y="18"/>
                    <a:pt x="0" y="18"/>
                  </a:cubicBezTo>
                  <a:cubicBezTo>
                    <a:pt x="2" y="18"/>
                    <a:pt x="4" y="19"/>
                    <a:pt x="5" y="19"/>
                  </a:cubicBezTo>
                  <a:cubicBezTo>
                    <a:pt x="5" y="19"/>
                    <a:pt x="5" y="19"/>
                    <a:pt x="5" y="19"/>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22" name="íṡļîdé">
              <a:extLst>
                <a:ext uri="{FF2B5EF4-FFF2-40B4-BE49-F238E27FC236}">
                  <a16:creationId xmlns="" xmlns:a16="http://schemas.microsoft.com/office/drawing/2014/main" id="{E774641F-5E1E-4AD7-933D-5CC60C630679}"/>
                </a:ext>
              </a:extLst>
            </p:cNvPr>
            <p:cNvSpPr/>
            <p:nvPr/>
          </p:nvSpPr>
          <p:spPr bwMode="auto">
            <a:xfrm>
              <a:off x="3005591" y="2711034"/>
              <a:ext cx="935735" cy="966109"/>
            </a:xfrm>
            <a:custGeom>
              <a:avLst/>
              <a:gdLst>
                <a:gd name="T0" fmla="*/ 222 w 444"/>
                <a:gd name="T1" fmla="*/ 17 h 457"/>
                <a:gd name="T2" fmla="*/ 427 w 444"/>
                <a:gd name="T3" fmla="*/ 222 h 457"/>
                <a:gd name="T4" fmla="*/ 294 w 444"/>
                <a:gd name="T5" fmla="*/ 413 h 457"/>
                <a:gd name="T6" fmla="*/ 298 w 444"/>
                <a:gd name="T7" fmla="*/ 422 h 457"/>
                <a:gd name="T8" fmla="*/ 436 w 444"/>
                <a:gd name="T9" fmla="*/ 222 h 457"/>
                <a:gd name="T10" fmla="*/ 222 w 444"/>
                <a:gd name="T11" fmla="*/ 7 h 457"/>
                <a:gd name="T12" fmla="*/ 8 w 444"/>
                <a:gd name="T13" fmla="*/ 222 h 457"/>
                <a:gd name="T14" fmla="*/ 146 w 444"/>
                <a:gd name="T15" fmla="*/ 422 h 457"/>
                <a:gd name="T16" fmla="*/ 150 w 444"/>
                <a:gd name="T17" fmla="*/ 413 h 457"/>
                <a:gd name="T18" fmla="*/ 18 w 444"/>
                <a:gd name="T19" fmla="*/ 222 h 457"/>
                <a:gd name="T20" fmla="*/ 222 w 444"/>
                <a:gd name="T21" fmla="*/ 17 h 457"/>
                <a:gd name="T22" fmla="*/ 284 w 444"/>
                <a:gd name="T23" fmla="*/ 416 h 457"/>
                <a:gd name="T24" fmla="*/ 222 w 444"/>
                <a:gd name="T25" fmla="*/ 426 h 457"/>
                <a:gd name="T26" fmla="*/ 159 w 444"/>
                <a:gd name="T27" fmla="*/ 416 h 457"/>
                <a:gd name="T28" fmla="*/ 152 w 444"/>
                <a:gd name="T29" fmla="*/ 432 h 457"/>
                <a:gd name="T30" fmla="*/ 152 w 444"/>
                <a:gd name="T31" fmla="*/ 432 h 457"/>
                <a:gd name="T32" fmla="*/ 152 w 444"/>
                <a:gd name="T33" fmla="*/ 432 h 457"/>
                <a:gd name="T34" fmla="*/ 149 w 444"/>
                <a:gd name="T35" fmla="*/ 437 h 457"/>
                <a:gd name="T36" fmla="*/ 222 w 444"/>
                <a:gd name="T37" fmla="*/ 449 h 457"/>
                <a:gd name="T38" fmla="*/ 295 w 444"/>
                <a:gd name="T39" fmla="*/ 437 h 457"/>
                <a:gd name="T40" fmla="*/ 292 w 444"/>
                <a:gd name="T41" fmla="*/ 432 h 457"/>
                <a:gd name="T42" fmla="*/ 291 w 444"/>
                <a:gd name="T43" fmla="*/ 432 h 457"/>
                <a:gd name="T44" fmla="*/ 291 w 444"/>
                <a:gd name="T45" fmla="*/ 431 h 457"/>
                <a:gd name="T46" fmla="*/ 284 w 444"/>
                <a:gd name="T47" fmla="*/ 416 h 457"/>
                <a:gd name="T48" fmla="*/ 137 w 444"/>
                <a:gd name="T49" fmla="*/ 440 h 457"/>
                <a:gd name="T50" fmla="*/ 136 w 444"/>
                <a:gd name="T51" fmla="*/ 440 h 457"/>
                <a:gd name="T52" fmla="*/ 142 w 444"/>
                <a:gd name="T53" fmla="*/ 428 h 457"/>
                <a:gd name="T54" fmla="*/ 0 w 444"/>
                <a:gd name="T55" fmla="*/ 222 h 457"/>
                <a:gd name="T56" fmla="*/ 222 w 444"/>
                <a:gd name="T57" fmla="*/ 0 h 457"/>
                <a:gd name="T58" fmla="*/ 444 w 444"/>
                <a:gd name="T59" fmla="*/ 222 h 457"/>
                <a:gd name="T60" fmla="*/ 301 w 444"/>
                <a:gd name="T61" fmla="*/ 429 h 457"/>
                <a:gd name="T62" fmla="*/ 307 w 444"/>
                <a:gd name="T63" fmla="*/ 441 h 457"/>
                <a:gd name="T64" fmla="*/ 305 w 444"/>
                <a:gd name="T65" fmla="*/ 441 h 457"/>
                <a:gd name="T66" fmla="*/ 305 w 444"/>
                <a:gd name="T67" fmla="*/ 441 h 457"/>
                <a:gd name="T68" fmla="*/ 222 w 444"/>
                <a:gd name="T69" fmla="*/ 457 h 457"/>
                <a:gd name="T70" fmla="*/ 136 w 444"/>
                <a:gd name="T71" fmla="*/ 440 h 457"/>
                <a:gd name="T72" fmla="*/ 137 w 444"/>
                <a:gd name="T73" fmla="*/ 44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4" h="457">
                  <a:moveTo>
                    <a:pt x="222" y="17"/>
                  </a:moveTo>
                  <a:cubicBezTo>
                    <a:pt x="335" y="17"/>
                    <a:pt x="427" y="109"/>
                    <a:pt x="427" y="222"/>
                  </a:cubicBezTo>
                  <a:cubicBezTo>
                    <a:pt x="427" y="309"/>
                    <a:pt x="371" y="384"/>
                    <a:pt x="294" y="413"/>
                  </a:cubicBezTo>
                  <a:cubicBezTo>
                    <a:pt x="298" y="422"/>
                    <a:pt x="298" y="422"/>
                    <a:pt x="298" y="422"/>
                  </a:cubicBezTo>
                  <a:cubicBezTo>
                    <a:pt x="379" y="391"/>
                    <a:pt x="436" y="313"/>
                    <a:pt x="436" y="222"/>
                  </a:cubicBezTo>
                  <a:cubicBezTo>
                    <a:pt x="436" y="104"/>
                    <a:pt x="340" y="7"/>
                    <a:pt x="222" y="7"/>
                  </a:cubicBezTo>
                  <a:cubicBezTo>
                    <a:pt x="104" y="7"/>
                    <a:pt x="8" y="104"/>
                    <a:pt x="8" y="222"/>
                  </a:cubicBezTo>
                  <a:cubicBezTo>
                    <a:pt x="8" y="313"/>
                    <a:pt x="65" y="391"/>
                    <a:pt x="146" y="422"/>
                  </a:cubicBezTo>
                  <a:cubicBezTo>
                    <a:pt x="150" y="413"/>
                    <a:pt x="150" y="413"/>
                    <a:pt x="150" y="413"/>
                  </a:cubicBezTo>
                  <a:cubicBezTo>
                    <a:pt x="73" y="384"/>
                    <a:pt x="18" y="309"/>
                    <a:pt x="18" y="222"/>
                  </a:cubicBezTo>
                  <a:cubicBezTo>
                    <a:pt x="18" y="109"/>
                    <a:pt x="109" y="17"/>
                    <a:pt x="222" y="17"/>
                  </a:cubicBezTo>
                  <a:close/>
                  <a:moveTo>
                    <a:pt x="284" y="416"/>
                  </a:moveTo>
                  <a:cubicBezTo>
                    <a:pt x="265" y="423"/>
                    <a:pt x="244" y="426"/>
                    <a:pt x="222" y="426"/>
                  </a:cubicBezTo>
                  <a:cubicBezTo>
                    <a:pt x="200" y="426"/>
                    <a:pt x="179" y="423"/>
                    <a:pt x="159" y="416"/>
                  </a:cubicBezTo>
                  <a:cubicBezTo>
                    <a:pt x="152" y="432"/>
                    <a:pt x="152" y="432"/>
                    <a:pt x="152" y="432"/>
                  </a:cubicBezTo>
                  <a:cubicBezTo>
                    <a:pt x="152" y="432"/>
                    <a:pt x="152" y="432"/>
                    <a:pt x="152" y="432"/>
                  </a:cubicBezTo>
                  <a:cubicBezTo>
                    <a:pt x="152" y="432"/>
                    <a:pt x="152" y="432"/>
                    <a:pt x="152" y="432"/>
                  </a:cubicBezTo>
                  <a:cubicBezTo>
                    <a:pt x="149" y="437"/>
                    <a:pt x="149" y="437"/>
                    <a:pt x="149" y="437"/>
                  </a:cubicBezTo>
                  <a:cubicBezTo>
                    <a:pt x="172" y="445"/>
                    <a:pt x="197" y="449"/>
                    <a:pt x="222" y="449"/>
                  </a:cubicBezTo>
                  <a:cubicBezTo>
                    <a:pt x="247" y="449"/>
                    <a:pt x="272" y="445"/>
                    <a:pt x="295" y="437"/>
                  </a:cubicBezTo>
                  <a:cubicBezTo>
                    <a:pt x="292" y="432"/>
                    <a:pt x="292" y="432"/>
                    <a:pt x="292" y="432"/>
                  </a:cubicBezTo>
                  <a:cubicBezTo>
                    <a:pt x="292" y="432"/>
                    <a:pt x="292" y="432"/>
                    <a:pt x="291" y="432"/>
                  </a:cubicBezTo>
                  <a:cubicBezTo>
                    <a:pt x="291" y="431"/>
                    <a:pt x="291" y="431"/>
                    <a:pt x="291" y="431"/>
                  </a:cubicBezTo>
                  <a:lnTo>
                    <a:pt x="284" y="416"/>
                  </a:lnTo>
                  <a:close/>
                  <a:moveTo>
                    <a:pt x="137" y="440"/>
                  </a:moveTo>
                  <a:cubicBezTo>
                    <a:pt x="136" y="440"/>
                    <a:pt x="136" y="440"/>
                    <a:pt x="136" y="440"/>
                  </a:cubicBezTo>
                  <a:cubicBezTo>
                    <a:pt x="142" y="428"/>
                    <a:pt x="142" y="428"/>
                    <a:pt x="142" y="428"/>
                  </a:cubicBezTo>
                  <a:cubicBezTo>
                    <a:pt x="59" y="396"/>
                    <a:pt x="0" y="316"/>
                    <a:pt x="0" y="222"/>
                  </a:cubicBezTo>
                  <a:cubicBezTo>
                    <a:pt x="0" y="99"/>
                    <a:pt x="100" y="0"/>
                    <a:pt x="222" y="0"/>
                  </a:cubicBezTo>
                  <a:cubicBezTo>
                    <a:pt x="344" y="0"/>
                    <a:pt x="444" y="99"/>
                    <a:pt x="444" y="222"/>
                  </a:cubicBezTo>
                  <a:cubicBezTo>
                    <a:pt x="444" y="316"/>
                    <a:pt x="385" y="397"/>
                    <a:pt x="301" y="429"/>
                  </a:cubicBezTo>
                  <a:cubicBezTo>
                    <a:pt x="307" y="441"/>
                    <a:pt x="307" y="441"/>
                    <a:pt x="307" y="441"/>
                  </a:cubicBezTo>
                  <a:cubicBezTo>
                    <a:pt x="305" y="441"/>
                    <a:pt x="305" y="441"/>
                    <a:pt x="305" y="441"/>
                  </a:cubicBezTo>
                  <a:cubicBezTo>
                    <a:pt x="305" y="441"/>
                    <a:pt x="305" y="441"/>
                    <a:pt x="305" y="441"/>
                  </a:cubicBezTo>
                  <a:cubicBezTo>
                    <a:pt x="279" y="451"/>
                    <a:pt x="251" y="457"/>
                    <a:pt x="222" y="457"/>
                  </a:cubicBezTo>
                  <a:cubicBezTo>
                    <a:pt x="192" y="457"/>
                    <a:pt x="163" y="451"/>
                    <a:pt x="136" y="440"/>
                  </a:cubicBezTo>
                  <a:lnTo>
                    <a:pt x="137" y="440"/>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23" name="íślíḑè">
              <a:extLst>
                <a:ext uri="{FF2B5EF4-FFF2-40B4-BE49-F238E27FC236}">
                  <a16:creationId xmlns="" xmlns:a16="http://schemas.microsoft.com/office/drawing/2014/main" id="{D0B861E9-E147-4C9B-B0F3-0586ABA1B20E}"/>
                </a:ext>
              </a:extLst>
            </p:cNvPr>
            <p:cNvSpPr/>
            <p:nvPr/>
          </p:nvSpPr>
          <p:spPr bwMode="auto">
            <a:xfrm>
              <a:off x="3205355" y="2748417"/>
              <a:ext cx="544385" cy="844615"/>
            </a:xfrm>
            <a:custGeom>
              <a:avLst/>
              <a:gdLst>
                <a:gd name="T0" fmla="*/ 137 w 258"/>
                <a:gd name="T1" fmla="*/ 8 h 399"/>
                <a:gd name="T2" fmla="*/ 177 w 258"/>
                <a:gd name="T3" fmla="*/ 12 h 399"/>
                <a:gd name="T4" fmla="*/ 140 w 258"/>
                <a:gd name="T5" fmla="*/ 49 h 399"/>
                <a:gd name="T6" fmla="*/ 191 w 258"/>
                <a:gd name="T7" fmla="*/ 100 h 399"/>
                <a:gd name="T8" fmla="*/ 246 w 258"/>
                <a:gd name="T9" fmla="*/ 346 h 399"/>
                <a:gd name="T10" fmla="*/ 225 w 258"/>
                <a:gd name="T11" fmla="*/ 331 h 399"/>
                <a:gd name="T12" fmla="*/ 195 w 258"/>
                <a:gd name="T13" fmla="*/ 183 h 399"/>
                <a:gd name="T14" fmla="*/ 145 w 258"/>
                <a:gd name="T15" fmla="*/ 212 h 399"/>
                <a:gd name="T16" fmla="*/ 175 w 258"/>
                <a:gd name="T17" fmla="*/ 362 h 399"/>
                <a:gd name="T18" fmla="*/ 139 w 258"/>
                <a:gd name="T19" fmla="*/ 223 h 399"/>
                <a:gd name="T20" fmla="*/ 95 w 258"/>
                <a:gd name="T21" fmla="*/ 306 h 399"/>
                <a:gd name="T22" fmla="*/ 80 w 258"/>
                <a:gd name="T23" fmla="*/ 259 h 399"/>
                <a:gd name="T24" fmla="*/ 82 w 258"/>
                <a:gd name="T25" fmla="*/ 193 h 399"/>
                <a:gd name="T26" fmla="*/ 42 w 258"/>
                <a:gd name="T27" fmla="*/ 202 h 399"/>
                <a:gd name="T28" fmla="*/ 0 w 258"/>
                <a:gd name="T29" fmla="*/ 367 h 399"/>
                <a:gd name="T30" fmla="*/ 26 w 258"/>
                <a:gd name="T31" fmla="*/ 183 h 399"/>
                <a:gd name="T32" fmla="*/ 74 w 258"/>
                <a:gd name="T33" fmla="*/ 76 h 399"/>
                <a:gd name="T34" fmla="*/ 100 w 258"/>
                <a:gd name="T35" fmla="*/ 47 h 399"/>
                <a:gd name="T36" fmla="*/ 87 w 258"/>
                <a:gd name="T37" fmla="*/ 20 h 399"/>
                <a:gd name="T38" fmla="*/ 122 w 258"/>
                <a:gd name="T39" fmla="*/ 6 h 399"/>
                <a:gd name="T40" fmla="*/ 85 w 258"/>
                <a:gd name="T41" fmla="*/ 93 h 399"/>
                <a:gd name="T42" fmla="*/ 152 w 258"/>
                <a:gd name="T43" fmla="*/ 91 h 399"/>
                <a:gd name="T44" fmla="*/ 136 w 258"/>
                <a:gd name="T45" fmla="*/ 65 h 399"/>
                <a:gd name="T46" fmla="*/ 67 w 258"/>
                <a:gd name="T47" fmla="*/ 165 h 399"/>
                <a:gd name="T48" fmla="*/ 46 w 258"/>
                <a:gd name="T49" fmla="*/ 144 h 399"/>
                <a:gd name="T50" fmla="*/ 191 w 258"/>
                <a:gd name="T51" fmla="*/ 165 h 399"/>
                <a:gd name="T52" fmla="*/ 206 w 258"/>
                <a:gd name="T53" fmla="*/ 135 h 399"/>
                <a:gd name="T54" fmla="*/ 173 w 258"/>
                <a:gd name="T55" fmla="*/ 159 h 399"/>
                <a:gd name="T56" fmla="*/ 82 w 258"/>
                <a:gd name="T57" fmla="*/ 160 h 399"/>
                <a:gd name="T58" fmla="*/ 164 w 258"/>
                <a:gd name="T59" fmla="*/ 109 h 399"/>
                <a:gd name="T60" fmla="*/ 121 w 258"/>
                <a:gd name="T61" fmla="*/ 166 h 399"/>
                <a:gd name="T62" fmla="*/ 118 w 258"/>
                <a:gd name="T63" fmla="*/ 201 h 399"/>
                <a:gd name="T64" fmla="*/ 109 w 258"/>
                <a:gd name="T65" fmla="*/ 250 h 399"/>
                <a:gd name="T66" fmla="*/ 108 w 258"/>
                <a:gd name="T67" fmla="*/ 274 h 399"/>
                <a:gd name="T68" fmla="*/ 125 w 258"/>
                <a:gd name="T69" fmla="*/ 316 h 399"/>
                <a:gd name="T70" fmla="*/ 113 w 258"/>
                <a:gd name="T71" fmla="*/ 311 h 399"/>
                <a:gd name="T72" fmla="*/ 125 w 258"/>
                <a:gd name="T73" fmla="*/ 353 h 399"/>
                <a:gd name="T74" fmla="*/ 137 w 258"/>
                <a:gd name="T75" fmla="*/ 354 h 399"/>
                <a:gd name="T76" fmla="*/ 146 w 258"/>
                <a:gd name="T77" fmla="*/ 311 h 399"/>
                <a:gd name="T78" fmla="*/ 137 w 258"/>
                <a:gd name="T79" fmla="*/ 315 h 399"/>
                <a:gd name="T80" fmla="*/ 140 w 258"/>
                <a:gd name="T81" fmla="*/ 301 h 399"/>
                <a:gd name="T82" fmla="*/ 121 w 258"/>
                <a:gd name="T83" fmla="*/ 274 h 399"/>
                <a:gd name="T84" fmla="*/ 153 w 258"/>
                <a:gd name="T85" fmla="*/ 247 h 399"/>
                <a:gd name="T86" fmla="*/ 111 w 258"/>
                <a:gd name="T87" fmla="*/ 236 h 399"/>
                <a:gd name="T88" fmla="*/ 147 w 258"/>
                <a:gd name="T89" fmla="*/ 258 h 399"/>
                <a:gd name="T90" fmla="*/ 127 w 258"/>
                <a:gd name="T91" fmla="*/ 282 h 399"/>
                <a:gd name="T92" fmla="*/ 121 w 258"/>
                <a:gd name="T93" fmla="*/ 28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8" h="399">
                  <a:moveTo>
                    <a:pt x="122" y="6"/>
                  </a:moveTo>
                  <a:cubicBezTo>
                    <a:pt x="122" y="6"/>
                    <a:pt x="121" y="0"/>
                    <a:pt x="128" y="1"/>
                  </a:cubicBezTo>
                  <a:cubicBezTo>
                    <a:pt x="135" y="2"/>
                    <a:pt x="138" y="3"/>
                    <a:pt x="137" y="8"/>
                  </a:cubicBezTo>
                  <a:cubicBezTo>
                    <a:pt x="137" y="14"/>
                    <a:pt x="138" y="40"/>
                    <a:pt x="138" y="40"/>
                  </a:cubicBezTo>
                  <a:cubicBezTo>
                    <a:pt x="138" y="40"/>
                    <a:pt x="155" y="38"/>
                    <a:pt x="164" y="26"/>
                  </a:cubicBezTo>
                  <a:cubicBezTo>
                    <a:pt x="174" y="15"/>
                    <a:pt x="177" y="12"/>
                    <a:pt x="177" y="12"/>
                  </a:cubicBezTo>
                  <a:cubicBezTo>
                    <a:pt x="177" y="12"/>
                    <a:pt x="187" y="15"/>
                    <a:pt x="185" y="21"/>
                  </a:cubicBezTo>
                  <a:cubicBezTo>
                    <a:pt x="182" y="27"/>
                    <a:pt x="166" y="46"/>
                    <a:pt x="157" y="47"/>
                  </a:cubicBezTo>
                  <a:cubicBezTo>
                    <a:pt x="148" y="49"/>
                    <a:pt x="140" y="49"/>
                    <a:pt x="140" y="49"/>
                  </a:cubicBezTo>
                  <a:cubicBezTo>
                    <a:pt x="140" y="49"/>
                    <a:pt x="151" y="55"/>
                    <a:pt x="158" y="58"/>
                  </a:cubicBezTo>
                  <a:cubicBezTo>
                    <a:pt x="165" y="61"/>
                    <a:pt x="186" y="73"/>
                    <a:pt x="188" y="87"/>
                  </a:cubicBezTo>
                  <a:cubicBezTo>
                    <a:pt x="190" y="100"/>
                    <a:pt x="191" y="100"/>
                    <a:pt x="191" y="100"/>
                  </a:cubicBezTo>
                  <a:cubicBezTo>
                    <a:pt x="191" y="100"/>
                    <a:pt x="228" y="116"/>
                    <a:pt x="231" y="164"/>
                  </a:cubicBezTo>
                  <a:cubicBezTo>
                    <a:pt x="234" y="212"/>
                    <a:pt x="233" y="231"/>
                    <a:pt x="233" y="262"/>
                  </a:cubicBezTo>
                  <a:cubicBezTo>
                    <a:pt x="234" y="293"/>
                    <a:pt x="241" y="337"/>
                    <a:pt x="246" y="346"/>
                  </a:cubicBezTo>
                  <a:cubicBezTo>
                    <a:pt x="251" y="356"/>
                    <a:pt x="258" y="363"/>
                    <a:pt x="258" y="363"/>
                  </a:cubicBezTo>
                  <a:cubicBezTo>
                    <a:pt x="243" y="375"/>
                    <a:pt x="243" y="375"/>
                    <a:pt x="243" y="375"/>
                  </a:cubicBezTo>
                  <a:cubicBezTo>
                    <a:pt x="243" y="375"/>
                    <a:pt x="228" y="357"/>
                    <a:pt x="225" y="331"/>
                  </a:cubicBezTo>
                  <a:cubicBezTo>
                    <a:pt x="221" y="305"/>
                    <a:pt x="217" y="222"/>
                    <a:pt x="217" y="211"/>
                  </a:cubicBezTo>
                  <a:cubicBezTo>
                    <a:pt x="217" y="201"/>
                    <a:pt x="217" y="200"/>
                    <a:pt x="217" y="200"/>
                  </a:cubicBezTo>
                  <a:cubicBezTo>
                    <a:pt x="217" y="200"/>
                    <a:pt x="205" y="188"/>
                    <a:pt x="195" y="183"/>
                  </a:cubicBezTo>
                  <a:cubicBezTo>
                    <a:pt x="184" y="179"/>
                    <a:pt x="185" y="179"/>
                    <a:pt x="185" y="179"/>
                  </a:cubicBezTo>
                  <a:cubicBezTo>
                    <a:pt x="185" y="179"/>
                    <a:pt x="176" y="194"/>
                    <a:pt x="167" y="201"/>
                  </a:cubicBezTo>
                  <a:cubicBezTo>
                    <a:pt x="159" y="207"/>
                    <a:pt x="145" y="212"/>
                    <a:pt x="145" y="212"/>
                  </a:cubicBezTo>
                  <a:cubicBezTo>
                    <a:pt x="145" y="212"/>
                    <a:pt x="167" y="220"/>
                    <a:pt x="173" y="238"/>
                  </a:cubicBezTo>
                  <a:cubicBezTo>
                    <a:pt x="179" y="255"/>
                    <a:pt x="178" y="293"/>
                    <a:pt x="177" y="322"/>
                  </a:cubicBezTo>
                  <a:cubicBezTo>
                    <a:pt x="176" y="352"/>
                    <a:pt x="177" y="358"/>
                    <a:pt x="175" y="362"/>
                  </a:cubicBezTo>
                  <a:cubicBezTo>
                    <a:pt x="172" y="365"/>
                    <a:pt x="165" y="365"/>
                    <a:pt x="164" y="359"/>
                  </a:cubicBezTo>
                  <a:cubicBezTo>
                    <a:pt x="163" y="353"/>
                    <a:pt x="163" y="292"/>
                    <a:pt x="163" y="272"/>
                  </a:cubicBezTo>
                  <a:cubicBezTo>
                    <a:pt x="163" y="253"/>
                    <a:pt x="151" y="227"/>
                    <a:pt x="139" y="223"/>
                  </a:cubicBezTo>
                  <a:cubicBezTo>
                    <a:pt x="127" y="219"/>
                    <a:pt x="129" y="220"/>
                    <a:pt x="129" y="220"/>
                  </a:cubicBezTo>
                  <a:cubicBezTo>
                    <a:pt x="129" y="220"/>
                    <a:pt x="112" y="227"/>
                    <a:pt x="104" y="240"/>
                  </a:cubicBezTo>
                  <a:cubicBezTo>
                    <a:pt x="95" y="254"/>
                    <a:pt x="95" y="268"/>
                    <a:pt x="95" y="306"/>
                  </a:cubicBezTo>
                  <a:cubicBezTo>
                    <a:pt x="95" y="343"/>
                    <a:pt x="96" y="359"/>
                    <a:pt x="92" y="362"/>
                  </a:cubicBezTo>
                  <a:cubicBezTo>
                    <a:pt x="87" y="365"/>
                    <a:pt x="84" y="367"/>
                    <a:pt x="83" y="362"/>
                  </a:cubicBezTo>
                  <a:cubicBezTo>
                    <a:pt x="82" y="357"/>
                    <a:pt x="78" y="273"/>
                    <a:pt x="80" y="259"/>
                  </a:cubicBezTo>
                  <a:cubicBezTo>
                    <a:pt x="81" y="245"/>
                    <a:pt x="87" y="229"/>
                    <a:pt x="98" y="221"/>
                  </a:cubicBezTo>
                  <a:cubicBezTo>
                    <a:pt x="110" y="213"/>
                    <a:pt x="110" y="213"/>
                    <a:pt x="110" y="213"/>
                  </a:cubicBezTo>
                  <a:cubicBezTo>
                    <a:pt x="110" y="213"/>
                    <a:pt x="90" y="204"/>
                    <a:pt x="82" y="193"/>
                  </a:cubicBezTo>
                  <a:cubicBezTo>
                    <a:pt x="74" y="182"/>
                    <a:pt x="73" y="179"/>
                    <a:pt x="73" y="179"/>
                  </a:cubicBezTo>
                  <a:cubicBezTo>
                    <a:pt x="73" y="179"/>
                    <a:pt x="62" y="183"/>
                    <a:pt x="53" y="190"/>
                  </a:cubicBezTo>
                  <a:cubicBezTo>
                    <a:pt x="45" y="198"/>
                    <a:pt x="42" y="202"/>
                    <a:pt x="42" y="202"/>
                  </a:cubicBezTo>
                  <a:cubicBezTo>
                    <a:pt x="42" y="202"/>
                    <a:pt x="41" y="257"/>
                    <a:pt x="38" y="289"/>
                  </a:cubicBezTo>
                  <a:cubicBezTo>
                    <a:pt x="34" y="321"/>
                    <a:pt x="26" y="356"/>
                    <a:pt x="20" y="365"/>
                  </a:cubicBezTo>
                  <a:cubicBezTo>
                    <a:pt x="13" y="374"/>
                    <a:pt x="0" y="367"/>
                    <a:pt x="0" y="367"/>
                  </a:cubicBezTo>
                  <a:cubicBezTo>
                    <a:pt x="0" y="367"/>
                    <a:pt x="5" y="357"/>
                    <a:pt x="8" y="349"/>
                  </a:cubicBezTo>
                  <a:cubicBezTo>
                    <a:pt x="10" y="342"/>
                    <a:pt x="25" y="309"/>
                    <a:pt x="25" y="278"/>
                  </a:cubicBezTo>
                  <a:cubicBezTo>
                    <a:pt x="25" y="247"/>
                    <a:pt x="27" y="203"/>
                    <a:pt x="26" y="183"/>
                  </a:cubicBezTo>
                  <a:cubicBezTo>
                    <a:pt x="26" y="162"/>
                    <a:pt x="32" y="135"/>
                    <a:pt x="45" y="122"/>
                  </a:cubicBezTo>
                  <a:cubicBezTo>
                    <a:pt x="58" y="108"/>
                    <a:pt x="68" y="102"/>
                    <a:pt x="68" y="102"/>
                  </a:cubicBezTo>
                  <a:cubicBezTo>
                    <a:pt x="68" y="102"/>
                    <a:pt x="68" y="81"/>
                    <a:pt x="74" y="76"/>
                  </a:cubicBezTo>
                  <a:cubicBezTo>
                    <a:pt x="79" y="71"/>
                    <a:pt x="102" y="55"/>
                    <a:pt x="112" y="54"/>
                  </a:cubicBezTo>
                  <a:cubicBezTo>
                    <a:pt x="122" y="53"/>
                    <a:pt x="121" y="53"/>
                    <a:pt x="121" y="53"/>
                  </a:cubicBezTo>
                  <a:cubicBezTo>
                    <a:pt x="121" y="53"/>
                    <a:pt x="110" y="50"/>
                    <a:pt x="100" y="47"/>
                  </a:cubicBezTo>
                  <a:cubicBezTo>
                    <a:pt x="91" y="43"/>
                    <a:pt x="80" y="32"/>
                    <a:pt x="77" y="26"/>
                  </a:cubicBezTo>
                  <a:cubicBezTo>
                    <a:pt x="73" y="21"/>
                    <a:pt x="72" y="14"/>
                    <a:pt x="75" y="14"/>
                  </a:cubicBezTo>
                  <a:cubicBezTo>
                    <a:pt x="77" y="13"/>
                    <a:pt x="82" y="10"/>
                    <a:pt x="87" y="20"/>
                  </a:cubicBezTo>
                  <a:cubicBezTo>
                    <a:pt x="93" y="30"/>
                    <a:pt x="106" y="39"/>
                    <a:pt x="112" y="40"/>
                  </a:cubicBezTo>
                  <a:cubicBezTo>
                    <a:pt x="119" y="40"/>
                    <a:pt x="121" y="39"/>
                    <a:pt x="121" y="39"/>
                  </a:cubicBezTo>
                  <a:lnTo>
                    <a:pt x="122" y="6"/>
                  </a:lnTo>
                  <a:close/>
                  <a:moveTo>
                    <a:pt x="127" y="60"/>
                  </a:moveTo>
                  <a:cubicBezTo>
                    <a:pt x="127" y="60"/>
                    <a:pt x="103" y="76"/>
                    <a:pt x="97" y="77"/>
                  </a:cubicBezTo>
                  <a:cubicBezTo>
                    <a:pt x="90" y="78"/>
                    <a:pt x="85" y="90"/>
                    <a:pt x="85" y="93"/>
                  </a:cubicBezTo>
                  <a:cubicBezTo>
                    <a:pt x="84" y="97"/>
                    <a:pt x="84" y="97"/>
                    <a:pt x="84" y="97"/>
                  </a:cubicBezTo>
                  <a:cubicBezTo>
                    <a:pt x="84" y="97"/>
                    <a:pt x="106" y="88"/>
                    <a:pt x="114" y="87"/>
                  </a:cubicBezTo>
                  <a:cubicBezTo>
                    <a:pt x="122" y="85"/>
                    <a:pt x="139" y="86"/>
                    <a:pt x="152" y="91"/>
                  </a:cubicBezTo>
                  <a:cubicBezTo>
                    <a:pt x="165" y="96"/>
                    <a:pt x="170" y="95"/>
                    <a:pt x="172" y="97"/>
                  </a:cubicBezTo>
                  <a:cubicBezTo>
                    <a:pt x="175" y="98"/>
                    <a:pt x="177" y="86"/>
                    <a:pt x="166" y="79"/>
                  </a:cubicBezTo>
                  <a:cubicBezTo>
                    <a:pt x="156" y="72"/>
                    <a:pt x="142" y="67"/>
                    <a:pt x="136" y="65"/>
                  </a:cubicBezTo>
                  <a:cubicBezTo>
                    <a:pt x="131" y="62"/>
                    <a:pt x="127" y="60"/>
                    <a:pt x="127" y="60"/>
                  </a:cubicBezTo>
                  <a:close/>
                  <a:moveTo>
                    <a:pt x="66" y="120"/>
                  </a:moveTo>
                  <a:cubicBezTo>
                    <a:pt x="67" y="165"/>
                    <a:pt x="67" y="165"/>
                    <a:pt x="67" y="165"/>
                  </a:cubicBezTo>
                  <a:cubicBezTo>
                    <a:pt x="67" y="165"/>
                    <a:pt x="51" y="171"/>
                    <a:pt x="46" y="177"/>
                  </a:cubicBezTo>
                  <a:cubicBezTo>
                    <a:pt x="42" y="184"/>
                    <a:pt x="42" y="184"/>
                    <a:pt x="42" y="184"/>
                  </a:cubicBezTo>
                  <a:cubicBezTo>
                    <a:pt x="42" y="184"/>
                    <a:pt x="37" y="161"/>
                    <a:pt x="46" y="144"/>
                  </a:cubicBezTo>
                  <a:cubicBezTo>
                    <a:pt x="55" y="126"/>
                    <a:pt x="66" y="120"/>
                    <a:pt x="66" y="120"/>
                  </a:cubicBezTo>
                  <a:close/>
                  <a:moveTo>
                    <a:pt x="193" y="121"/>
                  </a:moveTo>
                  <a:cubicBezTo>
                    <a:pt x="191" y="165"/>
                    <a:pt x="191" y="165"/>
                    <a:pt x="191" y="165"/>
                  </a:cubicBezTo>
                  <a:cubicBezTo>
                    <a:pt x="191" y="165"/>
                    <a:pt x="206" y="174"/>
                    <a:pt x="211" y="177"/>
                  </a:cubicBezTo>
                  <a:cubicBezTo>
                    <a:pt x="217" y="181"/>
                    <a:pt x="218" y="182"/>
                    <a:pt x="218" y="182"/>
                  </a:cubicBezTo>
                  <a:cubicBezTo>
                    <a:pt x="218" y="182"/>
                    <a:pt x="219" y="152"/>
                    <a:pt x="206" y="135"/>
                  </a:cubicBezTo>
                  <a:cubicBezTo>
                    <a:pt x="194" y="117"/>
                    <a:pt x="193" y="121"/>
                    <a:pt x="193" y="121"/>
                  </a:cubicBezTo>
                  <a:close/>
                  <a:moveTo>
                    <a:pt x="175" y="112"/>
                  </a:moveTo>
                  <a:cubicBezTo>
                    <a:pt x="173" y="159"/>
                    <a:pt x="173" y="159"/>
                    <a:pt x="173" y="159"/>
                  </a:cubicBezTo>
                  <a:cubicBezTo>
                    <a:pt x="173" y="159"/>
                    <a:pt x="149" y="152"/>
                    <a:pt x="127" y="152"/>
                  </a:cubicBezTo>
                  <a:cubicBezTo>
                    <a:pt x="106" y="152"/>
                    <a:pt x="92" y="157"/>
                    <a:pt x="87" y="159"/>
                  </a:cubicBezTo>
                  <a:cubicBezTo>
                    <a:pt x="83" y="160"/>
                    <a:pt x="82" y="160"/>
                    <a:pt x="82" y="160"/>
                  </a:cubicBezTo>
                  <a:cubicBezTo>
                    <a:pt x="83" y="113"/>
                    <a:pt x="83" y="113"/>
                    <a:pt x="83" y="113"/>
                  </a:cubicBezTo>
                  <a:cubicBezTo>
                    <a:pt x="83" y="113"/>
                    <a:pt x="106" y="104"/>
                    <a:pt x="121" y="104"/>
                  </a:cubicBezTo>
                  <a:cubicBezTo>
                    <a:pt x="137" y="104"/>
                    <a:pt x="159" y="106"/>
                    <a:pt x="164" y="109"/>
                  </a:cubicBezTo>
                  <a:cubicBezTo>
                    <a:pt x="169" y="111"/>
                    <a:pt x="175" y="112"/>
                    <a:pt x="175" y="112"/>
                  </a:cubicBezTo>
                  <a:close/>
                  <a:moveTo>
                    <a:pt x="88" y="177"/>
                  </a:moveTo>
                  <a:cubicBezTo>
                    <a:pt x="88" y="177"/>
                    <a:pt x="105" y="167"/>
                    <a:pt x="121" y="166"/>
                  </a:cubicBezTo>
                  <a:cubicBezTo>
                    <a:pt x="137" y="166"/>
                    <a:pt x="168" y="170"/>
                    <a:pt x="170" y="173"/>
                  </a:cubicBezTo>
                  <a:cubicBezTo>
                    <a:pt x="172" y="175"/>
                    <a:pt x="157" y="191"/>
                    <a:pt x="146" y="197"/>
                  </a:cubicBezTo>
                  <a:cubicBezTo>
                    <a:pt x="136" y="204"/>
                    <a:pt x="130" y="207"/>
                    <a:pt x="118" y="201"/>
                  </a:cubicBezTo>
                  <a:cubicBezTo>
                    <a:pt x="105" y="195"/>
                    <a:pt x="88" y="177"/>
                    <a:pt x="88" y="177"/>
                  </a:cubicBezTo>
                  <a:close/>
                  <a:moveTo>
                    <a:pt x="111" y="236"/>
                  </a:moveTo>
                  <a:cubicBezTo>
                    <a:pt x="110" y="238"/>
                    <a:pt x="105" y="247"/>
                    <a:pt x="109" y="250"/>
                  </a:cubicBezTo>
                  <a:cubicBezTo>
                    <a:pt x="113" y="254"/>
                    <a:pt x="126" y="252"/>
                    <a:pt x="126" y="252"/>
                  </a:cubicBezTo>
                  <a:cubicBezTo>
                    <a:pt x="126" y="252"/>
                    <a:pt x="130" y="259"/>
                    <a:pt x="122" y="261"/>
                  </a:cubicBezTo>
                  <a:cubicBezTo>
                    <a:pt x="115" y="262"/>
                    <a:pt x="104" y="268"/>
                    <a:pt x="108" y="274"/>
                  </a:cubicBezTo>
                  <a:cubicBezTo>
                    <a:pt x="112" y="279"/>
                    <a:pt x="117" y="281"/>
                    <a:pt x="115" y="284"/>
                  </a:cubicBezTo>
                  <a:cubicBezTo>
                    <a:pt x="113" y="287"/>
                    <a:pt x="108" y="302"/>
                    <a:pt x="115" y="307"/>
                  </a:cubicBezTo>
                  <a:cubicBezTo>
                    <a:pt x="123" y="312"/>
                    <a:pt x="125" y="316"/>
                    <a:pt x="125" y="316"/>
                  </a:cubicBezTo>
                  <a:cubicBezTo>
                    <a:pt x="126" y="342"/>
                    <a:pt x="126" y="342"/>
                    <a:pt x="126" y="342"/>
                  </a:cubicBezTo>
                  <a:cubicBezTo>
                    <a:pt x="126" y="342"/>
                    <a:pt x="117" y="332"/>
                    <a:pt x="117" y="327"/>
                  </a:cubicBezTo>
                  <a:cubicBezTo>
                    <a:pt x="117" y="322"/>
                    <a:pt x="116" y="311"/>
                    <a:pt x="113" y="311"/>
                  </a:cubicBezTo>
                  <a:cubicBezTo>
                    <a:pt x="109" y="310"/>
                    <a:pt x="106" y="314"/>
                    <a:pt x="106" y="322"/>
                  </a:cubicBezTo>
                  <a:cubicBezTo>
                    <a:pt x="107" y="330"/>
                    <a:pt x="108" y="343"/>
                    <a:pt x="115" y="347"/>
                  </a:cubicBezTo>
                  <a:cubicBezTo>
                    <a:pt x="122" y="352"/>
                    <a:pt x="125" y="353"/>
                    <a:pt x="125" y="353"/>
                  </a:cubicBezTo>
                  <a:cubicBezTo>
                    <a:pt x="125" y="391"/>
                    <a:pt x="125" y="391"/>
                    <a:pt x="125" y="391"/>
                  </a:cubicBezTo>
                  <a:cubicBezTo>
                    <a:pt x="125" y="391"/>
                    <a:pt x="134" y="399"/>
                    <a:pt x="135" y="393"/>
                  </a:cubicBezTo>
                  <a:cubicBezTo>
                    <a:pt x="136" y="386"/>
                    <a:pt x="137" y="354"/>
                    <a:pt x="137" y="354"/>
                  </a:cubicBezTo>
                  <a:cubicBezTo>
                    <a:pt x="137" y="354"/>
                    <a:pt x="150" y="348"/>
                    <a:pt x="153" y="340"/>
                  </a:cubicBezTo>
                  <a:cubicBezTo>
                    <a:pt x="155" y="331"/>
                    <a:pt x="156" y="311"/>
                    <a:pt x="156" y="311"/>
                  </a:cubicBezTo>
                  <a:cubicBezTo>
                    <a:pt x="156" y="311"/>
                    <a:pt x="146" y="308"/>
                    <a:pt x="146" y="311"/>
                  </a:cubicBezTo>
                  <a:cubicBezTo>
                    <a:pt x="146" y="314"/>
                    <a:pt x="147" y="334"/>
                    <a:pt x="142" y="339"/>
                  </a:cubicBezTo>
                  <a:cubicBezTo>
                    <a:pt x="137" y="344"/>
                    <a:pt x="137" y="344"/>
                    <a:pt x="137" y="344"/>
                  </a:cubicBezTo>
                  <a:cubicBezTo>
                    <a:pt x="137" y="315"/>
                    <a:pt x="137" y="315"/>
                    <a:pt x="137" y="315"/>
                  </a:cubicBezTo>
                  <a:cubicBezTo>
                    <a:pt x="137" y="315"/>
                    <a:pt x="151" y="312"/>
                    <a:pt x="152" y="298"/>
                  </a:cubicBezTo>
                  <a:cubicBezTo>
                    <a:pt x="152" y="285"/>
                    <a:pt x="147" y="276"/>
                    <a:pt x="145" y="283"/>
                  </a:cubicBezTo>
                  <a:cubicBezTo>
                    <a:pt x="142" y="290"/>
                    <a:pt x="143" y="297"/>
                    <a:pt x="140" y="301"/>
                  </a:cubicBezTo>
                  <a:cubicBezTo>
                    <a:pt x="137" y="304"/>
                    <a:pt x="137" y="304"/>
                    <a:pt x="137" y="304"/>
                  </a:cubicBezTo>
                  <a:cubicBezTo>
                    <a:pt x="137" y="304"/>
                    <a:pt x="139" y="284"/>
                    <a:pt x="137" y="280"/>
                  </a:cubicBezTo>
                  <a:cubicBezTo>
                    <a:pt x="135" y="276"/>
                    <a:pt x="125" y="275"/>
                    <a:pt x="121" y="274"/>
                  </a:cubicBezTo>
                  <a:cubicBezTo>
                    <a:pt x="118" y="273"/>
                    <a:pt x="112" y="271"/>
                    <a:pt x="122" y="270"/>
                  </a:cubicBezTo>
                  <a:cubicBezTo>
                    <a:pt x="132" y="268"/>
                    <a:pt x="149" y="270"/>
                    <a:pt x="153" y="265"/>
                  </a:cubicBezTo>
                  <a:cubicBezTo>
                    <a:pt x="156" y="261"/>
                    <a:pt x="159" y="250"/>
                    <a:pt x="153" y="247"/>
                  </a:cubicBezTo>
                  <a:cubicBezTo>
                    <a:pt x="147" y="244"/>
                    <a:pt x="138" y="243"/>
                    <a:pt x="128" y="243"/>
                  </a:cubicBezTo>
                  <a:cubicBezTo>
                    <a:pt x="118" y="243"/>
                    <a:pt x="117" y="242"/>
                    <a:pt x="119" y="238"/>
                  </a:cubicBezTo>
                  <a:cubicBezTo>
                    <a:pt x="120" y="235"/>
                    <a:pt x="112" y="235"/>
                    <a:pt x="111" y="236"/>
                  </a:cubicBezTo>
                  <a:close/>
                  <a:moveTo>
                    <a:pt x="136" y="251"/>
                  </a:moveTo>
                  <a:cubicBezTo>
                    <a:pt x="136" y="251"/>
                    <a:pt x="129" y="260"/>
                    <a:pt x="135" y="260"/>
                  </a:cubicBezTo>
                  <a:cubicBezTo>
                    <a:pt x="142" y="260"/>
                    <a:pt x="147" y="260"/>
                    <a:pt x="147" y="258"/>
                  </a:cubicBezTo>
                  <a:cubicBezTo>
                    <a:pt x="147" y="256"/>
                    <a:pt x="145" y="253"/>
                    <a:pt x="141" y="252"/>
                  </a:cubicBezTo>
                  <a:cubicBezTo>
                    <a:pt x="137" y="252"/>
                    <a:pt x="136" y="251"/>
                    <a:pt x="136" y="251"/>
                  </a:cubicBezTo>
                  <a:close/>
                  <a:moveTo>
                    <a:pt x="127" y="282"/>
                  </a:moveTo>
                  <a:cubicBezTo>
                    <a:pt x="127" y="304"/>
                    <a:pt x="127" y="304"/>
                    <a:pt x="127" y="304"/>
                  </a:cubicBezTo>
                  <a:cubicBezTo>
                    <a:pt x="127" y="304"/>
                    <a:pt x="120" y="303"/>
                    <a:pt x="119" y="294"/>
                  </a:cubicBezTo>
                  <a:cubicBezTo>
                    <a:pt x="119" y="285"/>
                    <a:pt x="118" y="283"/>
                    <a:pt x="121" y="282"/>
                  </a:cubicBezTo>
                  <a:cubicBezTo>
                    <a:pt x="124" y="281"/>
                    <a:pt x="127" y="282"/>
                    <a:pt x="127" y="2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24" name="iSlîdé">
              <a:extLst>
                <a:ext uri="{FF2B5EF4-FFF2-40B4-BE49-F238E27FC236}">
                  <a16:creationId xmlns="" xmlns:a16="http://schemas.microsoft.com/office/drawing/2014/main" id="{F6AAF187-6476-4408-9F6A-08206A208F11}"/>
                </a:ext>
              </a:extLst>
            </p:cNvPr>
            <p:cNvSpPr/>
            <p:nvPr/>
          </p:nvSpPr>
          <p:spPr bwMode="auto">
            <a:xfrm>
              <a:off x="3899271" y="2881593"/>
              <a:ext cx="164718" cy="116821"/>
            </a:xfrm>
            <a:custGeom>
              <a:avLst/>
              <a:gdLst>
                <a:gd name="T0" fmla="*/ 33 w 78"/>
                <a:gd name="T1" fmla="*/ 27 h 55"/>
                <a:gd name="T2" fmla="*/ 34 w 78"/>
                <a:gd name="T3" fmla="*/ 36 h 55"/>
                <a:gd name="T4" fmla="*/ 27 w 78"/>
                <a:gd name="T5" fmla="*/ 34 h 55"/>
                <a:gd name="T6" fmla="*/ 30 w 78"/>
                <a:gd name="T7" fmla="*/ 40 h 55"/>
                <a:gd name="T8" fmla="*/ 29 w 78"/>
                <a:gd name="T9" fmla="*/ 48 h 55"/>
                <a:gd name="T10" fmla="*/ 19 w 78"/>
                <a:gd name="T11" fmla="*/ 43 h 55"/>
                <a:gd name="T12" fmla="*/ 2 w 78"/>
                <a:gd name="T13" fmla="*/ 36 h 55"/>
                <a:gd name="T14" fmla="*/ 2 w 78"/>
                <a:gd name="T15" fmla="*/ 28 h 55"/>
                <a:gd name="T16" fmla="*/ 11 w 78"/>
                <a:gd name="T17" fmla="*/ 38 h 55"/>
                <a:gd name="T18" fmla="*/ 17 w 78"/>
                <a:gd name="T19" fmla="*/ 36 h 55"/>
                <a:gd name="T20" fmla="*/ 11 w 78"/>
                <a:gd name="T21" fmla="*/ 23 h 55"/>
                <a:gd name="T22" fmla="*/ 19 w 78"/>
                <a:gd name="T23" fmla="*/ 29 h 55"/>
                <a:gd name="T24" fmla="*/ 23 w 78"/>
                <a:gd name="T25" fmla="*/ 32 h 55"/>
                <a:gd name="T26" fmla="*/ 30 w 78"/>
                <a:gd name="T27" fmla="*/ 30 h 55"/>
                <a:gd name="T28" fmla="*/ 29 w 78"/>
                <a:gd name="T29" fmla="*/ 28 h 55"/>
                <a:gd name="T30" fmla="*/ 22 w 78"/>
                <a:gd name="T31" fmla="*/ 22 h 55"/>
                <a:gd name="T32" fmla="*/ 72 w 78"/>
                <a:gd name="T33" fmla="*/ 25 h 55"/>
                <a:gd name="T34" fmla="*/ 70 w 78"/>
                <a:gd name="T35" fmla="*/ 26 h 55"/>
                <a:gd name="T36" fmla="*/ 69 w 78"/>
                <a:gd name="T37" fmla="*/ 17 h 55"/>
                <a:gd name="T38" fmla="*/ 68 w 78"/>
                <a:gd name="T39" fmla="*/ 17 h 55"/>
                <a:gd name="T40" fmla="*/ 49 w 78"/>
                <a:gd name="T41" fmla="*/ 27 h 55"/>
                <a:gd name="T42" fmla="*/ 46 w 78"/>
                <a:gd name="T43" fmla="*/ 28 h 55"/>
                <a:gd name="T44" fmla="*/ 49 w 78"/>
                <a:gd name="T45" fmla="*/ 27 h 55"/>
                <a:gd name="T46" fmla="*/ 53 w 78"/>
                <a:gd name="T47" fmla="*/ 27 h 55"/>
                <a:gd name="T48" fmla="*/ 52 w 78"/>
                <a:gd name="T49" fmla="*/ 27 h 55"/>
                <a:gd name="T50" fmla="*/ 49 w 78"/>
                <a:gd name="T51" fmla="*/ 23 h 55"/>
                <a:gd name="T52" fmla="*/ 52 w 78"/>
                <a:gd name="T53" fmla="*/ 22 h 55"/>
                <a:gd name="T54" fmla="*/ 60 w 78"/>
                <a:gd name="T55" fmla="*/ 25 h 55"/>
                <a:gd name="T56" fmla="*/ 57 w 78"/>
                <a:gd name="T57" fmla="*/ 25 h 55"/>
                <a:gd name="T58" fmla="*/ 36 w 78"/>
                <a:gd name="T59" fmla="*/ 8 h 55"/>
                <a:gd name="T60" fmla="*/ 43 w 78"/>
                <a:gd name="T61" fmla="*/ 7 h 55"/>
                <a:gd name="T62" fmla="*/ 48 w 78"/>
                <a:gd name="T63" fmla="*/ 10 h 55"/>
                <a:gd name="T64" fmla="*/ 60 w 78"/>
                <a:gd name="T65" fmla="*/ 4 h 55"/>
                <a:gd name="T66" fmla="*/ 55 w 78"/>
                <a:gd name="T67" fmla="*/ 11 h 55"/>
                <a:gd name="T68" fmla="*/ 62 w 78"/>
                <a:gd name="T69" fmla="*/ 15 h 55"/>
                <a:gd name="T70" fmla="*/ 73 w 78"/>
                <a:gd name="T71" fmla="*/ 15 h 55"/>
                <a:gd name="T72" fmla="*/ 66 w 78"/>
                <a:gd name="T73" fmla="*/ 19 h 55"/>
                <a:gd name="T74" fmla="*/ 61 w 78"/>
                <a:gd name="T75" fmla="*/ 23 h 55"/>
                <a:gd name="T76" fmla="*/ 74 w 78"/>
                <a:gd name="T77" fmla="*/ 23 h 55"/>
                <a:gd name="T78" fmla="*/ 71 w 78"/>
                <a:gd name="T79" fmla="*/ 29 h 55"/>
                <a:gd name="T80" fmla="*/ 57 w 78"/>
                <a:gd name="T81" fmla="*/ 29 h 55"/>
                <a:gd name="T82" fmla="*/ 55 w 78"/>
                <a:gd name="T83" fmla="*/ 41 h 55"/>
                <a:gd name="T84" fmla="*/ 43 w 78"/>
                <a:gd name="T85" fmla="*/ 44 h 55"/>
                <a:gd name="T86" fmla="*/ 45 w 78"/>
                <a:gd name="T87" fmla="*/ 40 h 55"/>
                <a:gd name="T88" fmla="*/ 51 w 78"/>
                <a:gd name="T89" fmla="*/ 44 h 55"/>
                <a:gd name="T90" fmla="*/ 44 w 78"/>
                <a:gd name="T91" fmla="*/ 34 h 55"/>
                <a:gd name="T92" fmla="*/ 34 w 78"/>
                <a:gd name="T93" fmla="*/ 22 h 55"/>
                <a:gd name="T94" fmla="*/ 9 w 78"/>
                <a:gd name="T95" fmla="*/ 13 h 55"/>
                <a:gd name="T96" fmla="*/ 5 w 78"/>
                <a:gd name="T97" fmla="*/ 2 h 55"/>
                <a:gd name="T98" fmla="*/ 17 w 78"/>
                <a:gd name="T99" fmla="*/ 1 h 55"/>
                <a:gd name="T100" fmla="*/ 15 w 78"/>
                <a:gd name="T101" fmla="*/ 7 h 55"/>
                <a:gd name="T102" fmla="*/ 34 w 78"/>
                <a:gd name="T103" fmla="*/ 19 h 55"/>
                <a:gd name="T104" fmla="*/ 44 w 78"/>
                <a:gd name="T105" fmla="*/ 22 h 55"/>
                <a:gd name="T106" fmla="*/ 40 w 78"/>
                <a:gd name="T107" fmla="*/ 20 h 55"/>
                <a:gd name="T108" fmla="*/ 51 w 78"/>
                <a:gd name="T109" fmla="*/ 16 h 55"/>
                <a:gd name="T110" fmla="*/ 55 w 78"/>
                <a:gd name="T111" fmla="*/ 20 h 55"/>
                <a:gd name="T112" fmla="*/ 54 w 78"/>
                <a:gd name="T113" fmla="*/ 15 h 55"/>
                <a:gd name="T114" fmla="*/ 38 w 78"/>
                <a:gd name="T115" fmla="*/ 18 h 55"/>
                <a:gd name="T116" fmla="*/ 39 w 78"/>
                <a:gd name="T117" fmla="*/ 14 h 55"/>
                <a:gd name="T118" fmla="*/ 36 w 78"/>
                <a:gd name="T119"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55">
                  <a:moveTo>
                    <a:pt x="25" y="22"/>
                  </a:moveTo>
                  <a:cubicBezTo>
                    <a:pt x="27" y="23"/>
                    <a:pt x="31" y="24"/>
                    <a:pt x="33" y="27"/>
                  </a:cubicBezTo>
                  <a:cubicBezTo>
                    <a:pt x="36" y="29"/>
                    <a:pt x="38" y="31"/>
                    <a:pt x="37" y="33"/>
                  </a:cubicBezTo>
                  <a:cubicBezTo>
                    <a:pt x="37" y="35"/>
                    <a:pt x="36" y="36"/>
                    <a:pt x="34" y="36"/>
                  </a:cubicBezTo>
                  <a:cubicBezTo>
                    <a:pt x="33" y="35"/>
                    <a:pt x="29" y="34"/>
                    <a:pt x="28" y="33"/>
                  </a:cubicBezTo>
                  <a:cubicBezTo>
                    <a:pt x="28" y="33"/>
                    <a:pt x="28" y="33"/>
                    <a:pt x="27" y="34"/>
                  </a:cubicBezTo>
                  <a:cubicBezTo>
                    <a:pt x="27" y="35"/>
                    <a:pt x="27" y="36"/>
                    <a:pt x="27" y="36"/>
                  </a:cubicBezTo>
                  <a:cubicBezTo>
                    <a:pt x="27" y="36"/>
                    <a:pt x="28" y="38"/>
                    <a:pt x="30" y="40"/>
                  </a:cubicBezTo>
                  <a:cubicBezTo>
                    <a:pt x="32" y="41"/>
                    <a:pt x="34" y="43"/>
                    <a:pt x="33" y="46"/>
                  </a:cubicBezTo>
                  <a:cubicBezTo>
                    <a:pt x="33" y="48"/>
                    <a:pt x="30" y="50"/>
                    <a:pt x="29" y="48"/>
                  </a:cubicBezTo>
                  <a:cubicBezTo>
                    <a:pt x="27" y="47"/>
                    <a:pt x="25" y="43"/>
                    <a:pt x="24" y="43"/>
                  </a:cubicBezTo>
                  <a:cubicBezTo>
                    <a:pt x="23" y="42"/>
                    <a:pt x="22" y="42"/>
                    <a:pt x="19" y="43"/>
                  </a:cubicBezTo>
                  <a:cubicBezTo>
                    <a:pt x="17" y="44"/>
                    <a:pt x="9" y="45"/>
                    <a:pt x="7" y="43"/>
                  </a:cubicBezTo>
                  <a:cubicBezTo>
                    <a:pt x="4" y="42"/>
                    <a:pt x="3" y="40"/>
                    <a:pt x="2" y="36"/>
                  </a:cubicBezTo>
                  <a:cubicBezTo>
                    <a:pt x="1" y="32"/>
                    <a:pt x="0" y="29"/>
                    <a:pt x="1" y="28"/>
                  </a:cubicBezTo>
                  <a:cubicBezTo>
                    <a:pt x="1" y="28"/>
                    <a:pt x="2" y="26"/>
                    <a:pt x="2" y="28"/>
                  </a:cubicBezTo>
                  <a:cubicBezTo>
                    <a:pt x="3" y="29"/>
                    <a:pt x="4" y="32"/>
                    <a:pt x="5" y="34"/>
                  </a:cubicBezTo>
                  <a:cubicBezTo>
                    <a:pt x="6" y="37"/>
                    <a:pt x="7" y="39"/>
                    <a:pt x="11" y="38"/>
                  </a:cubicBezTo>
                  <a:cubicBezTo>
                    <a:pt x="14" y="38"/>
                    <a:pt x="16" y="38"/>
                    <a:pt x="17" y="38"/>
                  </a:cubicBezTo>
                  <a:cubicBezTo>
                    <a:pt x="18" y="37"/>
                    <a:pt x="18" y="37"/>
                    <a:pt x="17" y="36"/>
                  </a:cubicBezTo>
                  <a:cubicBezTo>
                    <a:pt x="17" y="35"/>
                    <a:pt x="12" y="32"/>
                    <a:pt x="11" y="30"/>
                  </a:cubicBezTo>
                  <a:cubicBezTo>
                    <a:pt x="10" y="28"/>
                    <a:pt x="9" y="25"/>
                    <a:pt x="11" y="23"/>
                  </a:cubicBezTo>
                  <a:cubicBezTo>
                    <a:pt x="13" y="20"/>
                    <a:pt x="14" y="21"/>
                    <a:pt x="15" y="23"/>
                  </a:cubicBezTo>
                  <a:cubicBezTo>
                    <a:pt x="15" y="24"/>
                    <a:pt x="17" y="27"/>
                    <a:pt x="19" y="29"/>
                  </a:cubicBezTo>
                  <a:cubicBezTo>
                    <a:pt x="20" y="31"/>
                    <a:pt x="21" y="31"/>
                    <a:pt x="22" y="32"/>
                  </a:cubicBezTo>
                  <a:cubicBezTo>
                    <a:pt x="23" y="33"/>
                    <a:pt x="23" y="33"/>
                    <a:pt x="23" y="32"/>
                  </a:cubicBezTo>
                  <a:cubicBezTo>
                    <a:pt x="23" y="31"/>
                    <a:pt x="23" y="29"/>
                    <a:pt x="25" y="29"/>
                  </a:cubicBezTo>
                  <a:cubicBezTo>
                    <a:pt x="26" y="29"/>
                    <a:pt x="28" y="29"/>
                    <a:pt x="30" y="30"/>
                  </a:cubicBezTo>
                  <a:cubicBezTo>
                    <a:pt x="31" y="31"/>
                    <a:pt x="32" y="31"/>
                    <a:pt x="32" y="31"/>
                  </a:cubicBezTo>
                  <a:cubicBezTo>
                    <a:pt x="32" y="31"/>
                    <a:pt x="31" y="29"/>
                    <a:pt x="29" y="28"/>
                  </a:cubicBezTo>
                  <a:cubicBezTo>
                    <a:pt x="27" y="27"/>
                    <a:pt x="25" y="25"/>
                    <a:pt x="24" y="25"/>
                  </a:cubicBezTo>
                  <a:cubicBezTo>
                    <a:pt x="23" y="25"/>
                    <a:pt x="22" y="23"/>
                    <a:pt x="22" y="22"/>
                  </a:cubicBezTo>
                  <a:cubicBezTo>
                    <a:pt x="23" y="22"/>
                    <a:pt x="23" y="21"/>
                    <a:pt x="25" y="22"/>
                  </a:cubicBezTo>
                  <a:close/>
                  <a:moveTo>
                    <a:pt x="72" y="25"/>
                  </a:moveTo>
                  <a:cubicBezTo>
                    <a:pt x="72" y="25"/>
                    <a:pt x="72" y="26"/>
                    <a:pt x="71" y="26"/>
                  </a:cubicBezTo>
                  <a:cubicBezTo>
                    <a:pt x="71" y="27"/>
                    <a:pt x="70" y="26"/>
                    <a:pt x="70" y="26"/>
                  </a:cubicBezTo>
                  <a:cubicBezTo>
                    <a:pt x="70" y="26"/>
                    <a:pt x="71" y="25"/>
                    <a:pt x="72" y="25"/>
                  </a:cubicBezTo>
                  <a:close/>
                  <a:moveTo>
                    <a:pt x="69" y="17"/>
                  </a:moveTo>
                  <a:cubicBezTo>
                    <a:pt x="69" y="16"/>
                    <a:pt x="69" y="16"/>
                    <a:pt x="68" y="16"/>
                  </a:cubicBezTo>
                  <a:cubicBezTo>
                    <a:pt x="67" y="17"/>
                    <a:pt x="67" y="17"/>
                    <a:pt x="68" y="17"/>
                  </a:cubicBezTo>
                  <a:cubicBezTo>
                    <a:pt x="69" y="18"/>
                    <a:pt x="69" y="17"/>
                    <a:pt x="69" y="17"/>
                  </a:cubicBezTo>
                  <a:close/>
                  <a:moveTo>
                    <a:pt x="49" y="27"/>
                  </a:moveTo>
                  <a:cubicBezTo>
                    <a:pt x="49" y="28"/>
                    <a:pt x="50" y="29"/>
                    <a:pt x="49" y="30"/>
                  </a:cubicBezTo>
                  <a:cubicBezTo>
                    <a:pt x="48" y="30"/>
                    <a:pt x="47" y="30"/>
                    <a:pt x="46" y="28"/>
                  </a:cubicBezTo>
                  <a:cubicBezTo>
                    <a:pt x="44" y="27"/>
                    <a:pt x="45" y="26"/>
                    <a:pt x="46" y="26"/>
                  </a:cubicBezTo>
                  <a:cubicBezTo>
                    <a:pt x="48" y="26"/>
                    <a:pt x="49" y="26"/>
                    <a:pt x="49" y="27"/>
                  </a:cubicBezTo>
                  <a:close/>
                  <a:moveTo>
                    <a:pt x="52" y="27"/>
                  </a:moveTo>
                  <a:cubicBezTo>
                    <a:pt x="52" y="26"/>
                    <a:pt x="53" y="26"/>
                    <a:pt x="53" y="27"/>
                  </a:cubicBezTo>
                  <a:cubicBezTo>
                    <a:pt x="53" y="28"/>
                    <a:pt x="52" y="28"/>
                    <a:pt x="52" y="28"/>
                  </a:cubicBezTo>
                  <a:cubicBezTo>
                    <a:pt x="52" y="28"/>
                    <a:pt x="52" y="27"/>
                    <a:pt x="52" y="27"/>
                  </a:cubicBezTo>
                  <a:close/>
                  <a:moveTo>
                    <a:pt x="52" y="22"/>
                  </a:moveTo>
                  <a:cubicBezTo>
                    <a:pt x="53" y="22"/>
                    <a:pt x="49" y="23"/>
                    <a:pt x="49" y="23"/>
                  </a:cubicBezTo>
                  <a:cubicBezTo>
                    <a:pt x="48" y="23"/>
                    <a:pt x="48" y="21"/>
                    <a:pt x="49" y="21"/>
                  </a:cubicBezTo>
                  <a:cubicBezTo>
                    <a:pt x="50" y="21"/>
                    <a:pt x="52" y="21"/>
                    <a:pt x="52" y="22"/>
                  </a:cubicBezTo>
                  <a:close/>
                  <a:moveTo>
                    <a:pt x="58" y="24"/>
                  </a:moveTo>
                  <a:cubicBezTo>
                    <a:pt x="58" y="24"/>
                    <a:pt x="59" y="24"/>
                    <a:pt x="60" y="25"/>
                  </a:cubicBezTo>
                  <a:cubicBezTo>
                    <a:pt x="61" y="26"/>
                    <a:pt x="60" y="26"/>
                    <a:pt x="59" y="26"/>
                  </a:cubicBezTo>
                  <a:cubicBezTo>
                    <a:pt x="58" y="26"/>
                    <a:pt x="57" y="26"/>
                    <a:pt x="57" y="25"/>
                  </a:cubicBezTo>
                  <a:cubicBezTo>
                    <a:pt x="57" y="24"/>
                    <a:pt x="57" y="24"/>
                    <a:pt x="58" y="24"/>
                  </a:cubicBezTo>
                  <a:close/>
                  <a:moveTo>
                    <a:pt x="36" y="8"/>
                  </a:moveTo>
                  <a:cubicBezTo>
                    <a:pt x="38" y="7"/>
                    <a:pt x="39" y="8"/>
                    <a:pt x="40" y="7"/>
                  </a:cubicBezTo>
                  <a:cubicBezTo>
                    <a:pt x="41" y="6"/>
                    <a:pt x="43" y="6"/>
                    <a:pt x="43" y="7"/>
                  </a:cubicBezTo>
                  <a:cubicBezTo>
                    <a:pt x="42" y="9"/>
                    <a:pt x="41" y="10"/>
                    <a:pt x="42" y="11"/>
                  </a:cubicBezTo>
                  <a:cubicBezTo>
                    <a:pt x="44" y="11"/>
                    <a:pt x="46" y="11"/>
                    <a:pt x="48" y="10"/>
                  </a:cubicBezTo>
                  <a:cubicBezTo>
                    <a:pt x="50" y="8"/>
                    <a:pt x="55" y="4"/>
                    <a:pt x="57" y="4"/>
                  </a:cubicBezTo>
                  <a:cubicBezTo>
                    <a:pt x="58" y="3"/>
                    <a:pt x="60" y="4"/>
                    <a:pt x="60" y="4"/>
                  </a:cubicBezTo>
                  <a:cubicBezTo>
                    <a:pt x="60" y="5"/>
                    <a:pt x="61" y="8"/>
                    <a:pt x="59" y="9"/>
                  </a:cubicBezTo>
                  <a:cubicBezTo>
                    <a:pt x="57" y="10"/>
                    <a:pt x="55" y="11"/>
                    <a:pt x="55" y="11"/>
                  </a:cubicBezTo>
                  <a:cubicBezTo>
                    <a:pt x="54" y="12"/>
                    <a:pt x="53" y="12"/>
                    <a:pt x="55" y="13"/>
                  </a:cubicBezTo>
                  <a:cubicBezTo>
                    <a:pt x="56" y="13"/>
                    <a:pt x="60" y="14"/>
                    <a:pt x="62" y="15"/>
                  </a:cubicBezTo>
                  <a:cubicBezTo>
                    <a:pt x="63" y="15"/>
                    <a:pt x="65" y="15"/>
                    <a:pt x="66" y="14"/>
                  </a:cubicBezTo>
                  <a:cubicBezTo>
                    <a:pt x="67" y="14"/>
                    <a:pt x="71" y="14"/>
                    <a:pt x="73" y="15"/>
                  </a:cubicBezTo>
                  <a:cubicBezTo>
                    <a:pt x="74" y="15"/>
                    <a:pt x="75" y="17"/>
                    <a:pt x="74" y="18"/>
                  </a:cubicBezTo>
                  <a:cubicBezTo>
                    <a:pt x="73" y="19"/>
                    <a:pt x="67" y="19"/>
                    <a:pt x="66" y="19"/>
                  </a:cubicBezTo>
                  <a:cubicBezTo>
                    <a:pt x="65" y="18"/>
                    <a:pt x="63" y="19"/>
                    <a:pt x="62" y="20"/>
                  </a:cubicBezTo>
                  <a:cubicBezTo>
                    <a:pt x="61" y="21"/>
                    <a:pt x="60" y="22"/>
                    <a:pt x="61" y="23"/>
                  </a:cubicBezTo>
                  <a:cubicBezTo>
                    <a:pt x="62" y="23"/>
                    <a:pt x="64" y="25"/>
                    <a:pt x="67" y="24"/>
                  </a:cubicBezTo>
                  <a:cubicBezTo>
                    <a:pt x="69" y="24"/>
                    <a:pt x="72" y="23"/>
                    <a:pt x="74" y="23"/>
                  </a:cubicBezTo>
                  <a:cubicBezTo>
                    <a:pt x="76" y="23"/>
                    <a:pt x="78" y="24"/>
                    <a:pt x="78" y="25"/>
                  </a:cubicBezTo>
                  <a:cubicBezTo>
                    <a:pt x="77" y="25"/>
                    <a:pt x="74" y="29"/>
                    <a:pt x="71" y="29"/>
                  </a:cubicBezTo>
                  <a:cubicBezTo>
                    <a:pt x="69" y="29"/>
                    <a:pt x="65" y="27"/>
                    <a:pt x="62" y="28"/>
                  </a:cubicBezTo>
                  <a:cubicBezTo>
                    <a:pt x="59" y="29"/>
                    <a:pt x="58" y="29"/>
                    <a:pt x="57" y="29"/>
                  </a:cubicBezTo>
                  <a:cubicBezTo>
                    <a:pt x="56" y="29"/>
                    <a:pt x="51" y="32"/>
                    <a:pt x="51" y="33"/>
                  </a:cubicBezTo>
                  <a:cubicBezTo>
                    <a:pt x="50" y="35"/>
                    <a:pt x="54" y="38"/>
                    <a:pt x="55" y="41"/>
                  </a:cubicBezTo>
                  <a:cubicBezTo>
                    <a:pt x="56" y="45"/>
                    <a:pt x="57" y="52"/>
                    <a:pt x="55" y="54"/>
                  </a:cubicBezTo>
                  <a:cubicBezTo>
                    <a:pt x="52" y="55"/>
                    <a:pt x="46" y="51"/>
                    <a:pt x="43" y="44"/>
                  </a:cubicBezTo>
                  <a:cubicBezTo>
                    <a:pt x="41" y="36"/>
                    <a:pt x="41" y="36"/>
                    <a:pt x="41" y="36"/>
                  </a:cubicBezTo>
                  <a:cubicBezTo>
                    <a:pt x="41" y="36"/>
                    <a:pt x="43" y="37"/>
                    <a:pt x="45" y="40"/>
                  </a:cubicBezTo>
                  <a:cubicBezTo>
                    <a:pt x="47" y="43"/>
                    <a:pt x="49" y="46"/>
                    <a:pt x="50" y="46"/>
                  </a:cubicBezTo>
                  <a:cubicBezTo>
                    <a:pt x="51" y="47"/>
                    <a:pt x="52" y="45"/>
                    <a:pt x="51" y="44"/>
                  </a:cubicBezTo>
                  <a:cubicBezTo>
                    <a:pt x="51" y="42"/>
                    <a:pt x="49" y="38"/>
                    <a:pt x="48" y="36"/>
                  </a:cubicBezTo>
                  <a:cubicBezTo>
                    <a:pt x="47" y="34"/>
                    <a:pt x="46" y="34"/>
                    <a:pt x="44" y="34"/>
                  </a:cubicBezTo>
                  <a:cubicBezTo>
                    <a:pt x="43" y="34"/>
                    <a:pt x="43" y="32"/>
                    <a:pt x="43" y="31"/>
                  </a:cubicBezTo>
                  <a:cubicBezTo>
                    <a:pt x="43" y="30"/>
                    <a:pt x="38" y="24"/>
                    <a:pt x="34" y="22"/>
                  </a:cubicBezTo>
                  <a:cubicBezTo>
                    <a:pt x="31" y="20"/>
                    <a:pt x="24" y="15"/>
                    <a:pt x="20" y="14"/>
                  </a:cubicBezTo>
                  <a:cubicBezTo>
                    <a:pt x="16" y="12"/>
                    <a:pt x="11" y="12"/>
                    <a:pt x="9" y="13"/>
                  </a:cubicBezTo>
                  <a:cubicBezTo>
                    <a:pt x="7" y="13"/>
                    <a:pt x="3" y="14"/>
                    <a:pt x="2" y="11"/>
                  </a:cubicBezTo>
                  <a:cubicBezTo>
                    <a:pt x="1" y="9"/>
                    <a:pt x="3" y="4"/>
                    <a:pt x="5" y="2"/>
                  </a:cubicBezTo>
                  <a:cubicBezTo>
                    <a:pt x="8" y="0"/>
                    <a:pt x="12" y="1"/>
                    <a:pt x="14" y="1"/>
                  </a:cubicBezTo>
                  <a:cubicBezTo>
                    <a:pt x="15" y="2"/>
                    <a:pt x="16" y="1"/>
                    <a:pt x="17" y="1"/>
                  </a:cubicBezTo>
                  <a:cubicBezTo>
                    <a:pt x="18" y="1"/>
                    <a:pt x="18" y="2"/>
                    <a:pt x="17" y="3"/>
                  </a:cubicBezTo>
                  <a:cubicBezTo>
                    <a:pt x="16" y="5"/>
                    <a:pt x="16" y="6"/>
                    <a:pt x="15" y="7"/>
                  </a:cubicBezTo>
                  <a:cubicBezTo>
                    <a:pt x="14" y="8"/>
                    <a:pt x="15" y="9"/>
                    <a:pt x="16" y="9"/>
                  </a:cubicBezTo>
                  <a:cubicBezTo>
                    <a:pt x="17" y="9"/>
                    <a:pt x="31" y="17"/>
                    <a:pt x="34" y="19"/>
                  </a:cubicBezTo>
                  <a:cubicBezTo>
                    <a:pt x="37" y="21"/>
                    <a:pt x="40" y="24"/>
                    <a:pt x="41" y="24"/>
                  </a:cubicBezTo>
                  <a:cubicBezTo>
                    <a:pt x="42" y="24"/>
                    <a:pt x="43" y="23"/>
                    <a:pt x="44" y="22"/>
                  </a:cubicBezTo>
                  <a:cubicBezTo>
                    <a:pt x="44" y="22"/>
                    <a:pt x="45" y="21"/>
                    <a:pt x="43" y="21"/>
                  </a:cubicBezTo>
                  <a:cubicBezTo>
                    <a:pt x="41" y="21"/>
                    <a:pt x="40" y="21"/>
                    <a:pt x="40" y="20"/>
                  </a:cubicBezTo>
                  <a:cubicBezTo>
                    <a:pt x="41" y="19"/>
                    <a:pt x="44" y="18"/>
                    <a:pt x="46" y="18"/>
                  </a:cubicBezTo>
                  <a:cubicBezTo>
                    <a:pt x="48" y="18"/>
                    <a:pt x="50" y="17"/>
                    <a:pt x="51" y="16"/>
                  </a:cubicBezTo>
                  <a:cubicBezTo>
                    <a:pt x="51" y="16"/>
                    <a:pt x="52" y="18"/>
                    <a:pt x="51" y="18"/>
                  </a:cubicBezTo>
                  <a:cubicBezTo>
                    <a:pt x="51" y="19"/>
                    <a:pt x="55" y="20"/>
                    <a:pt x="55" y="20"/>
                  </a:cubicBezTo>
                  <a:cubicBezTo>
                    <a:pt x="56" y="20"/>
                    <a:pt x="60" y="18"/>
                    <a:pt x="60" y="17"/>
                  </a:cubicBezTo>
                  <a:cubicBezTo>
                    <a:pt x="59" y="17"/>
                    <a:pt x="57" y="15"/>
                    <a:pt x="54" y="15"/>
                  </a:cubicBezTo>
                  <a:cubicBezTo>
                    <a:pt x="50" y="14"/>
                    <a:pt x="49" y="14"/>
                    <a:pt x="45" y="16"/>
                  </a:cubicBezTo>
                  <a:cubicBezTo>
                    <a:pt x="42" y="18"/>
                    <a:pt x="39" y="19"/>
                    <a:pt x="38" y="18"/>
                  </a:cubicBezTo>
                  <a:cubicBezTo>
                    <a:pt x="36" y="18"/>
                    <a:pt x="37" y="17"/>
                    <a:pt x="38" y="16"/>
                  </a:cubicBezTo>
                  <a:cubicBezTo>
                    <a:pt x="39" y="15"/>
                    <a:pt x="41" y="14"/>
                    <a:pt x="39" y="14"/>
                  </a:cubicBezTo>
                  <a:cubicBezTo>
                    <a:pt x="38" y="14"/>
                    <a:pt x="34" y="15"/>
                    <a:pt x="33" y="13"/>
                  </a:cubicBezTo>
                  <a:cubicBezTo>
                    <a:pt x="32" y="11"/>
                    <a:pt x="33" y="9"/>
                    <a:pt x="36" y="8"/>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25" name="îŝḻiḓe">
              <a:extLst>
                <a:ext uri="{FF2B5EF4-FFF2-40B4-BE49-F238E27FC236}">
                  <a16:creationId xmlns="" xmlns:a16="http://schemas.microsoft.com/office/drawing/2014/main" id="{C3463E07-3FA6-467E-9797-5F3B39B5674D}"/>
                </a:ext>
              </a:extLst>
            </p:cNvPr>
            <p:cNvSpPr/>
            <p:nvPr/>
          </p:nvSpPr>
          <p:spPr bwMode="auto">
            <a:xfrm>
              <a:off x="3636423" y="2622250"/>
              <a:ext cx="105139" cy="117989"/>
            </a:xfrm>
            <a:custGeom>
              <a:avLst/>
              <a:gdLst>
                <a:gd name="T0" fmla="*/ 35 w 50"/>
                <a:gd name="T1" fmla="*/ 29 h 56"/>
                <a:gd name="T2" fmla="*/ 23 w 50"/>
                <a:gd name="T3" fmla="*/ 38 h 56"/>
                <a:gd name="T4" fmla="*/ 14 w 50"/>
                <a:gd name="T5" fmla="*/ 47 h 56"/>
                <a:gd name="T6" fmla="*/ 3 w 50"/>
                <a:gd name="T7" fmla="*/ 47 h 56"/>
                <a:gd name="T8" fmla="*/ 0 w 50"/>
                <a:gd name="T9" fmla="*/ 42 h 56"/>
                <a:gd name="T10" fmla="*/ 3 w 50"/>
                <a:gd name="T11" fmla="*/ 39 h 56"/>
                <a:gd name="T12" fmla="*/ 11 w 50"/>
                <a:gd name="T13" fmla="*/ 38 h 56"/>
                <a:gd name="T14" fmla="*/ 21 w 50"/>
                <a:gd name="T15" fmla="*/ 31 h 56"/>
                <a:gd name="T16" fmla="*/ 21 w 50"/>
                <a:gd name="T17" fmla="*/ 29 h 56"/>
                <a:gd name="T18" fmla="*/ 12 w 50"/>
                <a:gd name="T19" fmla="*/ 29 h 56"/>
                <a:gd name="T20" fmla="*/ 7 w 50"/>
                <a:gd name="T21" fmla="*/ 22 h 56"/>
                <a:gd name="T22" fmla="*/ 9 w 50"/>
                <a:gd name="T23" fmla="*/ 16 h 56"/>
                <a:gd name="T24" fmla="*/ 11 w 50"/>
                <a:gd name="T25" fmla="*/ 18 h 56"/>
                <a:gd name="T26" fmla="*/ 18 w 50"/>
                <a:gd name="T27" fmla="*/ 21 h 56"/>
                <a:gd name="T28" fmla="*/ 26 w 50"/>
                <a:gd name="T29" fmla="*/ 21 h 56"/>
                <a:gd name="T30" fmla="*/ 30 w 50"/>
                <a:gd name="T31" fmla="*/ 16 h 56"/>
                <a:gd name="T32" fmla="*/ 32 w 50"/>
                <a:gd name="T33" fmla="*/ 7 h 56"/>
                <a:gd name="T34" fmla="*/ 33 w 50"/>
                <a:gd name="T35" fmla="*/ 1 h 56"/>
                <a:gd name="T36" fmla="*/ 40 w 50"/>
                <a:gd name="T37" fmla="*/ 8 h 56"/>
                <a:gd name="T38" fmla="*/ 41 w 50"/>
                <a:gd name="T39" fmla="*/ 14 h 56"/>
                <a:gd name="T40" fmla="*/ 39 w 50"/>
                <a:gd name="T41" fmla="*/ 20 h 56"/>
                <a:gd name="T42" fmla="*/ 42 w 50"/>
                <a:gd name="T43" fmla="*/ 22 h 56"/>
                <a:gd name="T44" fmla="*/ 49 w 50"/>
                <a:gd name="T45" fmla="*/ 25 h 56"/>
                <a:gd name="T46" fmla="*/ 47 w 50"/>
                <a:gd name="T47" fmla="*/ 29 h 56"/>
                <a:gd name="T48" fmla="*/ 39 w 50"/>
                <a:gd name="T49" fmla="*/ 28 h 56"/>
                <a:gd name="T50" fmla="*/ 35 w 50"/>
                <a:gd name="T51" fmla="*/ 29 h 56"/>
                <a:gd name="T52" fmla="*/ 32 w 50"/>
                <a:gd name="T53" fmla="*/ 42 h 56"/>
                <a:gd name="T54" fmla="*/ 38 w 50"/>
                <a:gd name="T55" fmla="*/ 49 h 56"/>
                <a:gd name="T56" fmla="*/ 38 w 50"/>
                <a:gd name="T57" fmla="*/ 54 h 56"/>
                <a:gd name="T58" fmla="*/ 33 w 50"/>
                <a:gd name="T59" fmla="*/ 55 h 56"/>
                <a:gd name="T60" fmla="*/ 29 w 50"/>
                <a:gd name="T61" fmla="*/ 49 h 56"/>
                <a:gd name="T62" fmla="*/ 30 w 50"/>
                <a:gd name="T63" fmla="*/ 43 h 56"/>
                <a:gd name="T64" fmla="*/ 32 w 50"/>
                <a:gd name="T6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56">
                  <a:moveTo>
                    <a:pt x="35" y="29"/>
                  </a:moveTo>
                  <a:cubicBezTo>
                    <a:pt x="33" y="30"/>
                    <a:pt x="27" y="35"/>
                    <a:pt x="23" y="38"/>
                  </a:cubicBezTo>
                  <a:cubicBezTo>
                    <a:pt x="19" y="42"/>
                    <a:pt x="16" y="46"/>
                    <a:pt x="14" y="47"/>
                  </a:cubicBezTo>
                  <a:cubicBezTo>
                    <a:pt x="12" y="47"/>
                    <a:pt x="6" y="48"/>
                    <a:pt x="3" y="47"/>
                  </a:cubicBezTo>
                  <a:cubicBezTo>
                    <a:pt x="0" y="46"/>
                    <a:pt x="0" y="43"/>
                    <a:pt x="0" y="42"/>
                  </a:cubicBezTo>
                  <a:cubicBezTo>
                    <a:pt x="1" y="41"/>
                    <a:pt x="2" y="39"/>
                    <a:pt x="3" y="39"/>
                  </a:cubicBezTo>
                  <a:cubicBezTo>
                    <a:pt x="4" y="39"/>
                    <a:pt x="6" y="41"/>
                    <a:pt x="11" y="38"/>
                  </a:cubicBezTo>
                  <a:cubicBezTo>
                    <a:pt x="15" y="36"/>
                    <a:pt x="20" y="33"/>
                    <a:pt x="21" y="31"/>
                  </a:cubicBezTo>
                  <a:cubicBezTo>
                    <a:pt x="22" y="30"/>
                    <a:pt x="23" y="28"/>
                    <a:pt x="21" y="29"/>
                  </a:cubicBezTo>
                  <a:cubicBezTo>
                    <a:pt x="20" y="29"/>
                    <a:pt x="14" y="29"/>
                    <a:pt x="12" y="29"/>
                  </a:cubicBezTo>
                  <a:cubicBezTo>
                    <a:pt x="10" y="28"/>
                    <a:pt x="7" y="26"/>
                    <a:pt x="7" y="22"/>
                  </a:cubicBezTo>
                  <a:cubicBezTo>
                    <a:pt x="7" y="18"/>
                    <a:pt x="8" y="17"/>
                    <a:pt x="9" y="16"/>
                  </a:cubicBezTo>
                  <a:cubicBezTo>
                    <a:pt x="10" y="15"/>
                    <a:pt x="11" y="16"/>
                    <a:pt x="11" y="18"/>
                  </a:cubicBezTo>
                  <a:cubicBezTo>
                    <a:pt x="12" y="19"/>
                    <a:pt x="16" y="21"/>
                    <a:pt x="18" y="21"/>
                  </a:cubicBezTo>
                  <a:cubicBezTo>
                    <a:pt x="21" y="22"/>
                    <a:pt x="25" y="21"/>
                    <a:pt x="26" y="21"/>
                  </a:cubicBezTo>
                  <a:cubicBezTo>
                    <a:pt x="27" y="21"/>
                    <a:pt x="29" y="18"/>
                    <a:pt x="30" y="16"/>
                  </a:cubicBezTo>
                  <a:cubicBezTo>
                    <a:pt x="30" y="14"/>
                    <a:pt x="32" y="9"/>
                    <a:pt x="32" y="7"/>
                  </a:cubicBezTo>
                  <a:cubicBezTo>
                    <a:pt x="32" y="4"/>
                    <a:pt x="31" y="2"/>
                    <a:pt x="33" y="1"/>
                  </a:cubicBezTo>
                  <a:cubicBezTo>
                    <a:pt x="35" y="0"/>
                    <a:pt x="39" y="5"/>
                    <a:pt x="40" y="8"/>
                  </a:cubicBezTo>
                  <a:cubicBezTo>
                    <a:pt x="42" y="11"/>
                    <a:pt x="42" y="11"/>
                    <a:pt x="41" y="14"/>
                  </a:cubicBezTo>
                  <a:cubicBezTo>
                    <a:pt x="40" y="17"/>
                    <a:pt x="39" y="18"/>
                    <a:pt x="39" y="20"/>
                  </a:cubicBezTo>
                  <a:cubicBezTo>
                    <a:pt x="39" y="21"/>
                    <a:pt x="39" y="22"/>
                    <a:pt x="42" y="22"/>
                  </a:cubicBezTo>
                  <a:cubicBezTo>
                    <a:pt x="44" y="21"/>
                    <a:pt x="48" y="22"/>
                    <a:pt x="49" y="25"/>
                  </a:cubicBezTo>
                  <a:cubicBezTo>
                    <a:pt x="50" y="27"/>
                    <a:pt x="50" y="29"/>
                    <a:pt x="47" y="29"/>
                  </a:cubicBezTo>
                  <a:cubicBezTo>
                    <a:pt x="45" y="29"/>
                    <a:pt x="41" y="28"/>
                    <a:pt x="39" y="28"/>
                  </a:cubicBezTo>
                  <a:cubicBezTo>
                    <a:pt x="37" y="27"/>
                    <a:pt x="36" y="27"/>
                    <a:pt x="35" y="29"/>
                  </a:cubicBezTo>
                  <a:close/>
                  <a:moveTo>
                    <a:pt x="32" y="42"/>
                  </a:moveTo>
                  <a:cubicBezTo>
                    <a:pt x="33" y="43"/>
                    <a:pt x="37" y="46"/>
                    <a:pt x="38" y="49"/>
                  </a:cubicBezTo>
                  <a:cubicBezTo>
                    <a:pt x="39" y="51"/>
                    <a:pt x="40" y="52"/>
                    <a:pt x="38" y="54"/>
                  </a:cubicBezTo>
                  <a:cubicBezTo>
                    <a:pt x="36" y="56"/>
                    <a:pt x="34" y="56"/>
                    <a:pt x="33" y="55"/>
                  </a:cubicBezTo>
                  <a:cubicBezTo>
                    <a:pt x="32" y="55"/>
                    <a:pt x="30" y="52"/>
                    <a:pt x="29" y="49"/>
                  </a:cubicBezTo>
                  <a:cubicBezTo>
                    <a:pt x="28" y="45"/>
                    <a:pt x="29" y="43"/>
                    <a:pt x="30" y="43"/>
                  </a:cubicBezTo>
                  <a:cubicBezTo>
                    <a:pt x="31" y="42"/>
                    <a:pt x="31" y="42"/>
                    <a:pt x="32" y="4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26" name="ïsḻîḓe">
              <a:extLst>
                <a:ext uri="{FF2B5EF4-FFF2-40B4-BE49-F238E27FC236}">
                  <a16:creationId xmlns="" xmlns:a16="http://schemas.microsoft.com/office/drawing/2014/main" id="{94789DA3-71F7-437C-BBD7-ACDC5571B9A5}"/>
                </a:ext>
              </a:extLst>
            </p:cNvPr>
            <p:cNvSpPr/>
            <p:nvPr/>
          </p:nvSpPr>
          <p:spPr bwMode="auto">
            <a:xfrm>
              <a:off x="3194841" y="2594213"/>
              <a:ext cx="114484" cy="151867"/>
            </a:xfrm>
            <a:custGeom>
              <a:avLst/>
              <a:gdLst>
                <a:gd name="T0" fmla="*/ 18 w 54"/>
                <a:gd name="T1" fmla="*/ 64 h 72"/>
                <a:gd name="T2" fmla="*/ 2 w 54"/>
                <a:gd name="T3" fmla="*/ 46 h 72"/>
                <a:gd name="T4" fmla="*/ 10 w 54"/>
                <a:gd name="T5" fmla="*/ 42 h 72"/>
                <a:gd name="T6" fmla="*/ 18 w 54"/>
                <a:gd name="T7" fmla="*/ 34 h 72"/>
                <a:gd name="T8" fmla="*/ 14 w 54"/>
                <a:gd name="T9" fmla="*/ 28 h 72"/>
                <a:gd name="T10" fmla="*/ 7 w 54"/>
                <a:gd name="T11" fmla="*/ 20 h 72"/>
                <a:gd name="T12" fmla="*/ 13 w 54"/>
                <a:gd name="T13" fmla="*/ 16 h 72"/>
                <a:gd name="T14" fmla="*/ 14 w 54"/>
                <a:gd name="T15" fmla="*/ 6 h 72"/>
                <a:gd name="T16" fmla="*/ 20 w 54"/>
                <a:gd name="T17" fmla="*/ 11 h 72"/>
                <a:gd name="T18" fmla="*/ 24 w 54"/>
                <a:gd name="T19" fmla="*/ 6 h 72"/>
                <a:gd name="T20" fmla="*/ 27 w 54"/>
                <a:gd name="T21" fmla="*/ 2 h 72"/>
                <a:gd name="T22" fmla="*/ 24 w 54"/>
                <a:gd name="T23" fmla="*/ 22 h 72"/>
                <a:gd name="T24" fmla="*/ 27 w 54"/>
                <a:gd name="T25" fmla="*/ 27 h 72"/>
                <a:gd name="T26" fmla="*/ 46 w 54"/>
                <a:gd name="T27" fmla="*/ 20 h 72"/>
                <a:gd name="T28" fmla="*/ 53 w 54"/>
                <a:gd name="T29" fmla="*/ 49 h 72"/>
                <a:gd name="T30" fmla="*/ 43 w 54"/>
                <a:gd name="T31" fmla="*/ 60 h 72"/>
                <a:gd name="T32" fmla="*/ 41 w 54"/>
                <a:gd name="T33" fmla="*/ 68 h 72"/>
                <a:gd name="T34" fmla="*/ 33 w 54"/>
                <a:gd name="T35" fmla="*/ 67 h 72"/>
                <a:gd name="T36" fmla="*/ 25 w 54"/>
                <a:gd name="T37" fmla="*/ 63 h 72"/>
                <a:gd name="T38" fmla="*/ 18 w 54"/>
                <a:gd name="T39" fmla="*/ 57 h 72"/>
                <a:gd name="T40" fmla="*/ 36 w 54"/>
                <a:gd name="T41" fmla="*/ 50 h 72"/>
                <a:gd name="T42" fmla="*/ 35 w 54"/>
                <a:gd name="T43" fmla="*/ 51 h 72"/>
                <a:gd name="T44" fmla="*/ 28 w 54"/>
                <a:gd name="T45" fmla="*/ 35 h 72"/>
                <a:gd name="T46" fmla="*/ 36 w 54"/>
                <a:gd name="T47" fmla="*/ 36 h 72"/>
                <a:gd name="T48" fmla="*/ 37 w 54"/>
                <a:gd name="T49" fmla="*/ 45 h 72"/>
                <a:gd name="T50" fmla="*/ 41 w 54"/>
                <a:gd name="T51" fmla="*/ 51 h 72"/>
                <a:gd name="T52" fmla="*/ 49 w 54"/>
                <a:gd name="T53" fmla="*/ 52 h 72"/>
                <a:gd name="T54" fmla="*/ 48 w 54"/>
                <a:gd name="T55" fmla="*/ 23 h 72"/>
                <a:gd name="T56" fmla="*/ 26 w 54"/>
                <a:gd name="T57" fmla="*/ 31 h 72"/>
                <a:gd name="T58" fmla="*/ 22 w 54"/>
                <a:gd name="T59" fmla="*/ 40 h 72"/>
                <a:gd name="T60" fmla="*/ 22 w 54"/>
                <a:gd name="T61" fmla="*/ 52 h 72"/>
                <a:gd name="T62" fmla="*/ 30 w 54"/>
                <a:gd name="T63" fmla="*/ 42 h 72"/>
                <a:gd name="T64" fmla="*/ 25 w 54"/>
                <a:gd name="T65" fmla="*/ 47 h 72"/>
                <a:gd name="T66" fmla="*/ 18 w 54"/>
                <a:gd name="T67" fmla="*/ 48 h 72"/>
                <a:gd name="T68" fmla="*/ 16 w 54"/>
                <a:gd name="T69" fmla="*/ 45 h 72"/>
                <a:gd name="T70" fmla="*/ 18 w 54"/>
                <a:gd name="T71" fmla="*/ 54 h 72"/>
                <a:gd name="T72" fmla="*/ 26 w 54"/>
                <a:gd name="T73" fmla="*/ 56 h 72"/>
                <a:gd name="T74" fmla="*/ 30 w 54"/>
                <a:gd name="T75" fmla="*/ 55 h 72"/>
                <a:gd name="T76" fmla="*/ 26 w 54"/>
                <a:gd name="T77"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72">
                  <a:moveTo>
                    <a:pt x="18" y="57"/>
                  </a:moveTo>
                  <a:cubicBezTo>
                    <a:pt x="18" y="58"/>
                    <a:pt x="18" y="63"/>
                    <a:pt x="18" y="64"/>
                  </a:cubicBezTo>
                  <a:cubicBezTo>
                    <a:pt x="17" y="65"/>
                    <a:pt x="11" y="66"/>
                    <a:pt x="8" y="63"/>
                  </a:cubicBezTo>
                  <a:cubicBezTo>
                    <a:pt x="4" y="59"/>
                    <a:pt x="0" y="51"/>
                    <a:pt x="2" y="46"/>
                  </a:cubicBezTo>
                  <a:cubicBezTo>
                    <a:pt x="3" y="41"/>
                    <a:pt x="5" y="39"/>
                    <a:pt x="7" y="40"/>
                  </a:cubicBezTo>
                  <a:cubicBezTo>
                    <a:pt x="9" y="40"/>
                    <a:pt x="9" y="41"/>
                    <a:pt x="10" y="42"/>
                  </a:cubicBezTo>
                  <a:cubicBezTo>
                    <a:pt x="10" y="42"/>
                    <a:pt x="12" y="41"/>
                    <a:pt x="13" y="39"/>
                  </a:cubicBezTo>
                  <a:cubicBezTo>
                    <a:pt x="15" y="38"/>
                    <a:pt x="18" y="35"/>
                    <a:pt x="18" y="34"/>
                  </a:cubicBezTo>
                  <a:cubicBezTo>
                    <a:pt x="18" y="33"/>
                    <a:pt x="17" y="30"/>
                    <a:pt x="16" y="29"/>
                  </a:cubicBezTo>
                  <a:cubicBezTo>
                    <a:pt x="16" y="28"/>
                    <a:pt x="16" y="27"/>
                    <a:pt x="14" y="28"/>
                  </a:cubicBezTo>
                  <a:cubicBezTo>
                    <a:pt x="12" y="28"/>
                    <a:pt x="7" y="28"/>
                    <a:pt x="4" y="23"/>
                  </a:cubicBezTo>
                  <a:cubicBezTo>
                    <a:pt x="2" y="18"/>
                    <a:pt x="5" y="20"/>
                    <a:pt x="7" y="20"/>
                  </a:cubicBezTo>
                  <a:cubicBezTo>
                    <a:pt x="8" y="21"/>
                    <a:pt x="10" y="21"/>
                    <a:pt x="11" y="19"/>
                  </a:cubicBezTo>
                  <a:cubicBezTo>
                    <a:pt x="13" y="18"/>
                    <a:pt x="14" y="19"/>
                    <a:pt x="13" y="16"/>
                  </a:cubicBezTo>
                  <a:cubicBezTo>
                    <a:pt x="13" y="13"/>
                    <a:pt x="13" y="10"/>
                    <a:pt x="13" y="9"/>
                  </a:cubicBezTo>
                  <a:cubicBezTo>
                    <a:pt x="14" y="7"/>
                    <a:pt x="14" y="7"/>
                    <a:pt x="14" y="6"/>
                  </a:cubicBezTo>
                  <a:cubicBezTo>
                    <a:pt x="14" y="5"/>
                    <a:pt x="17" y="2"/>
                    <a:pt x="18" y="4"/>
                  </a:cubicBezTo>
                  <a:cubicBezTo>
                    <a:pt x="18" y="7"/>
                    <a:pt x="20" y="9"/>
                    <a:pt x="20" y="11"/>
                  </a:cubicBezTo>
                  <a:cubicBezTo>
                    <a:pt x="20" y="12"/>
                    <a:pt x="21" y="12"/>
                    <a:pt x="22" y="11"/>
                  </a:cubicBezTo>
                  <a:cubicBezTo>
                    <a:pt x="23" y="10"/>
                    <a:pt x="25" y="8"/>
                    <a:pt x="24" y="6"/>
                  </a:cubicBezTo>
                  <a:cubicBezTo>
                    <a:pt x="24" y="5"/>
                    <a:pt x="22" y="2"/>
                    <a:pt x="23" y="2"/>
                  </a:cubicBezTo>
                  <a:cubicBezTo>
                    <a:pt x="23" y="1"/>
                    <a:pt x="25" y="0"/>
                    <a:pt x="27" y="2"/>
                  </a:cubicBezTo>
                  <a:cubicBezTo>
                    <a:pt x="29" y="4"/>
                    <a:pt x="33" y="8"/>
                    <a:pt x="31" y="12"/>
                  </a:cubicBezTo>
                  <a:cubicBezTo>
                    <a:pt x="28" y="16"/>
                    <a:pt x="25" y="19"/>
                    <a:pt x="24" y="22"/>
                  </a:cubicBezTo>
                  <a:cubicBezTo>
                    <a:pt x="24" y="24"/>
                    <a:pt x="24" y="25"/>
                    <a:pt x="24" y="26"/>
                  </a:cubicBezTo>
                  <a:cubicBezTo>
                    <a:pt x="25" y="27"/>
                    <a:pt x="26" y="27"/>
                    <a:pt x="27" y="27"/>
                  </a:cubicBezTo>
                  <a:cubicBezTo>
                    <a:pt x="28" y="26"/>
                    <a:pt x="32" y="23"/>
                    <a:pt x="35" y="21"/>
                  </a:cubicBezTo>
                  <a:cubicBezTo>
                    <a:pt x="39" y="19"/>
                    <a:pt x="44" y="19"/>
                    <a:pt x="46" y="20"/>
                  </a:cubicBezTo>
                  <a:cubicBezTo>
                    <a:pt x="49" y="21"/>
                    <a:pt x="52" y="22"/>
                    <a:pt x="53" y="25"/>
                  </a:cubicBezTo>
                  <a:cubicBezTo>
                    <a:pt x="54" y="28"/>
                    <a:pt x="54" y="46"/>
                    <a:pt x="53" y="49"/>
                  </a:cubicBezTo>
                  <a:cubicBezTo>
                    <a:pt x="53" y="52"/>
                    <a:pt x="52" y="57"/>
                    <a:pt x="50" y="58"/>
                  </a:cubicBezTo>
                  <a:cubicBezTo>
                    <a:pt x="47" y="60"/>
                    <a:pt x="44" y="60"/>
                    <a:pt x="43" y="60"/>
                  </a:cubicBezTo>
                  <a:cubicBezTo>
                    <a:pt x="41" y="59"/>
                    <a:pt x="39" y="59"/>
                    <a:pt x="39" y="60"/>
                  </a:cubicBezTo>
                  <a:cubicBezTo>
                    <a:pt x="40" y="62"/>
                    <a:pt x="42" y="66"/>
                    <a:pt x="41" y="68"/>
                  </a:cubicBezTo>
                  <a:cubicBezTo>
                    <a:pt x="39" y="71"/>
                    <a:pt x="38" y="72"/>
                    <a:pt x="36" y="72"/>
                  </a:cubicBezTo>
                  <a:cubicBezTo>
                    <a:pt x="34" y="71"/>
                    <a:pt x="33" y="68"/>
                    <a:pt x="33" y="67"/>
                  </a:cubicBezTo>
                  <a:cubicBezTo>
                    <a:pt x="33" y="65"/>
                    <a:pt x="33" y="63"/>
                    <a:pt x="32" y="64"/>
                  </a:cubicBezTo>
                  <a:cubicBezTo>
                    <a:pt x="30" y="65"/>
                    <a:pt x="26" y="66"/>
                    <a:pt x="25" y="63"/>
                  </a:cubicBezTo>
                  <a:cubicBezTo>
                    <a:pt x="24" y="60"/>
                    <a:pt x="24" y="57"/>
                    <a:pt x="24" y="57"/>
                  </a:cubicBezTo>
                  <a:cubicBezTo>
                    <a:pt x="24" y="57"/>
                    <a:pt x="19" y="56"/>
                    <a:pt x="18" y="57"/>
                  </a:cubicBezTo>
                  <a:close/>
                  <a:moveTo>
                    <a:pt x="35" y="51"/>
                  </a:moveTo>
                  <a:cubicBezTo>
                    <a:pt x="35" y="50"/>
                    <a:pt x="35" y="50"/>
                    <a:pt x="36" y="50"/>
                  </a:cubicBezTo>
                  <a:cubicBezTo>
                    <a:pt x="36" y="51"/>
                    <a:pt x="37" y="51"/>
                    <a:pt x="36" y="51"/>
                  </a:cubicBezTo>
                  <a:cubicBezTo>
                    <a:pt x="36" y="52"/>
                    <a:pt x="36" y="51"/>
                    <a:pt x="35" y="51"/>
                  </a:cubicBezTo>
                  <a:close/>
                  <a:moveTo>
                    <a:pt x="24" y="41"/>
                  </a:moveTo>
                  <a:cubicBezTo>
                    <a:pt x="25" y="40"/>
                    <a:pt x="27" y="37"/>
                    <a:pt x="28" y="35"/>
                  </a:cubicBezTo>
                  <a:cubicBezTo>
                    <a:pt x="29" y="34"/>
                    <a:pt x="30" y="32"/>
                    <a:pt x="33" y="32"/>
                  </a:cubicBezTo>
                  <a:cubicBezTo>
                    <a:pt x="36" y="33"/>
                    <a:pt x="38" y="34"/>
                    <a:pt x="36" y="36"/>
                  </a:cubicBezTo>
                  <a:cubicBezTo>
                    <a:pt x="34" y="39"/>
                    <a:pt x="33" y="40"/>
                    <a:pt x="34" y="41"/>
                  </a:cubicBezTo>
                  <a:cubicBezTo>
                    <a:pt x="36" y="42"/>
                    <a:pt x="38" y="43"/>
                    <a:pt x="37" y="45"/>
                  </a:cubicBezTo>
                  <a:cubicBezTo>
                    <a:pt x="36" y="47"/>
                    <a:pt x="36" y="47"/>
                    <a:pt x="37" y="48"/>
                  </a:cubicBezTo>
                  <a:cubicBezTo>
                    <a:pt x="38" y="48"/>
                    <a:pt x="41" y="49"/>
                    <a:pt x="41" y="51"/>
                  </a:cubicBezTo>
                  <a:cubicBezTo>
                    <a:pt x="41" y="53"/>
                    <a:pt x="40" y="54"/>
                    <a:pt x="42" y="54"/>
                  </a:cubicBezTo>
                  <a:cubicBezTo>
                    <a:pt x="44" y="55"/>
                    <a:pt x="48" y="54"/>
                    <a:pt x="49" y="52"/>
                  </a:cubicBezTo>
                  <a:cubicBezTo>
                    <a:pt x="50" y="49"/>
                    <a:pt x="51" y="44"/>
                    <a:pt x="51" y="38"/>
                  </a:cubicBezTo>
                  <a:cubicBezTo>
                    <a:pt x="50" y="31"/>
                    <a:pt x="50" y="25"/>
                    <a:pt x="48" y="23"/>
                  </a:cubicBezTo>
                  <a:cubicBezTo>
                    <a:pt x="45" y="21"/>
                    <a:pt x="41" y="21"/>
                    <a:pt x="37" y="23"/>
                  </a:cubicBezTo>
                  <a:cubicBezTo>
                    <a:pt x="34" y="25"/>
                    <a:pt x="27" y="29"/>
                    <a:pt x="26" y="31"/>
                  </a:cubicBezTo>
                  <a:cubicBezTo>
                    <a:pt x="25" y="33"/>
                    <a:pt x="21" y="35"/>
                    <a:pt x="21" y="37"/>
                  </a:cubicBezTo>
                  <a:cubicBezTo>
                    <a:pt x="21" y="39"/>
                    <a:pt x="22" y="39"/>
                    <a:pt x="22" y="40"/>
                  </a:cubicBezTo>
                  <a:cubicBezTo>
                    <a:pt x="23" y="41"/>
                    <a:pt x="24" y="42"/>
                    <a:pt x="24" y="41"/>
                  </a:cubicBezTo>
                  <a:close/>
                  <a:moveTo>
                    <a:pt x="22" y="52"/>
                  </a:moveTo>
                  <a:cubicBezTo>
                    <a:pt x="23" y="52"/>
                    <a:pt x="26" y="51"/>
                    <a:pt x="28" y="48"/>
                  </a:cubicBezTo>
                  <a:cubicBezTo>
                    <a:pt x="29" y="45"/>
                    <a:pt x="30" y="43"/>
                    <a:pt x="30" y="42"/>
                  </a:cubicBezTo>
                  <a:cubicBezTo>
                    <a:pt x="30" y="40"/>
                    <a:pt x="30" y="39"/>
                    <a:pt x="29" y="41"/>
                  </a:cubicBezTo>
                  <a:cubicBezTo>
                    <a:pt x="28" y="43"/>
                    <a:pt x="26" y="45"/>
                    <a:pt x="25" y="47"/>
                  </a:cubicBezTo>
                  <a:cubicBezTo>
                    <a:pt x="25" y="49"/>
                    <a:pt x="23" y="51"/>
                    <a:pt x="22" y="51"/>
                  </a:cubicBezTo>
                  <a:cubicBezTo>
                    <a:pt x="20" y="51"/>
                    <a:pt x="18" y="49"/>
                    <a:pt x="18" y="48"/>
                  </a:cubicBezTo>
                  <a:cubicBezTo>
                    <a:pt x="18" y="47"/>
                    <a:pt x="18" y="46"/>
                    <a:pt x="18" y="45"/>
                  </a:cubicBezTo>
                  <a:cubicBezTo>
                    <a:pt x="18" y="43"/>
                    <a:pt x="17" y="43"/>
                    <a:pt x="16" y="45"/>
                  </a:cubicBezTo>
                  <a:cubicBezTo>
                    <a:pt x="15" y="48"/>
                    <a:pt x="15" y="48"/>
                    <a:pt x="16" y="50"/>
                  </a:cubicBezTo>
                  <a:cubicBezTo>
                    <a:pt x="16" y="53"/>
                    <a:pt x="16" y="54"/>
                    <a:pt x="18" y="54"/>
                  </a:cubicBezTo>
                  <a:cubicBezTo>
                    <a:pt x="19" y="54"/>
                    <a:pt x="21" y="53"/>
                    <a:pt x="22" y="52"/>
                  </a:cubicBezTo>
                  <a:close/>
                  <a:moveTo>
                    <a:pt x="26" y="56"/>
                  </a:moveTo>
                  <a:cubicBezTo>
                    <a:pt x="27" y="55"/>
                    <a:pt x="27" y="54"/>
                    <a:pt x="28" y="54"/>
                  </a:cubicBezTo>
                  <a:cubicBezTo>
                    <a:pt x="29" y="53"/>
                    <a:pt x="30" y="53"/>
                    <a:pt x="30" y="55"/>
                  </a:cubicBezTo>
                  <a:cubicBezTo>
                    <a:pt x="30" y="56"/>
                    <a:pt x="30" y="59"/>
                    <a:pt x="29" y="59"/>
                  </a:cubicBezTo>
                  <a:cubicBezTo>
                    <a:pt x="27" y="59"/>
                    <a:pt x="26" y="57"/>
                    <a:pt x="26" y="5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27" name="îS1íḑê">
              <a:extLst>
                <a:ext uri="{FF2B5EF4-FFF2-40B4-BE49-F238E27FC236}">
                  <a16:creationId xmlns="" xmlns:a16="http://schemas.microsoft.com/office/drawing/2014/main" id="{10E49BCE-AEDE-4C35-A59F-7E126D765712}"/>
                </a:ext>
              </a:extLst>
            </p:cNvPr>
            <p:cNvSpPr/>
            <p:nvPr/>
          </p:nvSpPr>
          <p:spPr bwMode="auto">
            <a:xfrm>
              <a:off x="2927321" y="2865238"/>
              <a:ext cx="109812" cy="137849"/>
            </a:xfrm>
            <a:custGeom>
              <a:avLst/>
              <a:gdLst>
                <a:gd name="T0" fmla="*/ 27 w 52"/>
                <a:gd name="T1" fmla="*/ 34 h 65"/>
                <a:gd name="T2" fmla="*/ 31 w 52"/>
                <a:gd name="T3" fmla="*/ 40 h 65"/>
                <a:gd name="T4" fmla="*/ 31 w 52"/>
                <a:gd name="T5" fmla="*/ 45 h 65"/>
                <a:gd name="T6" fmla="*/ 26 w 52"/>
                <a:gd name="T7" fmla="*/ 46 h 65"/>
                <a:gd name="T8" fmla="*/ 27 w 52"/>
                <a:gd name="T9" fmla="*/ 50 h 65"/>
                <a:gd name="T10" fmla="*/ 36 w 52"/>
                <a:gd name="T11" fmla="*/ 46 h 65"/>
                <a:gd name="T12" fmla="*/ 42 w 52"/>
                <a:gd name="T13" fmla="*/ 29 h 65"/>
                <a:gd name="T14" fmla="*/ 45 w 52"/>
                <a:gd name="T15" fmla="*/ 12 h 65"/>
                <a:gd name="T16" fmla="*/ 40 w 52"/>
                <a:gd name="T17" fmla="*/ 9 h 65"/>
                <a:gd name="T18" fmla="*/ 33 w 52"/>
                <a:gd name="T19" fmla="*/ 13 h 65"/>
                <a:gd name="T20" fmla="*/ 31 w 52"/>
                <a:gd name="T21" fmla="*/ 22 h 65"/>
                <a:gd name="T22" fmla="*/ 38 w 52"/>
                <a:gd name="T23" fmla="*/ 32 h 65"/>
                <a:gd name="T24" fmla="*/ 37 w 52"/>
                <a:gd name="T25" fmla="*/ 39 h 65"/>
                <a:gd name="T26" fmla="*/ 31 w 52"/>
                <a:gd name="T27" fmla="*/ 35 h 65"/>
                <a:gd name="T28" fmla="*/ 28 w 52"/>
                <a:gd name="T29" fmla="*/ 31 h 65"/>
                <a:gd name="T30" fmla="*/ 27 w 52"/>
                <a:gd name="T31" fmla="*/ 34 h 65"/>
                <a:gd name="T32" fmla="*/ 15 w 52"/>
                <a:gd name="T33" fmla="*/ 25 h 65"/>
                <a:gd name="T34" fmla="*/ 20 w 52"/>
                <a:gd name="T35" fmla="*/ 28 h 65"/>
                <a:gd name="T36" fmla="*/ 24 w 52"/>
                <a:gd name="T37" fmla="*/ 29 h 65"/>
                <a:gd name="T38" fmla="*/ 22 w 52"/>
                <a:gd name="T39" fmla="*/ 24 h 65"/>
                <a:gd name="T40" fmla="*/ 18 w 52"/>
                <a:gd name="T41" fmla="*/ 22 h 65"/>
                <a:gd name="T42" fmla="*/ 15 w 52"/>
                <a:gd name="T43" fmla="*/ 25 h 65"/>
                <a:gd name="T44" fmla="*/ 4 w 52"/>
                <a:gd name="T45" fmla="*/ 36 h 65"/>
                <a:gd name="T46" fmla="*/ 1 w 52"/>
                <a:gd name="T47" fmla="*/ 36 h 65"/>
                <a:gd name="T48" fmla="*/ 1 w 52"/>
                <a:gd name="T49" fmla="*/ 30 h 65"/>
                <a:gd name="T50" fmla="*/ 8 w 52"/>
                <a:gd name="T51" fmla="*/ 19 h 65"/>
                <a:gd name="T52" fmla="*/ 12 w 52"/>
                <a:gd name="T53" fmla="*/ 8 h 65"/>
                <a:gd name="T54" fmla="*/ 17 w 52"/>
                <a:gd name="T55" fmla="*/ 1 h 65"/>
                <a:gd name="T56" fmla="*/ 24 w 52"/>
                <a:gd name="T57" fmla="*/ 4 h 65"/>
                <a:gd name="T58" fmla="*/ 24 w 52"/>
                <a:gd name="T59" fmla="*/ 13 h 65"/>
                <a:gd name="T60" fmla="*/ 23 w 52"/>
                <a:gd name="T61" fmla="*/ 15 h 65"/>
                <a:gd name="T62" fmla="*/ 27 w 52"/>
                <a:gd name="T63" fmla="*/ 17 h 65"/>
                <a:gd name="T64" fmla="*/ 30 w 52"/>
                <a:gd name="T65" fmla="*/ 13 h 65"/>
                <a:gd name="T66" fmla="*/ 36 w 52"/>
                <a:gd name="T67" fmla="*/ 7 h 65"/>
                <a:gd name="T68" fmla="*/ 47 w 52"/>
                <a:gd name="T69" fmla="*/ 8 h 65"/>
                <a:gd name="T70" fmla="*/ 47 w 52"/>
                <a:gd name="T71" fmla="*/ 23 h 65"/>
                <a:gd name="T72" fmla="*/ 44 w 52"/>
                <a:gd name="T73" fmla="*/ 34 h 65"/>
                <a:gd name="T74" fmla="*/ 46 w 52"/>
                <a:gd name="T75" fmla="*/ 34 h 65"/>
                <a:gd name="T76" fmla="*/ 49 w 52"/>
                <a:gd name="T77" fmla="*/ 31 h 65"/>
                <a:gd name="T78" fmla="*/ 52 w 52"/>
                <a:gd name="T79" fmla="*/ 32 h 65"/>
                <a:gd name="T80" fmla="*/ 49 w 52"/>
                <a:gd name="T81" fmla="*/ 38 h 65"/>
                <a:gd name="T82" fmla="*/ 43 w 52"/>
                <a:gd name="T83" fmla="*/ 44 h 65"/>
                <a:gd name="T84" fmla="*/ 37 w 52"/>
                <a:gd name="T85" fmla="*/ 58 h 65"/>
                <a:gd name="T86" fmla="*/ 22 w 52"/>
                <a:gd name="T87" fmla="*/ 65 h 65"/>
                <a:gd name="T88" fmla="*/ 8 w 52"/>
                <a:gd name="T89" fmla="*/ 65 h 65"/>
                <a:gd name="T90" fmla="*/ 3 w 52"/>
                <a:gd name="T91" fmla="*/ 56 h 65"/>
                <a:gd name="T92" fmla="*/ 6 w 52"/>
                <a:gd name="T93" fmla="*/ 50 h 65"/>
                <a:gd name="T94" fmla="*/ 8 w 52"/>
                <a:gd name="T95" fmla="*/ 52 h 65"/>
                <a:gd name="T96" fmla="*/ 13 w 52"/>
                <a:gd name="T97" fmla="*/ 54 h 65"/>
                <a:gd name="T98" fmla="*/ 16 w 52"/>
                <a:gd name="T99" fmla="*/ 50 h 65"/>
                <a:gd name="T100" fmla="*/ 18 w 52"/>
                <a:gd name="T101" fmla="*/ 46 h 65"/>
                <a:gd name="T102" fmla="*/ 18 w 52"/>
                <a:gd name="T103" fmla="*/ 40 h 65"/>
                <a:gd name="T104" fmla="*/ 9 w 52"/>
                <a:gd name="T105" fmla="*/ 33 h 65"/>
                <a:gd name="T106" fmla="*/ 6 w 52"/>
                <a:gd name="T107" fmla="*/ 33 h 65"/>
                <a:gd name="T108" fmla="*/ 4 w 52"/>
                <a:gd name="T109"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65">
                  <a:moveTo>
                    <a:pt x="27" y="34"/>
                  </a:moveTo>
                  <a:cubicBezTo>
                    <a:pt x="29" y="37"/>
                    <a:pt x="30" y="38"/>
                    <a:pt x="31" y="40"/>
                  </a:cubicBezTo>
                  <a:cubicBezTo>
                    <a:pt x="33" y="43"/>
                    <a:pt x="32" y="45"/>
                    <a:pt x="31" y="45"/>
                  </a:cubicBezTo>
                  <a:cubicBezTo>
                    <a:pt x="29" y="46"/>
                    <a:pt x="27" y="47"/>
                    <a:pt x="26" y="46"/>
                  </a:cubicBezTo>
                  <a:cubicBezTo>
                    <a:pt x="24" y="45"/>
                    <a:pt x="25" y="49"/>
                    <a:pt x="27" y="50"/>
                  </a:cubicBezTo>
                  <a:cubicBezTo>
                    <a:pt x="29" y="51"/>
                    <a:pt x="33" y="51"/>
                    <a:pt x="36" y="46"/>
                  </a:cubicBezTo>
                  <a:cubicBezTo>
                    <a:pt x="39" y="42"/>
                    <a:pt x="40" y="38"/>
                    <a:pt x="42" y="29"/>
                  </a:cubicBezTo>
                  <a:cubicBezTo>
                    <a:pt x="44" y="19"/>
                    <a:pt x="45" y="14"/>
                    <a:pt x="45" y="12"/>
                  </a:cubicBezTo>
                  <a:cubicBezTo>
                    <a:pt x="45" y="11"/>
                    <a:pt x="43" y="8"/>
                    <a:pt x="40" y="9"/>
                  </a:cubicBezTo>
                  <a:cubicBezTo>
                    <a:pt x="38" y="9"/>
                    <a:pt x="35" y="11"/>
                    <a:pt x="33" y="13"/>
                  </a:cubicBezTo>
                  <a:cubicBezTo>
                    <a:pt x="32" y="16"/>
                    <a:pt x="29" y="19"/>
                    <a:pt x="31" y="22"/>
                  </a:cubicBezTo>
                  <a:cubicBezTo>
                    <a:pt x="33" y="25"/>
                    <a:pt x="36" y="28"/>
                    <a:pt x="38" y="32"/>
                  </a:cubicBezTo>
                  <a:cubicBezTo>
                    <a:pt x="39" y="36"/>
                    <a:pt x="39" y="38"/>
                    <a:pt x="37" y="39"/>
                  </a:cubicBezTo>
                  <a:cubicBezTo>
                    <a:pt x="36" y="39"/>
                    <a:pt x="34" y="38"/>
                    <a:pt x="31" y="35"/>
                  </a:cubicBezTo>
                  <a:cubicBezTo>
                    <a:pt x="29" y="32"/>
                    <a:pt x="28" y="31"/>
                    <a:pt x="28" y="31"/>
                  </a:cubicBezTo>
                  <a:cubicBezTo>
                    <a:pt x="28" y="31"/>
                    <a:pt x="26" y="32"/>
                    <a:pt x="27" y="34"/>
                  </a:cubicBezTo>
                  <a:close/>
                  <a:moveTo>
                    <a:pt x="15" y="25"/>
                  </a:moveTo>
                  <a:cubicBezTo>
                    <a:pt x="15" y="25"/>
                    <a:pt x="18" y="27"/>
                    <a:pt x="20" y="28"/>
                  </a:cubicBezTo>
                  <a:cubicBezTo>
                    <a:pt x="22" y="29"/>
                    <a:pt x="24" y="30"/>
                    <a:pt x="24" y="29"/>
                  </a:cubicBezTo>
                  <a:cubicBezTo>
                    <a:pt x="25" y="28"/>
                    <a:pt x="25" y="26"/>
                    <a:pt x="22" y="24"/>
                  </a:cubicBezTo>
                  <a:cubicBezTo>
                    <a:pt x="20" y="22"/>
                    <a:pt x="18" y="21"/>
                    <a:pt x="18" y="22"/>
                  </a:cubicBezTo>
                  <a:cubicBezTo>
                    <a:pt x="17" y="22"/>
                    <a:pt x="15" y="25"/>
                    <a:pt x="15" y="25"/>
                  </a:cubicBezTo>
                  <a:close/>
                  <a:moveTo>
                    <a:pt x="4" y="36"/>
                  </a:moveTo>
                  <a:cubicBezTo>
                    <a:pt x="3" y="37"/>
                    <a:pt x="2" y="39"/>
                    <a:pt x="1" y="36"/>
                  </a:cubicBezTo>
                  <a:cubicBezTo>
                    <a:pt x="0" y="34"/>
                    <a:pt x="0" y="33"/>
                    <a:pt x="1" y="30"/>
                  </a:cubicBezTo>
                  <a:cubicBezTo>
                    <a:pt x="3" y="27"/>
                    <a:pt x="5" y="24"/>
                    <a:pt x="8" y="19"/>
                  </a:cubicBezTo>
                  <a:cubicBezTo>
                    <a:pt x="11" y="15"/>
                    <a:pt x="10" y="11"/>
                    <a:pt x="12" y="8"/>
                  </a:cubicBezTo>
                  <a:cubicBezTo>
                    <a:pt x="14" y="4"/>
                    <a:pt x="15" y="2"/>
                    <a:pt x="17" y="1"/>
                  </a:cubicBezTo>
                  <a:cubicBezTo>
                    <a:pt x="19" y="1"/>
                    <a:pt x="23" y="0"/>
                    <a:pt x="24" y="4"/>
                  </a:cubicBezTo>
                  <a:cubicBezTo>
                    <a:pt x="25" y="8"/>
                    <a:pt x="24" y="12"/>
                    <a:pt x="24" y="13"/>
                  </a:cubicBezTo>
                  <a:cubicBezTo>
                    <a:pt x="23" y="15"/>
                    <a:pt x="23" y="15"/>
                    <a:pt x="23" y="15"/>
                  </a:cubicBezTo>
                  <a:cubicBezTo>
                    <a:pt x="23" y="15"/>
                    <a:pt x="26" y="16"/>
                    <a:pt x="27" y="17"/>
                  </a:cubicBezTo>
                  <a:cubicBezTo>
                    <a:pt x="27" y="18"/>
                    <a:pt x="29" y="15"/>
                    <a:pt x="30" y="13"/>
                  </a:cubicBezTo>
                  <a:cubicBezTo>
                    <a:pt x="30" y="11"/>
                    <a:pt x="33" y="8"/>
                    <a:pt x="36" y="7"/>
                  </a:cubicBezTo>
                  <a:cubicBezTo>
                    <a:pt x="40" y="6"/>
                    <a:pt x="44" y="5"/>
                    <a:pt x="47" y="8"/>
                  </a:cubicBezTo>
                  <a:cubicBezTo>
                    <a:pt x="49" y="11"/>
                    <a:pt x="49" y="13"/>
                    <a:pt x="47" y="23"/>
                  </a:cubicBezTo>
                  <a:cubicBezTo>
                    <a:pt x="44" y="33"/>
                    <a:pt x="44" y="34"/>
                    <a:pt x="44" y="34"/>
                  </a:cubicBezTo>
                  <a:cubicBezTo>
                    <a:pt x="44" y="34"/>
                    <a:pt x="45" y="34"/>
                    <a:pt x="46" y="34"/>
                  </a:cubicBezTo>
                  <a:cubicBezTo>
                    <a:pt x="46" y="33"/>
                    <a:pt x="47" y="31"/>
                    <a:pt x="49" y="31"/>
                  </a:cubicBezTo>
                  <a:cubicBezTo>
                    <a:pt x="51" y="30"/>
                    <a:pt x="52" y="31"/>
                    <a:pt x="52" y="32"/>
                  </a:cubicBezTo>
                  <a:cubicBezTo>
                    <a:pt x="52" y="33"/>
                    <a:pt x="51" y="36"/>
                    <a:pt x="49" y="38"/>
                  </a:cubicBezTo>
                  <a:cubicBezTo>
                    <a:pt x="48" y="39"/>
                    <a:pt x="45" y="41"/>
                    <a:pt x="43" y="44"/>
                  </a:cubicBezTo>
                  <a:cubicBezTo>
                    <a:pt x="42" y="48"/>
                    <a:pt x="38" y="57"/>
                    <a:pt x="37" y="58"/>
                  </a:cubicBezTo>
                  <a:cubicBezTo>
                    <a:pt x="36" y="60"/>
                    <a:pt x="31" y="65"/>
                    <a:pt x="22" y="65"/>
                  </a:cubicBezTo>
                  <a:cubicBezTo>
                    <a:pt x="12" y="65"/>
                    <a:pt x="12" y="65"/>
                    <a:pt x="8" y="65"/>
                  </a:cubicBezTo>
                  <a:cubicBezTo>
                    <a:pt x="5" y="64"/>
                    <a:pt x="3" y="62"/>
                    <a:pt x="3" y="56"/>
                  </a:cubicBezTo>
                  <a:cubicBezTo>
                    <a:pt x="3" y="50"/>
                    <a:pt x="4" y="50"/>
                    <a:pt x="6" y="50"/>
                  </a:cubicBezTo>
                  <a:cubicBezTo>
                    <a:pt x="7" y="50"/>
                    <a:pt x="8" y="51"/>
                    <a:pt x="8" y="52"/>
                  </a:cubicBezTo>
                  <a:cubicBezTo>
                    <a:pt x="8" y="53"/>
                    <a:pt x="10" y="54"/>
                    <a:pt x="13" y="54"/>
                  </a:cubicBezTo>
                  <a:cubicBezTo>
                    <a:pt x="15" y="53"/>
                    <a:pt x="16" y="52"/>
                    <a:pt x="16" y="50"/>
                  </a:cubicBezTo>
                  <a:cubicBezTo>
                    <a:pt x="16" y="47"/>
                    <a:pt x="17" y="47"/>
                    <a:pt x="18" y="46"/>
                  </a:cubicBezTo>
                  <a:cubicBezTo>
                    <a:pt x="18" y="45"/>
                    <a:pt x="20" y="42"/>
                    <a:pt x="18" y="40"/>
                  </a:cubicBezTo>
                  <a:cubicBezTo>
                    <a:pt x="16" y="38"/>
                    <a:pt x="10" y="34"/>
                    <a:pt x="9" y="33"/>
                  </a:cubicBezTo>
                  <a:cubicBezTo>
                    <a:pt x="8" y="33"/>
                    <a:pt x="8" y="31"/>
                    <a:pt x="6" y="33"/>
                  </a:cubicBezTo>
                  <a:cubicBezTo>
                    <a:pt x="5" y="35"/>
                    <a:pt x="5" y="35"/>
                    <a:pt x="4" y="3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28" name="ïšľïde">
              <a:extLst>
                <a:ext uri="{FF2B5EF4-FFF2-40B4-BE49-F238E27FC236}">
                  <a16:creationId xmlns="" xmlns:a16="http://schemas.microsoft.com/office/drawing/2014/main" id="{7E2619CD-1CF2-4500-9E19-DCFD48F36281}"/>
                </a:ext>
              </a:extLst>
            </p:cNvPr>
            <p:cNvSpPr/>
            <p:nvPr/>
          </p:nvSpPr>
          <p:spPr bwMode="auto">
            <a:xfrm>
              <a:off x="4048801" y="2932994"/>
              <a:ext cx="4673" cy="2336"/>
            </a:xfrm>
            <a:custGeom>
              <a:avLst/>
              <a:gdLst>
                <a:gd name="T0" fmla="*/ 4 w 4"/>
                <a:gd name="T1" fmla="*/ 0 h 2"/>
                <a:gd name="T2" fmla="*/ 4 w 4"/>
                <a:gd name="T3" fmla="*/ 0 h 2"/>
                <a:gd name="T4" fmla="*/ 4 w 4"/>
                <a:gd name="T5" fmla="*/ 0 h 2"/>
                <a:gd name="T6" fmla="*/ 4 w 4"/>
                <a:gd name="T7" fmla="*/ 2 h 2"/>
                <a:gd name="T8" fmla="*/ 4 w 4"/>
                <a:gd name="T9" fmla="*/ 2 h 2"/>
                <a:gd name="T10" fmla="*/ 2 w 4"/>
                <a:gd name="T11" fmla="*/ 2 h 2"/>
                <a:gd name="T12" fmla="*/ 2 w 4"/>
                <a:gd name="T13" fmla="*/ 2 h 2"/>
                <a:gd name="T14" fmla="*/ 0 w 4"/>
                <a:gd name="T15" fmla="*/ 2 h 2"/>
                <a:gd name="T16" fmla="*/ 2 w 4"/>
                <a:gd name="T17" fmla="*/ 0 h 2"/>
                <a:gd name="T18" fmla="*/ 2 w 4"/>
                <a:gd name="T19" fmla="*/ 0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lnTo>
                    <a:pt x="4" y="0"/>
                  </a:lnTo>
                  <a:lnTo>
                    <a:pt x="4" y="0"/>
                  </a:lnTo>
                  <a:lnTo>
                    <a:pt x="4" y="2"/>
                  </a:lnTo>
                  <a:lnTo>
                    <a:pt x="4" y="2"/>
                  </a:lnTo>
                  <a:lnTo>
                    <a:pt x="2" y="2"/>
                  </a:lnTo>
                  <a:lnTo>
                    <a:pt x="2" y="2"/>
                  </a:lnTo>
                  <a:lnTo>
                    <a:pt x="0" y="2"/>
                  </a:lnTo>
                  <a:lnTo>
                    <a:pt x="2" y="0"/>
                  </a:lnTo>
                  <a:lnTo>
                    <a:pt x="2" y="0"/>
                  </a:lnTo>
                  <a:lnTo>
                    <a:pt x="4"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ea typeface="Microsoft YaHei" panose="020B0503020204020204" pitchFamily="34" charset="-122"/>
              </a:endParaRPr>
            </a:p>
          </p:txBody>
        </p:sp>
        <p:sp>
          <p:nvSpPr>
            <p:cNvPr id="29" name="íṥḷiḑé">
              <a:extLst>
                <a:ext uri="{FF2B5EF4-FFF2-40B4-BE49-F238E27FC236}">
                  <a16:creationId xmlns="" xmlns:a16="http://schemas.microsoft.com/office/drawing/2014/main" id="{DB8A2F72-2C6B-48BA-888D-1A7BFC481833}"/>
                </a:ext>
              </a:extLst>
            </p:cNvPr>
            <p:cNvSpPr/>
            <p:nvPr/>
          </p:nvSpPr>
          <p:spPr bwMode="auto">
            <a:xfrm>
              <a:off x="4045296" y="2914303"/>
              <a:ext cx="3505" cy="1169"/>
            </a:xfrm>
            <a:custGeom>
              <a:avLst/>
              <a:gdLst>
                <a:gd name="T0" fmla="*/ 3 w 3"/>
                <a:gd name="T1" fmla="*/ 0 h 1"/>
                <a:gd name="T2" fmla="*/ 3 w 3"/>
                <a:gd name="T3" fmla="*/ 0 h 1"/>
                <a:gd name="T4" fmla="*/ 2 w 3"/>
                <a:gd name="T5" fmla="*/ 0 h 1"/>
                <a:gd name="T6" fmla="*/ 2 w 3"/>
                <a:gd name="T7" fmla="*/ 0 h 1"/>
                <a:gd name="T8" fmla="*/ 2 w 3"/>
                <a:gd name="T9" fmla="*/ 0 h 1"/>
                <a:gd name="T10" fmla="*/ 0 w 3"/>
                <a:gd name="T11" fmla="*/ 0 h 1"/>
                <a:gd name="T12" fmla="*/ 0 w 3"/>
                <a:gd name="T13" fmla="*/ 1 h 1"/>
                <a:gd name="T14" fmla="*/ 0 w 3"/>
                <a:gd name="T15" fmla="*/ 1 h 1"/>
                <a:gd name="T16" fmla="*/ 2 w 3"/>
                <a:gd name="T17" fmla="*/ 1 h 1"/>
                <a:gd name="T18" fmla="*/ 2 w 3"/>
                <a:gd name="T19" fmla="*/ 1 h 1"/>
                <a:gd name="T20" fmla="*/ 2 w 3"/>
                <a:gd name="T21" fmla="*/ 1 h 1"/>
                <a:gd name="T22" fmla="*/ 3 w 3"/>
                <a:gd name="T23" fmla="*/ 1 h 1"/>
                <a:gd name="T24" fmla="*/ 3 w 3"/>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
                  <a:moveTo>
                    <a:pt x="3" y="0"/>
                  </a:moveTo>
                  <a:lnTo>
                    <a:pt x="3" y="0"/>
                  </a:lnTo>
                  <a:lnTo>
                    <a:pt x="2" y="0"/>
                  </a:lnTo>
                  <a:lnTo>
                    <a:pt x="2" y="0"/>
                  </a:lnTo>
                  <a:lnTo>
                    <a:pt x="2" y="0"/>
                  </a:lnTo>
                  <a:lnTo>
                    <a:pt x="0" y="0"/>
                  </a:lnTo>
                  <a:lnTo>
                    <a:pt x="0" y="1"/>
                  </a:lnTo>
                  <a:lnTo>
                    <a:pt x="0" y="1"/>
                  </a:lnTo>
                  <a:lnTo>
                    <a:pt x="2" y="1"/>
                  </a:lnTo>
                  <a:lnTo>
                    <a:pt x="2" y="1"/>
                  </a:lnTo>
                  <a:lnTo>
                    <a:pt x="2" y="1"/>
                  </a:lnTo>
                  <a:lnTo>
                    <a:pt x="3" y="1"/>
                  </a:lnTo>
                  <a:lnTo>
                    <a:pt x="3"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ea typeface="Microsoft YaHei" panose="020B0503020204020204" pitchFamily="34" charset="-122"/>
              </a:endParaRPr>
            </a:p>
          </p:txBody>
        </p:sp>
        <p:sp>
          <p:nvSpPr>
            <p:cNvPr id="30" name="íṡ1îḓé">
              <a:extLst>
                <a:ext uri="{FF2B5EF4-FFF2-40B4-BE49-F238E27FC236}">
                  <a16:creationId xmlns="" xmlns:a16="http://schemas.microsoft.com/office/drawing/2014/main" id="{5C08C2D0-4CD7-4183-A4FB-0169C5BDD528}"/>
                </a:ext>
              </a:extLst>
            </p:cNvPr>
            <p:cNvSpPr/>
            <p:nvPr/>
          </p:nvSpPr>
          <p:spPr bwMode="auto">
            <a:xfrm>
              <a:off x="2878256" y="3306821"/>
              <a:ext cx="1185732" cy="482471"/>
            </a:xfrm>
            <a:custGeom>
              <a:avLst/>
              <a:gdLst>
                <a:gd name="T0" fmla="*/ 872 w 1015"/>
                <a:gd name="T1" fmla="*/ 241 h 413"/>
                <a:gd name="T2" fmla="*/ 863 w 1015"/>
                <a:gd name="T3" fmla="*/ 274 h 413"/>
                <a:gd name="T4" fmla="*/ 862 w 1015"/>
                <a:gd name="T5" fmla="*/ 203 h 413"/>
                <a:gd name="T6" fmla="*/ 883 w 1015"/>
                <a:gd name="T7" fmla="*/ 232 h 413"/>
                <a:gd name="T8" fmla="*/ 860 w 1015"/>
                <a:gd name="T9" fmla="*/ 223 h 413"/>
                <a:gd name="T10" fmla="*/ 815 w 1015"/>
                <a:gd name="T11" fmla="*/ 254 h 413"/>
                <a:gd name="T12" fmla="*/ 811 w 1015"/>
                <a:gd name="T13" fmla="*/ 272 h 413"/>
                <a:gd name="T14" fmla="*/ 827 w 1015"/>
                <a:gd name="T15" fmla="*/ 305 h 413"/>
                <a:gd name="T16" fmla="*/ 780 w 1015"/>
                <a:gd name="T17" fmla="*/ 276 h 413"/>
                <a:gd name="T18" fmla="*/ 761 w 1015"/>
                <a:gd name="T19" fmla="*/ 307 h 413"/>
                <a:gd name="T20" fmla="*/ 717 w 1015"/>
                <a:gd name="T21" fmla="*/ 308 h 413"/>
                <a:gd name="T22" fmla="*/ 585 w 1015"/>
                <a:gd name="T23" fmla="*/ 406 h 413"/>
                <a:gd name="T24" fmla="*/ 611 w 1015"/>
                <a:gd name="T25" fmla="*/ 345 h 413"/>
                <a:gd name="T26" fmla="*/ 582 w 1015"/>
                <a:gd name="T27" fmla="*/ 412 h 413"/>
                <a:gd name="T28" fmla="*/ 667 w 1015"/>
                <a:gd name="T29" fmla="*/ 332 h 413"/>
                <a:gd name="T30" fmla="*/ 647 w 1015"/>
                <a:gd name="T31" fmla="*/ 394 h 413"/>
                <a:gd name="T32" fmla="*/ 703 w 1015"/>
                <a:gd name="T33" fmla="*/ 377 h 413"/>
                <a:gd name="T34" fmla="*/ 706 w 1015"/>
                <a:gd name="T35" fmla="*/ 314 h 413"/>
                <a:gd name="T36" fmla="*/ 918 w 1015"/>
                <a:gd name="T37" fmla="*/ 214 h 413"/>
                <a:gd name="T38" fmla="*/ 905 w 1015"/>
                <a:gd name="T39" fmla="*/ 198 h 413"/>
                <a:gd name="T40" fmla="*/ 876 w 1015"/>
                <a:gd name="T41" fmla="*/ 171 h 413"/>
                <a:gd name="T42" fmla="*/ 874 w 1015"/>
                <a:gd name="T43" fmla="*/ 180 h 413"/>
                <a:gd name="T44" fmla="*/ 912 w 1015"/>
                <a:gd name="T45" fmla="*/ 174 h 413"/>
                <a:gd name="T46" fmla="*/ 916 w 1015"/>
                <a:gd name="T47" fmla="*/ 221 h 413"/>
                <a:gd name="T48" fmla="*/ 896 w 1015"/>
                <a:gd name="T49" fmla="*/ 151 h 413"/>
                <a:gd name="T50" fmla="*/ 954 w 1015"/>
                <a:gd name="T51" fmla="*/ 77 h 413"/>
                <a:gd name="T52" fmla="*/ 974 w 1015"/>
                <a:gd name="T53" fmla="*/ 125 h 413"/>
                <a:gd name="T54" fmla="*/ 952 w 1015"/>
                <a:gd name="T55" fmla="*/ 39 h 413"/>
                <a:gd name="T56" fmla="*/ 965 w 1015"/>
                <a:gd name="T57" fmla="*/ 13 h 413"/>
                <a:gd name="T58" fmla="*/ 948 w 1015"/>
                <a:gd name="T59" fmla="*/ 55 h 413"/>
                <a:gd name="T60" fmla="*/ 17 w 1015"/>
                <a:gd name="T61" fmla="*/ 49 h 413"/>
                <a:gd name="T62" fmla="*/ 42 w 1015"/>
                <a:gd name="T63" fmla="*/ 6 h 413"/>
                <a:gd name="T64" fmla="*/ 74 w 1015"/>
                <a:gd name="T65" fmla="*/ 39 h 413"/>
                <a:gd name="T66" fmla="*/ 53 w 1015"/>
                <a:gd name="T67" fmla="*/ 15 h 413"/>
                <a:gd name="T68" fmla="*/ 18 w 1015"/>
                <a:gd name="T69" fmla="*/ 58 h 413"/>
                <a:gd name="T70" fmla="*/ 37 w 1015"/>
                <a:gd name="T71" fmla="*/ 89 h 413"/>
                <a:gd name="T72" fmla="*/ 73 w 1015"/>
                <a:gd name="T73" fmla="*/ 102 h 413"/>
                <a:gd name="T74" fmla="*/ 62 w 1015"/>
                <a:gd name="T75" fmla="*/ 73 h 413"/>
                <a:gd name="T76" fmla="*/ 92 w 1015"/>
                <a:gd name="T77" fmla="*/ 84 h 413"/>
                <a:gd name="T78" fmla="*/ 55 w 1015"/>
                <a:gd name="T79" fmla="*/ 124 h 413"/>
                <a:gd name="T80" fmla="*/ 29 w 1015"/>
                <a:gd name="T81" fmla="*/ 78 h 413"/>
                <a:gd name="T82" fmla="*/ 65 w 1015"/>
                <a:gd name="T83" fmla="*/ 154 h 413"/>
                <a:gd name="T84" fmla="*/ 121 w 1015"/>
                <a:gd name="T85" fmla="*/ 149 h 413"/>
                <a:gd name="T86" fmla="*/ 69 w 1015"/>
                <a:gd name="T87" fmla="*/ 174 h 413"/>
                <a:gd name="T88" fmla="*/ 177 w 1015"/>
                <a:gd name="T89" fmla="*/ 209 h 413"/>
                <a:gd name="T90" fmla="*/ 103 w 1015"/>
                <a:gd name="T91" fmla="*/ 218 h 413"/>
                <a:gd name="T92" fmla="*/ 208 w 1015"/>
                <a:gd name="T93" fmla="*/ 245 h 413"/>
                <a:gd name="T94" fmla="*/ 190 w 1015"/>
                <a:gd name="T95" fmla="*/ 301 h 413"/>
                <a:gd name="T96" fmla="*/ 141 w 1015"/>
                <a:gd name="T97" fmla="*/ 261 h 413"/>
                <a:gd name="T98" fmla="*/ 195 w 1015"/>
                <a:gd name="T99" fmla="*/ 234 h 413"/>
                <a:gd name="T100" fmla="*/ 297 w 1015"/>
                <a:gd name="T101" fmla="*/ 305 h 413"/>
                <a:gd name="T102" fmla="*/ 233 w 1015"/>
                <a:gd name="T103" fmla="*/ 265 h 413"/>
                <a:gd name="T104" fmla="*/ 360 w 1015"/>
                <a:gd name="T105" fmla="*/ 345 h 413"/>
                <a:gd name="T106" fmla="*/ 338 w 1015"/>
                <a:gd name="T107" fmla="*/ 346 h 413"/>
                <a:gd name="T108" fmla="*/ 320 w 1015"/>
                <a:gd name="T109" fmla="*/ 375 h 413"/>
                <a:gd name="T110" fmla="*/ 322 w 1015"/>
                <a:gd name="T111" fmla="*/ 321 h 413"/>
                <a:gd name="T112" fmla="*/ 389 w 1015"/>
                <a:gd name="T113" fmla="*/ 399 h 413"/>
                <a:gd name="T114" fmla="*/ 371 w 1015"/>
                <a:gd name="T115" fmla="*/ 363 h 413"/>
                <a:gd name="T116" fmla="*/ 412 w 1015"/>
                <a:gd name="T117" fmla="*/ 346 h 413"/>
                <a:gd name="T118" fmla="*/ 385 w 1015"/>
                <a:gd name="T119" fmla="*/ 345 h 413"/>
                <a:gd name="T120" fmla="*/ 410 w 1015"/>
                <a:gd name="T121" fmla="*/ 392 h 413"/>
                <a:gd name="T122" fmla="*/ 481 w 1015"/>
                <a:gd name="T123" fmla="*/ 372 h 413"/>
                <a:gd name="T124" fmla="*/ 439 w 1015"/>
                <a:gd name="T125" fmla="*/ 40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5" h="413">
                  <a:moveTo>
                    <a:pt x="894" y="229"/>
                  </a:moveTo>
                  <a:lnTo>
                    <a:pt x="896" y="227"/>
                  </a:lnTo>
                  <a:lnTo>
                    <a:pt x="896" y="227"/>
                  </a:lnTo>
                  <a:lnTo>
                    <a:pt x="896" y="227"/>
                  </a:lnTo>
                  <a:lnTo>
                    <a:pt x="898" y="227"/>
                  </a:lnTo>
                  <a:lnTo>
                    <a:pt x="898" y="229"/>
                  </a:lnTo>
                  <a:lnTo>
                    <a:pt x="898" y="229"/>
                  </a:lnTo>
                  <a:lnTo>
                    <a:pt x="898" y="229"/>
                  </a:lnTo>
                  <a:lnTo>
                    <a:pt x="898" y="229"/>
                  </a:lnTo>
                  <a:lnTo>
                    <a:pt x="898" y="229"/>
                  </a:lnTo>
                  <a:lnTo>
                    <a:pt x="900" y="229"/>
                  </a:lnTo>
                  <a:lnTo>
                    <a:pt x="900" y="231"/>
                  </a:lnTo>
                  <a:lnTo>
                    <a:pt x="900" y="231"/>
                  </a:lnTo>
                  <a:lnTo>
                    <a:pt x="900" y="231"/>
                  </a:lnTo>
                  <a:lnTo>
                    <a:pt x="900" y="231"/>
                  </a:lnTo>
                  <a:lnTo>
                    <a:pt x="900" y="231"/>
                  </a:lnTo>
                  <a:lnTo>
                    <a:pt x="900" y="231"/>
                  </a:lnTo>
                  <a:lnTo>
                    <a:pt x="900" y="232"/>
                  </a:lnTo>
                  <a:lnTo>
                    <a:pt x="900" y="232"/>
                  </a:lnTo>
                  <a:lnTo>
                    <a:pt x="901" y="232"/>
                  </a:lnTo>
                  <a:lnTo>
                    <a:pt x="901" y="232"/>
                  </a:lnTo>
                  <a:lnTo>
                    <a:pt x="901" y="232"/>
                  </a:lnTo>
                  <a:lnTo>
                    <a:pt x="901" y="232"/>
                  </a:lnTo>
                  <a:lnTo>
                    <a:pt x="901" y="234"/>
                  </a:lnTo>
                  <a:lnTo>
                    <a:pt x="901" y="234"/>
                  </a:lnTo>
                  <a:lnTo>
                    <a:pt x="901" y="234"/>
                  </a:lnTo>
                  <a:lnTo>
                    <a:pt x="901" y="234"/>
                  </a:lnTo>
                  <a:lnTo>
                    <a:pt x="901" y="234"/>
                  </a:lnTo>
                  <a:lnTo>
                    <a:pt x="901" y="236"/>
                  </a:lnTo>
                  <a:lnTo>
                    <a:pt x="901" y="236"/>
                  </a:lnTo>
                  <a:lnTo>
                    <a:pt x="901" y="236"/>
                  </a:lnTo>
                  <a:lnTo>
                    <a:pt x="901" y="236"/>
                  </a:lnTo>
                  <a:lnTo>
                    <a:pt x="901" y="236"/>
                  </a:lnTo>
                  <a:lnTo>
                    <a:pt x="901" y="236"/>
                  </a:lnTo>
                  <a:lnTo>
                    <a:pt x="901" y="238"/>
                  </a:lnTo>
                  <a:lnTo>
                    <a:pt x="901" y="238"/>
                  </a:lnTo>
                  <a:lnTo>
                    <a:pt x="901" y="238"/>
                  </a:lnTo>
                  <a:lnTo>
                    <a:pt x="901" y="238"/>
                  </a:lnTo>
                  <a:lnTo>
                    <a:pt x="901" y="238"/>
                  </a:lnTo>
                  <a:lnTo>
                    <a:pt x="901" y="238"/>
                  </a:lnTo>
                  <a:lnTo>
                    <a:pt x="901" y="240"/>
                  </a:lnTo>
                  <a:lnTo>
                    <a:pt x="901" y="240"/>
                  </a:lnTo>
                  <a:lnTo>
                    <a:pt x="901" y="240"/>
                  </a:lnTo>
                  <a:lnTo>
                    <a:pt x="901" y="240"/>
                  </a:lnTo>
                  <a:lnTo>
                    <a:pt x="901" y="240"/>
                  </a:lnTo>
                  <a:lnTo>
                    <a:pt x="901" y="240"/>
                  </a:lnTo>
                  <a:lnTo>
                    <a:pt x="901" y="241"/>
                  </a:lnTo>
                  <a:lnTo>
                    <a:pt x="901" y="241"/>
                  </a:lnTo>
                  <a:lnTo>
                    <a:pt x="901" y="241"/>
                  </a:lnTo>
                  <a:lnTo>
                    <a:pt x="901" y="241"/>
                  </a:lnTo>
                  <a:lnTo>
                    <a:pt x="901" y="241"/>
                  </a:lnTo>
                  <a:lnTo>
                    <a:pt x="901" y="241"/>
                  </a:lnTo>
                  <a:lnTo>
                    <a:pt x="901" y="243"/>
                  </a:lnTo>
                  <a:lnTo>
                    <a:pt x="900" y="243"/>
                  </a:lnTo>
                  <a:lnTo>
                    <a:pt x="900" y="243"/>
                  </a:lnTo>
                  <a:lnTo>
                    <a:pt x="900" y="243"/>
                  </a:lnTo>
                  <a:lnTo>
                    <a:pt x="900" y="243"/>
                  </a:lnTo>
                  <a:lnTo>
                    <a:pt x="900" y="243"/>
                  </a:lnTo>
                  <a:lnTo>
                    <a:pt x="900" y="245"/>
                  </a:lnTo>
                  <a:lnTo>
                    <a:pt x="900" y="245"/>
                  </a:lnTo>
                  <a:lnTo>
                    <a:pt x="900" y="245"/>
                  </a:lnTo>
                  <a:lnTo>
                    <a:pt x="900" y="245"/>
                  </a:lnTo>
                  <a:lnTo>
                    <a:pt x="898" y="245"/>
                  </a:lnTo>
                  <a:lnTo>
                    <a:pt x="898" y="247"/>
                  </a:lnTo>
                  <a:lnTo>
                    <a:pt x="898" y="247"/>
                  </a:lnTo>
                  <a:lnTo>
                    <a:pt x="898" y="247"/>
                  </a:lnTo>
                  <a:lnTo>
                    <a:pt x="898" y="247"/>
                  </a:lnTo>
                  <a:lnTo>
                    <a:pt x="898" y="247"/>
                  </a:lnTo>
                  <a:lnTo>
                    <a:pt x="898" y="247"/>
                  </a:lnTo>
                  <a:lnTo>
                    <a:pt x="896" y="247"/>
                  </a:lnTo>
                  <a:lnTo>
                    <a:pt x="896" y="249"/>
                  </a:lnTo>
                  <a:lnTo>
                    <a:pt x="896" y="249"/>
                  </a:lnTo>
                  <a:lnTo>
                    <a:pt x="896" y="249"/>
                  </a:lnTo>
                  <a:lnTo>
                    <a:pt x="896" y="249"/>
                  </a:lnTo>
                  <a:lnTo>
                    <a:pt x="896" y="249"/>
                  </a:lnTo>
                  <a:lnTo>
                    <a:pt x="894" y="249"/>
                  </a:lnTo>
                  <a:lnTo>
                    <a:pt x="894" y="249"/>
                  </a:lnTo>
                  <a:lnTo>
                    <a:pt x="894" y="249"/>
                  </a:lnTo>
                  <a:lnTo>
                    <a:pt x="894" y="250"/>
                  </a:lnTo>
                  <a:lnTo>
                    <a:pt x="894" y="250"/>
                  </a:lnTo>
                  <a:lnTo>
                    <a:pt x="894" y="250"/>
                  </a:lnTo>
                  <a:lnTo>
                    <a:pt x="892" y="250"/>
                  </a:lnTo>
                  <a:lnTo>
                    <a:pt x="892" y="250"/>
                  </a:lnTo>
                  <a:lnTo>
                    <a:pt x="892" y="250"/>
                  </a:lnTo>
                  <a:lnTo>
                    <a:pt x="892" y="250"/>
                  </a:lnTo>
                  <a:lnTo>
                    <a:pt x="892" y="250"/>
                  </a:lnTo>
                  <a:lnTo>
                    <a:pt x="892" y="250"/>
                  </a:lnTo>
                  <a:lnTo>
                    <a:pt x="891" y="250"/>
                  </a:lnTo>
                  <a:lnTo>
                    <a:pt x="891" y="250"/>
                  </a:lnTo>
                  <a:lnTo>
                    <a:pt x="891" y="250"/>
                  </a:lnTo>
                  <a:lnTo>
                    <a:pt x="891" y="252"/>
                  </a:lnTo>
                  <a:lnTo>
                    <a:pt x="891" y="252"/>
                  </a:lnTo>
                  <a:lnTo>
                    <a:pt x="891" y="252"/>
                  </a:lnTo>
                  <a:lnTo>
                    <a:pt x="889" y="252"/>
                  </a:lnTo>
                  <a:lnTo>
                    <a:pt x="889" y="252"/>
                  </a:lnTo>
                  <a:lnTo>
                    <a:pt x="889" y="252"/>
                  </a:lnTo>
                  <a:lnTo>
                    <a:pt x="889" y="252"/>
                  </a:lnTo>
                  <a:lnTo>
                    <a:pt x="889" y="252"/>
                  </a:lnTo>
                  <a:lnTo>
                    <a:pt x="887" y="252"/>
                  </a:lnTo>
                  <a:lnTo>
                    <a:pt x="887" y="252"/>
                  </a:lnTo>
                  <a:lnTo>
                    <a:pt x="887" y="252"/>
                  </a:lnTo>
                  <a:lnTo>
                    <a:pt x="887" y="252"/>
                  </a:lnTo>
                  <a:lnTo>
                    <a:pt x="887" y="252"/>
                  </a:lnTo>
                  <a:lnTo>
                    <a:pt x="887" y="252"/>
                  </a:lnTo>
                  <a:lnTo>
                    <a:pt x="885" y="252"/>
                  </a:lnTo>
                  <a:lnTo>
                    <a:pt x="885" y="252"/>
                  </a:lnTo>
                  <a:lnTo>
                    <a:pt x="885" y="250"/>
                  </a:lnTo>
                  <a:lnTo>
                    <a:pt x="885" y="250"/>
                  </a:lnTo>
                  <a:lnTo>
                    <a:pt x="885" y="250"/>
                  </a:lnTo>
                  <a:lnTo>
                    <a:pt x="883" y="250"/>
                  </a:lnTo>
                  <a:lnTo>
                    <a:pt x="883" y="250"/>
                  </a:lnTo>
                  <a:lnTo>
                    <a:pt x="883" y="250"/>
                  </a:lnTo>
                  <a:lnTo>
                    <a:pt x="883" y="250"/>
                  </a:lnTo>
                  <a:lnTo>
                    <a:pt x="883" y="250"/>
                  </a:lnTo>
                  <a:lnTo>
                    <a:pt x="883" y="250"/>
                  </a:lnTo>
                  <a:lnTo>
                    <a:pt x="882" y="250"/>
                  </a:lnTo>
                  <a:lnTo>
                    <a:pt x="882" y="250"/>
                  </a:lnTo>
                  <a:lnTo>
                    <a:pt x="882" y="250"/>
                  </a:lnTo>
                  <a:lnTo>
                    <a:pt x="882" y="249"/>
                  </a:lnTo>
                  <a:lnTo>
                    <a:pt x="882" y="249"/>
                  </a:lnTo>
                  <a:lnTo>
                    <a:pt x="880" y="249"/>
                  </a:lnTo>
                  <a:lnTo>
                    <a:pt x="880" y="249"/>
                  </a:lnTo>
                  <a:lnTo>
                    <a:pt x="880" y="249"/>
                  </a:lnTo>
                  <a:lnTo>
                    <a:pt x="880" y="249"/>
                  </a:lnTo>
                  <a:lnTo>
                    <a:pt x="880" y="249"/>
                  </a:lnTo>
                  <a:lnTo>
                    <a:pt x="878" y="249"/>
                  </a:lnTo>
                  <a:lnTo>
                    <a:pt x="878" y="247"/>
                  </a:lnTo>
                  <a:lnTo>
                    <a:pt x="878" y="247"/>
                  </a:lnTo>
                  <a:lnTo>
                    <a:pt x="878" y="247"/>
                  </a:lnTo>
                  <a:lnTo>
                    <a:pt x="878" y="247"/>
                  </a:lnTo>
                  <a:lnTo>
                    <a:pt x="876" y="247"/>
                  </a:lnTo>
                  <a:lnTo>
                    <a:pt x="876" y="245"/>
                  </a:lnTo>
                  <a:lnTo>
                    <a:pt x="876" y="245"/>
                  </a:lnTo>
                  <a:lnTo>
                    <a:pt x="876" y="245"/>
                  </a:lnTo>
                  <a:lnTo>
                    <a:pt x="876" y="245"/>
                  </a:lnTo>
                  <a:lnTo>
                    <a:pt x="876" y="245"/>
                  </a:lnTo>
                  <a:lnTo>
                    <a:pt x="876" y="245"/>
                  </a:lnTo>
                  <a:lnTo>
                    <a:pt x="874" y="243"/>
                  </a:lnTo>
                  <a:lnTo>
                    <a:pt x="874" y="243"/>
                  </a:lnTo>
                  <a:lnTo>
                    <a:pt x="874" y="243"/>
                  </a:lnTo>
                  <a:lnTo>
                    <a:pt x="874" y="243"/>
                  </a:lnTo>
                  <a:lnTo>
                    <a:pt x="874" y="243"/>
                  </a:lnTo>
                  <a:lnTo>
                    <a:pt x="872" y="243"/>
                  </a:lnTo>
                  <a:lnTo>
                    <a:pt x="872" y="241"/>
                  </a:lnTo>
                  <a:lnTo>
                    <a:pt x="872" y="241"/>
                  </a:lnTo>
                  <a:lnTo>
                    <a:pt x="872" y="241"/>
                  </a:lnTo>
                  <a:lnTo>
                    <a:pt x="872" y="241"/>
                  </a:lnTo>
                  <a:lnTo>
                    <a:pt x="872" y="241"/>
                  </a:lnTo>
                  <a:lnTo>
                    <a:pt x="871" y="241"/>
                  </a:lnTo>
                  <a:lnTo>
                    <a:pt x="871" y="241"/>
                  </a:lnTo>
                  <a:lnTo>
                    <a:pt x="871" y="241"/>
                  </a:lnTo>
                  <a:lnTo>
                    <a:pt x="871" y="240"/>
                  </a:lnTo>
                  <a:lnTo>
                    <a:pt x="871" y="240"/>
                  </a:lnTo>
                  <a:lnTo>
                    <a:pt x="869" y="240"/>
                  </a:lnTo>
                  <a:lnTo>
                    <a:pt x="869" y="240"/>
                  </a:lnTo>
                  <a:lnTo>
                    <a:pt x="869" y="240"/>
                  </a:lnTo>
                  <a:lnTo>
                    <a:pt x="869" y="240"/>
                  </a:lnTo>
                  <a:lnTo>
                    <a:pt x="869" y="240"/>
                  </a:lnTo>
                  <a:lnTo>
                    <a:pt x="869" y="240"/>
                  </a:lnTo>
                  <a:lnTo>
                    <a:pt x="867" y="240"/>
                  </a:lnTo>
                  <a:lnTo>
                    <a:pt x="867" y="240"/>
                  </a:lnTo>
                  <a:lnTo>
                    <a:pt x="867" y="240"/>
                  </a:lnTo>
                  <a:lnTo>
                    <a:pt x="867" y="240"/>
                  </a:lnTo>
                  <a:lnTo>
                    <a:pt x="867" y="240"/>
                  </a:lnTo>
                  <a:lnTo>
                    <a:pt x="867" y="240"/>
                  </a:lnTo>
                  <a:lnTo>
                    <a:pt x="865" y="240"/>
                  </a:lnTo>
                  <a:lnTo>
                    <a:pt x="865" y="240"/>
                  </a:lnTo>
                  <a:lnTo>
                    <a:pt x="865" y="240"/>
                  </a:lnTo>
                  <a:lnTo>
                    <a:pt x="865" y="240"/>
                  </a:lnTo>
                  <a:lnTo>
                    <a:pt x="865" y="240"/>
                  </a:lnTo>
                  <a:lnTo>
                    <a:pt x="865" y="240"/>
                  </a:lnTo>
                  <a:lnTo>
                    <a:pt x="863" y="240"/>
                  </a:lnTo>
                  <a:lnTo>
                    <a:pt x="863" y="240"/>
                  </a:lnTo>
                  <a:lnTo>
                    <a:pt x="863" y="240"/>
                  </a:lnTo>
                  <a:lnTo>
                    <a:pt x="863" y="240"/>
                  </a:lnTo>
                  <a:lnTo>
                    <a:pt x="863" y="240"/>
                  </a:lnTo>
                  <a:lnTo>
                    <a:pt x="863" y="240"/>
                  </a:lnTo>
                  <a:lnTo>
                    <a:pt x="863" y="240"/>
                  </a:lnTo>
                  <a:lnTo>
                    <a:pt x="862" y="240"/>
                  </a:lnTo>
                  <a:lnTo>
                    <a:pt x="862" y="240"/>
                  </a:lnTo>
                  <a:lnTo>
                    <a:pt x="862" y="240"/>
                  </a:lnTo>
                  <a:lnTo>
                    <a:pt x="862" y="240"/>
                  </a:lnTo>
                  <a:lnTo>
                    <a:pt x="862" y="240"/>
                  </a:lnTo>
                  <a:lnTo>
                    <a:pt x="862" y="240"/>
                  </a:lnTo>
                  <a:lnTo>
                    <a:pt x="860" y="240"/>
                  </a:lnTo>
                  <a:lnTo>
                    <a:pt x="860" y="240"/>
                  </a:lnTo>
                  <a:lnTo>
                    <a:pt x="860" y="240"/>
                  </a:lnTo>
                  <a:lnTo>
                    <a:pt x="860" y="241"/>
                  </a:lnTo>
                  <a:lnTo>
                    <a:pt x="860" y="241"/>
                  </a:lnTo>
                  <a:lnTo>
                    <a:pt x="860" y="241"/>
                  </a:lnTo>
                  <a:lnTo>
                    <a:pt x="860" y="241"/>
                  </a:lnTo>
                  <a:lnTo>
                    <a:pt x="858" y="241"/>
                  </a:lnTo>
                  <a:lnTo>
                    <a:pt x="858" y="241"/>
                  </a:lnTo>
                  <a:lnTo>
                    <a:pt x="858" y="241"/>
                  </a:lnTo>
                  <a:lnTo>
                    <a:pt x="858" y="243"/>
                  </a:lnTo>
                  <a:lnTo>
                    <a:pt x="858" y="243"/>
                  </a:lnTo>
                  <a:lnTo>
                    <a:pt x="858" y="243"/>
                  </a:lnTo>
                  <a:lnTo>
                    <a:pt x="871" y="256"/>
                  </a:lnTo>
                  <a:lnTo>
                    <a:pt x="871" y="256"/>
                  </a:lnTo>
                  <a:lnTo>
                    <a:pt x="871" y="258"/>
                  </a:lnTo>
                  <a:lnTo>
                    <a:pt x="871" y="258"/>
                  </a:lnTo>
                  <a:lnTo>
                    <a:pt x="872" y="258"/>
                  </a:lnTo>
                  <a:lnTo>
                    <a:pt x="872" y="258"/>
                  </a:lnTo>
                  <a:lnTo>
                    <a:pt x="872" y="258"/>
                  </a:lnTo>
                  <a:lnTo>
                    <a:pt x="872" y="258"/>
                  </a:lnTo>
                  <a:lnTo>
                    <a:pt x="872" y="258"/>
                  </a:lnTo>
                  <a:lnTo>
                    <a:pt x="872" y="258"/>
                  </a:lnTo>
                  <a:lnTo>
                    <a:pt x="872" y="258"/>
                  </a:lnTo>
                  <a:lnTo>
                    <a:pt x="872" y="258"/>
                  </a:lnTo>
                  <a:lnTo>
                    <a:pt x="872" y="258"/>
                  </a:lnTo>
                  <a:lnTo>
                    <a:pt x="872" y="260"/>
                  </a:lnTo>
                  <a:lnTo>
                    <a:pt x="874" y="260"/>
                  </a:lnTo>
                  <a:lnTo>
                    <a:pt x="874" y="260"/>
                  </a:lnTo>
                  <a:lnTo>
                    <a:pt x="874" y="260"/>
                  </a:lnTo>
                  <a:lnTo>
                    <a:pt x="874" y="260"/>
                  </a:lnTo>
                  <a:lnTo>
                    <a:pt x="874" y="260"/>
                  </a:lnTo>
                  <a:lnTo>
                    <a:pt x="874" y="260"/>
                  </a:lnTo>
                  <a:lnTo>
                    <a:pt x="874" y="260"/>
                  </a:lnTo>
                  <a:lnTo>
                    <a:pt x="874" y="260"/>
                  </a:lnTo>
                  <a:lnTo>
                    <a:pt x="874" y="260"/>
                  </a:lnTo>
                  <a:lnTo>
                    <a:pt x="874" y="260"/>
                  </a:lnTo>
                  <a:lnTo>
                    <a:pt x="876" y="260"/>
                  </a:lnTo>
                  <a:lnTo>
                    <a:pt x="876" y="260"/>
                  </a:lnTo>
                  <a:lnTo>
                    <a:pt x="876" y="260"/>
                  </a:lnTo>
                  <a:lnTo>
                    <a:pt x="876" y="260"/>
                  </a:lnTo>
                  <a:lnTo>
                    <a:pt x="876" y="260"/>
                  </a:lnTo>
                  <a:lnTo>
                    <a:pt x="876" y="260"/>
                  </a:lnTo>
                  <a:lnTo>
                    <a:pt x="876" y="260"/>
                  </a:lnTo>
                  <a:lnTo>
                    <a:pt x="876" y="260"/>
                  </a:lnTo>
                  <a:lnTo>
                    <a:pt x="876" y="260"/>
                  </a:lnTo>
                  <a:lnTo>
                    <a:pt x="876" y="260"/>
                  </a:lnTo>
                  <a:lnTo>
                    <a:pt x="878" y="260"/>
                  </a:lnTo>
                  <a:lnTo>
                    <a:pt x="878" y="260"/>
                  </a:lnTo>
                  <a:lnTo>
                    <a:pt x="878" y="260"/>
                  </a:lnTo>
                  <a:lnTo>
                    <a:pt x="878" y="260"/>
                  </a:lnTo>
                  <a:lnTo>
                    <a:pt x="878" y="260"/>
                  </a:lnTo>
                  <a:lnTo>
                    <a:pt x="878" y="260"/>
                  </a:lnTo>
                  <a:lnTo>
                    <a:pt x="878" y="260"/>
                  </a:lnTo>
                  <a:lnTo>
                    <a:pt x="878" y="260"/>
                  </a:lnTo>
                  <a:lnTo>
                    <a:pt x="878" y="260"/>
                  </a:lnTo>
                  <a:lnTo>
                    <a:pt x="878" y="260"/>
                  </a:lnTo>
                  <a:lnTo>
                    <a:pt x="880" y="260"/>
                  </a:lnTo>
                  <a:lnTo>
                    <a:pt x="880" y="260"/>
                  </a:lnTo>
                  <a:lnTo>
                    <a:pt x="880" y="260"/>
                  </a:lnTo>
                  <a:lnTo>
                    <a:pt x="880" y="260"/>
                  </a:lnTo>
                  <a:lnTo>
                    <a:pt x="880" y="260"/>
                  </a:lnTo>
                  <a:lnTo>
                    <a:pt x="880" y="258"/>
                  </a:lnTo>
                  <a:lnTo>
                    <a:pt x="880" y="258"/>
                  </a:lnTo>
                  <a:lnTo>
                    <a:pt x="880" y="258"/>
                  </a:lnTo>
                  <a:lnTo>
                    <a:pt x="880" y="258"/>
                  </a:lnTo>
                  <a:lnTo>
                    <a:pt x="882" y="258"/>
                  </a:lnTo>
                  <a:lnTo>
                    <a:pt x="882" y="258"/>
                  </a:lnTo>
                  <a:lnTo>
                    <a:pt x="882" y="258"/>
                  </a:lnTo>
                  <a:lnTo>
                    <a:pt x="882" y="258"/>
                  </a:lnTo>
                  <a:lnTo>
                    <a:pt x="882" y="258"/>
                  </a:lnTo>
                  <a:lnTo>
                    <a:pt x="882" y="258"/>
                  </a:lnTo>
                  <a:lnTo>
                    <a:pt x="882" y="258"/>
                  </a:lnTo>
                  <a:lnTo>
                    <a:pt x="882" y="256"/>
                  </a:lnTo>
                  <a:lnTo>
                    <a:pt x="882" y="256"/>
                  </a:lnTo>
                  <a:lnTo>
                    <a:pt x="883" y="256"/>
                  </a:lnTo>
                  <a:lnTo>
                    <a:pt x="883" y="256"/>
                  </a:lnTo>
                  <a:lnTo>
                    <a:pt x="883" y="256"/>
                  </a:lnTo>
                  <a:lnTo>
                    <a:pt x="883" y="256"/>
                  </a:lnTo>
                  <a:lnTo>
                    <a:pt x="885" y="258"/>
                  </a:lnTo>
                  <a:lnTo>
                    <a:pt x="862" y="281"/>
                  </a:lnTo>
                  <a:lnTo>
                    <a:pt x="860" y="279"/>
                  </a:lnTo>
                  <a:lnTo>
                    <a:pt x="860" y="279"/>
                  </a:lnTo>
                  <a:lnTo>
                    <a:pt x="860" y="279"/>
                  </a:lnTo>
                  <a:lnTo>
                    <a:pt x="860" y="278"/>
                  </a:lnTo>
                  <a:lnTo>
                    <a:pt x="862" y="278"/>
                  </a:lnTo>
                  <a:lnTo>
                    <a:pt x="862" y="278"/>
                  </a:lnTo>
                  <a:lnTo>
                    <a:pt x="862" y="278"/>
                  </a:lnTo>
                  <a:lnTo>
                    <a:pt x="862" y="278"/>
                  </a:lnTo>
                  <a:lnTo>
                    <a:pt x="862" y="278"/>
                  </a:lnTo>
                  <a:lnTo>
                    <a:pt x="862" y="276"/>
                  </a:lnTo>
                  <a:lnTo>
                    <a:pt x="862" y="276"/>
                  </a:lnTo>
                  <a:lnTo>
                    <a:pt x="862" y="276"/>
                  </a:lnTo>
                  <a:lnTo>
                    <a:pt x="863" y="276"/>
                  </a:lnTo>
                  <a:lnTo>
                    <a:pt x="863" y="276"/>
                  </a:lnTo>
                  <a:lnTo>
                    <a:pt x="863" y="276"/>
                  </a:lnTo>
                  <a:lnTo>
                    <a:pt x="863" y="276"/>
                  </a:lnTo>
                  <a:lnTo>
                    <a:pt x="863" y="276"/>
                  </a:lnTo>
                  <a:lnTo>
                    <a:pt x="863" y="276"/>
                  </a:lnTo>
                  <a:lnTo>
                    <a:pt x="863" y="276"/>
                  </a:lnTo>
                  <a:lnTo>
                    <a:pt x="863" y="274"/>
                  </a:lnTo>
                  <a:lnTo>
                    <a:pt x="863" y="274"/>
                  </a:lnTo>
                  <a:lnTo>
                    <a:pt x="863" y="274"/>
                  </a:lnTo>
                  <a:lnTo>
                    <a:pt x="863" y="274"/>
                  </a:lnTo>
                  <a:lnTo>
                    <a:pt x="863" y="274"/>
                  </a:lnTo>
                  <a:lnTo>
                    <a:pt x="863" y="274"/>
                  </a:lnTo>
                  <a:lnTo>
                    <a:pt x="863" y="274"/>
                  </a:lnTo>
                  <a:lnTo>
                    <a:pt x="863" y="274"/>
                  </a:lnTo>
                  <a:lnTo>
                    <a:pt x="863" y="274"/>
                  </a:lnTo>
                  <a:lnTo>
                    <a:pt x="863" y="274"/>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69"/>
                  </a:lnTo>
                  <a:lnTo>
                    <a:pt x="863" y="269"/>
                  </a:lnTo>
                  <a:lnTo>
                    <a:pt x="863" y="269"/>
                  </a:lnTo>
                  <a:lnTo>
                    <a:pt x="862" y="269"/>
                  </a:lnTo>
                  <a:lnTo>
                    <a:pt x="862" y="269"/>
                  </a:lnTo>
                  <a:lnTo>
                    <a:pt x="862" y="269"/>
                  </a:lnTo>
                  <a:lnTo>
                    <a:pt x="862" y="269"/>
                  </a:lnTo>
                  <a:lnTo>
                    <a:pt x="862" y="269"/>
                  </a:lnTo>
                  <a:lnTo>
                    <a:pt x="862" y="269"/>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7" y="236"/>
                  </a:lnTo>
                  <a:lnTo>
                    <a:pt x="827" y="236"/>
                  </a:lnTo>
                  <a:lnTo>
                    <a:pt x="827" y="236"/>
                  </a:lnTo>
                  <a:lnTo>
                    <a:pt x="827" y="234"/>
                  </a:lnTo>
                  <a:lnTo>
                    <a:pt x="827" y="234"/>
                  </a:lnTo>
                  <a:lnTo>
                    <a:pt x="827" y="234"/>
                  </a:lnTo>
                  <a:lnTo>
                    <a:pt x="827" y="234"/>
                  </a:lnTo>
                  <a:lnTo>
                    <a:pt x="827" y="234"/>
                  </a:lnTo>
                  <a:lnTo>
                    <a:pt x="827" y="234"/>
                  </a:lnTo>
                  <a:lnTo>
                    <a:pt x="827" y="234"/>
                  </a:lnTo>
                  <a:lnTo>
                    <a:pt x="827" y="234"/>
                  </a:lnTo>
                  <a:lnTo>
                    <a:pt x="827" y="234"/>
                  </a:lnTo>
                  <a:lnTo>
                    <a:pt x="826" y="234"/>
                  </a:lnTo>
                  <a:lnTo>
                    <a:pt x="826" y="234"/>
                  </a:lnTo>
                  <a:lnTo>
                    <a:pt x="826" y="234"/>
                  </a:lnTo>
                  <a:lnTo>
                    <a:pt x="826" y="234"/>
                  </a:lnTo>
                  <a:lnTo>
                    <a:pt x="826" y="234"/>
                  </a:lnTo>
                  <a:lnTo>
                    <a:pt x="826" y="234"/>
                  </a:lnTo>
                  <a:lnTo>
                    <a:pt x="826" y="234"/>
                  </a:lnTo>
                  <a:lnTo>
                    <a:pt x="826" y="234"/>
                  </a:lnTo>
                  <a:lnTo>
                    <a:pt x="826" y="234"/>
                  </a:lnTo>
                  <a:lnTo>
                    <a:pt x="826" y="234"/>
                  </a:lnTo>
                  <a:lnTo>
                    <a:pt x="824" y="234"/>
                  </a:lnTo>
                  <a:lnTo>
                    <a:pt x="824" y="234"/>
                  </a:lnTo>
                  <a:lnTo>
                    <a:pt x="824" y="234"/>
                  </a:lnTo>
                  <a:lnTo>
                    <a:pt x="824" y="236"/>
                  </a:lnTo>
                  <a:lnTo>
                    <a:pt x="824" y="236"/>
                  </a:lnTo>
                  <a:lnTo>
                    <a:pt x="824" y="236"/>
                  </a:lnTo>
                  <a:lnTo>
                    <a:pt x="824" y="236"/>
                  </a:lnTo>
                  <a:lnTo>
                    <a:pt x="824" y="236"/>
                  </a:lnTo>
                  <a:lnTo>
                    <a:pt x="824" y="236"/>
                  </a:lnTo>
                  <a:lnTo>
                    <a:pt x="824" y="236"/>
                  </a:lnTo>
                  <a:lnTo>
                    <a:pt x="824" y="236"/>
                  </a:lnTo>
                  <a:lnTo>
                    <a:pt x="822" y="236"/>
                  </a:lnTo>
                  <a:lnTo>
                    <a:pt x="822" y="236"/>
                  </a:lnTo>
                  <a:lnTo>
                    <a:pt x="822" y="236"/>
                  </a:lnTo>
                  <a:lnTo>
                    <a:pt x="822" y="236"/>
                  </a:lnTo>
                  <a:lnTo>
                    <a:pt x="822" y="236"/>
                  </a:lnTo>
                  <a:lnTo>
                    <a:pt x="822" y="236"/>
                  </a:lnTo>
                  <a:lnTo>
                    <a:pt x="822" y="236"/>
                  </a:lnTo>
                  <a:lnTo>
                    <a:pt x="822" y="236"/>
                  </a:lnTo>
                  <a:lnTo>
                    <a:pt x="822" y="238"/>
                  </a:lnTo>
                  <a:lnTo>
                    <a:pt x="820" y="238"/>
                  </a:lnTo>
                  <a:lnTo>
                    <a:pt x="820" y="238"/>
                  </a:lnTo>
                  <a:lnTo>
                    <a:pt x="820" y="238"/>
                  </a:lnTo>
                  <a:lnTo>
                    <a:pt x="820" y="238"/>
                  </a:lnTo>
                  <a:lnTo>
                    <a:pt x="818" y="240"/>
                  </a:lnTo>
                  <a:lnTo>
                    <a:pt x="817" y="236"/>
                  </a:lnTo>
                  <a:lnTo>
                    <a:pt x="840" y="212"/>
                  </a:lnTo>
                  <a:lnTo>
                    <a:pt x="840" y="212"/>
                  </a:lnTo>
                  <a:lnTo>
                    <a:pt x="840" y="212"/>
                  </a:lnTo>
                  <a:lnTo>
                    <a:pt x="840" y="212"/>
                  </a:lnTo>
                  <a:lnTo>
                    <a:pt x="842" y="211"/>
                  </a:lnTo>
                  <a:lnTo>
                    <a:pt x="842" y="211"/>
                  </a:lnTo>
                  <a:lnTo>
                    <a:pt x="842" y="211"/>
                  </a:lnTo>
                  <a:lnTo>
                    <a:pt x="844" y="211"/>
                  </a:lnTo>
                  <a:lnTo>
                    <a:pt x="844" y="209"/>
                  </a:lnTo>
                  <a:lnTo>
                    <a:pt x="844" y="209"/>
                  </a:lnTo>
                  <a:lnTo>
                    <a:pt x="844" y="209"/>
                  </a:lnTo>
                  <a:lnTo>
                    <a:pt x="845" y="209"/>
                  </a:lnTo>
                  <a:lnTo>
                    <a:pt x="845" y="209"/>
                  </a:lnTo>
                  <a:lnTo>
                    <a:pt x="845" y="207"/>
                  </a:lnTo>
                  <a:lnTo>
                    <a:pt x="845" y="207"/>
                  </a:lnTo>
                  <a:lnTo>
                    <a:pt x="847" y="207"/>
                  </a:lnTo>
                  <a:lnTo>
                    <a:pt x="847" y="207"/>
                  </a:lnTo>
                  <a:lnTo>
                    <a:pt x="847" y="207"/>
                  </a:lnTo>
                  <a:lnTo>
                    <a:pt x="849" y="205"/>
                  </a:lnTo>
                  <a:lnTo>
                    <a:pt x="849" y="205"/>
                  </a:lnTo>
                  <a:lnTo>
                    <a:pt x="849" y="205"/>
                  </a:lnTo>
                  <a:lnTo>
                    <a:pt x="849" y="205"/>
                  </a:lnTo>
                  <a:lnTo>
                    <a:pt x="851" y="205"/>
                  </a:lnTo>
                  <a:lnTo>
                    <a:pt x="851" y="205"/>
                  </a:lnTo>
                  <a:lnTo>
                    <a:pt x="851" y="205"/>
                  </a:lnTo>
                  <a:lnTo>
                    <a:pt x="851" y="205"/>
                  </a:lnTo>
                  <a:lnTo>
                    <a:pt x="853" y="203"/>
                  </a:lnTo>
                  <a:lnTo>
                    <a:pt x="853" y="203"/>
                  </a:lnTo>
                  <a:lnTo>
                    <a:pt x="853" y="203"/>
                  </a:lnTo>
                  <a:lnTo>
                    <a:pt x="853" y="203"/>
                  </a:lnTo>
                  <a:lnTo>
                    <a:pt x="854" y="203"/>
                  </a:lnTo>
                  <a:lnTo>
                    <a:pt x="854" y="203"/>
                  </a:lnTo>
                  <a:lnTo>
                    <a:pt x="854" y="203"/>
                  </a:lnTo>
                  <a:lnTo>
                    <a:pt x="854" y="203"/>
                  </a:lnTo>
                  <a:lnTo>
                    <a:pt x="856" y="203"/>
                  </a:lnTo>
                  <a:lnTo>
                    <a:pt x="856" y="203"/>
                  </a:lnTo>
                  <a:lnTo>
                    <a:pt x="856" y="203"/>
                  </a:lnTo>
                  <a:lnTo>
                    <a:pt x="856" y="203"/>
                  </a:lnTo>
                  <a:lnTo>
                    <a:pt x="858" y="203"/>
                  </a:lnTo>
                  <a:lnTo>
                    <a:pt x="858" y="203"/>
                  </a:lnTo>
                  <a:lnTo>
                    <a:pt x="858" y="203"/>
                  </a:lnTo>
                  <a:lnTo>
                    <a:pt x="858" y="203"/>
                  </a:lnTo>
                  <a:lnTo>
                    <a:pt x="860" y="203"/>
                  </a:lnTo>
                  <a:lnTo>
                    <a:pt x="860" y="203"/>
                  </a:lnTo>
                  <a:lnTo>
                    <a:pt x="860" y="203"/>
                  </a:lnTo>
                  <a:lnTo>
                    <a:pt x="860" y="203"/>
                  </a:lnTo>
                  <a:lnTo>
                    <a:pt x="862" y="203"/>
                  </a:lnTo>
                  <a:lnTo>
                    <a:pt x="862" y="203"/>
                  </a:lnTo>
                  <a:lnTo>
                    <a:pt x="862" y="203"/>
                  </a:lnTo>
                  <a:lnTo>
                    <a:pt x="862" y="203"/>
                  </a:lnTo>
                  <a:lnTo>
                    <a:pt x="863" y="203"/>
                  </a:lnTo>
                  <a:lnTo>
                    <a:pt x="863" y="203"/>
                  </a:lnTo>
                  <a:lnTo>
                    <a:pt x="863" y="205"/>
                  </a:lnTo>
                  <a:lnTo>
                    <a:pt x="863" y="205"/>
                  </a:lnTo>
                  <a:lnTo>
                    <a:pt x="863" y="205"/>
                  </a:lnTo>
                  <a:lnTo>
                    <a:pt x="865" y="205"/>
                  </a:lnTo>
                  <a:lnTo>
                    <a:pt x="865" y="205"/>
                  </a:lnTo>
                  <a:lnTo>
                    <a:pt x="865" y="205"/>
                  </a:lnTo>
                  <a:lnTo>
                    <a:pt x="865" y="205"/>
                  </a:lnTo>
                  <a:lnTo>
                    <a:pt x="867" y="205"/>
                  </a:lnTo>
                  <a:lnTo>
                    <a:pt x="867" y="207"/>
                  </a:lnTo>
                  <a:lnTo>
                    <a:pt x="867" y="207"/>
                  </a:lnTo>
                  <a:lnTo>
                    <a:pt x="867" y="207"/>
                  </a:lnTo>
                  <a:lnTo>
                    <a:pt x="867" y="207"/>
                  </a:lnTo>
                  <a:lnTo>
                    <a:pt x="869" y="207"/>
                  </a:lnTo>
                  <a:lnTo>
                    <a:pt x="869" y="209"/>
                  </a:lnTo>
                  <a:lnTo>
                    <a:pt x="869" y="209"/>
                  </a:lnTo>
                  <a:lnTo>
                    <a:pt x="869" y="209"/>
                  </a:lnTo>
                  <a:lnTo>
                    <a:pt x="869" y="209"/>
                  </a:lnTo>
                  <a:lnTo>
                    <a:pt x="869" y="209"/>
                  </a:lnTo>
                  <a:lnTo>
                    <a:pt x="871" y="209"/>
                  </a:lnTo>
                  <a:lnTo>
                    <a:pt x="871" y="211"/>
                  </a:lnTo>
                  <a:lnTo>
                    <a:pt x="871" y="211"/>
                  </a:lnTo>
                  <a:lnTo>
                    <a:pt x="871" y="211"/>
                  </a:lnTo>
                  <a:lnTo>
                    <a:pt x="871" y="211"/>
                  </a:lnTo>
                  <a:lnTo>
                    <a:pt x="871" y="211"/>
                  </a:lnTo>
                  <a:lnTo>
                    <a:pt x="871" y="212"/>
                  </a:lnTo>
                  <a:lnTo>
                    <a:pt x="871" y="212"/>
                  </a:lnTo>
                  <a:lnTo>
                    <a:pt x="872" y="212"/>
                  </a:lnTo>
                  <a:lnTo>
                    <a:pt x="872" y="212"/>
                  </a:lnTo>
                  <a:lnTo>
                    <a:pt x="872" y="212"/>
                  </a:lnTo>
                  <a:lnTo>
                    <a:pt x="872" y="214"/>
                  </a:lnTo>
                  <a:lnTo>
                    <a:pt x="872" y="214"/>
                  </a:lnTo>
                  <a:lnTo>
                    <a:pt x="872" y="214"/>
                  </a:lnTo>
                  <a:lnTo>
                    <a:pt x="872" y="214"/>
                  </a:lnTo>
                  <a:lnTo>
                    <a:pt x="872" y="214"/>
                  </a:lnTo>
                  <a:lnTo>
                    <a:pt x="872" y="216"/>
                  </a:lnTo>
                  <a:lnTo>
                    <a:pt x="872" y="216"/>
                  </a:lnTo>
                  <a:lnTo>
                    <a:pt x="872" y="216"/>
                  </a:lnTo>
                  <a:lnTo>
                    <a:pt x="872" y="216"/>
                  </a:lnTo>
                  <a:lnTo>
                    <a:pt x="872" y="216"/>
                  </a:lnTo>
                  <a:lnTo>
                    <a:pt x="872" y="218"/>
                  </a:lnTo>
                  <a:lnTo>
                    <a:pt x="872" y="218"/>
                  </a:lnTo>
                  <a:lnTo>
                    <a:pt x="872" y="218"/>
                  </a:lnTo>
                  <a:lnTo>
                    <a:pt x="872" y="218"/>
                  </a:lnTo>
                  <a:lnTo>
                    <a:pt x="872" y="220"/>
                  </a:lnTo>
                  <a:lnTo>
                    <a:pt x="872" y="220"/>
                  </a:lnTo>
                  <a:lnTo>
                    <a:pt x="872" y="220"/>
                  </a:lnTo>
                  <a:lnTo>
                    <a:pt x="872" y="220"/>
                  </a:lnTo>
                  <a:lnTo>
                    <a:pt x="872" y="221"/>
                  </a:lnTo>
                  <a:lnTo>
                    <a:pt x="872" y="221"/>
                  </a:lnTo>
                  <a:lnTo>
                    <a:pt x="872" y="221"/>
                  </a:lnTo>
                  <a:lnTo>
                    <a:pt x="872" y="221"/>
                  </a:lnTo>
                  <a:lnTo>
                    <a:pt x="872" y="223"/>
                  </a:lnTo>
                  <a:lnTo>
                    <a:pt x="872" y="223"/>
                  </a:lnTo>
                  <a:lnTo>
                    <a:pt x="872" y="223"/>
                  </a:lnTo>
                  <a:lnTo>
                    <a:pt x="871" y="223"/>
                  </a:lnTo>
                  <a:lnTo>
                    <a:pt x="871" y="223"/>
                  </a:lnTo>
                  <a:lnTo>
                    <a:pt x="871" y="225"/>
                  </a:lnTo>
                  <a:lnTo>
                    <a:pt x="871" y="225"/>
                  </a:lnTo>
                  <a:lnTo>
                    <a:pt x="871" y="225"/>
                  </a:lnTo>
                  <a:lnTo>
                    <a:pt x="871" y="225"/>
                  </a:lnTo>
                  <a:lnTo>
                    <a:pt x="871" y="227"/>
                  </a:lnTo>
                  <a:lnTo>
                    <a:pt x="871" y="227"/>
                  </a:lnTo>
                  <a:lnTo>
                    <a:pt x="869" y="227"/>
                  </a:lnTo>
                  <a:lnTo>
                    <a:pt x="869" y="229"/>
                  </a:lnTo>
                  <a:lnTo>
                    <a:pt x="869" y="229"/>
                  </a:lnTo>
                  <a:lnTo>
                    <a:pt x="869" y="229"/>
                  </a:lnTo>
                  <a:lnTo>
                    <a:pt x="869" y="229"/>
                  </a:lnTo>
                  <a:lnTo>
                    <a:pt x="869" y="231"/>
                  </a:lnTo>
                  <a:lnTo>
                    <a:pt x="867" y="231"/>
                  </a:lnTo>
                  <a:lnTo>
                    <a:pt x="867" y="231"/>
                  </a:lnTo>
                  <a:lnTo>
                    <a:pt x="867" y="231"/>
                  </a:lnTo>
                  <a:lnTo>
                    <a:pt x="867" y="232"/>
                  </a:lnTo>
                  <a:lnTo>
                    <a:pt x="867" y="232"/>
                  </a:lnTo>
                  <a:lnTo>
                    <a:pt x="865" y="232"/>
                  </a:lnTo>
                  <a:lnTo>
                    <a:pt x="865" y="232"/>
                  </a:lnTo>
                  <a:lnTo>
                    <a:pt x="865" y="234"/>
                  </a:lnTo>
                  <a:lnTo>
                    <a:pt x="865" y="234"/>
                  </a:lnTo>
                  <a:lnTo>
                    <a:pt x="863" y="234"/>
                  </a:lnTo>
                  <a:lnTo>
                    <a:pt x="863" y="236"/>
                  </a:lnTo>
                  <a:lnTo>
                    <a:pt x="863" y="236"/>
                  </a:lnTo>
                  <a:lnTo>
                    <a:pt x="863" y="236"/>
                  </a:lnTo>
                  <a:lnTo>
                    <a:pt x="863" y="236"/>
                  </a:lnTo>
                  <a:lnTo>
                    <a:pt x="865" y="234"/>
                  </a:lnTo>
                  <a:lnTo>
                    <a:pt x="865" y="234"/>
                  </a:lnTo>
                  <a:lnTo>
                    <a:pt x="865" y="234"/>
                  </a:lnTo>
                  <a:lnTo>
                    <a:pt x="865" y="234"/>
                  </a:lnTo>
                  <a:lnTo>
                    <a:pt x="865" y="234"/>
                  </a:lnTo>
                  <a:lnTo>
                    <a:pt x="865" y="234"/>
                  </a:lnTo>
                  <a:lnTo>
                    <a:pt x="867" y="234"/>
                  </a:lnTo>
                  <a:lnTo>
                    <a:pt x="867" y="232"/>
                  </a:lnTo>
                  <a:lnTo>
                    <a:pt x="867" y="232"/>
                  </a:lnTo>
                  <a:lnTo>
                    <a:pt x="867" y="232"/>
                  </a:lnTo>
                  <a:lnTo>
                    <a:pt x="867" y="232"/>
                  </a:lnTo>
                  <a:lnTo>
                    <a:pt x="869" y="232"/>
                  </a:lnTo>
                  <a:lnTo>
                    <a:pt x="869" y="232"/>
                  </a:lnTo>
                  <a:lnTo>
                    <a:pt x="869" y="232"/>
                  </a:lnTo>
                  <a:lnTo>
                    <a:pt x="869" y="232"/>
                  </a:lnTo>
                  <a:lnTo>
                    <a:pt x="869" y="232"/>
                  </a:lnTo>
                  <a:lnTo>
                    <a:pt x="869" y="232"/>
                  </a:lnTo>
                  <a:lnTo>
                    <a:pt x="871" y="232"/>
                  </a:lnTo>
                  <a:lnTo>
                    <a:pt x="871" y="232"/>
                  </a:lnTo>
                  <a:lnTo>
                    <a:pt x="871" y="231"/>
                  </a:lnTo>
                  <a:lnTo>
                    <a:pt x="871" y="231"/>
                  </a:lnTo>
                  <a:lnTo>
                    <a:pt x="871" y="231"/>
                  </a:lnTo>
                  <a:lnTo>
                    <a:pt x="872" y="231"/>
                  </a:lnTo>
                  <a:lnTo>
                    <a:pt x="872" y="231"/>
                  </a:lnTo>
                  <a:lnTo>
                    <a:pt x="872" y="231"/>
                  </a:lnTo>
                  <a:lnTo>
                    <a:pt x="872" y="231"/>
                  </a:lnTo>
                  <a:lnTo>
                    <a:pt x="872" y="231"/>
                  </a:lnTo>
                  <a:lnTo>
                    <a:pt x="872" y="231"/>
                  </a:lnTo>
                  <a:lnTo>
                    <a:pt x="874" y="231"/>
                  </a:lnTo>
                  <a:lnTo>
                    <a:pt x="874" y="231"/>
                  </a:lnTo>
                  <a:lnTo>
                    <a:pt x="874" y="231"/>
                  </a:lnTo>
                  <a:lnTo>
                    <a:pt x="874" y="231"/>
                  </a:lnTo>
                  <a:lnTo>
                    <a:pt x="874" y="231"/>
                  </a:lnTo>
                  <a:lnTo>
                    <a:pt x="876" y="231"/>
                  </a:lnTo>
                  <a:lnTo>
                    <a:pt x="876" y="231"/>
                  </a:lnTo>
                  <a:lnTo>
                    <a:pt x="876" y="231"/>
                  </a:lnTo>
                  <a:lnTo>
                    <a:pt x="876" y="231"/>
                  </a:lnTo>
                  <a:lnTo>
                    <a:pt x="876" y="231"/>
                  </a:lnTo>
                  <a:lnTo>
                    <a:pt x="876" y="231"/>
                  </a:lnTo>
                  <a:lnTo>
                    <a:pt x="878" y="231"/>
                  </a:lnTo>
                  <a:lnTo>
                    <a:pt x="878" y="231"/>
                  </a:lnTo>
                  <a:lnTo>
                    <a:pt x="878" y="231"/>
                  </a:lnTo>
                  <a:lnTo>
                    <a:pt x="878" y="231"/>
                  </a:lnTo>
                  <a:lnTo>
                    <a:pt x="878" y="231"/>
                  </a:lnTo>
                  <a:lnTo>
                    <a:pt x="880" y="231"/>
                  </a:lnTo>
                  <a:lnTo>
                    <a:pt x="880" y="231"/>
                  </a:lnTo>
                  <a:lnTo>
                    <a:pt x="880" y="231"/>
                  </a:lnTo>
                  <a:lnTo>
                    <a:pt x="880" y="231"/>
                  </a:lnTo>
                  <a:lnTo>
                    <a:pt x="880" y="231"/>
                  </a:lnTo>
                  <a:lnTo>
                    <a:pt x="882" y="231"/>
                  </a:lnTo>
                  <a:lnTo>
                    <a:pt x="882" y="232"/>
                  </a:lnTo>
                  <a:lnTo>
                    <a:pt x="882" y="232"/>
                  </a:lnTo>
                  <a:lnTo>
                    <a:pt x="882" y="232"/>
                  </a:lnTo>
                  <a:lnTo>
                    <a:pt x="882" y="232"/>
                  </a:lnTo>
                  <a:lnTo>
                    <a:pt x="883" y="232"/>
                  </a:lnTo>
                  <a:lnTo>
                    <a:pt x="883" y="232"/>
                  </a:lnTo>
                  <a:lnTo>
                    <a:pt x="883" y="232"/>
                  </a:lnTo>
                  <a:lnTo>
                    <a:pt x="883" y="232"/>
                  </a:lnTo>
                  <a:lnTo>
                    <a:pt x="883" y="232"/>
                  </a:lnTo>
                  <a:lnTo>
                    <a:pt x="885" y="232"/>
                  </a:lnTo>
                  <a:lnTo>
                    <a:pt x="885" y="232"/>
                  </a:lnTo>
                  <a:lnTo>
                    <a:pt x="885" y="232"/>
                  </a:lnTo>
                  <a:lnTo>
                    <a:pt x="885" y="234"/>
                  </a:lnTo>
                  <a:lnTo>
                    <a:pt x="885" y="234"/>
                  </a:lnTo>
                  <a:lnTo>
                    <a:pt x="887" y="234"/>
                  </a:lnTo>
                  <a:lnTo>
                    <a:pt x="887" y="234"/>
                  </a:lnTo>
                  <a:lnTo>
                    <a:pt x="887" y="234"/>
                  </a:lnTo>
                  <a:lnTo>
                    <a:pt x="889" y="234"/>
                  </a:lnTo>
                  <a:lnTo>
                    <a:pt x="889" y="236"/>
                  </a:lnTo>
                  <a:lnTo>
                    <a:pt x="889" y="236"/>
                  </a:lnTo>
                  <a:lnTo>
                    <a:pt x="891" y="236"/>
                  </a:lnTo>
                  <a:lnTo>
                    <a:pt x="891" y="236"/>
                  </a:lnTo>
                  <a:lnTo>
                    <a:pt x="891" y="236"/>
                  </a:lnTo>
                  <a:lnTo>
                    <a:pt x="891" y="236"/>
                  </a:lnTo>
                  <a:lnTo>
                    <a:pt x="892" y="236"/>
                  </a:lnTo>
                  <a:lnTo>
                    <a:pt x="892" y="236"/>
                  </a:lnTo>
                  <a:lnTo>
                    <a:pt x="892" y="238"/>
                  </a:lnTo>
                  <a:lnTo>
                    <a:pt x="892" y="238"/>
                  </a:lnTo>
                  <a:lnTo>
                    <a:pt x="894" y="238"/>
                  </a:lnTo>
                  <a:lnTo>
                    <a:pt x="894" y="238"/>
                  </a:lnTo>
                  <a:lnTo>
                    <a:pt x="894" y="238"/>
                  </a:lnTo>
                  <a:lnTo>
                    <a:pt x="894" y="238"/>
                  </a:lnTo>
                  <a:lnTo>
                    <a:pt x="894" y="238"/>
                  </a:lnTo>
                  <a:lnTo>
                    <a:pt x="894" y="238"/>
                  </a:lnTo>
                  <a:lnTo>
                    <a:pt x="894"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6"/>
                  </a:lnTo>
                  <a:lnTo>
                    <a:pt x="896" y="236"/>
                  </a:lnTo>
                  <a:lnTo>
                    <a:pt x="896" y="236"/>
                  </a:lnTo>
                  <a:lnTo>
                    <a:pt x="896" y="236"/>
                  </a:lnTo>
                  <a:lnTo>
                    <a:pt x="896"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4"/>
                  </a:lnTo>
                  <a:lnTo>
                    <a:pt x="898" y="234"/>
                  </a:lnTo>
                  <a:lnTo>
                    <a:pt x="898" y="234"/>
                  </a:lnTo>
                  <a:lnTo>
                    <a:pt x="898" y="234"/>
                  </a:lnTo>
                  <a:lnTo>
                    <a:pt x="898" y="234"/>
                  </a:lnTo>
                  <a:lnTo>
                    <a:pt x="898" y="234"/>
                  </a:lnTo>
                  <a:lnTo>
                    <a:pt x="898" y="234"/>
                  </a:lnTo>
                  <a:lnTo>
                    <a:pt x="898" y="234"/>
                  </a:lnTo>
                  <a:lnTo>
                    <a:pt x="896" y="234"/>
                  </a:lnTo>
                  <a:lnTo>
                    <a:pt x="896" y="232"/>
                  </a:lnTo>
                  <a:lnTo>
                    <a:pt x="896" y="232"/>
                  </a:lnTo>
                  <a:lnTo>
                    <a:pt x="896" y="232"/>
                  </a:lnTo>
                  <a:lnTo>
                    <a:pt x="896" y="232"/>
                  </a:lnTo>
                  <a:lnTo>
                    <a:pt x="896" y="232"/>
                  </a:lnTo>
                  <a:lnTo>
                    <a:pt x="896" y="232"/>
                  </a:lnTo>
                  <a:lnTo>
                    <a:pt x="896" y="231"/>
                  </a:lnTo>
                  <a:lnTo>
                    <a:pt x="896" y="231"/>
                  </a:lnTo>
                  <a:lnTo>
                    <a:pt x="896" y="231"/>
                  </a:lnTo>
                  <a:lnTo>
                    <a:pt x="894" y="231"/>
                  </a:lnTo>
                  <a:lnTo>
                    <a:pt x="894" y="231"/>
                  </a:lnTo>
                  <a:lnTo>
                    <a:pt x="894" y="231"/>
                  </a:lnTo>
                  <a:lnTo>
                    <a:pt x="894" y="229"/>
                  </a:lnTo>
                  <a:close/>
                  <a:moveTo>
                    <a:pt x="840" y="227"/>
                  </a:moveTo>
                  <a:lnTo>
                    <a:pt x="854" y="240"/>
                  </a:lnTo>
                  <a:lnTo>
                    <a:pt x="854" y="240"/>
                  </a:lnTo>
                  <a:lnTo>
                    <a:pt x="854" y="240"/>
                  </a:lnTo>
                  <a:lnTo>
                    <a:pt x="856" y="240"/>
                  </a:lnTo>
                  <a:lnTo>
                    <a:pt x="856" y="240"/>
                  </a:lnTo>
                  <a:lnTo>
                    <a:pt x="856" y="240"/>
                  </a:lnTo>
                  <a:lnTo>
                    <a:pt x="856" y="238"/>
                  </a:lnTo>
                  <a:lnTo>
                    <a:pt x="856" y="238"/>
                  </a:lnTo>
                  <a:lnTo>
                    <a:pt x="858" y="238"/>
                  </a:lnTo>
                  <a:lnTo>
                    <a:pt x="858" y="238"/>
                  </a:lnTo>
                  <a:lnTo>
                    <a:pt x="858" y="238"/>
                  </a:lnTo>
                  <a:lnTo>
                    <a:pt x="858" y="236"/>
                  </a:lnTo>
                  <a:lnTo>
                    <a:pt x="858" y="236"/>
                  </a:lnTo>
                  <a:lnTo>
                    <a:pt x="858" y="236"/>
                  </a:lnTo>
                  <a:lnTo>
                    <a:pt x="860" y="236"/>
                  </a:lnTo>
                  <a:lnTo>
                    <a:pt x="860" y="236"/>
                  </a:lnTo>
                  <a:lnTo>
                    <a:pt x="860" y="234"/>
                  </a:lnTo>
                  <a:lnTo>
                    <a:pt x="860" y="234"/>
                  </a:lnTo>
                  <a:lnTo>
                    <a:pt x="860" y="234"/>
                  </a:lnTo>
                  <a:lnTo>
                    <a:pt x="860" y="234"/>
                  </a:lnTo>
                  <a:lnTo>
                    <a:pt x="860" y="234"/>
                  </a:lnTo>
                  <a:lnTo>
                    <a:pt x="860" y="232"/>
                  </a:lnTo>
                  <a:lnTo>
                    <a:pt x="860" y="232"/>
                  </a:lnTo>
                  <a:lnTo>
                    <a:pt x="860" y="232"/>
                  </a:lnTo>
                  <a:lnTo>
                    <a:pt x="862" y="232"/>
                  </a:lnTo>
                  <a:lnTo>
                    <a:pt x="862" y="232"/>
                  </a:lnTo>
                  <a:lnTo>
                    <a:pt x="862" y="232"/>
                  </a:lnTo>
                  <a:lnTo>
                    <a:pt x="862" y="231"/>
                  </a:lnTo>
                  <a:lnTo>
                    <a:pt x="862" y="231"/>
                  </a:lnTo>
                  <a:lnTo>
                    <a:pt x="862" y="231"/>
                  </a:lnTo>
                  <a:lnTo>
                    <a:pt x="862" y="231"/>
                  </a:lnTo>
                  <a:lnTo>
                    <a:pt x="862" y="231"/>
                  </a:lnTo>
                  <a:lnTo>
                    <a:pt x="862" y="229"/>
                  </a:lnTo>
                  <a:lnTo>
                    <a:pt x="862" y="229"/>
                  </a:lnTo>
                  <a:lnTo>
                    <a:pt x="862" y="229"/>
                  </a:lnTo>
                  <a:lnTo>
                    <a:pt x="862" y="229"/>
                  </a:lnTo>
                  <a:lnTo>
                    <a:pt x="862" y="229"/>
                  </a:lnTo>
                  <a:lnTo>
                    <a:pt x="862" y="229"/>
                  </a:lnTo>
                  <a:lnTo>
                    <a:pt x="862" y="227"/>
                  </a:lnTo>
                  <a:lnTo>
                    <a:pt x="862" y="227"/>
                  </a:lnTo>
                  <a:lnTo>
                    <a:pt x="862" y="227"/>
                  </a:lnTo>
                  <a:lnTo>
                    <a:pt x="862" y="227"/>
                  </a:lnTo>
                  <a:lnTo>
                    <a:pt x="862" y="227"/>
                  </a:lnTo>
                  <a:lnTo>
                    <a:pt x="862" y="225"/>
                  </a:lnTo>
                  <a:lnTo>
                    <a:pt x="862" y="225"/>
                  </a:lnTo>
                  <a:lnTo>
                    <a:pt x="862" y="225"/>
                  </a:lnTo>
                  <a:lnTo>
                    <a:pt x="862" y="225"/>
                  </a:lnTo>
                  <a:lnTo>
                    <a:pt x="862" y="225"/>
                  </a:lnTo>
                  <a:lnTo>
                    <a:pt x="862" y="225"/>
                  </a:lnTo>
                  <a:lnTo>
                    <a:pt x="862" y="223"/>
                  </a:lnTo>
                  <a:lnTo>
                    <a:pt x="860" y="223"/>
                  </a:lnTo>
                  <a:lnTo>
                    <a:pt x="860" y="223"/>
                  </a:lnTo>
                  <a:lnTo>
                    <a:pt x="860" y="223"/>
                  </a:lnTo>
                  <a:lnTo>
                    <a:pt x="860" y="223"/>
                  </a:lnTo>
                  <a:lnTo>
                    <a:pt x="860" y="223"/>
                  </a:lnTo>
                  <a:lnTo>
                    <a:pt x="860" y="221"/>
                  </a:lnTo>
                  <a:lnTo>
                    <a:pt x="860" y="221"/>
                  </a:lnTo>
                  <a:lnTo>
                    <a:pt x="860" y="221"/>
                  </a:lnTo>
                  <a:lnTo>
                    <a:pt x="860" y="221"/>
                  </a:lnTo>
                  <a:lnTo>
                    <a:pt x="860" y="221"/>
                  </a:lnTo>
                  <a:lnTo>
                    <a:pt x="858" y="221"/>
                  </a:lnTo>
                  <a:lnTo>
                    <a:pt x="858" y="221"/>
                  </a:lnTo>
                  <a:lnTo>
                    <a:pt x="858" y="220"/>
                  </a:lnTo>
                  <a:lnTo>
                    <a:pt x="858" y="220"/>
                  </a:lnTo>
                  <a:lnTo>
                    <a:pt x="858" y="220"/>
                  </a:lnTo>
                  <a:lnTo>
                    <a:pt x="858" y="220"/>
                  </a:lnTo>
                  <a:lnTo>
                    <a:pt x="858" y="220"/>
                  </a:lnTo>
                  <a:lnTo>
                    <a:pt x="856" y="220"/>
                  </a:lnTo>
                  <a:lnTo>
                    <a:pt x="856" y="220"/>
                  </a:lnTo>
                  <a:lnTo>
                    <a:pt x="856" y="220"/>
                  </a:lnTo>
                  <a:lnTo>
                    <a:pt x="856" y="218"/>
                  </a:lnTo>
                  <a:lnTo>
                    <a:pt x="856" y="218"/>
                  </a:lnTo>
                  <a:lnTo>
                    <a:pt x="856" y="218"/>
                  </a:lnTo>
                  <a:lnTo>
                    <a:pt x="856" y="218"/>
                  </a:lnTo>
                  <a:lnTo>
                    <a:pt x="854" y="218"/>
                  </a:lnTo>
                  <a:lnTo>
                    <a:pt x="854" y="218"/>
                  </a:lnTo>
                  <a:lnTo>
                    <a:pt x="854" y="218"/>
                  </a:lnTo>
                  <a:lnTo>
                    <a:pt x="854" y="218"/>
                  </a:lnTo>
                  <a:lnTo>
                    <a:pt x="854" y="218"/>
                  </a:lnTo>
                  <a:lnTo>
                    <a:pt x="854" y="216"/>
                  </a:lnTo>
                  <a:lnTo>
                    <a:pt x="854" y="216"/>
                  </a:lnTo>
                  <a:lnTo>
                    <a:pt x="853" y="216"/>
                  </a:lnTo>
                  <a:lnTo>
                    <a:pt x="853" y="216"/>
                  </a:lnTo>
                  <a:lnTo>
                    <a:pt x="853" y="216"/>
                  </a:lnTo>
                  <a:lnTo>
                    <a:pt x="853" y="216"/>
                  </a:lnTo>
                  <a:lnTo>
                    <a:pt x="853" y="216"/>
                  </a:lnTo>
                  <a:lnTo>
                    <a:pt x="853" y="216"/>
                  </a:lnTo>
                  <a:lnTo>
                    <a:pt x="851" y="216"/>
                  </a:lnTo>
                  <a:lnTo>
                    <a:pt x="851" y="216"/>
                  </a:lnTo>
                  <a:lnTo>
                    <a:pt x="851" y="216"/>
                  </a:lnTo>
                  <a:lnTo>
                    <a:pt x="851" y="216"/>
                  </a:lnTo>
                  <a:lnTo>
                    <a:pt x="851" y="216"/>
                  </a:lnTo>
                  <a:lnTo>
                    <a:pt x="851" y="216"/>
                  </a:lnTo>
                  <a:lnTo>
                    <a:pt x="851" y="216"/>
                  </a:lnTo>
                  <a:lnTo>
                    <a:pt x="849" y="216"/>
                  </a:lnTo>
                  <a:lnTo>
                    <a:pt x="849" y="214"/>
                  </a:lnTo>
                  <a:lnTo>
                    <a:pt x="849" y="214"/>
                  </a:lnTo>
                  <a:lnTo>
                    <a:pt x="849" y="214"/>
                  </a:lnTo>
                  <a:lnTo>
                    <a:pt x="849" y="214"/>
                  </a:lnTo>
                  <a:lnTo>
                    <a:pt x="849" y="214"/>
                  </a:lnTo>
                  <a:lnTo>
                    <a:pt x="849" y="214"/>
                  </a:lnTo>
                  <a:lnTo>
                    <a:pt x="847" y="214"/>
                  </a:lnTo>
                  <a:lnTo>
                    <a:pt x="847" y="214"/>
                  </a:lnTo>
                  <a:lnTo>
                    <a:pt x="847" y="214"/>
                  </a:lnTo>
                  <a:lnTo>
                    <a:pt x="847" y="214"/>
                  </a:lnTo>
                  <a:lnTo>
                    <a:pt x="847" y="214"/>
                  </a:lnTo>
                  <a:lnTo>
                    <a:pt x="847" y="214"/>
                  </a:lnTo>
                  <a:lnTo>
                    <a:pt x="847" y="214"/>
                  </a:lnTo>
                  <a:lnTo>
                    <a:pt x="845" y="214"/>
                  </a:lnTo>
                  <a:lnTo>
                    <a:pt x="845" y="216"/>
                  </a:lnTo>
                  <a:lnTo>
                    <a:pt x="845" y="216"/>
                  </a:lnTo>
                  <a:lnTo>
                    <a:pt x="845" y="216"/>
                  </a:lnTo>
                  <a:lnTo>
                    <a:pt x="845" y="216"/>
                  </a:lnTo>
                  <a:lnTo>
                    <a:pt x="845" y="216"/>
                  </a:lnTo>
                  <a:lnTo>
                    <a:pt x="845" y="216"/>
                  </a:lnTo>
                  <a:lnTo>
                    <a:pt x="845" y="216"/>
                  </a:lnTo>
                  <a:lnTo>
                    <a:pt x="844" y="216"/>
                  </a:lnTo>
                  <a:lnTo>
                    <a:pt x="844" y="216"/>
                  </a:lnTo>
                  <a:lnTo>
                    <a:pt x="844" y="216"/>
                  </a:lnTo>
                  <a:lnTo>
                    <a:pt x="844" y="216"/>
                  </a:lnTo>
                  <a:lnTo>
                    <a:pt x="844" y="216"/>
                  </a:lnTo>
                  <a:lnTo>
                    <a:pt x="844" y="216"/>
                  </a:lnTo>
                  <a:lnTo>
                    <a:pt x="844" y="216"/>
                  </a:lnTo>
                  <a:lnTo>
                    <a:pt x="842" y="216"/>
                  </a:lnTo>
                  <a:lnTo>
                    <a:pt x="842" y="216"/>
                  </a:lnTo>
                  <a:lnTo>
                    <a:pt x="842" y="216"/>
                  </a:lnTo>
                  <a:lnTo>
                    <a:pt x="842" y="218"/>
                  </a:lnTo>
                  <a:lnTo>
                    <a:pt x="842" y="218"/>
                  </a:lnTo>
                  <a:lnTo>
                    <a:pt x="842" y="218"/>
                  </a:lnTo>
                  <a:lnTo>
                    <a:pt x="842" y="218"/>
                  </a:lnTo>
                  <a:lnTo>
                    <a:pt x="842" y="218"/>
                  </a:lnTo>
                  <a:lnTo>
                    <a:pt x="842" y="218"/>
                  </a:lnTo>
                  <a:lnTo>
                    <a:pt x="840" y="218"/>
                  </a:lnTo>
                  <a:lnTo>
                    <a:pt x="840" y="218"/>
                  </a:lnTo>
                  <a:lnTo>
                    <a:pt x="840" y="218"/>
                  </a:lnTo>
                  <a:lnTo>
                    <a:pt x="840" y="220"/>
                  </a:lnTo>
                  <a:lnTo>
                    <a:pt x="840" y="220"/>
                  </a:lnTo>
                  <a:lnTo>
                    <a:pt x="840" y="220"/>
                  </a:lnTo>
                  <a:lnTo>
                    <a:pt x="840" y="220"/>
                  </a:lnTo>
                  <a:lnTo>
                    <a:pt x="840" y="220"/>
                  </a:lnTo>
                  <a:lnTo>
                    <a:pt x="840" y="220"/>
                  </a:lnTo>
                  <a:lnTo>
                    <a:pt x="838" y="220"/>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40" y="223"/>
                  </a:lnTo>
                  <a:lnTo>
                    <a:pt x="840" y="225"/>
                  </a:lnTo>
                  <a:lnTo>
                    <a:pt x="840" y="225"/>
                  </a:lnTo>
                  <a:lnTo>
                    <a:pt x="840" y="225"/>
                  </a:lnTo>
                  <a:lnTo>
                    <a:pt x="840" y="225"/>
                  </a:lnTo>
                  <a:lnTo>
                    <a:pt x="840" y="225"/>
                  </a:lnTo>
                  <a:lnTo>
                    <a:pt x="840" y="225"/>
                  </a:lnTo>
                  <a:lnTo>
                    <a:pt x="840" y="225"/>
                  </a:lnTo>
                  <a:lnTo>
                    <a:pt x="840" y="227"/>
                  </a:lnTo>
                  <a:close/>
                  <a:moveTo>
                    <a:pt x="813" y="240"/>
                  </a:moveTo>
                  <a:lnTo>
                    <a:pt x="827" y="258"/>
                  </a:lnTo>
                  <a:lnTo>
                    <a:pt x="826" y="260"/>
                  </a:lnTo>
                  <a:lnTo>
                    <a:pt x="826" y="260"/>
                  </a:lnTo>
                  <a:lnTo>
                    <a:pt x="824" y="260"/>
                  </a:lnTo>
                  <a:lnTo>
                    <a:pt x="824" y="258"/>
                  </a:lnTo>
                  <a:lnTo>
                    <a:pt x="824" y="258"/>
                  </a:lnTo>
                  <a:lnTo>
                    <a:pt x="824" y="258"/>
                  </a:lnTo>
                  <a:lnTo>
                    <a:pt x="822" y="258"/>
                  </a:lnTo>
                  <a:lnTo>
                    <a:pt x="822" y="258"/>
                  </a:lnTo>
                  <a:lnTo>
                    <a:pt x="822" y="258"/>
                  </a:lnTo>
                  <a:lnTo>
                    <a:pt x="822" y="256"/>
                  </a:lnTo>
                  <a:lnTo>
                    <a:pt x="820" y="256"/>
                  </a:lnTo>
                  <a:lnTo>
                    <a:pt x="820" y="256"/>
                  </a:lnTo>
                  <a:lnTo>
                    <a:pt x="820" y="256"/>
                  </a:lnTo>
                  <a:lnTo>
                    <a:pt x="820" y="256"/>
                  </a:lnTo>
                  <a:lnTo>
                    <a:pt x="818" y="256"/>
                  </a:lnTo>
                  <a:lnTo>
                    <a:pt x="818" y="256"/>
                  </a:lnTo>
                  <a:lnTo>
                    <a:pt x="818" y="254"/>
                  </a:lnTo>
                  <a:lnTo>
                    <a:pt x="818" y="254"/>
                  </a:lnTo>
                  <a:lnTo>
                    <a:pt x="817" y="254"/>
                  </a:lnTo>
                  <a:lnTo>
                    <a:pt x="817" y="254"/>
                  </a:lnTo>
                  <a:lnTo>
                    <a:pt x="817" y="254"/>
                  </a:lnTo>
                  <a:lnTo>
                    <a:pt x="815" y="254"/>
                  </a:lnTo>
                  <a:lnTo>
                    <a:pt x="815" y="254"/>
                  </a:lnTo>
                  <a:lnTo>
                    <a:pt x="815" y="254"/>
                  </a:lnTo>
                  <a:lnTo>
                    <a:pt x="815" y="254"/>
                  </a:lnTo>
                  <a:lnTo>
                    <a:pt x="813" y="254"/>
                  </a:lnTo>
                  <a:lnTo>
                    <a:pt x="813" y="254"/>
                  </a:lnTo>
                  <a:lnTo>
                    <a:pt x="813" y="254"/>
                  </a:lnTo>
                  <a:lnTo>
                    <a:pt x="813" y="254"/>
                  </a:lnTo>
                  <a:lnTo>
                    <a:pt x="811" y="252"/>
                  </a:lnTo>
                  <a:lnTo>
                    <a:pt x="811" y="252"/>
                  </a:lnTo>
                  <a:lnTo>
                    <a:pt x="811" y="252"/>
                  </a:lnTo>
                  <a:lnTo>
                    <a:pt x="811" y="252"/>
                  </a:lnTo>
                  <a:lnTo>
                    <a:pt x="809" y="252"/>
                  </a:lnTo>
                  <a:lnTo>
                    <a:pt x="809" y="252"/>
                  </a:lnTo>
                  <a:lnTo>
                    <a:pt x="809" y="252"/>
                  </a:lnTo>
                  <a:lnTo>
                    <a:pt x="809" y="252"/>
                  </a:lnTo>
                  <a:lnTo>
                    <a:pt x="807" y="252"/>
                  </a:lnTo>
                  <a:lnTo>
                    <a:pt x="807" y="252"/>
                  </a:lnTo>
                  <a:lnTo>
                    <a:pt x="807" y="252"/>
                  </a:lnTo>
                  <a:lnTo>
                    <a:pt x="807" y="252"/>
                  </a:lnTo>
                  <a:lnTo>
                    <a:pt x="806" y="252"/>
                  </a:lnTo>
                  <a:lnTo>
                    <a:pt x="806" y="254"/>
                  </a:lnTo>
                  <a:lnTo>
                    <a:pt x="806" y="254"/>
                  </a:lnTo>
                  <a:lnTo>
                    <a:pt x="806" y="254"/>
                  </a:lnTo>
                  <a:lnTo>
                    <a:pt x="806" y="254"/>
                  </a:lnTo>
                  <a:lnTo>
                    <a:pt x="804" y="254"/>
                  </a:lnTo>
                  <a:lnTo>
                    <a:pt x="804" y="254"/>
                  </a:lnTo>
                  <a:lnTo>
                    <a:pt x="804" y="254"/>
                  </a:lnTo>
                  <a:lnTo>
                    <a:pt x="804" y="254"/>
                  </a:lnTo>
                  <a:lnTo>
                    <a:pt x="802" y="254"/>
                  </a:lnTo>
                  <a:lnTo>
                    <a:pt x="802" y="254"/>
                  </a:lnTo>
                  <a:lnTo>
                    <a:pt x="802" y="254"/>
                  </a:lnTo>
                  <a:lnTo>
                    <a:pt x="802" y="254"/>
                  </a:lnTo>
                  <a:lnTo>
                    <a:pt x="800" y="254"/>
                  </a:lnTo>
                  <a:lnTo>
                    <a:pt x="800" y="256"/>
                  </a:lnTo>
                  <a:lnTo>
                    <a:pt x="800" y="256"/>
                  </a:lnTo>
                  <a:lnTo>
                    <a:pt x="800" y="256"/>
                  </a:lnTo>
                  <a:lnTo>
                    <a:pt x="798" y="256"/>
                  </a:lnTo>
                  <a:lnTo>
                    <a:pt x="798" y="256"/>
                  </a:lnTo>
                  <a:lnTo>
                    <a:pt x="798" y="256"/>
                  </a:lnTo>
                  <a:lnTo>
                    <a:pt x="798" y="256"/>
                  </a:lnTo>
                  <a:lnTo>
                    <a:pt x="797" y="256"/>
                  </a:lnTo>
                  <a:lnTo>
                    <a:pt x="797" y="258"/>
                  </a:lnTo>
                  <a:lnTo>
                    <a:pt x="797" y="258"/>
                  </a:lnTo>
                  <a:lnTo>
                    <a:pt x="797" y="258"/>
                  </a:lnTo>
                  <a:lnTo>
                    <a:pt x="797" y="258"/>
                  </a:lnTo>
                  <a:lnTo>
                    <a:pt x="795" y="258"/>
                  </a:lnTo>
                  <a:lnTo>
                    <a:pt x="795" y="258"/>
                  </a:lnTo>
                  <a:lnTo>
                    <a:pt x="795" y="258"/>
                  </a:lnTo>
                  <a:lnTo>
                    <a:pt x="795" y="260"/>
                  </a:lnTo>
                  <a:lnTo>
                    <a:pt x="795" y="260"/>
                  </a:lnTo>
                  <a:lnTo>
                    <a:pt x="795" y="260"/>
                  </a:lnTo>
                  <a:lnTo>
                    <a:pt x="793" y="260"/>
                  </a:lnTo>
                  <a:lnTo>
                    <a:pt x="793" y="260"/>
                  </a:lnTo>
                  <a:lnTo>
                    <a:pt x="793" y="260"/>
                  </a:lnTo>
                  <a:lnTo>
                    <a:pt x="793" y="260"/>
                  </a:lnTo>
                  <a:lnTo>
                    <a:pt x="793" y="260"/>
                  </a:lnTo>
                  <a:lnTo>
                    <a:pt x="793" y="260"/>
                  </a:lnTo>
                  <a:lnTo>
                    <a:pt x="793" y="260"/>
                  </a:lnTo>
                  <a:lnTo>
                    <a:pt x="793" y="260"/>
                  </a:lnTo>
                  <a:lnTo>
                    <a:pt x="793" y="261"/>
                  </a:lnTo>
                  <a:lnTo>
                    <a:pt x="793" y="261"/>
                  </a:lnTo>
                  <a:lnTo>
                    <a:pt x="793" y="261"/>
                  </a:lnTo>
                  <a:lnTo>
                    <a:pt x="793" y="261"/>
                  </a:lnTo>
                  <a:lnTo>
                    <a:pt x="793" y="261"/>
                  </a:lnTo>
                  <a:lnTo>
                    <a:pt x="793" y="261"/>
                  </a:lnTo>
                  <a:lnTo>
                    <a:pt x="793" y="261"/>
                  </a:lnTo>
                  <a:lnTo>
                    <a:pt x="793" y="261"/>
                  </a:lnTo>
                  <a:lnTo>
                    <a:pt x="793" y="261"/>
                  </a:lnTo>
                  <a:lnTo>
                    <a:pt x="791" y="261"/>
                  </a:lnTo>
                  <a:lnTo>
                    <a:pt x="791" y="261"/>
                  </a:lnTo>
                  <a:lnTo>
                    <a:pt x="791" y="261"/>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5"/>
                  </a:lnTo>
                  <a:lnTo>
                    <a:pt x="791" y="265"/>
                  </a:lnTo>
                  <a:lnTo>
                    <a:pt x="791" y="265"/>
                  </a:lnTo>
                  <a:lnTo>
                    <a:pt x="791" y="265"/>
                  </a:lnTo>
                  <a:lnTo>
                    <a:pt x="791" y="265"/>
                  </a:lnTo>
                  <a:lnTo>
                    <a:pt x="793" y="265"/>
                  </a:lnTo>
                  <a:lnTo>
                    <a:pt x="793" y="265"/>
                  </a:lnTo>
                  <a:lnTo>
                    <a:pt x="793" y="265"/>
                  </a:lnTo>
                  <a:lnTo>
                    <a:pt x="793" y="265"/>
                  </a:lnTo>
                  <a:lnTo>
                    <a:pt x="793" y="265"/>
                  </a:lnTo>
                  <a:lnTo>
                    <a:pt x="793" y="265"/>
                  </a:lnTo>
                  <a:lnTo>
                    <a:pt x="793" y="265"/>
                  </a:lnTo>
                  <a:lnTo>
                    <a:pt x="793" y="267"/>
                  </a:lnTo>
                  <a:lnTo>
                    <a:pt x="793" y="267"/>
                  </a:lnTo>
                  <a:lnTo>
                    <a:pt x="793" y="267"/>
                  </a:lnTo>
                  <a:lnTo>
                    <a:pt x="793" y="267"/>
                  </a:lnTo>
                  <a:lnTo>
                    <a:pt x="793" y="267"/>
                  </a:lnTo>
                  <a:lnTo>
                    <a:pt x="793" y="267"/>
                  </a:lnTo>
                  <a:lnTo>
                    <a:pt x="793" y="267"/>
                  </a:lnTo>
                  <a:lnTo>
                    <a:pt x="793" y="267"/>
                  </a:lnTo>
                  <a:lnTo>
                    <a:pt x="804" y="281"/>
                  </a:lnTo>
                  <a:lnTo>
                    <a:pt x="804" y="281"/>
                  </a:lnTo>
                  <a:lnTo>
                    <a:pt x="806" y="281"/>
                  </a:lnTo>
                  <a:lnTo>
                    <a:pt x="806" y="281"/>
                  </a:lnTo>
                  <a:lnTo>
                    <a:pt x="806" y="281"/>
                  </a:lnTo>
                  <a:lnTo>
                    <a:pt x="806" y="281"/>
                  </a:lnTo>
                  <a:lnTo>
                    <a:pt x="806" y="281"/>
                  </a:lnTo>
                  <a:lnTo>
                    <a:pt x="806" y="281"/>
                  </a:lnTo>
                  <a:lnTo>
                    <a:pt x="807" y="279"/>
                  </a:lnTo>
                  <a:lnTo>
                    <a:pt x="807" y="279"/>
                  </a:lnTo>
                  <a:lnTo>
                    <a:pt x="807" y="279"/>
                  </a:lnTo>
                  <a:lnTo>
                    <a:pt x="807" y="279"/>
                  </a:lnTo>
                  <a:lnTo>
                    <a:pt x="807" y="279"/>
                  </a:lnTo>
                  <a:lnTo>
                    <a:pt x="807" y="279"/>
                  </a:lnTo>
                  <a:lnTo>
                    <a:pt x="807" y="279"/>
                  </a:lnTo>
                  <a:lnTo>
                    <a:pt x="809" y="279"/>
                  </a:lnTo>
                  <a:lnTo>
                    <a:pt x="809" y="278"/>
                  </a:lnTo>
                  <a:lnTo>
                    <a:pt x="809" y="278"/>
                  </a:lnTo>
                  <a:lnTo>
                    <a:pt x="809" y="278"/>
                  </a:lnTo>
                  <a:lnTo>
                    <a:pt x="809" y="278"/>
                  </a:lnTo>
                  <a:lnTo>
                    <a:pt x="809" y="278"/>
                  </a:lnTo>
                  <a:lnTo>
                    <a:pt x="809" y="278"/>
                  </a:lnTo>
                  <a:lnTo>
                    <a:pt x="809" y="278"/>
                  </a:lnTo>
                  <a:lnTo>
                    <a:pt x="809" y="276"/>
                  </a:lnTo>
                  <a:lnTo>
                    <a:pt x="809" y="276"/>
                  </a:lnTo>
                  <a:lnTo>
                    <a:pt x="811" y="276"/>
                  </a:lnTo>
                  <a:lnTo>
                    <a:pt x="811" y="276"/>
                  </a:lnTo>
                  <a:lnTo>
                    <a:pt x="811" y="276"/>
                  </a:lnTo>
                  <a:lnTo>
                    <a:pt x="811" y="276"/>
                  </a:lnTo>
                  <a:lnTo>
                    <a:pt x="811" y="276"/>
                  </a:lnTo>
                  <a:lnTo>
                    <a:pt x="811" y="274"/>
                  </a:lnTo>
                  <a:lnTo>
                    <a:pt x="811" y="274"/>
                  </a:lnTo>
                  <a:lnTo>
                    <a:pt x="811" y="274"/>
                  </a:lnTo>
                  <a:lnTo>
                    <a:pt x="811" y="274"/>
                  </a:lnTo>
                  <a:lnTo>
                    <a:pt x="811" y="274"/>
                  </a:lnTo>
                  <a:lnTo>
                    <a:pt x="811" y="274"/>
                  </a:lnTo>
                  <a:lnTo>
                    <a:pt x="811" y="274"/>
                  </a:lnTo>
                  <a:lnTo>
                    <a:pt x="811" y="272"/>
                  </a:lnTo>
                  <a:lnTo>
                    <a:pt x="811" y="272"/>
                  </a:lnTo>
                  <a:lnTo>
                    <a:pt x="811" y="272"/>
                  </a:lnTo>
                  <a:lnTo>
                    <a:pt x="811" y="272"/>
                  </a:lnTo>
                  <a:lnTo>
                    <a:pt x="811" y="272"/>
                  </a:lnTo>
                  <a:lnTo>
                    <a:pt x="811" y="272"/>
                  </a:lnTo>
                  <a:lnTo>
                    <a:pt x="811" y="270"/>
                  </a:lnTo>
                  <a:lnTo>
                    <a:pt x="811" y="270"/>
                  </a:lnTo>
                  <a:lnTo>
                    <a:pt x="811" y="270"/>
                  </a:lnTo>
                  <a:lnTo>
                    <a:pt x="811" y="270"/>
                  </a:lnTo>
                  <a:lnTo>
                    <a:pt x="811" y="270"/>
                  </a:lnTo>
                  <a:lnTo>
                    <a:pt x="811" y="270"/>
                  </a:lnTo>
                  <a:lnTo>
                    <a:pt x="811" y="269"/>
                  </a:lnTo>
                  <a:lnTo>
                    <a:pt x="811" y="269"/>
                  </a:lnTo>
                  <a:lnTo>
                    <a:pt x="811" y="269"/>
                  </a:lnTo>
                  <a:lnTo>
                    <a:pt x="811" y="269"/>
                  </a:lnTo>
                  <a:lnTo>
                    <a:pt x="811" y="269"/>
                  </a:lnTo>
                  <a:lnTo>
                    <a:pt x="811" y="269"/>
                  </a:lnTo>
                  <a:lnTo>
                    <a:pt x="811" y="267"/>
                  </a:lnTo>
                  <a:lnTo>
                    <a:pt x="811" y="267"/>
                  </a:lnTo>
                  <a:lnTo>
                    <a:pt x="811" y="267"/>
                  </a:lnTo>
                  <a:lnTo>
                    <a:pt x="811" y="267"/>
                  </a:lnTo>
                  <a:lnTo>
                    <a:pt x="811" y="267"/>
                  </a:lnTo>
                  <a:lnTo>
                    <a:pt x="811" y="265"/>
                  </a:lnTo>
                  <a:lnTo>
                    <a:pt x="811" y="265"/>
                  </a:lnTo>
                  <a:lnTo>
                    <a:pt x="809" y="265"/>
                  </a:lnTo>
                  <a:lnTo>
                    <a:pt x="809" y="265"/>
                  </a:lnTo>
                  <a:lnTo>
                    <a:pt x="809" y="265"/>
                  </a:lnTo>
                  <a:lnTo>
                    <a:pt x="809" y="263"/>
                  </a:lnTo>
                  <a:lnTo>
                    <a:pt x="813" y="261"/>
                  </a:lnTo>
                  <a:lnTo>
                    <a:pt x="829" y="283"/>
                  </a:lnTo>
                  <a:lnTo>
                    <a:pt x="826" y="285"/>
                  </a:lnTo>
                  <a:lnTo>
                    <a:pt x="826" y="285"/>
                  </a:lnTo>
                  <a:lnTo>
                    <a:pt x="826" y="285"/>
                  </a:lnTo>
                  <a:lnTo>
                    <a:pt x="826" y="285"/>
                  </a:lnTo>
                  <a:lnTo>
                    <a:pt x="824" y="285"/>
                  </a:lnTo>
                  <a:lnTo>
                    <a:pt x="824" y="283"/>
                  </a:lnTo>
                  <a:lnTo>
                    <a:pt x="824" y="283"/>
                  </a:lnTo>
                  <a:lnTo>
                    <a:pt x="824" y="283"/>
                  </a:lnTo>
                  <a:lnTo>
                    <a:pt x="824" y="283"/>
                  </a:lnTo>
                  <a:lnTo>
                    <a:pt x="824" y="283"/>
                  </a:lnTo>
                  <a:lnTo>
                    <a:pt x="822" y="283"/>
                  </a:lnTo>
                  <a:lnTo>
                    <a:pt x="822" y="283"/>
                  </a:lnTo>
                  <a:lnTo>
                    <a:pt x="822" y="283"/>
                  </a:lnTo>
                  <a:lnTo>
                    <a:pt x="822" y="283"/>
                  </a:lnTo>
                  <a:lnTo>
                    <a:pt x="822" y="281"/>
                  </a:lnTo>
                  <a:lnTo>
                    <a:pt x="822" y="281"/>
                  </a:lnTo>
                  <a:lnTo>
                    <a:pt x="822" y="281"/>
                  </a:lnTo>
                  <a:lnTo>
                    <a:pt x="820" y="281"/>
                  </a:lnTo>
                  <a:lnTo>
                    <a:pt x="820" y="281"/>
                  </a:lnTo>
                  <a:lnTo>
                    <a:pt x="820" y="281"/>
                  </a:lnTo>
                  <a:lnTo>
                    <a:pt x="820" y="281"/>
                  </a:lnTo>
                  <a:lnTo>
                    <a:pt x="820" y="281"/>
                  </a:lnTo>
                  <a:lnTo>
                    <a:pt x="820" y="281"/>
                  </a:lnTo>
                  <a:lnTo>
                    <a:pt x="818" y="281"/>
                  </a:lnTo>
                  <a:lnTo>
                    <a:pt x="818" y="281"/>
                  </a:lnTo>
                  <a:lnTo>
                    <a:pt x="818" y="281"/>
                  </a:lnTo>
                  <a:lnTo>
                    <a:pt x="818" y="281"/>
                  </a:lnTo>
                  <a:lnTo>
                    <a:pt x="818" y="281"/>
                  </a:lnTo>
                  <a:lnTo>
                    <a:pt x="818" y="281"/>
                  </a:lnTo>
                  <a:lnTo>
                    <a:pt x="817" y="281"/>
                  </a:lnTo>
                  <a:lnTo>
                    <a:pt x="817" y="281"/>
                  </a:lnTo>
                  <a:lnTo>
                    <a:pt x="817" y="281"/>
                  </a:lnTo>
                  <a:lnTo>
                    <a:pt x="817" y="281"/>
                  </a:lnTo>
                  <a:lnTo>
                    <a:pt x="817" y="281"/>
                  </a:lnTo>
                  <a:lnTo>
                    <a:pt x="817" y="281"/>
                  </a:lnTo>
                  <a:lnTo>
                    <a:pt x="817" y="281"/>
                  </a:lnTo>
                  <a:lnTo>
                    <a:pt x="815" y="281"/>
                  </a:lnTo>
                  <a:lnTo>
                    <a:pt x="815" y="281"/>
                  </a:lnTo>
                  <a:lnTo>
                    <a:pt x="815" y="281"/>
                  </a:lnTo>
                  <a:lnTo>
                    <a:pt x="815" y="281"/>
                  </a:lnTo>
                  <a:lnTo>
                    <a:pt x="815" y="281"/>
                  </a:lnTo>
                  <a:lnTo>
                    <a:pt x="815" y="281"/>
                  </a:lnTo>
                  <a:lnTo>
                    <a:pt x="813" y="281"/>
                  </a:lnTo>
                  <a:lnTo>
                    <a:pt x="813" y="281"/>
                  </a:lnTo>
                  <a:lnTo>
                    <a:pt x="813" y="281"/>
                  </a:lnTo>
                  <a:lnTo>
                    <a:pt x="813" y="281"/>
                  </a:lnTo>
                  <a:lnTo>
                    <a:pt x="813" y="281"/>
                  </a:lnTo>
                  <a:lnTo>
                    <a:pt x="813" y="281"/>
                  </a:lnTo>
                  <a:lnTo>
                    <a:pt x="811" y="281"/>
                  </a:lnTo>
                  <a:lnTo>
                    <a:pt x="811" y="281"/>
                  </a:lnTo>
                  <a:lnTo>
                    <a:pt x="811" y="281"/>
                  </a:lnTo>
                  <a:lnTo>
                    <a:pt x="811" y="281"/>
                  </a:lnTo>
                  <a:lnTo>
                    <a:pt x="811" y="283"/>
                  </a:lnTo>
                  <a:lnTo>
                    <a:pt x="811" y="283"/>
                  </a:lnTo>
                  <a:lnTo>
                    <a:pt x="811" y="283"/>
                  </a:lnTo>
                  <a:lnTo>
                    <a:pt x="809" y="283"/>
                  </a:lnTo>
                  <a:lnTo>
                    <a:pt x="809" y="283"/>
                  </a:lnTo>
                  <a:lnTo>
                    <a:pt x="809" y="283"/>
                  </a:lnTo>
                  <a:lnTo>
                    <a:pt x="809" y="283"/>
                  </a:lnTo>
                  <a:lnTo>
                    <a:pt x="809" y="283"/>
                  </a:lnTo>
                  <a:lnTo>
                    <a:pt x="809" y="283"/>
                  </a:lnTo>
                  <a:lnTo>
                    <a:pt x="807" y="283"/>
                  </a:lnTo>
                  <a:lnTo>
                    <a:pt x="807" y="285"/>
                  </a:lnTo>
                  <a:lnTo>
                    <a:pt x="807" y="285"/>
                  </a:lnTo>
                  <a:lnTo>
                    <a:pt x="807" y="285"/>
                  </a:lnTo>
                  <a:lnTo>
                    <a:pt x="807" y="285"/>
                  </a:lnTo>
                  <a:lnTo>
                    <a:pt x="820" y="303"/>
                  </a:lnTo>
                  <a:lnTo>
                    <a:pt x="820" y="303"/>
                  </a:lnTo>
                  <a:lnTo>
                    <a:pt x="820" y="303"/>
                  </a:lnTo>
                  <a:lnTo>
                    <a:pt x="820" y="303"/>
                  </a:lnTo>
                  <a:lnTo>
                    <a:pt x="820" y="303"/>
                  </a:lnTo>
                  <a:lnTo>
                    <a:pt x="820" y="303"/>
                  </a:lnTo>
                  <a:lnTo>
                    <a:pt x="820" y="303"/>
                  </a:lnTo>
                  <a:lnTo>
                    <a:pt x="820" y="303"/>
                  </a:lnTo>
                  <a:lnTo>
                    <a:pt x="822" y="303"/>
                  </a:lnTo>
                  <a:lnTo>
                    <a:pt x="822" y="303"/>
                  </a:lnTo>
                  <a:lnTo>
                    <a:pt x="822" y="303"/>
                  </a:lnTo>
                  <a:lnTo>
                    <a:pt x="822" y="303"/>
                  </a:lnTo>
                  <a:lnTo>
                    <a:pt x="822" y="303"/>
                  </a:lnTo>
                  <a:lnTo>
                    <a:pt x="822" y="303"/>
                  </a:lnTo>
                  <a:lnTo>
                    <a:pt x="822" y="303"/>
                  </a:lnTo>
                  <a:lnTo>
                    <a:pt x="822" y="305"/>
                  </a:lnTo>
                  <a:lnTo>
                    <a:pt x="822" y="305"/>
                  </a:lnTo>
                  <a:lnTo>
                    <a:pt x="822" y="305"/>
                  </a:lnTo>
                  <a:lnTo>
                    <a:pt x="822" y="305"/>
                  </a:lnTo>
                  <a:lnTo>
                    <a:pt x="822" y="305"/>
                  </a:lnTo>
                  <a:lnTo>
                    <a:pt x="822" y="305"/>
                  </a:lnTo>
                  <a:lnTo>
                    <a:pt x="822" y="305"/>
                  </a:lnTo>
                  <a:lnTo>
                    <a:pt x="822"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7" y="305"/>
                  </a:lnTo>
                  <a:lnTo>
                    <a:pt x="827" y="305"/>
                  </a:lnTo>
                  <a:lnTo>
                    <a:pt x="827" y="305"/>
                  </a:lnTo>
                  <a:lnTo>
                    <a:pt x="827" y="305"/>
                  </a:lnTo>
                  <a:lnTo>
                    <a:pt x="827" y="305"/>
                  </a:lnTo>
                  <a:lnTo>
                    <a:pt x="827" y="305"/>
                  </a:lnTo>
                  <a:lnTo>
                    <a:pt x="827" y="303"/>
                  </a:lnTo>
                  <a:lnTo>
                    <a:pt x="827" y="303"/>
                  </a:lnTo>
                  <a:lnTo>
                    <a:pt x="829" y="303"/>
                  </a:lnTo>
                  <a:lnTo>
                    <a:pt x="829" y="303"/>
                  </a:lnTo>
                  <a:lnTo>
                    <a:pt x="829" y="303"/>
                  </a:lnTo>
                  <a:lnTo>
                    <a:pt x="829" y="303"/>
                  </a:lnTo>
                  <a:lnTo>
                    <a:pt x="829" y="303"/>
                  </a:lnTo>
                  <a:lnTo>
                    <a:pt x="829" y="303"/>
                  </a:lnTo>
                  <a:lnTo>
                    <a:pt x="831" y="301"/>
                  </a:lnTo>
                  <a:lnTo>
                    <a:pt x="831" y="301"/>
                  </a:lnTo>
                  <a:lnTo>
                    <a:pt x="831" y="301"/>
                  </a:lnTo>
                  <a:lnTo>
                    <a:pt x="831" y="301"/>
                  </a:lnTo>
                  <a:lnTo>
                    <a:pt x="833" y="301"/>
                  </a:lnTo>
                  <a:lnTo>
                    <a:pt x="833" y="299"/>
                  </a:lnTo>
                  <a:lnTo>
                    <a:pt x="833" y="299"/>
                  </a:lnTo>
                  <a:lnTo>
                    <a:pt x="833" y="299"/>
                  </a:lnTo>
                  <a:lnTo>
                    <a:pt x="833" y="299"/>
                  </a:lnTo>
                  <a:lnTo>
                    <a:pt x="835" y="298"/>
                  </a:lnTo>
                  <a:lnTo>
                    <a:pt x="835" y="298"/>
                  </a:lnTo>
                  <a:lnTo>
                    <a:pt x="835" y="298"/>
                  </a:lnTo>
                  <a:lnTo>
                    <a:pt x="835" y="298"/>
                  </a:lnTo>
                  <a:lnTo>
                    <a:pt x="835" y="298"/>
                  </a:lnTo>
                  <a:lnTo>
                    <a:pt x="835" y="296"/>
                  </a:lnTo>
                  <a:lnTo>
                    <a:pt x="836" y="296"/>
                  </a:lnTo>
                  <a:lnTo>
                    <a:pt x="836" y="296"/>
                  </a:lnTo>
                  <a:lnTo>
                    <a:pt x="836" y="296"/>
                  </a:lnTo>
                  <a:lnTo>
                    <a:pt x="836" y="294"/>
                  </a:lnTo>
                  <a:lnTo>
                    <a:pt x="836" y="294"/>
                  </a:lnTo>
                  <a:lnTo>
                    <a:pt x="836" y="294"/>
                  </a:lnTo>
                  <a:lnTo>
                    <a:pt x="836" y="294"/>
                  </a:lnTo>
                  <a:lnTo>
                    <a:pt x="838" y="292"/>
                  </a:lnTo>
                  <a:lnTo>
                    <a:pt x="838" y="292"/>
                  </a:lnTo>
                  <a:lnTo>
                    <a:pt x="838" y="292"/>
                  </a:lnTo>
                  <a:lnTo>
                    <a:pt x="838" y="292"/>
                  </a:lnTo>
                  <a:lnTo>
                    <a:pt x="838" y="292"/>
                  </a:lnTo>
                  <a:lnTo>
                    <a:pt x="838" y="290"/>
                  </a:lnTo>
                  <a:lnTo>
                    <a:pt x="838" y="290"/>
                  </a:lnTo>
                  <a:lnTo>
                    <a:pt x="838" y="290"/>
                  </a:lnTo>
                  <a:lnTo>
                    <a:pt x="838" y="288"/>
                  </a:lnTo>
                  <a:lnTo>
                    <a:pt x="838" y="288"/>
                  </a:lnTo>
                  <a:lnTo>
                    <a:pt x="838" y="288"/>
                  </a:lnTo>
                  <a:lnTo>
                    <a:pt x="838" y="288"/>
                  </a:lnTo>
                  <a:lnTo>
                    <a:pt x="838" y="287"/>
                  </a:lnTo>
                  <a:lnTo>
                    <a:pt x="838" y="287"/>
                  </a:lnTo>
                  <a:lnTo>
                    <a:pt x="840" y="287"/>
                  </a:lnTo>
                  <a:lnTo>
                    <a:pt x="840" y="287"/>
                  </a:lnTo>
                  <a:lnTo>
                    <a:pt x="840" y="285"/>
                  </a:lnTo>
                  <a:lnTo>
                    <a:pt x="840" y="285"/>
                  </a:lnTo>
                  <a:lnTo>
                    <a:pt x="840" y="285"/>
                  </a:lnTo>
                  <a:lnTo>
                    <a:pt x="840" y="283"/>
                  </a:lnTo>
                  <a:lnTo>
                    <a:pt x="840" y="283"/>
                  </a:lnTo>
                  <a:lnTo>
                    <a:pt x="840" y="283"/>
                  </a:lnTo>
                  <a:lnTo>
                    <a:pt x="840" y="283"/>
                  </a:lnTo>
                  <a:lnTo>
                    <a:pt x="838" y="281"/>
                  </a:lnTo>
                  <a:lnTo>
                    <a:pt x="838" y="281"/>
                  </a:lnTo>
                  <a:lnTo>
                    <a:pt x="838" y="281"/>
                  </a:lnTo>
                  <a:lnTo>
                    <a:pt x="838" y="279"/>
                  </a:lnTo>
                  <a:lnTo>
                    <a:pt x="838" y="279"/>
                  </a:lnTo>
                  <a:lnTo>
                    <a:pt x="838" y="279"/>
                  </a:lnTo>
                  <a:lnTo>
                    <a:pt x="838" y="279"/>
                  </a:lnTo>
                  <a:lnTo>
                    <a:pt x="838" y="278"/>
                  </a:lnTo>
                  <a:lnTo>
                    <a:pt x="838" y="278"/>
                  </a:lnTo>
                  <a:lnTo>
                    <a:pt x="838" y="278"/>
                  </a:lnTo>
                  <a:lnTo>
                    <a:pt x="838" y="276"/>
                  </a:lnTo>
                  <a:lnTo>
                    <a:pt x="838" y="276"/>
                  </a:lnTo>
                  <a:lnTo>
                    <a:pt x="838" y="276"/>
                  </a:lnTo>
                  <a:lnTo>
                    <a:pt x="838" y="274"/>
                  </a:lnTo>
                  <a:lnTo>
                    <a:pt x="838" y="274"/>
                  </a:lnTo>
                  <a:lnTo>
                    <a:pt x="836" y="274"/>
                  </a:lnTo>
                  <a:lnTo>
                    <a:pt x="836" y="272"/>
                  </a:lnTo>
                  <a:lnTo>
                    <a:pt x="836" y="272"/>
                  </a:lnTo>
                  <a:lnTo>
                    <a:pt x="836" y="272"/>
                  </a:lnTo>
                  <a:lnTo>
                    <a:pt x="840" y="269"/>
                  </a:lnTo>
                  <a:lnTo>
                    <a:pt x="854" y="290"/>
                  </a:lnTo>
                  <a:lnTo>
                    <a:pt x="807" y="325"/>
                  </a:lnTo>
                  <a:lnTo>
                    <a:pt x="804" y="323"/>
                  </a:lnTo>
                  <a:lnTo>
                    <a:pt x="804" y="323"/>
                  </a:lnTo>
                  <a:lnTo>
                    <a:pt x="806" y="323"/>
                  </a:lnTo>
                  <a:lnTo>
                    <a:pt x="806" y="321"/>
                  </a:lnTo>
                  <a:lnTo>
                    <a:pt x="806" y="321"/>
                  </a:lnTo>
                  <a:lnTo>
                    <a:pt x="806" y="321"/>
                  </a:lnTo>
                  <a:lnTo>
                    <a:pt x="807" y="321"/>
                  </a:lnTo>
                  <a:lnTo>
                    <a:pt x="807" y="321"/>
                  </a:lnTo>
                  <a:lnTo>
                    <a:pt x="807" y="321"/>
                  </a:lnTo>
                  <a:lnTo>
                    <a:pt x="807" y="321"/>
                  </a:lnTo>
                  <a:lnTo>
                    <a:pt x="807" y="319"/>
                  </a:lnTo>
                  <a:lnTo>
                    <a:pt x="807" y="319"/>
                  </a:lnTo>
                  <a:lnTo>
                    <a:pt x="807" y="319"/>
                  </a:lnTo>
                  <a:lnTo>
                    <a:pt x="807" y="319"/>
                  </a:lnTo>
                  <a:lnTo>
                    <a:pt x="807" y="319"/>
                  </a:lnTo>
                  <a:lnTo>
                    <a:pt x="807" y="319"/>
                  </a:lnTo>
                  <a:lnTo>
                    <a:pt x="807" y="319"/>
                  </a:lnTo>
                  <a:lnTo>
                    <a:pt x="807" y="319"/>
                  </a:lnTo>
                  <a:lnTo>
                    <a:pt x="809" y="319"/>
                  </a:lnTo>
                  <a:lnTo>
                    <a:pt x="809" y="319"/>
                  </a:lnTo>
                  <a:lnTo>
                    <a:pt x="809" y="319"/>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2"/>
                  </a:lnTo>
                  <a:lnTo>
                    <a:pt x="809" y="312"/>
                  </a:lnTo>
                  <a:lnTo>
                    <a:pt x="807" y="312"/>
                  </a:lnTo>
                  <a:lnTo>
                    <a:pt x="807" y="312"/>
                  </a:lnTo>
                  <a:lnTo>
                    <a:pt x="807" y="312"/>
                  </a:lnTo>
                  <a:lnTo>
                    <a:pt x="807" y="312"/>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4"/>
                  </a:lnTo>
                  <a:lnTo>
                    <a:pt x="780"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5" y="274"/>
                  </a:lnTo>
                  <a:lnTo>
                    <a:pt x="775" y="274"/>
                  </a:lnTo>
                  <a:lnTo>
                    <a:pt x="775" y="274"/>
                  </a:lnTo>
                  <a:lnTo>
                    <a:pt x="775" y="274"/>
                  </a:lnTo>
                  <a:lnTo>
                    <a:pt x="775" y="274"/>
                  </a:lnTo>
                  <a:lnTo>
                    <a:pt x="775" y="274"/>
                  </a:lnTo>
                  <a:lnTo>
                    <a:pt x="775" y="274"/>
                  </a:lnTo>
                  <a:lnTo>
                    <a:pt x="775" y="274"/>
                  </a:lnTo>
                  <a:lnTo>
                    <a:pt x="775" y="274"/>
                  </a:lnTo>
                  <a:lnTo>
                    <a:pt x="775" y="274"/>
                  </a:lnTo>
                  <a:lnTo>
                    <a:pt x="773" y="274"/>
                  </a:lnTo>
                  <a:lnTo>
                    <a:pt x="773" y="274"/>
                  </a:lnTo>
                  <a:lnTo>
                    <a:pt x="773" y="274"/>
                  </a:lnTo>
                  <a:lnTo>
                    <a:pt x="773" y="274"/>
                  </a:lnTo>
                  <a:lnTo>
                    <a:pt x="773" y="274"/>
                  </a:lnTo>
                  <a:lnTo>
                    <a:pt x="773" y="274"/>
                  </a:lnTo>
                  <a:lnTo>
                    <a:pt x="773" y="274"/>
                  </a:lnTo>
                  <a:lnTo>
                    <a:pt x="773" y="276"/>
                  </a:lnTo>
                  <a:lnTo>
                    <a:pt x="773" y="276"/>
                  </a:lnTo>
                  <a:lnTo>
                    <a:pt x="771" y="276"/>
                  </a:lnTo>
                  <a:lnTo>
                    <a:pt x="771" y="276"/>
                  </a:lnTo>
                  <a:lnTo>
                    <a:pt x="771" y="276"/>
                  </a:lnTo>
                  <a:lnTo>
                    <a:pt x="771" y="276"/>
                  </a:lnTo>
                  <a:lnTo>
                    <a:pt x="770" y="276"/>
                  </a:lnTo>
                  <a:lnTo>
                    <a:pt x="770" y="278"/>
                  </a:lnTo>
                  <a:lnTo>
                    <a:pt x="768" y="274"/>
                  </a:lnTo>
                  <a:lnTo>
                    <a:pt x="813" y="240"/>
                  </a:lnTo>
                  <a:close/>
                  <a:moveTo>
                    <a:pt x="712" y="310"/>
                  </a:moveTo>
                  <a:lnTo>
                    <a:pt x="710" y="307"/>
                  </a:lnTo>
                  <a:lnTo>
                    <a:pt x="739" y="292"/>
                  </a:lnTo>
                  <a:lnTo>
                    <a:pt x="739" y="294"/>
                  </a:lnTo>
                  <a:lnTo>
                    <a:pt x="739" y="294"/>
                  </a:lnTo>
                  <a:lnTo>
                    <a:pt x="739" y="294"/>
                  </a:lnTo>
                  <a:lnTo>
                    <a:pt x="739" y="296"/>
                  </a:lnTo>
                  <a:lnTo>
                    <a:pt x="739" y="296"/>
                  </a:lnTo>
                  <a:lnTo>
                    <a:pt x="737" y="296"/>
                  </a:lnTo>
                  <a:lnTo>
                    <a:pt x="737" y="296"/>
                  </a:lnTo>
                  <a:lnTo>
                    <a:pt x="737" y="296"/>
                  </a:lnTo>
                  <a:lnTo>
                    <a:pt x="737" y="296"/>
                  </a:lnTo>
                  <a:lnTo>
                    <a:pt x="737" y="296"/>
                  </a:lnTo>
                  <a:lnTo>
                    <a:pt x="735" y="298"/>
                  </a:lnTo>
                  <a:lnTo>
                    <a:pt x="735" y="298"/>
                  </a:lnTo>
                  <a:lnTo>
                    <a:pt x="735" y="298"/>
                  </a:lnTo>
                  <a:lnTo>
                    <a:pt x="735" y="298"/>
                  </a:lnTo>
                  <a:lnTo>
                    <a:pt x="735" y="298"/>
                  </a:lnTo>
                  <a:lnTo>
                    <a:pt x="735" y="298"/>
                  </a:lnTo>
                  <a:lnTo>
                    <a:pt x="735" y="298"/>
                  </a:lnTo>
                  <a:lnTo>
                    <a:pt x="733" y="298"/>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5" y="303"/>
                  </a:lnTo>
                  <a:lnTo>
                    <a:pt x="735" y="303"/>
                  </a:lnTo>
                  <a:lnTo>
                    <a:pt x="735" y="303"/>
                  </a:lnTo>
                  <a:lnTo>
                    <a:pt x="735" y="303"/>
                  </a:lnTo>
                  <a:lnTo>
                    <a:pt x="735" y="303"/>
                  </a:lnTo>
                  <a:lnTo>
                    <a:pt x="735" y="303"/>
                  </a:lnTo>
                  <a:lnTo>
                    <a:pt x="737" y="305"/>
                  </a:lnTo>
                  <a:lnTo>
                    <a:pt x="737" y="305"/>
                  </a:lnTo>
                  <a:lnTo>
                    <a:pt x="739" y="307"/>
                  </a:lnTo>
                  <a:lnTo>
                    <a:pt x="741" y="308"/>
                  </a:lnTo>
                  <a:lnTo>
                    <a:pt x="742" y="310"/>
                  </a:lnTo>
                  <a:lnTo>
                    <a:pt x="744" y="312"/>
                  </a:lnTo>
                  <a:lnTo>
                    <a:pt x="748" y="316"/>
                  </a:lnTo>
                  <a:lnTo>
                    <a:pt x="750" y="317"/>
                  </a:lnTo>
                  <a:lnTo>
                    <a:pt x="753" y="321"/>
                  </a:lnTo>
                  <a:lnTo>
                    <a:pt x="757" y="323"/>
                  </a:lnTo>
                  <a:lnTo>
                    <a:pt x="761" y="327"/>
                  </a:lnTo>
                  <a:lnTo>
                    <a:pt x="764" y="330"/>
                  </a:lnTo>
                  <a:lnTo>
                    <a:pt x="764" y="330"/>
                  </a:lnTo>
                  <a:lnTo>
                    <a:pt x="764" y="330"/>
                  </a:lnTo>
                  <a:lnTo>
                    <a:pt x="764" y="328"/>
                  </a:lnTo>
                  <a:lnTo>
                    <a:pt x="764" y="327"/>
                  </a:lnTo>
                  <a:lnTo>
                    <a:pt x="764" y="325"/>
                  </a:lnTo>
                  <a:lnTo>
                    <a:pt x="764" y="323"/>
                  </a:lnTo>
                  <a:lnTo>
                    <a:pt x="764" y="323"/>
                  </a:lnTo>
                  <a:lnTo>
                    <a:pt x="762" y="319"/>
                  </a:lnTo>
                  <a:lnTo>
                    <a:pt x="762" y="314"/>
                  </a:lnTo>
                  <a:lnTo>
                    <a:pt x="761" y="310"/>
                  </a:lnTo>
                  <a:lnTo>
                    <a:pt x="761" y="307"/>
                  </a:lnTo>
                  <a:lnTo>
                    <a:pt x="761" y="305"/>
                  </a:lnTo>
                  <a:lnTo>
                    <a:pt x="761" y="301"/>
                  </a:lnTo>
                  <a:lnTo>
                    <a:pt x="759" y="299"/>
                  </a:lnTo>
                  <a:lnTo>
                    <a:pt x="759" y="298"/>
                  </a:lnTo>
                  <a:lnTo>
                    <a:pt x="759" y="296"/>
                  </a:lnTo>
                  <a:lnTo>
                    <a:pt x="759" y="296"/>
                  </a:lnTo>
                  <a:lnTo>
                    <a:pt x="759" y="294"/>
                  </a:lnTo>
                  <a:lnTo>
                    <a:pt x="759" y="294"/>
                  </a:lnTo>
                  <a:lnTo>
                    <a:pt x="759" y="292"/>
                  </a:lnTo>
                  <a:lnTo>
                    <a:pt x="759" y="292"/>
                  </a:lnTo>
                  <a:lnTo>
                    <a:pt x="759" y="292"/>
                  </a:lnTo>
                  <a:lnTo>
                    <a:pt x="759"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88"/>
                  </a:lnTo>
                  <a:lnTo>
                    <a:pt x="757" y="288"/>
                  </a:lnTo>
                  <a:lnTo>
                    <a:pt x="757" y="288"/>
                  </a:lnTo>
                  <a:lnTo>
                    <a:pt x="757" y="288"/>
                  </a:lnTo>
                  <a:lnTo>
                    <a:pt x="757" y="288"/>
                  </a:lnTo>
                  <a:lnTo>
                    <a:pt x="757"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2" y="288"/>
                  </a:lnTo>
                  <a:lnTo>
                    <a:pt x="752" y="288"/>
                  </a:lnTo>
                  <a:lnTo>
                    <a:pt x="752" y="288"/>
                  </a:lnTo>
                  <a:lnTo>
                    <a:pt x="752" y="288"/>
                  </a:lnTo>
                  <a:lnTo>
                    <a:pt x="752" y="288"/>
                  </a:lnTo>
                  <a:lnTo>
                    <a:pt x="750" y="288"/>
                  </a:lnTo>
                  <a:lnTo>
                    <a:pt x="750" y="288"/>
                  </a:lnTo>
                  <a:lnTo>
                    <a:pt x="750" y="288"/>
                  </a:lnTo>
                  <a:lnTo>
                    <a:pt x="750" y="288"/>
                  </a:lnTo>
                  <a:lnTo>
                    <a:pt x="750" y="288"/>
                  </a:lnTo>
                  <a:lnTo>
                    <a:pt x="748" y="290"/>
                  </a:lnTo>
                  <a:lnTo>
                    <a:pt x="748" y="290"/>
                  </a:lnTo>
                  <a:lnTo>
                    <a:pt x="746" y="287"/>
                  </a:lnTo>
                  <a:lnTo>
                    <a:pt x="764" y="276"/>
                  </a:lnTo>
                  <a:lnTo>
                    <a:pt x="766" y="279"/>
                  </a:lnTo>
                  <a:lnTo>
                    <a:pt x="766" y="279"/>
                  </a:lnTo>
                  <a:lnTo>
                    <a:pt x="766" y="279"/>
                  </a:lnTo>
                  <a:lnTo>
                    <a:pt x="766" y="279"/>
                  </a:lnTo>
                  <a:lnTo>
                    <a:pt x="766" y="279"/>
                  </a:lnTo>
                  <a:lnTo>
                    <a:pt x="766" y="279"/>
                  </a:lnTo>
                  <a:lnTo>
                    <a:pt x="764" y="281"/>
                  </a:lnTo>
                  <a:lnTo>
                    <a:pt x="764" y="281"/>
                  </a:lnTo>
                  <a:lnTo>
                    <a:pt x="764" y="281"/>
                  </a:lnTo>
                  <a:lnTo>
                    <a:pt x="764" y="281"/>
                  </a:lnTo>
                  <a:lnTo>
                    <a:pt x="764" y="281"/>
                  </a:lnTo>
                  <a:lnTo>
                    <a:pt x="764" y="281"/>
                  </a:lnTo>
                  <a:lnTo>
                    <a:pt x="764" y="283"/>
                  </a:lnTo>
                  <a:lnTo>
                    <a:pt x="764" y="283"/>
                  </a:lnTo>
                  <a:lnTo>
                    <a:pt x="762" y="283"/>
                  </a:lnTo>
                  <a:lnTo>
                    <a:pt x="762" y="283"/>
                  </a:lnTo>
                  <a:lnTo>
                    <a:pt x="762" y="283"/>
                  </a:lnTo>
                  <a:lnTo>
                    <a:pt x="762" y="283"/>
                  </a:lnTo>
                  <a:lnTo>
                    <a:pt x="762" y="285"/>
                  </a:lnTo>
                  <a:lnTo>
                    <a:pt x="762" y="285"/>
                  </a:lnTo>
                  <a:lnTo>
                    <a:pt x="762" y="285"/>
                  </a:lnTo>
                  <a:lnTo>
                    <a:pt x="762" y="285"/>
                  </a:lnTo>
                  <a:lnTo>
                    <a:pt x="762" y="285"/>
                  </a:lnTo>
                  <a:lnTo>
                    <a:pt x="762" y="285"/>
                  </a:lnTo>
                  <a:lnTo>
                    <a:pt x="762" y="287"/>
                  </a:lnTo>
                  <a:lnTo>
                    <a:pt x="762" y="287"/>
                  </a:lnTo>
                  <a:lnTo>
                    <a:pt x="762" y="287"/>
                  </a:lnTo>
                  <a:lnTo>
                    <a:pt x="762" y="287"/>
                  </a:lnTo>
                  <a:lnTo>
                    <a:pt x="762" y="287"/>
                  </a:lnTo>
                  <a:lnTo>
                    <a:pt x="762" y="287"/>
                  </a:lnTo>
                  <a:lnTo>
                    <a:pt x="762" y="288"/>
                  </a:lnTo>
                  <a:lnTo>
                    <a:pt x="762" y="288"/>
                  </a:lnTo>
                  <a:lnTo>
                    <a:pt x="762" y="288"/>
                  </a:lnTo>
                  <a:lnTo>
                    <a:pt x="762" y="288"/>
                  </a:lnTo>
                  <a:lnTo>
                    <a:pt x="771" y="346"/>
                  </a:lnTo>
                  <a:lnTo>
                    <a:pt x="766" y="350"/>
                  </a:lnTo>
                  <a:lnTo>
                    <a:pt x="723" y="312"/>
                  </a:lnTo>
                  <a:lnTo>
                    <a:pt x="723" y="312"/>
                  </a:lnTo>
                  <a:lnTo>
                    <a:pt x="723" y="312"/>
                  </a:lnTo>
                  <a:lnTo>
                    <a:pt x="723" y="310"/>
                  </a:lnTo>
                  <a:lnTo>
                    <a:pt x="723" y="310"/>
                  </a:lnTo>
                  <a:lnTo>
                    <a:pt x="721" y="310"/>
                  </a:lnTo>
                  <a:lnTo>
                    <a:pt x="721" y="310"/>
                  </a:lnTo>
                  <a:lnTo>
                    <a:pt x="721" y="310"/>
                  </a:lnTo>
                  <a:lnTo>
                    <a:pt x="721" y="310"/>
                  </a:lnTo>
                  <a:lnTo>
                    <a:pt x="721" y="310"/>
                  </a:lnTo>
                  <a:lnTo>
                    <a:pt x="721" y="310"/>
                  </a:lnTo>
                  <a:lnTo>
                    <a:pt x="721" y="310"/>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4" y="308"/>
                  </a:lnTo>
                  <a:lnTo>
                    <a:pt x="714" y="308"/>
                  </a:lnTo>
                  <a:lnTo>
                    <a:pt x="714" y="308"/>
                  </a:lnTo>
                  <a:lnTo>
                    <a:pt x="714" y="308"/>
                  </a:lnTo>
                  <a:lnTo>
                    <a:pt x="714" y="308"/>
                  </a:lnTo>
                  <a:lnTo>
                    <a:pt x="714" y="310"/>
                  </a:lnTo>
                  <a:lnTo>
                    <a:pt x="714" y="310"/>
                  </a:lnTo>
                  <a:lnTo>
                    <a:pt x="714" y="310"/>
                  </a:lnTo>
                  <a:lnTo>
                    <a:pt x="714" y="310"/>
                  </a:lnTo>
                  <a:lnTo>
                    <a:pt x="712" y="310"/>
                  </a:lnTo>
                  <a:close/>
                  <a:moveTo>
                    <a:pt x="546" y="352"/>
                  </a:moveTo>
                  <a:lnTo>
                    <a:pt x="578" y="346"/>
                  </a:lnTo>
                  <a:lnTo>
                    <a:pt x="578" y="350"/>
                  </a:lnTo>
                  <a:lnTo>
                    <a:pt x="578" y="350"/>
                  </a:lnTo>
                  <a:lnTo>
                    <a:pt x="578" y="350"/>
                  </a:lnTo>
                  <a:lnTo>
                    <a:pt x="576" y="350"/>
                  </a:lnTo>
                  <a:lnTo>
                    <a:pt x="576" y="350"/>
                  </a:lnTo>
                  <a:lnTo>
                    <a:pt x="576" y="350"/>
                  </a:lnTo>
                  <a:lnTo>
                    <a:pt x="575" y="350"/>
                  </a:lnTo>
                  <a:lnTo>
                    <a:pt x="575" y="350"/>
                  </a:lnTo>
                  <a:lnTo>
                    <a:pt x="575" y="350"/>
                  </a:lnTo>
                  <a:lnTo>
                    <a:pt x="575" y="350"/>
                  </a:lnTo>
                  <a:lnTo>
                    <a:pt x="575" y="350"/>
                  </a:lnTo>
                  <a:lnTo>
                    <a:pt x="575" y="350"/>
                  </a:lnTo>
                  <a:lnTo>
                    <a:pt x="575" y="350"/>
                  </a:lnTo>
                  <a:lnTo>
                    <a:pt x="573" y="352"/>
                  </a:lnTo>
                  <a:lnTo>
                    <a:pt x="573" y="352"/>
                  </a:lnTo>
                  <a:lnTo>
                    <a:pt x="573" y="352"/>
                  </a:lnTo>
                  <a:lnTo>
                    <a:pt x="573" y="352"/>
                  </a:lnTo>
                  <a:lnTo>
                    <a:pt x="573" y="352"/>
                  </a:lnTo>
                  <a:lnTo>
                    <a:pt x="573" y="352"/>
                  </a:lnTo>
                  <a:lnTo>
                    <a:pt x="573" y="352"/>
                  </a:lnTo>
                  <a:lnTo>
                    <a:pt x="573" y="352"/>
                  </a:lnTo>
                  <a:lnTo>
                    <a:pt x="573" y="352"/>
                  </a:lnTo>
                  <a:lnTo>
                    <a:pt x="571" y="352"/>
                  </a:lnTo>
                  <a:lnTo>
                    <a:pt x="571" y="352"/>
                  </a:lnTo>
                  <a:lnTo>
                    <a:pt x="571" y="352"/>
                  </a:lnTo>
                  <a:lnTo>
                    <a:pt x="571" y="352"/>
                  </a:lnTo>
                  <a:lnTo>
                    <a:pt x="571" y="352"/>
                  </a:lnTo>
                  <a:lnTo>
                    <a:pt x="571" y="352"/>
                  </a:lnTo>
                  <a:lnTo>
                    <a:pt x="571" y="352"/>
                  </a:lnTo>
                  <a:lnTo>
                    <a:pt x="571" y="352"/>
                  </a:lnTo>
                  <a:lnTo>
                    <a:pt x="571" y="352"/>
                  </a:lnTo>
                  <a:lnTo>
                    <a:pt x="571" y="354"/>
                  </a:lnTo>
                  <a:lnTo>
                    <a:pt x="571" y="354"/>
                  </a:lnTo>
                  <a:lnTo>
                    <a:pt x="571" y="354"/>
                  </a:lnTo>
                  <a:lnTo>
                    <a:pt x="571" y="354"/>
                  </a:lnTo>
                  <a:lnTo>
                    <a:pt x="571" y="354"/>
                  </a:lnTo>
                  <a:lnTo>
                    <a:pt x="569" y="354"/>
                  </a:lnTo>
                  <a:lnTo>
                    <a:pt x="569" y="354"/>
                  </a:lnTo>
                  <a:lnTo>
                    <a:pt x="569" y="354"/>
                  </a:lnTo>
                  <a:lnTo>
                    <a:pt x="569" y="354"/>
                  </a:lnTo>
                  <a:lnTo>
                    <a:pt x="569" y="354"/>
                  </a:lnTo>
                  <a:lnTo>
                    <a:pt x="569" y="354"/>
                  </a:lnTo>
                  <a:lnTo>
                    <a:pt x="569" y="354"/>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7"/>
                  </a:lnTo>
                  <a:lnTo>
                    <a:pt x="569" y="357"/>
                  </a:lnTo>
                  <a:lnTo>
                    <a:pt x="569" y="357"/>
                  </a:lnTo>
                  <a:lnTo>
                    <a:pt x="569" y="357"/>
                  </a:lnTo>
                  <a:lnTo>
                    <a:pt x="569" y="357"/>
                  </a:lnTo>
                  <a:lnTo>
                    <a:pt x="569" y="357"/>
                  </a:lnTo>
                  <a:lnTo>
                    <a:pt x="569" y="357"/>
                  </a:lnTo>
                  <a:lnTo>
                    <a:pt x="575" y="395"/>
                  </a:lnTo>
                  <a:lnTo>
                    <a:pt x="575" y="395"/>
                  </a:lnTo>
                  <a:lnTo>
                    <a:pt x="575" y="395"/>
                  </a:lnTo>
                  <a:lnTo>
                    <a:pt x="575" y="397"/>
                  </a:lnTo>
                  <a:lnTo>
                    <a:pt x="575" y="397"/>
                  </a:lnTo>
                  <a:lnTo>
                    <a:pt x="575" y="397"/>
                  </a:lnTo>
                  <a:lnTo>
                    <a:pt x="576" y="397"/>
                  </a:lnTo>
                  <a:lnTo>
                    <a:pt x="576" y="397"/>
                  </a:lnTo>
                  <a:lnTo>
                    <a:pt x="576" y="399"/>
                  </a:lnTo>
                  <a:lnTo>
                    <a:pt x="576" y="399"/>
                  </a:lnTo>
                  <a:lnTo>
                    <a:pt x="576" y="399"/>
                  </a:lnTo>
                  <a:lnTo>
                    <a:pt x="576" y="399"/>
                  </a:lnTo>
                  <a:lnTo>
                    <a:pt x="576" y="399"/>
                  </a:lnTo>
                  <a:lnTo>
                    <a:pt x="576" y="399"/>
                  </a:lnTo>
                  <a:lnTo>
                    <a:pt x="576" y="401"/>
                  </a:lnTo>
                  <a:lnTo>
                    <a:pt x="576" y="401"/>
                  </a:lnTo>
                  <a:lnTo>
                    <a:pt x="576" y="401"/>
                  </a:lnTo>
                  <a:lnTo>
                    <a:pt x="576" y="401"/>
                  </a:lnTo>
                  <a:lnTo>
                    <a:pt x="576" y="401"/>
                  </a:lnTo>
                  <a:lnTo>
                    <a:pt x="578" y="401"/>
                  </a:lnTo>
                  <a:lnTo>
                    <a:pt x="578" y="401"/>
                  </a:lnTo>
                  <a:lnTo>
                    <a:pt x="578" y="403"/>
                  </a:lnTo>
                  <a:lnTo>
                    <a:pt x="578" y="403"/>
                  </a:lnTo>
                  <a:lnTo>
                    <a:pt x="578" y="403"/>
                  </a:lnTo>
                  <a:lnTo>
                    <a:pt x="578" y="403"/>
                  </a:lnTo>
                  <a:lnTo>
                    <a:pt x="578" y="403"/>
                  </a:lnTo>
                  <a:lnTo>
                    <a:pt x="578" y="403"/>
                  </a:lnTo>
                  <a:lnTo>
                    <a:pt x="578" y="403"/>
                  </a:lnTo>
                  <a:lnTo>
                    <a:pt x="578" y="403"/>
                  </a:lnTo>
                  <a:lnTo>
                    <a:pt x="580" y="404"/>
                  </a:lnTo>
                  <a:lnTo>
                    <a:pt x="580" y="404"/>
                  </a:lnTo>
                  <a:lnTo>
                    <a:pt x="580" y="404"/>
                  </a:lnTo>
                  <a:lnTo>
                    <a:pt x="580" y="404"/>
                  </a:lnTo>
                  <a:lnTo>
                    <a:pt x="580" y="404"/>
                  </a:lnTo>
                  <a:lnTo>
                    <a:pt x="580" y="404"/>
                  </a:lnTo>
                  <a:lnTo>
                    <a:pt x="580" y="404"/>
                  </a:lnTo>
                  <a:lnTo>
                    <a:pt x="580" y="404"/>
                  </a:lnTo>
                  <a:lnTo>
                    <a:pt x="582" y="404"/>
                  </a:lnTo>
                  <a:lnTo>
                    <a:pt x="582" y="404"/>
                  </a:lnTo>
                  <a:lnTo>
                    <a:pt x="582" y="404"/>
                  </a:lnTo>
                  <a:lnTo>
                    <a:pt x="582" y="406"/>
                  </a:lnTo>
                  <a:lnTo>
                    <a:pt x="582" y="406"/>
                  </a:lnTo>
                  <a:lnTo>
                    <a:pt x="582" y="406"/>
                  </a:lnTo>
                  <a:lnTo>
                    <a:pt x="582" y="406"/>
                  </a:lnTo>
                  <a:lnTo>
                    <a:pt x="584" y="406"/>
                  </a:lnTo>
                  <a:lnTo>
                    <a:pt x="584" y="406"/>
                  </a:lnTo>
                  <a:lnTo>
                    <a:pt x="584" y="406"/>
                  </a:lnTo>
                  <a:lnTo>
                    <a:pt x="584" y="406"/>
                  </a:lnTo>
                  <a:lnTo>
                    <a:pt x="584" y="406"/>
                  </a:lnTo>
                  <a:lnTo>
                    <a:pt x="584" y="406"/>
                  </a:lnTo>
                  <a:lnTo>
                    <a:pt x="585" y="406"/>
                  </a:lnTo>
                  <a:lnTo>
                    <a:pt x="585" y="406"/>
                  </a:lnTo>
                  <a:lnTo>
                    <a:pt x="585" y="406"/>
                  </a:lnTo>
                  <a:lnTo>
                    <a:pt x="585" y="406"/>
                  </a:lnTo>
                  <a:lnTo>
                    <a:pt x="585" y="406"/>
                  </a:lnTo>
                  <a:lnTo>
                    <a:pt x="587" y="406"/>
                  </a:lnTo>
                  <a:lnTo>
                    <a:pt x="587" y="406"/>
                  </a:lnTo>
                  <a:lnTo>
                    <a:pt x="587" y="406"/>
                  </a:lnTo>
                  <a:lnTo>
                    <a:pt x="587" y="406"/>
                  </a:lnTo>
                  <a:lnTo>
                    <a:pt x="587" y="406"/>
                  </a:lnTo>
                  <a:lnTo>
                    <a:pt x="589" y="406"/>
                  </a:lnTo>
                  <a:lnTo>
                    <a:pt x="589" y="406"/>
                  </a:lnTo>
                  <a:lnTo>
                    <a:pt x="589" y="406"/>
                  </a:lnTo>
                  <a:lnTo>
                    <a:pt x="589" y="406"/>
                  </a:lnTo>
                  <a:lnTo>
                    <a:pt x="589" y="406"/>
                  </a:lnTo>
                  <a:lnTo>
                    <a:pt x="591" y="406"/>
                  </a:lnTo>
                  <a:lnTo>
                    <a:pt x="591" y="406"/>
                  </a:lnTo>
                  <a:lnTo>
                    <a:pt x="591" y="406"/>
                  </a:lnTo>
                  <a:lnTo>
                    <a:pt x="591" y="406"/>
                  </a:lnTo>
                  <a:lnTo>
                    <a:pt x="591" y="406"/>
                  </a:lnTo>
                  <a:lnTo>
                    <a:pt x="593" y="406"/>
                  </a:lnTo>
                  <a:lnTo>
                    <a:pt x="593" y="406"/>
                  </a:lnTo>
                  <a:lnTo>
                    <a:pt x="593" y="406"/>
                  </a:lnTo>
                  <a:lnTo>
                    <a:pt x="593" y="406"/>
                  </a:lnTo>
                  <a:lnTo>
                    <a:pt x="594" y="406"/>
                  </a:lnTo>
                  <a:lnTo>
                    <a:pt x="594" y="406"/>
                  </a:lnTo>
                  <a:lnTo>
                    <a:pt x="594" y="406"/>
                  </a:lnTo>
                  <a:lnTo>
                    <a:pt x="594" y="406"/>
                  </a:lnTo>
                  <a:lnTo>
                    <a:pt x="596" y="406"/>
                  </a:lnTo>
                  <a:lnTo>
                    <a:pt x="596" y="404"/>
                  </a:lnTo>
                  <a:lnTo>
                    <a:pt x="596" y="404"/>
                  </a:lnTo>
                  <a:lnTo>
                    <a:pt x="596" y="404"/>
                  </a:lnTo>
                  <a:lnTo>
                    <a:pt x="596" y="404"/>
                  </a:lnTo>
                  <a:lnTo>
                    <a:pt x="598" y="404"/>
                  </a:lnTo>
                  <a:lnTo>
                    <a:pt x="598" y="404"/>
                  </a:lnTo>
                  <a:lnTo>
                    <a:pt x="598" y="404"/>
                  </a:lnTo>
                  <a:lnTo>
                    <a:pt x="598" y="404"/>
                  </a:lnTo>
                  <a:lnTo>
                    <a:pt x="598" y="404"/>
                  </a:lnTo>
                  <a:lnTo>
                    <a:pt x="598" y="403"/>
                  </a:lnTo>
                  <a:lnTo>
                    <a:pt x="600" y="403"/>
                  </a:lnTo>
                  <a:lnTo>
                    <a:pt x="600" y="403"/>
                  </a:lnTo>
                  <a:lnTo>
                    <a:pt x="600" y="403"/>
                  </a:lnTo>
                  <a:lnTo>
                    <a:pt x="600" y="403"/>
                  </a:lnTo>
                  <a:lnTo>
                    <a:pt x="600" y="403"/>
                  </a:lnTo>
                  <a:lnTo>
                    <a:pt x="600" y="403"/>
                  </a:lnTo>
                  <a:lnTo>
                    <a:pt x="602" y="403"/>
                  </a:lnTo>
                  <a:lnTo>
                    <a:pt x="602" y="401"/>
                  </a:lnTo>
                  <a:lnTo>
                    <a:pt x="602" y="401"/>
                  </a:lnTo>
                  <a:lnTo>
                    <a:pt x="602" y="401"/>
                  </a:lnTo>
                  <a:lnTo>
                    <a:pt x="602" y="401"/>
                  </a:lnTo>
                  <a:lnTo>
                    <a:pt x="602" y="401"/>
                  </a:lnTo>
                  <a:lnTo>
                    <a:pt x="602" y="401"/>
                  </a:lnTo>
                  <a:lnTo>
                    <a:pt x="602" y="399"/>
                  </a:lnTo>
                  <a:lnTo>
                    <a:pt x="602" y="399"/>
                  </a:lnTo>
                  <a:lnTo>
                    <a:pt x="602" y="399"/>
                  </a:lnTo>
                  <a:lnTo>
                    <a:pt x="603" y="399"/>
                  </a:lnTo>
                  <a:lnTo>
                    <a:pt x="603" y="399"/>
                  </a:lnTo>
                  <a:lnTo>
                    <a:pt x="603" y="399"/>
                  </a:lnTo>
                  <a:lnTo>
                    <a:pt x="603" y="397"/>
                  </a:lnTo>
                  <a:lnTo>
                    <a:pt x="603" y="397"/>
                  </a:lnTo>
                  <a:lnTo>
                    <a:pt x="603" y="397"/>
                  </a:lnTo>
                  <a:lnTo>
                    <a:pt x="603" y="397"/>
                  </a:lnTo>
                  <a:lnTo>
                    <a:pt x="603" y="397"/>
                  </a:lnTo>
                  <a:lnTo>
                    <a:pt x="603" y="395"/>
                  </a:lnTo>
                  <a:lnTo>
                    <a:pt x="603" y="395"/>
                  </a:lnTo>
                  <a:lnTo>
                    <a:pt x="603" y="395"/>
                  </a:lnTo>
                  <a:lnTo>
                    <a:pt x="603" y="395"/>
                  </a:lnTo>
                  <a:lnTo>
                    <a:pt x="603" y="394"/>
                  </a:lnTo>
                  <a:lnTo>
                    <a:pt x="603" y="394"/>
                  </a:lnTo>
                  <a:lnTo>
                    <a:pt x="603" y="394"/>
                  </a:lnTo>
                  <a:lnTo>
                    <a:pt x="603" y="394"/>
                  </a:lnTo>
                  <a:lnTo>
                    <a:pt x="603" y="392"/>
                  </a:lnTo>
                  <a:lnTo>
                    <a:pt x="603" y="392"/>
                  </a:lnTo>
                  <a:lnTo>
                    <a:pt x="603" y="392"/>
                  </a:lnTo>
                  <a:lnTo>
                    <a:pt x="603" y="392"/>
                  </a:lnTo>
                  <a:lnTo>
                    <a:pt x="603" y="390"/>
                  </a:lnTo>
                  <a:lnTo>
                    <a:pt x="603" y="390"/>
                  </a:lnTo>
                  <a:lnTo>
                    <a:pt x="603" y="390"/>
                  </a:lnTo>
                  <a:lnTo>
                    <a:pt x="603" y="390"/>
                  </a:lnTo>
                  <a:lnTo>
                    <a:pt x="603" y="388"/>
                  </a:lnTo>
                  <a:lnTo>
                    <a:pt x="603" y="388"/>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0"/>
                  </a:lnTo>
                  <a:lnTo>
                    <a:pt x="598" y="350"/>
                  </a:lnTo>
                  <a:lnTo>
                    <a:pt x="598"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4" y="350"/>
                  </a:lnTo>
                  <a:lnTo>
                    <a:pt x="594" y="350"/>
                  </a:lnTo>
                  <a:lnTo>
                    <a:pt x="594" y="350"/>
                  </a:lnTo>
                  <a:lnTo>
                    <a:pt x="594" y="350"/>
                  </a:lnTo>
                  <a:lnTo>
                    <a:pt x="594" y="350"/>
                  </a:lnTo>
                  <a:lnTo>
                    <a:pt x="594" y="350"/>
                  </a:lnTo>
                  <a:lnTo>
                    <a:pt x="594" y="348"/>
                  </a:lnTo>
                  <a:lnTo>
                    <a:pt x="594" y="348"/>
                  </a:lnTo>
                  <a:lnTo>
                    <a:pt x="593" y="348"/>
                  </a:lnTo>
                  <a:lnTo>
                    <a:pt x="593" y="348"/>
                  </a:lnTo>
                  <a:lnTo>
                    <a:pt x="593" y="348"/>
                  </a:lnTo>
                  <a:lnTo>
                    <a:pt x="593" y="348"/>
                  </a:lnTo>
                  <a:lnTo>
                    <a:pt x="593" y="348"/>
                  </a:lnTo>
                  <a:lnTo>
                    <a:pt x="593" y="348"/>
                  </a:lnTo>
                  <a:lnTo>
                    <a:pt x="593" y="348"/>
                  </a:lnTo>
                  <a:lnTo>
                    <a:pt x="591" y="348"/>
                  </a:lnTo>
                  <a:lnTo>
                    <a:pt x="591" y="348"/>
                  </a:lnTo>
                  <a:lnTo>
                    <a:pt x="591" y="348"/>
                  </a:lnTo>
                  <a:lnTo>
                    <a:pt x="591" y="348"/>
                  </a:lnTo>
                  <a:lnTo>
                    <a:pt x="589" y="348"/>
                  </a:lnTo>
                  <a:lnTo>
                    <a:pt x="589" y="348"/>
                  </a:lnTo>
                  <a:lnTo>
                    <a:pt x="589" y="348"/>
                  </a:lnTo>
                  <a:lnTo>
                    <a:pt x="587" y="348"/>
                  </a:lnTo>
                  <a:lnTo>
                    <a:pt x="587" y="345"/>
                  </a:lnTo>
                  <a:lnTo>
                    <a:pt x="611" y="341"/>
                  </a:lnTo>
                  <a:lnTo>
                    <a:pt x="611" y="345"/>
                  </a:lnTo>
                  <a:lnTo>
                    <a:pt x="611" y="345"/>
                  </a:lnTo>
                  <a:lnTo>
                    <a:pt x="611" y="345"/>
                  </a:lnTo>
                  <a:lnTo>
                    <a:pt x="611" y="345"/>
                  </a:lnTo>
                  <a:lnTo>
                    <a:pt x="609" y="346"/>
                  </a:lnTo>
                  <a:lnTo>
                    <a:pt x="609" y="346"/>
                  </a:lnTo>
                  <a:lnTo>
                    <a:pt x="609" y="346"/>
                  </a:lnTo>
                  <a:lnTo>
                    <a:pt x="609" y="346"/>
                  </a:lnTo>
                  <a:lnTo>
                    <a:pt x="607" y="346"/>
                  </a:lnTo>
                  <a:lnTo>
                    <a:pt x="607" y="346"/>
                  </a:lnTo>
                  <a:lnTo>
                    <a:pt x="607" y="346"/>
                  </a:lnTo>
                  <a:lnTo>
                    <a:pt x="607" y="346"/>
                  </a:lnTo>
                  <a:lnTo>
                    <a:pt x="607" y="346"/>
                  </a:lnTo>
                  <a:lnTo>
                    <a:pt x="607" y="346"/>
                  </a:lnTo>
                  <a:lnTo>
                    <a:pt x="607" y="346"/>
                  </a:lnTo>
                  <a:lnTo>
                    <a:pt x="607" y="346"/>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3" y="348"/>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2"/>
                  </a:lnTo>
                  <a:lnTo>
                    <a:pt x="603" y="352"/>
                  </a:lnTo>
                  <a:lnTo>
                    <a:pt x="603" y="352"/>
                  </a:lnTo>
                  <a:lnTo>
                    <a:pt x="603" y="352"/>
                  </a:lnTo>
                  <a:lnTo>
                    <a:pt x="603" y="352"/>
                  </a:lnTo>
                  <a:lnTo>
                    <a:pt x="603" y="352"/>
                  </a:lnTo>
                  <a:lnTo>
                    <a:pt x="603" y="352"/>
                  </a:lnTo>
                  <a:lnTo>
                    <a:pt x="603" y="352"/>
                  </a:lnTo>
                  <a:lnTo>
                    <a:pt x="603" y="352"/>
                  </a:lnTo>
                  <a:lnTo>
                    <a:pt x="603" y="352"/>
                  </a:lnTo>
                  <a:lnTo>
                    <a:pt x="603" y="354"/>
                  </a:lnTo>
                  <a:lnTo>
                    <a:pt x="603" y="354"/>
                  </a:lnTo>
                  <a:lnTo>
                    <a:pt x="603" y="354"/>
                  </a:lnTo>
                  <a:lnTo>
                    <a:pt x="603" y="354"/>
                  </a:lnTo>
                  <a:lnTo>
                    <a:pt x="603" y="354"/>
                  </a:lnTo>
                  <a:lnTo>
                    <a:pt x="603" y="354"/>
                  </a:lnTo>
                  <a:lnTo>
                    <a:pt x="609" y="386"/>
                  </a:lnTo>
                  <a:lnTo>
                    <a:pt x="609" y="386"/>
                  </a:lnTo>
                  <a:lnTo>
                    <a:pt x="609" y="388"/>
                  </a:lnTo>
                  <a:lnTo>
                    <a:pt x="609" y="388"/>
                  </a:lnTo>
                  <a:lnTo>
                    <a:pt x="609" y="388"/>
                  </a:lnTo>
                  <a:lnTo>
                    <a:pt x="609" y="390"/>
                  </a:lnTo>
                  <a:lnTo>
                    <a:pt x="609" y="390"/>
                  </a:lnTo>
                  <a:lnTo>
                    <a:pt x="609" y="390"/>
                  </a:lnTo>
                  <a:lnTo>
                    <a:pt x="609" y="392"/>
                  </a:lnTo>
                  <a:lnTo>
                    <a:pt x="609" y="392"/>
                  </a:lnTo>
                  <a:lnTo>
                    <a:pt x="609" y="392"/>
                  </a:lnTo>
                  <a:lnTo>
                    <a:pt x="609" y="394"/>
                  </a:lnTo>
                  <a:lnTo>
                    <a:pt x="609" y="394"/>
                  </a:lnTo>
                  <a:lnTo>
                    <a:pt x="609" y="394"/>
                  </a:lnTo>
                  <a:lnTo>
                    <a:pt x="609" y="395"/>
                  </a:lnTo>
                  <a:lnTo>
                    <a:pt x="609" y="395"/>
                  </a:lnTo>
                  <a:lnTo>
                    <a:pt x="609" y="395"/>
                  </a:lnTo>
                  <a:lnTo>
                    <a:pt x="609" y="395"/>
                  </a:lnTo>
                  <a:lnTo>
                    <a:pt x="607" y="397"/>
                  </a:lnTo>
                  <a:lnTo>
                    <a:pt x="607" y="397"/>
                  </a:lnTo>
                  <a:lnTo>
                    <a:pt x="607" y="397"/>
                  </a:lnTo>
                  <a:lnTo>
                    <a:pt x="607" y="397"/>
                  </a:lnTo>
                  <a:lnTo>
                    <a:pt x="607" y="397"/>
                  </a:lnTo>
                  <a:lnTo>
                    <a:pt x="607" y="399"/>
                  </a:lnTo>
                  <a:lnTo>
                    <a:pt x="607" y="399"/>
                  </a:lnTo>
                  <a:lnTo>
                    <a:pt x="607" y="399"/>
                  </a:lnTo>
                  <a:lnTo>
                    <a:pt x="607" y="399"/>
                  </a:lnTo>
                  <a:lnTo>
                    <a:pt x="607" y="399"/>
                  </a:lnTo>
                  <a:lnTo>
                    <a:pt x="607" y="399"/>
                  </a:lnTo>
                  <a:lnTo>
                    <a:pt x="607" y="399"/>
                  </a:lnTo>
                  <a:lnTo>
                    <a:pt x="607" y="399"/>
                  </a:lnTo>
                  <a:lnTo>
                    <a:pt x="607" y="401"/>
                  </a:lnTo>
                  <a:lnTo>
                    <a:pt x="607" y="401"/>
                  </a:lnTo>
                  <a:lnTo>
                    <a:pt x="607" y="401"/>
                  </a:lnTo>
                  <a:lnTo>
                    <a:pt x="607" y="401"/>
                  </a:lnTo>
                  <a:lnTo>
                    <a:pt x="605" y="401"/>
                  </a:lnTo>
                  <a:lnTo>
                    <a:pt x="605" y="401"/>
                  </a:lnTo>
                  <a:lnTo>
                    <a:pt x="605" y="401"/>
                  </a:lnTo>
                  <a:lnTo>
                    <a:pt x="605" y="401"/>
                  </a:lnTo>
                  <a:lnTo>
                    <a:pt x="605" y="403"/>
                  </a:lnTo>
                  <a:lnTo>
                    <a:pt x="605" y="403"/>
                  </a:lnTo>
                  <a:lnTo>
                    <a:pt x="605" y="403"/>
                  </a:lnTo>
                  <a:lnTo>
                    <a:pt x="605" y="403"/>
                  </a:lnTo>
                  <a:lnTo>
                    <a:pt x="605" y="403"/>
                  </a:lnTo>
                  <a:lnTo>
                    <a:pt x="605" y="403"/>
                  </a:lnTo>
                  <a:lnTo>
                    <a:pt x="605" y="403"/>
                  </a:lnTo>
                  <a:lnTo>
                    <a:pt x="605" y="403"/>
                  </a:lnTo>
                  <a:lnTo>
                    <a:pt x="603" y="403"/>
                  </a:lnTo>
                  <a:lnTo>
                    <a:pt x="603" y="403"/>
                  </a:lnTo>
                  <a:lnTo>
                    <a:pt x="603" y="404"/>
                  </a:lnTo>
                  <a:lnTo>
                    <a:pt x="603" y="404"/>
                  </a:lnTo>
                  <a:lnTo>
                    <a:pt x="603" y="404"/>
                  </a:lnTo>
                  <a:lnTo>
                    <a:pt x="603" y="404"/>
                  </a:lnTo>
                  <a:lnTo>
                    <a:pt x="602" y="404"/>
                  </a:lnTo>
                  <a:lnTo>
                    <a:pt x="602" y="406"/>
                  </a:lnTo>
                  <a:lnTo>
                    <a:pt x="602" y="406"/>
                  </a:lnTo>
                  <a:lnTo>
                    <a:pt x="602" y="406"/>
                  </a:lnTo>
                  <a:lnTo>
                    <a:pt x="600" y="406"/>
                  </a:lnTo>
                  <a:lnTo>
                    <a:pt x="600" y="406"/>
                  </a:lnTo>
                  <a:lnTo>
                    <a:pt x="600" y="406"/>
                  </a:lnTo>
                  <a:lnTo>
                    <a:pt x="598" y="408"/>
                  </a:lnTo>
                  <a:lnTo>
                    <a:pt x="598" y="408"/>
                  </a:lnTo>
                  <a:lnTo>
                    <a:pt x="598" y="408"/>
                  </a:lnTo>
                  <a:lnTo>
                    <a:pt x="598" y="408"/>
                  </a:lnTo>
                  <a:lnTo>
                    <a:pt x="596" y="408"/>
                  </a:lnTo>
                  <a:lnTo>
                    <a:pt x="596" y="408"/>
                  </a:lnTo>
                  <a:lnTo>
                    <a:pt x="596" y="408"/>
                  </a:lnTo>
                  <a:lnTo>
                    <a:pt x="594" y="408"/>
                  </a:lnTo>
                  <a:lnTo>
                    <a:pt x="594" y="410"/>
                  </a:lnTo>
                  <a:lnTo>
                    <a:pt x="594" y="410"/>
                  </a:lnTo>
                  <a:lnTo>
                    <a:pt x="593" y="410"/>
                  </a:lnTo>
                  <a:lnTo>
                    <a:pt x="593" y="410"/>
                  </a:lnTo>
                  <a:lnTo>
                    <a:pt x="593" y="410"/>
                  </a:lnTo>
                  <a:lnTo>
                    <a:pt x="591" y="410"/>
                  </a:lnTo>
                  <a:lnTo>
                    <a:pt x="591" y="410"/>
                  </a:lnTo>
                  <a:lnTo>
                    <a:pt x="589" y="410"/>
                  </a:lnTo>
                  <a:lnTo>
                    <a:pt x="589" y="410"/>
                  </a:lnTo>
                  <a:lnTo>
                    <a:pt x="589" y="410"/>
                  </a:lnTo>
                  <a:lnTo>
                    <a:pt x="587" y="410"/>
                  </a:lnTo>
                  <a:lnTo>
                    <a:pt x="587" y="412"/>
                  </a:lnTo>
                  <a:lnTo>
                    <a:pt x="587" y="412"/>
                  </a:lnTo>
                  <a:lnTo>
                    <a:pt x="585" y="412"/>
                  </a:lnTo>
                  <a:lnTo>
                    <a:pt x="585" y="412"/>
                  </a:lnTo>
                  <a:lnTo>
                    <a:pt x="585" y="412"/>
                  </a:lnTo>
                  <a:lnTo>
                    <a:pt x="584" y="412"/>
                  </a:lnTo>
                  <a:lnTo>
                    <a:pt x="584" y="412"/>
                  </a:lnTo>
                  <a:lnTo>
                    <a:pt x="582" y="412"/>
                  </a:lnTo>
                  <a:lnTo>
                    <a:pt x="582" y="412"/>
                  </a:lnTo>
                  <a:lnTo>
                    <a:pt x="582" y="412"/>
                  </a:lnTo>
                  <a:lnTo>
                    <a:pt x="580" y="412"/>
                  </a:lnTo>
                  <a:lnTo>
                    <a:pt x="580" y="412"/>
                  </a:lnTo>
                  <a:lnTo>
                    <a:pt x="580" y="412"/>
                  </a:lnTo>
                  <a:lnTo>
                    <a:pt x="578" y="412"/>
                  </a:lnTo>
                  <a:lnTo>
                    <a:pt x="578" y="412"/>
                  </a:lnTo>
                  <a:lnTo>
                    <a:pt x="578" y="412"/>
                  </a:lnTo>
                  <a:lnTo>
                    <a:pt x="576" y="412"/>
                  </a:lnTo>
                  <a:lnTo>
                    <a:pt x="576" y="412"/>
                  </a:lnTo>
                  <a:lnTo>
                    <a:pt x="576" y="412"/>
                  </a:lnTo>
                  <a:lnTo>
                    <a:pt x="575" y="412"/>
                  </a:lnTo>
                  <a:lnTo>
                    <a:pt x="575" y="412"/>
                  </a:lnTo>
                  <a:lnTo>
                    <a:pt x="575" y="410"/>
                  </a:lnTo>
                  <a:lnTo>
                    <a:pt x="573" y="410"/>
                  </a:lnTo>
                  <a:lnTo>
                    <a:pt x="573" y="410"/>
                  </a:lnTo>
                  <a:lnTo>
                    <a:pt x="573" y="410"/>
                  </a:lnTo>
                  <a:lnTo>
                    <a:pt x="573" y="410"/>
                  </a:lnTo>
                  <a:lnTo>
                    <a:pt x="571" y="410"/>
                  </a:lnTo>
                  <a:lnTo>
                    <a:pt x="571" y="410"/>
                  </a:lnTo>
                  <a:lnTo>
                    <a:pt x="571" y="410"/>
                  </a:lnTo>
                  <a:lnTo>
                    <a:pt x="571" y="410"/>
                  </a:lnTo>
                  <a:lnTo>
                    <a:pt x="569" y="410"/>
                  </a:lnTo>
                  <a:lnTo>
                    <a:pt x="569" y="410"/>
                  </a:lnTo>
                  <a:lnTo>
                    <a:pt x="569" y="410"/>
                  </a:lnTo>
                  <a:lnTo>
                    <a:pt x="569" y="408"/>
                  </a:lnTo>
                  <a:lnTo>
                    <a:pt x="567" y="408"/>
                  </a:lnTo>
                  <a:lnTo>
                    <a:pt x="567" y="408"/>
                  </a:lnTo>
                  <a:lnTo>
                    <a:pt x="567" y="408"/>
                  </a:lnTo>
                  <a:lnTo>
                    <a:pt x="567" y="408"/>
                  </a:lnTo>
                  <a:lnTo>
                    <a:pt x="567" y="408"/>
                  </a:lnTo>
                  <a:lnTo>
                    <a:pt x="566" y="408"/>
                  </a:lnTo>
                  <a:lnTo>
                    <a:pt x="566" y="406"/>
                  </a:lnTo>
                  <a:lnTo>
                    <a:pt x="566" y="406"/>
                  </a:lnTo>
                  <a:lnTo>
                    <a:pt x="566" y="406"/>
                  </a:lnTo>
                  <a:lnTo>
                    <a:pt x="566" y="406"/>
                  </a:lnTo>
                  <a:lnTo>
                    <a:pt x="564" y="406"/>
                  </a:lnTo>
                  <a:lnTo>
                    <a:pt x="564" y="406"/>
                  </a:lnTo>
                  <a:lnTo>
                    <a:pt x="564" y="404"/>
                  </a:lnTo>
                  <a:lnTo>
                    <a:pt x="564" y="404"/>
                  </a:lnTo>
                  <a:lnTo>
                    <a:pt x="564" y="404"/>
                  </a:lnTo>
                  <a:lnTo>
                    <a:pt x="564" y="404"/>
                  </a:lnTo>
                  <a:lnTo>
                    <a:pt x="564" y="404"/>
                  </a:lnTo>
                  <a:lnTo>
                    <a:pt x="562" y="403"/>
                  </a:lnTo>
                  <a:lnTo>
                    <a:pt x="562" y="403"/>
                  </a:lnTo>
                  <a:lnTo>
                    <a:pt x="562" y="403"/>
                  </a:lnTo>
                  <a:lnTo>
                    <a:pt x="562" y="403"/>
                  </a:lnTo>
                  <a:lnTo>
                    <a:pt x="562" y="401"/>
                  </a:lnTo>
                  <a:lnTo>
                    <a:pt x="562" y="401"/>
                  </a:lnTo>
                  <a:lnTo>
                    <a:pt x="562" y="401"/>
                  </a:lnTo>
                  <a:lnTo>
                    <a:pt x="562" y="401"/>
                  </a:lnTo>
                  <a:lnTo>
                    <a:pt x="562" y="399"/>
                  </a:lnTo>
                  <a:lnTo>
                    <a:pt x="562" y="399"/>
                  </a:lnTo>
                  <a:lnTo>
                    <a:pt x="560" y="399"/>
                  </a:lnTo>
                  <a:lnTo>
                    <a:pt x="560" y="399"/>
                  </a:lnTo>
                  <a:lnTo>
                    <a:pt x="560" y="397"/>
                  </a:lnTo>
                  <a:lnTo>
                    <a:pt x="560" y="397"/>
                  </a:lnTo>
                  <a:lnTo>
                    <a:pt x="560" y="397"/>
                  </a:lnTo>
                  <a:lnTo>
                    <a:pt x="555" y="359"/>
                  </a:lnTo>
                  <a:lnTo>
                    <a:pt x="555" y="359"/>
                  </a:lnTo>
                  <a:lnTo>
                    <a:pt x="555" y="359"/>
                  </a:lnTo>
                  <a:lnTo>
                    <a:pt x="555" y="359"/>
                  </a:lnTo>
                  <a:lnTo>
                    <a:pt x="555" y="359"/>
                  </a:lnTo>
                  <a:lnTo>
                    <a:pt x="555" y="359"/>
                  </a:lnTo>
                  <a:lnTo>
                    <a:pt x="555" y="359"/>
                  </a:lnTo>
                  <a:lnTo>
                    <a:pt x="555" y="359"/>
                  </a:lnTo>
                  <a:lnTo>
                    <a:pt x="555" y="359"/>
                  </a:lnTo>
                  <a:lnTo>
                    <a:pt x="555" y="359"/>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1" y="356"/>
                  </a:lnTo>
                  <a:lnTo>
                    <a:pt x="551" y="356"/>
                  </a:lnTo>
                  <a:lnTo>
                    <a:pt x="551" y="356"/>
                  </a:lnTo>
                  <a:lnTo>
                    <a:pt x="551" y="356"/>
                  </a:lnTo>
                  <a:lnTo>
                    <a:pt x="551" y="356"/>
                  </a:lnTo>
                  <a:lnTo>
                    <a:pt x="551" y="356"/>
                  </a:lnTo>
                  <a:lnTo>
                    <a:pt x="551" y="356"/>
                  </a:lnTo>
                  <a:lnTo>
                    <a:pt x="551" y="356"/>
                  </a:lnTo>
                  <a:lnTo>
                    <a:pt x="551" y="354"/>
                  </a:lnTo>
                  <a:lnTo>
                    <a:pt x="549" y="354"/>
                  </a:lnTo>
                  <a:lnTo>
                    <a:pt x="549" y="354"/>
                  </a:lnTo>
                  <a:lnTo>
                    <a:pt x="549" y="354"/>
                  </a:lnTo>
                  <a:lnTo>
                    <a:pt x="549" y="354"/>
                  </a:lnTo>
                  <a:lnTo>
                    <a:pt x="549" y="354"/>
                  </a:lnTo>
                  <a:lnTo>
                    <a:pt x="549" y="354"/>
                  </a:lnTo>
                  <a:lnTo>
                    <a:pt x="549" y="354"/>
                  </a:lnTo>
                  <a:lnTo>
                    <a:pt x="549" y="354"/>
                  </a:lnTo>
                  <a:lnTo>
                    <a:pt x="549" y="354"/>
                  </a:lnTo>
                  <a:lnTo>
                    <a:pt x="547" y="354"/>
                  </a:lnTo>
                  <a:lnTo>
                    <a:pt x="547" y="354"/>
                  </a:lnTo>
                  <a:lnTo>
                    <a:pt x="547" y="356"/>
                  </a:lnTo>
                  <a:lnTo>
                    <a:pt x="546" y="356"/>
                  </a:lnTo>
                  <a:lnTo>
                    <a:pt x="546" y="356"/>
                  </a:lnTo>
                  <a:lnTo>
                    <a:pt x="546" y="356"/>
                  </a:lnTo>
                  <a:lnTo>
                    <a:pt x="546" y="352"/>
                  </a:lnTo>
                  <a:close/>
                  <a:moveTo>
                    <a:pt x="614" y="345"/>
                  </a:moveTo>
                  <a:lnTo>
                    <a:pt x="612" y="341"/>
                  </a:lnTo>
                  <a:lnTo>
                    <a:pt x="634" y="334"/>
                  </a:lnTo>
                  <a:lnTo>
                    <a:pt x="677" y="368"/>
                  </a:lnTo>
                  <a:lnTo>
                    <a:pt x="677" y="368"/>
                  </a:lnTo>
                  <a:lnTo>
                    <a:pt x="668" y="336"/>
                  </a:lnTo>
                  <a:lnTo>
                    <a:pt x="668" y="336"/>
                  </a:lnTo>
                  <a:lnTo>
                    <a:pt x="668" y="336"/>
                  </a:lnTo>
                  <a:lnTo>
                    <a:pt x="668" y="336"/>
                  </a:lnTo>
                  <a:lnTo>
                    <a:pt x="668" y="336"/>
                  </a:lnTo>
                  <a:lnTo>
                    <a:pt x="668" y="336"/>
                  </a:lnTo>
                  <a:lnTo>
                    <a:pt x="668" y="336"/>
                  </a:lnTo>
                  <a:lnTo>
                    <a:pt x="668" y="334"/>
                  </a:lnTo>
                  <a:lnTo>
                    <a:pt x="668" y="334"/>
                  </a:lnTo>
                  <a:lnTo>
                    <a:pt x="668" y="334"/>
                  </a:lnTo>
                  <a:lnTo>
                    <a:pt x="667" y="334"/>
                  </a:lnTo>
                  <a:lnTo>
                    <a:pt x="667" y="334"/>
                  </a:lnTo>
                  <a:lnTo>
                    <a:pt x="667" y="334"/>
                  </a:lnTo>
                  <a:lnTo>
                    <a:pt x="667" y="334"/>
                  </a:lnTo>
                  <a:lnTo>
                    <a:pt x="667" y="334"/>
                  </a:lnTo>
                  <a:lnTo>
                    <a:pt x="667" y="334"/>
                  </a:lnTo>
                  <a:lnTo>
                    <a:pt x="667" y="334"/>
                  </a:lnTo>
                  <a:lnTo>
                    <a:pt x="667" y="334"/>
                  </a:lnTo>
                  <a:lnTo>
                    <a:pt x="667" y="334"/>
                  </a:lnTo>
                  <a:lnTo>
                    <a:pt x="667" y="332"/>
                  </a:lnTo>
                  <a:lnTo>
                    <a:pt x="667" y="332"/>
                  </a:lnTo>
                  <a:lnTo>
                    <a:pt x="667" y="332"/>
                  </a:lnTo>
                  <a:lnTo>
                    <a:pt x="667" y="332"/>
                  </a:lnTo>
                  <a:lnTo>
                    <a:pt x="667" y="332"/>
                  </a:lnTo>
                  <a:lnTo>
                    <a:pt x="667" y="332"/>
                  </a:lnTo>
                  <a:lnTo>
                    <a:pt x="667"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3" y="332"/>
                  </a:lnTo>
                  <a:lnTo>
                    <a:pt x="663" y="332"/>
                  </a:lnTo>
                  <a:lnTo>
                    <a:pt x="663" y="332"/>
                  </a:lnTo>
                  <a:lnTo>
                    <a:pt x="663" y="332"/>
                  </a:lnTo>
                  <a:lnTo>
                    <a:pt x="663" y="332"/>
                  </a:lnTo>
                  <a:lnTo>
                    <a:pt x="663" y="332"/>
                  </a:lnTo>
                  <a:lnTo>
                    <a:pt x="663" y="332"/>
                  </a:lnTo>
                  <a:lnTo>
                    <a:pt x="663" y="332"/>
                  </a:lnTo>
                  <a:lnTo>
                    <a:pt x="661" y="330"/>
                  </a:lnTo>
                  <a:lnTo>
                    <a:pt x="661" y="330"/>
                  </a:lnTo>
                  <a:lnTo>
                    <a:pt x="661" y="330"/>
                  </a:lnTo>
                  <a:lnTo>
                    <a:pt x="661" y="330"/>
                  </a:lnTo>
                  <a:lnTo>
                    <a:pt x="661" y="330"/>
                  </a:lnTo>
                  <a:lnTo>
                    <a:pt x="661" y="330"/>
                  </a:lnTo>
                  <a:lnTo>
                    <a:pt x="661" y="330"/>
                  </a:lnTo>
                  <a:lnTo>
                    <a:pt x="659" y="330"/>
                  </a:lnTo>
                  <a:lnTo>
                    <a:pt x="659" y="332"/>
                  </a:lnTo>
                  <a:lnTo>
                    <a:pt x="659" y="332"/>
                  </a:lnTo>
                  <a:lnTo>
                    <a:pt x="658" y="332"/>
                  </a:lnTo>
                  <a:lnTo>
                    <a:pt x="658" y="332"/>
                  </a:lnTo>
                  <a:lnTo>
                    <a:pt x="658" y="332"/>
                  </a:lnTo>
                  <a:lnTo>
                    <a:pt x="656" y="332"/>
                  </a:lnTo>
                  <a:lnTo>
                    <a:pt x="656" y="328"/>
                  </a:lnTo>
                  <a:lnTo>
                    <a:pt x="677" y="321"/>
                  </a:lnTo>
                  <a:lnTo>
                    <a:pt x="679" y="325"/>
                  </a:lnTo>
                  <a:lnTo>
                    <a:pt x="679" y="325"/>
                  </a:lnTo>
                  <a:lnTo>
                    <a:pt x="677" y="325"/>
                  </a:lnTo>
                  <a:lnTo>
                    <a:pt x="677" y="325"/>
                  </a:lnTo>
                  <a:lnTo>
                    <a:pt x="677" y="325"/>
                  </a:lnTo>
                  <a:lnTo>
                    <a:pt x="677" y="327"/>
                  </a:lnTo>
                  <a:lnTo>
                    <a:pt x="676" y="327"/>
                  </a:lnTo>
                  <a:lnTo>
                    <a:pt x="676" y="327"/>
                  </a:lnTo>
                  <a:lnTo>
                    <a:pt x="676" y="327"/>
                  </a:lnTo>
                  <a:lnTo>
                    <a:pt x="676" y="327"/>
                  </a:lnTo>
                  <a:lnTo>
                    <a:pt x="676" y="327"/>
                  </a:lnTo>
                  <a:lnTo>
                    <a:pt x="676" y="327"/>
                  </a:lnTo>
                  <a:lnTo>
                    <a:pt x="676" y="327"/>
                  </a:lnTo>
                  <a:lnTo>
                    <a:pt x="676" y="327"/>
                  </a:lnTo>
                  <a:lnTo>
                    <a:pt x="674" y="327"/>
                  </a:lnTo>
                  <a:lnTo>
                    <a:pt x="674" y="327"/>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4"/>
                  </a:lnTo>
                  <a:lnTo>
                    <a:pt x="672" y="334"/>
                  </a:lnTo>
                  <a:lnTo>
                    <a:pt x="672" y="334"/>
                  </a:lnTo>
                  <a:lnTo>
                    <a:pt x="672" y="334"/>
                  </a:lnTo>
                  <a:lnTo>
                    <a:pt x="672" y="334"/>
                  </a:lnTo>
                  <a:lnTo>
                    <a:pt x="672" y="334"/>
                  </a:lnTo>
                  <a:lnTo>
                    <a:pt x="672" y="334"/>
                  </a:lnTo>
                  <a:lnTo>
                    <a:pt x="672" y="334"/>
                  </a:lnTo>
                  <a:lnTo>
                    <a:pt x="688" y="386"/>
                  </a:lnTo>
                  <a:lnTo>
                    <a:pt x="679" y="388"/>
                  </a:lnTo>
                  <a:lnTo>
                    <a:pt x="631" y="350"/>
                  </a:lnTo>
                  <a:lnTo>
                    <a:pt x="631" y="350"/>
                  </a:lnTo>
                  <a:lnTo>
                    <a:pt x="641" y="390"/>
                  </a:lnTo>
                  <a:lnTo>
                    <a:pt x="641" y="390"/>
                  </a:lnTo>
                  <a:lnTo>
                    <a:pt x="641" y="390"/>
                  </a:lnTo>
                  <a:lnTo>
                    <a:pt x="641" y="390"/>
                  </a:lnTo>
                  <a:lnTo>
                    <a:pt x="641" y="390"/>
                  </a:lnTo>
                  <a:lnTo>
                    <a:pt x="641" y="390"/>
                  </a:lnTo>
                  <a:lnTo>
                    <a:pt x="643" y="390"/>
                  </a:lnTo>
                  <a:lnTo>
                    <a:pt x="643" y="390"/>
                  </a:lnTo>
                  <a:lnTo>
                    <a:pt x="643" y="390"/>
                  </a:lnTo>
                  <a:lnTo>
                    <a:pt x="643" y="390"/>
                  </a:lnTo>
                  <a:lnTo>
                    <a:pt x="643" y="390"/>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5" y="394"/>
                  </a:lnTo>
                  <a:lnTo>
                    <a:pt x="645" y="394"/>
                  </a:lnTo>
                  <a:lnTo>
                    <a:pt x="645" y="394"/>
                  </a:lnTo>
                  <a:lnTo>
                    <a:pt x="645" y="394"/>
                  </a:lnTo>
                  <a:lnTo>
                    <a:pt x="645" y="394"/>
                  </a:lnTo>
                  <a:lnTo>
                    <a:pt x="645" y="394"/>
                  </a:lnTo>
                  <a:lnTo>
                    <a:pt x="645" y="394"/>
                  </a:lnTo>
                  <a:lnTo>
                    <a:pt x="645" y="394"/>
                  </a:lnTo>
                  <a:lnTo>
                    <a:pt x="645" y="394"/>
                  </a:lnTo>
                  <a:lnTo>
                    <a:pt x="645" y="394"/>
                  </a:lnTo>
                  <a:lnTo>
                    <a:pt x="647" y="394"/>
                  </a:lnTo>
                  <a:lnTo>
                    <a:pt x="647" y="394"/>
                  </a:lnTo>
                  <a:lnTo>
                    <a:pt x="647" y="394"/>
                  </a:lnTo>
                  <a:lnTo>
                    <a:pt x="647" y="394"/>
                  </a:lnTo>
                  <a:lnTo>
                    <a:pt x="647" y="394"/>
                  </a:lnTo>
                  <a:lnTo>
                    <a:pt x="647" y="394"/>
                  </a:lnTo>
                  <a:lnTo>
                    <a:pt x="647" y="394"/>
                  </a:lnTo>
                  <a:lnTo>
                    <a:pt x="647" y="394"/>
                  </a:lnTo>
                  <a:lnTo>
                    <a:pt x="649" y="394"/>
                  </a:lnTo>
                  <a:lnTo>
                    <a:pt x="649" y="394"/>
                  </a:lnTo>
                  <a:lnTo>
                    <a:pt x="649" y="394"/>
                  </a:lnTo>
                  <a:lnTo>
                    <a:pt x="649" y="394"/>
                  </a:lnTo>
                  <a:lnTo>
                    <a:pt x="649" y="394"/>
                  </a:lnTo>
                  <a:lnTo>
                    <a:pt x="649" y="394"/>
                  </a:lnTo>
                  <a:lnTo>
                    <a:pt x="649" y="394"/>
                  </a:lnTo>
                  <a:lnTo>
                    <a:pt x="650" y="394"/>
                  </a:lnTo>
                  <a:lnTo>
                    <a:pt x="650" y="394"/>
                  </a:lnTo>
                  <a:lnTo>
                    <a:pt x="650" y="394"/>
                  </a:lnTo>
                  <a:lnTo>
                    <a:pt x="650" y="394"/>
                  </a:lnTo>
                  <a:lnTo>
                    <a:pt x="650" y="394"/>
                  </a:lnTo>
                  <a:lnTo>
                    <a:pt x="650" y="394"/>
                  </a:lnTo>
                  <a:lnTo>
                    <a:pt x="652" y="394"/>
                  </a:lnTo>
                  <a:lnTo>
                    <a:pt x="652" y="392"/>
                  </a:lnTo>
                  <a:lnTo>
                    <a:pt x="652" y="392"/>
                  </a:lnTo>
                  <a:lnTo>
                    <a:pt x="654" y="392"/>
                  </a:lnTo>
                  <a:lnTo>
                    <a:pt x="654" y="392"/>
                  </a:lnTo>
                  <a:lnTo>
                    <a:pt x="656" y="395"/>
                  </a:lnTo>
                  <a:lnTo>
                    <a:pt x="631" y="403"/>
                  </a:lnTo>
                  <a:lnTo>
                    <a:pt x="631" y="399"/>
                  </a:lnTo>
                  <a:lnTo>
                    <a:pt x="631" y="399"/>
                  </a:lnTo>
                  <a:lnTo>
                    <a:pt x="631" y="399"/>
                  </a:lnTo>
                  <a:lnTo>
                    <a:pt x="631" y="399"/>
                  </a:lnTo>
                  <a:lnTo>
                    <a:pt x="632" y="399"/>
                  </a:lnTo>
                  <a:lnTo>
                    <a:pt x="632" y="399"/>
                  </a:lnTo>
                  <a:lnTo>
                    <a:pt x="632" y="399"/>
                  </a:lnTo>
                  <a:lnTo>
                    <a:pt x="632" y="399"/>
                  </a:lnTo>
                  <a:lnTo>
                    <a:pt x="634" y="399"/>
                  </a:lnTo>
                  <a:lnTo>
                    <a:pt x="634" y="397"/>
                  </a:lnTo>
                  <a:lnTo>
                    <a:pt x="634" y="397"/>
                  </a:lnTo>
                  <a:lnTo>
                    <a:pt x="634" y="397"/>
                  </a:lnTo>
                  <a:lnTo>
                    <a:pt x="634" y="397"/>
                  </a:lnTo>
                  <a:lnTo>
                    <a:pt x="634" y="397"/>
                  </a:lnTo>
                  <a:lnTo>
                    <a:pt x="634" y="397"/>
                  </a:lnTo>
                  <a:lnTo>
                    <a:pt x="634" y="397"/>
                  </a:lnTo>
                  <a:lnTo>
                    <a:pt x="634" y="397"/>
                  </a:lnTo>
                  <a:lnTo>
                    <a:pt x="636" y="397"/>
                  </a:lnTo>
                  <a:lnTo>
                    <a:pt x="636" y="397"/>
                  </a:lnTo>
                  <a:lnTo>
                    <a:pt x="636" y="397"/>
                  </a:lnTo>
                  <a:lnTo>
                    <a:pt x="636" y="397"/>
                  </a:lnTo>
                  <a:lnTo>
                    <a:pt x="636" y="397"/>
                  </a:lnTo>
                  <a:lnTo>
                    <a:pt x="636" y="397"/>
                  </a:lnTo>
                  <a:lnTo>
                    <a:pt x="636" y="397"/>
                  </a:lnTo>
                  <a:lnTo>
                    <a:pt x="636" y="397"/>
                  </a:lnTo>
                  <a:lnTo>
                    <a:pt x="636" y="395"/>
                  </a:lnTo>
                  <a:lnTo>
                    <a:pt x="636" y="395"/>
                  </a:lnTo>
                  <a:lnTo>
                    <a:pt x="636" y="395"/>
                  </a:lnTo>
                  <a:lnTo>
                    <a:pt x="636" y="395"/>
                  </a:lnTo>
                  <a:lnTo>
                    <a:pt x="636" y="395"/>
                  </a:lnTo>
                  <a:lnTo>
                    <a:pt x="638" y="395"/>
                  </a:lnTo>
                  <a:lnTo>
                    <a:pt x="638" y="395"/>
                  </a:lnTo>
                  <a:lnTo>
                    <a:pt x="638" y="395"/>
                  </a:lnTo>
                  <a:lnTo>
                    <a:pt x="638" y="395"/>
                  </a:lnTo>
                  <a:lnTo>
                    <a:pt x="638" y="395"/>
                  </a:lnTo>
                  <a:lnTo>
                    <a:pt x="638" y="395"/>
                  </a:lnTo>
                  <a:lnTo>
                    <a:pt x="638" y="395"/>
                  </a:lnTo>
                  <a:lnTo>
                    <a:pt x="638" y="395"/>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2"/>
                  </a:lnTo>
                  <a:lnTo>
                    <a:pt x="638" y="392"/>
                  </a:lnTo>
                  <a:lnTo>
                    <a:pt x="638" y="392"/>
                  </a:lnTo>
                  <a:lnTo>
                    <a:pt x="638" y="392"/>
                  </a:lnTo>
                  <a:lnTo>
                    <a:pt x="638" y="392"/>
                  </a:lnTo>
                  <a:lnTo>
                    <a:pt x="638" y="392"/>
                  </a:lnTo>
                  <a:lnTo>
                    <a:pt x="638" y="392"/>
                  </a:lnTo>
                  <a:lnTo>
                    <a:pt x="638" y="392"/>
                  </a:lnTo>
                  <a:lnTo>
                    <a:pt x="638" y="392"/>
                  </a:lnTo>
                  <a:lnTo>
                    <a:pt x="638" y="392"/>
                  </a:lnTo>
                  <a:lnTo>
                    <a:pt x="638" y="390"/>
                  </a:lnTo>
                  <a:lnTo>
                    <a:pt x="638" y="390"/>
                  </a:lnTo>
                  <a:lnTo>
                    <a:pt x="625" y="348"/>
                  </a:lnTo>
                  <a:lnTo>
                    <a:pt x="625" y="348"/>
                  </a:lnTo>
                  <a:lnTo>
                    <a:pt x="625" y="348"/>
                  </a:lnTo>
                  <a:lnTo>
                    <a:pt x="625" y="346"/>
                  </a:lnTo>
                  <a:lnTo>
                    <a:pt x="625" y="346"/>
                  </a:lnTo>
                  <a:lnTo>
                    <a:pt x="623" y="346"/>
                  </a:lnTo>
                  <a:lnTo>
                    <a:pt x="623" y="346"/>
                  </a:lnTo>
                  <a:lnTo>
                    <a:pt x="623" y="346"/>
                  </a:lnTo>
                  <a:lnTo>
                    <a:pt x="623" y="346"/>
                  </a:lnTo>
                  <a:lnTo>
                    <a:pt x="623" y="346"/>
                  </a:lnTo>
                  <a:lnTo>
                    <a:pt x="623" y="346"/>
                  </a:lnTo>
                  <a:lnTo>
                    <a:pt x="623" y="346"/>
                  </a:lnTo>
                  <a:lnTo>
                    <a:pt x="623" y="346"/>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2" y="345"/>
                  </a:lnTo>
                  <a:lnTo>
                    <a:pt x="622" y="345"/>
                  </a:lnTo>
                  <a:lnTo>
                    <a:pt x="622" y="345"/>
                  </a:lnTo>
                  <a:lnTo>
                    <a:pt x="622" y="345"/>
                  </a:lnTo>
                  <a:lnTo>
                    <a:pt x="622" y="345"/>
                  </a:lnTo>
                  <a:lnTo>
                    <a:pt x="622" y="343"/>
                  </a:lnTo>
                  <a:lnTo>
                    <a:pt x="622" y="343"/>
                  </a:lnTo>
                  <a:lnTo>
                    <a:pt x="622" y="343"/>
                  </a:lnTo>
                  <a:lnTo>
                    <a:pt x="622" y="343"/>
                  </a:lnTo>
                  <a:lnTo>
                    <a:pt x="622" y="343"/>
                  </a:lnTo>
                  <a:lnTo>
                    <a:pt x="622" y="343"/>
                  </a:lnTo>
                  <a:lnTo>
                    <a:pt x="620" y="343"/>
                  </a:lnTo>
                  <a:lnTo>
                    <a:pt x="620" y="343"/>
                  </a:lnTo>
                  <a:lnTo>
                    <a:pt x="620" y="343"/>
                  </a:lnTo>
                  <a:lnTo>
                    <a:pt x="620" y="343"/>
                  </a:lnTo>
                  <a:lnTo>
                    <a:pt x="620" y="343"/>
                  </a:lnTo>
                  <a:lnTo>
                    <a:pt x="620" y="343"/>
                  </a:lnTo>
                  <a:lnTo>
                    <a:pt x="620" y="343"/>
                  </a:lnTo>
                  <a:lnTo>
                    <a:pt x="620" y="343"/>
                  </a:lnTo>
                  <a:lnTo>
                    <a:pt x="620" y="343"/>
                  </a:lnTo>
                  <a:lnTo>
                    <a:pt x="618" y="343"/>
                  </a:lnTo>
                  <a:lnTo>
                    <a:pt x="618" y="343"/>
                  </a:lnTo>
                  <a:lnTo>
                    <a:pt x="618" y="343"/>
                  </a:lnTo>
                  <a:lnTo>
                    <a:pt x="618" y="343"/>
                  </a:lnTo>
                  <a:lnTo>
                    <a:pt x="618" y="343"/>
                  </a:lnTo>
                  <a:lnTo>
                    <a:pt x="618" y="343"/>
                  </a:lnTo>
                  <a:lnTo>
                    <a:pt x="618" y="343"/>
                  </a:lnTo>
                  <a:lnTo>
                    <a:pt x="618" y="343"/>
                  </a:lnTo>
                  <a:lnTo>
                    <a:pt x="616" y="343"/>
                  </a:lnTo>
                  <a:lnTo>
                    <a:pt x="616" y="343"/>
                  </a:lnTo>
                  <a:lnTo>
                    <a:pt x="616" y="343"/>
                  </a:lnTo>
                  <a:lnTo>
                    <a:pt x="616" y="343"/>
                  </a:lnTo>
                  <a:lnTo>
                    <a:pt x="616" y="345"/>
                  </a:lnTo>
                  <a:lnTo>
                    <a:pt x="614" y="345"/>
                  </a:lnTo>
                  <a:lnTo>
                    <a:pt x="614" y="345"/>
                  </a:lnTo>
                  <a:lnTo>
                    <a:pt x="614" y="345"/>
                  </a:lnTo>
                  <a:close/>
                  <a:moveTo>
                    <a:pt x="735" y="366"/>
                  </a:moveTo>
                  <a:lnTo>
                    <a:pt x="705" y="381"/>
                  </a:lnTo>
                  <a:lnTo>
                    <a:pt x="703" y="377"/>
                  </a:lnTo>
                  <a:lnTo>
                    <a:pt x="703" y="377"/>
                  </a:lnTo>
                  <a:lnTo>
                    <a:pt x="703" y="377"/>
                  </a:lnTo>
                  <a:lnTo>
                    <a:pt x="703" y="377"/>
                  </a:lnTo>
                  <a:lnTo>
                    <a:pt x="705" y="377"/>
                  </a:lnTo>
                  <a:lnTo>
                    <a:pt x="705" y="377"/>
                  </a:lnTo>
                  <a:lnTo>
                    <a:pt x="705" y="375"/>
                  </a:lnTo>
                  <a:lnTo>
                    <a:pt x="705" y="375"/>
                  </a:lnTo>
                  <a:lnTo>
                    <a:pt x="706" y="375"/>
                  </a:lnTo>
                  <a:lnTo>
                    <a:pt x="706" y="375"/>
                  </a:lnTo>
                  <a:lnTo>
                    <a:pt x="706" y="375"/>
                  </a:lnTo>
                  <a:lnTo>
                    <a:pt x="706" y="375"/>
                  </a:lnTo>
                  <a:lnTo>
                    <a:pt x="706" y="375"/>
                  </a:lnTo>
                  <a:lnTo>
                    <a:pt x="706" y="375"/>
                  </a:lnTo>
                  <a:lnTo>
                    <a:pt x="706" y="375"/>
                  </a:lnTo>
                  <a:lnTo>
                    <a:pt x="706" y="375"/>
                  </a:lnTo>
                  <a:lnTo>
                    <a:pt x="706" y="375"/>
                  </a:lnTo>
                  <a:lnTo>
                    <a:pt x="706" y="375"/>
                  </a:lnTo>
                  <a:lnTo>
                    <a:pt x="708" y="375"/>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2"/>
                  </a:lnTo>
                  <a:lnTo>
                    <a:pt x="708" y="372"/>
                  </a:lnTo>
                  <a:lnTo>
                    <a:pt x="708" y="372"/>
                  </a:lnTo>
                  <a:lnTo>
                    <a:pt x="708" y="372"/>
                  </a:lnTo>
                  <a:lnTo>
                    <a:pt x="708" y="372"/>
                  </a:lnTo>
                  <a:lnTo>
                    <a:pt x="710" y="372"/>
                  </a:lnTo>
                  <a:lnTo>
                    <a:pt x="710" y="372"/>
                  </a:lnTo>
                  <a:lnTo>
                    <a:pt x="710" y="372"/>
                  </a:lnTo>
                  <a:lnTo>
                    <a:pt x="710" y="372"/>
                  </a:lnTo>
                  <a:lnTo>
                    <a:pt x="710" y="372"/>
                  </a:lnTo>
                  <a:lnTo>
                    <a:pt x="710" y="372"/>
                  </a:lnTo>
                  <a:lnTo>
                    <a:pt x="710" y="372"/>
                  </a:lnTo>
                  <a:lnTo>
                    <a:pt x="710" y="370"/>
                  </a:lnTo>
                  <a:lnTo>
                    <a:pt x="710" y="370"/>
                  </a:lnTo>
                  <a:lnTo>
                    <a:pt x="710" y="370"/>
                  </a:lnTo>
                  <a:lnTo>
                    <a:pt x="710" y="370"/>
                  </a:lnTo>
                  <a:lnTo>
                    <a:pt x="710" y="370"/>
                  </a:lnTo>
                  <a:lnTo>
                    <a:pt x="710" y="370"/>
                  </a:lnTo>
                  <a:lnTo>
                    <a:pt x="710" y="370"/>
                  </a:lnTo>
                  <a:lnTo>
                    <a:pt x="710" y="370"/>
                  </a:lnTo>
                  <a:lnTo>
                    <a:pt x="710" y="370"/>
                  </a:lnTo>
                  <a:lnTo>
                    <a:pt x="708" y="370"/>
                  </a:lnTo>
                  <a:lnTo>
                    <a:pt x="708" y="370"/>
                  </a:lnTo>
                  <a:lnTo>
                    <a:pt x="708" y="368"/>
                  </a:lnTo>
                  <a:lnTo>
                    <a:pt x="708" y="368"/>
                  </a:lnTo>
                  <a:lnTo>
                    <a:pt x="708" y="368"/>
                  </a:lnTo>
                  <a:lnTo>
                    <a:pt x="708" y="368"/>
                  </a:lnTo>
                  <a:lnTo>
                    <a:pt x="708" y="368"/>
                  </a:lnTo>
                  <a:lnTo>
                    <a:pt x="708" y="368"/>
                  </a:lnTo>
                  <a:lnTo>
                    <a:pt x="708" y="368"/>
                  </a:lnTo>
                  <a:lnTo>
                    <a:pt x="690" y="327"/>
                  </a:lnTo>
                  <a:lnTo>
                    <a:pt x="690" y="327"/>
                  </a:lnTo>
                  <a:lnTo>
                    <a:pt x="690" y="327"/>
                  </a:lnTo>
                  <a:lnTo>
                    <a:pt x="690" y="327"/>
                  </a:lnTo>
                  <a:lnTo>
                    <a:pt x="690" y="327"/>
                  </a:lnTo>
                  <a:lnTo>
                    <a:pt x="690" y="327"/>
                  </a:lnTo>
                  <a:lnTo>
                    <a:pt x="690" y="327"/>
                  </a:lnTo>
                  <a:lnTo>
                    <a:pt x="690" y="325"/>
                  </a:lnTo>
                  <a:lnTo>
                    <a:pt x="690" y="325"/>
                  </a:lnTo>
                  <a:lnTo>
                    <a:pt x="690" y="325"/>
                  </a:lnTo>
                  <a:lnTo>
                    <a:pt x="690" y="325"/>
                  </a:lnTo>
                  <a:lnTo>
                    <a:pt x="690" y="325"/>
                  </a:lnTo>
                  <a:lnTo>
                    <a:pt x="690" y="325"/>
                  </a:lnTo>
                  <a:lnTo>
                    <a:pt x="690" y="325"/>
                  </a:lnTo>
                  <a:lnTo>
                    <a:pt x="690" y="325"/>
                  </a:lnTo>
                  <a:lnTo>
                    <a:pt x="690" y="325"/>
                  </a:lnTo>
                  <a:lnTo>
                    <a:pt x="690" y="325"/>
                  </a:lnTo>
                  <a:lnTo>
                    <a:pt x="690" y="325"/>
                  </a:lnTo>
                  <a:lnTo>
                    <a:pt x="688" y="325"/>
                  </a:lnTo>
                  <a:lnTo>
                    <a:pt x="688" y="325"/>
                  </a:lnTo>
                  <a:lnTo>
                    <a:pt x="688" y="325"/>
                  </a:lnTo>
                  <a:lnTo>
                    <a:pt x="688" y="323"/>
                  </a:lnTo>
                  <a:lnTo>
                    <a:pt x="688" y="323"/>
                  </a:lnTo>
                  <a:lnTo>
                    <a:pt x="688" y="323"/>
                  </a:lnTo>
                  <a:lnTo>
                    <a:pt x="688" y="323"/>
                  </a:lnTo>
                  <a:lnTo>
                    <a:pt x="688" y="323"/>
                  </a:lnTo>
                  <a:lnTo>
                    <a:pt x="688" y="323"/>
                  </a:lnTo>
                  <a:lnTo>
                    <a:pt x="688" y="323"/>
                  </a:lnTo>
                  <a:lnTo>
                    <a:pt x="688" y="323"/>
                  </a:lnTo>
                  <a:lnTo>
                    <a:pt x="688" y="323"/>
                  </a:lnTo>
                  <a:lnTo>
                    <a:pt x="688" y="323"/>
                  </a:lnTo>
                  <a:lnTo>
                    <a:pt x="687" y="323"/>
                  </a:lnTo>
                  <a:lnTo>
                    <a:pt x="687" y="323"/>
                  </a:lnTo>
                  <a:lnTo>
                    <a:pt x="687" y="323"/>
                  </a:lnTo>
                  <a:lnTo>
                    <a:pt x="687" y="323"/>
                  </a:lnTo>
                  <a:lnTo>
                    <a:pt x="687" y="323"/>
                  </a:lnTo>
                  <a:lnTo>
                    <a:pt x="687" y="323"/>
                  </a:lnTo>
                  <a:lnTo>
                    <a:pt x="687" y="323"/>
                  </a:lnTo>
                  <a:lnTo>
                    <a:pt x="687" y="323"/>
                  </a:lnTo>
                  <a:lnTo>
                    <a:pt x="687" y="323"/>
                  </a:lnTo>
                  <a:lnTo>
                    <a:pt x="687" y="323"/>
                  </a:lnTo>
                  <a:lnTo>
                    <a:pt x="685" y="323"/>
                  </a:lnTo>
                  <a:lnTo>
                    <a:pt x="685" y="323"/>
                  </a:lnTo>
                  <a:lnTo>
                    <a:pt x="685" y="323"/>
                  </a:lnTo>
                  <a:lnTo>
                    <a:pt x="685" y="323"/>
                  </a:lnTo>
                  <a:lnTo>
                    <a:pt x="685" y="323"/>
                  </a:lnTo>
                  <a:lnTo>
                    <a:pt x="685" y="323"/>
                  </a:lnTo>
                  <a:lnTo>
                    <a:pt x="685" y="323"/>
                  </a:lnTo>
                  <a:lnTo>
                    <a:pt x="685" y="323"/>
                  </a:lnTo>
                  <a:lnTo>
                    <a:pt x="683" y="323"/>
                  </a:lnTo>
                  <a:lnTo>
                    <a:pt x="683" y="323"/>
                  </a:lnTo>
                  <a:lnTo>
                    <a:pt x="683" y="323"/>
                  </a:lnTo>
                  <a:lnTo>
                    <a:pt x="683" y="323"/>
                  </a:lnTo>
                  <a:lnTo>
                    <a:pt x="683" y="323"/>
                  </a:lnTo>
                  <a:lnTo>
                    <a:pt x="683" y="323"/>
                  </a:lnTo>
                  <a:lnTo>
                    <a:pt x="683" y="323"/>
                  </a:lnTo>
                  <a:lnTo>
                    <a:pt x="681" y="323"/>
                  </a:lnTo>
                  <a:lnTo>
                    <a:pt x="681" y="325"/>
                  </a:lnTo>
                  <a:lnTo>
                    <a:pt x="681" y="325"/>
                  </a:lnTo>
                  <a:lnTo>
                    <a:pt x="681" y="325"/>
                  </a:lnTo>
                  <a:lnTo>
                    <a:pt x="679" y="325"/>
                  </a:lnTo>
                  <a:lnTo>
                    <a:pt x="677" y="321"/>
                  </a:lnTo>
                  <a:lnTo>
                    <a:pt x="710" y="308"/>
                  </a:lnTo>
                  <a:lnTo>
                    <a:pt x="712" y="310"/>
                  </a:lnTo>
                  <a:lnTo>
                    <a:pt x="712" y="310"/>
                  </a:lnTo>
                  <a:lnTo>
                    <a:pt x="710" y="312"/>
                  </a:lnTo>
                  <a:lnTo>
                    <a:pt x="710" y="312"/>
                  </a:lnTo>
                  <a:lnTo>
                    <a:pt x="710" y="312"/>
                  </a:lnTo>
                  <a:lnTo>
                    <a:pt x="708" y="312"/>
                  </a:lnTo>
                  <a:lnTo>
                    <a:pt x="708" y="312"/>
                  </a:lnTo>
                  <a:lnTo>
                    <a:pt x="708" y="312"/>
                  </a:lnTo>
                  <a:lnTo>
                    <a:pt x="708" y="312"/>
                  </a:lnTo>
                  <a:lnTo>
                    <a:pt x="708" y="312"/>
                  </a:lnTo>
                  <a:lnTo>
                    <a:pt x="708" y="312"/>
                  </a:lnTo>
                  <a:lnTo>
                    <a:pt x="708" y="312"/>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5" y="314"/>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9"/>
                  </a:lnTo>
                  <a:lnTo>
                    <a:pt x="705" y="319"/>
                  </a:lnTo>
                  <a:lnTo>
                    <a:pt x="705" y="319"/>
                  </a:lnTo>
                  <a:lnTo>
                    <a:pt x="705" y="319"/>
                  </a:lnTo>
                  <a:lnTo>
                    <a:pt x="705" y="319"/>
                  </a:lnTo>
                  <a:lnTo>
                    <a:pt x="705" y="319"/>
                  </a:lnTo>
                  <a:lnTo>
                    <a:pt x="705" y="319"/>
                  </a:lnTo>
                  <a:lnTo>
                    <a:pt x="705" y="319"/>
                  </a:lnTo>
                  <a:lnTo>
                    <a:pt x="705" y="319"/>
                  </a:lnTo>
                  <a:lnTo>
                    <a:pt x="705" y="319"/>
                  </a:lnTo>
                  <a:lnTo>
                    <a:pt x="705" y="321"/>
                  </a:lnTo>
                  <a:lnTo>
                    <a:pt x="705" y="321"/>
                  </a:lnTo>
                  <a:lnTo>
                    <a:pt x="723" y="361"/>
                  </a:lnTo>
                  <a:lnTo>
                    <a:pt x="723" y="361"/>
                  </a:lnTo>
                  <a:lnTo>
                    <a:pt x="723" y="361"/>
                  </a:lnTo>
                  <a:lnTo>
                    <a:pt x="723" y="363"/>
                  </a:lnTo>
                  <a:lnTo>
                    <a:pt x="723" y="363"/>
                  </a:lnTo>
                  <a:lnTo>
                    <a:pt x="723" y="363"/>
                  </a:lnTo>
                  <a:lnTo>
                    <a:pt x="723" y="363"/>
                  </a:lnTo>
                  <a:lnTo>
                    <a:pt x="723" y="363"/>
                  </a:lnTo>
                  <a:lnTo>
                    <a:pt x="723" y="363"/>
                  </a:lnTo>
                  <a:lnTo>
                    <a:pt x="723" y="363"/>
                  </a:lnTo>
                  <a:lnTo>
                    <a:pt x="724" y="363"/>
                  </a:lnTo>
                  <a:lnTo>
                    <a:pt x="724" y="363"/>
                  </a:lnTo>
                  <a:lnTo>
                    <a:pt x="724" y="363"/>
                  </a:lnTo>
                  <a:lnTo>
                    <a:pt x="724" y="363"/>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8" y="365"/>
                  </a:lnTo>
                  <a:lnTo>
                    <a:pt x="728" y="365"/>
                  </a:lnTo>
                  <a:lnTo>
                    <a:pt x="728" y="365"/>
                  </a:lnTo>
                  <a:lnTo>
                    <a:pt x="728" y="365"/>
                  </a:lnTo>
                  <a:lnTo>
                    <a:pt x="728" y="365"/>
                  </a:lnTo>
                  <a:lnTo>
                    <a:pt x="728" y="365"/>
                  </a:lnTo>
                  <a:lnTo>
                    <a:pt x="728" y="365"/>
                  </a:lnTo>
                  <a:lnTo>
                    <a:pt x="728" y="365"/>
                  </a:lnTo>
                  <a:lnTo>
                    <a:pt x="728" y="365"/>
                  </a:lnTo>
                  <a:lnTo>
                    <a:pt x="730" y="365"/>
                  </a:lnTo>
                  <a:lnTo>
                    <a:pt x="730" y="365"/>
                  </a:lnTo>
                  <a:lnTo>
                    <a:pt x="730" y="365"/>
                  </a:lnTo>
                  <a:lnTo>
                    <a:pt x="730" y="365"/>
                  </a:lnTo>
                  <a:lnTo>
                    <a:pt x="730" y="365"/>
                  </a:lnTo>
                  <a:lnTo>
                    <a:pt x="730" y="365"/>
                  </a:lnTo>
                  <a:lnTo>
                    <a:pt x="730" y="365"/>
                  </a:lnTo>
                  <a:lnTo>
                    <a:pt x="730" y="365"/>
                  </a:lnTo>
                  <a:lnTo>
                    <a:pt x="732" y="365"/>
                  </a:lnTo>
                  <a:lnTo>
                    <a:pt x="732" y="365"/>
                  </a:lnTo>
                  <a:lnTo>
                    <a:pt x="732" y="365"/>
                  </a:lnTo>
                  <a:lnTo>
                    <a:pt x="732" y="365"/>
                  </a:lnTo>
                  <a:lnTo>
                    <a:pt x="733" y="365"/>
                  </a:lnTo>
                  <a:lnTo>
                    <a:pt x="733" y="365"/>
                  </a:lnTo>
                  <a:lnTo>
                    <a:pt x="733" y="365"/>
                  </a:lnTo>
                  <a:lnTo>
                    <a:pt x="735" y="366"/>
                  </a:lnTo>
                  <a:close/>
                  <a:moveTo>
                    <a:pt x="916" y="231"/>
                  </a:moveTo>
                  <a:lnTo>
                    <a:pt x="894" y="216"/>
                  </a:lnTo>
                  <a:lnTo>
                    <a:pt x="896" y="212"/>
                  </a:lnTo>
                  <a:lnTo>
                    <a:pt x="896" y="212"/>
                  </a:lnTo>
                  <a:lnTo>
                    <a:pt x="898" y="212"/>
                  </a:lnTo>
                  <a:lnTo>
                    <a:pt x="898" y="212"/>
                  </a:lnTo>
                  <a:lnTo>
                    <a:pt x="898" y="214"/>
                  </a:lnTo>
                  <a:lnTo>
                    <a:pt x="900" y="214"/>
                  </a:lnTo>
                  <a:lnTo>
                    <a:pt x="900" y="214"/>
                  </a:lnTo>
                  <a:lnTo>
                    <a:pt x="900" y="214"/>
                  </a:lnTo>
                  <a:lnTo>
                    <a:pt x="901" y="214"/>
                  </a:lnTo>
                  <a:lnTo>
                    <a:pt x="901" y="214"/>
                  </a:lnTo>
                  <a:lnTo>
                    <a:pt x="901" y="214"/>
                  </a:lnTo>
                  <a:lnTo>
                    <a:pt x="903" y="214"/>
                  </a:lnTo>
                  <a:lnTo>
                    <a:pt x="903" y="214"/>
                  </a:lnTo>
                  <a:lnTo>
                    <a:pt x="903" y="214"/>
                  </a:lnTo>
                  <a:lnTo>
                    <a:pt x="905" y="214"/>
                  </a:lnTo>
                  <a:lnTo>
                    <a:pt x="905" y="214"/>
                  </a:lnTo>
                  <a:lnTo>
                    <a:pt x="905" y="214"/>
                  </a:lnTo>
                  <a:lnTo>
                    <a:pt x="907" y="214"/>
                  </a:lnTo>
                  <a:lnTo>
                    <a:pt x="907" y="214"/>
                  </a:lnTo>
                  <a:lnTo>
                    <a:pt x="907" y="214"/>
                  </a:lnTo>
                  <a:lnTo>
                    <a:pt x="909" y="214"/>
                  </a:lnTo>
                  <a:lnTo>
                    <a:pt x="909" y="214"/>
                  </a:lnTo>
                  <a:lnTo>
                    <a:pt x="909" y="214"/>
                  </a:lnTo>
                  <a:lnTo>
                    <a:pt x="909" y="216"/>
                  </a:lnTo>
                  <a:lnTo>
                    <a:pt x="910" y="216"/>
                  </a:lnTo>
                  <a:lnTo>
                    <a:pt x="910" y="214"/>
                  </a:lnTo>
                  <a:lnTo>
                    <a:pt x="910" y="214"/>
                  </a:lnTo>
                  <a:lnTo>
                    <a:pt x="912" y="214"/>
                  </a:lnTo>
                  <a:lnTo>
                    <a:pt x="912" y="214"/>
                  </a:lnTo>
                  <a:lnTo>
                    <a:pt x="912" y="214"/>
                  </a:lnTo>
                  <a:lnTo>
                    <a:pt x="912" y="214"/>
                  </a:lnTo>
                  <a:lnTo>
                    <a:pt x="914" y="214"/>
                  </a:lnTo>
                  <a:lnTo>
                    <a:pt x="914" y="214"/>
                  </a:lnTo>
                  <a:lnTo>
                    <a:pt x="914" y="214"/>
                  </a:lnTo>
                  <a:lnTo>
                    <a:pt x="914" y="214"/>
                  </a:lnTo>
                  <a:lnTo>
                    <a:pt x="916" y="214"/>
                  </a:lnTo>
                  <a:lnTo>
                    <a:pt x="916" y="214"/>
                  </a:lnTo>
                  <a:lnTo>
                    <a:pt x="916" y="214"/>
                  </a:lnTo>
                  <a:lnTo>
                    <a:pt x="916" y="214"/>
                  </a:lnTo>
                  <a:lnTo>
                    <a:pt x="918" y="214"/>
                  </a:lnTo>
                  <a:lnTo>
                    <a:pt x="918" y="214"/>
                  </a:lnTo>
                  <a:lnTo>
                    <a:pt x="918" y="214"/>
                  </a:lnTo>
                  <a:lnTo>
                    <a:pt x="918" y="214"/>
                  </a:lnTo>
                  <a:lnTo>
                    <a:pt x="919" y="214"/>
                  </a:lnTo>
                  <a:lnTo>
                    <a:pt x="919" y="212"/>
                  </a:lnTo>
                  <a:lnTo>
                    <a:pt x="919" y="212"/>
                  </a:lnTo>
                  <a:lnTo>
                    <a:pt x="919" y="212"/>
                  </a:lnTo>
                  <a:lnTo>
                    <a:pt x="919" y="212"/>
                  </a:lnTo>
                  <a:lnTo>
                    <a:pt x="921" y="212"/>
                  </a:lnTo>
                  <a:lnTo>
                    <a:pt x="921" y="212"/>
                  </a:lnTo>
                  <a:lnTo>
                    <a:pt x="921" y="212"/>
                  </a:lnTo>
                  <a:lnTo>
                    <a:pt x="921" y="212"/>
                  </a:lnTo>
                  <a:lnTo>
                    <a:pt x="921" y="211"/>
                  </a:lnTo>
                  <a:lnTo>
                    <a:pt x="923" y="211"/>
                  </a:lnTo>
                  <a:lnTo>
                    <a:pt x="923" y="211"/>
                  </a:lnTo>
                  <a:lnTo>
                    <a:pt x="923" y="211"/>
                  </a:lnTo>
                  <a:lnTo>
                    <a:pt x="923" y="211"/>
                  </a:lnTo>
                  <a:lnTo>
                    <a:pt x="923" y="211"/>
                  </a:lnTo>
                  <a:lnTo>
                    <a:pt x="923" y="209"/>
                  </a:lnTo>
                  <a:lnTo>
                    <a:pt x="925" y="209"/>
                  </a:lnTo>
                  <a:lnTo>
                    <a:pt x="925" y="209"/>
                  </a:lnTo>
                  <a:lnTo>
                    <a:pt x="925" y="209"/>
                  </a:lnTo>
                  <a:lnTo>
                    <a:pt x="925" y="209"/>
                  </a:lnTo>
                  <a:lnTo>
                    <a:pt x="925" y="209"/>
                  </a:lnTo>
                  <a:lnTo>
                    <a:pt x="925" y="207"/>
                  </a:lnTo>
                  <a:lnTo>
                    <a:pt x="925" y="207"/>
                  </a:lnTo>
                  <a:lnTo>
                    <a:pt x="925" y="207"/>
                  </a:lnTo>
                  <a:lnTo>
                    <a:pt x="927" y="207"/>
                  </a:lnTo>
                  <a:lnTo>
                    <a:pt x="927" y="207"/>
                  </a:lnTo>
                  <a:lnTo>
                    <a:pt x="927" y="207"/>
                  </a:lnTo>
                  <a:lnTo>
                    <a:pt x="927" y="205"/>
                  </a:lnTo>
                  <a:lnTo>
                    <a:pt x="927" y="205"/>
                  </a:lnTo>
                  <a:lnTo>
                    <a:pt x="927" y="205"/>
                  </a:lnTo>
                  <a:lnTo>
                    <a:pt x="927" y="205"/>
                  </a:lnTo>
                  <a:lnTo>
                    <a:pt x="927" y="205"/>
                  </a:lnTo>
                  <a:lnTo>
                    <a:pt x="927" y="205"/>
                  </a:lnTo>
                  <a:lnTo>
                    <a:pt x="927" y="203"/>
                  </a:lnTo>
                  <a:lnTo>
                    <a:pt x="927" y="203"/>
                  </a:lnTo>
                  <a:lnTo>
                    <a:pt x="927" y="203"/>
                  </a:lnTo>
                  <a:lnTo>
                    <a:pt x="928" y="203"/>
                  </a:lnTo>
                  <a:lnTo>
                    <a:pt x="928" y="203"/>
                  </a:lnTo>
                  <a:lnTo>
                    <a:pt x="928" y="203"/>
                  </a:lnTo>
                  <a:lnTo>
                    <a:pt x="928" y="203"/>
                  </a:lnTo>
                  <a:lnTo>
                    <a:pt x="928" y="202"/>
                  </a:lnTo>
                  <a:lnTo>
                    <a:pt x="928" y="202"/>
                  </a:lnTo>
                  <a:lnTo>
                    <a:pt x="928" y="202"/>
                  </a:lnTo>
                  <a:lnTo>
                    <a:pt x="928" y="202"/>
                  </a:lnTo>
                  <a:lnTo>
                    <a:pt x="928" y="202"/>
                  </a:lnTo>
                  <a:lnTo>
                    <a:pt x="928" y="202"/>
                  </a:lnTo>
                  <a:lnTo>
                    <a:pt x="928" y="200"/>
                  </a:lnTo>
                  <a:lnTo>
                    <a:pt x="928" y="200"/>
                  </a:lnTo>
                  <a:lnTo>
                    <a:pt x="928" y="200"/>
                  </a:lnTo>
                  <a:lnTo>
                    <a:pt x="928" y="200"/>
                  </a:lnTo>
                  <a:lnTo>
                    <a:pt x="928" y="200"/>
                  </a:lnTo>
                  <a:lnTo>
                    <a:pt x="928" y="200"/>
                  </a:lnTo>
                  <a:lnTo>
                    <a:pt x="928" y="200"/>
                  </a:lnTo>
                  <a:lnTo>
                    <a:pt x="928" y="198"/>
                  </a:lnTo>
                  <a:lnTo>
                    <a:pt x="928" y="198"/>
                  </a:lnTo>
                  <a:lnTo>
                    <a:pt x="928" y="198"/>
                  </a:lnTo>
                  <a:lnTo>
                    <a:pt x="928" y="198"/>
                  </a:lnTo>
                  <a:lnTo>
                    <a:pt x="928" y="198"/>
                  </a:lnTo>
                  <a:lnTo>
                    <a:pt x="928" y="198"/>
                  </a:lnTo>
                  <a:lnTo>
                    <a:pt x="928" y="198"/>
                  </a:lnTo>
                  <a:lnTo>
                    <a:pt x="928" y="196"/>
                  </a:lnTo>
                  <a:lnTo>
                    <a:pt x="928" y="196"/>
                  </a:lnTo>
                  <a:lnTo>
                    <a:pt x="928" y="196"/>
                  </a:lnTo>
                  <a:lnTo>
                    <a:pt x="928" y="196"/>
                  </a:lnTo>
                  <a:lnTo>
                    <a:pt x="927" y="196"/>
                  </a:lnTo>
                  <a:lnTo>
                    <a:pt x="927" y="196"/>
                  </a:lnTo>
                  <a:lnTo>
                    <a:pt x="927" y="196"/>
                  </a:lnTo>
                  <a:lnTo>
                    <a:pt x="927" y="196"/>
                  </a:lnTo>
                  <a:lnTo>
                    <a:pt x="927" y="194"/>
                  </a:lnTo>
                  <a:lnTo>
                    <a:pt x="927" y="194"/>
                  </a:lnTo>
                  <a:lnTo>
                    <a:pt x="927" y="194"/>
                  </a:lnTo>
                  <a:lnTo>
                    <a:pt x="927" y="194"/>
                  </a:lnTo>
                  <a:lnTo>
                    <a:pt x="927" y="194"/>
                  </a:lnTo>
                  <a:lnTo>
                    <a:pt x="927" y="194"/>
                  </a:lnTo>
                  <a:lnTo>
                    <a:pt x="927" y="194"/>
                  </a:lnTo>
                  <a:lnTo>
                    <a:pt x="927" y="194"/>
                  </a:lnTo>
                  <a:lnTo>
                    <a:pt x="927" y="192"/>
                  </a:lnTo>
                  <a:lnTo>
                    <a:pt x="925" y="192"/>
                  </a:lnTo>
                  <a:lnTo>
                    <a:pt x="925" y="192"/>
                  </a:lnTo>
                  <a:lnTo>
                    <a:pt x="925" y="192"/>
                  </a:lnTo>
                  <a:lnTo>
                    <a:pt x="925" y="192"/>
                  </a:lnTo>
                  <a:lnTo>
                    <a:pt x="925" y="192"/>
                  </a:lnTo>
                  <a:lnTo>
                    <a:pt x="925" y="192"/>
                  </a:lnTo>
                  <a:lnTo>
                    <a:pt x="925" y="192"/>
                  </a:lnTo>
                  <a:lnTo>
                    <a:pt x="925" y="192"/>
                  </a:lnTo>
                  <a:lnTo>
                    <a:pt x="923" y="192"/>
                  </a:lnTo>
                  <a:lnTo>
                    <a:pt x="923" y="191"/>
                  </a:lnTo>
                  <a:lnTo>
                    <a:pt x="923" y="191"/>
                  </a:lnTo>
                  <a:lnTo>
                    <a:pt x="923" y="191"/>
                  </a:lnTo>
                  <a:lnTo>
                    <a:pt x="923" y="191"/>
                  </a:lnTo>
                  <a:lnTo>
                    <a:pt x="923" y="191"/>
                  </a:lnTo>
                  <a:lnTo>
                    <a:pt x="923" y="191"/>
                  </a:lnTo>
                  <a:lnTo>
                    <a:pt x="923" y="191"/>
                  </a:lnTo>
                  <a:lnTo>
                    <a:pt x="923" y="191"/>
                  </a:lnTo>
                  <a:lnTo>
                    <a:pt x="923" y="191"/>
                  </a:lnTo>
                  <a:lnTo>
                    <a:pt x="921" y="191"/>
                  </a:lnTo>
                  <a:lnTo>
                    <a:pt x="921" y="191"/>
                  </a:lnTo>
                  <a:lnTo>
                    <a:pt x="921" y="191"/>
                  </a:lnTo>
                  <a:lnTo>
                    <a:pt x="921" y="191"/>
                  </a:lnTo>
                  <a:lnTo>
                    <a:pt x="921" y="191"/>
                  </a:lnTo>
                  <a:lnTo>
                    <a:pt x="921" y="191"/>
                  </a:lnTo>
                  <a:lnTo>
                    <a:pt x="921" y="191"/>
                  </a:lnTo>
                  <a:lnTo>
                    <a:pt x="921" y="191"/>
                  </a:lnTo>
                  <a:lnTo>
                    <a:pt x="921" y="191"/>
                  </a:lnTo>
                  <a:lnTo>
                    <a:pt x="919" y="191"/>
                  </a:lnTo>
                  <a:lnTo>
                    <a:pt x="919" y="191"/>
                  </a:lnTo>
                  <a:lnTo>
                    <a:pt x="919" y="191"/>
                  </a:lnTo>
                  <a:lnTo>
                    <a:pt x="919" y="191"/>
                  </a:lnTo>
                  <a:lnTo>
                    <a:pt x="919" y="191"/>
                  </a:lnTo>
                  <a:lnTo>
                    <a:pt x="919" y="191"/>
                  </a:lnTo>
                  <a:lnTo>
                    <a:pt x="919" y="191"/>
                  </a:lnTo>
                  <a:lnTo>
                    <a:pt x="919" y="191"/>
                  </a:lnTo>
                  <a:lnTo>
                    <a:pt x="918" y="191"/>
                  </a:lnTo>
                  <a:lnTo>
                    <a:pt x="918" y="191"/>
                  </a:lnTo>
                  <a:lnTo>
                    <a:pt x="918" y="191"/>
                  </a:lnTo>
                  <a:lnTo>
                    <a:pt x="918" y="191"/>
                  </a:lnTo>
                  <a:lnTo>
                    <a:pt x="918" y="191"/>
                  </a:lnTo>
                  <a:lnTo>
                    <a:pt x="918" y="191"/>
                  </a:lnTo>
                  <a:lnTo>
                    <a:pt x="918" y="191"/>
                  </a:lnTo>
                  <a:lnTo>
                    <a:pt x="916" y="191"/>
                  </a:lnTo>
                  <a:lnTo>
                    <a:pt x="916" y="191"/>
                  </a:lnTo>
                  <a:lnTo>
                    <a:pt x="916" y="191"/>
                  </a:lnTo>
                  <a:lnTo>
                    <a:pt x="916" y="191"/>
                  </a:lnTo>
                  <a:lnTo>
                    <a:pt x="916" y="192"/>
                  </a:lnTo>
                  <a:lnTo>
                    <a:pt x="916" y="192"/>
                  </a:lnTo>
                  <a:lnTo>
                    <a:pt x="914" y="192"/>
                  </a:lnTo>
                  <a:lnTo>
                    <a:pt x="914" y="192"/>
                  </a:lnTo>
                  <a:lnTo>
                    <a:pt x="914" y="192"/>
                  </a:lnTo>
                  <a:lnTo>
                    <a:pt x="914" y="192"/>
                  </a:lnTo>
                  <a:lnTo>
                    <a:pt x="914" y="192"/>
                  </a:lnTo>
                  <a:lnTo>
                    <a:pt x="914" y="192"/>
                  </a:lnTo>
                  <a:lnTo>
                    <a:pt x="912" y="192"/>
                  </a:lnTo>
                  <a:lnTo>
                    <a:pt x="912" y="192"/>
                  </a:lnTo>
                  <a:lnTo>
                    <a:pt x="912" y="192"/>
                  </a:lnTo>
                  <a:lnTo>
                    <a:pt x="912" y="194"/>
                  </a:lnTo>
                  <a:lnTo>
                    <a:pt x="912" y="194"/>
                  </a:lnTo>
                  <a:lnTo>
                    <a:pt x="910" y="194"/>
                  </a:lnTo>
                  <a:lnTo>
                    <a:pt x="910" y="194"/>
                  </a:lnTo>
                  <a:lnTo>
                    <a:pt x="909" y="196"/>
                  </a:lnTo>
                  <a:lnTo>
                    <a:pt x="909" y="196"/>
                  </a:lnTo>
                  <a:lnTo>
                    <a:pt x="909" y="196"/>
                  </a:lnTo>
                  <a:lnTo>
                    <a:pt x="907" y="196"/>
                  </a:lnTo>
                  <a:lnTo>
                    <a:pt x="907" y="198"/>
                  </a:lnTo>
                  <a:lnTo>
                    <a:pt x="905" y="198"/>
                  </a:lnTo>
                  <a:lnTo>
                    <a:pt x="905" y="198"/>
                  </a:lnTo>
                  <a:lnTo>
                    <a:pt x="905" y="198"/>
                  </a:lnTo>
                  <a:lnTo>
                    <a:pt x="905" y="200"/>
                  </a:lnTo>
                  <a:lnTo>
                    <a:pt x="903" y="200"/>
                  </a:lnTo>
                  <a:lnTo>
                    <a:pt x="903" y="200"/>
                  </a:lnTo>
                  <a:lnTo>
                    <a:pt x="903" y="200"/>
                  </a:lnTo>
                  <a:lnTo>
                    <a:pt x="901" y="200"/>
                  </a:lnTo>
                  <a:lnTo>
                    <a:pt x="901" y="202"/>
                  </a:lnTo>
                  <a:lnTo>
                    <a:pt x="901" y="202"/>
                  </a:lnTo>
                  <a:lnTo>
                    <a:pt x="901" y="202"/>
                  </a:lnTo>
                  <a:lnTo>
                    <a:pt x="900" y="202"/>
                  </a:lnTo>
                  <a:lnTo>
                    <a:pt x="900" y="202"/>
                  </a:lnTo>
                  <a:lnTo>
                    <a:pt x="900" y="203"/>
                  </a:lnTo>
                  <a:lnTo>
                    <a:pt x="898" y="203"/>
                  </a:lnTo>
                  <a:lnTo>
                    <a:pt x="898" y="203"/>
                  </a:lnTo>
                  <a:lnTo>
                    <a:pt x="898" y="203"/>
                  </a:lnTo>
                  <a:lnTo>
                    <a:pt x="898" y="203"/>
                  </a:lnTo>
                  <a:lnTo>
                    <a:pt x="896" y="203"/>
                  </a:lnTo>
                  <a:lnTo>
                    <a:pt x="896" y="203"/>
                  </a:lnTo>
                  <a:lnTo>
                    <a:pt x="896" y="205"/>
                  </a:lnTo>
                  <a:lnTo>
                    <a:pt x="896" y="205"/>
                  </a:lnTo>
                  <a:lnTo>
                    <a:pt x="894" y="205"/>
                  </a:lnTo>
                  <a:lnTo>
                    <a:pt x="894" y="205"/>
                  </a:lnTo>
                  <a:lnTo>
                    <a:pt x="894" y="205"/>
                  </a:lnTo>
                  <a:lnTo>
                    <a:pt x="894" y="205"/>
                  </a:lnTo>
                  <a:lnTo>
                    <a:pt x="892" y="205"/>
                  </a:lnTo>
                  <a:lnTo>
                    <a:pt x="892" y="205"/>
                  </a:lnTo>
                  <a:lnTo>
                    <a:pt x="892" y="205"/>
                  </a:lnTo>
                  <a:lnTo>
                    <a:pt x="892" y="207"/>
                  </a:lnTo>
                  <a:lnTo>
                    <a:pt x="891" y="207"/>
                  </a:lnTo>
                  <a:lnTo>
                    <a:pt x="891" y="207"/>
                  </a:lnTo>
                  <a:lnTo>
                    <a:pt x="891" y="207"/>
                  </a:lnTo>
                  <a:lnTo>
                    <a:pt x="891" y="207"/>
                  </a:lnTo>
                  <a:lnTo>
                    <a:pt x="889" y="207"/>
                  </a:lnTo>
                  <a:lnTo>
                    <a:pt x="889" y="207"/>
                  </a:lnTo>
                  <a:lnTo>
                    <a:pt x="889" y="207"/>
                  </a:lnTo>
                  <a:lnTo>
                    <a:pt x="889" y="207"/>
                  </a:lnTo>
                  <a:lnTo>
                    <a:pt x="887" y="207"/>
                  </a:lnTo>
                  <a:lnTo>
                    <a:pt x="887" y="207"/>
                  </a:lnTo>
                  <a:lnTo>
                    <a:pt x="887" y="207"/>
                  </a:lnTo>
                  <a:lnTo>
                    <a:pt x="887" y="207"/>
                  </a:lnTo>
                  <a:lnTo>
                    <a:pt x="887" y="207"/>
                  </a:lnTo>
                  <a:lnTo>
                    <a:pt x="885" y="207"/>
                  </a:lnTo>
                  <a:lnTo>
                    <a:pt x="885" y="207"/>
                  </a:lnTo>
                  <a:lnTo>
                    <a:pt x="885" y="207"/>
                  </a:lnTo>
                  <a:lnTo>
                    <a:pt x="885" y="207"/>
                  </a:lnTo>
                  <a:lnTo>
                    <a:pt x="885" y="207"/>
                  </a:lnTo>
                  <a:lnTo>
                    <a:pt x="883" y="207"/>
                  </a:lnTo>
                  <a:lnTo>
                    <a:pt x="883" y="207"/>
                  </a:lnTo>
                  <a:lnTo>
                    <a:pt x="883" y="207"/>
                  </a:lnTo>
                  <a:lnTo>
                    <a:pt x="883" y="207"/>
                  </a:lnTo>
                  <a:lnTo>
                    <a:pt x="882" y="207"/>
                  </a:lnTo>
                  <a:lnTo>
                    <a:pt x="882" y="207"/>
                  </a:lnTo>
                  <a:lnTo>
                    <a:pt x="882" y="207"/>
                  </a:lnTo>
                  <a:lnTo>
                    <a:pt x="882" y="207"/>
                  </a:lnTo>
                  <a:lnTo>
                    <a:pt x="882" y="207"/>
                  </a:lnTo>
                  <a:lnTo>
                    <a:pt x="882" y="207"/>
                  </a:lnTo>
                  <a:lnTo>
                    <a:pt x="880" y="207"/>
                  </a:lnTo>
                  <a:lnTo>
                    <a:pt x="880" y="207"/>
                  </a:lnTo>
                  <a:lnTo>
                    <a:pt x="880" y="207"/>
                  </a:lnTo>
                  <a:lnTo>
                    <a:pt x="880" y="207"/>
                  </a:lnTo>
                  <a:lnTo>
                    <a:pt x="880" y="205"/>
                  </a:lnTo>
                  <a:lnTo>
                    <a:pt x="878" y="205"/>
                  </a:lnTo>
                  <a:lnTo>
                    <a:pt x="878" y="205"/>
                  </a:lnTo>
                  <a:lnTo>
                    <a:pt x="878" y="205"/>
                  </a:lnTo>
                  <a:lnTo>
                    <a:pt x="878" y="205"/>
                  </a:lnTo>
                  <a:lnTo>
                    <a:pt x="878" y="205"/>
                  </a:lnTo>
                  <a:lnTo>
                    <a:pt x="878" y="205"/>
                  </a:lnTo>
                  <a:lnTo>
                    <a:pt x="876" y="203"/>
                  </a:lnTo>
                  <a:lnTo>
                    <a:pt x="876" y="203"/>
                  </a:lnTo>
                  <a:lnTo>
                    <a:pt x="876" y="203"/>
                  </a:lnTo>
                  <a:lnTo>
                    <a:pt x="876" y="203"/>
                  </a:lnTo>
                  <a:lnTo>
                    <a:pt x="874" y="203"/>
                  </a:lnTo>
                  <a:lnTo>
                    <a:pt x="874" y="202"/>
                  </a:lnTo>
                  <a:lnTo>
                    <a:pt x="874" y="202"/>
                  </a:lnTo>
                  <a:lnTo>
                    <a:pt x="874" y="202"/>
                  </a:lnTo>
                  <a:lnTo>
                    <a:pt x="872" y="202"/>
                  </a:lnTo>
                  <a:lnTo>
                    <a:pt x="872" y="202"/>
                  </a:lnTo>
                  <a:lnTo>
                    <a:pt x="872" y="200"/>
                  </a:lnTo>
                  <a:lnTo>
                    <a:pt x="872" y="200"/>
                  </a:lnTo>
                  <a:lnTo>
                    <a:pt x="872" y="200"/>
                  </a:lnTo>
                  <a:lnTo>
                    <a:pt x="871" y="200"/>
                  </a:lnTo>
                  <a:lnTo>
                    <a:pt x="871" y="198"/>
                  </a:lnTo>
                  <a:lnTo>
                    <a:pt x="871" y="198"/>
                  </a:lnTo>
                  <a:lnTo>
                    <a:pt x="871" y="198"/>
                  </a:lnTo>
                  <a:lnTo>
                    <a:pt x="871" y="198"/>
                  </a:lnTo>
                  <a:lnTo>
                    <a:pt x="871" y="196"/>
                  </a:lnTo>
                  <a:lnTo>
                    <a:pt x="871" y="196"/>
                  </a:lnTo>
                  <a:lnTo>
                    <a:pt x="869" y="196"/>
                  </a:lnTo>
                  <a:lnTo>
                    <a:pt x="869" y="196"/>
                  </a:lnTo>
                  <a:lnTo>
                    <a:pt x="869" y="194"/>
                  </a:lnTo>
                  <a:lnTo>
                    <a:pt x="869" y="194"/>
                  </a:lnTo>
                  <a:lnTo>
                    <a:pt x="869" y="194"/>
                  </a:lnTo>
                  <a:lnTo>
                    <a:pt x="869" y="194"/>
                  </a:lnTo>
                  <a:lnTo>
                    <a:pt x="869" y="192"/>
                  </a:lnTo>
                  <a:lnTo>
                    <a:pt x="869" y="192"/>
                  </a:lnTo>
                  <a:lnTo>
                    <a:pt x="869" y="192"/>
                  </a:lnTo>
                  <a:lnTo>
                    <a:pt x="869" y="192"/>
                  </a:lnTo>
                  <a:lnTo>
                    <a:pt x="869" y="191"/>
                  </a:lnTo>
                  <a:lnTo>
                    <a:pt x="869" y="191"/>
                  </a:lnTo>
                  <a:lnTo>
                    <a:pt x="869" y="191"/>
                  </a:lnTo>
                  <a:lnTo>
                    <a:pt x="869" y="191"/>
                  </a:lnTo>
                  <a:lnTo>
                    <a:pt x="869" y="189"/>
                  </a:lnTo>
                  <a:lnTo>
                    <a:pt x="869" y="189"/>
                  </a:lnTo>
                  <a:lnTo>
                    <a:pt x="869" y="189"/>
                  </a:lnTo>
                  <a:lnTo>
                    <a:pt x="869" y="189"/>
                  </a:lnTo>
                  <a:lnTo>
                    <a:pt x="869" y="187"/>
                  </a:lnTo>
                  <a:lnTo>
                    <a:pt x="869" y="187"/>
                  </a:lnTo>
                  <a:lnTo>
                    <a:pt x="869" y="187"/>
                  </a:lnTo>
                  <a:lnTo>
                    <a:pt x="869" y="185"/>
                  </a:lnTo>
                  <a:lnTo>
                    <a:pt x="869" y="185"/>
                  </a:lnTo>
                  <a:lnTo>
                    <a:pt x="869" y="185"/>
                  </a:lnTo>
                  <a:lnTo>
                    <a:pt x="869" y="185"/>
                  </a:lnTo>
                  <a:lnTo>
                    <a:pt x="869" y="183"/>
                  </a:lnTo>
                  <a:lnTo>
                    <a:pt x="869" y="183"/>
                  </a:lnTo>
                  <a:lnTo>
                    <a:pt x="869" y="183"/>
                  </a:lnTo>
                  <a:lnTo>
                    <a:pt x="869" y="182"/>
                  </a:lnTo>
                  <a:lnTo>
                    <a:pt x="869" y="182"/>
                  </a:lnTo>
                  <a:lnTo>
                    <a:pt x="869" y="182"/>
                  </a:lnTo>
                  <a:lnTo>
                    <a:pt x="869" y="182"/>
                  </a:lnTo>
                  <a:lnTo>
                    <a:pt x="869" y="180"/>
                  </a:lnTo>
                  <a:lnTo>
                    <a:pt x="871" y="180"/>
                  </a:lnTo>
                  <a:lnTo>
                    <a:pt x="871" y="180"/>
                  </a:lnTo>
                  <a:lnTo>
                    <a:pt x="871" y="178"/>
                  </a:lnTo>
                  <a:lnTo>
                    <a:pt x="871" y="178"/>
                  </a:lnTo>
                  <a:lnTo>
                    <a:pt x="871" y="178"/>
                  </a:lnTo>
                  <a:lnTo>
                    <a:pt x="871" y="176"/>
                  </a:lnTo>
                  <a:lnTo>
                    <a:pt x="871" y="176"/>
                  </a:lnTo>
                  <a:lnTo>
                    <a:pt x="872" y="176"/>
                  </a:lnTo>
                  <a:lnTo>
                    <a:pt x="872" y="174"/>
                  </a:lnTo>
                  <a:lnTo>
                    <a:pt x="872" y="174"/>
                  </a:lnTo>
                  <a:lnTo>
                    <a:pt x="872" y="174"/>
                  </a:lnTo>
                  <a:lnTo>
                    <a:pt x="872" y="174"/>
                  </a:lnTo>
                  <a:lnTo>
                    <a:pt x="872" y="174"/>
                  </a:lnTo>
                  <a:lnTo>
                    <a:pt x="872" y="174"/>
                  </a:lnTo>
                  <a:lnTo>
                    <a:pt x="872" y="174"/>
                  </a:lnTo>
                  <a:lnTo>
                    <a:pt x="874" y="173"/>
                  </a:lnTo>
                  <a:lnTo>
                    <a:pt x="874" y="173"/>
                  </a:lnTo>
                  <a:lnTo>
                    <a:pt x="874" y="173"/>
                  </a:lnTo>
                  <a:lnTo>
                    <a:pt x="874" y="173"/>
                  </a:lnTo>
                  <a:lnTo>
                    <a:pt x="874" y="173"/>
                  </a:lnTo>
                  <a:lnTo>
                    <a:pt x="874" y="171"/>
                  </a:lnTo>
                  <a:lnTo>
                    <a:pt x="876" y="171"/>
                  </a:lnTo>
                  <a:lnTo>
                    <a:pt x="876" y="171"/>
                  </a:lnTo>
                  <a:lnTo>
                    <a:pt x="876" y="171"/>
                  </a:lnTo>
                  <a:lnTo>
                    <a:pt x="876" y="171"/>
                  </a:lnTo>
                  <a:lnTo>
                    <a:pt x="876" y="171"/>
                  </a:lnTo>
                  <a:lnTo>
                    <a:pt x="876" y="169"/>
                  </a:lnTo>
                  <a:lnTo>
                    <a:pt x="878" y="169"/>
                  </a:lnTo>
                  <a:lnTo>
                    <a:pt x="878" y="169"/>
                  </a:lnTo>
                  <a:lnTo>
                    <a:pt x="878" y="169"/>
                  </a:lnTo>
                  <a:lnTo>
                    <a:pt x="878" y="169"/>
                  </a:lnTo>
                  <a:lnTo>
                    <a:pt x="878" y="169"/>
                  </a:lnTo>
                  <a:lnTo>
                    <a:pt x="880" y="169"/>
                  </a:lnTo>
                  <a:lnTo>
                    <a:pt x="880" y="167"/>
                  </a:lnTo>
                  <a:lnTo>
                    <a:pt x="880" y="167"/>
                  </a:lnTo>
                  <a:lnTo>
                    <a:pt x="880" y="167"/>
                  </a:lnTo>
                  <a:lnTo>
                    <a:pt x="880" y="167"/>
                  </a:lnTo>
                  <a:lnTo>
                    <a:pt x="882" y="167"/>
                  </a:lnTo>
                  <a:lnTo>
                    <a:pt x="882" y="167"/>
                  </a:lnTo>
                  <a:lnTo>
                    <a:pt x="882" y="167"/>
                  </a:lnTo>
                  <a:lnTo>
                    <a:pt x="882" y="167"/>
                  </a:lnTo>
                  <a:lnTo>
                    <a:pt x="882" y="165"/>
                  </a:lnTo>
                  <a:lnTo>
                    <a:pt x="882" y="165"/>
                  </a:lnTo>
                  <a:lnTo>
                    <a:pt x="883" y="165"/>
                  </a:lnTo>
                  <a:lnTo>
                    <a:pt x="883" y="165"/>
                  </a:lnTo>
                  <a:lnTo>
                    <a:pt x="883" y="165"/>
                  </a:lnTo>
                  <a:lnTo>
                    <a:pt x="883" y="165"/>
                  </a:lnTo>
                  <a:lnTo>
                    <a:pt x="883" y="165"/>
                  </a:lnTo>
                  <a:lnTo>
                    <a:pt x="885" y="165"/>
                  </a:lnTo>
                  <a:lnTo>
                    <a:pt x="885" y="165"/>
                  </a:lnTo>
                  <a:lnTo>
                    <a:pt x="885" y="165"/>
                  </a:lnTo>
                  <a:lnTo>
                    <a:pt x="885" y="165"/>
                  </a:lnTo>
                  <a:lnTo>
                    <a:pt x="885" y="165"/>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2"/>
                  </a:lnTo>
                  <a:lnTo>
                    <a:pt x="885" y="162"/>
                  </a:lnTo>
                  <a:lnTo>
                    <a:pt x="885" y="162"/>
                  </a:lnTo>
                  <a:lnTo>
                    <a:pt x="885" y="162"/>
                  </a:lnTo>
                  <a:lnTo>
                    <a:pt x="885" y="162"/>
                  </a:lnTo>
                  <a:lnTo>
                    <a:pt x="885" y="162"/>
                  </a:lnTo>
                  <a:lnTo>
                    <a:pt x="885" y="160"/>
                  </a:lnTo>
                  <a:lnTo>
                    <a:pt x="885" y="160"/>
                  </a:lnTo>
                  <a:lnTo>
                    <a:pt x="885" y="160"/>
                  </a:lnTo>
                  <a:lnTo>
                    <a:pt x="883" y="160"/>
                  </a:lnTo>
                  <a:lnTo>
                    <a:pt x="883" y="160"/>
                  </a:lnTo>
                  <a:lnTo>
                    <a:pt x="883" y="160"/>
                  </a:lnTo>
                  <a:lnTo>
                    <a:pt x="883" y="160"/>
                  </a:lnTo>
                  <a:lnTo>
                    <a:pt x="883" y="160"/>
                  </a:lnTo>
                  <a:lnTo>
                    <a:pt x="883" y="160"/>
                  </a:lnTo>
                  <a:lnTo>
                    <a:pt x="883" y="160"/>
                  </a:lnTo>
                  <a:lnTo>
                    <a:pt x="883" y="160"/>
                  </a:lnTo>
                  <a:lnTo>
                    <a:pt x="885" y="156"/>
                  </a:lnTo>
                  <a:lnTo>
                    <a:pt x="905" y="169"/>
                  </a:lnTo>
                  <a:lnTo>
                    <a:pt x="903" y="171"/>
                  </a:lnTo>
                  <a:lnTo>
                    <a:pt x="903" y="171"/>
                  </a:lnTo>
                  <a:lnTo>
                    <a:pt x="901" y="171"/>
                  </a:lnTo>
                  <a:lnTo>
                    <a:pt x="901" y="171"/>
                  </a:lnTo>
                  <a:lnTo>
                    <a:pt x="901" y="171"/>
                  </a:lnTo>
                  <a:lnTo>
                    <a:pt x="900" y="171"/>
                  </a:lnTo>
                  <a:lnTo>
                    <a:pt x="900" y="171"/>
                  </a:lnTo>
                  <a:lnTo>
                    <a:pt x="900" y="171"/>
                  </a:lnTo>
                  <a:lnTo>
                    <a:pt x="898" y="171"/>
                  </a:lnTo>
                  <a:lnTo>
                    <a:pt x="898" y="171"/>
                  </a:lnTo>
                  <a:lnTo>
                    <a:pt x="898" y="171"/>
                  </a:lnTo>
                  <a:lnTo>
                    <a:pt x="898" y="171"/>
                  </a:lnTo>
                  <a:lnTo>
                    <a:pt x="896" y="169"/>
                  </a:lnTo>
                  <a:lnTo>
                    <a:pt x="896" y="169"/>
                  </a:lnTo>
                  <a:lnTo>
                    <a:pt x="896" y="169"/>
                  </a:lnTo>
                  <a:lnTo>
                    <a:pt x="894" y="169"/>
                  </a:lnTo>
                  <a:lnTo>
                    <a:pt x="894" y="169"/>
                  </a:lnTo>
                  <a:lnTo>
                    <a:pt x="894" y="169"/>
                  </a:lnTo>
                  <a:lnTo>
                    <a:pt x="894" y="169"/>
                  </a:lnTo>
                  <a:lnTo>
                    <a:pt x="892" y="169"/>
                  </a:lnTo>
                  <a:lnTo>
                    <a:pt x="892" y="169"/>
                  </a:lnTo>
                  <a:lnTo>
                    <a:pt x="892" y="169"/>
                  </a:lnTo>
                  <a:lnTo>
                    <a:pt x="892" y="169"/>
                  </a:lnTo>
                  <a:lnTo>
                    <a:pt x="891" y="169"/>
                  </a:lnTo>
                  <a:lnTo>
                    <a:pt x="891" y="169"/>
                  </a:lnTo>
                  <a:lnTo>
                    <a:pt x="891" y="169"/>
                  </a:lnTo>
                  <a:lnTo>
                    <a:pt x="891" y="169"/>
                  </a:lnTo>
                  <a:lnTo>
                    <a:pt x="889" y="169"/>
                  </a:lnTo>
                  <a:lnTo>
                    <a:pt x="889" y="169"/>
                  </a:lnTo>
                  <a:lnTo>
                    <a:pt x="889" y="169"/>
                  </a:lnTo>
                  <a:lnTo>
                    <a:pt x="889" y="169"/>
                  </a:lnTo>
                  <a:lnTo>
                    <a:pt x="887" y="169"/>
                  </a:lnTo>
                  <a:lnTo>
                    <a:pt x="887" y="169"/>
                  </a:lnTo>
                  <a:lnTo>
                    <a:pt x="887" y="169"/>
                  </a:lnTo>
                  <a:lnTo>
                    <a:pt x="887" y="169"/>
                  </a:lnTo>
                  <a:lnTo>
                    <a:pt x="885" y="169"/>
                  </a:lnTo>
                  <a:lnTo>
                    <a:pt x="885" y="171"/>
                  </a:lnTo>
                  <a:lnTo>
                    <a:pt x="885" y="171"/>
                  </a:lnTo>
                  <a:lnTo>
                    <a:pt x="885" y="171"/>
                  </a:lnTo>
                  <a:lnTo>
                    <a:pt x="885" y="171"/>
                  </a:lnTo>
                  <a:lnTo>
                    <a:pt x="883" y="171"/>
                  </a:lnTo>
                  <a:lnTo>
                    <a:pt x="883" y="171"/>
                  </a:lnTo>
                  <a:lnTo>
                    <a:pt x="883" y="171"/>
                  </a:lnTo>
                  <a:lnTo>
                    <a:pt x="883" y="171"/>
                  </a:lnTo>
                  <a:lnTo>
                    <a:pt x="883" y="171"/>
                  </a:lnTo>
                  <a:lnTo>
                    <a:pt x="882" y="171"/>
                  </a:lnTo>
                  <a:lnTo>
                    <a:pt x="882" y="171"/>
                  </a:lnTo>
                  <a:lnTo>
                    <a:pt x="882" y="171"/>
                  </a:lnTo>
                  <a:lnTo>
                    <a:pt x="882" y="173"/>
                  </a:lnTo>
                  <a:lnTo>
                    <a:pt x="882" y="173"/>
                  </a:lnTo>
                  <a:lnTo>
                    <a:pt x="882" y="173"/>
                  </a:lnTo>
                  <a:lnTo>
                    <a:pt x="880" y="173"/>
                  </a:lnTo>
                  <a:lnTo>
                    <a:pt x="880" y="173"/>
                  </a:lnTo>
                  <a:lnTo>
                    <a:pt x="880" y="173"/>
                  </a:lnTo>
                  <a:lnTo>
                    <a:pt x="880" y="173"/>
                  </a:lnTo>
                  <a:lnTo>
                    <a:pt x="880" y="173"/>
                  </a:lnTo>
                  <a:lnTo>
                    <a:pt x="880" y="174"/>
                  </a:lnTo>
                  <a:lnTo>
                    <a:pt x="878" y="174"/>
                  </a:lnTo>
                  <a:lnTo>
                    <a:pt x="878" y="174"/>
                  </a:lnTo>
                  <a:lnTo>
                    <a:pt x="878" y="174"/>
                  </a:lnTo>
                  <a:lnTo>
                    <a:pt x="878" y="174"/>
                  </a:lnTo>
                  <a:lnTo>
                    <a:pt x="878" y="174"/>
                  </a:lnTo>
                  <a:lnTo>
                    <a:pt x="878" y="176"/>
                  </a:lnTo>
                  <a:lnTo>
                    <a:pt x="878" y="176"/>
                  </a:lnTo>
                  <a:lnTo>
                    <a:pt x="876" y="176"/>
                  </a:lnTo>
                  <a:lnTo>
                    <a:pt x="876" y="176"/>
                  </a:lnTo>
                  <a:lnTo>
                    <a:pt x="876" y="176"/>
                  </a:lnTo>
                  <a:lnTo>
                    <a:pt x="876" y="176"/>
                  </a:lnTo>
                  <a:lnTo>
                    <a:pt x="876" y="176"/>
                  </a:lnTo>
                  <a:lnTo>
                    <a:pt x="876" y="178"/>
                  </a:lnTo>
                  <a:lnTo>
                    <a:pt x="876" y="178"/>
                  </a:lnTo>
                  <a:lnTo>
                    <a:pt x="876" y="178"/>
                  </a:lnTo>
                  <a:lnTo>
                    <a:pt x="876" y="178"/>
                  </a:lnTo>
                  <a:lnTo>
                    <a:pt x="876" y="178"/>
                  </a:lnTo>
                  <a:lnTo>
                    <a:pt x="876" y="178"/>
                  </a:lnTo>
                  <a:lnTo>
                    <a:pt x="876" y="180"/>
                  </a:lnTo>
                  <a:lnTo>
                    <a:pt x="874" y="180"/>
                  </a:lnTo>
                  <a:lnTo>
                    <a:pt x="874" y="180"/>
                  </a:lnTo>
                  <a:lnTo>
                    <a:pt x="874" y="180"/>
                  </a:lnTo>
                  <a:lnTo>
                    <a:pt x="874" y="180"/>
                  </a:lnTo>
                  <a:lnTo>
                    <a:pt x="874" y="180"/>
                  </a:lnTo>
                  <a:lnTo>
                    <a:pt x="874" y="180"/>
                  </a:lnTo>
                  <a:lnTo>
                    <a:pt x="874" y="182"/>
                  </a:lnTo>
                  <a:lnTo>
                    <a:pt x="874" y="182"/>
                  </a:lnTo>
                  <a:lnTo>
                    <a:pt x="874" y="182"/>
                  </a:lnTo>
                  <a:lnTo>
                    <a:pt x="874" y="182"/>
                  </a:lnTo>
                  <a:lnTo>
                    <a:pt x="874" y="182"/>
                  </a:lnTo>
                  <a:lnTo>
                    <a:pt x="874" y="182"/>
                  </a:lnTo>
                  <a:lnTo>
                    <a:pt x="874" y="182"/>
                  </a:lnTo>
                  <a:lnTo>
                    <a:pt x="874" y="182"/>
                  </a:lnTo>
                  <a:lnTo>
                    <a:pt x="874" y="183"/>
                  </a:lnTo>
                  <a:lnTo>
                    <a:pt x="874" y="183"/>
                  </a:lnTo>
                  <a:lnTo>
                    <a:pt x="874" y="183"/>
                  </a:lnTo>
                  <a:lnTo>
                    <a:pt x="874" y="183"/>
                  </a:lnTo>
                  <a:lnTo>
                    <a:pt x="874" y="183"/>
                  </a:lnTo>
                  <a:lnTo>
                    <a:pt x="874" y="183"/>
                  </a:lnTo>
                  <a:lnTo>
                    <a:pt x="874" y="183"/>
                  </a:lnTo>
                  <a:lnTo>
                    <a:pt x="874" y="183"/>
                  </a:lnTo>
                  <a:lnTo>
                    <a:pt x="874" y="185"/>
                  </a:lnTo>
                  <a:lnTo>
                    <a:pt x="874" y="185"/>
                  </a:lnTo>
                  <a:lnTo>
                    <a:pt x="874" y="185"/>
                  </a:lnTo>
                  <a:lnTo>
                    <a:pt x="874" y="185"/>
                  </a:lnTo>
                  <a:lnTo>
                    <a:pt x="874" y="185"/>
                  </a:lnTo>
                  <a:lnTo>
                    <a:pt x="874" y="185"/>
                  </a:lnTo>
                  <a:lnTo>
                    <a:pt x="874" y="185"/>
                  </a:lnTo>
                  <a:lnTo>
                    <a:pt x="874" y="185"/>
                  </a:lnTo>
                  <a:lnTo>
                    <a:pt x="874" y="187"/>
                  </a:lnTo>
                  <a:lnTo>
                    <a:pt x="874" y="187"/>
                  </a:lnTo>
                  <a:lnTo>
                    <a:pt x="874" y="187"/>
                  </a:lnTo>
                  <a:lnTo>
                    <a:pt x="874" y="187"/>
                  </a:lnTo>
                  <a:lnTo>
                    <a:pt x="874" y="187"/>
                  </a:lnTo>
                  <a:lnTo>
                    <a:pt x="876" y="187"/>
                  </a:lnTo>
                  <a:lnTo>
                    <a:pt x="876" y="187"/>
                  </a:lnTo>
                  <a:lnTo>
                    <a:pt x="876" y="187"/>
                  </a:lnTo>
                  <a:lnTo>
                    <a:pt x="876" y="187"/>
                  </a:lnTo>
                  <a:lnTo>
                    <a:pt x="876" y="189"/>
                  </a:lnTo>
                  <a:lnTo>
                    <a:pt x="876" y="189"/>
                  </a:lnTo>
                  <a:lnTo>
                    <a:pt x="876" y="189"/>
                  </a:lnTo>
                  <a:lnTo>
                    <a:pt x="876" y="189"/>
                  </a:lnTo>
                  <a:lnTo>
                    <a:pt x="876" y="189"/>
                  </a:lnTo>
                  <a:lnTo>
                    <a:pt x="876" y="189"/>
                  </a:lnTo>
                  <a:lnTo>
                    <a:pt x="876" y="189"/>
                  </a:lnTo>
                  <a:lnTo>
                    <a:pt x="876" y="189"/>
                  </a:lnTo>
                  <a:lnTo>
                    <a:pt x="876" y="189"/>
                  </a:lnTo>
                  <a:lnTo>
                    <a:pt x="878" y="189"/>
                  </a:lnTo>
                  <a:lnTo>
                    <a:pt x="878" y="191"/>
                  </a:lnTo>
                  <a:lnTo>
                    <a:pt x="878" y="191"/>
                  </a:lnTo>
                  <a:lnTo>
                    <a:pt x="878" y="191"/>
                  </a:lnTo>
                  <a:lnTo>
                    <a:pt x="878" y="191"/>
                  </a:lnTo>
                  <a:lnTo>
                    <a:pt x="878" y="191"/>
                  </a:lnTo>
                  <a:lnTo>
                    <a:pt x="878" y="191"/>
                  </a:lnTo>
                  <a:lnTo>
                    <a:pt x="878" y="191"/>
                  </a:lnTo>
                  <a:lnTo>
                    <a:pt x="878" y="191"/>
                  </a:lnTo>
                  <a:lnTo>
                    <a:pt x="878" y="191"/>
                  </a:lnTo>
                  <a:lnTo>
                    <a:pt x="880" y="191"/>
                  </a:lnTo>
                  <a:lnTo>
                    <a:pt x="880" y="191"/>
                  </a:lnTo>
                  <a:lnTo>
                    <a:pt x="880" y="191"/>
                  </a:lnTo>
                  <a:lnTo>
                    <a:pt x="880" y="191"/>
                  </a:lnTo>
                  <a:lnTo>
                    <a:pt x="880" y="191"/>
                  </a:lnTo>
                  <a:lnTo>
                    <a:pt x="880" y="191"/>
                  </a:lnTo>
                  <a:lnTo>
                    <a:pt x="880" y="191"/>
                  </a:lnTo>
                  <a:lnTo>
                    <a:pt x="880" y="191"/>
                  </a:lnTo>
                  <a:lnTo>
                    <a:pt x="880" y="191"/>
                  </a:lnTo>
                  <a:lnTo>
                    <a:pt x="882" y="191"/>
                  </a:lnTo>
                  <a:lnTo>
                    <a:pt x="882" y="192"/>
                  </a:lnTo>
                  <a:lnTo>
                    <a:pt x="882" y="192"/>
                  </a:lnTo>
                  <a:lnTo>
                    <a:pt x="882" y="192"/>
                  </a:lnTo>
                  <a:lnTo>
                    <a:pt x="882" y="192"/>
                  </a:lnTo>
                  <a:lnTo>
                    <a:pt x="882" y="192"/>
                  </a:lnTo>
                  <a:lnTo>
                    <a:pt x="882" y="192"/>
                  </a:lnTo>
                  <a:lnTo>
                    <a:pt x="882" y="191"/>
                  </a:lnTo>
                  <a:lnTo>
                    <a:pt x="883" y="191"/>
                  </a:lnTo>
                  <a:lnTo>
                    <a:pt x="883" y="191"/>
                  </a:lnTo>
                  <a:lnTo>
                    <a:pt x="883" y="191"/>
                  </a:lnTo>
                  <a:lnTo>
                    <a:pt x="883" y="191"/>
                  </a:lnTo>
                  <a:lnTo>
                    <a:pt x="883" y="191"/>
                  </a:lnTo>
                  <a:lnTo>
                    <a:pt x="883" y="191"/>
                  </a:lnTo>
                  <a:lnTo>
                    <a:pt x="883" y="191"/>
                  </a:lnTo>
                  <a:lnTo>
                    <a:pt x="883" y="191"/>
                  </a:lnTo>
                  <a:lnTo>
                    <a:pt x="885" y="191"/>
                  </a:lnTo>
                  <a:lnTo>
                    <a:pt x="885" y="191"/>
                  </a:lnTo>
                  <a:lnTo>
                    <a:pt x="885" y="191"/>
                  </a:lnTo>
                  <a:lnTo>
                    <a:pt x="885" y="191"/>
                  </a:lnTo>
                  <a:lnTo>
                    <a:pt x="885" y="191"/>
                  </a:lnTo>
                  <a:lnTo>
                    <a:pt x="885" y="191"/>
                  </a:lnTo>
                  <a:lnTo>
                    <a:pt x="887" y="191"/>
                  </a:lnTo>
                  <a:lnTo>
                    <a:pt x="887" y="191"/>
                  </a:lnTo>
                  <a:lnTo>
                    <a:pt x="887" y="191"/>
                  </a:lnTo>
                  <a:lnTo>
                    <a:pt x="887" y="191"/>
                  </a:lnTo>
                  <a:lnTo>
                    <a:pt x="887" y="191"/>
                  </a:lnTo>
                  <a:lnTo>
                    <a:pt x="887" y="191"/>
                  </a:lnTo>
                  <a:lnTo>
                    <a:pt x="889" y="191"/>
                  </a:lnTo>
                  <a:lnTo>
                    <a:pt x="889" y="189"/>
                  </a:lnTo>
                  <a:lnTo>
                    <a:pt x="889" y="189"/>
                  </a:lnTo>
                  <a:lnTo>
                    <a:pt x="889" y="189"/>
                  </a:lnTo>
                  <a:lnTo>
                    <a:pt x="889" y="189"/>
                  </a:lnTo>
                  <a:lnTo>
                    <a:pt x="889" y="189"/>
                  </a:lnTo>
                  <a:lnTo>
                    <a:pt x="891" y="189"/>
                  </a:lnTo>
                  <a:lnTo>
                    <a:pt x="891" y="189"/>
                  </a:lnTo>
                  <a:lnTo>
                    <a:pt x="891" y="189"/>
                  </a:lnTo>
                  <a:lnTo>
                    <a:pt x="891" y="189"/>
                  </a:lnTo>
                  <a:lnTo>
                    <a:pt x="891" y="187"/>
                  </a:lnTo>
                  <a:lnTo>
                    <a:pt x="892" y="187"/>
                  </a:lnTo>
                  <a:lnTo>
                    <a:pt x="892" y="187"/>
                  </a:lnTo>
                  <a:lnTo>
                    <a:pt x="892" y="187"/>
                  </a:lnTo>
                  <a:lnTo>
                    <a:pt x="894" y="185"/>
                  </a:lnTo>
                  <a:lnTo>
                    <a:pt x="894" y="185"/>
                  </a:lnTo>
                  <a:lnTo>
                    <a:pt x="896" y="185"/>
                  </a:lnTo>
                  <a:lnTo>
                    <a:pt x="896" y="183"/>
                  </a:lnTo>
                  <a:lnTo>
                    <a:pt x="896" y="183"/>
                  </a:lnTo>
                  <a:lnTo>
                    <a:pt x="896" y="183"/>
                  </a:lnTo>
                  <a:lnTo>
                    <a:pt x="898" y="183"/>
                  </a:lnTo>
                  <a:lnTo>
                    <a:pt x="898" y="183"/>
                  </a:lnTo>
                  <a:lnTo>
                    <a:pt x="898" y="182"/>
                  </a:lnTo>
                  <a:lnTo>
                    <a:pt x="900" y="182"/>
                  </a:lnTo>
                  <a:lnTo>
                    <a:pt x="900" y="182"/>
                  </a:lnTo>
                  <a:lnTo>
                    <a:pt x="900" y="182"/>
                  </a:lnTo>
                  <a:lnTo>
                    <a:pt x="900" y="182"/>
                  </a:lnTo>
                  <a:lnTo>
                    <a:pt x="901" y="180"/>
                  </a:lnTo>
                  <a:lnTo>
                    <a:pt x="901" y="180"/>
                  </a:lnTo>
                  <a:lnTo>
                    <a:pt x="901" y="180"/>
                  </a:lnTo>
                  <a:lnTo>
                    <a:pt x="903" y="180"/>
                  </a:lnTo>
                  <a:lnTo>
                    <a:pt x="903" y="180"/>
                  </a:lnTo>
                  <a:lnTo>
                    <a:pt x="903" y="178"/>
                  </a:lnTo>
                  <a:lnTo>
                    <a:pt x="903" y="178"/>
                  </a:lnTo>
                  <a:lnTo>
                    <a:pt x="905" y="178"/>
                  </a:lnTo>
                  <a:lnTo>
                    <a:pt x="905" y="178"/>
                  </a:lnTo>
                  <a:lnTo>
                    <a:pt x="905" y="178"/>
                  </a:lnTo>
                  <a:lnTo>
                    <a:pt x="907" y="178"/>
                  </a:lnTo>
                  <a:lnTo>
                    <a:pt x="907" y="178"/>
                  </a:lnTo>
                  <a:lnTo>
                    <a:pt x="907" y="176"/>
                  </a:lnTo>
                  <a:lnTo>
                    <a:pt x="907" y="176"/>
                  </a:lnTo>
                  <a:lnTo>
                    <a:pt x="909" y="176"/>
                  </a:lnTo>
                  <a:lnTo>
                    <a:pt x="909" y="176"/>
                  </a:lnTo>
                  <a:lnTo>
                    <a:pt x="909" y="176"/>
                  </a:lnTo>
                  <a:lnTo>
                    <a:pt x="909" y="176"/>
                  </a:lnTo>
                  <a:lnTo>
                    <a:pt x="910" y="176"/>
                  </a:lnTo>
                  <a:lnTo>
                    <a:pt x="910" y="176"/>
                  </a:lnTo>
                  <a:lnTo>
                    <a:pt x="910" y="176"/>
                  </a:lnTo>
                  <a:lnTo>
                    <a:pt x="910" y="176"/>
                  </a:lnTo>
                  <a:lnTo>
                    <a:pt x="912" y="174"/>
                  </a:lnTo>
                  <a:lnTo>
                    <a:pt x="912" y="174"/>
                  </a:lnTo>
                  <a:lnTo>
                    <a:pt x="912" y="174"/>
                  </a:lnTo>
                  <a:lnTo>
                    <a:pt x="912" y="174"/>
                  </a:lnTo>
                  <a:lnTo>
                    <a:pt x="914" y="174"/>
                  </a:lnTo>
                  <a:lnTo>
                    <a:pt x="914" y="174"/>
                  </a:lnTo>
                  <a:lnTo>
                    <a:pt x="914" y="174"/>
                  </a:lnTo>
                  <a:lnTo>
                    <a:pt x="914" y="174"/>
                  </a:lnTo>
                  <a:lnTo>
                    <a:pt x="916" y="174"/>
                  </a:lnTo>
                  <a:lnTo>
                    <a:pt x="916" y="174"/>
                  </a:lnTo>
                  <a:lnTo>
                    <a:pt x="916" y="174"/>
                  </a:lnTo>
                  <a:lnTo>
                    <a:pt x="916" y="174"/>
                  </a:lnTo>
                  <a:lnTo>
                    <a:pt x="918" y="174"/>
                  </a:lnTo>
                  <a:lnTo>
                    <a:pt x="918" y="174"/>
                  </a:lnTo>
                  <a:lnTo>
                    <a:pt x="918" y="174"/>
                  </a:lnTo>
                  <a:lnTo>
                    <a:pt x="918" y="174"/>
                  </a:lnTo>
                  <a:lnTo>
                    <a:pt x="919" y="174"/>
                  </a:lnTo>
                  <a:lnTo>
                    <a:pt x="919" y="174"/>
                  </a:lnTo>
                  <a:lnTo>
                    <a:pt x="919" y="174"/>
                  </a:lnTo>
                  <a:lnTo>
                    <a:pt x="919" y="174"/>
                  </a:lnTo>
                  <a:lnTo>
                    <a:pt x="919" y="174"/>
                  </a:lnTo>
                  <a:lnTo>
                    <a:pt x="921" y="174"/>
                  </a:lnTo>
                  <a:lnTo>
                    <a:pt x="921" y="174"/>
                  </a:lnTo>
                  <a:lnTo>
                    <a:pt x="921" y="174"/>
                  </a:lnTo>
                  <a:lnTo>
                    <a:pt x="921" y="176"/>
                  </a:lnTo>
                  <a:lnTo>
                    <a:pt x="921" y="176"/>
                  </a:lnTo>
                  <a:lnTo>
                    <a:pt x="923" y="176"/>
                  </a:lnTo>
                  <a:lnTo>
                    <a:pt x="923" y="176"/>
                  </a:lnTo>
                  <a:lnTo>
                    <a:pt x="923" y="176"/>
                  </a:lnTo>
                  <a:lnTo>
                    <a:pt x="923" y="176"/>
                  </a:lnTo>
                  <a:lnTo>
                    <a:pt x="925" y="176"/>
                  </a:lnTo>
                  <a:lnTo>
                    <a:pt x="925" y="176"/>
                  </a:lnTo>
                  <a:lnTo>
                    <a:pt x="925" y="176"/>
                  </a:lnTo>
                  <a:lnTo>
                    <a:pt x="925" y="176"/>
                  </a:lnTo>
                  <a:lnTo>
                    <a:pt x="925" y="176"/>
                  </a:lnTo>
                  <a:lnTo>
                    <a:pt x="925" y="178"/>
                  </a:lnTo>
                  <a:lnTo>
                    <a:pt x="927" y="178"/>
                  </a:lnTo>
                  <a:lnTo>
                    <a:pt x="927" y="178"/>
                  </a:lnTo>
                  <a:lnTo>
                    <a:pt x="927" y="178"/>
                  </a:lnTo>
                  <a:lnTo>
                    <a:pt x="927" y="178"/>
                  </a:lnTo>
                  <a:lnTo>
                    <a:pt x="928" y="180"/>
                  </a:lnTo>
                  <a:lnTo>
                    <a:pt x="928" y="180"/>
                  </a:lnTo>
                  <a:lnTo>
                    <a:pt x="928" y="180"/>
                  </a:lnTo>
                  <a:lnTo>
                    <a:pt x="928" y="180"/>
                  </a:lnTo>
                  <a:lnTo>
                    <a:pt x="928" y="182"/>
                  </a:lnTo>
                  <a:lnTo>
                    <a:pt x="930" y="182"/>
                  </a:lnTo>
                  <a:lnTo>
                    <a:pt x="930" y="182"/>
                  </a:lnTo>
                  <a:lnTo>
                    <a:pt x="930" y="182"/>
                  </a:lnTo>
                  <a:lnTo>
                    <a:pt x="930" y="182"/>
                  </a:lnTo>
                  <a:lnTo>
                    <a:pt x="930" y="183"/>
                  </a:lnTo>
                  <a:lnTo>
                    <a:pt x="930" y="183"/>
                  </a:lnTo>
                  <a:lnTo>
                    <a:pt x="932" y="183"/>
                  </a:lnTo>
                  <a:lnTo>
                    <a:pt x="932" y="183"/>
                  </a:lnTo>
                  <a:lnTo>
                    <a:pt x="932" y="185"/>
                  </a:lnTo>
                  <a:lnTo>
                    <a:pt x="932" y="185"/>
                  </a:lnTo>
                  <a:lnTo>
                    <a:pt x="932" y="185"/>
                  </a:lnTo>
                  <a:lnTo>
                    <a:pt x="932" y="185"/>
                  </a:lnTo>
                  <a:lnTo>
                    <a:pt x="932" y="185"/>
                  </a:lnTo>
                  <a:lnTo>
                    <a:pt x="932" y="187"/>
                  </a:lnTo>
                  <a:lnTo>
                    <a:pt x="932" y="187"/>
                  </a:lnTo>
                  <a:lnTo>
                    <a:pt x="934" y="187"/>
                  </a:lnTo>
                  <a:lnTo>
                    <a:pt x="934" y="187"/>
                  </a:lnTo>
                  <a:lnTo>
                    <a:pt x="934" y="189"/>
                  </a:lnTo>
                  <a:lnTo>
                    <a:pt x="934" y="189"/>
                  </a:lnTo>
                  <a:lnTo>
                    <a:pt x="934" y="189"/>
                  </a:lnTo>
                  <a:lnTo>
                    <a:pt x="934" y="189"/>
                  </a:lnTo>
                  <a:lnTo>
                    <a:pt x="934" y="191"/>
                  </a:lnTo>
                  <a:lnTo>
                    <a:pt x="934" y="191"/>
                  </a:lnTo>
                  <a:lnTo>
                    <a:pt x="934" y="191"/>
                  </a:lnTo>
                  <a:lnTo>
                    <a:pt x="934" y="192"/>
                  </a:lnTo>
                  <a:lnTo>
                    <a:pt x="934" y="192"/>
                  </a:lnTo>
                  <a:lnTo>
                    <a:pt x="934" y="192"/>
                  </a:lnTo>
                  <a:lnTo>
                    <a:pt x="934" y="192"/>
                  </a:lnTo>
                  <a:lnTo>
                    <a:pt x="934" y="194"/>
                  </a:lnTo>
                  <a:lnTo>
                    <a:pt x="934" y="194"/>
                  </a:lnTo>
                  <a:lnTo>
                    <a:pt x="934" y="194"/>
                  </a:lnTo>
                  <a:lnTo>
                    <a:pt x="934" y="194"/>
                  </a:lnTo>
                  <a:lnTo>
                    <a:pt x="934" y="196"/>
                  </a:lnTo>
                  <a:lnTo>
                    <a:pt x="934" y="196"/>
                  </a:lnTo>
                  <a:lnTo>
                    <a:pt x="934" y="196"/>
                  </a:lnTo>
                  <a:lnTo>
                    <a:pt x="934" y="198"/>
                  </a:lnTo>
                  <a:lnTo>
                    <a:pt x="934" y="198"/>
                  </a:lnTo>
                  <a:lnTo>
                    <a:pt x="934" y="198"/>
                  </a:lnTo>
                  <a:lnTo>
                    <a:pt x="934" y="198"/>
                  </a:lnTo>
                  <a:lnTo>
                    <a:pt x="934" y="200"/>
                  </a:lnTo>
                  <a:lnTo>
                    <a:pt x="934" y="200"/>
                  </a:lnTo>
                  <a:lnTo>
                    <a:pt x="932" y="200"/>
                  </a:lnTo>
                  <a:lnTo>
                    <a:pt x="932" y="202"/>
                  </a:lnTo>
                  <a:lnTo>
                    <a:pt x="932" y="202"/>
                  </a:lnTo>
                  <a:lnTo>
                    <a:pt x="932" y="202"/>
                  </a:lnTo>
                  <a:lnTo>
                    <a:pt x="932" y="203"/>
                  </a:lnTo>
                  <a:lnTo>
                    <a:pt x="932" y="203"/>
                  </a:lnTo>
                  <a:lnTo>
                    <a:pt x="932" y="203"/>
                  </a:lnTo>
                  <a:lnTo>
                    <a:pt x="932" y="205"/>
                  </a:lnTo>
                  <a:lnTo>
                    <a:pt x="930" y="205"/>
                  </a:lnTo>
                  <a:lnTo>
                    <a:pt x="930" y="205"/>
                  </a:lnTo>
                  <a:lnTo>
                    <a:pt x="930" y="207"/>
                  </a:lnTo>
                  <a:lnTo>
                    <a:pt x="930" y="207"/>
                  </a:lnTo>
                  <a:lnTo>
                    <a:pt x="930" y="207"/>
                  </a:lnTo>
                  <a:lnTo>
                    <a:pt x="930" y="207"/>
                  </a:lnTo>
                  <a:lnTo>
                    <a:pt x="930" y="207"/>
                  </a:lnTo>
                  <a:lnTo>
                    <a:pt x="930" y="209"/>
                  </a:lnTo>
                  <a:lnTo>
                    <a:pt x="928" y="209"/>
                  </a:lnTo>
                  <a:lnTo>
                    <a:pt x="928" y="209"/>
                  </a:lnTo>
                  <a:lnTo>
                    <a:pt x="928" y="209"/>
                  </a:lnTo>
                  <a:lnTo>
                    <a:pt x="928" y="211"/>
                  </a:lnTo>
                  <a:lnTo>
                    <a:pt x="928" y="211"/>
                  </a:lnTo>
                  <a:lnTo>
                    <a:pt x="928" y="211"/>
                  </a:lnTo>
                  <a:lnTo>
                    <a:pt x="927" y="211"/>
                  </a:lnTo>
                  <a:lnTo>
                    <a:pt x="927" y="211"/>
                  </a:lnTo>
                  <a:lnTo>
                    <a:pt x="927" y="212"/>
                  </a:lnTo>
                  <a:lnTo>
                    <a:pt x="927" y="212"/>
                  </a:lnTo>
                  <a:lnTo>
                    <a:pt x="927" y="212"/>
                  </a:lnTo>
                  <a:lnTo>
                    <a:pt x="927" y="212"/>
                  </a:lnTo>
                  <a:lnTo>
                    <a:pt x="925" y="212"/>
                  </a:lnTo>
                  <a:lnTo>
                    <a:pt x="925" y="214"/>
                  </a:lnTo>
                  <a:lnTo>
                    <a:pt x="925" y="214"/>
                  </a:lnTo>
                  <a:lnTo>
                    <a:pt x="925" y="214"/>
                  </a:lnTo>
                  <a:lnTo>
                    <a:pt x="925" y="214"/>
                  </a:lnTo>
                  <a:lnTo>
                    <a:pt x="923" y="214"/>
                  </a:lnTo>
                  <a:lnTo>
                    <a:pt x="923" y="216"/>
                  </a:lnTo>
                  <a:lnTo>
                    <a:pt x="923" y="216"/>
                  </a:lnTo>
                  <a:lnTo>
                    <a:pt x="923" y="216"/>
                  </a:lnTo>
                  <a:lnTo>
                    <a:pt x="923" y="216"/>
                  </a:lnTo>
                  <a:lnTo>
                    <a:pt x="921" y="216"/>
                  </a:lnTo>
                  <a:lnTo>
                    <a:pt x="921" y="216"/>
                  </a:lnTo>
                  <a:lnTo>
                    <a:pt x="921" y="218"/>
                  </a:lnTo>
                  <a:lnTo>
                    <a:pt x="921" y="218"/>
                  </a:lnTo>
                  <a:lnTo>
                    <a:pt x="921" y="218"/>
                  </a:lnTo>
                  <a:lnTo>
                    <a:pt x="919" y="218"/>
                  </a:lnTo>
                  <a:lnTo>
                    <a:pt x="919" y="218"/>
                  </a:lnTo>
                  <a:lnTo>
                    <a:pt x="919" y="220"/>
                  </a:lnTo>
                  <a:lnTo>
                    <a:pt x="919" y="220"/>
                  </a:lnTo>
                  <a:lnTo>
                    <a:pt x="919" y="220"/>
                  </a:lnTo>
                  <a:lnTo>
                    <a:pt x="918" y="220"/>
                  </a:lnTo>
                  <a:lnTo>
                    <a:pt x="918" y="220"/>
                  </a:lnTo>
                  <a:lnTo>
                    <a:pt x="918" y="220"/>
                  </a:lnTo>
                  <a:lnTo>
                    <a:pt x="918" y="220"/>
                  </a:lnTo>
                  <a:lnTo>
                    <a:pt x="918" y="220"/>
                  </a:lnTo>
                  <a:lnTo>
                    <a:pt x="918" y="220"/>
                  </a:lnTo>
                  <a:lnTo>
                    <a:pt x="918" y="220"/>
                  </a:lnTo>
                  <a:lnTo>
                    <a:pt x="918" y="220"/>
                  </a:lnTo>
                  <a:lnTo>
                    <a:pt x="918"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5"/>
                  </a:lnTo>
                  <a:lnTo>
                    <a:pt x="916" y="225"/>
                  </a:lnTo>
                  <a:lnTo>
                    <a:pt x="916" y="225"/>
                  </a:lnTo>
                  <a:lnTo>
                    <a:pt x="916" y="225"/>
                  </a:lnTo>
                  <a:lnTo>
                    <a:pt x="916" y="225"/>
                  </a:lnTo>
                  <a:lnTo>
                    <a:pt x="918" y="225"/>
                  </a:lnTo>
                  <a:lnTo>
                    <a:pt x="918" y="227"/>
                  </a:lnTo>
                  <a:lnTo>
                    <a:pt x="918" y="227"/>
                  </a:lnTo>
                  <a:lnTo>
                    <a:pt x="918" y="227"/>
                  </a:lnTo>
                  <a:lnTo>
                    <a:pt x="916" y="231"/>
                  </a:lnTo>
                  <a:close/>
                  <a:moveTo>
                    <a:pt x="963" y="156"/>
                  </a:moveTo>
                  <a:lnTo>
                    <a:pt x="945" y="185"/>
                  </a:lnTo>
                  <a:lnTo>
                    <a:pt x="943" y="183"/>
                  </a:lnTo>
                  <a:lnTo>
                    <a:pt x="943" y="183"/>
                  </a:lnTo>
                  <a:lnTo>
                    <a:pt x="943" y="183"/>
                  </a:lnTo>
                  <a:lnTo>
                    <a:pt x="943" y="182"/>
                  </a:lnTo>
                  <a:lnTo>
                    <a:pt x="943" y="182"/>
                  </a:lnTo>
                  <a:lnTo>
                    <a:pt x="943" y="182"/>
                  </a:lnTo>
                  <a:lnTo>
                    <a:pt x="943" y="182"/>
                  </a:lnTo>
                  <a:lnTo>
                    <a:pt x="945" y="180"/>
                  </a:lnTo>
                  <a:lnTo>
                    <a:pt x="945" y="180"/>
                  </a:lnTo>
                  <a:lnTo>
                    <a:pt x="945" y="180"/>
                  </a:lnTo>
                  <a:lnTo>
                    <a:pt x="945" y="180"/>
                  </a:lnTo>
                  <a:lnTo>
                    <a:pt x="945" y="180"/>
                  </a:lnTo>
                  <a:lnTo>
                    <a:pt x="945" y="180"/>
                  </a:lnTo>
                  <a:lnTo>
                    <a:pt x="945" y="180"/>
                  </a:lnTo>
                  <a:lnTo>
                    <a:pt x="945" y="180"/>
                  </a:lnTo>
                  <a:lnTo>
                    <a:pt x="945" y="178"/>
                  </a:lnTo>
                  <a:lnTo>
                    <a:pt x="945" y="178"/>
                  </a:lnTo>
                  <a:lnTo>
                    <a:pt x="945" y="178"/>
                  </a:lnTo>
                  <a:lnTo>
                    <a:pt x="945" y="178"/>
                  </a:lnTo>
                  <a:lnTo>
                    <a:pt x="945" y="178"/>
                  </a:lnTo>
                  <a:lnTo>
                    <a:pt x="945" y="178"/>
                  </a:lnTo>
                  <a:lnTo>
                    <a:pt x="945" y="178"/>
                  </a:lnTo>
                  <a:lnTo>
                    <a:pt x="945" y="178"/>
                  </a:lnTo>
                  <a:lnTo>
                    <a:pt x="945" y="178"/>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3" y="174"/>
                  </a:lnTo>
                  <a:lnTo>
                    <a:pt x="943" y="174"/>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1" y="173"/>
                  </a:lnTo>
                  <a:lnTo>
                    <a:pt x="941" y="173"/>
                  </a:lnTo>
                  <a:lnTo>
                    <a:pt x="903" y="149"/>
                  </a:lnTo>
                  <a:lnTo>
                    <a:pt x="903" y="149"/>
                  </a:lnTo>
                  <a:lnTo>
                    <a:pt x="903" y="149"/>
                  </a:lnTo>
                  <a:lnTo>
                    <a:pt x="903" y="149"/>
                  </a:lnTo>
                  <a:lnTo>
                    <a:pt x="903" y="149"/>
                  </a:lnTo>
                  <a:lnTo>
                    <a:pt x="903" y="149"/>
                  </a:lnTo>
                  <a:lnTo>
                    <a:pt x="903" y="149"/>
                  </a:lnTo>
                  <a:lnTo>
                    <a:pt x="903" y="149"/>
                  </a:lnTo>
                  <a:lnTo>
                    <a:pt x="901" y="149"/>
                  </a:lnTo>
                  <a:lnTo>
                    <a:pt x="901" y="149"/>
                  </a:lnTo>
                  <a:lnTo>
                    <a:pt x="901" y="149"/>
                  </a:lnTo>
                  <a:lnTo>
                    <a:pt x="901" y="149"/>
                  </a:lnTo>
                  <a:lnTo>
                    <a:pt x="901" y="149"/>
                  </a:lnTo>
                  <a:lnTo>
                    <a:pt x="901" y="147"/>
                  </a:lnTo>
                  <a:lnTo>
                    <a:pt x="901" y="147"/>
                  </a:lnTo>
                  <a:lnTo>
                    <a:pt x="901" y="147"/>
                  </a:lnTo>
                  <a:lnTo>
                    <a:pt x="901" y="147"/>
                  </a:lnTo>
                  <a:lnTo>
                    <a:pt x="901" y="147"/>
                  </a:lnTo>
                  <a:lnTo>
                    <a:pt x="901"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6" y="149"/>
                  </a:lnTo>
                  <a:lnTo>
                    <a:pt x="896" y="149"/>
                  </a:lnTo>
                  <a:lnTo>
                    <a:pt x="896" y="149"/>
                  </a:lnTo>
                  <a:lnTo>
                    <a:pt x="896" y="149"/>
                  </a:lnTo>
                  <a:lnTo>
                    <a:pt x="896" y="149"/>
                  </a:lnTo>
                  <a:lnTo>
                    <a:pt x="896" y="149"/>
                  </a:lnTo>
                  <a:lnTo>
                    <a:pt x="896" y="151"/>
                  </a:lnTo>
                  <a:lnTo>
                    <a:pt x="896" y="151"/>
                  </a:lnTo>
                  <a:lnTo>
                    <a:pt x="896" y="151"/>
                  </a:lnTo>
                  <a:lnTo>
                    <a:pt x="896" y="151"/>
                  </a:lnTo>
                  <a:lnTo>
                    <a:pt x="896" y="151"/>
                  </a:lnTo>
                  <a:lnTo>
                    <a:pt x="896" y="151"/>
                  </a:lnTo>
                  <a:lnTo>
                    <a:pt x="894" y="151"/>
                  </a:lnTo>
                  <a:lnTo>
                    <a:pt x="894" y="151"/>
                  </a:lnTo>
                  <a:lnTo>
                    <a:pt x="894" y="153"/>
                  </a:lnTo>
                  <a:lnTo>
                    <a:pt x="894" y="153"/>
                  </a:lnTo>
                  <a:lnTo>
                    <a:pt x="894" y="153"/>
                  </a:lnTo>
                  <a:lnTo>
                    <a:pt x="894" y="153"/>
                  </a:lnTo>
                  <a:lnTo>
                    <a:pt x="892" y="154"/>
                  </a:lnTo>
                  <a:lnTo>
                    <a:pt x="891" y="153"/>
                  </a:lnTo>
                  <a:lnTo>
                    <a:pt x="907" y="122"/>
                  </a:lnTo>
                  <a:lnTo>
                    <a:pt x="910" y="124"/>
                  </a:lnTo>
                  <a:lnTo>
                    <a:pt x="910" y="124"/>
                  </a:lnTo>
                  <a:lnTo>
                    <a:pt x="910" y="125"/>
                  </a:lnTo>
                  <a:lnTo>
                    <a:pt x="910" y="125"/>
                  </a:lnTo>
                  <a:lnTo>
                    <a:pt x="910" y="125"/>
                  </a:lnTo>
                  <a:lnTo>
                    <a:pt x="910" y="127"/>
                  </a:lnTo>
                  <a:lnTo>
                    <a:pt x="909" y="127"/>
                  </a:lnTo>
                  <a:lnTo>
                    <a:pt x="909" y="127"/>
                  </a:lnTo>
                  <a:lnTo>
                    <a:pt x="909" y="127"/>
                  </a:lnTo>
                  <a:lnTo>
                    <a:pt x="909" y="127"/>
                  </a:lnTo>
                  <a:lnTo>
                    <a:pt x="909" y="127"/>
                  </a:lnTo>
                  <a:lnTo>
                    <a:pt x="909" y="127"/>
                  </a:lnTo>
                  <a:lnTo>
                    <a:pt x="909" y="129"/>
                  </a:lnTo>
                  <a:lnTo>
                    <a:pt x="909" y="129"/>
                  </a:lnTo>
                  <a:lnTo>
                    <a:pt x="909" y="129"/>
                  </a:lnTo>
                  <a:lnTo>
                    <a:pt x="909" y="129"/>
                  </a:lnTo>
                  <a:lnTo>
                    <a:pt x="909" y="129"/>
                  </a:lnTo>
                  <a:lnTo>
                    <a:pt x="909" y="129"/>
                  </a:lnTo>
                  <a:lnTo>
                    <a:pt x="909" y="129"/>
                  </a:lnTo>
                  <a:lnTo>
                    <a:pt x="909" y="129"/>
                  </a:lnTo>
                  <a:lnTo>
                    <a:pt x="909" y="129"/>
                  </a:lnTo>
                  <a:lnTo>
                    <a:pt x="909" y="131"/>
                  </a:lnTo>
                  <a:lnTo>
                    <a:pt x="909" y="131"/>
                  </a:lnTo>
                  <a:lnTo>
                    <a:pt x="909" y="131"/>
                  </a:lnTo>
                  <a:lnTo>
                    <a:pt x="909" y="131"/>
                  </a:lnTo>
                  <a:lnTo>
                    <a:pt x="909" y="131"/>
                  </a:lnTo>
                  <a:lnTo>
                    <a:pt x="909" y="131"/>
                  </a:lnTo>
                  <a:lnTo>
                    <a:pt x="909" y="131"/>
                  </a:lnTo>
                  <a:lnTo>
                    <a:pt x="909" y="131"/>
                  </a:lnTo>
                  <a:lnTo>
                    <a:pt x="909" y="131"/>
                  </a:lnTo>
                  <a:lnTo>
                    <a:pt x="909" y="131"/>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5"/>
                  </a:lnTo>
                  <a:lnTo>
                    <a:pt x="909" y="135"/>
                  </a:lnTo>
                  <a:lnTo>
                    <a:pt x="909" y="135"/>
                  </a:lnTo>
                  <a:lnTo>
                    <a:pt x="909" y="135"/>
                  </a:lnTo>
                  <a:lnTo>
                    <a:pt x="909"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6"/>
                  </a:lnTo>
                  <a:lnTo>
                    <a:pt x="912" y="136"/>
                  </a:lnTo>
                  <a:lnTo>
                    <a:pt x="950" y="158"/>
                  </a:lnTo>
                  <a:lnTo>
                    <a:pt x="950" y="158"/>
                  </a:lnTo>
                  <a:lnTo>
                    <a:pt x="950" y="158"/>
                  </a:lnTo>
                  <a:lnTo>
                    <a:pt x="950" y="158"/>
                  </a:lnTo>
                  <a:lnTo>
                    <a:pt x="950" y="158"/>
                  </a:lnTo>
                  <a:lnTo>
                    <a:pt x="950" y="160"/>
                  </a:lnTo>
                  <a:lnTo>
                    <a:pt x="950" y="160"/>
                  </a:lnTo>
                  <a:lnTo>
                    <a:pt x="950" y="160"/>
                  </a:lnTo>
                  <a:lnTo>
                    <a:pt x="950"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6" y="160"/>
                  </a:lnTo>
                  <a:lnTo>
                    <a:pt x="956" y="160"/>
                  </a:lnTo>
                  <a:lnTo>
                    <a:pt x="956" y="160"/>
                  </a:lnTo>
                  <a:lnTo>
                    <a:pt x="956" y="160"/>
                  </a:lnTo>
                  <a:lnTo>
                    <a:pt x="956" y="160"/>
                  </a:lnTo>
                  <a:lnTo>
                    <a:pt x="956" y="160"/>
                  </a:lnTo>
                  <a:lnTo>
                    <a:pt x="956" y="160"/>
                  </a:lnTo>
                  <a:lnTo>
                    <a:pt x="956" y="158"/>
                  </a:lnTo>
                  <a:lnTo>
                    <a:pt x="956" y="158"/>
                  </a:lnTo>
                  <a:lnTo>
                    <a:pt x="956" y="158"/>
                  </a:lnTo>
                  <a:lnTo>
                    <a:pt x="956" y="158"/>
                  </a:lnTo>
                  <a:lnTo>
                    <a:pt x="957" y="158"/>
                  </a:lnTo>
                  <a:lnTo>
                    <a:pt x="957" y="158"/>
                  </a:lnTo>
                  <a:lnTo>
                    <a:pt x="957" y="158"/>
                  </a:lnTo>
                  <a:lnTo>
                    <a:pt x="957" y="158"/>
                  </a:lnTo>
                  <a:lnTo>
                    <a:pt x="957" y="158"/>
                  </a:lnTo>
                  <a:lnTo>
                    <a:pt x="957" y="158"/>
                  </a:lnTo>
                  <a:lnTo>
                    <a:pt x="957" y="158"/>
                  </a:lnTo>
                  <a:lnTo>
                    <a:pt x="957" y="158"/>
                  </a:lnTo>
                  <a:lnTo>
                    <a:pt x="957" y="156"/>
                  </a:lnTo>
                  <a:lnTo>
                    <a:pt x="957" y="156"/>
                  </a:lnTo>
                  <a:lnTo>
                    <a:pt x="957" y="156"/>
                  </a:lnTo>
                  <a:lnTo>
                    <a:pt x="957" y="156"/>
                  </a:lnTo>
                  <a:lnTo>
                    <a:pt x="959" y="156"/>
                  </a:lnTo>
                  <a:lnTo>
                    <a:pt x="959" y="156"/>
                  </a:lnTo>
                  <a:lnTo>
                    <a:pt x="959" y="156"/>
                  </a:lnTo>
                  <a:lnTo>
                    <a:pt x="959" y="154"/>
                  </a:lnTo>
                  <a:lnTo>
                    <a:pt x="959" y="154"/>
                  </a:lnTo>
                  <a:lnTo>
                    <a:pt x="959" y="154"/>
                  </a:lnTo>
                  <a:lnTo>
                    <a:pt x="963" y="156"/>
                  </a:lnTo>
                  <a:close/>
                  <a:moveTo>
                    <a:pt x="910" y="118"/>
                  </a:moveTo>
                  <a:lnTo>
                    <a:pt x="936" y="64"/>
                  </a:lnTo>
                  <a:lnTo>
                    <a:pt x="957" y="73"/>
                  </a:lnTo>
                  <a:lnTo>
                    <a:pt x="956" y="77"/>
                  </a:lnTo>
                  <a:lnTo>
                    <a:pt x="956" y="77"/>
                  </a:lnTo>
                  <a:lnTo>
                    <a:pt x="954" y="77"/>
                  </a:lnTo>
                  <a:lnTo>
                    <a:pt x="954" y="77"/>
                  </a:lnTo>
                  <a:lnTo>
                    <a:pt x="954" y="77"/>
                  </a:lnTo>
                  <a:lnTo>
                    <a:pt x="954" y="77"/>
                  </a:lnTo>
                  <a:lnTo>
                    <a:pt x="952" y="77"/>
                  </a:lnTo>
                  <a:lnTo>
                    <a:pt x="952" y="77"/>
                  </a:lnTo>
                  <a:lnTo>
                    <a:pt x="952" y="77"/>
                  </a:lnTo>
                  <a:lnTo>
                    <a:pt x="950" y="77"/>
                  </a:lnTo>
                  <a:lnTo>
                    <a:pt x="950" y="77"/>
                  </a:lnTo>
                  <a:lnTo>
                    <a:pt x="950" y="75"/>
                  </a:lnTo>
                  <a:lnTo>
                    <a:pt x="950" y="75"/>
                  </a:lnTo>
                  <a:lnTo>
                    <a:pt x="948" y="75"/>
                  </a:lnTo>
                  <a:lnTo>
                    <a:pt x="948" y="75"/>
                  </a:lnTo>
                  <a:lnTo>
                    <a:pt x="948" y="75"/>
                  </a:lnTo>
                  <a:lnTo>
                    <a:pt x="947" y="75"/>
                  </a:lnTo>
                  <a:lnTo>
                    <a:pt x="947" y="75"/>
                  </a:lnTo>
                  <a:lnTo>
                    <a:pt x="947" y="75"/>
                  </a:lnTo>
                  <a:lnTo>
                    <a:pt x="947" y="75"/>
                  </a:lnTo>
                  <a:lnTo>
                    <a:pt x="945" y="77"/>
                  </a:lnTo>
                  <a:lnTo>
                    <a:pt x="945" y="77"/>
                  </a:lnTo>
                  <a:lnTo>
                    <a:pt x="945" y="77"/>
                  </a:lnTo>
                  <a:lnTo>
                    <a:pt x="945" y="77"/>
                  </a:lnTo>
                  <a:lnTo>
                    <a:pt x="943" y="77"/>
                  </a:lnTo>
                  <a:lnTo>
                    <a:pt x="943" y="77"/>
                  </a:lnTo>
                  <a:lnTo>
                    <a:pt x="943" y="77"/>
                  </a:lnTo>
                  <a:lnTo>
                    <a:pt x="943" y="77"/>
                  </a:lnTo>
                  <a:lnTo>
                    <a:pt x="941" y="77"/>
                  </a:lnTo>
                  <a:lnTo>
                    <a:pt x="941" y="77"/>
                  </a:lnTo>
                  <a:lnTo>
                    <a:pt x="941" y="77"/>
                  </a:lnTo>
                  <a:lnTo>
                    <a:pt x="941" y="77"/>
                  </a:lnTo>
                  <a:lnTo>
                    <a:pt x="941" y="77"/>
                  </a:lnTo>
                  <a:lnTo>
                    <a:pt x="939" y="77"/>
                  </a:lnTo>
                  <a:lnTo>
                    <a:pt x="939" y="77"/>
                  </a:lnTo>
                  <a:lnTo>
                    <a:pt x="939" y="77"/>
                  </a:lnTo>
                  <a:lnTo>
                    <a:pt x="939" y="77"/>
                  </a:lnTo>
                  <a:lnTo>
                    <a:pt x="939" y="77"/>
                  </a:lnTo>
                  <a:lnTo>
                    <a:pt x="937" y="78"/>
                  </a:lnTo>
                  <a:lnTo>
                    <a:pt x="937" y="78"/>
                  </a:lnTo>
                  <a:lnTo>
                    <a:pt x="937" y="78"/>
                  </a:lnTo>
                  <a:lnTo>
                    <a:pt x="937" y="78"/>
                  </a:lnTo>
                  <a:lnTo>
                    <a:pt x="937" y="78"/>
                  </a:lnTo>
                  <a:lnTo>
                    <a:pt x="936" y="78"/>
                  </a:lnTo>
                  <a:lnTo>
                    <a:pt x="936" y="78"/>
                  </a:lnTo>
                  <a:lnTo>
                    <a:pt x="936" y="78"/>
                  </a:lnTo>
                  <a:lnTo>
                    <a:pt x="936" y="80"/>
                  </a:lnTo>
                  <a:lnTo>
                    <a:pt x="936" y="80"/>
                  </a:lnTo>
                  <a:lnTo>
                    <a:pt x="936" y="80"/>
                  </a:lnTo>
                  <a:lnTo>
                    <a:pt x="934" y="80"/>
                  </a:lnTo>
                  <a:lnTo>
                    <a:pt x="934" y="80"/>
                  </a:lnTo>
                  <a:lnTo>
                    <a:pt x="934" y="80"/>
                  </a:lnTo>
                  <a:lnTo>
                    <a:pt x="934" y="80"/>
                  </a:lnTo>
                  <a:lnTo>
                    <a:pt x="934" y="82"/>
                  </a:lnTo>
                  <a:lnTo>
                    <a:pt x="934" y="82"/>
                  </a:lnTo>
                  <a:lnTo>
                    <a:pt x="934" y="82"/>
                  </a:lnTo>
                  <a:lnTo>
                    <a:pt x="932" y="82"/>
                  </a:lnTo>
                  <a:lnTo>
                    <a:pt x="932" y="82"/>
                  </a:lnTo>
                  <a:lnTo>
                    <a:pt x="932" y="82"/>
                  </a:lnTo>
                  <a:lnTo>
                    <a:pt x="932" y="84"/>
                  </a:lnTo>
                  <a:lnTo>
                    <a:pt x="932" y="84"/>
                  </a:lnTo>
                  <a:lnTo>
                    <a:pt x="932" y="84"/>
                  </a:lnTo>
                  <a:lnTo>
                    <a:pt x="932" y="84"/>
                  </a:lnTo>
                  <a:lnTo>
                    <a:pt x="932" y="84"/>
                  </a:lnTo>
                  <a:lnTo>
                    <a:pt x="930" y="86"/>
                  </a:lnTo>
                  <a:lnTo>
                    <a:pt x="930" y="86"/>
                  </a:lnTo>
                  <a:lnTo>
                    <a:pt x="977" y="106"/>
                  </a:lnTo>
                  <a:lnTo>
                    <a:pt x="977" y="106"/>
                  </a:lnTo>
                  <a:lnTo>
                    <a:pt x="977" y="106"/>
                  </a:lnTo>
                  <a:lnTo>
                    <a:pt x="977" y="107"/>
                  </a:lnTo>
                  <a:lnTo>
                    <a:pt x="977" y="107"/>
                  </a:lnTo>
                  <a:lnTo>
                    <a:pt x="977" y="107"/>
                  </a:lnTo>
                  <a:lnTo>
                    <a:pt x="977" y="107"/>
                  </a:lnTo>
                  <a:lnTo>
                    <a:pt x="977" y="107"/>
                  </a:lnTo>
                  <a:lnTo>
                    <a:pt x="977" y="107"/>
                  </a:lnTo>
                  <a:lnTo>
                    <a:pt x="977" y="107"/>
                  </a:lnTo>
                  <a:lnTo>
                    <a:pt x="979" y="107"/>
                  </a:lnTo>
                  <a:lnTo>
                    <a:pt x="979" y="107"/>
                  </a:lnTo>
                  <a:lnTo>
                    <a:pt x="979" y="107"/>
                  </a:lnTo>
                  <a:lnTo>
                    <a:pt x="979" y="107"/>
                  </a:lnTo>
                  <a:lnTo>
                    <a:pt x="979" y="107"/>
                  </a:lnTo>
                  <a:lnTo>
                    <a:pt x="979" y="107"/>
                  </a:lnTo>
                  <a:lnTo>
                    <a:pt x="979" y="107"/>
                  </a:lnTo>
                  <a:lnTo>
                    <a:pt x="979" y="107"/>
                  </a:lnTo>
                  <a:lnTo>
                    <a:pt x="979" y="107"/>
                  </a:lnTo>
                  <a:lnTo>
                    <a:pt x="979"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3" y="107"/>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4" y="106"/>
                  </a:lnTo>
                  <a:lnTo>
                    <a:pt x="984" y="104"/>
                  </a:lnTo>
                  <a:lnTo>
                    <a:pt x="984" y="104"/>
                  </a:lnTo>
                  <a:lnTo>
                    <a:pt x="984" y="104"/>
                  </a:lnTo>
                  <a:lnTo>
                    <a:pt x="984" y="104"/>
                  </a:lnTo>
                  <a:lnTo>
                    <a:pt x="984" y="104"/>
                  </a:lnTo>
                  <a:lnTo>
                    <a:pt x="984" y="104"/>
                  </a:lnTo>
                  <a:lnTo>
                    <a:pt x="984" y="104"/>
                  </a:lnTo>
                  <a:lnTo>
                    <a:pt x="984" y="104"/>
                  </a:lnTo>
                  <a:lnTo>
                    <a:pt x="984" y="104"/>
                  </a:lnTo>
                  <a:lnTo>
                    <a:pt x="984" y="102"/>
                  </a:lnTo>
                  <a:lnTo>
                    <a:pt x="984" y="102"/>
                  </a:lnTo>
                  <a:lnTo>
                    <a:pt x="986" y="102"/>
                  </a:lnTo>
                  <a:lnTo>
                    <a:pt x="986" y="102"/>
                  </a:lnTo>
                  <a:lnTo>
                    <a:pt x="986" y="100"/>
                  </a:lnTo>
                  <a:lnTo>
                    <a:pt x="986" y="100"/>
                  </a:lnTo>
                  <a:lnTo>
                    <a:pt x="986" y="100"/>
                  </a:lnTo>
                  <a:lnTo>
                    <a:pt x="990" y="102"/>
                  </a:lnTo>
                  <a:lnTo>
                    <a:pt x="975" y="135"/>
                  </a:lnTo>
                  <a:lnTo>
                    <a:pt x="972" y="133"/>
                  </a:lnTo>
                  <a:lnTo>
                    <a:pt x="972" y="133"/>
                  </a:lnTo>
                  <a:lnTo>
                    <a:pt x="972" y="133"/>
                  </a:lnTo>
                  <a:lnTo>
                    <a:pt x="972" y="131"/>
                  </a:lnTo>
                  <a:lnTo>
                    <a:pt x="972" y="131"/>
                  </a:lnTo>
                  <a:lnTo>
                    <a:pt x="972" y="131"/>
                  </a:lnTo>
                  <a:lnTo>
                    <a:pt x="974" y="129"/>
                  </a:lnTo>
                  <a:lnTo>
                    <a:pt x="974" y="129"/>
                  </a:lnTo>
                  <a:lnTo>
                    <a:pt x="974" y="129"/>
                  </a:lnTo>
                  <a:lnTo>
                    <a:pt x="974" y="129"/>
                  </a:lnTo>
                  <a:lnTo>
                    <a:pt x="974" y="129"/>
                  </a:lnTo>
                  <a:lnTo>
                    <a:pt x="974" y="129"/>
                  </a:lnTo>
                  <a:lnTo>
                    <a:pt x="974" y="129"/>
                  </a:lnTo>
                  <a:lnTo>
                    <a:pt x="974" y="127"/>
                  </a:lnTo>
                  <a:lnTo>
                    <a:pt x="974" y="127"/>
                  </a:lnTo>
                  <a:lnTo>
                    <a:pt x="974" y="127"/>
                  </a:lnTo>
                  <a:lnTo>
                    <a:pt x="974" y="127"/>
                  </a:lnTo>
                  <a:lnTo>
                    <a:pt x="974" y="127"/>
                  </a:lnTo>
                  <a:lnTo>
                    <a:pt x="974" y="127"/>
                  </a:lnTo>
                  <a:lnTo>
                    <a:pt x="974" y="127"/>
                  </a:lnTo>
                  <a:lnTo>
                    <a:pt x="974" y="127"/>
                  </a:lnTo>
                  <a:lnTo>
                    <a:pt x="974" y="125"/>
                  </a:lnTo>
                  <a:lnTo>
                    <a:pt x="974" y="125"/>
                  </a:lnTo>
                  <a:lnTo>
                    <a:pt x="974" y="125"/>
                  </a:lnTo>
                  <a:lnTo>
                    <a:pt x="974" y="125"/>
                  </a:lnTo>
                  <a:lnTo>
                    <a:pt x="974" y="125"/>
                  </a:lnTo>
                  <a:lnTo>
                    <a:pt x="974" y="125"/>
                  </a:lnTo>
                  <a:lnTo>
                    <a:pt x="974" y="125"/>
                  </a:lnTo>
                  <a:lnTo>
                    <a:pt x="974" y="125"/>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2"/>
                  </a:lnTo>
                  <a:lnTo>
                    <a:pt x="974" y="122"/>
                  </a:lnTo>
                  <a:lnTo>
                    <a:pt x="974" y="122"/>
                  </a:lnTo>
                  <a:lnTo>
                    <a:pt x="974"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0" y="120"/>
                  </a:lnTo>
                  <a:lnTo>
                    <a:pt x="970" y="120"/>
                  </a:lnTo>
                  <a:lnTo>
                    <a:pt x="970" y="120"/>
                  </a:lnTo>
                  <a:lnTo>
                    <a:pt x="970" y="120"/>
                  </a:lnTo>
                  <a:lnTo>
                    <a:pt x="925" y="100"/>
                  </a:lnTo>
                  <a:lnTo>
                    <a:pt x="925" y="100"/>
                  </a:lnTo>
                  <a:lnTo>
                    <a:pt x="925" y="100"/>
                  </a:lnTo>
                  <a:lnTo>
                    <a:pt x="925" y="100"/>
                  </a:lnTo>
                  <a:lnTo>
                    <a:pt x="923" y="102"/>
                  </a:lnTo>
                  <a:lnTo>
                    <a:pt x="923" y="102"/>
                  </a:lnTo>
                  <a:lnTo>
                    <a:pt x="923" y="102"/>
                  </a:lnTo>
                  <a:lnTo>
                    <a:pt x="923" y="102"/>
                  </a:lnTo>
                  <a:lnTo>
                    <a:pt x="923" y="102"/>
                  </a:lnTo>
                  <a:lnTo>
                    <a:pt x="923" y="104"/>
                  </a:lnTo>
                  <a:lnTo>
                    <a:pt x="923" y="104"/>
                  </a:lnTo>
                  <a:lnTo>
                    <a:pt x="923" y="104"/>
                  </a:lnTo>
                  <a:lnTo>
                    <a:pt x="923" y="104"/>
                  </a:lnTo>
                  <a:lnTo>
                    <a:pt x="923" y="104"/>
                  </a:lnTo>
                  <a:lnTo>
                    <a:pt x="923" y="106"/>
                  </a:lnTo>
                  <a:lnTo>
                    <a:pt x="923" y="106"/>
                  </a:lnTo>
                  <a:lnTo>
                    <a:pt x="923" y="106"/>
                  </a:lnTo>
                  <a:lnTo>
                    <a:pt x="923" y="106"/>
                  </a:lnTo>
                  <a:lnTo>
                    <a:pt x="923" y="107"/>
                  </a:lnTo>
                  <a:lnTo>
                    <a:pt x="923" y="107"/>
                  </a:lnTo>
                  <a:lnTo>
                    <a:pt x="923" y="107"/>
                  </a:lnTo>
                  <a:lnTo>
                    <a:pt x="923" y="107"/>
                  </a:lnTo>
                  <a:lnTo>
                    <a:pt x="923" y="107"/>
                  </a:lnTo>
                  <a:lnTo>
                    <a:pt x="923" y="109"/>
                  </a:lnTo>
                  <a:lnTo>
                    <a:pt x="923" y="109"/>
                  </a:lnTo>
                  <a:lnTo>
                    <a:pt x="923" y="109"/>
                  </a:lnTo>
                  <a:lnTo>
                    <a:pt x="923" y="109"/>
                  </a:lnTo>
                  <a:lnTo>
                    <a:pt x="923" y="109"/>
                  </a:lnTo>
                  <a:lnTo>
                    <a:pt x="923" y="111"/>
                  </a:lnTo>
                  <a:lnTo>
                    <a:pt x="923" y="111"/>
                  </a:lnTo>
                  <a:lnTo>
                    <a:pt x="923" y="111"/>
                  </a:lnTo>
                  <a:lnTo>
                    <a:pt x="923" y="111"/>
                  </a:lnTo>
                  <a:lnTo>
                    <a:pt x="923" y="113"/>
                  </a:lnTo>
                  <a:lnTo>
                    <a:pt x="923" y="113"/>
                  </a:lnTo>
                  <a:lnTo>
                    <a:pt x="923" y="113"/>
                  </a:lnTo>
                  <a:lnTo>
                    <a:pt x="925" y="113"/>
                  </a:lnTo>
                  <a:lnTo>
                    <a:pt x="925" y="113"/>
                  </a:lnTo>
                  <a:lnTo>
                    <a:pt x="925" y="115"/>
                  </a:lnTo>
                  <a:lnTo>
                    <a:pt x="925" y="115"/>
                  </a:lnTo>
                  <a:lnTo>
                    <a:pt x="925" y="115"/>
                  </a:lnTo>
                  <a:lnTo>
                    <a:pt x="925" y="115"/>
                  </a:lnTo>
                  <a:lnTo>
                    <a:pt x="925" y="115"/>
                  </a:lnTo>
                  <a:lnTo>
                    <a:pt x="925" y="116"/>
                  </a:lnTo>
                  <a:lnTo>
                    <a:pt x="925" y="116"/>
                  </a:lnTo>
                  <a:lnTo>
                    <a:pt x="927" y="116"/>
                  </a:lnTo>
                  <a:lnTo>
                    <a:pt x="927" y="116"/>
                  </a:lnTo>
                  <a:lnTo>
                    <a:pt x="927" y="116"/>
                  </a:lnTo>
                  <a:lnTo>
                    <a:pt x="927" y="118"/>
                  </a:lnTo>
                  <a:lnTo>
                    <a:pt x="927" y="118"/>
                  </a:lnTo>
                  <a:lnTo>
                    <a:pt x="927" y="118"/>
                  </a:lnTo>
                  <a:lnTo>
                    <a:pt x="928" y="118"/>
                  </a:lnTo>
                  <a:lnTo>
                    <a:pt x="928" y="118"/>
                  </a:lnTo>
                  <a:lnTo>
                    <a:pt x="928" y="120"/>
                  </a:lnTo>
                  <a:lnTo>
                    <a:pt x="928" y="120"/>
                  </a:lnTo>
                  <a:lnTo>
                    <a:pt x="928" y="120"/>
                  </a:lnTo>
                  <a:lnTo>
                    <a:pt x="928" y="120"/>
                  </a:lnTo>
                  <a:lnTo>
                    <a:pt x="930" y="120"/>
                  </a:lnTo>
                  <a:lnTo>
                    <a:pt x="930" y="122"/>
                  </a:lnTo>
                  <a:lnTo>
                    <a:pt x="930" y="122"/>
                  </a:lnTo>
                  <a:lnTo>
                    <a:pt x="930" y="122"/>
                  </a:lnTo>
                  <a:lnTo>
                    <a:pt x="932" y="122"/>
                  </a:lnTo>
                  <a:lnTo>
                    <a:pt x="932" y="124"/>
                  </a:lnTo>
                  <a:lnTo>
                    <a:pt x="932" y="124"/>
                  </a:lnTo>
                  <a:lnTo>
                    <a:pt x="932" y="124"/>
                  </a:lnTo>
                  <a:lnTo>
                    <a:pt x="934" y="124"/>
                  </a:lnTo>
                  <a:lnTo>
                    <a:pt x="934" y="124"/>
                  </a:lnTo>
                  <a:lnTo>
                    <a:pt x="932" y="129"/>
                  </a:lnTo>
                  <a:lnTo>
                    <a:pt x="910" y="118"/>
                  </a:lnTo>
                  <a:close/>
                  <a:moveTo>
                    <a:pt x="943" y="60"/>
                  </a:moveTo>
                  <a:lnTo>
                    <a:pt x="939" y="60"/>
                  </a:lnTo>
                  <a:lnTo>
                    <a:pt x="948" y="29"/>
                  </a:lnTo>
                  <a:lnTo>
                    <a:pt x="952" y="31"/>
                  </a:lnTo>
                  <a:lnTo>
                    <a:pt x="952" y="31"/>
                  </a:lnTo>
                  <a:lnTo>
                    <a:pt x="952" y="31"/>
                  </a:lnTo>
                  <a:lnTo>
                    <a:pt x="952" y="31"/>
                  </a:lnTo>
                  <a:lnTo>
                    <a:pt x="952" y="33"/>
                  </a:lnTo>
                  <a:lnTo>
                    <a:pt x="952" y="33"/>
                  </a:lnTo>
                  <a:lnTo>
                    <a:pt x="952" y="33"/>
                  </a:lnTo>
                  <a:lnTo>
                    <a:pt x="952" y="33"/>
                  </a:lnTo>
                  <a:lnTo>
                    <a:pt x="952" y="33"/>
                  </a:lnTo>
                  <a:lnTo>
                    <a:pt x="952" y="35"/>
                  </a:lnTo>
                  <a:lnTo>
                    <a:pt x="952" y="35"/>
                  </a:lnTo>
                  <a:lnTo>
                    <a:pt x="952" y="35"/>
                  </a:lnTo>
                  <a:lnTo>
                    <a:pt x="952" y="35"/>
                  </a:lnTo>
                  <a:lnTo>
                    <a:pt x="952" y="35"/>
                  </a:lnTo>
                  <a:lnTo>
                    <a:pt x="952" y="35"/>
                  </a:lnTo>
                  <a:lnTo>
                    <a:pt x="952" y="37"/>
                  </a:lnTo>
                  <a:lnTo>
                    <a:pt x="952" y="37"/>
                  </a:lnTo>
                  <a:lnTo>
                    <a:pt x="952" y="37"/>
                  </a:lnTo>
                  <a:lnTo>
                    <a:pt x="952" y="37"/>
                  </a:lnTo>
                  <a:lnTo>
                    <a:pt x="952" y="37"/>
                  </a:lnTo>
                  <a:lnTo>
                    <a:pt x="952" y="37"/>
                  </a:lnTo>
                  <a:lnTo>
                    <a:pt x="952" y="37"/>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4" y="39"/>
                  </a:lnTo>
                  <a:lnTo>
                    <a:pt x="954" y="39"/>
                  </a:lnTo>
                  <a:lnTo>
                    <a:pt x="954" y="39"/>
                  </a:lnTo>
                  <a:lnTo>
                    <a:pt x="954" y="39"/>
                  </a:lnTo>
                  <a:lnTo>
                    <a:pt x="954" y="39"/>
                  </a:lnTo>
                  <a:lnTo>
                    <a:pt x="954" y="39"/>
                  </a:lnTo>
                  <a:lnTo>
                    <a:pt x="954" y="39"/>
                  </a:lnTo>
                  <a:lnTo>
                    <a:pt x="954" y="39"/>
                  </a:lnTo>
                  <a:lnTo>
                    <a:pt x="954" y="39"/>
                  </a:lnTo>
                  <a:lnTo>
                    <a:pt x="954" y="39"/>
                  </a:lnTo>
                  <a:lnTo>
                    <a:pt x="956" y="39"/>
                  </a:lnTo>
                  <a:lnTo>
                    <a:pt x="956" y="39"/>
                  </a:lnTo>
                  <a:lnTo>
                    <a:pt x="956" y="39"/>
                  </a:lnTo>
                  <a:lnTo>
                    <a:pt x="956" y="39"/>
                  </a:lnTo>
                  <a:lnTo>
                    <a:pt x="956" y="39"/>
                  </a:lnTo>
                  <a:lnTo>
                    <a:pt x="956" y="39"/>
                  </a:lnTo>
                  <a:lnTo>
                    <a:pt x="957" y="39"/>
                  </a:lnTo>
                  <a:lnTo>
                    <a:pt x="957" y="39"/>
                  </a:lnTo>
                  <a:lnTo>
                    <a:pt x="957" y="39"/>
                  </a:lnTo>
                  <a:lnTo>
                    <a:pt x="957" y="39"/>
                  </a:lnTo>
                  <a:lnTo>
                    <a:pt x="957" y="39"/>
                  </a:lnTo>
                  <a:lnTo>
                    <a:pt x="957" y="39"/>
                  </a:lnTo>
                  <a:lnTo>
                    <a:pt x="957" y="39"/>
                  </a:lnTo>
                  <a:lnTo>
                    <a:pt x="957" y="39"/>
                  </a:lnTo>
                  <a:lnTo>
                    <a:pt x="957" y="39"/>
                  </a:lnTo>
                  <a:lnTo>
                    <a:pt x="959" y="39"/>
                  </a:lnTo>
                  <a:lnTo>
                    <a:pt x="959" y="39"/>
                  </a:lnTo>
                  <a:lnTo>
                    <a:pt x="959" y="39"/>
                  </a:lnTo>
                  <a:lnTo>
                    <a:pt x="979" y="35"/>
                  </a:lnTo>
                  <a:lnTo>
                    <a:pt x="965" y="20"/>
                  </a:lnTo>
                  <a:lnTo>
                    <a:pt x="965" y="20"/>
                  </a:lnTo>
                  <a:lnTo>
                    <a:pt x="965" y="20"/>
                  </a:lnTo>
                  <a:lnTo>
                    <a:pt x="965" y="20"/>
                  </a:lnTo>
                  <a:lnTo>
                    <a:pt x="965" y="20"/>
                  </a:lnTo>
                  <a:lnTo>
                    <a:pt x="965" y="20"/>
                  </a:lnTo>
                  <a:lnTo>
                    <a:pt x="963" y="20"/>
                  </a:lnTo>
                  <a:lnTo>
                    <a:pt x="963" y="20"/>
                  </a:lnTo>
                  <a:lnTo>
                    <a:pt x="963" y="19"/>
                  </a:lnTo>
                  <a:lnTo>
                    <a:pt x="963" y="19"/>
                  </a:lnTo>
                  <a:lnTo>
                    <a:pt x="963" y="19"/>
                  </a:lnTo>
                  <a:lnTo>
                    <a:pt x="963" y="19"/>
                  </a:lnTo>
                  <a:lnTo>
                    <a:pt x="961" y="19"/>
                  </a:lnTo>
                  <a:lnTo>
                    <a:pt x="961" y="19"/>
                  </a:lnTo>
                  <a:lnTo>
                    <a:pt x="961" y="19"/>
                  </a:lnTo>
                  <a:lnTo>
                    <a:pt x="961" y="19"/>
                  </a:lnTo>
                  <a:lnTo>
                    <a:pt x="961" y="19"/>
                  </a:lnTo>
                  <a:lnTo>
                    <a:pt x="961" y="19"/>
                  </a:lnTo>
                  <a:lnTo>
                    <a:pt x="961" y="19"/>
                  </a:lnTo>
                  <a:lnTo>
                    <a:pt x="961" y="19"/>
                  </a:lnTo>
                  <a:lnTo>
                    <a:pt x="961" y="19"/>
                  </a:lnTo>
                  <a:lnTo>
                    <a:pt x="961" y="19"/>
                  </a:lnTo>
                  <a:lnTo>
                    <a:pt x="961"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20"/>
                  </a:lnTo>
                  <a:lnTo>
                    <a:pt x="957" y="20"/>
                  </a:lnTo>
                  <a:lnTo>
                    <a:pt x="956" y="20"/>
                  </a:lnTo>
                  <a:lnTo>
                    <a:pt x="956" y="20"/>
                  </a:lnTo>
                  <a:lnTo>
                    <a:pt x="956" y="20"/>
                  </a:lnTo>
                  <a:lnTo>
                    <a:pt x="956" y="20"/>
                  </a:lnTo>
                  <a:lnTo>
                    <a:pt x="956" y="22"/>
                  </a:lnTo>
                  <a:lnTo>
                    <a:pt x="956" y="22"/>
                  </a:lnTo>
                  <a:lnTo>
                    <a:pt x="956" y="22"/>
                  </a:lnTo>
                  <a:lnTo>
                    <a:pt x="956" y="22"/>
                  </a:lnTo>
                  <a:lnTo>
                    <a:pt x="956" y="22"/>
                  </a:lnTo>
                  <a:lnTo>
                    <a:pt x="956" y="24"/>
                  </a:lnTo>
                  <a:lnTo>
                    <a:pt x="954" y="24"/>
                  </a:lnTo>
                  <a:lnTo>
                    <a:pt x="954" y="24"/>
                  </a:lnTo>
                  <a:lnTo>
                    <a:pt x="954" y="24"/>
                  </a:lnTo>
                  <a:lnTo>
                    <a:pt x="950" y="24"/>
                  </a:lnTo>
                  <a:lnTo>
                    <a:pt x="957" y="0"/>
                  </a:lnTo>
                  <a:lnTo>
                    <a:pt x="961" y="2"/>
                  </a:lnTo>
                  <a:lnTo>
                    <a:pt x="961" y="2"/>
                  </a:lnTo>
                  <a:lnTo>
                    <a:pt x="961" y="2"/>
                  </a:lnTo>
                  <a:lnTo>
                    <a:pt x="961" y="2"/>
                  </a:lnTo>
                  <a:lnTo>
                    <a:pt x="961" y="4"/>
                  </a:lnTo>
                  <a:lnTo>
                    <a:pt x="961" y="4"/>
                  </a:lnTo>
                  <a:lnTo>
                    <a:pt x="961" y="4"/>
                  </a:lnTo>
                  <a:lnTo>
                    <a:pt x="961" y="4"/>
                  </a:lnTo>
                  <a:lnTo>
                    <a:pt x="961" y="6"/>
                  </a:lnTo>
                  <a:lnTo>
                    <a:pt x="961" y="6"/>
                  </a:lnTo>
                  <a:lnTo>
                    <a:pt x="961" y="6"/>
                  </a:lnTo>
                  <a:lnTo>
                    <a:pt x="961" y="6"/>
                  </a:lnTo>
                  <a:lnTo>
                    <a:pt x="961" y="8"/>
                  </a:lnTo>
                  <a:lnTo>
                    <a:pt x="961" y="8"/>
                  </a:lnTo>
                  <a:lnTo>
                    <a:pt x="961" y="8"/>
                  </a:lnTo>
                  <a:lnTo>
                    <a:pt x="961" y="8"/>
                  </a:lnTo>
                  <a:lnTo>
                    <a:pt x="961" y="8"/>
                  </a:lnTo>
                  <a:lnTo>
                    <a:pt x="961" y="10"/>
                  </a:lnTo>
                  <a:lnTo>
                    <a:pt x="961" y="10"/>
                  </a:lnTo>
                  <a:lnTo>
                    <a:pt x="961" y="10"/>
                  </a:lnTo>
                  <a:lnTo>
                    <a:pt x="961" y="10"/>
                  </a:lnTo>
                  <a:lnTo>
                    <a:pt x="961" y="10"/>
                  </a:lnTo>
                  <a:lnTo>
                    <a:pt x="961" y="10"/>
                  </a:lnTo>
                  <a:lnTo>
                    <a:pt x="961" y="10"/>
                  </a:lnTo>
                  <a:lnTo>
                    <a:pt x="961" y="10"/>
                  </a:lnTo>
                  <a:lnTo>
                    <a:pt x="961" y="10"/>
                  </a:lnTo>
                  <a:lnTo>
                    <a:pt x="961" y="10"/>
                  </a:lnTo>
                  <a:lnTo>
                    <a:pt x="961" y="11"/>
                  </a:lnTo>
                  <a:lnTo>
                    <a:pt x="963" y="11"/>
                  </a:lnTo>
                  <a:lnTo>
                    <a:pt x="963" y="11"/>
                  </a:lnTo>
                  <a:lnTo>
                    <a:pt x="963" y="11"/>
                  </a:lnTo>
                  <a:lnTo>
                    <a:pt x="963" y="11"/>
                  </a:lnTo>
                  <a:lnTo>
                    <a:pt x="963" y="11"/>
                  </a:lnTo>
                  <a:lnTo>
                    <a:pt x="963" y="11"/>
                  </a:lnTo>
                  <a:lnTo>
                    <a:pt x="963" y="11"/>
                  </a:lnTo>
                  <a:lnTo>
                    <a:pt x="963" y="11"/>
                  </a:lnTo>
                  <a:lnTo>
                    <a:pt x="963" y="11"/>
                  </a:lnTo>
                  <a:lnTo>
                    <a:pt x="963" y="11"/>
                  </a:lnTo>
                  <a:lnTo>
                    <a:pt x="963" y="11"/>
                  </a:lnTo>
                  <a:lnTo>
                    <a:pt x="963" y="13"/>
                  </a:lnTo>
                  <a:lnTo>
                    <a:pt x="963" y="13"/>
                  </a:lnTo>
                  <a:lnTo>
                    <a:pt x="963" y="13"/>
                  </a:lnTo>
                  <a:lnTo>
                    <a:pt x="963" y="13"/>
                  </a:lnTo>
                  <a:lnTo>
                    <a:pt x="963" y="13"/>
                  </a:lnTo>
                  <a:lnTo>
                    <a:pt x="965" y="13"/>
                  </a:lnTo>
                  <a:lnTo>
                    <a:pt x="965" y="13"/>
                  </a:lnTo>
                  <a:lnTo>
                    <a:pt x="965" y="13"/>
                  </a:lnTo>
                  <a:lnTo>
                    <a:pt x="965" y="13"/>
                  </a:lnTo>
                  <a:lnTo>
                    <a:pt x="965" y="13"/>
                  </a:lnTo>
                  <a:lnTo>
                    <a:pt x="965" y="13"/>
                  </a:lnTo>
                  <a:lnTo>
                    <a:pt x="965" y="13"/>
                  </a:lnTo>
                  <a:lnTo>
                    <a:pt x="986" y="35"/>
                  </a:lnTo>
                  <a:lnTo>
                    <a:pt x="1002" y="40"/>
                  </a:lnTo>
                  <a:lnTo>
                    <a:pt x="1002" y="40"/>
                  </a:lnTo>
                  <a:lnTo>
                    <a:pt x="1002" y="40"/>
                  </a:lnTo>
                  <a:lnTo>
                    <a:pt x="1004" y="40"/>
                  </a:lnTo>
                  <a:lnTo>
                    <a:pt x="1004" y="40"/>
                  </a:lnTo>
                  <a:lnTo>
                    <a:pt x="1004" y="40"/>
                  </a:lnTo>
                  <a:lnTo>
                    <a:pt x="1004" y="40"/>
                  </a:lnTo>
                  <a:lnTo>
                    <a:pt x="1004" y="40"/>
                  </a:lnTo>
                  <a:lnTo>
                    <a:pt x="1004" y="40"/>
                  </a:lnTo>
                  <a:lnTo>
                    <a:pt x="1004" y="40"/>
                  </a:lnTo>
                  <a:lnTo>
                    <a:pt x="1004" y="40"/>
                  </a:lnTo>
                  <a:lnTo>
                    <a:pt x="1004" y="40"/>
                  </a:lnTo>
                  <a:lnTo>
                    <a:pt x="1004"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8" y="40"/>
                  </a:lnTo>
                  <a:lnTo>
                    <a:pt x="1008" y="40"/>
                  </a:lnTo>
                  <a:lnTo>
                    <a:pt x="1008" y="40"/>
                  </a:lnTo>
                  <a:lnTo>
                    <a:pt x="1008" y="40"/>
                  </a:lnTo>
                  <a:lnTo>
                    <a:pt x="1008" y="40"/>
                  </a:lnTo>
                  <a:lnTo>
                    <a:pt x="1008" y="40"/>
                  </a:lnTo>
                  <a:lnTo>
                    <a:pt x="1008" y="39"/>
                  </a:lnTo>
                  <a:lnTo>
                    <a:pt x="1008" y="39"/>
                  </a:lnTo>
                  <a:lnTo>
                    <a:pt x="1008" y="39"/>
                  </a:lnTo>
                  <a:lnTo>
                    <a:pt x="1008" y="39"/>
                  </a:lnTo>
                  <a:lnTo>
                    <a:pt x="1008" y="39"/>
                  </a:lnTo>
                  <a:lnTo>
                    <a:pt x="1008" y="39"/>
                  </a:lnTo>
                  <a:lnTo>
                    <a:pt x="1008" y="39"/>
                  </a:lnTo>
                  <a:lnTo>
                    <a:pt x="1010" y="39"/>
                  </a:lnTo>
                  <a:lnTo>
                    <a:pt x="1010" y="39"/>
                  </a:lnTo>
                  <a:lnTo>
                    <a:pt x="1010" y="39"/>
                  </a:lnTo>
                  <a:lnTo>
                    <a:pt x="1010" y="39"/>
                  </a:lnTo>
                  <a:lnTo>
                    <a:pt x="1010" y="39"/>
                  </a:lnTo>
                  <a:lnTo>
                    <a:pt x="1010" y="37"/>
                  </a:lnTo>
                  <a:lnTo>
                    <a:pt x="1010" y="37"/>
                  </a:lnTo>
                  <a:lnTo>
                    <a:pt x="1010" y="37"/>
                  </a:lnTo>
                  <a:lnTo>
                    <a:pt x="1010" y="37"/>
                  </a:lnTo>
                  <a:lnTo>
                    <a:pt x="1010" y="37"/>
                  </a:lnTo>
                  <a:lnTo>
                    <a:pt x="1010" y="37"/>
                  </a:lnTo>
                  <a:lnTo>
                    <a:pt x="1010" y="37"/>
                  </a:lnTo>
                  <a:lnTo>
                    <a:pt x="1010" y="37"/>
                  </a:lnTo>
                  <a:lnTo>
                    <a:pt x="1010" y="37"/>
                  </a:lnTo>
                  <a:lnTo>
                    <a:pt x="1010" y="35"/>
                  </a:lnTo>
                  <a:lnTo>
                    <a:pt x="1012" y="35"/>
                  </a:lnTo>
                  <a:lnTo>
                    <a:pt x="1012" y="35"/>
                  </a:lnTo>
                  <a:lnTo>
                    <a:pt x="1012" y="35"/>
                  </a:lnTo>
                  <a:lnTo>
                    <a:pt x="1012" y="35"/>
                  </a:lnTo>
                  <a:lnTo>
                    <a:pt x="1012" y="35"/>
                  </a:lnTo>
                  <a:lnTo>
                    <a:pt x="1012" y="33"/>
                  </a:lnTo>
                  <a:lnTo>
                    <a:pt x="1012" y="33"/>
                  </a:lnTo>
                  <a:lnTo>
                    <a:pt x="1012" y="33"/>
                  </a:lnTo>
                  <a:lnTo>
                    <a:pt x="1012" y="31"/>
                  </a:lnTo>
                  <a:lnTo>
                    <a:pt x="1015" y="33"/>
                  </a:lnTo>
                  <a:lnTo>
                    <a:pt x="1004" y="68"/>
                  </a:lnTo>
                  <a:lnTo>
                    <a:pt x="1001" y="66"/>
                  </a:lnTo>
                  <a:lnTo>
                    <a:pt x="1001" y="66"/>
                  </a:lnTo>
                  <a:lnTo>
                    <a:pt x="1002" y="66"/>
                  </a:lnTo>
                  <a:lnTo>
                    <a:pt x="1002" y="64"/>
                  </a:lnTo>
                  <a:lnTo>
                    <a:pt x="1002" y="64"/>
                  </a:lnTo>
                  <a:lnTo>
                    <a:pt x="1002" y="64"/>
                  </a:lnTo>
                  <a:lnTo>
                    <a:pt x="1002" y="62"/>
                  </a:lnTo>
                  <a:lnTo>
                    <a:pt x="1002" y="62"/>
                  </a:lnTo>
                  <a:lnTo>
                    <a:pt x="1002" y="62"/>
                  </a:lnTo>
                  <a:lnTo>
                    <a:pt x="1002" y="62"/>
                  </a:lnTo>
                  <a:lnTo>
                    <a:pt x="1002" y="62"/>
                  </a:lnTo>
                  <a:lnTo>
                    <a:pt x="1002" y="62"/>
                  </a:lnTo>
                  <a:lnTo>
                    <a:pt x="1002" y="60"/>
                  </a:lnTo>
                  <a:lnTo>
                    <a:pt x="1002" y="60"/>
                  </a:lnTo>
                  <a:lnTo>
                    <a:pt x="1002" y="60"/>
                  </a:lnTo>
                  <a:lnTo>
                    <a:pt x="1002" y="60"/>
                  </a:lnTo>
                  <a:lnTo>
                    <a:pt x="1002" y="60"/>
                  </a:lnTo>
                  <a:lnTo>
                    <a:pt x="1002" y="60"/>
                  </a:lnTo>
                  <a:lnTo>
                    <a:pt x="1002" y="60"/>
                  </a:lnTo>
                  <a:lnTo>
                    <a:pt x="1002" y="60"/>
                  </a:lnTo>
                  <a:lnTo>
                    <a:pt x="1002" y="58"/>
                  </a:lnTo>
                  <a:lnTo>
                    <a:pt x="1002" y="58"/>
                  </a:lnTo>
                  <a:lnTo>
                    <a:pt x="1002" y="58"/>
                  </a:lnTo>
                  <a:lnTo>
                    <a:pt x="1002" y="58"/>
                  </a:lnTo>
                  <a:lnTo>
                    <a:pt x="1002" y="58"/>
                  </a:lnTo>
                  <a:lnTo>
                    <a:pt x="1002" y="58"/>
                  </a:lnTo>
                  <a:lnTo>
                    <a:pt x="1002" y="58"/>
                  </a:lnTo>
                  <a:lnTo>
                    <a:pt x="1002" y="58"/>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5"/>
                  </a:lnTo>
                  <a:lnTo>
                    <a:pt x="1002" y="55"/>
                  </a:lnTo>
                  <a:lnTo>
                    <a:pt x="1002"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999" y="55"/>
                  </a:lnTo>
                  <a:lnTo>
                    <a:pt x="999" y="55"/>
                  </a:lnTo>
                  <a:lnTo>
                    <a:pt x="999" y="55"/>
                  </a:lnTo>
                  <a:lnTo>
                    <a:pt x="999" y="55"/>
                  </a:lnTo>
                  <a:lnTo>
                    <a:pt x="999" y="55"/>
                  </a:lnTo>
                  <a:lnTo>
                    <a:pt x="999" y="55"/>
                  </a:lnTo>
                  <a:lnTo>
                    <a:pt x="983" y="49"/>
                  </a:lnTo>
                  <a:lnTo>
                    <a:pt x="956" y="53"/>
                  </a:lnTo>
                  <a:lnTo>
                    <a:pt x="956" y="53"/>
                  </a:lnTo>
                  <a:lnTo>
                    <a:pt x="956" y="53"/>
                  </a:lnTo>
                  <a:lnTo>
                    <a:pt x="956" y="53"/>
                  </a:lnTo>
                  <a:lnTo>
                    <a:pt x="954" y="55"/>
                  </a:lnTo>
                  <a:lnTo>
                    <a:pt x="954" y="55"/>
                  </a:lnTo>
                  <a:lnTo>
                    <a:pt x="952" y="55"/>
                  </a:lnTo>
                  <a:lnTo>
                    <a:pt x="952" y="55"/>
                  </a:lnTo>
                  <a:lnTo>
                    <a:pt x="952" y="55"/>
                  </a:lnTo>
                  <a:lnTo>
                    <a:pt x="950" y="55"/>
                  </a:lnTo>
                  <a:lnTo>
                    <a:pt x="950" y="55"/>
                  </a:lnTo>
                  <a:lnTo>
                    <a:pt x="950" y="55"/>
                  </a:lnTo>
                  <a:lnTo>
                    <a:pt x="950" y="55"/>
                  </a:lnTo>
                  <a:lnTo>
                    <a:pt x="948" y="55"/>
                  </a:lnTo>
                  <a:lnTo>
                    <a:pt x="948" y="55"/>
                  </a:lnTo>
                  <a:lnTo>
                    <a:pt x="948" y="55"/>
                  </a:lnTo>
                  <a:lnTo>
                    <a:pt x="948" y="55"/>
                  </a:lnTo>
                  <a:lnTo>
                    <a:pt x="948" y="55"/>
                  </a:lnTo>
                  <a:lnTo>
                    <a:pt x="948" y="57"/>
                  </a:lnTo>
                  <a:lnTo>
                    <a:pt x="948" y="57"/>
                  </a:lnTo>
                  <a:lnTo>
                    <a:pt x="948" y="57"/>
                  </a:lnTo>
                  <a:lnTo>
                    <a:pt x="947" y="57"/>
                  </a:lnTo>
                  <a:lnTo>
                    <a:pt x="947" y="57"/>
                  </a:lnTo>
                  <a:lnTo>
                    <a:pt x="947" y="57"/>
                  </a:lnTo>
                  <a:lnTo>
                    <a:pt x="947" y="57"/>
                  </a:lnTo>
                  <a:lnTo>
                    <a:pt x="947" y="57"/>
                  </a:lnTo>
                  <a:lnTo>
                    <a:pt x="947" y="57"/>
                  </a:lnTo>
                  <a:lnTo>
                    <a:pt x="947" y="57"/>
                  </a:lnTo>
                  <a:lnTo>
                    <a:pt x="947" y="57"/>
                  </a:lnTo>
                  <a:lnTo>
                    <a:pt x="947" y="57"/>
                  </a:lnTo>
                  <a:lnTo>
                    <a:pt x="945" y="57"/>
                  </a:lnTo>
                  <a:lnTo>
                    <a:pt x="945" y="57"/>
                  </a:lnTo>
                  <a:lnTo>
                    <a:pt x="945" y="57"/>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60"/>
                  </a:lnTo>
                  <a:lnTo>
                    <a:pt x="943" y="60"/>
                  </a:lnTo>
                  <a:lnTo>
                    <a:pt x="943" y="60"/>
                  </a:lnTo>
                  <a:lnTo>
                    <a:pt x="943" y="60"/>
                  </a:lnTo>
                  <a:lnTo>
                    <a:pt x="943" y="60"/>
                  </a:lnTo>
                  <a:lnTo>
                    <a:pt x="943" y="60"/>
                  </a:lnTo>
                  <a:lnTo>
                    <a:pt x="943" y="60"/>
                  </a:lnTo>
                  <a:lnTo>
                    <a:pt x="943" y="60"/>
                  </a:lnTo>
                  <a:lnTo>
                    <a:pt x="943" y="60"/>
                  </a:lnTo>
                  <a:lnTo>
                    <a:pt x="943" y="60"/>
                  </a:lnTo>
                  <a:close/>
                  <a:moveTo>
                    <a:pt x="0" y="19"/>
                  </a:moveTo>
                  <a:lnTo>
                    <a:pt x="24" y="11"/>
                  </a:lnTo>
                  <a:lnTo>
                    <a:pt x="26" y="15"/>
                  </a:lnTo>
                  <a:lnTo>
                    <a:pt x="26" y="15"/>
                  </a:lnTo>
                  <a:lnTo>
                    <a:pt x="26" y="15"/>
                  </a:lnTo>
                  <a:lnTo>
                    <a:pt x="24" y="15"/>
                  </a:lnTo>
                  <a:lnTo>
                    <a:pt x="24" y="15"/>
                  </a:lnTo>
                  <a:lnTo>
                    <a:pt x="24" y="15"/>
                  </a:lnTo>
                  <a:lnTo>
                    <a:pt x="22" y="17"/>
                  </a:lnTo>
                  <a:lnTo>
                    <a:pt x="22" y="17"/>
                  </a:lnTo>
                  <a:lnTo>
                    <a:pt x="22" y="17"/>
                  </a:lnTo>
                  <a:lnTo>
                    <a:pt x="22" y="17"/>
                  </a:lnTo>
                  <a:lnTo>
                    <a:pt x="20" y="19"/>
                  </a:lnTo>
                  <a:lnTo>
                    <a:pt x="20" y="19"/>
                  </a:lnTo>
                  <a:lnTo>
                    <a:pt x="20" y="19"/>
                  </a:lnTo>
                  <a:lnTo>
                    <a:pt x="18" y="19"/>
                  </a:lnTo>
                  <a:lnTo>
                    <a:pt x="18" y="19"/>
                  </a:lnTo>
                  <a:lnTo>
                    <a:pt x="18" y="20"/>
                  </a:lnTo>
                  <a:lnTo>
                    <a:pt x="18" y="20"/>
                  </a:lnTo>
                  <a:lnTo>
                    <a:pt x="18" y="20"/>
                  </a:lnTo>
                  <a:lnTo>
                    <a:pt x="17" y="20"/>
                  </a:lnTo>
                  <a:lnTo>
                    <a:pt x="17" y="20"/>
                  </a:lnTo>
                  <a:lnTo>
                    <a:pt x="17" y="22"/>
                  </a:lnTo>
                  <a:lnTo>
                    <a:pt x="17" y="22"/>
                  </a:lnTo>
                  <a:lnTo>
                    <a:pt x="15" y="22"/>
                  </a:lnTo>
                  <a:lnTo>
                    <a:pt x="15" y="22"/>
                  </a:lnTo>
                  <a:lnTo>
                    <a:pt x="15" y="24"/>
                  </a:lnTo>
                  <a:lnTo>
                    <a:pt x="15" y="24"/>
                  </a:lnTo>
                  <a:lnTo>
                    <a:pt x="15" y="24"/>
                  </a:lnTo>
                  <a:lnTo>
                    <a:pt x="15" y="24"/>
                  </a:lnTo>
                  <a:lnTo>
                    <a:pt x="13" y="24"/>
                  </a:lnTo>
                  <a:lnTo>
                    <a:pt x="13" y="26"/>
                  </a:lnTo>
                  <a:lnTo>
                    <a:pt x="13" y="26"/>
                  </a:lnTo>
                  <a:lnTo>
                    <a:pt x="13" y="26"/>
                  </a:lnTo>
                  <a:lnTo>
                    <a:pt x="13" y="26"/>
                  </a:lnTo>
                  <a:lnTo>
                    <a:pt x="13" y="28"/>
                  </a:lnTo>
                  <a:lnTo>
                    <a:pt x="13" y="28"/>
                  </a:lnTo>
                  <a:lnTo>
                    <a:pt x="11" y="28"/>
                  </a:lnTo>
                  <a:lnTo>
                    <a:pt x="11" y="28"/>
                  </a:lnTo>
                  <a:lnTo>
                    <a:pt x="11" y="28"/>
                  </a:lnTo>
                  <a:lnTo>
                    <a:pt x="11" y="29"/>
                  </a:lnTo>
                  <a:lnTo>
                    <a:pt x="11" y="29"/>
                  </a:lnTo>
                  <a:lnTo>
                    <a:pt x="11" y="29"/>
                  </a:lnTo>
                  <a:lnTo>
                    <a:pt x="11" y="29"/>
                  </a:lnTo>
                  <a:lnTo>
                    <a:pt x="11" y="31"/>
                  </a:lnTo>
                  <a:lnTo>
                    <a:pt x="11" y="31"/>
                  </a:lnTo>
                  <a:lnTo>
                    <a:pt x="11" y="31"/>
                  </a:lnTo>
                  <a:lnTo>
                    <a:pt x="11" y="31"/>
                  </a:lnTo>
                  <a:lnTo>
                    <a:pt x="11" y="33"/>
                  </a:lnTo>
                  <a:lnTo>
                    <a:pt x="11" y="33"/>
                  </a:lnTo>
                  <a:lnTo>
                    <a:pt x="9" y="33"/>
                  </a:lnTo>
                  <a:lnTo>
                    <a:pt x="9" y="33"/>
                  </a:lnTo>
                  <a:lnTo>
                    <a:pt x="9" y="33"/>
                  </a:lnTo>
                  <a:lnTo>
                    <a:pt x="9" y="35"/>
                  </a:lnTo>
                  <a:lnTo>
                    <a:pt x="9" y="35"/>
                  </a:lnTo>
                  <a:lnTo>
                    <a:pt x="9" y="35"/>
                  </a:lnTo>
                  <a:lnTo>
                    <a:pt x="9" y="35"/>
                  </a:lnTo>
                  <a:lnTo>
                    <a:pt x="9" y="37"/>
                  </a:lnTo>
                  <a:lnTo>
                    <a:pt x="9" y="37"/>
                  </a:lnTo>
                  <a:lnTo>
                    <a:pt x="9" y="37"/>
                  </a:lnTo>
                  <a:lnTo>
                    <a:pt x="9" y="37"/>
                  </a:lnTo>
                  <a:lnTo>
                    <a:pt x="9" y="39"/>
                  </a:lnTo>
                  <a:lnTo>
                    <a:pt x="9" y="39"/>
                  </a:lnTo>
                  <a:lnTo>
                    <a:pt x="11" y="39"/>
                  </a:lnTo>
                  <a:lnTo>
                    <a:pt x="11" y="39"/>
                  </a:lnTo>
                  <a:lnTo>
                    <a:pt x="11" y="40"/>
                  </a:lnTo>
                  <a:lnTo>
                    <a:pt x="11" y="40"/>
                  </a:lnTo>
                  <a:lnTo>
                    <a:pt x="11" y="40"/>
                  </a:lnTo>
                  <a:lnTo>
                    <a:pt x="11" y="40"/>
                  </a:lnTo>
                  <a:lnTo>
                    <a:pt x="11" y="40"/>
                  </a:lnTo>
                  <a:lnTo>
                    <a:pt x="11" y="40"/>
                  </a:lnTo>
                  <a:lnTo>
                    <a:pt x="11" y="42"/>
                  </a:lnTo>
                  <a:lnTo>
                    <a:pt x="11" y="42"/>
                  </a:lnTo>
                  <a:lnTo>
                    <a:pt x="11" y="42"/>
                  </a:lnTo>
                  <a:lnTo>
                    <a:pt x="11" y="42"/>
                  </a:lnTo>
                  <a:lnTo>
                    <a:pt x="11" y="42"/>
                  </a:lnTo>
                  <a:lnTo>
                    <a:pt x="11" y="42"/>
                  </a:lnTo>
                  <a:lnTo>
                    <a:pt x="11" y="44"/>
                  </a:lnTo>
                  <a:lnTo>
                    <a:pt x="11" y="44"/>
                  </a:lnTo>
                  <a:lnTo>
                    <a:pt x="13" y="44"/>
                  </a:lnTo>
                  <a:lnTo>
                    <a:pt x="13" y="44"/>
                  </a:lnTo>
                  <a:lnTo>
                    <a:pt x="13" y="44"/>
                  </a:lnTo>
                  <a:lnTo>
                    <a:pt x="13" y="44"/>
                  </a:lnTo>
                  <a:lnTo>
                    <a:pt x="13" y="46"/>
                  </a:lnTo>
                  <a:lnTo>
                    <a:pt x="13" y="46"/>
                  </a:lnTo>
                  <a:lnTo>
                    <a:pt x="13" y="46"/>
                  </a:lnTo>
                  <a:lnTo>
                    <a:pt x="13" y="46"/>
                  </a:lnTo>
                  <a:lnTo>
                    <a:pt x="13" y="46"/>
                  </a:lnTo>
                  <a:lnTo>
                    <a:pt x="13" y="46"/>
                  </a:lnTo>
                  <a:lnTo>
                    <a:pt x="13" y="46"/>
                  </a:lnTo>
                  <a:lnTo>
                    <a:pt x="15" y="46"/>
                  </a:lnTo>
                  <a:lnTo>
                    <a:pt x="15" y="46"/>
                  </a:lnTo>
                  <a:lnTo>
                    <a:pt x="15" y="48"/>
                  </a:lnTo>
                  <a:lnTo>
                    <a:pt x="15" y="48"/>
                  </a:lnTo>
                  <a:lnTo>
                    <a:pt x="15" y="48"/>
                  </a:lnTo>
                  <a:lnTo>
                    <a:pt x="15" y="48"/>
                  </a:lnTo>
                  <a:lnTo>
                    <a:pt x="15" y="48"/>
                  </a:lnTo>
                  <a:lnTo>
                    <a:pt x="15" y="48"/>
                  </a:lnTo>
                  <a:lnTo>
                    <a:pt x="15" y="48"/>
                  </a:lnTo>
                  <a:lnTo>
                    <a:pt x="17" y="48"/>
                  </a:lnTo>
                  <a:lnTo>
                    <a:pt x="17" y="48"/>
                  </a:lnTo>
                  <a:lnTo>
                    <a:pt x="17" y="48"/>
                  </a:lnTo>
                  <a:lnTo>
                    <a:pt x="17" y="48"/>
                  </a:lnTo>
                  <a:lnTo>
                    <a:pt x="17" y="48"/>
                  </a:lnTo>
                  <a:lnTo>
                    <a:pt x="17" y="49"/>
                  </a:lnTo>
                  <a:lnTo>
                    <a:pt x="17" y="49"/>
                  </a:lnTo>
                  <a:lnTo>
                    <a:pt x="17" y="49"/>
                  </a:lnTo>
                  <a:lnTo>
                    <a:pt x="18" y="49"/>
                  </a:lnTo>
                  <a:lnTo>
                    <a:pt x="18" y="49"/>
                  </a:lnTo>
                  <a:lnTo>
                    <a:pt x="18" y="49"/>
                  </a:lnTo>
                  <a:lnTo>
                    <a:pt x="18" y="49"/>
                  </a:lnTo>
                  <a:lnTo>
                    <a:pt x="18" y="49"/>
                  </a:lnTo>
                  <a:lnTo>
                    <a:pt x="18" y="49"/>
                  </a:lnTo>
                  <a:lnTo>
                    <a:pt x="18" y="49"/>
                  </a:lnTo>
                  <a:lnTo>
                    <a:pt x="20" y="49"/>
                  </a:lnTo>
                  <a:lnTo>
                    <a:pt x="20" y="49"/>
                  </a:lnTo>
                  <a:lnTo>
                    <a:pt x="20" y="49"/>
                  </a:lnTo>
                  <a:lnTo>
                    <a:pt x="20" y="49"/>
                  </a:lnTo>
                  <a:lnTo>
                    <a:pt x="20" y="49"/>
                  </a:lnTo>
                  <a:lnTo>
                    <a:pt x="20" y="49"/>
                  </a:lnTo>
                  <a:lnTo>
                    <a:pt x="20" y="49"/>
                  </a:lnTo>
                  <a:lnTo>
                    <a:pt x="22" y="49"/>
                  </a:lnTo>
                  <a:lnTo>
                    <a:pt x="22" y="49"/>
                  </a:lnTo>
                  <a:lnTo>
                    <a:pt x="22" y="49"/>
                  </a:lnTo>
                  <a:lnTo>
                    <a:pt x="22" y="49"/>
                  </a:lnTo>
                  <a:lnTo>
                    <a:pt x="22" y="49"/>
                  </a:lnTo>
                  <a:lnTo>
                    <a:pt x="22" y="49"/>
                  </a:lnTo>
                  <a:lnTo>
                    <a:pt x="24" y="49"/>
                  </a:lnTo>
                  <a:lnTo>
                    <a:pt x="24" y="49"/>
                  </a:lnTo>
                  <a:lnTo>
                    <a:pt x="24" y="49"/>
                  </a:lnTo>
                  <a:lnTo>
                    <a:pt x="24" y="49"/>
                  </a:lnTo>
                  <a:lnTo>
                    <a:pt x="24" y="49"/>
                  </a:lnTo>
                  <a:lnTo>
                    <a:pt x="24" y="49"/>
                  </a:lnTo>
                  <a:lnTo>
                    <a:pt x="24" y="49"/>
                  </a:lnTo>
                  <a:lnTo>
                    <a:pt x="24" y="49"/>
                  </a:lnTo>
                  <a:lnTo>
                    <a:pt x="26" y="49"/>
                  </a:lnTo>
                  <a:lnTo>
                    <a:pt x="26" y="49"/>
                  </a:lnTo>
                  <a:lnTo>
                    <a:pt x="26" y="49"/>
                  </a:lnTo>
                  <a:lnTo>
                    <a:pt x="26" y="49"/>
                  </a:lnTo>
                  <a:lnTo>
                    <a:pt x="26" y="48"/>
                  </a:lnTo>
                  <a:lnTo>
                    <a:pt x="26" y="48"/>
                  </a:lnTo>
                  <a:lnTo>
                    <a:pt x="26" y="48"/>
                  </a:lnTo>
                  <a:lnTo>
                    <a:pt x="26" y="48"/>
                  </a:lnTo>
                  <a:lnTo>
                    <a:pt x="26" y="48"/>
                  </a:lnTo>
                  <a:lnTo>
                    <a:pt x="26" y="48"/>
                  </a:lnTo>
                  <a:lnTo>
                    <a:pt x="26" y="48"/>
                  </a:lnTo>
                  <a:lnTo>
                    <a:pt x="27" y="48"/>
                  </a:lnTo>
                  <a:lnTo>
                    <a:pt x="27" y="48"/>
                  </a:lnTo>
                  <a:lnTo>
                    <a:pt x="27" y="48"/>
                  </a:lnTo>
                  <a:lnTo>
                    <a:pt x="27" y="48"/>
                  </a:lnTo>
                  <a:lnTo>
                    <a:pt x="27" y="48"/>
                  </a:lnTo>
                  <a:lnTo>
                    <a:pt x="27" y="48"/>
                  </a:lnTo>
                  <a:lnTo>
                    <a:pt x="27" y="46"/>
                  </a:lnTo>
                  <a:lnTo>
                    <a:pt x="27" y="46"/>
                  </a:lnTo>
                  <a:lnTo>
                    <a:pt x="27" y="46"/>
                  </a:lnTo>
                  <a:lnTo>
                    <a:pt x="27" y="46"/>
                  </a:lnTo>
                  <a:lnTo>
                    <a:pt x="27" y="46"/>
                  </a:lnTo>
                  <a:lnTo>
                    <a:pt x="27" y="46"/>
                  </a:lnTo>
                  <a:lnTo>
                    <a:pt x="27" y="46"/>
                  </a:lnTo>
                  <a:lnTo>
                    <a:pt x="29" y="46"/>
                  </a:lnTo>
                  <a:lnTo>
                    <a:pt x="29" y="44"/>
                  </a:lnTo>
                  <a:lnTo>
                    <a:pt x="29" y="44"/>
                  </a:lnTo>
                  <a:lnTo>
                    <a:pt x="29" y="44"/>
                  </a:lnTo>
                  <a:lnTo>
                    <a:pt x="29" y="44"/>
                  </a:lnTo>
                  <a:lnTo>
                    <a:pt x="29" y="44"/>
                  </a:lnTo>
                  <a:lnTo>
                    <a:pt x="29" y="44"/>
                  </a:lnTo>
                  <a:lnTo>
                    <a:pt x="29" y="44"/>
                  </a:lnTo>
                  <a:lnTo>
                    <a:pt x="29" y="42"/>
                  </a:lnTo>
                  <a:lnTo>
                    <a:pt x="29" y="42"/>
                  </a:lnTo>
                  <a:lnTo>
                    <a:pt x="29" y="42"/>
                  </a:lnTo>
                  <a:lnTo>
                    <a:pt x="29" y="42"/>
                  </a:lnTo>
                  <a:lnTo>
                    <a:pt x="29" y="42"/>
                  </a:lnTo>
                  <a:lnTo>
                    <a:pt x="29" y="42"/>
                  </a:lnTo>
                  <a:lnTo>
                    <a:pt x="29" y="40"/>
                  </a:lnTo>
                  <a:lnTo>
                    <a:pt x="29" y="40"/>
                  </a:lnTo>
                  <a:lnTo>
                    <a:pt x="29" y="40"/>
                  </a:lnTo>
                  <a:lnTo>
                    <a:pt x="29" y="40"/>
                  </a:lnTo>
                  <a:lnTo>
                    <a:pt x="29" y="40"/>
                  </a:lnTo>
                  <a:lnTo>
                    <a:pt x="29" y="39"/>
                  </a:lnTo>
                  <a:lnTo>
                    <a:pt x="31" y="39"/>
                  </a:lnTo>
                  <a:lnTo>
                    <a:pt x="31" y="39"/>
                  </a:lnTo>
                  <a:lnTo>
                    <a:pt x="31" y="37"/>
                  </a:lnTo>
                  <a:lnTo>
                    <a:pt x="31" y="37"/>
                  </a:lnTo>
                  <a:lnTo>
                    <a:pt x="31" y="35"/>
                  </a:lnTo>
                  <a:lnTo>
                    <a:pt x="31" y="35"/>
                  </a:lnTo>
                  <a:lnTo>
                    <a:pt x="31" y="33"/>
                  </a:lnTo>
                  <a:lnTo>
                    <a:pt x="31" y="33"/>
                  </a:lnTo>
                  <a:lnTo>
                    <a:pt x="31" y="31"/>
                  </a:lnTo>
                  <a:lnTo>
                    <a:pt x="31" y="31"/>
                  </a:lnTo>
                  <a:lnTo>
                    <a:pt x="31" y="31"/>
                  </a:lnTo>
                  <a:lnTo>
                    <a:pt x="31" y="29"/>
                  </a:lnTo>
                  <a:lnTo>
                    <a:pt x="31" y="29"/>
                  </a:lnTo>
                  <a:lnTo>
                    <a:pt x="31" y="29"/>
                  </a:lnTo>
                  <a:lnTo>
                    <a:pt x="31" y="28"/>
                  </a:lnTo>
                  <a:lnTo>
                    <a:pt x="31" y="28"/>
                  </a:lnTo>
                  <a:lnTo>
                    <a:pt x="31" y="28"/>
                  </a:lnTo>
                  <a:lnTo>
                    <a:pt x="31" y="26"/>
                  </a:lnTo>
                  <a:lnTo>
                    <a:pt x="31" y="26"/>
                  </a:lnTo>
                  <a:lnTo>
                    <a:pt x="31" y="24"/>
                  </a:lnTo>
                  <a:lnTo>
                    <a:pt x="31" y="24"/>
                  </a:lnTo>
                  <a:lnTo>
                    <a:pt x="31" y="24"/>
                  </a:lnTo>
                  <a:lnTo>
                    <a:pt x="31" y="24"/>
                  </a:lnTo>
                  <a:lnTo>
                    <a:pt x="31" y="22"/>
                  </a:lnTo>
                  <a:lnTo>
                    <a:pt x="31" y="22"/>
                  </a:lnTo>
                  <a:lnTo>
                    <a:pt x="31" y="22"/>
                  </a:lnTo>
                  <a:lnTo>
                    <a:pt x="33" y="20"/>
                  </a:lnTo>
                  <a:lnTo>
                    <a:pt x="33" y="20"/>
                  </a:lnTo>
                  <a:lnTo>
                    <a:pt x="33" y="20"/>
                  </a:lnTo>
                  <a:lnTo>
                    <a:pt x="33" y="19"/>
                  </a:lnTo>
                  <a:lnTo>
                    <a:pt x="33" y="19"/>
                  </a:lnTo>
                  <a:lnTo>
                    <a:pt x="33" y="19"/>
                  </a:lnTo>
                  <a:lnTo>
                    <a:pt x="33" y="19"/>
                  </a:lnTo>
                  <a:lnTo>
                    <a:pt x="33" y="17"/>
                  </a:lnTo>
                  <a:lnTo>
                    <a:pt x="33" y="17"/>
                  </a:lnTo>
                  <a:lnTo>
                    <a:pt x="33" y="17"/>
                  </a:lnTo>
                  <a:lnTo>
                    <a:pt x="33" y="15"/>
                  </a:lnTo>
                  <a:lnTo>
                    <a:pt x="33" y="15"/>
                  </a:lnTo>
                  <a:lnTo>
                    <a:pt x="33" y="15"/>
                  </a:lnTo>
                  <a:lnTo>
                    <a:pt x="35" y="15"/>
                  </a:lnTo>
                  <a:lnTo>
                    <a:pt x="35" y="15"/>
                  </a:lnTo>
                  <a:lnTo>
                    <a:pt x="35" y="13"/>
                  </a:lnTo>
                  <a:lnTo>
                    <a:pt x="35" y="13"/>
                  </a:lnTo>
                  <a:lnTo>
                    <a:pt x="35" y="13"/>
                  </a:lnTo>
                  <a:lnTo>
                    <a:pt x="35" y="13"/>
                  </a:lnTo>
                  <a:lnTo>
                    <a:pt x="35" y="11"/>
                  </a:lnTo>
                  <a:lnTo>
                    <a:pt x="35" y="11"/>
                  </a:lnTo>
                  <a:lnTo>
                    <a:pt x="35" y="11"/>
                  </a:lnTo>
                  <a:lnTo>
                    <a:pt x="35" y="11"/>
                  </a:lnTo>
                  <a:lnTo>
                    <a:pt x="37" y="11"/>
                  </a:lnTo>
                  <a:lnTo>
                    <a:pt x="37" y="10"/>
                  </a:lnTo>
                  <a:lnTo>
                    <a:pt x="37" y="10"/>
                  </a:lnTo>
                  <a:lnTo>
                    <a:pt x="37" y="10"/>
                  </a:lnTo>
                  <a:lnTo>
                    <a:pt x="37" y="10"/>
                  </a:lnTo>
                  <a:lnTo>
                    <a:pt x="37" y="10"/>
                  </a:lnTo>
                  <a:lnTo>
                    <a:pt x="37" y="10"/>
                  </a:lnTo>
                  <a:lnTo>
                    <a:pt x="38" y="8"/>
                  </a:lnTo>
                  <a:lnTo>
                    <a:pt x="38" y="8"/>
                  </a:lnTo>
                  <a:lnTo>
                    <a:pt x="38" y="8"/>
                  </a:lnTo>
                  <a:lnTo>
                    <a:pt x="38" y="8"/>
                  </a:lnTo>
                  <a:lnTo>
                    <a:pt x="38" y="8"/>
                  </a:lnTo>
                  <a:lnTo>
                    <a:pt x="38" y="8"/>
                  </a:lnTo>
                  <a:lnTo>
                    <a:pt x="38" y="8"/>
                  </a:lnTo>
                  <a:lnTo>
                    <a:pt x="40" y="8"/>
                  </a:lnTo>
                  <a:lnTo>
                    <a:pt x="40" y="6"/>
                  </a:lnTo>
                  <a:lnTo>
                    <a:pt x="40" y="6"/>
                  </a:lnTo>
                  <a:lnTo>
                    <a:pt x="40" y="6"/>
                  </a:lnTo>
                  <a:lnTo>
                    <a:pt x="40" y="6"/>
                  </a:lnTo>
                  <a:lnTo>
                    <a:pt x="40" y="6"/>
                  </a:lnTo>
                  <a:lnTo>
                    <a:pt x="42" y="6"/>
                  </a:lnTo>
                  <a:lnTo>
                    <a:pt x="42" y="6"/>
                  </a:lnTo>
                  <a:lnTo>
                    <a:pt x="42" y="6"/>
                  </a:lnTo>
                  <a:lnTo>
                    <a:pt x="42" y="6"/>
                  </a:lnTo>
                  <a:lnTo>
                    <a:pt x="42" y="6"/>
                  </a:lnTo>
                  <a:lnTo>
                    <a:pt x="44" y="6"/>
                  </a:lnTo>
                  <a:lnTo>
                    <a:pt x="44" y="6"/>
                  </a:lnTo>
                  <a:lnTo>
                    <a:pt x="44" y="6"/>
                  </a:lnTo>
                  <a:lnTo>
                    <a:pt x="44" y="4"/>
                  </a:lnTo>
                  <a:lnTo>
                    <a:pt x="46" y="4"/>
                  </a:lnTo>
                  <a:lnTo>
                    <a:pt x="46" y="4"/>
                  </a:lnTo>
                  <a:lnTo>
                    <a:pt x="46" y="4"/>
                  </a:lnTo>
                  <a:lnTo>
                    <a:pt x="47" y="4"/>
                  </a:lnTo>
                  <a:lnTo>
                    <a:pt x="47" y="4"/>
                  </a:lnTo>
                  <a:lnTo>
                    <a:pt x="47" y="4"/>
                  </a:lnTo>
                  <a:lnTo>
                    <a:pt x="49" y="4"/>
                  </a:lnTo>
                  <a:lnTo>
                    <a:pt x="49" y="4"/>
                  </a:lnTo>
                  <a:lnTo>
                    <a:pt x="49" y="4"/>
                  </a:lnTo>
                  <a:lnTo>
                    <a:pt x="49" y="4"/>
                  </a:lnTo>
                  <a:lnTo>
                    <a:pt x="51" y="4"/>
                  </a:lnTo>
                  <a:lnTo>
                    <a:pt x="51" y="4"/>
                  </a:lnTo>
                  <a:lnTo>
                    <a:pt x="51" y="4"/>
                  </a:lnTo>
                  <a:lnTo>
                    <a:pt x="53" y="4"/>
                  </a:lnTo>
                  <a:lnTo>
                    <a:pt x="53" y="4"/>
                  </a:lnTo>
                  <a:lnTo>
                    <a:pt x="53" y="4"/>
                  </a:lnTo>
                  <a:lnTo>
                    <a:pt x="53" y="4"/>
                  </a:lnTo>
                  <a:lnTo>
                    <a:pt x="55" y="4"/>
                  </a:lnTo>
                  <a:lnTo>
                    <a:pt x="55" y="4"/>
                  </a:lnTo>
                  <a:lnTo>
                    <a:pt x="55" y="4"/>
                  </a:lnTo>
                  <a:lnTo>
                    <a:pt x="56" y="4"/>
                  </a:lnTo>
                  <a:lnTo>
                    <a:pt x="56" y="4"/>
                  </a:lnTo>
                  <a:lnTo>
                    <a:pt x="56" y="6"/>
                  </a:lnTo>
                  <a:lnTo>
                    <a:pt x="56" y="6"/>
                  </a:lnTo>
                  <a:lnTo>
                    <a:pt x="58" y="6"/>
                  </a:lnTo>
                  <a:lnTo>
                    <a:pt x="58" y="6"/>
                  </a:lnTo>
                  <a:lnTo>
                    <a:pt x="58" y="6"/>
                  </a:lnTo>
                  <a:lnTo>
                    <a:pt x="58" y="6"/>
                  </a:lnTo>
                  <a:lnTo>
                    <a:pt x="60" y="6"/>
                  </a:lnTo>
                  <a:lnTo>
                    <a:pt x="60" y="6"/>
                  </a:lnTo>
                  <a:lnTo>
                    <a:pt x="60" y="6"/>
                  </a:lnTo>
                  <a:lnTo>
                    <a:pt x="60" y="8"/>
                  </a:lnTo>
                  <a:lnTo>
                    <a:pt x="60" y="8"/>
                  </a:lnTo>
                  <a:lnTo>
                    <a:pt x="62" y="8"/>
                  </a:lnTo>
                  <a:lnTo>
                    <a:pt x="62" y="8"/>
                  </a:lnTo>
                  <a:lnTo>
                    <a:pt x="62" y="8"/>
                  </a:lnTo>
                  <a:lnTo>
                    <a:pt x="62" y="8"/>
                  </a:lnTo>
                  <a:lnTo>
                    <a:pt x="62" y="10"/>
                  </a:lnTo>
                  <a:lnTo>
                    <a:pt x="64" y="10"/>
                  </a:lnTo>
                  <a:lnTo>
                    <a:pt x="64" y="10"/>
                  </a:lnTo>
                  <a:lnTo>
                    <a:pt x="64" y="10"/>
                  </a:lnTo>
                  <a:lnTo>
                    <a:pt x="64" y="10"/>
                  </a:lnTo>
                  <a:lnTo>
                    <a:pt x="64" y="11"/>
                  </a:lnTo>
                  <a:lnTo>
                    <a:pt x="65" y="11"/>
                  </a:lnTo>
                  <a:lnTo>
                    <a:pt x="65" y="11"/>
                  </a:lnTo>
                  <a:lnTo>
                    <a:pt x="65" y="11"/>
                  </a:lnTo>
                  <a:lnTo>
                    <a:pt x="65" y="11"/>
                  </a:lnTo>
                  <a:lnTo>
                    <a:pt x="65" y="13"/>
                  </a:lnTo>
                  <a:lnTo>
                    <a:pt x="67" y="13"/>
                  </a:lnTo>
                  <a:lnTo>
                    <a:pt x="67" y="13"/>
                  </a:lnTo>
                  <a:lnTo>
                    <a:pt x="67" y="13"/>
                  </a:lnTo>
                  <a:lnTo>
                    <a:pt x="67" y="15"/>
                  </a:lnTo>
                  <a:lnTo>
                    <a:pt x="67" y="15"/>
                  </a:lnTo>
                  <a:lnTo>
                    <a:pt x="67" y="15"/>
                  </a:lnTo>
                  <a:lnTo>
                    <a:pt x="67" y="17"/>
                  </a:lnTo>
                  <a:lnTo>
                    <a:pt x="69" y="17"/>
                  </a:lnTo>
                  <a:lnTo>
                    <a:pt x="69" y="17"/>
                  </a:lnTo>
                  <a:lnTo>
                    <a:pt x="69" y="17"/>
                  </a:lnTo>
                  <a:lnTo>
                    <a:pt x="69" y="19"/>
                  </a:lnTo>
                  <a:lnTo>
                    <a:pt x="69" y="19"/>
                  </a:lnTo>
                  <a:lnTo>
                    <a:pt x="69" y="19"/>
                  </a:lnTo>
                  <a:lnTo>
                    <a:pt x="69" y="20"/>
                  </a:lnTo>
                  <a:lnTo>
                    <a:pt x="69" y="20"/>
                  </a:lnTo>
                  <a:lnTo>
                    <a:pt x="69" y="20"/>
                  </a:lnTo>
                  <a:lnTo>
                    <a:pt x="71" y="20"/>
                  </a:lnTo>
                  <a:lnTo>
                    <a:pt x="71" y="20"/>
                  </a:lnTo>
                  <a:lnTo>
                    <a:pt x="71" y="22"/>
                  </a:lnTo>
                  <a:lnTo>
                    <a:pt x="71" y="22"/>
                  </a:lnTo>
                  <a:lnTo>
                    <a:pt x="71" y="22"/>
                  </a:lnTo>
                  <a:lnTo>
                    <a:pt x="71" y="22"/>
                  </a:lnTo>
                  <a:lnTo>
                    <a:pt x="71" y="24"/>
                  </a:lnTo>
                  <a:lnTo>
                    <a:pt x="71" y="24"/>
                  </a:lnTo>
                  <a:lnTo>
                    <a:pt x="71" y="24"/>
                  </a:lnTo>
                  <a:lnTo>
                    <a:pt x="71" y="24"/>
                  </a:lnTo>
                  <a:lnTo>
                    <a:pt x="71" y="26"/>
                  </a:lnTo>
                  <a:lnTo>
                    <a:pt x="71" y="26"/>
                  </a:lnTo>
                  <a:lnTo>
                    <a:pt x="71" y="26"/>
                  </a:lnTo>
                  <a:lnTo>
                    <a:pt x="71" y="26"/>
                  </a:lnTo>
                  <a:lnTo>
                    <a:pt x="71" y="28"/>
                  </a:lnTo>
                  <a:lnTo>
                    <a:pt x="71" y="28"/>
                  </a:lnTo>
                  <a:lnTo>
                    <a:pt x="71" y="28"/>
                  </a:lnTo>
                  <a:lnTo>
                    <a:pt x="71" y="28"/>
                  </a:lnTo>
                  <a:lnTo>
                    <a:pt x="71" y="29"/>
                  </a:lnTo>
                  <a:lnTo>
                    <a:pt x="71" y="29"/>
                  </a:lnTo>
                  <a:lnTo>
                    <a:pt x="71" y="29"/>
                  </a:lnTo>
                  <a:lnTo>
                    <a:pt x="71" y="29"/>
                  </a:lnTo>
                  <a:lnTo>
                    <a:pt x="71" y="29"/>
                  </a:lnTo>
                  <a:lnTo>
                    <a:pt x="71" y="31"/>
                  </a:lnTo>
                  <a:lnTo>
                    <a:pt x="71" y="31"/>
                  </a:lnTo>
                  <a:lnTo>
                    <a:pt x="71" y="31"/>
                  </a:lnTo>
                  <a:lnTo>
                    <a:pt x="71" y="31"/>
                  </a:lnTo>
                  <a:lnTo>
                    <a:pt x="71" y="33"/>
                  </a:lnTo>
                  <a:lnTo>
                    <a:pt x="71" y="33"/>
                  </a:lnTo>
                  <a:lnTo>
                    <a:pt x="71" y="33"/>
                  </a:lnTo>
                  <a:lnTo>
                    <a:pt x="71" y="33"/>
                  </a:lnTo>
                  <a:lnTo>
                    <a:pt x="71" y="33"/>
                  </a:lnTo>
                  <a:lnTo>
                    <a:pt x="71" y="35"/>
                  </a:lnTo>
                  <a:lnTo>
                    <a:pt x="71" y="35"/>
                  </a:lnTo>
                  <a:lnTo>
                    <a:pt x="69" y="35"/>
                  </a:lnTo>
                  <a:lnTo>
                    <a:pt x="69" y="35"/>
                  </a:lnTo>
                  <a:lnTo>
                    <a:pt x="69" y="37"/>
                  </a:lnTo>
                  <a:lnTo>
                    <a:pt x="69" y="37"/>
                  </a:lnTo>
                  <a:lnTo>
                    <a:pt x="69" y="37"/>
                  </a:lnTo>
                  <a:lnTo>
                    <a:pt x="69" y="37"/>
                  </a:lnTo>
                  <a:lnTo>
                    <a:pt x="69" y="37"/>
                  </a:lnTo>
                  <a:lnTo>
                    <a:pt x="69" y="37"/>
                  </a:lnTo>
                  <a:lnTo>
                    <a:pt x="69" y="37"/>
                  </a:lnTo>
                  <a:lnTo>
                    <a:pt x="69" y="37"/>
                  </a:lnTo>
                  <a:lnTo>
                    <a:pt x="69" y="37"/>
                  </a:lnTo>
                  <a:lnTo>
                    <a:pt x="71" y="37"/>
                  </a:lnTo>
                  <a:lnTo>
                    <a:pt x="71" y="37"/>
                  </a:lnTo>
                  <a:lnTo>
                    <a:pt x="71" y="37"/>
                  </a:lnTo>
                  <a:lnTo>
                    <a:pt x="71" y="37"/>
                  </a:lnTo>
                  <a:lnTo>
                    <a:pt x="71" y="37"/>
                  </a:lnTo>
                  <a:lnTo>
                    <a:pt x="71" y="37"/>
                  </a:lnTo>
                  <a:lnTo>
                    <a:pt x="71" y="37"/>
                  </a:lnTo>
                  <a:lnTo>
                    <a:pt x="71" y="37"/>
                  </a:lnTo>
                  <a:lnTo>
                    <a:pt x="71" y="37"/>
                  </a:lnTo>
                  <a:lnTo>
                    <a:pt x="71" y="39"/>
                  </a:lnTo>
                  <a:lnTo>
                    <a:pt x="71" y="39"/>
                  </a:lnTo>
                  <a:lnTo>
                    <a:pt x="71" y="39"/>
                  </a:lnTo>
                  <a:lnTo>
                    <a:pt x="71" y="39"/>
                  </a:lnTo>
                  <a:lnTo>
                    <a:pt x="71" y="39"/>
                  </a:lnTo>
                  <a:lnTo>
                    <a:pt x="71" y="39"/>
                  </a:lnTo>
                  <a:lnTo>
                    <a:pt x="71" y="39"/>
                  </a:lnTo>
                  <a:lnTo>
                    <a:pt x="71" y="39"/>
                  </a:lnTo>
                  <a:lnTo>
                    <a:pt x="71" y="39"/>
                  </a:lnTo>
                  <a:lnTo>
                    <a:pt x="71" y="39"/>
                  </a:lnTo>
                  <a:lnTo>
                    <a:pt x="73" y="39"/>
                  </a:lnTo>
                  <a:lnTo>
                    <a:pt x="73" y="39"/>
                  </a:lnTo>
                  <a:lnTo>
                    <a:pt x="73" y="39"/>
                  </a:lnTo>
                  <a:lnTo>
                    <a:pt x="73" y="39"/>
                  </a:lnTo>
                  <a:lnTo>
                    <a:pt x="73" y="39"/>
                  </a:lnTo>
                  <a:lnTo>
                    <a:pt x="73" y="39"/>
                  </a:lnTo>
                  <a:lnTo>
                    <a:pt x="73" y="39"/>
                  </a:lnTo>
                  <a:lnTo>
                    <a:pt x="74" y="39"/>
                  </a:lnTo>
                  <a:lnTo>
                    <a:pt x="74" y="39"/>
                  </a:lnTo>
                  <a:lnTo>
                    <a:pt x="74" y="39"/>
                  </a:lnTo>
                  <a:lnTo>
                    <a:pt x="74" y="39"/>
                  </a:lnTo>
                  <a:lnTo>
                    <a:pt x="74" y="39"/>
                  </a:lnTo>
                  <a:lnTo>
                    <a:pt x="74" y="39"/>
                  </a:lnTo>
                  <a:lnTo>
                    <a:pt x="74" y="39"/>
                  </a:lnTo>
                  <a:lnTo>
                    <a:pt x="76" y="42"/>
                  </a:lnTo>
                  <a:lnTo>
                    <a:pt x="55" y="49"/>
                  </a:lnTo>
                  <a:lnTo>
                    <a:pt x="53" y="46"/>
                  </a:lnTo>
                  <a:lnTo>
                    <a:pt x="53" y="46"/>
                  </a:lnTo>
                  <a:lnTo>
                    <a:pt x="53" y="46"/>
                  </a:lnTo>
                  <a:lnTo>
                    <a:pt x="55" y="46"/>
                  </a:lnTo>
                  <a:lnTo>
                    <a:pt x="55" y="46"/>
                  </a:lnTo>
                  <a:lnTo>
                    <a:pt x="55" y="44"/>
                  </a:lnTo>
                  <a:lnTo>
                    <a:pt x="56" y="44"/>
                  </a:lnTo>
                  <a:lnTo>
                    <a:pt x="56" y="44"/>
                  </a:lnTo>
                  <a:lnTo>
                    <a:pt x="56" y="44"/>
                  </a:lnTo>
                  <a:lnTo>
                    <a:pt x="56" y="44"/>
                  </a:lnTo>
                  <a:lnTo>
                    <a:pt x="58" y="42"/>
                  </a:lnTo>
                  <a:lnTo>
                    <a:pt x="58" y="42"/>
                  </a:lnTo>
                  <a:lnTo>
                    <a:pt x="58" y="42"/>
                  </a:lnTo>
                  <a:lnTo>
                    <a:pt x="58" y="42"/>
                  </a:lnTo>
                  <a:lnTo>
                    <a:pt x="58" y="42"/>
                  </a:lnTo>
                  <a:lnTo>
                    <a:pt x="60" y="42"/>
                  </a:lnTo>
                  <a:lnTo>
                    <a:pt x="60" y="40"/>
                  </a:lnTo>
                  <a:lnTo>
                    <a:pt x="60" y="40"/>
                  </a:lnTo>
                  <a:lnTo>
                    <a:pt x="60" y="40"/>
                  </a:lnTo>
                  <a:lnTo>
                    <a:pt x="60" y="40"/>
                  </a:lnTo>
                  <a:lnTo>
                    <a:pt x="62" y="40"/>
                  </a:lnTo>
                  <a:lnTo>
                    <a:pt x="62" y="39"/>
                  </a:lnTo>
                  <a:lnTo>
                    <a:pt x="62" y="39"/>
                  </a:lnTo>
                  <a:lnTo>
                    <a:pt x="62" y="39"/>
                  </a:lnTo>
                  <a:lnTo>
                    <a:pt x="62" y="39"/>
                  </a:lnTo>
                  <a:lnTo>
                    <a:pt x="62" y="39"/>
                  </a:lnTo>
                  <a:lnTo>
                    <a:pt x="64" y="37"/>
                  </a:lnTo>
                  <a:lnTo>
                    <a:pt x="64" y="37"/>
                  </a:lnTo>
                  <a:lnTo>
                    <a:pt x="64" y="37"/>
                  </a:lnTo>
                  <a:lnTo>
                    <a:pt x="64" y="37"/>
                  </a:lnTo>
                  <a:lnTo>
                    <a:pt x="64" y="37"/>
                  </a:lnTo>
                  <a:lnTo>
                    <a:pt x="64" y="35"/>
                  </a:lnTo>
                  <a:lnTo>
                    <a:pt x="64" y="35"/>
                  </a:lnTo>
                  <a:lnTo>
                    <a:pt x="64" y="35"/>
                  </a:lnTo>
                  <a:lnTo>
                    <a:pt x="65" y="35"/>
                  </a:lnTo>
                  <a:lnTo>
                    <a:pt x="65" y="35"/>
                  </a:lnTo>
                  <a:lnTo>
                    <a:pt x="65" y="33"/>
                  </a:lnTo>
                  <a:lnTo>
                    <a:pt x="65" y="33"/>
                  </a:lnTo>
                  <a:lnTo>
                    <a:pt x="65" y="33"/>
                  </a:lnTo>
                  <a:lnTo>
                    <a:pt x="65" y="33"/>
                  </a:lnTo>
                  <a:lnTo>
                    <a:pt x="65" y="33"/>
                  </a:lnTo>
                  <a:lnTo>
                    <a:pt x="65" y="31"/>
                  </a:lnTo>
                  <a:lnTo>
                    <a:pt x="65" y="31"/>
                  </a:lnTo>
                  <a:lnTo>
                    <a:pt x="65" y="31"/>
                  </a:lnTo>
                  <a:lnTo>
                    <a:pt x="65" y="31"/>
                  </a:lnTo>
                  <a:lnTo>
                    <a:pt x="65" y="31"/>
                  </a:lnTo>
                  <a:lnTo>
                    <a:pt x="67" y="29"/>
                  </a:lnTo>
                  <a:lnTo>
                    <a:pt x="67" y="29"/>
                  </a:lnTo>
                  <a:lnTo>
                    <a:pt x="67" y="29"/>
                  </a:lnTo>
                  <a:lnTo>
                    <a:pt x="67" y="29"/>
                  </a:lnTo>
                  <a:lnTo>
                    <a:pt x="67" y="29"/>
                  </a:lnTo>
                  <a:lnTo>
                    <a:pt x="67" y="28"/>
                  </a:lnTo>
                  <a:lnTo>
                    <a:pt x="67" y="28"/>
                  </a:lnTo>
                  <a:lnTo>
                    <a:pt x="67" y="28"/>
                  </a:lnTo>
                  <a:lnTo>
                    <a:pt x="67" y="28"/>
                  </a:lnTo>
                  <a:lnTo>
                    <a:pt x="67" y="26"/>
                  </a:lnTo>
                  <a:lnTo>
                    <a:pt x="67" y="26"/>
                  </a:lnTo>
                  <a:lnTo>
                    <a:pt x="67" y="26"/>
                  </a:lnTo>
                  <a:lnTo>
                    <a:pt x="67" y="26"/>
                  </a:lnTo>
                  <a:lnTo>
                    <a:pt x="67" y="26"/>
                  </a:lnTo>
                  <a:lnTo>
                    <a:pt x="67" y="24"/>
                  </a:lnTo>
                  <a:lnTo>
                    <a:pt x="67" y="24"/>
                  </a:lnTo>
                  <a:lnTo>
                    <a:pt x="65" y="24"/>
                  </a:lnTo>
                  <a:lnTo>
                    <a:pt x="65" y="24"/>
                  </a:lnTo>
                  <a:lnTo>
                    <a:pt x="65" y="24"/>
                  </a:lnTo>
                  <a:lnTo>
                    <a:pt x="65" y="22"/>
                  </a:lnTo>
                  <a:lnTo>
                    <a:pt x="65" y="22"/>
                  </a:lnTo>
                  <a:lnTo>
                    <a:pt x="65" y="22"/>
                  </a:lnTo>
                  <a:lnTo>
                    <a:pt x="65" y="22"/>
                  </a:lnTo>
                  <a:lnTo>
                    <a:pt x="65" y="22"/>
                  </a:lnTo>
                  <a:lnTo>
                    <a:pt x="65" y="22"/>
                  </a:lnTo>
                  <a:lnTo>
                    <a:pt x="65" y="20"/>
                  </a:lnTo>
                  <a:lnTo>
                    <a:pt x="65" y="20"/>
                  </a:lnTo>
                  <a:lnTo>
                    <a:pt x="65" y="20"/>
                  </a:lnTo>
                  <a:lnTo>
                    <a:pt x="65" y="20"/>
                  </a:lnTo>
                  <a:lnTo>
                    <a:pt x="65" y="20"/>
                  </a:lnTo>
                  <a:lnTo>
                    <a:pt x="65" y="20"/>
                  </a:lnTo>
                  <a:lnTo>
                    <a:pt x="65" y="20"/>
                  </a:lnTo>
                  <a:lnTo>
                    <a:pt x="64" y="19"/>
                  </a:lnTo>
                  <a:lnTo>
                    <a:pt x="64" y="19"/>
                  </a:lnTo>
                  <a:lnTo>
                    <a:pt x="64" y="19"/>
                  </a:lnTo>
                  <a:lnTo>
                    <a:pt x="64" y="19"/>
                  </a:lnTo>
                  <a:lnTo>
                    <a:pt x="64" y="19"/>
                  </a:lnTo>
                  <a:lnTo>
                    <a:pt x="64" y="19"/>
                  </a:lnTo>
                  <a:lnTo>
                    <a:pt x="64" y="19"/>
                  </a:lnTo>
                  <a:lnTo>
                    <a:pt x="64" y="19"/>
                  </a:lnTo>
                  <a:lnTo>
                    <a:pt x="64" y="17"/>
                  </a:lnTo>
                  <a:lnTo>
                    <a:pt x="64" y="17"/>
                  </a:lnTo>
                  <a:lnTo>
                    <a:pt x="64" y="17"/>
                  </a:lnTo>
                  <a:lnTo>
                    <a:pt x="64" y="17"/>
                  </a:lnTo>
                  <a:lnTo>
                    <a:pt x="62" y="17"/>
                  </a:lnTo>
                  <a:lnTo>
                    <a:pt x="62" y="17"/>
                  </a:lnTo>
                  <a:lnTo>
                    <a:pt x="62" y="17"/>
                  </a:lnTo>
                  <a:lnTo>
                    <a:pt x="62" y="17"/>
                  </a:lnTo>
                  <a:lnTo>
                    <a:pt x="62" y="17"/>
                  </a:lnTo>
                  <a:lnTo>
                    <a:pt x="62" y="17"/>
                  </a:lnTo>
                  <a:lnTo>
                    <a:pt x="62" y="17"/>
                  </a:lnTo>
                  <a:lnTo>
                    <a:pt x="62" y="15"/>
                  </a:lnTo>
                  <a:lnTo>
                    <a:pt x="62" y="15"/>
                  </a:lnTo>
                  <a:lnTo>
                    <a:pt x="62" y="15"/>
                  </a:lnTo>
                  <a:lnTo>
                    <a:pt x="60" y="15"/>
                  </a:lnTo>
                  <a:lnTo>
                    <a:pt x="60" y="15"/>
                  </a:lnTo>
                  <a:lnTo>
                    <a:pt x="60" y="15"/>
                  </a:lnTo>
                  <a:lnTo>
                    <a:pt x="60" y="15"/>
                  </a:lnTo>
                  <a:lnTo>
                    <a:pt x="60" y="15"/>
                  </a:lnTo>
                  <a:lnTo>
                    <a:pt x="60" y="15"/>
                  </a:lnTo>
                  <a:lnTo>
                    <a:pt x="60" y="15"/>
                  </a:lnTo>
                  <a:lnTo>
                    <a:pt x="60" y="15"/>
                  </a:lnTo>
                  <a:lnTo>
                    <a:pt x="60" y="15"/>
                  </a:lnTo>
                  <a:lnTo>
                    <a:pt x="58" y="15"/>
                  </a:lnTo>
                  <a:lnTo>
                    <a:pt x="58" y="15"/>
                  </a:lnTo>
                  <a:lnTo>
                    <a:pt x="58" y="15"/>
                  </a:lnTo>
                  <a:lnTo>
                    <a:pt x="58" y="15"/>
                  </a:lnTo>
                  <a:lnTo>
                    <a:pt x="58" y="15"/>
                  </a:lnTo>
                  <a:lnTo>
                    <a:pt x="58" y="15"/>
                  </a:lnTo>
                  <a:lnTo>
                    <a:pt x="58" y="15"/>
                  </a:lnTo>
                  <a:lnTo>
                    <a:pt x="58" y="15"/>
                  </a:lnTo>
                  <a:lnTo>
                    <a:pt x="56" y="15"/>
                  </a:lnTo>
                  <a:lnTo>
                    <a:pt x="56" y="15"/>
                  </a:lnTo>
                  <a:lnTo>
                    <a:pt x="56" y="15"/>
                  </a:lnTo>
                  <a:lnTo>
                    <a:pt x="56" y="15"/>
                  </a:lnTo>
                  <a:lnTo>
                    <a:pt x="56" y="15"/>
                  </a:lnTo>
                  <a:lnTo>
                    <a:pt x="56" y="15"/>
                  </a:lnTo>
                  <a:lnTo>
                    <a:pt x="56" y="15"/>
                  </a:lnTo>
                  <a:lnTo>
                    <a:pt x="56" y="15"/>
                  </a:lnTo>
                  <a:lnTo>
                    <a:pt x="55" y="15"/>
                  </a:lnTo>
                  <a:lnTo>
                    <a:pt x="55" y="15"/>
                  </a:lnTo>
                  <a:lnTo>
                    <a:pt x="55" y="15"/>
                  </a:lnTo>
                  <a:lnTo>
                    <a:pt x="55" y="15"/>
                  </a:lnTo>
                  <a:lnTo>
                    <a:pt x="55" y="15"/>
                  </a:lnTo>
                  <a:lnTo>
                    <a:pt x="55" y="15"/>
                  </a:lnTo>
                  <a:lnTo>
                    <a:pt x="55" y="15"/>
                  </a:lnTo>
                  <a:lnTo>
                    <a:pt x="55" y="15"/>
                  </a:lnTo>
                  <a:lnTo>
                    <a:pt x="53" y="15"/>
                  </a:lnTo>
                  <a:lnTo>
                    <a:pt x="53" y="15"/>
                  </a:lnTo>
                  <a:lnTo>
                    <a:pt x="53" y="15"/>
                  </a:lnTo>
                  <a:lnTo>
                    <a:pt x="53" y="15"/>
                  </a:lnTo>
                  <a:lnTo>
                    <a:pt x="53" y="15"/>
                  </a:lnTo>
                  <a:lnTo>
                    <a:pt x="53" y="15"/>
                  </a:lnTo>
                  <a:lnTo>
                    <a:pt x="53" y="15"/>
                  </a:lnTo>
                  <a:lnTo>
                    <a:pt x="53" y="15"/>
                  </a:lnTo>
                  <a:lnTo>
                    <a:pt x="53" y="15"/>
                  </a:lnTo>
                  <a:lnTo>
                    <a:pt x="53" y="17"/>
                  </a:lnTo>
                  <a:lnTo>
                    <a:pt x="53" y="17"/>
                  </a:lnTo>
                  <a:lnTo>
                    <a:pt x="51" y="17"/>
                  </a:lnTo>
                  <a:lnTo>
                    <a:pt x="51" y="17"/>
                  </a:lnTo>
                  <a:lnTo>
                    <a:pt x="51" y="17"/>
                  </a:lnTo>
                  <a:lnTo>
                    <a:pt x="51" y="17"/>
                  </a:lnTo>
                  <a:lnTo>
                    <a:pt x="51" y="17"/>
                  </a:lnTo>
                  <a:lnTo>
                    <a:pt x="51" y="17"/>
                  </a:lnTo>
                  <a:lnTo>
                    <a:pt x="51" y="17"/>
                  </a:lnTo>
                  <a:lnTo>
                    <a:pt x="51" y="17"/>
                  </a:lnTo>
                  <a:lnTo>
                    <a:pt x="51" y="17"/>
                  </a:lnTo>
                  <a:lnTo>
                    <a:pt x="51" y="19"/>
                  </a:lnTo>
                  <a:lnTo>
                    <a:pt x="51" y="19"/>
                  </a:lnTo>
                  <a:lnTo>
                    <a:pt x="51" y="19"/>
                  </a:lnTo>
                  <a:lnTo>
                    <a:pt x="49" y="19"/>
                  </a:lnTo>
                  <a:lnTo>
                    <a:pt x="49" y="19"/>
                  </a:lnTo>
                  <a:lnTo>
                    <a:pt x="49" y="19"/>
                  </a:lnTo>
                  <a:lnTo>
                    <a:pt x="49" y="19"/>
                  </a:lnTo>
                  <a:lnTo>
                    <a:pt x="49" y="19"/>
                  </a:lnTo>
                  <a:lnTo>
                    <a:pt x="49" y="20"/>
                  </a:lnTo>
                  <a:lnTo>
                    <a:pt x="49" y="20"/>
                  </a:lnTo>
                  <a:lnTo>
                    <a:pt x="49" y="20"/>
                  </a:lnTo>
                  <a:lnTo>
                    <a:pt x="49" y="20"/>
                  </a:lnTo>
                  <a:lnTo>
                    <a:pt x="49" y="20"/>
                  </a:lnTo>
                  <a:lnTo>
                    <a:pt x="49" y="20"/>
                  </a:lnTo>
                  <a:lnTo>
                    <a:pt x="49" y="22"/>
                  </a:lnTo>
                  <a:lnTo>
                    <a:pt x="49" y="22"/>
                  </a:lnTo>
                  <a:lnTo>
                    <a:pt x="49" y="22"/>
                  </a:lnTo>
                  <a:lnTo>
                    <a:pt x="49" y="22"/>
                  </a:lnTo>
                  <a:lnTo>
                    <a:pt x="49" y="22"/>
                  </a:lnTo>
                  <a:lnTo>
                    <a:pt x="49" y="22"/>
                  </a:lnTo>
                  <a:lnTo>
                    <a:pt x="49" y="24"/>
                  </a:lnTo>
                  <a:lnTo>
                    <a:pt x="49" y="24"/>
                  </a:lnTo>
                  <a:lnTo>
                    <a:pt x="49" y="24"/>
                  </a:lnTo>
                  <a:lnTo>
                    <a:pt x="47" y="24"/>
                  </a:lnTo>
                  <a:lnTo>
                    <a:pt x="47" y="24"/>
                  </a:lnTo>
                  <a:lnTo>
                    <a:pt x="47" y="26"/>
                  </a:lnTo>
                  <a:lnTo>
                    <a:pt x="47" y="26"/>
                  </a:lnTo>
                  <a:lnTo>
                    <a:pt x="47" y="26"/>
                  </a:lnTo>
                  <a:lnTo>
                    <a:pt x="47" y="26"/>
                  </a:lnTo>
                  <a:lnTo>
                    <a:pt x="47" y="28"/>
                  </a:lnTo>
                  <a:lnTo>
                    <a:pt x="47" y="28"/>
                  </a:lnTo>
                  <a:lnTo>
                    <a:pt x="47" y="29"/>
                  </a:lnTo>
                  <a:lnTo>
                    <a:pt x="47" y="29"/>
                  </a:lnTo>
                  <a:lnTo>
                    <a:pt x="47" y="31"/>
                  </a:lnTo>
                  <a:lnTo>
                    <a:pt x="47" y="31"/>
                  </a:lnTo>
                  <a:lnTo>
                    <a:pt x="47" y="33"/>
                  </a:lnTo>
                  <a:lnTo>
                    <a:pt x="47" y="33"/>
                  </a:lnTo>
                  <a:lnTo>
                    <a:pt x="47" y="33"/>
                  </a:lnTo>
                  <a:lnTo>
                    <a:pt x="47" y="35"/>
                  </a:lnTo>
                  <a:lnTo>
                    <a:pt x="47" y="35"/>
                  </a:lnTo>
                  <a:lnTo>
                    <a:pt x="47" y="35"/>
                  </a:lnTo>
                  <a:lnTo>
                    <a:pt x="47" y="37"/>
                  </a:lnTo>
                  <a:lnTo>
                    <a:pt x="47" y="37"/>
                  </a:lnTo>
                  <a:lnTo>
                    <a:pt x="47" y="37"/>
                  </a:lnTo>
                  <a:lnTo>
                    <a:pt x="47" y="39"/>
                  </a:lnTo>
                  <a:lnTo>
                    <a:pt x="47" y="39"/>
                  </a:lnTo>
                  <a:lnTo>
                    <a:pt x="47" y="39"/>
                  </a:lnTo>
                  <a:lnTo>
                    <a:pt x="47" y="40"/>
                  </a:lnTo>
                  <a:lnTo>
                    <a:pt x="47" y="40"/>
                  </a:lnTo>
                  <a:lnTo>
                    <a:pt x="47" y="40"/>
                  </a:lnTo>
                  <a:lnTo>
                    <a:pt x="47" y="42"/>
                  </a:lnTo>
                  <a:lnTo>
                    <a:pt x="47" y="42"/>
                  </a:lnTo>
                  <a:lnTo>
                    <a:pt x="47" y="42"/>
                  </a:lnTo>
                  <a:lnTo>
                    <a:pt x="47" y="44"/>
                  </a:lnTo>
                  <a:lnTo>
                    <a:pt x="46" y="44"/>
                  </a:lnTo>
                  <a:lnTo>
                    <a:pt x="46" y="44"/>
                  </a:lnTo>
                  <a:lnTo>
                    <a:pt x="46" y="46"/>
                  </a:lnTo>
                  <a:lnTo>
                    <a:pt x="46" y="46"/>
                  </a:lnTo>
                  <a:lnTo>
                    <a:pt x="46" y="46"/>
                  </a:lnTo>
                  <a:lnTo>
                    <a:pt x="46" y="46"/>
                  </a:lnTo>
                  <a:lnTo>
                    <a:pt x="46" y="48"/>
                  </a:lnTo>
                  <a:lnTo>
                    <a:pt x="46" y="48"/>
                  </a:lnTo>
                  <a:lnTo>
                    <a:pt x="46" y="48"/>
                  </a:lnTo>
                  <a:lnTo>
                    <a:pt x="46" y="49"/>
                  </a:lnTo>
                  <a:lnTo>
                    <a:pt x="46" y="49"/>
                  </a:lnTo>
                  <a:lnTo>
                    <a:pt x="46" y="49"/>
                  </a:lnTo>
                  <a:lnTo>
                    <a:pt x="44" y="49"/>
                  </a:lnTo>
                  <a:lnTo>
                    <a:pt x="44" y="49"/>
                  </a:lnTo>
                  <a:lnTo>
                    <a:pt x="44" y="51"/>
                  </a:lnTo>
                  <a:lnTo>
                    <a:pt x="44" y="51"/>
                  </a:lnTo>
                  <a:lnTo>
                    <a:pt x="44" y="51"/>
                  </a:lnTo>
                  <a:lnTo>
                    <a:pt x="44" y="51"/>
                  </a:lnTo>
                  <a:lnTo>
                    <a:pt x="44" y="53"/>
                  </a:lnTo>
                  <a:lnTo>
                    <a:pt x="44" y="53"/>
                  </a:lnTo>
                  <a:lnTo>
                    <a:pt x="42" y="53"/>
                  </a:lnTo>
                  <a:lnTo>
                    <a:pt x="42" y="53"/>
                  </a:lnTo>
                  <a:lnTo>
                    <a:pt x="42" y="53"/>
                  </a:lnTo>
                  <a:lnTo>
                    <a:pt x="42" y="55"/>
                  </a:lnTo>
                  <a:lnTo>
                    <a:pt x="42" y="55"/>
                  </a:lnTo>
                  <a:lnTo>
                    <a:pt x="42" y="55"/>
                  </a:lnTo>
                  <a:lnTo>
                    <a:pt x="42" y="55"/>
                  </a:lnTo>
                  <a:lnTo>
                    <a:pt x="40" y="55"/>
                  </a:lnTo>
                  <a:lnTo>
                    <a:pt x="40" y="55"/>
                  </a:lnTo>
                  <a:lnTo>
                    <a:pt x="40" y="57"/>
                  </a:lnTo>
                  <a:lnTo>
                    <a:pt x="40" y="57"/>
                  </a:lnTo>
                  <a:lnTo>
                    <a:pt x="40" y="57"/>
                  </a:lnTo>
                  <a:lnTo>
                    <a:pt x="40" y="57"/>
                  </a:lnTo>
                  <a:lnTo>
                    <a:pt x="38" y="57"/>
                  </a:lnTo>
                  <a:lnTo>
                    <a:pt x="38" y="57"/>
                  </a:lnTo>
                  <a:lnTo>
                    <a:pt x="38" y="57"/>
                  </a:lnTo>
                  <a:lnTo>
                    <a:pt x="38" y="58"/>
                  </a:lnTo>
                  <a:lnTo>
                    <a:pt x="38" y="58"/>
                  </a:lnTo>
                  <a:lnTo>
                    <a:pt x="37" y="58"/>
                  </a:lnTo>
                  <a:lnTo>
                    <a:pt x="37" y="58"/>
                  </a:lnTo>
                  <a:lnTo>
                    <a:pt x="37" y="58"/>
                  </a:lnTo>
                  <a:lnTo>
                    <a:pt x="37" y="58"/>
                  </a:lnTo>
                  <a:lnTo>
                    <a:pt x="37" y="58"/>
                  </a:lnTo>
                  <a:lnTo>
                    <a:pt x="35" y="58"/>
                  </a:lnTo>
                  <a:lnTo>
                    <a:pt x="35" y="58"/>
                  </a:lnTo>
                  <a:lnTo>
                    <a:pt x="35" y="58"/>
                  </a:lnTo>
                  <a:lnTo>
                    <a:pt x="35" y="60"/>
                  </a:lnTo>
                  <a:lnTo>
                    <a:pt x="35" y="60"/>
                  </a:lnTo>
                  <a:lnTo>
                    <a:pt x="33" y="60"/>
                  </a:lnTo>
                  <a:lnTo>
                    <a:pt x="33" y="60"/>
                  </a:lnTo>
                  <a:lnTo>
                    <a:pt x="33" y="60"/>
                  </a:lnTo>
                  <a:lnTo>
                    <a:pt x="33" y="60"/>
                  </a:lnTo>
                  <a:lnTo>
                    <a:pt x="31" y="60"/>
                  </a:lnTo>
                  <a:lnTo>
                    <a:pt x="31" y="60"/>
                  </a:lnTo>
                  <a:lnTo>
                    <a:pt x="31" y="60"/>
                  </a:lnTo>
                  <a:lnTo>
                    <a:pt x="29" y="60"/>
                  </a:lnTo>
                  <a:lnTo>
                    <a:pt x="29" y="60"/>
                  </a:lnTo>
                  <a:lnTo>
                    <a:pt x="29" y="60"/>
                  </a:lnTo>
                  <a:lnTo>
                    <a:pt x="27" y="60"/>
                  </a:lnTo>
                  <a:lnTo>
                    <a:pt x="27" y="60"/>
                  </a:lnTo>
                  <a:lnTo>
                    <a:pt x="27" y="60"/>
                  </a:lnTo>
                  <a:lnTo>
                    <a:pt x="27" y="60"/>
                  </a:lnTo>
                  <a:lnTo>
                    <a:pt x="26" y="60"/>
                  </a:lnTo>
                  <a:lnTo>
                    <a:pt x="26" y="60"/>
                  </a:lnTo>
                  <a:lnTo>
                    <a:pt x="26" y="60"/>
                  </a:lnTo>
                  <a:lnTo>
                    <a:pt x="24" y="60"/>
                  </a:lnTo>
                  <a:lnTo>
                    <a:pt x="24" y="60"/>
                  </a:lnTo>
                  <a:lnTo>
                    <a:pt x="24" y="60"/>
                  </a:lnTo>
                  <a:lnTo>
                    <a:pt x="24" y="60"/>
                  </a:lnTo>
                  <a:lnTo>
                    <a:pt x="22" y="60"/>
                  </a:lnTo>
                  <a:lnTo>
                    <a:pt x="22" y="60"/>
                  </a:lnTo>
                  <a:lnTo>
                    <a:pt x="22" y="58"/>
                  </a:lnTo>
                  <a:lnTo>
                    <a:pt x="22" y="58"/>
                  </a:lnTo>
                  <a:lnTo>
                    <a:pt x="20" y="58"/>
                  </a:lnTo>
                  <a:lnTo>
                    <a:pt x="20" y="58"/>
                  </a:lnTo>
                  <a:lnTo>
                    <a:pt x="20" y="58"/>
                  </a:lnTo>
                  <a:lnTo>
                    <a:pt x="20" y="58"/>
                  </a:lnTo>
                  <a:lnTo>
                    <a:pt x="20" y="58"/>
                  </a:lnTo>
                  <a:lnTo>
                    <a:pt x="18" y="58"/>
                  </a:lnTo>
                  <a:lnTo>
                    <a:pt x="18" y="58"/>
                  </a:lnTo>
                  <a:lnTo>
                    <a:pt x="18" y="57"/>
                  </a:lnTo>
                  <a:lnTo>
                    <a:pt x="18" y="57"/>
                  </a:lnTo>
                  <a:lnTo>
                    <a:pt x="17" y="57"/>
                  </a:lnTo>
                  <a:lnTo>
                    <a:pt x="17" y="57"/>
                  </a:lnTo>
                  <a:lnTo>
                    <a:pt x="17" y="57"/>
                  </a:lnTo>
                  <a:lnTo>
                    <a:pt x="17" y="57"/>
                  </a:lnTo>
                  <a:lnTo>
                    <a:pt x="17" y="55"/>
                  </a:lnTo>
                  <a:lnTo>
                    <a:pt x="15" y="55"/>
                  </a:lnTo>
                  <a:lnTo>
                    <a:pt x="15" y="55"/>
                  </a:lnTo>
                  <a:lnTo>
                    <a:pt x="15" y="55"/>
                  </a:lnTo>
                  <a:lnTo>
                    <a:pt x="15" y="55"/>
                  </a:lnTo>
                  <a:lnTo>
                    <a:pt x="15" y="53"/>
                  </a:lnTo>
                  <a:lnTo>
                    <a:pt x="13" y="53"/>
                  </a:lnTo>
                  <a:lnTo>
                    <a:pt x="13" y="53"/>
                  </a:lnTo>
                  <a:lnTo>
                    <a:pt x="13" y="53"/>
                  </a:lnTo>
                  <a:lnTo>
                    <a:pt x="13" y="53"/>
                  </a:lnTo>
                  <a:lnTo>
                    <a:pt x="13" y="51"/>
                  </a:lnTo>
                  <a:lnTo>
                    <a:pt x="11" y="51"/>
                  </a:lnTo>
                  <a:lnTo>
                    <a:pt x="11" y="51"/>
                  </a:lnTo>
                  <a:lnTo>
                    <a:pt x="11" y="49"/>
                  </a:lnTo>
                  <a:lnTo>
                    <a:pt x="11" y="49"/>
                  </a:lnTo>
                  <a:lnTo>
                    <a:pt x="11" y="49"/>
                  </a:lnTo>
                  <a:lnTo>
                    <a:pt x="11" y="49"/>
                  </a:lnTo>
                  <a:lnTo>
                    <a:pt x="9" y="48"/>
                  </a:lnTo>
                  <a:lnTo>
                    <a:pt x="9" y="48"/>
                  </a:lnTo>
                  <a:lnTo>
                    <a:pt x="9" y="48"/>
                  </a:lnTo>
                  <a:lnTo>
                    <a:pt x="9" y="46"/>
                  </a:lnTo>
                  <a:lnTo>
                    <a:pt x="9" y="46"/>
                  </a:lnTo>
                  <a:lnTo>
                    <a:pt x="9" y="46"/>
                  </a:lnTo>
                  <a:lnTo>
                    <a:pt x="8" y="44"/>
                  </a:lnTo>
                  <a:lnTo>
                    <a:pt x="8" y="44"/>
                  </a:lnTo>
                  <a:lnTo>
                    <a:pt x="8" y="44"/>
                  </a:lnTo>
                  <a:lnTo>
                    <a:pt x="8" y="44"/>
                  </a:lnTo>
                  <a:lnTo>
                    <a:pt x="8" y="44"/>
                  </a:lnTo>
                  <a:lnTo>
                    <a:pt x="8" y="42"/>
                  </a:lnTo>
                  <a:lnTo>
                    <a:pt x="8" y="42"/>
                  </a:lnTo>
                  <a:lnTo>
                    <a:pt x="8" y="42"/>
                  </a:lnTo>
                  <a:lnTo>
                    <a:pt x="8" y="42"/>
                  </a:lnTo>
                  <a:lnTo>
                    <a:pt x="8" y="40"/>
                  </a:lnTo>
                  <a:lnTo>
                    <a:pt x="8" y="40"/>
                  </a:lnTo>
                  <a:lnTo>
                    <a:pt x="8" y="40"/>
                  </a:lnTo>
                  <a:lnTo>
                    <a:pt x="8" y="39"/>
                  </a:lnTo>
                  <a:lnTo>
                    <a:pt x="8" y="39"/>
                  </a:lnTo>
                  <a:lnTo>
                    <a:pt x="8" y="39"/>
                  </a:lnTo>
                  <a:lnTo>
                    <a:pt x="6" y="39"/>
                  </a:lnTo>
                  <a:lnTo>
                    <a:pt x="6" y="37"/>
                  </a:lnTo>
                  <a:lnTo>
                    <a:pt x="6" y="37"/>
                  </a:lnTo>
                  <a:lnTo>
                    <a:pt x="6" y="37"/>
                  </a:lnTo>
                  <a:lnTo>
                    <a:pt x="6" y="37"/>
                  </a:lnTo>
                  <a:lnTo>
                    <a:pt x="6" y="35"/>
                  </a:lnTo>
                  <a:lnTo>
                    <a:pt x="6" y="35"/>
                  </a:lnTo>
                  <a:lnTo>
                    <a:pt x="6" y="35"/>
                  </a:lnTo>
                  <a:lnTo>
                    <a:pt x="6" y="35"/>
                  </a:lnTo>
                  <a:lnTo>
                    <a:pt x="6" y="33"/>
                  </a:lnTo>
                  <a:lnTo>
                    <a:pt x="6" y="33"/>
                  </a:lnTo>
                  <a:lnTo>
                    <a:pt x="6" y="33"/>
                  </a:lnTo>
                  <a:lnTo>
                    <a:pt x="6" y="31"/>
                  </a:lnTo>
                  <a:lnTo>
                    <a:pt x="6" y="31"/>
                  </a:lnTo>
                  <a:lnTo>
                    <a:pt x="6" y="31"/>
                  </a:lnTo>
                  <a:lnTo>
                    <a:pt x="6" y="31"/>
                  </a:lnTo>
                  <a:lnTo>
                    <a:pt x="6" y="29"/>
                  </a:lnTo>
                  <a:lnTo>
                    <a:pt x="6" y="29"/>
                  </a:lnTo>
                  <a:lnTo>
                    <a:pt x="6" y="29"/>
                  </a:lnTo>
                  <a:lnTo>
                    <a:pt x="6" y="28"/>
                  </a:lnTo>
                  <a:lnTo>
                    <a:pt x="6" y="28"/>
                  </a:lnTo>
                  <a:lnTo>
                    <a:pt x="6" y="28"/>
                  </a:lnTo>
                  <a:lnTo>
                    <a:pt x="6" y="28"/>
                  </a:lnTo>
                  <a:lnTo>
                    <a:pt x="6" y="28"/>
                  </a:lnTo>
                  <a:lnTo>
                    <a:pt x="6" y="26"/>
                  </a:lnTo>
                  <a:lnTo>
                    <a:pt x="6" y="26"/>
                  </a:lnTo>
                  <a:lnTo>
                    <a:pt x="6" y="26"/>
                  </a:lnTo>
                  <a:lnTo>
                    <a:pt x="6" y="26"/>
                  </a:lnTo>
                  <a:lnTo>
                    <a:pt x="6" y="26"/>
                  </a:lnTo>
                  <a:lnTo>
                    <a:pt x="6" y="26"/>
                  </a:lnTo>
                  <a:lnTo>
                    <a:pt x="6" y="26"/>
                  </a:lnTo>
                  <a:lnTo>
                    <a:pt x="6" y="26"/>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2"/>
                  </a:lnTo>
                  <a:lnTo>
                    <a:pt x="6" y="22"/>
                  </a:lnTo>
                  <a:lnTo>
                    <a:pt x="6" y="22"/>
                  </a:lnTo>
                  <a:lnTo>
                    <a:pt x="6" y="22"/>
                  </a:lnTo>
                  <a:lnTo>
                    <a:pt x="6" y="22"/>
                  </a:lnTo>
                  <a:lnTo>
                    <a:pt x="4" y="22"/>
                  </a:lnTo>
                  <a:lnTo>
                    <a:pt x="4" y="22"/>
                  </a:lnTo>
                  <a:lnTo>
                    <a:pt x="4" y="22"/>
                  </a:lnTo>
                  <a:lnTo>
                    <a:pt x="4" y="22"/>
                  </a:lnTo>
                  <a:lnTo>
                    <a:pt x="4" y="22"/>
                  </a:lnTo>
                  <a:lnTo>
                    <a:pt x="4" y="22"/>
                  </a:lnTo>
                  <a:lnTo>
                    <a:pt x="4" y="22"/>
                  </a:lnTo>
                  <a:lnTo>
                    <a:pt x="4" y="22"/>
                  </a:lnTo>
                  <a:lnTo>
                    <a:pt x="4" y="22"/>
                  </a:lnTo>
                  <a:lnTo>
                    <a:pt x="4" y="22"/>
                  </a:lnTo>
                  <a:lnTo>
                    <a:pt x="2" y="22"/>
                  </a:lnTo>
                  <a:lnTo>
                    <a:pt x="2" y="22"/>
                  </a:lnTo>
                  <a:lnTo>
                    <a:pt x="2" y="22"/>
                  </a:lnTo>
                  <a:lnTo>
                    <a:pt x="2" y="22"/>
                  </a:lnTo>
                  <a:lnTo>
                    <a:pt x="2" y="22"/>
                  </a:lnTo>
                  <a:lnTo>
                    <a:pt x="0" y="19"/>
                  </a:lnTo>
                  <a:close/>
                  <a:moveTo>
                    <a:pt x="53" y="77"/>
                  </a:moveTo>
                  <a:lnTo>
                    <a:pt x="53" y="77"/>
                  </a:lnTo>
                  <a:lnTo>
                    <a:pt x="53" y="78"/>
                  </a:lnTo>
                  <a:lnTo>
                    <a:pt x="51" y="78"/>
                  </a:lnTo>
                  <a:lnTo>
                    <a:pt x="51" y="78"/>
                  </a:lnTo>
                  <a:lnTo>
                    <a:pt x="49" y="78"/>
                  </a:lnTo>
                  <a:lnTo>
                    <a:pt x="49" y="78"/>
                  </a:lnTo>
                  <a:lnTo>
                    <a:pt x="49" y="80"/>
                  </a:lnTo>
                  <a:lnTo>
                    <a:pt x="47" y="80"/>
                  </a:lnTo>
                  <a:lnTo>
                    <a:pt x="47" y="80"/>
                  </a:lnTo>
                  <a:lnTo>
                    <a:pt x="46" y="80"/>
                  </a:lnTo>
                  <a:lnTo>
                    <a:pt x="46" y="80"/>
                  </a:lnTo>
                  <a:lnTo>
                    <a:pt x="46" y="82"/>
                  </a:lnTo>
                  <a:lnTo>
                    <a:pt x="44" y="82"/>
                  </a:lnTo>
                  <a:lnTo>
                    <a:pt x="44" y="82"/>
                  </a:lnTo>
                  <a:lnTo>
                    <a:pt x="44" y="82"/>
                  </a:lnTo>
                  <a:lnTo>
                    <a:pt x="42" y="84"/>
                  </a:lnTo>
                  <a:lnTo>
                    <a:pt x="42" y="84"/>
                  </a:lnTo>
                  <a:lnTo>
                    <a:pt x="42" y="84"/>
                  </a:lnTo>
                  <a:lnTo>
                    <a:pt x="40" y="84"/>
                  </a:lnTo>
                  <a:lnTo>
                    <a:pt x="40" y="84"/>
                  </a:lnTo>
                  <a:lnTo>
                    <a:pt x="40" y="86"/>
                  </a:lnTo>
                  <a:lnTo>
                    <a:pt x="40" y="86"/>
                  </a:lnTo>
                  <a:lnTo>
                    <a:pt x="38" y="86"/>
                  </a:lnTo>
                  <a:lnTo>
                    <a:pt x="38" y="86"/>
                  </a:lnTo>
                  <a:lnTo>
                    <a:pt x="38" y="87"/>
                  </a:lnTo>
                  <a:lnTo>
                    <a:pt x="38" y="87"/>
                  </a:lnTo>
                  <a:lnTo>
                    <a:pt x="37" y="87"/>
                  </a:lnTo>
                  <a:lnTo>
                    <a:pt x="37" y="87"/>
                  </a:lnTo>
                  <a:lnTo>
                    <a:pt x="37" y="87"/>
                  </a:lnTo>
                  <a:lnTo>
                    <a:pt x="37" y="89"/>
                  </a:lnTo>
                  <a:lnTo>
                    <a:pt x="37" y="89"/>
                  </a:lnTo>
                  <a:lnTo>
                    <a:pt x="35" y="89"/>
                  </a:lnTo>
                  <a:lnTo>
                    <a:pt x="35" y="89"/>
                  </a:lnTo>
                  <a:lnTo>
                    <a:pt x="35" y="91"/>
                  </a:lnTo>
                  <a:lnTo>
                    <a:pt x="35" y="91"/>
                  </a:lnTo>
                  <a:lnTo>
                    <a:pt x="35" y="91"/>
                  </a:lnTo>
                  <a:lnTo>
                    <a:pt x="35" y="91"/>
                  </a:lnTo>
                  <a:lnTo>
                    <a:pt x="33" y="91"/>
                  </a:lnTo>
                  <a:lnTo>
                    <a:pt x="33" y="93"/>
                  </a:lnTo>
                  <a:lnTo>
                    <a:pt x="33" y="93"/>
                  </a:lnTo>
                  <a:lnTo>
                    <a:pt x="33" y="93"/>
                  </a:lnTo>
                  <a:lnTo>
                    <a:pt x="33" y="93"/>
                  </a:lnTo>
                  <a:lnTo>
                    <a:pt x="33" y="95"/>
                  </a:lnTo>
                  <a:lnTo>
                    <a:pt x="33" y="95"/>
                  </a:lnTo>
                  <a:lnTo>
                    <a:pt x="33" y="95"/>
                  </a:lnTo>
                  <a:lnTo>
                    <a:pt x="33" y="95"/>
                  </a:lnTo>
                  <a:lnTo>
                    <a:pt x="33" y="95"/>
                  </a:lnTo>
                  <a:lnTo>
                    <a:pt x="33" y="95"/>
                  </a:lnTo>
                  <a:lnTo>
                    <a:pt x="33" y="95"/>
                  </a:lnTo>
                  <a:lnTo>
                    <a:pt x="33" y="95"/>
                  </a:lnTo>
                  <a:lnTo>
                    <a:pt x="33" y="95"/>
                  </a:lnTo>
                  <a:lnTo>
                    <a:pt x="33" y="96"/>
                  </a:lnTo>
                  <a:lnTo>
                    <a:pt x="33" y="96"/>
                  </a:lnTo>
                  <a:lnTo>
                    <a:pt x="33" y="96"/>
                  </a:lnTo>
                  <a:lnTo>
                    <a:pt x="33" y="96"/>
                  </a:lnTo>
                  <a:lnTo>
                    <a:pt x="33" y="96"/>
                  </a:lnTo>
                  <a:lnTo>
                    <a:pt x="33" y="96"/>
                  </a:lnTo>
                  <a:lnTo>
                    <a:pt x="33" y="96"/>
                  </a:lnTo>
                  <a:lnTo>
                    <a:pt x="33" y="96"/>
                  </a:lnTo>
                  <a:lnTo>
                    <a:pt x="33" y="96"/>
                  </a:lnTo>
                  <a:lnTo>
                    <a:pt x="33" y="98"/>
                  </a:lnTo>
                  <a:lnTo>
                    <a:pt x="33" y="98"/>
                  </a:lnTo>
                  <a:lnTo>
                    <a:pt x="33" y="98"/>
                  </a:lnTo>
                  <a:lnTo>
                    <a:pt x="33" y="98"/>
                  </a:lnTo>
                  <a:lnTo>
                    <a:pt x="33" y="98"/>
                  </a:lnTo>
                  <a:lnTo>
                    <a:pt x="33" y="98"/>
                  </a:lnTo>
                  <a:lnTo>
                    <a:pt x="33" y="98"/>
                  </a:lnTo>
                  <a:lnTo>
                    <a:pt x="33" y="98"/>
                  </a:lnTo>
                  <a:lnTo>
                    <a:pt x="33" y="100"/>
                  </a:lnTo>
                  <a:lnTo>
                    <a:pt x="33" y="100"/>
                  </a:lnTo>
                  <a:lnTo>
                    <a:pt x="33" y="100"/>
                  </a:lnTo>
                  <a:lnTo>
                    <a:pt x="33" y="100"/>
                  </a:lnTo>
                  <a:lnTo>
                    <a:pt x="33" y="100"/>
                  </a:lnTo>
                  <a:lnTo>
                    <a:pt x="33" y="100"/>
                  </a:lnTo>
                  <a:lnTo>
                    <a:pt x="33" y="100"/>
                  </a:lnTo>
                  <a:lnTo>
                    <a:pt x="33" y="100"/>
                  </a:lnTo>
                  <a:lnTo>
                    <a:pt x="33" y="102"/>
                  </a:lnTo>
                  <a:lnTo>
                    <a:pt x="33" y="102"/>
                  </a:lnTo>
                  <a:lnTo>
                    <a:pt x="33" y="102"/>
                  </a:lnTo>
                  <a:lnTo>
                    <a:pt x="33" y="102"/>
                  </a:lnTo>
                  <a:lnTo>
                    <a:pt x="33" y="104"/>
                  </a:lnTo>
                  <a:lnTo>
                    <a:pt x="33" y="104"/>
                  </a:lnTo>
                  <a:lnTo>
                    <a:pt x="33" y="104"/>
                  </a:lnTo>
                  <a:lnTo>
                    <a:pt x="33" y="104"/>
                  </a:lnTo>
                  <a:lnTo>
                    <a:pt x="33" y="104"/>
                  </a:lnTo>
                  <a:lnTo>
                    <a:pt x="35" y="106"/>
                  </a:lnTo>
                  <a:lnTo>
                    <a:pt x="35" y="106"/>
                  </a:lnTo>
                  <a:lnTo>
                    <a:pt x="35" y="106"/>
                  </a:lnTo>
                  <a:lnTo>
                    <a:pt x="35" y="106"/>
                  </a:lnTo>
                  <a:lnTo>
                    <a:pt x="35" y="106"/>
                  </a:lnTo>
                  <a:lnTo>
                    <a:pt x="35" y="106"/>
                  </a:lnTo>
                  <a:lnTo>
                    <a:pt x="35" y="106"/>
                  </a:lnTo>
                  <a:lnTo>
                    <a:pt x="35" y="106"/>
                  </a:lnTo>
                  <a:lnTo>
                    <a:pt x="35" y="106"/>
                  </a:lnTo>
                  <a:lnTo>
                    <a:pt x="35" y="107"/>
                  </a:lnTo>
                  <a:lnTo>
                    <a:pt x="35" y="107"/>
                  </a:lnTo>
                  <a:lnTo>
                    <a:pt x="35" y="107"/>
                  </a:lnTo>
                  <a:lnTo>
                    <a:pt x="35" y="107"/>
                  </a:lnTo>
                  <a:lnTo>
                    <a:pt x="37" y="107"/>
                  </a:lnTo>
                  <a:lnTo>
                    <a:pt x="37" y="107"/>
                  </a:lnTo>
                  <a:lnTo>
                    <a:pt x="37" y="107"/>
                  </a:lnTo>
                  <a:lnTo>
                    <a:pt x="37" y="107"/>
                  </a:lnTo>
                  <a:lnTo>
                    <a:pt x="37" y="107"/>
                  </a:lnTo>
                  <a:lnTo>
                    <a:pt x="37" y="107"/>
                  </a:lnTo>
                  <a:lnTo>
                    <a:pt x="37" y="107"/>
                  </a:lnTo>
                  <a:lnTo>
                    <a:pt x="37" y="107"/>
                  </a:lnTo>
                  <a:lnTo>
                    <a:pt x="37" y="107"/>
                  </a:lnTo>
                  <a:lnTo>
                    <a:pt x="37" y="109"/>
                  </a:lnTo>
                  <a:lnTo>
                    <a:pt x="37" y="109"/>
                  </a:lnTo>
                  <a:lnTo>
                    <a:pt x="38" y="109"/>
                  </a:lnTo>
                  <a:lnTo>
                    <a:pt x="38" y="109"/>
                  </a:lnTo>
                  <a:lnTo>
                    <a:pt x="38" y="109"/>
                  </a:lnTo>
                  <a:lnTo>
                    <a:pt x="38" y="109"/>
                  </a:lnTo>
                  <a:lnTo>
                    <a:pt x="38" y="109"/>
                  </a:lnTo>
                  <a:lnTo>
                    <a:pt x="38" y="109"/>
                  </a:lnTo>
                  <a:lnTo>
                    <a:pt x="38" y="109"/>
                  </a:lnTo>
                  <a:lnTo>
                    <a:pt x="38" y="109"/>
                  </a:lnTo>
                  <a:lnTo>
                    <a:pt x="38" y="109"/>
                  </a:lnTo>
                  <a:lnTo>
                    <a:pt x="38" y="109"/>
                  </a:lnTo>
                  <a:lnTo>
                    <a:pt x="40" y="109"/>
                  </a:lnTo>
                  <a:lnTo>
                    <a:pt x="40" y="109"/>
                  </a:lnTo>
                  <a:lnTo>
                    <a:pt x="40" y="109"/>
                  </a:lnTo>
                  <a:lnTo>
                    <a:pt x="40" y="109"/>
                  </a:lnTo>
                  <a:lnTo>
                    <a:pt x="40" y="109"/>
                  </a:lnTo>
                  <a:lnTo>
                    <a:pt x="40" y="109"/>
                  </a:lnTo>
                  <a:lnTo>
                    <a:pt x="40" y="111"/>
                  </a:lnTo>
                  <a:lnTo>
                    <a:pt x="42" y="111"/>
                  </a:lnTo>
                  <a:lnTo>
                    <a:pt x="42" y="111"/>
                  </a:lnTo>
                  <a:lnTo>
                    <a:pt x="42" y="111"/>
                  </a:lnTo>
                  <a:lnTo>
                    <a:pt x="42" y="111"/>
                  </a:lnTo>
                  <a:lnTo>
                    <a:pt x="44" y="111"/>
                  </a:lnTo>
                  <a:lnTo>
                    <a:pt x="44" y="111"/>
                  </a:lnTo>
                  <a:lnTo>
                    <a:pt x="44" y="111"/>
                  </a:lnTo>
                  <a:lnTo>
                    <a:pt x="44" y="111"/>
                  </a:lnTo>
                  <a:lnTo>
                    <a:pt x="46" y="111"/>
                  </a:lnTo>
                  <a:lnTo>
                    <a:pt x="46" y="111"/>
                  </a:lnTo>
                  <a:lnTo>
                    <a:pt x="46" y="111"/>
                  </a:lnTo>
                  <a:lnTo>
                    <a:pt x="47" y="111"/>
                  </a:lnTo>
                  <a:lnTo>
                    <a:pt x="47" y="111"/>
                  </a:lnTo>
                  <a:lnTo>
                    <a:pt x="47" y="111"/>
                  </a:lnTo>
                  <a:lnTo>
                    <a:pt x="49" y="111"/>
                  </a:lnTo>
                  <a:lnTo>
                    <a:pt x="49" y="111"/>
                  </a:lnTo>
                  <a:lnTo>
                    <a:pt x="49" y="111"/>
                  </a:lnTo>
                  <a:lnTo>
                    <a:pt x="51" y="111"/>
                  </a:lnTo>
                  <a:lnTo>
                    <a:pt x="51" y="111"/>
                  </a:lnTo>
                  <a:lnTo>
                    <a:pt x="51" y="109"/>
                  </a:lnTo>
                  <a:lnTo>
                    <a:pt x="53" y="109"/>
                  </a:lnTo>
                  <a:lnTo>
                    <a:pt x="53" y="109"/>
                  </a:lnTo>
                  <a:lnTo>
                    <a:pt x="53" y="109"/>
                  </a:lnTo>
                  <a:lnTo>
                    <a:pt x="55" y="109"/>
                  </a:lnTo>
                  <a:lnTo>
                    <a:pt x="55" y="109"/>
                  </a:lnTo>
                  <a:lnTo>
                    <a:pt x="55" y="109"/>
                  </a:lnTo>
                  <a:lnTo>
                    <a:pt x="56" y="109"/>
                  </a:lnTo>
                  <a:lnTo>
                    <a:pt x="56" y="109"/>
                  </a:lnTo>
                  <a:lnTo>
                    <a:pt x="58" y="109"/>
                  </a:lnTo>
                  <a:lnTo>
                    <a:pt x="58" y="107"/>
                  </a:lnTo>
                  <a:lnTo>
                    <a:pt x="58" y="107"/>
                  </a:lnTo>
                  <a:lnTo>
                    <a:pt x="60" y="107"/>
                  </a:lnTo>
                  <a:lnTo>
                    <a:pt x="60" y="107"/>
                  </a:lnTo>
                  <a:lnTo>
                    <a:pt x="62" y="107"/>
                  </a:lnTo>
                  <a:lnTo>
                    <a:pt x="62" y="107"/>
                  </a:lnTo>
                  <a:lnTo>
                    <a:pt x="64" y="106"/>
                  </a:lnTo>
                  <a:lnTo>
                    <a:pt x="64" y="106"/>
                  </a:lnTo>
                  <a:lnTo>
                    <a:pt x="64" y="106"/>
                  </a:lnTo>
                  <a:lnTo>
                    <a:pt x="65" y="106"/>
                  </a:lnTo>
                  <a:lnTo>
                    <a:pt x="65" y="106"/>
                  </a:lnTo>
                  <a:lnTo>
                    <a:pt x="65" y="106"/>
                  </a:lnTo>
                  <a:lnTo>
                    <a:pt x="67" y="104"/>
                  </a:lnTo>
                  <a:lnTo>
                    <a:pt x="67" y="104"/>
                  </a:lnTo>
                  <a:lnTo>
                    <a:pt x="69" y="104"/>
                  </a:lnTo>
                  <a:lnTo>
                    <a:pt x="69" y="104"/>
                  </a:lnTo>
                  <a:lnTo>
                    <a:pt x="69" y="104"/>
                  </a:lnTo>
                  <a:lnTo>
                    <a:pt x="71" y="102"/>
                  </a:lnTo>
                  <a:lnTo>
                    <a:pt x="71" y="102"/>
                  </a:lnTo>
                  <a:lnTo>
                    <a:pt x="73" y="102"/>
                  </a:lnTo>
                  <a:lnTo>
                    <a:pt x="73" y="102"/>
                  </a:lnTo>
                  <a:lnTo>
                    <a:pt x="73" y="100"/>
                  </a:lnTo>
                  <a:lnTo>
                    <a:pt x="74" y="100"/>
                  </a:lnTo>
                  <a:lnTo>
                    <a:pt x="74" y="100"/>
                  </a:lnTo>
                  <a:lnTo>
                    <a:pt x="76" y="100"/>
                  </a:lnTo>
                  <a:lnTo>
                    <a:pt x="76" y="100"/>
                  </a:lnTo>
                  <a:lnTo>
                    <a:pt x="76" y="98"/>
                  </a:lnTo>
                  <a:lnTo>
                    <a:pt x="76" y="98"/>
                  </a:lnTo>
                  <a:lnTo>
                    <a:pt x="78" y="98"/>
                  </a:lnTo>
                  <a:lnTo>
                    <a:pt x="78" y="98"/>
                  </a:lnTo>
                  <a:lnTo>
                    <a:pt x="78" y="96"/>
                  </a:lnTo>
                  <a:lnTo>
                    <a:pt x="80" y="96"/>
                  </a:lnTo>
                  <a:lnTo>
                    <a:pt x="80" y="96"/>
                  </a:lnTo>
                  <a:lnTo>
                    <a:pt x="80" y="96"/>
                  </a:lnTo>
                  <a:lnTo>
                    <a:pt x="82" y="96"/>
                  </a:lnTo>
                  <a:lnTo>
                    <a:pt x="82" y="95"/>
                  </a:lnTo>
                  <a:lnTo>
                    <a:pt x="82" y="95"/>
                  </a:lnTo>
                  <a:lnTo>
                    <a:pt x="82" y="95"/>
                  </a:lnTo>
                  <a:lnTo>
                    <a:pt x="82" y="95"/>
                  </a:lnTo>
                  <a:lnTo>
                    <a:pt x="83" y="95"/>
                  </a:lnTo>
                  <a:lnTo>
                    <a:pt x="83" y="93"/>
                  </a:lnTo>
                  <a:lnTo>
                    <a:pt x="83" y="93"/>
                  </a:lnTo>
                  <a:lnTo>
                    <a:pt x="83" y="93"/>
                  </a:lnTo>
                  <a:lnTo>
                    <a:pt x="83" y="93"/>
                  </a:lnTo>
                  <a:lnTo>
                    <a:pt x="85" y="91"/>
                  </a:lnTo>
                  <a:lnTo>
                    <a:pt x="85" y="91"/>
                  </a:lnTo>
                  <a:lnTo>
                    <a:pt x="85" y="91"/>
                  </a:lnTo>
                  <a:lnTo>
                    <a:pt x="85" y="91"/>
                  </a:lnTo>
                  <a:lnTo>
                    <a:pt x="85" y="89"/>
                  </a:lnTo>
                  <a:lnTo>
                    <a:pt x="85" y="89"/>
                  </a:lnTo>
                  <a:lnTo>
                    <a:pt x="85" y="89"/>
                  </a:lnTo>
                  <a:lnTo>
                    <a:pt x="87" y="89"/>
                  </a:lnTo>
                  <a:lnTo>
                    <a:pt x="87" y="89"/>
                  </a:lnTo>
                  <a:lnTo>
                    <a:pt x="87" y="87"/>
                  </a:lnTo>
                  <a:lnTo>
                    <a:pt x="87" y="87"/>
                  </a:lnTo>
                  <a:lnTo>
                    <a:pt x="87" y="87"/>
                  </a:lnTo>
                  <a:lnTo>
                    <a:pt x="87" y="87"/>
                  </a:lnTo>
                  <a:lnTo>
                    <a:pt x="87" y="87"/>
                  </a:lnTo>
                  <a:lnTo>
                    <a:pt x="87" y="87"/>
                  </a:lnTo>
                  <a:lnTo>
                    <a:pt x="87" y="87"/>
                  </a:lnTo>
                  <a:lnTo>
                    <a:pt x="87" y="87"/>
                  </a:lnTo>
                  <a:lnTo>
                    <a:pt x="87" y="87"/>
                  </a:lnTo>
                  <a:lnTo>
                    <a:pt x="87" y="86"/>
                  </a:lnTo>
                  <a:lnTo>
                    <a:pt x="87" y="86"/>
                  </a:lnTo>
                  <a:lnTo>
                    <a:pt x="87" y="86"/>
                  </a:lnTo>
                  <a:lnTo>
                    <a:pt x="87" y="86"/>
                  </a:lnTo>
                  <a:lnTo>
                    <a:pt x="87" y="86"/>
                  </a:lnTo>
                  <a:lnTo>
                    <a:pt x="87" y="86"/>
                  </a:lnTo>
                  <a:lnTo>
                    <a:pt x="87" y="86"/>
                  </a:lnTo>
                  <a:lnTo>
                    <a:pt x="87" y="86"/>
                  </a:lnTo>
                  <a:lnTo>
                    <a:pt x="87" y="86"/>
                  </a:lnTo>
                  <a:lnTo>
                    <a:pt x="87" y="84"/>
                  </a:lnTo>
                  <a:lnTo>
                    <a:pt x="87" y="84"/>
                  </a:lnTo>
                  <a:lnTo>
                    <a:pt x="87" y="84"/>
                  </a:lnTo>
                  <a:lnTo>
                    <a:pt x="87" y="84"/>
                  </a:lnTo>
                  <a:lnTo>
                    <a:pt x="87" y="84"/>
                  </a:lnTo>
                  <a:lnTo>
                    <a:pt x="87" y="84"/>
                  </a:lnTo>
                  <a:lnTo>
                    <a:pt x="87" y="84"/>
                  </a:lnTo>
                  <a:lnTo>
                    <a:pt x="87" y="84"/>
                  </a:lnTo>
                  <a:lnTo>
                    <a:pt x="87" y="82"/>
                  </a:lnTo>
                  <a:lnTo>
                    <a:pt x="87" y="82"/>
                  </a:lnTo>
                  <a:lnTo>
                    <a:pt x="87" y="82"/>
                  </a:lnTo>
                  <a:lnTo>
                    <a:pt x="87" y="82"/>
                  </a:lnTo>
                  <a:lnTo>
                    <a:pt x="87" y="82"/>
                  </a:lnTo>
                  <a:lnTo>
                    <a:pt x="87" y="82"/>
                  </a:lnTo>
                  <a:lnTo>
                    <a:pt x="87" y="82"/>
                  </a:lnTo>
                  <a:lnTo>
                    <a:pt x="87" y="82"/>
                  </a:lnTo>
                  <a:lnTo>
                    <a:pt x="87" y="82"/>
                  </a:lnTo>
                  <a:lnTo>
                    <a:pt x="87" y="80"/>
                  </a:lnTo>
                  <a:lnTo>
                    <a:pt x="87" y="80"/>
                  </a:lnTo>
                  <a:lnTo>
                    <a:pt x="87" y="80"/>
                  </a:lnTo>
                  <a:lnTo>
                    <a:pt x="87" y="80"/>
                  </a:lnTo>
                  <a:lnTo>
                    <a:pt x="87" y="80"/>
                  </a:lnTo>
                  <a:lnTo>
                    <a:pt x="85" y="80"/>
                  </a:lnTo>
                  <a:lnTo>
                    <a:pt x="85" y="78"/>
                  </a:lnTo>
                  <a:lnTo>
                    <a:pt x="85" y="78"/>
                  </a:lnTo>
                  <a:lnTo>
                    <a:pt x="85" y="78"/>
                  </a:lnTo>
                  <a:lnTo>
                    <a:pt x="85" y="78"/>
                  </a:lnTo>
                  <a:lnTo>
                    <a:pt x="85" y="78"/>
                  </a:lnTo>
                  <a:lnTo>
                    <a:pt x="85" y="77"/>
                  </a:lnTo>
                  <a:lnTo>
                    <a:pt x="85" y="77"/>
                  </a:lnTo>
                  <a:lnTo>
                    <a:pt x="85" y="77"/>
                  </a:lnTo>
                  <a:lnTo>
                    <a:pt x="85" y="77"/>
                  </a:lnTo>
                  <a:lnTo>
                    <a:pt x="83" y="77"/>
                  </a:lnTo>
                  <a:lnTo>
                    <a:pt x="83" y="77"/>
                  </a:lnTo>
                  <a:lnTo>
                    <a:pt x="83" y="77"/>
                  </a:lnTo>
                  <a:lnTo>
                    <a:pt x="83" y="77"/>
                  </a:lnTo>
                  <a:lnTo>
                    <a:pt x="83" y="75"/>
                  </a:lnTo>
                  <a:lnTo>
                    <a:pt x="83" y="75"/>
                  </a:lnTo>
                  <a:lnTo>
                    <a:pt x="83" y="75"/>
                  </a:lnTo>
                  <a:lnTo>
                    <a:pt x="83" y="75"/>
                  </a:lnTo>
                  <a:lnTo>
                    <a:pt x="83" y="75"/>
                  </a:lnTo>
                  <a:lnTo>
                    <a:pt x="83" y="75"/>
                  </a:lnTo>
                  <a:lnTo>
                    <a:pt x="83" y="75"/>
                  </a:lnTo>
                  <a:lnTo>
                    <a:pt x="83" y="75"/>
                  </a:lnTo>
                  <a:lnTo>
                    <a:pt x="82" y="75"/>
                  </a:lnTo>
                  <a:lnTo>
                    <a:pt x="82" y="75"/>
                  </a:lnTo>
                  <a:lnTo>
                    <a:pt x="82" y="75"/>
                  </a:lnTo>
                  <a:lnTo>
                    <a:pt x="82" y="75"/>
                  </a:lnTo>
                  <a:lnTo>
                    <a:pt x="82" y="73"/>
                  </a:lnTo>
                  <a:lnTo>
                    <a:pt x="82" y="73"/>
                  </a:lnTo>
                  <a:lnTo>
                    <a:pt x="82" y="73"/>
                  </a:lnTo>
                  <a:lnTo>
                    <a:pt x="82" y="73"/>
                  </a:lnTo>
                  <a:lnTo>
                    <a:pt x="82" y="73"/>
                  </a:lnTo>
                  <a:lnTo>
                    <a:pt x="82" y="73"/>
                  </a:lnTo>
                  <a:lnTo>
                    <a:pt x="80" y="73"/>
                  </a:lnTo>
                  <a:lnTo>
                    <a:pt x="80" y="73"/>
                  </a:lnTo>
                  <a:lnTo>
                    <a:pt x="80" y="73"/>
                  </a:lnTo>
                  <a:lnTo>
                    <a:pt x="80" y="73"/>
                  </a:lnTo>
                  <a:lnTo>
                    <a:pt x="80" y="73"/>
                  </a:lnTo>
                  <a:lnTo>
                    <a:pt x="80" y="73"/>
                  </a:lnTo>
                  <a:lnTo>
                    <a:pt x="80" y="73"/>
                  </a:lnTo>
                  <a:lnTo>
                    <a:pt x="80" y="73"/>
                  </a:lnTo>
                  <a:lnTo>
                    <a:pt x="80" y="73"/>
                  </a:lnTo>
                  <a:lnTo>
                    <a:pt x="78" y="73"/>
                  </a:lnTo>
                  <a:lnTo>
                    <a:pt x="78" y="73"/>
                  </a:lnTo>
                  <a:lnTo>
                    <a:pt x="78" y="73"/>
                  </a:lnTo>
                  <a:lnTo>
                    <a:pt x="78" y="71"/>
                  </a:lnTo>
                  <a:lnTo>
                    <a:pt x="78" y="71"/>
                  </a:lnTo>
                  <a:lnTo>
                    <a:pt x="76" y="71"/>
                  </a:lnTo>
                  <a:lnTo>
                    <a:pt x="76" y="71"/>
                  </a:lnTo>
                  <a:lnTo>
                    <a:pt x="76" y="71"/>
                  </a:lnTo>
                  <a:lnTo>
                    <a:pt x="76" y="71"/>
                  </a:lnTo>
                  <a:lnTo>
                    <a:pt x="74" y="71"/>
                  </a:lnTo>
                  <a:lnTo>
                    <a:pt x="74" y="71"/>
                  </a:lnTo>
                  <a:lnTo>
                    <a:pt x="74" y="71"/>
                  </a:lnTo>
                  <a:lnTo>
                    <a:pt x="73" y="71"/>
                  </a:lnTo>
                  <a:lnTo>
                    <a:pt x="73" y="71"/>
                  </a:lnTo>
                  <a:lnTo>
                    <a:pt x="73" y="71"/>
                  </a:lnTo>
                  <a:lnTo>
                    <a:pt x="73" y="71"/>
                  </a:lnTo>
                  <a:lnTo>
                    <a:pt x="71" y="71"/>
                  </a:lnTo>
                  <a:lnTo>
                    <a:pt x="71" y="71"/>
                  </a:lnTo>
                  <a:lnTo>
                    <a:pt x="71" y="71"/>
                  </a:lnTo>
                  <a:lnTo>
                    <a:pt x="69" y="71"/>
                  </a:lnTo>
                  <a:lnTo>
                    <a:pt x="69" y="71"/>
                  </a:lnTo>
                  <a:lnTo>
                    <a:pt x="69" y="71"/>
                  </a:lnTo>
                  <a:lnTo>
                    <a:pt x="67" y="73"/>
                  </a:lnTo>
                  <a:lnTo>
                    <a:pt x="67" y="73"/>
                  </a:lnTo>
                  <a:lnTo>
                    <a:pt x="67" y="73"/>
                  </a:lnTo>
                  <a:lnTo>
                    <a:pt x="65" y="73"/>
                  </a:lnTo>
                  <a:lnTo>
                    <a:pt x="65" y="73"/>
                  </a:lnTo>
                  <a:lnTo>
                    <a:pt x="64" y="73"/>
                  </a:lnTo>
                  <a:lnTo>
                    <a:pt x="64" y="73"/>
                  </a:lnTo>
                  <a:lnTo>
                    <a:pt x="64" y="73"/>
                  </a:lnTo>
                  <a:lnTo>
                    <a:pt x="62" y="73"/>
                  </a:lnTo>
                  <a:lnTo>
                    <a:pt x="62" y="73"/>
                  </a:lnTo>
                  <a:lnTo>
                    <a:pt x="60" y="75"/>
                  </a:lnTo>
                  <a:lnTo>
                    <a:pt x="60" y="75"/>
                  </a:lnTo>
                  <a:lnTo>
                    <a:pt x="60" y="75"/>
                  </a:lnTo>
                  <a:lnTo>
                    <a:pt x="58" y="75"/>
                  </a:lnTo>
                  <a:lnTo>
                    <a:pt x="58" y="75"/>
                  </a:lnTo>
                  <a:lnTo>
                    <a:pt x="56" y="75"/>
                  </a:lnTo>
                  <a:lnTo>
                    <a:pt x="56" y="77"/>
                  </a:lnTo>
                  <a:lnTo>
                    <a:pt x="56" y="77"/>
                  </a:lnTo>
                  <a:lnTo>
                    <a:pt x="55" y="77"/>
                  </a:lnTo>
                  <a:lnTo>
                    <a:pt x="55" y="77"/>
                  </a:lnTo>
                  <a:lnTo>
                    <a:pt x="53" y="77"/>
                  </a:lnTo>
                  <a:close/>
                  <a:moveTo>
                    <a:pt x="46" y="60"/>
                  </a:moveTo>
                  <a:lnTo>
                    <a:pt x="46" y="60"/>
                  </a:lnTo>
                  <a:lnTo>
                    <a:pt x="47" y="60"/>
                  </a:lnTo>
                  <a:lnTo>
                    <a:pt x="47" y="60"/>
                  </a:lnTo>
                  <a:lnTo>
                    <a:pt x="49" y="60"/>
                  </a:lnTo>
                  <a:lnTo>
                    <a:pt x="49" y="60"/>
                  </a:lnTo>
                  <a:lnTo>
                    <a:pt x="51" y="60"/>
                  </a:lnTo>
                  <a:lnTo>
                    <a:pt x="51" y="60"/>
                  </a:lnTo>
                  <a:lnTo>
                    <a:pt x="51" y="60"/>
                  </a:lnTo>
                  <a:lnTo>
                    <a:pt x="53" y="60"/>
                  </a:lnTo>
                  <a:lnTo>
                    <a:pt x="53" y="60"/>
                  </a:lnTo>
                  <a:lnTo>
                    <a:pt x="53" y="58"/>
                  </a:lnTo>
                  <a:lnTo>
                    <a:pt x="53" y="58"/>
                  </a:lnTo>
                  <a:lnTo>
                    <a:pt x="53" y="58"/>
                  </a:lnTo>
                  <a:lnTo>
                    <a:pt x="55" y="58"/>
                  </a:lnTo>
                  <a:lnTo>
                    <a:pt x="55" y="58"/>
                  </a:lnTo>
                  <a:lnTo>
                    <a:pt x="55" y="58"/>
                  </a:lnTo>
                  <a:lnTo>
                    <a:pt x="55" y="58"/>
                  </a:lnTo>
                  <a:lnTo>
                    <a:pt x="56" y="58"/>
                  </a:lnTo>
                  <a:lnTo>
                    <a:pt x="56" y="58"/>
                  </a:lnTo>
                  <a:lnTo>
                    <a:pt x="56" y="58"/>
                  </a:lnTo>
                  <a:lnTo>
                    <a:pt x="56" y="58"/>
                  </a:lnTo>
                  <a:lnTo>
                    <a:pt x="58" y="58"/>
                  </a:lnTo>
                  <a:lnTo>
                    <a:pt x="58" y="58"/>
                  </a:lnTo>
                  <a:lnTo>
                    <a:pt x="58" y="58"/>
                  </a:lnTo>
                  <a:lnTo>
                    <a:pt x="58" y="58"/>
                  </a:lnTo>
                  <a:lnTo>
                    <a:pt x="58" y="58"/>
                  </a:lnTo>
                  <a:lnTo>
                    <a:pt x="60" y="58"/>
                  </a:lnTo>
                  <a:lnTo>
                    <a:pt x="60" y="58"/>
                  </a:lnTo>
                  <a:lnTo>
                    <a:pt x="60" y="58"/>
                  </a:lnTo>
                  <a:lnTo>
                    <a:pt x="60" y="58"/>
                  </a:lnTo>
                  <a:lnTo>
                    <a:pt x="60" y="58"/>
                  </a:lnTo>
                  <a:lnTo>
                    <a:pt x="62" y="58"/>
                  </a:lnTo>
                  <a:lnTo>
                    <a:pt x="62" y="58"/>
                  </a:lnTo>
                  <a:lnTo>
                    <a:pt x="62" y="58"/>
                  </a:lnTo>
                  <a:lnTo>
                    <a:pt x="62" y="58"/>
                  </a:lnTo>
                  <a:lnTo>
                    <a:pt x="64" y="58"/>
                  </a:lnTo>
                  <a:lnTo>
                    <a:pt x="64" y="58"/>
                  </a:lnTo>
                  <a:lnTo>
                    <a:pt x="64" y="58"/>
                  </a:lnTo>
                  <a:lnTo>
                    <a:pt x="64" y="58"/>
                  </a:lnTo>
                  <a:lnTo>
                    <a:pt x="64" y="58"/>
                  </a:lnTo>
                  <a:lnTo>
                    <a:pt x="65" y="58"/>
                  </a:lnTo>
                  <a:lnTo>
                    <a:pt x="65" y="58"/>
                  </a:lnTo>
                  <a:lnTo>
                    <a:pt x="65" y="58"/>
                  </a:lnTo>
                  <a:lnTo>
                    <a:pt x="65" y="58"/>
                  </a:lnTo>
                  <a:lnTo>
                    <a:pt x="65" y="58"/>
                  </a:lnTo>
                  <a:lnTo>
                    <a:pt x="67" y="58"/>
                  </a:lnTo>
                  <a:lnTo>
                    <a:pt x="67" y="58"/>
                  </a:lnTo>
                  <a:lnTo>
                    <a:pt x="67" y="58"/>
                  </a:lnTo>
                  <a:lnTo>
                    <a:pt x="67" y="58"/>
                  </a:lnTo>
                  <a:lnTo>
                    <a:pt x="67" y="58"/>
                  </a:lnTo>
                  <a:lnTo>
                    <a:pt x="69" y="60"/>
                  </a:lnTo>
                  <a:lnTo>
                    <a:pt x="69" y="60"/>
                  </a:lnTo>
                  <a:lnTo>
                    <a:pt x="69" y="60"/>
                  </a:lnTo>
                  <a:lnTo>
                    <a:pt x="69" y="60"/>
                  </a:lnTo>
                  <a:lnTo>
                    <a:pt x="69" y="60"/>
                  </a:lnTo>
                  <a:lnTo>
                    <a:pt x="71" y="60"/>
                  </a:lnTo>
                  <a:lnTo>
                    <a:pt x="71" y="60"/>
                  </a:lnTo>
                  <a:lnTo>
                    <a:pt x="71" y="60"/>
                  </a:lnTo>
                  <a:lnTo>
                    <a:pt x="71" y="60"/>
                  </a:lnTo>
                  <a:lnTo>
                    <a:pt x="71" y="60"/>
                  </a:lnTo>
                  <a:lnTo>
                    <a:pt x="73" y="60"/>
                  </a:lnTo>
                  <a:lnTo>
                    <a:pt x="73" y="60"/>
                  </a:lnTo>
                  <a:lnTo>
                    <a:pt x="73" y="60"/>
                  </a:lnTo>
                  <a:lnTo>
                    <a:pt x="73" y="60"/>
                  </a:lnTo>
                  <a:lnTo>
                    <a:pt x="73" y="60"/>
                  </a:lnTo>
                  <a:lnTo>
                    <a:pt x="74" y="62"/>
                  </a:lnTo>
                  <a:lnTo>
                    <a:pt x="74" y="62"/>
                  </a:lnTo>
                  <a:lnTo>
                    <a:pt x="74" y="62"/>
                  </a:lnTo>
                  <a:lnTo>
                    <a:pt x="74" y="62"/>
                  </a:lnTo>
                  <a:lnTo>
                    <a:pt x="74" y="62"/>
                  </a:lnTo>
                  <a:lnTo>
                    <a:pt x="74" y="62"/>
                  </a:lnTo>
                  <a:lnTo>
                    <a:pt x="76" y="62"/>
                  </a:lnTo>
                  <a:lnTo>
                    <a:pt x="76" y="62"/>
                  </a:lnTo>
                  <a:lnTo>
                    <a:pt x="76" y="62"/>
                  </a:lnTo>
                  <a:lnTo>
                    <a:pt x="76" y="62"/>
                  </a:lnTo>
                  <a:lnTo>
                    <a:pt x="76" y="62"/>
                  </a:lnTo>
                  <a:lnTo>
                    <a:pt x="76" y="64"/>
                  </a:lnTo>
                  <a:lnTo>
                    <a:pt x="78" y="64"/>
                  </a:lnTo>
                  <a:lnTo>
                    <a:pt x="78" y="64"/>
                  </a:lnTo>
                  <a:lnTo>
                    <a:pt x="78" y="64"/>
                  </a:lnTo>
                  <a:lnTo>
                    <a:pt x="78" y="64"/>
                  </a:lnTo>
                  <a:lnTo>
                    <a:pt x="78" y="64"/>
                  </a:lnTo>
                  <a:lnTo>
                    <a:pt x="80" y="64"/>
                  </a:lnTo>
                  <a:lnTo>
                    <a:pt x="80" y="64"/>
                  </a:lnTo>
                  <a:lnTo>
                    <a:pt x="80" y="66"/>
                  </a:lnTo>
                  <a:lnTo>
                    <a:pt x="80" y="66"/>
                  </a:lnTo>
                  <a:lnTo>
                    <a:pt x="80" y="66"/>
                  </a:lnTo>
                  <a:lnTo>
                    <a:pt x="80" y="66"/>
                  </a:lnTo>
                  <a:lnTo>
                    <a:pt x="82" y="66"/>
                  </a:lnTo>
                  <a:lnTo>
                    <a:pt x="82" y="66"/>
                  </a:lnTo>
                  <a:lnTo>
                    <a:pt x="82" y="66"/>
                  </a:lnTo>
                  <a:lnTo>
                    <a:pt x="82" y="68"/>
                  </a:lnTo>
                  <a:lnTo>
                    <a:pt x="82" y="68"/>
                  </a:lnTo>
                  <a:lnTo>
                    <a:pt x="82" y="68"/>
                  </a:lnTo>
                  <a:lnTo>
                    <a:pt x="83" y="68"/>
                  </a:lnTo>
                  <a:lnTo>
                    <a:pt x="83" y="68"/>
                  </a:lnTo>
                  <a:lnTo>
                    <a:pt x="83" y="68"/>
                  </a:lnTo>
                  <a:lnTo>
                    <a:pt x="83" y="68"/>
                  </a:lnTo>
                  <a:lnTo>
                    <a:pt x="83" y="69"/>
                  </a:lnTo>
                  <a:lnTo>
                    <a:pt x="83" y="69"/>
                  </a:lnTo>
                  <a:lnTo>
                    <a:pt x="83" y="69"/>
                  </a:lnTo>
                  <a:lnTo>
                    <a:pt x="85" y="69"/>
                  </a:lnTo>
                  <a:lnTo>
                    <a:pt x="85" y="69"/>
                  </a:lnTo>
                  <a:lnTo>
                    <a:pt x="85" y="69"/>
                  </a:lnTo>
                  <a:lnTo>
                    <a:pt x="85" y="71"/>
                  </a:lnTo>
                  <a:lnTo>
                    <a:pt x="85" y="71"/>
                  </a:lnTo>
                  <a:lnTo>
                    <a:pt x="85" y="71"/>
                  </a:lnTo>
                  <a:lnTo>
                    <a:pt x="85" y="71"/>
                  </a:lnTo>
                  <a:lnTo>
                    <a:pt x="87" y="71"/>
                  </a:lnTo>
                  <a:lnTo>
                    <a:pt x="87" y="73"/>
                  </a:lnTo>
                  <a:lnTo>
                    <a:pt x="87" y="73"/>
                  </a:lnTo>
                  <a:lnTo>
                    <a:pt x="87" y="73"/>
                  </a:lnTo>
                  <a:lnTo>
                    <a:pt x="87" y="73"/>
                  </a:lnTo>
                  <a:lnTo>
                    <a:pt x="87" y="73"/>
                  </a:lnTo>
                  <a:lnTo>
                    <a:pt x="87" y="75"/>
                  </a:lnTo>
                  <a:lnTo>
                    <a:pt x="89" y="75"/>
                  </a:lnTo>
                  <a:lnTo>
                    <a:pt x="89" y="75"/>
                  </a:lnTo>
                  <a:lnTo>
                    <a:pt x="89" y="75"/>
                  </a:lnTo>
                  <a:lnTo>
                    <a:pt x="89" y="77"/>
                  </a:lnTo>
                  <a:lnTo>
                    <a:pt x="91" y="77"/>
                  </a:lnTo>
                  <a:lnTo>
                    <a:pt x="91" y="77"/>
                  </a:lnTo>
                  <a:lnTo>
                    <a:pt x="91" y="78"/>
                  </a:lnTo>
                  <a:lnTo>
                    <a:pt x="91" y="78"/>
                  </a:lnTo>
                  <a:lnTo>
                    <a:pt x="91" y="80"/>
                  </a:lnTo>
                  <a:lnTo>
                    <a:pt x="91" y="80"/>
                  </a:lnTo>
                  <a:lnTo>
                    <a:pt x="91" y="82"/>
                  </a:lnTo>
                  <a:lnTo>
                    <a:pt x="91" y="82"/>
                  </a:lnTo>
                  <a:lnTo>
                    <a:pt x="91" y="82"/>
                  </a:lnTo>
                  <a:lnTo>
                    <a:pt x="91" y="82"/>
                  </a:lnTo>
                  <a:lnTo>
                    <a:pt x="91" y="84"/>
                  </a:lnTo>
                  <a:lnTo>
                    <a:pt x="92" y="84"/>
                  </a:lnTo>
                  <a:lnTo>
                    <a:pt x="92" y="84"/>
                  </a:lnTo>
                  <a:lnTo>
                    <a:pt x="92" y="84"/>
                  </a:lnTo>
                  <a:lnTo>
                    <a:pt x="92" y="84"/>
                  </a:lnTo>
                  <a:lnTo>
                    <a:pt x="92" y="86"/>
                  </a:lnTo>
                  <a:lnTo>
                    <a:pt x="92" y="86"/>
                  </a:lnTo>
                  <a:lnTo>
                    <a:pt x="92" y="86"/>
                  </a:lnTo>
                  <a:lnTo>
                    <a:pt x="92" y="86"/>
                  </a:lnTo>
                  <a:lnTo>
                    <a:pt x="92" y="87"/>
                  </a:lnTo>
                  <a:lnTo>
                    <a:pt x="92" y="87"/>
                  </a:lnTo>
                  <a:lnTo>
                    <a:pt x="92" y="87"/>
                  </a:lnTo>
                  <a:lnTo>
                    <a:pt x="92" y="87"/>
                  </a:lnTo>
                  <a:lnTo>
                    <a:pt x="92" y="87"/>
                  </a:lnTo>
                  <a:lnTo>
                    <a:pt x="92" y="89"/>
                  </a:lnTo>
                  <a:lnTo>
                    <a:pt x="92" y="89"/>
                  </a:lnTo>
                  <a:lnTo>
                    <a:pt x="92" y="89"/>
                  </a:lnTo>
                  <a:lnTo>
                    <a:pt x="92" y="89"/>
                  </a:lnTo>
                  <a:lnTo>
                    <a:pt x="92" y="91"/>
                  </a:lnTo>
                  <a:lnTo>
                    <a:pt x="92" y="91"/>
                  </a:lnTo>
                  <a:lnTo>
                    <a:pt x="92" y="91"/>
                  </a:lnTo>
                  <a:lnTo>
                    <a:pt x="92" y="91"/>
                  </a:lnTo>
                  <a:lnTo>
                    <a:pt x="92" y="91"/>
                  </a:lnTo>
                  <a:lnTo>
                    <a:pt x="92" y="93"/>
                  </a:lnTo>
                  <a:lnTo>
                    <a:pt x="92" y="93"/>
                  </a:lnTo>
                  <a:lnTo>
                    <a:pt x="92" y="93"/>
                  </a:lnTo>
                  <a:lnTo>
                    <a:pt x="92" y="93"/>
                  </a:lnTo>
                  <a:lnTo>
                    <a:pt x="92" y="93"/>
                  </a:lnTo>
                  <a:lnTo>
                    <a:pt x="92" y="95"/>
                  </a:lnTo>
                  <a:lnTo>
                    <a:pt x="92" y="95"/>
                  </a:lnTo>
                  <a:lnTo>
                    <a:pt x="92" y="95"/>
                  </a:lnTo>
                  <a:lnTo>
                    <a:pt x="92" y="95"/>
                  </a:lnTo>
                  <a:lnTo>
                    <a:pt x="92" y="96"/>
                  </a:lnTo>
                  <a:lnTo>
                    <a:pt x="92" y="96"/>
                  </a:lnTo>
                  <a:lnTo>
                    <a:pt x="92" y="96"/>
                  </a:lnTo>
                  <a:lnTo>
                    <a:pt x="92" y="96"/>
                  </a:lnTo>
                  <a:lnTo>
                    <a:pt x="92" y="96"/>
                  </a:lnTo>
                  <a:lnTo>
                    <a:pt x="92" y="98"/>
                  </a:lnTo>
                  <a:lnTo>
                    <a:pt x="92" y="98"/>
                  </a:lnTo>
                  <a:lnTo>
                    <a:pt x="92" y="98"/>
                  </a:lnTo>
                  <a:lnTo>
                    <a:pt x="91" y="98"/>
                  </a:lnTo>
                  <a:lnTo>
                    <a:pt x="91" y="98"/>
                  </a:lnTo>
                  <a:lnTo>
                    <a:pt x="91" y="100"/>
                  </a:lnTo>
                  <a:lnTo>
                    <a:pt x="91" y="100"/>
                  </a:lnTo>
                  <a:lnTo>
                    <a:pt x="91" y="100"/>
                  </a:lnTo>
                  <a:lnTo>
                    <a:pt x="91" y="100"/>
                  </a:lnTo>
                  <a:lnTo>
                    <a:pt x="91" y="100"/>
                  </a:lnTo>
                  <a:lnTo>
                    <a:pt x="91" y="102"/>
                  </a:lnTo>
                  <a:lnTo>
                    <a:pt x="91" y="102"/>
                  </a:lnTo>
                  <a:lnTo>
                    <a:pt x="91" y="102"/>
                  </a:lnTo>
                  <a:lnTo>
                    <a:pt x="91" y="102"/>
                  </a:lnTo>
                  <a:lnTo>
                    <a:pt x="91" y="102"/>
                  </a:lnTo>
                  <a:lnTo>
                    <a:pt x="91" y="102"/>
                  </a:lnTo>
                  <a:lnTo>
                    <a:pt x="91" y="104"/>
                  </a:lnTo>
                  <a:lnTo>
                    <a:pt x="91" y="104"/>
                  </a:lnTo>
                  <a:lnTo>
                    <a:pt x="89" y="104"/>
                  </a:lnTo>
                  <a:lnTo>
                    <a:pt x="89" y="104"/>
                  </a:lnTo>
                  <a:lnTo>
                    <a:pt x="89" y="104"/>
                  </a:lnTo>
                  <a:lnTo>
                    <a:pt x="89" y="106"/>
                  </a:lnTo>
                  <a:lnTo>
                    <a:pt x="89" y="106"/>
                  </a:lnTo>
                  <a:lnTo>
                    <a:pt x="89" y="106"/>
                  </a:lnTo>
                  <a:lnTo>
                    <a:pt x="89" y="106"/>
                  </a:lnTo>
                  <a:lnTo>
                    <a:pt x="89" y="106"/>
                  </a:lnTo>
                  <a:lnTo>
                    <a:pt x="89" y="106"/>
                  </a:lnTo>
                  <a:lnTo>
                    <a:pt x="89" y="107"/>
                  </a:lnTo>
                  <a:lnTo>
                    <a:pt x="89" y="107"/>
                  </a:lnTo>
                  <a:lnTo>
                    <a:pt x="87" y="107"/>
                  </a:lnTo>
                  <a:lnTo>
                    <a:pt x="87" y="107"/>
                  </a:lnTo>
                  <a:lnTo>
                    <a:pt x="87" y="107"/>
                  </a:lnTo>
                  <a:lnTo>
                    <a:pt x="87" y="109"/>
                  </a:lnTo>
                  <a:lnTo>
                    <a:pt x="87" y="109"/>
                  </a:lnTo>
                  <a:lnTo>
                    <a:pt x="87" y="109"/>
                  </a:lnTo>
                  <a:lnTo>
                    <a:pt x="87" y="109"/>
                  </a:lnTo>
                  <a:lnTo>
                    <a:pt x="87" y="109"/>
                  </a:lnTo>
                  <a:lnTo>
                    <a:pt x="85" y="109"/>
                  </a:lnTo>
                  <a:lnTo>
                    <a:pt x="85" y="111"/>
                  </a:lnTo>
                  <a:lnTo>
                    <a:pt x="85" y="111"/>
                  </a:lnTo>
                  <a:lnTo>
                    <a:pt x="85" y="111"/>
                  </a:lnTo>
                  <a:lnTo>
                    <a:pt x="85" y="111"/>
                  </a:lnTo>
                  <a:lnTo>
                    <a:pt x="85" y="111"/>
                  </a:lnTo>
                  <a:lnTo>
                    <a:pt x="85" y="111"/>
                  </a:lnTo>
                  <a:lnTo>
                    <a:pt x="85" y="113"/>
                  </a:lnTo>
                  <a:lnTo>
                    <a:pt x="83" y="113"/>
                  </a:lnTo>
                  <a:lnTo>
                    <a:pt x="83" y="113"/>
                  </a:lnTo>
                  <a:lnTo>
                    <a:pt x="83" y="113"/>
                  </a:lnTo>
                  <a:lnTo>
                    <a:pt x="83" y="113"/>
                  </a:lnTo>
                  <a:lnTo>
                    <a:pt x="83" y="113"/>
                  </a:lnTo>
                  <a:lnTo>
                    <a:pt x="83" y="113"/>
                  </a:lnTo>
                  <a:lnTo>
                    <a:pt x="82" y="115"/>
                  </a:lnTo>
                  <a:lnTo>
                    <a:pt x="82" y="115"/>
                  </a:lnTo>
                  <a:lnTo>
                    <a:pt x="82" y="115"/>
                  </a:lnTo>
                  <a:lnTo>
                    <a:pt x="82" y="115"/>
                  </a:lnTo>
                  <a:lnTo>
                    <a:pt x="82" y="115"/>
                  </a:lnTo>
                  <a:lnTo>
                    <a:pt x="82" y="115"/>
                  </a:lnTo>
                  <a:lnTo>
                    <a:pt x="80" y="116"/>
                  </a:lnTo>
                  <a:lnTo>
                    <a:pt x="80" y="116"/>
                  </a:lnTo>
                  <a:lnTo>
                    <a:pt x="80" y="116"/>
                  </a:lnTo>
                  <a:lnTo>
                    <a:pt x="80" y="116"/>
                  </a:lnTo>
                  <a:lnTo>
                    <a:pt x="80" y="116"/>
                  </a:lnTo>
                  <a:lnTo>
                    <a:pt x="80" y="116"/>
                  </a:lnTo>
                  <a:lnTo>
                    <a:pt x="78" y="116"/>
                  </a:lnTo>
                  <a:lnTo>
                    <a:pt x="78" y="118"/>
                  </a:lnTo>
                  <a:lnTo>
                    <a:pt x="78" y="118"/>
                  </a:lnTo>
                  <a:lnTo>
                    <a:pt x="76" y="118"/>
                  </a:lnTo>
                  <a:lnTo>
                    <a:pt x="76" y="120"/>
                  </a:lnTo>
                  <a:lnTo>
                    <a:pt x="74" y="120"/>
                  </a:lnTo>
                  <a:lnTo>
                    <a:pt x="74" y="120"/>
                  </a:lnTo>
                  <a:lnTo>
                    <a:pt x="73" y="120"/>
                  </a:lnTo>
                  <a:lnTo>
                    <a:pt x="73" y="120"/>
                  </a:lnTo>
                  <a:lnTo>
                    <a:pt x="73" y="122"/>
                  </a:lnTo>
                  <a:lnTo>
                    <a:pt x="71" y="122"/>
                  </a:lnTo>
                  <a:lnTo>
                    <a:pt x="71" y="122"/>
                  </a:lnTo>
                  <a:lnTo>
                    <a:pt x="69" y="122"/>
                  </a:lnTo>
                  <a:lnTo>
                    <a:pt x="69" y="122"/>
                  </a:lnTo>
                  <a:lnTo>
                    <a:pt x="69" y="122"/>
                  </a:lnTo>
                  <a:lnTo>
                    <a:pt x="69" y="122"/>
                  </a:lnTo>
                  <a:lnTo>
                    <a:pt x="67" y="122"/>
                  </a:lnTo>
                  <a:lnTo>
                    <a:pt x="67" y="122"/>
                  </a:lnTo>
                  <a:lnTo>
                    <a:pt x="67" y="122"/>
                  </a:lnTo>
                  <a:lnTo>
                    <a:pt x="67" y="124"/>
                  </a:lnTo>
                  <a:lnTo>
                    <a:pt x="65" y="124"/>
                  </a:lnTo>
                  <a:lnTo>
                    <a:pt x="65" y="124"/>
                  </a:lnTo>
                  <a:lnTo>
                    <a:pt x="65" y="124"/>
                  </a:lnTo>
                  <a:lnTo>
                    <a:pt x="65" y="124"/>
                  </a:lnTo>
                  <a:lnTo>
                    <a:pt x="64" y="124"/>
                  </a:lnTo>
                  <a:lnTo>
                    <a:pt x="64" y="124"/>
                  </a:lnTo>
                  <a:lnTo>
                    <a:pt x="64" y="124"/>
                  </a:lnTo>
                  <a:lnTo>
                    <a:pt x="64" y="124"/>
                  </a:lnTo>
                  <a:lnTo>
                    <a:pt x="64" y="124"/>
                  </a:lnTo>
                  <a:lnTo>
                    <a:pt x="62" y="124"/>
                  </a:lnTo>
                  <a:lnTo>
                    <a:pt x="62" y="124"/>
                  </a:lnTo>
                  <a:lnTo>
                    <a:pt x="62" y="124"/>
                  </a:lnTo>
                  <a:lnTo>
                    <a:pt x="62" y="124"/>
                  </a:lnTo>
                  <a:lnTo>
                    <a:pt x="60" y="124"/>
                  </a:lnTo>
                  <a:lnTo>
                    <a:pt x="60" y="124"/>
                  </a:lnTo>
                  <a:lnTo>
                    <a:pt x="60" y="124"/>
                  </a:lnTo>
                  <a:lnTo>
                    <a:pt x="60" y="124"/>
                  </a:lnTo>
                  <a:lnTo>
                    <a:pt x="60" y="124"/>
                  </a:lnTo>
                  <a:lnTo>
                    <a:pt x="58" y="124"/>
                  </a:lnTo>
                  <a:lnTo>
                    <a:pt x="58" y="124"/>
                  </a:lnTo>
                  <a:lnTo>
                    <a:pt x="58" y="124"/>
                  </a:lnTo>
                  <a:lnTo>
                    <a:pt x="58" y="124"/>
                  </a:lnTo>
                  <a:lnTo>
                    <a:pt x="56" y="124"/>
                  </a:lnTo>
                  <a:lnTo>
                    <a:pt x="56" y="124"/>
                  </a:lnTo>
                  <a:lnTo>
                    <a:pt x="56" y="124"/>
                  </a:lnTo>
                  <a:lnTo>
                    <a:pt x="56" y="124"/>
                  </a:lnTo>
                  <a:lnTo>
                    <a:pt x="56" y="124"/>
                  </a:lnTo>
                  <a:lnTo>
                    <a:pt x="55" y="124"/>
                  </a:lnTo>
                  <a:lnTo>
                    <a:pt x="55" y="124"/>
                  </a:lnTo>
                  <a:lnTo>
                    <a:pt x="55" y="124"/>
                  </a:lnTo>
                  <a:lnTo>
                    <a:pt x="55" y="124"/>
                  </a:lnTo>
                  <a:lnTo>
                    <a:pt x="55" y="124"/>
                  </a:lnTo>
                  <a:lnTo>
                    <a:pt x="53" y="124"/>
                  </a:lnTo>
                  <a:lnTo>
                    <a:pt x="53" y="124"/>
                  </a:lnTo>
                  <a:lnTo>
                    <a:pt x="53" y="124"/>
                  </a:lnTo>
                  <a:lnTo>
                    <a:pt x="53" y="124"/>
                  </a:lnTo>
                  <a:lnTo>
                    <a:pt x="53" y="124"/>
                  </a:lnTo>
                  <a:lnTo>
                    <a:pt x="51" y="124"/>
                  </a:lnTo>
                  <a:lnTo>
                    <a:pt x="51" y="124"/>
                  </a:lnTo>
                  <a:lnTo>
                    <a:pt x="51" y="124"/>
                  </a:lnTo>
                  <a:lnTo>
                    <a:pt x="51" y="122"/>
                  </a:lnTo>
                  <a:lnTo>
                    <a:pt x="51" y="122"/>
                  </a:lnTo>
                  <a:lnTo>
                    <a:pt x="49" y="122"/>
                  </a:lnTo>
                  <a:lnTo>
                    <a:pt x="49" y="122"/>
                  </a:lnTo>
                  <a:lnTo>
                    <a:pt x="49" y="122"/>
                  </a:lnTo>
                  <a:lnTo>
                    <a:pt x="49" y="122"/>
                  </a:lnTo>
                  <a:lnTo>
                    <a:pt x="49" y="122"/>
                  </a:lnTo>
                  <a:lnTo>
                    <a:pt x="49" y="122"/>
                  </a:lnTo>
                  <a:lnTo>
                    <a:pt x="47" y="122"/>
                  </a:lnTo>
                  <a:lnTo>
                    <a:pt x="47" y="122"/>
                  </a:lnTo>
                  <a:lnTo>
                    <a:pt x="47" y="122"/>
                  </a:lnTo>
                  <a:lnTo>
                    <a:pt x="47" y="122"/>
                  </a:lnTo>
                  <a:lnTo>
                    <a:pt x="47" y="122"/>
                  </a:lnTo>
                  <a:lnTo>
                    <a:pt x="46" y="122"/>
                  </a:lnTo>
                  <a:lnTo>
                    <a:pt x="46" y="122"/>
                  </a:lnTo>
                  <a:lnTo>
                    <a:pt x="46" y="120"/>
                  </a:lnTo>
                  <a:lnTo>
                    <a:pt x="46" y="120"/>
                  </a:lnTo>
                  <a:lnTo>
                    <a:pt x="46" y="120"/>
                  </a:lnTo>
                  <a:lnTo>
                    <a:pt x="46" y="120"/>
                  </a:lnTo>
                  <a:lnTo>
                    <a:pt x="44" y="120"/>
                  </a:lnTo>
                  <a:lnTo>
                    <a:pt x="44" y="120"/>
                  </a:lnTo>
                  <a:lnTo>
                    <a:pt x="44" y="120"/>
                  </a:lnTo>
                  <a:lnTo>
                    <a:pt x="44" y="120"/>
                  </a:lnTo>
                  <a:lnTo>
                    <a:pt x="44" y="120"/>
                  </a:lnTo>
                  <a:lnTo>
                    <a:pt x="42" y="120"/>
                  </a:lnTo>
                  <a:lnTo>
                    <a:pt x="42" y="118"/>
                  </a:lnTo>
                  <a:lnTo>
                    <a:pt x="42" y="118"/>
                  </a:lnTo>
                  <a:lnTo>
                    <a:pt x="42" y="118"/>
                  </a:lnTo>
                  <a:lnTo>
                    <a:pt x="42" y="118"/>
                  </a:lnTo>
                  <a:lnTo>
                    <a:pt x="42" y="118"/>
                  </a:lnTo>
                  <a:lnTo>
                    <a:pt x="40" y="118"/>
                  </a:lnTo>
                  <a:lnTo>
                    <a:pt x="40" y="118"/>
                  </a:lnTo>
                  <a:lnTo>
                    <a:pt x="40" y="118"/>
                  </a:lnTo>
                  <a:lnTo>
                    <a:pt x="40" y="116"/>
                  </a:lnTo>
                  <a:lnTo>
                    <a:pt x="40" y="116"/>
                  </a:lnTo>
                  <a:lnTo>
                    <a:pt x="40" y="116"/>
                  </a:lnTo>
                  <a:lnTo>
                    <a:pt x="38" y="116"/>
                  </a:lnTo>
                  <a:lnTo>
                    <a:pt x="38" y="116"/>
                  </a:lnTo>
                  <a:lnTo>
                    <a:pt x="38" y="116"/>
                  </a:lnTo>
                  <a:lnTo>
                    <a:pt x="38" y="116"/>
                  </a:lnTo>
                  <a:lnTo>
                    <a:pt x="38" y="115"/>
                  </a:lnTo>
                  <a:lnTo>
                    <a:pt x="38" y="115"/>
                  </a:lnTo>
                  <a:lnTo>
                    <a:pt x="38" y="115"/>
                  </a:lnTo>
                  <a:lnTo>
                    <a:pt x="37" y="115"/>
                  </a:lnTo>
                  <a:lnTo>
                    <a:pt x="37" y="115"/>
                  </a:lnTo>
                  <a:lnTo>
                    <a:pt x="37" y="115"/>
                  </a:lnTo>
                  <a:lnTo>
                    <a:pt x="37" y="115"/>
                  </a:lnTo>
                  <a:lnTo>
                    <a:pt x="37" y="113"/>
                  </a:lnTo>
                  <a:lnTo>
                    <a:pt x="37" y="113"/>
                  </a:lnTo>
                  <a:lnTo>
                    <a:pt x="35" y="113"/>
                  </a:lnTo>
                  <a:lnTo>
                    <a:pt x="35" y="113"/>
                  </a:lnTo>
                  <a:lnTo>
                    <a:pt x="35" y="113"/>
                  </a:lnTo>
                  <a:lnTo>
                    <a:pt x="35" y="113"/>
                  </a:lnTo>
                  <a:lnTo>
                    <a:pt x="35" y="111"/>
                  </a:lnTo>
                  <a:lnTo>
                    <a:pt x="35" y="111"/>
                  </a:lnTo>
                  <a:lnTo>
                    <a:pt x="35" y="111"/>
                  </a:lnTo>
                  <a:lnTo>
                    <a:pt x="33" y="111"/>
                  </a:lnTo>
                  <a:lnTo>
                    <a:pt x="33" y="111"/>
                  </a:lnTo>
                  <a:lnTo>
                    <a:pt x="33" y="109"/>
                  </a:lnTo>
                  <a:lnTo>
                    <a:pt x="33" y="109"/>
                  </a:lnTo>
                  <a:lnTo>
                    <a:pt x="33" y="109"/>
                  </a:lnTo>
                  <a:lnTo>
                    <a:pt x="33" y="109"/>
                  </a:lnTo>
                  <a:lnTo>
                    <a:pt x="33" y="109"/>
                  </a:lnTo>
                  <a:lnTo>
                    <a:pt x="31" y="107"/>
                  </a:lnTo>
                  <a:lnTo>
                    <a:pt x="31" y="107"/>
                  </a:lnTo>
                  <a:lnTo>
                    <a:pt x="31" y="107"/>
                  </a:lnTo>
                  <a:lnTo>
                    <a:pt x="31" y="106"/>
                  </a:lnTo>
                  <a:lnTo>
                    <a:pt x="29" y="106"/>
                  </a:lnTo>
                  <a:lnTo>
                    <a:pt x="29" y="106"/>
                  </a:lnTo>
                  <a:lnTo>
                    <a:pt x="29" y="104"/>
                  </a:lnTo>
                  <a:lnTo>
                    <a:pt x="29" y="104"/>
                  </a:lnTo>
                  <a:lnTo>
                    <a:pt x="29" y="102"/>
                  </a:lnTo>
                  <a:lnTo>
                    <a:pt x="29" y="102"/>
                  </a:lnTo>
                  <a:lnTo>
                    <a:pt x="29" y="102"/>
                  </a:lnTo>
                  <a:lnTo>
                    <a:pt x="29" y="100"/>
                  </a:lnTo>
                  <a:lnTo>
                    <a:pt x="29" y="100"/>
                  </a:lnTo>
                  <a:lnTo>
                    <a:pt x="29" y="100"/>
                  </a:lnTo>
                  <a:lnTo>
                    <a:pt x="27" y="100"/>
                  </a:lnTo>
                  <a:lnTo>
                    <a:pt x="27" y="98"/>
                  </a:lnTo>
                  <a:lnTo>
                    <a:pt x="27" y="98"/>
                  </a:lnTo>
                  <a:lnTo>
                    <a:pt x="27" y="98"/>
                  </a:lnTo>
                  <a:lnTo>
                    <a:pt x="27" y="98"/>
                  </a:lnTo>
                  <a:lnTo>
                    <a:pt x="27" y="96"/>
                  </a:lnTo>
                  <a:lnTo>
                    <a:pt x="27" y="96"/>
                  </a:lnTo>
                  <a:lnTo>
                    <a:pt x="27" y="96"/>
                  </a:lnTo>
                  <a:lnTo>
                    <a:pt x="27" y="96"/>
                  </a:lnTo>
                  <a:lnTo>
                    <a:pt x="27" y="96"/>
                  </a:lnTo>
                  <a:lnTo>
                    <a:pt x="27" y="95"/>
                  </a:lnTo>
                  <a:lnTo>
                    <a:pt x="27" y="95"/>
                  </a:lnTo>
                  <a:lnTo>
                    <a:pt x="27" y="95"/>
                  </a:lnTo>
                  <a:lnTo>
                    <a:pt x="27" y="95"/>
                  </a:lnTo>
                  <a:lnTo>
                    <a:pt x="27" y="93"/>
                  </a:lnTo>
                  <a:lnTo>
                    <a:pt x="27" y="93"/>
                  </a:lnTo>
                  <a:lnTo>
                    <a:pt x="27" y="93"/>
                  </a:lnTo>
                  <a:lnTo>
                    <a:pt x="27" y="93"/>
                  </a:lnTo>
                  <a:lnTo>
                    <a:pt x="27" y="93"/>
                  </a:lnTo>
                  <a:lnTo>
                    <a:pt x="27" y="91"/>
                  </a:lnTo>
                  <a:lnTo>
                    <a:pt x="27" y="91"/>
                  </a:lnTo>
                  <a:lnTo>
                    <a:pt x="27" y="91"/>
                  </a:lnTo>
                  <a:lnTo>
                    <a:pt x="27" y="91"/>
                  </a:lnTo>
                  <a:lnTo>
                    <a:pt x="27" y="89"/>
                  </a:lnTo>
                  <a:lnTo>
                    <a:pt x="27" y="89"/>
                  </a:lnTo>
                  <a:lnTo>
                    <a:pt x="27" y="89"/>
                  </a:lnTo>
                  <a:lnTo>
                    <a:pt x="27" y="89"/>
                  </a:lnTo>
                  <a:lnTo>
                    <a:pt x="27" y="89"/>
                  </a:lnTo>
                  <a:lnTo>
                    <a:pt x="27" y="87"/>
                  </a:lnTo>
                  <a:lnTo>
                    <a:pt x="27" y="87"/>
                  </a:lnTo>
                  <a:lnTo>
                    <a:pt x="27" y="87"/>
                  </a:lnTo>
                  <a:lnTo>
                    <a:pt x="27" y="87"/>
                  </a:lnTo>
                  <a:lnTo>
                    <a:pt x="27" y="87"/>
                  </a:lnTo>
                  <a:lnTo>
                    <a:pt x="27" y="86"/>
                  </a:lnTo>
                  <a:lnTo>
                    <a:pt x="27" y="86"/>
                  </a:lnTo>
                  <a:lnTo>
                    <a:pt x="27" y="86"/>
                  </a:lnTo>
                  <a:lnTo>
                    <a:pt x="27" y="86"/>
                  </a:lnTo>
                  <a:lnTo>
                    <a:pt x="27" y="86"/>
                  </a:lnTo>
                  <a:lnTo>
                    <a:pt x="27" y="84"/>
                  </a:lnTo>
                  <a:lnTo>
                    <a:pt x="27" y="84"/>
                  </a:lnTo>
                  <a:lnTo>
                    <a:pt x="27" y="84"/>
                  </a:lnTo>
                  <a:lnTo>
                    <a:pt x="27" y="84"/>
                  </a:lnTo>
                  <a:lnTo>
                    <a:pt x="27" y="84"/>
                  </a:lnTo>
                  <a:lnTo>
                    <a:pt x="27" y="82"/>
                  </a:lnTo>
                  <a:lnTo>
                    <a:pt x="27" y="82"/>
                  </a:lnTo>
                  <a:lnTo>
                    <a:pt x="27" y="82"/>
                  </a:lnTo>
                  <a:lnTo>
                    <a:pt x="27" y="82"/>
                  </a:lnTo>
                  <a:lnTo>
                    <a:pt x="27" y="82"/>
                  </a:lnTo>
                  <a:lnTo>
                    <a:pt x="29" y="80"/>
                  </a:lnTo>
                  <a:lnTo>
                    <a:pt x="29" y="80"/>
                  </a:lnTo>
                  <a:lnTo>
                    <a:pt x="29" y="80"/>
                  </a:lnTo>
                  <a:lnTo>
                    <a:pt x="29" y="80"/>
                  </a:lnTo>
                  <a:lnTo>
                    <a:pt x="29" y="80"/>
                  </a:lnTo>
                  <a:lnTo>
                    <a:pt x="29" y="78"/>
                  </a:lnTo>
                  <a:lnTo>
                    <a:pt x="29" y="78"/>
                  </a:lnTo>
                  <a:lnTo>
                    <a:pt x="29" y="78"/>
                  </a:lnTo>
                  <a:lnTo>
                    <a:pt x="29" y="78"/>
                  </a:lnTo>
                  <a:lnTo>
                    <a:pt x="29" y="78"/>
                  </a:lnTo>
                  <a:lnTo>
                    <a:pt x="29" y="77"/>
                  </a:lnTo>
                  <a:lnTo>
                    <a:pt x="29" y="77"/>
                  </a:lnTo>
                  <a:lnTo>
                    <a:pt x="29" y="77"/>
                  </a:lnTo>
                  <a:lnTo>
                    <a:pt x="31" y="77"/>
                  </a:lnTo>
                  <a:lnTo>
                    <a:pt x="31" y="77"/>
                  </a:lnTo>
                  <a:lnTo>
                    <a:pt x="31" y="77"/>
                  </a:lnTo>
                  <a:lnTo>
                    <a:pt x="31" y="75"/>
                  </a:lnTo>
                  <a:lnTo>
                    <a:pt x="31" y="75"/>
                  </a:lnTo>
                  <a:lnTo>
                    <a:pt x="31" y="75"/>
                  </a:lnTo>
                  <a:lnTo>
                    <a:pt x="31" y="75"/>
                  </a:lnTo>
                  <a:lnTo>
                    <a:pt x="31" y="75"/>
                  </a:lnTo>
                  <a:lnTo>
                    <a:pt x="31" y="75"/>
                  </a:lnTo>
                  <a:lnTo>
                    <a:pt x="31" y="73"/>
                  </a:lnTo>
                  <a:lnTo>
                    <a:pt x="33" y="73"/>
                  </a:lnTo>
                  <a:lnTo>
                    <a:pt x="33" y="73"/>
                  </a:lnTo>
                  <a:lnTo>
                    <a:pt x="33" y="73"/>
                  </a:lnTo>
                  <a:lnTo>
                    <a:pt x="33" y="73"/>
                  </a:lnTo>
                  <a:lnTo>
                    <a:pt x="33" y="73"/>
                  </a:lnTo>
                  <a:lnTo>
                    <a:pt x="33" y="71"/>
                  </a:lnTo>
                  <a:lnTo>
                    <a:pt x="33" y="71"/>
                  </a:lnTo>
                  <a:lnTo>
                    <a:pt x="33" y="71"/>
                  </a:lnTo>
                  <a:lnTo>
                    <a:pt x="35" y="71"/>
                  </a:lnTo>
                  <a:lnTo>
                    <a:pt x="35" y="71"/>
                  </a:lnTo>
                  <a:lnTo>
                    <a:pt x="35" y="71"/>
                  </a:lnTo>
                  <a:lnTo>
                    <a:pt x="35" y="69"/>
                  </a:lnTo>
                  <a:lnTo>
                    <a:pt x="35" y="69"/>
                  </a:lnTo>
                  <a:lnTo>
                    <a:pt x="35" y="69"/>
                  </a:lnTo>
                  <a:lnTo>
                    <a:pt x="35" y="69"/>
                  </a:lnTo>
                  <a:lnTo>
                    <a:pt x="37" y="69"/>
                  </a:lnTo>
                  <a:lnTo>
                    <a:pt x="37" y="69"/>
                  </a:lnTo>
                  <a:lnTo>
                    <a:pt x="37" y="68"/>
                  </a:lnTo>
                  <a:lnTo>
                    <a:pt x="37" y="68"/>
                  </a:lnTo>
                  <a:lnTo>
                    <a:pt x="37" y="68"/>
                  </a:lnTo>
                  <a:lnTo>
                    <a:pt x="37" y="68"/>
                  </a:lnTo>
                  <a:lnTo>
                    <a:pt x="38" y="68"/>
                  </a:lnTo>
                  <a:lnTo>
                    <a:pt x="38" y="68"/>
                  </a:lnTo>
                  <a:lnTo>
                    <a:pt x="38" y="66"/>
                  </a:lnTo>
                  <a:lnTo>
                    <a:pt x="38" y="66"/>
                  </a:lnTo>
                  <a:lnTo>
                    <a:pt x="38" y="66"/>
                  </a:lnTo>
                  <a:lnTo>
                    <a:pt x="38" y="66"/>
                  </a:lnTo>
                  <a:lnTo>
                    <a:pt x="40" y="66"/>
                  </a:lnTo>
                  <a:lnTo>
                    <a:pt x="40" y="66"/>
                  </a:lnTo>
                  <a:lnTo>
                    <a:pt x="40" y="66"/>
                  </a:lnTo>
                  <a:lnTo>
                    <a:pt x="40" y="64"/>
                  </a:lnTo>
                  <a:lnTo>
                    <a:pt x="40" y="64"/>
                  </a:lnTo>
                  <a:lnTo>
                    <a:pt x="42" y="64"/>
                  </a:lnTo>
                  <a:lnTo>
                    <a:pt x="42" y="64"/>
                  </a:lnTo>
                  <a:lnTo>
                    <a:pt x="42" y="64"/>
                  </a:lnTo>
                  <a:lnTo>
                    <a:pt x="42" y="64"/>
                  </a:lnTo>
                  <a:lnTo>
                    <a:pt x="42" y="64"/>
                  </a:lnTo>
                  <a:lnTo>
                    <a:pt x="44" y="62"/>
                  </a:lnTo>
                  <a:lnTo>
                    <a:pt x="44" y="62"/>
                  </a:lnTo>
                  <a:lnTo>
                    <a:pt x="46" y="62"/>
                  </a:lnTo>
                  <a:lnTo>
                    <a:pt x="46" y="60"/>
                  </a:lnTo>
                  <a:close/>
                  <a:moveTo>
                    <a:pt x="102" y="104"/>
                  </a:moveTo>
                  <a:lnTo>
                    <a:pt x="118" y="133"/>
                  </a:lnTo>
                  <a:lnTo>
                    <a:pt x="114" y="135"/>
                  </a:lnTo>
                  <a:lnTo>
                    <a:pt x="114" y="135"/>
                  </a:lnTo>
                  <a:lnTo>
                    <a:pt x="114" y="135"/>
                  </a:lnTo>
                  <a:lnTo>
                    <a:pt x="114" y="133"/>
                  </a:lnTo>
                  <a:lnTo>
                    <a:pt x="114" y="133"/>
                  </a:lnTo>
                  <a:lnTo>
                    <a:pt x="114" y="133"/>
                  </a:lnTo>
                  <a:lnTo>
                    <a:pt x="114" y="133"/>
                  </a:lnTo>
                  <a:lnTo>
                    <a:pt x="112" y="131"/>
                  </a:lnTo>
                  <a:lnTo>
                    <a:pt x="112" y="131"/>
                  </a:lnTo>
                  <a:lnTo>
                    <a:pt x="112" y="131"/>
                  </a:lnTo>
                  <a:lnTo>
                    <a:pt x="112" y="131"/>
                  </a:lnTo>
                  <a:lnTo>
                    <a:pt x="112" y="131"/>
                  </a:lnTo>
                  <a:lnTo>
                    <a:pt x="112" y="131"/>
                  </a:lnTo>
                  <a:lnTo>
                    <a:pt x="112" y="131"/>
                  </a:lnTo>
                  <a:lnTo>
                    <a:pt x="112" y="131"/>
                  </a:lnTo>
                  <a:lnTo>
                    <a:pt x="112" y="131"/>
                  </a:lnTo>
                  <a:lnTo>
                    <a:pt x="112" y="131"/>
                  </a:lnTo>
                  <a:lnTo>
                    <a:pt x="112" y="129"/>
                  </a:lnTo>
                  <a:lnTo>
                    <a:pt x="112"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09" y="129"/>
                  </a:lnTo>
                  <a:lnTo>
                    <a:pt x="109" y="129"/>
                  </a:lnTo>
                  <a:lnTo>
                    <a:pt x="109" y="129"/>
                  </a:lnTo>
                  <a:lnTo>
                    <a:pt x="109" y="129"/>
                  </a:lnTo>
                  <a:lnTo>
                    <a:pt x="109" y="129"/>
                  </a:lnTo>
                  <a:lnTo>
                    <a:pt x="109" y="129"/>
                  </a:lnTo>
                  <a:lnTo>
                    <a:pt x="109" y="129"/>
                  </a:lnTo>
                  <a:lnTo>
                    <a:pt x="109" y="129"/>
                  </a:lnTo>
                  <a:lnTo>
                    <a:pt x="109" y="127"/>
                  </a:lnTo>
                  <a:lnTo>
                    <a:pt x="109" y="127"/>
                  </a:lnTo>
                  <a:lnTo>
                    <a:pt x="109" y="127"/>
                  </a:lnTo>
                  <a:lnTo>
                    <a:pt x="107" y="129"/>
                  </a:lnTo>
                  <a:lnTo>
                    <a:pt x="107" y="127"/>
                  </a:lnTo>
                  <a:lnTo>
                    <a:pt x="107" y="127"/>
                  </a:lnTo>
                  <a:lnTo>
                    <a:pt x="107" y="129"/>
                  </a:lnTo>
                  <a:lnTo>
                    <a:pt x="107" y="129"/>
                  </a:lnTo>
                  <a:lnTo>
                    <a:pt x="107" y="129"/>
                  </a:lnTo>
                  <a:lnTo>
                    <a:pt x="107" y="129"/>
                  </a:lnTo>
                  <a:lnTo>
                    <a:pt x="107" y="129"/>
                  </a:lnTo>
                  <a:lnTo>
                    <a:pt x="107" y="129"/>
                  </a:lnTo>
                  <a:lnTo>
                    <a:pt x="107" y="129"/>
                  </a:lnTo>
                  <a:lnTo>
                    <a:pt x="107" y="129"/>
                  </a:lnTo>
                  <a:lnTo>
                    <a:pt x="105" y="129"/>
                  </a:lnTo>
                  <a:lnTo>
                    <a:pt x="105" y="129"/>
                  </a:lnTo>
                  <a:lnTo>
                    <a:pt x="105" y="129"/>
                  </a:lnTo>
                  <a:lnTo>
                    <a:pt x="105" y="129"/>
                  </a:lnTo>
                  <a:lnTo>
                    <a:pt x="105" y="129"/>
                  </a:lnTo>
                  <a:lnTo>
                    <a:pt x="105" y="129"/>
                  </a:lnTo>
                  <a:lnTo>
                    <a:pt x="105" y="129"/>
                  </a:lnTo>
                  <a:lnTo>
                    <a:pt x="105" y="129"/>
                  </a:lnTo>
                  <a:lnTo>
                    <a:pt x="105" y="129"/>
                  </a:lnTo>
                  <a:lnTo>
                    <a:pt x="71" y="149"/>
                  </a:lnTo>
                  <a:lnTo>
                    <a:pt x="71" y="149"/>
                  </a:lnTo>
                  <a:lnTo>
                    <a:pt x="71" y="149"/>
                  </a:lnTo>
                  <a:lnTo>
                    <a:pt x="71" y="149"/>
                  </a:lnTo>
                  <a:lnTo>
                    <a:pt x="71" y="149"/>
                  </a:lnTo>
                  <a:lnTo>
                    <a:pt x="71" y="149"/>
                  </a:lnTo>
                  <a:lnTo>
                    <a:pt x="69" y="149"/>
                  </a:lnTo>
                  <a:lnTo>
                    <a:pt x="69" y="149"/>
                  </a:lnTo>
                  <a:lnTo>
                    <a:pt x="69" y="151"/>
                  </a:lnTo>
                  <a:lnTo>
                    <a:pt x="69" y="151"/>
                  </a:lnTo>
                  <a:lnTo>
                    <a:pt x="69" y="151"/>
                  </a:lnTo>
                  <a:lnTo>
                    <a:pt x="69" y="151"/>
                  </a:lnTo>
                  <a:lnTo>
                    <a:pt x="69" y="151"/>
                  </a:lnTo>
                  <a:lnTo>
                    <a:pt x="67" y="151"/>
                  </a:lnTo>
                  <a:lnTo>
                    <a:pt x="67" y="151"/>
                  </a:lnTo>
                  <a:lnTo>
                    <a:pt x="67" y="151"/>
                  </a:lnTo>
                  <a:lnTo>
                    <a:pt x="67" y="153"/>
                  </a:lnTo>
                  <a:lnTo>
                    <a:pt x="67" y="153"/>
                  </a:lnTo>
                  <a:lnTo>
                    <a:pt x="67" y="153"/>
                  </a:lnTo>
                  <a:lnTo>
                    <a:pt x="67" y="153"/>
                  </a:lnTo>
                  <a:lnTo>
                    <a:pt x="67" y="153"/>
                  </a:lnTo>
                  <a:lnTo>
                    <a:pt x="67" y="153"/>
                  </a:lnTo>
                  <a:lnTo>
                    <a:pt x="67" y="153"/>
                  </a:lnTo>
                  <a:lnTo>
                    <a:pt x="65" y="153"/>
                  </a:lnTo>
                  <a:lnTo>
                    <a:pt x="65" y="154"/>
                  </a:lnTo>
                  <a:lnTo>
                    <a:pt x="65" y="154"/>
                  </a:lnTo>
                  <a:lnTo>
                    <a:pt x="65" y="154"/>
                  </a:lnTo>
                  <a:lnTo>
                    <a:pt x="65" y="154"/>
                  </a:lnTo>
                  <a:lnTo>
                    <a:pt x="65" y="154"/>
                  </a:lnTo>
                  <a:lnTo>
                    <a:pt x="65" y="154"/>
                  </a:lnTo>
                  <a:lnTo>
                    <a:pt x="65" y="156"/>
                  </a:lnTo>
                  <a:lnTo>
                    <a:pt x="65" y="156"/>
                  </a:lnTo>
                  <a:lnTo>
                    <a:pt x="65" y="156"/>
                  </a:lnTo>
                  <a:lnTo>
                    <a:pt x="65" y="156"/>
                  </a:lnTo>
                  <a:lnTo>
                    <a:pt x="65" y="156"/>
                  </a:lnTo>
                  <a:lnTo>
                    <a:pt x="65" y="156"/>
                  </a:lnTo>
                  <a:lnTo>
                    <a:pt x="65" y="156"/>
                  </a:lnTo>
                  <a:lnTo>
                    <a:pt x="65" y="158"/>
                  </a:lnTo>
                  <a:lnTo>
                    <a:pt x="65" y="158"/>
                  </a:lnTo>
                  <a:lnTo>
                    <a:pt x="65" y="158"/>
                  </a:lnTo>
                  <a:lnTo>
                    <a:pt x="65" y="158"/>
                  </a:lnTo>
                  <a:lnTo>
                    <a:pt x="65" y="158"/>
                  </a:lnTo>
                  <a:lnTo>
                    <a:pt x="65" y="158"/>
                  </a:lnTo>
                  <a:lnTo>
                    <a:pt x="65" y="160"/>
                  </a:lnTo>
                  <a:lnTo>
                    <a:pt x="65" y="160"/>
                  </a:lnTo>
                  <a:lnTo>
                    <a:pt x="65" y="160"/>
                  </a:lnTo>
                  <a:lnTo>
                    <a:pt x="65" y="160"/>
                  </a:lnTo>
                  <a:lnTo>
                    <a:pt x="65" y="160"/>
                  </a:lnTo>
                  <a:lnTo>
                    <a:pt x="65" y="160"/>
                  </a:lnTo>
                  <a:lnTo>
                    <a:pt x="65" y="162"/>
                  </a:lnTo>
                  <a:lnTo>
                    <a:pt x="65" y="162"/>
                  </a:lnTo>
                  <a:lnTo>
                    <a:pt x="65" y="162"/>
                  </a:lnTo>
                  <a:lnTo>
                    <a:pt x="65" y="162"/>
                  </a:lnTo>
                  <a:lnTo>
                    <a:pt x="65" y="162"/>
                  </a:lnTo>
                  <a:lnTo>
                    <a:pt x="65" y="162"/>
                  </a:lnTo>
                  <a:lnTo>
                    <a:pt x="65" y="164"/>
                  </a:lnTo>
                  <a:lnTo>
                    <a:pt x="65" y="164"/>
                  </a:lnTo>
                  <a:lnTo>
                    <a:pt x="65" y="164"/>
                  </a:lnTo>
                  <a:lnTo>
                    <a:pt x="65" y="164"/>
                  </a:lnTo>
                  <a:lnTo>
                    <a:pt x="65" y="164"/>
                  </a:lnTo>
                  <a:lnTo>
                    <a:pt x="65" y="165"/>
                  </a:lnTo>
                  <a:lnTo>
                    <a:pt x="65" y="165"/>
                  </a:lnTo>
                  <a:lnTo>
                    <a:pt x="65" y="165"/>
                  </a:lnTo>
                  <a:lnTo>
                    <a:pt x="67" y="165"/>
                  </a:lnTo>
                  <a:lnTo>
                    <a:pt x="67" y="165"/>
                  </a:lnTo>
                  <a:lnTo>
                    <a:pt x="67" y="167"/>
                  </a:lnTo>
                  <a:lnTo>
                    <a:pt x="67" y="167"/>
                  </a:lnTo>
                  <a:lnTo>
                    <a:pt x="67" y="167"/>
                  </a:lnTo>
                  <a:lnTo>
                    <a:pt x="67" y="167"/>
                  </a:lnTo>
                  <a:lnTo>
                    <a:pt x="67" y="167"/>
                  </a:lnTo>
                  <a:lnTo>
                    <a:pt x="67" y="169"/>
                  </a:lnTo>
                  <a:lnTo>
                    <a:pt x="67" y="169"/>
                  </a:lnTo>
                  <a:lnTo>
                    <a:pt x="69" y="169"/>
                  </a:lnTo>
                  <a:lnTo>
                    <a:pt x="69" y="169"/>
                  </a:lnTo>
                  <a:lnTo>
                    <a:pt x="69" y="169"/>
                  </a:lnTo>
                  <a:lnTo>
                    <a:pt x="69" y="171"/>
                  </a:lnTo>
                  <a:lnTo>
                    <a:pt x="69" y="171"/>
                  </a:lnTo>
                  <a:lnTo>
                    <a:pt x="69" y="171"/>
                  </a:lnTo>
                  <a:lnTo>
                    <a:pt x="69" y="171"/>
                  </a:lnTo>
                  <a:lnTo>
                    <a:pt x="71" y="171"/>
                  </a:lnTo>
                  <a:lnTo>
                    <a:pt x="71" y="171"/>
                  </a:lnTo>
                  <a:lnTo>
                    <a:pt x="71" y="173"/>
                  </a:lnTo>
                  <a:lnTo>
                    <a:pt x="71" y="173"/>
                  </a:lnTo>
                  <a:lnTo>
                    <a:pt x="71" y="173"/>
                  </a:lnTo>
                  <a:lnTo>
                    <a:pt x="71" y="173"/>
                  </a:lnTo>
                  <a:lnTo>
                    <a:pt x="73" y="173"/>
                  </a:lnTo>
                  <a:lnTo>
                    <a:pt x="73" y="173"/>
                  </a:lnTo>
                  <a:lnTo>
                    <a:pt x="73" y="173"/>
                  </a:lnTo>
                  <a:lnTo>
                    <a:pt x="73" y="173"/>
                  </a:lnTo>
                  <a:lnTo>
                    <a:pt x="73" y="174"/>
                  </a:lnTo>
                  <a:lnTo>
                    <a:pt x="74" y="174"/>
                  </a:lnTo>
                  <a:lnTo>
                    <a:pt x="74" y="174"/>
                  </a:lnTo>
                  <a:lnTo>
                    <a:pt x="74" y="174"/>
                  </a:lnTo>
                  <a:lnTo>
                    <a:pt x="74" y="174"/>
                  </a:lnTo>
                  <a:lnTo>
                    <a:pt x="74" y="174"/>
                  </a:lnTo>
                  <a:lnTo>
                    <a:pt x="74" y="174"/>
                  </a:lnTo>
                  <a:lnTo>
                    <a:pt x="76" y="174"/>
                  </a:lnTo>
                  <a:lnTo>
                    <a:pt x="76" y="174"/>
                  </a:lnTo>
                  <a:lnTo>
                    <a:pt x="76" y="174"/>
                  </a:lnTo>
                  <a:lnTo>
                    <a:pt x="76" y="174"/>
                  </a:lnTo>
                  <a:lnTo>
                    <a:pt x="76" y="174"/>
                  </a:lnTo>
                  <a:lnTo>
                    <a:pt x="78" y="174"/>
                  </a:lnTo>
                  <a:lnTo>
                    <a:pt x="78" y="174"/>
                  </a:lnTo>
                  <a:lnTo>
                    <a:pt x="78" y="174"/>
                  </a:lnTo>
                  <a:lnTo>
                    <a:pt x="78" y="174"/>
                  </a:lnTo>
                  <a:lnTo>
                    <a:pt x="78" y="176"/>
                  </a:lnTo>
                  <a:lnTo>
                    <a:pt x="80" y="176"/>
                  </a:lnTo>
                  <a:lnTo>
                    <a:pt x="80" y="176"/>
                  </a:lnTo>
                  <a:lnTo>
                    <a:pt x="80" y="176"/>
                  </a:lnTo>
                  <a:lnTo>
                    <a:pt x="80" y="176"/>
                  </a:lnTo>
                  <a:lnTo>
                    <a:pt x="80" y="176"/>
                  </a:lnTo>
                  <a:lnTo>
                    <a:pt x="82" y="174"/>
                  </a:lnTo>
                  <a:lnTo>
                    <a:pt x="82" y="174"/>
                  </a:lnTo>
                  <a:lnTo>
                    <a:pt x="82" y="174"/>
                  </a:lnTo>
                  <a:lnTo>
                    <a:pt x="82" y="174"/>
                  </a:lnTo>
                  <a:lnTo>
                    <a:pt x="82" y="174"/>
                  </a:lnTo>
                  <a:lnTo>
                    <a:pt x="83" y="174"/>
                  </a:lnTo>
                  <a:lnTo>
                    <a:pt x="83" y="174"/>
                  </a:lnTo>
                  <a:lnTo>
                    <a:pt x="83" y="174"/>
                  </a:lnTo>
                  <a:lnTo>
                    <a:pt x="83" y="174"/>
                  </a:lnTo>
                  <a:lnTo>
                    <a:pt x="85" y="174"/>
                  </a:lnTo>
                  <a:lnTo>
                    <a:pt x="85" y="174"/>
                  </a:lnTo>
                  <a:lnTo>
                    <a:pt x="85" y="174"/>
                  </a:lnTo>
                  <a:lnTo>
                    <a:pt x="85" y="174"/>
                  </a:lnTo>
                  <a:lnTo>
                    <a:pt x="85" y="174"/>
                  </a:lnTo>
                  <a:lnTo>
                    <a:pt x="87" y="174"/>
                  </a:lnTo>
                  <a:lnTo>
                    <a:pt x="87" y="173"/>
                  </a:lnTo>
                  <a:lnTo>
                    <a:pt x="87" y="173"/>
                  </a:lnTo>
                  <a:lnTo>
                    <a:pt x="87" y="173"/>
                  </a:lnTo>
                  <a:lnTo>
                    <a:pt x="89" y="173"/>
                  </a:lnTo>
                  <a:lnTo>
                    <a:pt x="89" y="173"/>
                  </a:lnTo>
                  <a:lnTo>
                    <a:pt x="118" y="156"/>
                  </a:lnTo>
                  <a:lnTo>
                    <a:pt x="118" y="156"/>
                  </a:lnTo>
                  <a:lnTo>
                    <a:pt x="118" y="154"/>
                  </a:lnTo>
                  <a:lnTo>
                    <a:pt x="118"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1" y="154"/>
                  </a:lnTo>
                  <a:lnTo>
                    <a:pt x="121" y="154"/>
                  </a:lnTo>
                  <a:lnTo>
                    <a:pt x="121" y="154"/>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1"/>
                  </a:lnTo>
                  <a:lnTo>
                    <a:pt x="121" y="151"/>
                  </a:lnTo>
                  <a:lnTo>
                    <a:pt x="121" y="151"/>
                  </a:lnTo>
                  <a:lnTo>
                    <a:pt x="121" y="151"/>
                  </a:lnTo>
                  <a:lnTo>
                    <a:pt x="121" y="151"/>
                  </a:lnTo>
                  <a:lnTo>
                    <a:pt x="121" y="151"/>
                  </a:lnTo>
                  <a:lnTo>
                    <a:pt x="121" y="151"/>
                  </a:lnTo>
                  <a:lnTo>
                    <a:pt x="121" y="151"/>
                  </a:lnTo>
                  <a:lnTo>
                    <a:pt x="121" y="149"/>
                  </a:lnTo>
                  <a:lnTo>
                    <a:pt x="121" y="149"/>
                  </a:lnTo>
                  <a:lnTo>
                    <a:pt x="121" y="149"/>
                  </a:lnTo>
                  <a:lnTo>
                    <a:pt x="121" y="149"/>
                  </a:lnTo>
                  <a:lnTo>
                    <a:pt x="121" y="149"/>
                  </a:lnTo>
                  <a:lnTo>
                    <a:pt x="121" y="149"/>
                  </a:lnTo>
                  <a:lnTo>
                    <a:pt x="121" y="149"/>
                  </a:lnTo>
                  <a:lnTo>
                    <a:pt x="121" y="149"/>
                  </a:lnTo>
                  <a:lnTo>
                    <a:pt x="121" y="147"/>
                  </a:lnTo>
                  <a:lnTo>
                    <a:pt x="121" y="147"/>
                  </a:lnTo>
                  <a:lnTo>
                    <a:pt x="121" y="147"/>
                  </a:lnTo>
                  <a:lnTo>
                    <a:pt x="121" y="147"/>
                  </a:lnTo>
                  <a:lnTo>
                    <a:pt x="121" y="147"/>
                  </a:lnTo>
                  <a:lnTo>
                    <a:pt x="121" y="147"/>
                  </a:lnTo>
                  <a:lnTo>
                    <a:pt x="121" y="147"/>
                  </a:lnTo>
                  <a:lnTo>
                    <a:pt x="121" y="145"/>
                  </a:lnTo>
                  <a:lnTo>
                    <a:pt x="121" y="145"/>
                  </a:lnTo>
                  <a:lnTo>
                    <a:pt x="120" y="145"/>
                  </a:lnTo>
                  <a:lnTo>
                    <a:pt x="120" y="144"/>
                  </a:lnTo>
                  <a:lnTo>
                    <a:pt x="120" y="144"/>
                  </a:lnTo>
                  <a:lnTo>
                    <a:pt x="120" y="144"/>
                  </a:lnTo>
                  <a:lnTo>
                    <a:pt x="123" y="142"/>
                  </a:lnTo>
                  <a:lnTo>
                    <a:pt x="134" y="162"/>
                  </a:lnTo>
                  <a:lnTo>
                    <a:pt x="132" y="164"/>
                  </a:lnTo>
                  <a:lnTo>
                    <a:pt x="132" y="164"/>
                  </a:lnTo>
                  <a:lnTo>
                    <a:pt x="130" y="164"/>
                  </a:lnTo>
                  <a:lnTo>
                    <a:pt x="130" y="164"/>
                  </a:lnTo>
                  <a:lnTo>
                    <a:pt x="130" y="162"/>
                  </a:lnTo>
                  <a:lnTo>
                    <a:pt x="130" y="162"/>
                  </a:lnTo>
                  <a:lnTo>
                    <a:pt x="130" y="162"/>
                  </a:lnTo>
                  <a:lnTo>
                    <a:pt x="129" y="162"/>
                  </a:lnTo>
                  <a:lnTo>
                    <a:pt x="129" y="160"/>
                  </a:lnTo>
                  <a:lnTo>
                    <a:pt x="129" y="160"/>
                  </a:lnTo>
                  <a:lnTo>
                    <a:pt x="129" y="160"/>
                  </a:lnTo>
                  <a:lnTo>
                    <a:pt x="129" y="160"/>
                  </a:lnTo>
                  <a:lnTo>
                    <a:pt x="129" y="160"/>
                  </a:lnTo>
                  <a:lnTo>
                    <a:pt x="129" y="160"/>
                  </a:lnTo>
                  <a:lnTo>
                    <a:pt x="129" y="160"/>
                  </a:lnTo>
                  <a:lnTo>
                    <a:pt x="129" y="160"/>
                  </a:lnTo>
                  <a:lnTo>
                    <a:pt x="127" y="160"/>
                  </a:lnTo>
                  <a:lnTo>
                    <a:pt x="127" y="160"/>
                  </a:lnTo>
                  <a:lnTo>
                    <a:pt x="127" y="160"/>
                  </a:lnTo>
                  <a:lnTo>
                    <a:pt x="127" y="160"/>
                  </a:lnTo>
                  <a:lnTo>
                    <a:pt x="127" y="160"/>
                  </a:lnTo>
                  <a:lnTo>
                    <a:pt x="127" y="160"/>
                  </a:lnTo>
                  <a:lnTo>
                    <a:pt x="127" y="160"/>
                  </a:lnTo>
                  <a:lnTo>
                    <a:pt x="127" y="158"/>
                  </a:lnTo>
                  <a:lnTo>
                    <a:pt x="127" y="158"/>
                  </a:lnTo>
                  <a:lnTo>
                    <a:pt x="127"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1" y="158"/>
                  </a:lnTo>
                  <a:lnTo>
                    <a:pt x="121" y="158"/>
                  </a:lnTo>
                  <a:lnTo>
                    <a:pt x="121" y="158"/>
                  </a:lnTo>
                  <a:lnTo>
                    <a:pt x="121" y="158"/>
                  </a:lnTo>
                  <a:lnTo>
                    <a:pt x="121" y="158"/>
                  </a:lnTo>
                  <a:lnTo>
                    <a:pt x="121" y="160"/>
                  </a:lnTo>
                  <a:lnTo>
                    <a:pt x="121" y="160"/>
                  </a:lnTo>
                  <a:lnTo>
                    <a:pt x="121" y="160"/>
                  </a:lnTo>
                  <a:lnTo>
                    <a:pt x="121" y="160"/>
                  </a:lnTo>
                  <a:lnTo>
                    <a:pt x="121" y="160"/>
                  </a:lnTo>
                  <a:lnTo>
                    <a:pt x="121" y="160"/>
                  </a:lnTo>
                  <a:lnTo>
                    <a:pt x="92" y="176"/>
                  </a:lnTo>
                  <a:lnTo>
                    <a:pt x="92" y="176"/>
                  </a:lnTo>
                  <a:lnTo>
                    <a:pt x="91" y="176"/>
                  </a:lnTo>
                  <a:lnTo>
                    <a:pt x="91" y="176"/>
                  </a:lnTo>
                  <a:lnTo>
                    <a:pt x="91" y="176"/>
                  </a:lnTo>
                  <a:lnTo>
                    <a:pt x="89" y="178"/>
                  </a:lnTo>
                  <a:lnTo>
                    <a:pt x="89" y="178"/>
                  </a:lnTo>
                  <a:lnTo>
                    <a:pt x="89" y="178"/>
                  </a:lnTo>
                  <a:lnTo>
                    <a:pt x="87" y="178"/>
                  </a:lnTo>
                  <a:lnTo>
                    <a:pt x="87" y="178"/>
                  </a:lnTo>
                  <a:lnTo>
                    <a:pt x="87" y="178"/>
                  </a:lnTo>
                  <a:lnTo>
                    <a:pt x="87" y="178"/>
                  </a:lnTo>
                  <a:lnTo>
                    <a:pt x="85" y="178"/>
                  </a:lnTo>
                  <a:lnTo>
                    <a:pt x="85" y="178"/>
                  </a:lnTo>
                  <a:lnTo>
                    <a:pt x="85" y="180"/>
                  </a:lnTo>
                  <a:lnTo>
                    <a:pt x="83" y="180"/>
                  </a:lnTo>
                  <a:lnTo>
                    <a:pt x="83" y="180"/>
                  </a:lnTo>
                  <a:lnTo>
                    <a:pt x="83" y="180"/>
                  </a:lnTo>
                  <a:lnTo>
                    <a:pt x="83" y="180"/>
                  </a:lnTo>
                  <a:lnTo>
                    <a:pt x="82" y="180"/>
                  </a:lnTo>
                  <a:lnTo>
                    <a:pt x="82" y="180"/>
                  </a:lnTo>
                  <a:lnTo>
                    <a:pt x="82" y="180"/>
                  </a:lnTo>
                  <a:lnTo>
                    <a:pt x="82" y="180"/>
                  </a:lnTo>
                  <a:lnTo>
                    <a:pt x="82" y="180"/>
                  </a:lnTo>
                  <a:lnTo>
                    <a:pt x="80" y="180"/>
                  </a:lnTo>
                  <a:lnTo>
                    <a:pt x="80" y="180"/>
                  </a:lnTo>
                  <a:lnTo>
                    <a:pt x="80" y="180"/>
                  </a:lnTo>
                  <a:lnTo>
                    <a:pt x="80" y="180"/>
                  </a:lnTo>
                  <a:lnTo>
                    <a:pt x="80" y="180"/>
                  </a:lnTo>
                  <a:lnTo>
                    <a:pt x="80" y="180"/>
                  </a:lnTo>
                  <a:lnTo>
                    <a:pt x="80" y="180"/>
                  </a:lnTo>
                  <a:lnTo>
                    <a:pt x="78" y="180"/>
                  </a:lnTo>
                  <a:lnTo>
                    <a:pt x="78" y="180"/>
                  </a:lnTo>
                  <a:lnTo>
                    <a:pt x="78" y="180"/>
                  </a:lnTo>
                  <a:lnTo>
                    <a:pt x="78" y="180"/>
                  </a:lnTo>
                  <a:lnTo>
                    <a:pt x="78" y="180"/>
                  </a:lnTo>
                  <a:lnTo>
                    <a:pt x="78" y="180"/>
                  </a:lnTo>
                  <a:lnTo>
                    <a:pt x="78" y="180"/>
                  </a:lnTo>
                  <a:lnTo>
                    <a:pt x="78" y="180"/>
                  </a:lnTo>
                  <a:lnTo>
                    <a:pt x="76" y="180"/>
                  </a:lnTo>
                  <a:lnTo>
                    <a:pt x="76" y="180"/>
                  </a:lnTo>
                  <a:lnTo>
                    <a:pt x="76" y="180"/>
                  </a:lnTo>
                  <a:lnTo>
                    <a:pt x="76" y="178"/>
                  </a:lnTo>
                  <a:lnTo>
                    <a:pt x="76" y="178"/>
                  </a:lnTo>
                  <a:lnTo>
                    <a:pt x="76" y="178"/>
                  </a:lnTo>
                  <a:lnTo>
                    <a:pt x="76" y="178"/>
                  </a:lnTo>
                  <a:lnTo>
                    <a:pt x="74" y="178"/>
                  </a:lnTo>
                  <a:lnTo>
                    <a:pt x="74" y="178"/>
                  </a:lnTo>
                  <a:lnTo>
                    <a:pt x="74" y="178"/>
                  </a:lnTo>
                  <a:lnTo>
                    <a:pt x="74" y="178"/>
                  </a:lnTo>
                  <a:lnTo>
                    <a:pt x="74" y="178"/>
                  </a:lnTo>
                  <a:lnTo>
                    <a:pt x="73" y="178"/>
                  </a:lnTo>
                  <a:lnTo>
                    <a:pt x="73" y="178"/>
                  </a:lnTo>
                  <a:lnTo>
                    <a:pt x="73" y="178"/>
                  </a:lnTo>
                  <a:lnTo>
                    <a:pt x="73" y="176"/>
                  </a:lnTo>
                  <a:lnTo>
                    <a:pt x="71" y="176"/>
                  </a:lnTo>
                  <a:lnTo>
                    <a:pt x="71" y="176"/>
                  </a:lnTo>
                  <a:lnTo>
                    <a:pt x="71" y="176"/>
                  </a:lnTo>
                  <a:lnTo>
                    <a:pt x="71" y="176"/>
                  </a:lnTo>
                  <a:lnTo>
                    <a:pt x="69" y="174"/>
                  </a:lnTo>
                  <a:lnTo>
                    <a:pt x="69" y="174"/>
                  </a:lnTo>
                  <a:lnTo>
                    <a:pt x="69" y="174"/>
                  </a:lnTo>
                  <a:lnTo>
                    <a:pt x="69" y="174"/>
                  </a:lnTo>
                  <a:lnTo>
                    <a:pt x="69" y="174"/>
                  </a:lnTo>
                  <a:lnTo>
                    <a:pt x="67" y="173"/>
                  </a:lnTo>
                  <a:lnTo>
                    <a:pt x="67" y="173"/>
                  </a:lnTo>
                  <a:lnTo>
                    <a:pt x="67" y="173"/>
                  </a:lnTo>
                  <a:lnTo>
                    <a:pt x="67" y="173"/>
                  </a:lnTo>
                  <a:lnTo>
                    <a:pt x="65" y="171"/>
                  </a:lnTo>
                  <a:lnTo>
                    <a:pt x="65" y="171"/>
                  </a:lnTo>
                  <a:lnTo>
                    <a:pt x="65" y="171"/>
                  </a:lnTo>
                  <a:lnTo>
                    <a:pt x="65" y="171"/>
                  </a:lnTo>
                  <a:lnTo>
                    <a:pt x="64" y="169"/>
                  </a:lnTo>
                  <a:lnTo>
                    <a:pt x="64" y="169"/>
                  </a:lnTo>
                  <a:lnTo>
                    <a:pt x="64" y="169"/>
                  </a:lnTo>
                  <a:lnTo>
                    <a:pt x="64" y="167"/>
                  </a:lnTo>
                  <a:lnTo>
                    <a:pt x="64" y="167"/>
                  </a:lnTo>
                  <a:lnTo>
                    <a:pt x="62" y="167"/>
                  </a:lnTo>
                  <a:lnTo>
                    <a:pt x="62" y="165"/>
                  </a:lnTo>
                  <a:lnTo>
                    <a:pt x="62" y="165"/>
                  </a:lnTo>
                  <a:lnTo>
                    <a:pt x="62" y="165"/>
                  </a:lnTo>
                  <a:lnTo>
                    <a:pt x="62" y="164"/>
                  </a:lnTo>
                  <a:lnTo>
                    <a:pt x="62" y="164"/>
                  </a:lnTo>
                  <a:lnTo>
                    <a:pt x="60" y="164"/>
                  </a:lnTo>
                  <a:lnTo>
                    <a:pt x="60" y="162"/>
                  </a:lnTo>
                  <a:lnTo>
                    <a:pt x="60" y="162"/>
                  </a:lnTo>
                  <a:lnTo>
                    <a:pt x="60" y="162"/>
                  </a:lnTo>
                  <a:lnTo>
                    <a:pt x="60" y="160"/>
                  </a:lnTo>
                  <a:lnTo>
                    <a:pt x="60" y="160"/>
                  </a:lnTo>
                  <a:lnTo>
                    <a:pt x="58" y="160"/>
                  </a:lnTo>
                  <a:lnTo>
                    <a:pt x="58" y="158"/>
                  </a:lnTo>
                  <a:lnTo>
                    <a:pt x="58" y="158"/>
                  </a:lnTo>
                  <a:lnTo>
                    <a:pt x="58" y="158"/>
                  </a:lnTo>
                  <a:lnTo>
                    <a:pt x="58" y="156"/>
                  </a:lnTo>
                  <a:lnTo>
                    <a:pt x="58" y="156"/>
                  </a:lnTo>
                  <a:lnTo>
                    <a:pt x="58" y="156"/>
                  </a:lnTo>
                  <a:lnTo>
                    <a:pt x="58" y="154"/>
                  </a:lnTo>
                  <a:lnTo>
                    <a:pt x="58" y="154"/>
                  </a:lnTo>
                  <a:lnTo>
                    <a:pt x="58" y="154"/>
                  </a:lnTo>
                  <a:lnTo>
                    <a:pt x="56" y="154"/>
                  </a:lnTo>
                  <a:lnTo>
                    <a:pt x="56" y="153"/>
                  </a:lnTo>
                  <a:lnTo>
                    <a:pt x="56" y="153"/>
                  </a:lnTo>
                  <a:lnTo>
                    <a:pt x="56" y="153"/>
                  </a:lnTo>
                  <a:lnTo>
                    <a:pt x="56" y="151"/>
                  </a:lnTo>
                  <a:lnTo>
                    <a:pt x="56" y="151"/>
                  </a:lnTo>
                  <a:lnTo>
                    <a:pt x="56" y="151"/>
                  </a:lnTo>
                  <a:lnTo>
                    <a:pt x="56" y="151"/>
                  </a:lnTo>
                  <a:lnTo>
                    <a:pt x="56" y="149"/>
                  </a:lnTo>
                  <a:lnTo>
                    <a:pt x="56" y="149"/>
                  </a:lnTo>
                  <a:lnTo>
                    <a:pt x="56" y="149"/>
                  </a:lnTo>
                  <a:lnTo>
                    <a:pt x="56" y="147"/>
                  </a:lnTo>
                  <a:lnTo>
                    <a:pt x="56" y="147"/>
                  </a:lnTo>
                  <a:lnTo>
                    <a:pt x="56" y="147"/>
                  </a:lnTo>
                  <a:lnTo>
                    <a:pt x="56" y="147"/>
                  </a:lnTo>
                  <a:lnTo>
                    <a:pt x="56" y="145"/>
                  </a:lnTo>
                  <a:lnTo>
                    <a:pt x="56" y="145"/>
                  </a:lnTo>
                  <a:lnTo>
                    <a:pt x="56" y="145"/>
                  </a:lnTo>
                  <a:lnTo>
                    <a:pt x="56" y="145"/>
                  </a:lnTo>
                  <a:lnTo>
                    <a:pt x="58" y="144"/>
                  </a:lnTo>
                  <a:lnTo>
                    <a:pt x="58" y="144"/>
                  </a:lnTo>
                  <a:lnTo>
                    <a:pt x="58" y="144"/>
                  </a:lnTo>
                  <a:lnTo>
                    <a:pt x="58" y="144"/>
                  </a:lnTo>
                  <a:lnTo>
                    <a:pt x="58" y="142"/>
                  </a:lnTo>
                  <a:lnTo>
                    <a:pt x="58" y="142"/>
                  </a:lnTo>
                  <a:lnTo>
                    <a:pt x="58" y="142"/>
                  </a:lnTo>
                  <a:lnTo>
                    <a:pt x="58" y="142"/>
                  </a:lnTo>
                  <a:lnTo>
                    <a:pt x="58" y="142"/>
                  </a:lnTo>
                  <a:lnTo>
                    <a:pt x="60" y="140"/>
                  </a:lnTo>
                  <a:lnTo>
                    <a:pt x="60" y="140"/>
                  </a:lnTo>
                  <a:lnTo>
                    <a:pt x="60" y="140"/>
                  </a:lnTo>
                  <a:lnTo>
                    <a:pt x="60" y="140"/>
                  </a:lnTo>
                  <a:lnTo>
                    <a:pt x="60" y="140"/>
                  </a:lnTo>
                  <a:lnTo>
                    <a:pt x="60" y="138"/>
                  </a:lnTo>
                  <a:lnTo>
                    <a:pt x="60" y="138"/>
                  </a:lnTo>
                  <a:lnTo>
                    <a:pt x="62" y="138"/>
                  </a:lnTo>
                  <a:lnTo>
                    <a:pt x="62" y="138"/>
                  </a:lnTo>
                  <a:lnTo>
                    <a:pt x="62" y="138"/>
                  </a:lnTo>
                  <a:lnTo>
                    <a:pt x="62" y="136"/>
                  </a:lnTo>
                  <a:lnTo>
                    <a:pt x="62" y="136"/>
                  </a:lnTo>
                  <a:lnTo>
                    <a:pt x="64" y="136"/>
                  </a:lnTo>
                  <a:lnTo>
                    <a:pt x="64" y="136"/>
                  </a:lnTo>
                  <a:lnTo>
                    <a:pt x="64" y="136"/>
                  </a:lnTo>
                  <a:lnTo>
                    <a:pt x="64" y="136"/>
                  </a:lnTo>
                  <a:lnTo>
                    <a:pt x="65" y="135"/>
                  </a:lnTo>
                  <a:lnTo>
                    <a:pt x="65" y="135"/>
                  </a:lnTo>
                  <a:lnTo>
                    <a:pt x="98" y="116"/>
                  </a:lnTo>
                  <a:lnTo>
                    <a:pt x="98" y="116"/>
                  </a:lnTo>
                  <a:lnTo>
                    <a:pt x="98" y="116"/>
                  </a:lnTo>
                  <a:lnTo>
                    <a:pt x="98" y="116"/>
                  </a:lnTo>
                  <a:lnTo>
                    <a:pt x="98" y="116"/>
                  </a:lnTo>
                  <a:lnTo>
                    <a:pt x="98" y="116"/>
                  </a:lnTo>
                  <a:lnTo>
                    <a:pt x="98" y="116"/>
                  </a:lnTo>
                  <a:lnTo>
                    <a:pt x="98" y="116"/>
                  </a:lnTo>
                  <a:lnTo>
                    <a:pt x="98" y="116"/>
                  </a:lnTo>
                  <a:lnTo>
                    <a:pt x="98" y="116"/>
                  </a:lnTo>
                  <a:lnTo>
                    <a:pt x="100" y="116"/>
                  </a:lnTo>
                  <a:lnTo>
                    <a:pt x="100" y="116"/>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3"/>
                  </a:lnTo>
                  <a:lnTo>
                    <a:pt x="100" y="113"/>
                  </a:lnTo>
                  <a:lnTo>
                    <a:pt x="100" y="113"/>
                  </a:lnTo>
                  <a:lnTo>
                    <a:pt x="100" y="113"/>
                  </a:lnTo>
                  <a:lnTo>
                    <a:pt x="102" y="113"/>
                  </a:lnTo>
                  <a:lnTo>
                    <a:pt x="102" y="113"/>
                  </a:lnTo>
                  <a:lnTo>
                    <a:pt x="102" y="113"/>
                  </a:lnTo>
                  <a:lnTo>
                    <a:pt x="102" y="113"/>
                  </a:lnTo>
                  <a:lnTo>
                    <a:pt x="102" y="113"/>
                  </a:lnTo>
                  <a:lnTo>
                    <a:pt x="102" y="113"/>
                  </a:lnTo>
                  <a:lnTo>
                    <a:pt x="102" y="113"/>
                  </a:lnTo>
                  <a:lnTo>
                    <a:pt x="102" y="111"/>
                  </a:lnTo>
                  <a:lnTo>
                    <a:pt x="102" y="111"/>
                  </a:lnTo>
                  <a:lnTo>
                    <a:pt x="102" y="111"/>
                  </a:lnTo>
                  <a:lnTo>
                    <a:pt x="102" y="111"/>
                  </a:lnTo>
                  <a:lnTo>
                    <a:pt x="100" y="111"/>
                  </a:lnTo>
                  <a:lnTo>
                    <a:pt x="102" y="111"/>
                  </a:lnTo>
                  <a:lnTo>
                    <a:pt x="100" y="111"/>
                  </a:lnTo>
                  <a:lnTo>
                    <a:pt x="100" y="111"/>
                  </a:lnTo>
                  <a:lnTo>
                    <a:pt x="100" y="111"/>
                  </a:lnTo>
                  <a:lnTo>
                    <a:pt x="100" y="111"/>
                  </a:lnTo>
                  <a:lnTo>
                    <a:pt x="100" y="109"/>
                  </a:lnTo>
                  <a:lnTo>
                    <a:pt x="100" y="109"/>
                  </a:lnTo>
                  <a:lnTo>
                    <a:pt x="100" y="109"/>
                  </a:lnTo>
                  <a:lnTo>
                    <a:pt x="100" y="109"/>
                  </a:lnTo>
                  <a:lnTo>
                    <a:pt x="100" y="109"/>
                  </a:lnTo>
                  <a:lnTo>
                    <a:pt x="100" y="109"/>
                  </a:lnTo>
                  <a:lnTo>
                    <a:pt x="100" y="109"/>
                  </a:lnTo>
                  <a:lnTo>
                    <a:pt x="100" y="109"/>
                  </a:lnTo>
                  <a:lnTo>
                    <a:pt x="100" y="107"/>
                  </a:lnTo>
                  <a:lnTo>
                    <a:pt x="100" y="107"/>
                  </a:lnTo>
                  <a:lnTo>
                    <a:pt x="100" y="107"/>
                  </a:lnTo>
                  <a:lnTo>
                    <a:pt x="100" y="107"/>
                  </a:lnTo>
                  <a:lnTo>
                    <a:pt x="98" y="106"/>
                  </a:lnTo>
                  <a:lnTo>
                    <a:pt x="98" y="106"/>
                  </a:lnTo>
                  <a:lnTo>
                    <a:pt x="102" y="104"/>
                  </a:lnTo>
                  <a:close/>
                  <a:moveTo>
                    <a:pt x="138" y="164"/>
                  </a:moveTo>
                  <a:lnTo>
                    <a:pt x="177" y="209"/>
                  </a:lnTo>
                  <a:lnTo>
                    <a:pt x="161" y="225"/>
                  </a:lnTo>
                  <a:lnTo>
                    <a:pt x="157" y="221"/>
                  </a:lnTo>
                  <a:lnTo>
                    <a:pt x="157" y="221"/>
                  </a:lnTo>
                  <a:lnTo>
                    <a:pt x="159" y="221"/>
                  </a:lnTo>
                  <a:lnTo>
                    <a:pt x="159" y="221"/>
                  </a:lnTo>
                  <a:lnTo>
                    <a:pt x="159" y="220"/>
                  </a:lnTo>
                  <a:lnTo>
                    <a:pt x="159" y="220"/>
                  </a:lnTo>
                  <a:lnTo>
                    <a:pt x="159" y="220"/>
                  </a:lnTo>
                  <a:lnTo>
                    <a:pt x="159" y="220"/>
                  </a:lnTo>
                  <a:lnTo>
                    <a:pt x="161" y="218"/>
                  </a:lnTo>
                  <a:lnTo>
                    <a:pt x="161" y="218"/>
                  </a:lnTo>
                  <a:lnTo>
                    <a:pt x="161" y="218"/>
                  </a:lnTo>
                  <a:lnTo>
                    <a:pt x="161" y="218"/>
                  </a:lnTo>
                  <a:lnTo>
                    <a:pt x="161" y="216"/>
                  </a:lnTo>
                  <a:lnTo>
                    <a:pt x="161" y="216"/>
                  </a:lnTo>
                  <a:lnTo>
                    <a:pt x="161" y="216"/>
                  </a:lnTo>
                  <a:lnTo>
                    <a:pt x="163" y="216"/>
                  </a:lnTo>
                  <a:lnTo>
                    <a:pt x="163" y="214"/>
                  </a:lnTo>
                  <a:lnTo>
                    <a:pt x="163" y="214"/>
                  </a:lnTo>
                  <a:lnTo>
                    <a:pt x="163" y="214"/>
                  </a:lnTo>
                  <a:lnTo>
                    <a:pt x="163" y="214"/>
                  </a:lnTo>
                  <a:lnTo>
                    <a:pt x="163" y="212"/>
                  </a:lnTo>
                  <a:lnTo>
                    <a:pt x="163" y="212"/>
                  </a:lnTo>
                  <a:lnTo>
                    <a:pt x="163" y="212"/>
                  </a:lnTo>
                  <a:lnTo>
                    <a:pt x="163" y="212"/>
                  </a:lnTo>
                  <a:lnTo>
                    <a:pt x="163" y="211"/>
                  </a:lnTo>
                  <a:lnTo>
                    <a:pt x="163" y="211"/>
                  </a:lnTo>
                  <a:lnTo>
                    <a:pt x="163" y="211"/>
                  </a:lnTo>
                  <a:lnTo>
                    <a:pt x="163" y="211"/>
                  </a:lnTo>
                  <a:lnTo>
                    <a:pt x="165" y="209"/>
                  </a:lnTo>
                  <a:lnTo>
                    <a:pt x="165" y="209"/>
                  </a:lnTo>
                  <a:lnTo>
                    <a:pt x="165" y="209"/>
                  </a:lnTo>
                  <a:lnTo>
                    <a:pt x="165" y="209"/>
                  </a:lnTo>
                  <a:lnTo>
                    <a:pt x="165" y="209"/>
                  </a:lnTo>
                  <a:lnTo>
                    <a:pt x="165" y="207"/>
                  </a:lnTo>
                  <a:lnTo>
                    <a:pt x="165" y="207"/>
                  </a:lnTo>
                  <a:lnTo>
                    <a:pt x="165" y="207"/>
                  </a:lnTo>
                  <a:lnTo>
                    <a:pt x="165" y="207"/>
                  </a:lnTo>
                  <a:lnTo>
                    <a:pt x="165" y="205"/>
                  </a:lnTo>
                  <a:lnTo>
                    <a:pt x="165" y="205"/>
                  </a:lnTo>
                  <a:lnTo>
                    <a:pt x="165" y="205"/>
                  </a:lnTo>
                  <a:lnTo>
                    <a:pt x="165" y="205"/>
                  </a:lnTo>
                  <a:lnTo>
                    <a:pt x="165" y="205"/>
                  </a:lnTo>
                  <a:lnTo>
                    <a:pt x="165" y="203"/>
                  </a:lnTo>
                  <a:lnTo>
                    <a:pt x="165" y="203"/>
                  </a:lnTo>
                  <a:lnTo>
                    <a:pt x="163" y="203"/>
                  </a:lnTo>
                  <a:lnTo>
                    <a:pt x="163" y="203"/>
                  </a:lnTo>
                  <a:lnTo>
                    <a:pt x="163" y="202"/>
                  </a:lnTo>
                  <a:lnTo>
                    <a:pt x="163" y="202"/>
                  </a:lnTo>
                  <a:lnTo>
                    <a:pt x="163" y="202"/>
                  </a:lnTo>
                  <a:lnTo>
                    <a:pt x="163" y="202"/>
                  </a:lnTo>
                  <a:lnTo>
                    <a:pt x="163" y="202"/>
                  </a:lnTo>
                  <a:lnTo>
                    <a:pt x="163" y="200"/>
                  </a:lnTo>
                  <a:lnTo>
                    <a:pt x="163" y="200"/>
                  </a:lnTo>
                  <a:lnTo>
                    <a:pt x="163" y="200"/>
                  </a:lnTo>
                  <a:lnTo>
                    <a:pt x="163" y="200"/>
                  </a:lnTo>
                  <a:lnTo>
                    <a:pt x="163" y="200"/>
                  </a:lnTo>
                  <a:lnTo>
                    <a:pt x="163" y="198"/>
                  </a:lnTo>
                  <a:lnTo>
                    <a:pt x="161" y="198"/>
                  </a:lnTo>
                  <a:lnTo>
                    <a:pt x="161" y="198"/>
                  </a:lnTo>
                  <a:lnTo>
                    <a:pt x="161" y="198"/>
                  </a:lnTo>
                  <a:lnTo>
                    <a:pt x="161" y="198"/>
                  </a:lnTo>
                  <a:lnTo>
                    <a:pt x="161" y="198"/>
                  </a:lnTo>
                  <a:lnTo>
                    <a:pt x="161" y="196"/>
                  </a:lnTo>
                  <a:lnTo>
                    <a:pt x="161" y="196"/>
                  </a:lnTo>
                  <a:lnTo>
                    <a:pt x="159" y="196"/>
                  </a:lnTo>
                  <a:lnTo>
                    <a:pt x="159" y="196"/>
                  </a:lnTo>
                  <a:lnTo>
                    <a:pt x="121" y="229"/>
                  </a:lnTo>
                  <a:lnTo>
                    <a:pt x="121" y="229"/>
                  </a:lnTo>
                  <a:lnTo>
                    <a:pt x="121" y="229"/>
                  </a:lnTo>
                  <a:lnTo>
                    <a:pt x="121" y="229"/>
                  </a:lnTo>
                  <a:lnTo>
                    <a:pt x="121" y="229"/>
                  </a:lnTo>
                  <a:lnTo>
                    <a:pt x="121" y="229"/>
                  </a:lnTo>
                  <a:lnTo>
                    <a:pt x="121" y="231"/>
                  </a:lnTo>
                  <a:lnTo>
                    <a:pt x="121" y="231"/>
                  </a:lnTo>
                  <a:lnTo>
                    <a:pt x="121" y="231"/>
                  </a:lnTo>
                  <a:lnTo>
                    <a:pt x="121" y="231"/>
                  </a:lnTo>
                  <a:lnTo>
                    <a:pt x="121" y="231"/>
                  </a:lnTo>
                  <a:lnTo>
                    <a:pt x="121" y="231"/>
                  </a:lnTo>
                  <a:lnTo>
                    <a:pt x="121" y="231"/>
                  </a:lnTo>
                  <a:lnTo>
                    <a:pt x="121" y="231"/>
                  </a:lnTo>
                  <a:lnTo>
                    <a:pt x="121" y="231"/>
                  </a:lnTo>
                  <a:lnTo>
                    <a:pt x="120" y="231"/>
                  </a:lnTo>
                  <a:lnTo>
                    <a:pt x="120" y="231"/>
                  </a:lnTo>
                  <a:lnTo>
                    <a:pt x="120" y="231"/>
                  </a:lnTo>
                  <a:lnTo>
                    <a:pt x="120" y="231"/>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4"/>
                  </a:lnTo>
                  <a:lnTo>
                    <a:pt x="120" y="234"/>
                  </a:lnTo>
                  <a:lnTo>
                    <a:pt x="120" y="234"/>
                  </a:lnTo>
                  <a:lnTo>
                    <a:pt x="120" y="234"/>
                  </a:lnTo>
                  <a:lnTo>
                    <a:pt x="120" y="234"/>
                  </a:lnTo>
                  <a:lnTo>
                    <a:pt x="120" y="234"/>
                  </a:lnTo>
                  <a:lnTo>
                    <a:pt x="120" y="234"/>
                  </a:lnTo>
                  <a:lnTo>
                    <a:pt x="120" y="234"/>
                  </a:lnTo>
                  <a:lnTo>
                    <a:pt x="120" y="234"/>
                  </a:lnTo>
                  <a:lnTo>
                    <a:pt x="120" y="234"/>
                  </a:lnTo>
                  <a:lnTo>
                    <a:pt x="120" y="236"/>
                  </a:lnTo>
                  <a:lnTo>
                    <a:pt x="120" y="236"/>
                  </a:lnTo>
                  <a:lnTo>
                    <a:pt x="121" y="236"/>
                  </a:lnTo>
                  <a:lnTo>
                    <a:pt x="121" y="236"/>
                  </a:lnTo>
                  <a:lnTo>
                    <a:pt x="121" y="236"/>
                  </a:lnTo>
                  <a:lnTo>
                    <a:pt x="121" y="236"/>
                  </a:lnTo>
                  <a:lnTo>
                    <a:pt x="121" y="236"/>
                  </a:lnTo>
                  <a:lnTo>
                    <a:pt x="121" y="236"/>
                  </a:lnTo>
                  <a:lnTo>
                    <a:pt x="121" y="238"/>
                  </a:lnTo>
                  <a:lnTo>
                    <a:pt x="121" y="238"/>
                  </a:lnTo>
                  <a:lnTo>
                    <a:pt x="121" y="238"/>
                  </a:lnTo>
                  <a:lnTo>
                    <a:pt x="121" y="238"/>
                  </a:lnTo>
                  <a:lnTo>
                    <a:pt x="121" y="238"/>
                  </a:lnTo>
                  <a:lnTo>
                    <a:pt x="121" y="238"/>
                  </a:lnTo>
                  <a:lnTo>
                    <a:pt x="121" y="238"/>
                  </a:lnTo>
                  <a:lnTo>
                    <a:pt x="123" y="238"/>
                  </a:lnTo>
                  <a:lnTo>
                    <a:pt x="123" y="240"/>
                  </a:lnTo>
                  <a:lnTo>
                    <a:pt x="123" y="240"/>
                  </a:lnTo>
                  <a:lnTo>
                    <a:pt x="123" y="240"/>
                  </a:lnTo>
                  <a:lnTo>
                    <a:pt x="123" y="240"/>
                  </a:lnTo>
                  <a:lnTo>
                    <a:pt x="125" y="241"/>
                  </a:lnTo>
                  <a:lnTo>
                    <a:pt x="121" y="243"/>
                  </a:lnTo>
                  <a:lnTo>
                    <a:pt x="98" y="216"/>
                  </a:lnTo>
                  <a:lnTo>
                    <a:pt x="100" y="212"/>
                  </a:lnTo>
                  <a:lnTo>
                    <a:pt x="100" y="212"/>
                  </a:lnTo>
                  <a:lnTo>
                    <a:pt x="100" y="214"/>
                  </a:lnTo>
                  <a:lnTo>
                    <a:pt x="102" y="214"/>
                  </a:lnTo>
                  <a:lnTo>
                    <a:pt x="102" y="214"/>
                  </a:lnTo>
                  <a:lnTo>
                    <a:pt x="102" y="216"/>
                  </a:lnTo>
                  <a:lnTo>
                    <a:pt x="102" y="216"/>
                  </a:lnTo>
                  <a:lnTo>
                    <a:pt x="103" y="216"/>
                  </a:lnTo>
                  <a:lnTo>
                    <a:pt x="103" y="216"/>
                  </a:lnTo>
                  <a:lnTo>
                    <a:pt x="103" y="216"/>
                  </a:lnTo>
                  <a:lnTo>
                    <a:pt x="103" y="216"/>
                  </a:lnTo>
                  <a:lnTo>
                    <a:pt x="103" y="216"/>
                  </a:lnTo>
                  <a:lnTo>
                    <a:pt x="103" y="218"/>
                  </a:lnTo>
                  <a:lnTo>
                    <a:pt x="103" y="218"/>
                  </a:lnTo>
                  <a:lnTo>
                    <a:pt x="103" y="218"/>
                  </a:lnTo>
                  <a:lnTo>
                    <a:pt x="105" y="218"/>
                  </a:lnTo>
                  <a:lnTo>
                    <a:pt x="105" y="218"/>
                  </a:lnTo>
                  <a:lnTo>
                    <a:pt x="105" y="218"/>
                  </a:lnTo>
                  <a:lnTo>
                    <a:pt x="105" y="218"/>
                  </a:lnTo>
                  <a:lnTo>
                    <a:pt x="105" y="218"/>
                  </a:lnTo>
                  <a:lnTo>
                    <a:pt x="105" y="218"/>
                  </a:lnTo>
                  <a:lnTo>
                    <a:pt x="105" y="218"/>
                  </a:lnTo>
                  <a:lnTo>
                    <a:pt x="105" y="218"/>
                  </a:lnTo>
                  <a:lnTo>
                    <a:pt x="105" y="218"/>
                  </a:lnTo>
                  <a:lnTo>
                    <a:pt x="105" y="218"/>
                  </a:lnTo>
                  <a:lnTo>
                    <a:pt x="107" y="218"/>
                  </a:lnTo>
                  <a:lnTo>
                    <a:pt x="107" y="218"/>
                  </a:lnTo>
                  <a:lnTo>
                    <a:pt x="107" y="218"/>
                  </a:lnTo>
                  <a:lnTo>
                    <a:pt x="107" y="220"/>
                  </a:lnTo>
                  <a:lnTo>
                    <a:pt x="107" y="220"/>
                  </a:lnTo>
                  <a:lnTo>
                    <a:pt x="107" y="220"/>
                  </a:lnTo>
                  <a:lnTo>
                    <a:pt x="107" y="220"/>
                  </a:lnTo>
                  <a:lnTo>
                    <a:pt x="107" y="220"/>
                  </a:lnTo>
                  <a:lnTo>
                    <a:pt x="107" y="220"/>
                  </a:lnTo>
                  <a:lnTo>
                    <a:pt x="107" y="220"/>
                  </a:lnTo>
                  <a:lnTo>
                    <a:pt x="109" y="220"/>
                  </a:lnTo>
                  <a:lnTo>
                    <a:pt x="109" y="220"/>
                  </a:lnTo>
                  <a:lnTo>
                    <a:pt x="109" y="220"/>
                  </a:lnTo>
                  <a:lnTo>
                    <a:pt x="109" y="220"/>
                  </a:lnTo>
                  <a:lnTo>
                    <a:pt x="109" y="220"/>
                  </a:lnTo>
                  <a:lnTo>
                    <a:pt x="109" y="220"/>
                  </a:lnTo>
                  <a:lnTo>
                    <a:pt x="109" y="220"/>
                  </a:lnTo>
                  <a:lnTo>
                    <a:pt x="109" y="220"/>
                  </a:lnTo>
                  <a:lnTo>
                    <a:pt x="109" y="220"/>
                  </a:lnTo>
                  <a:lnTo>
                    <a:pt x="109" y="220"/>
                  </a:lnTo>
                  <a:lnTo>
                    <a:pt x="111" y="220"/>
                  </a:lnTo>
                  <a:lnTo>
                    <a:pt x="111" y="220"/>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2" y="218"/>
                  </a:lnTo>
                  <a:lnTo>
                    <a:pt x="112" y="218"/>
                  </a:lnTo>
                  <a:lnTo>
                    <a:pt x="112" y="218"/>
                  </a:lnTo>
                  <a:lnTo>
                    <a:pt x="150" y="183"/>
                  </a:lnTo>
                  <a:lnTo>
                    <a:pt x="150" y="183"/>
                  </a:lnTo>
                  <a:lnTo>
                    <a:pt x="148" y="183"/>
                  </a:lnTo>
                  <a:lnTo>
                    <a:pt x="148" y="183"/>
                  </a:lnTo>
                  <a:lnTo>
                    <a:pt x="148" y="183"/>
                  </a:lnTo>
                  <a:lnTo>
                    <a:pt x="148" y="183"/>
                  </a:lnTo>
                  <a:lnTo>
                    <a:pt x="148" y="182"/>
                  </a:lnTo>
                  <a:lnTo>
                    <a:pt x="148" y="182"/>
                  </a:lnTo>
                  <a:lnTo>
                    <a:pt x="147" y="182"/>
                  </a:lnTo>
                  <a:lnTo>
                    <a:pt x="147" y="182"/>
                  </a:lnTo>
                  <a:lnTo>
                    <a:pt x="147" y="182"/>
                  </a:lnTo>
                  <a:lnTo>
                    <a:pt x="147" y="182"/>
                  </a:lnTo>
                  <a:lnTo>
                    <a:pt x="147" y="182"/>
                  </a:lnTo>
                  <a:lnTo>
                    <a:pt x="147" y="180"/>
                  </a:lnTo>
                  <a:lnTo>
                    <a:pt x="145" y="180"/>
                  </a:lnTo>
                  <a:lnTo>
                    <a:pt x="145" y="180"/>
                  </a:lnTo>
                  <a:lnTo>
                    <a:pt x="145" y="180"/>
                  </a:lnTo>
                  <a:lnTo>
                    <a:pt x="145" y="180"/>
                  </a:lnTo>
                  <a:lnTo>
                    <a:pt x="145" y="180"/>
                  </a:lnTo>
                  <a:lnTo>
                    <a:pt x="143" y="180"/>
                  </a:lnTo>
                  <a:lnTo>
                    <a:pt x="143" y="180"/>
                  </a:lnTo>
                  <a:lnTo>
                    <a:pt x="143" y="180"/>
                  </a:lnTo>
                  <a:lnTo>
                    <a:pt x="143" y="180"/>
                  </a:lnTo>
                  <a:lnTo>
                    <a:pt x="143" y="180"/>
                  </a:lnTo>
                  <a:lnTo>
                    <a:pt x="141" y="178"/>
                  </a:lnTo>
                  <a:lnTo>
                    <a:pt x="141" y="178"/>
                  </a:lnTo>
                  <a:lnTo>
                    <a:pt x="141" y="178"/>
                  </a:lnTo>
                  <a:lnTo>
                    <a:pt x="141" y="178"/>
                  </a:lnTo>
                  <a:lnTo>
                    <a:pt x="141" y="178"/>
                  </a:lnTo>
                  <a:lnTo>
                    <a:pt x="139" y="178"/>
                  </a:lnTo>
                  <a:lnTo>
                    <a:pt x="139" y="178"/>
                  </a:lnTo>
                  <a:lnTo>
                    <a:pt x="139" y="178"/>
                  </a:lnTo>
                  <a:lnTo>
                    <a:pt x="139" y="178"/>
                  </a:lnTo>
                  <a:lnTo>
                    <a:pt x="138" y="178"/>
                  </a:lnTo>
                  <a:lnTo>
                    <a:pt x="138" y="178"/>
                  </a:lnTo>
                  <a:lnTo>
                    <a:pt x="138" y="178"/>
                  </a:lnTo>
                  <a:lnTo>
                    <a:pt x="138" y="178"/>
                  </a:lnTo>
                  <a:lnTo>
                    <a:pt x="138" y="178"/>
                  </a:lnTo>
                  <a:lnTo>
                    <a:pt x="136" y="178"/>
                  </a:lnTo>
                  <a:lnTo>
                    <a:pt x="136" y="178"/>
                  </a:lnTo>
                  <a:lnTo>
                    <a:pt x="136" y="178"/>
                  </a:lnTo>
                  <a:lnTo>
                    <a:pt x="136" y="178"/>
                  </a:lnTo>
                  <a:lnTo>
                    <a:pt x="134" y="178"/>
                  </a:lnTo>
                  <a:lnTo>
                    <a:pt x="134" y="178"/>
                  </a:lnTo>
                  <a:lnTo>
                    <a:pt x="134" y="178"/>
                  </a:lnTo>
                  <a:lnTo>
                    <a:pt x="134" y="178"/>
                  </a:lnTo>
                  <a:lnTo>
                    <a:pt x="132" y="178"/>
                  </a:lnTo>
                  <a:lnTo>
                    <a:pt x="132" y="178"/>
                  </a:lnTo>
                  <a:lnTo>
                    <a:pt x="132" y="178"/>
                  </a:lnTo>
                  <a:lnTo>
                    <a:pt x="132" y="180"/>
                  </a:lnTo>
                  <a:lnTo>
                    <a:pt x="130" y="180"/>
                  </a:lnTo>
                  <a:lnTo>
                    <a:pt x="130" y="180"/>
                  </a:lnTo>
                  <a:lnTo>
                    <a:pt x="130" y="180"/>
                  </a:lnTo>
                  <a:lnTo>
                    <a:pt x="130" y="180"/>
                  </a:lnTo>
                  <a:lnTo>
                    <a:pt x="129" y="180"/>
                  </a:lnTo>
                  <a:lnTo>
                    <a:pt x="129" y="180"/>
                  </a:lnTo>
                  <a:lnTo>
                    <a:pt x="129" y="180"/>
                  </a:lnTo>
                  <a:lnTo>
                    <a:pt x="127" y="180"/>
                  </a:lnTo>
                  <a:lnTo>
                    <a:pt x="127" y="180"/>
                  </a:lnTo>
                  <a:lnTo>
                    <a:pt x="127" y="182"/>
                  </a:lnTo>
                  <a:lnTo>
                    <a:pt x="127" y="182"/>
                  </a:lnTo>
                  <a:lnTo>
                    <a:pt x="125" y="182"/>
                  </a:lnTo>
                  <a:lnTo>
                    <a:pt x="125" y="182"/>
                  </a:lnTo>
                  <a:lnTo>
                    <a:pt x="125" y="182"/>
                  </a:lnTo>
                  <a:lnTo>
                    <a:pt x="125" y="182"/>
                  </a:lnTo>
                  <a:lnTo>
                    <a:pt x="123" y="182"/>
                  </a:lnTo>
                  <a:lnTo>
                    <a:pt x="121" y="178"/>
                  </a:lnTo>
                  <a:lnTo>
                    <a:pt x="138" y="164"/>
                  </a:lnTo>
                  <a:close/>
                  <a:moveTo>
                    <a:pt x="179" y="250"/>
                  </a:moveTo>
                  <a:lnTo>
                    <a:pt x="195" y="265"/>
                  </a:lnTo>
                  <a:lnTo>
                    <a:pt x="206" y="250"/>
                  </a:lnTo>
                  <a:lnTo>
                    <a:pt x="206" y="250"/>
                  </a:lnTo>
                  <a:lnTo>
                    <a:pt x="206" y="250"/>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1"/>
                  </a:lnTo>
                  <a:lnTo>
                    <a:pt x="208" y="241"/>
                  </a:lnTo>
                  <a:lnTo>
                    <a:pt x="206" y="241"/>
                  </a:lnTo>
                  <a:lnTo>
                    <a:pt x="206" y="241"/>
                  </a:lnTo>
                  <a:lnTo>
                    <a:pt x="206" y="241"/>
                  </a:lnTo>
                  <a:lnTo>
                    <a:pt x="206" y="241"/>
                  </a:lnTo>
                  <a:lnTo>
                    <a:pt x="206" y="241"/>
                  </a:lnTo>
                  <a:lnTo>
                    <a:pt x="206" y="241"/>
                  </a:lnTo>
                  <a:lnTo>
                    <a:pt x="206" y="240"/>
                  </a:lnTo>
                  <a:lnTo>
                    <a:pt x="204" y="240"/>
                  </a:lnTo>
                  <a:lnTo>
                    <a:pt x="204" y="240"/>
                  </a:lnTo>
                  <a:lnTo>
                    <a:pt x="208" y="238"/>
                  </a:lnTo>
                  <a:lnTo>
                    <a:pt x="232" y="258"/>
                  </a:lnTo>
                  <a:lnTo>
                    <a:pt x="230" y="261"/>
                  </a:lnTo>
                  <a:lnTo>
                    <a:pt x="230" y="261"/>
                  </a:lnTo>
                  <a:lnTo>
                    <a:pt x="230" y="261"/>
                  </a:lnTo>
                  <a:lnTo>
                    <a:pt x="230" y="261"/>
                  </a:lnTo>
                  <a:lnTo>
                    <a:pt x="228" y="260"/>
                  </a:lnTo>
                  <a:lnTo>
                    <a:pt x="228" y="260"/>
                  </a:lnTo>
                  <a:lnTo>
                    <a:pt x="228" y="260"/>
                  </a:lnTo>
                  <a:lnTo>
                    <a:pt x="228" y="260"/>
                  </a:lnTo>
                  <a:lnTo>
                    <a:pt x="228" y="260"/>
                  </a:lnTo>
                  <a:lnTo>
                    <a:pt x="228" y="260"/>
                  </a:lnTo>
                  <a:lnTo>
                    <a:pt x="226" y="260"/>
                  </a:lnTo>
                  <a:lnTo>
                    <a:pt x="226" y="260"/>
                  </a:lnTo>
                  <a:lnTo>
                    <a:pt x="226" y="260"/>
                  </a:lnTo>
                  <a:lnTo>
                    <a:pt x="226" y="258"/>
                  </a:lnTo>
                  <a:lnTo>
                    <a:pt x="226" y="258"/>
                  </a:lnTo>
                  <a:lnTo>
                    <a:pt x="226" y="258"/>
                  </a:lnTo>
                  <a:lnTo>
                    <a:pt x="226" y="258"/>
                  </a:lnTo>
                  <a:lnTo>
                    <a:pt x="226" y="258"/>
                  </a:lnTo>
                  <a:lnTo>
                    <a:pt x="226" y="258"/>
                  </a:lnTo>
                  <a:lnTo>
                    <a:pt x="224" y="258"/>
                  </a:lnTo>
                  <a:lnTo>
                    <a:pt x="224" y="258"/>
                  </a:lnTo>
                  <a:lnTo>
                    <a:pt x="224" y="258"/>
                  </a:lnTo>
                  <a:lnTo>
                    <a:pt x="224" y="258"/>
                  </a:lnTo>
                  <a:lnTo>
                    <a:pt x="224" y="258"/>
                  </a:lnTo>
                  <a:lnTo>
                    <a:pt x="224" y="258"/>
                  </a:lnTo>
                  <a:lnTo>
                    <a:pt x="224" y="258"/>
                  </a:lnTo>
                  <a:lnTo>
                    <a:pt x="224" y="258"/>
                  </a:lnTo>
                  <a:lnTo>
                    <a:pt x="224" y="258"/>
                  </a:lnTo>
                  <a:lnTo>
                    <a:pt x="224"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1" y="258"/>
                  </a:lnTo>
                  <a:lnTo>
                    <a:pt x="221" y="258"/>
                  </a:lnTo>
                  <a:lnTo>
                    <a:pt x="221" y="258"/>
                  </a:lnTo>
                  <a:lnTo>
                    <a:pt x="221" y="258"/>
                  </a:lnTo>
                  <a:lnTo>
                    <a:pt x="221" y="258"/>
                  </a:lnTo>
                  <a:lnTo>
                    <a:pt x="221" y="258"/>
                  </a:lnTo>
                  <a:lnTo>
                    <a:pt x="221" y="258"/>
                  </a:lnTo>
                  <a:lnTo>
                    <a:pt x="221" y="258"/>
                  </a:lnTo>
                  <a:lnTo>
                    <a:pt x="221" y="258"/>
                  </a:lnTo>
                  <a:lnTo>
                    <a:pt x="221" y="258"/>
                  </a:lnTo>
                  <a:lnTo>
                    <a:pt x="221" y="260"/>
                  </a:lnTo>
                  <a:lnTo>
                    <a:pt x="221" y="260"/>
                  </a:lnTo>
                  <a:lnTo>
                    <a:pt x="221" y="260"/>
                  </a:lnTo>
                  <a:lnTo>
                    <a:pt x="219" y="260"/>
                  </a:lnTo>
                  <a:lnTo>
                    <a:pt x="219" y="260"/>
                  </a:lnTo>
                  <a:lnTo>
                    <a:pt x="219" y="260"/>
                  </a:lnTo>
                  <a:lnTo>
                    <a:pt x="219" y="260"/>
                  </a:lnTo>
                  <a:lnTo>
                    <a:pt x="219" y="260"/>
                  </a:lnTo>
                  <a:lnTo>
                    <a:pt x="219" y="260"/>
                  </a:lnTo>
                  <a:lnTo>
                    <a:pt x="219" y="260"/>
                  </a:lnTo>
                  <a:lnTo>
                    <a:pt x="219" y="260"/>
                  </a:lnTo>
                  <a:lnTo>
                    <a:pt x="190" y="294"/>
                  </a:lnTo>
                  <a:lnTo>
                    <a:pt x="190" y="294"/>
                  </a:lnTo>
                  <a:lnTo>
                    <a:pt x="190" y="294"/>
                  </a:lnTo>
                  <a:lnTo>
                    <a:pt x="190" y="294"/>
                  </a:lnTo>
                  <a:lnTo>
                    <a:pt x="190" y="294"/>
                  </a:lnTo>
                  <a:lnTo>
                    <a:pt x="190" y="294"/>
                  </a:lnTo>
                  <a:lnTo>
                    <a:pt x="190"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301"/>
                  </a:lnTo>
                  <a:lnTo>
                    <a:pt x="188" y="301"/>
                  </a:lnTo>
                  <a:lnTo>
                    <a:pt x="188" y="301"/>
                  </a:lnTo>
                  <a:lnTo>
                    <a:pt x="188" y="301"/>
                  </a:lnTo>
                  <a:lnTo>
                    <a:pt x="188" y="301"/>
                  </a:lnTo>
                  <a:lnTo>
                    <a:pt x="190" y="301"/>
                  </a:lnTo>
                  <a:lnTo>
                    <a:pt x="190" y="301"/>
                  </a:lnTo>
                  <a:lnTo>
                    <a:pt x="190" y="301"/>
                  </a:lnTo>
                  <a:lnTo>
                    <a:pt x="190" y="301"/>
                  </a:lnTo>
                  <a:lnTo>
                    <a:pt x="190" y="301"/>
                  </a:lnTo>
                  <a:lnTo>
                    <a:pt x="190" y="303"/>
                  </a:lnTo>
                  <a:lnTo>
                    <a:pt x="190" y="303"/>
                  </a:lnTo>
                  <a:lnTo>
                    <a:pt x="190" y="303"/>
                  </a:lnTo>
                  <a:lnTo>
                    <a:pt x="190" y="303"/>
                  </a:lnTo>
                  <a:lnTo>
                    <a:pt x="190" y="303"/>
                  </a:lnTo>
                  <a:lnTo>
                    <a:pt x="190" y="303"/>
                  </a:lnTo>
                  <a:lnTo>
                    <a:pt x="192" y="303"/>
                  </a:lnTo>
                  <a:lnTo>
                    <a:pt x="192" y="303"/>
                  </a:lnTo>
                  <a:lnTo>
                    <a:pt x="192" y="305"/>
                  </a:lnTo>
                  <a:lnTo>
                    <a:pt x="192" y="305"/>
                  </a:lnTo>
                  <a:lnTo>
                    <a:pt x="194" y="305"/>
                  </a:lnTo>
                  <a:lnTo>
                    <a:pt x="190" y="308"/>
                  </a:lnTo>
                  <a:lnTo>
                    <a:pt x="165" y="287"/>
                  </a:lnTo>
                  <a:lnTo>
                    <a:pt x="168" y="283"/>
                  </a:lnTo>
                  <a:lnTo>
                    <a:pt x="168" y="283"/>
                  </a:lnTo>
                  <a:lnTo>
                    <a:pt x="168" y="283"/>
                  </a:lnTo>
                  <a:lnTo>
                    <a:pt x="168" y="285"/>
                  </a:lnTo>
                  <a:lnTo>
                    <a:pt x="168" y="285"/>
                  </a:lnTo>
                  <a:lnTo>
                    <a:pt x="168" y="285"/>
                  </a:lnTo>
                  <a:lnTo>
                    <a:pt x="170" y="285"/>
                  </a:lnTo>
                  <a:lnTo>
                    <a:pt x="170" y="285"/>
                  </a:lnTo>
                  <a:lnTo>
                    <a:pt x="170" y="285"/>
                  </a:lnTo>
                  <a:lnTo>
                    <a:pt x="170" y="285"/>
                  </a:lnTo>
                  <a:lnTo>
                    <a:pt x="170" y="285"/>
                  </a:lnTo>
                  <a:lnTo>
                    <a:pt x="170" y="285"/>
                  </a:lnTo>
                  <a:lnTo>
                    <a:pt x="170" y="285"/>
                  </a:lnTo>
                  <a:lnTo>
                    <a:pt x="170" y="285"/>
                  </a:lnTo>
                  <a:lnTo>
                    <a:pt x="170"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6" y="287"/>
                  </a:lnTo>
                  <a:lnTo>
                    <a:pt x="176" y="287"/>
                  </a:lnTo>
                  <a:lnTo>
                    <a:pt x="176" y="287"/>
                  </a:lnTo>
                  <a:lnTo>
                    <a:pt x="176" y="287"/>
                  </a:lnTo>
                  <a:lnTo>
                    <a:pt x="176" y="287"/>
                  </a:lnTo>
                  <a:lnTo>
                    <a:pt x="176" y="287"/>
                  </a:lnTo>
                  <a:lnTo>
                    <a:pt x="176" y="287"/>
                  </a:lnTo>
                  <a:lnTo>
                    <a:pt x="176" y="287"/>
                  </a:lnTo>
                  <a:lnTo>
                    <a:pt x="176" y="287"/>
                  </a:lnTo>
                  <a:lnTo>
                    <a:pt x="176" y="285"/>
                  </a:lnTo>
                  <a:lnTo>
                    <a:pt x="176" y="285"/>
                  </a:lnTo>
                  <a:lnTo>
                    <a:pt x="176" y="285"/>
                  </a:lnTo>
                  <a:lnTo>
                    <a:pt x="176" y="285"/>
                  </a:lnTo>
                  <a:lnTo>
                    <a:pt x="177" y="285"/>
                  </a:lnTo>
                  <a:lnTo>
                    <a:pt x="177" y="285"/>
                  </a:lnTo>
                  <a:lnTo>
                    <a:pt x="177" y="285"/>
                  </a:lnTo>
                  <a:lnTo>
                    <a:pt x="177" y="285"/>
                  </a:lnTo>
                  <a:lnTo>
                    <a:pt x="177" y="285"/>
                  </a:lnTo>
                  <a:lnTo>
                    <a:pt x="177" y="285"/>
                  </a:lnTo>
                  <a:lnTo>
                    <a:pt x="177" y="285"/>
                  </a:lnTo>
                  <a:lnTo>
                    <a:pt x="177" y="285"/>
                  </a:lnTo>
                  <a:lnTo>
                    <a:pt x="177" y="285"/>
                  </a:lnTo>
                  <a:lnTo>
                    <a:pt x="177" y="285"/>
                  </a:lnTo>
                  <a:lnTo>
                    <a:pt x="177" y="283"/>
                  </a:lnTo>
                  <a:lnTo>
                    <a:pt x="192" y="267"/>
                  </a:lnTo>
                  <a:lnTo>
                    <a:pt x="176" y="254"/>
                  </a:lnTo>
                  <a:lnTo>
                    <a:pt x="161" y="270"/>
                  </a:lnTo>
                  <a:lnTo>
                    <a:pt x="161" y="270"/>
                  </a:lnTo>
                  <a:lnTo>
                    <a:pt x="161" y="270"/>
                  </a:lnTo>
                  <a:lnTo>
                    <a:pt x="161" y="270"/>
                  </a:lnTo>
                  <a:lnTo>
                    <a:pt x="161" y="270"/>
                  </a:lnTo>
                  <a:lnTo>
                    <a:pt x="161" y="270"/>
                  </a:lnTo>
                  <a:lnTo>
                    <a:pt x="161" y="270"/>
                  </a:lnTo>
                  <a:lnTo>
                    <a:pt x="161" y="270"/>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4"/>
                  </a:lnTo>
                  <a:lnTo>
                    <a:pt x="159" y="274"/>
                  </a:lnTo>
                  <a:lnTo>
                    <a:pt x="159" y="274"/>
                  </a:lnTo>
                  <a:lnTo>
                    <a:pt x="159" y="274"/>
                  </a:lnTo>
                  <a:lnTo>
                    <a:pt x="159" y="274"/>
                  </a:lnTo>
                  <a:lnTo>
                    <a:pt x="159" y="274"/>
                  </a:lnTo>
                  <a:lnTo>
                    <a:pt x="159" y="274"/>
                  </a:lnTo>
                  <a:lnTo>
                    <a:pt x="159" y="274"/>
                  </a:lnTo>
                  <a:lnTo>
                    <a:pt x="159" y="274"/>
                  </a:lnTo>
                  <a:lnTo>
                    <a:pt x="159" y="274"/>
                  </a:lnTo>
                  <a:lnTo>
                    <a:pt x="159" y="274"/>
                  </a:lnTo>
                  <a:lnTo>
                    <a:pt x="159" y="276"/>
                  </a:lnTo>
                  <a:lnTo>
                    <a:pt x="159" y="276"/>
                  </a:lnTo>
                  <a:lnTo>
                    <a:pt x="159" y="276"/>
                  </a:lnTo>
                  <a:lnTo>
                    <a:pt x="161" y="276"/>
                  </a:lnTo>
                  <a:lnTo>
                    <a:pt x="161" y="276"/>
                  </a:lnTo>
                  <a:lnTo>
                    <a:pt x="161" y="276"/>
                  </a:lnTo>
                  <a:lnTo>
                    <a:pt x="161" y="276"/>
                  </a:lnTo>
                  <a:lnTo>
                    <a:pt x="161" y="276"/>
                  </a:lnTo>
                  <a:lnTo>
                    <a:pt x="161" y="276"/>
                  </a:lnTo>
                  <a:lnTo>
                    <a:pt x="161" y="276"/>
                  </a:lnTo>
                  <a:lnTo>
                    <a:pt x="161" y="276"/>
                  </a:lnTo>
                  <a:lnTo>
                    <a:pt x="161" y="276"/>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3" y="279"/>
                  </a:lnTo>
                  <a:lnTo>
                    <a:pt x="163" y="279"/>
                  </a:lnTo>
                  <a:lnTo>
                    <a:pt x="163" y="279"/>
                  </a:lnTo>
                  <a:lnTo>
                    <a:pt x="163" y="279"/>
                  </a:lnTo>
                  <a:lnTo>
                    <a:pt x="163" y="279"/>
                  </a:lnTo>
                  <a:lnTo>
                    <a:pt x="163" y="279"/>
                  </a:lnTo>
                  <a:lnTo>
                    <a:pt x="165" y="279"/>
                  </a:lnTo>
                  <a:lnTo>
                    <a:pt x="161" y="283"/>
                  </a:lnTo>
                  <a:lnTo>
                    <a:pt x="138" y="261"/>
                  </a:lnTo>
                  <a:lnTo>
                    <a:pt x="139" y="260"/>
                  </a:lnTo>
                  <a:lnTo>
                    <a:pt x="139" y="260"/>
                  </a:lnTo>
                  <a:lnTo>
                    <a:pt x="139" y="260"/>
                  </a:lnTo>
                  <a:lnTo>
                    <a:pt x="139" y="260"/>
                  </a:lnTo>
                  <a:lnTo>
                    <a:pt x="141" y="260"/>
                  </a:lnTo>
                  <a:lnTo>
                    <a:pt x="141" y="261"/>
                  </a:lnTo>
                  <a:lnTo>
                    <a:pt x="141" y="261"/>
                  </a:lnTo>
                  <a:lnTo>
                    <a:pt x="141" y="261"/>
                  </a:lnTo>
                  <a:lnTo>
                    <a:pt x="141" y="261"/>
                  </a:lnTo>
                  <a:lnTo>
                    <a:pt x="141" y="261"/>
                  </a:lnTo>
                  <a:lnTo>
                    <a:pt x="143" y="261"/>
                  </a:lnTo>
                  <a:lnTo>
                    <a:pt x="143" y="261"/>
                  </a:lnTo>
                  <a:lnTo>
                    <a:pt x="143" y="261"/>
                  </a:lnTo>
                  <a:lnTo>
                    <a:pt x="143" y="261"/>
                  </a:lnTo>
                  <a:lnTo>
                    <a:pt x="143" y="261"/>
                  </a:lnTo>
                  <a:lnTo>
                    <a:pt x="143" y="261"/>
                  </a:lnTo>
                  <a:lnTo>
                    <a:pt x="143" y="261"/>
                  </a:lnTo>
                  <a:lnTo>
                    <a:pt x="143" y="261"/>
                  </a:lnTo>
                  <a:lnTo>
                    <a:pt x="143" y="261"/>
                  </a:lnTo>
                  <a:lnTo>
                    <a:pt x="143" y="263"/>
                  </a:lnTo>
                  <a:lnTo>
                    <a:pt x="145" y="263"/>
                  </a:lnTo>
                  <a:lnTo>
                    <a:pt x="145" y="263"/>
                  </a:lnTo>
                  <a:lnTo>
                    <a:pt x="145" y="263"/>
                  </a:lnTo>
                  <a:lnTo>
                    <a:pt x="145" y="263"/>
                  </a:lnTo>
                  <a:lnTo>
                    <a:pt x="145" y="263"/>
                  </a:lnTo>
                  <a:lnTo>
                    <a:pt x="145" y="263"/>
                  </a:lnTo>
                  <a:lnTo>
                    <a:pt x="145" y="263"/>
                  </a:lnTo>
                  <a:lnTo>
                    <a:pt x="145" y="263"/>
                  </a:lnTo>
                  <a:lnTo>
                    <a:pt x="145" y="263"/>
                  </a:lnTo>
                  <a:lnTo>
                    <a:pt x="145"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8" y="263"/>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50" y="261"/>
                  </a:lnTo>
                  <a:lnTo>
                    <a:pt x="150" y="261"/>
                  </a:lnTo>
                  <a:lnTo>
                    <a:pt x="150" y="261"/>
                  </a:lnTo>
                  <a:lnTo>
                    <a:pt x="150" y="261"/>
                  </a:lnTo>
                  <a:lnTo>
                    <a:pt x="150" y="260"/>
                  </a:lnTo>
                  <a:lnTo>
                    <a:pt x="150" y="260"/>
                  </a:lnTo>
                  <a:lnTo>
                    <a:pt x="179" y="225"/>
                  </a:lnTo>
                  <a:lnTo>
                    <a:pt x="179" y="225"/>
                  </a:lnTo>
                  <a:lnTo>
                    <a:pt x="179" y="225"/>
                  </a:lnTo>
                  <a:lnTo>
                    <a:pt x="179" y="225"/>
                  </a:lnTo>
                  <a:lnTo>
                    <a:pt x="179" y="225"/>
                  </a:lnTo>
                  <a:lnTo>
                    <a:pt x="179" y="225"/>
                  </a:lnTo>
                  <a:lnTo>
                    <a:pt x="179" y="225"/>
                  </a:lnTo>
                  <a:lnTo>
                    <a:pt x="179" y="225"/>
                  </a:lnTo>
                  <a:lnTo>
                    <a:pt x="179" y="225"/>
                  </a:lnTo>
                  <a:lnTo>
                    <a:pt x="179" y="225"/>
                  </a:lnTo>
                  <a:lnTo>
                    <a:pt x="181" y="225"/>
                  </a:lnTo>
                  <a:lnTo>
                    <a:pt x="181" y="225"/>
                  </a:lnTo>
                  <a:lnTo>
                    <a:pt x="181" y="225"/>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0"/>
                  </a:lnTo>
                  <a:lnTo>
                    <a:pt x="181" y="220"/>
                  </a:lnTo>
                  <a:lnTo>
                    <a:pt x="181" y="220"/>
                  </a:lnTo>
                  <a:lnTo>
                    <a:pt x="181" y="220"/>
                  </a:lnTo>
                  <a:lnTo>
                    <a:pt x="181" y="220"/>
                  </a:lnTo>
                  <a:lnTo>
                    <a:pt x="181" y="220"/>
                  </a:lnTo>
                  <a:lnTo>
                    <a:pt x="181" y="220"/>
                  </a:lnTo>
                  <a:lnTo>
                    <a:pt x="179" y="220"/>
                  </a:lnTo>
                  <a:lnTo>
                    <a:pt x="179" y="220"/>
                  </a:lnTo>
                  <a:lnTo>
                    <a:pt x="179" y="220"/>
                  </a:lnTo>
                  <a:lnTo>
                    <a:pt x="179" y="220"/>
                  </a:lnTo>
                  <a:lnTo>
                    <a:pt x="179" y="218"/>
                  </a:lnTo>
                  <a:lnTo>
                    <a:pt x="179" y="218"/>
                  </a:lnTo>
                  <a:lnTo>
                    <a:pt x="179" y="218"/>
                  </a:lnTo>
                  <a:lnTo>
                    <a:pt x="179" y="218"/>
                  </a:lnTo>
                  <a:lnTo>
                    <a:pt x="179" y="218"/>
                  </a:lnTo>
                  <a:lnTo>
                    <a:pt x="179" y="218"/>
                  </a:lnTo>
                  <a:lnTo>
                    <a:pt x="179" y="218"/>
                  </a:lnTo>
                  <a:lnTo>
                    <a:pt x="179" y="218"/>
                  </a:lnTo>
                  <a:lnTo>
                    <a:pt x="179" y="218"/>
                  </a:lnTo>
                  <a:lnTo>
                    <a:pt x="177" y="216"/>
                  </a:lnTo>
                  <a:lnTo>
                    <a:pt x="177" y="216"/>
                  </a:lnTo>
                  <a:lnTo>
                    <a:pt x="177" y="216"/>
                  </a:lnTo>
                  <a:lnTo>
                    <a:pt x="177" y="216"/>
                  </a:lnTo>
                  <a:lnTo>
                    <a:pt x="176" y="216"/>
                  </a:lnTo>
                  <a:lnTo>
                    <a:pt x="179" y="212"/>
                  </a:lnTo>
                  <a:lnTo>
                    <a:pt x="204" y="234"/>
                  </a:lnTo>
                  <a:lnTo>
                    <a:pt x="201" y="236"/>
                  </a:lnTo>
                  <a:lnTo>
                    <a:pt x="201" y="236"/>
                  </a:lnTo>
                  <a:lnTo>
                    <a:pt x="201" y="236"/>
                  </a:lnTo>
                  <a:lnTo>
                    <a:pt x="201" y="236"/>
                  </a:lnTo>
                  <a:lnTo>
                    <a:pt x="201" y="236"/>
                  </a:lnTo>
                  <a:lnTo>
                    <a:pt x="199" y="236"/>
                  </a:lnTo>
                  <a:lnTo>
                    <a:pt x="199" y="236"/>
                  </a:lnTo>
                  <a:lnTo>
                    <a:pt x="199" y="234"/>
                  </a:lnTo>
                  <a:lnTo>
                    <a:pt x="199" y="234"/>
                  </a:lnTo>
                  <a:lnTo>
                    <a:pt x="199" y="234"/>
                  </a:lnTo>
                  <a:lnTo>
                    <a:pt x="199" y="234"/>
                  </a:lnTo>
                  <a:lnTo>
                    <a:pt x="199" y="234"/>
                  </a:lnTo>
                  <a:lnTo>
                    <a:pt x="199" y="234"/>
                  </a:lnTo>
                  <a:lnTo>
                    <a:pt x="197" y="234"/>
                  </a:lnTo>
                  <a:lnTo>
                    <a:pt x="197" y="234"/>
                  </a:lnTo>
                  <a:lnTo>
                    <a:pt x="197" y="234"/>
                  </a:lnTo>
                  <a:lnTo>
                    <a:pt x="197" y="234"/>
                  </a:lnTo>
                  <a:lnTo>
                    <a:pt x="197" y="234"/>
                  </a:lnTo>
                  <a:lnTo>
                    <a:pt x="197" y="234"/>
                  </a:lnTo>
                  <a:lnTo>
                    <a:pt x="197" y="234"/>
                  </a:lnTo>
                  <a:lnTo>
                    <a:pt x="197" y="234"/>
                  </a:lnTo>
                  <a:lnTo>
                    <a:pt x="197" y="234"/>
                  </a:lnTo>
                  <a:lnTo>
                    <a:pt x="197"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2" y="234"/>
                  </a:lnTo>
                  <a:lnTo>
                    <a:pt x="192" y="234"/>
                  </a:lnTo>
                  <a:lnTo>
                    <a:pt x="192" y="234"/>
                  </a:lnTo>
                  <a:lnTo>
                    <a:pt x="192" y="234"/>
                  </a:lnTo>
                  <a:lnTo>
                    <a:pt x="192" y="234"/>
                  </a:lnTo>
                  <a:lnTo>
                    <a:pt x="192" y="236"/>
                  </a:lnTo>
                  <a:lnTo>
                    <a:pt x="192" y="236"/>
                  </a:lnTo>
                  <a:lnTo>
                    <a:pt x="192" y="236"/>
                  </a:lnTo>
                  <a:lnTo>
                    <a:pt x="192" y="236"/>
                  </a:lnTo>
                  <a:lnTo>
                    <a:pt x="192" y="236"/>
                  </a:lnTo>
                  <a:lnTo>
                    <a:pt x="192" y="236"/>
                  </a:lnTo>
                  <a:lnTo>
                    <a:pt x="192" y="236"/>
                  </a:lnTo>
                  <a:lnTo>
                    <a:pt x="192" y="236"/>
                  </a:lnTo>
                  <a:lnTo>
                    <a:pt x="192" y="236"/>
                  </a:lnTo>
                  <a:lnTo>
                    <a:pt x="179" y="250"/>
                  </a:lnTo>
                  <a:close/>
                  <a:moveTo>
                    <a:pt x="262" y="278"/>
                  </a:moveTo>
                  <a:lnTo>
                    <a:pt x="289" y="292"/>
                  </a:lnTo>
                  <a:lnTo>
                    <a:pt x="287" y="296"/>
                  </a:lnTo>
                  <a:lnTo>
                    <a:pt x="287" y="296"/>
                  </a:lnTo>
                  <a:lnTo>
                    <a:pt x="286" y="296"/>
                  </a:lnTo>
                  <a:lnTo>
                    <a:pt x="286" y="296"/>
                  </a:lnTo>
                  <a:lnTo>
                    <a:pt x="286" y="296"/>
                  </a:lnTo>
                  <a:lnTo>
                    <a:pt x="286" y="296"/>
                  </a:lnTo>
                  <a:lnTo>
                    <a:pt x="284" y="296"/>
                  </a:lnTo>
                  <a:lnTo>
                    <a:pt x="284" y="296"/>
                  </a:lnTo>
                  <a:lnTo>
                    <a:pt x="284" y="294"/>
                  </a:lnTo>
                  <a:lnTo>
                    <a:pt x="284" y="294"/>
                  </a:lnTo>
                  <a:lnTo>
                    <a:pt x="284" y="294"/>
                  </a:lnTo>
                  <a:lnTo>
                    <a:pt x="282" y="294"/>
                  </a:lnTo>
                  <a:lnTo>
                    <a:pt x="282" y="294"/>
                  </a:lnTo>
                  <a:lnTo>
                    <a:pt x="282" y="294"/>
                  </a:lnTo>
                  <a:lnTo>
                    <a:pt x="282" y="294"/>
                  </a:lnTo>
                  <a:lnTo>
                    <a:pt x="282" y="294"/>
                  </a:lnTo>
                  <a:lnTo>
                    <a:pt x="282" y="294"/>
                  </a:lnTo>
                  <a:lnTo>
                    <a:pt x="280" y="294"/>
                  </a:lnTo>
                  <a:lnTo>
                    <a:pt x="280" y="294"/>
                  </a:lnTo>
                  <a:lnTo>
                    <a:pt x="280" y="294"/>
                  </a:lnTo>
                  <a:lnTo>
                    <a:pt x="280" y="294"/>
                  </a:lnTo>
                  <a:lnTo>
                    <a:pt x="280" y="294"/>
                  </a:lnTo>
                  <a:lnTo>
                    <a:pt x="280" y="294"/>
                  </a:lnTo>
                  <a:lnTo>
                    <a:pt x="280" y="294"/>
                  </a:lnTo>
                  <a:lnTo>
                    <a:pt x="280" y="294"/>
                  </a:lnTo>
                  <a:lnTo>
                    <a:pt x="280" y="294"/>
                  </a:lnTo>
                  <a:lnTo>
                    <a:pt x="280"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6"/>
                  </a:lnTo>
                  <a:lnTo>
                    <a:pt x="278" y="296"/>
                  </a:lnTo>
                  <a:lnTo>
                    <a:pt x="278" y="296"/>
                  </a:lnTo>
                  <a:lnTo>
                    <a:pt x="278" y="296"/>
                  </a:lnTo>
                  <a:lnTo>
                    <a:pt x="278" y="296"/>
                  </a:lnTo>
                  <a:lnTo>
                    <a:pt x="278" y="296"/>
                  </a:lnTo>
                  <a:lnTo>
                    <a:pt x="278" y="296"/>
                  </a:lnTo>
                  <a:lnTo>
                    <a:pt x="277" y="296"/>
                  </a:lnTo>
                  <a:lnTo>
                    <a:pt x="277" y="296"/>
                  </a:lnTo>
                  <a:lnTo>
                    <a:pt x="277" y="296"/>
                  </a:lnTo>
                  <a:lnTo>
                    <a:pt x="277" y="298"/>
                  </a:lnTo>
                  <a:lnTo>
                    <a:pt x="277" y="298"/>
                  </a:lnTo>
                  <a:lnTo>
                    <a:pt x="277" y="298"/>
                  </a:lnTo>
                  <a:lnTo>
                    <a:pt x="277" y="298"/>
                  </a:lnTo>
                  <a:lnTo>
                    <a:pt x="277" y="298"/>
                  </a:lnTo>
                  <a:lnTo>
                    <a:pt x="277" y="299"/>
                  </a:lnTo>
                  <a:lnTo>
                    <a:pt x="277" y="299"/>
                  </a:lnTo>
                  <a:lnTo>
                    <a:pt x="277" y="301"/>
                  </a:lnTo>
                  <a:lnTo>
                    <a:pt x="275" y="301"/>
                  </a:lnTo>
                  <a:lnTo>
                    <a:pt x="275" y="301"/>
                  </a:lnTo>
                  <a:lnTo>
                    <a:pt x="275" y="301"/>
                  </a:lnTo>
                  <a:lnTo>
                    <a:pt x="275" y="301"/>
                  </a:lnTo>
                  <a:lnTo>
                    <a:pt x="277" y="301"/>
                  </a:lnTo>
                  <a:lnTo>
                    <a:pt x="277" y="301"/>
                  </a:lnTo>
                  <a:lnTo>
                    <a:pt x="277" y="301"/>
                  </a:lnTo>
                  <a:lnTo>
                    <a:pt x="277" y="301"/>
                  </a:lnTo>
                  <a:lnTo>
                    <a:pt x="277" y="301"/>
                  </a:lnTo>
                  <a:lnTo>
                    <a:pt x="277" y="301"/>
                  </a:lnTo>
                  <a:lnTo>
                    <a:pt x="275" y="301"/>
                  </a:lnTo>
                  <a:lnTo>
                    <a:pt x="275" y="301"/>
                  </a:lnTo>
                  <a:lnTo>
                    <a:pt x="275" y="303"/>
                  </a:lnTo>
                  <a:lnTo>
                    <a:pt x="275" y="303"/>
                  </a:lnTo>
                  <a:lnTo>
                    <a:pt x="268" y="332"/>
                  </a:lnTo>
                  <a:lnTo>
                    <a:pt x="293" y="310"/>
                  </a:lnTo>
                  <a:lnTo>
                    <a:pt x="293" y="310"/>
                  </a:lnTo>
                  <a:lnTo>
                    <a:pt x="293" y="310"/>
                  </a:lnTo>
                  <a:lnTo>
                    <a:pt x="293" y="310"/>
                  </a:lnTo>
                  <a:lnTo>
                    <a:pt x="293" y="310"/>
                  </a:lnTo>
                  <a:lnTo>
                    <a:pt x="293" y="310"/>
                  </a:lnTo>
                  <a:lnTo>
                    <a:pt x="293" y="310"/>
                  </a:lnTo>
                  <a:lnTo>
                    <a:pt x="293" y="308"/>
                  </a:lnTo>
                  <a:lnTo>
                    <a:pt x="295" y="308"/>
                  </a:lnTo>
                  <a:lnTo>
                    <a:pt x="295" y="308"/>
                  </a:lnTo>
                  <a:lnTo>
                    <a:pt x="295" y="308"/>
                  </a:lnTo>
                  <a:lnTo>
                    <a:pt x="295" y="308"/>
                  </a:lnTo>
                  <a:lnTo>
                    <a:pt x="295" y="308"/>
                  </a:lnTo>
                  <a:lnTo>
                    <a:pt x="295" y="308"/>
                  </a:lnTo>
                  <a:lnTo>
                    <a:pt x="295" y="308"/>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1"/>
                  </a:lnTo>
                  <a:lnTo>
                    <a:pt x="295" y="301"/>
                  </a:lnTo>
                  <a:lnTo>
                    <a:pt x="295" y="301"/>
                  </a:lnTo>
                  <a:lnTo>
                    <a:pt x="295" y="301"/>
                  </a:lnTo>
                  <a:lnTo>
                    <a:pt x="293" y="301"/>
                  </a:lnTo>
                  <a:lnTo>
                    <a:pt x="293" y="301"/>
                  </a:lnTo>
                  <a:lnTo>
                    <a:pt x="293" y="301"/>
                  </a:lnTo>
                  <a:lnTo>
                    <a:pt x="293" y="299"/>
                  </a:lnTo>
                  <a:lnTo>
                    <a:pt x="293" y="299"/>
                  </a:lnTo>
                  <a:lnTo>
                    <a:pt x="293" y="299"/>
                  </a:lnTo>
                  <a:lnTo>
                    <a:pt x="291" y="299"/>
                  </a:lnTo>
                  <a:lnTo>
                    <a:pt x="291" y="299"/>
                  </a:lnTo>
                  <a:lnTo>
                    <a:pt x="291" y="299"/>
                  </a:lnTo>
                  <a:lnTo>
                    <a:pt x="291" y="298"/>
                  </a:lnTo>
                  <a:lnTo>
                    <a:pt x="293" y="296"/>
                  </a:lnTo>
                  <a:lnTo>
                    <a:pt x="311" y="307"/>
                  </a:lnTo>
                  <a:lnTo>
                    <a:pt x="309" y="310"/>
                  </a:lnTo>
                  <a:lnTo>
                    <a:pt x="309" y="310"/>
                  </a:lnTo>
                  <a:lnTo>
                    <a:pt x="309" y="310"/>
                  </a:lnTo>
                  <a:lnTo>
                    <a:pt x="309" y="310"/>
                  </a:lnTo>
                  <a:lnTo>
                    <a:pt x="309" y="310"/>
                  </a:lnTo>
                  <a:lnTo>
                    <a:pt x="309" y="310"/>
                  </a:lnTo>
                  <a:lnTo>
                    <a:pt x="309" y="310"/>
                  </a:lnTo>
                  <a:lnTo>
                    <a:pt x="309" y="308"/>
                  </a:lnTo>
                  <a:lnTo>
                    <a:pt x="309"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6" y="308"/>
                  </a:lnTo>
                  <a:lnTo>
                    <a:pt x="306" y="308"/>
                  </a:lnTo>
                  <a:lnTo>
                    <a:pt x="306" y="308"/>
                  </a:lnTo>
                  <a:lnTo>
                    <a:pt x="306" y="308"/>
                  </a:lnTo>
                  <a:lnTo>
                    <a:pt x="306" y="308"/>
                  </a:lnTo>
                  <a:lnTo>
                    <a:pt x="306" y="308"/>
                  </a:lnTo>
                  <a:lnTo>
                    <a:pt x="306" y="308"/>
                  </a:lnTo>
                  <a:lnTo>
                    <a:pt x="306" y="308"/>
                  </a:lnTo>
                  <a:lnTo>
                    <a:pt x="306" y="308"/>
                  </a:lnTo>
                  <a:lnTo>
                    <a:pt x="306"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2" y="308"/>
                  </a:lnTo>
                  <a:lnTo>
                    <a:pt x="302" y="308"/>
                  </a:lnTo>
                  <a:lnTo>
                    <a:pt x="302" y="308"/>
                  </a:lnTo>
                  <a:lnTo>
                    <a:pt x="302" y="308"/>
                  </a:lnTo>
                  <a:lnTo>
                    <a:pt x="302" y="310"/>
                  </a:lnTo>
                  <a:lnTo>
                    <a:pt x="302" y="310"/>
                  </a:lnTo>
                  <a:lnTo>
                    <a:pt x="302" y="310"/>
                  </a:lnTo>
                  <a:lnTo>
                    <a:pt x="302" y="310"/>
                  </a:lnTo>
                  <a:lnTo>
                    <a:pt x="300" y="310"/>
                  </a:lnTo>
                  <a:lnTo>
                    <a:pt x="300" y="310"/>
                  </a:lnTo>
                  <a:lnTo>
                    <a:pt x="300" y="310"/>
                  </a:lnTo>
                  <a:lnTo>
                    <a:pt x="300" y="310"/>
                  </a:lnTo>
                  <a:lnTo>
                    <a:pt x="300" y="310"/>
                  </a:lnTo>
                  <a:lnTo>
                    <a:pt x="298" y="312"/>
                  </a:lnTo>
                  <a:lnTo>
                    <a:pt x="298" y="312"/>
                  </a:lnTo>
                  <a:lnTo>
                    <a:pt x="255" y="348"/>
                  </a:lnTo>
                  <a:lnTo>
                    <a:pt x="250" y="345"/>
                  </a:lnTo>
                  <a:lnTo>
                    <a:pt x="260" y="305"/>
                  </a:lnTo>
                  <a:lnTo>
                    <a:pt x="228" y="332"/>
                  </a:lnTo>
                  <a:lnTo>
                    <a:pt x="221" y="328"/>
                  </a:lnTo>
                  <a:lnTo>
                    <a:pt x="235" y="276"/>
                  </a:lnTo>
                  <a:lnTo>
                    <a:pt x="235" y="276"/>
                  </a:lnTo>
                  <a:lnTo>
                    <a:pt x="235" y="276"/>
                  </a:lnTo>
                  <a:lnTo>
                    <a:pt x="235" y="274"/>
                  </a:lnTo>
                  <a:lnTo>
                    <a:pt x="235" y="274"/>
                  </a:lnTo>
                  <a:lnTo>
                    <a:pt x="235" y="274"/>
                  </a:lnTo>
                  <a:lnTo>
                    <a:pt x="235" y="272"/>
                  </a:lnTo>
                  <a:lnTo>
                    <a:pt x="235" y="272"/>
                  </a:lnTo>
                  <a:lnTo>
                    <a:pt x="235" y="272"/>
                  </a:lnTo>
                  <a:lnTo>
                    <a:pt x="237" y="272"/>
                  </a:lnTo>
                  <a:lnTo>
                    <a:pt x="237" y="270"/>
                  </a:lnTo>
                  <a:lnTo>
                    <a:pt x="237" y="270"/>
                  </a:lnTo>
                  <a:lnTo>
                    <a:pt x="237" y="270"/>
                  </a:lnTo>
                  <a:lnTo>
                    <a:pt x="237" y="270"/>
                  </a:lnTo>
                  <a:lnTo>
                    <a:pt x="237" y="270"/>
                  </a:lnTo>
                  <a:lnTo>
                    <a:pt x="237" y="269"/>
                  </a:lnTo>
                  <a:lnTo>
                    <a:pt x="237" y="269"/>
                  </a:lnTo>
                  <a:lnTo>
                    <a:pt x="237" y="269"/>
                  </a:lnTo>
                  <a:lnTo>
                    <a:pt x="235" y="269"/>
                  </a:lnTo>
                  <a:lnTo>
                    <a:pt x="235" y="269"/>
                  </a:lnTo>
                  <a:lnTo>
                    <a:pt x="235" y="269"/>
                  </a:lnTo>
                  <a:lnTo>
                    <a:pt x="235" y="269"/>
                  </a:lnTo>
                  <a:lnTo>
                    <a:pt x="235" y="269"/>
                  </a:lnTo>
                  <a:lnTo>
                    <a:pt x="235" y="269"/>
                  </a:lnTo>
                  <a:lnTo>
                    <a:pt x="235" y="269"/>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5"/>
                  </a:lnTo>
                  <a:lnTo>
                    <a:pt x="235" y="265"/>
                  </a:lnTo>
                  <a:lnTo>
                    <a:pt x="235" y="265"/>
                  </a:lnTo>
                  <a:lnTo>
                    <a:pt x="235" y="265"/>
                  </a:lnTo>
                  <a:lnTo>
                    <a:pt x="235" y="265"/>
                  </a:lnTo>
                  <a:lnTo>
                    <a:pt x="235" y="265"/>
                  </a:lnTo>
                  <a:lnTo>
                    <a:pt x="235" y="265"/>
                  </a:lnTo>
                  <a:lnTo>
                    <a:pt x="235" y="265"/>
                  </a:lnTo>
                  <a:lnTo>
                    <a:pt x="233" y="265"/>
                  </a:lnTo>
                  <a:lnTo>
                    <a:pt x="233" y="265"/>
                  </a:lnTo>
                  <a:lnTo>
                    <a:pt x="233" y="265"/>
                  </a:lnTo>
                  <a:lnTo>
                    <a:pt x="233" y="265"/>
                  </a:lnTo>
                  <a:lnTo>
                    <a:pt x="233" y="265"/>
                  </a:lnTo>
                  <a:lnTo>
                    <a:pt x="233" y="265"/>
                  </a:lnTo>
                  <a:lnTo>
                    <a:pt x="233" y="265"/>
                  </a:lnTo>
                  <a:lnTo>
                    <a:pt x="233" y="265"/>
                  </a:lnTo>
                  <a:lnTo>
                    <a:pt x="233" y="263"/>
                  </a:lnTo>
                  <a:lnTo>
                    <a:pt x="233" y="263"/>
                  </a:lnTo>
                  <a:lnTo>
                    <a:pt x="235" y="261"/>
                  </a:lnTo>
                  <a:lnTo>
                    <a:pt x="260" y="276"/>
                  </a:lnTo>
                  <a:lnTo>
                    <a:pt x="259" y="279"/>
                  </a:lnTo>
                  <a:lnTo>
                    <a:pt x="259" y="279"/>
                  </a:lnTo>
                  <a:lnTo>
                    <a:pt x="257" y="278"/>
                  </a:lnTo>
                  <a:lnTo>
                    <a:pt x="257" y="278"/>
                  </a:lnTo>
                  <a:lnTo>
                    <a:pt x="257" y="278"/>
                  </a:lnTo>
                  <a:lnTo>
                    <a:pt x="257" y="278"/>
                  </a:lnTo>
                  <a:lnTo>
                    <a:pt x="257" y="278"/>
                  </a:lnTo>
                  <a:lnTo>
                    <a:pt x="255" y="278"/>
                  </a:lnTo>
                  <a:lnTo>
                    <a:pt x="255" y="278"/>
                  </a:lnTo>
                  <a:lnTo>
                    <a:pt x="255" y="278"/>
                  </a:lnTo>
                  <a:lnTo>
                    <a:pt x="255" y="278"/>
                  </a:lnTo>
                  <a:lnTo>
                    <a:pt x="255" y="278"/>
                  </a:lnTo>
                  <a:lnTo>
                    <a:pt x="255" y="278"/>
                  </a:lnTo>
                  <a:lnTo>
                    <a:pt x="253" y="278"/>
                  </a:lnTo>
                  <a:lnTo>
                    <a:pt x="253" y="278"/>
                  </a:lnTo>
                  <a:lnTo>
                    <a:pt x="253" y="278"/>
                  </a:lnTo>
                  <a:lnTo>
                    <a:pt x="253" y="276"/>
                  </a:lnTo>
                  <a:lnTo>
                    <a:pt x="253" y="276"/>
                  </a:lnTo>
                  <a:lnTo>
                    <a:pt x="253" y="276"/>
                  </a:lnTo>
                  <a:lnTo>
                    <a:pt x="253" y="276"/>
                  </a:lnTo>
                  <a:lnTo>
                    <a:pt x="253"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0" y="278"/>
                  </a:lnTo>
                  <a:lnTo>
                    <a:pt x="250" y="278"/>
                  </a:lnTo>
                  <a:lnTo>
                    <a:pt x="250" y="278"/>
                  </a:lnTo>
                  <a:lnTo>
                    <a:pt x="250" y="278"/>
                  </a:lnTo>
                  <a:lnTo>
                    <a:pt x="250" y="279"/>
                  </a:lnTo>
                  <a:lnTo>
                    <a:pt x="250" y="279"/>
                  </a:lnTo>
                  <a:lnTo>
                    <a:pt x="250" y="279"/>
                  </a:lnTo>
                  <a:lnTo>
                    <a:pt x="250" y="279"/>
                  </a:lnTo>
                  <a:lnTo>
                    <a:pt x="250" y="279"/>
                  </a:lnTo>
                  <a:lnTo>
                    <a:pt x="250" y="279"/>
                  </a:lnTo>
                  <a:lnTo>
                    <a:pt x="250" y="279"/>
                  </a:lnTo>
                  <a:lnTo>
                    <a:pt x="250" y="281"/>
                  </a:lnTo>
                  <a:lnTo>
                    <a:pt x="250" y="281"/>
                  </a:lnTo>
                  <a:lnTo>
                    <a:pt x="250" y="281"/>
                  </a:lnTo>
                  <a:lnTo>
                    <a:pt x="250" y="281"/>
                  </a:lnTo>
                  <a:lnTo>
                    <a:pt x="250" y="281"/>
                  </a:lnTo>
                  <a:lnTo>
                    <a:pt x="250" y="281"/>
                  </a:lnTo>
                  <a:lnTo>
                    <a:pt x="250" y="281"/>
                  </a:lnTo>
                  <a:lnTo>
                    <a:pt x="250" y="283"/>
                  </a:lnTo>
                  <a:lnTo>
                    <a:pt x="248" y="283"/>
                  </a:lnTo>
                  <a:lnTo>
                    <a:pt x="248" y="283"/>
                  </a:lnTo>
                  <a:lnTo>
                    <a:pt x="241" y="314"/>
                  </a:lnTo>
                  <a:lnTo>
                    <a:pt x="262" y="296"/>
                  </a:lnTo>
                  <a:lnTo>
                    <a:pt x="264" y="290"/>
                  </a:lnTo>
                  <a:lnTo>
                    <a:pt x="264" y="290"/>
                  </a:lnTo>
                  <a:lnTo>
                    <a:pt x="264" y="290"/>
                  </a:lnTo>
                  <a:lnTo>
                    <a:pt x="264" y="290"/>
                  </a:lnTo>
                  <a:lnTo>
                    <a:pt x="264" y="290"/>
                  </a:lnTo>
                  <a:lnTo>
                    <a:pt x="264" y="288"/>
                  </a:lnTo>
                  <a:lnTo>
                    <a:pt x="264" y="288"/>
                  </a:lnTo>
                  <a:lnTo>
                    <a:pt x="264" y="288"/>
                  </a:lnTo>
                  <a:lnTo>
                    <a:pt x="264" y="288"/>
                  </a:lnTo>
                  <a:lnTo>
                    <a:pt x="264" y="287"/>
                  </a:lnTo>
                  <a:lnTo>
                    <a:pt x="264" y="287"/>
                  </a:lnTo>
                  <a:lnTo>
                    <a:pt x="264" y="287"/>
                  </a:lnTo>
                  <a:lnTo>
                    <a:pt x="264" y="287"/>
                  </a:lnTo>
                  <a:lnTo>
                    <a:pt x="264" y="287"/>
                  </a:lnTo>
                  <a:lnTo>
                    <a:pt x="264" y="285"/>
                  </a:lnTo>
                  <a:lnTo>
                    <a:pt x="264" y="285"/>
                  </a:lnTo>
                  <a:lnTo>
                    <a:pt x="264" y="285"/>
                  </a:lnTo>
                  <a:lnTo>
                    <a:pt x="264" y="285"/>
                  </a:lnTo>
                  <a:lnTo>
                    <a:pt x="264" y="285"/>
                  </a:lnTo>
                  <a:lnTo>
                    <a:pt x="264" y="285"/>
                  </a:lnTo>
                  <a:lnTo>
                    <a:pt x="264" y="285"/>
                  </a:lnTo>
                  <a:lnTo>
                    <a:pt x="264" y="285"/>
                  </a:lnTo>
                  <a:lnTo>
                    <a:pt x="264" y="285"/>
                  </a:lnTo>
                  <a:lnTo>
                    <a:pt x="264" y="283"/>
                  </a:lnTo>
                  <a:lnTo>
                    <a:pt x="264" y="283"/>
                  </a:lnTo>
                  <a:lnTo>
                    <a:pt x="264" y="283"/>
                  </a:lnTo>
                  <a:lnTo>
                    <a:pt x="264" y="283"/>
                  </a:lnTo>
                  <a:lnTo>
                    <a:pt x="264" y="283"/>
                  </a:lnTo>
                  <a:lnTo>
                    <a:pt x="264" y="283"/>
                  </a:lnTo>
                  <a:lnTo>
                    <a:pt x="264" y="283"/>
                  </a:lnTo>
                  <a:lnTo>
                    <a:pt x="262" y="283"/>
                  </a:lnTo>
                  <a:lnTo>
                    <a:pt x="262" y="283"/>
                  </a:lnTo>
                  <a:lnTo>
                    <a:pt x="262" y="283"/>
                  </a:lnTo>
                  <a:lnTo>
                    <a:pt x="262" y="283"/>
                  </a:lnTo>
                  <a:lnTo>
                    <a:pt x="262" y="283"/>
                  </a:lnTo>
                  <a:lnTo>
                    <a:pt x="262" y="283"/>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0" y="281"/>
                  </a:lnTo>
                  <a:lnTo>
                    <a:pt x="260" y="281"/>
                  </a:lnTo>
                  <a:lnTo>
                    <a:pt x="260" y="281"/>
                  </a:lnTo>
                  <a:lnTo>
                    <a:pt x="260" y="281"/>
                  </a:lnTo>
                  <a:lnTo>
                    <a:pt x="260" y="281"/>
                  </a:lnTo>
                  <a:lnTo>
                    <a:pt x="260" y="281"/>
                  </a:lnTo>
                  <a:lnTo>
                    <a:pt x="262" y="278"/>
                  </a:lnTo>
                  <a:close/>
                  <a:moveTo>
                    <a:pt x="371" y="330"/>
                  </a:moveTo>
                  <a:lnTo>
                    <a:pt x="363" y="352"/>
                  </a:lnTo>
                  <a:lnTo>
                    <a:pt x="358" y="352"/>
                  </a:lnTo>
                  <a:lnTo>
                    <a:pt x="358" y="352"/>
                  </a:lnTo>
                  <a:lnTo>
                    <a:pt x="360" y="350"/>
                  </a:lnTo>
                  <a:lnTo>
                    <a:pt x="360" y="350"/>
                  </a:lnTo>
                  <a:lnTo>
                    <a:pt x="360" y="350"/>
                  </a:lnTo>
                  <a:lnTo>
                    <a:pt x="360" y="348"/>
                  </a:lnTo>
                  <a:lnTo>
                    <a:pt x="360" y="348"/>
                  </a:lnTo>
                  <a:lnTo>
                    <a:pt x="360" y="348"/>
                  </a:lnTo>
                  <a:lnTo>
                    <a:pt x="360" y="346"/>
                  </a:lnTo>
                  <a:lnTo>
                    <a:pt x="360" y="346"/>
                  </a:lnTo>
                  <a:lnTo>
                    <a:pt x="360" y="346"/>
                  </a:lnTo>
                  <a:lnTo>
                    <a:pt x="360" y="345"/>
                  </a:lnTo>
                  <a:lnTo>
                    <a:pt x="360" y="345"/>
                  </a:lnTo>
                  <a:lnTo>
                    <a:pt x="360" y="345"/>
                  </a:lnTo>
                  <a:lnTo>
                    <a:pt x="360" y="345"/>
                  </a:lnTo>
                  <a:lnTo>
                    <a:pt x="360" y="343"/>
                  </a:lnTo>
                  <a:lnTo>
                    <a:pt x="360" y="343"/>
                  </a:lnTo>
                  <a:lnTo>
                    <a:pt x="358" y="343"/>
                  </a:lnTo>
                  <a:lnTo>
                    <a:pt x="358" y="341"/>
                  </a:lnTo>
                  <a:lnTo>
                    <a:pt x="358" y="341"/>
                  </a:lnTo>
                  <a:lnTo>
                    <a:pt x="358" y="341"/>
                  </a:lnTo>
                  <a:lnTo>
                    <a:pt x="358" y="341"/>
                  </a:lnTo>
                  <a:lnTo>
                    <a:pt x="358" y="339"/>
                  </a:lnTo>
                  <a:lnTo>
                    <a:pt x="358" y="339"/>
                  </a:lnTo>
                  <a:lnTo>
                    <a:pt x="358" y="339"/>
                  </a:lnTo>
                  <a:lnTo>
                    <a:pt x="358" y="339"/>
                  </a:lnTo>
                  <a:lnTo>
                    <a:pt x="358" y="337"/>
                  </a:lnTo>
                  <a:lnTo>
                    <a:pt x="358" y="337"/>
                  </a:lnTo>
                  <a:lnTo>
                    <a:pt x="358" y="337"/>
                  </a:lnTo>
                  <a:lnTo>
                    <a:pt x="358" y="337"/>
                  </a:lnTo>
                  <a:lnTo>
                    <a:pt x="358" y="336"/>
                  </a:lnTo>
                  <a:lnTo>
                    <a:pt x="356" y="336"/>
                  </a:lnTo>
                  <a:lnTo>
                    <a:pt x="356" y="336"/>
                  </a:lnTo>
                  <a:lnTo>
                    <a:pt x="356" y="336"/>
                  </a:lnTo>
                  <a:lnTo>
                    <a:pt x="356" y="334"/>
                  </a:lnTo>
                  <a:lnTo>
                    <a:pt x="356" y="334"/>
                  </a:lnTo>
                  <a:lnTo>
                    <a:pt x="356" y="334"/>
                  </a:lnTo>
                  <a:lnTo>
                    <a:pt x="356" y="334"/>
                  </a:lnTo>
                  <a:lnTo>
                    <a:pt x="356" y="334"/>
                  </a:lnTo>
                  <a:lnTo>
                    <a:pt x="354" y="332"/>
                  </a:lnTo>
                  <a:lnTo>
                    <a:pt x="354" y="332"/>
                  </a:lnTo>
                  <a:lnTo>
                    <a:pt x="354" y="332"/>
                  </a:lnTo>
                  <a:lnTo>
                    <a:pt x="354" y="332"/>
                  </a:lnTo>
                  <a:lnTo>
                    <a:pt x="354" y="332"/>
                  </a:lnTo>
                  <a:lnTo>
                    <a:pt x="354" y="330"/>
                  </a:lnTo>
                  <a:lnTo>
                    <a:pt x="352" y="330"/>
                  </a:lnTo>
                  <a:lnTo>
                    <a:pt x="352" y="330"/>
                  </a:lnTo>
                  <a:lnTo>
                    <a:pt x="352" y="330"/>
                  </a:lnTo>
                  <a:lnTo>
                    <a:pt x="352" y="330"/>
                  </a:lnTo>
                  <a:lnTo>
                    <a:pt x="352" y="330"/>
                  </a:lnTo>
                  <a:lnTo>
                    <a:pt x="352" y="328"/>
                  </a:lnTo>
                  <a:lnTo>
                    <a:pt x="351" y="328"/>
                  </a:lnTo>
                  <a:lnTo>
                    <a:pt x="351" y="328"/>
                  </a:lnTo>
                  <a:lnTo>
                    <a:pt x="351" y="328"/>
                  </a:lnTo>
                  <a:lnTo>
                    <a:pt x="351" y="328"/>
                  </a:lnTo>
                  <a:lnTo>
                    <a:pt x="349" y="328"/>
                  </a:lnTo>
                  <a:lnTo>
                    <a:pt x="349" y="328"/>
                  </a:lnTo>
                  <a:lnTo>
                    <a:pt x="349" y="327"/>
                  </a:lnTo>
                  <a:lnTo>
                    <a:pt x="349" y="327"/>
                  </a:lnTo>
                  <a:lnTo>
                    <a:pt x="349" y="327"/>
                  </a:lnTo>
                  <a:lnTo>
                    <a:pt x="347" y="327"/>
                  </a:lnTo>
                  <a:lnTo>
                    <a:pt x="347" y="327"/>
                  </a:lnTo>
                  <a:lnTo>
                    <a:pt x="347" y="327"/>
                  </a:lnTo>
                  <a:lnTo>
                    <a:pt x="347" y="327"/>
                  </a:lnTo>
                  <a:lnTo>
                    <a:pt x="345" y="327"/>
                  </a:lnTo>
                  <a:lnTo>
                    <a:pt x="345" y="325"/>
                  </a:lnTo>
                  <a:lnTo>
                    <a:pt x="345" y="325"/>
                  </a:lnTo>
                  <a:lnTo>
                    <a:pt x="345" y="325"/>
                  </a:lnTo>
                  <a:lnTo>
                    <a:pt x="345" y="325"/>
                  </a:lnTo>
                  <a:lnTo>
                    <a:pt x="343" y="325"/>
                  </a:lnTo>
                  <a:lnTo>
                    <a:pt x="343" y="325"/>
                  </a:lnTo>
                  <a:lnTo>
                    <a:pt x="343" y="325"/>
                  </a:lnTo>
                  <a:lnTo>
                    <a:pt x="343" y="325"/>
                  </a:lnTo>
                  <a:lnTo>
                    <a:pt x="343" y="325"/>
                  </a:lnTo>
                  <a:lnTo>
                    <a:pt x="342" y="325"/>
                  </a:lnTo>
                  <a:lnTo>
                    <a:pt x="342" y="325"/>
                  </a:lnTo>
                  <a:lnTo>
                    <a:pt x="342" y="325"/>
                  </a:lnTo>
                  <a:lnTo>
                    <a:pt x="342" y="325"/>
                  </a:lnTo>
                  <a:lnTo>
                    <a:pt x="342" y="325"/>
                  </a:lnTo>
                  <a:lnTo>
                    <a:pt x="342" y="325"/>
                  </a:lnTo>
                  <a:lnTo>
                    <a:pt x="342" y="325"/>
                  </a:lnTo>
                  <a:lnTo>
                    <a:pt x="342" y="325"/>
                  </a:lnTo>
                  <a:lnTo>
                    <a:pt x="342" y="325"/>
                  </a:lnTo>
                  <a:lnTo>
                    <a:pt x="342"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8"/>
                  </a:lnTo>
                  <a:lnTo>
                    <a:pt x="336" y="328"/>
                  </a:lnTo>
                  <a:lnTo>
                    <a:pt x="336" y="328"/>
                  </a:lnTo>
                  <a:lnTo>
                    <a:pt x="336" y="328"/>
                  </a:lnTo>
                  <a:lnTo>
                    <a:pt x="329" y="345"/>
                  </a:lnTo>
                  <a:lnTo>
                    <a:pt x="329" y="345"/>
                  </a:lnTo>
                  <a:lnTo>
                    <a:pt x="329" y="345"/>
                  </a:lnTo>
                  <a:lnTo>
                    <a:pt x="329" y="345"/>
                  </a:lnTo>
                  <a:lnTo>
                    <a:pt x="331" y="346"/>
                  </a:lnTo>
                  <a:lnTo>
                    <a:pt x="331" y="346"/>
                  </a:lnTo>
                  <a:lnTo>
                    <a:pt x="331" y="346"/>
                  </a:lnTo>
                  <a:lnTo>
                    <a:pt x="331" y="346"/>
                  </a:lnTo>
                  <a:lnTo>
                    <a:pt x="331" y="346"/>
                  </a:lnTo>
                  <a:lnTo>
                    <a:pt x="333" y="346"/>
                  </a:lnTo>
                  <a:lnTo>
                    <a:pt x="333" y="346"/>
                  </a:lnTo>
                  <a:lnTo>
                    <a:pt x="333" y="346"/>
                  </a:lnTo>
                  <a:lnTo>
                    <a:pt x="333" y="346"/>
                  </a:lnTo>
                  <a:lnTo>
                    <a:pt x="333" y="346"/>
                  </a:lnTo>
                  <a:lnTo>
                    <a:pt x="333" y="346"/>
                  </a:lnTo>
                  <a:lnTo>
                    <a:pt x="334" y="346"/>
                  </a:lnTo>
                  <a:lnTo>
                    <a:pt x="334" y="346"/>
                  </a:lnTo>
                  <a:lnTo>
                    <a:pt x="334" y="346"/>
                  </a:lnTo>
                  <a:lnTo>
                    <a:pt x="334" y="346"/>
                  </a:lnTo>
                  <a:lnTo>
                    <a:pt x="334" y="346"/>
                  </a:lnTo>
                  <a:lnTo>
                    <a:pt x="334" y="346"/>
                  </a:lnTo>
                  <a:lnTo>
                    <a:pt x="336" y="346"/>
                  </a:lnTo>
                  <a:lnTo>
                    <a:pt x="336" y="346"/>
                  </a:lnTo>
                  <a:lnTo>
                    <a:pt x="336" y="346"/>
                  </a:lnTo>
                  <a:lnTo>
                    <a:pt x="336" y="346"/>
                  </a:lnTo>
                  <a:lnTo>
                    <a:pt x="336" y="346"/>
                  </a:lnTo>
                  <a:lnTo>
                    <a:pt x="336" y="346"/>
                  </a:lnTo>
                  <a:lnTo>
                    <a:pt x="338" y="346"/>
                  </a:lnTo>
                  <a:lnTo>
                    <a:pt x="338" y="346"/>
                  </a:lnTo>
                  <a:lnTo>
                    <a:pt x="338" y="346"/>
                  </a:lnTo>
                  <a:lnTo>
                    <a:pt x="338" y="346"/>
                  </a:lnTo>
                  <a:lnTo>
                    <a:pt x="338" y="346"/>
                  </a:lnTo>
                  <a:lnTo>
                    <a:pt x="338" y="346"/>
                  </a:lnTo>
                  <a:lnTo>
                    <a:pt x="340" y="346"/>
                  </a:lnTo>
                  <a:lnTo>
                    <a:pt x="340" y="346"/>
                  </a:lnTo>
                  <a:lnTo>
                    <a:pt x="340" y="346"/>
                  </a:lnTo>
                  <a:lnTo>
                    <a:pt x="340" y="346"/>
                  </a:lnTo>
                  <a:lnTo>
                    <a:pt x="340" y="346"/>
                  </a:lnTo>
                  <a:lnTo>
                    <a:pt x="340" y="346"/>
                  </a:lnTo>
                  <a:lnTo>
                    <a:pt x="340" y="346"/>
                  </a:lnTo>
                  <a:lnTo>
                    <a:pt x="342" y="346"/>
                  </a:lnTo>
                  <a:lnTo>
                    <a:pt x="342" y="346"/>
                  </a:lnTo>
                  <a:lnTo>
                    <a:pt x="342" y="346"/>
                  </a:lnTo>
                  <a:lnTo>
                    <a:pt x="342" y="346"/>
                  </a:lnTo>
                  <a:lnTo>
                    <a:pt x="342" y="345"/>
                  </a:lnTo>
                  <a:lnTo>
                    <a:pt x="342" y="345"/>
                  </a:lnTo>
                  <a:lnTo>
                    <a:pt x="342" y="345"/>
                  </a:lnTo>
                  <a:lnTo>
                    <a:pt x="343" y="345"/>
                  </a:lnTo>
                  <a:lnTo>
                    <a:pt x="343" y="345"/>
                  </a:lnTo>
                  <a:lnTo>
                    <a:pt x="343" y="345"/>
                  </a:lnTo>
                  <a:lnTo>
                    <a:pt x="343" y="345"/>
                  </a:lnTo>
                  <a:lnTo>
                    <a:pt x="343" y="345"/>
                  </a:lnTo>
                  <a:lnTo>
                    <a:pt x="343" y="345"/>
                  </a:lnTo>
                  <a:lnTo>
                    <a:pt x="343" y="343"/>
                  </a:lnTo>
                  <a:lnTo>
                    <a:pt x="345" y="343"/>
                  </a:lnTo>
                  <a:lnTo>
                    <a:pt x="345" y="343"/>
                  </a:lnTo>
                  <a:lnTo>
                    <a:pt x="345" y="343"/>
                  </a:lnTo>
                  <a:lnTo>
                    <a:pt x="345" y="343"/>
                  </a:lnTo>
                  <a:lnTo>
                    <a:pt x="345" y="343"/>
                  </a:lnTo>
                  <a:lnTo>
                    <a:pt x="345" y="343"/>
                  </a:lnTo>
                  <a:lnTo>
                    <a:pt x="345" y="341"/>
                  </a:lnTo>
                  <a:lnTo>
                    <a:pt x="345" y="341"/>
                  </a:lnTo>
                  <a:lnTo>
                    <a:pt x="347" y="341"/>
                  </a:lnTo>
                  <a:lnTo>
                    <a:pt x="347" y="341"/>
                  </a:lnTo>
                  <a:lnTo>
                    <a:pt x="347" y="341"/>
                  </a:lnTo>
                  <a:lnTo>
                    <a:pt x="347" y="341"/>
                  </a:lnTo>
                  <a:lnTo>
                    <a:pt x="351" y="341"/>
                  </a:lnTo>
                  <a:lnTo>
                    <a:pt x="340" y="366"/>
                  </a:lnTo>
                  <a:lnTo>
                    <a:pt x="338" y="365"/>
                  </a:lnTo>
                  <a:lnTo>
                    <a:pt x="338" y="365"/>
                  </a:lnTo>
                  <a:lnTo>
                    <a:pt x="338" y="365"/>
                  </a:lnTo>
                  <a:lnTo>
                    <a:pt x="338" y="365"/>
                  </a:lnTo>
                  <a:lnTo>
                    <a:pt x="338" y="363"/>
                  </a:lnTo>
                  <a:lnTo>
                    <a:pt x="338" y="363"/>
                  </a:lnTo>
                  <a:lnTo>
                    <a:pt x="338" y="363"/>
                  </a:lnTo>
                  <a:lnTo>
                    <a:pt x="338" y="363"/>
                  </a:lnTo>
                  <a:lnTo>
                    <a:pt x="338" y="363"/>
                  </a:lnTo>
                  <a:lnTo>
                    <a:pt x="338" y="361"/>
                  </a:lnTo>
                  <a:lnTo>
                    <a:pt x="338" y="361"/>
                  </a:lnTo>
                  <a:lnTo>
                    <a:pt x="338" y="361"/>
                  </a:lnTo>
                  <a:lnTo>
                    <a:pt x="338" y="361"/>
                  </a:lnTo>
                  <a:lnTo>
                    <a:pt x="338" y="361"/>
                  </a:lnTo>
                  <a:lnTo>
                    <a:pt x="338" y="361"/>
                  </a:lnTo>
                  <a:lnTo>
                    <a:pt x="338" y="359"/>
                  </a:lnTo>
                  <a:lnTo>
                    <a:pt x="338" y="359"/>
                  </a:lnTo>
                  <a:lnTo>
                    <a:pt x="338" y="359"/>
                  </a:lnTo>
                  <a:lnTo>
                    <a:pt x="338" y="359"/>
                  </a:lnTo>
                  <a:lnTo>
                    <a:pt x="338" y="359"/>
                  </a:lnTo>
                  <a:lnTo>
                    <a:pt x="338" y="357"/>
                  </a:lnTo>
                  <a:lnTo>
                    <a:pt x="338" y="357"/>
                  </a:lnTo>
                  <a:lnTo>
                    <a:pt x="336" y="357"/>
                  </a:lnTo>
                  <a:lnTo>
                    <a:pt x="336" y="357"/>
                  </a:lnTo>
                  <a:lnTo>
                    <a:pt x="336" y="357"/>
                  </a:lnTo>
                  <a:lnTo>
                    <a:pt x="336" y="357"/>
                  </a:lnTo>
                  <a:lnTo>
                    <a:pt x="336" y="357"/>
                  </a:lnTo>
                  <a:lnTo>
                    <a:pt x="336" y="356"/>
                  </a:lnTo>
                  <a:lnTo>
                    <a:pt x="336" y="356"/>
                  </a:lnTo>
                  <a:lnTo>
                    <a:pt x="336" y="356"/>
                  </a:lnTo>
                  <a:lnTo>
                    <a:pt x="336" y="356"/>
                  </a:lnTo>
                  <a:lnTo>
                    <a:pt x="336" y="356"/>
                  </a:lnTo>
                  <a:lnTo>
                    <a:pt x="336" y="356"/>
                  </a:lnTo>
                  <a:lnTo>
                    <a:pt x="336" y="356"/>
                  </a:lnTo>
                  <a:lnTo>
                    <a:pt x="336" y="354"/>
                  </a:lnTo>
                  <a:lnTo>
                    <a:pt x="336" y="354"/>
                  </a:lnTo>
                  <a:lnTo>
                    <a:pt x="336" y="354"/>
                  </a:lnTo>
                  <a:lnTo>
                    <a:pt x="334" y="354"/>
                  </a:lnTo>
                  <a:lnTo>
                    <a:pt x="334" y="354"/>
                  </a:lnTo>
                  <a:lnTo>
                    <a:pt x="334" y="354"/>
                  </a:lnTo>
                  <a:lnTo>
                    <a:pt x="334" y="354"/>
                  </a:lnTo>
                  <a:lnTo>
                    <a:pt x="334" y="352"/>
                  </a:lnTo>
                  <a:lnTo>
                    <a:pt x="334" y="352"/>
                  </a:lnTo>
                  <a:lnTo>
                    <a:pt x="334" y="352"/>
                  </a:lnTo>
                  <a:lnTo>
                    <a:pt x="334" y="352"/>
                  </a:lnTo>
                  <a:lnTo>
                    <a:pt x="334" y="352"/>
                  </a:lnTo>
                  <a:lnTo>
                    <a:pt x="333" y="352"/>
                  </a:lnTo>
                  <a:lnTo>
                    <a:pt x="333" y="352"/>
                  </a:lnTo>
                  <a:lnTo>
                    <a:pt x="333" y="352"/>
                  </a:lnTo>
                  <a:lnTo>
                    <a:pt x="333" y="352"/>
                  </a:lnTo>
                  <a:lnTo>
                    <a:pt x="333" y="352"/>
                  </a:lnTo>
                  <a:lnTo>
                    <a:pt x="333" y="350"/>
                  </a:lnTo>
                  <a:lnTo>
                    <a:pt x="333" y="350"/>
                  </a:lnTo>
                  <a:lnTo>
                    <a:pt x="331" y="350"/>
                  </a:lnTo>
                  <a:lnTo>
                    <a:pt x="331" y="350"/>
                  </a:lnTo>
                  <a:lnTo>
                    <a:pt x="331" y="350"/>
                  </a:lnTo>
                  <a:lnTo>
                    <a:pt x="331" y="350"/>
                  </a:lnTo>
                  <a:lnTo>
                    <a:pt x="331" y="350"/>
                  </a:lnTo>
                  <a:lnTo>
                    <a:pt x="331" y="350"/>
                  </a:lnTo>
                  <a:lnTo>
                    <a:pt x="329" y="350"/>
                  </a:lnTo>
                  <a:lnTo>
                    <a:pt x="329" y="350"/>
                  </a:lnTo>
                  <a:lnTo>
                    <a:pt x="329" y="350"/>
                  </a:lnTo>
                  <a:lnTo>
                    <a:pt x="329" y="350"/>
                  </a:lnTo>
                  <a:lnTo>
                    <a:pt x="329" y="348"/>
                  </a:lnTo>
                  <a:lnTo>
                    <a:pt x="327" y="348"/>
                  </a:lnTo>
                  <a:lnTo>
                    <a:pt x="327" y="348"/>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5"/>
                  </a:lnTo>
                  <a:lnTo>
                    <a:pt x="320" y="375"/>
                  </a:lnTo>
                  <a:lnTo>
                    <a:pt x="320" y="375"/>
                  </a:lnTo>
                  <a:lnTo>
                    <a:pt x="320" y="375"/>
                  </a:lnTo>
                  <a:lnTo>
                    <a:pt x="320" y="375"/>
                  </a:lnTo>
                  <a:lnTo>
                    <a:pt x="320" y="375"/>
                  </a:lnTo>
                  <a:lnTo>
                    <a:pt x="320" y="375"/>
                  </a:lnTo>
                  <a:lnTo>
                    <a:pt x="322" y="375"/>
                  </a:lnTo>
                  <a:lnTo>
                    <a:pt x="322" y="375"/>
                  </a:lnTo>
                  <a:lnTo>
                    <a:pt x="322" y="375"/>
                  </a:lnTo>
                  <a:lnTo>
                    <a:pt x="322" y="375"/>
                  </a:lnTo>
                  <a:lnTo>
                    <a:pt x="322" y="375"/>
                  </a:lnTo>
                  <a:lnTo>
                    <a:pt x="322" y="375"/>
                  </a:lnTo>
                  <a:lnTo>
                    <a:pt x="322" y="375"/>
                  </a:lnTo>
                  <a:lnTo>
                    <a:pt x="322" y="377"/>
                  </a:lnTo>
                  <a:lnTo>
                    <a:pt x="322" y="377"/>
                  </a:lnTo>
                  <a:lnTo>
                    <a:pt x="324" y="377"/>
                  </a:lnTo>
                  <a:lnTo>
                    <a:pt x="324" y="377"/>
                  </a:lnTo>
                  <a:lnTo>
                    <a:pt x="324" y="377"/>
                  </a:lnTo>
                  <a:lnTo>
                    <a:pt x="324" y="377"/>
                  </a:lnTo>
                  <a:lnTo>
                    <a:pt x="325" y="377"/>
                  </a:lnTo>
                  <a:lnTo>
                    <a:pt x="325" y="377"/>
                  </a:lnTo>
                  <a:lnTo>
                    <a:pt x="325" y="377"/>
                  </a:lnTo>
                  <a:lnTo>
                    <a:pt x="325" y="377"/>
                  </a:lnTo>
                  <a:lnTo>
                    <a:pt x="325" y="377"/>
                  </a:lnTo>
                  <a:lnTo>
                    <a:pt x="327" y="379"/>
                  </a:lnTo>
                  <a:lnTo>
                    <a:pt x="327" y="379"/>
                  </a:lnTo>
                  <a:lnTo>
                    <a:pt x="327" y="379"/>
                  </a:lnTo>
                  <a:lnTo>
                    <a:pt x="329" y="379"/>
                  </a:lnTo>
                  <a:lnTo>
                    <a:pt x="329" y="379"/>
                  </a:lnTo>
                  <a:lnTo>
                    <a:pt x="329" y="379"/>
                  </a:lnTo>
                  <a:lnTo>
                    <a:pt x="329" y="379"/>
                  </a:lnTo>
                  <a:lnTo>
                    <a:pt x="331" y="379"/>
                  </a:lnTo>
                  <a:lnTo>
                    <a:pt x="331" y="379"/>
                  </a:lnTo>
                  <a:lnTo>
                    <a:pt x="331" y="379"/>
                  </a:lnTo>
                  <a:lnTo>
                    <a:pt x="333" y="379"/>
                  </a:lnTo>
                  <a:lnTo>
                    <a:pt x="333" y="379"/>
                  </a:lnTo>
                  <a:lnTo>
                    <a:pt x="333" y="379"/>
                  </a:lnTo>
                  <a:lnTo>
                    <a:pt x="333" y="379"/>
                  </a:lnTo>
                  <a:lnTo>
                    <a:pt x="334" y="379"/>
                  </a:lnTo>
                  <a:lnTo>
                    <a:pt x="334" y="379"/>
                  </a:lnTo>
                  <a:lnTo>
                    <a:pt x="334" y="379"/>
                  </a:lnTo>
                  <a:lnTo>
                    <a:pt x="336" y="379"/>
                  </a:lnTo>
                  <a:lnTo>
                    <a:pt x="336" y="379"/>
                  </a:lnTo>
                  <a:lnTo>
                    <a:pt x="336" y="379"/>
                  </a:lnTo>
                  <a:lnTo>
                    <a:pt x="336" y="379"/>
                  </a:lnTo>
                  <a:lnTo>
                    <a:pt x="338" y="379"/>
                  </a:lnTo>
                  <a:lnTo>
                    <a:pt x="338" y="379"/>
                  </a:lnTo>
                  <a:lnTo>
                    <a:pt x="338" y="379"/>
                  </a:lnTo>
                  <a:lnTo>
                    <a:pt x="338" y="379"/>
                  </a:lnTo>
                  <a:lnTo>
                    <a:pt x="340" y="379"/>
                  </a:lnTo>
                  <a:lnTo>
                    <a:pt x="340" y="379"/>
                  </a:lnTo>
                  <a:lnTo>
                    <a:pt x="340" y="379"/>
                  </a:lnTo>
                  <a:lnTo>
                    <a:pt x="340" y="379"/>
                  </a:lnTo>
                  <a:lnTo>
                    <a:pt x="342" y="377"/>
                  </a:lnTo>
                  <a:lnTo>
                    <a:pt x="342" y="377"/>
                  </a:lnTo>
                  <a:lnTo>
                    <a:pt x="342" y="377"/>
                  </a:lnTo>
                  <a:lnTo>
                    <a:pt x="342" y="377"/>
                  </a:lnTo>
                  <a:lnTo>
                    <a:pt x="343" y="377"/>
                  </a:lnTo>
                  <a:lnTo>
                    <a:pt x="343" y="377"/>
                  </a:lnTo>
                  <a:lnTo>
                    <a:pt x="343" y="377"/>
                  </a:lnTo>
                  <a:lnTo>
                    <a:pt x="343" y="377"/>
                  </a:lnTo>
                  <a:lnTo>
                    <a:pt x="345" y="375"/>
                  </a:lnTo>
                  <a:lnTo>
                    <a:pt x="345" y="375"/>
                  </a:lnTo>
                  <a:lnTo>
                    <a:pt x="345" y="375"/>
                  </a:lnTo>
                  <a:lnTo>
                    <a:pt x="345" y="375"/>
                  </a:lnTo>
                  <a:lnTo>
                    <a:pt x="347" y="375"/>
                  </a:lnTo>
                  <a:lnTo>
                    <a:pt x="347" y="375"/>
                  </a:lnTo>
                  <a:lnTo>
                    <a:pt x="347" y="374"/>
                  </a:lnTo>
                  <a:lnTo>
                    <a:pt x="347" y="374"/>
                  </a:lnTo>
                  <a:lnTo>
                    <a:pt x="349" y="374"/>
                  </a:lnTo>
                  <a:lnTo>
                    <a:pt x="349" y="374"/>
                  </a:lnTo>
                  <a:lnTo>
                    <a:pt x="349" y="374"/>
                  </a:lnTo>
                  <a:lnTo>
                    <a:pt x="349" y="374"/>
                  </a:lnTo>
                  <a:lnTo>
                    <a:pt x="349" y="372"/>
                  </a:lnTo>
                  <a:lnTo>
                    <a:pt x="351" y="372"/>
                  </a:lnTo>
                  <a:lnTo>
                    <a:pt x="351" y="372"/>
                  </a:lnTo>
                  <a:lnTo>
                    <a:pt x="351" y="372"/>
                  </a:lnTo>
                  <a:lnTo>
                    <a:pt x="351" y="370"/>
                  </a:lnTo>
                  <a:lnTo>
                    <a:pt x="352" y="370"/>
                  </a:lnTo>
                  <a:lnTo>
                    <a:pt x="352" y="370"/>
                  </a:lnTo>
                  <a:lnTo>
                    <a:pt x="352" y="370"/>
                  </a:lnTo>
                  <a:lnTo>
                    <a:pt x="352" y="368"/>
                  </a:lnTo>
                  <a:lnTo>
                    <a:pt x="352" y="368"/>
                  </a:lnTo>
                  <a:lnTo>
                    <a:pt x="354" y="368"/>
                  </a:lnTo>
                  <a:lnTo>
                    <a:pt x="354" y="368"/>
                  </a:lnTo>
                  <a:lnTo>
                    <a:pt x="358" y="368"/>
                  </a:lnTo>
                  <a:lnTo>
                    <a:pt x="347" y="392"/>
                  </a:lnTo>
                  <a:lnTo>
                    <a:pt x="293" y="370"/>
                  </a:lnTo>
                  <a:lnTo>
                    <a:pt x="295" y="366"/>
                  </a:lnTo>
                  <a:lnTo>
                    <a:pt x="295" y="366"/>
                  </a:lnTo>
                  <a:lnTo>
                    <a:pt x="295" y="366"/>
                  </a:lnTo>
                  <a:lnTo>
                    <a:pt x="295" y="366"/>
                  </a:lnTo>
                  <a:lnTo>
                    <a:pt x="297" y="366"/>
                  </a:lnTo>
                  <a:lnTo>
                    <a:pt x="297" y="366"/>
                  </a:lnTo>
                  <a:lnTo>
                    <a:pt x="297" y="366"/>
                  </a:lnTo>
                  <a:lnTo>
                    <a:pt x="297" y="366"/>
                  </a:lnTo>
                  <a:lnTo>
                    <a:pt x="297" y="366"/>
                  </a:lnTo>
                  <a:lnTo>
                    <a:pt x="297" y="366"/>
                  </a:lnTo>
                  <a:lnTo>
                    <a:pt x="298" y="366"/>
                  </a:lnTo>
                  <a:lnTo>
                    <a:pt x="298" y="368"/>
                  </a:lnTo>
                  <a:lnTo>
                    <a:pt x="298" y="368"/>
                  </a:lnTo>
                  <a:lnTo>
                    <a:pt x="298" y="368"/>
                  </a:lnTo>
                  <a:lnTo>
                    <a:pt x="298" y="368"/>
                  </a:lnTo>
                  <a:lnTo>
                    <a:pt x="298" y="368"/>
                  </a:lnTo>
                  <a:lnTo>
                    <a:pt x="298" y="368"/>
                  </a:lnTo>
                  <a:lnTo>
                    <a:pt x="298" y="368"/>
                  </a:lnTo>
                  <a:lnTo>
                    <a:pt x="300" y="368"/>
                  </a:lnTo>
                  <a:lnTo>
                    <a:pt x="300" y="368"/>
                  </a:lnTo>
                  <a:lnTo>
                    <a:pt x="300" y="368"/>
                  </a:lnTo>
                  <a:lnTo>
                    <a:pt x="300" y="368"/>
                  </a:lnTo>
                  <a:lnTo>
                    <a:pt x="300" y="368"/>
                  </a:lnTo>
                  <a:lnTo>
                    <a:pt x="300" y="368"/>
                  </a:lnTo>
                  <a:lnTo>
                    <a:pt x="300" y="368"/>
                  </a:lnTo>
                  <a:lnTo>
                    <a:pt x="300" y="368"/>
                  </a:lnTo>
                  <a:lnTo>
                    <a:pt x="302" y="368"/>
                  </a:lnTo>
                  <a:lnTo>
                    <a:pt x="302" y="368"/>
                  </a:lnTo>
                  <a:lnTo>
                    <a:pt x="302" y="368"/>
                  </a:lnTo>
                  <a:lnTo>
                    <a:pt x="302" y="368"/>
                  </a:lnTo>
                  <a:lnTo>
                    <a:pt x="302" y="368"/>
                  </a:lnTo>
                  <a:lnTo>
                    <a:pt x="302" y="366"/>
                  </a:lnTo>
                  <a:lnTo>
                    <a:pt x="302" y="366"/>
                  </a:lnTo>
                  <a:lnTo>
                    <a:pt x="302" y="366"/>
                  </a:lnTo>
                  <a:lnTo>
                    <a:pt x="302" y="366"/>
                  </a:lnTo>
                  <a:lnTo>
                    <a:pt x="302" y="366"/>
                  </a:lnTo>
                  <a:lnTo>
                    <a:pt x="302" y="366"/>
                  </a:lnTo>
                  <a:lnTo>
                    <a:pt x="302"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5"/>
                  </a:lnTo>
                  <a:lnTo>
                    <a:pt x="304" y="365"/>
                  </a:lnTo>
                  <a:lnTo>
                    <a:pt x="304" y="365"/>
                  </a:lnTo>
                  <a:lnTo>
                    <a:pt x="304" y="365"/>
                  </a:lnTo>
                  <a:lnTo>
                    <a:pt x="304" y="365"/>
                  </a:lnTo>
                  <a:lnTo>
                    <a:pt x="304" y="365"/>
                  </a:lnTo>
                  <a:lnTo>
                    <a:pt x="304" y="365"/>
                  </a:lnTo>
                  <a:lnTo>
                    <a:pt x="306" y="365"/>
                  </a:lnTo>
                  <a:lnTo>
                    <a:pt x="306" y="365"/>
                  </a:lnTo>
                  <a:lnTo>
                    <a:pt x="306" y="365"/>
                  </a:lnTo>
                  <a:lnTo>
                    <a:pt x="306" y="365"/>
                  </a:lnTo>
                  <a:lnTo>
                    <a:pt x="306" y="363"/>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19"/>
                  </a:lnTo>
                  <a:lnTo>
                    <a:pt x="322" y="319"/>
                  </a:lnTo>
                  <a:lnTo>
                    <a:pt x="322" y="319"/>
                  </a:lnTo>
                  <a:lnTo>
                    <a:pt x="322" y="319"/>
                  </a:lnTo>
                  <a:lnTo>
                    <a:pt x="322" y="319"/>
                  </a:lnTo>
                  <a:lnTo>
                    <a:pt x="322" y="319"/>
                  </a:lnTo>
                  <a:lnTo>
                    <a:pt x="322" y="319"/>
                  </a:lnTo>
                  <a:lnTo>
                    <a:pt x="322" y="319"/>
                  </a:lnTo>
                  <a:lnTo>
                    <a:pt x="322" y="319"/>
                  </a:lnTo>
                  <a:lnTo>
                    <a:pt x="322" y="319"/>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6"/>
                  </a:lnTo>
                  <a:lnTo>
                    <a:pt x="322" y="316"/>
                  </a:lnTo>
                  <a:lnTo>
                    <a:pt x="322" y="316"/>
                  </a:lnTo>
                  <a:lnTo>
                    <a:pt x="322" y="316"/>
                  </a:lnTo>
                  <a:lnTo>
                    <a:pt x="320" y="316"/>
                  </a:lnTo>
                  <a:lnTo>
                    <a:pt x="320" y="316"/>
                  </a:lnTo>
                  <a:lnTo>
                    <a:pt x="320" y="316"/>
                  </a:lnTo>
                  <a:lnTo>
                    <a:pt x="320" y="316"/>
                  </a:lnTo>
                  <a:lnTo>
                    <a:pt x="320" y="316"/>
                  </a:lnTo>
                  <a:lnTo>
                    <a:pt x="320" y="316"/>
                  </a:lnTo>
                  <a:lnTo>
                    <a:pt x="320" y="316"/>
                  </a:lnTo>
                  <a:lnTo>
                    <a:pt x="320" y="316"/>
                  </a:lnTo>
                  <a:lnTo>
                    <a:pt x="320" y="316"/>
                  </a:lnTo>
                  <a:lnTo>
                    <a:pt x="320" y="314"/>
                  </a:lnTo>
                  <a:lnTo>
                    <a:pt x="320" y="314"/>
                  </a:lnTo>
                  <a:lnTo>
                    <a:pt x="318" y="314"/>
                  </a:lnTo>
                  <a:lnTo>
                    <a:pt x="318" y="314"/>
                  </a:lnTo>
                  <a:lnTo>
                    <a:pt x="318" y="314"/>
                  </a:lnTo>
                  <a:lnTo>
                    <a:pt x="318" y="314"/>
                  </a:lnTo>
                  <a:lnTo>
                    <a:pt x="318" y="314"/>
                  </a:lnTo>
                  <a:lnTo>
                    <a:pt x="318" y="314"/>
                  </a:lnTo>
                  <a:lnTo>
                    <a:pt x="318" y="314"/>
                  </a:lnTo>
                  <a:lnTo>
                    <a:pt x="316" y="314"/>
                  </a:lnTo>
                  <a:lnTo>
                    <a:pt x="316" y="314"/>
                  </a:lnTo>
                  <a:lnTo>
                    <a:pt x="316" y="312"/>
                  </a:lnTo>
                  <a:lnTo>
                    <a:pt x="315" y="312"/>
                  </a:lnTo>
                  <a:lnTo>
                    <a:pt x="316" y="308"/>
                  </a:lnTo>
                  <a:lnTo>
                    <a:pt x="371" y="330"/>
                  </a:lnTo>
                  <a:close/>
                  <a:moveTo>
                    <a:pt x="360" y="395"/>
                  </a:moveTo>
                  <a:lnTo>
                    <a:pt x="365" y="372"/>
                  </a:lnTo>
                  <a:lnTo>
                    <a:pt x="369" y="374"/>
                  </a:lnTo>
                  <a:lnTo>
                    <a:pt x="369" y="374"/>
                  </a:lnTo>
                  <a:lnTo>
                    <a:pt x="369" y="374"/>
                  </a:lnTo>
                  <a:lnTo>
                    <a:pt x="369" y="374"/>
                  </a:lnTo>
                  <a:lnTo>
                    <a:pt x="369" y="375"/>
                  </a:lnTo>
                  <a:lnTo>
                    <a:pt x="369" y="375"/>
                  </a:lnTo>
                  <a:lnTo>
                    <a:pt x="369" y="375"/>
                  </a:lnTo>
                  <a:lnTo>
                    <a:pt x="369" y="377"/>
                  </a:lnTo>
                  <a:lnTo>
                    <a:pt x="369" y="377"/>
                  </a:lnTo>
                  <a:lnTo>
                    <a:pt x="369" y="377"/>
                  </a:lnTo>
                  <a:lnTo>
                    <a:pt x="369" y="379"/>
                  </a:lnTo>
                  <a:lnTo>
                    <a:pt x="369" y="379"/>
                  </a:lnTo>
                  <a:lnTo>
                    <a:pt x="369" y="379"/>
                  </a:lnTo>
                  <a:lnTo>
                    <a:pt x="369" y="381"/>
                  </a:lnTo>
                  <a:lnTo>
                    <a:pt x="371" y="381"/>
                  </a:lnTo>
                  <a:lnTo>
                    <a:pt x="371" y="381"/>
                  </a:lnTo>
                  <a:lnTo>
                    <a:pt x="371" y="383"/>
                  </a:lnTo>
                  <a:lnTo>
                    <a:pt x="371" y="383"/>
                  </a:lnTo>
                  <a:lnTo>
                    <a:pt x="371" y="383"/>
                  </a:lnTo>
                  <a:lnTo>
                    <a:pt x="371" y="384"/>
                  </a:lnTo>
                  <a:lnTo>
                    <a:pt x="371" y="384"/>
                  </a:lnTo>
                  <a:lnTo>
                    <a:pt x="371" y="384"/>
                  </a:lnTo>
                  <a:lnTo>
                    <a:pt x="371" y="384"/>
                  </a:lnTo>
                  <a:lnTo>
                    <a:pt x="371" y="386"/>
                  </a:lnTo>
                  <a:lnTo>
                    <a:pt x="371" y="386"/>
                  </a:lnTo>
                  <a:lnTo>
                    <a:pt x="371" y="386"/>
                  </a:lnTo>
                  <a:lnTo>
                    <a:pt x="371" y="388"/>
                  </a:lnTo>
                  <a:lnTo>
                    <a:pt x="372" y="388"/>
                  </a:lnTo>
                  <a:lnTo>
                    <a:pt x="372" y="388"/>
                  </a:lnTo>
                  <a:lnTo>
                    <a:pt x="372" y="388"/>
                  </a:lnTo>
                  <a:lnTo>
                    <a:pt x="372" y="390"/>
                  </a:lnTo>
                  <a:lnTo>
                    <a:pt x="372" y="390"/>
                  </a:lnTo>
                  <a:lnTo>
                    <a:pt x="372" y="390"/>
                  </a:lnTo>
                  <a:lnTo>
                    <a:pt x="372" y="390"/>
                  </a:lnTo>
                  <a:lnTo>
                    <a:pt x="372" y="390"/>
                  </a:lnTo>
                  <a:lnTo>
                    <a:pt x="374" y="392"/>
                  </a:lnTo>
                  <a:lnTo>
                    <a:pt x="374" y="392"/>
                  </a:lnTo>
                  <a:lnTo>
                    <a:pt x="374" y="392"/>
                  </a:lnTo>
                  <a:lnTo>
                    <a:pt x="374" y="392"/>
                  </a:lnTo>
                  <a:lnTo>
                    <a:pt x="374" y="394"/>
                  </a:lnTo>
                  <a:lnTo>
                    <a:pt x="374" y="394"/>
                  </a:lnTo>
                  <a:lnTo>
                    <a:pt x="374" y="394"/>
                  </a:lnTo>
                  <a:lnTo>
                    <a:pt x="376" y="394"/>
                  </a:lnTo>
                  <a:lnTo>
                    <a:pt x="376" y="394"/>
                  </a:lnTo>
                  <a:lnTo>
                    <a:pt x="376" y="394"/>
                  </a:lnTo>
                  <a:lnTo>
                    <a:pt x="376" y="395"/>
                  </a:lnTo>
                  <a:lnTo>
                    <a:pt x="376" y="395"/>
                  </a:lnTo>
                  <a:lnTo>
                    <a:pt x="376" y="395"/>
                  </a:lnTo>
                  <a:lnTo>
                    <a:pt x="378" y="395"/>
                  </a:lnTo>
                  <a:lnTo>
                    <a:pt x="378" y="395"/>
                  </a:lnTo>
                  <a:lnTo>
                    <a:pt x="378" y="395"/>
                  </a:lnTo>
                  <a:lnTo>
                    <a:pt x="378" y="397"/>
                  </a:lnTo>
                  <a:lnTo>
                    <a:pt x="378" y="397"/>
                  </a:lnTo>
                  <a:lnTo>
                    <a:pt x="380" y="397"/>
                  </a:lnTo>
                  <a:lnTo>
                    <a:pt x="380" y="397"/>
                  </a:lnTo>
                  <a:lnTo>
                    <a:pt x="380" y="397"/>
                  </a:lnTo>
                  <a:lnTo>
                    <a:pt x="380" y="397"/>
                  </a:lnTo>
                  <a:lnTo>
                    <a:pt x="380" y="397"/>
                  </a:lnTo>
                  <a:lnTo>
                    <a:pt x="381" y="397"/>
                  </a:lnTo>
                  <a:lnTo>
                    <a:pt x="381" y="397"/>
                  </a:lnTo>
                  <a:lnTo>
                    <a:pt x="381" y="399"/>
                  </a:lnTo>
                  <a:lnTo>
                    <a:pt x="381" y="399"/>
                  </a:lnTo>
                  <a:lnTo>
                    <a:pt x="383" y="399"/>
                  </a:lnTo>
                  <a:lnTo>
                    <a:pt x="383" y="399"/>
                  </a:lnTo>
                  <a:lnTo>
                    <a:pt x="383" y="399"/>
                  </a:lnTo>
                  <a:lnTo>
                    <a:pt x="383" y="399"/>
                  </a:lnTo>
                  <a:lnTo>
                    <a:pt x="383" y="399"/>
                  </a:lnTo>
                  <a:lnTo>
                    <a:pt x="383" y="399"/>
                  </a:lnTo>
                  <a:lnTo>
                    <a:pt x="385" y="399"/>
                  </a:lnTo>
                  <a:lnTo>
                    <a:pt x="385" y="399"/>
                  </a:lnTo>
                  <a:lnTo>
                    <a:pt x="385" y="399"/>
                  </a:lnTo>
                  <a:lnTo>
                    <a:pt x="385" y="399"/>
                  </a:lnTo>
                  <a:lnTo>
                    <a:pt x="385" y="399"/>
                  </a:lnTo>
                  <a:lnTo>
                    <a:pt x="387" y="399"/>
                  </a:lnTo>
                  <a:lnTo>
                    <a:pt x="387" y="399"/>
                  </a:lnTo>
                  <a:lnTo>
                    <a:pt x="387" y="399"/>
                  </a:lnTo>
                  <a:lnTo>
                    <a:pt x="387" y="399"/>
                  </a:lnTo>
                  <a:lnTo>
                    <a:pt x="387" y="399"/>
                  </a:lnTo>
                  <a:lnTo>
                    <a:pt x="387" y="399"/>
                  </a:lnTo>
                  <a:lnTo>
                    <a:pt x="389" y="399"/>
                  </a:lnTo>
                  <a:lnTo>
                    <a:pt x="389" y="399"/>
                  </a:lnTo>
                  <a:lnTo>
                    <a:pt x="389" y="399"/>
                  </a:lnTo>
                  <a:lnTo>
                    <a:pt x="389" y="399"/>
                  </a:lnTo>
                  <a:lnTo>
                    <a:pt x="389" y="399"/>
                  </a:lnTo>
                  <a:lnTo>
                    <a:pt x="389" y="399"/>
                  </a:lnTo>
                  <a:lnTo>
                    <a:pt x="390" y="399"/>
                  </a:lnTo>
                  <a:lnTo>
                    <a:pt x="390" y="399"/>
                  </a:lnTo>
                  <a:lnTo>
                    <a:pt x="390" y="399"/>
                  </a:lnTo>
                  <a:lnTo>
                    <a:pt x="390" y="399"/>
                  </a:lnTo>
                  <a:lnTo>
                    <a:pt x="390" y="399"/>
                  </a:lnTo>
                  <a:lnTo>
                    <a:pt x="390" y="399"/>
                  </a:lnTo>
                  <a:lnTo>
                    <a:pt x="390" y="399"/>
                  </a:lnTo>
                  <a:lnTo>
                    <a:pt x="392" y="399"/>
                  </a:lnTo>
                  <a:lnTo>
                    <a:pt x="392" y="399"/>
                  </a:lnTo>
                  <a:lnTo>
                    <a:pt x="392" y="399"/>
                  </a:lnTo>
                  <a:lnTo>
                    <a:pt x="392" y="399"/>
                  </a:lnTo>
                  <a:lnTo>
                    <a:pt x="392" y="399"/>
                  </a:lnTo>
                  <a:lnTo>
                    <a:pt x="392" y="399"/>
                  </a:lnTo>
                  <a:lnTo>
                    <a:pt x="392" y="399"/>
                  </a:lnTo>
                  <a:lnTo>
                    <a:pt x="394" y="399"/>
                  </a:lnTo>
                  <a:lnTo>
                    <a:pt x="394" y="397"/>
                  </a:lnTo>
                  <a:lnTo>
                    <a:pt x="394" y="397"/>
                  </a:lnTo>
                  <a:lnTo>
                    <a:pt x="394" y="397"/>
                  </a:lnTo>
                  <a:lnTo>
                    <a:pt x="394" y="397"/>
                  </a:lnTo>
                  <a:lnTo>
                    <a:pt x="394" y="397"/>
                  </a:lnTo>
                  <a:lnTo>
                    <a:pt x="394" y="397"/>
                  </a:lnTo>
                  <a:lnTo>
                    <a:pt x="394" y="397"/>
                  </a:lnTo>
                  <a:lnTo>
                    <a:pt x="394" y="397"/>
                  </a:lnTo>
                  <a:lnTo>
                    <a:pt x="396" y="397"/>
                  </a:lnTo>
                  <a:lnTo>
                    <a:pt x="396" y="397"/>
                  </a:lnTo>
                  <a:lnTo>
                    <a:pt x="396" y="397"/>
                  </a:lnTo>
                  <a:lnTo>
                    <a:pt x="396" y="395"/>
                  </a:lnTo>
                  <a:lnTo>
                    <a:pt x="396" y="395"/>
                  </a:lnTo>
                  <a:lnTo>
                    <a:pt x="396" y="395"/>
                  </a:lnTo>
                  <a:lnTo>
                    <a:pt x="396" y="395"/>
                  </a:lnTo>
                  <a:lnTo>
                    <a:pt x="396" y="395"/>
                  </a:lnTo>
                  <a:lnTo>
                    <a:pt x="396" y="395"/>
                  </a:lnTo>
                  <a:lnTo>
                    <a:pt x="396" y="395"/>
                  </a:lnTo>
                  <a:lnTo>
                    <a:pt x="396" y="395"/>
                  </a:lnTo>
                  <a:lnTo>
                    <a:pt x="396" y="395"/>
                  </a:lnTo>
                  <a:lnTo>
                    <a:pt x="398" y="394"/>
                  </a:lnTo>
                  <a:lnTo>
                    <a:pt x="398" y="394"/>
                  </a:lnTo>
                  <a:lnTo>
                    <a:pt x="398" y="394"/>
                  </a:lnTo>
                  <a:lnTo>
                    <a:pt x="398" y="394"/>
                  </a:lnTo>
                  <a:lnTo>
                    <a:pt x="398" y="394"/>
                  </a:lnTo>
                  <a:lnTo>
                    <a:pt x="398" y="394"/>
                  </a:lnTo>
                  <a:lnTo>
                    <a:pt x="398" y="394"/>
                  </a:lnTo>
                  <a:lnTo>
                    <a:pt x="398" y="392"/>
                  </a:lnTo>
                  <a:lnTo>
                    <a:pt x="398" y="392"/>
                  </a:lnTo>
                  <a:lnTo>
                    <a:pt x="398" y="392"/>
                  </a:lnTo>
                  <a:lnTo>
                    <a:pt x="398" y="392"/>
                  </a:lnTo>
                  <a:lnTo>
                    <a:pt x="398" y="392"/>
                  </a:lnTo>
                  <a:lnTo>
                    <a:pt x="398" y="392"/>
                  </a:lnTo>
                  <a:lnTo>
                    <a:pt x="398" y="392"/>
                  </a:lnTo>
                  <a:lnTo>
                    <a:pt x="398" y="392"/>
                  </a:lnTo>
                  <a:lnTo>
                    <a:pt x="398" y="390"/>
                  </a:lnTo>
                  <a:lnTo>
                    <a:pt x="398" y="390"/>
                  </a:lnTo>
                  <a:lnTo>
                    <a:pt x="398" y="390"/>
                  </a:lnTo>
                  <a:lnTo>
                    <a:pt x="398" y="390"/>
                  </a:lnTo>
                  <a:lnTo>
                    <a:pt x="398" y="390"/>
                  </a:lnTo>
                  <a:lnTo>
                    <a:pt x="398" y="390"/>
                  </a:lnTo>
                  <a:lnTo>
                    <a:pt x="398" y="390"/>
                  </a:lnTo>
                  <a:lnTo>
                    <a:pt x="398" y="390"/>
                  </a:lnTo>
                  <a:lnTo>
                    <a:pt x="398" y="390"/>
                  </a:lnTo>
                  <a:lnTo>
                    <a:pt x="398" y="388"/>
                  </a:lnTo>
                  <a:lnTo>
                    <a:pt x="398" y="388"/>
                  </a:lnTo>
                  <a:lnTo>
                    <a:pt x="398" y="388"/>
                  </a:lnTo>
                  <a:lnTo>
                    <a:pt x="398" y="388"/>
                  </a:lnTo>
                  <a:lnTo>
                    <a:pt x="398" y="388"/>
                  </a:lnTo>
                  <a:lnTo>
                    <a:pt x="398" y="388"/>
                  </a:lnTo>
                  <a:lnTo>
                    <a:pt x="398" y="388"/>
                  </a:lnTo>
                  <a:lnTo>
                    <a:pt x="398" y="388"/>
                  </a:lnTo>
                  <a:lnTo>
                    <a:pt x="398" y="386"/>
                  </a:lnTo>
                  <a:lnTo>
                    <a:pt x="398" y="386"/>
                  </a:lnTo>
                  <a:lnTo>
                    <a:pt x="398" y="386"/>
                  </a:lnTo>
                  <a:lnTo>
                    <a:pt x="398" y="386"/>
                  </a:lnTo>
                  <a:lnTo>
                    <a:pt x="398" y="386"/>
                  </a:lnTo>
                  <a:lnTo>
                    <a:pt x="396" y="386"/>
                  </a:lnTo>
                  <a:lnTo>
                    <a:pt x="396" y="386"/>
                  </a:lnTo>
                  <a:lnTo>
                    <a:pt x="396" y="386"/>
                  </a:lnTo>
                  <a:lnTo>
                    <a:pt x="396" y="384"/>
                  </a:lnTo>
                  <a:lnTo>
                    <a:pt x="396" y="384"/>
                  </a:lnTo>
                  <a:lnTo>
                    <a:pt x="396" y="384"/>
                  </a:lnTo>
                  <a:lnTo>
                    <a:pt x="396" y="384"/>
                  </a:lnTo>
                  <a:lnTo>
                    <a:pt x="396" y="384"/>
                  </a:lnTo>
                  <a:lnTo>
                    <a:pt x="396" y="384"/>
                  </a:lnTo>
                  <a:lnTo>
                    <a:pt x="396" y="384"/>
                  </a:lnTo>
                  <a:lnTo>
                    <a:pt x="394" y="384"/>
                  </a:lnTo>
                  <a:lnTo>
                    <a:pt x="394" y="383"/>
                  </a:lnTo>
                  <a:lnTo>
                    <a:pt x="394" y="383"/>
                  </a:lnTo>
                  <a:lnTo>
                    <a:pt x="394" y="383"/>
                  </a:lnTo>
                  <a:lnTo>
                    <a:pt x="394" y="383"/>
                  </a:lnTo>
                  <a:lnTo>
                    <a:pt x="394" y="383"/>
                  </a:lnTo>
                  <a:lnTo>
                    <a:pt x="394" y="383"/>
                  </a:lnTo>
                  <a:lnTo>
                    <a:pt x="392" y="383"/>
                  </a:lnTo>
                  <a:lnTo>
                    <a:pt x="392" y="383"/>
                  </a:lnTo>
                  <a:lnTo>
                    <a:pt x="392" y="381"/>
                  </a:lnTo>
                  <a:lnTo>
                    <a:pt x="392" y="381"/>
                  </a:lnTo>
                  <a:lnTo>
                    <a:pt x="392" y="381"/>
                  </a:lnTo>
                  <a:lnTo>
                    <a:pt x="390" y="381"/>
                  </a:lnTo>
                  <a:lnTo>
                    <a:pt x="390" y="379"/>
                  </a:lnTo>
                  <a:lnTo>
                    <a:pt x="390" y="379"/>
                  </a:lnTo>
                  <a:lnTo>
                    <a:pt x="389" y="379"/>
                  </a:lnTo>
                  <a:lnTo>
                    <a:pt x="389" y="379"/>
                  </a:lnTo>
                  <a:lnTo>
                    <a:pt x="387" y="377"/>
                  </a:lnTo>
                  <a:lnTo>
                    <a:pt x="387" y="377"/>
                  </a:lnTo>
                  <a:lnTo>
                    <a:pt x="385" y="377"/>
                  </a:lnTo>
                  <a:lnTo>
                    <a:pt x="385" y="377"/>
                  </a:lnTo>
                  <a:lnTo>
                    <a:pt x="385" y="375"/>
                  </a:lnTo>
                  <a:lnTo>
                    <a:pt x="385" y="375"/>
                  </a:lnTo>
                  <a:lnTo>
                    <a:pt x="383" y="375"/>
                  </a:lnTo>
                  <a:lnTo>
                    <a:pt x="383" y="375"/>
                  </a:lnTo>
                  <a:lnTo>
                    <a:pt x="383" y="375"/>
                  </a:lnTo>
                  <a:lnTo>
                    <a:pt x="383" y="374"/>
                  </a:lnTo>
                  <a:lnTo>
                    <a:pt x="381" y="374"/>
                  </a:lnTo>
                  <a:lnTo>
                    <a:pt x="381" y="374"/>
                  </a:lnTo>
                  <a:lnTo>
                    <a:pt x="381" y="374"/>
                  </a:lnTo>
                  <a:lnTo>
                    <a:pt x="381" y="374"/>
                  </a:lnTo>
                  <a:lnTo>
                    <a:pt x="380" y="372"/>
                  </a:lnTo>
                  <a:lnTo>
                    <a:pt x="380" y="372"/>
                  </a:lnTo>
                  <a:lnTo>
                    <a:pt x="380" y="372"/>
                  </a:lnTo>
                  <a:lnTo>
                    <a:pt x="380" y="372"/>
                  </a:lnTo>
                  <a:lnTo>
                    <a:pt x="378" y="372"/>
                  </a:lnTo>
                  <a:lnTo>
                    <a:pt x="378" y="370"/>
                  </a:lnTo>
                  <a:lnTo>
                    <a:pt x="378" y="370"/>
                  </a:lnTo>
                  <a:lnTo>
                    <a:pt x="378" y="370"/>
                  </a:lnTo>
                  <a:lnTo>
                    <a:pt x="376" y="370"/>
                  </a:lnTo>
                  <a:lnTo>
                    <a:pt x="376" y="368"/>
                  </a:lnTo>
                  <a:lnTo>
                    <a:pt x="376" y="368"/>
                  </a:lnTo>
                  <a:lnTo>
                    <a:pt x="376" y="368"/>
                  </a:lnTo>
                  <a:lnTo>
                    <a:pt x="376" y="368"/>
                  </a:lnTo>
                  <a:lnTo>
                    <a:pt x="374" y="368"/>
                  </a:lnTo>
                  <a:lnTo>
                    <a:pt x="374" y="366"/>
                  </a:lnTo>
                  <a:lnTo>
                    <a:pt x="374" y="366"/>
                  </a:lnTo>
                  <a:lnTo>
                    <a:pt x="374" y="366"/>
                  </a:lnTo>
                  <a:lnTo>
                    <a:pt x="374" y="366"/>
                  </a:lnTo>
                  <a:lnTo>
                    <a:pt x="374" y="366"/>
                  </a:lnTo>
                  <a:lnTo>
                    <a:pt x="372" y="365"/>
                  </a:lnTo>
                  <a:lnTo>
                    <a:pt x="372" y="365"/>
                  </a:lnTo>
                  <a:lnTo>
                    <a:pt x="372" y="365"/>
                  </a:lnTo>
                  <a:lnTo>
                    <a:pt x="372" y="365"/>
                  </a:lnTo>
                  <a:lnTo>
                    <a:pt x="372" y="365"/>
                  </a:lnTo>
                  <a:lnTo>
                    <a:pt x="372" y="363"/>
                  </a:lnTo>
                  <a:lnTo>
                    <a:pt x="372" y="363"/>
                  </a:lnTo>
                  <a:lnTo>
                    <a:pt x="372" y="363"/>
                  </a:lnTo>
                  <a:lnTo>
                    <a:pt x="371" y="363"/>
                  </a:lnTo>
                  <a:lnTo>
                    <a:pt x="371" y="363"/>
                  </a:lnTo>
                  <a:lnTo>
                    <a:pt x="371" y="361"/>
                  </a:lnTo>
                  <a:lnTo>
                    <a:pt x="371" y="361"/>
                  </a:lnTo>
                  <a:lnTo>
                    <a:pt x="371" y="361"/>
                  </a:lnTo>
                  <a:lnTo>
                    <a:pt x="371" y="361"/>
                  </a:lnTo>
                  <a:lnTo>
                    <a:pt x="371" y="361"/>
                  </a:lnTo>
                  <a:lnTo>
                    <a:pt x="371" y="359"/>
                  </a:lnTo>
                  <a:lnTo>
                    <a:pt x="371" y="359"/>
                  </a:lnTo>
                  <a:lnTo>
                    <a:pt x="371" y="359"/>
                  </a:lnTo>
                  <a:lnTo>
                    <a:pt x="371" y="359"/>
                  </a:lnTo>
                  <a:lnTo>
                    <a:pt x="371" y="359"/>
                  </a:lnTo>
                  <a:lnTo>
                    <a:pt x="371" y="357"/>
                  </a:lnTo>
                  <a:lnTo>
                    <a:pt x="371" y="357"/>
                  </a:lnTo>
                  <a:lnTo>
                    <a:pt x="371" y="357"/>
                  </a:lnTo>
                  <a:lnTo>
                    <a:pt x="371" y="357"/>
                  </a:lnTo>
                  <a:lnTo>
                    <a:pt x="371" y="357"/>
                  </a:lnTo>
                  <a:lnTo>
                    <a:pt x="371" y="356"/>
                  </a:lnTo>
                  <a:lnTo>
                    <a:pt x="371" y="356"/>
                  </a:lnTo>
                  <a:lnTo>
                    <a:pt x="371" y="356"/>
                  </a:lnTo>
                  <a:lnTo>
                    <a:pt x="371" y="356"/>
                  </a:lnTo>
                  <a:lnTo>
                    <a:pt x="371" y="356"/>
                  </a:lnTo>
                  <a:lnTo>
                    <a:pt x="371" y="354"/>
                  </a:lnTo>
                  <a:lnTo>
                    <a:pt x="371" y="354"/>
                  </a:lnTo>
                  <a:lnTo>
                    <a:pt x="371" y="354"/>
                  </a:lnTo>
                  <a:lnTo>
                    <a:pt x="371" y="354"/>
                  </a:lnTo>
                  <a:lnTo>
                    <a:pt x="371" y="354"/>
                  </a:lnTo>
                  <a:lnTo>
                    <a:pt x="371" y="354"/>
                  </a:lnTo>
                  <a:lnTo>
                    <a:pt x="371" y="352"/>
                  </a:lnTo>
                  <a:lnTo>
                    <a:pt x="371" y="352"/>
                  </a:lnTo>
                  <a:lnTo>
                    <a:pt x="371" y="352"/>
                  </a:lnTo>
                  <a:lnTo>
                    <a:pt x="371" y="350"/>
                  </a:lnTo>
                  <a:lnTo>
                    <a:pt x="371" y="350"/>
                  </a:lnTo>
                  <a:lnTo>
                    <a:pt x="371" y="350"/>
                  </a:lnTo>
                  <a:lnTo>
                    <a:pt x="372" y="348"/>
                  </a:lnTo>
                  <a:lnTo>
                    <a:pt x="372" y="348"/>
                  </a:lnTo>
                  <a:lnTo>
                    <a:pt x="372" y="348"/>
                  </a:lnTo>
                  <a:lnTo>
                    <a:pt x="372" y="348"/>
                  </a:lnTo>
                  <a:lnTo>
                    <a:pt x="372" y="346"/>
                  </a:lnTo>
                  <a:lnTo>
                    <a:pt x="372" y="346"/>
                  </a:lnTo>
                  <a:lnTo>
                    <a:pt x="372" y="346"/>
                  </a:lnTo>
                  <a:lnTo>
                    <a:pt x="374" y="346"/>
                  </a:lnTo>
                  <a:lnTo>
                    <a:pt x="374" y="345"/>
                  </a:lnTo>
                  <a:lnTo>
                    <a:pt x="374" y="345"/>
                  </a:lnTo>
                  <a:lnTo>
                    <a:pt x="374" y="345"/>
                  </a:lnTo>
                  <a:lnTo>
                    <a:pt x="374" y="345"/>
                  </a:lnTo>
                  <a:lnTo>
                    <a:pt x="374" y="343"/>
                  </a:lnTo>
                  <a:lnTo>
                    <a:pt x="376" y="343"/>
                  </a:lnTo>
                  <a:lnTo>
                    <a:pt x="376" y="343"/>
                  </a:lnTo>
                  <a:lnTo>
                    <a:pt x="376" y="343"/>
                  </a:lnTo>
                  <a:lnTo>
                    <a:pt x="376" y="343"/>
                  </a:lnTo>
                  <a:lnTo>
                    <a:pt x="376" y="341"/>
                  </a:lnTo>
                  <a:lnTo>
                    <a:pt x="378" y="341"/>
                  </a:lnTo>
                  <a:lnTo>
                    <a:pt x="378" y="341"/>
                  </a:lnTo>
                  <a:lnTo>
                    <a:pt x="378" y="341"/>
                  </a:lnTo>
                  <a:lnTo>
                    <a:pt x="378" y="341"/>
                  </a:lnTo>
                  <a:lnTo>
                    <a:pt x="378" y="341"/>
                  </a:lnTo>
                  <a:lnTo>
                    <a:pt x="380" y="339"/>
                  </a:lnTo>
                  <a:lnTo>
                    <a:pt x="380" y="339"/>
                  </a:lnTo>
                  <a:lnTo>
                    <a:pt x="380" y="339"/>
                  </a:lnTo>
                  <a:lnTo>
                    <a:pt x="380" y="339"/>
                  </a:lnTo>
                  <a:lnTo>
                    <a:pt x="381" y="339"/>
                  </a:lnTo>
                  <a:lnTo>
                    <a:pt x="381" y="339"/>
                  </a:lnTo>
                  <a:lnTo>
                    <a:pt x="381" y="339"/>
                  </a:lnTo>
                  <a:lnTo>
                    <a:pt x="381" y="339"/>
                  </a:lnTo>
                  <a:lnTo>
                    <a:pt x="383" y="337"/>
                  </a:lnTo>
                  <a:lnTo>
                    <a:pt x="383" y="337"/>
                  </a:lnTo>
                  <a:lnTo>
                    <a:pt x="383" y="337"/>
                  </a:lnTo>
                  <a:lnTo>
                    <a:pt x="383" y="337"/>
                  </a:lnTo>
                  <a:lnTo>
                    <a:pt x="385" y="337"/>
                  </a:lnTo>
                  <a:lnTo>
                    <a:pt x="385" y="337"/>
                  </a:lnTo>
                  <a:lnTo>
                    <a:pt x="385" y="337"/>
                  </a:lnTo>
                  <a:lnTo>
                    <a:pt x="385" y="337"/>
                  </a:lnTo>
                  <a:lnTo>
                    <a:pt x="387" y="337"/>
                  </a:lnTo>
                  <a:lnTo>
                    <a:pt x="387" y="337"/>
                  </a:lnTo>
                  <a:lnTo>
                    <a:pt x="387" y="337"/>
                  </a:lnTo>
                  <a:lnTo>
                    <a:pt x="389" y="337"/>
                  </a:lnTo>
                  <a:lnTo>
                    <a:pt x="389" y="337"/>
                  </a:lnTo>
                  <a:lnTo>
                    <a:pt x="389" y="337"/>
                  </a:lnTo>
                  <a:lnTo>
                    <a:pt x="389" y="337"/>
                  </a:lnTo>
                  <a:lnTo>
                    <a:pt x="390" y="337"/>
                  </a:lnTo>
                  <a:lnTo>
                    <a:pt x="390" y="337"/>
                  </a:lnTo>
                  <a:lnTo>
                    <a:pt x="390" y="337"/>
                  </a:lnTo>
                  <a:lnTo>
                    <a:pt x="392" y="337"/>
                  </a:lnTo>
                  <a:lnTo>
                    <a:pt x="392" y="337"/>
                  </a:lnTo>
                  <a:lnTo>
                    <a:pt x="392" y="337"/>
                  </a:lnTo>
                  <a:lnTo>
                    <a:pt x="394" y="337"/>
                  </a:lnTo>
                  <a:lnTo>
                    <a:pt x="394" y="337"/>
                  </a:lnTo>
                  <a:lnTo>
                    <a:pt x="394" y="337"/>
                  </a:lnTo>
                  <a:lnTo>
                    <a:pt x="396" y="337"/>
                  </a:lnTo>
                  <a:lnTo>
                    <a:pt x="396" y="337"/>
                  </a:lnTo>
                  <a:lnTo>
                    <a:pt x="396" y="337"/>
                  </a:lnTo>
                  <a:lnTo>
                    <a:pt x="396" y="337"/>
                  </a:lnTo>
                  <a:lnTo>
                    <a:pt x="398" y="337"/>
                  </a:lnTo>
                  <a:lnTo>
                    <a:pt x="398" y="337"/>
                  </a:lnTo>
                  <a:lnTo>
                    <a:pt x="398" y="337"/>
                  </a:lnTo>
                  <a:lnTo>
                    <a:pt x="398" y="337"/>
                  </a:lnTo>
                  <a:lnTo>
                    <a:pt x="399" y="337"/>
                  </a:lnTo>
                  <a:lnTo>
                    <a:pt x="399" y="339"/>
                  </a:lnTo>
                  <a:lnTo>
                    <a:pt x="399" y="339"/>
                  </a:lnTo>
                  <a:lnTo>
                    <a:pt x="399" y="339"/>
                  </a:lnTo>
                  <a:lnTo>
                    <a:pt x="399" y="339"/>
                  </a:lnTo>
                  <a:lnTo>
                    <a:pt x="401" y="339"/>
                  </a:lnTo>
                  <a:lnTo>
                    <a:pt x="401" y="339"/>
                  </a:lnTo>
                  <a:lnTo>
                    <a:pt x="401" y="339"/>
                  </a:lnTo>
                  <a:lnTo>
                    <a:pt x="401" y="339"/>
                  </a:lnTo>
                  <a:lnTo>
                    <a:pt x="403" y="339"/>
                  </a:lnTo>
                  <a:lnTo>
                    <a:pt x="403" y="339"/>
                  </a:lnTo>
                  <a:lnTo>
                    <a:pt x="403" y="341"/>
                  </a:lnTo>
                  <a:lnTo>
                    <a:pt x="403" y="341"/>
                  </a:lnTo>
                  <a:lnTo>
                    <a:pt x="403" y="341"/>
                  </a:lnTo>
                  <a:lnTo>
                    <a:pt x="405" y="341"/>
                  </a:lnTo>
                  <a:lnTo>
                    <a:pt x="405" y="341"/>
                  </a:lnTo>
                  <a:lnTo>
                    <a:pt x="405" y="341"/>
                  </a:lnTo>
                  <a:lnTo>
                    <a:pt x="405" y="341"/>
                  </a:lnTo>
                  <a:lnTo>
                    <a:pt x="405" y="341"/>
                  </a:lnTo>
                  <a:lnTo>
                    <a:pt x="407" y="343"/>
                  </a:lnTo>
                  <a:lnTo>
                    <a:pt x="407" y="343"/>
                  </a:lnTo>
                  <a:lnTo>
                    <a:pt x="407" y="343"/>
                  </a:lnTo>
                  <a:lnTo>
                    <a:pt x="407" y="343"/>
                  </a:lnTo>
                  <a:lnTo>
                    <a:pt x="407" y="343"/>
                  </a:lnTo>
                  <a:lnTo>
                    <a:pt x="408" y="343"/>
                  </a:lnTo>
                  <a:lnTo>
                    <a:pt x="408" y="345"/>
                  </a:lnTo>
                  <a:lnTo>
                    <a:pt x="408" y="345"/>
                  </a:lnTo>
                  <a:lnTo>
                    <a:pt x="408" y="345"/>
                  </a:lnTo>
                  <a:lnTo>
                    <a:pt x="408" y="345"/>
                  </a:lnTo>
                  <a:lnTo>
                    <a:pt x="408" y="345"/>
                  </a:lnTo>
                  <a:lnTo>
                    <a:pt x="410" y="345"/>
                  </a:lnTo>
                  <a:lnTo>
                    <a:pt x="410" y="345"/>
                  </a:lnTo>
                  <a:lnTo>
                    <a:pt x="410" y="346"/>
                  </a:lnTo>
                  <a:lnTo>
                    <a:pt x="410" y="346"/>
                  </a:lnTo>
                  <a:lnTo>
                    <a:pt x="410" y="346"/>
                  </a:lnTo>
                  <a:lnTo>
                    <a:pt x="410" y="346"/>
                  </a:lnTo>
                  <a:lnTo>
                    <a:pt x="410" y="346"/>
                  </a:lnTo>
                  <a:lnTo>
                    <a:pt x="410" y="346"/>
                  </a:lnTo>
                  <a:lnTo>
                    <a:pt x="410" y="346"/>
                  </a:lnTo>
                  <a:lnTo>
                    <a:pt x="410" y="346"/>
                  </a:lnTo>
                  <a:lnTo>
                    <a:pt x="410" y="346"/>
                  </a:lnTo>
                  <a:lnTo>
                    <a:pt x="410"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4" y="346"/>
                  </a:lnTo>
                  <a:lnTo>
                    <a:pt x="414" y="345"/>
                  </a:lnTo>
                  <a:lnTo>
                    <a:pt x="414" y="345"/>
                  </a:lnTo>
                  <a:lnTo>
                    <a:pt x="414" y="345"/>
                  </a:lnTo>
                  <a:lnTo>
                    <a:pt x="414" y="345"/>
                  </a:lnTo>
                  <a:lnTo>
                    <a:pt x="414" y="345"/>
                  </a:lnTo>
                  <a:lnTo>
                    <a:pt x="414" y="345"/>
                  </a:lnTo>
                  <a:lnTo>
                    <a:pt x="414" y="345"/>
                  </a:lnTo>
                  <a:lnTo>
                    <a:pt x="414" y="345"/>
                  </a:lnTo>
                  <a:lnTo>
                    <a:pt x="416" y="345"/>
                  </a:lnTo>
                  <a:lnTo>
                    <a:pt x="416" y="345"/>
                  </a:lnTo>
                  <a:lnTo>
                    <a:pt x="416" y="345"/>
                  </a:lnTo>
                  <a:lnTo>
                    <a:pt x="416" y="345"/>
                  </a:lnTo>
                  <a:lnTo>
                    <a:pt x="416" y="343"/>
                  </a:lnTo>
                  <a:lnTo>
                    <a:pt x="416" y="343"/>
                  </a:lnTo>
                  <a:lnTo>
                    <a:pt x="416" y="343"/>
                  </a:lnTo>
                  <a:lnTo>
                    <a:pt x="419" y="345"/>
                  </a:lnTo>
                  <a:lnTo>
                    <a:pt x="414" y="366"/>
                  </a:lnTo>
                  <a:lnTo>
                    <a:pt x="410" y="365"/>
                  </a:lnTo>
                  <a:lnTo>
                    <a:pt x="410" y="365"/>
                  </a:lnTo>
                  <a:lnTo>
                    <a:pt x="410" y="365"/>
                  </a:lnTo>
                  <a:lnTo>
                    <a:pt x="410" y="365"/>
                  </a:lnTo>
                  <a:lnTo>
                    <a:pt x="410" y="363"/>
                  </a:lnTo>
                  <a:lnTo>
                    <a:pt x="410" y="363"/>
                  </a:lnTo>
                  <a:lnTo>
                    <a:pt x="410" y="363"/>
                  </a:lnTo>
                  <a:lnTo>
                    <a:pt x="410" y="361"/>
                  </a:lnTo>
                  <a:lnTo>
                    <a:pt x="410" y="361"/>
                  </a:lnTo>
                  <a:lnTo>
                    <a:pt x="410" y="361"/>
                  </a:lnTo>
                  <a:lnTo>
                    <a:pt x="410" y="361"/>
                  </a:lnTo>
                  <a:lnTo>
                    <a:pt x="410" y="359"/>
                  </a:lnTo>
                  <a:lnTo>
                    <a:pt x="410" y="359"/>
                  </a:lnTo>
                  <a:lnTo>
                    <a:pt x="410" y="359"/>
                  </a:lnTo>
                  <a:lnTo>
                    <a:pt x="410" y="357"/>
                  </a:lnTo>
                  <a:lnTo>
                    <a:pt x="408" y="357"/>
                  </a:lnTo>
                  <a:lnTo>
                    <a:pt x="408" y="357"/>
                  </a:lnTo>
                  <a:lnTo>
                    <a:pt x="408" y="357"/>
                  </a:lnTo>
                  <a:lnTo>
                    <a:pt x="408" y="356"/>
                  </a:lnTo>
                  <a:lnTo>
                    <a:pt x="408" y="356"/>
                  </a:lnTo>
                  <a:lnTo>
                    <a:pt x="408" y="356"/>
                  </a:lnTo>
                  <a:lnTo>
                    <a:pt x="408" y="356"/>
                  </a:lnTo>
                  <a:lnTo>
                    <a:pt x="408" y="354"/>
                  </a:lnTo>
                  <a:lnTo>
                    <a:pt x="408" y="354"/>
                  </a:lnTo>
                  <a:lnTo>
                    <a:pt x="408" y="354"/>
                  </a:lnTo>
                  <a:lnTo>
                    <a:pt x="408" y="354"/>
                  </a:lnTo>
                  <a:lnTo>
                    <a:pt x="408" y="352"/>
                  </a:lnTo>
                  <a:lnTo>
                    <a:pt x="408" y="352"/>
                  </a:lnTo>
                  <a:lnTo>
                    <a:pt x="408" y="352"/>
                  </a:lnTo>
                  <a:lnTo>
                    <a:pt x="407" y="352"/>
                  </a:lnTo>
                  <a:lnTo>
                    <a:pt x="407" y="350"/>
                  </a:lnTo>
                  <a:lnTo>
                    <a:pt x="407" y="350"/>
                  </a:lnTo>
                  <a:lnTo>
                    <a:pt x="407" y="350"/>
                  </a:lnTo>
                  <a:lnTo>
                    <a:pt x="407" y="350"/>
                  </a:lnTo>
                  <a:lnTo>
                    <a:pt x="407" y="350"/>
                  </a:lnTo>
                  <a:lnTo>
                    <a:pt x="407" y="348"/>
                  </a:lnTo>
                  <a:lnTo>
                    <a:pt x="407" y="348"/>
                  </a:lnTo>
                  <a:lnTo>
                    <a:pt x="407" y="348"/>
                  </a:lnTo>
                  <a:lnTo>
                    <a:pt x="405" y="348"/>
                  </a:lnTo>
                  <a:lnTo>
                    <a:pt x="405" y="348"/>
                  </a:lnTo>
                  <a:lnTo>
                    <a:pt x="405" y="348"/>
                  </a:lnTo>
                  <a:lnTo>
                    <a:pt x="405" y="346"/>
                  </a:lnTo>
                  <a:lnTo>
                    <a:pt x="405" y="346"/>
                  </a:lnTo>
                  <a:lnTo>
                    <a:pt x="405" y="346"/>
                  </a:lnTo>
                  <a:lnTo>
                    <a:pt x="405" y="346"/>
                  </a:lnTo>
                  <a:lnTo>
                    <a:pt x="403" y="346"/>
                  </a:lnTo>
                  <a:lnTo>
                    <a:pt x="403" y="346"/>
                  </a:lnTo>
                  <a:lnTo>
                    <a:pt x="403" y="345"/>
                  </a:lnTo>
                  <a:lnTo>
                    <a:pt x="403" y="345"/>
                  </a:lnTo>
                  <a:lnTo>
                    <a:pt x="403" y="345"/>
                  </a:lnTo>
                  <a:lnTo>
                    <a:pt x="403" y="345"/>
                  </a:lnTo>
                  <a:lnTo>
                    <a:pt x="401" y="345"/>
                  </a:lnTo>
                  <a:lnTo>
                    <a:pt x="401" y="345"/>
                  </a:lnTo>
                  <a:lnTo>
                    <a:pt x="401" y="345"/>
                  </a:lnTo>
                  <a:lnTo>
                    <a:pt x="401" y="345"/>
                  </a:lnTo>
                  <a:lnTo>
                    <a:pt x="401" y="345"/>
                  </a:lnTo>
                  <a:lnTo>
                    <a:pt x="399" y="343"/>
                  </a:lnTo>
                  <a:lnTo>
                    <a:pt x="399" y="343"/>
                  </a:lnTo>
                  <a:lnTo>
                    <a:pt x="399" y="343"/>
                  </a:lnTo>
                  <a:lnTo>
                    <a:pt x="399" y="343"/>
                  </a:lnTo>
                  <a:lnTo>
                    <a:pt x="399" y="343"/>
                  </a:lnTo>
                  <a:lnTo>
                    <a:pt x="398" y="343"/>
                  </a:lnTo>
                  <a:lnTo>
                    <a:pt x="398" y="343"/>
                  </a:lnTo>
                  <a:lnTo>
                    <a:pt x="398" y="343"/>
                  </a:lnTo>
                  <a:lnTo>
                    <a:pt x="398" y="343"/>
                  </a:lnTo>
                  <a:lnTo>
                    <a:pt x="398" y="343"/>
                  </a:lnTo>
                  <a:lnTo>
                    <a:pt x="398" y="343"/>
                  </a:lnTo>
                  <a:lnTo>
                    <a:pt x="396" y="343"/>
                  </a:lnTo>
                  <a:lnTo>
                    <a:pt x="396" y="343"/>
                  </a:lnTo>
                  <a:lnTo>
                    <a:pt x="396" y="343"/>
                  </a:lnTo>
                  <a:lnTo>
                    <a:pt x="396" y="343"/>
                  </a:lnTo>
                  <a:lnTo>
                    <a:pt x="396" y="343"/>
                  </a:lnTo>
                  <a:lnTo>
                    <a:pt x="396" y="343"/>
                  </a:lnTo>
                  <a:lnTo>
                    <a:pt x="394" y="341"/>
                  </a:lnTo>
                  <a:lnTo>
                    <a:pt x="394" y="341"/>
                  </a:lnTo>
                  <a:lnTo>
                    <a:pt x="394" y="341"/>
                  </a:lnTo>
                  <a:lnTo>
                    <a:pt x="394" y="341"/>
                  </a:lnTo>
                  <a:lnTo>
                    <a:pt x="394" y="341"/>
                  </a:lnTo>
                  <a:lnTo>
                    <a:pt x="394" y="341"/>
                  </a:lnTo>
                  <a:lnTo>
                    <a:pt x="392" y="341"/>
                  </a:lnTo>
                  <a:lnTo>
                    <a:pt x="392" y="341"/>
                  </a:lnTo>
                  <a:lnTo>
                    <a:pt x="392" y="341"/>
                  </a:lnTo>
                  <a:lnTo>
                    <a:pt x="392" y="341"/>
                  </a:lnTo>
                  <a:lnTo>
                    <a:pt x="392" y="341"/>
                  </a:lnTo>
                  <a:lnTo>
                    <a:pt x="392" y="341"/>
                  </a:lnTo>
                  <a:lnTo>
                    <a:pt x="392" y="341"/>
                  </a:lnTo>
                  <a:lnTo>
                    <a:pt x="390" y="341"/>
                  </a:lnTo>
                  <a:lnTo>
                    <a:pt x="390" y="343"/>
                  </a:lnTo>
                  <a:lnTo>
                    <a:pt x="390" y="343"/>
                  </a:lnTo>
                  <a:lnTo>
                    <a:pt x="390" y="343"/>
                  </a:lnTo>
                  <a:lnTo>
                    <a:pt x="390" y="343"/>
                  </a:lnTo>
                  <a:lnTo>
                    <a:pt x="390" y="343"/>
                  </a:lnTo>
                  <a:lnTo>
                    <a:pt x="390" y="343"/>
                  </a:lnTo>
                  <a:lnTo>
                    <a:pt x="390" y="343"/>
                  </a:lnTo>
                  <a:lnTo>
                    <a:pt x="389" y="343"/>
                  </a:lnTo>
                  <a:lnTo>
                    <a:pt x="389" y="343"/>
                  </a:lnTo>
                  <a:lnTo>
                    <a:pt x="389" y="343"/>
                  </a:lnTo>
                  <a:lnTo>
                    <a:pt x="389" y="343"/>
                  </a:lnTo>
                  <a:lnTo>
                    <a:pt x="389" y="343"/>
                  </a:lnTo>
                  <a:lnTo>
                    <a:pt x="389" y="343"/>
                  </a:lnTo>
                  <a:lnTo>
                    <a:pt x="389" y="343"/>
                  </a:lnTo>
                  <a:lnTo>
                    <a:pt x="389" y="343"/>
                  </a:lnTo>
                  <a:lnTo>
                    <a:pt x="389" y="343"/>
                  </a:lnTo>
                  <a:lnTo>
                    <a:pt x="387" y="343"/>
                  </a:lnTo>
                  <a:lnTo>
                    <a:pt x="387" y="343"/>
                  </a:lnTo>
                  <a:lnTo>
                    <a:pt x="387" y="343"/>
                  </a:lnTo>
                  <a:lnTo>
                    <a:pt x="387" y="343"/>
                  </a:lnTo>
                  <a:lnTo>
                    <a:pt x="387" y="345"/>
                  </a:lnTo>
                  <a:lnTo>
                    <a:pt x="387" y="345"/>
                  </a:lnTo>
                  <a:lnTo>
                    <a:pt x="387" y="345"/>
                  </a:lnTo>
                  <a:lnTo>
                    <a:pt x="387" y="345"/>
                  </a:lnTo>
                  <a:lnTo>
                    <a:pt x="387" y="345"/>
                  </a:lnTo>
                  <a:lnTo>
                    <a:pt x="387" y="345"/>
                  </a:lnTo>
                  <a:lnTo>
                    <a:pt x="387" y="345"/>
                  </a:lnTo>
                  <a:lnTo>
                    <a:pt x="385" y="345"/>
                  </a:lnTo>
                  <a:lnTo>
                    <a:pt x="385" y="345"/>
                  </a:lnTo>
                  <a:lnTo>
                    <a:pt x="385" y="345"/>
                  </a:lnTo>
                  <a:lnTo>
                    <a:pt x="385" y="345"/>
                  </a:lnTo>
                  <a:lnTo>
                    <a:pt x="385" y="346"/>
                  </a:lnTo>
                  <a:lnTo>
                    <a:pt x="385" y="346"/>
                  </a:lnTo>
                  <a:lnTo>
                    <a:pt x="385" y="346"/>
                  </a:lnTo>
                  <a:lnTo>
                    <a:pt x="385" y="346"/>
                  </a:lnTo>
                  <a:lnTo>
                    <a:pt x="385" y="346"/>
                  </a:lnTo>
                  <a:lnTo>
                    <a:pt x="385" y="346"/>
                  </a:lnTo>
                  <a:lnTo>
                    <a:pt x="385" y="346"/>
                  </a:lnTo>
                  <a:lnTo>
                    <a:pt x="385" y="346"/>
                  </a:lnTo>
                  <a:lnTo>
                    <a:pt x="385" y="348"/>
                  </a:lnTo>
                  <a:lnTo>
                    <a:pt x="385" y="348"/>
                  </a:lnTo>
                  <a:lnTo>
                    <a:pt x="385" y="348"/>
                  </a:lnTo>
                  <a:lnTo>
                    <a:pt x="385" y="348"/>
                  </a:lnTo>
                  <a:lnTo>
                    <a:pt x="383" y="348"/>
                  </a:lnTo>
                  <a:lnTo>
                    <a:pt x="383" y="348"/>
                  </a:lnTo>
                  <a:lnTo>
                    <a:pt x="383" y="348"/>
                  </a:lnTo>
                  <a:lnTo>
                    <a:pt x="383" y="348"/>
                  </a:lnTo>
                  <a:lnTo>
                    <a:pt x="383" y="348"/>
                  </a:lnTo>
                  <a:lnTo>
                    <a:pt x="383" y="350"/>
                  </a:lnTo>
                  <a:lnTo>
                    <a:pt x="383" y="350"/>
                  </a:lnTo>
                  <a:lnTo>
                    <a:pt x="383" y="350"/>
                  </a:lnTo>
                  <a:lnTo>
                    <a:pt x="383" y="350"/>
                  </a:lnTo>
                  <a:lnTo>
                    <a:pt x="383" y="350"/>
                  </a:lnTo>
                  <a:lnTo>
                    <a:pt x="383" y="350"/>
                  </a:lnTo>
                  <a:lnTo>
                    <a:pt x="383" y="350"/>
                  </a:lnTo>
                  <a:lnTo>
                    <a:pt x="383" y="350"/>
                  </a:lnTo>
                  <a:lnTo>
                    <a:pt x="383" y="350"/>
                  </a:lnTo>
                  <a:lnTo>
                    <a:pt x="383" y="352"/>
                  </a:lnTo>
                  <a:lnTo>
                    <a:pt x="383" y="352"/>
                  </a:lnTo>
                  <a:lnTo>
                    <a:pt x="385" y="352"/>
                  </a:lnTo>
                  <a:lnTo>
                    <a:pt x="385" y="352"/>
                  </a:lnTo>
                  <a:lnTo>
                    <a:pt x="385" y="352"/>
                  </a:lnTo>
                  <a:lnTo>
                    <a:pt x="385" y="352"/>
                  </a:lnTo>
                  <a:lnTo>
                    <a:pt x="385" y="352"/>
                  </a:lnTo>
                  <a:lnTo>
                    <a:pt x="385" y="352"/>
                  </a:lnTo>
                  <a:lnTo>
                    <a:pt x="385" y="354"/>
                  </a:lnTo>
                  <a:lnTo>
                    <a:pt x="385" y="354"/>
                  </a:lnTo>
                  <a:lnTo>
                    <a:pt x="385" y="354"/>
                  </a:lnTo>
                  <a:lnTo>
                    <a:pt x="385" y="354"/>
                  </a:lnTo>
                  <a:lnTo>
                    <a:pt x="385" y="354"/>
                  </a:lnTo>
                  <a:lnTo>
                    <a:pt x="385" y="354"/>
                  </a:lnTo>
                  <a:lnTo>
                    <a:pt x="385" y="354"/>
                  </a:lnTo>
                  <a:lnTo>
                    <a:pt x="385" y="354"/>
                  </a:lnTo>
                  <a:lnTo>
                    <a:pt x="385" y="356"/>
                  </a:lnTo>
                  <a:lnTo>
                    <a:pt x="385" y="356"/>
                  </a:lnTo>
                  <a:lnTo>
                    <a:pt x="387" y="356"/>
                  </a:lnTo>
                  <a:lnTo>
                    <a:pt x="387" y="356"/>
                  </a:lnTo>
                  <a:lnTo>
                    <a:pt x="387" y="356"/>
                  </a:lnTo>
                  <a:lnTo>
                    <a:pt x="387" y="356"/>
                  </a:lnTo>
                  <a:lnTo>
                    <a:pt x="387" y="356"/>
                  </a:lnTo>
                  <a:lnTo>
                    <a:pt x="387" y="356"/>
                  </a:lnTo>
                  <a:lnTo>
                    <a:pt x="387" y="357"/>
                  </a:lnTo>
                  <a:lnTo>
                    <a:pt x="387" y="357"/>
                  </a:lnTo>
                  <a:lnTo>
                    <a:pt x="387" y="357"/>
                  </a:lnTo>
                  <a:lnTo>
                    <a:pt x="389" y="357"/>
                  </a:lnTo>
                  <a:lnTo>
                    <a:pt x="389" y="357"/>
                  </a:lnTo>
                  <a:lnTo>
                    <a:pt x="389" y="357"/>
                  </a:lnTo>
                  <a:lnTo>
                    <a:pt x="389" y="357"/>
                  </a:lnTo>
                  <a:lnTo>
                    <a:pt x="389" y="359"/>
                  </a:lnTo>
                  <a:lnTo>
                    <a:pt x="389" y="359"/>
                  </a:lnTo>
                  <a:lnTo>
                    <a:pt x="390" y="359"/>
                  </a:lnTo>
                  <a:lnTo>
                    <a:pt x="390" y="359"/>
                  </a:lnTo>
                  <a:lnTo>
                    <a:pt x="390" y="359"/>
                  </a:lnTo>
                  <a:lnTo>
                    <a:pt x="390" y="359"/>
                  </a:lnTo>
                  <a:lnTo>
                    <a:pt x="390" y="359"/>
                  </a:lnTo>
                  <a:lnTo>
                    <a:pt x="392" y="361"/>
                  </a:lnTo>
                  <a:lnTo>
                    <a:pt x="392" y="361"/>
                  </a:lnTo>
                  <a:lnTo>
                    <a:pt x="392" y="361"/>
                  </a:lnTo>
                  <a:lnTo>
                    <a:pt x="394" y="361"/>
                  </a:lnTo>
                  <a:lnTo>
                    <a:pt x="394" y="363"/>
                  </a:lnTo>
                  <a:lnTo>
                    <a:pt x="396" y="363"/>
                  </a:lnTo>
                  <a:lnTo>
                    <a:pt x="396" y="363"/>
                  </a:lnTo>
                  <a:lnTo>
                    <a:pt x="396" y="363"/>
                  </a:lnTo>
                  <a:lnTo>
                    <a:pt x="396" y="363"/>
                  </a:lnTo>
                  <a:lnTo>
                    <a:pt x="398" y="365"/>
                  </a:lnTo>
                  <a:lnTo>
                    <a:pt x="398" y="365"/>
                  </a:lnTo>
                  <a:lnTo>
                    <a:pt x="398" y="365"/>
                  </a:lnTo>
                  <a:lnTo>
                    <a:pt x="399" y="365"/>
                  </a:lnTo>
                  <a:lnTo>
                    <a:pt x="399" y="366"/>
                  </a:lnTo>
                  <a:lnTo>
                    <a:pt x="399" y="366"/>
                  </a:lnTo>
                  <a:lnTo>
                    <a:pt x="401" y="366"/>
                  </a:lnTo>
                  <a:lnTo>
                    <a:pt x="401" y="366"/>
                  </a:lnTo>
                  <a:lnTo>
                    <a:pt x="401" y="366"/>
                  </a:lnTo>
                  <a:lnTo>
                    <a:pt x="401" y="368"/>
                  </a:lnTo>
                  <a:lnTo>
                    <a:pt x="403" y="368"/>
                  </a:lnTo>
                  <a:lnTo>
                    <a:pt x="403" y="368"/>
                  </a:lnTo>
                  <a:lnTo>
                    <a:pt x="403" y="368"/>
                  </a:lnTo>
                  <a:lnTo>
                    <a:pt x="403" y="368"/>
                  </a:lnTo>
                  <a:lnTo>
                    <a:pt x="405" y="370"/>
                  </a:lnTo>
                  <a:lnTo>
                    <a:pt x="405" y="370"/>
                  </a:lnTo>
                  <a:lnTo>
                    <a:pt x="405" y="370"/>
                  </a:lnTo>
                  <a:lnTo>
                    <a:pt x="405" y="370"/>
                  </a:lnTo>
                  <a:lnTo>
                    <a:pt x="407" y="370"/>
                  </a:lnTo>
                  <a:lnTo>
                    <a:pt x="407" y="372"/>
                  </a:lnTo>
                  <a:lnTo>
                    <a:pt x="407" y="372"/>
                  </a:lnTo>
                  <a:lnTo>
                    <a:pt x="407" y="372"/>
                  </a:lnTo>
                  <a:lnTo>
                    <a:pt x="407" y="372"/>
                  </a:lnTo>
                  <a:lnTo>
                    <a:pt x="408" y="374"/>
                  </a:lnTo>
                  <a:lnTo>
                    <a:pt x="408" y="374"/>
                  </a:lnTo>
                  <a:lnTo>
                    <a:pt x="408" y="374"/>
                  </a:lnTo>
                  <a:lnTo>
                    <a:pt x="408" y="374"/>
                  </a:lnTo>
                  <a:lnTo>
                    <a:pt x="408" y="374"/>
                  </a:lnTo>
                  <a:lnTo>
                    <a:pt x="408" y="375"/>
                  </a:lnTo>
                  <a:lnTo>
                    <a:pt x="408" y="375"/>
                  </a:lnTo>
                  <a:lnTo>
                    <a:pt x="410" y="375"/>
                  </a:lnTo>
                  <a:lnTo>
                    <a:pt x="410" y="375"/>
                  </a:lnTo>
                  <a:lnTo>
                    <a:pt x="410" y="377"/>
                  </a:lnTo>
                  <a:lnTo>
                    <a:pt x="410" y="377"/>
                  </a:lnTo>
                  <a:lnTo>
                    <a:pt x="410" y="377"/>
                  </a:lnTo>
                  <a:lnTo>
                    <a:pt x="410" y="377"/>
                  </a:lnTo>
                  <a:lnTo>
                    <a:pt x="410" y="377"/>
                  </a:lnTo>
                  <a:lnTo>
                    <a:pt x="410" y="379"/>
                  </a:lnTo>
                  <a:lnTo>
                    <a:pt x="412" y="379"/>
                  </a:lnTo>
                  <a:lnTo>
                    <a:pt x="412" y="379"/>
                  </a:lnTo>
                  <a:lnTo>
                    <a:pt x="412" y="379"/>
                  </a:lnTo>
                  <a:lnTo>
                    <a:pt x="412" y="379"/>
                  </a:lnTo>
                  <a:lnTo>
                    <a:pt x="412" y="381"/>
                  </a:lnTo>
                  <a:lnTo>
                    <a:pt x="412" y="381"/>
                  </a:lnTo>
                  <a:lnTo>
                    <a:pt x="412" y="381"/>
                  </a:lnTo>
                  <a:lnTo>
                    <a:pt x="412" y="381"/>
                  </a:lnTo>
                  <a:lnTo>
                    <a:pt x="412" y="383"/>
                  </a:lnTo>
                  <a:lnTo>
                    <a:pt x="412" y="383"/>
                  </a:lnTo>
                  <a:lnTo>
                    <a:pt x="412" y="383"/>
                  </a:lnTo>
                  <a:lnTo>
                    <a:pt x="412" y="383"/>
                  </a:lnTo>
                  <a:lnTo>
                    <a:pt x="412" y="384"/>
                  </a:lnTo>
                  <a:lnTo>
                    <a:pt x="412" y="384"/>
                  </a:lnTo>
                  <a:lnTo>
                    <a:pt x="412" y="384"/>
                  </a:lnTo>
                  <a:lnTo>
                    <a:pt x="412" y="384"/>
                  </a:lnTo>
                  <a:lnTo>
                    <a:pt x="412" y="384"/>
                  </a:lnTo>
                  <a:lnTo>
                    <a:pt x="412" y="386"/>
                  </a:lnTo>
                  <a:lnTo>
                    <a:pt x="412" y="386"/>
                  </a:lnTo>
                  <a:lnTo>
                    <a:pt x="412" y="386"/>
                  </a:lnTo>
                  <a:lnTo>
                    <a:pt x="412" y="386"/>
                  </a:lnTo>
                  <a:lnTo>
                    <a:pt x="412" y="388"/>
                  </a:lnTo>
                  <a:lnTo>
                    <a:pt x="412" y="388"/>
                  </a:lnTo>
                  <a:lnTo>
                    <a:pt x="412" y="388"/>
                  </a:lnTo>
                  <a:lnTo>
                    <a:pt x="412" y="388"/>
                  </a:lnTo>
                  <a:lnTo>
                    <a:pt x="412" y="388"/>
                  </a:lnTo>
                  <a:lnTo>
                    <a:pt x="412" y="390"/>
                  </a:lnTo>
                  <a:lnTo>
                    <a:pt x="412" y="390"/>
                  </a:lnTo>
                  <a:lnTo>
                    <a:pt x="412" y="390"/>
                  </a:lnTo>
                  <a:lnTo>
                    <a:pt x="410" y="390"/>
                  </a:lnTo>
                  <a:lnTo>
                    <a:pt x="410" y="392"/>
                  </a:lnTo>
                  <a:lnTo>
                    <a:pt x="410" y="392"/>
                  </a:lnTo>
                  <a:lnTo>
                    <a:pt x="410" y="392"/>
                  </a:lnTo>
                  <a:lnTo>
                    <a:pt x="410" y="394"/>
                  </a:lnTo>
                  <a:lnTo>
                    <a:pt x="410" y="394"/>
                  </a:lnTo>
                  <a:lnTo>
                    <a:pt x="410" y="394"/>
                  </a:lnTo>
                  <a:lnTo>
                    <a:pt x="410" y="394"/>
                  </a:lnTo>
                  <a:lnTo>
                    <a:pt x="408" y="395"/>
                  </a:lnTo>
                  <a:lnTo>
                    <a:pt x="408" y="395"/>
                  </a:lnTo>
                  <a:lnTo>
                    <a:pt x="408" y="395"/>
                  </a:lnTo>
                  <a:lnTo>
                    <a:pt x="408" y="395"/>
                  </a:lnTo>
                  <a:lnTo>
                    <a:pt x="408" y="395"/>
                  </a:lnTo>
                  <a:lnTo>
                    <a:pt x="408" y="397"/>
                  </a:lnTo>
                  <a:lnTo>
                    <a:pt x="407" y="397"/>
                  </a:lnTo>
                  <a:lnTo>
                    <a:pt x="407" y="397"/>
                  </a:lnTo>
                  <a:lnTo>
                    <a:pt x="407" y="397"/>
                  </a:lnTo>
                  <a:lnTo>
                    <a:pt x="407" y="397"/>
                  </a:lnTo>
                  <a:lnTo>
                    <a:pt x="407" y="399"/>
                  </a:lnTo>
                  <a:lnTo>
                    <a:pt x="407" y="399"/>
                  </a:lnTo>
                  <a:lnTo>
                    <a:pt x="405" y="399"/>
                  </a:lnTo>
                  <a:lnTo>
                    <a:pt x="405" y="399"/>
                  </a:lnTo>
                  <a:lnTo>
                    <a:pt x="405" y="399"/>
                  </a:lnTo>
                  <a:lnTo>
                    <a:pt x="405" y="399"/>
                  </a:lnTo>
                  <a:lnTo>
                    <a:pt x="403" y="401"/>
                  </a:lnTo>
                  <a:lnTo>
                    <a:pt x="403" y="401"/>
                  </a:lnTo>
                  <a:lnTo>
                    <a:pt x="403" y="401"/>
                  </a:lnTo>
                  <a:lnTo>
                    <a:pt x="403" y="401"/>
                  </a:lnTo>
                  <a:lnTo>
                    <a:pt x="403" y="401"/>
                  </a:lnTo>
                  <a:lnTo>
                    <a:pt x="401" y="401"/>
                  </a:lnTo>
                  <a:lnTo>
                    <a:pt x="401" y="401"/>
                  </a:lnTo>
                  <a:lnTo>
                    <a:pt x="401" y="401"/>
                  </a:lnTo>
                  <a:lnTo>
                    <a:pt x="401" y="403"/>
                  </a:lnTo>
                  <a:lnTo>
                    <a:pt x="399" y="403"/>
                  </a:lnTo>
                  <a:lnTo>
                    <a:pt x="399" y="403"/>
                  </a:lnTo>
                  <a:lnTo>
                    <a:pt x="399" y="403"/>
                  </a:lnTo>
                  <a:lnTo>
                    <a:pt x="399" y="403"/>
                  </a:lnTo>
                  <a:lnTo>
                    <a:pt x="398" y="403"/>
                  </a:lnTo>
                  <a:lnTo>
                    <a:pt x="398" y="403"/>
                  </a:lnTo>
                  <a:lnTo>
                    <a:pt x="398" y="403"/>
                  </a:lnTo>
                  <a:lnTo>
                    <a:pt x="396" y="403"/>
                  </a:lnTo>
                  <a:lnTo>
                    <a:pt x="396" y="403"/>
                  </a:lnTo>
                  <a:lnTo>
                    <a:pt x="396" y="403"/>
                  </a:lnTo>
                  <a:lnTo>
                    <a:pt x="396" y="403"/>
                  </a:lnTo>
                  <a:lnTo>
                    <a:pt x="394" y="403"/>
                  </a:lnTo>
                  <a:lnTo>
                    <a:pt x="394" y="403"/>
                  </a:lnTo>
                  <a:lnTo>
                    <a:pt x="394" y="403"/>
                  </a:lnTo>
                  <a:lnTo>
                    <a:pt x="392" y="403"/>
                  </a:lnTo>
                  <a:lnTo>
                    <a:pt x="392" y="403"/>
                  </a:lnTo>
                  <a:lnTo>
                    <a:pt x="392" y="403"/>
                  </a:lnTo>
                  <a:lnTo>
                    <a:pt x="390" y="403"/>
                  </a:lnTo>
                  <a:lnTo>
                    <a:pt x="390" y="403"/>
                  </a:lnTo>
                  <a:lnTo>
                    <a:pt x="390" y="403"/>
                  </a:lnTo>
                  <a:lnTo>
                    <a:pt x="389" y="403"/>
                  </a:lnTo>
                  <a:lnTo>
                    <a:pt x="389" y="403"/>
                  </a:lnTo>
                  <a:lnTo>
                    <a:pt x="389" y="403"/>
                  </a:lnTo>
                  <a:lnTo>
                    <a:pt x="387" y="403"/>
                  </a:lnTo>
                  <a:lnTo>
                    <a:pt x="387" y="403"/>
                  </a:lnTo>
                  <a:lnTo>
                    <a:pt x="387" y="403"/>
                  </a:lnTo>
                  <a:lnTo>
                    <a:pt x="385" y="403"/>
                  </a:lnTo>
                  <a:lnTo>
                    <a:pt x="385" y="403"/>
                  </a:lnTo>
                  <a:lnTo>
                    <a:pt x="385" y="403"/>
                  </a:lnTo>
                  <a:lnTo>
                    <a:pt x="385" y="403"/>
                  </a:lnTo>
                  <a:lnTo>
                    <a:pt x="383" y="403"/>
                  </a:lnTo>
                  <a:lnTo>
                    <a:pt x="383" y="403"/>
                  </a:lnTo>
                  <a:lnTo>
                    <a:pt x="383" y="403"/>
                  </a:lnTo>
                  <a:lnTo>
                    <a:pt x="383" y="403"/>
                  </a:lnTo>
                  <a:lnTo>
                    <a:pt x="381" y="403"/>
                  </a:lnTo>
                  <a:lnTo>
                    <a:pt x="381" y="403"/>
                  </a:lnTo>
                  <a:lnTo>
                    <a:pt x="381" y="403"/>
                  </a:lnTo>
                  <a:lnTo>
                    <a:pt x="381" y="401"/>
                  </a:lnTo>
                  <a:lnTo>
                    <a:pt x="380" y="401"/>
                  </a:lnTo>
                  <a:lnTo>
                    <a:pt x="380" y="401"/>
                  </a:lnTo>
                  <a:lnTo>
                    <a:pt x="380" y="401"/>
                  </a:lnTo>
                  <a:lnTo>
                    <a:pt x="380" y="401"/>
                  </a:lnTo>
                  <a:lnTo>
                    <a:pt x="378" y="401"/>
                  </a:lnTo>
                  <a:lnTo>
                    <a:pt x="378" y="401"/>
                  </a:lnTo>
                  <a:lnTo>
                    <a:pt x="378" y="401"/>
                  </a:lnTo>
                  <a:lnTo>
                    <a:pt x="378" y="401"/>
                  </a:lnTo>
                  <a:lnTo>
                    <a:pt x="376" y="401"/>
                  </a:lnTo>
                  <a:lnTo>
                    <a:pt x="376" y="399"/>
                  </a:lnTo>
                  <a:lnTo>
                    <a:pt x="376" y="399"/>
                  </a:lnTo>
                  <a:lnTo>
                    <a:pt x="376" y="399"/>
                  </a:lnTo>
                  <a:lnTo>
                    <a:pt x="374" y="399"/>
                  </a:lnTo>
                  <a:lnTo>
                    <a:pt x="374" y="399"/>
                  </a:lnTo>
                  <a:lnTo>
                    <a:pt x="374" y="399"/>
                  </a:lnTo>
                  <a:lnTo>
                    <a:pt x="374" y="399"/>
                  </a:lnTo>
                  <a:lnTo>
                    <a:pt x="372" y="397"/>
                  </a:lnTo>
                  <a:lnTo>
                    <a:pt x="372" y="397"/>
                  </a:lnTo>
                  <a:lnTo>
                    <a:pt x="372" y="397"/>
                  </a:lnTo>
                  <a:lnTo>
                    <a:pt x="372" y="397"/>
                  </a:lnTo>
                  <a:lnTo>
                    <a:pt x="372" y="397"/>
                  </a:lnTo>
                  <a:lnTo>
                    <a:pt x="371" y="397"/>
                  </a:lnTo>
                  <a:lnTo>
                    <a:pt x="371" y="397"/>
                  </a:lnTo>
                  <a:lnTo>
                    <a:pt x="371" y="397"/>
                  </a:lnTo>
                  <a:lnTo>
                    <a:pt x="371" y="395"/>
                  </a:lnTo>
                  <a:lnTo>
                    <a:pt x="371" y="395"/>
                  </a:lnTo>
                  <a:lnTo>
                    <a:pt x="369" y="395"/>
                  </a:lnTo>
                  <a:lnTo>
                    <a:pt x="369" y="395"/>
                  </a:lnTo>
                  <a:lnTo>
                    <a:pt x="369" y="395"/>
                  </a:lnTo>
                  <a:lnTo>
                    <a:pt x="369" y="395"/>
                  </a:lnTo>
                  <a:lnTo>
                    <a:pt x="369" y="395"/>
                  </a:lnTo>
                  <a:lnTo>
                    <a:pt x="369" y="395"/>
                  </a:lnTo>
                  <a:lnTo>
                    <a:pt x="369" y="395"/>
                  </a:lnTo>
                  <a:lnTo>
                    <a:pt x="369" y="395"/>
                  </a:lnTo>
                  <a:lnTo>
                    <a:pt x="369" y="395"/>
                  </a:lnTo>
                  <a:lnTo>
                    <a:pt x="367" y="395"/>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3" y="395"/>
                  </a:lnTo>
                  <a:lnTo>
                    <a:pt x="363" y="395"/>
                  </a:lnTo>
                  <a:lnTo>
                    <a:pt x="363" y="395"/>
                  </a:lnTo>
                  <a:lnTo>
                    <a:pt x="363" y="397"/>
                  </a:lnTo>
                  <a:lnTo>
                    <a:pt x="363" y="397"/>
                  </a:lnTo>
                  <a:lnTo>
                    <a:pt x="363" y="397"/>
                  </a:lnTo>
                  <a:lnTo>
                    <a:pt x="363" y="397"/>
                  </a:lnTo>
                  <a:lnTo>
                    <a:pt x="360" y="395"/>
                  </a:lnTo>
                  <a:close/>
                  <a:moveTo>
                    <a:pt x="428" y="345"/>
                  </a:moveTo>
                  <a:lnTo>
                    <a:pt x="488" y="350"/>
                  </a:lnTo>
                  <a:lnTo>
                    <a:pt x="486" y="374"/>
                  </a:lnTo>
                  <a:lnTo>
                    <a:pt x="481" y="374"/>
                  </a:lnTo>
                  <a:lnTo>
                    <a:pt x="481" y="374"/>
                  </a:lnTo>
                  <a:lnTo>
                    <a:pt x="481" y="372"/>
                  </a:lnTo>
                  <a:lnTo>
                    <a:pt x="481" y="372"/>
                  </a:lnTo>
                  <a:lnTo>
                    <a:pt x="481" y="372"/>
                  </a:lnTo>
                  <a:lnTo>
                    <a:pt x="481" y="370"/>
                  </a:lnTo>
                  <a:lnTo>
                    <a:pt x="481" y="370"/>
                  </a:lnTo>
                  <a:lnTo>
                    <a:pt x="481" y="370"/>
                  </a:lnTo>
                  <a:lnTo>
                    <a:pt x="481" y="370"/>
                  </a:lnTo>
                  <a:lnTo>
                    <a:pt x="481" y="368"/>
                  </a:lnTo>
                  <a:lnTo>
                    <a:pt x="481" y="368"/>
                  </a:lnTo>
                  <a:lnTo>
                    <a:pt x="481" y="368"/>
                  </a:lnTo>
                  <a:lnTo>
                    <a:pt x="481" y="366"/>
                  </a:lnTo>
                  <a:lnTo>
                    <a:pt x="481" y="366"/>
                  </a:lnTo>
                  <a:lnTo>
                    <a:pt x="481" y="366"/>
                  </a:lnTo>
                  <a:lnTo>
                    <a:pt x="481" y="366"/>
                  </a:lnTo>
                  <a:lnTo>
                    <a:pt x="481" y="365"/>
                  </a:lnTo>
                  <a:lnTo>
                    <a:pt x="479" y="365"/>
                  </a:lnTo>
                  <a:lnTo>
                    <a:pt x="479" y="365"/>
                  </a:lnTo>
                  <a:lnTo>
                    <a:pt x="479" y="365"/>
                  </a:lnTo>
                  <a:lnTo>
                    <a:pt x="479" y="363"/>
                  </a:lnTo>
                  <a:lnTo>
                    <a:pt x="479" y="363"/>
                  </a:lnTo>
                  <a:lnTo>
                    <a:pt x="479" y="363"/>
                  </a:lnTo>
                  <a:lnTo>
                    <a:pt x="479" y="363"/>
                  </a:lnTo>
                  <a:lnTo>
                    <a:pt x="479" y="361"/>
                  </a:lnTo>
                  <a:lnTo>
                    <a:pt x="479" y="361"/>
                  </a:lnTo>
                  <a:lnTo>
                    <a:pt x="477" y="361"/>
                  </a:lnTo>
                  <a:lnTo>
                    <a:pt x="477" y="361"/>
                  </a:lnTo>
                  <a:lnTo>
                    <a:pt x="477" y="361"/>
                  </a:lnTo>
                  <a:lnTo>
                    <a:pt x="477" y="359"/>
                  </a:lnTo>
                  <a:lnTo>
                    <a:pt x="477" y="359"/>
                  </a:lnTo>
                  <a:lnTo>
                    <a:pt x="477" y="359"/>
                  </a:lnTo>
                  <a:lnTo>
                    <a:pt x="477" y="359"/>
                  </a:lnTo>
                  <a:lnTo>
                    <a:pt x="477" y="359"/>
                  </a:lnTo>
                  <a:lnTo>
                    <a:pt x="475" y="359"/>
                  </a:lnTo>
                  <a:lnTo>
                    <a:pt x="475" y="357"/>
                  </a:lnTo>
                  <a:lnTo>
                    <a:pt x="475" y="357"/>
                  </a:lnTo>
                  <a:lnTo>
                    <a:pt x="475" y="357"/>
                  </a:lnTo>
                  <a:lnTo>
                    <a:pt x="475" y="357"/>
                  </a:lnTo>
                  <a:lnTo>
                    <a:pt x="475" y="357"/>
                  </a:lnTo>
                  <a:lnTo>
                    <a:pt x="475" y="357"/>
                  </a:lnTo>
                  <a:lnTo>
                    <a:pt x="473" y="356"/>
                  </a:lnTo>
                  <a:lnTo>
                    <a:pt x="473" y="356"/>
                  </a:lnTo>
                  <a:lnTo>
                    <a:pt x="473" y="356"/>
                  </a:lnTo>
                  <a:lnTo>
                    <a:pt x="473" y="356"/>
                  </a:lnTo>
                  <a:lnTo>
                    <a:pt x="473" y="356"/>
                  </a:lnTo>
                  <a:lnTo>
                    <a:pt x="473" y="356"/>
                  </a:lnTo>
                  <a:lnTo>
                    <a:pt x="472" y="356"/>
                  </a:lnTo>
                  <a:lnTo>
                    <a:pt x="472" y="356"/>
                  </a:lnTo>
                  <a:lnTo>
                    <a:pt x="472" y="356"/>
                  </a:lnTo>
                  <a:lnTo>
                    <a:pt x="472" y="354"/>
                  </a:lnTo>
                  <a:lnTo>
                    <a:pt x="472" y="354"/>
                  </a:lnTo>
                  <a:lnTo>
                    <a:pt x="470" y="354"/>
                  </a:lnTo>
                  <a:lnTo>
                    <a:pt x="470" y="354"/>
                  </a:lnTo>
                  <a:lnTo>
                    <a:pt x="470" y="354"/>
                  </a:lnTo>
                  <a:lnTo>
                    <a:pt x="470" y="354"/>
                  </a:lnTo>
                  <a:lnTo>
                    <a:pt x="470" y="354"/>
                  </a:lnTo>
                  <a:lnTo>
                    <a:pt x="468" y="354"/>
                  </a:lnTo>
                  <a:lnTo>
                    <a:pt x="468" y="354"/>
                  </a:lnTo>
                  <a:lnTo>
                    <a:pt x="468" y="354"/>
                  </a:lnTo>
                  <a:lnTo>
                    <a:pt x="468" y="354"/>
                  </a:lnTo>
                  <a:lnTo>
                    <a:pt x="466" y="354"/>
                  </a:lnTo>
                  <a:lnTo>
                    <a:pt x="466" y="354"/>
                  </a:lnTo>
                  <a:lnTo>
                    <a:pt x="466" y="354"/>
                  </a:lnTo>
                  <a:lnTo>
                    <a:pt x="466" y="352"/>
                  </a:lnTo>
                  <a:lnTo>
                    <a:pt x="466" y="352"/>
                  </a:lnTo>
                  <a:lnTo>
                    <a:pt x="459" y="403"/>
                  </a:lnTo>
                  <a:lnTo>
                    <a:pt x="459" y="403"/>
                  </a:lnTo>
                  <a:lnTo>
                    <a:pt x="459" y="403"/>
                  </a:lnTo>
                  <a:lnTo>
                    <a:pt x="459" y="403"/>
                  </a:lnTo>
                  <a:lnTo>
                    <a:pt x="459" y="403"/>
                  </a:lnTo>
                  <a:lnTo>
                    <a:pt x="459" y="404"/>
                  </a:lnTo>
                  <a:lnTo>
                    <a:pt x="459" y="404"/>
                  </a:lnTo>
                  <a:lnTo>
                    <a:pt x="459" y="404"/>
                  </a:lnTo>
                  <a:lnTo>
                    <a:pt x="459" y="404"/>
                  </a:lnTo>
                  <a:lnTo>
                    <a:pt x="459" y="404"/>
                  </a:lnTo>
                  <a:lnTo>
                    <a:pt x="459" y="404"/>
                  </a:lnTo>
                  <a:lnTo>
                    <a:pt x="459" y="404"/>
                  </a:lnTo>
                  <a:lnTo>
                    <a:pt x="459" y="404"/>
                  </a:lnTo>
                  <a:lnTo>
                    <a:pt x="459" y="404"/>
                  </a:lnTo>
                  <a:lnTo>
                    <a:pt x="459" y="404"/>
                  </a:lnTo>
                  <a:lnTo>
                    <a:pt x="459" y="406"/>
                  </a:lnTo>
                  <a:lnTo>
                    <a:pt x="459" y="406"/>
                  </a:lnTo>
                  <a:lnTo>
                    <a:pt x="459" y="406"/>
                  </a:lnTo>
                  <a:lnTo>
                    <a:pt x="459" y="406"/>
                  </a:lnTo>
                  <a:lnTo>
                    <a:pt x="459" y="406"/>
                  </a:lnTo>
                  <a:lnTo>
                    <a:pt x="459" y="406"/>
                  </a:lnTo>
                  <a:lnTo>
                    <a:pt x="459" y="406"/>
                  </a:lnTo>
                  <a:lnTo>
                    <a:pt x="461" y="406"/>
                  </a:lnTo>
                  <a:lnTo>
                    <a:pt x="461" y="406"/>
                  </a:lnTo>
                  <a:lnTo>
                    <a:pt x="461" y="406"/>
                  </a:lnTo>
                  <a:lnTo>
                    <a:pt x="461" y="406"/>
                  </a:lnTo>
                  <a:lnTo>
                    <a:pt x="461" y="406"/>
                  </a:lnTo>
                  <a:lnTo>
                    <a:pt x="461" y="406"/>
                  </a:lnTo>
                  <a:lnTo>
                    <a:pt x="461" y="408"/>
                  </a:lnTo>
                  <a:lnTo>
                    <a:pt x="461" y="408"/>
                  </a:lnTo>
                  <a:lnTo>
                    <a:pt x="461" y="408"/>
                  </a:lnTo>
                  <a:lnTo>
                    <a:pt x="461" y="408"/>
                  </a:lnTo>
                  <a:lnTo>
                    <a:pt x="461" y="408"/>
                  </a:lnTo>
                  <a:lnTo>
                    <a:pt x="461" y="408"/>
                  </a:lnTo>
                  <a:lnTo>
                    <a:pt x="461" y="408"/>
                  </a:lnTo>
                  <a:lnTo>
                    <a:pt x="461" y="408"/>
                  </a:lnTo>
                  <a:lnTo>
                    <a:pt x="463" y="408"/>
                  </a:lnTo>
                  <a:lnTo>
                    <a:pt x="463" y="408"/>
                  </a:lnTo>
                  <a:lnTo>
                    <a:pt x="463" y="408"/>
                  </a:lnTo>
                  <a:lnTo>
                    <a:pt x="463" y="408"/>
                  </a:lnTo>
                  <a:lnTo>
                    <a:pt x="463" y="408"/>
                  </a:lnTo>
                  <a:lnTo>
                    <a:pt x="463" y="408"/>
                  </a:lnTo>
                  <a:lnTo>
                    <a:pt x="463" y="408"/>
                  </a:lnTo>
                  <a:lnTo>
                    <a:pt x="463" y="408"/>
                  </a:lnTo>
                  <a:lnTo>
                    <a:pt x="463" y="410"/>
                  </a:lnTo>
                  <a:lnTo>
                    <a:pt x="463" y="410"/>
                  </a:lnTo>
                  <a:lnTo>
                    <a:pt x="464" y="410"/>
                  </a:lnTo>
                  <a:lnTo>
                    <a:pt x="464" y="410"/>
                  </a:lnTo>
                  <a:lnTo>
                    <a:pt x="464" y="410"/>
                  </a:lnTo>
                  <a:lnTo>
                    <a:pt x="464" y="410"/>
                  </a:lnTo>
                  <a:lnTo>
                    <a:pt x="464" y="410"/>
                  </a:lnTo>
                  <a:lnTo>
                    <a:pt x="464" y="410"/>
                  </a:lnTo>
                  <a:lnTo>
                    <a:pt x="464" y="410"/>
                  </a:lnTo>
                  <a:lnTo>
                    <a:pt x="466" y="410"/>
                  </a:lnTo>
                  <a:lnTo>
                    <a:pt x="466" y="410"/>
                  </a:lnTo>
                  <a:lnTo>
                    <a:pt x="466" y="410"/>
                  </a:lnTo>
                  <a:lnTo>
                    <a:pt x="466" y="410"/>
                  </a:lnTo>
                  <a:lnTo>
                    <a:pt x="468" y="410"/>
                  </a:lnTo>
                  <a:lnTo>
                    <a:pt x="468" y="410"/>
                  </a:lnTo>
                  <a:lnTo>
                    <a:pt x="468" y="410"/>
                  </a:lnTo>
                  <a:lnTo>
                    <a:pt x="470" y="410"/>
                  </a:lnTo>
                  <a:lnTo>
                    <a:pt x="468" y="413"/>
                  </a:lnTo>
                  <a:lnTo>
                    <a:pt x="432" y="410"/>
                  </a:lnTo>
                  <a:lnTo>
                    <a:pt x="432" y="406"/>
                  </a:lnTo>
                  <a:lnTo>
                    <a:pt x="432" y="406"/>
                  </a:lnTo>
                  <a:lnTo>
                    <a:pt x="434" y="406"/>
                  </a:lnTo>
                  <a:lnTo>
                    <a:pt x="434" y="406"/>
                  </a:lnTo>
                  <a:lnTo>
                    <a:pt x="436" y="406"/>
                  </a:lnTo>
                  <a:lnTo>
                    <a:pt x="436" y="406"/>
                  </a:lnTo>
                  <a:lnTo>
                    <a:pt x="436" y="406"/>
                  </a:lnTo>
                  <a:lnTo>
                    <a:pt x="436" y="406"/>
                  </a:lnTo>
                  <a:lnTo>
                    <a:pt x="437" y="406"/>
                  </a:lnTo>
                  <a:lnTo>
                    <a:pt x="437" y="406"/>
                  </a:lnTo>
                  <a:lnTo>
                    <a:pt x="437" y="406"/>
                  </a:lnTo>
                  <a:lnTo>
                    <a:pt x="437" y="406"/>
                  </a:lnTo>
                  <a:lnTo>
                    <a:pt x="437" y="406"/>
                  </a:lnTo>
                  <a:lnTo>
                    <a:pt x="437" y="406"/>
                  </a:lnTo>
                  <a:lnTo>
                    <a:pt x="439" y="406"/>
                  </a:lnTo>
                  <a:lnTo>
                    <a:pt x="439" y="406"/>
                  </a:lnTo>
                  <a:lnTo>
                    <a:pt x="439" y="406"/>
                  </a:lnTo>
                  <a:lnTo>
                    <a:pt x="439" y="406"/>
                  </a:lnTo>
                  <a:lnTo>
                    <a:pt x="439" y="406"/>
                  </a:lnTo>
                  <a:lnTo>
                    <a:pt x="439" y="406"/>
                  </a:lnTo>
                  <a:lnTo>
                    <a:pt x="439" y="406"/>
                  </a:lnTo>
                  <a:lnTo>
                    <a:pt x="439" y="406"/>
                  </a:lnTo>
                  <a:lnTo>
                    <a:pt x="441" y="406"/>
                  </a:lnTo>
                  <a:lnTo>
                    <a:pt x="441" y="406"/>
                  </a:lnTo>
                  <a:lnTo>
                    <a:pt x="441" y="406"/>
                  </a:lnTo>
                  <a:lnTo>
                    <a:pt x="441" y="406"/>
                  </a:lnTo>
                  <a:lnTo>
                    <a:pt x="441" y="406"/>
                  </a:lnTo>
                  <a:lnTo>
                    <a:pt x="441" y="406"/>
                  </a:lnTo>
                  <a:lnTo>
                    <a:pt x="441" y="406"/>
                  </a:lnTo>
                  <a:lnTo>
                    <a:pt x="441" y="406"/>
                  </a:lnTo>
                  <a:lnTo>
                    <a:pt x="441" y="406"/>
                  </a:lnTo>
                  <a:lnTo>
                    <a:pt x="441"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3"/>
                  </a:lnTo>
                  <a:lnTo>
                    <a:pt x="443" y="403"/>
                  </a:lnTo>
                  <a:lnTo>
                    <a:pt x="445" y="403"/>
                  </a:lnTo>
                  <a:lnTo>
                    <a:pt x="445" y="403"/>
                  </a:lnTo>
                  <a:lnTo>
                    <a:pt x="445" y="403"/>
                  </a:lnTo>
                  <a:lnTo>
                    <a:pt x="445" y="403"/>
                  </a:lnTo>
                  <a:lnTo>
                    <a:pt x="445" y="403"/>
                  </a:lnTo>
                  <a:lnTo>
                    <a:pt x="445" y="403"/>
                  </a:lnTo>
                  <a:lnTo>
                    <a:pt x="445" y="403"/>
                  </a:lnTo>
                  <a:lnTo>
                    <a:pt x="445" y="403"/>
                  </a:lnTo>
                  <a:lnTo>
                    <a:pt x="445" y="403"/>
                  </a:lnTo>
                  <a:lnTo>
                    <a:pt x="445" y="401"/>
                  </a:lnTo>
                  <a:lnTo>
                    <a:pt x="445" y="401"/>
                  </a:lnTo>
                  <a:lnTo>
                    <a:pt x="445" y="401"/>
                  </a:lnTo>
                  <a:lnTo>
                    <a:pt x="445" y="401"/>
                  </a:lnTo>
                  <a:lnTo>
                    <a:pt x="450" y="350"/>
                  </a:lnTo>
                  <a:lnTo>
                    <a:pt x="450" y="350"/>
                  </a:lnTo>
                  <a:lnTo>
                    <a:pt x="450" y="350"/>
                  </a:lnTo>
                  <a:lnTo>
                    <a:pt x="448" y="350"/>
                  </a:lnTo>
                  <a:lnTo>
                    <a:pt x="448" y="350"/>
                  </a:lnTo>
                  <a:lnTo>
                    <a:pt x="448" y="350"/>
                  </a:lnTo>
                  <a:lnTo>
                    <a:pt x="448" y="350"/>
                  </a:lnTo>
                  <a:lnTo>
                    <a:pt x="446" y="350"/>
                  </a:lnTo>
                  <a:lnTo>
                    <a:pt x="446" y="350"/>
                  </a:lnTo>
                  <a:lnTo>
                    <a:pt x="446" y="350"/>
                  </a:lnTo>
                  <a:lnTo>
                    <a:pt x="446" y="350"/>
                  </a:lnTo>
                  <a:lnTo>
                    <a:pt x="446" y="350"/>
                  </a:lnTo>
                  <a:lnTo>
                    <a:pt x="445" y="350"/>
                  </a:lnTo>
                  <a:lnTo>
                    <a:pt x="445" y="350"/>
                  </a:lnTo>
                  <a:lnTo>
                    <a:pt x="445" y="352"/>
                  </a:lnTo>
                  <a:lnTo>
                    <a:pt x="445" y="352"/>
                  </a:lnTo>
                  <a:lnTo>
                    <a:pt x="445" y="352"/>
                  </a:lnTo>
                  <a:lnTo>
                    <a:pt x="443" y="352"/>
                  </a:lnTo>
                  <a:lnTo>
                    <a:pt x="443" y="352"/>
                  </a:lnTo>
                  <a:lnTo>
                    <a:pt x="443" y="352"/>
                  </a:lnTo>
                  <a:lnTo>
                    <a:pt x="443" y="352"/>
                  </a:lnTo>
                  <a:lnTo>
                    <a:pt x="441" y="352"/>
                  </a:lnTo>
                  <a:lnTo>
                    <a:pt x="441" y="352"/>
                  </a:lnTo>
                  <a:lnTo>
                    <a:pt x="441" y="352"/>
                  </a:lnTo>
                  <a:lnTo>
                    <a:pt x="441" y="352"/>
                  </a:lnTo>
                  <a:lnTo>
                    <a:pt x="441" y="352"/>
                  </a:lnTo>
                  <a:lnTo>
                    <a:pt x="441" y="352"/>
                  </a:lnTo>
                  <a:lnTo>
                    <a:pt x="439" y="352"/>
                  </a:lnTo>
                  <a:lnTo>
                    <a:pt x="439" y="354"/>
                  </a:lnTo>
                  <a:lnTo>
                    <a:pt x="439" y="354"/>
                  </a:lnTo>
                  <a:lnTo>
                    <a:pt x="439" y="354"/>
                  </a:lnTo>
                  <a:lnTo>
                    <a:pt x="439" y="354"/>
                  </a:lnTo>
                  <a:lnTo>
                    <a:pt x="437" y="354"/>
                  </a:lnTo>
                  <a:lnTo>
                    <a:pt x="437" y="354"/>
                  </a:lnTo>
                  <a:lnTo>
                    <a:pt x="437" y="354"/>
                  </a:lnTo>
                  <a:lnTo>
                    <a:pt x="437" y="356"/>
                  </a:lnTo>
                  <a:lnTo>
                    <a:pt x="437" y="356"/>
                  </a:lnTo>
                  <a:lnTo>
                    <a:pt x="436" y="356"/>
                  </a:lnTo>
                  <a:lnTo>
                    <a:pt x="436" y="356"/>
                  </a:lnTo>
                  <a:lnTo>
                    <a:pt x="436" y="356"/>
                  </a:lnTo>
                  <a:lnTo>
                    <a:pt x="436" y="356"/>
                  </a:lnTo>
                  <a:lnTo>
                    <a:pt x="436" y="357"/>
                  </a:lnTo>
                  <a:lnTo>
                    <a:pt x="436" y="357"/>
                  </a:lnTo>
                  <a:lnTo>
                    <a:pt x="436" y="357"/>
                  </a:lnTo>
                  <a:lnTo>
                    <a:pt x="434" y="357"/>
                  </a:lnTo>
                  <a:lnTo>
                    <a:pt x="434" y="357"/>
                  </a:lnTo>
                  <a:lnTo>
                    <a:pt x="434" y="357"/>
                  </a:lnTo>
                  <a:lnTo>
                    <a:pt x="434" y="359"/>
                  </a:lnTo>
                  <a:lnTo>
                    <a:pt x="434" y="359"/>
                  </a:lnTo>
                  <a:lnTo>
                    <a:pt x="434" y="359"/>
                  </a:lnTo>
                  <a:lnTo>
                    <a:pt x="432" y="359"/>
                  </a:lnTo>
                  <a:lnTo>
                    <a:pt x="432" y="361"/>
                  </a:lnTo>
                  <a:lnTo>
                    <a:pt x="432" y="361"/>
                  </a:lnTo>
                  <a:lnTo>
                    <a:pt x="432" y="361"/>
                  </a:lnTo>
                  <a:lnTo>
                    <a:pt x="432" y="361"/>
                  </a:lnTo>
                  <a:lnTo>
                    <a:pt x="432" y="363"/>
                  </a:lnTo>
                  <a:lnTo>
                    <a:pt x="432" y="363"/>
                  </a:lnTo>
                  <a:lnTo>
                    <a:pt x="432" y="363"/>
                  </a:lnTo>
                  <a:lnTo>
                    <a:pt x="430" y="363"/>
                  </a:lnTo>
                  <a:lnTo>
                    <a:pt x="430" y="365"/>
                  </a:lnTo>
                  <a:lnTo>
                    <a:pt x="430" y="365"/>
                  </a:lnTo>
                  <a:lnTo>
                    <a:pt x="430" y="365"/>
                  </a:lnTo>
                  <a:lnTo>
                    <a:pt x="430" y="366"/>
                  </a:lnTo>
                  <a:lnTo>
                    <a:pt x="430" y="366"/>
                  </a:lnTo>
                  <a:lnTo>
                    <a:pt x="430" y="366"/>
                  </a:lnTo>
                  <a:lnTo>
                    <a:pt x="430" y="366"/>
                  </a:lnTo>
                  <a:lnTo>
                    <a:pt x="425" y="366"/>
                  </a:lnTo>
                  <a:lnTo>
                    <a:pt x="428" y="345"/>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31" name="í$ļíḑe">
              <a:extLst>
                <a:ext uri="{FF2B5EF4-FFF2-40B4-BE49-F238E27FC236}">
                  <a16:creationId xmlns="" xmlns:a16="http://schemas.microsoft.com/office/drawing/2014/main" id="{D6D56A1C-5FB4-4E75-B8FC-C66440A2D438}"/>
                </a:ext>
              </a:extLst>
            </p:cNvPr>
            <p:cNvSpPr/>
            <p:nvPr/>
          </p:nvSpPr>
          <p:spPr bwMode="auto">
            <a:xfrm>
              <a:off x="2875760"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3"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50"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3"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32" name="îṧľiḓé">
              <a:extLst>
                <a:ext uri="{FF2B5EF4-FFF2-40B4-BE49-F238E27FC236}">
                  <a16:creationId xmlns="" xmlns:a16="http://schemas.microsoft.com/office/drawing/2014/main" id="{8929080C-B76C-47AF-82F5-7D4DB6B6ACCB}"/>
                </a:ext>
              </a:extLst>
            </p:cNvPr>
            <p:cNvSpPr/>
            <p:nvPr/>
          </p:nvSpPr>
          <p:spPr bwMode="auto">
            <a:xfrm>
              <a:off x="3168261" y="4023875"/>
              <a:ext cx="307815" cy="320066"/>
            </a:xfrm>
            <a:custGeom>
              <a:avLst/>
              <a:gdLst>
                <a:gd name="T0" fmla="*/ 42 w 85"/>
                <a:gd name="T1" fmla="*/ 86 h 86"/>
                <a:gd name="T2" fmla="*/ 0 w 85"/>
                <a:gd name="T3" fmla="*/ 43 h 86"/>
                <a:gd name="T4" fmla="*/ 42 w 85"/>
                <a:gd name="T5" fmla="*/ 0 h 86"/>
                <a:gd name="T6" fmla="*/ 85 w 85"/>
                <a:gd name="T7" fmla="*/ 43 h 86"/>
                <a:gd name="T8" fmla="*/ 42 w 85"/>
                <a:gd name="T9" fmla="*/ 86 h 86"/>
                <a:gd name="T10" fmla="*/ 42 w 85"/>
                <a:gd name="T11" fmla="*/ 4 h 86"/>
                <a:gd name="T12" fmla="*/ 17 w 85"/>
                <a:gd name="T13" fmla="*/ 43 h 86"/>
                <a:gd name="T14" fmla="*/ 42 w 85"/>
                <a:gd name="T15" fmla="*/ 83 h 86"/>
                <a:gd name="T16" fmla="*/ 60 w 85"/>
                <a:gd name="T17" fmla="*/ 73 h 86"/>
                <a:gd name="T18" fmla="*/ 68 w 85"/>
                <a:gd name="T19" fmla="*/ 42 h 86"/>
                <a:gd name="T20" fmla="*/ 42 w 85"/>
                <a:gd name="T21"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86">
                  <a:moveTo>
                    <a:pt x="42" y="86"/>
                  </a:moveTo>
                  <a:cubicBezTo>
                    <a:pt x="25" y="86"/>
                    <a:pt x="0" y="73"/>
                    <a:pt x="0" y="43"/>
                  </a:cubicBezTo>
                  <a:cubicBezTo>
                    <a:pt x="0" y="13"/>
                    <a:pt x="25" y="0"/>
                    <a:pt x="42" y="0"/>
                  </a:cubicBezTo>
                  <a:cubicBezTo>
                    <a:pt x="59" y="0"/>
                    <a:pt x="85" y="13"/>
                    <a:pt x="85" y="43"/>
                  </a:cubicBezTo>
                  <a:cubicBezTo>
                    <a:pt x="85" y="73"/>
                    <a:pt x="59" y="86"/>
                    <a:pt x="42" y="86"/>
                  </a:cubicBezTo>
                  <a:close/>
                  <a:moveTo>
                    <a:pt x="42" y="4"/>
                  </a:moveTo>
                  <a:cubicBezTo>
                    <a:pt x="30" y="4"/>
                    <a:pt x="17" y="17"/>
                    <a:pt x="17" y="43"/>
                  </a:cubicBezTo>
                  <a:cubicBezTo>
                    <a:pt x="17" y="66"/>
                    <a:pt x="27" y="83"/>
                    <a:pt x="42" y="83"/>
                  </a:cubicBezTo>
                  <a:cubicBezTo>
                    <a:pt x="51" y="83"/>
                    <a:pt x="57" y="76"/>
                    <a:pt x="60" y="73"/>
                  </a:cubicBezTo>
                  <a:cubicBezTo>
                    <a:pt x="65" y="66"/>
                    <a:pt x="68" y="53"/>
                    <a:pt x="68" y="42"/>
                  </a:cubicBezTo>
                  <a:cubicBezTo>
                    <a:pt x="68" y="22"/>
                    <a:pt x="58" y="4"/>
                    <a:pt x="42"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33" name="íšľíḓè">
              <a:extLst>
                <a:ext uri="{FF2B5EF4-FFF2-40B4-BE49-F238E27FC236}">
                  <a16:creationId xmlns="" xmlns:a16="http://schemas.microsoft.com/office/drawing/2014/main" id="{E3721512-F40D-48A5-A54B-7CF6FB31FA3C}"/>
                </a:ext>
              </a:extLst>
            </p:cNvPr>
            <p:cNvSpPr/>
            <p:nvPr/>
          </p:nvSpPr>
          <p:spPr bwMode="auto">
            <a:xfrm>
              <a:off x="3515892" y="4030001"/>
              <a:ext cx="330786" cy="313940"/>
            </a:xfrm>
            <a:custGeom>
              <a:avLst/>
              <a:gdLst>
                <a:gd name="T0" fmla="*/ 91 w 91"/>
                <a:gd name="T1" fmla="*/ 4 h 84"/>
                <a:gd name="T2" fmla="*/ 87 w 91"/>
                <a:gd name="T3" fmla="*/ 4 h 84"/>
                <a:gd name="T4" fmla="*/ 78 w 91"/>
                <a:gd name="T5" fmla="*/ 13 h 84"/>
                <a:gd name="T6" fmla="*/ 78 w 91"/>
                <a:gd name="T7" fmla="*/ 57 h 84"/>
                <a:gd name="T8" fmla="*/ 46 w 91"/>
                <a:gd name="T9" fmla="*/ 84 h 84"/>
                <a:gd name="T10" fmla="*/ 13 w 91"/>
                <a:gd name="T11" fmla="*/ 56 h 84"/>
                <a:gd name="T12" fmla="*/ 13 w 91"/>
                <a:gd name="T13" fmla="*/ 12 h 84"/>
                <a:gd name="T14" fmla="*/ 4 w 91"/>
                <a:gd name="T15" fmla="*/ 4 h 84"/>
                <a:gd name="T16" fmla="*/ 0 w 91"/>
                <a:gd name="T17" fmla="*/ 4 h 84"/>
                <a:gd name="T18" fmla="*/ 0 w 91"/>
                <a:gd name="T19" fmla="*/ 0 h 84"/>
                <a:gd name="T20" fmla="*/ 42 w 91"/>
                <a:gd name="T21" fmla="*/ 0 h 84"/>
                <a:gd name="T22" fmla="*/ 42 w 91"/>
                <a:gd name="T23" fmla="*/ 4 h 84"/>
                <a:gd name="T24" fmla="*/ 38 w 91"/>
                <a:gd name="T25" fmla="*/ 4 h 84"/>
                <a:gd name="T26" fmla="*/ 28 w 91"/>
                <a:gd name="T27" fmla="*/ 12 h 84"/>
                <a:gd name="T28" fmla="*/ 28 w 91"/>
                <a:gd name="T29" fmla="*/ 54 h 84"/>
                <a:gd name="T30" fmla="*/ 51 w 91"/>
                <a:gd name="T31" fmla="*/ 80 h 84"/>
                <a:gd name="T32" fmla="*/ 73 w 91"/>
                <a:gd name="T33" fmla="*/ 58 h 84"/>
                <a:gd name="T34" fmla="*/ 73 w 91"/>
                <a:gd name="T35" fmla="*/ 13 h 84"/>
                <a:gd name="T36" fmla="*/ 64 w 91"/>
                <a:gd name="T37" fmla="*/ 4 h 84"/>
                <a:gd name="T38" fmla="*/ 61 w 91"/>
                <a:gd name="T39" fmla="*/ 4 h 84"/>
                <a:gd name="T40" fmla="*/ 61 w 91"/>
                <a:gd name="T41" fmla="*/ 0 h 84"/>
                <a:gd name="T42" fmla="*/ 91 w 91"/>
                <a:gd name="T43" fmla="*/ 0 h 84"/>
                <a:gd name="T44" fmla="*/ 91 w 91"/>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84">
                  <a:moveTo>
                    <a:pt x="91" y="4"/>
                  </a:moveTo>
                  <a:cubicBezTo>
                    <a:pt x="87" y="4"/>
                    <a:pt x="87" y="4"/>
                    <a:pt x="87" y="4"/>
                  </a:cubicBezTo>
                  <a:cubicBezTo>
                    <a:pt x="80" y="4"/>
                    <a:pt x="78" y="7"/>
                    <a:pt x="78" y="13"/>
                  </a:cubicBezTo>
                  <a:cubicBezTo>
                    <a:pt x="78" y="57"/>
                    <a:pt x="78" y="57"/>
                    <a:pt x="78" y="57"/>
                  </a:cubicBezTo>
                  <a:cubicBezTo>
                    <a:pt x="78" y="70"/>
                    <a:pt x="70" y="84"/>
                    <a:pt x="46" y="84"/>
                  </a:cubicBezTo>
                  <a:cubicBezTo>
                    <a:pt x="30" y="84"/>
                    <a:pt x="13" y="77"/>
                    <a:pt x="13" y="56"/>
                  </a:cubicBezTo>
                  <a:cubicBezTo>
                    <a:pt x="13" y="12"/>
                    <a:pt x="13" y="12"/>
                    <a:pt x="13" y="12"/>
                  </a:cubicBezTo>
                  <a:cubicBezTo>
                    <a:pt x="13" y="7"/>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1" y="4"/>
                    <a:pt x="28" y="6"/>
                    <a:pt x="28" y="12"/>
                  </a:cubicBezTo>
                  <a:cubicBezTo>
                    <a:pt x="28" y="54"/>
                    <a:pt x="28" y="54"/>
                    <a:pt x="28" y="54"/>
                  </a:cubicBezTo>
                  <a:cubicBezTo>
                    <a:pt x="28" y="71"/>
                    <a:pt x="39" y="80"/>
                    <a:pt x="51" y="80"/>
                  </a:cubicBezTo>
                  <a:cubicBezTo>
                    <a:pt x="64" y="80"/>
                    <a:pt x="73" y="70"/>
                    <a:pt x="73" y="58"/>
                  </a:cubicBezTo>
                  <a:cubicBezTo>
                    <a:pt x="73" y="13"/>
                    <a:pt x="73" y="13"/>
                    <a:pt x="73" y="13"/>
                  </a:cubicBezTo>
                  <a:cubicBezTo>
                    <a:pt x="73" y="8"/>
                    <a:pt x="70" y="4"/>
                    <a:pt x="64" y="4"/>
                  </a:cubicBezTo>
                  <a:cubicBezTo>
                    <a:pt x="61" y="4"/>
                    <a:pt x="61" y="4"/>
                    <a:pt x="61" y="4"/>
                  </a:cubicBezTo>
                  <a:cubicBezTo>
                    <a:pt x="61" y="0"/>
                    <a:pt x="61" y="0"/>
                    <a:pt x="61" y="0"/>
                  </a:cubicBezTo>
                  <a:cubicBezTo>
                    <a:pt x="91" y="0"/>
                    <a:pt x="91" y="0"/>
                    <a:pt x="91" y="0"/>
                  </a:cubicBezTo>
                  <a:lnTo>
                    <a:pt x="91"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34" name="iṧļîďe">
              <a:extLst>
                <a:ext uri="{FF2B5EF4-FFF2-40B4-BE49-F238E27FC236}">
                  <a16:creationId xmlns="" xmlns:a16="http://schemas.microsoft.com/office/drawing/2014/main" id="{2E05931C-EF82-4C9D-BA50-3A056A83FD09}"/>
                </a:ext>
              </a:extLst>
            </p:cNvPr>
            <p:cNvSpPr/>
            <p:nvPr/>
          </p:nvSpPr>
          <p:spPr bwMode="auto">
            <a:xfrm>
              <a:off x="3886495"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35" name="íšļíḍè">
              <a:extLst>
                <a:ext uri="{FF2B5EF4-FFF2-40B4-BE49-F238E27FC236}">
                  <a16:creationId xmlns="" xmlns:a16="http://schemas.microsoft.com/office/drawing/2014/main" id="{15E86C2B-4A0C-4A8C-98B4-955F330FFD52}"/>
                </a:ext>
              </a:extLst>
            </p:cNvPr>
            <p:cNvSpPr/>
            <p:nvPr/>
          </p:nvSpPr>
          <p:spPr bwMode="auto">
            <a:xfrm>
              <a:off x="4263223" y="4030001"/>
              <a:ext cx="350694" cy="306283"/>
            </a:xfrm>
            <a:custGeom>
              <a:avLst/>
              <a:gdLst>
                <a:gd name="T0" fmla="*/ 55 w 97"/>
                <a:gd name="T1" fmla="*/ 82 h 82"/>
                <a:gd name="T2" fmla="*/ 55 w 97"/>
                <a:gd name="T3" fmla="*/ 78 h 82"/>
                <a:gd name="T4" fmla="*/ 59 w 97"/>
                <a:gd name="T5" fmla="*/ 78 h 82"/>
                <a:gd name="T6" fmla="*/ 69 w 97"/>
                <a:gd name="T7" fmla="*/ 71 h 82"/>
                <a:gd name="T8" fmla="*/ 69 w 97"/>
                <a:gd name="T9" fmla="*/ 43 h 82"/>
                <a:gd name="T10" fmla="*/ 28 w 97"/>
                <a:gd name="T11" fmla="*/ 43 h 82"/>
                <a:gd name="T12" fmla="*/ 28 w 97"/>
                <a:gd name="T13" fmla="*/ 71 h 82"/>
                <a:gd name="T14" fmla="*/ 38 w 97"/>
                <a:gd name="T15" fmla="*/ 78 h 82"/>
                <a:gd name="T16" fmla="*/ 42 w 97"/>
                <a:gd name="T17" fmla="*/ 78 h 82"/>
                <a:gd name="T18" fmla="*/ 42 w 97"/>
                <a:gd name="T19" fmla="*/ 82 h 82"/>
                <a:gd name="T20" fmla="*/ 0 w 97"/>
                <a:gd name="T21" fmla="*/ 82 h 82"/>
                <a:gd name="T22" fmla="*/ 0 w 97"/>
                <a:gd name="T23" fmla="*/ 78 h 82"/>
                <a:gd name="T24" fmla="*/ 4 w 97"/>
                <a:gd name="T25" fmla="*/ 78 h 82"/>
                <a:gd name="T26" fmla="*/ 13 w 97"/>
                <a:gd name="T27" fmla="*/ 71 h 82"/>
                <a:gd name="T28" fmla="*/ 13 w 97"/>
                <a:gd name="T29" fmla="*/ 12 h 82"/>
                <a:gd name="T30" fmla="*/ 4 w 97"/>
                <a:gd name="T31" fmla="*/ 4 h 82"/>
                <a:gd name="T32" fmla="*/ 0 w 97"/>
                <a:gd name="T33" fmla="*/ 4 h 82"/>
                <a:gd name="T34" fmla="*/ 0 w 97"/>
                <a:gd name="T35" fmla="*/ 0 h 82"/>
                <a:gd name="T36" fmla="*/ 42 w 97"/>
                <a:gd name="T37" fmla="*/ 0 h 82"/>
                <a:gd name="T38" fmla="*/ 42 w 97"/>
                <a:gd name="T39" fmla="*/ 4 h 82"/>
                <a:gd name="T40" fmla="*/ 38 w 97"/>
                <a:gd name="T41" fmla="*/ 4 h 82"/>
                <a:gd name="T42" fmla="*/ 28 w 97"/>
                <a:gd name="T43" fmla="*/ 12 h 82"/>
                <a:gd name="T44" fmla="*/ 28 w 97"/>
                <a:gd name="T45" fmla="*/ 39 h 82"/>
                <a:gd name="T46" fmla="*/ 69 w 97"/>
                <a:gd name="T47" fmla="*/ 39 h 82"/>
                <a:gd name="T48" fmla="*/ 69 w 97"/>
                <a:gd name="T49" fmla="*/ 12 h 82"/>
                <a:gd name="T50" fmla="*/ 59 w 97"/>
                <a:gd name="T51" fmla="*/ 4 h 82"/>
                <a:gd name="T52" fmla="*/ 55 w 97"/>
                <a:gd name="T53" fmla="*/ 4 h 82"/>
                <a:gd name="T54" fmla="*/ 55 w 97"/>
                <a:gd name="T55" fmla="*/ 0 h 82"/>
                <a:gd name="T56" fmla="*/ 97 w 97"/>
                <a:gd name="T57" fmla="*/ 0 h 82"/>
                <a:gd name="T58" fmla="*/ 97 w 97"/>
                <a:gd name="T59" fmla="*/ 4 h 82"/>
                <a:gd name="T60" fmla="*/ 93 w 97"/>
                <a:gd name="T61" fmla="*/ 4 h 82"/>
                <a:gd name="T62" fmla="*/ 84 w 97"/>
                <a:gd name="T63" fmla="*/ 12 h 82"/>
                <a:gd name="T64" fmla="*/ 84 w 97"/>
                <a:gd name="T65" fmla="*/ 71 h 82"/>
                <a:gd name="T66" fmla="*/ 93 w 97"/>
                <a:gd name="T67" fmla="*/ 78 h 82"/>
                <a:gd name="T68" fmla="*/ 97 w 97"/>
                <a:gd name="T69" fmla="*/ 78 h 82"/>
                <a:gd name="T70" fmla="*/ 97 w 97"/>
                <a:gd name="T71" fmla="*/ 82 h 82"/>
                <a:gd name="T72" fmla="*/ 55 w 97"/>
                <a:gd name="T7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82">
                  <a:moveTo>
                    <a:pt x="55" y="82"/>
                  </a:moveTo>
                  <a:cubicBezTo>
                    <a:pt x="55" y="78"/>
                    <a:pt x="55" y="78"/>
                    <a:pt x="55" y="78"/>
                  </a:cubicBezTo>
                  <a:cubicBezTo>
                    <a:pt x="59" y="78"/>
                    <a:pt x="59" y="78"/>
                    <a:pt x="59" y="78"/>
                  </a:cubicBezTo>
                  <a:cubicBezTo>
                    <a:pt x="66" y="78"/>
                    <a:pt x="69" y="76"/>
                    <a:pt x="69" y="71"/>
                  </a:cubicBezTo>
                  <a:cubicBezTo>
                    <a:pt x="69" y="43"/>
                    <a:pt x="69" y="43"/>
                    <a:pt x="69" y="43"/>
                  </a:cubicBezTo>
                  <a:cubicBezTo>
                    <a:pt x="28" y="43"/>
                    <a:pt x="28" y="43"/>
                    <a:pt x="28" y="43"/>
                  </a:cubicBezTo>
                  <a:cubicBezTo>
                    <a:pt x="28" y="71"/>
                    <a:pt x="28" y="71"/>
                    <a:pt x="28" y="71"/>
                  </a:cubicBezTo>
                  <a:cubicBezTo>
                    <a:pt x="28"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3" y="76"/>
                    <a:pt x="13" y="71"/>
                  </a:cubicBezTo>
                  <a:cubicBezTo>
                    <a:pt x="13" y="12"/>
                    <a:pt x="13" y="12"/>
                    <a:pt x="13" y="12"/>
                  </a:cubicBezTo>
                  <a:cubicBezTo>
                    <a:pt x="13" y="6"/>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0" y="4"/>
                    <a:pt x="28" y="7"/>
                    <a:pt x="28" y="12"/>
                  </a:cubicBezTo>
                  <a:cubicBezTo>
                    <a:pt x="28" y="39"/>
                    <a:pt x="28" y="39"/>
                    <a:pt x="28" y="39"/>
                  </a:cubicBezTo>
                  <a:cubicBezTo>
                    <a:pt x="69" y="39"/>
                    <a:pt x="69" y="39"/>
                    <a:pt x="69" y="39"/>
                  </a:cubicBezTo>
                  <a:cubicBezTo>
                    <a:pt x="69" y="12"/>
                    <a:pt x="69" y="12"/>
                    <a:pt x="69" y="12"/>
                  </a:cubicBezTo>
                  <a:cubicBezTo>
                    <a:pt x="69" y="6"/>
                    <a:pt x="66" y="4"/>
                    <a:pt x="59" y="4"/>
                  </a:cubicBezTo>
                  <a:cubicBezTo>
                    <a:pt x="55" y="4"/>
                    <a:pt x="55" y="4"/>
                    <a:pt x="55" y="4"/>
                  </a:cubicBezTo>
                  <a:cubicBezTo>
                    <a:pt x="55" y="0"/>
                    <a:pt x="55" y="0"/>
                    <a:pt x="55" y="0"/>
                  </a:cubicBezTo>
                  <a:cubicBezTo>
                    <a:pt x="97" y="0"/>
                    <a:pt x="97" y="0"/>
                    <a:pt x="97" y="0"/>
                  </a:cubicBezTo>
                  <a:cubicBezTo>
                    <a:pt x="97" y="4"/>
                    <a:pt x="97" y="4"/>
                    <a:pt x="97" y="4"/>
                  </a:cubicBezTo>
                  <a:cubicBezTo>
                    <a:pt x="93" y="4"/>
                    <a:pt x="93" y="4"/>
                    <a:pt x="93" y="4"/>
                  </a:cubicBezTo>
                  <a:cubicBezTo>
                    <a:pt x="85" y="4"/>
                    <a:pt x="84" y="7"/>
                    <a:pt x="84" y="12"/>
                  </a:cubicBezTo>
                  <a:cubicBezTo>
                    <a:pt x="84" y="71"/>
                    <a:pt x="84" y="71"/>
                    <a:pt x="84" y="71"/>
                  </a:cubicBezTo>
                  <a:cubicBezTo>
                    <a:pt x="84" y="76"/>
                    <a:pt x="86" y="78"/>
                    <a:pt x="93" y="78"/>
                  </a:cubicBezTo>
                  <a:cubicBezTo>
                    <a:pt x="97" y="78"/>
                    <a:pt x="97" y="78"/>
                    <a:pt x="97" y="78"/>
                  </a:cubicBezTo>
                  <a:cubicBezTo>
                    <a:pt x="97" y="82"/>
                    <a:pt x="97" y="82"/>
                    <a:pt x="97" y="82"/>
                  </a:cubicBezTo>
                  <a:lnTo>
                    <a:pt x="55"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37" name="išlídè">
              <a:extLst>
                <a:ext uri="{FF2B5EF4-FFF2-40B4-BE49-F238E27FC236}">
                  <a16:creationId xmlns="" xmlns:a16="http://schemas.microsoft.com/office/drawing/2014/main" id="{B824D8A6-CEF6-4FDD-961E-FF1912FA2D27}"/>
                </a:ext>
              </a:extLst>
            </p:cNvPr>
            <p:cNvSpPr/>
            <p:nvPr/>
          </p:nvSpPr>
          <p:spPr bwMode="auto">
            <a:xfrm>
              <a:off x="4647609" y="4030001"/>
              <a:ext cx="437985" cy="313940"/>
            </a:xfrm>
            <a:custGeom>
              <a:avLst/>
              <a:gdLst>
                <a:gd name="T0" fmla="*/ 119 w 121"/>
                <a:gd name="T1" fmla="*/ 4 h 84"/>
                <a:gd name="T2" fmla="*/ 107 w 121"/>
                <a:gd name="T3" fmla="*/ 13 h 84"/>
                <a:gd name="T4" fmla="*/ 85 w 121"/>
                <a:gd name="T5" fmla="*/ 84 h 84"/>
                <a:gd name="T6" fmla="*/ 82 w 121"/>
                <a:gd name="T7" fmla="*/ 84 h 84"/>
                <a:gd name="T8" fmla="*/ 59 w 121"/>
                <a:gd name="T9" fmla="*/ 17 h 84"/>
                <a:gd name="T10" fmla="*/ 39 w 121"/>
                <a:gd name="T11" fmla="*/ 84 h 84"/>
                <a:gd name="T12" fmla="*/ 36 w 121"/>
                <a:gd name="T13" fmla="*/ 84 h 84"/>
                <a:gd name="T14" fmla="*/ 13 w 121"/>
                <a:gd name="T15" fmla="*/ 12 h 84"/>
                <a:gd name="T16" fmla="*/ 0 w 121"/>
                <a:gd name="T17" fmla="*/ 4 h 84"/>
                <a:gd name="T18" fmla="*/ 0 w 121"/>
                <a:gd name="T19" fmla="*/ 0 h 84"/>
                <a:gd name="T20" fmla="*/ 39 w 121"/>
                <a:gd name="T21" fmla="*/ 0 h 84"/>
                <a:gd name="T22" fmla="*/ 39 w 121"/>
                <a:gd name="T23" fmla="*/ 4 h 84"/>
                <a:gd name="T24" fmla="*/ 35 w 121"/>
                <a:gd name="T25" fmla="*/ 4 h 84"/>
                <a:gd name="T26" fmla="*/ 28 w 121"/>
                <a:gd name="T27" fmla="*/ 9 h 84"/>
                <a:gd name="T28" fmla="*/ 29 w 121"/>
                <a:gd name="T29" fmla="*/ 15 h 84"/>
                <a:gd name="T30" fmla="*/ 43 w 121"/>
                <a:gd name="T31" fmla="*/ 57 h 84"/>
                <a:gd name="T32" fmla="*/ 57 w 121"/>
                <a:gd name="T33" fmla="*/ 10 h 84"/>
                <a:gd name="T34" fmla="*/ 47 w 121"/>
                <a:gd name="T35" fmla="*/ 4 h 84"/>
                <a:gd name="T36" fmla="*/ 43 w 121"/>
                <a:gd name="T37" fmla="*/ 4 h 84"/>
                <a:gd name="T38" fmla="*/ 43 w 121"/>
                <a:gd name="T39" fmla="*/ 0 h 84"/>
                <a:gd name="T40" fmla="*/ 84 w 121"/>
                <a:gd name="T41" fmla="*/ 0 h 84"/>
                <a:gd name="T42" fmla="*/ 84 w 121"/>
                <a:gd name="T43" fmla="*/ 4 h 84"/>
                <a:gd name="T44" fmla="*/ 80 w 121"/>
                <a:gd name="T45" fmla="*/ 4 h 84"/>
                <a:gd name="T46" fmla="*/ 74 w 121"/>
                <a:gd name="T47" fmla="*/ 8 h 84"/>
                <a:gd name="T48" fmla="*/ 75 w 121"/>
                <a:gd name="T49" fmla="*/ 14 h 84"/>
                <a:gd name="T50" fmla="*/ 89 w 121"/>
                <a:gd name="T51" fmla="*/ 57 h 84"/>
                <a:gd name="T52" fmla="*/ 102 w 121"/>
                <a:gd name="T53" fmla="*/ 13 h 84"/>
                <a:gd name="T54" fmla="*/ 103 w 121"/>
                <a:gd name="T55" fmla="*/ 8 h 84"/>
                <a:gd name="T56" fmla="*/ 95 w 121"/>
                <a:gd name="T57" fmla="*/ 4 h 84"/>
                <a:gd name="T58" fmla="*/ 91 w 121"/>
                <a:gd name="T59" fmla="*/ 4 h 84"/>
                <a:gd name="T60" fmla="*/ 91 w 121"/>
                <a:gd name="T61" fmla="*/ 0 h 84"/>
                <a:gd name="T62" fmla="*/ 121 w 121"/>
                <a:gd name="T63" fmla="*/ 0 h 84"/>
                <a:gd name="T64" fmla="*/ 121 w 121"/>
                <a:gd name="T65" fmla="*/ 4 h 84"/>
                <a:gd name="T66" fmla="*/ 119 w 121"/>
                <a:gd name="T6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84">
                  <a:moveTo>
                    <a:pt x="119" y="4"/>
                  </a:moveTo>
                  <a:cubicBezTo>
                    <a:pt x="113" y="4"/>
                    <a:pt x="108" y="8"/>
                    <a:pt x="107" y="13"/>
                  </a:cubicBezTo>
                  <a:cubicBezTo>
                    <a:pt x="85" y="84"/>
                    <a:pt x="85" y="84"/>
                    <a:pt x="85" y="84"/>
                  </a:cubicBezTo>
                  <a:cubicBezTo>
                    <a:pt x="82" y="84"/>
                    <a:pt x="82" y="84"/>
                    <a:pt x="82" y="84"/>
                  </a:cubicBezTo>
                  <a:cubicBezTo>
                    <a:pt x="59" y="17"/>
                    <a:pt x="59" y="17"/>
                    <a:pt x="59" y="17"/>
                  </a:cubicBezTo>
                  <a:cubicBezTo>
                    <a:pt x="39" y="84"/>
                    <a:pt x="39" y="84"/>
                    <a:pt x="39" y="84"/>
                  </a:cubicBezTo>
                  <a:cubicBezTo>
                    <a:pt x="36" y="84"/>
                    <a:pt x="36" y="84"/>
                    <a:pt x="36" y="84"/>
                  </a:cubicBezTo>
                  <a:cubicBezTo>
                    <a:pt x="13" y="12"/>
                    <a:pt x="13" y="12"/>
                    <a:pt x="13" y="12"/>
                  </a:cubicBezTo>
                  <a:cubicBezTo>
                    <a:pt x="10" y="5"/>
                    <a:pt x="8" y="4"/>
                    <a:pt x="0" y="4"/>
                  </a:cubicBezTo>
                  <a:cubicBezTo>
                    <a:pt x="0" y="0"/>
                    <a:pt x="0" y="0"/>
                    <a:pt x="0" y="0"/>
                  </a:cubicBezTo>
                  <a:cubicBezTo>
                    <a:pt x="39" y="0"/>
                    <a:pt x="39" y="0"/>
                    <a:pt x="39" y="0"/>
                  </a:cubicBezTo>
                  <a:cubicBezTo>
                    <a:pt x="39" y="4"/>
                    <a:pt x="39" y="4"/>
                    <a:pt x="39" y="4"/>
                  </a:cubicBezTo>
                  <a:cubicBezTo>
                    <a:pt x="35" y="4"/>
                    <a:pt x="35" y="4"/>
                    <a:pt x="35" y="4"/>
                  </a:cubicBezTo>
                  <a:cubicBezTo>
                    <a:pt x="30" y="4"/>
                    <a:pt x="28" y="6"/>
                    <a:pt x="28" y="9"/>
                  </a:cubicBezTo>
                  <a:cubicBezTo>
                    <a:pt x="28" y="11"/>
                    <a:pt x="28" y="12"/>
                    <a:pt x="29" y="15"/>
                  </a:cubicBezTo>
                  <a:cubicBezTo>
                    <a:pt x="43" y="57"/>
                    <a:pt x="43" y="57"/>
                    <a:pt x="43" y="57"/>
                  </a:cubicBezTo>
                  <a:cubicBezTo>
                    <a:pt x="57" y="10"/>
                    <a:pt x="57" y="10"/>
                    <a:pt x="57" y="10"/>
                  </a:cubicBezTo>
                  <a:cubicBezTo>
                    <a:pt x="55" y="6"/>
                    <a:pt x="53" y="4"/>
                    <a:pt x="47" y="4"/>
                  </a:cubicBezTo>
                  <a:cubicBezTo>
                    <a:pt x="43" y="4"/>
                    <a:pt x="43" y="4"/>
                    <a:pt x="43" y="4"/>
                  </a:cubicBezTo>
                  <a:cubicBezTo>
                    <a:pt x="43" y="0"/>
                    <a:pt x="43" y="0"/>
                    <a:pt x="43" y="0"/>
                  </a:cubicBezTo>
                  <a:cubicBezTo>
                    <a:pt x="84" y="0"/>
                    <a:pt x="84" y="0"/>
                    <a:pt x="84" y="0"/>
                  </a:cubicBezTo>
                  <a:cubicBezTo>
                    <a:pt x="84" y="4"/>
                    <a:pt x="84" y="4"/>
                    <a:pt x="84" y="4"/>
                  </a:cubicBezTo>
                  <a:cubicBezTo>
                    <a:pt x="80" y="4"/>
                    <a:pt x="80" y="4"/>
                    <a:pt x="80" y="4"/>
                  </a:cubicBezTo>
                  <a:cubicBezTo>
                    <a:pt x="77" y="4"/>
                    <a:pt x="74" y="5"/>
                    <a:pt x="74" y="8"/>
                  </a:cubicBezTo>
                  <a:cubicBezTo>
                    <a:pt x="74" y="10"/>
                    <a:pt x="74" y="12"/>
                    <a:pt x="75" y="14"/>
                  </a:cubicBezTo>
                  <a:cubicBezTo>
                    <a:pt x="89" y="57"/>
                    <a:pt x="89" y="57"/>
                    <a:pt x="89" y="57"/>
                  </a:cubicBezTo>
                  <a:cubicBezTo>
                    <a:pt x="102" y="13"/>
                    <a:pt x="102" y="13"/>
                    <a:pt x="102" y="13"/>
                  </a:cubicBezTo>
                  <a:cubicBezTo>
                    <a:pt x="103" y="12"/>
                    <a:pt x="103" y="9"/>
                    <a:pt x="103" y="8"/>
                  </a:cubicBezTo>
                  <a:cubicBezTo>
                    <a:pt x="103" y="5"/>
                    <a:pt x="101" y="4"/>
                    <a:pt x="95" y="4"/>
                  </a:cubicBezTo>
                  <a:cubicBezTo>
                    <a:pt x="91" y="4"/>
                    <a:pt x="91" y="4"/>
                    <a:pt x="91" y="4"/>
                  </a:cubicBezTo>
                  <a:cubicBezTo>
                    <a:pt x="91" y="0"/>
                    <a:pt x="91" y="0"/>
                    <a:pt x="91" y="0"/>
                  </a:cubicBezTo>
                  <a:cubicBezTo>
                    <a:pt x="121" y="0"/>
                    <a:pt x="121" y="0"/>
                    <a:pt x="121" y="0"/>
                  </a:cubicBezTo>
                  <a:cubicBezTo>
                    <a:pt x="121" y="4"/>
                    <a:pt x="121" y="4"/>
                    <a:pt x="121" y="4"/>
                  </a:cubicBezTo>
                  <a:lnTo>
                    <a:pt x="119"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38" name="íṣlíḋè">
              <a:extLst>
                <a:ext uri="{FF2B5EF4-FFF2-40B4-BE49-F238E27FC236}">
                  <a16:creationId xmlns="" xmlns:a16="http://schemas.microsoft.com/office/drawing/2014/main" id="{E0C633A5-833D-4AED-8AB5-FA09EC2EF622}"/>
                </a:ext>
              </a:extLst>
            </p:cNvPr>
            <p:cNvSpPr/>
            <p:nvPr/>
          </p:nvSpPr>
          <p:spPr bwMode="auto">
            <a:xfrm>
              <a:off x="5117753" y="4030001"/>
              <a:ext cx="297095" cy="306283"/>
            </a:xfrm>
            <a:custGeom>
              <a:avLst/>
              <a:gdLst>
                <a:gd name="T0" fmla="*/ 0 w 82"/>
                <a:gd name="T1" fmla="*/ 0 h 82"/>
                <a:gd name="T2" fmla="*/ 71 w 82"/>
                <a:gd name="T3" fmla="*/ 0 h 82"/>
                <a:gd name="T4" fmla="*/ 79 w 82"/>
                <a:gd name="T5" fmla="*/ 19 h 82"/>
                <a:gd name="T6" fmla="*/ 76 w 82"/>
                <a:gd name="T7" fmla="*/ 20 h 82"/>
                <a:gd name="T8" fmla="*/ 43 w 82"/>
                <a:gd name="T9" fmla="*/ 4 h 82"/>
                <a:gd name="T10" fmla="*/ 39 w 82"/>
                <a:gd name="T11" fmla="*/ 4 h 82"/>
                <a:gd name="T12" fmla="*/ 29 w 82"/>
                <a:gd name="T13" fmla="*/ 12 h 82"/>
                <a:gd name="T14" fmla="*/ 29 w 82"/>
                <a:gd name="T15" fmla="*/ 38 h 82"/>
                <a:gd name="T16" fmla="*/ 41 w 82"/>
                <a:gd name="T17" fmla="*/ 38 h 82"/>
                <a:gd name="T18" fmla="*/ 57 w 82"/>
                <a:gd name="T19" fmla="*/ 27 h 82"/>
                <a:gd name="T20" fmla="*/ 57 w 82"/>
                <a:gd name="T21" fmla="*/ 25 h 82"/>
                <a:gd name="T22" fmla="*/ 61 w 82"/>
                <a:gd name="T23" fmla="*/ 25 h 82"/>
                <a:gd name="T24" fmla="*/ 61 w 82"/>
                <a:gd name="T25" fmla="*/ 57 h 82"/>
                <a:gd name="T26" fmla="*/ 57 w 82"/>
                <a:gd name="T27" fmla="*/ 57 h 82"/>
                <a:gd name="T28" fmla="*/ 57 w 82"/>
                <a:gd name="T29" fmla="*/ 54 h 82"/>
                <a:gd name="T30" fmla="*/ 42 w 82"/>
                <a:gd name="T31" fmla="*/ 42 h 82"/>
                <a:gd name="T32" fmla="*/ 29 w 82"/>
                <a:gd name="T33" fmla="*/ 42 h 82"/>
                <a:gd name="T34" fmla="*/ 29 w 82"/>
                <a:gd name="T35" fmla="*/ 71 h 82"/>
                <a:gd name="T36" fmla="*/ 39 w 82"/>
                <a:gd name="T37" fmla="*/ 78 h 82"/>
                <a:gd name="T38" fmla="*/ 46 w 82"/>
                <a:gd name="T39" fmla="*/ 78 h 82"/>
                <a:gd name="T40" fmla="*/ 79 w 82"/>
                <a:gd name="T41" fmla="*/ 61 h 82"/>
                <a:gd name="T42" fmla="*/ 82 w 82"/>
                <a:gd name="T43" fmla="*/ 63 h 82"/>
                <a:gd name="T44" fmla="*/ 73 w 82"/>
                <a:gd name="T45" fmla="*/ 82 h 82"/>
                <a:gd name="T46" fmla="*/ 0 w 82"/>
                <a:gd name="T47" fmla="*/ 82 h 82"/>
                <a:gd name="T48" fmla="*/ 0 w 82"/>
                <a:gd name="T49" fmla="*/ 78 h 82"/>
                <a:gd name="T50" fmla="*/ 5 w 82"/>
                <a:gd name="T51" fmla="*/ 78 h 82"/>
                <a:gd name="T52" fmla="*/ 14 w 82"/>
                <a:gd name="T53" fmla="*/ 71 h 82"/>
                <a:gd name="T54" fmla="*/ 14 w 82"/>
                <a:gd name="T55" fmla="*/ 12 h 82"/>
                <a:gd name="T56" fmla="*/ 5 w 82"/>
                <a:gd name="T57" fmla="*/ 4 h 82"/>
                <a:gd name="T58" fmla="*/ 0 w 82"/>
                <a:gd name="T59" fmla="*/ 4 h 82"/>
                <a:gd name="T60" fmla="*/ 0 w 82"/>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2" h="82">
                  <a:moveTo>
                    <a:pt x="0" y="0"/>
                  </a:moveTo>
                  <a:cubicBezTo>
                    <a:pt x="71" y="0"/>
                    <a:pt x="71" y="0"/>
                    <a:pt x="71" y="0"/>
                  </a:cubicBezTo>
                  <a:cubicBezTo>
                    <a:pt x="79" y="19"/>
                    <a:pt x="79" y="19"/>
                    <a:pt x="79" y="19"/>
                  </a:cubicBezTo>
                  <a:cubicBezTo>
                    <a:pt x="76" y="20"/>
                    <a:pt x="76" y="20"/>
                    <a:pt x="76" y="20"/>
                  </a:cubicBezTo>
                  <a:cubicBezTo>
                    <a:pt x="66" y="9"/>
                    <a:pt x="60" y="4"/>
                    <a:pt x="43" y="4"/>
                  </a:cubicBezTo>
                  <a:cubicBezTo>
                    <a:pt x="39" y="4"/>
                    <a:pt x="39" y="4"/>
                    <a:pt x="39" y="4"/>
                  </a:cubicBezTo>
                  <a:cubicBezTo>
                    <a:pt x="31" y="4"/>
                    <a:pt x="29" y="7"/>
                    <a:pt x="29" y="12"/>
                  </a:cubicBezTo>
                  <a:cubicBezTo>
                    <a:pt x="29" y="38"/>
                    <a:pt x="29" y="38"/>
                    <a:pt x="29" y="38"/>
                  </a:cubicBezTo>
                  <a:cubicBezTo>
                    <a:pt x="41" y="38"/>
                    <a:pt x="41" y="38"/>
                    <a:pt x="41" y="38"/>
                  </a:cubicBezTo>
                  <a:cubicBezTo>
                    <a:pt x="48" y="38"/>
                    <a:pt x="57" y="36"/>
                    <a:pt x="57" y="27"/>
                  </a:cubicBezTo>
                  <a:cubicBezTo>
                    <a:pt x="57" y="25"/>
                    <a:pt x="57" y="25"/>
                    <a:pt x="57" y="25"/>
                  </a:cubicBezTo>
                  <a:cubicBezTo>
                    <a:pt x="61" y="25"/>
                    <a:pt x="61" y="25"/>
                    <a:pt x="61" y="25"/>
                  </a:cubicBezTo>
                  <a:cubicBezTo>
                    <a:pt x="61" y="57"/>
                    <a:pt x="61" y="57"/>
                    <a:pt x="61" y="57"/>
                  </a:cubicBezTo>
                  <a:cubicBezTo>
                    <a:pt x="57" y="57"/>
                    <a:pt x="57" y="57"/>
                    <a:pt x="57" y="57"/>
                  </a:cubicBezTo>
                  <a:cubicBezTo>
                    <a:pt x="57" y="54"/>
                    <a:pt x="57" y="54"/>
                    <a:pt x="57" y="54"/>
                  </a:cubicBezTo>
                  <a:cubicBezTo>
                    <a:pt x="57" y="49"/>
                    <a:pt x="52" y="42"/>
                    <a:pt x="42" y="42"/>
                  </a:cubicBezTo>
                  <a:cubicBezTo>
                    <a:pt x="29" y="42"/>
                    <a:pt x="29" y="42"/>
                    <a:pt x="29" y="42"/>
                  </a:cubicBezTo>
                  <a:cubicBezTo>
                    <a:pt x="29" y="71"/>
                    <a:pt x="29" y="71"/>
                    <a:pt x="29" y="71"/>
                  </a:cubicBezTo>
                  <a:cubicBezTo>
                    <a:pt x="29" y="76"/>
                    <a:pt x="32" y="78"/>
                    <a:pt x="39" y="78"/>
                  </a:cubicBezTo>
                  <a:cubicBezTo>
                    <a:pt x="46" y="78"/>
                    <a:pt x="46" y="78"/>
                    <a:pt x="46" y="78"/>
                  </a:cubicBezTo>
                  <a:cubicBezTo>
                    <a:pt x="63" y="78"/>
                    <a:pt x="75" y="65"/>
                    <a:pt x="79" y="61"/>
                  </a:cubicBezTo>
                  <a:cubicBezTo>
                    <a:pt x="82" y="63"/>
                    <a:pt x="82" y="63"/>
                    <a:pt x="82" y="63"/>
                  </a:cubicBezTo>
                  <a:cubicBezTo>
                    <a:pt x="73" y="82"/>
                    <a:pt x="73" y="82"/>
                    <a:pt x="73" y="82"/>
                  </a:cubicBezTo>
                  <a:cubicBezTo>
                    <a:pt x="0" y="82"/>
                    <a:pt x="0" y="82"/>
                    <a:pt x="0" y="82"/>
                  </a:cubicBezTo>
                  <a:cubicBezTo>
                    <a:pt x="0" y="78"/>
                    <a:pt x="0" y="78"/>
                    <a:pt x="0" y="78"/>
                  </a:cubicBezTo>
                  <a:cubicBezTo>
                    <a:pt x="5" y="78"/>
                    <a:pt x="5" y="78"/>
                    <a:pt x="5" y="78"/>
                  </a:cubicBezTo>
                  <a:cubicBezTo>
                    <a:pt x="11" y="78"/>
                    <a:pt x="14" y="76"/>
                    <a:pt x="14" y="71"/>
                  </a:cubicBezTo>
                  <a:cubicBezTo>
                    <a:pt x="14" y="12"/>
                    <a:pt x="14" y="12"/>
                    <a:pt x="14" y="12"/>
                  </a:cubicBezTo>
                  <a:cubicBezTo>
                    <a:pt x="14" y="6"/>
                    <a:pt x="11" y="4"/>
                    <a:pt x="5"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41" name="ï$ḻíḓé">
              <a:extLst>
                <a:ext uri="{FF2B5EF4-FFF2-40B4-BE49-F238E27FC236}">
                  <a16:creationId xmlns="" xmlns:a16="http://schemas.microsoft.com/office/drawing/2014/main" id="{08562C33-B3AE-4383-B2DD-2AE52E71D7CE}"/>
                </a:ext>
              </a:extLst>
            </p:cNvPr>
            <p:cNvSpPr/>
            <p:nvPr/>
          </p:nvSpPr>
          <p:spPr bwMode="auto">
            <a:xfrm>
              <a:off x="5433225"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2"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42" name="iSļîḑê">
              <a:extLst>
                <a:ext uri="{FF2B5EF4-FFF2-40B4-BE49-F238E27FC236}">
                  <a16:creationId xmlns="" xmlns:a16="http://schemas.microsoft.com/office/drawing/2014/main" id="{24112D2E-F6D6-4A1F-9895-D8658FC927C9}"/>
                </a:ext>
              </a:extLst>
            </p:cNvPr>
            <p:cNvSpPr/>
            <p:nvPr/>
          </p:nvSpPr>
          <p:spPr bwMode="auto">
            <a:xfrm>
              <a:off x="5722663" y="4030001"/>
              <a:ext cx="336912" cy="306283"/>
            </a:xfrm>
            <a:custGeom>
              <a:avLst/>
              <a:gdLst>
                <a:gd name="T0" fmla="*/ 90 w 93"/>
                <a:gd name="T1" fmla="*/ 23 h 82"/>
                <a:gd name="T2" fmla="*/ 63 w 93"/>
                <a:gd name="T3" fmla="*/ 4 h 82"/>
                <a:gd name="T4" fmla="*/ 55 w 93"/>
                <a:gd name="T5" fmla="*/ 12 h 82"/>
                <a:gd name="T6" fmla="*/ 55 w 93"/>
                <a:gd name="T7" fmla="*/ 69 h 82"/>
                <a:gd name="T8" fmla="*/ 64 w 93"/>
                <a:gd name="T9" fmla="*/ 78 h 82"/>
                <a:gd name="T10" fmla="*/ 71 w 93"/>
                <a:gd name="T11" fmla="*/ 78 h 82"/>
                <a:gd name="T12" fmla="*/ 71 w 93"/>
                <a:gd name="T13" fmla="*/ 82 h 82"/>
                <a:gd name="T14" fmla="*/ 23 w 93"/>
                <a:gd name="T15" fmla="*/ 82 h 82"/>
                <a:gd name="T16" fmla="*/ 23 w 93"/>
                <a:gd name="T17" fmla="*/ 78 h 82"/>
                <a:gd name="T18" fmla="*/ 30 w 93"/>
                <a:gd name="T19" fmla="*/ 78 h 82"/>
                <a:gd name="T20" fmla="*/ 39 w 93"/>
                <a:gd name="T21" fmla="*/ 69 h 82"/>
                <a:gd name="T22" fmla="*/ 39 w 93"/>
                <a:gd name="T23" fmla="*/ 12 h 82"/>
                <a:gd name="T24" fmla="*/ 30 w 93"/>
                <a:gd name="T25" fmla="*/ 4 h 82"/>
                <a:gd name="T26" fmla="*/ 4 w 93"/>
                <a:gd name="T27" fmla="*/ 23 h 82"/>
                <a:gd name="T28" fmla="*/ 0 w 93"/>
                <a:gd name="T29" fmla="*/ 21 h 82"/>
                <a:gd name="T30" fmla="*/ 10 w 93"/>
                <a:gd name="T31" fmla="*/ 0 h 82"/>
                <a:gd name="T32" fmla="*/ 84 w 93"/>
                <a:gd name="T33" fmla="*/ 0 h 82"/>
                <a:gd name="T34" fmla="*/ 93 w 93"/>
                <a:gd name="T35" fmla="*/ 21 h 82"/>
                <a:gd name="T36" fmla="*/ 90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90" y="23"/>
                  </a:moveTo>
                  <a:cubicBezTo>
                    <a:pt x="82" y="10"/>
                    <a:pt x="75" y="4"/>
                    <a:pt x="63" y="4"/>
                  </a:cubicBezTo>
                  <a:cubicBezTo>
                    <a:pt x="56" y="4"/>
                    <a:pt x="55" y="6"/>
                    <a:pt x="55" y="12"/>
                  </a:cubicBezTo>
                  <a:cubicBezTo>
                    <a:pt x="55" y="69"/>
                    <a:pt x="55" y="69"/>
                    <a:pt x="55" y="69"/>
                  </a:cubicBezTo>
                  <a:cubicBezTo>
                    <a:pt x="55" y="75"/>
                    <a:pt x="57" y="78"/>
                    <a:pt x="64" y="78"/>
                  </a:cubicBezTo>
                  <a:cubicBezTo>
                    <a:pt x="71" y="78"/>
                    <a:pt x="71" y="78"/>
                    <a:pt x="71" y="78"/>
                  </a:cubicBezTo>
                  <a:cubicBezTo>
                    <a:pt x="71" y="82"/>
                    <a:pt x="71" y="82"/>
                    <a:pt x="71" y="82"/>
                  </a:cubicBezTo>
                  <a:cubicBezTo>
                    <a:pt x="23" y="82"/>
                    <a:pt x="23" y="82"/>
                    <a:pt x="23" y="82"/>
                  </a:cubicBezTo>
                  <a:cubicBezTo>
                    <a:pt x="23" y="78"/>
                    <a:pt x="23" y="78"/>
                    <a:pt x="23" y="78"/>
                  </a:cubicBezTo>
                  <a:cubicBezTo>
                    <a:pt x="30" y="78"/>
                    <a:pt x="30" y="78"/>
                    <a:pt x="30" y="78"/>
                  </a:cubicBezTo>
                  <a:cubicBezTo>
                    <a:pt x="37" y="78"/>
                    <a:pt x="39" y="74"/>
                    <a:pt x="39" y="69"/>
                  </a:cubicBezTo>
                  <a:cubicBezTo>
                    <a:pt x="39" y="12"/>
                    <a:pt x="39" y="12"/>
                    <a:pt x="39" y="12"/>
                  </a:cubicBezTo>
                  <a:cubicBezTo>
                    <a:pt x="39" y="6"/>
                    <a:pt x="37" y="4"/>
                    <a:pt x="30" y="4"/>
                  </a:cubicBezTo>
                  <a:cubicBezTo>
                    <a:pt x="16" y="4"/>
                    <a:pt x="9" y="15"/>
                    <a:pt x="4" y="23"/>
                  </a:cubicBezTo>
                  <a:cubicBezTo>
                    <a:pt x="0" y="21"/>
                    <a:pt x="0" y="21"/>
                    <a:pt x="0" y="21"/>
                  </a:cubicBezTo>
                  <a:cubicBezTo>
                    <a:pt x="10" y="0"/>
                    <a:pt x="10" y="0"/>
                    <a:pt x="10" y="0"/>
                  </a:cubicBezTo>
                  <a:cubicBezTo>
                    <a:pt x="84" y="0"/>
                    <a:pt x="84" y="0"/>
                    <a:pt x="84" y="0"/>
                  </a:cubicBezTo>
                  <a:cubicBezTo>
                    <a:pt x="93" y="21"/>
                    <a:pt x="93" y="21"/>
                    <a:pt x="93" y="21"/>
                  </a:cubicBezTo>
                  <a:lnTo>
                    <a:pt x="90"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43" name="iṣľíďé">
              <a:extLst>
                <a:ext uri="{FF2B5EF4-FFF2-40B4-BE49-F238E27FC236}">
                  <a16:creationId xmlns="" xmlns:a16="http://schemas.microsoft.com/office/drawing/2014/main" id="{6A07C248-216D-45A6-8148-35F705C52423}"/>
                </a:ext>
              </a:extLst>
            </p:cNvPr>
            <p:cNvSpPr/>
            <p:nvPr/>
          </p:nvSpPr>
          <p:spPr bwMode="auto">
            <a:xfrm>
              <a:off x="6263253" y="4030001"/>
              <a:ext cx="333849" cy="313940"/>
            </a:xfrm>
            <a:custGeom>
              <a:avLst/>
              <a:gdLst>
                <a:gd name="T0" fmla="*/ 92 w 92"/>
                <a:gd name="T1" fmla="*/ 4 h 84"/>
                <a:gd name="T2" fmla="*/ 87 w 92"/>
                <a:gd name="T3" fmla="*/ 4 h 84"/>
                <a:gd name="T4" fmla="*/ 78 w 92"/>
                <a:gd name="T5" fmla="*/ 13 h 84"/>
                <a:gd name="T6" fmla="*/ 78 w 92"/>
                <a:gd name="T7" fmla="*/ 57 h 84"/>
                <a:gd name="T8" fmla="*/ 46 w 92"/>
                <a:gd name="T9" fmla="*/ 84 h 84"/>
                <a:gd name="T10" fmla="*/ 14 w 92"/>
                <a:gd name="T11" fmla="*/ 56 h 84"/>
                <a:gd name="T12" fmla="*/ 14 w 92"/>
                <a:gd name="T13" fmla="*/ 12 h 84"/>
                <a:gd name="T14" fmla="*/ 5 w 92"/>
                <a:gd name="T15" fmla="*/ 4 h 84"/>
                <a:gd name="T16" fmla="*/ 0 w 92"/>
                <a:gd name="T17" fmla="*/ 4 h 84"/>
                <a:gd name="T18" fmla="*/ 0 w 92"/>
                <a:gd name="T19" fmla="*/ 0 h 84"/>
                <a:gd name="T20" fmla="*/ 43 w 92"/>
                <a:gd name="T21" fmla="*/ 0 h 84"/>
                <a:gd name="T22" fmla="*/ 43 w 92"/>
                <a:gd name="T23" fmla="*/ 4 h 84"/>
                <a:gd name="T24" fmla="*/ 38 w 92"/>
                <a:gd name="T25" fmla="*/ 4 h 84"/>
                <a:gd name="T26" fmla="*/ 29 w 92"/>
                <a:gd name="T27" fmla="*/ 12 h 84"/>
                <a:gd name="T28" fmla="*/ 29 w 92"/>
                <a:gd name="T29" fmla="*/ 54 h 84"/>
                <a:gd name="T30" fmla="*/ 52 w 92"/>
                <a:gd name="T31" fmla="*/ 80 h 84"/>
                <a:gd name="T32" fmla="*/ 74 w 92"/>
                <a:gd name="T33" fmla="*/ 58 h 84"/>
                <a:gd name="T34" fmla="*/ 74 w 92"/>
                <a:gd name="T35" fmla="*/ 13 h 84"/>
                <a:gd name="T36" fmla="*/ 64 w 92"/>
                <a:gd name="T37" fmla="*/ 4 h 84"/>
                <a:gd name="T38" fmla="*/ 61 w 92"/>
                <a:gd name="T39" fmla="*/ 4 h 84"/>
                <a:gd name="T40" fmla="*/ 61 w 92"/>
                <a:gd name="T41" fmla="*/ 0 h 84"/>
                <a:gd name="T42" fmla="*/ 92 w 92"/>
                <a:gd name="T43" fmla="*/ 0 h 84"/>
                <a:gd name="T44" fmla="*/ 92 w 92"/>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 h="84">
                  <a:moveTo>
                    <a:pt x="92" y="4"/>
                  </a:moveTo>
                  <a:cubicBezTo>
                    <a:pt x="87" y="4"/>
                    <a:pt x="87" y="4"/>
                    <a:pt x="87" y="4"/>
                  </a:cubicBezTo>
                  <a:cubicBezTo>
                    <a:pt x="81" y="4"/>
                    <a:pt x="78" y="7"/>
                    <a:pt x="78" y="13"/>
                  </a:cubicBezTo>
                  <a:cubicBezTo>
                    <a:pt x="78" y="57"/>
                    <a:pt x="78" y="57"/>
                    <a:pt x="78" y="57"/>
                  </a:cubicBezTo>
                  <a:cubicBezTo>
                    <a:pt x="78" y="70"/>
                    <a:pt x="71" y="84"/>
                    <a:pt x="46" y="84"/>
                  </a:cubicBezTo>
                  <a:cubicBezTo>
                    <a:pt x="30" y="84"/>
                    <a:pt x="14" y="77"/>
                    <a:pt x="14" y="56"/>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8" y="4"/>
                    <a:pt x="38" y="4"/>
                    <a:pt x="38" y="4"/>
                  </a:cubicBezTo>
                  <a:cubicBezTo>
                    <a:pt x="31" y="4"/>
                    <a:pt x="29" y="6"/>
                    <a:pt x="29" y="12"/>
                  </a:cubicBezTo>
                  <a:cubicBezTo>
                    <a:pt x="29" y="54"/>
                    <a:pt x="29" y="54"/>
                    <a:pt x="29" y="54"/>
                  </a:cubicBezTo>
                  <a:cubicBezTo>
                    <a:pt x="29" y="71"/>
                    <a:pt x="39" y="80"/>
                    <a:pt x="52" y="80"/>
                  </a:cubicBezTo>
                  <a:cubicBezTo>
                    <a:pt x="65" y="80"/>
                    <a:pt x="74" y="70"/>
                    <a:pt x="74" y="58"/>
                  </a:cubicBezTo>
                  <a:cubicBezTo>
                    <a:pt x="74" y="13"/>
                    <a:pt x="74" y="13"/>
                    <a:pt x="74" y="13"/>
                  </a:cubicBezTo>
                  <a:cubicBezTo>
                    <a:pt x="74" y="8"/>
                    <a:pt x="71" y="4"/>
                    <a:pt x="64" y="4"/>
                  </a:cubicBezTo>
                  <a:cubicBezTo>
                    <a:pt x="61" y="4"/>
                    <a:pt x="61" y="4"/>
                    <a:pt x="61" y="4"/>
                  </a:cubicBezTo>
                  <a:cubicBezTo>
                    <a:pt x="61" y="0"/>
                    <a:pt x="61" y="0"/>
                    <a:pt x="61" y="0"/>
                  </a:cubicBezTo>
                  <a:cubicBezTo>
                    <a:pt x="92" y="0"/>
                    <a:pt x="92" y="0"/>
                    <a:pt x="92" y="0"/>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44" name="îśľïďê">
              <a:extLst>
                <a:ext uri="{FF2B5EF4-FFF2-40B4-BE49-F238E27FC236}">
                  <a16:creationId xmlns="" xmlns:a16="http://schemas.microsoft.com/office/drawing/2014/main" id="{ADFA688C-8EBF-4145-A165-F35066E6AECF}"/>
                </a:ext>
              </a:extLst>
            </p:cNvPr>
            <p:cNvSpPr/>
            <p:nvPr/>
          </p:nvSpPr>
          <p:spPr bwMode="auto">
            <a:xfrm>
              <a:off x="6621604" y="4030001"/>
              <a:ext cx="330786" cy="306283"/>
            </a:xfrm>
            <a:custGeom>
              <a:avLst/>
              <a:gdLst>
                <a:gd name="T0" fmla="*/ 76 w 91"/>
                <a:gd name="T1" fmla="*/ 82 h 82"/>
                <a:gd name="T2" fmla="*/ 18 w 91"/>
                <a:gd name="T3" fmla="*/ 13 h 82"/>
                <a:gd name="T4" fmla="*/ 18 w 91"/>
                <a:gd name="T5" fmla="*/ 69 h 82"/>
                <a:gd name="T6" fmla="*/ 28 w 91"/>
                <a:gd name="T7" fmla="*/ 78 h 82"/>
                <a:gd name="T8" fmla="*/ 32 w 91"/>
                <a:gd name="T9" fmla="*/ 78 h 82"/>
                <a:gd name="T10" fmla="*/ 32 w 91"/>
                <a:gd name="T11" fmla="*/ 82 h 82"/>
                <a:gd name="T12" fmla="*/ 1 w 91"/>
                <a:gd name="T13" fmla="*/ 82 h 82"/>
                <a:gd name="T14" fmla="*/ 1 w 91"/>
                <a:gd name="T15" fmla="*/ 78 h 82"/>
                <a:gd name="T16" fmla="*/ 4 w 91"/>
                <a:gd name="T17" fmla="*/ 78 h 82"/>
                <a:gd name="T18" fmla="*/ 14 w 91"/>
                <a:gd name="T19" fmla="*/ 69 h 82"/>
                <a:gd name="T20" fmla="*/ 14 w 91"/>
                <a:gd name="T21" fmla="*/ 12 h 82"/>
                <a:gd name="T22" fmla="*/ 2 w 91"/>
                <a:gd name="T23" fmla="*/ 4 h 82"/>
                <a:gd name="T24" fmla="*/ 0 w 91"/>
                <a:gd name="T25" fmla="*/ 4 h 82"/>
                <a:gd name="T26" fmla="*/ 0 w 91"/>
                <a:gd name="T27" fmla="*/ 0 h 82"/>
                <a:gd name="T28" fmla="*/ 27 w 91"/>
                <a:gd name="T29" fmla="*/ 0 h 82"/>
                <a:gd name="T30" fmla="*/ 75 w 91"/>
                <a:gd name="T31" fmla="*/ 58 h 82"/>
                <a:gd name="T32" fmla="*/ 75 w 91"/>
                <a:gd name="T33" fmla="*/ 14 h 82"/>
                <a:gd name="T34" fmla="*/ 63 w 91"/>
                <a:gd name="T35" fmla="*/ 4 h 82"/>
                <a:gd name="T36" fmla="*/ 63 w 91"/>
                <a:gd name="T37" fmla="*/ 0 h 82"/>
                <a:gd name="T38" fmla="*/ 91 w 91"/>
                <a:gd name="T39" fmla="*/ 0 h 82"/>
                <a:gd name="T40" fmla="*/ 91 w 91"/>
                <a:gd name="T41" fmla="*/ 4 h 82"/>
                <a:gd name="T42" fmla="*/ 79 w 91"/>
                <a:gd name="T43" fmla="*/ 14 h 82"/>
                <a:gd name="T44" fmla="*/ 79 w 91"/>
                <a:gd name="T45" fmla="*/ 82 h 82"/>
                <a:gd name="T46" fmla="*/ 76 w 91"/>
                <a:gd name="T4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82">
                  <a:moveTo>
                    <a:pt x="76" y="82"/>
                  </a:moveTo>
                  <a:cubicBezTo>
                    <a:pt x="18" y="13"/>
                    <a:pt x="18" y="13"/>
                    <a:pt x="18" y="13"/>
                  </a:cubicBezTo>
                  <a:cubicBezTo>
                    <a:pt x="18" y="69"/>
                    <a:pt x="18" y="69"/>
                    <a:pt x="18" y="69"/>
                  </a:cubicBezTo>
                  <a:cubicBezTo>
                    <a:pt x="18" y="74"/>
                    <a:pt x="21" y="78"/>
                    <a:pt x="28" y="78"/>
                  </a:cubicBezTo>
                  <a:cubicBezTo>
                    <a:pt x="32" y="78"/>
                    <a:pt x="32" y="78"/>
                    <a:pt x="32" y="78"/>
                  </a:cubicBezTo>
                  <a:cubicBezTo>
                    <a:pt x="32" y="82"/>
                    <a:pt x="32" y="82"/>
                    <a:pt x="32" y="82"/>
                  </a:cubicBezTo>
                  <a:cubicBezTo>
                    <a:pt x="1" y="82"/>
                    <a:pt x="1" y="82"/>
                    <a:pt x="1" y="82"/>
                  </a:cubicBezTo>
                  <a:cubicBezTo>
                    <a:pt x="1" y="78"/>
                    <a:pt x="1" y="78"/>
                    <a:pt x="1" y="78"/>
                  </a:cubicBezTo>
                  <a:cubicBezTo>
                    <a:pt x="4" y="78"/>
                    <a:pt x="4" y="78"/>
                    <a:pt x="4" y="78"/>
                  </a:cubicBezTo>
                  <a:cubicBezTo>
                    <a:pt x="11" y="78"/>
                    <a:pt x="14" y="75"/>
                    <a:pt x="14" y="69"/>
                  </a:cubicBezTo>
                  <a:cubicBezTo>
                    <a:pt x="14" y="12"/>
                    <a:pt x="14" y="12"/>
                    <a:pt x="14" y="12"/>
                  </a:cubicBezTo>
                  <a:cubicBezTo>
                    <a:pt x="14" y="4"/>
                    <a:pt x="6" y="4"/>
                    <a:pt x="2" y="4"/>
                  </a:cubicBezTo>
                  <a:cubicBezTo>
                    <a:pt x="0" y="4"/>
                    <a:pt x="0" y="4"/>
                    <a:pt x="0" y="4"/>
                  </a:cubicBezTo>
                  <a:cubicBezTo>
                    <a:pt x="0" y="0"/>
                    <a:pt x="0" y="0"/>
                    <a:pt x="0" y="0"/>
                  </a:cubicBezTo>
                  <a:cubicBezTo>
                    <a:pt x="27" y="0"/>
                    <a:pt x="27" y="0"/>
                    <a:pt x="27" y="0"/>
                  </a:cubicBezTo>
                  <a:cubicBezTo>
                    <a:pt x="75" y="58"/>
                    <a:pt x="75" y="58"/>
                    <a:pt x="75" y="58"/>
                  </a:cubicBezTo>
                  <a:cubicBezTo>
                    <a:pt x="75" y="14"/>
                    <a:pt x="75" y="14"/>
                    <a:pt x="75" y="14"/>
                  </a:cubicBezTo>
                  <a:cubicBezTo>
                    <a:pt x="75" y="4"/>
                    <a:pt x="68" y="4"/>
                    <a:pt x="63" y="4"/>
                  </a:cubicBezTo>
                  <a:cubicBezTo>
                    <a:pt x="63" y="0"/>
                    <a:pt x="63" y="0"/>
                    <a:pt x="63" y="0"/>
                  </a:cubicBezTo>
                  <a:cubicBezTo>
                    <a:pt x="91" y="0"/>
                    <a:pt x="91" y="0"/>
                    <a:pt x="91" y="0"/>
                  </a:cubicBezTo>
                  <a:cubicBezTo>
                    <a:pt x="91" y="4"/>
                    <a:pt x="91" y="4"/>
                    <a:pt x="91" y="4"/>
                  </a:cubicBezTo>
                  <a:cubicBezTo>
                    <a:pt x="88" y="4"/>
                    <a:pt x="79" y="4"/>
                    <a:pt x="79" y="14"/>
                  </a:cubicBezTo>
                  <a:cubicBezTo>
                    <a:pt x="79" y="82"/>
                    <a:pt x="79" y="82"/>
                    <a:pt x="79" y="82"/>
                  </a:cubicBezTo>
                  <a:lnTo>
                    <a:pt x="76"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45" name="iṧḷiďe">
              <a:extLst>
                <a:ext uri="{FF2B5EF4-FFF2-40B4-BE49-F238E27FC236}">
                  <a16:creationId xmlns="" xmlns:a16="http://schemas.microsoft.com/office/drawing/2014/main" id="{F91782F6-2EE6-4613-A06E-54001C66C968}"/>
                </a:ext>
              </a:extLst>
            </p:cNvPr>
            <p:cNvSpPr/>
            <p:nvPr/>
          </p:nvSpPr>
          <p:spPr bwMode="auto">
            <a:xfrm>
              <a:off x="6976893" y="4030001"/>
              <a:ext cx="156204"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46" name="iṧļiďé">
              <a:extLst>
                <a:ext uri="{FF2B5EF4-FFF2-40B4-BE49-F238E27FC236}">
                  <a16:creationId xmlns="" xmlns:a16="http://schemas.microsoft.com/office/drawing/2014/main" id="{D050801D-C0D7-487E-B44C-761FE4A87D03}"/>
                </a:ext>
              </a:extLst>
            </p:cNvPr>
            <p:cNvSpPr/>
            <p:nvPr/>
          </p:nvSpPr>
          <p:spPr bwMode="auto">
            <a:xfrm>
              <a:off x="7162194" y="4030001"/>
              <a:ext cx="321597" cy="313940"/>
            </a:xfrm>
            <a:custGeom>
              <a:avLst/>
              <a:gdLst>
                <a:gd name="T0" fmla="*/ 86 w 89"/>
                <a:gd name="T1" fmla="*/ 4 h 84"/>
                <a:gd name="T2" fmla="*/ 74 w 89"/>
                <a:gd name="T3" fmla="*/ 14 h 84"/>
                <a:gd name="T4" fmla="*/ 45 w 89"/>
                <a:gd name="T5" fmla="*/ 84 h 84"/>
                <a:gd name="T6" fmla="*/ 42 w 89"/>
                <a:gd name="T7" fmla="*/ 84 h 84"/>
                <a:gd name="T8" fmla="*/ 14 w 89"/>
                <a:gd name="T9" fmla="*/ 13 h 84"/>
                <a:gd name="T10" fmla="*/ 2 w 89"/>
                <a:gd name="T11" fmla="*/ 4 h 84"/>
                <a:gd name="T12" fmla="*/ 0 w 89"/>
                <a:gd name="T13" fmla="*/ 4 h 84"/>
                <a:gd name="T14" fmla="*/ 0 w 89"/>
                <a:gd name="T15" fmla="*/ 0 h 84"/>
                <a:gd name="T16" fmla="*/ 40 w 89"/>
                <a:gd name="T17" fmla="*/ 0 h 84"/>
                <a:gd name="T18" fmla="*/ 40 w 89"/>
                <a:gd name="T19" fmla="*/ 4 h 84"/>
                <a:gd name="T20" fmla="*/ 35 w 89"/>
                <a:gd name="T21" fmla="*/ 4 h 84"/>
                <a:gd name="T22" fmla="*/ 29 w 89"/>
                <a:gd name="T23" fmla="*/ 9 h 84"/>
                <a:gd name="T24" fmla="*/ 30 w 89"/>
                <a:gd name="T25" fmla="*/ 13 h 84"/>
                <a:gd name="T26" fmla="*/ 49 w 89"/>
                <a:gd name="T27" fmla="*/ 63 h 84"/>
                <a:gd name="T28" fmla="*/ 70 w 89"/>
                <a:gd name="T29" fmla="*/ 14 h 84"/>
                <a:gd name="T30" fmla="*/ 71 w 89"/>
                <a:gd name="T31" fmla="*/ 8 h 84"/>
                <a:gd name="T32" fmla="*/ 65 w 89"/>
                <a:gd name="T33" fmla="*/ 4 h 84"/>
                <a:gd name="T34" fmla="*/ 59 w 89"/>
                <a:gd name="T35" fmla="*/ 4 h 84"/>
                <a:gd name="T36" fmla="*/ 59 w 89"/>
                <a:gd name="T37" fmla="*/ 0 h 84"/>
                <a:gd name="T38" fmla="*/ 89 w 89"/>
                <a:gd name="T39" fmla="*/ 0 h 84"/>
                <a:gd name="T40" fmla="*/ 89 w 89"/>
                <a:gd name="T41" fmla="*/ 4 h 84"/>
                <a:gd name="T42" fmla="*/ 86 w 89"/>
                <a:gd name="T4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84">
                  <a:moveTo>
                    <a:pt x="86" y="4"/>
                  </a:moveTo>
                  <a:cubicBezTo>
                    <a:pt x="80" y="4"/>
                    <a:pt x="76" y="8"/>
                    <a:pt x="74" y="14"/>
                  </a:cubicBezTo>
                  <a:cubicBezTo>
                    <a:pt x="45" y="84"/>
                    <a:pt x="45" y="84"/>
                    <a:pt x="45" y="84"/>
                  </a:cubicBezTo>
                  <a:cubicBezTo>
                    <a:pt x="42" y="84"/>
                    <a:pt x="42" y="84"/>
                    <a:pt x="42" y="84"/>
                  </a:cubicBezTo>
                  <a:cubicBezTo>
                    <a:pt x="14" y="13"/>
                    <a:pt x="14" y="13"/>
                    <a:pt x="14" y="13"/>
                  </a:cubicBezTo>
                  <a:cubicBezTo>
                    <a:pt x="12" y="8"/>
                    <a:pt x="8" y="4"/>
                    <a:pt x="2" y="4"/>
                  </a:cubicBezTo>
                  <a:cubicBezTo>
                    <a:pt x="0" y="4"/>
                    <a:pt x="0" y="4"/>
                    <a:pt x="0" y="4"/>
                  </a:cubicBezTo>
                  <a:cubicBezTo>
                    <a:pt x="0" y="0"/>
                    <a:pt x="0" y="0"/>
                    <a:pt x="0" y="0"/>
                  </a:cubicBezTo>
                  <a:cubicBezTo>
                    <a:pt x="40" y="0"/>
                    <a:pt x="40" y="0"/>
                    <a:pt x="40" y="0"/>
                  </a:cubicBezTo>
                  <a:cubicBezTo>
                    <a:pt x="40" y="4"/>
                    <a:pt x="40" y="4"/>
                    <a:pt x="40" y="4"/>
                  </a:cubicBezTo>
                  <a:cubicBezTo>
                    <a:pt x="35" y="4"/>
                    <a:pt x="35" y="4"/>
                    <a:pt x="35" y="4"/>
                  </a:cubicBezTo>
                  <a:cubicBezTo>
                    <a:pt x="30" y="4"/>
                    <a:pt x="29" y="6"/>
                    <a:pt x="29" y="9"/>
                  </a:cubicBezTo>
                  <a:cubicBezTo>
                    <a:pt x="29" y="10"/>
                    <a:pt x="29" y="12"/>
                    <a:pt x="30" y="13"/>
                  </a:cubicBezTo>
                  <a:cubicBezTo>
                    <a:pt x="49" y="63"/>
                    <a:pt x="49" y="63"/>
                    <a:pt x="49" y="63"/>
                  </a:cubicBezTo>
                  <a:cubicBezTo>
                    <a:pt x="70" y="14"/>
                    <a:pt x="70" y="14"/>
                    <a:pt x="70" y="14"/>
                  </a:cubicBezTo>
                  <a:cubicBezTo>
                    <a:pt x="71" y="11"/>
                    <a:pt x="71" y="9"/>
                    <a:pt x="71" y="8"/>
                  </a:cubicBezTo>
                  <a:cubicBezTo>
                    <a:pt x="71" y="6"/>
                    <a:pt x="68" y="4"/>
                    <a:pt x="65" y="4"/>
                  </a:cubicBezTo>
                  <a:cubicBezTo>
                    <a:pt x="59" y="4"/>
                    <a:pt x="59" y="4"/>
                    <a:pt x="59" y="4"/>
                  </a:cubicBezTo>
                  <a:cubicBezTo>
                    <a:pt x="59" y="0"/>
                    <a:pt x="59" y="0"/>
                    <a:pt x="59" y="0"/>
                  </a:cubicBezTo>
                  <a:cubicBezTo>
                    <a:pt x="89" y="0"/>
                    <a:pt x="89" y="0"/>
                    <a:pt x="89" y="0"/>
                  </a:cubicBezTo>
                  <a:cubicBezTo>
                    <a:pt x="89" y="4"/>
                    <a:pt x="89" y="4"/>
                    <a:pt x="89" y="4"/>
                  </a:cubicBezTo>
                  <a:lnTo>
                    <a:pt x="86"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47" name="í$1ïḋè">
              <a:extLst>
                <a:ext uri="{FF2B5EF4-FFF2-40B4-BE49-F238E27FC236}">
                  <a16:creationId xmlns="" xmlns:a16="http://schemas.microsoft.com/office/drawing/2014/main" id="{995FE5F2-24D8-47CA-9330-F1BA8C79CCD2}"/>
                </a:ext>
              </a:extLst>
            </p:cNvPr>
            <p:cNvSpPr/>
            <p:nvPr/>
          </p:nvSpPr>
          <p:spPr bwMode="auto">
            <a:xfrm>
              <a:off x="7517483" y="4030001"/>
              <a:ext cx="292501" cy="306283"/>
            </a:xfrm>
            <a:custGeom>
              <a:avLst/>
              <a:gdLst>
                <a:gd name="T0" fmla="*/ 0 w 81"/>
                <a:gd name="T1" fmla="*/ 0 h 82"/>
                <a:gd name="T2" fmla="*/ 70 w 81"/>
                <a:gd name="T3" fmla="*/ 0 h 82"/>
                <a:gd name="T4" fmla="*/ 79 w 81"/>
                <a:gd name="T5" fmla="*/ 19 h 82"/>
                <a:gd name="T6" fmla="*/ 76 w 81"/>
                <a:gd name="T7" fmla="*/ 20 h 82"/>
                <a:gd name="T8" fmla="*/ 43 w 81"/>
                <a:gd name="T9" fmla="*/ 4 h 82"/>
                <a:gd name="T10" fmla="*/ 38 w 81"/>
                <a:gd name="T11" fmla="*/ 4 h 82"/>
                <a:gd name="T12" fmla="*/ 29 w 81"/>
                <a:gd name="T13" fmla="*/ 12 h 82"/>
                <a:gd name="T14" fmla="*/ 29 w 81"/>
                <a:gd name="T15" fmla="*/ 38 h 82"/>
                <a:gd name="T16" fmla="*/ 41 w 81"/>
                <a:gd name="T17" fmla="*/ 38 h 82"/>
                <a:gd name="T18" fmla="*/ 56 w 81"/>
                <a:gd name="T19" fmla="*/ 27 h 82"/>
                <a:gd name="T20" fmla="*/ 56 w 81"/>
                <a:gd name="T21" fmla="*/ 25 h 82"/>
                <a:gd name="T22" fmla="*/ 61 w 81"/>
                <a:gd name="T23" fmla="*/ 25 h 82"/>
                <a:gd name="T24" fmla="*/ 61 w 81"/>
                <a:gd name="T25" fmla="*/ 57 h 82"/>
                <a:gd name="T26" fmla="*/ 56 w 81"/>
                <a:gd name="T27" fmla="*/ 57 h 82"/>
                <a:gd name="T28" fmla="*/ 56 w 81"/>
                <a:gd name="T29" fmla="*/ 54 h 82"/>
                <a:gd name="T30" fmla="*/ 42 w 81"/>
                <a:gd name="T31" fmla="*/ 42 h 82"/>
                <a:gd name="T32" fmla="*/ 29 w 81"/>
                <a:gd name="T33" fmla="*/ 42 h 82"/>
                <a:gd name="T34" fmla="*/ 29 w 81"/>
                <a:gd name="T35" fmla="*/ 71 h 82"/>
                <a:gd name="T36" fmla="*/ 38 w 81"/>
                <a:gd name="T37" fmla="*/ 78 h 82"/>
                <a:gd name="T38" fmla="*/ 45 w 81"/>
                <a:gd name="T39" fmla="*/ 78 h 82"/>
                <a:gd name="T40" fmla="*/ 78 w 81"/>
                <a:gd name="T41" fmla="*/ 61 h 82"/>
                <a:gd name="T42" fmla="*/ 81 w 81"/>
                <a:gd name="T43" fmla="*/ 63 h 82"/>
                <a:gd name="T44" fmla="*/ 73 w 81"/>
                <a:gd name="T45" fmla="*/ 82 h 82"/>
                <a:gd name="T46" fmla="*/ 0 w 81"/>
                <a:gd name="T47" fmla="*/ 82 h 82"/>
                <a:gd name="T48" fmla="*/ 0 w 81"/>
                <a:gd name="T49" fmla="*/ 78 h 82"/>
                <a:gd name="T50" fmla="*/ 4 w 81"/>
                <a:gd name="T51" fmla="*/ 78 h 82"/>
                <a:gd name="T52" fmla="*/ 14 w 81"/>
                <a:gd name="T53" fmla="*/ 71 h 82"/>
                <a:gd name="T54" fmla="*/ 14 w 81"/>
                <a:gd name="T55" fmla="*/ 12 h 82"/>
                <a:gd name="T56" fmla="*/ 4 w 81"/>
                <a:gd name="T57" fmla="*/ 4 h 82"/>
                <a:gd name="T58" fmla="*/ 0 w 81"/>
                <a:gd name="T59" fmla="*/ 4 h 82"/>
                <a:gd name="T60" fmla="*/ 0 w 81"/>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82">
                  <a:moveTo>
                    <a:pt x="0" y="0"/>
                  </a:moveTo>
                  <a:cubicBezTo>
                    <a:pt x="70" y="0"/>
                    <a:pt x="70" y="0"/>
                    <a:pt x="70" y="0"/>
                  </a:cubicBezTo>
                  <a:cubicBezTo>
                    <a:pt x="79" y="19"/>
                    <a:pt x="79" y="19"/>
                    <a:pt x="79" y="19"/>
                  </a:cubicBezTo>
                  <a:cubicBezTo>
                    <a:pt x="76" y="20"/>
                    <a:pt x="76" y="20"/>
                    <a:pt x="76" y="20"/>
                  </a:cubicBezTo>
                  <a:cubicBezTo>
                    <a:pt x="65" y="9"/>
                    <a:pt x="59" y="4"/>
                    <a:pt x="43" y="4"/>
                  </a:cubicBezTo>
                  <a:cubicBezTo>
                    <a:pt x="38" y="4"/>
                    <a:pt x="38" y="4"/>
                    <a:pt x="38" y="4"/>
                  </a:cubicBezTo>
                  <a:cubicBezTo>
                    <a:pt x="31" y="4"/>
                    <a:pt x="29" y="7"/>
                    <a:pt x="29" y="12"/>
                  </a:cubicBezTo>
                  <a:cubicBezTo>
                    <a:pt x="29" y="38"/>
                    <a:pt x="29" y="38"/>
                    <a:pt x="29" y="38"/>
                  </a:cubicBezTo>
                  <a:cubicBezTo>
                    <a:pt x="41" y="38"/>
                    <a:pt x="41" y="38"/>
                    <a:pt x="41" y="38"/>
                  </a:cubicBezTo>
                  <a:cubicBezTo>
                    <a:pt x="48" y="38"/>
                    <a:pt x="56" y="36"/>
                    <a:pt x="56" y="27"/>
                  </a:cubicBezTo>
                  <a:cubicBezTo>
                    <a:pt x="56" y="25"/>
                    <a:pt x="56" y="25"/>
                    <a:pt x="56" y="25"/>
                  </a:cubicBezTo>
                  <a:cubicBezTo>
                    <a:pt x="61" y="25"/>
                    <a:pt x="61" y="25"/>
                    <a:pt x="61" y="25"/>
                  </a:cubicBezTo>
                  <a:cubicBezTo>
                    <a:pt x="61" y="57"/>
                    <a:pt x="61" y="57"/>
                    <a:pt x="61" y="57"/>
                  </a:cubicBezTo>
                  <a:cubicBezTo>
                    <a:pt x="56" y="57"/>
                    <a:pt x="56" y="57"/>
                    <a:pt x="56" y="57"/>
                  </a:cubicBezTo>
                  <a:cubicBezTo>
                    <a:pt x="56" y="54"/>
                    <a:pt x="56" y="54"/>
                    <a:pt x="56" y="54"/>
                  </a:cubicBezTo>
                  <a:cubicBezTo>
                    <a:pt x="56" y="49"/>
                    <a:pt x="52" y="42"/>
                    <a:pt x="42" y="42"/>
                  </a:cubicBezTo>
                  <a:cubicBezTo>
                    <a:pt x="29" y="42"/>
                    <a:pt x="29" y="42"/>
                    <a:pt x="29" y="42"/>
                  </a:cubicBezTo>
                  <a:cubicBezTo>
                    <a:pt x="29" y="71"/>
                    <a:pt x="29" y="71"/>
                    <a:pt x="29" y="71"/>
                  </a:cubicBezTo>
                  <a:cubicBezTo>
                    <a:pt x="29" y="76"/>
                    <a:pt x="32" y="78"/>
                    <a:pt x="38" y="78"/>
                  </a:cubicBezTo>
                  <a:cubicBezTo>
                    <a:pt x="45" y="78"/>
                    <a:pt x="45" y="78"/>
                    <a:pt x="45" y="78"/>
                  </a:cubicBezTo>
                  <a:cubicBezTo>
                    <a:pt x="63" y="78"/>
                    <a:pt x="74" y="65"/>
                    <a:pt x="78" y="61"/>
                  </a:cubicBezTo>
                  <a:cubicBezTo>
                    <a:pt x="81" y="63"/>
                    <a:pt x="81" y="63"/>
                    <a:pt x="81" y="63"/>
                  </a:cubicBezTo>
                  <a:cubicBezTo>
                    <a:pt x="73" y="82"/>
                    <a:pt x="73" y="82"/>
                    <a:pt x="73"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6"/>
                    <a:pt x="11" y="4"/>
                    <a:pt x="4"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48" name="ïṩlíḍè">
              <a:extLst>
                <a:ext uri="{FF2B5EF4-FFF2-40B4-BE49-F238E27FC236}">
                  <a16:creationId xmlns="" xmlns:a16="http://schemas.microsoft.com/office/drawing/2014/main" id="{22BE3E00-D09D-40E8-8F23-82C7E2C6531A}"/>
                </a:ext>
              </a:extLst>
            </p:cNvPr>
            <p:cNvSpPr/>
            <p:nvPr/>
          </p:nvSpPr>
          <p:spPr bwMode="auto">
            <a:xfrm>
              <a:off x="7843674" y="4030001"/>
              <a:ext cx="326192" cy="306283"/>
            </a:xfrm>
            <a:custGeom>
              <a:avLst/>
              <a:gdLst>
                <a:gd name="T0" fmla="*/ 64 w 90"/>
                <a:gd name="T1" fmla="*/ 82 h 82"/>
                <a:gd name="T2" fmla="*/ 40 w 90"/>
                <a:gd name="T3" fmla="*/ 42 h 82"/>
                <a:gd name="T4" fmla="*/ 29 w 90"/>
                <a:gd name="T5" fmla="*/ 42 h 82"/>
                <a:gd name="T6" fmla="*/ 29 w 90"/>
                <a:gd name="T7" fmla="*/ 71 h 82"/>
                <a:gd name="T8" fmla="*/ 38 w 90"/>
                <a:gd name="T9" fmla="*/ 78 h 82"/>
                <a:gd name="T10" fmla="*/ 42 w 90"/>
                <a:gd name="T11" fmla="*/ 78 h 82"/>
                <a:gd name="T12" fmla="*/ 42 w 90"/>
                <a:gd name="T13" fmla="*/ 82 h 82"/>
                <a:gd name="T14" fmla="*/ 0 w 90"/>
                <a:gd name="T15" fmla="*/ 82 h 82"/>
                <a:gd name="T16" fmla="*/ 0 w 90"/>
                <a:gd name="T17" fmla="*/ 78 h 82"/>
                <a:gd name="T18" fmla="*/ 4 w 90"/>
                <a:gd name="T19" fmla="*/ 78 h 82"/>
                <a:gd name="T20" fmla="*/ 14 w 90"/>
                <a:gd name="T21" fmla="*/ 71 h 82"/>
                <a:gd name="T22" fmla="*/ 14 w 90"/>
                <a:gd name="T23" fmla="*/ 12 h 82"/>
                <a:gd name="T24" fmla="*/ 4 w 90"/>
                <a:gd name="T25" fmla="*/ 4 h 82"/>
                <a:gd name="T26" fmla="*/ 0 w 90"/>
                <a:gd name="T27" fmla="*/ 4 h 82"/>
                <a:gd name="T28" fmla="*/ 0 w 90"/>
                <a:gd name="T29" fmla="*/ 0 h 82"/>
                <a:gd name="T30" fmla="*/ 52 w 90"/>
                <a:gd name="T31" fmla="*/ 0 h 82"/>
                <a:gd name="T32" fmla="*/ 83 w 90"/>
                <a:gd name="T33" fmla="*/ 20 h 82"/>
                <a:gd name="T34" fmla="*/ 75 w 90"/>
                <a:gd name="T35" fmla="*/ 35 h 82"/>
                <a:gd name="T36" fmla="*/ 57 w 90"/>
                <a:gd name="T37" fmla="*/ 42 h 82"/>
                <a:gd name="T38" fmla="*/ 73 w 90"/>
                <a:gd name="T39" fmla="*/ 68 h 82"/>
                <a:gd name="T40" fmla="*/ 88 w 90"/>
                <a:gd name="T41" fmla="*/ 78 h 82"/>
                <a:gd name="T42" fmla="*/ 90 w 90"/>
                <a:gd name="T43" fmla="*/ 78 h 82"/>
                <a:gd name="T44" fmla="*/ 90 w 90"/>
                <a:gd name="T45" fmla="*/ 82 h 82"/>
                <a:gd name="T46" fmla="*/ 64 w 90"/>
                <a:gd name="T47" fmla="*/ 82 h 82"/>
                <a:gd name="T48" fmla="*/ 47 w 90"/>
                <a:gd name="T49" fmla="*/ 4 h 82"/>
                <a:gd name="T50" fmla="*/ 38 w 90"/>
                <a:gd name="T51" fmla="*/ 4 h 82"/>
                <a:gd name="T52" fmla="*/ 29 w 90"/>
                <a:gd name="T53" fmla="*/ 12 h 82"/>
                <a:gd name="T54" fmla="*/ 29 w 90"/>
                <a:gd name="T55" fmla="*/ 39 h 82"/>
                <a:gd name="T56" fmla="*/ 47 w 90"/>
                <a:gd name="T57" fmla="*/ 39 h 82"/>
                <a:gd name="T58" fmla="*/ 66 w 90"/>
                <a:gd name="T59" fmla="*/ 20 h 82"/>
                <a:gd name="T60" fmla="*/ 47 w 90"/>
                <a:gd name="T61"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82">
                  <a:moveTo>
                    <a:pt x="64" y="82"/>
                  </a:moveTo>
                  <a:cubicBezTo>
                    <a:pt x="40" y="42"/>
                    <a:pt x="40" y="42"/>
                    <a:pt x="40" y="42"/>
                  </a:cubicBezTo>
                  <a:cubicBezTo>
                    <a:pt x="29" y="42"/>
                    <a:pt x="29" y="42"/>
                    <a:pt x="29" y="42"/>
                  </a:cubicBezTo>
                  <a:cubicBezTo>
                    <a:pt x="29" y="71"/>
                    <a:pt x="29" y="71"/>
                    <a:pt x="29" y="71"/>
                  </a:cubicBezTo>
                  <a:cubicBezTo>
                    <a:pt x="29"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7"/>
                    <a:pt x="11" y="4"/>
                    <a:pt x="4" y="4"/>
                  </a:cubicBezTo>
                  <a:cubicBezTo>
                    <a:pt x="0" y="4"/>
                    <a:pt x="0" y="4"/>
                    <a:pt x="0" y="4"/>
                  </a:cubicBezTo>
                  <a:cubicBezTo>
                    <a:pt x="0" y="0"/>
                    <a:pt x="0" y="0"/>
                    <a:pt x="0" y="0"/>
                  </a:cubicBezTo>
                  <a:cubicBezTo>
                    <a:pt x="52" y="0"/>
                    <a:pt x="52" y="0"/>
                    <a:pt x="52" y="0"/>
                  </a:cubicBezTo>
                  <a:cubicBezTo>
                    <a:pt x="72" y="0"/>
                    <a:pt x="83" y="8"/>
                    <a:pt x="83" y="20"/>
                  </a:cubicBezTo>
                  <a:cubicBezTo>
                    <a:pt x="83" y="27"/>
                    <a:pt x="79" y="32"/>
                    <a:pt x="75" y="35"/>
                  </a:cubicBezTo>
                  <a:cubicBezTo>
                    <a:pt x="69" y="40"/>
                    <a:pt x="63" y="41"/>
                    <a:pt x="57" y="42"/>
                  </a:cubicBezTo>
                  <a:cubicBezTo>
                    <a:pt x="73" y="68"/>
                    <a:pt x="73" y="68"/>
                    <a:pt x="73" y="68"/>
                  </a:cubicBezTo>
                  <a:cubicBezTo>
                    <a:pt x="78" y="77"/>
                    <a:pt x="83" y="78"/>
                    <a:pt x="88" y="78"/>
                  </a:cubicBezTo>
                  <a:cubicBezTo>
                    <a:pt x="90" y="78"/>
                    <a:pt x="90" y="78"/>
                    <a:pt x="90" y="78"/>
                  </a:cubicBezTo>
                  <a:cubicBezTo>
                    <a:pt x="90" y="82"/>
                    <a:pt x="90" y="82"/>
                    <a:pt x="90" y="82"/>
                  </a:cubicBezTo>
                  <a:lnTo>
                    <a:pt x="64" y="82"/>
                  </a:lnTo>
                  <a:close/>
                  <a:moveTo>
                    <a:pt x="47" y="4"/>
                  </a:moveTo>
                  <a:cubicBezTo>
                    <a:pt x="38" y="4"/>
                    <a:pt x="38" y="4"/>
                    <a:pt x="38" y="4"/>
                  </a:cubicBezTo>
                  <a:cubicBezTo>
                    <a:pt x="31" y="4"/>
                    <a:pt x="29" y="6"/>
                    <a:pt x="29" y="12"/>
                  </a:cubicBezTo>
                  <a:cubicBezTo>
                    <a:pt x="29" y="39"/>
                    <a:pt x="29" y="39"/>
                    <a:pt x="29" y="39"/>
                  </a:cubicBezTo>
                  <a:cubicBezTo>
                    <a:pt x="47" y="39"/>
                    <a:pt x="47" y="39"/>
                    <a:pt x="47" y="39"/>
                  </a:cubicBezTo>
                  <a:cubicBezTo>
                    <a:pt x="61" y="39"/>
                    <a:pt x="66" y="30"/>
                    <a:pt x="66" y="20"/>
                  </a:cubicBezTo>
                  <a:cubicBezTo>
                    <a:pt x="66" y="9"/>
                    <a:pt x="60" y="4"/>
                    <a:pt x="47"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49" name="ïsḷîďê">
              <a:extLst>
                <a:ext uri="{FF2B5EF4-FFF2-40B4-BE49-F238E27FC236}">
                  <a16:creationId xmlns="" xmlns:a16="http://schemas.microsoft.com/office/drawing/2014/main" id="{0406A681-8B26-4562-BEA3-6FC795B5EE2D}"/>
                </a:ext>
              </a:extLst>
            </p:cNvPr>
            <p:cNvSpPr/>
            <p:nvPr/>
          </p:nvSpPr>
          <p:spPr bwMode="auto">
            <a:xfrm>
              <a:off x="8191306" y="4023875"/>
              <a:ext cx="249621" cy="320066"/>
            </a:xfrm>
            <a:custGeom>
              <a:avLst/>
              <a:gdLst>
                <a:gd name="T0" fmla="*/ 38 w 69"/>
                <a:gd name="T1" fmla="*/ 86 h 86"/>
                <a:gd name="T2" fmla="*/ 26 w 69"/>
                <a:gd name="T3" fmla="*/ 84 h 86"/>
                <a:gd name="T4" fmla="*/ 20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49 w 69"/>
                <a:gd name="T25" fmla="*/ 2 h 86"/>
                <a:gd name="T26" fmla="*/ 57 w 69"/>
                <a:gd name="T27" fmla="*/ 0 h 86"/>
                <a:gd name="T28" fmla="*/ 65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0" y="86"/>
                    <a:pt x="26" y="84"/>
                  </a:cubicBezTo>
                  <a:cubicBezTo>
                    <a:pt x="22" y="83"/>
                    <a:pt x="22" y="83"/>
                    <a:pt x="20" y="83"/>
                  </a:cubicBezTo>
                  <a:cubicBezTo>
                    <a:pt x="16" y="83"/>
                    <a:pt x="11" y="85"/>
                    <a:pt x="9" y="86"/>
                  </a:cubicBezTo>
                  <a:cubicBezTo>
                    <a:pt x="0" y="64"/>
                    <a:pt x="0" y="64"/>
                    <a:pt x="0" y="64"/>
                  </a:cubicBezTo>
                  <a:cubicBezTo>
                    <a:pt x="4" y="63"/>
                    <a:pt x="4" y="63"/>
                    <a:pt x="4" y="63"/>
                  </a:cubicBezTo>
                  <a:cubicBezTo>
                    <a:pt x="6" y="67"/>
                    <a:pt x="19" y="83"/>
                    <a:pt x="38" y="83"/>
                  </a:cubicBezTo>
                  <a:cubicBezTo>
                    <a:pt x="51"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8" y="2"/>
                    <a:pt x="49" y="2"/>
                    <a:pt x="49" y="2"/>
                  </a:cubicBezTo>
                  <a:cubicBezTo>
                    <a:pt x="50" y="2"/>
                    <a:pt x="53" y="2"/>
                    <a:pt x="57" y="0"/>
                  </a:cubicBezTo>
                  <a:cubicBezTo>
                    <a:pt x="65" y="20"/>
                    <a:pt x="65" y="20"/>
                    <a:pt x="65"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50" name="ïṧľidê">
              <a:extLst>
                <a:ext uri="{FF2B5EF4-FFF2-40B4-BE49-F238E27FC236}">
                  <a16:creationId xmlns="" xmlns:a16="http://schemas.microsoft.com/office/drawing/2014/main" id="{EB207BD2-F677-4AAA-B298-E20B79C78DA0}"/>
                </a:ext>
              </a:extLst>
            </p:cNvPr>
            <p:cNvSpPr/>
            <p:nvPr/>
          </p:nvSpPr>
          <p:spPr bwMode="auto">
            <a:xfrm>
              <a:off x="8466961" y="4030001"/>
              <a:ext cx="154673"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51" name="ïš1íḓê">
              <a:extLst>
                <a:ext uri="{FF2B5EF4-FFF2-40B4-BE49-F238E27FC236}">
                  <a16:creationId xmlns="" xmlns:a16="http://schemas.microsoft.com/office/drawing/2014/main" id="{0DDEE10B-5CE7-409A-A1D7-9B7F94A1790D}"/>
                </a:ext>
              </a:extLst>
            </p:cNvPr>
            <p:cNvSpPr/>
            <p:nvPr/>
          </p:nvSpPr>
          <p:spPr bwMode="auto">
            <a:xfrm>
              <a:off x="8658388"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sp>
          <p:nvSpPr>
            <p:cNvPr id="52" name="íšḷîďé">
              <a:extLst>
                <a:ext uri="{FF2B5EF4-FFF2-40B4-BE49-F238E27FC236}">
                  <a16:creationId xmlns="" xmlns:a16="http://schemas.microsoft.com/office/drawing/2014/main" id="{C6FC0152-DCFD-4E8F-854C-58A3D2B4D11F}"/>
                </a:ext>
              </a:extLst>
            </p:cNvPr>
            <p:cNvSpPr/>
            <p:nvPr/>
          </p:nvSpPr>
          <p:spPr bwMode="auto">
            <a:xfrm>
              <a:off x="9035116" y="4030001"/>
              <a:ext cx="352226" cy="306283"/>
            </a:xfrm>
            <a:custGeom>
              <a:avLst/>
              <a:gdLst>
                <a:gd name="T0" fmla="*/ 92 w 97"/>
                <a:gd name="T1" fmla="*/ 4 h 82"/>
                <a:gd name="T2" fmla="*/ 80 w 97"/>
                <a:gd name="T3" fmla="*/ 13 h 82"/>
                <a:gd name="T4" fmla="*/ 57 w 97"/>
                <a:gd name="T5" fmla="*/ 48 h 82"/>
                <a:gd name="T6" fmla="*/ 57 w 97"/>
                <a:gd name="T7" fmla="*/ 71 h 82"/>
                <a:gd name="T8" fmla="*/ 66 w 97"/>
                <a:gd name="T9" fmla="*/ 78 h 82"/>
                <a:gd name="T10" fmla="*/ 73 w 97"/>
                <a:gd name="T11" fmla="*/ 78 h 82"/>
                <a:gd name="T12" fmla="*/ 73 w 97"/>
                <a:gd name="T13" fmla="*/ 82 h 82"/>
                <a:gd name="T14" fmla="*/ 25 w 97"/>
                <a:gd name="T15" fmla="*/ 82 h 82"/>
                <a:gd name="T16" fmla="*/ 25 w 97"/>
                <a:gd name="T17" fmla="*/ 78 h 82"/>
                <a:gd name="T18" fmla="*/ 32 w 97"/>
                <a:gd name="T19" fmla="*/ 78 h 82"/>
                <a:gd name="T20" fmla="*/ 41 w 97"/>
                <a:gd name="T21" fmla="*/ 71 h 82"/>
                <a:gd name="T22" fmla="*/ 41 w 97"/>
                <a:gd name="T23" fmla="*/ 49 h 82"/>
                <a:gd name="T24" fmla="*/ 15 w 97"/>
                <a:gd name="T25" fmla="*/ 12 h 82"/>
                <a:gd name="T26" fmla="*/ 2 w 97"/>
                <a:gd name="T27" fmla="*/ 4 h 82"/>
                <a:gd name="T28" fmla="*/ 0 w 97"/>
                <a:gd name="T29" fmla="*/ 4 h 82"/>
                <a:gd name="T30" fmla="*/ 0 w 97"/>
                <a:gd name="T31" fmla="*/ 0 h 82"/>
                <a:gd name="T32" fmla="*/ 43 w 97"/>
                <a:gd name="T33" fmla="*/ 0 h 82"/>
                <a:gd name="T34" fmla="*/ 43 w 97"/>
                <a:gd name="T35" fmla="*/ 4 h 82"/>
                <a:gd name="T36" fmla="*/ 37 w 97"/>
                <a:gd name="T37" fmla="*/ 4 h 82"/>
                <a:gd name="T38" fmla="*/ 32 w 97"/>
                <a:gd name="T39" fmla="*/ 8 h 82"/>
                <a:gd name="T40" fmla="*/ 33 w 97"/>
                <a:gd name="T41" fmla="*/ 12 h 82"/>
                <a:gd name="T42" fmla="*/ 55 w 97"/>
                <a:gd name="T43" fmla="*/ 43 h 82"/>
                <a:gd name="T44" fmla="*/ 75 w 97"/>
                <a:gd name="T45" fmla="*/ 13 h 82"/>
                <a:gd name="T46" fmla="*/ 76 w 97"/>
                <a:gd name="T47" fmla="*/ 9 h 82"/>
                <a:gd name="T48" fmla="*/ 71 w 97"/>
                <a:gd name="T49" fmla="*/ 4 h 82"/>
                <a:gd name="T50" fmla="*/ 64 w 97"/>
                <a:gd name="T51" fmla="*/ 4 h 82"/>
                <a:gd name="T52" fmla="*/ 64 w 97"/>
                <a:gd name="T53" fmla="*/ 0 h 82"/>
                <a:gd name="T54" fmla="*/ 97 w 97"/>
                <a:gd name="T55" fmla="*/ 0 h 82"/>
                <a:gd name="T56" fmla="*/ 97 w 97"/>
                <a:gd name="T57" fmla="*/ 4 h 82"/>
                <a:gd name="T58" fmla="*/ 92 w 97"/>
                <a:gd name="T59"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82">
                  <a:moveTo>
                    <a:pt x="92" y="4"/>
                  </a:moveTo>
                  <a:cubicBezTo>
                    <a:pt x="86" y="4"/>
                    <a:pt x="82" y="8"/>
                    <a:pt x="80" y="13"/>
                  </a:cubicBezTo>
                  <a:cubicBezTo>
                    <a:pt x="57" y="48"/>
                    <a:pt x="57" y="48"/>
                    <a:pt x="57" y="48"/>
                  </a:cubicBezTo>
                  <a:cubicBezTo>
                    <a:pt x="57" y="71"/>
                    <a:pt x="57" y="71"/>
                    <a:pt x="57" y="71"/>
                  </a:cubicBezTo>
                  <a:cubicBezTo>
                    <a:pt x="57" y="76"/>
                    <a:pt x="59" y="78"/>
                    <a:pt x="66" y="78"/>
                  </a:cubicBezTo>
                  <a:cubicBezTo>
                    <a:pt x="73" y="78"/>
                    <a:pt x="73" y="78"/>
                    <a:pt x="73" y="78"/>
                  </a:cubicBezTo>
                  <a:cubicBezTo>
                    <a:pt x="73" y="82"/>
                    <a:pt x="73" y="82"/>
                    <a:pt x="73" y="82"/>
                  </a:cubicBezTo>
                  <a:cubicBezTo>
                    <a:pt x="25" y="82"/>
                    <a:pt x="25" y="82"/>
                    <a:pt x="25" y="82"/>
                  </a:cubicBezTo>
                  <a:cubicBezTo>
                    <a:pt x="25" y="78"/>
                    <a:pt x="25" y="78"/>
                    <a:pt x="25" y="78"/>
                  </a:cubicBezTo>
                  <a:cubicBezTo>
                    <a:pt x="32" y="78"/>
                    <a:pt x="32" y="78"/>
                    <a:pt x="32" y="78"/>
                  </a:cubicBezTo>
                  <a:cubicBezTo>
                    <a:pt x="38" y="78"/>
                    <a:pt x="41" y="76"/>
                    <a:pt x="41" y="71"/>
                  </a:cubicBezTo>
                  <a:cubicBezTo>
                    <a:pt x="41" y="49"/>
                    <a:pt x="41" y="49"/>
                    <a:pt x="41" y="49"/>
                  </a:cubicBezTo>
                  <a:cubicBezTo>
                    <a:pt x="15" y="12"/>
                    <a:pt x="15" y="12"/>
                    <a:pt x="15" y="12"/>
                  </a:cubicBezTo>
                  <a:cubicBezTo>
                    <a:pt x="11" y="6"/>
                    <a:pt x="9" y="4"/>
                    <a:pt x="2" y="4"/>
                  </a:cubicBezTo>
                  <a:cubicBezTo>
                    <a:pt x="0" y="4"/>
                    <a:pt x="0" y="4"/>
                    <a:pt x="0" y="4"/>
                  </a:cubicBezTo>
                  <a:cubicBezTo>
                    <a:pt x="0" y="0"/>
                    <a:pt x="0" y="0"/>
                    <a:pt x="0" y="0"/>
                  </a:cubicBezTo>
                  <a:cubicBezTo>
                    <a:pt x="43" y="0"/>
                    <a:pt x="43" y="0"/>
                    <a:pt x="43" y="0"/>
                  </a:cubicBezTo>
                  <a:cubicBezTo>
                    <a:pt x="43" y="4"/>
                    <a:pt x="43" y="4"/>
                    <a:pt x="43" y="4"/>
                  </a:cubicBezTo>
                  <a:cubicBezTo>
                    <a:pt x="37" y="4"/>
                    <a:pt x="37" y="4"/>
                    <a:pt x="37" y="4"/>
                  </a:cubicBezTo>
                  <a:cubicBezTo>
                    <a:pt x="34" y="4"/>
                    <a:pt x="32" y="5"/>
                    <a:pt x="32" y="8"/>
                  </a:cubicBezTo>
                  <a:cubicBezTo>
                    <a:pt x="32" y="9"/>
                    <a:pt x="32" y="10"/>
                    <a:pt x="33" y="12"/>
                  </a:cubicBezTo>
                  <a:cubicBezTo>
                    <a:pt x="55" y="43"/>
                    <a:pt x="55" y="43"/>
                    <a:pt x="55" y="43"/>
                  </a:cubicBezTo>
                  <a:cubicBezTo>
                    <a:pt x="75" y="13"/>
                    <a:pt x="75" y="13"/>
                    <a:pt x="75" y="13"/>
                  </a:cubicBezTo>
                  <a:cubicBezTo>
                    <a:pt x="76" y="11"/>
                    <a:pt x="76" y="10"/>
                    <a:pt x="76" y="9"/>
                  </a:cubicBezTo>
                  <a:cubicBezTo>
                    <a:pt x="76" y="6"/>
                    <a:pt x="73" y="4"/>
                    <a:pt x="71" y="4"/>
                  </a:cubicBezTo>
                  <a:cubicBezTo>
                    <a:pt x="64" y="4"/>
                    <a:pt x="64" y="4"/>
                    <a:pt x="64" y="4"/>
                  </a:cubicBezTo>
                  <a:cubicBezTo>
                    <a:pt x="64" y="0"/>
                    <a:pt x="64" y="0"/>
                    <a:pt x="64" y="0"/>
                  </a:cubicBezTo>
                  <a:cubicBezTo>
                    <a:pt x="97" y="0"/>
                    <a:pt x="97" y="0"/>
                    <a:pt x="97" y="0"/>
                  </a:cubicBezTo>
                  <a:cubicBezTo>
                    <a:pt x="97" y="4"/>
                    <a:pt x="97" y="4"/>
                    <a:pt x="97" y="4"/>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ea typeface="Microsoft YaHei" panose="020B0503020204020204" pitchFamily="34" charset="-122"/>
              </a:endParaRPr>
            </a:p>
          </p:txBody>
        </p:sp>
      </p:grpSp>
      <p:sp>
        <p:nvSpPr>
          <p:cNvPr id="53" name="文本框 52">
            <a:extLst>
              <a:ext uri="{FF2B5EF4-FFF2-40B4-BE49-F238E27FC236}">
                <a16:creationId xmlns="" xmlns:a16="http://schemas.microsoft.com/office/drawing/2014/main" id="{338657AE-7138-43D6-8223-81F2F6EA227B}"/>
              </a:ext>
            </a:extLst>
          </p:cNvPr>
          <p:cNvSpPr txBox="1"/>
          <p:nvPr/>
        </p:nvSpPr>
        <p:spPr>
          <a:xfrm>
            <a:off x="233211" y="6473826"/>
            <a:ext cx="2562131" cy="276999"/>
          </a:xfrm>
          <a:prstGeom prst="rect">
            <a:avLst/>
          </a:prstGeom>
          <a:noFill/>
        </p:spPr>
        <p:txBody>
          <a:bodyPr wrap="square" rtlCol="0">
            <a:spAutoFit/>
          </a:bodyPr>
          <a:lstStyle/>
          <a:p>
            <a:pPr algn="dist"/>
            <a:r>
              <a:rPr lang="zh-CN" altLang="en-US" sz="1200" dirty="0">
                <a:solidFill>
                  <a:schemeClr val="tx1">
                    <a:lumMod val="25000"/>
                    <a:lumOff val="75000"/>
                  </a:schemeClr>
                </a:solidFill>
                <a:ea typeface="Microsoft YaHei" panose="020B0503020204020204" pitchFamily="34" charset="-122"/>
              </a:rPr>
              <a:t>含弘光大 继往开来</a:t>
            </a:r>
          </a:p>
        </p:txBody>
      </p:sp>
      <p:pic>
        <p:nvPicPr>
          <p:cNvPr id="64" name="图片 63" descr="图片包含 树, 天空, 户外, 草&#10;&#10;自动生成的说明">
            <a:extLst>
              <a:ext uri="{FF2B5EF4-FFF2-40B4-BE49-F238E27FC236}">
                <a16:creationId xmlns="" xmlns:a16="http://schemas.microsoft.com/office/drawing/2014/main" id="{A9EA3765-6115-4215-9F80-5B174FC0CE5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5520036" y="1"/>
            <a:ext cx="6759938" cy="6870368"/>
          </a:xfrm>
          <a:custGeom>
            <a:avLst/>
            <a:gdLst>
              <a:gd name="connsiteX0" fmla="*/ 1450892 w 6759938"/>
              <a:gd name="connsiteY0" fmla="*/ 0 h 6870368"/>
              <a:gd name="connsiteX1" fmla="*/ 6759938 w 6759938"/>
              <a:gd name="connsiteY1" fmla="*/ 0 h 6870368"/>
              <a:gd name="connsiteX2" fmla="*/ 6755968 w 6759938"/>
              <a:gd name="connsiteY2" fmla="*/ 6870368 h 6870368"/>
              <a:gd name="connsiteX3" fmla="*/ 0 w 6759938"/>
              <a:gd name="connsiteY3" fmla="*/ 6870368 h 6870368"/>
            </a:gdLst>
            <a:ahLst/>
            <a:cxnLst>
              <a:cxn ang="0">
                <a:pos x="connsiteX0" y="connsiteY0"/>
              </a:cxn>
              <a:cxn ang="0">
                <a:pos x="connsiteX1" y="connsiteY1"/>
              </a:cxn>
              <a:cxn ang="0">
                <a:pos x="connsiteX2" y="connsiteY2"/>
              </a:cxn>
              <a:cxn ang="0">
                <a:pos x="connsiteX3" y="connsiteY3"/>
              </a:cxn>
            </a:cxnLst>
            <a:rect l="l" t="t" r="r" b="b"/>
            <a:pathLst>
              <a:path w="6759938" h="6870368">
                <a:moveTo>
                  <a:pt x="1450892" y="0"/>
                </a:moveTo>
                <a:lnTo>
                  <a:pt x="6759938" y="0"/>
                </a:lnTo>
                <a:lnTo>
                  <a:pt x="6755968" y="6870368"/>
                </a:lnTo>
                <a:lnTo>
                  <a:pt x="0" y="6870368"/>
                </a:lnTo>
                <a:close/>
              </a:path>
            </a:pathLst>
          </a:custGeom>
        </p:spPr>
      </p:pic>
      <p:sp>
        <p:nvSpPr>
          <p:cNvPr id="3" name="文本占位符 2">
            <a:extLst>
              <a:ext uri="{FF2B5EF4-FFF2-40B4-BE49-F238E27FC236}">
                <a16:creationId xmlns="" xmlns:a16="http://schemas.microsoft.com/office/drawing/2014/main" id="{4B3D82B4-CC2A-4413-A996-06080842C439}"/>
              </a:ext>
            </a:extLst>
          </p:cNvPr>
          <p:cNvSpPr>
            <a:spLocks noGrp="1"/>
          </p:cNvSpPr>
          <p:nvPr>
            <p:ph type="body" sz="quarter" idx="10"/>
          </p:nvPr>
        </p:nvSpPr>
        <p:spPr>
          <a:xfrm>
            <a:off x="688517" y="1762128"/>
            <a:ext cx="5534025" cy="1550168"/>
          </a:xfrm>
        </p:spPr>
        <p:txBody>
          <a:bodyPr/>
          <a:lstStyle/>
          <a:p>
            <a:r>
              <a:rPr lang="zh-CN" altLang="en-US" dirty="0"/>
              <a:t>西南大学简约风</a:t>
            </a:r>
            <a:endParaRPr lang="en-US" altLang="zh-CN" dirty="0"/>
          </a:p>
          <a:p>
            <a:r>
              <a:rPr lang="zh-CN" altLang="en-US" dirty="0"/>
              <a:t>教学及答辩模板</a:t>
            </a:r>
            <a:endParaRPr lang="en-US" altLang="zh-CN" dirty="0"/>
          </a:p>
        </p:txBody>
      </p:sp>
      <p:sp>
        <p:nvSpPr>
          <p:cNvPr id="4" name="文本占位符 3">
            <a:extLst>
              <a:ext uri="{FF2B5EF4-FFF2-40B4-BE49-F238E27FC236}">
                <a16:creationId xmlns="" xmlns:a16="http://schemas.microsoft.com/office/drawing/2014/main" id="{951D8D2B-EE55-443E-8233-012EE7A8AFB2}"/>
              </a:ext>
            </a:extLst>
          </p:cNvPr>
          <p:cNvSpPr>
            <a:spLocks noGrp="1"/>
          </p:cNvSpPr>
          <p:nvPr>
            <p:ph type="body" sz="quarter" idx="12"/>
          </p:nvPr>
        </p:nvSpPr>
        <p:spPr>
          <a:xfrm>
            <a:off x="701219" y="4660900"/>
            <a:ext cx="3752976" cy="369332"/>
          </a:xfrm>
        </p:spPr>
        <p:txBody>
          <a:bodyPr/>
          <a:lstStyle/>
          <a:p>
            <a:r>
              <a:rPr lang="zh-CN" altLang="en-US" dirty="0"/>
              <a:t>电话：</a:t>
            </a:r>
            <a:r>
              <a:rPr lang="en-US" altLang="zh-CN"/>
              <a:t>130-0000-0000</a:t>
            </a:r>
            <a:endParaRPr lang="zh-CN" altLang="en-US" dirty="0"/>
          </a:p>
        </p:txBody>
      </p:sp>
      <p:sp>
        <p:nvSpPr>
          <p:cNvPr id="5" name="文本占位符 4">
            <a:extLst>
              <a:ext uri="{FF2B5EF4-FFF2-40B4-BE49-F238E27FC236}">
                <a16:creationId xmlns="" xmlns:a16="http://schemas.microsoft.com/office/drawing/2014/main" id="{8A46F238-6DF3-4631-8FB9-E463510E1BBC}"/>
              </a:ext>
            </a:extLst>
          </p:cNvPr>
          <p:cNvSpPr>
            <a:spLocks noGrp="1"/>
          </p:cNvSpPr>
          <p:nvPr>
            <p:ph type="body" sz="quarter" idx="13"/>
          </p:nvPr>
        </p:nvSpPr>
        <p:spPr/>
        <p:txBody>
          <a:bodyPr/>
          <a:lstStyle/>
          <a:p>
            <a:r>
              <a:rPr lang="zh-CN" altLang="en-US" dirty="0"/>
              <a:t>邮箱：</a:t>
            </a:r>
            <a:r>
              <a:rPr lang="en-US" altLang="zh-CN" dirty="0"/>
              <a:t>12345678@qq.com</a:t>
            </a:r>
            <a:endParaRPr lang="zh-CN" altLang="en-US" dirty="0"/>
          </a:p>
        </p:txBody>
      </p:sp>
      <p:sp>
        <p:nvSpPr>
          <p:cNvPr id="8" name="文本占位符 7">
            <a:extLst>
              <a:ext uri="{FF2B5EF4-FFF2-40B4-BE49-F238E27FC236}">
                <a16:creationId xmlns="" xmlns:a16="http://schemas.microsoft.com/office/drawing/2014/main" id="{F1DB7B45-7C89-4411-A9B8-60EF7415A8F5}"/>
              </a:ext>
            </a:extLst>
          </p:cNvPr>
          <p:cNvSpPr>
            <a:spLocks noGrp="1"/>
          </p:cNvSpPr>
          <p:nvPr>
            <p:ph type="body" sz="quarter" idx="16"/>
          </p:nvPr>
        </p:nvSpPr>
        <p:spPr>
          <a:xfrm>
            <a:off x="778886" y="3573138"/>
            <a:ext cx="2242610" cy="424732"/>
          </a:xfrm>
        </p:spPr>
        <p:txBody>
          <a:bodyPr/>
          <a:lstStyle/>
          <a:p>
            <a:pPr algn="l"/>
            <a:r>
              <a:rPr lang="zh-CN" altLang="en-US" dirty="0"/>
              <a:t>制作者：</a:t>
            </a:r>
            <a:r>
              <a:rPr lang="en-US" altLang="zh-CN" dirty="0"/>
              <a:t>lins</a:t>
            </a:r>
            <a:endParaRPr lang="zh-CN" altLang="en-US" dirty="0"/>
          </a:p>
        </p:txBody>
      </p:sp>
    </p:spTree>
    <p:extLst>
      <p:ext uri="{BB962C8B-B14F-4D97-AF65-F5344CB8AC3E}">
        <p14:creationId xmlns:p14="http://schemas.microsoft.com/office/powerpoint/2010/main" val="39356231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559AC437-A2BA-41D7-B74E-454108F08B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3462" y="982763"/>
            <a:ext cx="4239415" cy="5218012"/>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4" name="矩形 3">
            <a:extLst>
              <a:ext uri="{FF2B5EF4-FFF2-40B4-BE49-F238E27FC236}">
                <a16:creationId xmlns="" xmlns:a16="http://schemas.microsoft.com/office/drawing/2014/main" id="{D4B7A59B-D778-4DFF-8193-4B3B67DBF7C9}"/>
              </a:ext>
            </a:extLst>
          </p:cNvPr>
          <p:cNvSpPr/>
          <p:nvPr/>
        </p:nvSpPr>
        <p:spPr>
          <a:xfrm>
            <a:off x="6024282" y="2902740"/>
            <a:ext cx="5282005" cy="2909193"/>
          </a:xfrm>
          <a:prstGeom prst="rect">
            <a:avLst/>
          </a:prstGeom>
          <a:noFill/>
        </p:spPr>
        <p:txBody>
          <a:bodyPr wrap="square" rtlCol="0" anchor="ctr" anchorCtr="0">
            <a:normAutofit/>
          </a:bodyPr>
          <a:lstStyle/>
          <a:p>
            <a:pPr algn="just">
              <a:lnSpc>
                <a:spcPct val="150000"/>
              </a:lnSpc>
            </a:pPr>
            <a:r>
              <a:rPr lang="zh-CN" altLang="en-US" sz="2000" dirty="0">
                <a:latin typeface="+mn-ea"/>
              </a:rPr>
              <a:t>这一页是为您准备的作品简介。您可以在左边放上需要讲解的各种作品图片资料。也可以放上您的照片作为个人介绍页使用。</a:t>
            </a:r>
            <a:endParaRPr lang="en-US" altLang="zh-CN" sz="2000" dirty="0">
              <a:latin typeface="+mn-ea"/>
            </a:endParaRPr>
          </a:p>
          <a:p>
            <a:pPr algn="just">
              <a:lnSpc>
                <a:spcPct val="150000"/>
              </a:lnSpc>
            </a:pPr>
            <a:r>
              <a:rPr lang="zh-CN" altLang="en-US" sz="2000" dirty="0">
                <a:latin typeface="+mn-ea"/>
              </a:rPr>
              <a:t>点击这里输入简介点击这里输入简介点击这里输入简介点击这里输入简介点击这里输入简介点击这里输入简介。</a:t>
            </a:r>
            <a:endParaRPr lang="en-US" altLang="zh-CN" sz="2000" dirty="0">
              <a:latin typeface="+mn-ea"/>
            </a:endParaRPr>
          </a:p>
        </p:txBody>
      </p:sp>
      <p:sp>
        <p:nvSpPr>
          <p:cNvPr id="6" name="矩形 5">
            <a:extLst>
              <a:ext uri="{FF2B5EF4-FFF2-40B4-BE49-F238E27FC236}">
                <a16:creationId xmlns="" xmlns:a16="http://schemas.microsoft.com/office/drawing/2014/main" id="{2BB96185-15EE-48BC-9AD0-9823080A282B}"/>
              </a:ext>
            </a:extLst>
          </p:cNvPr>
          <p:cNvSpPr/>
          <p:nvPr/>
        </p:nvSpPr>
        <p:spPr>
          <a:xfrm>
            <a:off x="5948585" y="2100487"/>
            <a:ext cx="2821584" cy="430887"/>
          </a:xfrm>
          <a:prstGeom prst="rect">
            <a:avLst/>
          </a:prstGeom>
          <a:noFill/>
        </p:spPr>
        <p:txBody>
          <a:bodyPr wrap="square" lIns="0" tIns="0" rIns="0" bIns="0">
            <a:spAutoFit/>
          </a:bodyPr>
          <a:lstStyle/>
          <a:p>
            <a:r>
              <a:rPr lang="en-US" altLang="zh-CN" sz="2800" b="1" dirty="0">
                <a:solidFill>
                  <a:schemeClr val="accent1"/>
                </a:solidFill>
                <a:latin typeface="Microsoft YaHei" panose="020B0503020204020204" pitchFamily="34" charset="-122"/>
                <a:ea typeface="Microsoft YaHei" panose="020B0503020204020204" pitchFamily="34" charset="-122"/>
              </a:rPr>
              <a:t>《</a:t>
            </a:r>
            <a:r>
              <a:rPr lang="zh-CN" altLang="en-US" sz="2800" b="1" dirty="0">
                <a:solidFill>
                  <a:schemeClr val="accent1"/>
                </a:solidFill>
                <a:latin typeface="Microsoft YaHei" panose="020B0503020204020204" pitchFamily="34" charset="-122"/>
                <a:ea typeface="Microsoft YaHei" panose="020B0503020204020204" pitchFamily="34" charset="-122"/>
              </a:rPr>
              <a:t>睡莲</a:t>
            </a:r>
            <a:r>
              <a:rPr lang="en-US" altLang="zh-CN" sz="2800" b="1" dirty="0">
                <a:solidFill>
                  <a:schemeClr val="accent1"/>
                </a:solidFill>
                <a:latin typeface="Microsoft YaHei" panose="020B0503020204020204" pitchFamily="34" charset="-122"/>
                <a:ea typeface="Microsoft YaHei" panose="020B0503020204020204" pitchFamily="34" charset="-122"/>
              </a:rPr>
              <a:t>》</a:t>
            </a:r>
            <a:r>
              <a:rPr lang="zh-CN" altLang="en-US" sz="2800" b="1" dirty="0">
                <a:solidFill>
                  <a:schemeClr val="accent1"/>
                </a:solidFill>
                <a:latin typeface="Microsoft YaHei" panose="020B0503020204020204" pitchFamily="34" charset="-122"/>
                <a:ea typeface="Microsoft YaHei" panose="020B0503020204020204" pitchFamily="34" charset="-122"/>
              </a:rPr>
              <a:t>莫奈</a:t>
            </a:r>
          </a:p>
        </p:txBody>
      </p:sp>
      <p:cxnSp>
        <p:nvCxnSpPr>
          <p:cNvPr id="7" name="直接连接符 6">
            <a:extLst>
              <a:ext uri="{FF2B5EF4-FFF2-40B4-BE49-F238E27FC236}">
                <a16:creationId xmlns="" xmlns:a16="http://schemas.microsoft.com/office/drawing/2014/main" id="{DF0C5BA0-EA5F-4107-AB1A-F9F81298DA60}"/>
              </a:ext>
            </a:extLst>
          </p:cNvPr>
          <p:cNvCxnSpPr>
            <a:cxnSpLocks/>
          </p:cNvCxnSpPr>
          <p:nvPr/>
        </p:nvCxnSpPr>
        <p:spPr>
          <a:xfrm>
            <a:off x="6096000" y="2640203"/>
            <a:ext cx="5076825"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3" name="日期占位符 2">
            <a:extLst>
              <a:ext uri="{FF2B5EF4-FFF2-40B4-BE49-F238E27FC236}">
                <a16:creationId xmlns="" xmlns:a16="http://schemas.microsoft.com/office/drawing/2014/main" id="{C207A96B-9B03-49E0-A723-493B0E92DE22}"/>
              </a:ext>
            </a:extLst>
          </p:cNvPr>
          <p:cNvSpPr>
            <a:spLocks noGrp="1"/>
          </p:cNvSpPr>
          <p:nvPr>
            <p:ph type="dt" sz="half" idx="10"/>
          </p:nvPr>
        </p:nvSpPr>
        <p:spPr/>
        <p:txBody>
          <a:bodyPr/>
          <a:lstStyle/>
          <a:p>
            <a:fld id="{C509D4C4-42B0-429B-ACB8-3B8E9C13245A}"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5" name="灯片编号占位符 4">
            <a:extLst>
              <a:ext uri="{FF2B5EF4-FFF2-40B4-BE49-F238E27FC236}">
                <a16:creationId xmlns="" xmlns:a16="http://schemas.microsoft.com/office/drawing/2014/main" id="{36F1853A-C7BB-4BF9-98E6-E76387AC4119}"/>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10</a:t>
            </a:fld>
            <a:endParaRPr lang="en-US" altLang="zh-CN" dirty="0">
              <a:ea typeface="Microsoft YaHei" panose="020B0503020204020204" pitchFamily="34" charset="-122"/>
            </a:endParaRPr>
          </a:p>
        </p:txBody>
      </p:sp>
    </p:spTree>
    <p:extLst>
      <p:ext uri="{BB962C8B-B14F-4D97-AF65-F5344CB8AC3E}">
        <p14:creationId xmlns:p14="http://schemas.microsoft.com/office/powerpoint/2010/main" val="31895374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33DCF864-42EB-4626-9097-3490D1793DE5}"/>
              </a:ext>
            </a:extLst>
          </p:cNvPr>
          <p:cNvSpPr>
            <a:spLocks noGrp="1"/>
          </p:cNvSpPr>
          <p:nvPr>
            <p:ph type="dt" sz="half" idx="10"/>
          </p:nvPr>
        </p:nvSpPr>
        <p:spPr/>
        <p:txBody>
          <a:bodyPr/>
          <a:lstStyle/>
          <a:p>
            <a:fld id="{CC8763F7-D566-4C1F-8AE3-1F33ECCFF12A}"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A16979A5-A2EE-4318-BEBE-396697792BF6}"/>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11</a:t>
            </a:fld>
            <a:endParaRPr lang="en-US" altLang="zh-CN" dirty="0">
              <a:ea typeface="Microsoft YaHei" panose="020B0503020204020204" pitchFamily="34" charset="-122"/>
            </a:endParaRPr>
          </a:p>
        </p:txBody>
      </p:sp>
      <p:pic>
        <p:nvPicPr>
          <p:cNvPr id="107" name="PA-Graphic 106">
            <a:extLst>
              <a:ext uri="{FF2B5EF4-FFF2-40B4-BE49-F238E27FC236}">
                <a16:creationId xmlns="" xmlns:a16="http://schemas.microsoft.com/office/drawing/2014/main" id="{4DC95AF6-36AB-4F77-BF08-DFB5E29A18C4}"/>
              </a:ext>
            </a:extLst>
          </p:cNvPr>
          <p:cNvPicPr>
            <a:picLocks noChangeAspect="1"/>
          </p:cNvPicPr>
          <p:nvPr>
            <p:custDataLst>
              <p:tags r:id="rId1"/>
            </p:custDataLst>
          </p:nvPr>
        </p:nvPicPr>
        <p:blipFill>
          <a:blip r:embed="rId27">
            <a:extLst>
              <a:ext uri="{28A0092B-C50C-407E-A947-70E740481C1C}">
                <a14:useLocalDpi xmlns:a14="http://schemas.microsoft.com/office/drawing/2010/main"/>
              </a:ext>
              <a:ext uri="{96DAC541-7B7A-43D3-8B79-37D633B846F1}">
                <asvg:svgBlip xmlns="" xmlns:asvg="http://schemas.microsoft.com/office/drawing/2016/SVG/main" r:embed="rId28"/>
              </a:ext>
            </a:extLst>
          </a:blip>
          <a:stretch>
            <a:fillRect/>
          </a:stretch>
        </p:blipFill>
        <p:spPr>
          <a:xfrm>
            <a:off x="983946" y="2381152"/>
            <a:ext cx="2093430" cy="1238968"/>
          </a:xfrm>
          <a:prstGeom prst="rect">
            <a:avLst/>
          </a:prstGeom>
          <a:effectLst>
            <a:outerShdw blurRad="203200" sx="104000" sy="104000" algn="ctr" rotWithShape="0">
              <a:schemeClr val="accent6">
                <a:lumMod val="20000"/>
                <a:lumOff val="80000"/>
                <a:alpha val="84000"/>
              </a:schemeClr>
            </a:outerShdw>
          </a:effectLst>
        </p:spPr>
      </p:pic>
      <p:pic>
        <p:nvPicPr>
          <p:cNvPr id="108" name="PA-Graphic 107">
            <a:extLst>
              <a:ext uri="{FF2B5EF4-FFF2-40B4-BE49-F238E27FC236}">
                <a16:creationId xmlns="" xmlns:a16="http://schemas.microsoft.com/office/drawing/2014/main" id="{C3880E38-4D43-4B5D-BFB6-C8E559335B78}"/>
              </a:ext>
            </a:extLst>
          </p:cNvPr>
          <p:cNvPicPr>
            <a:picLocks noChangeAspect="1"/>
          </p:cNvPicPr>
          <p:nvPr>
            <p:custDataLst>
              <p:tags r:id="rId2"/>
            </p:custDataLst>
          </p:nvPr>
        </p:nvPicPr>
        <p:blipFill>
          <a:blip r:embed="rId27">
            <a:extLst>
              <a:ext uri="{28A0092B-C50C-407E-A947-70E740481C1C}">
                <a14:useLocalDpi xmlns:a14="http://schemas.microsoft.com/office/drawing/2010/main"/>
              </a:ext>
              <a:ext uri="{96DAC541-7B7A-43D3-8B79-37D633B846F1}">
                <asvg:svgBlip xmlns="" xmlns:asvg="http://schemas.microsoft.com/office/drawing/2016/SVG/main" r:embed="rId28"/>
              </a:ext>
            </a:extLst>
          </a:blip>
          <a:stretch>
            <a:fillRect/>
          </a:stretch>
        </p:blipFill>
        <p:spPr>
          <a:xfrm>
            <a:off x="3694600" y="2381152"/>
            <a:ext cx="2093430" cy="1238968"/>
          </a:xfrm>
          <a:prstGeom prst="rect">
            <a:avLst/>
          </a:prstGeom>
          <a:effectLst>
            <a:outerShdw blurRad="203200" sx="104000" sy="104000" algn="ctr" rotWithShape="0">
              <a:schemeClr val="accent6">
                <a:lumMod val="20000"/>
                <a:lumOff val="80000"/>
                <a:alpha val="84000"/>
              </a:schemeClr>
            </a:outerShdw>
          </a:effectLst>
        </p:spPr>
      </p:pic>
      <p:pic>
        <p:nvPicPr>
          <p:cNvPr id="109" name="PA-Graphic 108">
            <a:extLst>
              <a:ext uri="{FF2B5EF4-FFF2-40B4-BE49-F238E27FC236}">
                <a16:creationId xmlns="" xmlns:a16="http://schemas.microsoft.com/office/drawing/2014/main" id="{6E7AC20F-7830-4AD7-9B4F-BAE92D55D2CB}"/>
              </a:ext>
            </a:extLst>
          </p:cNvPr>
          <p:cNvPicPr>
            <a:picLocks noChangeAspect="1"/>
          </p:cNvPicPr>
          <p:nvPr>
            <p:custDataLst>
              <p:tags r:id="rId3"/>
            </p:custDataLst>
          </p:nvPr>
        </p:nvPicPr>
        <p:blipFill>
          <a:blip r:embed="rId27">
            <a:extLst>
              <a:ext uri="{28A0092B-C50C-407E-A947-70E740481C1C}">
                <a14:useLocalDpi xmlns:a14="http://schemas.microsoft.com/office/drawing/2010/main"/>
              </a:ext>
              <a:ext uri="{96DAC541-7B7A-43D3-8B79-37D633B846F1}">
                <asvg:svgBlip xmlns="" xmlns:asvg="http://schemas.microsoft.com/office/drawing/2016/SVG/main" r:embed="rId28"/>
              </a:ext>
            </a:extLst>
          </a:blip>
          <a:stretch>
            <a:fillRect/>
          </a:stretch>
        </p:blipFill>
        <p:spPr>
          <a:xfrm>
            <a:off x="6405254" y="2381152"/>
            <a:ext cx="2093430" cy="1238968"/>
          </a:xfrm>
          <a:prstGeom prst="rect">
            <a:avLst/>
          </a:prstGeom>
          <a:effectLst>
            <a:outerShdw blurRad="203200" sx="104000" sy="104000" algn="ctr" rotWithShape="0">
              <a:schemeClr val="accent6">
                <a:lumMod val="20000"/>
                <a:lumOff val="80000"/>
                <a:alpha val="84000"/>
              </a:schemeClr>
            </a:outerShdw>
          </a:effectLst>
        </p:spPr>
      </p:pic>
      <p:pic>
        <p:nvPicPr>
          <p:cNvPr id="110" name="PA-Graphic 109">
            <a:extLst>
              <a:ext uri="{FF2B5EF4-FFF2-40B4-BE49-F238E27FC236}">
                <a16:creationId xmlns="" xmlns:a16="http://schemas.microsoft.com/office/drawing/2014/main" id="{14F73064-79E4-455F-9397-795F52A1E2A3}"/>
              </a:ext>
            </a:extLst>
          </p:cNvPr>
          <p:cNvPicPr>
            <a:picLocks noChangeAspect="1"/>
          </p:cNvPicPr>
          <p:nvPr>
            <p:custDataLst>
              <p:tags r:id="rId4"/>
            </p:custDataLst>
          </p:nvPr>
        </p:nvPicPr>
        <p:blipFill>
          <a:blip r:embed="rId27">
            <a:extLst>
              <a:ext uri="{28A0092B-C50C-407E-A947-70E740481C1C}">
                <a14:useLocalDpi xmlns:a14="http://schemas.microsoft.com/office/drawing/2010/main"/>
              </a:ext>
              <a:ext uri="{96DAC541-7B7A-43D3-8B79-37D633B846F1}">
                <asvg:svgBlip xmlns="" xmlns:asvg="http://schemas.microsoft.com/office/drawing/2016/SVG/main" r:embed="rId28"/>
              </a:ext>
            </a:extLst>
          </a:blip>
          <a:stretch>
            <a:fillRect/>
          </a:stretch>
        </p:blipFill>
        <p:spPr>
          <a:xfrm>
            <a:off x="982663" y="4425159"/>
            <a:ext cx="2093430" cy="1238968"/>
          </a:xfrm>
          <a:prstGeom prst="rect">
            <a:avLst/>
          </a:prstGeom>
          <a:effectLst>
            <a:outerShdw blurRad="203200" sx="104000" sy="104000" algn="ctr" rotWithShape="0">
              <a:schemeClr val="accent6">
                <a:lumMod val="20000"/>
                <a:lumOff val="80000"/>
                <a:alpha val="84000"/>
              </a:schemeClr>
            </a:outerShdw>
          </a:effectLst>
        </p:spPr>
      </p:pic>
      <p:pic>
        <p:nvPicPr>
          <p:cNvPr id="111" name="PA-Graphic 110">
            <a:extLst>
              <a:ext uri="{FF2B5EF4-FFF2-40B4-BE49-F238E27FC236}">
                <a16:creationId xmlns="" xmlns:a16="http://schemas.microsoft.com/office/drawing/2014/main" id="{3419E67B-F0A3-40C5-95E6-FD090F290EC0}"/>
              </a:ext>
            </a:extLst>
          </p:cNvPr>
          <p:cNvPicPr>
            <a:picLocks noChangeAspect="1"/>
          </p:cNvPicPr>
          <p:nvPr>
            <p:custDataLst>
              <p:tags r:id="rId5"/>
            </p:custDataLst>
          </p:nvPr>
        </p:nvPicPr>
        <p:blipFill>
          <a:blip r:embed="rId27">
            <a:extLst>
              <a:ext uri="{28A0092B-C50C-407E-A947-70E740481C1C}">
                <a14:useLocalDpi xmlns:a14="http://schemas.microsoft.com/office/drawing/2010/main"/>
              </a:ext>
              <a:ext uri="{96DAC541-7B7A-43D3-8B79-37D633B846F1}">
                <asvg:svgBlip xmlns="" xmlns:asvg="http://schemas.microsoft.com/office/drawing/2016/SVG/main" r:embed="rId28"/>
              </a:ext>
            </a:extLst>
          </a:blip>
          <a:stretch>
            <a:fillRect/>
          </a:stretch>
        </p:blipFill>
        <p:spPr>
          <a:xfrm>
            <a:off x="3693315" y="4425159"/>
            <a:ext cx="2093430" cy="1238968"/>
          </a:xfrm>
          <a:prstGeom prst="rect">
            <a:avLst/>
          </a:prstGeom>
          <a:effectLst>
            <a:outerShdw blurRad="203200" sx="104000" sy="104000" algn="ctr" rotWithShape="0">
              <a:schemeClr val="accent6">
                <a:lumMod val="20000"/>
                <a:lumOff val="80000"/>
                <a:alpha val="84000"/>
              </a:schemeClr>
            </a:outerShdw>
          </a:effectLst>
        </p:spPr>
      </p:pic>
      <p:pic>
        <p:nvPicPr>
          <p:cNvPr id="112" name="PA-Graphic 111">
            <a:extLst>
              <a:ext uri="{FF2B5EF4-FFF2-40B4-BE49-F238E27FC236}">
                <a16:creationId xmlns="" xmlns:a16="http://schemas.microsoft.com/office/drawing/2014/main" id="{7C9606F2-6EC0-4B57-A2B7-7F8EEA91F005}"/>
              </a:ext>
            </a:extLst>
          </p:cNvPr>
          <p:cNvPicPr>
            <a:picLocks noChangeAspect="1"/>
          </p:cNvPicPr>
          <p:nvPr>
            <p:custDataLst>
              <p:tags r:id="rId6"/>
            </p:custDataLst>
          </p:nvPr>
        </p:nvPicPr>
        <p:blipFill>
          <a:blip r:embed="rId27">
            <a:extLst>
              <a:ext uri="{28A0092B-C50C-407E-A947-70E740481C1C}">
                <a14:useLocalDpi xmlns:a14="http://schemas.microsoft.com/office/drawing/2010/main"/>
              </a:ext>
              <a:ext uri="{96DAC541-7B7A-43D3-8B79-37D633B846F1}">
                <asvg:svgBlip xmlns="" xmlns:asvg="http://schemas.microsoft.com/office/drawing/2016/SVG/main" r:embed="rId28"/>
              </a:ext>
            </a:extLst>
          </a:blip>
          <a:stretch>
            <a:fillRect/>
          </a:stretch>
        </p:blipFill>
        <p:spPr>
          <a:xfrm>
            <a:off x="6405254" y="4425159"/>
            <a:ext cx="2093430" cy="1238968"/>
          </a:xfrm>
          <a:prstGeom prst="rect">
            <a:avLst/>
          </a:prstGeom>
          <a:effectLst>
            <a:outerShdw blurRad="203200" sx="104000" sy="104000" algn="ctr" rotWithShape="0">
              <a:schemeClr val="accent6">
                <a:lumMod val="20000"/>
                <a:lumOff val="80000"/>
                <a:alpha val="84000"/>
              </a:schemeClr>
            </a:outerShdw>
          </a:effectLst>
        </p:spPr>
      </p:pic>
      <p:sp>
        <p:nvSpPr>
          <p:cNvPr id="114" name="PA-文本框 113">
            <a:extLst>
              <a:ext uri="{FF2B5EF4-FFF2-40B4-BE49-F238E27FC236}">
                <a16:creationId xmlns="" xmlns:a16="http://schemas.microsoft.com/office/drawing/2014/main" id="{62706B9E-B4D3-465B-9E86-99DCBE40A89D}"/>
              </a:ext>
            </a:extLst>
          </p:cNvPr>
          <p:cNvSpPr txBox="1"/>
          <p:nvPr>
            <p:custDataLst>
              <p:tags r:id="rId7"/>
            </p:custDataLst>
          </p:nvPr>
        </p:nvSpPr>
        <p:spPr>
          <a:xfrm>
            <a:off x="1168886" y="1995993"/>
            <a:ext cx="1723549" cy="499624"/>
          </a:xfrm>
          <a:prstGeom prst="rect">
            <a:avLst/>
          </a:prstGeom>
          <a:noFill/>
        </p:spPr>
        <p:txBody>
          <a:bodyPr wrap="square" rtlCol="0" anchor="ctr" anchorCtr="0">
            <a:normAutofit fontScale="92500" lnSpcReduction="10000"/>
          </a:bodyPr>
          <a:lstStyle>
            <a:defPPr>
              <a:defRPr lang="en-US"/>
            </a:defPPr>
            <a:lvl1pPr algn="just">
              <a:lnSpc>
                <a:spcPct val="150000"/>
              </a:lnSpc>
              <a:defRPr sz="2000">
                <a:latin typeface="+mn-ea"/>
              </a:defRPr>
            </a:lvl1pPr>
          </a:lstStyle>
          <a:p>
            <a:r>
              <a:rPr lang="zh-CN" altLang="en-US" dirty="0"/>
              <a:t>输入奖项内容</a:t>
            </a:r>
          </a:p>
        </p:txBody>
      </p:sp>
      <p:sp>
        <p:nvSpPr>
          <p:cNvPr id="115" name="PA-文本框 114">
            <a:extLst>
              <a:ext uri="{FF2B5EF4-FFF2-40B4-BE49-F238E27FC236}">
                <a16:creationId xmlns="" xmlns:a16="http://schemas.microsoft.com/office/drawing/2014/main" id="{CABE5CF5-9F16-42B5-931C-7293AD330CB6}"/>
              </a:ext>
            </a:extLst>
          </p:cNvPr>
          <p:cNvSpPr txBox="1"/>
          <p:nvPr>
            <p:custDataLst>
              <p:tags r:id="rId8"/>
            </p:custDataLst>
          </p:nvPr>
        </p:nvSpPr>
        <p:spPr>
          <a:xfrm>
            <a:off x="1631068" y="2586735"/>
            <a:ext cx="799184" cy="400110"/>
          </a:xfrm>
          <a:prstGeom prst="rect">
            <a:avLst/>
          </a:prstGeom>
          <a:noFill/>
        </p:spPr>
        <p:txBody>
          <a:bodyPr wrap="square" rtlCol="0">
            <a:spAutoFit/>
          </a:bodyPr>
          <a:lstStyle/>
          <a:p>
            <a:pPr algn="ctr"/>
            <a:r>
              <a:rPr lang="zh-CN" altLang="en-US" sz="2000" b="1" dirty="0">
                <a:latin typeface="Microsoft YaHei" panose="020B0503020204020204" pitchFamily="34" charset="-122"/>
                <a:ea typeface="Microsoft YaHei" panose="020B0503020204020204" pitchFamily="34" charset="-122"/>
              </a:rPr>
              <a:t>名次</a:t>
            </a:r>
          </a:p>
        </p:txBody>
      </p:sp>
      <p:sp>
        <p:nvSpPr>
          <p:cNvPr id="116" name="PA-文本框 115">
            <a:extLst>
              <a:ext uri="{FF2B5EF4-FFF2-40B4-BE49-F238E27FC236}">
                <a16:creationId xmlns="" xmlns:a16="http://schemas.microsoft.com/office/drawing/2014/main" id="{00AAE41A-5882-4F51-A741-602261963DAF}"/>
              </a:ext>
            </a:extLst>
          </p:cNvPr>
          <p:cNvSpPr txBox="1"/>
          <p:nvPr>
            <p:custDataLst>
              <p:tags r:id="rId9"/>
            </p:custDataLst>
          </p:nvPr>
        </p:nvSpPr>
        <p:spPr>
          <a:xfrm>
            <a:off x="3879541" y="1995993"/>
            <a:ext cx="1723549" cy="499624"/>
          </a:xfrm>
          <a:prstGeom prst="rect">
            <a:avLst/>
          </a:prstGeom>
          <a:noFill/>
        </p:spPr>
        <p:txBody>
          <a:bodyPr wrap="square" rtlCol="0" anchor="ctr" anchorCtr="0">
            <a:normAutofit fontScale="92500" lnSpcReduction="10000"/>
          </a:bodyPr>
          <a:lstStyle>
            <a:defPPr>
              <a:defRPr lang="en-US"/>
            </a:defPPr>
            <a:lvl1pPr algn="just">
              <a:lnSpc>
                <a:spcPct val="150000"/>
              </a:lnSpc>
              <a:defRPr sz="2000">
                <a:latin typeface="+mn-ea"/>
              </a:defRPr>
            </a:lvl1pPr>
          </a:lstStyle>
          <a:p>
            <a:r>
              <a:rPr lang="zh-CN" altLang="en-US" dirty="0"/>
              <a:t>输入奖项内容</a:t>
            </a:r>
          </a:p>
        </p:txBody>
      </p:sp>
      <p:sp>
        <p:nvSpPr>
          <p:cNvPr id="117" name="PA-文本框 116">
            <a:extLst>
              <a:ext uri="{FF2B5EF4-FFF2-40B4-BE49-F238E27FC236}">
                <a16:creationId xmlns="" xmlns:a16="http://schemas.microsoft.com/office/drawing/2014/main" id="{A4FFE9DE-E5CA-4048-81DC-11B643514795}"/>
              </a:ext>
            </a:extLst>
          </p:cNvPr>
          <p:cNvSpPr txBox="1"/>
          <p:nvPr>
            <p:custDataLst>
              <p:tags r:id="rId10"/>
            </p:custDataLst>
          </p:nvPr>
        </p:nvSpPr>
        <p:spPr>
          <a:xfrm>
            <a:off x="4341723" y="2586735"/>
            <a:ext cx="799184" cy="400110"/>
          </a:xfrm>
          <a:prstGeom prst="rect">
            <a:avLst/>
          </a:prstGeom>
          <a:noFill/>
        </p:spPr>
        <p:txBody>
          <a:bodyPr wrap="square" rtlCol="0">
            <a:spAutoFit/>
          </a:bodyPr>
          <a:lstStyle/>
          <a:p>
            <a:pPr algn="ctr"/>
            <a:r>
              <a:rPr lang="zh-CN" altLang="en-US" sz="2000" b="1" dirty="0">
                <a:latin typeface="Microsoft YaHei" panose="020B0503020204020204" pitchFamily="34" charset="-122"/>
                <a:ea typeface="Microsoft YaHei" panose="020B0503020204020204" pitchFamily="34" charset="-122"/>
              </a:rPr>
              <a:t>名次</a:t>
            </a:r>
          </a:p>
        </p:txBody>
      </p:sp>
      <p:sp>
        <p:nvSpPr>
          <p:cNvPr id="118" name="PA-文本框 117">
            <a:extLst>
              <a:ext uri="{FF2B5EF4-FFF2-40B4-BE49-F238E27FC236}">
                <a16:creationId xmlns="" xmlns:a16="http://schemas.microsoft.com/office/drawing/2014/main" id="{C11D1839-3069-4030-90C1-DBDEA78518A9}"/>
              </a:ext>
            </a:extLst>
          </p:cNvPr>
          <p:cNvSpPr txBox="1"/>
          <p:nvPr>
            <p:custDataLst>
              <p:tags r:id="rId11"/>
            </p:custDataLst>
          </p:nvPr>
        </p:nvSpPr>
        <p:spPr>
          <a:xfrm>
            <a:off x="6590195" y="1995993"/>
            <a:ext cx="1723549" cy="499624"/>
          </a:xfrm>
          <a:prstGeom prst="rect">
            <a:avLst/>
          </a:prstGeom>
          <a:noFill/>
        </p:spPr>
        <p:txBody>
          <a:bodyPr wrap="square" rtlCol="0" anchor="ctr" anchorCtr="0">
            <a:normAutofit fontScale="92500" lnSpcReduction="10000"/>
          </a:bodyPr>
          <a:lstStyle>
            <a:defPPr>
              <a:defRPr lang="en-US"/>
            </a:defPPr>
            <a:lvl1pPr algn="just">
              <a:lnSpc>
                <a:spcPct val="150000"/>
              </a:lnSpc>
              <a:defRPr sz="2000">
                <a:latin typeface="+mn-ea"/>
              </a:defRPr>
            </a:lvl1pPr>
          </a:lstStyle>
          <a:p>
            <a:r>
              <a:rPr lang="zh-CN" altLang="en-US" dirty="0"/>
              <a:t>输入奖项内容</a:t>
            </a:r>
          </a:p>
        </p:txBody>
      </p:sp>
      <p:sp>
        <p:nvSpPr>
          <p:cNvPr id="119" name="PA-文本框 118">
            <a:extLst>
              <a:ext uri="{FF2B5EF4-FFF2-40B4-BE49-F238E27FC236}">
                <a16:creationId xmlns="" xmlns:a16="http://schemas.microsoft.com/office/drawing/2014/main" id="{43BB9F62-D9E4-4334-AFAC-F38ED644C557}"/>
              </a:ext>
            </a:extLst>
          </p:cNvPr>
          <p:cNvSpPr txBox="1"/>
          <p:nvPr>
            <p:custDataLst>
              <p:tags r:id="rId12"/>
            </p:custDataLst>
          </p:nvPr>
        </p:nvSpPr>
        <p:spPr>
          <a:xfrm>
            <a:off x="7052377" y="2586735"/>
            <a:ext cx="799184" cy="400110"/>
          </a:xfrm>
          <a:prstGeom prst="rect">
            <a:avLst/>
          </a:prstGeom>
          <a:noFill/>
        </p:spPr>
        <p:txBody>
          <a:bodyPr wrap="square" rtlCol="0">
            <a:spAutoFit/>
          </a:bodyPr>
          <a:lstStyle/>
          <a:p>
            <a:pPr algn="ctr"/>
            <a:r>
              <a:rPr lang="zh-CN" altLang="en-US" sz="2000" b="1" dirty="0">
                <a:latin typeface="Microsoft YaHei" panose="020B0503020204020204" pitchFamily="34" charset="-122"/>
                <a:ea typeface="Microsoft YaHei" panose="020B0503020204020204" pitchFamily="34" charset="-122"/>
              </a:rPr>
              <a:t>名次</a:t>
            </a:r>
          </a:p>
        </p:txBody>
      </p:sp>
      <p:sp>
        <p:nvSpPr>
          <p:cNvPr id="120" name="PA-文本框 119">
            <a:extLst>
              <a:ext uri="{FF2B5EF4-FFF2-40B4-BE49-F238E27FC236}">
                <a16:creationId xmlns="" xmlns:a16="http://schemas.microsoft.com/office/drawing/2014/main" id="{3E80D488-55FA-4144-B957-27031AE33A2B}"/>
              </a:ext>
            </a:extLst>
          </p:cNvPr>
          <p:cNvSpPr txBox="1"/>
          <p:nvPr>
            <p:custDataLst>
              <p:tags r:id="rId13"/>
            </p:custDataLst>
          </p:nvPr>
        </p:nvSpPr>
        <p:spPr>
          <a:xfrm>
            <a:off x="1167604" y="4013436"/>
            <a:ext cx="1723549" cy="499624"/>
          </a:xfrm>
          <a:prstGeom prst="rect">
            <a:avLst/>
          </a:prstGeom>
          <a:noFill/>
        </p:spPr>
        <p:txBody>
          <a:bodyPr wrap="square" rtlCol="0" anchor="ctr" anchorCtr="0">
            <a:normAutofit fontScale="92500" lnSpcReduction="10000"/>
          </a:bodyPr>
          <a:lstStyle>
            <a:defPPr>
              <a:defRPr lang="en-US"/>
            </a:defPPr>
            <a:lvl1pPr algn="just">
              <a:lnSpc>
                <a:spcPct val="150000"/>
              </a:lnSpc>
              <a:defRPr sz="2000">
                <a:latin typeface="+mn-ea"/>
              </a:defRPr>
            </a:lvl1pPr>
          </a:lstStyle>
          <a:p>
            <a:r>
              <a:rPr lang="zh-CN" altLang="en-US" dirty="0"/>
              <a:t>输入奖项内容</a:t>
            </a:r>
          </a:p>
        </p:txBody>
      </p:sp>
      <p:sp>
        <p:nvSpPr>
          <p:cNvPr id="121" name="PA-文本框 120">
            <a:extLst>
              <a:ext uri="{FF2B5EF4-FFF2-40B4-BE49-F238E27FC236}">
                <a16:creationId xmlns="" xmlns:a16="http://schemas.microsoft.com/office/drawing/2014/main" id="{A92C3966-E84E-4BA2-8675-B956924EB13D}"/>
              </a:ext>
            </a:extLst>
          </p:cNvPr>
          <p:cNvSpPr txBox="1"/>
          <p:nvPr>
            <p:custDataLst>
              <p:tags r:id="rId14"/>
            </p:custDataLst>
          </p:nvPr>
        </p:nvSpPr>
        <p:spPr>
          <a:xfrm>
            <a:off x="1629786" y="4604178"/>
            <a:ext cx="799184" cy="400110"/>
          </a:xfrm>
          <a:prstGeom prst="rect">
            <a:avLst/>
          </a:prstGeom>
          <a:noFill/>
        </p:spPr>
        <p:txBody>
          <a:bodyPr wrap="square" rtlCol="0">
            <a:spAutoFit/>
          </a:bodyPr>
          <a:lstStyle/>
          <a:p>
            <a:pPr algn="ctr"/>
            <a:r>
              <a:rPr lang="zh-CN" altLang="en-US" sz="2000" b="1" dirty="0">
                <a:latin typeface="Microsoft YaHei" panose="020B0503020204020204" pitchFamily="34" charset="-122"/>
                <a:ea typeface="Microsoft YaHei" panose="020B0503020204020204" pitchFamily="34" charset="-122"/>
              </a:rPr>
              <a:t>名次</a:t>
            </a:r>
          </a:p>
        </p:txBody>
      </p:sp>
      <p:sp>
        <p:nvSpPr>
          <p:cNvPr id="122" name="PA-文本框 121">
            <a:extLst>
              <a:ext uri="{FF2B5EF4-FFF2-40B4-BE49-F238E27FC236}">
                <a16:creationId xmlns="" xmlns:a16="http://schemas.microsoft.com/office/drawing/2014/main" id="{4E3EBC38-E6EB-4DAF-8991-420FE0A8A08A}"/>
              </a:ext>
            </a:extLst>
          </p:cNvPr>
          <p:cNvSpPr txBox="1"/>
          <p:nvPr>
            <p:custDataLst>
              <p:tags r:id="rId15"/>
            </p:custDataLst>
          </p:nvPr>
        </p:nvSpPr>
        <p:spPr>
          <a:xfrm>
            <a:off x="3878255" y="4013436"/>
            <a:ext cx="1723549" cy="499624"/>
          </a:xfrm>
          <a:prstGeom prst="rect">
            <a:avLst/>
          </a:prstGeom>
          <a:noFill/>
        </p:spPr>
        <p:txBody>
          <a:bodyPr wrap="square" rtlCol="0" anchor="ctr" anchorCtr="0">
            <a:normAutofit fontScale="92500" lnSpcReduction="10000"/>
          </a:bodyPr>
          <a:lstStyle>
            <a:defPPr>
              <a:defRPr lang="en-US"/>
            </a:defPPr>
            <a:lvl1pPr algn="just">
              <a:lnSpc>
                <a:spcPct val="150000"/>
              </a:lnSpc>
              <a:defRPr sz="2000">
                <a:latin typeface="+mn-ea"/>
              </a:defRPr>
            </a:lvl1pPr>
          </a:lstStyle>
          <a:p>
            <a:r>
              <a:rPr lang="zh-CN" altLang="en-US" dirty="0"/>
              <a:t>输入奖项内容</a:t>
            </a:r>
          </a:p>
        </p:txBody>
      </p:sp>
      <p:sp>
        <p:nvSpPr>
          <p:cNvPr id="123" name="PA-文本框 122">
            <a:extLst>
              <a:ext uri="{FF2B5EF4-FFF2-40B4-BE49-F238E27FC236}">
                <a16:creationId xmlns="" xmlns:a16="http://schemas.microsoft.com/office/drawing/2014/main" id="{DC218253-0C81-4A12-8CAE-F852ABAFEDE0}"/>
              </a:ext>
            </a:extLst>
          </p:cNvPr>
          <p:cNvSpPr txBox="1"/>
          <p:nvPr>
            <p:custDataLst>
              <p:tags r:id="rId16"/>
            </p:custDataLst>
          </p:nvPr>
        </p:nvSpPr>
        <p:spPr>
          <a:xfrm>
            <a:off x="4340437" y="4604178"/>
            <a:ext cx="799184" cy="400110"/>
          </a:xfrm>
          <a:prstGeom prst="rect">
            <a:avLst/>
          </a:prstGeom>
          <a:noFill/>
        </p:spPr>
        <p:txBody>
          <a:bodyPr wrap="square" rtlCol="0">
            <a:spAutoFit/>
          </a:bodyPr>
          <a:lstStyle/>
          <a:p>
            <a:pPr algn="ctr"/>
            <a:r>
              <a:rPr lang="zh-CN" altLang="en-US" sz="2000" b="1" dirty="0">
                <a:latin typeface="Microsoft YaHei" panose="020B0503020204020204" pitchFamily="34" charset="-122"/>
                <a:ea typeface="Microsoft YaHei" panose="020B0503020204020204" pitchFamily="34" charset="-122"/>
              </a:rPr>
              <a:t>名次</a:t>
            </a:r>
          </a:p>
        </p:txBody>
      </p:sp>
      <p:sp>
        <p:nvSpPr>
          <p:cNvPr id="124" name="PA-文本框 123">
            <a:extLst>
              <a:ext uri="{FF2B5EF4-FFF2-40B4-BE49-F238E27FC236}">
                <a16:creationId xmlns="" xmlns:a16="http://schemas.microsoft.com/office/drawing/2014/main" id="{E50EAD82-FB84-43A2-A565-D9E7D89E70D2}"/>
              </a:ext>
            </a:extLst>
          </p:cNvPr>
          <p:cNvSpPr txBox="1"/>
          <p:nvPr>
            <p:custDataLst>
              <p:tags r:id="rId17"/>
            </p:custDataLst>
          </p:nvPr>
        </p:nvSpPr>
        <p:spPr>
          <a:xfrm>
            <a:off x="6590193" y="4013436"/>
            <a:ext cx="1723549" cy="499624"/>
          </a:xfrm>
          <a:prstGeom prst="rect">
            <a:avLst/>
          </a:prstGeom>
          <a:noFill/>
        </p:spPr>
        <p:txBody>
          <a:bodyPr wrap="square" rtlCol="0" anchor="ctr" anchorCtr="0">
            <a:normAutofit fontScale="92500" lnSpcReduction="10000"/>
          </a:bodyPr>
          <a:lstStyle>
            <a:defPPr>
              <a:defRPr lang="en-US"/>
            </a:defPPr>
            <a:lvl1pPr algn="just">
              <a:lnSpc>
                <a:spcPct val="150000"/>
              </a:lnSpc>
              <a:defRPr sz="2000">
                <a:latin typeface="+mn-ea"/>
              </a:defRPr>
            </a:lvl1pPr>
          </a:lstStyle>
          <a:p>
            <a:r>
              <a:rPr lang="zh-CN" altLang="en-US" dirty="0"/>
              <a:t>输入奖项内容</a:t>
            </a:r>
          </a:p>
        </p:txBody>
      </p:sp>
      <p:sp>
        <p:nvSpPr>
          <p:cNvPr id="125" name="PA-文本框 124">
            <a:extLst>
              <a:ext uri="{FF2B5EF4-FFF2-40B4-BE49-F238E27FC236}">
                <a16:creationId xmlns="" xmlns:a16="http://schemas.microsoft.com/office/drawing/2014/main" id="{AADB317D-33E1-49CE-96FB-CF0817EBC0A4}"/>
              </a:ext>
            </a:extLst>
          </p:cNvPr>
          <p:cNvSpPr txBox="1"/>
          <p:nvPr>
            <p:custDataLst>
              <p:tags r:id="rId18"/>
            </p:custDataLst>
          </p:nvPr>
        </p:nvSpPr>
        <p:spPr>
          <a:xfrm>
            <a:off x="7052375" y="4604178"/>
            <a:ext cx="799184" cy="400110"/>
          </a:xfrm>
          <a:prstGeom prst="rect">
            <a:avLst/>
          </a:prstGeom>
          <a:noFill/>
        </p:spPr>
        <p:txBody>
          <a:bodyPr wrap="square" rtlCol="0">
            <a:spAutoFit/>
          </a:bodyPr>
          <a:lstStyle/>
          <a:p>
            <a:pPr algn="ctr"/>
            <a:r>
              <a:rPr lang="zh-CN" altLang="en-US" sz="2000" b="1" dirty="0">
                <a:latin typeface="Microsoft YaHei" panose="020B0503020204020204" pitchFamily="34" charset="-122"/>
                <a:ea typeface="Microsoft YaHei" panose="020B0503020204020204" pitchFamily="34" charset="-122"/>
              </a:rPr>
              <a:t>名次</a:t>
            </a:r>
          </a:p>
        </p:txBody>
      </p:sp>
      <p:pic>
        <p:nvPicPr>
          <p:cNvPr id="23" name="PA-Graphic 22">
            <a:extLst>
              <a:ext uri="{FF2B5EF4-FFF2-40B4-BE49-F238E27FC236}">
                <a16:creationId xmlns="" xmlns:a16="http://schemas.microsoft.com/office/drawing/2014/main" id="{09F30BB2-1FE9-494B-9CBE-237F5B3DCED5}"/>
              </a:ext>
            </a:extLst>
          </p:cNvPr>
          <p:cNvPicPr>
            <a:picLocks noChangeAspect="1"/>
          </p:cNvPicPr>
          <p:nvPr>
            <p:custDataLst>
              <p:tags r:id="rId19"/>
            </p:custDataLst>
          </p:nvPr>
        </p:nvPicPr>
        <p:blipFill>
          <a:blip r:embed="rId27">
            <a:extLst>
              <a:ext uri="{28A0092B-C50C-407E-A947-70E740481C1C}">
                <a14:useLocalDpi xmlns:a14="http://schemas.microsoft.com/office/drawing/2010/main"/>
              </a:ext>
              <a:ext uri="{96DAC541-7B7A-43D3-8B79-37D633B846F1}">
                <asvg:svgBlip xmlns="" xmlns:asvg="http://schemas.microsoft.com/office/drawing/2016/SVG/main" r:embed="rId28"/>
              </a:ext>
            </a:extLst>
          </a:blip>
          <a:stretch>
            <a:fillRect/>
          </a:stretch>
        </p:blipFill>
        <p:spPr>
          <a:xfrm>
            <a:off x="9115907" y="2381152"/>
            <a:ext cx="2093430" cy="1238968"/>
          </a:xfrm>
          <a:prstGeom prst="rect">
            <a:avLst/>
          </a:prstGeom>
          <a:effectLst>
            <a:outerShdw blurRad="203200" sx="104000" sy="104000" algn="ctr" rotWithShape="0">
              <a:schemeClr val="accent6">
                <a:lumMod val="20000"/>
                <a:lumOff val="80000"/>
                <a:alpha val="84000"/>
              </a:schemeClr>
            </a:outerShdw>
          </a:effectLst>
        </p:spPr>
      </p:pic>
      <p:pic>
        <p:nvPicPr>
          <p:cNvPr id="24" name="PA-Graphic 23">
            <a:extLst>
              <a:ext uri="{FF2B5EF4-FFF2-40B4-BE49-F238E27FC236}">
                <a16:creationId xmlns="" xmlns:a16="http://schemas.microsoft.com/office/drawing/2014/main" id="{9258DA93-C3A5-4A16-840A-594FA21CB310}"/>
              </a:ext>
            </a:extLst>
          </p:cNvPr>
          <p:cNvPicPr>
            <a:picLocks noChangeAspect="1"/>
          </p:cNvPicPr>
          <p:nvPr>
            <p:custDataLst>
              <p:tags r:id="rId20"/>
            </p:custDataLst>
          </p:nvPr>
        </p:nvPicPr>
        <p:blipFill>
          <a:blip r:embed="rId27">
            <a:extLst>
              <a:ext uri="{28A0092B-C50C-407E-A947-70E740481C1C}">
                <a14:useLocalDpi xmlns:a14="http://schemas.microsoft.com/office/drawing/2010/main"/>
              </a:ext>
              <a:ext uri="{96DAC541-7B7A-43D3-8B79-37D633B846F1}">
                <asvg:svgBlip xmlns="" xmlns:asvg="http://schemas.microsoft.com/office/drawing/2016/SVG/main" r:embed="rId28"/>
              </a:ext>
            </a:extLst>
          </a:blip>
          <a:stretch>
            <a:fillRect/>
          </a:stretch>
        </p:blipFill>
        <p:spPr>
          <a:xfrm>
            <a:off x="9115908" y="4425159"/>
            <a:ext cx="2093430" cy="1238968"/>
          </a:xfrm>
          <a:prstGeom prst="rect">
            <a:avLst/>
          </a:prstGeom>
          <a:effectLst>
            <a:outerShdw blurRad="203200" sx="104000" sy="104000" algn="ctr" rotWithShape="0">
              <a:schemeClr val="accent6">
                <a:lumMod val="20000"/>
                <a:lumOff val="80000"/>
                <a:alpha val="84000"/>
              </a:schemeClr>
            </a:outerShdw>
          </a:effectLst>
        </p:spPr>
      </p:pic>
      <p:sp>
        <p:nvSpPr>
          <p:cNvPr id="25" name="PA-文本框 24">
            <a:extLst>
              <a:ext uri="{FF2B5EF4-FFF2-40B4-BE49-F238E27FC236}">
                <a16:creationId xmlns="" xmlns:a16="http://schemas.microsoft.com/office/drawing/2014/main" id="{39FBEAB4-7CCF-4DE1-8E88-D2DDB926C006}"/>
              </a:ext>
            </a:extLst>
          </p:cNvPr>
          <p:cNvSpPr txBox="1"/>
          <p:nvPr>
            <p:custDataLst>
              <p:tags r:id="rId21"/>
            </p:custDataLst>
          </p:nvPr>
        </p:nvSpPr>
        <p:spPr>
          <a:xfrm>
            <a:off x="9300847" y="1995993"/>
            <a:ext cx="1723549" cy="499624"/>
          </a:xfrm>
          <a:prstGeom prst="rect">
            <a:avLst/>
          </a:prstGeom>
          <a:noFill/>
        </p:spPr>
        <p:txBody>
          <a:bodyPr wrap="square" rtlCol="0" anchor="ctr" anchorCtr="0">
            <a:normAutofit fontScale="92500" lnSpcReduction="10000"/>
          </a:bodyPr>
          <a:lstStyle>
            <a:defPPr>
              <a:defRPr lang="en-US"/>
            </a:defPPr>
            <a:lvl1pPr algn="just">
              <a:lnSpc>
                <a:spcPct val="150000"/>
              </a:lnSpc>
              <a:defRPr sz="2000">
                <a:latin typeface="+mn-ea"/>
              </a:defRPr>
            </a:lvl1pPr>
          </a:lstStyle>
          <a:p>
            <a:r>
              <a:rPr lang="zh-CN" altLang="en-US" dirty="0"/>
              <a:t>输入奖项内容</a:t>
            </a:r>
          </a:p>
        </p:txBody>
      </p:sp>
      <p:sp>
        <p:nvSpPr>
          <p:cNvPr id="26" name="PA-文本框 25">
            <a:extLst>
              <a:ext uri="{FF2B5EF4-FFF2-40B4-BE49-F238E27FC236}">
                <a16:creationId xmlns="" xmlns:a16="http://schemas.microsoft.com/office/drawing/2014/main" id="{9576A462-97FB-4515-8E41-2225D4A12AD6}"/>
              </a:ext>
            </a:extLst>
          </p:cNvPr>
          <p:cNvSpPr txBox="1"/>
          <p:nvPr>
            <p:custDataLst>
              <p:tags r:id="rId22"/>
            </p:custDataLst>
          </p:nvPr>
        </p:nvSpPr>
        <p:spPr>
          <a:xfrm>
            <a:off x="9763029" y="2586735"/>
            <a:ext cx="799184" cy="400110"/>
          </a:xfrm>
          <a:prstGeom prst="rect">
            <a:avLst/>
          </a:prstGeom>
          <a:noFill/>
        </p:spPr>
        <p:txBody>
          <a:bodyPr wrap="square" rtlCol="0">
            <a:spAutoFit/>
          </a:bodyPr>
          <a:lstStyle/>
          <a:p>
            <a:pPr algn="ctr"/>
            <a:r>
              <a:rPr lang="zh-CN" altLang="en-US" sz="2000" b="1" dirty="0">
                <a:latin typeface="Microsoft YaHei" panose="020B0503020204020204" pitchFamily="34" charset="-122"/>
                <a:ea typeface="Microsoft YaHei" panose="020B0503020204020204" pitchFamily="34" charset="-122"/>
              </a:rPr>
              <a:t>名次</a:t>
            </a:r>
          </a:p>
        </p:txBody>
      </p:sp>
      <p:sp>
        <p:nvSpPr>
          <p:cNvPr id="27" name="PA-文本框 26">
            <a:extLst>
              <a:ext uri="{FF2B5EF4-FFF2-40B4-BE49-F238E27FC236}">
                <a16:creationId xmlns="" xmlns:a16="http://schemas.microsoft.com/office/drawing/2014/main" id="{DF9C7325-E16C-42C0-8FDF-80BE53BC2050}"/>
              </a:ext>
            </a:extLst>
          </p:cNvPr>
          <p:cNvSpPr txBox="1"/>
          <p:nvPr>
            <p:custDataLst>
              <p:tags r:id="rId23"/>
            </p:custDataLst>
          </p:nvPr>
        </p:nvSpPr>
        <p:spPr>
          <a:xfrm>
            <a:off x="9300847" y="4013436"/>
            <a:ext cx="1723549" cy="499624"/>
          </a:xfrm>
          <a:prstGeom prst="rect">
            <a:avLst/>
          </a:prstGeom>
          <a:noFill/>
        </p:spPr>
        <p:txBody>
          <a:bodyPr wrap="square" rtlCol="0" anchor="ctr" anchorCtr="0">
            <a:normAutofit fontScale="92500" lnSpcReduction="10000"/>
          </a:bodyPr>
          <a:lstStyle>
            <a:defPPr>
              <a:defRPr lang="en-US"/>
            </a:defPPr>
            <a:lvl1pPr algn="just">
              <a:lnSpc>
                <a:spcPct val="150000"/>
              </a:lnSpc>
              <a:defRPr sz="2000">
                <a:latin typeface="+mn-ea"/>
              </a:defRPr>
            </a:lvl1pPr>
          </a:lstStyle>
          <a:p>
            <a:r>
              <a:rPr lang="zh-CN" altLang="en-US" dirty="0"/>
              <a:t>输入奖项内容</a:t>
            </a:r>
          </a:p>
        </p:txBody>
      </p:sp>
      <p:sp>
        <p:nvSpPr>
          <p:cNvPr id="28" name="PA-文本框 27">
            <a:extLst>
              <a:ext uri="{FF2B5EF4-FFF2-40B4-BE49-F238E27FC236}">
                <a16:creationId xmlns="" xmlns:a16="http://schemas.microsoft.com/office/drawing/2014/main" id="{7BB8A358-D64B-4647-A2FA-0AEC1386CECB}"/>
              </a:ext>
            </a:extLst>
          </p:cNvPr>
          <p:cNvSpPr txBox="1"/>
          <p:nvPr>
            <p:custDataLst>
              <p:tags r:id="rId24"/>
            </p:custDataLst>
          </p:nvPr>
        </p:nvSpPr>
        <p:spPr>
          <a:xfrm>
            <a:off x="9763029" y="4604178"/>
            <a:ext cx="799184" cy="400110"/>
          </a:xfrm>
          <a:prstGeom prst="rect">
            <a:avLst/>
          </a:prstGeom>
          <a:noFill/>
        </p:spPr>
        <p:txBody>
          <a:bodyPr wrap="square" rtlCol="0">
            <a:spAutoFit/>
          </a:bodyPr>
          <a:lstStyle/>
          <a:p>
            <a:pPr algn="ctr"/>
            <a:r>
              <a:rPr lang="zh-CN" altLang="en-US" sz="2000" b="1" dirty="0">
                <a:latin typeface="Microsoft YaHei" panose="020B0503020204020204" pitchFamily="34" charset="-122"/>
                <a:ea typeface="Microsoft YaHei" panose="020B0503020204020204" pitchFamily="34" charset="-122"/>
              </a:rPr>
              <a:t>名次</a:t>
            </a:r>
          </a:p>
        </p:txBody>
      </p:sp>
      <p:sp>
        <p:nvSpPr>
          <p:cNvPr id="31" name="矩形 30">
            <a:extLst>
              <a:ext uri="{FF2B5EF4-FFF2-40B4-BE49-F238E27FC236}">
                <a16:creationId xmlns="" xmlns:a16="http://schemas.microsoft.com/office/drawing/2014/main" id="{CF9831CB-7EC1-4396-BC6A-4D6FA6132475}"/>
              </a:ext>
            </a:extLst>
          </p:cNvPr>
          <p:cNvSpPr/>
          <p:nvPr/>
        </p:nvSpPr>
        <p:spPr>
          <a:xfrm>
            <a:off x="4752061" y="1208733"/>
            <a:ext cx="2743196" cy="57629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icrosoft YaHei" panose="020B0503020204020204" pitchFamily="34" charset="-122"/>
              <a:ea typeface="Microsoft YaHei" panose="020B0503020204020204" pitchFamily="34" charset="-122"/>
            </a:endParaRPr>
          </a:p>
        </p:txBody>
      </p:sp>
      <p:sp>
        <p:nvSpPr>
          <p:cNvPr id="32" name="矩形 31">
            <a:extLst>
              <a:ext uri="{FF2B5EF4-FFF2-40B4-BE49-F238E27FC236}">
                <a16:creationId xmlns="" xmlns:a16="http://schemas.microsoft.com/office/drawing/2014/main" id="{BA7E35A6-D026-4DF0-92E8-1140D837CE8D}"/>
              </a:ext>
            </a:extLst>
          </p:cNvPr>
          <p:cNvSpPr/>
          <p:nvPr/>
        </p:nvSpPr>
        <p:spPr>
          <a:xfrm>
            <a:off x="4696744" y="1146435"/>
            <a:ext cx="2743196" cy="57629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ctr"/>
            <a:r>
              <a:rPr lang="zh-CN" altLang="en-US" sz="2800" b="1" dirty="0">
                <a:solidFill>
                  <a:schemeClr val="accent1"/>
                </a:solidFill>
                <a:latin typeface="Microsoft YaHei" panose="020B0503020204020204" pitchFamily="34" charset="-122"/>
                <a:ea typeface="Microsoft YaHei" panose="020B0503020204020204" pitchFamily="34" charset="-122"/>
              </a:rPr>
              <a:t>获 奖 情 况</a:t>
            </a:r>
          </a:p>
        </p:txBody>
      </p:sp>
    </p:spTree>
    <p:extLst>
      <p:ext uri="{BB962C8B-B14F-4D97-AF65-F5344CB8AC3E}">
        <p14:creationId xmlns:p14="http://schemas.microsoft.com/office/powerpoint/2010/main" val="273791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4"/>
                                        </p:tgtEl>
                                        <p:attrNameLst>
                                          <p:attrName>style.visibility</p:attrName>
                                        </p:attrNameLst>
                                      </p:cBhvr>
                                      <p:to>
                                        <p:strVal val="visible"/>
                                      </p:to>
                                    </p:set>
                                    <p:animEffect transition="in" filter="fade">
                                      <p:cBhvr>
                                        <p:cTn id="10" dur="500"/>
                                        <p:tgtEl>
                                          <p:spTgt spid="1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5"/>
                                        </p:tgtEl>
                                        <p:attrNameLst>
                                          <p:attrName>style.visibility</p:attrName>
                                        </p:attrNameLst>
                                      </p:cBhvr>
                                      <p:to>
                                        <p:strVal val="visible"/>
                                      </p:to>
                                    </p:set>
                                    <p:animEffect transition="in" filter="fade">
                                      <p:cBhvr>
                                        <p:cTn id="13" dur="500"/>
                                        <p:tgtEl>
                                          <p:spTgt spid="115"/>
                                        </p:tgtEl>
                                      </p:cBhvr>
                                    </p:animEffect>
                                  </p:childTnLst>
                                </p:cTn>
                              </p:par>
                              <p:par>
                                <p:cTn id="14" presetID="10" presetClass="entr" presetSubtype="0" fill="hold" nodeType="withEffect">
                                  <p:stCondLst>
                                    <p:cond delay="200"/>
                                  </p:stCondLst>
                                  <p:childTnLst>
                                    <p:set>
                                      <p:cBhvr>
                                        <p:cTn id="15" dur="1" fill="hold">
                                          <p:stCondLst>
                                            <p:cond delay="0"/>
                                          </p:stCondLst>
                                        </p:cTn>
                                        <p:tgtEl>
                                          <p:spTgt spid="108"/>
                                        </p:tgtEl>
                                        <p:attrNameLst>
                                          <p:attrName>style.visibility</p:attrName>
                                        </p:attrNameLst>
                                      </p:cBhvr>
                                      <p:to>
                                        <p:strVal val="visible"/>
                                      </p:to>
                                    </p:set>
                                    <p:animEffect transition="in" filter="fade">
                                      <p:cBhvr>
                                        <p:cTn id="16" dur="500"/>
                                        <p:tgtEl>
                                          <p:spTgt spid="108"/>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116"/>
                                        </p:tgtEl>
                                        <p:attrNameLst>
                                          <p:attrName>style.visibility</p:attrName>
                                        </p:attrNameLst>
                                      </p:cBhvr>
                                      <p:to>
                                        <p:strVal val="visible"/>
                                      </p:to>
                                    </p:set>
                                    <p:animEffect transition="in" filter="fade">
                                      <p:cBhvr>
                                        <p:cTn id="19" dur="500"/>
                                        <p:tgtEl>
                                          <p:spTgt spid="116"/>
                                        </p:tgtEl>
                                      </p:cBhvr>
                                    </p:animEffect>
                                  </p:childTnLst>
                                </p:cTn>
                              </p:par>
                              <p:par>
                                <p:cTn id="20" presetID="10" presetClass="entr" presetSubtype="0" fill="hold" grpId="0" nodeType="withEffect">
                                  <p:stCondLst>
                                    <p:cond delay="200"/>
                                  </p:stCondLst>
                                  <p:childTnLst>
                                    <p:set>
                                      <p:cBhvr>
                                        <p:cTn id="21" dur="1" fill="hold">
                                          <p:stCondLst>
                                            <p:cond delay="0"/>
                                          </p:stCondLst>
                                        </p:cTn>
                                        <p:tgtEl>
                                          <p:spTgt spid="117"/>
                                        </p:tgtEl>
                                        <p:attrNameLst>
                                          <p:attrName>style.visibility</p:attrName>
                                        </p:attrNameLst>
                                      </p:cBhvr>
                                      <p:to>
                                        <p:strVal val="visible"/>
                                      </p:to>
                                    </p:set>
                                    <p:animEffect transition="in" filter="fade">
                                      <p:cBhvr>
                                        <p:cTn id="22" dur="500"/>
                                        <p:tgtEl>
                                          <p:spTgt spid="117"/>
                                        </p:tgtEl>
                                      </p:cBhvr>
                                    </p:animEffect>
                                  </p:childTnLst>
                                </p:cTn>
                              </p:par>
                              <p:par>
                                <p:cTn id="23" presetID="10" presetClass="entr" presetSubtype="0" fill="hold" nodeType="withEffect">
                                  <p:stCondLst>
                                    <p:cond delay="40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118"/>
                                        </p:tgtEl>
                                        <p:attrNameLst>
                                          <p:attrName>style.visibility</p:attrName>
                                        </p:attrNameLst>
                                      </p:cBhvr>
                                      <p:to>
                                        <p:strVal val="visible"/>
                                      </p:to>
                                    </p:set>
                                    <p:animEffect transition="in" filter="fade">
                                      <p:cBhvr>
                                        <p:cTn id="28" dur="500"/>
                                        <p:tgtEl>
                                          <p:spTgt spid="118"/>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119"/>
                                        </p:tgtEl>
                                        <p:attrNameLst>
                                          <p:attrName>style.visibility</p:attrName>
                                        </p:attrNameLst>
                                      </p:cBhvr>
                                      <p:to>
                                        <p:strVal val="visible"/>
                                      </p:to>
                                    </p:set>
                                    <p:animEffect transition="in" filter="fade">
                                      <p:cBhvr>
                                        <p:cTn id="31" dur="500"/>
                                        <p:tgtEl>
                                          <p:spTgt spid="119"/>
                                        </p:tgtEl>
                                      </p:cBhvr>
                                    </p:animEffect>
                                  </p:childTnLst>
                                </p:cTn>
                              </p:par>
                              <p:par>
                                <p:cTn id="32" presetID="10" presetClass="entr" presetSubtype="0" fill="hold" nodeType="withEffect">
                                  <p:stCondLst>
                                    <p:cond delay="6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60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nodeType="withEffect">
                                  <p:stCondLst>
                                    <p:cond delay="800"/>
                                  </p:stCondLst>
                                  <p:childTnLst>
                                    <p:set>
                                      <p:cBhvr>
                                        <p:cTn id="42" dur="1" fill="hold">
                                          <p:stCondLst>
                                            <p:cond delay="0"/>
                                          </p:stCondLst>
                                        </p:cTn>
                                        <p:tgtEl>
                                          <p:spTgt spid="110"/>
                                        </p:tgtEl>
                                        <p:attrNameLst>
                                          <p:attrName>style.visibility</p:attrName>
                                        </p:attrNameLst>
                                      </p:cBhvr>
                                      <p:to>
                                        <p:strVal val="visible"/>
                                      </p:to>
                                    </p:set>
                                    <p:animEffect transition="in" filter="fade">
                                      <p:cBhvr>
                                        <p:cTn id="43" dur="500"/>
                                        <p:tgtEl>
                                          <p:spTgt spid="110"/>
                                        </p:tgtEl>
                                      </p:cBhvr>
                                    </p:animEffect>
                                  </p:childTnLst>
                                </p:cTn>
                              </p:par>
                              <p:par>
                                <p:cTn id="44" presetID="10" presetClass="entr" presetSubtype="0" fill="hold" grpId="0" nodeType="withEffect">
                                  <p:stCondLst>
                                    <p:cond delay="800"/>
                                  </p:stCondLst>
                                  <p:childTnLst>
                                    <p:set>
                                      <p:cBhvr>
                                        <p:cTn id="45" dur="1" fill="hold">
                                          <p:stCondLst>
                                            <p:cond delay="0"/>
                                          </p:stCondLst>
                                        </p:cTn>
                                        <p:tgtEl>
                                          <p:spTgt spid="120"/>
                                        </p:tgtEl>
                                        <p:attrNameLst>
                                          <p:attrName>style.visibility</p:attrName>
                                        </p:attrNameLst>
                                      </p:cBhvr>
                                      <p:to>
                                        <p:strVal val="visible"/>
                                      </p:to>
                                    </p:set>
                                    <p:animEffect transition="in" filter="fade">
                                      <p:cBhvr>
                                        <p:cTn id="46" dur="500"/>
                                        <p:tgtEl>
                                          <p:spTgt spid="120"/>
                                        </p:tgtEl>
                                      </p:cBhvr>
                                    </p:animEffect>
                                  </p:childTnLst>
                                </p:cTn>
                              </p:par>
                              <p:par>
                                <p:cTn id="47" presetID="10" presetClass="entr" presetSubtype="0" fill="hold" grpId="0" nodeType="withEffect">
                                  <p:stCondLst>
                                    <p:cond delay="800"/>
                                  </p:stCondLst>
                                  <p:childTnLst>
                                    <p:set>
                                      <p:cBhvr>
                                        <p:cTn id="48" dur="1" fill="hold">
                                          <p:stCondLst>
                                            <p:cond delay="0"/>
                                          </p:stCondLst>
                                        </p:cTn>
                                        <p:tgtEl>
                                          <p:spTgt spid="121"/>
                                        </p:tgtEl>
                                        <p:attrNameLst>
                                          <p:attrName>style.visibility</p:attrName>
                                        </p:attrNameLst>
                                      </p:cBhvr>
                                      <p:to>
                                        <p:strVal val="visible"/>
                                      </p:to>
                                    </p:set>
                                    <p:animEffect transition="in" filter="fade">
                                      <p:cBhvr>
                                        <p:cTn id="49" dur="500"/>
                                        <p:tgtEl>
                                          <p:spTgt spid="121"/>
                                        </p:tgtEl>
                                      </p:cBhvr>
                                    </p:animEffect>
                                  </p:childTnLst>
                                </p:cTn>
                              </p:par>
                              <p:par>
                                <p:cTn id="50" presetID="10" presetClass="entr" presetSubtype="0" fill="hold" nodeType="withEffect">
                                  <p:stCondLst>
                                    <p:cond delay="1000"/>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122"/>
                                        </p:tgtEl>
                                        <p:attrNameLst>
                                          <p:attrName>style.visibility</p:attrName>
                                        </p:attrNameLst>
                                      </p:cBhvr>
                                      <p:to>
                                        <p:strVal val="visible"/>
                                      </p:to>
                                    </p:set>
                                    <p:animEffect transition="in" filter="fade">
                                      <p:cBhvr>
                                        <p:cTn id="55" dur="500"/>
                                        <p:tgtEl>
                                          <p:spTgt spid="122"/>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123"/>
                                        </p:tgtEl>
                                        <p:attrNameLst>
                                          <p:attrName>style.visibility</p:attrName>
                                        </p:attrNameLst>
                                      </p:cBhvr>
                                      <p:to>
                                        <p:strVal val="visible"/>
                                      </p:to>
                                    </p:set>
                                    <p:animEffect transition="in" filter="fade">
                                      <p:cBhvr>
                                        <p:cTn id="58" dur="500"/>
                                        <p:tgtEl>
                                          <p:spTgt spid="123"/>
                                        </p:tgtEl>
                                      </p:cBhvr>
                                    </p:animEffect>
                                  </p:childTnLst>
                                </p:cTn>
                              </p:par>
                              <p:par>
                                <p:cTn id="59" presetID="10" presetClass="entr" presetSubtype="0" fill="hold" nodeType="withEffect">
                                  <p:stCondLst>
                                    <p:cond delay="1200"/>
                                  </p:stCondLst>
                                  <p:childTnLst>
                                    <p:set>
                                      <p:cBhvr>
                                        <p:cTn id="60" dur="1" fill="hold">
                                          <p:stCondLst>
                                            <p:cond delay="0"/>
                                          </p:stCondLst>
                                        </p:cTn>
                                        <p:tgtEl>
                                          <p:spTgt spid="112"/>
                                        </p:tgtEl>
                                        <p:attrNameLst>
                                          <p:attrName>style.visibility</p:attrName>
                                        </p:attrNameLst>
                                      </p:cBhvr>
                                      <p:to>
                                        <p:strVal val="visible"/>
                                      </p:to>
                                    </p:set>
                                    <p:animEffect transition="in" filter="fade">
                                      <p:cBhvr>
                                        <p:cTn id="61" dur="500"/>
                                        <p:tgtEl>
                                          <p:spTgt spid="112"/>
                                        </p:tgtEl>
                                      </p:cBhvr>
                                    </p:animEffect>
                                  </p:childTnLst>
                                </p:cTn>
                              </p:par>
                              <p:par>
                                <p:cTn id="62" presetID="10" presetClass="entr" presetSubtype="0" fill="hold" grpId="0" nodeType="withEffect">
                                  <p:stCondLst>
                                    <p:cond delay="1200"/>
                                  </p:stCondLst>
                                  <p:childTnLst>
                                    <p:set>
                                      <p:cBhvr>
                                        <p:cTn id="63" dur="1" fill="hold">
                                          <p:stCondLst>
                                            <p:cond delay="0"/>
                                          </p:stCondLst>
                                        </p:cTn>
                                        <p:tgtEl>
                                          <p:spTgt spid="124"/>
                                        </p:tgtEl>
                                        <p:attrNameLst>
                                          <p:attrName>style.visibility</p:attrName>
                                        </p:attrNameLst>
                                      </p:cBhvr>
                                      <p:to>
                                        <p:strVal val="visible"/>
                                      </p:to>
                                    </p:set>
                                    <p:animEffect transition="in" filter="fade">
                                      <p:cBhvr>
                                        <p:cTn id="64" dur="500"/>
                                        <p:tgtEl>
                                          <p:spTgt spid="124"/>
                                        </p:tgtEl>
                                      </p:cBhvr>
                                    </p:animEffect>
                                  </p:childTnLst>
                                </p:cTn>
                              </p:par>
                              <p:par>
                                <p:cTn id="65" presetID="10" presetClass="entr" presetSubtype="0" fill="hold" grpId="0" nodeType="withEffect">
                                  <p:stCondLst>
                                    <p:cond delay="1200"/>
                                  </p:stCondLst>
                                  <p:childTnLst>
                                    <p:set>
                                      <p:cBhvr>
                                        <p:cTn id="66" dur="1" fill="hold">
                                          <p:stCondLst>
                                            <p:cond delay="0"/>
                                          </p:stCondLst>
                                        </p:cTn>
                                        <p:tgtEl>
                                          <p:spTgt spid="125"/>
                                        </p:tgtEl>
                                        <p:attrNameLst>
                                          <p:attrName>style.visibility</p:attrName>
                                        </p:attrNameLst>
                                      </p:cBhvr>
                                      <p:to>
                                        <p:strVal val="visible"/>
                                      </p:to>
                                    </p:set>
                                    <p:animEffect transition="in" filter="fade">
                                      <p:cBhvr>
                                        <p:cTn id="67" dur="500"/>
                                        <p:tgtEl>
                                          <p:spTgt spid="125"/>
                                        </p:tgtEl>
                                      </p:cBhvr>
                                    </p:animEffect>
                                  </p:childTnLst>
                                </p:cTn>
                              </p:par>
                              <p:par>
                                <p:cTn id="68" presetID="10" presetClass="entr" presetSubtype="0" fill="hold" nodeType="withEffect">
                                  <p:stCondLst>
                                    <p:cond delay="140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0" presetClass="entr" presetSubtype="0" fill="hold" grpId="0" nodeType="withEffect">
                                  <p:stCondLst>
                                    <p:cond delay="140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par>
                                <p:cTn id="74" presetID="10" presetClass="entr" presetSubtype="0" fill="hold" grpId="0" nodeType="withEffect">
                                  <p:stCondLst>
                                    <p:cond delay="140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p:bldP spid="116" grpId="0"/>
      <p:bldP spid="117" grpId="0"/>
      <p:bldP spid="118" grpId="0"/>
      <p:bldP spid="119" grpId="0"/>
      <p:bldP spid="120" grpId="0"/>
      <p:bldP spid="121" grpId="0"/>
      <p:bldP spid="122" grpId="0"/>
      <p:bldP spid="123" grpId="0"/>
      <p:bldP spid="124" grpId="0"/>
      <p:bldP spid="125"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04F80EE2-15C9-4529-84D4-50FFD5333A39}"/>
              </a:ext>
            </a:extLst>
          </p:cNvPr>
          <p:cNvSpPr>
            <a:spLocks noGrp="1"/>
          </p:cNvSpPr>
          <p:nvPr>
            <p:ph type="dt" sz="half" idx="10"/>
          </p:nvPr>
        </p:nvSpPr>
        <p:spPr/>
        <p:txBody>
          <a:bodyPr/>
          <a:lstStyle/>
          <a:p>
            <a:fld id="{17DEBA23-FEBE-4F2A-B0D5-6F6FD87550F7}"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2EB6A116-DF88-4054-9BCB-DF7174170F01}"/>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12</a:t>
            </a:fld>
            <a:endParaRPr lang="en-US" altLang="zh-CN" dirty="0">
              <a:ea typeface="Microsoft YaHei" panose="020B0503020204020204" pitchFamily="34" charset="-122"/>
            </a:endParaRPr>
          </a:p>
        </p:txBody>
      </p:sp>
      <p:cxnSp>
        <p:nvCxnSpPr>
          <p:cNvPr id="78" name="直接连接符 77">
            <a:extLst>
              <a:ext uri="{FF2B5EF4-FFF2-40B4-BE49-F238E27FC236}">
                <a16:creationId xmlns="" xmlns:a16="http://schemas.microsoft.com/office/drawing/2014/main" id="{36D35EBB-1857-4185-B93B-F40A7756AF6E}"/>
              </a:ext>
            </a:extLst>
          </p:cNvPr>
          <p:cNvCxnSpPr>
            <a:cxnSpLocks/>
          </p:cNvCxnSpPr>
          <p:nvPr/>
        </p:nvCxnSpPr>
        <p:spPr>
          <a:xfrm>
            <a:off x="0" y="3691825"/>
            <a:ext cx="12458700" cy="0"/>
          </a:xfrm>
          <a:prstGeom prst="line">
            <a:avLst/>
          </a:prstGeom>
          <a:ln w="2222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79" name="矩形 78">
            <a:extLst>
              <a:ext uri="{FF2B5EF4-FFF2-40B4-BE49-F238E27FC236}">
                <a16:creationId xmlns="" xmlns:a16="http://schemas.microsoft.com/office/drawing/2014/main" id="{B223716E-25B0-40E5-A8A6-A783EBD65C53}"/>
              </a:ext>
            </a:extLst>
          </p:cNvPr>
          <p:cNvSpPr/>
          <p:nvPr/>
        </p:nvSpPr>
        <p:spPr>
          <a:xfrm>
            <a:off x="3754763" y="1140229"/>
            <a:ext cx="4740630" cy="657582"/>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icrosoft YaHei" panose="020B0503020204020204" pitchFamily="34" charset="-122"/>
              <a:ea typeface="Microsoft YaHei" panose="020B0503020204020204" pitchFamily="34" charset="-122"/>
            </a:endParaRPr>
          </a:p>
        </p:txBody>
      </p:sp>
      <p:sp>
        <p:nvSpPr>
          <p:cNvPr id="80" name="矩形 79">
            <a:extLst>
              <a:ext uri="{FF2B5EF4-FFF2-40B4-BE49-F238E27FC236}">
                <a16:creationId xmlns="" xmlns:a16="http://schemas.microsoft.com/office/drawing/2014/main" id="{E6E27938-D489-4CCE-9960-638282C57398}"/>
              </a:ext>
            </a:extLst>
          </p:cNvPr>
          <p:cNvSpPr/>
          <p:nvPr/>
        </p:nvSpPr>
        <p:spPr>
          <a:xfrm>
            <a:off x="3696608" y="1079103"/>
            <a:ext cx="4740630" cy="657582"/>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r>
              <a:rPr lang="zh-CN" altLang="en-US" sz="2800" b="1" dirty="0">
                <a:solidFill>
                  <a:schemeClr val="accent1"/>
                </a:solidFill>
                <a:latin typeface="Microsoft YaHei" panose="020B0503020204020204" pitchFamily="34" charset="-122"/>
                <a:ea typeface="Microsoft YaHei" panose="020B0503020204020204" pitchFamily="34" charset="-122"/>
              </a:rPr>
              <a:t>陀思妥耶夫斯基大事年表</a:t>
            </a:r>
          </a:p>
        </p:txBody>
      </p:sp>
      <p:sp>
        <p:nvSpPr>
          <p:cNvPr id="81" name="iş1íḋê">
            <a:extLst>
              <a:ext uri="{FF2B5EF4-FFF2-40B4-BE49-F238E27FC236}">
                <a16:creationId xmlns="" xmlns:a16="http://schemas.microsoft.com/office/drawing/2014/main" id="{9E045361-EC3C-4142-8BBE-434B4F24C2A0}"/>
              </a:ext>
            </a:extLst>
          </p:cNvPr>
          <p:cNvSpPr/>
          <p:nvPr/>
        </p:nvSpPr>
        <p:spPr>
          <a:xfrm>
            <a:off x="627599" y="2223702"/>
            <a:ext cx="2955297" cy="2955293"/>
          </a:xfrm>
          <a:prstGeom prst="ellipse">
            <a:avLst/>
          </a:prstGeom>
          <a:solidFill>
            <a:schemeClr val="bg1">
              <a:lumMod val="95000"/>
              <a:alpha val="64000"/>
            </a:schemeClr>
          </a:solidFill>
          <a:ln w="114300">
            <a:noFill/>
          </a:ln>
        </p:spPr>
        <p:txBody>
          <a:bodyPr rot="0" spcFirstLastPara="0" vert="horz" wrap="none" lIns="91440" tIns="45720" rIns="91440" bIns="45720" numCol="1" spcCol="0" rtlCol="0" fromWordArt="0" anchor="ctr" anchorCtr="0" forceAA="0" compatLnSpc="1">
            <a:prstTxWarp prst="textNoShape">
              <a:avLst/>
            </a:prstTxWarp>
            <a:normAutofit/>
          </a:bodyPr>
          <a:lstStyle/>
          <a:p>
            <a:pPr algn="ctr">
              <a:buSzPct val="25000"/>
            </a:pPr>
            <a:endParaRPr lang="zh-CN" altLang="en-US" b="1" i="1" dirty="0">
              <a:latin typeface="微软雅黑 Light" panose="020B0502040204020203" pitchFamily="34" charset="-122"/>
              <a:ea typeface="微软雅黑 Light" panose="020B0502040204020203" pitchFamily="34" charset="-122"/>
            </a:endParaRPr>
          </a:p>
        </p:txBody>
      </p:sp>
      <p:sp>
        <p:nvSpPr>
          <p:cNvPr id="82" name="iş1íḋê">
            <a:extLst>
              <a:ext uri="{FF2B5EF4-FFF2-40B4-BE49-F238E27FC236}">
                <a16:creationId xmlns="" xmlns:a16="http://schemas.microsoft.com/office/drawing/2014/main" id="{F34CDAE0-29CC-4200-AF94-DD590E0BB965}"/>
              </a:ext>
            </a:extLst>
          </p:cNvPr>
          <p:cNvSpPr/>
          <p:nvPr/>
        </p:nvSpPr>
        <p:spPr>
          <a:xfrm>
            <a:off x="863493" y="2459598"/>
            <a:ext cx="2483509" cy="2483505"/>
          </a:xfrm>
          <a:prstGeom prst="ellipse">
            <a:avLst/>
          </a:prstGeom>
          <a:solidFill>
            <a:schemeClr val="tx1">
              <a:lumMod val="25000"/>
              <a:lumOff val="75000"/>
              <a:alpha val="64000"/>
            </a:schemeClr>
          </a:solidFill>
          <a:ln w="114300">
            <a:noFill/>
          </a:ln>
        </p:spPr>
        <p:txBody>
          <a:bodyPr rot="0" spcFirstLastPara="0" vert="horz" wrap="none" lIns="91440" tIns="45720" rIns="91440" bIns="45720" numCol="1" spcCol="0" rtlCol="0" fromWordArt="0" anchor="ctr" anchorCtr="0" forceAA="0" compatLnSpc="1">
            <a:prstTxWarp prst="textNoShape">
              <a:avLst/>
            </a:prstTxWarp>
            <a:normAutofit/>
          </a:bodyPr>
          <a:lstStyle/>
          <a:p>
            <a:pPr algn="ctr">
              <a:buSzPct val="25000"/>
            </a:pPr>
            <a:endParaRPr lang="zh-CN" altLang="en-US" b="1" i="1" dirty="0">
              <a:latin typeface="微软雅黑 Light" panose="020B0502040204020203" pitchFamily="34" charset="-122"/>
              <a:ea typeface="微软雅黑 Light" panose="020B0502040204020203" pitchFamily="34" charset="-122"/>
            </a:endParaRPr>
          </a:p>
        </p:txBody>
      </p:sp>
      <p:sp>
        <p:nvSpPr>
          <p:cNvPr id="83" name="iş1íḋê">
            <a:extLst>
              <a:ext uri="{FF2B5EF4-FFF2-40B4-BE49-F238E27FC236}">
                <a16:creationId xmlns="" xmlns:a16="http://schemas.microsoft.com/office/drawing/2014/main" id="{28D859A5-AD32-45A5-A4A6-CAD956FCFC14}"/>
              </a:ext>
            </a:extLst>
          </p:cNvPr>
          <p:cNvSpPr/>
          <p:nvPr/>
        </p:nvSpPr>
        <p:spPr>
          <a:xfrm>
            <a:off x="1012414" y="2608518"/>
            <a:ext cx="2185669" cy="2185666"/>
          </a:xfrm>
          <a:prstGeom prst="ellipse">
            <a:avLst/>
          </a:prstGeom>
          <a:blipFill dpi="0" rotWithShape="1">
            <a:blip r:embed="rId3" cstate="email">
              <a:alphaModFix amt="98000"/>
              <a:extLst>
                <a:ext uri="{28A0092B-C50C-407E-A947-70E740481C1C}">
                  <a14:useLocalDpi xmlns:a14="http://schemas.microsoft.com/office/drawing/2010/main"/>
                </a:ext>
              </a:extLst>
            </a:blip>
            <a:srcRect/>
            <a:tile tx="0" ty="-101600" sx="90000" sy="90000" flip="none" algn="t"/>
          </a:blipFill>
          <a:ln w="114300">
            <a:noFill/>
          </a:ln>
        </p:spPr>
        <p:txBody>
          <a:bodyPr rot="0" spcFirstLastPara="0" vert="horz" wrap="none" lIns="91440" tIns="45720" rIns="91440" bIns="45720" numCol="1" spcCol="0" rtlCol="0" fromWordArt="0" anchor="ctr" anchorCtr="0" forceAA="0" compatLnSpc="1">
            <a:prstTxWarp prst="textNoShape">
              <a:avLst/>
            </a:prstTxWarp>
            <a:normAutofit/>
          </a:bodyPr>
          <a:lstStyle/>
          <a:p>
            <a:pPr algn="ctr">
              <a:buSzPct val="25000"/>
            </a:pPr>
            <a:endParaRPr lang="zh-CN" altLang="en-US" b="1" i="1" dirty="0">
              <a:latin typeface="微软雅黑 Light" panose="020B0502040204020203" pitchFamily="34" charset="-122"/>
              <a:ea typeface="微软雅黑 Light" panose="020B0502040204020203" pitchFamily="34" charset="-122"/>
            </a:endParaRPr>
          </a:p>
        </p:txBody>
      </p:sp>
      <p:sp>
        <p:nvSpPr>
          <p:cNvPr id="84" name="iŝļíḑè">
            <a:extLst>
              <a:ext uri="{FF2B5EF4-FFF2-40B4-BE49-F238E27FC236}">
                <a16:creationId xmlns="" xmlns:a16="http://schemas.microsoft.com/office/drawing/2014/main" id="{E421BA14-C0E9-4645-9997-9520093683FD}"/>
              </a:ext>
            </a:extLst>
          </p:cNvPr>
          <p:cNvSpPr txBox="1"/>
          <p:nvPr/>
        </p:nvSpPr>
        <p:spPr bwMode="auto">
          <a:xfrm>
            <a:off x="3598040" y="3811948"/>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latin typeface="微软雅黑 Light" panose="020B0502040204020203" pitchFamily="34" charset="-122"/>
                <a:ea typeface="微软雅黑 Light" panose="020B0502040204020203" pitchFamily="34" charset="-122"/>
              </a:rPr>
              <a:t>1821</a:t>
            </a:r>
          </a:p>
        </p:txBody>
      </p:sp>
      <p:grpSp>
        <p:nvGrpSpPr>
          <p:cNvPr id="85" name="组合 84">
            <a:extLst>
              <a:ext uri="{FF2B5EF4-FFF2-40B4-BE49-F238E27FC236}">
                <a16:creationId xmlns="" xmlns:a16="http://schemas.microsoft.com/office/drawing/2014/main" id="{D035EC1A-50ED-4285-B575-861B4DE185B7}"/>
              </a:ext>
            </a:extLst>
          </p:cNvPr>
          <p:cNvGrpSpPr/>
          <p:nvPr/>
        </p:nvGrpSpPr>
        <p:grpSpPr>
          <a:xfrm>
            <a:off x="4149510" y="2770280"/>
            <a:ext cx="385763" cy="978695"/>
            <a:chOff x="4149510" y="2770280"/>
            <a:chExt cx="385763" cy="978695"/>
          </a:xfrm>
        </p:grpSpPr>
        <p:sp>
          <p:nvSpPr>
            <p:cNvPr id="86" name="î$1idê">
              <a:extLst>
                <a:ext uri="{FF2B5EF4-FFF2-40B4-BE49-F238E27FC236}">
                  <a16:creationId xmlns="" xmlns:a16="http://schemas.microsoft.com/office/drawing/2014/main" id="{73191C68-21C5-436F-8E2C-EF59284F16BB}"/>
                </a:ext>
              </a:extLst>
            </p:cNvPr>
            <p:cNvSpPr/>
            <p:nvPr/>
          </p:nvSpPr>
          <p:spPr>
            <a:xfrm>
              <a:off x="4285242" y="3634676"/>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
          <p:nvSpPr>
            <p:cNvPr id="87" name="ïṧḻïdê">
              <a:extLst>
                <a:ext uri="{FF2B5EF4-FFF2-40B4-BE49-F238E27FC236}">
                  <a16:creationId xmlns="" xmlns:a16="http://schemas.microsoft.com/office/drawing/2014/main" id="{5372A35F-E101-499D-B42E-25F2817A7109}"/>
                </a:ext>
              </a:extLst>
            </p:cNvPr>
            <p:cNvSpPr/>
            <p:nvPr/>
          </p:nvSpPr>
          <p:spPr>
            <a:xfrm>
              <a:off x="4149510" y="2770280"/>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latin typeface="微软雅黑 Light" panose="020B0502040204020203" pitchFamily="34" charset="-122"/>
                  <a:ea typeface="微软雅黑 Light" panose="020B0502040204020203" pitchFamily="34" charset="-122"/>
                </a:rPr>
                <a:t>01</a:t>
              </a:r>
              <a:endParaRPr lang="zh-CN" altLang="en-US" sz="1600" b="1" dirty="0">
                <a:solidFill>
                  <a:schemeClr val="bg1"/>
                </a:solidFill>
                <a:latin typeface="微软雅黑 Light" panose="020B0502040204020203" pitchFamily="34" charset="-122"/>
                <a:ea typeface="微软雅黑 Light" panose="020B0502040204020203" pitchFamily="34" charset="-122"/>
              </a:endParaRPr>
            </a:p>
          </p:txBody>
        </p:sp>
        <p:cxnSp>
          <p:nvCxnSpPr>
            <p:cNvPr id="88" name="直接连接符 87">
              <a:extLst>
                <a:ext uri="{FF2B5EF4-FFF2-40B4-BE49-F238E27FC236}">
                  <a16:creationId xmlns="" xmlns:a16="http://schemas.microsoft.com/office/drawing/2014/main" id="{855F3CDB-89C0-4397-AE1D-3E8D4974C415}"/>
                </a:ext>
              </a:extLst>
            </p:cNvPr>
            <p:cNvCxnSpPr>
              <a:stCxn id="86" idx="0"/>
              <a:endCxn id="87" idx="4"/>
            </p:cNvCxnSpPr>
            <p:nvPr/>
          </p:nvCxnSpPr>
          <p:spPr>
            <a:xfrm flipV="1">
              <a:off x="4342391" y="3156043"/>
              <a:ext cx="0" cy="478633"/>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89" name="iŝļíḑè">
            <a:extLst>
              <a:ext uri="{FF2B5EF4-FFF2-40B4-BE49-F238E27FC236}">
                <a16:creationId xmlns="" xmlns:a16="http://schemas.microsoft.com/office/drawing/2014/main" id="{49A40AD4-4070-4332-B41D-65C80CD374AB}"/>
              </a:ext>
            </a:extLst>
          </p:cNvPr>
          <p:cNvSpPr txBox="1"/>
          <p:nvPr/>
        </p:nvSpPr>
        <p:spPr bwMode="auto">
          <a:xfrm>
            <a:off x="3481950" y="2117449"/>
            <a:ext cx="1760172"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zh-CN" altLang="en-US" dirty="0">
                <a:latin typeface="微软雅黑 Light" panose="020B0502040204020203" pitchFamily="34" charset="-122"/>
                <a:ea typeface="微软雅黑 Light" panose="020B0502040204020203" pitchFamily="34" charset="-122"/>
              </a:rPr>
              <a:t>出生于俄罗斯</a:t>
            </a:r>
            <a:endParaRPr lang="en-US" altLang="zh-CN" dirty="0">
              <a:latin typeface="微软雅黑 Light" panose="020B0502040204020203" pitchFamily="34" charset="-122"/>
              <a:ea typeface="微软雅黑 Light" panose="020B0502040204020203" pitchFamily="34" charset="-122"/>
            </a:endParaRPr>
          </a:p>
        </p:txBody>
      </p:sp>
      <p:sp>
        <p:nvSpPr>
          <p:cNvPr id="90" name="işļïḑé">
            <a:extLst>
              <a:ext uri="{FF2B5EF4-FFF2-40B4-BE49-F238E27FC236}">
                <a16:creationId xmlns="" xmlns:a16="http://schemas.microsoft.com/office/drawing/2014/main" id="{213F45FE-01BD-451B-A240-BE3E6AF85780}"/>
              </a:ext>
            </a:extLst>
          </p:cNvPr>
          <p:cNvSpPr txBox="1"/>
          <p:nvPr/>
        </p:nvSpPr>
        <p:spPr bwMode="auto">
          <a:xfrm>
            <a:off x="5584287" y="3242056"/>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latin typeface="微软雅黑 Light" panose="020B0502040204020203" pitchFamily="34" charset="-122"/>
                <a:ea typeface="微软雅黑 Light" panose="020B0502040204020203" pitchFamily="34" charset="-122"/>
              </a:rPr>
              <a:t>1846</a:t>
            </a:r>
          </a:p>
        </p:txBody>
      </p:sp>
      <p:grpSp>
        <p:nvGrpSpPr>
          <p:cNvPr id="91" name="组合 90">
            <a:extLst>
              <a:ext uri="{FF2B5EF4-FFF2-40B4-BE49-F238E27FC236}">
                <a16:creationId xmlns="" xmlns:a16="http://schemas.microsoft.com/office/drawing/2014/main" id="{3992F7C1-1795-4D7A-8D89-6EFEEE52EC8F}"/>
              </a:ext>
            </a:extLst>
          </p:cNvPr>
          <p:cNvGrpSpPr/>
          <p:nvPr/>
        </p:nvGrpSpPr>
        <p:grpSpPr>
          <a:xfrm>
            <a:off x="6155402" y="3640940"/>
            <a:ext cx="385763" cy="842388"/>
            <a:chOff x="6155402" y="3640940"/>
            <a:chExt cx="385763" cy="842388"/>
          </a:xfrm>
        </p:grpSpPr>
        <p:sp>
          <p:nvSpPr>
            <p:cNvPr id="92" name="iṣḷíďê">
              <a:extLst>
                <a:ext uri="{FF2B5EF4-FFF2-40B4-BE49-F238E27FC236}">
                  <a16:creationId xmlns="" xmlns:a16="http://schemas.microsoft.com/office/drawing/2014/main" id="{A7588F15-8AD8-4535-A310-DF17B961AAB3}"/>
                </a:ext>
              </a:extLst>
            </p:cNvPr>
            <p:cNvSpPr/>
            <p:nvPr/>
          </p:nvSpPr>
          <p:spPr>
            <a:xfrm>
              <a:off x="6291134" y="3640940"/>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
          <p:nvSpPr>
            <p:cNvPr id="93" name="ïṥlîḓê">
              <a:extLst>
                <a:ext uri="{FF2B5EF4-FFF2-40B4-BE49-F238E27FC236}">
                  <a16:creationId xmlns="" xmlns:a16="http://schemas.microsoft.com/office/drawing/2014/main" id="{7036DDDB-0261-472F-8362-19F2B0A58BCC}"/>
                </a:ext>
              </a:extLst>
            </p:cNvPr>
            <p:cNvSpPr/>
            <p:nvPr/>
          </p:nvSpPr>
          <p:spPr>
            <a:xfrm>
              <a:off x="6155402" y="4097565"/>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latin typeface="微软雅黑 Light" panose="020B0502040204020203" pitchFamily="34" charset="-122"/>
                  <a:ea typeface="微软雅黑 Light" panose="020B0502040204020203" pitchFamily="34" charset="-122"/>
                </a:rPr>
                <a:t>02</a:t>
              </a:r>
              <a:endParaRPr lang="zh-CN" altLang="en-US" sz="1600" b="1" dirty="0">
                <a:solidFill>
                  <a:schemeClr val="bg1"/>
                </a:solidFill>
                <a:latin typeface="微软雅黑 Light" panose="020B0502040204020203" pitchFamily="34" charset="-122"/>
                <a:ea typeface="微软雅黑 Light" panose="020B0502040204020203" pitchFamily="34" charset="-122"/>
              </a:endParaRPr>
            </a:p>
          </p:txBody>
        </p:sp>
        <p:cxnSp>
          <p:nvCxnSpPr>
            <p:cNvPr id="94" name="直接连接符 93">
              <a:extLst>
                <a:ext uri="{FF2B5EF4-FFF2-40B4-BE49-F238E27FC236}">
                  <a16:creationId xmlns="" xmlns:a16="http://schemas.microsoft.com/office/drawing/2014/main" id="{8C66914D-1C06-4936-A4F7-05FA101815CC}"/>
                </a:ext>
              </a:extLst>
            </p:cNvPr>
            <p:cNvCxnSpPr>
              <a:stCxn id="92" idx="4"/>
              <a:endCxn id="93" idx="0"/>
            </p:cNvCxnSpPr>
            <p:nvPr/>
          </p:nvCxnSpPr>
          <p:spPr>
            <a:xfrm>
              <a:off x="6348282" y="3755238"/>
              <a:ext cx="0" cy="342326"/>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95" name="iŝļíḑè">
            <a:extLst>
              <a:ext uri="{FF2B5EF4-FFF2-40B4-BE49-F238E27FC236}">
                <a16:creationId xmlns="" xmlns:a16="http://schemas.microsoft.com/office/drawing/2014/main" id="{4EB6AD3F-4E09-416B-A215-7011DABDB154}"/>
              </a:ext>
            </a:extLst>
          </p:cNvPr>
          <p:cNvSpPr txBox="1"/>
          <p:nvPr/>
        </p:nvSpPr>
        <p:spPr bwMode="auto">
          <a:xfrm>
            <a:off x="5468196" y="4470099"/>
            <a:ext cx="1760172"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zh-CN" altLang="en-US" dirty="0">
                <a:latin typeface="微软雅黑 Light" panose="020B0502040204020203" pitchFamily="34" charset="-122"/>
                <a:ea typeface="微软雅黑 Light" panose="020B0502040204020203" pitchFamily="34" charset="-122"/>
              </a:rPr>
              <a:t>处女作</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穷人</a:t>
            </a:r>
            <a:r>
              <a:rPr lang="en-US" altLang="zh-CN" dirty="0">
                <a:latin typeface="微软雅黑 Light" panose="020B0502040204020203" pitchFamily="34" charset="-122"/>
                <a:ea typeface="微软雅黑 Light" panose="020B0502040204020203" pitchFamily="34" charset="-122"/>
              </a:rPr>
              <a:t>》</a:t>
            </a:r>
          </a:p>
        </p:txBody>
      </p:sp>
      <p:sp>
        <p:nvSpPr>
          <p:cNvPr id="96" name="iSļiḋê">
            <a:extLst>
              <a:ext uri="{FF2B5EF4-FFF2-40B4-BE49-F238E27FC236}">
                <a16:creationId xmlns="" xmlns:a16="http://schemas.microsoft.com/office/drawing/2014/main" id="{23FE1F21-0A15-485C-A0DC-10EDF13F33BC}"/>
              </a:ext>
            </a:extLst>
          </p:cNvPr>
          <p:cNvSpPr txBox="1"/>
          <p:nvPr/>
        </p:nvSpPr>
        <p:spPr bwMode="auto">
          <a:xfrm>
            <a:off x="6916493" y="3811948"/>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latin typeface="微软雅黑 Light" panose="020B0502040204020203" pitchFamily="34" charset="-122"/>
                <a:ea typeface="微软雅黑 Light" panose="020B0502040204020203" pitchFamily="34" charset="-122"/>
              </a:rPr>
              <a:t>1849</a:t>
            </a:r>
          </a:p>
        </p:txBody>
      </p:sp>
      <p:grpSp>
        <p:nvGrpSpPr>
          <p:cNvPr id="97" name="组合 96">
            <a:extLst>
              <a:ext uri="{FF2B5EF4-FFF2-40B4-BE49-F238E27FC236}">
                <a16:creationId xmlns="" xmlns:a16="http://schemas.microsoft.com/office/drawing/2014/main" id="{748F4245-FF4C-4DB8-A63A-3B69B715E055}"/>
              </a:ext>
            </a:extLst>
          </p:cNvPr>
          <p:cNvGrpSpPr/>
          <p:nvPr/>
        </p:nvGrpSpPr>
        <p:grpSpPr>
          <a:xfrm>
            <a:off x="7487608" y="3032844"/>
            <a:ext cx="385763" cy="716131"/>
            <a:chOff x="7487608" y="3032844"/>
            <a:chExt cx="385763" cy="716131"/>
          </a:xfrm>
        </p:grpSpPr>
        <p:sp>
          <p:nvSpPr>
            <p:cNvPr id="98" name="iŝḷiḍé">
              <a:extLst>
                <a:ext uri="{FF2B5EF4-FFF2-40B4-BE49-F238E27FC236}">
                  <a16:creationId xmlns="" xmlns:a16="http://schemas.microsoft.com/office/drawing/2014/main" id="{ACFF8479-E062-47F8-AEE3-5D5503BC2AFC}"/>
                </a:ext>
              </a:extLst>
            </p:cNvPr>
            <p:cNvSpPr/>
            <p:nvPr/>
          </p:nvSpPr>
          <p:spPr>
            <a:xfrm>
              <a:off x="7623340" y="3634676"/>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
          <p:nvSpPr>
            <p:cNvPr id="99" name="isḷíḑe">
              <a:extLst>
                <a:ext uri="{FF2B5EF4-FFF2-40B4-BE49-F238E27FC236}">
                  <a16:creationId xmlns="" xmlns:a16="http://schemas.microsoft.com/office/drawing/2014/main" id="{C09904E1-EAB0-4413-A369-92C48DB7AAD1}"/>
                </a:ext>
              </a:extLst>
            </p:cNvPr>
            <p:cNvSpPr/>
            <p:nvPr/>
          </p:nvSpPr>
          <p:spPr>
            <a:xfrm>
              <a:off x="7487608" y="3032844"/>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latin typeface="微软雅黑 Light" panose="020B0502040204020203" pitchFamily="34" charset="-122"/>
                  <a:ea typeface="微软雅黑 Light" panose="020B0502040204020203" pitchFamily="34" charset="-122"/>
                </a:rPr>
                <a:t>03</a:t>
              </a:r>
              <a:endParaRPr lang="zh-CN" altLang="en-US" sz="1600" b="1" dirty="0">
                <a:solidFill>
                  <a:schemeClr val="bg1"/>
                </a:solidFill>
                <a:latin typeface="微软雅黑 Light" panose="020B0502040204020203" pitchFamily="34" charset="-122"/>
                <a:ea typeface="微软雅黑 Light" panose="020B0502040204020203" pitchFamily="34" charset="-122"/>
              </a:endParaRPr>
            </a:p>
          </p:txBody>
        </p:sp>
        <p:cxnSp>
          <p:nvCxnSpPr>
            <p:cNvPr id="100" name="直接连接符 99">
              <a:extLst>
                <a:ext uri="{FF2B5EF4-FFF2-40B4-BE49-F238E27FC236}">
                  <a16:creationId xmlns="" xmlns:a16="http://schemas.microsoft.com/office/drawing/2014/main" id="{DE1FC418-20CF-469B-B16C-9E13FFE4FA56}"/>
                </a:ext>
              </a:extLst>
            </p:cNvPr>
            <p:cNvCxnSpPr>
              <a:cxnSpLocks/>
            </p:cNvCxnSpPr>
            <p:nvPr/>
          </p:nvCxnSpPr>
          <p:spPr>
            <a:xfrm flipV="1">
              <a:off x="7682022" y="3418607"/>
              <a:ext cx="0" cy="216069"/>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101" name="iŝļíḑè">
            <a:extLst>
              <a:ext uri="{FF2B5EF4-FFF2-40B4-BE49-F238E27FC236}">
                <a16:creationId xmlns="" xmlns:a16="http://schemas.microsoft.com/office/drawing/2014/main" id="{BDC93479-0FF2-468D-92DD-A098290BEAC1}"/>
              </a:ext>
            </a:extLst>
          </p:cNvPr>
          <p:cNvSpPr txBox="1"/>
          <p:nvPr/>
        </p:nvSpPr>
        <p:spPr bwMode="auto">
          <a:xfrm>
            <a:off x="6800402" y="2388075"/>
            <a:ext cx="1760172"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zh-CN" altLang="en-US" dirty="0">
                <a:latin typeface="微软雅黑 Light" panose="020B0502040204020203" pitchFamily="34" charset="-122"/>
                <a:ea typeface="微软雅黑 Light" panose="020B0502040204020203" pitchFamily="34" charset="-122"/>
              </a:rPr>
              <a:t>被捕</a:t>
            </a:r>
            <a:endParaRPr lang="en-US" altLang="zh-CN" dirty="0">
              <a:latin typeface="微软雅黑 Light" panose="020B0502040204020203" pitchFamily="34" charset="-122"/>
              <a:ea typeface="微软雅黑 Light" panose="020B0502040204020203" pitchFamily="34" charset="-122"/>
            </a:endParaRPr>
          </a:p>
        </p:txBody>
      </p:sp>
      <p:sp>
        <p:nvSpPr>
          <p:cNvPr id="102" name="işļïḑé">
            <a:extLst>
              <a:ext uri="{FF2B5EF4-FFF2-40B4-BE49-F238E27FC236}">
                <a16:creationId xmlns="" xmlns:a16="http://schemas.microsoft.com/office/drawing/2014/main" id="{24646736-36B4-4E15-9787-05EDC6E63143}"/>
              </a:ext>
            </a:extLst>
          </p:cNvPr>
          <p:cNvSpPr txBox="1"/>
          <p:nvPr/>
        </p:nvSpPr>
        <p:spPr bwMode="auto">
          <a:xfrm>
            <a:off x="8305540" y="3242056"/>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latin typeface="微软雅黑 Light" panose="020B0502040204020203" pitchFamily="34" charset="-122"/>
                <a:ea typeface="微软雅黑 Light" panose="020B0502040204020203" pitchFamily="34" charset="-122"/>
              </a:rPr>
              <a:t>1850</a:t>
            </a:r>
          </a:p>
        </p:txBody>
      </p:sp>
      <p:grpSp>
        <p:nvGrpSpPr>
          <p:cNvPr id="103" name="组合 102">
            <a:extLst>
              <a:ext uri="{FF2B5EF4-FFF2-40B4-BE49-F238E27FC236}">
                <a16:creationId xmlns="" xmlns:a16="http://schemas.microsoft.com/office/drawing/2014/main" id="{7C5795C3-01F9-4EDB-B6BA-1768BFDFF80C}"/>
              </a:ext>
            </a:extLst>
          </p:cNvPr>
          <p:cNvGrpSpPr/>
          <p:nvPr/>
        </p:nvGrpSpPr>
        <p:grpSpPr>
          <a:xfrm>
            <a:off x="8876655" y="3640940"/>
            <a:ext cx="385763" cy="1555852"/>
            <a:chOff x="8876655" y="3640940"/>
            <a:chExt cx="385763" cy="1555852"/>
          </a:xfrm>
        </p:grpSpPr>
        <p:sp>
          <p:nvSpPr>
            <p:cNvPr id="104" name="iṣḷíďê">
              <a:extLst>
                <a:ext uri="{FF2B5EF4-FFF2-40B4-BE49-F238E27FC236}">
                  <a16:creationId xmlns="" xmlns:a16="http://schemas.microsoft.com/office/drawing/2014/main" id="{EF725203-1451-41BF-8A9C-74A9CDEF49AF}"/>
                </a:ext>
              </a:extLst>
            </p:cNvPr>
            <p:cNvSpPr/>
            <p:nvPr/>
          </p:nvSpPr>
          <p:spPr>
            <a:xfrm>
              <a:off x="9012387" y="3640940"/>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
          <p:nvSpPr>
            <p:cNvPr id="105" name="ïṥlîḓê">
              <a:extLst>
                <a:ext uri="{FF2B5EF4-FFF2-40B4-BE49-F238E27FC236}">
                  <a16:creationId xmlns="" xmlns:a16="http://schemas.microsoft.com/office/drawing/2014/main" id="{62814BD7-B0F8-4B7C-8439-2534840506CE}"/>
                </a:ext>
              </a:extLst>
            </p:cNvPr>
            <p:cNvSpPr/>
            <p:nvPr/>
          </p:nvSpPr>
          <p:spPr>
            <a:xfrm>
              <a:off x="8876655" y="4811029"/>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latin typeface="微软雅黑 Light" panose="020B0502040204020203" pitchFamily="34" charset="-122"/>
                  <a:ea typeface="微软雅黑 Light" panose="020B0502040204020203" pitchFamily="34" charset="-122"/>
                </a:rPr>
                <a:t>04</a:t>
              </a:r>
              <a:endParaRPr lang="zh-CN" altLang="en-US" sz="1600" b="1" dirty="0">
                <a:solidFill>
                  <a:schemeClr val="bg1"/>
                </a:solidFill>
                <a:latin typeface="微软雅黑 Light" panose="020B0502040204020203" pitchFamily="34" charset="-122"/>
                <a:ea typeface="微软雅黑 Light" panose="020B0502040204020203" pitchFamily="34" charset="-122"/>
              </a:endParaRPr>
            </a:p>
          </p:txBody>
        </p:sp>
        <p:cxnSp>
          <p:nvCxnSpPr>
            <p:cNvPr id="106" name="直接连接符 105">
              <a:extLst>
                <a:ext uri="{FF2B5EF4-FFF2-40B4-BE49-F238E27FC236}">
                  <a16:creationId xmlns="" xmlns:a16="http://schemas.microsoft.com/office/drawing/2014/main" id="{5F1B55D4-BB3B-440C-9E0E-9535635422D6}"/>
                </a:ext>
              </a:extLst>
            </p:cNvPr>
            <p:cNvCxnSpPr>
              <a:stCxn id="104" idx="4"/>
              <a:endCxn id="105" idx="0"/>
            </p:cNvCxnSpPr>
            <p:nvPr/>
          </p:nvCxnSpPr>
          <p:spPr>
            <a:xfrm>
              <a:off x="9069537" y="3755239"/>
              <a:ext cx="0" cy="1055790"/>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107" name="iŝļíḑè">
            <a:extLst>
              <a:ext uri="{FF2B5EF4-FFF2-40B4-BE49-F238E27FC236}">
                <a16:creationId xmlns="" xmlns:a16="http://schemas.microsoft.com/office/drawing/2014/main" id="{957568E3-EDFF-4B1F-81B5-074769FDEC14}"/>
              </a:ext>
            </a:extLst>
          </p:cNvPr>
          <p:cNvSpPr txBox="1"/>
          <p:nvPr/>
        </p:nvSpPr>
        <p:spPr bwMode="auto">
          <a:xfrm>
            <a:off x="8189449" y="5168302"/>
            <a:ext cx="1760172" cy="1019871"/>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zh-CN" altLang="en-US" dirty="0">
                <a:latin typeface="微软雅黑 Light" panose="020B0502040204020203" pitchFamily="34" charset="-122"/>
                <a:ea typeface="微软雅黑 Light" panose="020B0502040204020203" pitchFamily="34" charset="-122"/>
              </a:rPr>
              <a:t>流放至西伯利亚服苦役</a:t>
            </a:r>
            <a:endParaRPr lang="en-US" altLang="zh-CN" dirty="0">
              <a:latin typeface="微软雅黑 Light" panose="020B0502040204020203" pitchFamily="34" charset="-122"/>
              <a:ea typeface="微软雅黑 Light" panose="020B0502040204020203" pitchFamily="34" charset="-122"/>
            </a:endParaRPr>
          </a:p>
        </p:txBody>
      </p:sp>
      <p:sp>
        <p:nvSpPr>
          <p:cNvPr id="108" name="iSļiḋê">
            <a:extLst>
              <a:ext uri="{FF2B5EF4-FFF2-40B4-BE49-F238E27FC236}">
                <a16:creationId xmlns="" xmlns:a16="http://schemas.microsoft.com/office/drawing/2014/main" id="{41536AB5-6F78-4F7C-98FF-1DBFE482EE7A}"/>
              </a:ext>
            </a:extLst>
          </p:cNvPr>
          <p:cNvSpPr txBox="1"/>
          <p:nvPr/>
        </p:nvSpPr>
        <p:spPr bwMode="auto">
          <a:xfrm>
            <a:off x="10054045" y="3811948"/>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latin typeface="微软雅黑 Light" panose="020B0502040204020203" pitchFamily="34" charset="-122"/>
                <a:ea typeface="微软雅黑 Light" panose="020B0502040204020203" pitchFamily="34" charset="-122"/>
              </a:rPr>
              <a:t>1859</a:t>
            </a:r>
          </a:p>
        </p:txBody>
      </p:sp>
      <p:grpSp>
        <p:nvGrpSpPr>
          <p:cNvPr id="109" name="组合 108">
            <a:extLst>
              <a:ext uri="{FF2B5EF4-FFF2-40B4-BE49-F238E27FC236}">
                <a16:creationId xmlns="" xmlns:a16="http://schemas.microsoft.com/office/drawing/2014/main" id="{D366EBC9-8845-4894-9360-DE44CB830367}"/>
              </a:ext>
            </a:extLst>
          </p:cNvPr>
          <p:cNvGrpSpPr/>
          <p:nvPr/>
        </p:nvGrpSpPr>
        <p:grpSpPr>
          <a:xfrm>
            <a:off x="10625160" y="3032844"/>
            <a:ext cx="385763" cy="716131"/>
            <a:chOff x="10625160" y="3032844"/>
            <a:chExt cx="385763" cy="716131"/>
          </a:xfrm>
        </p:grpSpPr>
        <p:sp>
          <p:nvSpPr>
            <p:cNvPr id="110" name="iŝḷiḍé">
              <a:extLst>
                <a:ext uri="{FF2B5EF4-FFF2-40B4-BE49-F238E27FC236}">
                  <a16:creationId xmlns="" xmlns:a16="http://schemas.microsoft.com/office/drawing/2014/main" id="{457017D7-32B8-49A1-9DA7-C44B88D80082}"/>
                </a:ext>
              </a:extLst>
            </p:cNvPr>
            <p:cNvSpPr/>
            <p:nvPr/>
          </p:nvSpPr>
          <p:spPr>
            <a:xfrm>
              <a:off x="10760892" y="3634676"/>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
          <p:nvSpPr>
            <p:cNvPr id="111" name="isḷíḑe">
              <a:extLst>
                <a:ext uri="{FF2B5EF4-FFF2-40B4-BE49-F238E27FC236}">
                  <a16:creationId xmlns="" xmlns:a16="http://schemas.microsoft.com/office/drawing/2014/main" id="{15A915D5-34B3-414D-85DB-FB9AA8A984E3}"/>
                </a:ext>
              </a:extLst>
            </p:cNvPr>
            <p:cNvSpPr/>
            <p:nvPr/>
          </p:nvSpPr>
          <p:spPr>
            <a:xfrm>
              <a:off x="10625160" y="3032844"/>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latin typeface="微软雅黑 Light" panose="020B0502040204020203" pitchFamily="34" charset="-122"/>
                  <a:ea typeface="微软雅黑 Light" panose="020B0502040204020203" pitchFamily="34" charset="-122"/>
                </a:rPr>
                <a:t>05</a:t>
              </a:r>
              <a:endParaRPr lang="zh-CN" altLang="en-US" sz="1600" b="1" dirty="0">
                <a:solidFill>
                  <a:schemeClr val="bg1"/>
                </a:solidFill>
                <a:latin typeface="微软雅黑 Light" panose="020B0502040204020203" pitchFamily="34" charset="-122"/>
                <a:ea typeface="微软雅黑 Light" panose="020B0502040204020203" pitchFamily="34" charset="-122"/>
              </a:endParaRPr>
            </a:p>
          </p:txBody>
        </p:sp>
        <p:cxnSp>
          <p:nvCxnSpPr>
            <p:cNvPr id="112" name="直接连接符 111">
              <a:extLst>
                <a:ext uri="{FF2B5EF4-FFF2-40B4-BE49-F238E27FC236}">
                  <a16:creationId xmlns="" xmlns:a16="http://schemas.microsoft.com/office/drawing/2014/main" id="{BBBEE3CA-C5C9-4C65-AF1F-24C53B97DA2F}"/>
                </a:ext>
              </a:extLst>
            </p:cNvPr>
            <p:cNvCxnSpPr>
              <a:cxnSpLocks/>
            </p:cNvCxnSpPr>
            <p:nvPr/>
          </p:nvCxnSpPr>
          <p:spPr>
            <a:xfrm flipV="1">
              <a:off x="10819574" y="3418607"/>
              <a:ext cx="0" cy="216069"/>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113" name="iŝļíḑè">
            <a:extLst>
              <a:ext uri="{FF2B5EF4-FFF2-40B4-BE49-F238E27FC236}">
                <a16:creationId xmlns="" xmlns:a16="http://schemas.microsoft.com/office/drawing/2014/main" id="{E7535F24-8958-409C-B44D-750F5402F4A5}"/>
              </a:ext>
            </a:extLst>
          </p:cNvPr>
          <p:cNvSpPr txBox="1"/>
          <p:nvPr/>
        </p:nvSpPr>
        <p:spPr bwMode="auto">
          <a:xfrm>
            <a:off x="9937954" y="2395956"/>
            <a:ext cx="1760172"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zh-CN" altLang="en-US" dirty="0">
                <a:latin typeface="微软雅黑 Light" panose="020B0502040204020203" pitchFamily="34" charset="-122"/>
                <a:ea typeface="微软雅黑 Light" panose="020B0502040204020203" pitchFamily="34" charset="-122"/>
              </a:rPr>
              <a:t>回特维尔</a:t>
            </a:r>
            <a:endParaRPr lang="en-US" altLang="zh-CN"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10627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fade">
                                      <p:cBhvr>
                                        <p:cTn id="16" dur="500"/>
                                        <p:tgtEl>
                                          <p:spTgt spid="80"/>
                                        </p:tgtEl>
                                      </p:cBhvr>
                                    </p:animEffect>
                                  </p:childTnLst>
                                </p:cTn>
                              </p:par>
                              <p:par>
                                <p:cTn id="17" presetID="23" presetClass="entr" presetSubtype="16" fill="hold" grpId="0" nodeType="withEffect">
                                  <p:stCondLst>
                                    <p:cond delay="100"/>
                                  </p:stCondLst>
                                  <p:childTnLst>
                                    <p:set>
                                      <p:cBhvr>
                                        <p:cTn id="18" dur="1" fill="hold">
                                          <p:stCondLst>
                                            <p:cond delay="0"/>
                                          </p:stCondLst>
                                        </p:cTn>
                                        <p:tgtEl>
                                          <p:spTgt spid="82"/>
                                        </p:tgtEl>
                                        <p:attrNameLst>
                                          <p:attrName>style.visibility</p:attrName>
                                        </p:attrNameLst>
                                      </p:cBhvr>
                                      <p:to>
                                        <p:strVal val="visible"/>
                                      </p:to>
                                    </p:set>
                                    <p:anim calcmode="lin" valueType="num">
                                      <p:cBhvr>
                                        <p:cTn id="19" dur="500" fill="hold"/>
                                        <p:tgtEl>
                                          <p:spTgt spid="82"/>
                                        </p:tgtEl>
                                        <p:attrNameLst>
                                          <p:attrName>ppt_w</p:attrName>
                                        </p:attrNameLst>
                                      </p:cBhvr>
                                      <p:tavLst>
                                        <p:tav tm="0">
                                          <p:val>
                                            <p:fltVal val="0"/>
                                          </p:val>
                                        </p:tav>
                                        <p:tav tm="100000">
                                          <p:val>
                                            <p:strVal val="#ppt_w"/>
                                          </p:val>
                                        </p:tav>
                                      </p:tavLst>
                                    </p:anim>
                                    <p:anim calcmode="lin" valueType="num">
                                      <p:cBhvr>
                                        <p:cTn id="20" dur="500" fill="hold"/>
                                        <p:tgtEl>
                                          <p:spTgt spid="8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81"/>
                                        </p:tgtEl>
                                        <p:attrNameLst>
                                          <p:attrName>style.visibility</p:attrName>
                                        </p:attrNameLst>
                                      </p:cBhvr>
                                      <p:to>
                                        <p:strVal val="visible"/>
                                      </p:to>
                                    </p:set>
                                    <p:anim calcmode="lin" valueType="num">
                                      <p:cBhvr>
                                        <p:cTn id="23" dur="500" fill="hold"/>
                                        <p:tgtEl>
                                          <p:spTgt spid="81"/>
                                        </p:tgtEl>
                                        <p:attrNameLst>
                                          <p:attrName>ppt_w</p:attrName>
                                        </p:attrNameLst>
                                      </p:cBhvr>
                                      <p:tavLst>
                                        <p:tav tm="0">
                                          <p:val>
                                            <p:fltVal val="0"/>
                                          </p:val>
                                        </p:tav>
                                        <p:tav tm="100000">
                                          <p:val>
                                            <p:strVal val="#ppt_w"/>
                                          </p:val>
                                        </p:tav>
                                      </p:tavLst>
                                    </p:anim>
                                    <p:anim calcmode="lin" valueType="num">
                                      <p:cBhvr>
                                        <p:cTn id="24" dur="500" fill="hold"/>
                                        <p:tgtEl>
                                          <p:spTgt spid="81"/>
                                        </p:tgtEl>
                                        <p:attrNameLst>
                                          <p:attrName>ppt_h</p:attrName>
                                        </p:attrNameLst>
                                      </p:cBhvr>
                                      <p:tavLst>
                                        <p:tav tm="0">
                                          <p:val>
                                            <p:fltVal val="0"/>
                                          </p:val>
                                        </p:tav>
                                        <p:tav tm="100000">
                                          <p:val>
                                            <p:strVal val="#ppt_h"/>
                                          </p:val>
                                        </p:tav>
                                      </p:tavLst>
                                    </p:anim>
                                  </p:childTnLst>
                                </p:cTn>
                              </p:par>
                              <p:par>
                                <p:cTn id="25" presetID="22" presetClass="entr" presetSubtype="8" fill="hold" nodeType="withEffect">
                                  <p:stCondLst>
                                    <p:cond delay="600"/>
                                  </p:stCondLst>
                                  <p:childTnLst>
                                    <p:set>
                                      <p:cBhvr>
                                        <p:cTn id="26" dur="1" fill="hold">
                                          <p:stCondLst>
                                            <p:cond delay="0"/>
                                          </p:stCondLst>
                                        </p:cTn>
                                        <p:tgtEl>
                                          <p:spTgt spid="78"/>
                                        </p:tgtEl>
                                        <p:attrNameLst>
                                          <p:attrName>style.visibility</p:attrName>
                                        </p:attrNameLst>
                                      </p:cBhvr>
                                      <p:to>
                                        <p:strVal val="visible"/>
                                      </p:to>
                                    </p:set>
                                    <p:animEffect transition="in" filter="wipe(left)">
                                      <p:cBhvr>
                                        <p:cTn id="27" dur="500"/>
                                        <p:tgtEl>
                                          <p:spTgt spid="78"/>
                                        </p:tgtEl>
                                      </p:cBhvr>
                                    </p:animEffect>
                                  </p:childTnLst>
                                </p:cTn>
                              </p:par>
                            </p:childTnLst>
                          </p:cTn>
                        </p:par>
                        <p:par>
                          <p:cTn id="28" fill="hold">
                            <p:stCondLst>
                              <p:cond delay="1100"/>
                            </p:stCondLst>
                            <p:childTnLst>
                              <p:par>
                                <p:cTn id="29" presetID="10" presetClass="entr" presetSubtype="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250"/>
                                        <p:tgtEl>
                                          <p:spTgt spid="84"/>
                                        </p:tgtEl>
                                      </p:cBhvr>
                                    </p:animEffect>
                                  </p:childTnLst>
                                </p:cTn>
                              </p:par>
                            </p:childTnLst>
                          </p:cTn>
                        </p:par>
                        <p:par>
                          <p:cTn id="32" fill="hold">
                            <p:stCondLst>
                              <p:cond delay="1350"/>
                            </p:stCondLst>
                            <p:childTnLst>
                              <p:par>
                                <p:cTn id="33" presetID="22" presetClass="entr" presetSubtype="4" fill="hold" nodeType="after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wipe(down)">
                                      <p:cBhvr>
                                        <p:cTn id="35" dur="250"/>
                                        <p:tgtEl>
                                          <p:spTgt spid="85"/>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250"/>
                                        <p:tgtEl>
                                          <p:spTgt spid="89"/>
                                        </p:tgtEl>
                                      </p:cBhvr>
                                    </p:animEffect>
                                  </p:childTnLst>
                                </p:cTn>
                              </p:par>
                            </p:childTnLst>
                          </p:cTn>
                        </p:par>
                        <p:par>
                          <p:cTn id="40" fill="hold">
                            <p:stCondLst>
                              <p:cond delay="1850"/>
                            </p:stCondLst>
                            <p:childTnLst>
                              <p:par>
                                <p:cTn id="41" presetID="10" presetClass="entr" presetSubtype="0"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250"/>
                                        <p:tgtEl>
                                          <p:spTgt spid="90"/>
                                        </p:tgtEl>
                                      </p:cBhvr>
                                    </p:animEffect>
                                  </p:childTnLst>
                                </p:cTn>
                              </p:par>
                            </p:childTnLst>
                          </p:cTn>
                        </p:par>
                        <p:par>
                          <p:cTn id="44" fill="hold">
                            <p:stCondLst>
                              <p:cond delay="2100"/>
                            </p:stCondLst>
                            <p:childTnLst>
                              <p:par>
                                <p:cTn id="45" presetID="22" presetClass="entr" presetSubtype="1" fill="hold" nodeType="after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wipe(up)">
                                      <p:cBhvr>
                                        <p:cTn id="47" dur="250"/>
                                        <p:tgtEl>
                                          <p:spTgt spid="91"/>
                                        </p:tgtEl>
                                      </p:cBhvr>
                                    </p:animEffect>
                                  </p:childTnLst>
                                </p:cTn>
                              </p:par>
                            </p:childTnLst>
                          </p:cTn>
                        </p:par>
                        <p:par>
                          <p:cTn id="48" fill="hold">
                            <p:stCondLst>
                              <p:cond delay="2350"/>
                            </p:stCondLst>
                            <p:childTnLst>
                              <p:par>
                                <p:cTn id="49" presetID="10" presetClass="entr" presetSubtype="0" fill="hold" grpId="0" nodeType="afterEffect">
                                  <p:stCondLst>
                                    <p:cond delay="0"/>
                                  </p:stCondLst>
                                  <p:childTnLst>
                                    <p:set>
                                      <p:cBhvr>
                                        <p:cTn id="50" dur="1" fill="hold">
                                          <p:stCondLst>
                                            <p:cond delay="0"/>
                                          </p:stCondLst>
                                        </p:cTn>
                                        <p:tgtEl>
                                          <p:spTgt spid="95"/>
                                        </p:tgtEl>
                                        <p:attrNameLst>
                                          <p:attrName>style.visibility</p:attrName>
                                        </p:attrNameLst>
                                      </p:cBhvr>
                                      <p:to>
                                        <p:strVal val="visible"/>
                                      </p:to>
                                    </p:set>
                                    <p:animEffect transition="in" filter="fade">
                                      <p:cBhvr>
                                        <p:cTn id="51" dur="250"/>
                                        <p:tgtEl>
                                          <p:spTgt spid="95"/>
                                        </p:tgtEl>
                                      </p:cBhvr>
                                    </p:animEffect>
                                  </p:childTnLst>
                                </p:cTn>
                              </p:par>
                            </p:childTnLst>
                          </p:cTn>
                        </p:par>
                        <p:par>
                          <p:cTn id="52" fill="hold">
                            <p:stCondLst>
                              <p:cond delay="2600"/>
                            </p:stCondLst>
                            <p:childTnLst>
                              <p:par>
                                <p:cTn id="53" presetID="10" presetClass="entr" presetSubtype="0" fill="hold" grpId="0" nodeType="after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fade">
                                      <p:cBhvr>
                                        <p:cTn id="55" dur="250"/>
                                        <p:tgtEl>
                                          <p:spTgt spid="96"/>
                                        </p:tgtEl>
                                      </p:cBhvr>
                                    </p:animEffect>
                                  </p:childTnLst>
                                </p:cTn>
                              </p:par>
                            </p:childTnLst>
                          </p:cTn>
                        </p:par>
                        <p:par>
                          <p:cTn id="56" fill="hold">
                            <p:stCondLst>
                              <p:cond delay="2850"/>
                            </p:stCondLst>
                            <p:childTnLst>
                              <p:par>
                                <p:cTn id="57" presetID="22" presetClass="entr" presetSubtype="4" fill="hold" nodeType="afterEffect">
                                  <p:stCondLst>
                                    <p:cond delay="0"/>
                                  </p:stCondLst>
                                  <p:childTnLst>
                                    <p:set>
                                      <p:cBhvr>
                                        <p:cTn id="58" dur="1" fill="hold">
                                          <p:stCondLst>
                                            <p:cond delay="0"/>
                                          </p:stCondLst>
                                        </p:cTn>
                                        <p:tgtEl>
                                          <p:spTgt spid="97"/>
                                        </p:tgtEl>
                                        <p:attrNameLst>
                                          <p:attrName>style.visibility</p:attrName>
                                        </p:attrNameLst>
                                      </p:cBhvr>
                                      <p:to>
                                        <p:strVal val="visible"/>
                                      </p:to>
                                    </p:set>
                                    <p:animEffect transition="in" filter="wipe(down)">
                                      <p:cBhvr>
                                        <p:cTn id="59" dur="250"/>
                                        <p:tgtEl>
                                          <p:spTgt spid="97"/>
                                        </p:tgtEl>
                                      </p:cBhvr>
                                    </p:animEffect>
                                  </p:childTnLst>
                                </p:cTn>
                              </p:par>
                            </p:childTnLst>
                          </p:cTn>
                        </p:par>
                        <p:par>
                          <p:cTn id="60" fill="hold">
                            <p:stCondLst>
                              <p:cond delay="3100"/>
                            </p:stCondLst>
                            <p:childTnLst>
                              <p:par>
                                <p:cTn id="61" presetID="10" presetClass="entr" presetSubtype="0" fill="hold" grpId="0" nodeType="afterEffect">
                                  <p:stCondLst>
                                    <p:cond delay="0"/>
                                  </p:stCondLst>
                                  <p:childTnLst>
                                    <p:set>
                                      <p:cBhvr>
                                        <p:cTn id="62" dur="1" fill="hold">
                                          <p:stCondLst>
                                            <p:cond delay="0"/>
                                          </p:stCondLst>
                                        </p:cTn>
                                        <p:tgtEl>
                                          <p:spTgt spid="101"/>
                                        </p:tgtEl>
                                        <p:attrNameLst>
                                          <p:attrName>style.visibility</p:attrName>
                                        </p:attrNameLst>
                                      </p:cBhvr>
                                      <p:to>
                                        <p:strVal val="visible"/>
                                      </p:to>
                                    </p:set>
                                    <p:animEffect transition="in" filter="fade">
                                      <p:cBhvr>
                                        <p:cTn id="63" dur="250"/>
                                        <p:tgtEl>
                                          <p:spTgt spid="101"/>
                                        </p:tgtEl>
                                      </p:cBhvr>
                                    </p:animEffect>
                                  </p:childTnLst>
                                </p:cTn>
                              </p:par>
                            </p:childTnLst>
                          </p:cTn>
                        </p:par>
                        <p:par>
                          <p:cTn id="64" fill="hold">
                            <p:stCondLst>
                              <p:cond delay="3350"/>
                            </p:stCondLst>
                            <p:childTnLst>
                              <p:par>
                                <p:cTn id="65" presetID="10" presetClass="entr" presetSubtype="0" fill="hold" grpId="0"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fade">
                                      <p:cBhvr>
                                        <p:cTn id="67" dur="250"/>
                                        <p:tgtEl>
                                          <p:spTgt spid="102"/>
                                        </p:tgtEl>
                                      </p:cBhvr>
                                    </p:animEffect>
                                  </p:childTnLst>
                                </p:cTn>
                              </p:par>
                            </p:childTnLst>
                          </p:cTn>
                        </p:par>
                        <p:par>
                          <p:cTn id="68" fill="hold">
                            <p:stCondLst>
                              <p:cond delay="3600"/>
                            </p:stCondLst>
                            <p:childTnLst>
                              <p:par>
                                <p:cTn id="69" presetID="22" presetClass="entr" presetSubtype="1" fill="hold"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up)">
                                      <p:cBhvr>
                                        <p:cTn id="71" dur="250"/>
                                        <p:tgtEl>
                                          <p:spTgt spid="103"/>
                                        </p:tgtEl>
                                      </p:cBhvr>
                                    </p:animEffect>
                                  </p:childTnLst>
                                </p:cTn>
                              </p:par>
                            </p:childTnLst>
                          </p:cTn>
                        </p:par>
                        <p:par>
                          <p:cTn id="72" fill="hold">
                            <p:stCondLst>
                              <p:cond delay="3850"/>
                            </p:stCondLst>
                            <p:childTnLst>
                              <p:par>
                                <p:cTn id="73" presetID="10" presetClass="entr" presetSubtype="0" fill="hold" grpId="0" nodeType="afterEffect">
                                  <p:stCondLst>
                                    <p:cond delay="0"/>
                                  </p:stCondLst>
                                  <p:childTnLst>
                                    <p:set>
                                      <p:cBhvr>
                                        <p:cTn id="74" dur="1" fill="hold">
                                          <p:stCondLst>
                                            <p:cond delay="0"/>
                                          </p:stCondLst>
                                        </p:cTn>
                                        <p:tgtEl>
                                          <p:spTgt spid="107"/>
                                        </p:tgtEl>
                                        <p:attrNameLst>
                                          <p:attrName>style.visibility</p:attrName>
                                        </p:attrNameLst>
                                      </p:cBhvr>
                                      <p:to>
                                        <p:strVal val="visible"/>
                                      </p:to>
                                    </p:set>
                                    <p:animEffect transition="in" filter="fade">
                                      <p:cBhvr>
                                        <p:cTn id="75" dur="250"/>
                                        <p:tgtEl>
                                          <p:spTgt spid="107"/>
                                        </p:tgtEl>
                                      </p:cBhvr>
                                    </p:animEffect>
                                  </p:childTnLst>
                                </p:cTn>
                              </p:par>
                            </p:childTnLst>
                          </p:cTn>
                        </p:par>
                        <p:par>
                          <p:cTn id="76" fill="hold">
                            <p:stCondLst>
                              <p:cond delay="4100"/>
                            </p:stCondLst>
                            <p:childTnLst>
                              <p:par>
                                <p:cTn id="77" presetID="10" presetClass="entr" presetSubtype="0" fill="hold" grpId="0" nodeType="afterEffect">
                                  <p:stCondLst>
                                    <p:cond delay="0"/>
                                  </p:stCondLst>
                                  <p:childTnLst>
                                    <p:set>
                                      <p:cBhvr>
                                        <p:cTn id="78" dur="1" fill="hold">
                                          <p:stCondLst>
                                            <p:cond delay="0"/>
                                          </p:stCondLst>
                                        </p:cTn>
                                        <p:tgtEl>
                                          <p:spTgt spid="108"/>
                                        </p:tgtEl>
                                        <p:attrNameLst>
                                          <p:attrName>style.visibility</p:attrName>
                                        </p:attrNameLst>
                                      </p:cBhvr>
                                      <p:to>
                                        <p:strVal val="visible"/>
                                      </p:to>
                                    </p:set>
                                    <p:animEffect transition="in" filter="fade">
                                      <p:cBhvr>
                                        <p:cTn id="79" dur="250"/>
                                        <p:tgtEl>
                                          <p:spTgt spid="108"/>
                                        </p:tgtEl>
                                      </p:cBhvr>
                                    </p:animEffect>
                                  </p:childTnLst>
                                </p:cTn>
                              </p:par>
                            </p:childTnLst>
                          </p:cTn>
                        </p:par>
                        <p:par>
                          <p:cTn id="80" fill="hold">
                            <p:stCondLst>
                              <p:cond delay="4350"/>
                            </p:stCondLst>
                            <p:childTnLst>
                              <p:par>
                                <p:cTn id="81" presetID="22" presetClass="entr" presetSubtype="4" fill="hold" nodeType="afterEffect">
                                  <p:stCondLst>
                                    <p:cond delay="0"/>
                                  </p:stCondLst>
                                  <p:childTnLst>
                                    <p:set>
                                      <p:cBhvr>
                                        <p:cTn id="82" dur="1" fill="hold">
                                          <p:stCondLst>
                                            <p:cond delay="0"/>
                                          </p:stCondLst>
                                        </p:cTn>
                                        <p:tgtEl>
                                          <p:spTgt spid="109"/>
                                        </p:tgtEl>
                                        <p:attrNameLst>
                                          <p:attrName>style.visibility</p:attrName>
                                        </p:attrNameLst>
                                      </p:cBhvr>
                                      <p:to>
                                        <p:strVal val="visible"/>
                                      </p:to>
                                    </p:set>
                                    <p:animEffect transition="in" filter="wipe(down)">
                                      <p:cBhvr>
                                        <p:cTn id="83" dur="250"/>
                                        <p:tgtEl>
                                          <p:spTgt spid="109"/>
                                        </p:tgtEl>
                                      </p:cBhvr>
                                    </p:animEffect>
                                  </p:childTnLst>
                                </p:cTn>
                              </p:par>
                            </p:childTnLst>
                          </p:cTn>
                        </p:par>
                        <p:par>
                          <p:cTn id="84" fill="hold">
                            <p:stCondLst>
                              <p:cond delay="4600"/>
                            </p:stCondLst>
                            <p:childTnLst>
                              <p:par>
                                <p:cTn id="85" presetID="10" presetClass="entr" presetSubtype="0" fill="hold" grpId="0" nodeType="afterEffect">
                                  <p:stCondLst>
                                    <p:cond delay="0"/>
                                  </p:stCondLst>
                                  <p:childTnLst>
                                    <p:set>
                                      <p:cBhvr>
                                        <p:cTn id="86" dur="1" fill="hold">
                                          <p:stCondLst>
                                            <p:cond delay="0"/>
                                          </p:stCondLst>
                                        </p:cTn>
                                        <p:tgtEl>
                                          <p:spTgt spid="113"/>
                                        </p:tgtEl>
                                        <p:attrNameLst>
                                          <p:attrName>style.visibility</p:attrName>
                                        </p:attrNameLst>
                                      </p:cBhvr>
                                      <p:to>
                                        <p:strVal val="visible"/>
                                      </p:to>
                                    </p:set>
                                    <p:animEffect transition="in" filter="fade">
                                      <p:cBhvr>
                                        <p:cTn id="87" dur="25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P spid="83" grpId="0" animBg="1"/>
      <p:bldP spid="84" grpId="0"/>
      <p:bldP spid="89" grpId="0"/>
      <p:bldP spid="90" grpId="0"/>
      <p:bldP spid="95" grpId="0"/>
      <p:bldP spid="96" grpId="0"/>
      <p:bldP spid="101" grpId="0"/>
      <p:bldP spid="102" grpId="0"/>
      <p:bldP spid="107" grpId="0"/>
      <p:bldP spid="108" grpId="0"/>
      <p:bldP spid="1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a:extLst>
              <a:ext uri="{FF2B5EF4-FFF2-40B4-BE49-F238E27FC236}">
                <a16:creationId xmlns="" xmlns:a16="http://schemas.microsoft.com/office/drawing/2014/main" id="{4C152CF2-4A2B-4D8A-8BFC-0AE77447E39F}"/>
              </a:ext>
            </a:extLst>
          </p:cNvPr>
          <p:cNvCxnSpPr>
            <a:cxnSpLocks/>
          </p:cNvCxnSpPr>
          <p:nvPr/>
        </p:nvCxnSpPr>
        <p:spPr>
          <a:xfrm>
            <a:off x="0" y="3690083"/>
            <a:ext cx="12458700" cy="0"/>
          </a:xfrm>
          <a:prstGeom prst="line">
            <a:avLst/>
          </a:prstGeom>
          <a:ln w="2222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íṥ1ïḋé">
            <a:extLst>
              <a:ext uri="{FF2B5EF4-FFF2-40B4-BE49-F238E27FC236}">
                <a16:creationId xmlns="" xmlns:a16="http://schemas.microsoft.com/office/drawing/2014/main" id="{02B9EC77-FF80-4FFB-A274-404434F99FEE}"/>
              </a:ext>
            </a:extLst>
          </p:cNvPr>
          <p:cNvSpPr txBox="1"/>
          <p:nvPr/>
        </p:nvSpPr>
        <p:spPr bwMode="auto">
          <a:xfrm>
            <a:off x="10226123" y="3232779"/>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ea typeface="Microsoft YaHei" panose="020B0503020204020204" pitchFamily="34" charset="-122"/>
              </a:rPr>
              <a:t>1881</a:t>
            </a:r>
          </a:p>
        </p:txBody>
      </p:sp>
      <p:sp>
        <p:nvSpPr>
          <p:cNvPr id="3" name="iŝļíḑè">
            <a:extLst>
              <a:ext uri="{FF2B5EF4-FFF2-40B4-BE49-F238E27FC236}">
                <a16:creationId xmlns="" xmlns:a16="http://schemas.microsoft.com/office/drawing/2014/main" id="{90C4232E-FE33-4A04-8DD1-9237E0F6FE6C}"/>
              </a:ext>
            </a:extLst>
          </p:cNvPr>
          <p:cNvSpPr txBox="1"/>
          <p:nvPr/>
        </p:nvSpPr>
        <p:spPr bwMode="auto">
          <a:xfrm>
            <a:off x="10110035" y="5157423"/>
            <a:ext cx="1760172"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zh-CN" altLang="en-US" dirty="0"/>
              <a:t>去世</a:t>
            </a:r>
            <a:endParaRPr lang="en-US" altLang="zh-CN" dirty="0"/>
          </a:p>
        </p:txBody>
      </p:sp>
      <p:sp>
        <p:nvSpPr>
          <p:cNvPr id="4" name="íṣľïdé">
            <a:extLst>
              <a:ext uri="{FF2B5EF4-FFF2-40B4-BE49-F238E27FC236}">
                <a16:creationId xmlns="" xmlns:a16="http://schemas.microsoft.com/office/drawing/2014/main" id="{948B327C-3A7E-4EC0-B020-854CF335C5F6}"/>
              </a:ext>
            </a:extLst>
          </p:cNvPr>
          <p:cNvSpPr txBox="1"/>
          <p:nvPr/>
        </p:nvSpPr>
        <p:spPr bwMode="auto">
          <a:xfrm>
            <a:off x="8749569" y="3810206"/>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ea typeface="Microsoft YaHei" panose="020B0503020204020204" pitchFamily="34" charset="-122"/>
              </a:rPr>
              <a:t>1880</a:t>
            </a:r>
          </a:p>
        </p:txBody>
      </p:sp>
      <p:grpSp>
        <p:nvGrpSpPr>
          <p:cNvPr id="5" name="组合 4">
            <a:extLst>
              <a:ext uri="{FF2B5EF4-FFF2-40B4-BE49-F238E27FC236}">
                <a16:creationId xmlns="" xmlns:a16="http://schemas.microsoft.com/office/drawing/2014/main" id="{E718C8AC-85D5-4E95-8484-5629E949855B}"/>
              </a:ext>
            </a:extLst>
          </p:cNvPr>
          <p:cNvGrpSpPr/>
          <p:nvPr/>
        </p:nvGrpSpPr>
        <p:grpSpPr>
          <a:xfrm>
            <a:off x="9320684" y="2397113"/>
            <a:ext cx="385763" cy="1350120"/>
            <a:chOff x="9320684" y="2397113"/>
            <a:chExt cx="385763" cy="1350120"/>
          </a:xfrm>
        </p:grpSpPr>
        <p:sp>
          <p:nvSpPr>
            <p:cNvPr id="6" name="ïşḷîḑê">
              <a:extLst>
                <a:ext uri="{FF2B5EF4-FFF2-40B4-BE49-F238E27FC236}">
                  <a16:creationId xmlns="" xmlns:a16="http://schemas.microsoft.com/office/drawing/2014/main" id="{405A612A-756A-49E8-8A75-63C613DD2C17}"/>
                </a:ext>
              </a:extLst>
            </p:cNvPr>
            <p:cNvSpPr/>
            <p:nvPr/>
          </p:nvSpPr>
          <p:spPr>
            <a:xfrm>
              <a:off x="9456416" y="3632934"/>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ea typeface="Microsoft YaHei" panose="020B0503020204020204" pitchFamily="34" charset="-122"/>
              </a:endParaRPr>
            </a:p>
          </p:txBody>
        </p:sp>
        <p:sp>
          <p:nvSpPr>
            <p:cNvPr id="7" name="ïśľïďê">
              <a:extLst>
                <a:ext uri="{FF2B5EF4-FFF2-40B4-BE49-F238E27FC236}">
                  <a16:creationId xmlns="" xmlns:a16="http://schemas.microsoft.com/office/drawing/2014/main" id="{F76CB5AF-D951-41BF-964D-475873C11702}"/>
                </a:ext>
              </a:extLst>
            </p:cNvPr>
            <p:cNvSpPr/>
            <p:nvPr/>
          </p:nvSpPr>
          <p:spPr>
            <a:xfrm>
              <a:off x="9320684" y="2397113"/>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ea typeface="Microsoft YaHei" panose="020B0503020204020204" pitchFamily="34" charset="-122"/>
                </a:rPr>
                <a:t>10</a:t>
              </a:r>
              <a:endParaRPr lang="zh-CN" altLang="en-US" sz="1600" b="1" dirty="0">
                <a:solidFill>
                  <a:schemeClr val="bg1"/>
                </a:solidFill>
                <a:ea typeface="Microsoft YaHei" panose="020B0503020204020204" pitchFamily="34" charset="-122"/>
              </a:endParaRPr>
            </a:p>
          </p:txBody>
        </p:sp>
        <p:cxnSp>
          <p:nvCxnSpPr>
            <p:cNvPr id="8" name="直接连接符 7">
              <a:extLst>
                <a:ext uri="{FF2B5EF4-FFF2-40B4-BE49-F238E27FC236}">
                  <a16:creationId xmlns="" xmlns:a16="http://schemas.microsoft.com/office/drawing/2014/main" id="{983B3128-9416-458D-8C0C-3EB270EF2E4C}"/>
                </a:ext>
              </a:extLst>
            </p:cNvPr>
            <p:cNvCxnSpPr>
              <a:cxnSpLocks/>
              <a:stCxn id="6" idx="0"/>
              <a:endCxn id="7" idx="4"/>
            </p:cNvCxnSpPr>
            <p:nvPr/>
          </p:nvCxnSpPr>
          <p:spPr>
            <a:xfrm flipV="1">
              <a:off x="9513565" y="2782875"/>
              <a:ext cx="0" cy="850058"/>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9" name="iŝļíḑè">
            <a:extLst>
              <a:ext uri="{FF2B5EF4-FFF2-40B4-BE49-F238E27FC236}">
                <a16:creationId xmlns="" xmlns:a16="http://schemas.microsoft.com/office/drawing/2014/main" id="{8E281960-49BE-4FD4-B754-BE9277AB3F75}"/>
              </a:ext>
            </a:extLst>
          </p:cNvPr>
          <p:cNvSpPr txBox="1"/>
          <p:nvPr/>
        </p:nvSpPr>
        <p:spPr bwMode="auto">
          <a:xfrm>
            <a:off x="8363804" y="1753966"/>
            <a:ext cx="2299522"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en-US" altLang="zh-CN" dirty="0"/>
              <a:t>《</a:t>
            </a:r>
            <a:r>
              <a:rPr lang="zh-CN" altLang="en-US" dirty="0"/>
              <a:t>卡拉马佐夫兄弟</a:t>
            </a:r>
            <a:r>
              <a:rPr lang="en-US" altLang="zh-CN" dirty="0"/>
              <a:t>》</a:t>
            </a:r>
          </a:p>
        </p:txBody>
      </p:sp>
      <p:sp>
        <p:nvSpPr>
          <p:cNvPr id="10" name="ïṡḻiďé">
            <a:extLst>
              <a:ext uri="{FF2B5EF4-FFF2-40B4-BE49-F238E27FC236}">
                <a16:creationId xmlns="" xmlns:a16="http://schemas.microsoft.com/office/drawing/2014/main" id="{DC82A112-A516-49A8-A368-394A14603D8F}"/>
              </a:ext>
            </a:extLst>
          </p:cNvPr>
          <p:cNvSpPr txBox="1"/>
          <p:nvPr/>
        </p:nvSpPr>
        <p:spPr bwMode="auto">
          <a:xfrm>
            <a:off x="3254691" y="3234050"/>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ea typeface="Microsoft YaHei" panose="020B0503020204020204" pitchFamily="34" charset="-122"/>
              </a:rPr>
              <a:t>1866</a:t>
            </a:r>
          </a:p>
        </p:txBody>
      </p:sp>
      <p:grpSp>
        <p:nvGrpSpPr>
          <p:cNvPr id="11" name="组合 10">
            <a:extLst>
              <a:ext uri="{FF2B5EF4-FFF2-40B4-BE49-F238E27FC236}">
                <a16:creationId xmlns="" xmlns:a16="http://schemas.microsoft.com/office/drawing/2014/main" id="{025FEE3C-7117-4BD7-B7FC-268C52699024}"/>
              </a:ext>
            </a:extLst>
          </p:cNvPr>
          <p:cNvGrpSpPr/>
          <p:nvPr/>
        </p:nvGrpSpPr>
        <p:grpSpPr>
          <a:xfrm>
            <a:off x="3825807" y="3632934"/>
            <a:ext cx="385763" cy="2078854"/>
            <a:chOff x="3825807" y="3632934"/>
            <a:chExt cx="385763" cy="2078854"/>
          </a:xfrm>
        </p:grpSpPr>
        <p:sp>
          <p:nvSpPr>
            <p:cNvPr id="12" name="îṩ1ïḋe">
              <a:extLst>
                <a:ext uri="{FF2B5EF4-FFF2-40B4-BE49-F238E27FC236}">
                  <a16:creationId xmlns="" xmlns:a16="http://schemas.microsoft.com/office/drawing/2014/main" id="{24130C13-B95D-4FD4-9798-909C3A3E06E7}"/>
                </a:ext>
              </a:extLst>
            </p:cNvPr>
            <p:cNvSpPr/>
            <p:nvPr/>
          </p:nvSpPr>
          <p:spPr>
            <a:xfrm>
              <a:off x="3961539" y="3632934"/>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ea typeface="Microsoft YaHei" panose="020B0503020204020204" pitchFamily="34" charset="-122"/>
              </a:endParaRPr>
            </a:p>
          </p:txBody>
        </p:sp>
        <p:sp>
          <p:nvSpPr>
            <p:cNvPr id="13" name="isliḋê">
              <a:extLst>
                <a:ext uri="{FF2B5EF4-FFF2-40B4-BE49-F238E27FC236}">
                  <a16:creationId xmlns="" xmlns:a16="http://schemas.microsoft.com/office/drawing/2014/main" id="{6B7A2885-34FA-4C97-8472-F3DFC99F401E}"/>
                </a:ext>
              </a:extLst>
            </p:cNvPr>
            <p:cNvSpPr/>
            <p:nvPr/>
          </p:nvSpPr>
          <p:spPr>
            <a:xfrm>
              <a:off x="3825807" y="5326025"/>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ea typeface="Microsoft YaHei" panose="020B0503020204020204" pitchFamily="34" charset="-122"/>
                </a:rPr>
                <a:t>07</a:t>
              </a:r>
              <a:endParaRPr lang="zh-CN" altLang="en-US" sz="1600" b="1" dirty="0">
                <a:solidFill>
                  <a:schemeClr val="bg1"/>
                </a:solidFill>
                <a:ea typeface="Microsoft YaHei" panose="020B0503020204020204" pitchFamily="34" charset="-122"/>
              </a:endParaRPr>
            </a:p>
          </p:txBody>
        </p:sp>
        <p:cxnSp>
          <p:nvCxnSpPr>
            <p:cNvPr id="14" name="直接连接符 13">
              <a:extLst>
                <a:ext uri="{FF2B5EF4-FFF2-40B4-BE49-F238E27FC236}">
                  <a16:creationId xmlns="" xmlns:a16="http://schemas.microsoft.com/office/drawing/2014/main" id="{288D4488-C6C1-45FE-A8E8-63BAD1E1A3AB}"/>
                </a:ext>
              </a:extLst>
            </p:cNvPr>
            <p:cNvCxnSpPr>
              <a:cxnSpLocks/>
              <a:stCxn id="12" idx="4"/>
              <a:endCxn id="13" idx="0"/>
            </p:cNvCxnSpPr>
            <p:nvPr/>
          </p:nvCxnSpPr>
          <p:spPr>
            <a:xfrm>
              <a:off x="4018689" y="3747233"/>
              <a:ext cx="0" cy="1578792"/>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15" name="iŝļíḑè">
            <a:extLst>
              <a:ext uri="{FF2B5EF4-FFF2-40B4-BE49-F238E27FC236}">
                <a16:creationId xmlns="" xmlns:a16="http://schemas.microsoft.com/office/drawing/2014/main" id="{45D01C48-0CBC-45FC-AC27-9326094CF51A}"/>
              </a:ext>
            </a:extLst>
          </p:cNvPr>
          <p:cNvSpPr txBox="1"/>
          <p:nvPr/>
        </p:nvSpPr>
        <p:spPr bwMode="auto">
          <a:xfrm>
            <a:off x="3004657" y="5712513"/>
            <a:ext cx="2028060"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en-US" altLang="zh-CN" dirty="0"/>
              <a:t>《</a:t>
            </a:r>
            <a:r>
              <a:rPr lang="zh-CN" altLang="en-US" dirty="0"/>
              <a:t>罪与罚</a:t>
            </a:r>
            <a:r>
              <a:rPr lang="en-US" altLang="zh-CN" dirty="0"/>
              <a:t>》</a:t>
            </a:r>
          </a:p>
        </p:txBody>
      </p:sp>
      <p:sp>
        <p:nvSpPr>
          <p:cNvPr id="16" name="íṣľïdé">
            <a:extLst>
              <a:ext uri="{FF2B5EF4-FFF2-40B4-BE49-F238E27FC236}">
                <a16:creationId xmlns="" xmlns:a16="http://schemas.microsoft.com/office/drawing/2014/main" id="{E1A3F880-48BD-401C-8982-557BB56BA539}"/>
              </a:ext>
            </a:extLst>
          </p:cNvPr>
          <p:cNvSpPr txBox="1"/>
          <p:nvPr/>
        </p:nvSpPr>
        <p:spPr bwMode="auto">
          <a:xfrm>
            <a:off x="1312501" y="3810206"/>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ea typeface="Microsoft YaHei" panose="020B0503020204020204" pitchFamily="34" charset="-122"/>
              </a:rPr>
              <a:t>1861</a:t>
            </a:r>
          </a:p>
        </p:txBody>
      </p:sp>
      <p:grpSp>
        <p:nvGrpSpPr>
          <p:cNvPr id="17" name="组合 16">
            <a:extLst>
              <a:ext uri="{FF2B5EF4-FFF2-40B4-BE49-F238E27FC236}">
                <a16:creationId xmlns="" xmlns:a16="http://schemas.microsoft.com/office/drawing/2014/main" id="{7DF603AD-1563-457C-9D80-78B4CE79DC5B}"/>
              </a:ext>
            </a:extLst>
          </p:cNvPr>
          <p:cNvGrpSpPr/>
          <p:nvPr/>
        </p:nvGrpSpPr>
        <p:grpSpPr>
          <a:xfrm>
            <a:off x="1883616" y="2994703"/>
            <a:ext cx="385763" cy="751258"/>
            <a:chOff x="1883616" y="2435213"/>
            <a:chExt cx="385763" cy="751258"/>
          </a:xfrm>
        </p:grpSpPr>
        <p:cxnSp>
          <p:nvCxnSpPr>
            <p:cNvPr id="18" name="直接连接符 17">
              <a:extLst>
                <a:ext uri="{FF2B5EF4-FFF2-40B4-BE49-F238E27FC236}">
                  <a16:creationId xmlns="" xmlns:a16="http://schemas.microsoft.com/office/drawing/2014/main" id="{82F4E382-6817-4D4D-9DE5-23EB7D7D0EB8}"/>
                </a:ext>
              </a:extLst>
            </p:cNvPr>
            <p:cNvCxnSpPr>
              <a:cxnSpLocks/>
            </p:cNvCxnSpPr>
            <p:nvPr/>
          </p:nvCxnSpPr>
          <p:spPr>
            <a:xfrm flipV="1">
              <a:off x="2076498" y="2821885"/>
              <a:ext cx="0" cy="244463"/>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9" name="ïşḷîḑê">
              <a:extLst>
                <a:ext uri="{FF2B5EF4-FFF2-40B4-BE49-F238E27FC236}">
                  <a16:creationId xmlns="" xmlns:a16="http://schemas.microsoft.com/office/drawing/2014/main" id="{1C012530-0558-46BF-96F4-20D649A19982}"/>
                </a:ext>
              </a:extLst>
            </p:cNvPr>
            <p:cNvSpPr/>
            <p:nvPr/>
          </p:nvSpPr>
          <p:spPr>
            <a:xfrm>
              <a:off x="2019348" y="3072172"/>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ea typeface="Microsoft YaHei" panose="020B0503020204020204" pitchFamily="34" charset="-122"/>
              </a:endParaRPr>
            </a:p>
          </p:txBody>
        </p:sp>
        <p:sp>
          <p:nvSpPr>
            <p:cNvPr id="20" name="ïśľïďê">
              <a:extLst>
                <a:ext uri="{FF2B5EF4-FFF2-40B4-BE49-F238E27FC236}">
                  <a16:creationId xmlns="" xmlns:a16="http://schemas.microsoft.com/office/drawing/2014/main" id="{53B1BBF0-1354-40F4-92CD-D23DF89994EF}"/>
                </a:ext>
              </a:extLst>
            </p:cNvPr>
            <p:cNvSpPr/>
            <p:nvPr/>
          </p:nvSpPr>
          <p:spPr>
            <a:xfrm>
              <a:off x="1883616" y="2435213"/>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ea typeface="Microsoft YaHei" panose="020B0503020204020204" pitchFamily="34" charset="-122"/>
                </a:rPr>
                <a:t>06</a:t>
              </a:r>
              <a:endParaRPr lang="zh-CN" altLang="en-US" sz="1600" b="1" dirty="0">
                <a:solidFill>
                  <a:schemeClr val="bg1"/>
                </a:solidFill>
                <a:ea typeface="Microsoft YaHei" panose="020B0503020204020204" pitchFamily="34" charset="-122"/>
              </a:endParaRPr>
            </a:p>
          </p:txBody>
        </p:sp>
      </p:grpSp>
      <p:sp>
        <p:nvSpPr>
          <p:cNvPr id="21" name="iŝļíḑè">
            <a:extLst>
              <a:ext uri="{FF2B5EF4-FFF2-40B4-BE49-F238E27FC236}">
                <a16:creationId xmlns="" xmlns:a16="http://schemas.microsoft.com/office/drawing/2014/main" id="{CCF554F2-FD39-4845-9366-E32677F09E4C}"/>
              </a:ext>
            </a:extLst>
          </p:cNvPr>
          <p:cNvSpPr txBox="1"/>
          <p:nvPr/>
        </p:nvSpPr>
        <p:spPr bwMode="auto">
          <a:xfrm>
            <a:off x="595044" y="2372201"/>
            <a:ext cx="2962906"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en-US" altLang="zh-CN" dirty="0"/>
              <a:t>《</a:t>
            </a:r>
            <a:r>
              <a:rPr lang="zh-CN" altLang="en-US" dirty="0"/>
              <a:t>被侮辱与被损害的</a:t>
            </a:r>
            <a:r>
              <a:rPr lang="en-US" altLang="zh-CN" dirty="0"/>
              <a:t>》</a:t>
            </a:r>
          </a:p>
        </p:txBody>
      </p:sp>
      <p:sp>
        <p:nvSpPr>
          <p:cNvPr id="22" name="íṣľïdé">
            <a:extLst>
              <a:ext uri="{FF2B5EF4-FFF2-40B4-BE49-F238E27FC236}">
                <a16:creationId xmlns="" xmlns:a16="http://schemas.microsoft.com/office/drawing/2014/main" id="{AFF29061-11E3-40DB-9057-8A7198240EA0}"/>
              </a:ext>
            </a:extLst>
          </p:cNvPr>
          <p:cNvSpPr txBox="1"/>
          <p:nvPr/>
        </p:nvSpPr>
        <p:spPr bwMode="auto">
          <a:xfrm>
            <a:off x="5196881" y="3810206"/>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ea typeface="Microsoft YaHei" panose="020B0503020204020204" pitchFamily="34" charset="-122"/>
              </a:rPr>
              <a:t>1867</a:t>
            </a:r>
          </a:p>
        </p:txBody>
      </p:sp>
      <p:grpSp>
        <p:nvGrpSpPr>
          <p:cNvPr id="23" name="组合 22">
            <a:extLst>
              <a:ext uri="{FF2B5EF4-FFF2-40B4-BE49-F238E27FC236}">
                <a16:creationId xmlns="" xmlns:a16="http://schemas.microsoft.com/office/drawing/2014/main" id="{31B82B93-3EC4-4E6C-8182-B4DFA358E1F9}"/>
              </a:ext>
            </a:extLst>
          </p:cNvPr>
          <p:cNvGrpSpPr/>
          <p:nvPr/>
        </p:nvGrpSpPr>
        <p:grpSpPr>
          <a:xfrm>
            <a:off x="5767996" y="2876370"/>
            <a:ext cx="385763" cy="870863"/>
            <a:chOff x="5767996" y="2876370"/>
            <a:chExt cx="385763" cy="870863"/>
          </a:xfrm>
        </p:grpSpPr>
        <p:sp>
          <p:nvSpPr>
            <p:cNvPr id="24" name="ïşḷîḑê">
              <a:extLst>
                <a:ext uri="{FF2B5EF4-FFF2-40B4-BE49-F238E27FC236}">
                  <a16:creationId xmlns="" xmlns:a16="http://schemas.microsoft.com/office/drawing/2014/main" id="{2DA041EE-D672-4E71-A332-145D32B4C063}"/>
                </a:ext>
              </a:extLst>
            </p:cNvPr>
            <p:cNvSpPr/>
            <p:nvPr/>
          </p:nvSpPr>
          <p:spPr>
            <a:xfrm>
              <a:off x="5903728" y="3632934"/>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ea typeface="Microsoft YaHei" panose="020B0503020204020204" pitchFamily="34" charset="-122"/>
              </a:endParaRPr>
            </a:p>
          </p:txBody>
        </p:sp>
        <p:sp>
          <p:nvSpPr>
            <p:cNvPr id="25" name="ïśľïďê">
              <a:extLst>
                <a:ext uri="{FF2B5EF4-FFF2-40B4-BE49-F238E27FC236}">
                  <a16:creationId xmlns="" xmlns:a16="http://schemas.microsoft.com/office/drawing/2014/main" id="{21F16C8C-545F-489E-876C-66F36E2AB029}"/>
                </a:ext>
              </a:extLst>
            </p:cNvPr>
            <p:cNvSpPr/>
            <p:nvPr/>
          </p:nvSpPr>
          <p:spPr>
            <a:xfrm>
              <a:off x="5767996" y="2876370"/>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ea typeface="Microsoft YaHei" panose="020B0503020204020204" pitchFamily="34" charset="-122"/>
                </a:rPr>
                <a:t>08</a:t>
              </a:r>
              <a:endParaRPr lang="zh-CN" altLang="en-US" sz="1600" b="1" dirty="0">
                <a:solidFill>
                  <a:schemeClr val="bg1"/>
                </a:solidFill>
                <a:ea typeface="Microsoft YaHei" panose="020B0503020204020204" pitchFamily="34" charset="-122"/>
              </a:endParaRPr>
            </a:p>
          </p:txBody>
        </p:sp>
        <p:cxnSp>
          <p:nvCxnSpPr>
            <p:cNvPr id="26" name="直接连接符 25">
              <a:extLst>
                <a:ext uri="{FF2B5EF4-FFF2-40B4-BE49-F238E27FC236}">
                  <a16:creationId xmlns="" xmlns:a16="http://schemas.microsoft.com/office/drawing/2014/main" id="{51130BCC-4EF9-42BC-A1F5-124134ECBC70}"/>
                </a:ext>
              </a:extLst>
            </p:cNvPr>
            <p:cNvCxnSpPr>
              <a:stCxn id="24" idx="0"/>
              <a:endCxn id="25" idx="4"/>
            </p:cNvCxnSpPr>
            <p:nvPr/>
          </p:nvCxnSpPr>
          <p:spPr>
            <a:xfrm flipV="1">
              <a:off x="5960878" y="3262133"/>
              <a:ext cx="0" cy="370801"/>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27" name="iŝļíḑè">
            <a:extLst>
              <a:ext uri="{FF2B5EF4-FFF2-40B4-BE49-F238E27FC236}">
                <a16:creationId xmlns="" xmlns:a16="http://schemas.microsoft.com/office/drawing/2014/main" id="{14B89617-25EC-438A-A473-65E1C07B124B}"/>
              </a:ext>
            </a:extLst>
          </p:cNvPr>
          <p:cNvSpPr txBox="1"/>
          <p:nvPr/>
        </p:nvSpPr>
        <p:spPr bwMode="auto">
          <a:xfrm>
            <a:off x="4479424" y="2251873"/>
            <a:ext cx="2962906"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zh-CN" altLang="en-US" dirty="0"/>
              <a:t>与斯尼特金娜结婚</a:t>
            </a:r>
          </a:p>
        </p:txBody>
      </p:sp>
      <p:sp>
        <p:nvSpPr>
          <p:cNvPr id="28" name="ïṡḻiďé">
            <a:extLst>
              <a:ext uri="{FF2B5EF4-FFF2-40B4-BE49-F238E27FC236}">
                <a16:creationId xmlns="" xmlns:a16="http://schemas.microsoft.com/office/drawing/2014/main" id="{FC07BC8B-7B33-41C1-B821-B53D50D087AA}"/>
              </a:ext>
            </a:extLst>
          </p:cNvPr>
          <p:cNvSpPr txBox="1"/>
          <p:nvPr/>
        </p:nvSpPr>
        <p:spPr bwMode="auto">
          <a:xfrm>
            <a:off x="7139071" y="3234050"/>
            <a:ext cx="1527992" cy="293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spcBef>
                <a:spcPct val="0"/>
              </a:spcBef>
            </a:pPr>
            <a:r>
              <a:rPr lang="en-US" altLang="zh-CN" sz="2000" dirty="0">
                <a:ea typeface="Microsoft YaHei" panose="020B0503020204020204" pitchFamily="34" charset="-122"/>
              </a:rPr>
              <a:t>1868</a:t>
            </a:r>
          </a:p>
        </p:txBody>
      </p:sp>
      <p:grpSp>
        <p:nvGrpSpPr>
          <p:cNvPr id="29" name="组合 28">
            <a:extLst>
              <a:ext uri="{FF2B5EF4-FFF2-40B4-BE49-F238E27FC236}">
                <a16:creationId xmlns="" xmlns:a16="http://schemas.microsoft.com/office/drawing/2014/main" id="{F90CBA81-0954-49B6-9CEF-268C843F6FD2}"/>
              </a:ext>
            </a:extLst>
          </p:cNvPr>
          <p:cNvGrpSpPr/>
          <p:nvPr/>
        </p:nvGrpSpPr>
        <p:grpSpPr>
          <a:xfrm>
            <a:off x="7710187" y="3632934"/>
            <a:ext cx="385763" cy="1006595"/>
            <a:chOff x="7710187" y="3632934"/>
            <a:chExt cx="385763" cy="1006595"/>
          </a:xfrm>
        </p:grpSpPr>
        <p:sp>
          <p:nvSpPr>
            <p:cNvPr id="30" name="îṩ1ïḋe">
              <a:extLst>
                <a:ext uri="{FF2B5EF4-FFF2-40B4-BE49-F238E27FC236}">
                  <a16:creationId xmlns="" xmlns:a16="http://schemas.microsoft.com/office/drawing/2014/main" id="{32DA277E-F89E-4B71-8C02-E582649CCEB1}"/>
                </a:ext>
              </a:extLst>
            </p:cNvPr>
            <p:cNvSpPr/>
            <p:nvPr/>
          </p:nvSpPr>
          <p:spPr>
            <a:xfrm>
              <a:off x="7845919" y="3632934"/>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ea typeface="Microsoft YaHei" panose="020B0503020204020204" pitchFamily="34" charset="-122"/>
              </a:endParaRPr>
            </a:p>
          </p:txBody>
        </p:sp>
        <p:sp>
          <p:nvSpPr>
            <p:cNvPr id="31" name="isliḋê">
              <a:extLst>
                <a:ext uri="{FF2B5EF4-FFF2-40B4-BE49-F238E27FC236}">
                  <a16:creationId xmlns="" xmlns:a16="http://schemas.microsoft.com/office/drawing/2014/main" id="{084EF3E0-7C04-4766-891B-8F0CFC2F2EEC}"/>
                </a:ext>
              </a:extLst>
            </p:cNvPr>
            <p:cNvSpPr/>
            <p:nvPr/>
          </p:nvSpPr>
          <p:spPr>
            <a:xfrm>
              <a:off x="7710187" y="4253766"/>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ea typeface="Microsoft YaHei" panose="020B0503020204020204" pitchFamily="34" charset="-122"/>
                </a:rPr>
                <a:t>09</a:t>
              </a:r>
              <a:endParaRPr lang="zh-CN" altLang="en-US" sz="1600" b="1" dirty="0">
                <a:solidFill>
                  <a:schemeClr val="bg1"/>
                </a:solidFill>
                <a:ea typeface="Microsoft YaHei" panose="020B0503020204020204" pitchFamily="34" charset="-122"/>
              </a:endParaRPr>
            </a:p>
          </p:txBody>
        </p:sp>
        <p:cxnSp>
          <p:nvCxnSpPr>
            <p:cNvPr id="32" name="直接连接符 31">
              <a:extLst>
                <a:ext uri="{FF2B5EF4-FFF2-40B4-BE49-F238E27FC236}">
                  <a16:creationId xmlns="" xmlns:a16="http://schemas.microsoft.com/office/drawing/2014/main" id="{318056C5-18AC-4DF2-BEE5-3BC2DE37E1EF}"/>
                </a:ext>
              </a:extLst>
            </p:cNvPr>
            <p:cNvCxnSpPr>
              <a:stCxn id="30" idx="4"/>
              <a:endCxn id="31" idx="0"/>
            </p:cNvCxnSpPr>
            <p:nvPr/>
          </p:nvCxnSpPr>
          <p:spPr>
            <a:xfrm>
              <a:off x="7903069" y="3747233"/>
              <a:ext cx="0" cy="506533"/>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33" name="iŝļíḑè">
            <a:extLst>
              <a:ext uri="{FF2B5EF4-FFF2-40B4-BE49-F238E27FC236}">
                <a16:creationId xmlns="" xmlns:a16="http://schemas.microsoft.com/office/drawing/2014/main" id="{7F0480D4-5EC5-4D6E-9611-47D266CE7C63}"/>
              </a:ext>
            </a:extLst>
          </p:cNvPr>
          <p:cNvSpPr txBox="1"/>
          <p:nvPr/>
        </p:nvSpPr>
        <p:spPr bwMode="auto">
          <a:xfrm>
            <a:off x="6889037" y="4626176"/>
            <a:ext cx="2028060" cy="56342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ctr"/>
            <a:r>
              <a:rPr lang="en-US" altLang="zh-CN" dirty="0"/>
              <a:t>《</a:t>
            </a:r>
            <a:r>
              <a:rPr lang="zh-CN" altLang="en-US" dirty="0"/>
              <a:t>白痴</a:t>
            </a:r>
            <a:r>
              <a:rPr lang="en-US" altLang="zh-CN" dirty="0"/>
              <a:t>》</a:t>
            </a:r>
          </a:p>
        </p:txBody>
      </p:sp>
      <p:grpSp>
        <p:nvGrpSpPr>
          <p:cNvPr id="36" name="组合 35">
            <a:extLst>
              <a:ext uri="{FF2B5EF4-FFF2-40B4-BE49-F238E27FC236}">
                <a16:creationId xmlns="" xmlns:a16="http://schemas.microsoft.com/office/drawing/2014/main" id="{6D6161F4-BDBC-4C4F-A545-C3BDCF5FF67A}"/>
              </a:ext>
            </a:extLst>
          </p:cNvPr>
          <p:cNvGrpSpPr/>
          <p:nvPr/>
        </p:nvGrpSpPr>
        <p:grpSpPr>
          <a:xfrm>
            <a:off x="10797239" y="3631663"/>
            <a:ext cx="385763" cy="1553547"/>
            <a:chOff x="10797239" y="3631663"/>
            <a:chExt cx="385763" cy="1553547"/>
          </a:xfrm>
        </p:grpSpPr>
        <p:sp>
          <p:nvSpPr>
            <p:cNvPr id="37" name="iṡ1ïḓe">
              <a:extLst>
                <a:ext uri="{FF2B5EF4-FFF2-40B4-BE49-F238E27FC236}">
                  <a16:creationId xmlns="" xmlns:a16="http://schemas.microsoft.com/office/drawing/2014/main" id="{AEFD2237-73E7-40CD-A1C1-09E731F09C9C}"/>
                </a:ext>
              </a:extLst>
            </p:cNvPr>
            <p:cNvSpPr/>
            <p:nvPr/>
          </p:nvSpPr>
          <p:spPr>
            <a:xfrm>
              <a:off x="10932971" y="3631663"/>
              <a:ext cx="114299" cy="114299"/>
            </a:xfrm>
            <a:prstGeom prst="ellipse">
              <a:avLst/>
            </a:prstGeom>
            <a:solidFill>
              <a:schemeClr val="accent1"/>
            </a:solidFill>
            <a:ln w="19050">
              <a:solidFill>
                <a:schemeClr val="bg1">
                  <a:lumMod val="85000"/>
                </a:schemeClr>
              </a:solidFill>
            </a:ln>
          </p:spPr>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buSzPct val="25000"/>
              </a:pPr>
              <a:endParaRPr lang="zh-CN" altLang="en-US" b="1" dirty="0">
                <a:solidFill>
                  <a:schemeClr val="bg1"/>
                </a:solidFill>
                <a:ea typeface="Microsoft YaHei" panose="020B0503020204020204" pitchFamily="34" charset="-122"/>
              </a:endParaRPr>
            </a:p>
          </p:txBody>
        </p:sp>
        <p:sp>
          <p:nvSpPr>
            <p:cNvPr id="38" name="îSļîḓê">
              <a:extLst>
                <a:ext uri="{FF2B5EF4-FFF2-40B4-BE49-F238E27FC236}">
                  <a16:creationId xmlns="" xmlns:a16="http://schemas.microsoft.com/office/drawing/2014/main" id="{FA3DBC19-1EEF-4DF0-AAA2-729FB7512856}"/>
                </a:ext>
              </a:extLst>
            </p:cNvPr>
            <p:cNvSpPr/>
            <p:nvPr/>
          </p:nvSpPr>
          <p:spPr>
            <a:xfrm>
              <a:off x="10797239" y="4799447"/>
              <a:ext cx="385763" cy="385763"/>
            </a:xfrm>
            <a:prstGeom prst="ellipse">
              <a:avLst/>
            </a:prstGeom>
            <a:solidFill>
              <a:schemeClr val="accent1"/>
            </a:solidFill>
            <a:ln w="19050">
              <a:solidFill>
                <a:schemeClr val="bg1">
                  <a:lumMod val="85000"/>
                </a:schemeClr>
              </a:solidFill>
            </a:ln>
            <a:effectLst>
              <a:glow rad="50800">
                <a:schemeClr val="bg2">
                  <a:lumMod val="85000"/>
                  <a:alpha val="37000"/>
                </a:schemeClr>
              </a:glow>
            </a:effectLst>
          </p:spPr>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p>
              <a:pPr algn="ctr">
                <a:buSzPct val="25000"/>
              </a:pPr>
              <a:r>
                <a:rPr lang="en-US" altLang="zh-CN" sz="1600" b="1" dirty="0">
                  <a:solidFill>
                    <a:schemeClr val="bg1"/>
                  </a:solidFill>
                  <a:ea typeface="Microsoft YaHei" panose="020B0503020204020204" pitchFamily="34" charset="-122"/>
                </a:rPr>
                <a:t>11</a:t>
              </a:r>
              <a:endParaRPr lang="zh-CN" altLang="en-US" sz="1600" b="1" dirty="0">
                <a:solidFill>
                  <a:schemeClr val="bg1"/>
                </a:solidFill>
                <a:ea typeface="Microsoft YaHei" panose="020B0503020204020204" pitchFamily="34" charset="-122"/>
              </a:endParaRPr>
            </a:p>
          </p:txBody>
        </p:sp>
        <p:cxnSp>
          <p:nvCxnSpPr>
            <p:cNvPr id="39" name="直接连接符 38">
              <a:extLst>
                <a:ext uri="{FF2B5EF4-FFF2-40B4-BE49-F238E27FC236}">
                  <a16:creationId xmlns="" xmlns:a16="http://schemas.microsoft.com/office/drawing/2014/main" id="{D5282588-A88A-417A-8B1F-4932CD877D4D}"/>
                </a:ext>
              </a:extLst>
            </p:cNvPr>
            <p:cNvCxnSpPr>
              <a:cxnSpLocks/>
              <a:stCxn id="38" idx="0"/>
              <a:endCxn id="37" idx="4"/>
            </p:cNvCxnSpPr>
            <p:nvPr/>
          </p:nvCxnSpPr>
          <p:spPr>
            <a:xfrm flipV="1">
              <a:off x="10990121" y="3745962"/>
              <a:ext cx="0" cy="1053485"/>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42" name="矩形 41">
            <a:extLst>
              <a:ext uri="{FF2B5EF4-FFF2-40B4-BE49-F238E27FC236}">
                <a16:creationId xmlns="" xmlns:a16="http://schemas.microsoft.com/office/drawing/2014/main" id="{D7C0DCC1-3A0D-450E-A476-B8E11F9C2D8D}"/>
              </a:ext>
            </a:extLst>
          </p:cNvPr>
          <p:cNvSpPr/>
          <p:nvPr/>
        </p:nvSpPr>
        <p:spPr>
          <a:xfrm>
            <a:off x="3754763" y="1140229"/>
            <a:ext cx="4740630" cy="657582"/>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icrosoft YaHei" panose="020B0503020204020204" pitchFamily="34" charset="-122"/>
              <a:ea typeface="Microsoft YaHei" panose="020B0503020204020204" pitchFamily="34" charset="-122"/>
            </a:endParaRPr>
          </a:p>
        </p:txBody>
      </p:sp>
      <p:sp>
        <p:nvSpPr>
          <p:cNvPr id="43" name="矩形 42">
            <a:extLst>
              <a:ext uri="{FF2B5EF4-FFF2-40B4-BE49-F238E27FC236}">
                <a16:creationId xmlns="" xmlns:a16="http://schemas.microsoft.com/office/drawing/2014/main" id="{7569C43E-B27F-4CD8-9101-F89E58DB3A9F}"/>
              </a:ext>
            </a:extLst>
          </p:cNvPr>
          <p:cNvSpPr/>
          <p:nvPr/>
        </p:nvSpPr>
        <p:spPr>
          <a:xfrm>
            <a:off x="3696608" y="1079103"/>
            <a:ext cx="4740630" cy="657582"/>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r>
              <a:rPr lang="zh-CN" altLang="en-US" sz="2800" b="1" dirty="0">
                <a:solidFill>
                  <a:schemeClr val="accent1"/>
                </a:solidFill>
                <a:latin typeface="Microsoft YaHei" panose="020B0503020204020204" pitchFamily="34" charset="-122"/>
                <a:ea typeface="Microsoft YaHei" panose="020B0503020204020204" pitchFamily="34" charset="-122"/>
              </a:rPr>
              <a:t>陀思妥耶夫斯基大事年表</a:t>
            </a:r>
          </a:p>
        </p:txBody>
      </p:sp>
    </p:spTree>
    <p:extLst>
      <p:ext uri="{BB962C8B-B14F-4D97-AF65-F5344CB8AC3E}">
        <p14:creationId xmlns:p14="http://schemas.microsoft.com/office/powerpoint/2010/main" val="297342835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50"/>
                                        <p:tgtEl>
                                          <p:spTgt spid="16"/>
                                        </p:tgtEl>
                                      </p:cBhvr>
                                    </p:animEffect>
                                  </p:childTnLst>
                                </p:cTn>
                              </p:par>
                            </p:childTnLst>
                          </p:cTn>
                        </p:par>
                        <p:par>
                          <p:cTn id="8" fill="hold">
                            <p:stCondLst>
                              <p:cond delay="25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250"/>
                                        <p:tgtEl>
                                          <p:spTgt spid="1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50"/>
                                        <p:tgtEl>
                                          <p:spTgt spid="21"/>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250"/>
                                        <p:tgtEl>
                                          <p:spTgt spid="11"/>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250"/>
                                        <p:tgtEl>
                                          <p:spTgt spid="15"/>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250"/>
                                        <p:tgtEl>
                                          <p:spTgt spid="22"/>
                                        </p:tgtEl>
                                      </p:cBhvr>
                                    </p:animEffect>
                                  </p:childTnLst>
                                </p:cTn>
                              </p:par>
                            </p:childTnLst>
                          </p:cTn>
                        </p:par>
                        <p:par>
                          <p:cTn id="32" fill="hold">
                            <p:stCondLst>
                              <p:cond delay="1750"/>
                            </p:stCondLst>
                            <p:childTnLst>
                              <p:par>
                                <p:cTn id="33" presetID="22" presetClass="entr" presetSubtype="4"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250"/>
                                        <p:tgtEl>
                                          <p:spTgt spid="23"/>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250"/>
                                        <p:tgtEl>
                                          <p:spTgt spid="27"/>
                                        </p:tgtEl>
                                      </p:cBhvr>
                                    </p:animEffect>
                                  </p:childTnLst>
                                </p:cTn>
                              </p:par>
                            </p:childTnLst>
                          </p:cTn>
                        </p:par>
                        <p:par>
                          <p:cTn id="40" fill="hold">
                            <p:stCondLst>
                              <p:cond delay="2250"/>
                            </p:stCondLst>
                            <p:childTnLst>
                              <p:par>
                                <p:cTn id="41" presetID="10"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250"/>
                                        <p:tgtEl>
                                          <p:spTgt spid="28"/>
                                        </p:tgtEl>
                                      </p:cBhvr>
                                    </p:animEffect>
                                  </p:childTnLst>
                                </p:cTn>
                              </p:par>
                            </p:childTnLst>
                          </p:cTn>
                        </p:par>
                        <p:par>
                          <p:cTn id="44" fill="hold">
                            <p:stCondLst>
                              <p:cond delay="2500"/>
                            </p:stCondLst>
                            <p:childTnLst>
                              <p:par>
                                <p:cTn id="45" presetID="22" presetClass="entr" presetSubtype="1"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up)">
                                      <p:cBhvr>
                                        <p:cTn id="47" dur="250"/>
                                        <p:tgtEl>
                                          <p:spTgt spid="29"/>
                                        </p:tgtEl>
                                      </p:cBhvr>
                                    </p:animEffect>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250"/>
                                        <p:tgtEl>
                                          <p:spTgt spid="33"/>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250"/>
                                        <p:tgtEl>
                                          <p:spTgt spid="4"/>
                                        </p:tgtEl>
                                      </p:cBhvr>
                                    </p:animEffect>
                                  </p:childTnLst>
                                </p:cTn>
                              </p:par>
                            </p:childTnLst>
                          </p:cTn>
                        </p:par>
                        <p:par>
                          <p:cTn id="56" fill="hold">
                            <p:stCondLst>
                              <p:cond delay="3250"/>
                            </p:stCondLst>
                            <p:childTnLst>
                              <p:par>
                                <p:cTn id="57" presetID="22" presetClass="entr" presetSubtype="4"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250"/>
                                        <p:tgtEl>
                                          <p:spTgt spid="5"/>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250"/>
                                        <p:tgtEl>
                                          <p:spTgt spid="9"/>
                                        </p:tgtEl>
                                      </p:cBhvr>
                                    </p:animEffect>
                                  </p:childTnLst>
                                </p:cTn>
                              </p:par>
                            </p:childTnLst>
                          </p:cTn>
                        </p:par>
                        <p:par>
                          <p:cTn id="64" fill="hold">
                            <p:stCondLst>
                              <p:cond delay="3750"/>
                            </p:stCondLst>
                            <p:childTnLst>
                              <p:par>
                                <p:cTn id="65" presetID="10"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250"/>
                                        <p:tgtEl>
                                          <p:spTgt spid="2"/>
                                        </p:tgtEl>
                                      </p:cBhvr>
                                    </p:animEffect>
                                  </p:childTnLst>
                                </p:cTn>
                              </p:par>
                            </p:childTnLst>
                          </p:cTn>
                        </p:par>
                        <p:par>
                          <p:cTn id="68" fill="hold">
                            <p:stCondLst>
                              <p:cond delay="4000"/>
                            </p:stCondLst>
                            <p:childTnLst>
                              <p:par>
                                <p:cTn id="69" presetID="22" presetClass="entr" presetSubtype="1"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up)">
                                      <p:cBhvr>
                                        <p:cTn id="71" dur="250"/>
                                        <p:tgtEl>
                                          <p:spTgt spid="36"/>
                                        </p:tgtEl>
                                      </p:cBhvr>
                                    </p:animEffect>
                                  </p:childTnLst>
                                </p:cTn>
                              </p:par>
                            </p:childTnLst>
                          </p:cTn>
                        </p:par>
                        <p:par>
                          <p:cTn id="72" fill="hold">
                            <p:stCondLst>
                              <p:cond delay="4250"/>
                            </p:stCondLst>
                            <p:childTnLst>
                              <p:par>
                                <p:cTn id="73" presetID="10" presetClass="entr" presetSubtype="0" fill="hold" grpId="0"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250"/>
                                        <p:tgtEl>
                                          <p:spTgt spid="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p:bldP spid="10" grpId="0"/>
      <p:bldP spid="15" grpId="0"/>
      <p:bldP spid="16" grpId="0"/>
      <p:bldP spid="21" grpId="0"/>
      <p:bldP spid="22" grpId="0"/>
      <p:bldP spid="27" grpId="0"/>
      <p:bldP spid="28" grpId="0"/>
      <p:bldP spid="33" grpId="0"/>
      <p:bldP spid="42" grpId="0" animBg="1"/>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C4BBC315-60FB-4866-A8D3-68B63065AD22}"/>
              </a:ext>
            </a:extLst>
          </p:cNvPr>
          <p:cNvSpPr>
            <a:spLocks noGrp="1"/>
          </p:cNvSpPr>
          <p:nvPr>
            <p:ph type="dt" sz="half" idx="10"/>
          </p:nvPr>
        </p:nvSpPr>
        <p:spPr/>
        <p:txBody>
          <a:bodyPr/>
          <a:lstStyle/>
          <a:p>
            <a:fld id="{F261F466-6438-4E03-BE7F-F82EB6953980}"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7" name="灯片编号占位符 6">
            <a:extLst>
              <a:ext uri="{FF2B5EF4-FFF2-40B4-BE49-F238E27FC236}">
                <a16:creationId xmlns="" xmlns:a16="http://schemas.microsoft.com/office/drawing/2014/main" id="{954735C6-FB69-4BC9-AD84-D97A7CC8DD84}"/>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14</a:t>
            </a:fld>
            <a:endParaRPr lang="en-US" altLang="zh-CN" dirty="0">
              <a:ea typeface="Microsoft YaHei" panose="020B0503020204020204" pitchFamily="34" charset="-122"/>
            </a:endParaRPr>
          </a:p>
        </p:txBody>
      </p:sp>
      <p:sp>
        <p:nvSpPr>
          <p:cNvPr id="8" name="矩形 7">
            <a:extLst>
              <a:ext uri="{FF2B5EF4-FFF2-40B4-BE49-F238E27FC236}">
                <a16:creationId xmlns="" xmlns:a16="http://schemas.microsoft.com/office/drawing/2014/main" id="{B5F936CD-3F62-4533-877E-4CD909A8FFC5}"/>
              </a:ext>
            </a:extLst>
          </p:cNvPr>
          <p:cNvSpPr/>
          <p:nvPr/>
        </p:nvSpPr>
        <p:spPr>
          <a:xfrm>
            <a:off x="1083117" y="1374585"/>
            <a:ext cx="10126221" cy="4627860"/>
          </a:xfrm>
          <a:prstGeom prst="rect">
            <a:avLst/>
          </a:prstGeom>
          <a:solidFill>
            <a:schemeClr val="bg1"/>
          </a:solidFill>
          <a:ln w="12700">
            <a:solidFill>
              <a:schemeClr val="accent1"/>
            </a:solidFill>
          </a:ln>
          <a:effectLst>
            <a:outerShdw blurRad="546100" sx="102000" sy="102000" algn="ctr" rotWithShape="0">
              <a:srgbClr val="000000">
                <a:alpha val="10000"/>
              </a:srgbClr>
            </a:outerShdw>
          </a:effectLst>
        </p:spPr>
        <p:txBody>
          <a:bodyPr wrap="square" lIns="180000" tIns="72000" rIns="180000" bIns="72000">
            <a:normAutofit/>
          </a:bodyPr>
          <a:lstStyle/>
          <a:p>
            <a:pPr algn="dist"/>
            <a:endParaRPr lang="zh-CN" altLang="en-US" sz="2800" b="1">
              <a:solidFill>
                <a:schemeClr val="tx1"/>
              </a:solidFill>
              <a:latin typeface="Microsoft YaHei" panose="020B0503020204020204" pitchFamily="34" charset="-122"/>
              <a:ea typeface="Microsoft YaHei" panose="020B0503020204020204" pitchFamily="34" charset="-122"/>
            </a:endParaRPr>
          </a:p>
        </p:txBody>
      </p:sp>
      <p:sp>
        <p:nvSpPr>
          <p:cNvPr id="9" name="矩形 8">
            <a:extLst>
              <a:ext uri="{FF2B5EF4-FFF2-40B4-BE49-F238E27FC236}">
                <a16:creationId xmlns="" xmlns:a16="http://schemas.microsoft.com/office/drawing/2014/main" id="{7251DEBA-D3A9-431F-9376-1662FF060B32}"/>
              </a:ext>
            </a:extLst>
          </p:cNvPr>
          <p:cNvSpPr/>
          <p:nvPr/>
        </p:nvSpPr>
        <p:spPr>
          <a:xfrm>
            <a:off x="982663" y="1265946"/>
            <a:ext cx="10126221" cy="4627860"/>
          </a:xfrm>
          <a:prstGeom prst="rect">
            <a:avLst/>
          </a:prstGeom>
          <a:solidFill>
            <a:schemeClr val="bg1"/>
          </a:solidFill>
          <a:ln w="12700">
            <a:solidFill>
              <a:schemeClr val="accent1"/>
            </a:solidFill>
          </a:ln>
          <a:effectLst>
            <a:outerShdw blurRad="342900" sx="102000" sy="102000" algn="ctr" rotWithShape="0">
              <a:srgbClr val="000000">
                <a:alpha val="6000"/>
              </a:srgbClr>
            </a:outerShdw>
          </a:effectLst>
        </p:spPr>
        <p:txBody>
          <a:bodyPr wrap="square" lIns="180000" tIns="72000" rIns="180000" bIns="72000">
            <a:normAutofit/>
          </a:bodyPr>
          <a:lstStyle/>
          <a:p>
            <a:pPr algn="dist"/>
            <a:endParaRPr lang="zh-CN" altLang="en-US" sz="2800" b="1">
              <a:solidFill>
                <a:schemeClr val="accent1"/>
              </a:solidFill>
              <a:latin typeface="Microsoft YaHei" panose="020B0503020204020204" pitchFamily="34" charset="-122"/>
              <a:ea typeface="Microsoft YaHei" panose="020B0503020204020204" pitchFamily="34" charset="-122"/>
            </a:endParaRPr>
          </a:p>
        </p:txBody>
      </p:sp>
      <p:sp>
        <p:nvSpPr>
          <p:cNvPr id="10" name="文本框 9">
            <a:extLst>
              <a:ext uri="{FF2B5EF4-FFF2-40B4-BE49-F238E27FC236}">
                <a16:creationId xmlns="" xmlns:a16="http://schemas.microsoft.com/office/drawing/2014/main" id="{E0C0A005-6934-4791-99BE-84119BDB2DCE}"/>
              </a:ext>
            </a:extLst>
          </p:cNvPr>
          <p:cNvSpPr txBox="1"/>
          <p:nvPr/>
        </p:nvSpPr>
        <p:spPr>
          <a:xfrm>
            <a:off x="4592889" y="2051749"/>
            <a:ext cx="6003393" cy="3431666"/>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r>
              <a:rPr lang="zh-CN" altLang="en-US" dirty="0"/>
              <a:t>这里可以放一些一两句话的引用内容，比如：</a:t>
            </a:r>
            <a:endParaRPr lang="en-US" altLang="zh-CN" dirty="0"/>
          </a:p>
          <a:p>
            <a:r>
              <a:rPr lang="zh-CN" altLang="en-US" dirty="0"/>
              <a:t>我以为人们在每一个时期都可以过有趣而且有用的生活。我们应该不虚度一生，应该能够说，“我已经做了我能做的事”，人们只能要求我们如此，而且只有这样我们才能有一点欢乐。</a:t>
            </a:r>
            <a:endParaRPr lang="en-US" altLang="zh-CN" dirty="0"/>
          </a:p>
          <a:p>
            <a:endParaRPr lang="en-US" altLang="zh-CN" dirty="0"/>
          </a:p>
        </p:txBody>
      </p:sp>
      <p:pic>
        <p:nvPicPr>
          <p:cNvPr id="11" name="图片占位符 13">
            <a:extLst>
              <a:ext uri="{FF2B5EF4-FFF2-40B4-BE49-F238E27FC236}">
                <a16:creationId xmlns="" xmlns:a16="http://schemas.microsoft.com/office/drawing/2014/main" id="{F074BA61-4CEC-4331-9119-BCC85607D6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66029" y="2193777"/>
            <a:ext cx="2724910" cy="3090671"/>
          </a:xfrm>
          <a:prstGeom prst="rect">
            <a:avLst/>
          </a:prstGeom>
        </p:spPr>
      </p:pic>
      <p:sp>
        <p:nvSpPr>
          <p:cNvPr id="12" name="矩形 7">
            <a:extLst>
              <a:ext uri="{FF2B5EF4-FFF2-40B4-BE49-F238E27FC236}">
                <a16:creationId xmlns="" xmlns:a16="http://schemas.microsoft.com/office/drawing/2014/main" id="{0E0873DB-B67F-4FB4-B735-8570DC56262C}"/>
              </a:ext>
            </a:extLst>
          </p:cNvPr>
          <p:cNvSpPr/>
          <p:nvPr/>
        </p:nvSpPr>
        <p:spPr>
          <a:xfrm flipH="1">
            <a:off x="982663" y="1527527"/>
            <a:ext cx="1692602" cy="424758"/>
          </a:xfrm>
          <a:custGeom>
            <a:avLst/>
            <a:gdLst>
              <a:gd name="connsiteX0" fmla="*/ 0 w 1557406"/>
              <a:gd name="connsiteY0" fmla="*/ 0 h 424758"/>
              <a:gd name="connsiteX1" fmla="*/ 1557406 w 1557406"/>
              <a:gd name="connsiteY1" fmla="*/ 0 h 424758"/>
              <a:gd name="connsiteX2" fmla="*/ 1557406 w 1557406"/>
              <a:gd name="connsiteY2" fmla="*/ 424758 h 424758"/>
              <a:gd name="connsiteX3" fmla="*/ 0 w 1557406"/>
              <a:gd name="connsiteY3" fmla="*/ 424758 h 424758"/>
              <a:gd name="connsiteX4" fmla="*/ 0 w 1557406"/>
              <a:gd name="connsiteY4" fmla="*/ 0 h 424758"/>
              <a:gd name="connsiteX0" fmla="*/ 139959 w 1697365"/>
              <a:gd name="connsiteY0" fmla="*/ 0 h 424758"/>
              <a:gd name="connsiteX1" fmla="*/ 1697365 w 1697365"/>
              <a:gd name="connsiteY1" fmla="*/ 0 h 424758"/>
              <a:gd name="connsiteX2" fmla="*/ 1697365 w 1697365"/>
              <a:gd name="connsiteY2" fmla="*/ 424758 h 424758"/>
              <a:gd name="connsiteX3" fmla="*/ 139959 w 1697365"/>
              <a:gd name="connsiteY3" fmla="*/ 424758 h 424758"/>
              <a:gd name="connsiteX4" fmla="*/ 0 w 1697365"/>
              <a:gd name="connsiteY4" fmla="*/ 200768 h 424758"/>
              <a:gd name="connsiteX5" fmla="*/ 139959 w 1697365"/>
              <a:gd name="connsiteY5" fmla="*/ 0 h 424758"/>
              <a:gd name="connsiteX0" fmla="*/ 139959 w 1697365"/>
              <a:gd name="connsiteY0" fmla="*/ 0 h 424758"/>
              <a:gd name="connsiteX1" fmla="*/ 1697365 w 1697365"/>
              <a:gd name="connsiteY1" fmla="*/ 0 h 424758"/>
              <a:gd name="connsiteX2" fmla="*/ 1697365 w 1697365"/>
              <a:gd name="connsiteY2" fmla="*/ 424758 h 424758"/>
              <a:gd name="connsiteX3" fmla="*/ 139959 w 1697365"/>
              <a:gd name="connsiteY3" fmla="*/ 424758 h 424758"/>
              <a:gd name="connsiteX4" fmla="*/ 0 w 1697365"/>
              <a:gd name="connsiteY4" fmla="*/ 200768 h 424758"/>
              <a:gd name="connsiteX5" fmla="*/ 139959 w 1697365"/>
              <a:gd name="connsiteY5" fmla="*/ 0 h 424758"/>
              <a:gd name="connsiteX0" fmla="*/ 135196 w 1692602"/>
              <a:gd name="connsiteY0" fmla="*/ 0 h 424758"/>
              <a:gd name="connsiteX1" fmla="*/ 1692602 w 1692602"/>
              <a:gd name="connsiteY1" fmla="*/ 0 h 424758"/>
              <a:gd name="connsiteX2" fmla="*/ 1692602 w 1692602"/>
              <a:gd name="connsiteY2" fmla="*/ 424758 h 424758"/>
              <a:gd name="connsiteX3" fmla="*/ 135196 w 1692602"/>
              <a:gd name="connsiteY3" fmla="*/ 424758 h 424758"/>
              <a:gd name="connsiteX4" fmla="*/ 0 w 1692602"/>
              <a:gd name="connsiteY4" fmla="*/ 219818 h 424758"/>
              <a:gd name="connsiteX5" fmla="*/ 135196 w 1692602"/>
              <a:gd name="connsiteY5" fmla="*/ 0 h 424758"/>
              <a:gd name="connsiteX0" fmla="*/ 135196 w 1692602"/>
              <a:gd name="connsiteY0" fmla="*/ 0 h 424758"/>
              <a:gd name="connsiteX1" fmla="*/ 1692602 w 1692602"/>
              <a:gd name="connsiteY1" fmla="*/ 0 h 424758"/>
              <a:gd name="connsiteX2" fmla="*/ 1692602 w 1692602"/>
              <a:gd name="connsiteY2" fmla="*/ 424758 h 424758"/>
              <a:gd name="connsiteX3" fmla="*/ 135196 w 1692602"/>
              <a:gd name="connsiteY3" fmla="*/ 424758 h 424758"/>
              <a:gd name="connsiteX4" fmla="*/ 0 w 1692602"/>
              <a:gd name="connsiteY4" fmla="*/ 219818 h 424758"/>
              <a:gd name="connsiteX5" fmla="*/ 135196 w 1692602"/>
              <a:gd name="connsiteY5" fmla="*/ 0 h 424758"/>
              <a:gd name="connsiteX0" fmla="*/ 135196 w 1692602"/>
              <a:gd name="connsiteY0" fmla="*/ 0 h 424758"/>
              <a:gd name="connsiteX1" fmla="*/ 1692602 w 1692602"/>
              <a:gd name="connsiteY1" fmla="*/ 0 h 424758"/>
              <a:gd name="connsiteX2" fmla="*/ 1692602 w 1692602"/>
              <a:gd name="connsiteY2" fmla="*/ 424758 h 424758"/>
              <a:gd name="connsiteX3" fmla="*/ 135196 w 1692602"/>
              <a:gd name="connsiteY3" fmla="*/ 424758 h 424758"/>
              <a:gd name="connsiteX4" fmla="*/ 0 w 1692602"/>
              <a:gd name="connsiteY4" fmla="*/ 219818 h 424758"/>
              <a:gd name="connsiteX5" fmla="*/ 135196 w 1692602"/>
              <a:gd name="connsiteY5" fmla="*/ 0 h 424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602" h="424758">
                <a:moveTo>
                  <a:pt x="135196" y="0"/>
                </a:moveTo>
                <a:lnTo>
                  <a:pt x="1692602" y="0"/>
                </a:lnTo>
                <a:lnTo>
                  <a:pt x="1692602" y="424758"/>
                </a:lnTo>
                <a:lnTo>
                  <a:pt x="135196" y="424758"/>
                </a:lnTo>
                <a:cubicBezTo>
                  <a:pt x="84461" y="368415"/>
                  <a:pt x="43591" y="299973"/>
                  <a:pt x="0" y="219818"/>
                </a:cubicBezTo>
                <a:lnTo>
                  <a:pt x="135196" y="0"/>
                </a:lnTo>
                <a:close/>
              </a:path>
            </a:pathLst>
          </a:custGeom>
          <a:solidFill>
            <a:schemeClr val="accent1"/>
          </a:solidFill>
          <a:ln w="12700">
            <a:noFill/>
          </a:ln>
          <a:effectLst>
            <a:outerShdw blurRad="177800" sx="102000" sy="102000" algn="ctr" rotWithShape="0">
              <a:srgbClr val="000000">
                <a:alpha val="14000"/>
              </a:srgbClr>
            </a:outerShdw>
          </a:effectLst>
        </p:spPr>
        <p:txBody>
          <a:bodyPr wrap="square" lIns="180000" tIns="72000" rIns="180000" bIns="72000">
            <a:normAutofit lnSpcReduction="10000"/>
          </a:bodyPr>
          <a:lstStyle/>
          <a:p>
            <a:pPr algn="ctr"/>
            <a:r>
              <a:rPr lang="zh-CN" altLang="en-US" sz="2000" b="1" dirty="0">
                <a:solidFill>
                  <a:schemeClr val="bg1"/>
                </a:solidFill>
                <a:latin typeface="Microsoft YaHei" panose="020B0503020204020204" pitchFamily="34" charset="-122"/>
                <a:ea typeface="Microsoft YaHei" panose="020B0503020204020204" pitchFamily="34" charset="-122"/>
              </a:rPr>
              <a:t>居里夫人</a:t>
            </a:r>
          </a:p>
        </p:txBody>
      </p:sp>
    </p:spTree>
    <p:extLst>
      <p:ext uri="{BB962C8B-B14F-4D97-AF65-F5344CB8AC3E}">
        <p14:creationId xmlns:p14="http://schemas.microsoft.com/office/powerpoint/2010/main" val="42813848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A265EEC-56AE-4229-9E9A-F16AAE10FD9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H="1">
            <a:off x="982663" y="0"/>
            <a:ext cx="4361688" cy="6858000"/>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3" name="矩形 2">
            <a:extLst>
              <a:ext uri="{FF2B5EF4-FFF2-40B4-BE49-F238E27FC236}">
                <a16:creationId xmlns="" xmlns:a16="http://schemas.microsoft.com/office/drawing/2014/main" id="{B8D5E059-202B-494D-8461-E4F000086102}"/>
              </a:ext>
            </a:extLst>
          </p:cNvPr>
          <p:cNvSpPr/>
          <p:nvPr/>
        </p:nvSpPr>
        <p:spPr>
          <a:xfrm>
            <a:off x="4027613" y="5101907"/>
            <a:ext cx="1527050" cy="466790"/>
          </a:xfrm>
          <a:prstGeom prst="rect">
            <a:avLst/>
          </a:prstGeom>
          <a:solidFill>
            <a:schemeClr val="accent1"/>
          </a:solidFill>
        </p:spPr>
        <p:txBody>
          <a:bodyPr wrap="square" lIns="180000" tIns="72000" rIns="180000" bIns="72000">
            <a:normAutofit/>
          </a:bodyPr>
          <a:lstStyle/>
          <a:p>
            <a:pPr algn="ctr"/>
            <a:r>
              <a:rPr lang="zh-CN" altLang="en-US" sz="2000" b="1" dirty="0">
                <a:solidFill>
                  <a:schemeClr val="bg1"/>
                </a:solidFill>
                <a:latin typeface="Microsoft YaHei" panose="020B0503020204020204" pitchFamily="34" charset="-122"/>
                <a:ea typeface="Microsoft YaHei" panose="020B0503020204020204" pitchFamily="34" charset="-122"/>
              </a:rPr>
              <a:t>朱 光 潜</a:t>
            </a:r>
          </a:p>
        </p:txBody>
      </p:sp>
      <p:sp>
        <p:nvSpPr>
          <p:cNvPr id="4" name="矩形 3">
            <a:extLst>
              <a:ext uri="{FF2B5EF4-FFF2-40B4-BE49-F238E27FC236}">
                <a16:creationId xmlns="" xmlns:a16="http://schemas.microsoft.com/office/drawing/2014/main" id="{D907F301-595A-4239-AADF-9AE2E020AE31}"/>
              </a:ext>
            </a:extLst>
          </p:cNvPr>
          <p:cNvSpPr/>
          <p:nvPr/>
        </p:nvSpPr>
        <p:spPr>
          <a:xfrm>
            <a:off x="6434933" y="2070041"/>
            <a:ext cx="4774404" cy="2804999"/>
          </a:xfrm>
          <a:prstGeom prst="rect">
            <a:avLst/>
          </a:prstGeom>
          <a:noFill/>
        </p:spPr>
        <p:txBody>
          <a:bodyPr wrap="square" rtlCol="0" anchor="ctr" anchorCtr="0">
            <a:normAutofit lnSpcReduction="10000"/>
          </a:bodyPr>
          <a:lstStyle/>
          <a:p>
            <a:pPr>
              <a:lnSpc>
                <a:spcPct val="150000"/>
              </a:lnSpc>
            </a:pPr>
            <a:r>
              <a:rPr lang="zh-CN" altLang="en-US" sz="2000" dirty="0">
                <a:latin typeface="+mn-ea"/>
              </a:rPr>
              <a:t>我有两种看待人生的方法。在第一种方法里，我把我自己摆在前台，和世界一切人和物在一块玩把戏；在第二种方法里，我把我自己摆在后台，袖手看旁人在那儿装腔作势。</a:t>
            </a:r>
            <a:br>
              <a:rPr lang="zh-CN" altLang="en-US" sz="2000" dirty="0">
                <a:latin typeface="+mn-ea"/>
              </a:rPr>
            </a:br>
            <a:endParaRPr lang="zh-CN" altLang="en-US" sz="2000" dirty="0">
              <a:latin typeface="+mn-ea"/>
            </a:endParaRPr>
          </a:p>
        </p:txBody>
      </p:sp>
      <p:sp>
        <p:nvSpPr>
          <p:cNvPr id="5" name="文本框 4">
            <a:extLst>
              <a:ext uri="{FF2B5EF4-FFF2-40B4-BE49-F238E27FC236}">
                <a16:creationId xmlns="" xmlns:a16="http://schemas.microsoft.com/office/drawing/2014/main" id="{C7B0C229-765C-42CA-8D20-F38CE39E81E1}"/>
              </a:ext>
            </a:extLst>
          </p:cNvPr>
          <p:cNvSpPr txBox="1"/>
          <p:nvPr/>
        </p:nvSpPr>
        <p:spPr>
          <a:xfrm>
            <a:off x="7573837" y="4532757"/>
            <a:ext cx="3803904" cy="569151"/>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r"/>
            <a:r>
              <a:rPr lang="en-US" altLang="zh-CN" dirty="0"/>
              <a:t>—— </a:t>
            </a:r>
            <a:r>
              <a:rPr lang="en-US" altLang="zh-CN" i="1" dirty="0"/>
              <a:t>《</a:t>
            </a:r>
            <a:r>
              <a:rPr lang="zh-CN" altLang="en-US" i="1" dirty="0"/>
              <a:t>给青年的十二封信</a:t>
            </a:r>
            <a:r>
              <a:rPr lang="en-US" altLang="zh-CN" i="1" dirty="0"/>
              <a:t>》</a:t>
            </a:r>
            <a:endParaRPr lang="zh-CN" altLang="en-US" i="1" dirty="0"/>
          </a:p>
        </p:txBody>
      </p:sp>
      <p:sp>
        <p:nvSpPr>
          <p:cNvPr id="6" name="等腰三角形 5">
            <a:extLst>
              <a:ext uri="{FF2B5EF4-FFF2-40B4-BE49-F238E27FC236}">
                <a16:creationId xmlns="" xmlns:a16="http://schemas.microsoft.com/office/drawing/2014/main" id="{4003F7F9-4EC9-493C-B8A5-DE0FD3ACDCAD}"/>
              </a:ext>
            </a:extLst>
          </p:cNvPr>
          <p:cNvSpPr/>
          <p:nvPr/>
        </p:nvSpPr>
        <p:spPr>
          <a:xfrm flipV="1">
            <a:off x="5344351" y="5568697"/>
            <a:ext cx="210313" cy="301752"/>
          </a:xfrm>
          <a:prstGeom prst="triangle">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pic>
        <p:nvPicPr>
          <p:cNvPr id="9" name="图片 8">
            <a:extLst>
              <a:ext uri="{FF2B5EF4-FFF2-40B4-BE49-F238E27FC236}">
                <a16:creationId xmlns="" xmlns:a16="http://schemas.microsoft.com/office/drawing/2014/main" id="{C7B99022-BD22-49C2-B4AF-4D3916CB965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7670" t="11731" r="33658" b="54033"/>
          <a:stretch/>
        </p:blipFill>
        <p:spPr>
          <a:xfrm>
            <a:off x="5758928" y="535406"/>
            <a:ext cx="1503298" cy="1828374"/>
          </a:xfrm>
          <a:prstGeom prst="rect">
            <a:avLst/>
          </a:prstGeom>
        </p:spPr>
      </p:pic>
      <p:pic>
        <p:nvPicPr>
          <p:cNvPr id="10" name="图片 9">
            <a:extLst>
              <a:ext uri="{FF2B5EF4-FFF2-40B4-BE49-F238E27FC236}">
                <a16:creationId xmlns="" xmlns:a16="http://schemas.microsoft.com/office/drawing/2014/main" id="{20A77EB7-0E5A-4579-BC93-981D1DD1E8C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7670" t="11731" r="33658" b="54033"/>
          <a:stretch/>
        </p:blipFill>
        <p:spPr>
          <a:xfrm flipH="1" flipV="1">
            <a:off x="10068081" y="4825400"/>
            <a:ext cx="1503298" cy="1828374"/>
          </a:xfrm>
          <a:prstGeom prst="rect">
            <a:avLst/>
          </a:prstGeom>
        </p:spPr>
      </p:pic>
    </p:spTree>
    <p:extLst>
      <p:ext uri="{BB962C8B-B14F-4D97-AF65-F5344CB8AC3E}">
        <p14:creationId xmlns:p14="http://schemas.microsoft.com/office/powerpoint/2010/main" val="9510661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B853154C-CEF5-480D-97E7-1D443D4803E4}"/>
              </a:ext>
            </a:extLst>
          </p:cNvPr>
          <p:cNvSpPr/>
          <p:nvPr/>
        </p:nvSpPr>
        <p:spPr>
          <a:xfrm>
            <a:off x="1095591" y="1114838"/>
            <a:ext cx="10113747" cy="5089124"/>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12" name="矩形 11">
            <a:extLst>
              <a:ext uri="{FF2B5EF4-FFF2-40B4-BE49-F238E27FC236}">
                <a16:creationId xmlns="" xmlns:a16="http://schemas.microsoft.com/office/drawing/2014/main" id="{6D6F596A-1982-44FF-A49D-69582D21C09C}"/>
              </a:ext>
            </a:extLst>
          </p:cNvPr>
          <p:cNvSpPr/>
          <p:nvPr/>
        </p:nvSpPr>
        <p:spPr>
          <a:xfrm>
            <a:off x="982663" y="987074"/>
            <a:ext cx="10113747" cy="5089124"/>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4" name="文本框 3">
            <a:extLst>
              <a:ext uri="{FF2B5EF4-FFF2-40B4-BE49-F238E27FC236}">
                <a16:creationId xmlns="" xmlns:a16="http://schemas.microsoft.com/office/drawing/2014/main" id="{EBF804B7-3100-4549-AC7A-C603D9C5993A}"/>
              </a:ext>
            </a:extLst>
          </p:cNvPr>
          <p:cNvSpPr txBox="1"/>
          <p:nvPr/>
        </p:nvSpPr>
        <p:spPr>
          <a:xfrm>
            <a:off x="1632858" y="1206017"/>
            <a:ext cx="8839200" cy="4030275"/>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r>
              <a:rPr lang="zh-CN" altLang="en-US" dirty="0"/>
              <a:t>本页为大段文字引用页。您可以输入较多的内容。</a:t>
            </a:r>
            <a:endParaRPr lang="en-US" altLang="zh-CN" dirty="0"/>
          </a:p>
          <a:p>
            <a:r>
              <a:rPr lang="zh-CN" altLang="en-US" dirty="0"/>
              <a:t>例如：</a:t>
            </a:r>
            <a:endParaRPr lang="en-US" altLang="zh-CN" dirty="0"/>
          </a:p>
          <a:p>
            <a:r>
              <a:rPr lang="zh-CN" altLang="en-US" dirty="0"/>
              <a:t>当他们做了坏事时，就堂而皇之地臆造出正义。为了维护这种正义，他们又制定出一系列的法规制度。为了严格落实这些法规制度，他们又创设了断头台。以前的他们曾经过着一种幸福、淳朴的生活，但是现在他们对那些只剩下残存的记忆。对于那些曾经拥有的东西，他们甚至予以否认。在他们看来，那种幸福生活无非是一种不切实际的想象，因而他们总是一笑了之。他们甚至都不能想象那是怎样的一种幸福。</a:t>
            </a:r>
          </a:p>
        </p:txBody>
      </p:sp>
      <p:sp>
        <p:nvSpPr>
          <p:cNvPr id="5" name="文本框 4">
            <a:extLst>
              <a:ext uri="{FF2B5EF4-FFF2-40B4-BE49-F238E27FC236}">
                <a16:creationId xmlns="" xmlns:a16="http://schemas.microsoft.com/office/drawing/2014/main" id="{07A74A89-8428-4C18-973A-0AC97A96CE2D}"/>
              </a:ext>
            </a:extLst>
          </p:cNvPr>
          <p:cNvSpPr txBox="1"/>
          <p:nvPr/>
        </p:nvSpPr>
        <p:spPr>
          <a:xfrm>
            <a:off x="1632858" y="5154359"/>
            <a:ext cx="8839200" cy="569151"/>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pPr algn="r"/>
            <a:r>
              <a:rPr lang="en-US" altLang="zh-CN" i="1" dirty="0"/>
              <a:t>—— </a:t>
            </a:r>
            <a:r>
              <a:rPr lang="zh-CN" altLang="en-US" i="1" dirty="0"/>
              <a:t>陀思妥耶夫斯基 </a:t>
            </a:r>
            <a:r>
              <a:rPr lang="en-US" altLang="zh-CN" i="1" dirty="0"/>
              <a:t>《</a:t>
            </a:r>
            <a:r>
              <a:rPr lang="zh-CN" altLang="en-US" i="1" dirty="0"/>
              <a:t>白夜</a:t>
            </a:r>
            <a:r>
              <a:rPr lang="en-US" altLang="zh-CN" i="1" dirty="0"/>
              <a:t>》</a:t>
            </a:r>
            <a:endParaRPr lang="zh-CN" altLang="en-US" i="1" dirty="0"/>
          </a:p>
        </p:txBody>
      </p:sp>
      <p:sp>
        <p:nvSpPr>
          <p:cNvPr id="6" name="日期占位符 5">
            <a:extLst>
              <a:ext uri="{FF2B5EF4-FFF2-40B4-BE49-F238E27FC236}">
                <a16:creationId xmlns="" xmlns:a16="http://schemas.microsoft.com/office/drawing/2014/main" id="{2DAB744E-0E29-48D5-B653-AB68DA5949F4}"/>
              </a:ext>
            </a:extLst>
          </p:cNvPr>
          <p:cNvSpPr>
            <a:spLocks noGrp="1"/>
          </p:cNvSpPr>
          <p:nvPr>
            <p:ph type="dt" sz="half" idx="10"/>
          </p:nvPr>
        </p:nvSpPr>
        <p:spPr/>
        <p:txBody>
          <a:bodyPr/>
          <a:lstStyle/>
          <a:p>
            <a:fld id="{53186D58-DFD7-401F-B03D-EFD084DF0FDD}"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7" name="灯片编号占位符 6">
            <a:extLst>
              <a:ext uri="{FF2B5EF4-FFF2-40B4-BE49-F238E27FC236}">
                <a16:creationId xmlns="" xmlns:a16="http://schemas.microsoft.com/office/drawing/2014/main" id="{E5D878A9-FC5A-45E6-A0C6-422C1E01F9A1}"/>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16</a:t>
            </a:fld>
            <a:endParaRPr lang="en-US" altLang="zh-CN" dirty="0">
              <a:ea typeface="Microsoft YaHei" panose="020B0503020204020204" pitchFamily="34" charset="-122"/>
            </a:endParaRPr>
          </a:p>
        </p:txBody>
      </p:sp>
      <p:pic>
        <p:nvPicPr>
          <p:cNvPr id="21" name="图片 20">
            <a:extLst>
              <a:ext uri="{FF2B5EF4-FFF2-40B4-BE49-F238E27FC236}">
                <a16:creationId xmlns="" xmlns:a16="http://schemas.microsoft.com/office/drawing/2014/main" id="{C7AC6D34-2C30-4C2F-A7C7-15D2E99BED7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4359" t="15962" r="42234" b="59578"/>
          <a:stretch/>
        </p:blipFill>
        <p:spPr>
          <a:xfrm>
            <a:off x="9652000" y="4753683"/>
            <a:ext cx="1227224" cy="1306287"/>
          </a:xfrm>
          <a:prstGeom prst="rect">
            <a:avLst/>
          </a:prstGeom>
        </p:spPr>
      </p:pic>
      <p:pic>
        <p:nvPicPr>
          <p:cNvPr id="22" name="图片 21">
            <a:extLst>
              <a:ext uri="{FF2B5EF4-FFF2-40B4-BE49-F238E27FC236}">
                <a16:creationId xmlns="" xmlns:a16="http://schemas.microsoft.com/office/drawing/2014/main" id="{C01FCCFF-8A0D-49AA-9121-6EA4A69D2EB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42427" t="16217" r="33489" b="61401"/>
          <a:stretch/>
        </p:blipFill>
        <p:spPr>
          <a:xfrm>
            <a:off x="1248228" y="1051689"/>
            <a:ext cx="1262744" cy="1195332"/>
          </a:xfrm>
          <a:prstGeom prst="rect">
            <a:avLst/>
          </a:prstGeom>
        </p:spPr>
      </p:pic>
    </p:spTree>
    <p:extLst>
      <p:ext uri="{BB962C8B-B14F-4D97-AF65-F5344CB8AC3E}">
        <p14:creationId xmlns:p14="http://schemas.microsoft.com/office/powerpoint/2010/main" val="7647191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C989F1DA-F74B-4972-B096-D49C106653B9}"/>
              </a:ext>
            </a:extLst>
          </p:cNvPr>
          <p:cNvSpPr/>
          <p:nvPr/>
        </p:nvSpPr>
        <p:spPr>
          <a:xfrm>
            <a:off x="1020763" y="1280160"/>
            <a:ext cx="6142282" cy="4632801"/>
          </a:xfrm>
          <a:prstGeom prst="rect">
            <a:avLst/>
          </a:prstGeom>
          <a:solidFill>
            <a:schemeClr val="bg1"/>
          </a:solidFill>
          <a:ln w="12700">
            <a:solidFill>
              <a:schemeClr val="accent1"/>
            </a:solidFill>
          </a:ln>
          <a:effectLst>
            <a:outerShdw blurRad="546100" sx="102000" sy="102000" algn="ctr" rotWithShape="0">
              <a:srgbClr val="000000">
                <a:alpha val="10000"/>
              </a:srgbClr>
            </a:outerShdw>
          </a:effectLst>
        </p:spPr>
        <p:txBody>
          <a:bodyPr wrap="square" lIns="180000" tIns="72000" rIns="180000" bIns="72000" rtlCol="0" anchor="ctr">
            <a:normAutofit/>
          </a:bodyPr>
          <a:lstStyle/>
          <a:p>
            <a:pPr algn="dist"/>
            <a:endParaRPr lang="zh-CN" altLang="en-US" sz="2800" b="1">
              <a:solidFill>
                <a:schemeClr val="tx1"/>
              </a:solidFill>
              <a:latin typeface="Microsoft YaHei" panose="020B0503020204020204" pitchFamily="34" charset="-122"/>
              <a:ea typeface="Microsoft YaHei" panose="020B0503020204020204" pitchFamily="34" charset="-122"/>
            </a:endParaRPr>
          </a:p>
        </p:txBody>
      </p:sp>
      <p:pic>
        <p:nvPicPr>
          <p:cNvPr id="3" name="图片 2">
            <a:extLst>
              <a:ext uri="{FF2B5EF4-FFF2-40B4-BE49-F238E27FC236}">
                <a16:creationId xmlns="" xmlns:a16="http://schemas.microsoft.com/office/drawing/2014/main" id="{E736BDBB-8879-471E-A835-34358072305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8131" t="28542" r="28131" b="28542"/>
          <a:stretch/>
        </p:blipFill>
        <p:spPr>
          <a:xfrm>
            <a:off x="7163045" y="1584926"/>
            <a:ext cx="4342948" cy="4328035"/>
          </a:xfrm>
          <a:prstGeom prst="rect">
            <a:avLst/>
          </a:prstGeom>
          <a:noFill/>
          <a:ln w="12700">
            <a:noFill/>
          </a:ln>
          <a:effectLst>
            <a:outerShdw blurRad="177800" sx="102000" sy="102000" algn="ctr" rotWithShape="0">
              <a:srgbClr val="000000">
                <a:alpha val="14000"/>
              </a:srgbClr>
            </a:outerShdw>
          </a:effectLst>
        </p:spPr>
      </p:pic>
      <p:sp>
        <p:nvSpPr>
          <p:cNvPr id="5" name="矩形 4">
            <a:extLst>
              <a:ext uri="{FF2B5EF4-FFF2-40B4-BE49-F238E27FC236}">
                <a16:creationId xmlns="" xmlns:a16="http://schemas.microsoft.com/office/drawing/2014/main" id="{92F14C2E-AD6A-419C-B4CA-68DF1B5E7847}"/>
              </a:ext>
            </a:extLst>
          </p:cNvPr>
          <p:cNvSpPr/>
          <p:nvPr/>
        </p:nvSpPr>
        <p:spPr>
          <a:xfrm>
            <a:off x="1311052" y="2476713"/>
            <a:ext cx="5561704" cy="3131151"/>
          </a:xfrm>
          <a:prstGeom prst="rect">
            <a:avLst/>
          </a:prstGeom>
          <a:noFill/>
        </p:spPr>
        <p:txBody>
          <a:bodyPr wrap="square" rtlCol="0" anchor="ctr" anchorCtr="0">
            <a:normAutofit/>
          </a:bodyPr>
          <a:lstStyle/>
          <a:p>
            <a:pPr algn="just">
              <a:lnSpc>
                <a:spcPct val="150000"/>
              </a:lnSpc>
            </a:pPr>
            <a:r>
              <a:rPr lang="zh-CN" altLang="en-US" sz="2000" dirty="0">
                <a:latin typeface="+mn-ea"/>
              </a:rPr>
              <a:t>这里是地图页。请在右边对应位置放上需要讲解的地图图片。</a:t>
            </a:r>
            <a:endParaRPr lang="en-US" altLang="zh-CN" sz="2000" dirty="0">
              <a:latin typeface="+mn-ea"/>
            </a:endParaRPr>
          </a:p>
          <a:p>
            <a:pPr algn="just">
              <a:lnSpc>
                <a:spcPct val="150000"/>
              </a:lnSpc>
            </a:pPr>
            <a:r>
              <a:rPr lang="zh-CN" altLang="en-US" sz="2000" dirty="0">
                <a:latin typeface="+mn-ea"/>
              </a:rPr>
              <a:t>点击这里输入简介点击这里输入简介点击这里输入简介点击这里输入简介点击这里输入简介点击这里输入简介点击这里输入简介点击这里输入简介点击这里输入简介点击这里输入简介</a:t>
            </a:r>
            <a:endParaRPr lang="en-US" altLang="zh-CN" sz="2000" dirty="0">
              <a:latin typeface="+mn-ea"/>
            </a:endParaRPr>
          </a:p>
        </p:txBody>
      </p:sp>
      <p:sp>
        <p:nvSpPr>
          <p:cNvPr id="2" name="日期占位符 1">
            <a:extLst>
              <a:ext uri="{FF2B5EF4-FFF2-40B4-BE49-F238E27FC236}">
                <a16:creationId xmlns="" xmlns:a16="http://schemas.microsoft.com/office/drawing/2014/main" id="{9A49904A-19E6-4055-9F6B-AF39CA39F2CB}"/>
              </a:ext>
            </a:extLst>
          </p:cNvPr>
          <p:cNvSpPr>
            <a:spLocks noGrp="1"/>
          </p:cNvSpPr>
          <p:nvPr>
            <p:ph type="dt" sz="half" idx="10"/>
          </p:nvPr>
        </p:nvSpPr>
        <p:spPr/>
        <p:txBody>
          <a:bodyPr/>
          <a:lstStyle/>
          <a:p>
            <a:fld id="{98D7BC3B-64D8-4324-B7B9-48962C049B47}"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6" name="灯片编号占位符 5">
            <a:extLst>
              <a:ext uri="{FF2B5EF4-FFF2-40B4-BE49-F238E27FC236}">
                <a16:creationId xmlns="" xmlns:a16="http://schemas.microsoft.com/office/drawing/2014/main" id="{E0675344-EE54-4653-8603-B5761F0BF7B9}"/>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17</a:t>
            </a:fld>
            <a:endParaRPr lang="en-US" altLang="zh-CN" dirty="0">
              <a:ea typeface="Microsoft YaHei" panose="020B0503020204020204" pitchFamily="34" charset="-122"/>
            </a:endParaRPr>
          </a:p>
        </p:txBody>
      </p:sp>
      <p:sp>
        <p:nvSpPr>
          <p:cNvPr id="10" name="矩形 7">
            <a:extLst>
              <a:ext uri="{FF2B5EF4-FFF2-40B4-BE49-F238E27FC236}">
                <a16:creationId xmlns="" xmlns:a16="http://schemas.microsoft.com/office/drawing/2014/main" id="{E5C3EBD9-BC5E-4523-9B7A-A04A32F03C7D}"/>
              </a:ext>
            </a:extLst>
          </p:cNvPr>
          <p:cNvSpPr/>
          <p:nvPr/>
        </p:nvSpPr>
        <p:spPr>
          <a:xfrm flipH="1">
            <a:off x="1020763" y="1584925"/>
            <a:ext cx="1690687" cy="587023"/>
          </a:xfrm>
          <a:custGeom>
            <a:avLst/>
            <a:gdLst>
              <a:gd name="connsiteX0" fmla="*/ 0 w 1557406"/>
              <a:gd name="connsiteY0" fmla="*/ 0 h 424758"/>
              <a:gd name="connsiteX1" fmla="*/ 1557406 w 1557406"/>
              <a:gd name="connsiteY1" fmla="*/ 0 h 424758"/>
              <a:gd name="connsiteX2" fmla="*/ 1557406 w 1557406"/>
              <a:gd name="connsiteY2" fmla="*/ 424758 h 424758"/>
              <a:gd name="connsiteX3" fmla="*/ 0 w 1557406"/>
              <a:gd name="connsiteY3" fmla="*/ 424758 h 424758"/>
              <a:gd name="connsiteX4" fmla="*/ 0 w 1557406"/>
              <a:gd name="connsiteY4" fmla="*/ 0 h 424758"/>
              <a:gd name="connsiteX0" fmla="*/ 139959 w 1697365"/>
              <a:gd name="connsiteY0" fmla="*/ 0 h 424758"/>
              <a:gd name="connsiteX1" fmla="*/ 1697365 w 1697365"/>
              <a:gd name="connsiteY1" fmla="*/ 0 h 424758"/>
              <a:gd name="connsiteX2" fmla="*/ 1697365 w 1697365"/>
              <a:gd name="connsiteY2" fmla="*/ 424758 h 424758"/>
              <a:gd name="connsiteX3" fmla="*/ 139959 w 1697365"/>
              <a:gd name="connsiteY3" fmla="*/ 424758 h 424758"/>
              <a:gd name="connsiteX4" fmla="*/ 0 w 1697365"/>
              <a:gd name="connsiteY4" fmla="*/ 200768 h 424758"/>
              <a:gd name="connsiteX5" fmla="*/ 139959 w 1697365"/>
              <a:gd name="connsiteY5" fmla="*/ 0 h 424758"/>
              <a:gd name="connsiteX0" fmla="*/ 139959 w 1697365"/>
              <a:gd name="connsiteY0" fmla="*/ 0 h 424758"/>
              <a:gd name="connsiteX1" fmla="*/ 1697365 w 1697365"/>
              <a:gd name="connsiteY1" fmla="*/ 0 h 424758"/>
              <a:gd name="connsiteX2" fmla="*/ 1697365 w 1697365"/>
              <a:gd name="connsiteY2" fmla="*/ 424758 h 424758"/>
              <a:gd name="connsiteX3" fmla="*/ 139959 w 1697365"/>
              <a:gd name="connsiteY3" fmla="*/ 424758 h 424758"/>
              <a:gd name="connsiteX4" fmla="*/ 0 w 1697365"/>
              <a:gd name="connsiteY4" fmla="*/ 200768 h 424758"/>
              <a:gd name="connsiteX5" fmla="*/ 139959 w 1697365"/>
              <a:gd name="connsiteY5" fmla="*/ 0 h 424758"/>
              <a:gd name="connsiteX0" fmla="*/ 135196 w 1692602"/>
              <a:gd name="connsiteY0" fmla="*/ 0 h 424758"/>
              <a:gd name="connsiteX1" fmla="*/ 1692602 w 1692602"/>
              <a:gd name="connsiteY1" fmla="*/ 0 h 424758"/>
              <a:gd name="connsiteX2" fmla="*/ 1692602 w 1692602"/>
              <a:gd name="connsiteY2" fmla="*/ 424758 h 424758"/>
              <a:gd name="connsiteX3" fmla="*/ 135196 w 1692602"/>
              <a:gd name="connsiteY3" fmla="*/ 424758 h 424758"/>
              <a:gd name="connsiteX4" fmla="*/ 0 w 1692602"/>
              <a:gd name="connsiteY4" fmla="*/ 219818 h 424758"/>
              <a:gd name="connsiteX5" fmla="*/ 135196 w 1692602"/>
              <a:gd name="connsiteY5" fmla="*/ 0 h 424758"/>
              <a:gd name="connsiteX0" fmla="*/ 135196 w 1692602"/>
              <a:gd name="connsiteY0" fmla="*/ 0 h 424758"/>
              <a:gd name="connsiteX1" fmla="*/ 1692602 w 1692602"/>
              <a:gd name="connsiteY1" fmla="*/ 0 h 424758"/>
              <a:gd name="connsiteX2" fmla="*/ 1692602 w 1692602"/>
              <a:gd name="connsiteY2" fmla="*/ 424758 h 424758"/>
              <a:gd name="connsiteX3" fmla="*/ 135196 w 1692602"/>
              <a:gd name="connsiteY3" fmla="*/ 424758 h 424758"/>
              <a:gd name="connsiteX4" fmla="*/ 0 w 1692602"/>
              <a:gd name="connsiteY4" fmla="*/ 219818 h 424758"/>
              <a:gd name="connsiteX5" fmla="*/ 135196 w 1692602"/>
              <a:gd name="connsiteY5" fmla="*/ 0 h 424758"/>
              <a:gd name="connsiteX0" fmla="*/ 135196 w 1692602"/>
              <a:gd name="connsiteY0" fmla="*/ 0 h 424758"/>
              <a:gd name="connsiteX1" fmla="*/ 1692602 w 1692602"/>
              <a:gd name="connsiteY1" fmla="*/ 0 h 424758"/>
              <a:gd name="connsiteX2" fmla="*/ 1692602 w 1692602"/>
              <a:gd name="connsiteY2" fmla="*/ 424758 h 424758"/>
              <a:gd name="connsiteX3" fmla="*/ 135196 w 1692602"/>
              <a:gd name="connsiteY3" fmla="*/ 424758 h 424758"/>
              <a:gd name="connsiteX4" fmla="*/ 0 w 1692602"/>
              <a:gd name="connsiteY4" fmla="*/ 219818 h 424758"/>
              <a:gd name="connsiteX5" fmla="*/ 135196 w 1692602"/>
              <a:gd name="connsiteY5" fmla="*/ 0 h 424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602" h="424758">
                <a:moveTo>
                  <a:pt x="135196" y="0"/>
                </a:moveTo>
                <a:lnTo>
                  <a:pt x="1692602" y="0"/>
                </a:lnTo>
                <a:lnTo>
                  <a:pt x="1692602" y="424758"/>
                </a:lnTo>
                <a:lnTo>
                  <a:pt x="135196" y="424758"/>
                </a:lnTo>
                <a:cubicBezTo>
                  <a:pt x="84461" y="368415"/>
                  <a:pt x="43591" y="299973"/>
                  <a:pt x="0" y="219818"/>
                </a:cubicBezTo>
                <a:lnTo>
                  <a:pt x="135196" y="0"/>
                </a:lnTo>
                <a:close/>
              </a:path>
            </a:pathLst>
          </a:custGeom>
          <a:solidFill>
            <a:schemeClr val="accent1"/>
          </a:solidFill>
          <a:ln w="12700">
            <a:noFill/>
          </a:ln>
          <a:effectLst>
            <a:outerShdw blurRad="177800" sx="102000" sy="102000" algn="ctr" rotWithShape="0">
              <a:srgbClr val="000000">
                <a:alpha val="14000"/>
              </a:srgbClr>
            </a:outerShdw>
          </a:effectLst>
        </p:spPr>
        <p:txBody>
          <a:bodyPr wrap="square" lIns="180000" tIns="72000" rIns="180000" bIns="72000">
            <a:noAutofit/>
          </a:bodyPr>
          <a:lstStyle/>
          <a:p>
            <a:pPr algn="ctr"/>
            <a:r>
              <a:rPr lang="zh-CN" altLang="en-US" sz="2800" b="1" dirty="0">
                <a:solidFill>
                  <a:schemeClr val="bg1"/>
                </a:solidFill>
                <a:latin typeface="Microsoft YaHei" panose="020B0503020204020204" pitchFamily="34" charset="-122"/>
                <a:ea typeface="Microsoft YaHei" panose="020B0503020204020204" pitchFamily="34" charset="-122"/>
              </a:rPr>
              <a:t>重  庆</a:t>
            </a:r>
          </a:p>
        </p:txBody>
      </p:sp>
    </p:spTree>
    <p:extLst>
      <p:ext uri="{BB962C8B-B14F-4D97-AF65-F5344CB8AC3E}">
        <p14:creationId xmlns:p14="http://schemas.microsoft.com/office/powerpoint/2010/main" val="3294324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a:extLst>
              <a:ext uri="{FF2B5EF4-FFF2-40B4-BE49-F238E27FC236}">
                <a16:creationId xmlns="" xmlns:a16="http://schemas.microsoft.com/office/drawing/2014/main" id="{D8384020-69FD-42DA-9B53-94ED6C800CDB}"/>
              </a:ext>
            </a:extLst>
          </p:cNvPr>
          <p:cNvGrpSpPr/>
          <p:nvPr/>
        </p:nvGrpSpPr>
        <p:grpSpPr>
          <a:xfrm>
            <a:off x="857489" y="1250315"/>
            <a:ext cx="4304982" cy="4846903"/>
            <a:chOff x="406082" y="1526858"/>
            <a:chExt cx="3238500" cy="3646170"/>
          </a:xfrm>
        </p:grpSpPr>
        <p:sp>
          <p:nvSpPr>
            <p:cNvPr id="4" name="任意多边形: 形状 3">
              <a:extLst>
                <a:ext uri="{FF2B5EF4-FFF2-40B4-BE49-F238E27FC236}">
                  <a16:creationId xmlns="" xmlns:a16="http://schemas.microsoft.com/office/drawing/2014/main" id="{CECCEEE7-727A-43E6-BFEF-12E38A2119DC}"/>
                </a:ext>
              </a:extLst>
            </p:cNvPr>
            <p:cNvSpPr/>
            <p:nvPr/>
          </p:nvSpPr>
          <p:spPr>
            <a:xfrm>
              <a:off x="1920557" y="4013835"/>
              <a:ext cx="219075" cy="190500"/>
            </a:xfrm>
            <a:custGeom>
              <a:avLst/>
              <a:gdLst>
                <a:gd name="connsiteX0" fmla="*/ 37862 w 219075"/>
                <a:gd name="connsiteY0" fmla="*/ 158829 h 190500"/>
                <a:gd name="connsiteX1" fmla="*/ 35957 w 219075"/>
                <a:gd name="connsiteY1" fmla="*/ 155019 h 190500"/>
                <a:gd name="connsiteX2" fmla="*/ 40719 w 219075"/>
                <a:gd name="connsiteY2" fmla="*/ 137874 h 190500"/>
                <a:gd name="connsiteX3" fmla="*/ 32147 w 219075"/>
                <a:gd name="connsiteY3" fmla="*/ 124539 h 190500"/>
                <a:gd name="connsiteX4" fmla="*/ 33099 w 219075"/>
                <a:gd name="connsiteY4" fmla="*/ 110252 h 190500"/>
                <a:gd name="connsiteX5" fmla="*/ 37862 w 219075"/>
                <a:gd name="connsiteY5" fmla="*/ 96917 h 190500"/>
                <a:gd name="connsiteX6" fmla="*/ 35004 w 219075"/>
                <a:gd name="connsiteY6" fmla="*/ 94059 h 190500"/>
                <a:gd name="connsiteX7" fmla="*/ 26432 w 219075"/>
                <a:gd name="connsiteY7" fmla="*/ 97869 h 190500"/>
                <a:gd name="connsiteX8" fmla="*/ 15954 w 219075"/>
                <a:gd name="connsiteY8" fmla="*/ 94059 h 190500"/>
                <a:gd name="connsiteX9" fmla="*/ 15954 w 219075"/>
                <a:gd name="connsiteY9" fmla="*/ 94059 h 190500"/>
                <a:gd name="connsiteX10" fmla="*/ 6429 w 219075"/>
                <a:gd name="connsiteY10" fmla="*/ 78819 h 190500"/>
                <a:gd name="connsiteX11" fmla="*/ 3572 w 219075"/>
                <a:gd name="connsiteY11" fmla="*/ 67389 h 190500"/>
                <a:gd name="connsiteX12" fmla="*/ 3572 w 219075"/>
                <a:gd name="connsiteY12" fmla="*/ 67389 h 190500"/>
                <a:gd name="connsiteX13" fmla="*/ 5477 w 219075"/>
                <a:gd name="connsiteY13" fmla="*/ 46434 h 190500"/>
                <a:gd name="connsiteX14" fmla="*/ 21669 w 219075"/>
                <a:gd name="connsiteY14" fmla="*/ 17859 h 190500"/>
                <a:gd name="connsiteX15" fmla="*/ 34052 w 219075"/>
                <a:gd name="connsiteY15" fmla="*/ 18812 h 190500"/>
                <a:gd name="connsiteX16" fmla="*/ 50244 w 219075"/>
                <a:gd name="connsiteY16" fmla="*/ 14049 h 190500"/>
                <a:gd name="connsiteX17" fmla="*/ 64532 w 219075"/>
                <a:gd name="connsiteY17" fmla="*/ 3572 h 190500"/>
                <a:gd name="connsiteX18" fmla="*/ 64532 w 219075"/>
                <a:gd name="connsiteY18" fmla="*/ 9287 h 190500"/>
                <a:gd name="connsiteX19" fmla="*/ 75962 w 219075"/>
                <a:gd name="connsiteY19" fmla="*/ 17859 h 190500"/>
                <a:gd name="connsiteX20" fmla="*/ 75962 w 219075"/>
                <a:gd name="connsiteY20" fmla="*/ 23574 h 190500"/>
                <a:gd name="connsiteX21" fmla="*/ 80724 w 219075"/>
                <a:gd name="connsiteY21" fmla="*/ 25479 h 190500"/>
                <a:gd name="connsiteX22" fmla="*/ 79772 w 219075"/>
                <a:gd name="connsiteY22" fmla="*/ 30242 h 190500"/>
                <a:gd name="connsiteX23" fmla="*/ 82629 w 219075"/>
                <a:gd name="connsiteY23" fmla="*/ 33099 h 190500"/>
                <a:gd name="connsiteX24" fmla="*/ 85487 w 219075"/>
                <a:gd name="connsiteY24" fmla="*/ 34052 h 190500"/>
                <a:gd name="connsiteX25" fmla="*/ 88344 w 219075"/>
                <a:gd name="connsiteY25" fmla="*/ 32147 h 190500"/>
                <a:gd name="connsiteX26" fmla="*/ 96917 w 219075"/>
                <a:gd name="connsiteY26" fmla="*/ 35957 h 190500"/>
                <a:gd name="connsiteX27" fmla="*/ 101679 w 219075"/>
                <a:gd name="connsiteY27" fmla="*/ 42624 h 190500"/>
                <a:gd name="connsiteX28" fmla="*/ 110252 w 219075"/>
                <a:gd name="connsiteY28" fmla="*/ 40719 h 190500"/>
                <a:gd name="connsiteX29" fmla="*/ 118824 w 219075"/>
                <a:gd name="connsiteY29" fmla="*/ 34052 h 190500"/>
                <a:gd name="connsiteX30" fmla="*/ 124539 w 219075"/>
                <a:gd name="connsiteY30" fmla="*/ 34052 h 190500"/>
                <a:gd name="connsiteX31" fmla="*/ 132159 w 219075"/>
                <a:gd name="connsiteY31" fmla="*/ 38814 h 190500"/>
                <a:gd name="connsiteX32" fmla="*/ 131207 w 219075"/>
                <a:gd name="connsiteY32" fmla="*/ 40719 h 190500"/>
                <a:gd name="connsiteX33" fmla="*/ 138827 w 219075"/>
                <a:gd name="connsiteY33" fmla="*/ 40719 h 190500"/>
                <a:gd name="connsiteX34" fmla="*/ 138827 w 219075"/>
                <a:gd name="connsiteY34" fmla="*/ 43577 h 190500"/>
                <a:gd name="connsiteX35" fmla="*/ 148352 w 219075"/>
                <a:gd name="connsiteY35" fmla="*/ 48339 h 190500"/>
                <a:gd name="connsiteX36" fmla="*/ 164544 w 219075"/>
                <a:gd name="connsiteY36" fmla="*/ 35004 h 190500"/>
                <a:gd name="connsiteX37" fmla="*/ 172164 w 219075"/>
                <a:gd name="connsiteY37" fmla="*/ 34052 h 190500"/>
                <a:gd name="connsiteX38" fmla="*/ 172164 w 219075"/>
                <a:gd name="connsiteY38" fmla="*/ 34052 h 190500"/>
                <a:gd name="connsiteX39" fmla="*/ 169307 w 219075"/>
                <a:gd name="connsiteY39" fmla="*/ 41672 h 190500"/>
                <a:gd name="connsiteX40" fmla="*/ 175022 w 219075"/>
                <a:gd name="connsiteY40" fmla="*/ 49292 h 190500"/>
                <a:gd name="connsiteX41" fmla="*/ 175022 w 219075"/>
                <a:gd name="connsiteY41" fmla="*/ 54054 h 190500"/>
                <a:gd name="connsiteX42" fmla="*/ 187404 w 219075"/>
                <a:gd name="connsiteY42" fmla="*/ 51197 h 190500"/>
                <a:gd name="connsiteX43" fmla="*/ 195977 w 219075"/>
                <a:gd name="connsiteY43" fmla="*/ 46434 h 190500"/>
                <a:gd name="connsiteX44" fmla="*/ 211217 w 219075"/>
                <a:gd name="connsiteY44" fmla="*/ 49292 h 190500"/>
                <a:gd name="connsiteX45" fmla="*/ 213122 w 219075"/>
                <a:gd name="connsiteY45" fmla="*/ 53102 h 190500"/>
                <a:gd name="connsiteX46" fmla="*/ 220742 w 219075"/>
                <a:gd name="connsiteY46" fmla="*/ 50244 h 190500"/>
                <a:gd name="connsiteX47" fmla="*/ 220742 w 219075"/>
                <a:gd name="connsiteY47" fmla="*/ 50244 h 190500"/>
                <a:gd name="connsiteX48" fmla="*/ 217884 w 219075"/>
                <a:gd name="connsiteY48" fmla="*/ 59769 h 190500"/>
                <a:gd name="connsiteX49" fmla="*/ 222647 w 219075"/>
                <a:gd name="connsiteY49" fmla="*/ 64532 h 190500"/>
                <a:gd name="connsiteX50" fmla="*/ 216932 w 219075"/>
                <a:gd name="connsiteY50" fmla="*/ 70247 h 190500"/>
                <a:gd name="connsiteX51" fmla="*/ 217884 w 219075"/>
                <a:gd name="connsiteY51" fmla="*/ 75009 h 190500"/>
                <a:gd name="connsiteX52" fmla="*/ 213122 w 219075"/>
                <a:gd name="connsiteY52" fmla="*/ 76914 h 190500"/>
                <a:gd name="connsiteX53" fmla="*/ 198834 w 219075"/>
                <a:gd name="connsiteY53" fmla="*/ 95964 h 190500"/>
                <a:gd name="connsiteX54" fmla="*/ 198834 w 219075"/>
                <a:gd name="connsiteY54" fmla="*/ 106442 h 190500"/>
                <a:gd name="connsiteX55" fmla="*/ 186452 w 219075"/>
                <a:gd name="connsiteY55" fmla="*/ 124539 h 190500"/>
                <a:gd name="connsiteX56" fmla="*/ 159782 w 219075"/>
                <a:gd name="connsiteY56" fmla="*/ 138827 h 190500"/>
                <a:gd name="connsiteX57" fmla="*/ 155972 w 219075"/>
                <a:gd name="connsiteY57" fmla="*/ 150257 h 190500"/>
                <a:gd name="connsiteX58" fmla="*/ 157877 w 219075"/>
                <a:gd name="connsiteY58" fmla="*/ 172164 h 190500"/>
                <a:gd name="connsiteX59" fmla="*/ 157877 w 219075"/>
                <a:gd name="connsiteY59" fmla="*/ 172164 h 190500"/>
                <a:gd name="connsiteX60" fmla="*/ 125492 w 219075"/>
                <a:gd name="connsiteY60" fmla="*/ 179784 h 190500"/>
                <a:gd name="connsiteX61" fmla="*/ 93107 w 219075"/>
                <a:gd name="connsiteY61" fmla="*/ 191214 h 190500"/>
                <a:gd name="connsiteX62" fmla="*/ 74057 w 219075"/>
                <a:gd name="connsiteY62" fmla="*/ 194072 h 190500"/>
                <a:gd name="connsiteX63" fmla="*/ 71199 w 219075"/>
                <a:gd name="connsiteY63" fmla="*/ 192167 h 190500"/>
                <a:gd name="connsiteX64" fmla="*/ 78819 w 219075"/>
                <a:gd name="connsiteY64" fmla="*/ 175974 h 190500"/>
                <a:gd name="connsiteX65" fmla="*/ 83582 w 219075"/>
                <a:gd name="connsiteY65" fmla="*/ 175974 h 190500"/>
                <a:gd name="connsiteX66" fmla="*/ 86439 w 219075"/>
                <a:gd name="connsiteY66" fmla="*/ 181689 h 190500"/>
                <a:gd name="connsiteX67" fmla="*/ 109299 w 219075"/>
                <a:gd name="connsiteY67" fmla="*/ 172164 h 190500"/>
                <a:gd name="connsiteX68" fmla="*/ 117872 w 219075"/>
                <a:gd name="connsiteY68" fmla="*/ 167402 h 190500"/>
                <a:gd name="connsiteX69" fmla="*/ 116919 w 219075"/>
                <a:gd name="connsiteY69" fmla="*/ 163592 h 190500"/>
                <a:gd name="connsiteX70" fmla="*/ 121682 w 219075"/>
                <a:gd name="connsiteY70" fmla="*/ 159782 h 190500"/>
                <a:gd name="connsiteX71" fmla="*/ 126444 w 219075"/>
                <a:gd name="connsiteY71" fmla="*/ 160734 h 190500"/>
                <a:gd name="connsiteX72" fmla="*/ 128349 w 219075"/>
                <a:gd name="connsiteY72" fmla="*/ 158829 h 190500"/>
                <a:gd name="connsiteX73" fmla="*/ 130254 w 219075"/>
                <a:gd name="connsiteY73" fmla="*/ 148352 h 190500"/>
                <a:gd name="connsiteX74" fmla="*/ 124539 w 219075"/>
                <a:gd name="connsiteY74" fmla="*/ 141684 h 190500"/>
                <a:gd name="connsiteX75" fmla="*/ 108347 w 219075"/>
                <a:gd name="connsiteY75" fmla="*/ 138827 h 190500"/>
                <a:gd name="connsiteX76" fmla="*/ 103584 w 219075"/>
                <a:gd name="connsiteY76" fmla="*/ 143589 h 190500"/>
                <a:gd name="connsiteX77" fmla="*/ 101679 w 219075"/>
                <a:gd name="connsiteY77" fmla="*/ 152162 h 190500"/>
                <a:gd name="connsiteX78" fmla="*/ 94059 w 219075"/>
                <a:gd name="connsiteY78" fmla="*/ 146447 h 190500"/>
                <a:gd name="connsiteX79" fmla="*/ 74057 w 219075"/>
                <a:gd name="connsiteY79" fmla="*/ 149304 h 190500"/>
                <a:gd name="connsiteX80" fmla="*/ 60722 w 219075"/>
                <a:gd name="connsiteY80" fmla="*/ 135969 h 190500"/>
                <a:gd name="connsiteX81" fmla="*/ 63579 w 219075"/>
                <a:gd name="connsiteY81" fmla="*/ 125492 h 190500"/>
                <a:gd name="connsiteX82" fmla="*/ 59769 w 219075"/>
                <a:gd name="connsiteY82" fmla="*/ 123587 h 190500"/>
                <a:gd name="connsiteX83" fmla="*/ 55959 w 219075"/>
                <a:gd name="connsiteY83" fmla="*/ 129302 h 190500"/>
                <a:gd name="connsiteX84" fmla="*/ 53102 w 219075"/>
                <a:gd name="connsiteY84" fmla="*/ 150257 h 190500"/>
                <a:gd name="connsiteX85" fmla="*/ 62627 w 219075"/>
                <a:gd name="connsiteY85" fmla="*/ 158829 h 190500"/>
                <a:gd name="connsiteX86" fmla="*/ 63579 w 219075"/>
                <a:gd name="connsiteY86" fmla="*/ 167402 h 190500"/>
                <a:gd name="connsiteX87" fmla="*/ 47387 w 219075"/>
                <a:gd name="connsiteY87" fmla="*/ 161687 h 190500"/>
                <a:gd name="connsiteX88" fmla="*/ 37862 w 219075"/>
                <a:gd name="connsiteY88" fmla="*/ 158829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19075" h="190500">
                  <a:moveTo>
                    <a:pt x="37862" y="158829"/>
                  </a:moveTo>
                  <a:lnTo>
                    <a:pt x="35957" y="155019"/>
                  </a:lnTo>
                  <a:lnTo>
                    <a:pt x="40719" y="137874"/>
                  </a:lnTo>
                  <a:lnTo>
                    <a:pt x="32147" y="124539"/>
                  </a:lnTo>
                  <a:lnTo>
                    <a:pt x="33099" y="110252"/>
                  </a:lnTo>
                  <a:lnTo>
                    <a:pt x="37862" y="96917"/>
                  </a:lnTo>
                  <a:lnTo>
                    <a:pt x="35004" y="94059"/>
                  </a:lnTo>
                  <a:lnTo>
                    <a:pt x="26432" y="97869"/>
                  </a:lnTo>
                  <a:lnTo>
                    <a:pt x="15954" y="94059"/>
                  </a:lnTo>
                  <a:lnTo>
                    <a:pt x="15954" y="94059"/>
                  </a:lnTo>
                  <a:lnTo>
                    <a:pt x="6429" y="78819"/>
                  </a:lnTo>
                  <a:lnTo>
                    <a:pt x="3572" y="67389"/>
                  </a:lnTo>
                  <a:lnTo>
                    <a:pt x="3572" y="67389"/>
                  </a:lnTo>
                  <a:lnTo>
                    <a:pt x="5477" y="46434"/>
                  </a:lnTo>
                  <a:lnTo>
                    <a:pt x="21669" y="17859"/>
                  </a:lnTo>
                  <a:lnTo>
                    <a:pt x="34052" y="18812"/>
                  </a:lnTo>
                  <a:lnTo>
                    <a:pt x="50244" y="14049"/>
                  </a:lnTo>
                  <a:lnTo>
                    <a:pt x="64532" y="3572"/>
                  </a:lnTo>
                  <a:lnTo>
                    <a:pt x="64532" y="9287"/>
                  </a:lnTo>
                  <a:lnTo>
                    <a:pt x="75962" y="17859"/>
                  </a:lnTo>
                  <a:lnTo>
                    <a:pt x="75962" y="23574"/>
                  </a:lnTo>
                  <a:lnTo>
                    <a:pt x="80724" y="25479"/>
                  </a:lnTo>
                  <a:lnTo>
                    <a:pt x="79772" y="30242"/>
                  </a:lnTo>
                  <a:lnTo>
                    <a:pt x="82629" y="33099"/>
                  </a:lnTo>
                  <a:lnTo>
                    <a:pt x="85487" y="34052"/>
                  </a:lnTo>
                  <a:lnTo>
                    <a:pt x="88344" y="32147"/>
                  </a:lnTo>
                  <a:lnTo>
                    <a:pt x="96917" y="35957"/>
                  </a:lnTo>
                  <a:lnTo>
                    <a:pt x="101679" y="42624"/>
                  </a:lnTo>
                  <a:lnTo>
                    <a:pt x="110252" y="40719"/>
                  </a:lnTo>
                  <a:lnTo>
                    <a:pt x="118824" y="34052"/>
                  </a:lnTo>
                  <a:lnTo>
                    <a:pt x="124539" y="34052"/>
                  </a:lnTo>
                  <a:lnTo>
                    <a:pt x="132159" y="38814"/>
                  </a:lnTo>
                  <a:lnTo>
                    <a:pt x="131207" y="40719"/>
                  </a:lnTo>
                  <a:lnTo>
                    <a:pt x="138827" y="40719"/>
                  </a:lnTo>
                  <a:lnTo>
                    <a:pt x="138827" y="43577"/>
                  </a:lnTo>
                  <a:lnTo>
                    <a:pt x="148352" y="48339"/>
                  </a:lnTo>
                  <a:lnTo>
                    <a:pt x="164544" y="35004"/>
                  </a:lnTo>
                  <a:lnTo>
                    <a:pt x="172164" y="34052"/>
                  </a:lnTo>
                  <a:lnTo>
                    <a:pt x="172164" y="34052"/>
                  </a:lnTo>
                  <a:lnTo>
                    <a:pt x="169307" y="41672"/>
                  </a:lnTo>
                  <a:lnTo>
                    <a:pt x="175022" y="49292"/>
                  </a:lnTo>
                  <a:lnTo>
                    <a:pt x="175022" y="54054"/>
                  </a:lnTo>
                  <a:lnTo>
                    <a:pt x="187404" y="51197"/>
                  </a:lnTo>
                  <a:lnTo>
                    <a:pt x="195977" y="46434"/>
                  </a:lnTo>
                  <a:lnTo>
                    <a:pt x="211217" y="49292"/>
                  </a:lnTo>
                  <a:lnTo>
                    <a:pt x="213122" y="53102"/>
                  </a:lnTo>
                  <a:lnTo>
                    <a:pt x="220742" y="50244"/>
                  </a:lnTo>
                  <a:lnTo>
                    <a:pt x="220742" y="50244"/>
                  </a:lnTo>
                  <a:lnTo>
                    <a:pt x="217884" y="59769"/>
                  </a:lnTo>
                  <a:lnTo>
                    <a:pt x="222647" y="64532"/>
                  </a:lnTo>
                  <a:lnTo>
                    <a:pt x="216932" y="70247"/>
                  </a:lnTo>
                  <a:lnTo>
                    <a:pt x="217884" y="75009"/>
                  </a:lnTo>
                  <a:lnTo>
                    <a:pt x="213122" y="76914"/>
                  </a:lnTo>
                  <a:lnTo>
                    <a:pt x="198834" y="95964"/>
                  </a:lnTo>
                  <a:lnTo>
                    <a:pt x="198834" y="106442"/>
                  </a:lnTo>
                  <a:lnTo>
                    <a:pt x="186452" y="124539"/>
                  </a:lnTo>
                  <a:lnTo>
                    <a:pt x="159782" y="138827"/>
                  </a:lnTo>
                  <a:lnTo>
                    <a:pt x="155972" y="150257"/>
                  </a:lnTo>
                  <a:lnTo>
                    <a:pt x="157877" y="172164"/>
                  </a:lnTo>
                  <a:lnTo>
                    <a:pt x="157877" y="172164"/>
                  </a:lnTo>
                  <a:lnTo>
                    <a:pt x="125492" y="179784"/>
                  </a:lnTo>
                  <a:lnTo>
                    <a:pt x="93107" y="191214"/>
                  </a:lnTo>
                  <a:lnTo>
                    <a:pt x="74057" y="194072"/>
                  </a:lnTo>
                  <a:lnTo>
                    <a:pt x="71199" y="192167"/>
                  </a:lnTo>
                  <a:lnTo>
                    <a:pt x="78819" y="175974"/>
                  </a:lnTo>
                  <a:lnTo>
                    <a:pt x="83582" y="175974"/>
                  </a:lnTo>
                  <a:lnTo>
                    <a:pt x="86439" y="181689"/>
                  </a:lnTo>
                  <a:lnTo>
                    <a:pt x="109299" y="172164"/>
                  </a:lnTo>
                  <a:lnTo>
                    <a:pt x="117872" y="167402"/>
                  </a:lnTo>
                  <a:lnTo>
                    <a:pt x="116919" y="163592"/>
                  </a:lnTo>
                  <a:lnTo>
                    <a:pt x="121682" y="159782"/>
                  </a:lnTo>
                  <a:lnTo>
                    <a:pt x="126444" y="160734"/>
                  </a:lnTo>
                  <a:lnTo>
                    <a:pt x="128349" y="158829"/>
                  </a:lnTo>
                  <a:lnTo>
                    <a:pt x="130254" y="148352"/>
                  </a:lnTo>
                  <a:lnTo>
                    <a:pt x="124539" y="141684"/>
                  </a:lnTo>
                  <a:lnTo>
                    <a:pt x="108347" y="138827"/>
                  </a:lnTo>
                  <a:lnTo>
                    <a:pt x="103584" y="143589"/>
                  </a:lnTo>
                  <a:lnTo>
                    <a:pt x="101679" y="152162"/>
                  </a:lnTo>
                  <a:lnTo>
                    <a:pt x="94059" y="146447"/>
                  </a:lnTo>
                  <a:lnTo>
                    <a:pt x="74057" y="149304"/>
                  </a:lnTo>
                  <a:lnTo>
                    <a:pt x="60722" y="135969"/>
                  </a:lnTo>
                  <a:lnTo>
                    <a:pt x="63579" y="125492"/>
                  </a:lnTo>
                  <a:lnTo>
                    <a:pt x="59769" y="123587"/>
                  </a:lnTo>
                  <a:lnTo>
                    <a:pt x="55959" y="129302"/>
                  </a:lnTo>
                  <a:lnTo>
                    <a:pt x="53102" y="150257"/>
                  </a:lnTo>
                  <a:lnTo>
                    <a:pt x="62627" y="158829"/>
                  </a:lnTo>
                  <a:lnTo>
                    <a:pt x="63579" y="167402"/>
                  </a:lnTo>
                  <a:lnTo>
                    <a:pt x="47387" y="161687"/>
                  </a:lnTo>
                  <a:lnTo>
                    <a:pt x="37862" y="15882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5" name="任意多边形: 形状 4">
              <a:extLst>
                <a:ext uri="{FF2B5EF4-FFF2-40B4-BE49-F238E27FC236}">
                  <a16:creationId xmlns="" xmlns:a16="http://schemas.microsoft.com/office/drawing/2014/main" id="{F285FF8D-48B2-4113-935D-F21A5F4243AF}"/>
                </a:ext>
              </a:extLst>
            </p:cNvPr>
            <p:cNvSpPr/>
            <p:nvPr/>
          </p:nvSpPr>
          <p:spPr>
            <a:xfrm>
              <a:off x="2487295" y="2808923"/>
              <a:ext cx="247650" cy="400050"/>
            </a:xfrm>
            <a:custGeom>
              <a:avLst/>
              <a:gdLst>
                <a:gd name="connsiteX0" fmla="*/ 74057 w 247650"/>
                <a:gd name="connsiteY0" fmla="*/ 196929 h 400050"/>
                <a:gd name="connsiteX1" fmla="*/ 67389 w 247650"/>
                <a:gd name="connsiteY1" fmla="*/ 170259 h 400050"/>
                <a:gd name="connsiteX2" fmla="*/ 54054 w 247650"/>
                <a:gd name="connsiteY2" fmla="*/ 155019 h 400050"/>
                <a:gd name="connsiteX3" fmla="*/ 58817 w 247650"/>
                <a:gd name="connsiteY3" fmla="*/ 147399 h 400050"/>
                <a:gd name="connsiteX4" fmla="*/ 65484 w 247650"/>
                <a:gd name="connsiteY4" fmla="*/ 149304 h 400050"/>
                <a:gd name="connsiteX5" fmla="*/ 71199 w 247650"/>
                <a:gd name="connsiteY5" fmla="*/ 157877 h 400050"/>
                <a:gd name="connsiteX6" fmla="*/ 73104 w 247650"/>
                <a:gd name="connsiteY6" fmla="*/ 147399 h 400050"/>
                <a:gd name="connsiteX7" fmla="*/ 70247 w 247650"/>
                <a:gd name="connsiteY7" fmla="*/ 143589 h 400050"/>
                <a:gd name="connsiteX8" fmla="*/ 74057 w 247650"/>
                <a:gd name="connsiteY8" fmla="*/ 137874 h 400050"/>
                <a:gd name="connsiteX9" fmla="*/ 75962 w 247650"/>
                <a:gd name="connsiteY9" fmla="*/ 124539 h 400050"/>
                <a:gd name="connsiteX10" fmla="*/ 73104 w 247650"/>
                <a:gd name="connsiteY10" fmla="*/ 111204 h 400050"/>
                <a:gd name="connsiteX11" fmla="*/ 62627 w 247650"/>
                <a:gd name="connsiteY11" fmla="*/ 107394 h 400050"/>
                <a:gd name="connsiteX12" fmla="*/ 57864 w 247650"/>
                <a:gd name="connsiteY12" fmla="*/ 111204 h 400050"/>
                <a:gd name="connsiteX13" fmla="*/ 53102 w 247650"/>
                <a:gd name="connsiteY13" fmla="*/ 118824 h 400050"/>
                <a:gd name="connsiteX14" fmla="*/ 47387 w 247650"/>
                <a:gd name="connsiteY14" fmla="*/ 138827 h 400050"/>
                <a:gd name="connsiteX15" fmla="*/ 52149 w 247650"/>
                <a:gd name="connsiteY15" fmla="*/ 142637 h 400050"/>
                <a:gd name="connsiteX16" fmla="*/ 51197 w 247650"/>
                <a:gd name="connsiteY16" fmla="*/ 155019 h 400050"/>
                <a:gd name="connsiteX17" fmla="*/ 43577 w 247650"/>
                <a:gd name="connsiteY17" fmla="*/ 152162 h 400050"/>
                <a:gd name="connsiteX18" fmla="*/ 35004 w 247650"/>
                <a:gd name="connsiteY18" fmla="*/ 153114 h 400050"/>
                <a:gd name="connsiteX19" fmla="*/ 33099 w 247650"/>
                <a:gd name="connsiteY19" fmla="*/ 155972 h 400050"/>
                <a:gd name="connsiteX20" fmla="*/ 35004 w 247650"/>
                <a:gd name="connsiteY20" fmla="*/ 164544 h 400050"/>
                <a:gd name="connsiteX21" fmla="*/ 15002 w 247650"/>
                <a:gd name="connsiteY21" fmla="*/ 163592 h 400050"/>
                <a:gd name="connsiteX22" fmla="*/ 5477 w 247650"/>
                <a:gd name="connsiteY22" fmla="*/ 146447 h 400050"/>
                <a:gd name="connsiteX23" fmla="*/ 3572 w 247650"/>
                <a:gd name="connsiteY23" fmla="*/ 134064 h 400050"/>
                <a:gd name="connsiteX24" fmla="*/ 4524 w 247650"/>
                <a:gd name="connsiteY24" fmla="*/ 127397 h 400050"/>
                <a:gd name="connsiteX25" fmla="*/ 22622 w 247650"/>
                <a:gd name="connsiteY25" fmla="*/ 139779 h 400050"/>
                <a:gd name="connsiteX26" fmla="*/ 29289 w 247650"/>
                <a:gd name="connsiteY26" fmla="*/ 137874 h 400050"/>
                <a:gd name="connsiteX27" fmla="*/ 43577 w 247650"/>
                <a:gd name="connsiteY27" fmla="*/ 123587 h 400050"/>
                <a:gd name="connsiteX28" fmla="*/ 52149 w 247650"/>
                <a:gd name="connsiteY28" fmla="*/ 108347 h 400050"/>
                <a:gd name="connsiteX29" fmla="*/ 59769 w 247650"/>
                <a:gd name="connsiteY29" fmla="*/ 85487 h 400050"/>
                <a:gd name="connsiteX30" fmla="*/ 65484 w 247650"/>
                <a:gd name="connsiteY30" fmla="*/ 56912 h 400050"/>
                <a:gd name="connsiteX31" fmla="*/ 65484 w 247650"/>
                <a:gd name="connsiteY31" fmla="*/ 40719 h 400050"/>
                <a:gd name="connsiteX32" fmla="*/ 49292 w 247650"/>
                <a:gd name="connsiteY32" fmla="*/ 23574 h 400050"/>
                <a:gd name="connsiteX33" fmla="*/ 49292 w 247650"/>
                <a:gd name="connsiteY33" fmla="*/ 23574 h 400050"/>
                <a:gd name="connsiteX34" fmla="*/ 54054 w 247650"/>
                <a:gd name="connsiteY34" fmla="*/ 22622 h 400050"/>
                <a:gd name="connsiteX35" fmla="*/ 64532 w 247650"/>
                <a:gd name="connsiteY35" fmla="*/ 26432 h 400050"/>
                <a:gd name="connsiteX36" fmla="*/ 67389 w 247650"/>
                <a:gd name="connsiteY36" fmla="*/ 17859 h 400050"/>
                <a:gd name="connsiteX37" fmla="*/ 75009 w 247650"/>
                <a:gd name="connsiteY37" fmla="*/ 14049 h 400050"/>
                <a:gd name="connsiteX38" fmla="*/ 79772 w 247650"/>
                <a:gd name="connsiteY38" fmla="*/ 16907 h 400050"/>
                <a:gd name="connsiteX39" fmla="*/ 81677 w 247650"/>
                <a:gd name="connsiteY39" fmla="*/ 21669 h 400050"/>
                <a:gd name="connsiteX40" fmla="*/ 95964 w 247650"/>
                <a:gd name="connsiteY40" fmla="*/ 20717 h 400050"/>
                <a:gd name="connsiteX41" fmla="*/ 103584 w 247650"/>
                <a:gd name="connsiteY41" fmla="*/ 23574 h 400050"/>
                <a:gd name="connsiteX42" fmla="*/ 116919 w 247650"/>
                <a:gd name="connsiteY42" fmla="*/ 19764 h 400050"/>
                <a:gd name="connsiteX43" fmla="*/ 125492 w 247650"/>
                <a:gd name="connsiteY43" fmla="*/ 21669 h 400050"/>
                <a:gd name="connsiteX44" fmla="*/ 130254 w 247650"/>
                <a:gd name="connsiteY44" fmla="*/ 12144 h 400050"/>
                <a:gd name="connsiteX45" fmla="*/ 142637 w 247650"/>
                <a:gd name="connsiteY45" fmla="*/ 11192 h 400050"/>
                <a:gd name="connsiteX46" fmla="*/ 145494 w 247650"/>
                <a:gd name="connsiteY46" fmla="*/ 18812 h 400050"/>
                <a:gd name="connsiteX47" fmla="*/ 153114 w 247650"/>
                <a:gd name="connsiteY47" fmla="*/ 18812 h 400050"/>
                <a:gd name="connsiteX48" fmla="*/ 163592 w 247650"/>
                <a:gd name="connsiteY48" fmla="*/ 30242 h 400050"/>
                <a:gd name="connsiteX49" fmla="*/ 173117 w 247650"/>
                <a:gd name="connsiteY49" fmla="*/ 22622 h 400050"/>
                <a:gd name="connsiteX50" fmla="*/ 185499 w 247650"/>
                <a:gd name="connsiteY50" fmla="*/ 30242 h 400050"/>
                <a:gd name="connsiteX51" fmla="*/ 193119 w 247650"/>
                <a:gd name="connsiteY51" fmla="*/ 24527 h 400050"/>
                <a:gd name="connsiteX52" fmla="*/ 200739 w 247650"/>
                <a:gd name="connsiteY52" fmla="*/ 23574 h 400050"/>
                <a:gd name="connsiteX53" fmla="*/ 207407 w 247650"/>
                <a:gd name="connsiteY53" fmla="*/ 17859 h 400050"/>
                <a:gd name="connsiteX54" fmla="*/ 214074 w 247650"/>
                <a:gd name="connsiteY54" fmla="*/ 18812 h 400050"/>
                <a:gd name="connsiteX55" fmla="*/ 215979 w 247650"/>
                <a:gd name="connsiteY55" fmla="*/ 8334 h 400050"/>
                <a:gd name="connsiteX56" fmla="*/ 227409 w 247650"/>
                <a:gd name="connsiteY56" fmla="*/ 3572 h 400050"/>
                <a:gd name="connsiteX57" fmla="*/ 225504 w 247650"/>
                <a:gd name="connsiteY57" fmla="*/ 26432 h 400050"/>
                <a:gd name="connsiteX58" fmla="*/ 245507 w 247650"/>
                <a:gd name="connsiteY58" fmla="*/ 24527 h 400050"/>
                <a:gd name="connsiteX59" fmla="*/ 248364 w 247650"/>
                <a:gd name="connsiteY59" fmla="*/ 41672 h 400050"/>
                <a:gd name="connsiteX60" fmla="*/ 244554 w 247650"/>
                <a:gd name="connsiteY60" fmla="*/ 44529 h 400050"/>
                <a:gd name="connsiteX61" fmla="*/ 239792 w 247650"/>
                <a:gd name="connsiteY61" fmla="*/ 55959 h 400050"/>
                <a:gd name="connsiteX62" fmla="*/ 240744 w 247650"/>
                <a:gd name="connsiteY62" fmla="*/ 68342 h 400050"/>
                <a:gd name="connsiteX63" fmla="*/ 240744 w 247650"/>
                <a:gd name="connsiteY63" fmla="*/ 68342 h 400050"/>
                <a:gd name="connsiteX64" fmla="*/ 236934 w 247650"/>
                <a:gd name="connsiteY64" fmla="*/ 74057 h 400050"/>
                <a:gd name="connsiteX65" fmla="*/ 231219 w 247650"/>
                <a:gd name="connsiteY65" fmla="*/ 75962 h 400050"/>
                <a:gd name="connsiteX66" fmla="*/ 223599 w 247650"/>
                <a:gd name="connsiteY66" fmla="*/ 86439 h 400050"/>
                <a:gd name="connsiteX67" fmla="*/ 227409 w 247650"/>
                <a:gd name="connsiteY67" fmla="*/ 91202 h 400050"/>
                <a:gd name="connsiteX68" fmla="*/ 226457 w 247650"/>
                <a:gd name="connsiteY68" fmla="*/ 106442 h 400050"/>
                <a:gd name="connsiteX69" fmla="*/ 221694 w 247650"/>
                <a:gd name="connsiteY69" fmla="*/ 111204 h 400050"/>
                <a:gd name="connsiteX70" fmla="*/ 221694 w 247650"/>
                <a:gd name="connsiteY70" fmla="*/ 136922 h 400050"/>
                <a:gd name="connsiteX71" fmla="*/ 227409 w 247650"/>
                <a:gd name="connsiteY71" fmla="*/ 160734 h 400050"/>
                <a:gd name="connsiteX72" fmla="*/ 221694 w 247650"/>
                <a:gd name="connsiteY72" fmla="*/ 162639 h 400050"/>
                <a:gd name="connsiteX73" fmla="*/ 216932 w 247650"/>
                <a:gd name="connsiteY73" fmla="*/ 157877 h 400050"/>
                <a:gd name="connsiteX74" fmla="*/ 209312 w 247650"/>
                <a:gd name="connsiteY74" fmla="*/ 161687 h 400050"/>
                <a:gd name="connsiteX75" fmla="*/ 210264 w 247650"/>
                <a:gd name="connsiteY75" fmla="*/ 172164 h 400050"/>
                <a:gd name="connsiteX76" fmla="*/ 220742 w 247650"/>
                <a:gd name="connsiteY76" fmla="*/ 178832 h 400050"/>
                <a:gd name="connsiteX77" fmla="*/ 213122 w 247650"/>
                <a:gd name="connsiteY77" fmla="*/ 193119 h 400050"/>
                <a:gd name="connsiteX78" fmla="*/ 209312 w 247650"/>
                <a:gd name="connsiteY78" fmla="*/ 194072 h 400050"/>
                <a:gd name="connsiteX79" fmla="*/ 215979 w 247650"/>
                <a:gd name="connsiteY79" fmla="*/ 205502 h 400050"/>
                <a:gd name="connsiteX80" fmla="*/ 216932 w 247650"/>
                <a:gd name="connsiteY80" fmla="*/ 215979 h 400050"/>
                <a:gd name="connsiteX81" fmla="*/ 212169 w 247650"/>
                <a:gd name="connsiteY81" fmla="*/ 227409 h 400050"/>
                <a:gd name="connsiteX82" fmla="*/ 209312 w 247650"/>
                <a:gd name="connsiteY82" fmla="*/ 227409 h 400050"/>
                <a:gd name="connsiteX83" fmla="*/ 203597 w 247650"/>
                <a:gd name="connsiteY83" fmla="*/ 235982 h 400050"/>
                <a:gd name="connsiteX84" fmla="*/ 199787 w 247650"/>
                <a:gd name="connsiteY84" fmla="*/ 236934 h 400050"/>
                <a:gd name="connsiteX85" fmla="*/ 201692 w 247650"/>
                <a:gd name="connsiteY85" fmla="*/ 243602 h 400050"/>
                <a:gd name="connsiteX86" fmla="*/ 197882 w 247650"/>
                <a:gd name="connsiteY86" fmla="*/ 255984 h 400050"/>
                <a:gd name="connsiteX87" fmla="*/ 190262 w 247650"/>
                <a:gd name="connsiteY87" fmla="*/ 264557 h 400050"/>
                <a:gd name="connsiteX88" fmla="*/ 190262 w 247650"/>
                <a:gd name="connsiteY88" fmla="*/ 272177 h 400050"/>
                <a:gd name="connsiteX89" fmla="*/ 185499 w 247650"/>
                <a:gd name="connsiteY89" fmla="*/ 273129 h 400050"/>
                <a:gd name="connsiteX90" fmla="*/ 185499 w 247650"/>
                <a:gd name="connsiteY90" fmla="*/ 278844 h 400050"/>
                <a:gd name="connsiteX91" fmla="*/ 189309 w 247650"/>
                <a:gd name="connsiteY91" fmla="*/ 279797 h 400050"/>
                <a:gd name="connsiteX92" fmla="*/ 195024 w 247650"/>
                <a:gd name="connsiteY92" fmla="*/ 292179 h 400050"/>
                <a:gd name="connsiteX93" fmla="*/ 194072 w 247650"/>
                <a:gd name="connsiteY93" fmla="*/ 300752 h 400050"/>
                <a:gd name="connsiteX94" fmla="*/ 198834 w 247650"/>
                <a:gd name="connsiteY94" fmla="*/ 308372 h 400050"/>
                <a:gd name="connsiteX95" fmla="*/ 209312 w 247650"/>
                <a:gd name="connsiteY95" fmla="*/ 315992 h 400050"/>
                <a:gd name="connsiteX96" fmla="*/ 206454 w 247650"/>
                <a:gd name="connsiteY96" fmla="*/ 326469 h 400050"/>
                <a:gd name="connsiteX97" fmla="*/ 215027 w 247650"/>
                <a:gd name="connsiteY97" fmla="*/ 330279 h 400050"/>
                <a:gd name="connsiteX98" fmla="*/ 209312 w 247650"/>
                <a:gd name="connsiteY98" fmla="*/ 333137 h 400050"/>
                <a:gd name="connsiteX99" fmla="*/ 204549 w 247650"/>
                <a:gd name="connsiteY99" fmla="*/ 340757 h 400050"/>
                <a:gd name="connsiteX100" fmla="*/ 207407 w 247650"/>
                <a:gd name="connsiteY100" fmla="*/ 342662 h 400050"/>
                <a:gd name="connsiteX101" fmla="*/ 204549 w 247650"/>
                <a:gd name="connsiteY101" fmla="*/ 352187 h 400050"/>
                <a:gd name="connsiteX102" fmla="*/ 214074 w 247650"/>
                <a:gd name="connsiteY102" fmla="*/ 355997 h 400050"/>
                <a:gd name="connsiteX103" fmla="*/ 215027 w 247650"/>
                <a:gd name="connsiteY103" fmla="*/ 359807 h 400050"/>
                <a:gd name="connsiteX104" fmla="*/ 207407 w 247650"/>
                <a:gd name="connsiteY104" fmla="*/ 373142 h 400050"/>
                <a:gd name="connsiteX105" fmla="*/ 208359 w 247650"/>
                <a:gd name="connsiteY105" fmla="*/ 383619 h 400050"/>
                <a:gd name="connsiteX106" fmla="*/ 208359 w 247650"/>
                <a:gd name="connsiteY106" fmla="*/ 383619 h 400050"/>
                <a:gd name="connsiteX107" fmla="*/ 201692 w 247650"/>
                <a:gd name="connsiteY107" fmla="*/ 385524 h 400050"/>
                <a:gd name="connsiteX108" fmla="*/ 186452 w 247650"/>
                <a:gd name="connsiteY108" fmla="*/ 400764 h 400050"/>
                <a:gd name="connsiteX109" fmla="*/ 169307 w 247650"/>
                <a:gd name="connsiteY109" fmla="*/ 404574 h 400050"/>
                <a:gd name="connsiteX110" fmla="*/ 166449 w 247650"/>
                <a:gd name="connsiteY110" fmla="*/ 402669 h 400050"/>
                <a:gd name="connsiteX111" fmla="*/ 166449 w 247650"/>
                <a:gd name="connsiteY111" fmla="*/ 402669 h 400050"/>
                <a:gd name="connsiteX112" fmla="*/ 164544 w 247650"/>
                <a:gd name="connsiteY112" fmla="*/ 398859 h 400050"/>
                <a:gd name="connsiteX113" fmla="*/ 150257 w 247650"/>
                <a:gd name="connsiteY113" fmla="*/ 394097 h 400050"/>
                <a:gd name="connsiteX114" fmla="*/ 144542 w 247650"/>
                <a:gd name="connsiteY114" fmla="*/ 376952 h 400050"/>
                <a:gd name="connsiteX115" fmla="*/ 134064 w 247650"/>
                <a:gd name="connsiteY115" fmla="*/ 375999 h 400050"/>
                <a:gd name="connsiteX116" fmla="*/ 130254 w 247650"/>
                <a:gd name="connsiteY116" fmla="*/ 368379 h 400050"/>
                <a:gd name="connsiteX117" fmla="*/ 119777 w 247650"/>
                <a:gd name="connsiteY117" fmla="*/ 371237 h 400050"/>
                <a:gd name="connsiteX118" fmla="*/ 90249 w 247650"/>
                <a:gd name="connsiteY118" fmla="*/ 362664 h 400050"/>
                <a:gd name="connsiteX119" fmla="*/ 82629 w 247650"/>
                <a:gd name="connsiteY119" fmla="*/ 355997 h 400050"/>
                <a:gd name="connsiteX120" fmla="*/ 75962 w 247650"/>
                <a:gd name="connsiteY120" fmla="*/ 354092 h 400050"/>
                <a:gd name="connsiteX121" fmla="*/ 74057 w 247650"/>
                <a:gd name="connsiteY121" fmla="*/ 342662 h 400050"/>
                <a:gd name="connsiteX122" fmla="*/ 64532 w 247650"/>
                <a:gd name="connsiteY122" fmla="*/ 344567 h 400050"/>
                <a:gd name="connsiteX123" fmla="*/ 60722 w 247650"/>
                <a:gd name="connsiteY123" fmla="*/ 349329 h 400050"/>
                <a:gd name="connsiteX124" fmla="*/ 36909 w 247650"/>
                <a:gd name="connsiteY124" fmla="*/ 345519 h 400050"/>
                <a:gd name="connsiteX125" fmla="*/ 36909 w 247650"/>
                <a:gd name="connsiteY125" fmla="*/ 345519 h 400050"/>
                <a:gd name="connsiteX126" fmla="*/ 43577 w 247650"/>
                <a:gd name="connsiteY126" fmla="*/ 331232 h 400050"/>
                <a:gd name="connsiteX127" fmla="*/ 41672 w 247650"/>
                <a:gd name="connsiteY127" fmla="*/ 322659 h 400050"/>
                <a:gd name="connsiteX128" fmla="*/ 45482 w 247650"/>
                <a:gd name="connsiteY128" fmla="*/ 315039 h 400050"/>
                <a:gd name="connsiteX129" fmla="*/ 45482 w 247650"/>
                <a:gd name="connsiteY129" fmla="*/ 310277 h 400050"/>
                <a:gd name="connsiteX130" fmla="*/ 49292 w 247650"/>
                <a:gd name="connsiteY130" fmla="*/ 304562 h 400050"/>
                <a:gd name="connsiteX131" fmla="*/ 55959 w 247650"/>
                <a:gd name="connsiteY131" fmla="*/ 303609 h 400050"/>
                <a:gd name="connsiteX132" fmla="*/ 64532 w 247650"/>
                <a:gd name="connsiteY132" fmla="*/ 280749 h 400050"/>
                <a:gd name="connsiteX133" fmla="*/ 72152 w 247650"/>
                <a:gd name="connsiteY133" fmla="*/ 240744 h 400050"/>
                <a:gd name="connsiteX134" fmla="*/ 74057 w 247650"/>
                <a:gd name="connsiteY134" fmla="*/ 196929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247650" h="400050">
                  <a:moveTo>
                    <a:pt x="74057" y="196929"/>
                  </a:moveTo>
                  <a:lnTo>
                    <a:pt x="67389" y="170259"/>
                  </a:lnTo>
                  <a:lnTo>
                    <a:pt x="54054" y="155019"/>
                  </a:lnTo>
                  <a:lnTo>
                    <a:pt x="58817" y="147399"/>
                  </a:lnTo>
                  <a:lnTo>
                    <a:pt x="65484" y="149304"/>
                  </a:lnTo>
                  <a:lnTo>
                    <a:pt x="71199" y="157877"/>
                  </a:lnTo>
                  <a:lnTo>
                    <a:pt x="73104" y="147399"/>
                  </a:lnTo>
                  <a:lnTo>
                    <a:pt x="70247" y="143589"/>
                  </a:lnTo>
                  <a:lnTo>
                    <a:pt x="74057" y="137874"/>
                  </a:lnTo>
                  <a:lnTo>
                    <a:pt x="75962" y="124539"/>
                  </a:lnTo>
                  <a:lnTo>
                    <a:pt x="73104" y="111204"/>
                  </a:lnTo>
                  <a:lnTo>
                    <a:pt x="62627" y="107394"/>
                  </a:lnTo>
                  <a:lnTo>
                    <a:pt x="57864" y="111204"/>
                  </a:lnTo>
                  <a:lnTo>
                    <a:pt x="53102" y="118824"/>
                  </a:lnTo>
                  <a:lnTo>
                    <a:pt x="47387" y="138827"/>
                  </a:lnTo>
                  <a:lnTo>
                    <a:pt x="52149" y="142637"/>
                  </a:lnTo>
                  <a:lnTo>
                    <a:pt x="51197" y="155019"/>
                  </a:lnTo>
                  <a:lnTo>
                    <a:pt x="43577" y="152162"/>
                  </a:lnTo>
                  <a:lnTo>
                    <a:pt x="35004" y="153114"/>
                  </a:lnTo>
                  <a:lnTo>
                    <a:pt x="33099" y="155972"/>
                  </a:lnTo>
                  <a:lnTo>
                    <a:pt x="35004" y="164544"/>
                  </a:lnTo>
                  <a:lnTo>
                    <a:pt x="15002" y="163592"/>
                  </a:lnTo>
                  <a:lnTo>
                    <a:pt x="5477" y="146447"/>
                  </a:lnTo>
                  <a:lnTo>
                    <a:pt x="3572" y="134064"/>
                  </a:lnTo>
                  <a:lnTo>
                    <a:pt x="4524" y="127397"/>
                  </a:lnTo>
                  <a:lnTo>
                    <a:pt x="22622" y="139779"/>
                  </a:lnTo>
                  <a:lnTo>
                    <a:pt x="29289" y="137874"/>
                  </a:lnTo>
                  <a:lnTo>
                    <a:pt x="43577" y="123587"/>
                  </a:lnTo>
                  <a:lnTo>
                    <a:pt x="52149" y="108347"/>
                  </a:lnTo>
                  <a:lnTo>
                    <a:pt x="59769" y="85487"/>
                  </a:lnTo>
                  <a:lnTo>
                    <a:pt x="65484" y="56912"/>
                  </a:lnTo>
                  <a:lnTo>
                    <a:pt x="65484" y="40719"/>
                  </a:lnTo>
                  <a:lnTo>
                    <a:pt x="49292" y="23574"/>
                  </a:lnTo>
                  <a:lnTo>
                    <a:pt x="49292" y="23574"/>
                  </a:lnTo>
                  <a:lnTo>
                    <a:pt x="54054" y="22622"/>
                  </a:lnTo>
                  <a:lnTo>
                    <a:pt x="64532" y="26432"/>
                  </a:lnTo>
                  <a:lnTo>
                    <a:pt x="67389" y="17859"/>
                  </a:lnTo>
                  <a:lnTo>
                    <a:pt x="75009" y="14049"/>
                  </a:lnTo>
                  <a:lnTo>
                    <a:pt x="79772" y="16907"/>
                  </a:lnTo>
                  <a:lnTo>
                    <a:pt x="81677" y="21669"/>
                  </a:lnTo>
                  <a:lnTo>
                    <a:pt x="95964" y="20717"/>
                  </a:lnTo>
                  <a:lnTo>
                    <a:pt x="103584" y="23574"/>
                  </a:lnTo>
                  <a:lnTo>
                    <a:pt x="116919" y="19764"/>
                  </a:lnTo>
                  <a:lnTo>
                    <a:pt x="125492" y="21669"/>
                  </a:lnTo>
                  <a:lnTo>
                    <a:pt x="130254" y="12144"/>
                  </a:lnTo>
                  <a:lnTo>
                    <a:pt x="142637" y="11192"/>
                  </a:lnTo>
                  <a:lnTo>
                    <a:pt x="145494" y="18812"/>
                  </a:lnTo>
                  <a:lnTo>
                    <a:pt x="153114" y="18812"/>
                  </a:lnTo>
                  <a:lnTo>
                    <a:pt x="163592" y="30242"/>
                  </a:lnTo>
                  <a:lnTo>
                    <a:pt x="173117" y="22622"/>
                  </a:lnTo>
                  <a:lnTo>
                    <a:pt x="185499" y="30242"/>
                  </a:lnTo>
                  <a:lnTo>
                    <a:pt x="193119" y="24527"/>
                  </a:lnTo>
                  <a:lnTo>
                    <a:pt x="200739" y="23574"/>
                  </a:lnTo>
                  <a:lnTo>
                    <a:pt x="207407" y="17859"/>
                  </a:lnTo>
                  <a:lnTo>
                    <a:pt x="214074" y="18812"/>
                  </a:lnTo>
                  <a:lnTo>
                    <a:pt x="215979" y="8334"/>
                  </a:lnTo>
                  <a:lnTo>
                    <a:pt x="227409" y="3572"/>
                  </a:lnTo>
                  <a:lnTo>
                    <a:pt x="225504" y="26432"/>
                  </a:lnTo>
                  <a:lnTo>
                    <a:pt x="245507" y="24527"/>
                  </a:lnTo>
                  <a:lnTo>
                    <a:pt x="248364" y="41672"/>
                  </a:lnTo>
                  <a:lnTo>
                    <a:pt x="244554" y="44529"/>
                  </a:lnTo>
                  <a:lnTo>
                    <a:pt x="239792" y="55959"/>
                  </a:lnTo>
                  <a:lnTo>
                    <a:pt x="240744" y="68342"/>
                  </a:lnTo>
                  <a:lnTo>
                    <a:pt x="240744" y="68342"/>
                  </a:lnTo>
                  <a:lnTo>
                    <a:pt x="236934" y="74057"/>
                  </a:lnTo>
                  <a:lnTo>
                    <a:pt x="231219" y="75962"/>
                  </a:lnTo>
                  <a:lnTo>
                    <a:pt x="223599" y="86439"/>
                  </a:lnTo>
                  <a:lnTo>
                    <a:pt x="227409" y="91202"/>
                  </a:lnTo>
                  <a:lnTo>
                    <a:pt x="226457" y="106442"/>
                  </a:lnTo>
                  <a:lnTo>
                    <a:pt x="221694" y="111204"/>
                  </a:lnTo>
                  <a:lnTo>
                    <a:pt x="221694" y="136922"/>
                  </a:lnTo>
                  <a:lnTo>
                    <a:pt x="227409" y="160734"/>
                  </a:lnTo>
                  <a:lnTo>
                    <a:pt x="221694" y="162639"/>
                  </a:lnTo>
                  <a:lnTo>
                    <a:pt x="216932" y="157877"/>
                  </a:lnTo>
                  <a:lnTo>
                    <a:pt x="209312" y="161687"/>
                  </a:lnTo>
                  <a:lnTo>
                    <a:pt x="210264" y="172164"/>
                  </a:lnTo>
                  <a:lnTo>
                    <a:pt x="220742" y="178832"/>
                  </a:lnTo>
                  <a:lnTo>
                    <a:pt x="213122" y="193119"/>
                  </a:lnTo>
                  <a:lnTo>
                    <a:pt x="209312" y="194072"/>
                  </a:lnTo>
                  <a:lnTo>
                    <a:pt x="215979" y="205502"/>
                  </a:lnTo>
                  <a:lnTo>
                    <a:pt x="216932" y="215979"/>
                  </a:lnTo>
                  <a:lnTo>
                    <a:pt x="212169" y="227409"/>
                  </a:lnTo>
                  <a:lnTo>
                    <a:pt x="209312" y="227409"/>
                  </a:lnTo>
                  <a:lnTo>
                    <a:pt x="203597" y="235982"/>
                  </a:lnTo>
                  <a:lnTo>
                    <a:pt x="199787" y="236934"/>
                  </a:lnTo>
                  <a:lnTo>
                    <a:pt x="201692" y="243602"/>
                  </a:lnTo>
                  <a:lnTo>
                    <a:pt x="197882" y="255984"/>
                  </a:lnTo>
                  <a:lnTo>
                    <a:pt x="190262" y="264557"/>
                  </a:lnTo>
                  <a:lnTo>
                    <a:pt x="190262" y="272177"/>
                  </a:lnTo>
                  <a:lnTo>
                    <a:pt x="185499" y="273129"/>
                  </a:lnTo>
                  <a:lnTo>
                    <a:pt x="185499" y="278844"/>
                  </a:lnTo>
                  <a:lnTo>
                    <a:pt x="189309" y="279797"/>
                  </a:lnTo>
                  <a:lnTo>
                    <a:pt x="195024" y="292179"/>
                  </a:lnTo>
                  <a:lnTo>
                    <a:pt x="194072" y="300752"/>
                  </a:lnTo>
                  <a:lnTo>
                    <a:pt x="198834" y="308372"/>
                  </a:lnTo>
                  <a:lnTo>
                    <a:pt x="209312" y="315992"/>
                  </a:lnTo>
                  <a:lnTo>
                    <a:pt x="206454" y="326469"/>
                  </a:lnTo>
                  <a:lnTo>
                    <a:pt x="215027" y="330279"/>
                  </a:lnTo>
                  <a:lnTo>
                    <a:pt x="209312" y="333137"/>
                  </a:lnTo>
                  <a:lnTo>
                    <a:pt x="204549" y="340757"/>
                  </a:lnTo>
                  <a:lnTo>
                    <a:pt x="207407" y="342662"/>
                  </a:lnTo>
                  <a:lnTo>
                    <a:pt x="204549" y="352187"/>
                  </a:lnTo>
                  <a:lnTo>
                    <a:pt x="214074" y="355997"/>
                  </a:lnTo>
                  <a:lnTo>
                    <a:pt x="215027" y="359807"/>
                  </a:lnTo>
                  <a:lnTo>
                    <a:pt x="207407" y="373142"/>
                  </a:lnTo>
                  <a:lnTo>
                    <a:pt x="208359" y="383619"/>
                  </a:lnTo>
                  <a:lnTo>
                    <a:pt x="208359" y="383619"/>
                  </a:lnTo>
                  <a:lnTo>
                    <a:pt x="201692" y="385524"/>
                  </a:lnTo>
                  <a:lnTo>
                    <a:pt x="186452" y="400764"/>
                  </a:lnTo>
                  <a:lnTo>
                    <a:pt x="169307" y="404574"/>
                  </a:lnTo>
                  <a:lnTo>
                    <a:pt x="166449" y="402669"/>
                  </a:lnTo>
                  <a:lnTo>
                    <a:pt x="166449" y="402669"/>
                  </a:lnTo>
                  <a:lnTo>
                    <a:pt x="164544" y="398859"/>
                  </a:lnTo>
                  <a:lnTo>
                    <a:pt x="150257" y="394097"/>
                  </a:lnTo>
                  <a:lnTo>
                    <a:pt x="144542" y="376952"/>
                  </a:lnTo>
                  <a:lnTo>
                    <a:pt x="134064" y="375999"/>
                  </a:lnTo>
                  <a:lnTo>
                    <a:pt x="130254" y="368379"/>
                  </a:lnTo>
                  <a:lnTo>
                    <a:pt x="119777" y="371237"/>
                  </a:lnTo>
                  <a:lnTo>
                    <a:pt x="90249" y="362664"/>
                  </a:lnTo>
                  <a:lnTo>
                    <a:pt x="82629" y="355997"/>
                  </a:lnTo>
                  <a:lnTo>
                    <a:pt x="75962" y="354092"/>
                  </a:lnTo>
                  <a:lnTo>
                    <a:pt x="74057" y="342662"/>
                  </a:lnTo>
                  <a:lnTo>
                    <a:pt x="64532" y="344567"/>
                  </a:lnTo>
                  <a:lnTo>
                    <a:pt x="60722" y="349329"/>
                  </a:lnTo>
                  <a:lnTo>
                    <a:pt x="36909" y="345519"/>
                  </a:lnTo>
                  <a:lnTo>
                    <a:pt x="36909" y="345519"/>
                  </a:lnTo>
                  <a:lnTo>
                    <a:pt x="43577" y="331232"/>
                  </a:lnTo>
                  <a:lnTo>
                    <a:pt x="41672" y="322659"/>
                  </a:lnTo>
                  <a:lnTo>
                    <a:pt x="45482" y="315039"/>
                  </a:lnTo>
                  <a:lnTo>
                    <a:pt x="45482" y="310277"/>
                  </a:lnTo>
                  <a:lnTo>
                    <a:pt x="49292" y="304562"/>
                  </a:lnTo>
                  <a:lnTo>
                    <a:pt x="55959" y="303609"/>
                  </a:lnTo>
                  <a:lnTo>
                    <a:pt x="64532" y="280749"/>
                  </a:lnTo>
                  <a:lnTo>
                    <a:pt x="72152" y="240744"/>
                  </a:lnTo>
                  <a:lnTo>
                    <a:pt x="74057" y="19692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6" name="任意多边形: 形状 5">
              <a:extLst>
                <a:ext uri="{FF2B5EF4-FFF2-40B4-BE49-F238E27FC236}">
                  <a16:creationId xmlns="" xmlns:a16="http://schemas.microsoft.com/office/drawing/2014/main" id="{5BD339BC-EFD3-401F-91E2-D6B6EAFB0064}"/>
                </a:ext>
              </a:extLst>
            </p:cNvPr>
            <p:cNvSpPr/>
            <p:nvPr/>
          </p:nvSpPr>
          <p:spPr>
            <a:xfrm>
              <a:off x="2519680" y="2551748"/>
              <a:ext cx="342900" cy="333375"/>
            </a:xfrm>
            <a:custGeom>
              <a:avLst/>
              <a:gdLst>
                <a:gd name="connsiteX0" fmla="*/ 242649 w 342900"/>
                <a:gd name="connsiteY0" fmla="*/ 170259 h 333375"/>
                <a:gd name="connsiteX1" fmla="*/ 251222 w 342900"/>
                <a:gd name="connsiteY1" fmla="*/ 162639 h 333375"/>
                <a:gd name="connsiteX2" fmla="*/ 256937 w 342900"/>
                <a:gd name="connsiteY2" fmla="*/ 152162 h 333375"/>
                <a:gd name="connsiteX3" fmla="*/ 262652 w 342900"/>
                <a:gd name="connsiteY3" fmla="*/ 135017 h 333375"/>
                <a:gd name="connsiteX4" fmla="*/ 264557 w 342900"/>
                <a:gd name="connsiteY4" fmla="*/ 112157 h 333375"/>
                <a:gd name="connsiteX5" fmla="*/ 270272 w 342900"/>
                <a:gd name="connsiteY5" fmla="*/ 101679 h 333375"/>
                <a:gd name="connsiteX6" fmla="*/ 263604 w 342900"/>
                <a:gd name="connsiteY6" fmla="*/ 81677 h 333375"/>
                <a:gd name="connsiteX7" fmla="*/ 255032 w 342900"/>
                <a:gd name="connsiteY7" fmla="*/ 72152 h 333375"/>
                <a:gd name="connsiteX8" fmla="*/ 247412 w 342900"/>
                <a:gd name="connsiteY8" fmla="*/ 71199 h 333375"/>
                <a:gd name="connsiteX9" fmla="*/ 238839 w 342900"/>
                <a:gd name="connsiteY9" fmla="*/ 86439 h 333375"/>
                <a:gd name="connsiteX10" fmla="*/ 228362 w 342900"/>
                <a:gd name="connsiteY10" fmla="*/ 94059 h 333375"/>
                <a:gd name="connsiteX11" fmla="*/ 214074 w 342900"/>
                <a:gd name="connsiteY11" fmla="*/ 90249 h 333375"/>
                <a:gd name="connsiteX12" fmla="*/ 207407 w 342900"/>
                <a:gd name="connsiteY12" fmla="*/ 96917 h 333375"/>
                <a:gd name="connsiteX13" fmla="*/ 190262 w 342900"/>
                <a:gd name="connsiteY13" fmla="*/ 99774 h 333375"/>
                <a:gd name="connsiteX14" fmla="*/ 181689 w 342900"/>
                <a:gd name="connsiteY14" fmla="*/ 108347 h 333375"/>
                <a:gd name="connsiteX15" fmla="*/ 173117 w 342900"/>
                <a:gd name="connsiteY15" fmla="*/ 103584 h 333375"/>
                <a:gd name="connsiteX16" fmla="*/ 179784 w 342900"/>
                <a:gd name="connsiteY16" fmla="*/ 59769 h 333375"/>
                <a:gd name="connsiteX17" fmla="*/ 183594 w 342900"/>
                <a:gd name="connsiteY17" fmla="*/ 53102 h 333375"/>
                <a:gd name="connsiteX18" fmla="*/ 186452 w 342900"/>
                <a:gd name="connsiteY18" fmla="*/ 35957 h 333375"/>
                <a:gd name="connsiteX19" fmla="*/ 199787 w 342900"/>
                <a:gd name="connsiteY19" fmla="*/ 16907 h 333375"/>
                <a:gd name="connsiteX20" fmla="*/ 197882 w 342900"/>
                <a:gd name="connsiteY20" fmla="*/ 9287 h 333375"/>
                <a:gd name="connsiteX21" fmla="*/ 200739 w 342900"/>
                <a:gd name="connsiteY21" fmla="*/ 3572 h 333375"/>
                <a:gd name="connsiteX22" fmla="*/ 216932 w 342900"/>
                <a:gd name="connsiteY22" fmla="*/ 18812 h 333375"/>
                <a:gd name="connsiteX23" fmla="*/ 229314 w 342900"/>
                <a:gd name="connsiteY23" fmla="*/ 19764 h 333375"/>
                <a:gd name="connsiteX24" fmla="*/ 237887 w 342900"/>
                <a:gd name="connsiteY24" fmla="*/ 24527 h 333375"/>
                <a:gd name="connsiteX25" fmla="*/ 253127 w 342900"/>
                <a:gd name="connsiteY25" fmla="*/ 43577 h 333375"/>
                <a:gd name="connsiteX26" fmla="*/ 267415 w 342900"/>
                <a:gd name="connsiteY26" fmla="*/ 51197 h 333375"/>
                <a:gd name="connsiteX27" fmla="*/ 275987 w 342900"/>
                <a:gd name="connsiteY27" fmla="*/ 52149 h 333375"/>
                <a:gd name="connsiteX28" fmla="*/ 285512 w 342900"/>
                <a:gd name="connsiteY28" fmla="*/ 48339 h 333375"/>
                <a:gd name="connsiteX29" fmla="*/ 304562 w 342900"/>
                <a:gd name="connsiteY29" fmla="*/ 32147 h 333375"/>
                <a:gd name="connsiteX30" fmla="*/ 290274 w 342900"/>
                <a:gd name="connsiteY30" fmla="*/ 96917 h 333375"/>
                <a:gd name="connsiteX31" fmla="*/ 289322 w 342900"/>
                <a:gd name="connsiteY31" fmla="*/ 145494 h 333375"/>
                <a:gd name="connsiteX32" fmla="*/ 294084 w 342900"/>
                <a:gd name="connsiteY32" fmla="*/ 198834 h 333375"/>
                <a:gd name="connsiteX33" fmla="*/ 307419 w 342900"/>
                <a:gd name="connsiteY33" fmla="*/ 245507 h 333375"/>
                <a:gd name="connsiteX34" fmla="*/ 318849 w 342900"/>
                <a:gd name="connsiteY34" fmla="*/ 255984 h 333375"/>
                <a:gd name="connsiteX35" fmla="*/ 325517 w 342900"/>
                <a:gd name="connsiteY35" fmla="*/ 252174 h 333375"/>
                <a:gd name="connsiteX36" fmla="*/ 327422 w 342900"/>
                <a:gd name="connsiteY36" fmla="*/ 257889 h 333375"/>
                <a:gd name="connsiteX37" fmla="*/ 345519 w 342900"/>
                <a:gd name="connsiteY37" fmla="*/ 275987 h 333375"/>
                <a:gd name="connsiteX38" fmla="*/ 345519 w 342900"/>
                <a:gd name="connsiteY38" fmla="*/ 275987 h 333375"/>
                <a:gd name="connsiteX39" fmla="*/ 340757 w 342900"/>
                <a:gd name="connsiteY39" fmla="*/ 280749 h 333375"/>
                <a:gd name="connsiteX40" fmla="*/ 327422 w 342900"/>
                <a:gd name="connsiteY40" fmla="*/ 286464 h 333375"/>
                <a:gd name="connsiteX41" fmla="*/ 326469 w 342900"/>
                <a:gd name="connsiteY41" fmla="*/ 294084 h 333375"/>
                <a:gd name="connsiteX42" fmla="*/ 317897 w 342900"/>
                <a:gd name="connsiteY42" fmla="*/ 300752 h 333375"/>
                <a:gd name="connsiteX43" fmla="*/ 306467 w 342900"/>
                <a:gd name="connsiteY43" fmla="*/ 293132 h 333375"/>
                <a:gd name="connsiteX44" fmla="*/ 299799 w 342900"/>
                <a:gd name="connsiteY44" fmla="*/ 294084 h 333375"/>
                <a:gd name="connsiteX45" fmla="*/ 283607 w 342900"/>
                <a:gd name="connsiteY45" fmla="*/ 304562 h 333375"/>
                <a:gd name="connsiteX46" fmla="*/ 276940 w 342900"/>
                <a:gd name="connsiteY46" fmla="*/ 294084 h 333375"/>
                <a:gd name="connsiteX47" fmla="*/ 257889 w 342900"/>
                <a:gd name="connsiteY47" fmla="*/ 308372 h 333375"/>
                <a:gd name="connsiteX48" fmla="*/ 243602 w 342900"/>
                <a:gd name="connsiteY48" fmla="*/ 312182 h 333375"/>
                <a:gd name="connsiteX49" fmla="*/ 236934 w 342900"/>
                <a:gd name="connsiteY49" fmla="*/ 316944 h 333375"/>
                <a:gd name="connsiteX50" fmla="*/ 236934 w 342900"/>
                <a:gd name="connsiteY50" fmla="*/ 323612 h 333375"/>
                <a:gd name="connsiteX51" fmla="*/ 232172 w 342900"/>
                <a:gd name="connsiteY51" fmla="*/ 323612 h 333375"/>
                <a:gd name="connsiteX52" fmla="*/ 222647 w 342900"/>
                <a:gd name="connsiteY52" fmla="*/ 331232 h 333375"/>
                <a:gd name="connsiteX53" fmla="*/ 214074 w 342900"/>
                <a:gd name="connsiteY53" fmla="*/ 331232 h 333375"/>
                <a:gd name="connsiteX54" fmla="*/ 209312 w 342900"/>
                <a:gd name="connsiteY54" fmla="*/ 324564 h 333375"/>
                <a:gd name="connsiteX55" fmla="*/ 209312 w 342900"/>
                <a:gd name="connsiteY55" fmla="*/ 324564 h 333375"/>
                <a:gd name="connsiteX56" fmla="*/ 208359 w 342900"/>
                <a:gd name="connsiteY56" fmla="*/ 312182 h 333375"/>
                <a:gd name="connsiteX57" fmla="*/ 213122 w 342900"/>
                <a:gd name="connsiteY57" fmla="*/ 300752 h 333375"/>
                <a:gd name="connsiteX58" fmla="*/ 216932 w 342900"/>
                <a:gd name="connsiteY58" fmla="*/ 297894 h 333375"/>
                <a:gd name="connsiteX59" fmla="*/ 214074 w 342900"/>
                <a:gd name="connsiteY59" fmla="*/ 280749 h 333375"/>
                <a:gd name="connsiteX60" fmla="*/ 194072 w 342900"/>
                <a:gd name="connsiteY60" fmla="*/ 282654 h 333375"/>
                <a:gd name="connsiteX61" fmla="*/ 195977 w 342900"/>
                <a:gd name="connsiteY61" fmla="*/ 259794 h 333375"/>
                <a:gd name="connsiteX62" fmla="*/ 184547 w 342900"/>
                <a:gd name="connsiteY62" fmla="*/ 264557 h 333375"/>
                <a:gd name="connsiteX63" fmla="*/ 182642 w 342900"/>
                <a:gd name="connsiteY63" fmla="*/ 275034 h 333375"/>
                <a:gd name="connsiteX64" fmla="*/ 175974 w 342900"/>
                <a:gd name="connsiteY64" fmla="*/ 274082 h 333375"/>
                <a:gd name="connsiteX65" fmla="*/ 169307 w 342900"/>
                <a:gd name="connsiteY65" fmla="*/ 279797 h 333375"/>
                <a:gd name="connsiteX66" fmla="*/ 161687 w 342900"/>
                <a:gd name="connsiteY66" fmla="*/ 280749 h 333375"/>
                <a:gd name="connsiteX67" fmla="*/ 154067 w 342900"/>
                <a:gd name="connsiteY67" fmla="*/ 286464 h 333375"/>
                <a:gd name="connsiteX68" fmla="*/ 141684 w 342900"/>
                <a:gd name="connsiteY68" fmla="*/ 278844 h 333375"/>
                <a:gd name="connsiteX69" fmla="*/ 132159 w 342900"/>
                <a:gd name="connsiteY69" fmla="*/ 286464 h 333375"/>
                <a:gd name="connsiteX70" fmla="*/ 121682 w 342900"/>
                <a:gd name="connsiteY70" fmla="*/ 275034 h 333375"/>
                <a:gd name="connsiteX71" fmla="*/ 114062 w 342900"/>
                <a:gd name="connsiteY71" fmla="*/ 275034 h 333375"/>
                <a:gd name="connsiteX72" fmla="*/ 111204 w 342900"/>
                <a:gd name="connsiteY72" fmla="*/ 267414 h 333375"/>
                <a:gd name="connsiteX73" fmla="*/ 98822 w 342900"/>
                <a:gd name="connsiteY73" fmla="*/ 268367 h 333375"/>
                <a:gd name="connsiteX74" fmla="*/ 94059 w 342900"/>
                <a:gd name="connsiteY74" fmla="*/ 277892 h 333375"/>
                <a:gd name="connsiteX75" fmla="*/ 85487 w 342900"/>
                <a:gd name="connsiteY75" fmla="*/ 275987 h 333375"/>
                <a:gd name="connsiteX76" fmla="*/ 72152 w 342900"/>
                <a:gd name="connsiteY76" fmla="*/ 279797 h 333375"/>
                <a:gd name="connsiteX77" fmla="*/ 64532 w 342900"/>
                <a:gd name="connsiteY77" fmla="*/ 276939 h 333375"/>
                <a:gd name="connsiteX78" fmla="*/ 50244 w 342900"/>
                <a:gd name="connsiteY78" fmla="*/ 277892 h 333375"/>
                <a:gd name="connsiteX79" fmla="*/ 48339 w 342900"/>
                <a:gd name="connsiteY79" fmla="*/ 273129 h 333375"/>
                <a:gd name="connsiteX80" fmla="*/ 43577 w 342900"/>
                <a:gd name="connsiteY80" fmla="*/ 270272 h 333375"/>
                <a:gd name="connsiteX81" fmla="*/ 35957 w 342900"/>
                <a:gd name="connsiteY81" fmla="*/ 274082 h 333375"/>
                <a:gd name="connsiteX82" fmla="*/ 33099 w 342900"/>
                <a:gd name="connsiteY82" fmla="*/ 282654 h 333375"/>
                <a:gd name="connsiteX83" fmla="*/ 22622 w 342900"/>
                <a:gd name="connsiteY83" fmla="*/ 278844 h 333375"/>
                <a:gd name="connsiteX84" fmla="*/ 17859 w 342900"/>
                <a:gd name="connsiteY84" fmla="*/ 279797 h 333375"/>
                <a:gd name="connsiteX85" fmla="*/ 17859 w 342900"/>
                <a:gd name="connsiteY85" fmla="*/ 279797 h 333375"/>
                <a:gd name="connsiteX86" fmla="*/ 20717 w 342900"/>
                <a:gd name="connsiteY86" fmla="*/ 262652 h 333375"/>
                <a:gd name="connsiteX87" fmla="*/ 18812 w 342900"/>
                <a:gd name="connsiteY87" fmla="*/ 249317 h 333375"/>
                <a:gd name="connsiteX88" fmla="*/ 14049 w 342900"/>
                <a:gd name="connsiteY88" fmla="*/ 240744 h 333375"/>
                <a:gd name="connsiteX89" fmla="*/ 4524 w 342900"/>
                <a:gd name="connsiteY89" fmla="*/ 241697 h 333375"/>
                <a:gd name="connsiteX90" fmla="*/ 3572 w 342900"/>
                <a:gd name="connsiteY90" fmla="*/ 234077 h 333375"/>
                <a:gd name="connsiteX91" fmla="*/ 20717 w 342900"/>
                <a:gd name="connsiteY91" fmla="*/ 220742 h 333375"/>
                <a:gd name="connsiteX92" fmla="*/ 30242 w 342900"/>
                <a:gd name="connsiteY92" fmla="*/ 203597 h 333375"/>
                <a:gd name="connsiteX93" fmla="*/ 35957 w 342900"/>
                <a:gd name="connsiteY93" fmla="*/ 199787 h 333375"/>
                <a:gd name="connsiteX94" fmla="*/ 41672 w 342900"/>
                <a:gd name="connsiteY94" fmla="*/ 196929 h 333375"/>
                <a:gd name="connsiteX95" fmla="*/ 53102 w 342900"/>
                <a:gd name="connsiteY95" fmla="*/ 203597 h 333375"/>
                <a:gd name="connsiteX96" fmla="*/ 66437 w 342900"/>
                <a:gd name="connsiteY96" fmla="*/ 193119 h 333375"/>
                <a:gd name="connsiteX97" fmla="*/ 74057 w 342900"/>
                <a:gd name="connsiteY97" fmla="*/ 192167 h 333375"/>
                <a:gd name="connsiteX98" fmla="*/ 77867 w 342900"/>
                <a:gd name="connsiteY98" fmla="*/ 186452 h 333375"/>
                <a:gd name="connsiteX99" fmla="*/ 87392 w 342900"/>
                <a:gd name="connsiteY99" fmla="*/ 152162 h 333375"/>
                <a:gd name="connsiteX100" fmla="*/ 88344 w 342900"/>
                <a:gd name="connsiteY100" fmla="*/ 115967 h 333375"/>
                <a:gd name="connsiteX101" fmla="*/ 81677 w 342900"/>
                <a:gd name="connsiteY101" fmla="*/ 108347 h 333375"/>
                <a:gd name="connsiteX102" fmla="*/ 75009 w 342900"/>
                <a:gd name="connsiteY102" fmla="*/ 107394 h 333375"/>
                <a:gd name="connsiteX103" fmla="*/ 76914 w 342900"/>
                <a:gd name="connsiteY103" fmla="*/ 103584 h 333375"/>
                <a:gd name="connsiteX104" fmla="*/ 85487 w 342900"/>
                <a:gd name="connsiteY104" fmla="*/ 105489 h 333375"/>
                <a:gd name="connsiteX105" fmla="*/ 89297 w 342900"/>
                <a:gd name="connsiteY105" fmla="*/ 101679 h 333375"/>
                <a:gd name="connsiteX106" fmla="*/ 93107 w 342900"/>
                <a:gd name="connsiteY106" fmla="*/ 74057 h 333375"/>
                <a:gd name="connsiteX107" fmla="*/ 103584 w 342900"/>
                <a:gd name="connsiteY107" fmla="*/ 80724 h 333375"/>
                <a:gd name="connsiteX108" fmla="*/ 110252 w 342900"/>
                <a:gd name="connsiteY108" fmla="*/ 90249 h 333375"/>
                <a:gd name="connsiteX109" fmla="*/ 115967 w 342900"/>
                <a:gd name="connsiteY109" fmla="*/ 94059 h 333375"/>
                <a:gd name="connsiteX110" fmla="*/ 122634 w 342900"/>
                <a:gd name="connsiteY110" fmla="*/ 92154 h 333375"/>
                <a:gd name="connsiteX111" fmla="*/ 132159 w 342900"/>
                <a:gd name="connsiteY111" fmla="*/ 82629 h 333375"/>
                <a:gd name="connsiteX112" fmla="*/ 142637 w 342900"/>
                <a:gd name="connsiteY112" fmla="*/ 86439 h 333375"/>
                <a:gd name="connsiteX113" fmla="*/ 148352 w 342900"/>
                <a:gd name="connsiteY113" fmla="*/ 93107 h 333375"/>
                <a:gd name="connsiteX114" fmla="*/ 147399 w 342900"/>
                <a:gd name="connsiteY114" fmla="*/ 115014 h 333375"/>
                <a:gd name="connsiteX115" fmla="*/ 151209 w 342900"/>
                <a:gd name="connsiteY115" fmla="*/ 138827 h 333375"/>
                <a:gd name="connsiteX116" fmla="*/ 157877 w 342900"/>
                <a:gd name="connsiteY116" fmla="*/ 170259 h 333375"/>
                <a:gd name="connsiteX117" fmla="*/ 166449 w 342900"/>
                <a:gd name="connsiteY117" fmla="*/ 181689 h 333375"/>
                <a:gd name="connsiteX118" fmla="*/ 178832 w 342900"/>
                <a:gd name="connsiteY118" fmla="*/ 180737 h 333375"/>
                <a:gd name="connsiteX119" fmla="*/ 190262 w 342900"/>
                <a:gd name="connsiteY119" fmla="*/ 168354 h 333375"/>
                <a:gd name="connsiteX120" fmla="*/ 192167 w 342900"/>
                <a:gd name="connsiteY120" fmla="*/ 162639 h 333375"/>
                <a:gd name="connsiteX121" fmla="*/ 190262 w 342900"/>
                <a:gd name="connsiteY121" fmla="*/ 151209 h 333375"/>
                <a:gd name="connsiteX122" fmla="*/ 193119 w 342900"/>
                <a:gd name="connsiteY122" fmla="*/ 137874 h 333375"/>
                <a:gd name="connsiteX123" fmla="*/ 207407 w 342900"/>
                <a:gd name="connsiteY123" fmla="*/ 142637 h 333375"/>
                <a:gd name="connsiteX124" fmla="*/ 214074 w 342900"/>
                <a:gd name="connsiteY124" fmla="*/ 152162 h 333375"/>
                <a:gd name="connsiteX125" fmla="*/ 212169 w 342900"/>
                <a:gd name="connsiteY125" fmla="*/ 157877 h 333375"/>
                <a:gd name="connsiteX126" fmla="*/ 218837 w 342900"/>
                <a:gd name="connsiteY126" fmla="*/ 157877 h 333375"/>
                <a:gd name="connsiteX127" fmla="*/ 227409 w 342900"/>
                <a:gd name="connsiteY127" fmla="*/ 161687 h 333375"/>
                <a:gd name="connsiteX128" fmla="*/ 232172 w 342900"/>
                <a:gd name="connsiteY128" fmla="*/ 170259 h 333375"/>
                <a:gd name="connsiteX129" fmla="*/ 242649 w 342900"/>
                <a:gd name="connsiteY129" fmla="*/ 170259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42900" h="333375">
                  <a:moveTo>
                    <a:pt x="242649" y="170259"/>
                  </a:moveTo>
                  <a:lnTo>
                    <a:pt x="251222" y="162639"/>
                  </a:lnTo>
                  <a:lnTo>
                    <a:pt x="256937" y="152162"/>
                  </a:lnTo>
                  <a:lnTo>
                    <a:pt x="262652" y="135017"/>
                  </a:lnTo>
                  <a:lnTo>
                    <a:pt x="264557" y="112157"/>
                  </a:lnTo>
                  <a:lnTo>
                    <a:pt x="270272" y="101679"/>
                  </a:lnTo>
                  <a:lnTo>
                    <a:pt x="263604" y="81677"/>
                  </a:lnTo>
                  <a:lnTo>
                    <a:pt x="255032" y="72152"/>
                  </a:lnTo>
                  <a:lnTo>
                    <a:pt x="247412" y="71199"/>
                  </a:lnTo>
                  <a:lnTo>
                    <a:pt x="238839" y="86439"/>
                  </a:lnTo>
                  <a:lnTo>
                    <a:pt x="228362" y="94059"/>
                  </a:lnTo>
                  <a:lnTo>
                    <a:pt x="214074" y="90249"/>
                  </a:lnTo>
                  <a:lnTo>
                    <a:pt x="207407" y="96917"/>
                  </a:lnTo>
                  <a:lnTo>
                    <a:pt x="190262" y="99774"/>
                  </a:lnTo>
                  <a:lnTo>
                    <a:pt x="181689" y="108347"/>
                  </a:lnTo>
                  <a:lnTo>
                    <a:pt x="173117" y="103584"/>
                  </a:lnTo>
                  <a:lnTo>
                    <a:pt x="179784" y="59769"/>
                  </a:lnTo>
                  <a:lnTo>
                    <a:pt x="183594" y="53102"/>
                  </a:lnTo>
                  <a:lnTo>
                    <a:pt x="186452" y="35957"/>
                  </a:lnTo>
                  <a:lnTo>
                    <a:pt x="199787" y="16907"/>
                  </a:lnTo>
                  <a:lnTo>
                    <a:pt x="197882" y="9287"/>
                  </a:lnTo>
                  <a:lnTo>
                    <a:pt x="200739" y="3572"/>
                  </a:lnTo>
                  <a:lnTo>
                    <a:pt x="216932" y="18812"/>
                  </a:lnTo>
                  <a:lnTo>
                    <a:pt x="229314" y="19764"/>
                  </a:lnTo>
                  <a:lnTo>
                    <a:pt x="237887" y="24527"/>
                  </a:lnTo>
                  <a:lnTo>
                    <a:pt x="253127" y="43577"/>
                  </a:lnTo>
                  <a:lnTo>
                    <a:pt x="267415" y="51197"/>
                  </a:lnTo>
                  <a:lnTo>
                    <a:pt x="275987" y="52149"/>
                  </a:lnTo>
                  <a:lnTo>
                    <a:pt x="285512" y="48339"/>
                  </a:lnTo>
                  <a:lnTo>
                    <a:pt x="304562" y="32147"/>
                  </a:lnTo>
                  <a:lnTo>
                    <a:pt x="290274" y="96917"/>
                  </a:lnTo>
                  <a:lnTo>
                    <a:pt x="289322" y="145494"/>
                  </a:lnTo>
                  <a:lnTo>
                    <a:pt x="294084" y="198834"/>
                  </a:lnTo>
                  <a:lnTo>
                    <a:pt x="307419" y="245507"/>
                  </a:lnTo>
                  <a:lnTo>
                    <a:pt x="318849" y="255984"/>
                  </a:lnTo>
                  <a:lnTo>
                    <a:pt x="325517" y="252174"/>
                  </a:lnTo>
                  <a:lnTo>
                    <a:pt x="327422" y="257889"/>
                  </a:lnTo>
                  <a:lnTo>
                    <a:pt x="345519" y="275987"/>
                  </a:lnTo>
                  <a:lnTo>
                    <a:pt x="345519" y="275987"/>
                  </a:lnTo>
                  <a:lnTo>
                    <a:pt x="340757" y="280749"/>
                  </a:lnTo>
                  <a:lnTo>
                    <a:pt x="327422" y="286464"/>
                  </a:lnTo>
                  <a:lnTo>
                    <a:pt x="326469" y="294084"/>
                  </a:lnTo>
                  <a:lnTo>
                    <a:pt x="317897" y="300752"/>
                  </a:lnTo>
                  <a:lnTo>
                    <a:pt x="306467" y="293132"/>
                  </a:lnTo>
                  <a:lnTo>
                    <a:pt x="299799" y="294084"/>
                  </a:lnTo>
                  <a:lnTo>
                    <a:pt x="283607" y="304562"/>
                  </a:lnTo>
                  <a:lnTo>
                    <a:pt x="276940" y="294084"/>
                  </a:lnTo>
                  <a:lnTo>
                    <a:pt x="257889" y="308372"/>
                  </a:lnTo>
                  <a:lnTo>
                    <a:pt x="243602" y="312182"/>
                  </a:lnTo>
                  <a:lnTo>
                    <a:pt x="236934" y="316944"/>
                  </a:lnTo>
                  <a:lnTo>
                    <a:pt x="236934" y="323612"/>
                  </a:lnTo>
                  <a:lnTo>
                    <a:pt x="232172" y="323612"/>
                  </a:lnTo>
                  <a:lnTo>
                    <a:pt x="222647" y="331232"/>
                  </a:lnTo>
                  <a:lnTo>
                    <a:pt x="214074" y="331232"/>
                  </a:lnTo>
                  <a:lnTo>
                    <a:pt x="209312" y="324564"/>
                  </a:lnTo>
                  <a:lnTo>
                    <a:pt x="209312" y="324564"/>
                  </a:lnTo>
                  <a:lnTo>
                    <a:pt x="208359" y="312182"/>
                  </a:lnTo>
                  <a:lnTo>
                    <a:pt x="213122" y="300752"/>
                  </a:lnTo>
                  <a:lnTo>
                    <a:pt x="216932" y="297894"/>
                  </a:lnTo>
                  <a:lnTo>
                    <a:pt x="214074" y="280749"/>
                  </a:lnTo>
                  <a:lnTo>
                    <a:pt x="194072" y="282654"/>
                  </a:lnTo>
                  <a:lnTo>
                    <a:pt x="195977" y="259794"/>
                  </a:lnTo>
                  <a:lnTo>
                    <a:pt x="184547" y="264557"/>
                  </a:lnTo>
                  <a:lnTo>
                    <a:pt x="182642" y="275034"/>
                  </a:lnTo>
                  <a:lnTo>
                    <a:pt x="175974" y="274082"/>
                  </a:lnTo>
                  <a:lnTo>
                    <a:pt x="169307" y="279797"/>
                  </a:lnTo>
                  <a:lnTo>
                    <a:pt x="161687" y="280749"/>
                  </a:lnTo>
                  <a:lnTo>
                    <a:pt x="154067" y="286464"/>
                  </a:lnTo>
                  <a:lnTo>
                    <a:pt x="141684" y="278844"/>
                  </a:lnTo>
                  <a:lnTo>
                    <a:pt x="132159" y="286464"/>
                  </a:lnTo>
                  <a:lnTo>
                    <a:pt x="121682" y="275034"/>
                  </a:lnTo>
                  <a:lnTo>
                    <a:pt x="114062" y="275034"/>
                  </a:lnTo>
                  <a:lnTo>
                    <a:pt x="111204" y="267414"/>
                  </a:lnTo>
                  <a:lnTo>
                    <a:pt x="98822" y="268367"/>
                  </a:lnTo>
                  <a:lnTo>
                    <a:pt x="94059" y="277892"/>
                  </a:lnTo>
                  <a:lnTo>
                    <a:pt x="85487" y="275987"/>
                  </a:lnTo>
                  <a:lnTo>
                    <a:pt x="72152" y="279797"/>
                  </a:lnTo>
                  <a:lnTo>
                    <a:pt x="64532" y="276939"/>
                  </a:lnTo>
                  <a:lnTo>
                    <a:pt x="50244" y="277892"/>
                  </a:lnTo>
                  <a:lnTo>
                    <a:pt x="48339" y="273129"/>
                  </a:lnTo>
                  <a:lnTo>
                    <a:pt x="43577" y="270272"/>
                  </a:lnTo>
                  <a:lnTo>
                    <a:pt x="35957" y="274082"/>
                  </a:lnTo>
                  <a:lnTo>
                    <a:pt x="33099" y="282654"/>
                  </a:lnTo>
                  <a:lnTo>
                    <a:pt x="22622" y="278844"/>
                  </a:lnTo>
                  <a:lnTo>
                    <a:pt x="17859" y="279797"/>
                  </a:lnTo>
                  <a:lnTo>
                    <a:pt x="17859" y="279797"/>
                  </a:lnTo>
                  <a:lnTo>
                    <a:pt x="20717" y="262652"/>
                  </a:lnTo>
                  <a:lnTo>
                    <a:pt x="18812" y="249317"/>
                  </a:lnTo>
                  <a:lnTo>
                    <a:pt x="14049" y="240744"/>
                  </a:lnTo>
                  <a:lnTo>
                    <a:pt x="4524" y="241697"/>
                  </a:lnTo>
                  <a:lnTo>
                    <a:pt x="3572" y="234077"/>
                  </a:lnTo>
                  <a:lnTo>
                    <a:pt x="20717" y="220742"/>
                  </a:lnTo>
                  <a:lnTo>
                    <a:pt x="30242" y="203597"/>
                  </a:lnTo>
                  <a:lnTo>
                    <a:pt x="35957" y="199787"/>
                  </a:lnTo>
                  <a:lnTo>
                    <a:pt x="41672" y="196929"/>
                  </a:lnTo>
                  <a:lnTo>
                    <a:pt x="53102" y="203597"/>
                  </a:lnTo>
                  <a:lnTo>
                    <a:pt x="66437" y="193119"/>
                  </a:lnTo>
                  <a:lnTo>
                    <a:pt x="74057" y="192167"/>
                  </a:lnTo>
                  <a:lnTo>
                    <a:pt x="77867" y="186452"/>
                  </a:lnTo>
                  <a:lnTo>
                    <a:pt x="87392" y="152162"/>
                  </a:lnTo>
                  <a:lnTo>
                    <a:pt x="88344" y="115967"/>
                  </a:lnTo>
                  <a:lnTo>
                    <a:pt x="81677" y="108347"/>
                  </a:lnTo>
                  <a:lnTo>
                    <a:pt x="75009" y="107394"/>
                  </a:lnTo>
                  <a:lnTo>
                    <a:pt x="76914" y="103584"/>
                  </a:lnTo>
                  <a:lnTo>
                    <a:pt x="85487" y="105489"/>
                  </a:lnTo>
                  <a:lnTo>
                    <a:pt x="89297" y="101679"/>
                  </a:lnTo>
                  <a:lnTo>
                    <a:pt x="93107" y="74057"/>
                  </a:lnTo>
                  <a:lnTo>
                    <a:pt x="103584" y="80724"/>
                  </a:lnTo>
                  <a:lnTo>
                    <a:pt x="110252" y="90249"/>
                  </a:lnTo>
                  <a:lnTo>
                    <a:pt x="115967" y="94059"/>
                  </a:lnTo>
                  <a:lnTo>
                    <a:pt x="122634" y="92154"/>
                  </a:lnTo>
                  <a:lnTo>
                    <a:pt x="132159" y="82629"/>
                  </a:lnTo>
                  <a:lnTo>
                    <a:pt x="142637" y="86439"/>
                  </a:lnTo>
                  <a:lnTo>
                    <a:pt x="148352" y="93107"/>
                  </a:lnTo>
                  <a:lnTo>
                    <a:pt x="147399" y="115014"/>
                  </a:lnTo>
                  <a:lnTo>
                    <a:pt x="151209" y="138827"/>
                  </a:lnTo>
                  <a:lnTo>
                    <a:pt x="157877" y="170259"/>
                  </a:lnTo>
                  <a:lnTo>
                    <a:pt x="166449" y="181689"/>
                  </a:lnTo>
                  <a:lnTo>
                    <a:pt x="178832" y="180737"/>
                  </a:lnTo>
                  <a:lnTo>
                    <a:pt x="190262" y="168354"/>
                  </a:lnTo>
                  <a:lnTo>
                    <a:pt x="192167" y="162639"/>
                  </a:lnTo>
                  <a:lnTo>
                    <a:pt x="190262" y="151209"/>
                  </a:lnTo>
                  <a:lnTo>
                    <a:pt x="193119" y="137874"/>
                  </a:lnTo>
                  <a:lnTo>
                    <a:pt x="207407" y="142637"/>
                  </a:lnTo>
                  <a:lnTo>
                    <a:pt x="214074" y="152162"/>
                  </a:lnTo>
                  <a:lnTo>
                    <a:pt x="212169" y="157877"/>
                  </a:lnTo>
                  <a:lnTo>
                    <a:pt x="218837" y="157877"/>
                  </a:lnTo>
                  <a:lnTo>
                    <a:pt x="227409" y="161687"/>
                  </a:lnTo>
                  <a:lnTo>
                    <a:pt x="232172" y="170259"/>
                  </a:lnTo>
                  <a:lnTo>
                    <a:pt x="242649" y="17025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7" name="任意多边形: 形状 6">
              <a:extLst>
                <a:ext uri="{FF2B5EF4-FFF2-40B4-BE49-F238E27FC236}">
                  <a16:creationId xmlns="" xmlns:a16="http://schemas.microsoft.com/office/drawing/2014/main" id="{E8C91D1B-1BCA-4185-B654-505F17C67FFF}"/>
                </a:ext>
              </a:extLst>
            </p:cNvPr>
            <p:cNvSpPr/>
            <p:nvPr/>
          </p:nvSpPr>
          <p:spPr>
            <a:xfrm>
              <a:off x="2497772" y="3860483"/>
              <a:ext cx="209550" cy="276225"/>
            </a:xfrm>
            <a:custGeom>
              <a:avLst/>
              <a:gdLst>
                <a:gd name="connsiteX0" fmla="*/ 21669 w 209550"/>
                <a:gd name="connsiteY0" fmla="*/ 171212 h 276225"/>
                <a:gd name="connsiteX1" fmla="*/ 22622 w 209550"/>
                <a:gd name="connsiteY1" fmla="*/ 169307 h 276225"/>
                <a:gd name="connsiteX2" fmla="*/ 32147 w 209550"/>
                <a:gd name="connsiteY2" fmla="*/ 173117 h 276225"/>
                <a:gd name="connsiteX3" fmla="*/ 35957 w 209550"/>
                <a:gd name="connsiteY3" fmla="*/ 168354 h 276225"/>
                <a:gd name="connsiteX4" fmla="*/ 33099 w 209550"/>
                <a:gd name="connsiteY4" fmla="*/ 161687 h 276225"/>
                <a:gd name="connsiteX5" fmla="*/ 34052 w 209550"/>
                <a:gd name="connsiteY5" fmla="*/ 155972 h 276225"/>
                <a:gd name="connsiteX6" fmla="*/ 47387 w 209550"/>
                <a:gd name="connsiteY6" fmla="*/ 152162 h 276225"/>
                <a:gd name="connsiteX7" fmla="*/ 46434 w 209550"/>
                <a:gd name="connsiteY7" fmla="*/ 147399 h 276225"/>
                <a:gd name="connsiteX8" fmla="*/ 49292 w 209550"/>
                <a:gd name="connsiteY8" fmla="*/ 146447 h 276225"/>
                <a:gd name="connsiteX9" fmla="*/ 51197 w 209550"/>
                <a:gd name="connsiteY9" fmla="*/ 150257 h 276225"/>
                <a:gd name="connsiteX10" fmla="*/ 65484 w 209550"/>
                <a:gd name="connsiteY10" fmla="*/ 129302 h 276225"/>
                <a:gd name="connsiteX11" fmla="*/ 71199 w 209550"/>
                <a:gd name="connsiteY11" fmla="*/ 134064 h 276225"/>
                <a:gd name="connsiteX12" fmla="*/ 73104 w 209550"/>
                <a:gd name="connsiteY12" fmla="*/ 130254 h 276225"/>
                <a:gd name="connsiteX13" fmla="*/ 68342 w 209550"/>
                <a:gd name="connsiteY13" fmla="*/ 117872 h 276225"/>
                <a:gd name="connsiteX14" fmla="*/ 60722 w 209550"/>
                <a:gd name="connsiteY14" fmla="*/ 110252 h 276225"/>
                <a:gd name="connsiteX15" fmla="*/ 49292 w 209550"/>
                <a:gd name="connsiteY15" fmla="*/ 98822 h 276225"/>
                <a:gd name="connsiteX16" fmla="*/ 42624 w 209550"/>
                <a:gd name="connsiteY16" fmla="*/ 101679 h 276225"/>
                <a:gd name="connsiteX17" fmla="*/ 38814 w 209550"/>
                <a:gd name="connsiteY17" fmla="*/ 94059 h 276225"/>
                <a:gd name="connsiteX18" fmla="*/ 38814 w 209550"/>
                <a:gd name="connsiteY18" fmla="*/ 94059 h 276225"/>
                <a:gd name="connsiteX19" fmla="*/ 28337 w 209550"/>
                <a:gd name="connsiteY19" fmla="*/ 72152 h 276225"/>
                <a:gd name="connsiteX20" fmla="*/ 28337 w 209550"/>
                <a:gd name="connsiteY20" fmla="*/ 72152 h 276225"/>
                <a:gd name="connsiteX21" fmla="*/ 31194 w 209550"/>
                <a:gd name="connsiteY21" fmla="*/ 69294 h 276225"/>
                <a:gd name="connsiteX22" fmla="*/ 33099 w 209550"/>
                <a:gd name="connsiteY22" fmla="*/ 56912 h 276225"/>
                <a:gd name="connsiteX23" fmla="*/ 16907 w 209550"/>
                <a:gd name="connsiteY23" fmla="*/ 26432 h 276225"/>
                <a:gd name="connsiteX24" fmla="*/ 16907 w 209550"/>
                <a:gd name="connsiteY24" fmla="*/ 16907 h 276225"/>
                <a:gd name="connsiteX25" fmla="*/ 10239 w 209550"/>
                <a:gd name="connsiteY25" fmla="*/ 3572 h 276225"/>
                <a:gd name="connsiteX26" fmla="*/ 10239 w 209550"/>
                <a:gd name="connsiteY26" fmla="*/ 3572 h 276225"/>
                <a:gd name="connsiteX27" fmla="*/ 14049 w 209550"/>
                <a:gd name="connsiteY27" fmla="*/ 3572 h 276225"/>
                <a:gd name="connsiteX28" fmla="*/ 16907 w 209550"/>
                <a:gd name="connsiteY28" fmla="*/ 11192 h 276225"/>
                <a:gd name="connsiteX29" fmla="*/ 32147 w 209550"/>
                <a:gd name="connsiteY29" fmla="*/ 30242 h 276225"/>
                <a:gd name="connsiteX30" fmla="*/ 38814 w 209550"/>
                <a:gd name="connsiteY30" fmla="*/ 32147 h 276225"/>
                <a:gd name="connsiteX31" fmla="*/ 40719 w 209550"/>
                <a:gd name="connsiteY31" fmla="*/ 38814 h 276225"/>
                <a:gd name="connsiteX32" fmla="*/ 50244 w 209550"/>
                <a:gd name="connsiteY32" fmla="*/ 45482 h 276225"/>
                <a:gd name="connsiteX33" fmla="*/ 74057 w 209550"/>
                <a:gd name="connsiteY33" fmla="*/ 54054 h 276225"/>
                <a:gd name="connsiteX34" fmla="*/ 79772 w 209550"/>
                <a:gd name="connsiteY34" fmla="*/ 60722 h 276225"/>
                <a:gd name="connsiteX35" fmla="*/ 89297 w 209550"/>
                <a:gd name="connsiteY35" fmla="*/ 56912 h 276225"/>
                <a:gd name="connsiteX36" fmla="*/ 97869 w 209550"/>
                <a:gd name="connsiteY36" fmla="*/ 57864 h 276225"/>
                <a:gd name="connsiteX37" fmla="*/ 103584 w 209550"/>
                <a:gd name="connsiteY37" fmla="*/ 54054 h 276225"/>
                <a:gd name="connsiteX38" fmla="*/ 111204 w 209550"/>
                <a:gd name="connsiteY38" fmla="*/ 55959 h 276225"/>
                <a:gd name="connsiteX39" fmla="*/ 119777 w 209550"/>
                <a:gd name="connsiteY39" fmla="*/ 48339 h 276225"/>
                <a:gd name="connsiteX40" fmla="*/ 138827 w 209550"/>
                <a:gd name="connsiteY40" fmla="*/ 43577 h 276225"/>
                <a:gd name="connsiteX41" fmla="*/ 149304 w 209550"/>
                <a:gd name="connsiteY41" fmla="*/ 48339 h 276225"/>
                <a:gd name="connsiteX42" fmla="*/ 157877 w 209550"/>
                <a:gd name="connsiteY42" fmla="*/ 48339 h 276225"/>
                <a:gd name="connsiteX43" fmla="*/ 168354 w 209550"/>
                <a:gd name="connsiteY43" fmla="*/ 57864 h 276225"/>
                <a:gd name="connsiteX44" fmla="*/ 179784 w 209550"/>
                <a:gd name="connsiteY44" fmla="*/ 60722 h 276225"/>
                <a:gd name="connsiteX45" fmla="*/ 190262 w 209550"/>
                <a:gd name="connsiteY45" fmla="*/ 75009 h 276225"/>
                <a:gd name="connsiteX46" fmla="*/ 214074 w 209550"/>
                <a:gd name="connsiteY46" fmla="*/ 89297 h 276225"/>
                <a:gd name="connsiteX47" fmla="*/ 214074 w 209550"/>
                <a:gd name="connsiteY47" fmla="*/ 89297 h 276225"/>
                <a:gd name="connsiteX48" fmla="*/ 213122 w 209550"/>
                <a:gd name="connsiteY48" fmla="*/ 95012 h 276225"/>
                <a:gd name="connsiteX49" fmla="*/ 205502 w 209550"/>
                <a:gd name="connsiteY49" fmla="*/ 90249 h 276225"/>
                <a:gd name="connsiteX50" fmla="*/ 191214 w 209550"/>
                <a:gd name="connsiteY50" fmla="*/ 95012 h 276225"/>
                <a:gd name="connsiteX51" fmla="*/ 183594 w 209550"/>
                <a:gd name="connsiteY51" fmla="*/ 93107 h 276225"/>
                <a:gd name="connsiteX52" fmla="*/ 175974 w 209550"/>
                <a:gd name="connsiteY52" fmla="*/ 95012 h 276225"/>
                <a:gd name="connsiteX53" fmla="*/ 150257 w 209550"/>
                <a:gd name="connsiteY53" fmla="*/ 115014 h 276225"/>
                <a:gd name="connsiteX54" fmla="*/ 136922 w 209550"/>
                <a:gd name="connsiteY54" fmla="*/ 130254 h 276225"/>
                <a:gd name="connsiteX55" fmla="*/ 126444 w 209550"/>
                <a:gd name="connsiteY55" fmla="*/ 151209 h 276225"/>
                <a:gd name="connsiteX56" fmla="*/ 123587 w 209550"/>
                <a:gd name="connsiteY56" fmla="*/ 173117 h 276225"/>
                <a:gd name="connsiteX57" fmla="*/ 128349 w 209550"/>
                <a:gd name="connsiteY57" fmla="*/ 184547 h 276225"/>
                <a:gd name="connsiteX58" fmla="*/ 122634 w 209550"/>
                <a:gd name="connsiteY58" fmla="*/ 212169 h 276225"/>
                <a:gd name="connsiteX59" fmla="*/ 115967 w 209550"/>
                <a:gd name="connsiteY59" fmla="*/ 213122 h 276225"/>
                <a:gd name="connsiteX60" fmla="*/ 111204 w 209550"/>
                <a:gd name="connsiteY60" fmla="*/ 222647 h 276225"/>
                <a:gd name="connsiteX61" fmla="*/ 108347 w 209550"/>
                <a:gd name="connsiteY61" fmla="*/ 223599 h 276225"/>
                <a:gd name="connsiteX62" fmla="*/ 88344 w 209550"/>
                <a:gd name="connsiteY62" fmla="*/ 229314 h 276225"/>
                <a:gd name="connsiteX63" fmla="*/ 86439 w 209550"/>
                <a:gd name="connsiteY63" fmla="*/ 225504 h 276225"/>
                <a:gd name="connsiteX64" fmla="*/ 74057 w 209550"/>
                <a:gd name="connsiteY64" fmla="*/ 227409 h 276225"/>
                <a:gd name="connsiteX65" fmla="*/ 66437 w 209550"/>
                <a:gd name="connsiteY65" fmla="*/ 237887 h 276225"/>
                <a:gd name="connsiteX66" fmla="*/ 47387 w 209550"/>
                <a:gd name="connsiteY66" fmla="*/ 251222 h 276225"/>
                <a:gd name="connsiteX67" fmla="*/ 42624 w 209550"/>
                <a:gd name="connsiteY67" fmla="*/ 262652 h 276225"/>
                <a:gd name="connsiteX68" fmla="*/ 43577 w 209550"/>
                <a:gd name="connsiteY68" fmla="*/ 268367 h 276225"/>
                <a:gd name="connsiteX69" fmla="*/ 38814 w 209550"/>
                <a:gd name="connsiteY69" fmla="*/ 274082 h 276225"/>
                <a:gd name="connsiteX70" fmla="*/ 29289 w 209550"/>
                <a:gd name="connsiteY70" fmla="*/ 277892 h 276225"/>
                <a:gd name="connsiteX71" fmla="*/ 17859 w 209550"/>
                <a:gd name="connsiteY71" fmla="*/ 275987 h 276225"/>
                <a:gd name="connsiteX72" fmla="*/ 15954 w 209550"/>
                <a:gd name="connsiteY72" fmla="*/ 269319 h 276225"/>
                <a:gd name="connsiteX73" fmla="*/ 3572 w 209550"/>
                <a:gd name="connsiteY73" fmla="*/ 262652 h 276225"/>
                <a:gd name="connsiteX74" fmla="*/ 3572 w 209550"/>
                <a:gd name="connsiteY74" fmla="*/ 259794 h 276225"/>
                <a:gd name="connsiteX75" fmla="*/ 11192 w 209550"/>
                <a:gd name="connsiteY75" fmla="*/ 260747 h 276225"/>
                <a:gd name="connsiteX76" fmla="*/ 23574 w 209550"/>
                <a:gd name="connsiteY76" fmla="*/ 255032 h 276225"/>
                <a:gd name="connsiteX77" fmla="*/ 15954 w 209550"/>
                <a:gd name="connsiteY77" fmla="*/ 238839 h 276225"/>
                <a:gd name="connsiteX78" fmla="*/ 20717 w 209550"/>
                <a:gd name="connsiteY78" fmla="*/ 234077 h 276225"/>
                <a:gd name="connsiteX79" fmla="*/ 16907 w 209550"/>
                <a:gd name="connsiteY79" fmla="*/ 230267 h 276225"/>
                <a:gd name="connsiteX80" fmla="*/ 19764 w 209550"/>
                <a:gd name="connsiteY80" fmla="*/ 223599 h 276225"/>
                <a:gd name="connsiteX81" fmla="*/ 15954 w 209550"/>
                <a:gd name="connsiteY81" fmla="*/ 217884 h 276225"/>
                <a:gd name="connsiteX82" fmla="*/ 15954 w 209550"/>
                <a:gd name="connsiteY82" fmla="*/ 210264 h 276225"/>
                <a:gd name="connsiteX83" fmla="*/ 24527 w 209550"/>
                <a:gd name="connsiteY83" fmla="*/ 203597 h 276225"/>
                <a:gd name="connsiteX84" fmla="*/ 25479 w 209550"/>
                <a:gd name="connsiteY84" fmla="*/ 198834 h 276225"/>
                <a:gd name="connsiteX85" fmla="*/ 21669 w 209550"/>
                <a:gd name="connsiteY85" fmla="*/ 191214 h 276225"/>
                <a:gd name="connsiteX86" fmla="*/ 22622 w 209550"/>
                <a:gd name="connsiteY86" fmla="*/ 187404 h 276225"/>
                <a:gd name="connsiteX87" fmla="*/ 15002 w 209550"/>
                <a:gd name="connsiteY87" fmla="*/ 182642 h 276225"/>
                <a:gd name="connsiteX88" fmla="*/ 21669 w 209550"/>
                <a:gd name="connsiteY88" fmla="*/ 17121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09550" h="276225">
                  <a:moveTo>
                    <a:pt x="21669" y="171212"/>
                  </a:moveTo>
                  <a:lnTo>
                    <a:pt x="22622" y="169307"/>
                  </a:lnTo>
                  <a:lnTo>
                    <a:pt x="32147" y="173117"/>
                  </a:lnTo>
                  <a:lnTo>
                    <a:pt x="35957" y="168354"/>
                  </a:lnTo>
                  <a:lnTo>
                    <a:pt x="33099" y="161687"/>
                  </a:lnTo>
                  <a:lnTo>
                    <a:pt x="34052" y="155972"/>
                  </a:lnTo>
                  <a:lnTo>
                    <a:pt x="47387" y="152162"/>
                  </a:lnTo>
                  <a:lnTo>
                    <a:pt x="46434" y="147399"/>
                  </a:lnTo>
                  <a:lnTo>
                    <a:pt x="49292" y="146447"/>
                  </a:lnTo>
                  <a:lnTo>
                    <a:pt x="51197" y="150257"/>
                  </a:lnTo>
                  <a:lnTo>
                    <a:pt x="65484" y="129302"/>
                  </a:lnTo>
                  <a:lnTo>
                    <a:pt x="71199" y="134064"/>
                  </a:lnTo>
                  <a:lnTo>
                    <a:pt x="73104" y="130254"/>
                  </a:lnTo>
                  <a:lnTo>
                    <a:pt x="68342" y="117872"/>
                  </a:lnTo>
                  <a:lnTo>
                    <a:pt x="60722" y="110252"/>
                  </a:lnTo>
                  <a:lnTo>
                    <a:pt x="49292" y="98822"/>
                  </a:lnTo>
                  <a:lnTo>
                    <a:pt x="42624" y="101679"/>
                  </a:lnTo>
                  <a:lnTo>
                    <a:pt x="38814" y="94059"/>
                  </a:lnTo>
                  <a:lnTo>
                    <a:pt x="38814" y="94059"/>
                  </a:lnTo>
                  <a:lnTo>
                    <a:pt x="28337" y="72152"/>
                  </a:lnTo>
                  <a:lnTo>
                    <a:pt x="28337" y="72152"/>
                  </a:lnTo>
                  <a:lnTo>
                    <a:pt x="31194" y="69294"/>
                  </a:lnTo>
                  <a:lnTo>
                    <a:pt x="33099" y="56912"/>
                  </a:lnTo>
                  <a:lnTo>
                    <a:pt x="16907" y="26432"/>
                  </a:lnTo>
                  <a:lnTo>
                    <a:pt x="16907" y="16907"/>
                  </a:lnTo>
                  <a:lnTo>
                    <a:pt x="10239" y="3572"/>
                  </a:lnTo>
                  <a:lnTo>
                    <a:pt x="10239" y="3572"/>
                  </a:lnTo>
                  <a:lnTo>
                    <a:pt x="14049" y="3572"/>
                  </a:lnTo>
                  <a:lnTo>
                    <a:pt x="16907" y="11192"/>
                  </a:lnTo>
                  <a:lnTo>
                    <a:pt x="32147" y="30242"/>
                  </a:lnTo>
                  <a:lnTo>
                    <a:pt x="38814" y="32147"/>
                  </a:lnTo>
                  <a:lnTo>
                    <a:pt x="40719" y="38814"/>
                  </a:lnTo>
                  <a:lnTo>
                    <a:pt x="50244" y="45482"/>
                  </a:lnTo>
                  <a:lnTo>
                    <a:pt x="74057" y="54054"/>
                  </a:lnTo>
                  <a:lnTo>
                    <a:pt x="79772" y="60722"/>
                  </a:lnTo>
                  <a:lnTo>
                    <a:pt x="89297" y="56912"/>
                  </a:lnTo>
                  <a:lnTo>
                    <a:pt x="97869" y="57864"/>
                  </a:lnTo>
                  <a:lnTo>
                    <a:pt x="103584" y="54054"/>
                  </a:lnTo>
                  <a:lnTo>
                    <a:pt x="111204" y="55959"/>
                  </a:lnTo>
                  <a:lnTo>
                    <a:pt x="119777" y="48339"/>
                  </a:lnTo>
                  <a:lnTo>
                    <a:pt x="138827" y="43577"/>
                  </a:lnTo>
                  <a:lnTo>
                    <a:pt x="149304" y="48339"/>
                  </a:lnTo>
                  <a:lnTo>
                    <a:pt x="157877" y="48339"/>
                  </a:lnTo>
                  <a:lnTo>
                    <a:pt x="168354" y="57864"/>
                  </a:lnTo>
                  <a:lnTo>
                    <a:pt x="179784" y="60722"/>
                  </a:lnTo>
                  <a:lnTo>
                    <a:pt x="190262" y="75009"/>
                  </a:lnTo>
                  <a:lnTo>
                    <a:pt x="214074" y="89297"/>
                  </a:lnTo>
                  <a:lnTo>
                    <a:pt x="214074" y="89297"/>
                  </a:lnTo>
                  <a:lnTo>
                    <a:pt x="213122" y="95012"/>
                  </a:lnTo>
                  <a:lnTo>
                    <a:pt x="205502" y="90249"/>
                  </a:lnTo>
                  <a:lnTo>
                    <a:pt x="191214" y="95012"/>
                  </a:lnTo>
                  <a:lnTo>
                    <a:pt x="183594" y="93107"/>
                  </a:lnTo>
                  <a:lnTo>
                    <a:pt x="175974" y="95012"/>
                  </a:lnTo>
                  <a:lnTo>
                    <a:pt x="150257" y="115014"/>
                  </a:lnTo>
                  <a:lnTo>
                    <a:pt x="136922" y="130254"/>
                  </a:lnTo>
                  <a:lnTo>
                    <a:pt x="126444" y="151209"/>
                  </a:lnTo>
                  <a:lnTo>
                    <a:pt x="123587" y="173117"/>
                  </a:lnTo>
                  <a:lnTo>
                    <a:pt x="128349" y="184547"/>
                  </a:lnTo>
                  <a:lnTo>
                    <a:pt x="122634" y="212169"/>
                  </a:lnTo>
                  <a:lnTo>
                    <a:pt x="115967" y="213122"/>
                  </a:lnTo>
                  <a:lnTo>
                    <a:pt x="111204" y="222647"/>
                  </a:lnTo>
                  <a:lnTo>
                    <a:pt x="108347" y="223599"/>
                  </a:lnTo>
                  <a:lnTo>
                    <a:pt x="88344" y="229314"/>
                  </a:lnTo>
                  <a:lnTo>
                    <a:pt x="86439" y="225504"/>
                  </a:lnTo>
                  <a:lnTo>
                    <a:pt x="74057" y="227409"/>
                  </a:lnTo>
                  <a:lnTo>
                    <a:pt x="66437" y="237887"/>
                  </a:lnTo>
                  <a:lnTo>
                    <a:pt x="47387" y="251222"/>
                  </a:lnTo>
                  <a:lnTo>
                    <a:pt x="42624" y="262652"/>
                  </a:lnTo>
                  <a:lnTo>
                    <a:pt x="43577" y="268367"/>
                  </a:lnTo>
                  <a:lnTo>
                    <a:pt x="38814" y="274082"/>
                  </a:lnTo>
                  <a:lnTo>
                    <a:pt x="29289" y="277892"/>
                  </a:lnTo>
                  <a:lnTo>
                    <a:pt x="17859" y="275987"/>
                  </a:lnTo>
                  <a:lnTo>
                    <a:pt x="15954" y="269319"/>
                  </a:lnTo>
                  <a:lnTo>
                    <a:pt x="3572" y="262652"/>
                  </a:lnTo>
                  <a:lnTo>
                    <a:pt x="3572" y="259794"/>
                  </a:lnTo>
                  <a:lnTo>
                    <a:pt x="11192" y="260747"/>
                  </a:lnTo>
                  <a:lnTo>
                    <a:pt x="23574" y="255032"/>
                  </a:lnTo>
                  <a:lnTo>
                    <a:pt x="15954" y="238839"/>
                  </a:lnTo>
                  <a:lnTo>
                    <a:pt x="20717" y="234077"/>
                  </a:lnTo>
                  <a:lnTo>
                    <a:pt x="16907" y="230267"/>
                  </a:lnTo>
                  <a:lnTo>
                    <a:pt x="19764" y="223599"/>
                  </a:lnTo>
                  <a:lnTo>
                    <a:pt x="15954" y="217884"/>
                  </a:lnTo>
                  <a:lnTo>
                    <a:pt x="15954" y="210264"/>
                  </a:lnTo>
                  <a:lnTo>
                    <a:pt x="24527" y="203597"/>
                  </a:lnTo>
                  <a:lnTo>
                    <a:pt x="25479" y="198834"/>
                  </a:lnTo>
                  <a:lnTo>
                    <a:pt x="21669" y="191214"/>
                  </a:lnTo>
                  <a:lnTo>
                    <a:pt x="22622" y="187404"/>
                  </a:lnTo>
                  <a:lnTo>
                    <a:pt x="15002" y="182642"/>
                  </a:lnTo>
                  <a:lnTo>
                    <a:pt x="21669" y="171212"/>
                  </a:lnTo>
                  <a:close/>
                </a:path>
              </a:pathLst>
            </a:custGeom>
            <a:solidFill>
              <a:schemeClr val="accent1"/>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8" name="任意多边形: 形状 7">
              <a:extLst>
                <a:ext uri="{FF2B5EF4-FFF2-40B4-BE49-F238E27FC236}">
                  <a16:creationId xmlns="" xmlns:a16="http://schemas.microsoft.com/office/drawing/2014/main" id="{9015B12F-FC3B-40AC-A138-1CC496967A2F}"/>
                </a:ext>
              </a:extLst>
            </p:cNvPr>
            <p:cNvSpPr/>
            <p:nvPr/>
          </p:nvSpPr>
          <p:spPr>
            <a:xfrm>
              <a:off x="1049020" y="4305300"/>
              <a:ext cx="314325" cy="276225"/>
            </a:xfrm>
            <a:custGeom>
              <a:avLst/>
              <a:gdLst>
                <a:gd name="connsiteX0" fmla="*/ 89297 w 314325"/>
                <a:gd name="connsiteY0" fmla="*/ 199787 h 276225"/>
                <a:gd name="connsiteX1" fmla="*/ 91202 w 314325"/>
                <a:gd name="connsiteY1" fmla="*/ 195977 h 276225"/>
                <a:gd name="connsiteX2" fmla="*/ 95012 w 314325"/>
                <a:gd name="connsiteY2" fmla="*/ 193119 h 276225"/>
                <a:gd name="connsiteX3" fmla="*/ 98822 w 314325"/>
                <a:gd name="connsiteY3" fmla="*/ 193119 h 276225"/>
                <a:gd name="connsiteX4" fmla="*/ 98822 w 314325"/>
                <a:gd name="connsiteY4" fmla="*/ 191214 h 276225"/>
                <a:gd name="connsiteX5" fmla="*/ 95964 w 314325"/>
                <a:gd name="connsiteY5" fmla="*/ 190262 h 276225"/>
                <a:gd name="connsiteX6" fmla="*/ 92154 w 314325"/>
                <a:gd name="connsiteY6" fmla="*/ 188357 h 276225"/>
                <a:gd name="connsiteX7" fmla="*/ 87392 w 314325"/>
                <a:gd name="connsiteY7" fmla="*/ 190262 h 276225"/>
                <a:gd name="connsiteX8" fmla="*/ 84534 w 314325"/>
                <a:gd name="connsiteY8" fmla="*/ 192167 h 276225"/>
                <a:gd name="connsiteX9" fmla="*/ 80724 w 314325"/>
                <a:gd name="connsiteY9" fmla="*/ 189309 h 276225"/>
                <a:gd name="connsiteX10" fmla="*/ 78819 w 314325"/>
                <a:gd name="connsiteY10" fmla="*/ 193119 h 276225"/>
                <a:gd name="connsiteX11" fmla="*/ 75009 w 314325"/>
                <a:gd name="connsiteY11" fmla="*/ 192167 h 276225"/>
                <a:gd name="connsiteX12" fmla="*/ 74057 w 314325"/>
                <a:gd name="connsiteY12" fmla="*/ 190262 h 276225"/>
                <a:gd name="connsiteX13" fmla="*/ 69294 w 314325"/>
                <a:gd name="connsiteY13" fmla="*/ 190262 h 276225"/>
                <a:gd name="connsiteX14" fmla="*/ 70247 w 314325"/>
                <a:gd name="connsiteY14" fmla="*/ 185499 h 276225"/>
                <a:gd name="connsiteX15" fmla="*/ 72152 w 314325"/>
                <a:gd name="connsiteY15" fmla="*/ 184547 h 276225"/>
                <a:gd name="connsiteX16" fmla="*/ 73104 w 314325"/>
                <a:gd name="connsiteY16" fmla="*/ 183594 h 276225"/>
                <a:gd name="connsiteX17" fmla="*/ 75962 w 314325"/>
                <a:gd name="connsiteY17" fmla="*/ 182642 h 276225"/>
                <a:gd name="connsiteX18" fmla="*/ 75962 w 314325"/>
                <a:gd name="connsiteY18" fmla="*/ 180737 h 276225"/>
                <a:gd name="connsiteX19" fmla="*/ 75962 w 314325"/>
                <a:gd name="connsiteY19" fmla="*/ 177879 h 276225"/>
                <a:gd name="connsiteX20" fmla="*/ 73104 w 314325"/>
                <a:gd name="connsiteY20" fmla="*/ 177879 h 276225"/>
                <a:gd name="connsiteX21" fmla="*/ 71199 w 314325"/>
                <a:gd name="connsiteY21" fmla="*/ 174069 h 276225"/>
                <a:gd name="connsiteX22" fmla="*/ 75009 w 314325"/>
                <a:gd name="connsiteY22" fmla="*/ 171212 h 276225"/>
                <a:gd name="connsiteX23" fmla="*/ 74057 w 314325"/>
                <a:gd name="connsiteY23" fmla="*/ 167402 h 276225"/>
                <a:gd name="connsiteX24" fmla="*/ 71199 w 314325"/>
                <a:gd name="connsiteY24" fmla="*/ 166449 h 276225"/>
                <a:gd name="connsiteX25" fmla="*/ 75009 w 314325"/>
                <a:gd name="connsiteY25" fmla="*/ 163592 h 276225"/>
                <a:gd name="connsiteX26" fmla="*/ 76914 w 314325"/>
                <a:gd name="connsiteY26" fmla="*/ 163592 h 276225"/>
                <a:gd name="connsiteX27" fmla="*/ 78819 w 314325"/>
                <a:gd name="connsiteY27" fmla="*/ 160734 h 276225"/>
                <a:gd name="connsiteX28" fmla="*/ 79772 w 314325"/>
                <a:gd name="connsiteY28" fmla="*/ 155972 h 276225"/>
                <a:gd name="connsiteX29" fmla="*/ 77867 w 314325"/>
                <a:gd name="connsiteY29" fmla="*/ 156924 h 276225"/>
                <a:gd name="connsiteX30" fmla="*/ 74057 w 314325"/>
                <a:gd name="connsiteY30" fmla="*/ 156924 h 276225"/>
                <a:gd name="connsiteX31" fmla="*/ 75962 w 314325"/>
                <a:gd name="connsiteY31" fmla="*/ 153114 h 276225"/>
                <a:gd name="connsiteX32" fmla="*/ 71199 w 314325"/>
                <a:gd name="connsiteY32" fmla="*/ 154067 h 276225"/>
                <a:gd name="connsiteX33" fmla="*/ 68342 w 314325"/>
                <a:gd name="connsiteY33" fmla="*/ 150257 h 276225"/>
                <a:gd name="connsiteX34" fmla="*/ 66437 w 314325"/>
                <a:gd name="connsiteY34" fmla="*/ 151209 h 276225"/>
                <a:gd name="connsiteX35" fmla="*/ 62627 w 314325"/>
                <a:gd name="connsiteY35" fmla="*/ 154067 h 276225"/>
                <a:gd name="connsiteX36" fmla="*/ 54054 w 314325"/>
                <a:gd name="connsiteY36" fmla="*/ 159782 h 276225"/>
                <a:gd name="connsiteX37" fmla="*/ 49292 w 314325"/>
                <a:gd name="connsiteY37" fmla="*/ 160734 h 276225"/>
                <a:gd name="connsiteX38" fmla="*/ 46434 w 314325"/>
                <a:gd name="connsiteY38" fmla="*/ 164544 h 276225"/>
                <a:gd name="connsiteX39" fmla="*/ 35957 w 314325"/>
                <a:gd name="connsiteY39" fmla="*/ 167402 h 276225"/>
                <a:gd name="connsiteX40" fmla="*/ 30242 w 314325"/>
                <a:gd name="connsiteY40" fmla="*/ 172164 h 276225"/>
                <a:gd name="connsiteX41" fmla="*/ 28337 w 314325"/>
                <a:gd name="connsiteY41" fmla="*/ 175022 h 276225"/>
                <a:gd name="connsiteX42" fmla="*/ 25479 w 314325"/>
                <a:gd name="connsiteY42" fmla="*/ 177879 h 276225"/>
                <a:gd name="connsiteX43" fmla="*/ 20717 w 314325"/>
                <a:gd name="connsiteY43" fmla="*/ 178832 h 276225"/>
                <a:gd name="connsiteX44" fmla="*/ 20717 w 314325"/>
                <a:gd name="connsiteY44" fmla="*/ 176927 h 276225"/>
                <a:gd name="connsiteX45" fmla="*/ 24527 w 314325"/>
                <a:gd name="connsiteY45" fmla="*/ 175022 h 276225"/>
                <a:gd name="connsiteX46" fmla="*/ 24527 w 314325"/>
                <a:gd name="connsiteY46" fmla="*/ 173117 h 276225"/>
                <a:gd name="connsiteX47" fmla="*/ 19764 w 314325"/>
                <a:gd name="connsiteY47" fmla="*/ 173117 h 276225"/>
                <a:gd name="connsiteX48" fmla="*/ 11192 w 314325"/>
                <a:gd name="connsiteY48" fmla="*/ 179784 h 276225"/>
                <a:gd name="connsiteX49" fmla="*/ 6429 w 314325"/>
                <a:gd name="connsiteY49" fmla="*/ 182642 h 276225"/>
                <a:gd name="connsiteX50" fmla="*/ 3572 w 314325"/>
                <a:gd name="connsiteY50" fmla="*/ 182642 h 276225"/>
                <a:gd name="connsiteX51" fmla="*/ 23574 w 314325"/>
                <a:gd name="connsiteY51" fmla="*/ 165497 h 276225"/>
                <a:gd name="connsiteX52" fmla="*/ 28337 w 314325"/>
                <a:gd name="connsiteY52" fmla="*/ 162639 h 276225"/>
                <a:gd name="connsiteX53" fmla="*/ 35004 w 314325"/>
                <a:gd name="connsiteY53" fmla="*/ 158829 h 276225"/>
                <a:gd name="connsiteX54" fmla="*/ 40719 w 314325"/>
                <a:gd name="connsiteY54" fmla="*/ 159782 h 276225"/>
                <a:gd name="connsiteX55" fmla="*/ 43577 w 314325"/>
                <a:gd name="connsiteY55" fmla="*/ 156924 h 276225"/>
                <a:gd name="connsiteX56" fmla="*/ 46434 w 314325"/>
                <a:gd name="connsiteY56" fmla="*/ 155972 h 276225"/>
                <a:gd name="connsiteX57" fmla="*/ 51197 w 314325"/>
                <a:gd name="connsiteY57" fmla="*/ 155972 h 276225"/>
                <a:gd name="connsiteX58" fmla="*/ 53102 w 314325"/>
                <a:gd name="connsiteY58" fmla="*/ 155019 h 276225"/>
                <a:gd name="connsiteX59" fmla="*/ 54054 w 314325"/>
                <a:gd name="connsiteY59" fmla="*/ 153114 h 276225"/>
                <a:gd name="connsiteX60" fmla="*/ 65484 w 314325"/>
                <a:gd name="connsiteY60" fmla="*/ 148352 h 276225"/>
                <a:gd name="connsiteX61" fmla="*/ 74057 w 314325"/>
                <a:gd name="connsiteY61" fmla="*/ 142637 h 276225"/>
                <a:gd name="connsiteX62" fmla="*/ 81677 w 314325"/>
                <a:gd name="connsiteY62" fmla="*/ 138827 h 276225"/>
                <a:gd name="connsiteX63" fmla="*/ 83582 w 314325"/>
                <a:gd name="connsiteY63" fmla="*/ 134064 h 276225"/>
                <a:gd name="connsiteX64" fmla="*/ 91202 w 314325"/>
                <a:gd name="connsiteY64" fmla="*/ 124539 h 276225"/>
                <a:gd name="connsiteX65" fmla="*/ 96917 w 314325"/>
                <a:gd name="connsiteY65" fmla="*/ 119777 h 276225"/>
                <a:gd name="connsiteX66" fmla="*/ 112157 w 314325"/>
                <a:gd name="connsiteY66" fmla="*/ 114062 h 276225"/>
                <a:gd name="connsiteX67" fmla="*/ 123587 w 314325"/>
                <a:gd name="connsiteY67" fmla="*/ 105489 h 276225"/>
                <a:gd name="connsiteX68" fmla="*/ 125492 w 314325"/>
                <a:gd name="connsiteY68" fmla="*/ 103584 h 276225"/>
                <a:gd name="connsiteX69" fmla="*/ 129302 w 314325"/>
                <a:gd name="connsiteY69" fmla="*/ 94059 h 276225"/>
                <a:gd name="connsiteX70" fmla="*/ 133112 w 314325"/>
                <a:gd name="connsiteY70" fmla="*/ 90249 h 276225"/>
                <a:gd name="connsiteX71" fmla="*/ 131207 w 314325"/>
                <a:gd name="connsiteY71" fmla="*/ 83582 h 276225"/>
                <a:gd name="connsiteX72" fmla="*/ 131207 w 314325"/>
                <a:gd name="connsiteY72" fmla="*/ 74057 h 276225"/>
                <a:gd name="connsiteX73" fmla="*/ 133112 w 314325"/>
                <a:gd name="connsiteY73" fmla="*/ 64532 h 276225"/>
                <a:gd name="connsiteX74" fmla="*/ 135017 w 314325"/>
                <a:gd name="connsiteY74" fmla="*/ 57864 h 276225"/>
                <a:gd name="connsiteX75" fmla="*/ 138827 w 314325"/>
                <a:gd name="connsiteY75" fmla="*/ 59769 h 276225"/>
                <a:gd name="connsiteX76" fmla="*/ 142637 w 314325"/>
                <a:gd name="connsiteY76" fmla="*/ 56912 h 276225"/>
                <a:gd name="connsiteX77" fmla="*/ 145494 w 314325"/>
                <a:gd name="connsiteY77" fmla="*/ 45482 h 276225"/>
                <a:gd name="connsiteX78" fmla="*/ 146447 w 314325"/>
                <a:gd name="connsiteY78" fmla="*/ 39767 h 276225"/>
                <a:gd name="connsiteX79" fmla="*/ 163592 w 314325"/>
                <a:gd name="connsiteY79" fmla="*/ 23574 h 276225"/>
                <a:gd name="connsiteX80" fmla="*/ 174069 w 314325"/>
                <a:gd name="connsiteY80" fmla="*/ 21669 h 276225"/>
                <a:gd name="connsiteX81" fmla="*/ 173117 w 314325"/>
                <a:gd name="connsiteY81" fmla="*/ 16907 h 276225"/>
                <a:gd name="connsiteX82" fmla="*/ 175974 w 314325"/>
                <a:gd name="connsiteY82" fmla="*/ 15002 h 276225"/>
                <a:gd name="connsiteX83" fmla="*/ 175022 w 314325"/>
                <a:gd name="connsiteY83" fmla="*/ 9287 h 276225"/>
                <a:gd name="connsiteX84" fmla="*/ 178832 w 314325"/>
                <a:gd name="connsiteY84" fmla="*/ 3572 h 276225"/>
                <a:gd name="connsiteX85" fmla="*/ 186452 w 314325"/>
                <a:gd name="connsiteY85" fmla="*/ 12144 h 276225"/>
                <a:gd name="connsiteX86" fmla="*/ 195977 w 314325"/>
                <a:gd name="connsiteY86" fmla="*/ 25479 h 276225"/>
                <a:gd name="connsiteX87" fmla="*/ 202644 w 314325"/>
                <a:gd name="connsiteY87" fmla="*/ 39767 h 276225"/>
                <a:gd name="connsiteX88" fmla="*/ 206454 w 314325"/>
                <a:gd name="connsiteY88" fmla="*/ 45482 h 276225"/>
                <a:gd name="connsiteX89" fmla="*/ 207407 w 314325"/>
                <a:gd name="connsiteY89" fmla="*/ 49292 h 276225"/>
                <a:gd name="connsiteX90" fmla="*/ 212169 w 314325"/>
                <a:gd name="connsiteY90" fmla="*/ 53102 h 276225"/>
                <a:gd name="connsiteX91" fmla="*/ 220742 w 314325"/>
                <a:gd name="connsiteY91" fmla="*/ 50244 h 276225"/>
                <a:gd name="connsiteX92" fmla="*/ 234077 w 314325"/>
                <a:gd name="connsiteY92" fmla="*/ 47387 h 276225"/>
                <a:gd name="connsiteX93" fmla="*/ 237887 w 314325"/>
                <a:gd name="connsiteY93" fmla="*/ 46434 h 276225"/>
                <a:gd name="connsiteX94" fmla="*/ 236934 w 314325"/>
                <a:gd name="connsiteY94" fmla="*/ 41672 h 276225"/>
                <a:gd name="connsiteX95" fmla="*/ 248364 w 314325"/>
                <a:gd name="connsiteY95" fmla="*/ 39767 h 276225"/>
                <a:gd name="connsiteX96" fmla="*/ 250269 w 314325"/>
                <a:gd name="connsiteY96" fmla="*/ 36909 h 276225"/>
                <a:gd name="connsiteX97" fmla="*/ 254079 w 314325"/>
                <a:gd name="connsiteY97" fmla="*/ 36909 h 276225"/>
                <a:gd name="connsiteX98" fmla="*/ 257889 w 314325"/>
                <a:gd name="connsiteY98" fmla="*/ 39767 h 276225"/>
                <a:gd name="connsiteX99" fmla="*/ 264557 w 314325"/>
                <a:gd name="connsiteY99" fmla="*/ 36909 h 276225"/>
                <a:gd name="connsiteX100" fmla="*/ 271224 w 314325"/>
                <a:gd name="connsiteY100" fmla="*/ 37862 h 276225"/>
                <a:gd name="connsiteX101" fmla="*/ 275987 w 314325"/>
                <a:gd name="connsiteY101" fmla="*/ 38814 h 276225"/>
                <a:gd name="connsiteX102" fmla="*/ 282654 w 314325"/>
                <a:gd name="connsiteY102" fmla="*/ 41672 h 276225"/>
                <a:gd name="connsiteX103" fmla="*/ 287417 w 314325"/>
                <a:gd name="connsiteY103" fmla="*/ 40719 h 276225"/>
                <a:gd name="connsiteX104" fmla="*/ 294084 w 314325"/>
                <a:gd name="connsiteY104" fmla="*/ 35957 h 276225"/>
                <a:gd name="connsiteX105" fmla="*/ 295989 w 314325"/>
                <a:gd name="connsiteY105" fmla="*/ 33099 h 276225"/>
                <a:gd name="connsiteX106" fmla="*/ 296942 w 314325"/>
                <a:gd name="connsiteY106" fmla="*/ 29289 h 276225"/>
                <a:gd name="connsiteX107" fmla="*/ 298847 w 314325"/>
                <a:gd name="connsiteY107" fmla="*/ 28337 h 276225"/>
                <a:gd name="connsiteX108" fmla="*/ 302657 w 314325"/>
                <a:gd name="connsiteY108" fmla="*/ 25479 h 276225"/>
                <a:gd name="connsiteX109" fmla="*/ 302657 w 314325"/>
                <a:gd name="connsiteY109" fmla="*/ 25479 h 276225"/>
                <a:gd name="connsiteX110" fmla="*/ 305514 w 314325"/>
                <a:gd name="connsiteY110" fmla="*/ 28337 h 276225"/>
                <a:gd name="connsiteX111" fmla="*/ 314087 w 314325"/>
                <a:gd name="connsiteY111" fmla="*/ 29289 h 276225"/>
                <a:gd name="connsiteX112" fmla="*/ 319802 w 314325"/>
                <a:gd name="connsiteY112" fmla="*/ 32147 h 276225"/>
                <a:gd name="connsiteX113" fmla="*/ 319802 w 314325"/>
                <a:gd name="connsiteY113" fmla="*/ 32147 h 276225"/>
                <a:gd name="connsiteX114" fmla="*/ 316944 w 314325"/>
                <a:gd name="connsiteY114" fmla="*/ 38814 h 276225"/>
                <a:gd name="connsiteX115" fmla="*/ 319802 w 314325"/>
                <a:gd name="connsiteY115" fmla="*/ 43577 h 276225"/>
                <a:gd name="connsiteX116" fmla="*/ 319802 w 314325"/>
                <a:gd name="connsiteY116" fmla="*/ 53102 h 276225"/>
                <a:gd name="connsiteX117" fmla="*/ 317897 w 314325"/>
                <a:gd name="connsiteY117" fmla="*/ 58817 h 276225"/>
                <a:gd name="connsiteX118" fmla="*/ 315039 w 314325"/>
                <a:gd name="connsiteY118" fmla="*/ 61674 h 276225"/>
                <a:gd name="connsiteX119" fmla="*/ 315039 w 314325"/>
                <a:gd name="connsiteY119" fmla="*/ 61674 h 276225"/>
                <a:gd name="connsiteX120" fmla="*/ 311229 w 314325"/>
                <a:gd name="connsiteY120" fmla="*/ 61674 h 276225"/>
                <a:gd name="connsiteX121" fmla="*/ 305514 w 314325"/>
                <a:gd name="connsiteY121" fmla="*/ 61674 h 276225"/>
                <a:gd name="connsiteX122" fmla="*/ 300752 w 314325"/>
                <a:gd name="connsiteY122" fmla="*/ 64532 h 276225"/>
                <a:gd name="connsiteX123" fmla="*/ 295989 w 314325"/>
                <a:gd name="connsiteY123" fmla="*/ 61674 h 276225"/>
                <a:gd name="connsiteX124" fmla="*/ 294084 w 314325"/>
                <a:gd name="connsiteY124" fmla="*/ 61674 h 276225"/>
                <a:gd name="connsiteX125" fmla="*/ 288369 w 314325"/>
                <a:gd name="connsiteY125" fmla="*/ 69294 h 276225"/>
                <a:gd name="connsiteX126" fmla="*/ 286464 w 314325"/>
                <a:gd name="connsiteY126" fmla="*/ 72152 h 276225"/>
                <a:gd name="connsiteX127" fmla="*/ 284559 w 314325"/>
                <a:gd name="connsiteY127" fmla="*/ 74057 h 276225"/>
                <a:gd name="connsiteX128" fmla="*/ 264557 w 314325"/>
                <a:gd name="connsiteY128" fmla="*/ 75009 h 276225"/>
                <a:gd name="connsiteX129" fmla="*/ 256937 w 314325"/>
                <a:gd name="connsiteY129" fmla="*/ 74057 h 276225"/>
                <a:gd name="connsiteX130" fmla="*/ 242649 w 314325"/>
                <a:gd name="connsiteY130" fmla="*/ 74057 h 276225"/>
                <a:gd name="connsiteX131" fmla="*/ 240744 w 314325"/>
                <a:gd name="connsiteY131" fmla="*/ 75962 h 276225"/>
                <a:gd name="connsiteX132" fmla="*/ 238839 w 314325"/>
                <a:gd name="connsiteY132" fmla="*/ 82629 h 276225"/>
                <a:gd name="connsiteX133" fmla="*/ 236934 w 314325"/>
                <a:gd name="connsiteY133" fmla="*/ 83582 h 276225"/>
                <a:gd name="connsiteX134" fmla="*/ 232172 w 314325"/>
                <a:gd name="connsiteY134" fmla="*/ 85487 h 276225"/>
                <a:gd name="connsiteX135" fmla="*/ 229314 w 314325"/>
                <a:gd name="connsiteY135" fmla="*/ 82629 h 276225"/>
                <a:gd name="connsiteX136" fmla="*/ 227409 w 314325"/>
                <a:gd name="connsiteY136" fmla="*/ 82629 h 276225"/>
                <a:gd name="connsiteX137" fmla="*/ 224552 w 314325"/>
                <a:gd name="connsiteY137" fmla="*/ 89297 h 276225"/>
                <a:gd name="connsiteX138" fmla="*/ 220742 w 314325"/>
                <a:gd name="connsiteY138" fmla="*/ 96917 h 276225"/>
                <a:gd name="connsiteX139" fmla="*/ 216932 w 314325"/>
                <a:gd name="connsiteY139" fmla="*/ 100727 h 276225"/>
                <a:gd name="connsiteX140" fmla="*/ 213122 w 314325"/>
                <a:gd name="connsiteY140" fmla="*/ 105489 h 276225"/>
                <a:gd name="connsiteX141" fmla="*/ 212169 w 314325"/>
                <a:gd name="connsiteY141" fmla="*/ 110252 h 276225"/>
                <a:gd name="connsiteX142" fmla="*/ 210264 w 314325"/>
                <a:gd name="connsiteY142" fmla="*/ 113109 h 276225"/>
                <a:gd name="connsiteX143" fmla="*/ 204549 w 314325"/>
                <a:gd name="connsiteY143" fmla="*/ 114062 h 276225"/>
                <a:gd name="connsiteX144" fmla="*/ 202644 w 314325"/>
                <a:gd name="connsiteY144" fmla="*/ 119777 h 276225"/>
                <a:gd name="connsiteX145" fmla="*/ 199787 w 314325"/>
                <a:gd name="connsiteY145" fmla="*/ 126444 h 276225"/>
                <a:gd name="connsiteX146" fmla="*/ 197882 w 314325"/>
                <a:gd name="connsiteY146" fmla="*/ 131207 h 276225"/>
                <a:gd name="connsiteX147" fmla="*/ 200739 w 314325"/>
                <a:gd name="connsiteY147" fmla="*/ 134064 h 276225"/>
                <a:gd name="connsiteX148" fmla="*/ 200739 w 314325"/>
                <a:gd name="connsiteY148" fmla="*/ 138827 h 276225"/>
                <a:gd name="connsiteX149" fmla="*/ 196929 w 314325"/>
                <a:gd name="connsiteY149" fmla="*/ 141684 h 276225"/>
                <a:gd name="connsiteX150" fmla="*/ 191214 w 314325"/>
                <a:gd name="connsiteY150" fmla="*/ 150257 h 276225"/>
                <a:gd name="connsiteX151" fmla="*/ 191214 w 314325"/>
                <a:gd name="connsiteY151" fmla="*/ 153114 h 276225"/>
                <a:gd name="connsiteX152" fmla="*/ 179784 w 314325"/>
                <a:gd name="connsiteY152" fmla="*/ 155972 h 276225"/>
                <a:gd name="connsiteX153" fmla="*/ 177879 w 314325"/>
                <a:gd name="connsiteY153" fmla="*/ 155019 h 276225"/>
                <a:gd name="connsiteX154" fmla="*/ 171212 w 314325"/>
                <a:gd name="connsiteY154" fmla="*/ 155972 h 276225"/>
                <a:gd name="connsiteX155" fmla="*/ 158829 w 314325"/>
                <a:gd name="connsiteY155" fmla="*/ 154067 h 276225"/>
                <a:gd name="connsiteX156" fmla="*/ 155019 w 314325"/>
                <a:gd name="connsiteY156" fmla="*/ 155019 h 276225"/>
                <a:gd name="connsiteX157" fmla="*/ 152162 w 314325"/>
                <a:gd name="connsiteY157" fmla="*/ 157877 h 276225"/>
                <a:gd name="connsiteX158" fmla="*/ 155972 w 314325"/>
                <a:gd name="connsiteY158" fmla="*/ 160734 h 276225"/>
                <a:gd name="connsiteX159" fmla="*/ 156924 w 314325"/>
                <a:gd name="connsiteY159" fmla="*/ 169307 h 276225"/>
                <a:gd name="connsiteX160" fmla="*/ 157877 w 314325"/>
                <a:gd name="connsiteY160" fmla="*/ 171212 h 276225"/>
                <a:gd name="connsiteX161" fmla="*/ 159782 w 314325"/>
                <a:gd name="connsiteY161" fmla="*/ 171212 h 276225"/>
                <a:gd name="connsiteX162" fmla="*/ 161687 w 314325"/>
                <a:gd name="connsiteY162" fmla="*/ 177879 h 276225"/>
                <a:gd name="connsiteX163" fmla="*/ 165497 w 314325"/>
                <a:gd name="connsiteY163" fmla="*/ 178832 h 276225"/>
                <a:gd name="connsiteX164" fmla="*/ 168354 w 314325"/>
                <a:gd name="connsiteY164" fmla="*/ 182642 h 276225"/>
                <a:gd name="connsiteX165" fmla="*/ 168354 w 314325"/>
                <a:gd name="connsiteY165" fmla="*/ 188357 h 276225"/>
                <a:gd name="connsiteX166" fmla="*/ 167402 w 314325"/>
                <a:gd name="connsiteY166" fmla="*/ 190262 h 276225"/>
                <a:gd name="connsiteX167" fmla="*/ 159782 w 314325"/>
                <a:gd name="connsiteY167" fmla="*/ 195024 h 276225"/>
                <a:gd name="connsiteX168" fmla="*/ 148352 w 314325"/>
                <a:gd name="connsiteY168" fmla="*/ 198834 h 276225"/>
                <a:gd name="connsiteX169" fmla="*/ 145494 w 314325"/>
                <a:gd name="connsiteY169" fmla="*/ 203597 h 276225"/>
                <a:gd name="connsiteX170" fmla="*/ 143589 w 314325"/>
                <a:gd name="connsiteY170" fmla="*/ 214074 h 276225"/>
                <a:gd name="connsiteX171" fmla="*/ 139779 w 314325"/>
                <a:gd name="connsiteY171" fmla="*/ 214074 h 276225"/>
                <a:gd name="connsiteX172" fmla="*/ 137874 w 314325"/>
                <a:gd name="connsiteY172" fmla="*/ 215027 h 276225"/>
                <a:gd name="connsiteX173" fmla="*/ 136922 w 314325"/>
                <a:gd name="connsiteY173" fmla="*/ 219789 h 276225"/>
                <a:gd name="connsiteX174" fmla="*/ 130254 w 314325"/>
                <a:gd name="connsiteY174" fmla="*/ 228362 h 276225"/>
                <a:gd name="connsiteX175" fmla="*/ 128349 w 314325"/>
                <a:gd name="connsiteY175" fmla="*/ 229314 h 276225"/>
                <a:gd name="connsiteX176" fmla="*/ 119777 w 314325"/>
                <a:gd name="connsiteY176" fmla="*/ 220742 h 276225"/>
                <a:gd name="connsiteX177" fmla="*/ 118824 w 314325"/>
                <a:gd name="connsiteY177" fmla="*/ 217884 h 276225"/>
                <a:gd name="connsiteX178" fmla="*/ 116919 w 314325"/>
                <a:gd name="connsiteY178" fmla="*/ 218837 h 276225"/>
                <a:gd name="connsiteX179" fmla="*/ 115967 w 314325"/>
                <a:gd name="connsiteY179" fmla="*/ 221694 h 276225"/>
                <a:gd name="connsiteX180" fmla="*/ 118824 w 314325"/>
                <a:gd name="connsiteY180" fmla="*/ 227409 h 276225"/>
                <a:gd name="connsiteX181" fmla="*/ 118824 w 314325"/>
                <a:gd name="connsiteY181" fmla="*/ 230267 h 276225"/>
                <a:gd name="connsiteX182" fmla="*/ 123587 w 314325"/>
                <a:gd name="connsiteY182" fmla="*/ 235029 h 276225"/>
                <a:gd name="connsiteX183" fmla="*/ 125492 w 314325"/>
                <a:gd name="connsiteY183" fmla="*/ 235029 h 276225"/>
                <a:gd name="connsiteX184" fmla="*/ 126444 w 314325"/>
                <a:gd name="connsiteY184" fmla="*/ 237887 h 276225"/>
                <a:gd name="connsiteX185" fmla="*/ 124539 w 314325"/>
                <a:gd name="connsiteY185" fmla="*/ 246459 h 276225"/>
                <a:gd name="connsiteX186" fmla="*/ 127397 w 314325"/>
                <a:gd name="connsiteY186" fmla="*/ 249317 h 276225"/>
                <a:gd name="connsiteX187" fmla="*/ 129302 w 314325"/>
                <a:gd name="connsiteY187" fmla="*/ 257889 h 276225"/>
                <a:gd name="connsiteX188" fmla="*/ 129302 w 314325"/>
                <a:gd name="connsiteY188" fmla="*/ 270272 h 276225"/>
                <a:gd name="connsiteX189" fmla="*/ 125492 w 314325"/>
                <a:gd name="connsiteY189" fmla="*/ 271224 h 276225"/>
                <a:gd name="connsiteX190" fmla="*/ 124539 w 314325"/>
                <a:gd name="connsiteY190" fmla="*/ 275034 h 276225"/>
                <a:gd name="connsiteX191" fmla="*/ 124539 w 314325"/>
                <a:gd name="connsiteY191" fmla="*/ 275034 h 276225"/>
                <a:gd name="connsiteX192" fmla="*/ 121682 w 314325"/>
                <a:gd name="connsiteY192" fmla="*/ 274082 h 276225"/>
                <a:gd name="connsiteX193" fmla="*/ 113109 w 314325"/>
                <a:gd name="connsiteY193" fmla="*/ 277892 h 276225"/>
                <a:gd name="connsiteX194" fmla="*/ 112157 w 314325"/>
                <a:gd name="connsiteY194" fmla="*/ 275034 h 276225"/>
                <a:gd name="connsiteX195" fmla="*/ 109299 w 314325"/>
                <a:gd name="connsiteY195" fmla="*/ 272177 h 276225"/>
                <a:gd name="connsiteX196" fmla="*/ 108347 w 314325"/>
                <a:gd name="connsiteY196" fmla="*/ 270272 h 276225"/>
                <a:gd name="connsiteX197" fmla="*/ 103584 w 314325"/>
                <a:gd name="connsiteY197" fmla="*/ 272177 h 276225"/>
                <a:gd name="connsiteX198" fmla="*/ 101679 w 314325"/>
                <a:gd name="connsiteY198" fmla="*/ 273129 h 276225"/>
                <a:gd name="connsiteX199" fmla="*/ 98822 w 314325"/>
                <a:gd name="connsiteY199" fmla="*/ 274082 h 276225"/>
                <a:gd name="connsiteX200" fmla="*/ 98822 w 314325"/>
                <a:gd name="connsiteY200" fmla="*/ 276939 h 276225"/>
                <a:gd name="connsiteX201" fmla="*/ 98822 w 314325"/>
                <a:gd name="connsiteY201" fmla="*/ 277892 h 276225"/>
                <a:gd name="connsiteX202" fmla="*/ 96917 w 314325"/>
                <a:gd name="connsiteY202" fmla="*/ 280749 h 276225"/>
                <a:gd name="connsiteX203" fmla="*/ 93107 w 314325"/>
                <a:gd name="connsiteY203" fmla="*/ 280749 h 276225"/>
                <a:gd name="connsiteX204" fmla="*/ 90249 w 314325"/>
                <a:gd name="connsiteY204" fmla="*/ 280749 h 276225"/>
                <a:gd name="connsiteX205" fmla="*/ 87392 w 314325"/>
                <a:gd name="connsiteY205" fmla="*/ 280749 h 276225"/>
                <a:gd name="connsiteX206" fmla="*/ 88344 w 314325"/>
                <a:gd name="connsiteY206" fmla="*/ 276939 h 276225"/>
                <a:gd name="connsiteX207" fmla="*/ 85487 w 314325"/>
                <a:gd name="connsiteY207" fmla="*/ 273129 h 276225"/>
                <a:gd name="connsiteX208" fmla="*/ 86439 w 314325"/>
                <a:gd name="connsiteY208" fmla="*/ 272177 h 276225"/>
                <a:gd name="connsiteX209" fmla="*/ 90249 w 314325"/>
                <a:gd name="connsiteY209" fmla="*/ 272177 h 276225"/>
                <a:gd name="connsiteX210" fmla="*/ 94059 w 314325"/>
                <a:gd name="connsiteY210" fmla="*/ 269319 h 276225"/>
                <a:gd name="connsiteX211" fmla="*/ 88344 w 314325"/>
                <a:gd name="connsiteY211" fmla="*/ 266462 h 276225"/>
                <a:gd name="connsiteX212" fmla="*/ 91202 w 314325"/>
                <a:gd name="connsiteY212" fmla="*/ 264557 h 276225"/>
                <a:gd name="connsiteX213" fmla="*/ 93107 w 314325"/>
                <a:gd name="connsiteY213" fmla="*/ 265509 h 276225"/>
                <a:gd name="connsiteX214" fmla="*/ 94059 w 314325"/>
                <a:gd name="connsiteY214" fmla="*/ 265509 h 276225"/>
                <a:gd name="connsiteX215" fmla="*/ 95012 w 314325"/>
                <a:gd name="connsiteY215" fmla="*/ 264557 h 276225"/>
                <a:gd name="connsiteX216" fmla="*/ 93107 w 314325"/>
                <a:gd name="connsiteY216" fmla="*/ 260747 h 276225"/>
                <a:gd name="connsiteX217" fmla="*/ 94059 w 314325"/>
                <a:gd name="connsiteY217" fmla="*/ 257889 h 276225"/>
                <a:gd name="connsiteX218" fmla="*/ 91202 w 314325"/>
                <a:gd name="connsiteY218" fmla="*/ 256937 h 276225"/>
                <a:gd name="connsiteX219" fmla="*/ 90249 w 314325"/>
                <a:gd name="connsiteY219" fmla="*/ 256937 h 276225"/>
                <a:gd name="connsiteX220" fmla="*/ 90249 w 314325"/>
                <a:gd name="connsiteY220" fmla="*/ 249317 h 276225"/>
                <a:gd name="connsiteX221" fmla="*/ 87392 w 314325"/>
                <a:gd name="connsiteY221" fmla="*/ 249317 h 276225"/>
                <a:gd name="connsiteX222" fmla="*/ 83582 w 314325"/>
                <a:gd name="connsiteY222" fmla="*/ 252174 h 276225"/>
                <a:gd name="connsiteX223" fmla="*/ 79772 w 314325"/>
                <a:gd name="connsiteY223" fmla="*/ 250269 h 276225"/>
                <a:gd name="connsiteX224" fmla="*/ 75962 w 314325"/>
                <a:gd name="connsiteY224" fmla="*/ 252174 h 276225"/>
                <a:gd name="connsiteX225" fmla="*/ 75009 w 314325"/>
                <a:gd name="connsiteY225" fmla="*/ 253127 h 276225"/>
                <a:gd name="connsiteX226" fmla="*/ 74057 w 314325"/>
                <a:gd name="connsiteY226" fmla="*/ 255032 h 276225"/>
                <a:gd name="connsiteX227" fmla="*/ 73104 w 314325"/>
                <a:gd name="connsiteY227" fmla="*/ 257889 h 276225"/>
                <a:gd name="connsiteX228" fmla="*/ 69294 w 314325"/>
                <a:gd name="connsiteY228" fmla="*/ 255984 h 276225"/>
                <a:gd name="connsiteX229" fmla="*/ 72152 w 314325"/>
                <a:gd name="connsiteY229" fmla="*/ 252174 h 276225"/>
                <a:gd name="connsiteX230" fmla="*/ 72152 w 314325"/>
                <a:gd name="connsiteY230" fmla="*/ 248364 h 276225"/>
                <a:gd name="connsiteX231" fmla="*/ 73104 w 314325"/>
                <a:gd name="connsiteY231" fmla="*/ 244554 h 276225"/>
                <a:gd name="connsiteX232" fmla="*/ 75009 w 314325"/>
                <a:gd name="connsiteY232" fmla="*/ 244554 h 276225"/>
                <a:gd name="connsiteX233" fmla="*/ 76914 w 314325"/>
                <a:gd name="connsiteY233" fmla="*/ 245507 h 276225"/>
                <a:gd name="connsiteX234" fmla="*/ 77867 w 314325"/>
                <a:gd name="connsiteY234" fmla="*/ 248364 h 276225"/>
                <a:gd name="connsiteX235" fmla="*/ 80724 w 314325"/>
                <a:gd name="connsiteY235" fmla="*/ 247412 h 276225"/>
                <a:gd name="connsiteX236" fmla="*/ 86439 w 314325"/>
                <a:gd name="connsiteY236" fmla="*/ 245507 h 276225"/>
                <a:gd name="connsiteX237" fmla="*/ 87392 w 314325"/>
                <a:gd name="connsiteY237" fmla="*/ 242649 h 276225"/>
                <a:gd name="connsiteX238" fmla="*/ 84534 w 314325"/>
                <a:gd name="connsiteY238" fmla="*/ 241697 h 276225"/>
                <a:gd name="connsiteX239" fmla="*/ 86439 w 314325"/>
                <a:gd name="connsiteY239" fmla="*/ 237887 h 276225"/>
                <a:gd name="connsiteX240" fmla="*/ 90249 w 314325"/>
                <a:gd name="connsiteY240" fmla="*/ 232172 h 276225"/>
                <a:gd name="connsiteX241" fmla="*/ 90249 w 314325"/>
                <a:gd name="connsiteY241" fmla="*/ 229314 h 276225"/>
                <a:gd name="connsiteX242" fmla="*/ 86439 w 314325"/>
                <a:gd name="connsiteY242" fmla="*/ 228362 h 276225"/>
                <a:gd name="connsiteX243" fmla="*/ 85487 w 314325"/>
                <a:gd name="connsiteY243" fmla="*/ 228362 h 276225"/>
                <a:gd name="connsiteX244" fmla="*/ 83582 w 314325"/>
                <a:gd name="connsiteY244" fmla="*/ 229314 h 276225"/>
                <a:gd name="connsiteX245" fmla="*/ 82629 w 314325"/>
                <a:gd name="connsiteY245" fmla="*/ 230267 h 276225"/>
                <a:gd name="connsiteX246" fmla="*/ 80724 w 314325"/>
                <a:gd name="connsiteY246" fmla="*/ 229314 h 276225"/>
                <a:gd name="connsiteX247" fmla="*/ 81677 w 314325"/>
                <a:gd name="connsiteY247" fmla="*/ 226457 h 276225"/>
                <a:gd name="connsiteX248" fmla="*/ 77867 w 314325"/>
                <a:gd name="connsiteY248" fmla="*/ 224552 h 276225"/>
                <a:gd name="connsiteX249" fmla="*/ 78819 w 314325"/>
                <a:gd name="connsiteY249" fmla="*/ 221694 h 276225"/>
                <a:gd name="connsiteX250" fmla="*/ 81677 w 314325"/>
                <a:gd name="connsiteY250" fmla="*/ 217884 h 276225"/>
                <a:gd name="connsiteX251" fmla="*/ 76914 w 314325"/>
                <a:gd name="connsiteY251" fmla="*/ 212169 h 276225"/>
                <a:gd name="connsiteX252" fmla="*/ 81677 w 314325"/>
                <a:gd name="connsiteY252" fmla="*/ 214074 h 276225"/>
                <a:gd name="connsiteX253" fmla="*/ 88344 w 314325"/>
                <a:gd name="connsiteY253" fmla="*/ 216932 h 276225"/>
                <a:gd name="connsiteX254" fmla="*/ 91202 w 314325"/>
                <a:gd name="connsiteY254" fmla="*/ 219789 h 276225"/>
                <a:gd name="connsiteX255" fmla="*/ 95012 w 314325"/>
                <a:gd name="connsiteY255" fmla="*/ 219789 h 276225"/>
                <a:gd name="connsiteX256" fmla="*/ 94059 w 314325"/>
                <a:gd name="connsiteY256" fmla="*/ 215979 h 276225"/>
                <a:gd name="connsiteX257" fmla="*/ 92154 w 314325"/>
                <a:gd name="connsiteY257" fmla="*/ 212169 h 276225"/>
                <a:gd name="connsiteX258" fmla="*/ 95012 w 314325"/>
                <a:gd name="connsiteY258" fmla="*/ 209312 h 276225"/>
                <a:gd name="connsiteX259" fmla="*/ 100727 w 314325"/>
                <a:gd name="connsiteY259" fmla="*/ 209312 h 276225"/>
                <a:gd name="connsiteX260" fmla="*/ 102632 w 314325"/>
                <a:gd name="connsiteY260" fmla="*/ 209312 h 276225"/>
                <a:gd name="connsiteX261" fmla="*/ 103584 w 314325"/>
                <a:gd name="connsiteY261" fmla="*/ 207407 h 276225"/>
                <a:gd name="connsiteX262" fmla="*/ 102632 w 314325"/>
                <a:gd name="connsiteY262" fmla="*/ 204549 h 276225"/>
                <a:gd name="connsiteX263" fmla="*/ 99774 w 314325"/>
                <a:gd name="connsiteY263" fmla="*/ 204549 h 276225"/>
                <a:gd name="connsiteX264" fmla="*/ 95964 w 314325"/>
                <a:gd name="connsiteY264" fmla="*/ 201692 h 276225"/>
                <a:gd name="connsiteX265" fmla="*/ 99774 w 314325"/>
                <a:gd name="connsiteY265" fmla="*/ 199787 h 276225"/>
                <a:gd name="connsiteX266" fmla="*/ 99774 w 314325"/>
                <a:gd name="connsiteY266" fmla="*/ 196929 h 276225"/>
                <a:gd name="connsiteX267" fmla="*/ 92154 w 314325"/>
                <a:gd name="connsiteY267" fmla="*/ 196929 h 276225"/>
                <a:gd name="connsiteX268" fmla="*/ 89297 w 314325"/>
                <a:gd name="connsiteY268" fmla="*/ 199787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Lst>
              <a:rect l="l" t="t" r="r" b="b"/>
              <a:pathLst>
                <a:path w="314325" h="276225">
                  <a:moveTo>
                    <a:pt x="89297" y="199787"/>
                  </a:moveTo>
                  <a:lnTo>
                    <a:pt x="91202" y="195977"/>
                  </a:lnTo>
                  <a:lnTo>
                    <a:pt x="95012" y="193119"/>
                  </a:lnTo>
                  <a:lnTo>
                    <a:pt x="98822" y="193119"/>
                  </a:lnTo>
                  <a:lnTo>
                    <a:pt x="98822" y="191214"/>
                  </a:lnTo>
                  <a:lnTo>
                    <a:pt x="95964" y="190262"/>
                  </a:lnTo>
                  <a:lnTo>
                    <a:pt x="92154" y="188357"/>
                  </a:lnTo>
                  <a:lnTo>
                    <a:pt x="87392" y="190262"/>
                  </a:lnTo>
                  <a:lnTo>
                    <a:pt x="84534" y="192167"/>
                  </a:lnTo>
                  <a:lnTo>
                    <a:pt x="80724" y="189309"/>
                  </a:lnTo>
                  <a:lnTo>
                    <a:pt x="78819" y="193119"/>
                  </a:lnTo>
                  <a:lnTo>
                    <a:pt x="75009" y="192167"/>
                  </a:lnTo>
                  <a:lnTo>
                    <a:pt x="74057" y="190262"/>
                  </a:lnTo>
                  <a:lnTo>
                    <a:pt x="69294" y="190262"/>
                  </a:lnTo>
                  <a:lnTo>
                    <a:pt x="70247" y="185499"/>
                  </a:lnTo>
                  <a:lnTo>
                    <a:pt x="72152" y="184547"/>
                  </a:lnTo>
                  <a:lnTo>
                    <a:pt x="73104" y="183594"/>
                  </a:lnTo>
                  <a:lnTo>
                    <a:pt x="75962" y="182642"/>
                  </a:lnTo>
                  <a:lnTo>
                    <a:pt x="75962" y="180737"/>
                  </a:lnTo>
                  <a:lnTo>
                    <a:pt x="75962" y="177879"/>
                  </a:lnTo>
                  <a:lnTo>
                    <a:pt x="73104" y="177879"/>
                  </a:lnTo>
                  <a:lnTo>
                    <a:pt x="71199" y="174069"/>
                  </a:lnTo>
                  <a:lnTo>
                    <a:pt x="75009" y="171212"/>
                  </a:lnTo>
                  <a:lnTo>
                    <a:pt x="74057" y="167402"/>
                  </a:lnTo>
                  <a:lnTo>
                    <a:pt x="71199" y="166449"/>
                  </a:lnTo>
                  <a:lnTo>
                    <a:pt x="75009" y="163592"/>
                  </a:lnTo>
                  <a:lnTo>
                    <a:pt x="76914" y="163592"/>
                  </a:lnTo>
                  <a:lnTo>
                    <a:pt x="78819" y="160734"/>
                  </a:lnTo>
                  <a:lnTo>
                    <a:pt x="79772" y="155972"/>
                  </a:lnTo>
                  <a:lnTo>
                    <a:pt x="77867" y="156924"/>
                  </a:lnTo>
                  <a:lnTo>
                    <a:pt x="74057" y="156924"/>
                  </a:lnTo>
                  <a:lnTo>
                    <a:pt x="75962" y="153114"/>
                  </a:lnTo>
                  <a:lnTo>
                    <a:pt x="71199" y="154067"/>
                  </a:lnTo>
                  <a:lnTo>
                    <a:pt x="68342" y="150257"/>
                  </a:lnTo>
                  <a:lnTo>
                    <a:pt x="66437" y="151209"/>
                  </a:lnTo>
                  <a:lnTo>
                    <a:pt x="62627" y="154067"/>
                  </a:lnTo>
                  <a:lnTo>
                    <a:pt x="54054" y="159782"/>
                  </a:lnTo>
                  <a:lnTo>
                    <a:pt x="49292" y="160734"/>
                  </a:lnTo>
                  <a:lnTo>
                    <a:pt x="46434" y="164544"/>
                  </a:lnTo>
                  <a:lnTo>
                    <a:pt x="35957" y="167402"/>
                  </a:lnTo>
                  <a:lnTo>
                    <a:pt x="30242" y="172164"/>
                  </a:lnTo>
                  <a:lnTo>
                    <a:pt x="28337" y="175022"/>
                  </a:lnTo>
                  <a:lnTo>
                    <a:pt x="25479" y="177879"/>
                  </a:lnTo>
                  <a:lnTo>
                    <a:pt x="20717" y="178832"/>
                  </a:lnTo>
                  <a:lnTo>
                    <a:pt x="20717" y="176927"/>
                  </a:lnTo>
                  <a:lnTo>
                    <a:pt x="24527" y="175022"/>
                  </a:lnTo>
                  <a:lnTo>
                    <a:pt x="24527" y="173117"/>
                  </a:lnTo>
                  <a:lnTo>
                    <a:pt x="19764" y="173117"/>
                  </a:lnTo>
                  <a:lnTo>
                    <a:pt x="11192" y="179784"/>
                  </a:lnTo>
                  <a:lnTo>
                    <a:pt x="6429" y="182642"/>
                  </a:lnTo>
                  <a:lnTo>
                    <a:pt x="3572" y="182642"/>
                  </a:lnTo>
                  <a:lnTo>
                    <a:pt x="23574" y="165497"/>
                  </a:lnTo>
                  <a:lnTo>
                    <a:pt x="28337" y="162639"/>
                  </a:lnTo>
                  <a:lnTo>
                    <a:pt x="35004" y="158829"/>
                  </a:lnTo>
                  <a:lnTo>
                    <a:pt x="40719" y="159782"/>
                  </a:lnTo>
                  <a:lnTo>
                    <a:pt x="43577" y="156924"/>
                  </a:lnTo>
                  <a:lnTo>
                    <a:pt x="46434" y="155972"/>
                  </a:lnTo>
                  <a:lnTo>
                    <a:pt x="51197" y="155972"/>
                  </a:lnTo>
                  <a:lnTo>
                    <a:pt x="53102" y="155019"/>
                  </a:lnTo>
                  <a:lnTo>
                    <a:pt x="54054" y="153114"/>
                  </a:lnTo>
                  <a:lnTo>
                    <a:pt x="65484" y="148352"/>
                  </a:lnTo>
                  <a:lnTo>
                    <a:pt x="74057" y="142637"/>
                  </a:lnTo>
                  <a:lnTo>
                    <a:pt x="81677" y="138827"/>
                  </a:lnTo>
                  <a:lnTo>
                    <a:pt x="83582" y="134064"/>
                  </a:lnTo>
                  <a:lnTo>
                    <a:pt x="91202" y="124539"/>
                  </a:lnTo>
                  <a:lnTo>
                    <a:pt x="96917" y="119777"/>
                  </a:lnTo>
                  <a:lnTo>
                    <a:pt x="112157" y="114062"/>
                  </a:lnTo>
                  <a:lnTo>
                    <a:pt x="123587" y="105489"/>
                  </a:lnTo>
                  <a:lnTo>
                    <a:pt x="125492" y="103584"/>
                  </a:lnTo>
                  <a:lnTo>
                    <a:pt x="129302" y="94059"/>
                  </a:lnTo>
                  <a:lnTo>
                    <a:pt x="133112" y="90249"/>
                  </a:lnTo>
                  <a:lnTo>
                    <a:pt x="131207" y="83582"/>
                  </a:lnTo>
                  <a:lnTo>
                    <a:pt x="131207" y="74057"/>
                  </a:lnTo>
                  <a:lnTo>
                    <a:pt x="133112" y="64532"/>
                  </a:lnTo>
                  <a:lnTo>
                    <a:pt x="135017" y="57864"/>
                  </a:lnTo>
                  <a:lnTo>
                    <a:pt x="138827" y="59769"/>
                  </a:lnTo>
                  <a:lnTo>
                    <a:pt x="142637" y="56912"/>
                  </a:lnTo>
                  <a:lnTo>
                    <a:pt x="145494" y="45482"/>
                  </a:lnTo>
                  <a:lnTo>
                    <a:pt x="146447" y="39767"/>
                  </a:lnTo>
                  <a:lnTo>
                    <a:pt x="163592" y="23574"/>
                  </a:lnTo>
                  <a:lnTo>
                    <a:pt x="174069" y="21669"/>
                  </a:lnTo>
                  <a:lnTo>
                    <a:pt x="173117" y="16907"/>
                  </a:lnTo>
                  <a:lnTo>
                    <a:pt x="175974" y="15002"/>
                  </a:lnTo>
                  <a:lnTo>
                    <a:pt x="175022" y="9287"/>
                  </a:lnTo>
                  <a:lnTo>
                    <a:pt x="178832" y="3572"/>
                  </a:lnTo>
                  <a:lnTo>
                    <a:pt x="186452" y="12144"/>
                  </a:lnTo>
                  <a:lnTo>
                    <a:pt x="195977" y="25479"/>
                  </a:lnTo>
                  <a:lnTo>
                    <a:pt x="202644" y="39767"/>
                  </a:lnTo>
                  <a:lnTo>
                    <a:pt x="206454" y="45482"/>
                  </a:lnTo>
                  <a:lnTo>
                    <a:pt x="207407" y="49292"/>
                  </a:lnTo>
                  <a:lnTo>
                    <a:pt x="212169" y="53102"/>
                  </a:lnTo>
                  <a:lnTo>
                    <a:pt x="220742" y="50244"/>
                  </a:lnTo>
                  <a:lnTo>
                    <a:pt x="234077" y="47387"/>
                  </a:lnTo>
                  <a:lnTo>
                    <a:pt x="237887" y="46434"/>
                  </a:lnTo>
                  <a:lnTo>
                    <a:pt x="236934" y="41672"/>
                  </a:lnTo>
                  <a:lnTo>
                    <a:pt x="248364" y="39767"/>
                  </a:lnTo>
                  <a:lnTo>
                    <a:pt x="250269" y="36909"/>
                  </a:lnTo>
                  <a:lnTo>
                    <a:pt x="254079" y="36909"/>
                  </a:lnTo>
                  <a:lnTo>
                    <a:pt x="257889" y="39767"/>
                  </a:lnTo>
                  <a:lnTo>
                    <a:pt x="264557" y="36909"/>
                  </a:lnTo>
                  <a:lnTo>
                    <a:pt x="271224" y="37862"/>
                  </a:lnTo>
                  <a:lnTo>
                    <a:pt x="275987" y="38814"/>
                  </a:lnTo>
                  <a:lnTo>
                    <a:pt x="282654" y="41672"/>
                  </a:lnTo>
                  <a:lnTo>
                    <a:pt x="287417" y="40719"/>
                  </a:lnTo>
                  <a:lnTo>
                    <a:pt x="294084" y="35957"/>
                  </a:lnTo>
                  <a:lnTo>
                    <a:pt x="295989" y="33099"/>
                  </a:lnTo>
                  <a:lnTo>
                    <a:pt x="296942" y="29289"/>
                  </a:lnTo>
                  <a:lnTo>
                    <a:pt x="298847" y="28337"/>
                  </a:lnTo>
                  <a:lnTo>
                    <a:pt x="302657" y="25479"/>
                  </a:lnTo>
                  <a:lnTo>
                    <a:pt x="302657" y="25479"/>
                  </a:lnTo>
                  <a:lnTo>
                    <a:pt x="305514" y="28337"/>
                  </a:lnTo>
                  <a:lnTo>
                    <a:pt x="314087" y="29289"/>
                  </a:lnTo>
                  <a:lnTo>
                    <a:pt x="319802" y="32147"/>
                  </a:lnTo>
                  <a:lnTo>
                    <a:pt x="319802" y="32147"/>
                  </a:lnTo>
                  <a:lnTo>
                    <a:pt x="316944" y="38814"/>
                  </a:lnTo>
                  <a:lnTo>
                    <a:pt x="319802" y="43577"/>
                  </a:lnTo>
                  <a:lnTo>
                    <a:pt x="319802" y="53102"/>
                  </a:lnTo>
                  <a:lnTo>
                    <a:pt x="317897" y="58817"/>
                  </a:lnTo>
                  <a:lnTo>
                    <a:pt x="315039" y="61674"/>
                  </a:lnTo>
                  <a:lnTo>
                    <a:pt x="315039" y="61674"/>
                  </a:lnTo>
                  <a:lnTo>
                    <a:pt x="311229" y="61674"/>
                  </a:lnTo>
                  <a:lnTo>
                    <a:pt x="305514" y="61674"/>
                  </a:lnTo>
                  <a:lnTo>
                    <a:pt x="300752" y="64532"/>
                  </a:lnTo>
                  <a:lnTo>
                    <a:pt x="295989" y="61674"/>
                  </a:lnTo>
                  <a:lnTo>
                    <a:pt x="294084" y="61674"/>
                  </a:lnTo>
                  <a:lnTo>
                    <a:pt x="288369" y="69294"/>
                  </a:lnTo>
                  <a:lnTo>
                    <a:pt x="286464" y="72152"/>
                  </a:lnTo>
                  <a:lnTo>
                    <a:pt x="284559" y="74057"/>
                  </a:lnTo>
                  <a:lnTo>
                    <a:pt x="264557" y="75009"/>
                  </a:lnTo>
                  <a:lnTo>
                    <a:pt x="256937" y="74057"/>
                  </a:lnTo>
                  <a:lnTo>
                    <a:pt x="242649" y="74057"/>
                  </a:lnTo>
                  <a:lnTo>
                    <a:pt x="240744" y="75962"/>
                  </a:lnTo>
                  <a:lnTo>
                    <a:pt x="238839" y="82629"/>
                  </a:lnTo>
                  <a:lnTo>
                    <a:pt x="236934" y="83582"/>
                  </a:lnTo>
                  <a:lnTo>
                    <a:pt x="232172" y="85487"/>
                  </a:lnTo>
                  <a:lnTo>
                    <a:pt x="229314" y="82629"/>
                  </a:lnTo>
                  <a:lnTo>
                    <a:pt x="227409" y="82629"/>
                  </a:lnTo>
                  <a:lnTo>
                    <a:pt x="224552" y="89297"/>
                  </a:lnTo>
                  <a:lnTo>
                    <a:pt x="220742" y="96917"/>
                  </a:lnTo>
                  <a:lnTo>
                    <a:pt x="216932" y="100727"/>
                  </a:lnTo>
                  <a:lnTo>
                    <a:pt x="213122" y="105489"/>
                  </a:lnTo>
                  <a:lnTo>
                    <a:pt x="212169" y="110252"/>
                  </a:lnTo>
                  <a:lnTo>
                    <a:pt x="210264" y="113109"/>
                  </a:lnTo>
                  <a:lnTo>
                    <a:pt x="204549" y="114062"/>
                  </a:lnTo>
                  <a:lnTo>
                    <a:pt x="202644" y="119777"/>
                  </a:lnTo>
                  <a:lnTo>
                    <a:pt x="199787" y="126444"/>
                  </a:lnTo>
                  <a:lnTo>
                    <a:pt x="197882" y="131207"/>
                  </a:lnTo>
                  <a:lnTo>
                    <a:pt x="200739" y="134064"/>
                  </a:lnTo>
                  <a:lnTo>
                    <a:pt x="200739" y="138827"/>
                  </a:lnTo>
                  <a:lnTo>
                    <a:pt x="196929" y="141684"/>
                  </a:lnTo>
                  <a:lnTo>
                    <a:pt x="191214" y="150257"/>
                  </a:lnTo>
                  <a:lnTo>
                    <a:pt x="191214" y="153114"/>
                  </a:lnTo>
                  <a:lnTo>
                    <a:pt x="179784" y="155972"/>
                  </a:lnTo>
                  <a:lnTo>
                    <a:pt x="177879" y="155019"/>
                  </a:lnTo>
                  <a:lnTo>
                    <a:pt x="171212" y="155972"/>
                  </a:lnTo>
                  <a:lnTo>
                    <a:pt x="158829" y="154067"/>
                  </a:lnTo>
                  <a:lnTo>
                    <a:pt x="155019" y="155019"/>
                  </a:lnTo>
                  <a:lnTo>
                    <a:pt x="152162" y="157877"/>
                  </a:lnTo>
                  <a:lnTo>
                    <a:pt x="155972" y="160734"/>
                  </a:lnTo>
                  <a:lnTo>
                    <a:pt x="156924" y="169307"/>
                  </a:lnTo>
                  <a:lnTo>
                    <a:pt x="157877" y="171212"/>
                  </a:lnTo>
                  <a:lnTo>
                    <a:pt x="159782" y="171212"/>
                  </a:lnTo>
                  <a:lnTo>
                    <a:pt x="161687" y="177879"/>
                  </a:lnTo>
                  <a:lnTo>
                    <a:pt x="165497" y="178832"/>
                  </a:lnTo>
                  <a:lnTo>
                    <a:pt x="168354" y="182642"/>
                  </a:lnTo>
                  <a:lnTo>
                    <a:pt x="168354" y="188357"/>
                  </a:lnTo>
                  <a:lnTo>
                    <a:pt x="167402" y="190262"/>
                  </a:lnTo>
                  <a:lnTo>
                    <a:pt x="159782" y="195024"/>
                  </a:lnTo>
                  <a:lnTo>
                    <a:pt x="148352" y="198834"/>
                  </a:lnTo>
                  <a:lnTo>
                    <a:pt x="145494" y="203597"/>
                  </a:lnTo>
                  <a:lnTo>
                    <a:pt x="143589" y="214074"/>
                  </a:lnTo>
                  <a:lnTo>
                    <a:pt x="139779" y="214074"/>
                  </a:lnTo>
                  <a:lnTo>
                    <a:pt x="137874" y="215027"/>
                  </a:lnTo>
                  <a:lnTo>
                    <a:pt x="136922" y="219789"/>
                  </a:lnTo>
                  <a:lnTo>
                    <a:pt x="130254" y="228362"/>
                  </a:lnTo>
                  <a:lnTo>
                    <a:pt x="128349" y="229314"/>
                  </a:lnTo>
                  <a:lnTo>
                    <a:pt x="119777" y="220742"/>
                  </a:lnTo>
                  <a:lnTo>
                    <a:pt x="118824" y="217884"/>
                  </a:lnTo>
                  <a:lnTo>
                    <a:pt x="116919" y="218837"/>
                  </a:lnTo>
                  <a:lnTo>
                    <a:pt x="115967" y="221694"/>
                  </a:lnTo>
                  <a:lnTo>
                    <a:pt x="118824" y="227409"/>
                  </a:lnTo>
                  <a:lnTo>
                    <a:pt x="118824" y="230267"/>
                  </a:lnTo>
                  <a:lnTo>
                    <a:pt x="123587" y="235029"/>
                  </a:lnTo>
                  <a:lnTo>
                    <a:pt x="125492" y="235029"/>
                  </a:lnTo>
                  <a:lnTo>
                    <a:pt x="126444" y="237887"/>
                  </a:lnTo>
                  <a:lnTo>
                    <a:pt x="124539" y="246459"/>
                  </a:lnTo>
                  <a:lnTo>
                    <a:pt x="127397" y="249317"/>
                  </a:lnTo>
                  <a:lnTo>
                    <a:pt x="129302" y="257889"/>
                  </a:lnTo>
                  <a:lnTo>
                    <a:pt x="129302" y="270272"/>
                  </a:lnTo>
                  <a:lnTo>
                    <a:pt x="125492" y="271224"/>
                  </a:lnTo>
                  <a:lnTo>
                    <a:pt x="124539" y="275034"/>
                  </a:lnTo>
                  <a:lnTo>
                    <a:pt x="124539" y="275034"/>
                  </a:lnTo>
                  <a:lnTo>
                    <a:pt x="121682" y="274082"/>
                  </a:lnTo>
                  <a:lnTo>
                    <a:pt x="113109" y="277892"/>
                  </a:lnTo>
                  <a:lnTo>
                    <a:pt x="112157" y="275034"/>
                  </a:lnTo>
                  <a:lnTo>
                    <a:pt x="109299" y="272177"/>
                  </a:lnTo>
                  <a:lnTo>
                    <a:pt x="108347" y="270272"/>
                  </a:lnTo>
                  <a:lnTo>
                    <a:pt x="103584" y="272177"/>
                  </a:lnTo>
                  <a:lnTo>
                    <a:pt x="101679" y="273129"/>
                  </a:lnTo>
                  <a:lnTo>
                    <a:pt x="98822" y="274082"/>
                  </a:lnTo>
                  <a:lnTo>
                    <a:pt x="98822" y="276939"/>
                  </a:lnTo>
                  <a:lnTo>
                    <a:pt x="98822" y="277892"/>
                  </a:lnTo>
                  <a:lnTo>
                    <a:pt x="96917" y="280749"/>
                  </a:lnTo>
                  <a:lnTo>
                    <a:pt x="93107" y="280749"/>
                  </a:lnTo>
                  <a:lnTo>
                    <a:pt x="90249" y="280749"/>
                  </a:lnTo>
                  <a:lnTo>
                    <a:pt x="87392" y="280749"/>
                  </a:lnTo>
                  <a:lnTo>
                    <a:pt x="88344" y="276939"/>
                  </a:lnTo>
                  <a:lnTo>
                    <a:pt x="85487" y="273129"/>
                  </a:lnTo>
                  <a:lnTo>
                    <a:pt x="86439" y="272177"/>
                  </a:lnTo>
                  <a:lnTo>
                    <a:pt x="90249" y="272177"/>
                  </a:lnTo>
                  <a:lnTo>
                    <a:pt x="94059" y="269319"/>
                  </a:lnTo>
                  <a:lnTo>
                    <a:pt x="88344" y="266462"/>
                  </a:lnTo>
                  <a:lnTo>
                    <a:pt x="91202" y="264557"/>
                  </a:lnTo>
                  <a:lnTo>
                    <a:pt x="93107" y="265509"/>
                  </a:lnTo>
                  <a:lnTo>
                    <a:pt x="94059" y="265509"/>
                  </a:lnTo>
                  <a:lnTo>
                    <a:pt x="95012" y="264557"/>
                  </a:lnTo>
                  <a:lnTo>
                    <a:pt x="93107" y="260747"/>
                  </a:lnTo>
                  <a:lnTo>
                    <a:pt x="94059" y="257889"/>
                  </a:lnTo>
                  <a:lnTo>
                    <a:pt x="91202" y="256937"/>
                  </a:lnTo>
                  <a:lnTo>
                    <a:pt x="90249" y="256937"/>
                  </a:lnTo>
                  <a:lnTo>
                    <a:pt x="90249" y="249317"/>
                  </a:lnTo>
                  <a:lnTo>
                    <a:pt x="87392" y="249317"/>
                  </a:lnTo>
                  <a:lnTo>
                    <a:pt x="83582" y="252174"/>
                  </a:lnTo>
                  <a:lnTo>
                    <a:pt x="79772" y="250269"/>
                  </a:lnTo>
                  <a:lnTo>
                    <a:pt x="75962" y="252174"/>
                  </a:lnTo>
                  <a:lnTo>
                    <a:pt x="75009" y="253127"/>
                  </a:lnTo>
                  <a:lnTo>
                    <a:pt x="74057" y="255032"/>
                  </a:lnTo>
                  <a:lnTo>
                    <a:pt x="73104" y="257889"/>
                  </a:lnTo>
                  <a:lnTo>
                    <a:pt x="69294" y="255984"/>
                  </a:lnTo>
                  <a:lnTo>
                    <a:pt x="72152" y="252174"/>
                  </a:lnTo>
                  <a:lnTo>
                    <a:pt x="72152" y="248364"/>
                  </a:lnTo>
                  <a:lnTo>
                    <a:pt x="73104" y="244554"/>
                  </a:lnTo>
                  <a:lnTo>
                    <a:pt x="75009" y="244554"/>
                  </a:lnTo>
                  <a:lnTo>
                    <a:pt x="76914" y="245507"/>
                  </a:lnTo>
                  <a:lnTo>
                    <a:pt x="77867" y="248364"/>
                  </a:lnTo>
                  <a:lnTo>
                    <a:pt x="80724" y="247412"/>
                  </a:lnTo>
                  <a:lnTo>
                    <a:pt x="86439" y="245507"/>
                  </a:lnTo>
                  <a:lnTo>
                    <a:pt x="87392" y="242649"/>
                  </a:lnTo>
                  <a:lnTo>
                    <a:pt x="84534" y="241697"/>
                  </a:lnTo>
                  <a:lnTo>
                    <a:pt x="86439" y="237887"/>
                  </a:lnTo>
                  <a:lnTo>
                    <a:pt x="90249" y="232172"/>
                  </a:lnTo>
                  <a:lnTo>
                    <a:pt x="90249" y="229314"/>
                  </a:lnTo>
                  <a:lnTo>
                    <a:pt x="86439" y="228362"/>
                  </a:lnTo>
                  <a:lnTo>
                    <a:pt x="85487" y="228362"/>
                  </a:lnTo>
                  <a:lnTo>
                    <a:pt x="83582" y="229314"/>
                  </a:lnTo>
                  <a:lnTo>
                    <a:pt x="82629" y="230267"/>
                  </a:lnTo>
                  <a:lnTo>
                    <a:pt x="80724" y="229314"/>
                  </a:lnTo>
                  <a:lnTo>
                    <a:pt x="81677" y="226457"/>
                  </a:lnTo>
                  <a:lnTo>
                    <a:pt x="77867" y="224552"/>
                  </a:lnTo>
                  <a:lnTo>
                    <a:pt x="78819" y="221694"/>
                  </a:lnTo>
                  <a:lnTo>
                    <a:pt x="81677" y="217884"/>
                  </a:lnTo>
                  <a:lnTo>
                    <a:pt x="76914" y="212169"/>
                  </a:lnTo>
                  <a:lnTo>
                    <a:pt x="81677" y="214074"/>
                  </a:lnTo>
                  <a:lnTo>
                    <a:pt x="88344" y="216932"/>
                  </a:lnTo>
                  <a:lnTo>
                    <a:pt x="91202" y="219789"/>
                  </a:lnTo>
                  <a:lnTo>
                    <a:pt x="95012" y="219789"/>
                  </a:lnTo>
                  <a:lnTo>
                    <a:pt x="94059" y="215979"/>
                  </a:lnTo>
                  <a:lnTo>
                    <a:pt x="92154" y="212169"/>
                  </a:lnTo>
                  <a:lnTo>
                    <a:pt x="95012" y="209312"/>
                  </a:lnTo>
                  <a:lnTo>
                    <a:pt x="100727" y="209312"/>
                  </a:lnTo>
                  <a:lnTo>
                    <a:pt x="102632" y="209312"/>
                  </a:lnTo>
                  <a:lnTo>
                    <a:pt x="103584" y="207407"/>
                  </a:lnTo>
                  <a:lnTo>
                    <a:pt x="102632" y="204549"/>
                  </a:lnTo>
                  <a:lnTo>
                    <a:pt x="99774" y="204549"/>
                  </a:lnTo>
                  <a:lnTo>
                    <a:pt x="95964" y="201692"/>
                  </a:lnTo>
                  <a:lnTo>
                    <a:pt x="99774" y="199787"/>
                  </a:lnTo>
                  <a:lnTo>
                    <a:pt x="99774" y="196929"/>
                  </a:lnTo>
                  <a:lnTo>
                    <a:pt x="92154" y="196929"/>
                  </a:lnTo>
                  <a:lnTo>
                    <a:pt x="89297" y="199787"/>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9" name="任意多边形: 形状 8">
              <a:extLst>
                <a:ext uri="{FF2B5EF4-FFF2-40B4-BE49-F238E27FC236}">
                  <a16:creationId xmlns="" xmlns:a16="http://schemas.microsoft.com/office/drawing/2014/main" id="{F9FE23CC-4EEB-4275-94EF-75D045CB0A53}"/>
                </a:ext>
              </a:extLst>
            </p:cNvPr>
            <p:cNvSpPr/>
            <p:nvPr/>
          </p:nvSpPr>
          <p:spPr>
            <a:xfrm>
              <a:off x="1692910" y="3813810"/>
              <a:ext cx="266700" cy="228600"/>
            </a:xfrm>
            <a:custGeom>
              <a:avLst/>
              <a:gdLst>
                <a:gd name="connsiteX0" fmla="*/ 56912 w 266700"/>
                <a:gd name="connsiteY0" fmla="*/ 171212 h 228600"/>
                <a:gd name="connsiteX1" fmla="*/ 68342 w 266700"/>
                <a:gd name="connsiteY1" fmla="*/ 177879 h 228600"/>
                <a:gd name="connsiteX2" fmla="*/ 69294 w 266700"/>
                <a:gd name="connsiteY2" fmla="*/ 181689 h 228600"/>
                <a:gd name="connsiteX3" fmla="*/ 72152 w 266700"/>
                <a:gd name="connsiteY3" fmla="*/ 181689 h 228600"/>
                <a:gd name="connsiteX4" fmla="*/ 75962 w 266700"/>
                <a:gd name="connsiteY4" fmla="*/ 178832 h 228600"/>
                <a:gd name="connsiteX5" fmla="*/ 70247 w 266700"/>
                <a:gd name="connsiteY5" fmla="*/ 171212 h 228600"/>
                <a:gd name="connsiteX6" fmla="*/ 72152 w 266700"/>
                <a:gd name="connsiteY6" fmla="*/ 170259 h 228600"/>
                <a:gd name="connsiteX7" fmla="*/ 76914 w 266700"/>
                <a:gd name="connsiteY7" fmla="*/ 174069 h 228600"/>
                <a:gd name="connsiteX8" fmla="*/ 80724 w 266700"/>
                <a:gd name="connsiteY8" fmla="*/ 168354 h 228600"/>
                <a:gd name="connsiteX9" fmla="*/ 75009 w 266700"/>
                <a:gd name="connsiteY9" fmla="*/ 163592 h 228600"/>
                <a:gd name="connsiteX10" fmla="*/ 72152 w 266700"/>
                <a:gd name="connsiteY10" fmla="*/ 155972 h 228600"/>
                <a:gd name="connsiteX11" fmla="*/ 77867 w 266700"/>
                <a:gd name="connsiteY11" fmla="*/ 156924 h 228600"/>
                <a:gd name="connsiteX12" fmla="*/ 81677 w 266700"/>
                <a:gd name="connsiteY12" fmla="*/ 163592 h 228600"/>
                <a:gd name="connsiteX13" fmla="*/ 89297 w 266700"/>
                <a:gd name="connsiteY13" fmla="*/ 159782 h 228600"/>
                <a:gd name="connsiteX14" fmla="*/ 90249 w 266700"/>
                <a:gd name="connsiteY14" fmla="*/ 163592 h 228600"/>
                <a:gd name="connsiteX15" fmla="*/ 101679 w 266700"/>
                <a:gd name="connsiteY15" fmla="*/ 159782 h 228600"/>
                <a:gd name="connsiteX16" fmla="*/ 103584 w 266700"/>
                <a:gd name="connsiteY16" fmla="*/ 155972 h 228600"/>
                <a:gd name="connsiteX17" fmla="*/ 100727 w 266700"/>
                <a:gd name="connsiteY17" fmla="*/ 153114 h 228600"/>
                <a:gd name="connsiteX18" fmla="*/ 101679 w 266700"/>
                <a:gd name="connsiteY18" fmla="*/ 143589 h 228600"/>
                <a:gd name="connsiteX19" fmla="*/ 97869 w 266700"/>
                <a:gd name="connsiteY19" fmla="*/ 136922 h 228600"/>
                <a:gd name="connsiteX20" fmla="*/ 109299 w 266700"/>
                <a:gd name="connsiteY20" fmla="*/ 127397 h 228600"/>
                <a:gd name="connsiteX21" fmla="*/ 113109 w 266700"/>
                <a:gd name="connsiteY21" fmla="*/ 133112 h 228600"/>
                <a:gd name="connsiteX22" fmla="*/ 111204 w 266700"/>
                <a:gd name="connsiteY22" fmla="*/ 146447 h 228600"/>
                <a:gd name="connsiteX23" fmla="*/ 115014 w 266700"/>
                <a:gd name="connsiteY23" fmla="*/ 151209 h 228600"/>
                <a:gd name="connsiteX24" fmla="*/ 120729 w 266700"/>
                <a:gd name="connsiteY24" fmla="*/ 150257 h 228600"/>
                <a:gd name="connsiteX25" fmla="*/ 125492 w 266700"/>
                <a:gd name="connsiteY25" fmla="*/ 135969 h 228600"/>
                <a:gd name="connsiteX26" fmla="*/ 125492 w 266700"/>
                <a:gd name="connsiteY26" fmla="*/ 123587 h 228600"/>
                <a:gd name="connsiteX27" fmla="*/ 119777 w 266700"/>
                <a:gd name="connsiteY27" fmla="*/ 113109 h 228600"/>
                <a:gd name="connsiteX28" fmla="*/ 105489 w 266700"/>
                <a:gd name="connsiteY28" fmla="*/ 98822 h 228600"/>
                <a:gd name="connsiteX29" fmla="*/ 106442 w 266700"/>
                <a:gd name="connsiteY29" fmla="*/ 88344 h 228600"/>
                <a:gd name="connsiteX30" fmla="*/ 98822 w 266700"/>
                <a:gd name="connsiteY30" fmla="*/ 76914 h 228600"/>
                <a:gd name="connsiteX31" fmla="*/ 109299 w 266700"/>
                <a:gd name="connsiteY31" fmla="*/ 64532 h 228600"/>
                <a:gd name="connsiteX32" fmla="*/ 113109 w 266700"/>
                <a:gd name="connsiteY32" fmla="*/ 50244 h 228600"/>
                <a:gd name="connsiteX33" fmla="*/ 133112 w 266700"/>
                <a:gd name="connsiteY33" fmla="*/ 20717 h 228600"/>
                <a:gd name="connsiteX34" fmla="*/ 131207 w 266700"/>
                <a:gd name="connsiteY34" fmla="*/ 14049 h 228600"/>
                <a:gd name="connsiteX35" fmla="*/ 139779 w 266700"/>
                <a:gd name="connsiteY35" fmla="*/ 14049 h 228600"/>
                <a:gd name="connsiteX36" fmla="*/ 154067 w 266700"/>
                <a:gd name="connsiteY36" fmla="*/ 3572 h 228600"/>
                <a:gd name="connsiteX37" fmla="*/ 154067 w 266700"/>
                <a:gd name="connsiteY37" fmla="*/ 3572 h 228600"/>
                <a:gd name="connsiteX38" fmla="*/ 170259 w 266700"/>
                <a:gd name="connsiteY38" fmla="*/ 18812 h 228600"/>
                <a:gd name="connsiteX39" fmla="*/ 173117 w 266700"/>
                <a:gd name="connsiteY39" fmla="*/ 31194 h 228600"/>
                <a:gd name="connsiteX40" fmla="*/ 176927 w 266700"/>
                <a:gd name="connsiteY40" fmla="*/ 35004 h 228600"/>
                <a:gd name="connsiteX41" fmla="*/ 185499 w 266700"/>
                <a:gd name="connsiteY41" fmla="*/ 34052 h 228600"/>
                <a:gd name="connsiteX42" fmla="*/ 191214 w 266700"/>
                <a:gd name="connsiteY42" fmla="*/ 41672 h 228600"/>
                <a:gd name="connsiteX43" fmla="*/ 195977 w 266700"/>
                <a:gd name="connsiteY43" fmla="*/ 42624 h 228600"/>
                <a:gd name="connsiteX44" fmla="*/ 213122 w 266700"/>
                <a:gd name="connsiteY44" fmla="*/ 38814 h 228600"/>
                <a:gd name="connsiteX45" fmla="*/ 231219 w 266700"/>
                <a:gd name="connsiteY45" fmla="*/ 53102 h 228600"/>
                <a:gd name="connsiteX46" fmla="*/ 233124 w 266700"/>
                <a:gd name="connsiteY46" fmla="*/ 58817 h 228600"/>
                <a:gd name="connsiteX47" fmla="*/ 251222 w 266700"/>
                <a:gd name="connsiteY47" fmla="*/ 54054 h 228600"/>
                <a:gd name="connsiteX48" fmla="*/ 251222 w 266700"/>
                <a:gd name="connsiteY48" fmla="*/ 54054 h 228600"/>
                <a:gd name="connsiteX49" fmla="*/ 253127 w 266700"/>
                <a:gd name="connsiteY49" fmla="*/ 58817 h 228600"/>
                <a:gd name="connsiteX50" fmla="*/ 248364 w 266700"/>
                <a:gd name="connsiteY50" fmla="*/ 62627 h 228600"/>
                <a:gd name="connsiteX51" fmla="*/ 245507 w 266700"/>
                <a:gd name="connsiteY51" fmla="*/ 75962 h 228600"/>
                <a:gd name="connsiteX52" fmla="*/ 250269 w 266700"/>
                <a:gd name="connsiteY52" fmla="*/ 79772 h 228600"/>
                <a:gd name="connsiteX53" fmla="*/ 250269 w 266700"/>
                <a:gd name="connsiteY53" fmla="*/ 84534 h 228600"/>
                <a:gd name="connsiteX54" fmla="*/ 257889 w 266700"/>
                <a:gd name="connsiteY54" fmla="*/ 87392 h 228600"/>
                <a:gd name="connsiteX55" fmla="*/ 256937 w 266700"/>
                <a:gd name="connsiteY55" fmla="*/ 92154 h 228600"/>
                <a:gd name="connsiteX56" fmla="*/ 262652 w 266700"/>
                <a:gd name="connsiteY56" fmla="*/ 96917 h 228600"/>
                <a:gd name="connsiteX57" fmla="*/ 265510 w 266700"/>
                <a:gd name="connsiteY57" fmla="*/ 108347 h 228600"/>
                <a:gd name="connsiteX58" fmla="*/ 259794 w 266700"/>
                <a:gd name="connsiteY58" fmla="*/ 113109 h 228600"/>
                <a:gd name="connsiteX59" fmla="*/ 257889 w 266700"/>
                <a:gd name="connsiteY59" fmla="*/ 120729 h 228600"/>
                <a:gd name="connsiteX60" fmla="*/ 245507 w 266700"/>
                <a:gd name="connsiteY60" fmla="*/ 120729 h 228600"/>
                <a:gd name="connsiteX61" fmla="*/ 235029 w 266700"/>
                <a:gd name="connsiteY61" fmla="*/ 125492 h 228600"/>
                <a:gd name="connsiteX62" fmla="*/ 231219 w 266700"/>
                <a:gd name="connsiteY62" fmla="*/ 120729 h 228600"/>
                <a:gd name="connsiteX63" fmla="*/ 226457 w 266700"/>
                <a:gd name="connsiteY63" fmla="*/ 124539 h 228600"/>
                <a:gd name="connsiteX64" fmla="*/ 221694 w 266700"/>
                <a:gd name="connsiteY64" fmla="*/ 122634 h 228600"/>
                <a:gd name="connsiteX65" fmla="*/ 216932 w 266700"/>
                <a:gd name="connsiteY65" fmla="*/ 126444 h 228600"/>
                <a:gd name="connsiteX66" fmla="*/ 209312 w 266700"/>
                <a:gd name="connsiteY66" fmla="*/ 124539 h 228600"/>
                <a:gd name="connsiteX67" fmla="*/ 203597 w 266700"/>
                <a:gd name="connsiteY67" fmla="*/ 132159 h 228600"/>
                <a:gd name="connsiteX68" fmla="*/ 200739 w 266700"/>
                <a:gd name="connsiteY68" fmla="*/ 127397 h 228600"/>
                <a:gd name="connsiteX69" fmla="*/ 190262 w 266700"/>
                <a:gd name="connsiteY69" fmla="*/ 127397 h 228600"/>
                <a:gd name="connsiteX70" fmla="*/ 178832 w 266700"/>
                <a:gd name="connsiteY70" fmla="*/ 123587 h 228600"/>
                <a:gd name="connsiteX71" fmla="*/ 170259 w 266700"/>
                <a:gd name="connsiteY71" fmla="*/ 128349 h 228600"/>
                <a:gd name="connsiteX72" fmla="*/ 170259 w 266700"/>
                <a:gd name="connsiteY72" fmla="*/ 137874 h 228600"/>
                <a:gd name="connsiteX73" fmla="*/ 160734 w 266700"/>
                <a:gd name="connsiteY73" fmla="*/ 153114 h 228600"/>
                <a:gd name="connsiteX74" fmla="*/ 160734 w 266700"/>
                <a:gd name="connsiteY74" fmla="*/ 153114 h 228600"/>
                <a:gd name="connsiteX75" fmla="*/ 143589 w 266700"/>
                <a:gd name="connsiteY75" fmla="*/ 144542 h 228600"/>
                <a:gd name="connsiteX76" fmla="*/ 136922 w 266700"/>
                <a:gd name="connsiteY76" fmla="*/ 145494 h 228600"/>
                <a:gd name="connsiteX77" fmla="*/ 134064 w 266700"/>
                <a:gd name="connsiteY77" fmla="*/ 152162 h 228600"/>
                <a:gd name="connsiteX78" fmla="*/ 141684 w 266700"/>
                <a:gd name="connsiteY78" fmla="*/ 169307 h 228600"/>
                <a:gd name="connsiteX79" fmla="*/ 140732 w 266700"/>
                <a:gd name="connsiteY79" fmla="*/ 176927 h 228600"/>
                <a:gd name="connsiteX80" fmla="*/ 130254 w 266700"/>
                <a:gd name="connsiteY80" fmla="*/ 174069 h 228600"/>
                <a:gd name="connsiteX81" fmla="*/ 126444 w 266700"/>
                <a:gd name="connsiteY81" fmla="*/ 184547 h 228600"/>
                <a:gd name="connsiteX82" fmla="*/ 114062 w 266700"/>
                <a:gd name="connsiteY82" fmla="*/ 185499 h 228600"/>
                <a:gd name="connsiteX83" fmla="*/ 109299 w 266700"/>
                <a:gd name="connsiteY83" fmla="*/ 194072 h 228600"/>
                <a:gd name="connsiteX84" fmla="*/ 104537 w 266700"/>
                <a:gd name="connsiteY84" fmla="*/ 195024 h 228600"/>
                <a:gd name="connsiteX85" fmla="*/ 96917 w 266700"/>
                <a:gd name="connsiteY85" fmla="*/ 187404 h 228600"/>
                <a:gd name="connsiteX86" fmla="*/ 87392 w 266700"/>
                <a:gd name="connsiteY86" fmla="*/ 214074 h 228600"/>
                <a:gd name="connsiteX87" fmla="*/ 81677 w 266700"/>
                <a:gd name="connsiteY87" fmla="*/ 216932 h 228600"/>
                <a:gd name="connsiteX88" fmla="*/ 77867 w 266700"/>
                <a:gd name="connsiteY88" fmla="*/ 213122 h 228600"/>
                <a:gd name="connsiteX89" fmla="*/ 71199 w 266700"/>
                <a:gd name="connsiteY89" fmla="*/ 213122 h 228600"/>
                <a:gd name="connsiteX90" fmla="*/ 70247 w 266700"/>
                <a:gd name="connsiteY90" fmla="*/ 217884 h 228600"/>
                <a:gd name="connsiteX91" fmla="*/ 66437 w 266700"/>
                <a:gd name="connsiteY91" fmla="*/ 218837 h 228600"/>
                <a:gd name="connsiteX92" fmla="*/ 62627 w 266700"/>
                <a:gd name="connsiteY92" fmla="*/ 225504 h 228600"/>
                <a:gd name="connsiteX93" fmla="*/ 62627 w 266700"/>
                <a:gd name="connsiteY93" fmla="*/ 225504 h 228600"/>
                <a:gd name="connsiteX94" fmla="*/ 49292 w 266700"/>
                <a:gd name="connsiteY94" fmla="*/ 228362 h 228600"/>
                <a:gd name="connsiteX95" fmla="*/ 35004 w 266700"/>
                <a:gd name="connsiteY95" fmla="*/ 222647 h 228600"/>
                <a:gd name="connsiteX96" fmla="*/ 18812 w 266700"/>
                <a:gd name="connsiteY96" fmla="*/ 220742 h 228600"/>
                <a:gd name="connsiteX97" fmla="*/ 17859 w 266700"/>
                <a:gd name="connsiteY97" fmla="*/ 212169 h 228600"/>
                <a:gd name="connsiteX98" fmla="*/ 5477 w 266700"/>
                <a:gd name="connsiteY98" fmla="*/ 200739 h 228600"/>
                <a:gd name="connsiteX99" fmla="*/ 8334 w 266700"/>
                <a:gd name="connsiteY99" fmla="*/ 191214 h 228600"/>
                <a:gd name="connsiteX100" fmla="*/ 3572 w 266700"/>
                <a:gd name="connsiteY100" fmla="*/ 187404 h 228600"/>
                <a:gd name="connsiteX101" fmla="*/ 7382 w 266700"/>
                <a:gd name="connsiteY101" fmla="*/ 178832 h 228600"/>
                <a:gd name="connsiteX102" fmla="*/ 7382 w 266700"/>
                <a:gd name="connsiteY102" fmla="*/ 178832 h 228600"/>
                <a:gd name="connsiteX103" fmla="*/ 15954 w 266700"/>
                <a:gd name="connsiteY103" fmla="*/ 180737 h 228600"/>
                <a:gd name="connsiteX104" fmla="*/ 14049 w 266700"/>
                <a:gd name="connsiteY104" fmla="*/ 191214 h 228600"/>
                <a:gd name="connsiteX105" fmla="*/ 15954 w 266700"/>
                <a:gd name="connsiteY105" fmla="*/ 194072 h 228600"/>
                <a:gd name="connsiteX106" fmla="*/ 40719 w 266700"/>
                <a:gd name="connsiteY106" fmla="*/ 197882 h 228600"/>
                <a:gd name="connsiteX107" fmla="*/ 57864 w 266700"/>
                <a:gd name="connsiteY107" fmla="*/ 194072 h 228600"/>
                <a:gd name="connsiteX108" fmla="*/ 60722 w 266700"/>
                <a:gd name="connsiteY108" fmla="*/ 185499 h 228600"/>
                <a:gd name="connsiteX109" fmla="*/ 55007 w 266700"/>
                <a:gd name="connsiteY109" fmla="*/ 188357 h 228600"/>
                <a:gd name="connsiteX110" fmla="*/ 55007 w 266700"/>
                <a:gd name="connsiteY110" fmla="*/ 183594 h 228600"/>
                <a:gd name="connsiteX111" fmla="*/ 49292 w 266700"/>
                <a:gd name="connsiteY111" fmla="*/ 182642 h 228600"/>
                <a:gd name="connsiteX112" fmla="*/ 54054 w 266700"/>
                <a:gd name="connsiteY112" fmla="*/ 176927 h 228600"/>
                <a:gd name="connsiteX113" fmla="*/ 56912 w 266700"/>
                <a:gd name="connsiteY113" fmla="*/ 171212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66700" h="228600">
                  <a:moveTo>
                    <a:pt x="56912" y="171212"/>
                  </a:moveTo>
                  <a:lnTo>
                    <a:pt x="68342" y="177879"/>
                  </a:lnTo>
                  <a:lnTo>
                    <a:pt x="69294" y="181689"/>
                  </a:lnTo>
                  <a:lnTo>
                    <a:pt x="72152" y="181689"/>
                  </a:lnTo>
                  <a:lnTo>
                    <a:pt x="75962" y="178832"/>
                  </a:lnTo>
                  <a:lnTo>
                    <a:pt x="70247" y="171212"/>
                  </a:lnTo>
                  <a:lnTo>
                    <a:pt x="72152" y="170259"/>
                  </a:lnTo>
                  <a:lnTo>
                    <a:pt x="76914" y="174069"/>
                  </a:lnTo>
                  <a:lnTo>
                    <a:pt x="80724" y="168354"/>
                  </a:lnTo>
                  <a:lnTo>
                    <a:pt x="75009" y="163592"/>
                  </a:lnTo>
                  <a:lnTo>
                    <a:pt x="72152" y="155972"/>
                  </a:lnTo>
                  <a:lnTo>
                    <a:pt x="77867" y="156924"/>
                  </a:lnTo>
                  <a:lnTo>
                    <a:pt x="81677" y="163592"/>
                  </a:lnTo>
                  <a:lnTo>
                    <a:pt x="89297" y="159782"/>
                  </a:lnTo>
                  <a:lnTo>
                    <a:pt x="90249" y="163592"/>
                  </a:lnTo>
                  <a:lnTo>
                    <a:pt x="101679" y="159782"/>
                  </a:lnTo>
                  <a:lnTo>
                    <a:pt x="103584" y="155972"/>
                  </a:lnTo>
                  <a:lnTo>
                    <a:pt x="100727" y="153114"/>
                  </a:lnTo>
                  <a:lnTo>
                    <a:pt x="101679" y="143589"/>
                  </a:lnTo>
                  <a:lnTo>
                    <a:pt x="97869" y="136922"/>
                  </a:lnTo>
                  <a:lnTo>
                    <a:pt x="109299" y="127397"/>
                  </a:lnTo>
                  <a:lnTo>
                    <a:pt x="113109" y="133112"/>
                  </a:lnTo>
                  <a:lnTo>
                    <a:pt x="111204" y="146447"/>
                  </a:lnTo>
                  <a:lnTo>
                    <a:pt x="115014" y="151209"/>
                  </a:lnTo>
                  <a:lnTo>
                    <a:pt x="120729" y="150257"/>
                  </a:lnTo>
                  <a:lnTo>
                    <a:pt x="125492" y="135969"/>
                  </a:lnTo>
                  <a:lnTo>
                    <a:pt x="125492" y="123587"/>
                  </a:lnTo>
                  <a:lnTo>
                    <a:pt x="119777" y="113109"/>
                  </a:lnTo>
                  <a:lnTo>
                    <a:pt x="105489" y="98822"/>
                  </a:lnTo>
                  <a:lnTo>
                    <a:pt x="106442" y="88344"/>
                  </a:lnTo>
                  <a:lnTo>
                    <a:pt x="98822" y="76914"/>
                  </a:lnTo>
                  <a:lnTo>
                    <a:pt x="109299" y="64532"/>
                  </a:lnTo>
                  <a:lnTo>
                    <a:pt x="113109" y="50244"/>
                  </a:lnTo>
                  <a:lnTo>
                    <a:pt x="133112" y="20717"/>
                  </a:lnTo>
                  <a:lnTo>
                    <a:pt x="131207" y="14049"/>
                  </a:lnTo>
                  <a:lnTo>
                    <a:pt x="139779" y="14049"/>
                  </a:lnTo>
                  <a:lnTo>
                    <a:pt x="154067" y="3572"/>
                  </a:lnTo>
                  <a:lnTo>
                    <a:pt x="154067" y="3572"/>
                  </a:lnTo>
                  <a:lnTo>
                    <a:pt x="170259" y="18812"/>
                  </a:lnTo>
                  <a:lnTo>
                    <a:pt x="173117" y="31194"/>
                  </a:lnTo>
                  <a:lnTo>
                    <a:pt x="176927" y="35004"/>
                  </a:lnTo>
                  <a:lnTo>
                    <a:pt x="185499" y="34052"/>
                  </a:lnTo>
                  <a:lnTo>
                    <a:pt x="191214" y="41672"/>
                  </a:lnTo>
                  <a:lnTo>
                    <a:pt x="195977" y="42624"/>
                  </a:lnTo>
                  <a:lnTo>
                    <a:pt x="213122" y="38814"/>
                  </a:lnTo>
                  <a:lnTo>
                    <a:pt x="231219" y="53102"/>
                  </a:lnTo>
                  <a:lnTo>
                    <a:pt x="233124" y="58817"/>
                  </a:lnTo>
                  <a:lnTo>
                    <a:pt x="251222" y="54054"/>
                  </a:lnTo>
                  <a:lnTo>
                    <a:pt x="251222" y="54054"/>
                  </a:lnTo>
                  <a:lnTo>
                    <a:pt x="253127" y="58817"/>
                  </a:lnTo>
                  <a:lnTo>
                    <a:pt x="248364" y="62627"/>
                  </a:lnTo>
                  <a:lnTo>
                    <a:pt x="245507" y="75962"/>
                  </a:lnTo>
                  <a:lnTo>
                    <a:pt x="250269" y="79772"/>
                  </a:lnTo>
                  <a:lnTo>
                    <a:pt x="250269" y="84534"/>
                  </a:lnTo>
                  <a:lnTo>
                    <a:pt x="257889" y="87392"/>
                  </a:lnTo>
                  <a:lnTo>
                    <a:pt x="256937" y="92154"/>
                  </a:lnTo>
                  <a:lnTo>
                    <a:pt x="262652" y="96917"/>
                  </a:lnTo>
                  <a:lnTo>
                    <a:pt x="265510" y="108347"/>
                  </a:lnTo>
                  <a:lnTo>
                    <a:pt x="259794" y="113109"/>
                  </a:lnTo>
                  <a:lnTo>
                    <a:pt x="257889" y="120729"/>
                  </a:lnTo>
                  <a:lnTo>
                    <a:pt x="245507" y="120729"/>
                  </a:lnTo>
                  <a:lnTo>
                    <a:pt x="235029" y="125492"/>
                  </a:lnTo>
                  <a:lnTo>
                    <a:pt x="231219" y="120729"/>
                  </a:lnTo>
                  <a:lnTo>
                    <a:pt x="226457" y="124539"/>
                  </a:lnTo>
                  <a:lnTo>
                    <a:pt x="221694" y="122634"/>
                  </a:lnTo>
                  <a:lnTo>
                    <a:pt x="216932" y="126444"/>
                  </a:lnTo>
                  <a:lnTo>
                    <a:pt x="209312" y="124539"/>
                  </a:lnTo>
                  <a:lnTo>
                    <a:pt x="203597" y="132159"/>
                  </a:lnTo>
                  <a:lnTo>
                    <a:pt x="200739" y="127397"/>
                  </a:lnTo>
                  <a:lnTo>
                    <a:pt x="190262" y="127397"/>
                  </a:lnTo>
                  <a:lnTo>
                    <a:pt x="178832" y="123587"/>
                  </a:lnTo>
                  <a:lnTo>
                    <a:pt x="170259" y="128349"/>
                  </a:lnTo>
                  <a:lnTo>
                    <a:pt x="170259" y="137874"/>
                  </a:lnTo>
                  <a:lnTo>
                    <a:pt x="160734" y="153114"/>
                  </a:lnTo>
                  <a:lnTo>
                    <a:pt x="160734" y="153114"/>
                  </a:lnTo>
                  <a:lnTo>
                    <a:pt x="143589" y="144542"/>
                  </a:lnTo>
                  <a:lnTo>
                    <a:pt x="136922" y="145494"/>
                  </a:lnTo>
                  <a:lnTo>
                    <a:pt x="134064" y="152162"/>
                  </a:lnTo>
                  <a:lnTo>
                    <a:pt x="141684" y="169307"/>
                  </a:lnTo>
                  <a:lnTo>
                    <a:pt x="140732" y="176927"/>
                  </a:lnTo>
                  <a:lnTo>
                    <a:pt x="130254" y="174069"/>
                  </a:lnTo>
                  <a:lnTo>
                    <a:pt x="126444" y="184547"/>
                  </a:lnTo>
                  <a:lnTo>
                    <a:pt x="114062" y="185499"/>
                  </a:lnTo>
                  <a:lnTo>
                    <a:pt x="109299" y="194072"/>
                  </a:lnTo>
                  <a:lnTo>
                    <a:pt x="104537" y="195024"/>
                  </a:lnTo>
                  <a:lnTo>
                    <a:pt x="96917" y="187404"/>
                  </a:lnTo>
                  <a:lnTo>
                    <a:pt x="87392" y="214074"/>
                  </a:lnTo>
                  <a:lnTo>
                    <a:pt x="81677" y="216932"/>
                  </a:lnTo>
                  <a:lnTo>
                    <a:pt x="77867" y="213122"/>
                  </a:lnTo>
                  <a:lnTo>
                    <a:pt x="71199" y="213122"/>
                  </a:lnTo>
                  <a:lnTo>
                    <a:pt x="70247" y="217884"/>
                  </a:lnTo>
                  <a:lnTo>
                    <a:pt x="66437" y="218837"/>
                  </a:lnTo>
                  <a:lnTo>
                    <a:pt x="62627" y="225504"/>
                  </a:lnTo>
                  <a:lnTo>
                    <a:pt x="62627" y="225504"/>
                  </a:lnTo>
                  <a:lnTo>
                    <a:pt x="49292" y="228362"/>
                  </a:lnTo>
                  <a:lnTo>
                    <a:pt x="35004" y="222647"/>
                  </a:lnTo>
                  <a:lnTo>
                    <a:pt x="18812" y="220742"/>
                  </a:lnTo>
                  <a:lnTo>
                    <a:pt x="17859" y="212169"/>
                  </a:lnTo>
                  <a:lnTo>
                    <a:pt x="5477" y="200739"/>
                  </a:lnTo>
                  <a:lnTo>
                    <a:pt x="8334" y="191214"/>
                  </a:lnTo>
                  <a:lnTo>
                    <a:pt x="3572" y="187404"/>
                  </a:lnTo>
                  <a:lnTo>
                    <a:pt x="7382" y="178832"/>
                  </a:lnTo>
                  <a:lnTo>
                    <a:pt x="7382" y="178832"/>
                  </a:lnTo>
                  <a:lnTo>
                    <a:pt x="15954" y="180737"/>
                  </a:lnTo>
                  <a:lnTo>
                    <a:pt x="14049" y="191214"/>
                  </a:lnTo>
                  <a:lnTo>
                    <a:pt x="15954" y="194072"/>
                  </a:lnTo>
                  <a:lnTo>
                    <a:pt x="40719" y="197882"/>
                  </a:lnTo>
                  <a:lnTo>
                    <a:pt x="57864" y="194072"/>
                  </a:lnTo>
                  <a:lnTo>
                    <a:pt x="60722" y="185499"/>
                  </a:lnTo>
                  <a:lnTo>
                    <a:pt x="55007" y="188357"/>
                  </a:lnTo>
                  <a:lnTo>
                    <a:pt x="55007" y="183594"/>
                  </a:lnTo>
                  <a:lnTo>
                    <a:pt x="49292" y="182642"/>
                  </a:lnTo>
                  <a:lnTo>
                    <a:pt x="54054" y="176927"/>
                  </a:lnTo>
                  <a:lnTo>
                    <a:pt x="56912" y="171212"/>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0" name="任意多边形: 形状 9">
              <a:extLst>
                <a:ext uri="{FF2B5EF4-FFF2-40B4-BE49-F238E27FC236}">
                  <a16:creationId xmlns="" xmlns:a16="http://schemas.microsoft.com/office/drawing/2014/main" id="{3201E9CD-DA30-40BC-969A-993782599C24}"/>
                </a:ext>
              </a:extLst>
            </p:cNvPr>
            <p:cNvSpPr/>
            <p:nvPr/>
          </p:nvSpPr>
          <p:spPr>
            <a:xfrm>
              <a:off x="679450" y="4346258"/>
              <a:ext cx="219075" cy="219075"/>
            </a:xfrm>
            <a:custGeom>
              <a:avLst/>
              <a:gdLst>
                <a:gd name="connsiteX0" fmla="*/ 68342 w 219075"/>
                <a:gd name="connsiteY0" fmla="*/ 66437 h 219075"/>
                <a:gd name="connsiteX1" fmla="*/ 79772 w 219075"/>
                <a:gd name="connsiteY1" fmla="*/ 53102 h 219075"/>
                <a:gd name="connsiteX2" fmla="*/ 80724 w 219075"/>
                <a:gd name="connsiteY2" fmla="*/ 47387 h 219075"/>
                <a:gd name="connsiteX3" fmla="*/ 79772 w 219075"/>
                <a:gd name="connsiteY3" fmla="*/ 43577 h 219075"/>
                <a:gd name="connsiteX4" fmla="*/ 76914 w 219075"/>
                <a:gd name="connsiteY4" fmla="*/ 43577 h 219075"/>
                <a:gd name="connsiteX5" fmla="*/ 75962 w 219075"/>
                <a:gd name="connsiteY5" fmla="*/ 36909 h 219075"/>
                <a:gd name="connsiteX6" fmla="*/ 81677 w 219075"/>
                <a:gd name="connsiteY6" fmla="*/ 36909 h 219075"/>
                <a:gd name="connsiteX7" fmla="*/ 84534 w 219075"/>
                <a:gd name="connsiteY7" fmla="*/ 29289 h 219075"/>
                <a:gd name="connsiteX8" fmla="*/ 93107 w 219075"/>
                <a:gd name="connsiteY8" fmla="*/ 24527 h 219075"/>
                <a:gd name="connsiteX9" fmla="*/ 92154 w 219075"/>
                <a:gd name="connsiteY9" fmla="*/ 20717 h 219075"/>
                <a:gd name="connsiteX10" fmla="*/ 99774 w 219075"/>
                <a:gd name="connsiteY10" fmla="*/ 20717 h 219075"/>
                <a:gd name="connsiteX11" fmla="*/ 102632 w 219075"/>
                <a:gd name="connsiteY11" fmla="*/ 23574 h 219075"/>
                <a:gd name="connsiteX12" fmla="*/ 112157 w 219075"/>
                <a:gd name="connsiteY12" fmla="*/ 22622 h 219075"/>
                <a:gd name="connsiteX13" fmla="*/ 118824 w 219075"/>
                <a:gd name="connsiteY13" fmla="*/ 18812 h 219075"/>
                <a:gd name="connsiteX14" fmla="*/ 125492 w 219075"/>
                <a:gd name="connsiteY14" fmla="*/ 10239 h 219075"/>
                <a:gd name="connsiteX15" fmla="*/ 135969 w 219075"/>
                <a:gd name="connsiteY15" fmla="*/ 15002 h 219075"/>
                <a:gd name="connsiteX16" fmla="*/ 139779 w 219075"/>
                <a:gd name="connsiteY16" fmla="*/ 12144 h 219075"/>
                <a:gd name="connsiteX17" fmla="*/ 156924 w 219075"/>
                <a:gd name="connsiteY17" fmla="*/ 15954 h 219075"/>
                <a:gd name="connsiteX18" fmla="*/ 160734 w 219075"/>
                <a:gd name="connsiteY18" fmla="*/ 21669 h 219075"/>
                <a:gd name="connsiteX19" fmla="*/ 167402 w 219075"/>
                <a:gd name="connsiteY19" fmla="*/ 18812 h 219075"/>
                <a:gd name="connsiteX20" fmla="*/ 170259 w 219075"/>
                <a:gd name="connsiteY20" fmla="*/ 11192 h 219075"/>
                <a:gd name="connsiteX21" fmla="*/ 181689 w 219075"/>
                <a:gd name="connsiteY21" fmla="*/ 3572 h 219075"/>
                <a:gd name="connsiteX22" fmla="*/ 185499 w 219075"/>
                <a:gd name="connsiteY22" fmla="*/ 6429 h 219075"/>
                <a:gd name="connsiteX23" fmla="*/ 178832 w 219075"/>
                <a:gd name="connsiteY23" fmla="*/ 19764 h 219075"/>
                <a:gd name="connsiteX24" fmla="*/ 180737 w 219075"/>
                <a:gd name="connsiteY24" fmla="*/ 29289 h 219075"/>
                <a:gd name="connsiteX25" fmla="*/ 173117 w 219075"/>
                <a:gd name="connsiteY25" fmla="*/ 35957 h 219075"/>
                <a:gd name="connsiteX26" fmla="*/ 175022 w 219075"/>
                <a:gd name="connsiteY26" fmla="*/ 40719 h 219075"/>
                <a:gd name="connsiteX27" fmla="*/ 181689 w 219075"/>
                <a:gd name="connsiteY27" fmla="*/ 39767 h 219075"/>
                <a:gd name="connsiteX28" fmla="*/ 187404 w 219075"/>
                <a:gd name="connsiteY28" fmla="*/ 63579 h 219075"/>
                <a:gd name="connsiteX29" fmla="*/ 200739 w 219075"/>
                <a:gd name="connsiteY29" fmla="*/ 83582 h 219075"/>
                <a:gd name="connsiteX30" fmla="*/ 206454 w 219075"/>
                <a:gd name="connsiteY30" fmla="*/ 80724 h 219075"/>
                <a:gd name="connsiteX31" fmla="*/ 216932 w 219075"/>
                <a:gd name="connsiteY31" fmla="*/ 88344 h 219075"/>
                <a:gd name="connsiteX32" fmla="*/ 216932 w 219075"/>
                <a:gd name="connsiteY32" fmla="*/ 88344 h 219075"/>
                <a:gd name="connsiteX33" fmla="*/ 215979 w 219075"/>
                <a:gd name="connsiteY33" fmla="*/ 92154 h 219075"/>
                <a:gd name="connsiteX34" fmla="*/ 218837 w 219075"/>
                <a:gd name="connsiteY34" fmla="*/ 99774 h 219075"/>
                <a:gd name="connsiteX35" fmla="*/ 215027 w 219075"/>
                <a:gd name="connsiteY35" fmla="*/ 104537 h 219075"/>
                <a:gd name="connsiteX36" fmla="*/ 215979 w 219075"/>
                <a:gd name="connsiteY36" fmla="*/ 109299 h 219075"/>
                <a:gd name="connsiteX37" fmla="*/ 197882 w 219075"/>
                <a:gd name="connsiteY37" fmla="*/ 110252 h 219075"/>
                <a:gd name="connsiteX38" fmla="*/ 188357 w 219075"/>
                <a:gd name="connsiteY38" fmla="*/ 107394 h 219075"/>
                <a:gd name="connsiteX39" fmla="*/ 179784 w 219075"/>
                <a:gd name="connsiteY39" fmla="*/ 109299 h 219075"/>
                <a:gd name="connsiteX40" fmla="*/ 164544 w 219075"/>
                <a:gd name="connsiteY40" fmla="*/ 122634 h 219075"/>
                <a:gd name="connsiteX41" fmla="*/ 161687 w 219075"/>
                <a:gd name="connsiteY41" fmla="*/ 137874 h 219075"/>
                <a:gd name="connsiteX42" fmla="*/ 156924 w 219075"/>
                <a:gd name="connsiteY42" fmla="*/ 138827 h 219075"/>
                <a:gd name="connsiteX43" fmla="*/ 152162 w 219075"/>
                <a:gd name="connsiteY43" fmla="*/ 145494 h 219075"/>
                <a:gd name="connsiteX44" fmla="*/ 155019 w 219075"/>
                <a:gd name="connsiteY44" fmla="*/ 147399 h 219075"/>
                <a:gd name="connsiteX45" fmla="*/ 157877 w 219075"/>
                <a:gd name="connsiteY45" fmla="*/ 156924 h 219075"/>
                <a:gd name="connsiteX46" fmla="*/ 156924 w 219075"/>
                <a:gd name="connsiteY46" fmla="*/ 162639 h 219075"/>
                <a:gd name="connsiteX47" fmla="*/ 152162 w 219075"/>
                <a:gd name="connsiteY47" fmla="*/ 165497 h 219075"/>
                <a:gd name="connsiteX48" fmla="*/ 151209 w 219075"/>
                <a:gd name="connsiteY48" fmla="*/ 169307 h 219075"/>
                <a:gd name="connsiteX49" fmla="*/ 155019 w 219075"/>
                <a:gd name="connsiteY49" fmla="*/ 171212 h 219075"/>
                <a:gd name="connsiteX50" fmla="*/ 155019 w 219075"/>
                <a:gd name="connsiteY50" fmla="*/ 176927 h 219075"/>
                <a:gd name="connsiteX51" fmla="*/ 162639 w 219075"/>
                <a:gd name="connsiteY51" fmla="*/ 183594 h 219075"/>
                <a:gd name="connsiteX52" fmla="*/ 157877 w 219075"/>
                <a:gd name="connsiteY52" fmla="*/ 196929 h 219075"/>
                <a:gd name="connsiteX53" fmla="*/ 154067 w 219075"/>
                <a:gd name="connsiteY53" fmla="*/ 199787 h 219075"/>
                <a:gd name="connsiteX54" fmla="*/ 154067 w 219075"/>
                <a:gd name="connsiteY54" fmla="*/ 199787 h 219075"/>
                <a:gd name="connsiteX55" fmla="*/ 139779 w 219075"/>
                <a:gd name="connsiteY55" fmla="*/ 195024 h 219075"/>
                <a:gd name="connsiteX56" fmla="*/ 133112 w 219075"/>
                <a:gd name="connsiteY56" fmla="*/ 189309 h 219075"/>
                <a:gd name="connsiteX57" fmla="*/ 125492 w 219075"/>
                <a:gd name="connsiteY57" fmla="*/ 189309 h 219075"/>
                <a:gd name="connsiteX58" fmla="*/ 123587 w 219075"/>
                <a:gd name="connsiteY58" fmla="*/ 185499 h 219075"/>
                <a:gd name="connsiteX59" fmla="*/ 118824 w 219075"/>
                <a:gd name="connsiteY59" fmla="*/ 198834 h 219075"/>
                <a:gd name="connsiteX60" fmla="*/ 104537 w 219075"/>
                <a:gd name="connsiteY60" fmla="*/ 196929 h 219075"/>
                <a:gd name="connsiteX61" fmla="*/ 89297 w 219075"/>
                <a:gd name="connsiteY61" fmla="*/ 211217 h 219075"/>
                <a:gd name="connsiteX62" fmla="*/ 91202 w 219075"/>
                <a:gd name="connsiteY62" fmla="*/ 221694 h 219075"/>
                <a:gd name="connsiteX63" fmla="*/ 71199 w 219075"/>
                <a:gd name="connsiteY63" fmla="*/ 220742 h 219075"/>
                <a:gd name="connsiteX64" fmla="*/ 71199 w 219075"/>
                <a:gd name="connsiteY64" fmla="*/ 220742 h 219075"/>
                <a:gd name="connsiteX65" fmla="*/ 75962 w 219075"/>
                <a:gd name="connsiteY65" fmla="*/ 210264 h 219075"/>
                <a:gd name="connsiteX66" fmla="*/ 73104 w 219075"/>
                <a:gd name="connsiteY66" fmla="*/ 202644 h 219075"/>
                <a:gd name="connsiteX67" fmla="*/ 66437 w 219075"/>
                <a:gd name="connsiteY67" fmla="*/ 195024 h 219075"/>
                <a:gd name="connsiteX68" fmla="*/ 66437 w 219075"/>
                <a:gd name="connsiteY68" fmla="*/ 191214 h 219075"/>
                <a:gd name="connsiteX69" fmla="*/ 62627 w 219075"/>
                <a:gd name="connsiteY69" fmla="*/ 189309 h 219075"/>
                <a:gd name="connsiteX70" fmla="*/ 62627 w 219075"/>
                <a:gd name="connsiteY70" fmla="*/ 189309 h 219075"/>
                <a:gd name="connsiteX71" fmla="*/ 64532 w 219075"/>
                <a:gd name="connsiteY71" fmla="*/ 177879 h 219075"/>
                <a:gd name="connsiteX72" fmla="*/ 70247 w 219075"/>
                <a:gd name="connsiteY72" fmla="*/ 168354 h 219075"/>
                <a:gd name="connsiteX73" fmla="*/ 88344 w 219075"/>
                <a:gd name="connsiteY73" fmla="*/ 155019 h 219075"/>
                <a:gd name="connsiteX74" fmla="*/ 93107 w 219075"/>
                <a:gd name="connsiteY74" fmla="*/ 146447 h 219075"/>
                <a:gd name="connsiteX75" fmla="*/ 97869 w 219075"/>
                <a:gd name="connsiteY75" fmla="*/ 146447 h 219075"/>
                <a:gd name="connsiteX76" fmla="*/ 97869 w 219075"/>
                <a:gd name="connsiteY76" fmla="*/ 124539 h 219075"/>
                <a:gd name="connsiteX77" fmla="*/ 94059 w 219075"/>
                <a:gd name="connsiteY77" fmla="*/ 122634 h 219075"/>
                <a:gd name="connsiteX78" fmla="*/ 87392 w 219075"/>
                <a:gd name="connsiteY78" fmla="*/ 125492 h 219075"/>
                <a:gd name="connsiteX79" fmla="*/ 77867 w 219075"/>
                <a:gd name="connsiteY79" fmla="*/ 135017 h 219075"/>
                <a:gd name="connsiteX80" fmla="*/ 72152 w 219075"/>
                <a:gd name="connsiteY80" fmla="*/ 128349 h 219075"/>
                <a:gd name="connsiteX81" fmla="*/ 64532 w 219075"/>
                <a:gd name="connsiteY81" fmla="*/ 126444 h 219075"/>
                <a:gd name="connsiteX82" fmla="*/ 48339 w 219075"/>
                <a:gd name="connsiteY82" fmla="*/ 115967 h 219075"/>
                <a:gd name="connsiteX83" fmla="*/ 43577 w 219075"/>
                <a:gd name="connsiteY83" fmla="*/ 117872 h 219075"/>
                <a:gd name="connsiteX84" fmla="*/ 35004 w 219075"/>
                <a:gd name="connsiteY84" fmla="*/ 115967 h 219075"/>
                <a:gd name="connsiteX85" fmla="*/ 28337 w 219075"/>
                <a:gd name="connsiteY85" fmla="*/ 118824 h 219075"/>
                <a:gd name="connsiteX86" fmla="*/ 3572 w 219075"/>
                <a:gd name="connsiteY86" fmla="*/ 117872 h 219075"/>
                <a:gd name="connsiteX87" fmla="*/ 3572 w 219075"/>
                <a:gd name="connsiteY87" fmla="*/ 117872 h 219075"/>
                <a:gd name="connsiteX88" fmla="*/ 4524 w 219075"/>
                <a:gd name="connsiteY88" fmla="*/ 111204 h 219075"/>
                <a:gd name="connsiteX89" fmla="*/ 19764 w 219075"/>
                <a:gd name="connsiteY89" fmla="*/ 108347 h 219075"/>
                <a:gd name="connsiteX90" fmla="*/ 24527 w 219075"/>
                <a:gd name="connsiteY90" fmla="*/ 102632 h 219075"/>
                <a:gd name="connsiteX91" fmla="*/ 26432 w 219075"/>
                <a:gd name="connsiteY91" fmla="*/ 97869 h 219075"/>
                <a:gd name="connsiteX92" fmla="*/ 22622 w 219075"/>
                <a:gd name="connsiteY92" fmla="*/ 100727 h 219075"/>
                <a:gd name="connsiteX93" fmla="*/ 21669 w 219075"/>
                <a:gd name="connsiteY93" fmla="*/ 95964 h 219075"/>
                <a:gd name="connsiteX94" fmla="*/ 18812 w 219075"/>
                <a:gd name="connsiteY94" fmla="*/ 94059 h 219075"/>
                <a:gd name="connsiteX95" fmla="*/ 15002 w 219075"/>
                <a:gd name="connsiteY95" fmla="*/ 95964 h 219075"/>
                <a:gd name="connsiteX96" fmla="*/ 13097 w 219075"/>
                <a:gd name="connsiteY96" fmla="*/ 92154 h 219075"/>
                <a:gd name="connsiteX97" fmla="*/ 24527 w 219075"/>
                <a:gd name="connsiteY97" fmla="*/ 88344 h 219075"/>
                <a:gd name="connsiteX98" fmla="*/ 27384 w 219075"/>
                <a:gd name="connsiteY98" fmla="*/ 84534 h 219075"/>
                <a:gd name="connsiteX99" fmla="*/ 26432 w 219075"/>
                <a:gd name="connsiteY99" fmla="*/ 80724 h 219075"/>
                <a:gd name="connsiteX100" fmla="*/ 35004 w 219075"/>
                <a:gd name="connsiteY100" fmla="*/ 77867 h 219075"/>
                <a:gd name="connsiteX101" fmla="*/ 35957 w 219075"/>
                <a:gd name="connsiteY101" fmla="*/ 72152 h 219075"/>
                <a:gd name="connsiteX102" fmla="*/ 41672 w 219075"/>
                <a:gd name="connsiteY102" fmla="*/ 75962 h 219075"/>
                <a:gd name="connsiteX103" fmla="*/ 38814 w 219075"/>
                <a:gd name="connsiteY103" fmla="*/ 79772 h 219075"/>
                <a:gd name="connsiteX104" fmla="*/ 40719 w 219075"/>
                <a:gd name="connsiteY104" fmla="*/ 83582 h 219075"/>
                <a:gd name="connsiteX105" fmla="*/ 48339 w 219075"/>
                <a:gd name="connsiteY105" fmla="*/ 84534 h 219075"/>
                <a:gd name="connsiteX106" fmla="*/ 49292 w 219075"/>
                <a:gd name="connsiteY106" fmla="*/ 91202 h 219075"/>
                <a:gd name="connsiteX107" fmla="*/ 54054 w 219075"/>
                <a:gd name="connsiteY107" fmla="*/ 90249 h 219075"/>
                <a:gd name="connsiteX108" fmla="*/ 55959 w 219075"/>
                <a:gd name="connsiteY108" fmla="*/ 87392 h 219075"/>
                <a:gd name="connsiteX109" fmla="*/ 62627 w 219075"/>
                <a:gd name="connsiteY109" fmla="*/ 88344 h 219075"/>
                <a:gd name="connsiteX110" fmla="*/ 72152 w 219075"/>
                <a:gd name="connsiteY110" fmla="*/ 83582 h 219075"/>
                <a:gd name="connsiteX111" fmla="*/ 73104 w 219075"/>
                <a:gd name="connsiteY111" fmla="*/ 75962 h 219075"/>
                <a:gd name="connsiteX112" fmla="*/ 78819 w 219075"/>
                <a:gd name="connsiteY112" fmla="*/ 74057 h 219075"/>
                <a:gd name="connsiteX113" fmla="*/ 77867 w 219075"/>
                <a:gd name="connsiteY113" fmla="*/ 68342 h 219075"/>
                <a:gd name="connsiteX114" fmla="*/ 68342 w 219075"/>
                <a:gd name="connsiteY114" fmla="*/ 6643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219075" h="219075">
                  <a:moveTo>
                    <a:pt x="68342" y="66437"/>
                  </a:moveTo>
                  <a:lnTo>
                    <a:pt x="79772" y="53102"/>
                  </a:lnTo>
                  <a:lnTo>
                    <a:pt x="80724" y="47387"/>
                  </a:lnTo>
                  <a:lnTo>
                    <a:pt x="79772" y="43577"/>
                  </a:lnTo>
                  <a:lnTo>
                    <a:pt x="76914" y="43577"/>
                  </a:lnTo>
                  <a:lnTo>
                    <a:pt x="75962" y="36909"/>
                  </a:lnTo>
                  <a:lnTo>
                    <a:pt x="81677" y="36909"/>
                  </a:lnTo>
                  <a:lnTo>
                    <a:pt x="84534" y="29289"/>
                  </a:lnTo>
                  <a:lnTo>
                    <a:pt x="93107" y="24527"/>
                  </a:lnTo>
                  <a:lnTo>
                    <a:pt x="92154" y="20717"/>
                  </a:lnTo>
                  <a:lnTo>
                    <a:pt x="99774" y="20717"/>
                  </a:lnTo>
                  <a:lnTo>
                    <a:pt x="102632" y="23574"/>
                  </a:lnTo>
                  <a:lnTo>
                    <a:pt x="112157" y="22622"/>
                  </a:lnTo>
                  <a:lnTo>
                    <a:pt x="118824" y="18812"/>
                  </a:lnTo>
                  <a:lnTo>
                    <a:pt x="125492" y="10239"/>
                  </a:lnTo>
                  <a:lnTo>
                    <a:pt x="135969" y="15002"/>
                  </a:lnTo>
                  <a:lnTo>
                    <a:pt x="139779" y="12144"/>
                  </a:lnTo>
                  <a:lnTo>
                    <a:pt x="156924" y="15954"/>
                  </a:lnTo>
                  <a:lnTo>
                    <a:pt x="160734" y="21669"/>
                  </a:lnTo>
                  <a:lnTo>
                    <a:pt x="167402" y="18812"/>
                  </a:lnTo>
                  <a:lnTo>
                    <a:pt x="170259" y="11192"/>
                  </a:lnTo>
                  <a:lnTo>
                    <a:pt x="181689" y="3572"/>
                  </a:lnTo>
                  <a:lnTo>
                    <a:pt x="185499" y="6429"/>
                  </a:lnTo>
                  <a:lnTo>
                    <a:pt x="178832" y="19764"/>
                  </a:lnTo>
                  <a:lnTo>
                    <a:pt x="180737" y="29289"/>
                  </a:lnTo>
                  <a:lnTo>
                    <a:pt x="173117" y="35957"/>
                  </a:lnTo>
                  <a:lnTo>
                    <a:pt x="175022" y="40719"/>
                  </a:lnTo>
                  <a:lnTo>
                    <a:pt x="181689" y="39767"/>
                  </a:lnTo>
                  <a:lnTo>
                    <a:pt x="187404" y="63579"/>
                  </a:lnTo>
                  <a:lnTo>
                    <a:pt x="200739" y="83582"/>
                  </a:lnTo>
                  <a:lnTo>
                    <a:pt x="206454" y="80724"/>
                  </a:lnTo>
                  <a:lnTo>
                    <a:pt x="216932" y="88344"/>
                  </a:lnTo>
                  <a:lnTo>
                    <a:pt x="216932" y="88344"/>
                  </a:lnTo>
                  <a:lnTo>
                    <a:pt x="215979" y="92154"/>
                  </a:lnTo>
                  <a:lnTo>
                    <a:pt x="218837" y="99774"/>
                  </a:lnTo>
                  <a:lnTo>
                    <a:pt x="215027" y="104537"/>
                  </a:lnTo>
                  <a:lnTo>
                    <a:pt x="215979" y="109299"/>
                  </a:lnTo>
                  <a:lnTo>
                    <a:pt x="197882" y="110252"/>
                  </a:lnTo>
                  <a:lnTo>
                    <a:pt x="188357" y="107394"/>
                  </a:lnTo>
                  <a:lnTo>
                    <a:pt x="179784" y="109299"/>
                  </a:lnTo>
                  <a:lnTo>
                    <a:pt x="164544" y="122634"/>
                  </a:lnTo>
                  <a:lnTo>
                    <a:pt x="161687" y="137874"/>
                  </a:lnTo>
                  <a:lnTo>
                    <a:pt x="156924" y="138827"/>
                  </a:lnTo>
                  <a:lnTo>
                    <a:pt x="152162" y="145494"/>
                  </a:lnTo>
                  <a:lnTo>
                    <a:pt x="155019" y="147399"/>
                  </a:lnTo>
                  <a:lnTo>
                    <a:pt x="157877" y="156924"/>
                  </a:lnTo>
                  <a:lnTo>
                    <a:pt x="156924" y="162639"/>
                  </a:lnTo>
                  <a:lnTo>
                    <a:pt x="152162" y="165497"/>
                  </a:lnTo>
                  <a:lnTo>
                    <a:pt x="151209" y="169307"/>
                  </a:lnTo>
                  <a:lnTo>
                    <a:pt x="155019" y="171212"/>
                  </a:lnTo>
                  <a:lnTo>
                    <a:pt x="155019" y="176927"/>
                  </a:lnTo>
                  <a:lnTo>
                    <a:pt x="162639" y="183594"/>
                  </a:lnTo>
                  <a:lnTo>
                    <a:pt x="157877" y="196929"/>
                  </a:lnTo>
                  <a:lnTo>
                    <a:pt x="154067" y="199787"/>
                  </a:lnTo>
                  <a:lnTo>
                    <a:pt x="154067" y="199787"/>
                  </a:lnTo>
                  <a:lnTo>
                    <a:pt x="139779" y="195024"/>
                  </a:lnTo>
                  <a:lnTo>
                    <a:pt x="133112" y="189309"/>
                  </a:lnTo>
                  <a:lnTo>
                    <a:pt x="125492" y="189309"/>
                  </a:lnTo>
                  <a:lnTo>
                    <a:pt x="123587" y="185499"/>
                  </a:lnTo>
                  <a:lnTo>
                    <a:pt x="118824" y="198834"/>
                  </a:lnTo>
                  <a:lnTo>
                    <a:pt x="104537" y="196929"/>
                  </a:lnTo>
                  <a:lnTo>
                    <a:pt x="89297" y="211217"/>
                  </a:lnTo>
                  <a:lnTo>
                    <a:pt x="91202" y="221694"/>
                  </a:lnTo>
                  <a:lnTo>
                    <a:pt x="71199" y="220742"/>
                  </a:lnTo>
                  <a:lnTo>
                    <a:pt x="71199" y="220742"/>
                  </a:lnTo>
                  <a:lnTo>
                    <a:pt x="75962" y="210264"/>
                  </a:lnTo>
                  <a:lnTo>
                    <a:pt x="73104" y="202644"/>
                  </a:lnTo>
                  <a:lnTo>
                    <a:pt x="66437" y="195024"/>
                  </a:lnTo>
                  <a:lnTo>
                    <a:pt x="66437" y="191214"/>
                  </a:lnTo>
                  <a:lnTo>
                    <a:pt x="62627" y="189309"/>
                  </a:lnTo>
                  <a:lnTo>
                    <a:pt x="62627" y="189309"/>
                  </a:lnTo>
                  <a:lnTo>
                    <a:pt x="64532" y="177879"/>
                  </a:lnTo>
                  <a:lnTo>
                    <a:pt x="70247" y="168354"/>
                  </a:lnTo>
                  <a:lnTo>
                    <a:pt x="88344" y="155019"/>
                  </a:lnTo>
                  <a:lnTo>
                    <a:pt x="93107" y="146447"/>
                  </a:lnTo>
                  <a:lnTo>
                    <a:pt x="97869" y="146447"/>
                  </a:lnTo>
                  <a:lnTo>
                    <a:pt x="97869" y="124539"/>
                  </a:lnTo>
                  <a:lnTo>
                    <a:pt x="94059" y="122634"/>
                  </a:lnTo>
                  <a:lnTo>
                    <a:pt x="87392" y="125492"/>
                  </a:lnTo>
                  <a:lnTo>
                    <a:pt x="77867" y="135017"/>
                  </a:lnTo>
                  <a:lnTo>
                    <a:pt x="72152" y="128349"/>
                  </a:lnTo>
                  <a:lnTo>
                    <a:pt x="64532" y="126444"/>
                  </a:lnTo>
                  <a:lnTo>
                    <a:pt x="48339" y="115967"/>
                  </a:lnTo>
                  <a:lnTo>
                    <a:pt x="43577" y="117872"/>
                  </a:lnTo>
                  <a:lnTo>
                    <a:pt x="35004" y="115967"/>
                  </a:lnTo>
                  <a:lnTo>
                    <a:pt x="28337" y="118824"/>
                  </a:lnTo>
                  <a:lnTo>
                    <a:pt x="3572" y="117872"/>
                  </a:lnTo>
                  <a:lnTo>
                    <a:pt x="3572" y="117872"/>
                  </a:lnTo>
                  <a:lnTo>
                    <a:pt x="4524" y="111204"/>
                  </a:lnTo>
                  <a:lnTo>
                    <a:pt x="19764" y="108347"/>
                  </a:lnTo>
                  <a:lnTo>
                    <a:pt x="24527" y="102632"/>
                  </a:lnTo>
                  <a:lnTo>
                    <a:pt x="26432" y="97869"/>
                  </a:lnTo>
                  <a:lnTo>
                    <a:pt x="22622" y="100727"/>
                  </a:lnTo>
                  <a:lnTo>
                    <a:pt x="21669" y="95964"/>
                  </a:lnTo>
                  <a:lnTo>
                    <a:pt x="18812" y="94059"/>
                  </a:lnTo>
                  <a:lnTo>
                    <a:pt x="15002" y="95964"/>
                  </a:lnTo>
                  <a:lnTo>
                    <a:pt x="13097" y="92154"/>
                  </a:lnTo>
                  <a:lnTo>
                    <a:pt x="24527" y="88344"/>
                  </a:lnTo>
                  <a:lnTo>
                    <a:pt x="27384" y="84534"/>
                  </a:lnTo>
                  <a:lnTo>
                    <a:pt x="26432" y="80724"/>
                  </a:lnTo>
                  <a:lnTo>
                    <a:pt x="35004" y="77867"/>
                  </a:lnTo>
                  <a:lnTo>
                    <a:pt x="35957" y="72152"/>
                  </a:lnTo>
                  <a:lnTo>
                    <a:pt x="41672" y="75962"/>
                  </a:lnTo>
                  <a:lnTo>
                    <a:pt x="38814" y="79772"/>
                  </a:lnTo>
                  <a:lnTo>
                    <a:pt x="40719" y="83582"/>
                  </a:lnTo>
                  <a:lnTo>
                    <a:pt x="48339" y="84534"/>
                  </a:lnTo>
                  <a:lnTo>
                    <a:pt x="49292" y="91202"/>
                  </a:lnTo>
                  <a:lnTo>
                    <a:pt x="54054" y="90249"/>
                  </a:lnTo>
                  <a:lnTo>
                    <a:pt x="55959" y="87392"/>
                  </a:lnTo>
                  <a:lnTo>
                    <a:pt x="62627" y="88344"/>
                  </a:lnTo>
                  <a:lnTo>
                    <a:pt x="72152" y="83582"/>
                  </a:lnTo>
                  <a:lnTo>
                    <a:pt x="73104" y="75962"/>
                  </a:lnTo>
                  <a:lnTo>
                    <a:pt x="78819" y="74057"/>
                  </a:lnTo>
                  <a:lnTo>
                    <a:pt x="77867" y="68342"/>
                  </a:lnTo>
                  <a:lnTo>
                    <a:pt x="68342" y="66437"/>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1" name="任意多边形: 形状 10">
              <a:extLst>
                <a:ext uri="{FF2B5EF4-FFF2-40B4-BE49-F238E27FC236}">
                  <a16:creationId xmlns="" xmlns:a16="http://schemas.microsoft.com/office/drawing/2014/main" id="{8C48A704-6E7E-451F-80D8-9C1973320394}"/>
                </a:ext>
              </a:extLst>
            </p:cNvPr>
            <p:cNvSpPr/>
            <p:nvPr/>
          </p:nvSpPr>
          <p:spPr>
            <a:xfrm>
              <a:off x="2392045" y="3420428"/>
              <a:ext cx="352425" cy="285750"/>
            </a:xfrm>
            <a:custGeom>
              <a:avLst/>
              <a:gdLst>
                <a:gd name="connsiteX0" fmla="*/ 339804 w 352425"/>
                <a:gd name="connsiteY0" fmla="*/ 235982 h 285750"/>
                <a:gd name="connsiteX1" fmla="*/ 334089 w 352425"/>
                <a:gd name="connsiteY1" fmla="*/ 243602 h 285750"/>
                <a:gd name="connsiteX2" fmla="*/ 310277 w 352425"/>
                <a:gd name="connsiteY2" fmla="*/ 255032 h 285750"/>
                <a:gd name="connsiteX3" fmla="*/ 306467 w 352425"/>
                <a:gd name="connsiteY3" fmla="*/ 261699 h 285750"/>
                <a:gd name="connsiteX4" fmla="*/ 306467 w 352425"/>
                <a:gd name="connsiteY4" fmla="*/ 266462 h 285750"/>
                <a:gd name="connsiteX5" fmla="*/ 306467 w 352425"/>
                <a:gd name="connsiteY5" fmla="*/ 266462 h 285750"/>
                <a:gd name="connsiteX6" fmla="*/ 274082 w 352425"/>
                <a:gd name="connsiteY6" fmla="*/ 256937 h 285750"/>
                <a:gd name="connsiteX7" fmla="*/ 268367 w 352425"/>
                <a:gd name="connsiteY7" fmla="*/ 247412 h 285750"/>
                <a:gd name="connsiteX8" fmla="*/ 265509 w 352425"/>
                <a:gd name="connsiteY8" fmla="*/ 252174 h 285750"/>
                <a:gd name="connsiteX9" fmla="*/ 270272 w 352425"/>
                <a:gd name="connsiteY9" fmla="*/ 264557 h 285750"/>
                <a:gd name="connsiteX10" fmla="*/ 259794 w 352425"/>
                <a:gd name="connsiteY10" fmla="*/ 269319 h 285750"/>
                <a:gd name="connsiteX11" fmla="*/ 245507 w 352425"/>
                <a:gd name="connsiteY11" fmla="*/ 282654 h 285750"/>
                <a:gd name="connsiteX12" fmla="*/ 241697 w 352425"/>
                <a:gd name="connsiteY12" fmla="*/ 276939 h 285750"/>
                <a:gd name="connsiteX13" fmla="*/ 231219 w 352425"/>
                <a:gd name="connsiteY13" fmla="*/ 273129 h 285750"/>
                <a:gd name="connsiteX14" fmla="*/ 228362 w 352425"/>
                <a:gd name="connsiteY14" fmla="*/ 261699 h 285750"/>
                <a:gd name="connsiteX15" fmla="*/ 220742 w 352425"/>
                <a:gd name="connsiteY15" fmla="*/ 258842 h 285750"/>
                <a:gd name="connsiteX16" fmla="*/ 213122 w 352425"/>
                <a:gd name="connsiteY16" fmla="*/ 249317 h 285750"/>
                <a:gd name="connsiteX17" fmla="*/ 208359 w 352425"/>
                <a:gd name="connsiteY17" fmla="*/ 249317 h 285750"/>
                <a:gd name="connsiteX18" fmla="*/ 208359 w 352425"/>
                <a:gd name="connsiteY18" fmla="*/ 249317 h 285750"/>
                <a:gd name="connsiteX19" fmla="*/ 205502 w 352425"/>
                <a:gd name="connsiteY19" fmla="*/ 246459 h 285750"/>
                <a:gd name="connsiteX20" fmla="*/ 207407 w 352425"/>
                <a:gd name="connsiteY20" fmla="*/ 228362 h 285750"/>
                <a:gd name="connsiteX21" fmla="*/ 198834 w 352425"/>
                <a:gd name="connsiteY21" fmla="*/ 229314 h 285750"/>
                <a:gd name="connsiteX22" fmla="*/ 196929 w 352425"/>
                <a:gd name="connsiteY22" fmla="*/ 220742 h 285750"/>
                <a:gd name="connsiteX23" fmla="*/ 187404 w 352425"/>
                <a:gd name="connsiteY23" fmla="*/ 211217 h 285750"/>
                <a:gd name="connsiteX24" fmla="*/ 164544 w 352425"/>
                <a:gd name="connsiteY24" fmla="*/ 201692 h 285750"/>
                <a:gd name="connsiteX25" fmla="*/ 141684 w 352425"/>
                <a:gd name="connsiteY25" fmla="*/ 198834 h 285750"/>
                <a:gd name="connsiteX26" fmla="*/ 128349 w 352425"/>
                <a:gd name="connsiteY26" fmla="*/ 204549 h 285750"/>
                <a:gd name="connsiteX27" fmla="*/ 126444 w 352425"/>
                <a:gd name="connsiteY27" fmla="*/ 213122 h 285750"/>
                <a:gd name="connsiteX28" fmla="*/ 99774 w 352425"/>
                <a:gd name="connsiteY28" fmla="*/ 221694 h 285750"/>
                <a:gd name="connsiteX29" fmla="*/ 96917 w 352425"/>
                <a:gd name="connsiteY29" fmla="*/ 225504 h 285750"/>
                <a:gd name="connsiteX30" fmla="*/ 89297 w 352425"/>
                <a:gd name="connsiteY30" fmla="*/ 227409 h 285750"/>
                <a:gd name="connsiteX31" fmla="*/ 87392 w 352425"/>
                <a:gd name="connsiteY31" fmla="*/ 231219 h 285750"/>
                <a:gd name="connsiteX32" fmla="*/ 81677 w 352425"/>
                <a:gd name="connsiteY32" fmla="*/ 232172 h 285750"/>
                <a:gd name="connsiteX33" fmla="*/ 73104 w 352425"/>
                <a:gd name="connsiteY33" fmla="*/ 238839 h 285750"/>
                <a:gd name="connsiteX34" fmla="*/ 59769 w 352425"/>
                <a:gd name="connsiteY34" fmla="*/ 240744 h 285750"/>
                <a:gd name="connsiteX35" fmla="*/ 53102 w 352425"/>
                <a:gd name="connsiteY35" fmla="*/ 250269 h 285750"/>
                <a:gd name="connsiteX36" fmla="*/ 44529 w 352425"/>
                <a:gd name="connsiteY36" fmla="*/ 254079 h 285750"/>
                <a:gd name="connsiteX37" fmla="*/ 44529 w 352425"/>
                <a:gd name="connsiteY37" fmla="*/ 254079 h 285750"/>
                <a:gd name="connsiteX38" fmla="*/ 22622 w 352425"/>
                <a:gd name="connsiteY38" fmla="*/ 247412 h 285750"/>
                <a:gd name="connsiteX39" fmla="*/ 17859 w 352425"/>
                <a:gd name="connsiteY39" fmla="*/ 249317 h 285750"/>
                <a:gd name="connsiteX40" fmla="*/ 17859 w 352425"/>
                <a:gd name="connsiteY40" fmla="*/ 245507 h 285750"/>
                <a:gd name="connsiteX41" fmla="*/ 17859 w 352425"/>
                <a:gd name="connsiteY41" fmla="*/ 245507 h 285750"/>
                <a:gd name="connsiteX42" fmla="*/ 19764 w 352425"/>
                <a:gd name="connsiteY42" fmla="*/ 241697 h 285750"/>
                <a:gd name="connsiteX43" fmla="*/ 18812 w 352425"/>
                <a:gd name="connsiteY43" fmla="*/ 229314 h 285750"/>
                <a:gd name="connsiteX44" fmla="*/ 20717 w 352425"/>
                <a:gd name="connsiteY44" fmla="*/ 221694 h 285750"/>
                <a:gd name="connsiteX45" fmla="*/ 16907 w 352425"/>
                <a:gd name="connsiteY45" fmla="*/ 208359 h 285750"/>
                <a:gd name="connsiteX46" fmla="*/ 20717 w 352425"/>
                <a:gd name="connsiteY46" fmla="*/ 195977 h 285750"/>
                <a:gd name="connsiteX47" fmla="*/ 15954 w 352425"/>
                <a:gd name="connsiteY47" fmla="*/ 187404 h 285750"/>
                <a:gd name="connsiteX48" fmla="*/ 9287 w 352425"/>
                <a:gd name="connsiteY48" fmla="*/ 185499 h 285750"/>
                <a:gd name="connsiteX49" fmla="*/ 3572 w 352425"/>
                <a:gd name="connsiteY49" fmla="*/ 177879 h 285750"/>
                <a:gd name="connsiteX50" fmla="*/ 13097 w 352425"/>
                <a:gd name="connsiteY50" fmla="*/ 164544 h 285750"/>
                <a:gd name="connsiteX51" fmla="*/ 15002 w 352425"/>
                <a:gd name="connsiteY51" fmla="*/ 153114 h 285750"/>
                <a:gd name="connsiteX52" fmla="*/ 15954 w 352425"/>
                <a:gd name="connsiteY52" fmla="*/ 141684 h 285750"/>
                <a:gd name="connsiteX53" fmla="*/ 9287 w 352425"/>
                <a:gd name="connsiteY53" fmla="*/ 135969 h 285750"/>
                <a:gd name="connsiteX54" fmla="*/ 15002 w 352425"/>
                <a:gd name="connsiteY54" fmla="*/ 127397 h 285750"/>
                <a:gd name="connsiteX55" fmla="*/ 35004 w 352425"/>
                <a:gd name="connsiteY55" fmla="*/ 125492 h 285750"/>
                <a:gd name="connsiteX56" fmla="*/ 39767 w 352425"/>
                <a:gd name="connsiteY56" fmla="*/ 122634 h 285750"/>
                <a:gd name="connsiteX57" fmla="*/ 46434 w 352425"/>
                <a:gd name="connsiteY57" fmla="*/ 124539 h 285750"/>
                <a:gd name="connsiteX58" fmla="*/ 49292 w 352425"/>
                <a:gd name="connsiteY58" fmla="*/ 113109 h 285750"/>
                <a:gd name="connsiteX59" fmla="*/ 53102 w 352425"/>
                <a:gd name="connsiteY59" fmla="*/ 111204 h 285750"/>
                <a:gd name="connsiteX60" fmla="*/ 57864 w 352425"/>
                <a:gd name="connsiteY60" fmla="*/ 111204 h 285750"/>
                <a:gd name="connsiteX61" fmla="*/ 61674 w 352425"/>
                <a:gd name="connsiteY61" fmla="*/ 114062 h 285750"/>
                <a:gd name="connsiteX62" fmla="*/ 65484 w 352425"/>
                <a:gd name="connsiteY62" fmla="*/ 112157 h 285750"/>
                <a:gd name="connsiteX63" fmla="*/ 77867 w 352425"/>
                <a:gd name="connsiteY63" fmla="*/ 114062 h 285750"/>
                <a:gd name="connsiteX64" fmla="*/ 82629 w 352425"/>
                <a:gd name="connsiteY64" fmla="*/ 112157 h 285750"/>
                <a:gd name="connsiteX65" fmla="*/ 78819 w 352425"/>
                <a:gd name="connsiteY65" fmla="*/ 104537 h 285750"/>
                <a:gd name="connsiteX66" fmla="*/ 79772 w 352425"/>
                <a:gd name="connsiteY66" fmla="*/ 96917 h 285750"/>
                <a:gd name="connsiteX67" fmla="*/ 75962 w 352425"/>
                <a:gd name="connsiteY67" fmla="*/ 87392 h 285750"/>
                <a:gd name="connsiteX68" fmla="*/ 75962 w 352425"/>
                <a:gd name="connsiteY68" fmla="*/ 80724 h 285750"/>
                <a:gd name="connsiteX69" fmla="*/ 90249 w 352425"/>
                <a:gd name="connsiteY69" fmla="*/ 71199 h 285750"/>
                <a:gd name="connsiteX70" fmla="*/ 89297 w 352425"/>
                <a:gd name="connsiteY70" fmla="*/ 69294 h 285750"/>
                <a:gd name="connsiteX71" fmla="*/ 95964 w 352425"/>
                <a:gd name="connsiteY71" fmla="*/ 56912 h 285750"/>
                <a:gd name="connsiteX72" fmla="*/ 111204 w 352425"/>
                <a:gd name="connsiteY72" fmla="*/ 40719 h 285750"/>
                <a:gd name="connsiteX73" fmla="*/ 111204 w 352425"/>
                <a:gd name="connsiteY73" fmla="*/ 40719 h 285750"/>
                <a:gd name="connsiteX74" fmla="*/ 118824 w 352425"/>
                <a:gd name="connsiteY74" fmla="*/ 38814 h 285750"/>
                <a:gd name="connsiteX75" fmla="*/ 124539 w 352425"/>
                <a:gd name="connsiteY75" fmla="*/ 45482 h 285750"/>
                <a:gd name="connsiteX76" fmla="*/ 133112 w 352425"/>
                <a:gd name="connsiteY76" fmla="*/ 39767 h 285750"/>
                <a:gd name="connsiteX77" fmla="*/ 138827 w 352425"/>
                <a:gd name="connsiteY77" fmla="*/ 43577 h 285750"/>
                <a:gd name="connsiteX78" fmla="*/ 144542 w 352425"/>
                <a:gd name="connsiteY78" fmla="*/ 42624 h 285750"/>
                <a:gd name="connsiteX79" fmla="*/ 147399 w 352425"/>
                <a:gd name="connsiteY79" fmla="*/ 38814 h 285750"/>
                <a:gd name="connsiteX80" fmla="*/ 156924 w 352425"/>
                <a:gd name="connsiteY80" fmla="*/ 55007 h 285750"/>
                <a:gd name="connsiteX81" fmla="*/ 168354 w 352425"/>
                <a:gd name="connsiteY81" fmla="*/ 50244 h 285750"/>
                <a:gd name="connsiteX82" fmla="*/ 182642 w 352425"/>
                <a:gd name="connsiteY82" fmla="*/ 60722 h 285750"/>
                <a:gd name="connsiteX83" fmla="*/ 189309 w 352425"/>
                <a:gd name="connsiteY83" fmla="*/ 55007 h 285750"/>
                <a:gd name="connsiteX84" fmla="*/ 201692 w 352425"/>
                <a:gd name="connsiteY84" fmla="*/ 57864 h 285750"/>
                <a:gd name="connsiteX85" fmla="*/ 214074 w 352425"/>
                <a:gd name="connsiteY85" fmla="*/ 42624 h 285750"/>
                <a:gd name="connsiteX86" fmla="*/ 209312 w 352425"/>
                <a:gd name="connsiteY86" fmla="*/ 38814 h 285750"/>
                <a:gd name="connsiteX87" fmla="*/ 209312 w 352425"/>
                <a:gd name="connsiteY87" fmla="*/ 19764 h 285750"/>
                <a:gd name="connsiteX88" fmla="*/ 212169 w 352425"/>
                <a:gd name="connsiteY88" fmla="*/ 3572 h 285750"/>
                <a:gd name="connsiteX89" fmla="*/ 212169 w 352425"/>
                <a:gd name="connsiteY89" fmla="*/ 3572 h 285750"/>
                <a:gd name="connsiteX90" fmla="*/ 225504 w 352425"/>
                <a:gd name="connsiteY90" fmla="*/ 10239 h 285750"/>
                <a:gd name="connsiteX91" fmla="*/ 235982 w 352425"/>
                <a:gd name="connsiteY91" fmla="*/ 4524 h 285750"/>
                <a:gd name="connsiteX92" fmla="*/ 246459 w 352425"/>
                <a:gd name="connsiteY92" fmla="*/ 11192 h 285750"/>
                <a:gd name="connsiteX93" fmla="*/ 250269 w 352425"/>
                <a:gd name="connsiteY93" fmla="*/ 21669 h 285750"/>
                <a:gd name="connsiteX94" fmla="*/ 275034 w 352425"/>
                <a:gd name="connsiteY94" fmla="*/ 18812 h 285750"/>
                <a:gd name="connsiteX95" fmla="*/ 282654 w 352425"/>
                <a:gd name="connsiteY95" fmla="*/ 21669 h 285750"/>
                <a:gd name="connsiteX96" fmla="*/ 288369 w 352425"/>
                <a:gd name="connsiteY96" fmla="*/ 26432 h 285750"/>
                <a:gd name="connsiteX97" fmla="*/ 286464 w 352425"/>
                <a:gd name="connsiteY97" fmla="*/ 36909 h 285750"/>
                <a:gd name="connsiteX98" fmla="*/ 289322 w 352425"/>
                <a:gd name="connsiteY98" fmla="*/ 44529 h 285750"/>
                <a:gd name="connsiteX99" fmla="*/ 295037 w 352425"/>
                <a:gd name="connsiteY99" fmla="*/ 49292 h 285750"/>
                <a:gd name="connsiteX100" fmla="*/ 306467 w 352425"/>
                <a:gd name="connsiteY100" fmla="*/ 52149 h 285750"/>
                <a:gd name="connsiteX101" fmla="*/ 307419 w 352425"/>
                <a:gd name="connsiteY101" fmla="*/ 50244 h 285750"/>
                <a:gd name="connsiteX102" fmla="*/ 302657 w 352425"/>
                <a:gd name="connsiteY102" fmla="*/ 46434 h 285750"/>
                <a:gd name="connsiteX103" fmla="*/ 317897 w 352425"/>
                <a:gd name="connsiteY103" fmla="*/ 47387 h 285750"/>
                <a:gd name="connsiteX104" fmla="*/ 318849 w 352425"/>
                <a:gd name="connsiteY104" fmla="*/ 45482 h 285750"/>
                <a:gd name="connsiteX105" fmla="*/ 318849 w 352425"/>
                <a:gd name="connsiteY105" fmla="*/ 24527 h 285750"/>
                <a:gd name="connsiteX106" fmla="*/ 325517 w 352425"/>
                <a:gd name="connsiteY106" fmla="*/ 21669 h 285750"/>
                <a:gd name="connsiteX107" fmla="*/ 332184 w 352425"/>
                <a:gd name="connsiteY107" fmla="*/ 23574 h 285750"/>
                <a:gd name="connsiteX108" fmla="*/ 332184 w 352425"/>
                <a:gd name="connsiteY108" fmla="*/ 23574 h 285750"/>
                <a:gd name="connsiteX109" fmla="*/ 335994 w 352425"/>
                <a:gd name="connsiteY109" fmla="*/ 35957 h 285750"/>
                <a:gd name="connsiteX110" fmla="*/ 342662 w 352425"/>
                <a:gd name="connsiteY110" fmla="*/ 39767 h 285750"/>
                <a:gd name="connsiteX111" fmla="*/ 342662 w 352425"/>
                <a:gd name="connsiteY111" fmla="*/ 52149 h 285750"/>
                <a:gd name="connsiteX112" fmla="*/ 346472 w 352425"/>
                <a:gd name="connsiteY112" fmla="*/ 59769 h 285750"/>
                <a:gd name="connsiteX113" fmla="*/ 351234 w 352425"/>
                <a:gd name="connsiteY113" fmla="*/ 116919 h 285750"/>
                <a:gd name="connsiteX114" fmla="*/ 351234 w 352425"/>
                <a:gd name="connsiteY114" fmla="*/ 148352 h 285750"/>
                <a:gd name="connsiteX115" fmla="*/ 339804 w 352425"/>
                <a:gd name="connsiteY115" fmla="*/ 235982 h 285750"/>
                <a:gd name="connsiteX116" fmla="*/ 307419 w 352425"/>
                <a:gd name="connsiteY116" fmla="*/ 266462 h 285750"/>
                <a:gd name="connsiteX117" fmla="*/ 307419 w 352425"/>
                <a:gd name="connsiteY117" fmla="*/ 266462 h 285750"/>
                <a:gd name="connsiteX118" fmla="*/ 307419 w 352425"/>
                <a:gd name="connsiteY118" fmla="*/ 266462 h 285750"/>
                <a:gd name="connsiteX119" fmla="*/ 307419 w 352425"/>
                <a:gd name="connsiteY119" fmla="*/ 266462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52425" h="285750">
                  <a:moveTo>
                    <a:pt x="339804" y="235982"/>
                  </a:moveTo>
                  <a:lnTo>
                    <a:pt x="334089" y="243602"/>
                  </a:lnTo>
                  <a:lnTo>
                    <a:pt x="310277" y="255032"/>
                  </a:lnTo>
                  <a:lnTo>
                    <a:pt x="306467" y="261699"/>
                  </a:lnTo>
                  <a:lnTo>
                    <a:pt x="306467" y="266462"/>
                  </a:lnTo>
                  <a:lnTo>
                    <a:pt x="306467" y="266462"/>
                  </a:lnTo>
                  <a:lnTo>
                    <a:pt x="274082" y="256937"/>
                  </a:lnTo>
                  <a:lnTo>
                    <a:pt x="268367" y="247412"/>
                  </a:lnTo>
                  <a:lnTo>
                    <a:pt x="265509" y="252174"/>
                  </a:lnTo>
                  <a:lnTo>
                    <a:pt x="270272" y="264557"/>
                  </a:lnTo>
                  <a:lnTo>
                    <a:pt x="259794" y="269319"/>
                  </a:lnTo>
                  <a:lnTo>
                    <a:pt x="245507" y="282654"/>
                  </a:lnTo>
                  <a:lnTo>
                    <a:pt x="241697" y="276939"/>
                  </a:lnTo>
                  <a:lnTo>
                    <a:pt x="231219" y="273129"/>
                  </a:lnTo>
                  <a:lnTo>
                    <a:pt x="228362" y="261699"/>
                  </a:lnTo>
                  <a:lnTo>
                    <a:pt x="220742" y="258842"/>
                  </a:lnTo>
                  <a:lnTo>
                    <a:pt x="213122" y="249317"/>
                  </a:lnTo>
                  <a:lnTo>
                    <a:pt x="208359" y="249317"/>
                  </a:lnTo>
                  <a:lnTo>
                    <a:pt x="208359" y="249317"/>
                  </a:lnTo>
                  <a:lnTo>
                    <a:pt x="205502" y="246459"/>
                  </a:lnTo>
                  <a:lnTo>
                    <a:pt x="207407" y="228362"/>
                  </a:lnTo>
                  <a:lnTo>
                    <a:pt x="198834" y="229314"/>
                  </a:lnTo>
                  <a:lnTo>
                    <a:pt x="196929" y="220742"/>
                  </a:lnTo>
                  <a:lnTo>
                    <a:pt x="187404" y="211217"/>
                  </a:lnTo>
                  <a:lnTo>
                    <a:pt x="164544" y="201692"/>
                  </a:lnTo>
                  <a:lnTo>
                    <a:pt x="141684" y="198834"/>
                  </a:lnTo>
                  <a:lnTo>
                    <a:pt x="128349" y="204549"/>
                  </a:lnTo>
                  <a:lnTo>
                    <a:pt x="126444" y="213122"/>
                  </a:lnTo>
                  <a:lnTo>
                    <a:pt x="99774" y="221694"/>
                  </a:lnTo>
                  <a:lnTo>
                    <a:pt x="96917" y="225504"/>
                  </a:lnTo>
                  <a:lnTo>
                    <a:pt x="89297" y="227409"/>
                  </a:lnTo>
                  <a:lnTo>
                    <a:pt x="87392" y="231219"/>
                  </a:lnTo>
                  <a:lnTo>
                    <a:pt x="81677" y="232172"/>
                  </a:lnTo>
                  <a:lnTo>
                    <a:pt x="73104" y="238839"/>
                  </a:lnTo>
                  <a:lnTo>
                    <a:pt x="59769" y="240744"/>
                  </a:lnTo>
                  <a:lnTo>
                    <a:pt x="53102" y="250269"/>
                  </a:lnTo>
                  <a:lnTo>
                    <a:pt x="44529" y="254079"/>
                  </a:lnTo>
                  <a:lnTo>
                    <a:pt x="44529" y="254079"/>
                  </a:lnTo>
                  <a:lnTo>
                    <a:pt x="22622" y="247412"/>
                  </a:lnTo>
                  <a:lnTo>
                    <a:pt x="17859" y="249317"/>
                  </a:lnTo>
                  <a:lnTo>
                    <a:pt x="17859" y="245507"/>
                  </a:lnTo>
                  <a:lnTo>
                    <a:pt x="17859" y="245507"/>
                  </a:lnTo>
                  <a:lnTo>
                    <a:pt x="19764" y="241697"/>
                  </a:lnTo>
                  <a:lnTo>
                    <a:pt x="18812" y="229314"/>
                  </a:lnTo>
                  <a:lnTo>
                    <a:pt x="20717" y="221694"/>
                  </a:lnTo>
                  <a:lnTo>
                    <a:pt x="16907" y="208359"/>
                  </a:lnTo>
                  <a:lnTo>
                    <a:pt x="20717" y="195977"/>
                  </a:lnTo>
                  <a:lnTo>
                    <a:pt x="15954" y="187404"/>
                  </a:lnTo>
                  <a:lnTo>
                    <a:pt x="9287" y="185499"/>
                  </a:lnTo>
                  <a:lnTo>
                    <a:pt x="3572" y="177879"/>
                  </a:lnTo>
                  <a:lnTo>
                    <a:pt x="13097" y="164544"/>
                  </a:lnTo>
                  <a:lnTo>
                    <a:pt x="15002" y="153114"/>
                  </a:lnTo>
                  <a:lnTo>
                    <a:pt x="15954" y="141684"/>
                  </a:lnTo>
                  <a:lnTo>
                    <a:pt x="9287" y="135969"/>
                  </a:lnTo>
                  <a:lnTo>
                    <a:pt x="15002" y="127397"/>
                  </a:lnTo>
                  <a:lnTo>
                    <a:pt x="35004" y="125492"/>
                  </a:lnTo>
                  <a:lnTo>
                    <a:pt x="39767" y="122634"/>
                  </a:lnTo>
                  <a:lnTo>
                    <a:pt x="46434" y="124539"/>
                  </a:lnTo>
                  <a:lnTo>
                    <a:pt x="49292" y="113109"/>
                  </a:lnTo>
                  <a:lnTo>
                    <a:pt x="53102" y="111204"/>
                  </a:lnTo>
                  <a:lnTo>
                    <a:pt x="57864" y="111204"/>
                  </a:lnTo>
                  <a:lnTo>
                    <a:pt x="61674" y="114062"/>
                  </a:lnTo>
                  <a:lnTo>
                    <a:pt x="65484" y="112157"/>
                  </a:lnTo>
                  <a:lnTo>
                    <a:pt x="77867" y="114062"/>
                  </a:lnTo>
                  <a:lnTo>
                    <a:pt x="82629" y="112157"/>
                  </a:lnTo>
                  <a:lnTo>
                    <a:pt x="78819" y="104537"/>
                  </a:lnTo>
                  <a:lnTo>
                    <a:pt x="79772" y="96917"/>
                  </a:lnTo>
                  <a:lnTo>
                    <a:pt x="75962" y="87392"/>
                  </a:lnTo>
                  <a:lnTo>
                    <a:pt x="75962" y="80724"/>
                  </a:lnTo>
                  <a:lnTo>
                    <a:pt x="90249" y="71199"/>
                  </a:lnTo>
                  <a:lnTo>
                    <a:pt x="89297" y="69294"/>
                  </a:lnTo>
                  <a:lnTo>
                    <a:pt x="95964" y="56912"/>
                  </a:lnTo>
                  <a:lnTo>
                    <a:pt x="111204" y="40719"/>
                  </a:lnTo>
                  <a:lnTo>
                    <a:pt x="111204" y="40719"/>
                  </a:lnTo>
                  <a:lnTo>
                    <a:pt x="118824" y="38814"/>
                  </a:lnTo>
                  <a:lnTo>
                    <a:pt x="124539" y="45482"/>
                  </a:lnTo>
                  <a:lnTo>
                    <a:pt x="133112" y="39767"/>
                  </a:lnTo>
                  <a:lnTo>
                    <a:pt x="138827" y="43577"/>
                  </a:lnTo>
                  <a:lnTo>
                    <a:pt x="144542" y="42624"/>
                  </a:lnTo>
                  <a:lnTo>
                    <a:pt x="147399" y="38814"/>
                  </a:lnTo>
                  <a:lnTo>
                    <a:pt x="156924" y="55007"/>
                  </a:lnTo>
                  <a:lnTo>
                    <a:pt x="168354" y="50244"/>
                  </a:lnTo>
                  <a:lnTo>
                    <a:pt x="182642" y="60722"/>
                  </a:lnTo>
                  <a:lnTo>
                    <a:pt x="189309" y="55007"/>
                  </a:lnTo>
                  <a:lnTo>
                    <a:pt x="201692" y="57864"/>
                  </a:lnTo>
                  <a:lnTo>
                    <a:pt x="214074" y="42624"/>
                  </a:lnTo>
                  <a:lnTo>
                    <a:pt x="209312" y="38814"/>
                  </a:lnTo>
                  <a:lnTo>
                    <a:pt x="209312" y="19764"/>
                  </a:lnTo>
                  <a:lnTo>
                    <a:pt x="212169" y="3572"/>
                  </a:lnTo>
                  <a:lnTo>
                    <a:pt x="212169" y="3572"/>
                  </a:lnTo>
                  <a:lnTo>
                    <a:pt x="225504" y="10239"/>
                  </a:lnTo>
                  <a:lnTo>
                    <a:pt x="235982" y="4524"/>
                  </a:lnTo>
                  <a:lnTo>
                    <a:pt x="246459" y="11192"/>
                  </a:lnTo>
                  <a:lnTo>
                    <a:pt x="250269" y="21669"/>
                  </a:lnTo>
                  <a:lnTo>
                    <a:pt x="275034" y="18812"/>
                  </a:lnTo>
                  <a:lnTo>
                    <a:pt x="282654" y="21669"/>
                  </a:lnTo>
                  <a:lnTo>
                    <a:pt x="288369" y="26432"/>
                  </a:lnTo>
                  <a:lnTo>
                    <a:pt x="286464" y="36909"/>
                  </a:lnTo>
                  <a:lnTo>
                    <a:pt x="289322" y="44529"/>
                  </a:lnTo>
                  <a:lnTo>
                    <a:pt x="295037" y="49292"/>
                  </a:lnTo>
                  <a:lnTo>
                    <a:pt x="306467" y="52149"/>
                  </a:lnTo>
                  <a:lnTo>
                    <a:pt x="307419" y="50244"/>
                  </a:lnTo>
                  <a:lnTo>
                    <a:pt x="302657" y="46434"/>
                  </a:lnTo>
                  <a:lnTo>
                    <a:pt x="317897" y="47387"/>
                  </a:lnTo>
                  <a:lnTo>
                    <a:pt x="318849" y="45482"/>
                  </a:lnTo>
                  <a:lnTo>
                    <a:pt x="318849" y="24527"/>
                  </a:lnTo>
                  <a:lnTo>
                    <a:pt x="325517" y="21669"/>
                  </a:lnTo>
                  <a:lnTo>
                    <a:pt x="332184" y="23574"/>
                  </a:lnTo>
                  <a:lnTo>
                    <a:pt x="332184" y="23574"/>
                  </a:lnTo>
                  <a:lnTo>
                    <a:pt x="335994" y="35957"/>
                  </a:lnTo>
                  <a:lnTo>
                    <a:pt x="342662" y="39767"/>
                  </a:lnTo>
                  <a:lnTo>
                    <a:pt x="342662" y="52149"/>
                  </a:lnTo>
                  <a:lnTo>
                    <a:pt x="346472" y="59769"/>
                  </a:lnTo>
                  <a:lnTo>
                    <a:pt x="351234" y="116919"/>
                  </a:lnTo>
                  <a:lnTo>
                    <a:pt x="351234" y="148352"/>
                  </a:lnTo>
                  <a:lnTo>
                    <a:pt x="339804" y="235982"/>
                  </a:lnTo>
                  <a:close/>
                  <a:moveTo>
                    <a:pt x="307419" y="266462"/>
                  </a:moveTo>
                  <a:lnTo>
                    <a:pt x="307419" y="266462"/>
                  </a:lnTo>
                  <a:lnTo>
                    <a:pt x="307419" y="266462"/>
                  </a:lnTo>
                  <a:lnTo>
                    <a:pt x="307419" y="266462"/>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2" name="任意多边形: 形状 11">
              <a:extLst>
                <a:ext uri="{FF2B5EF4-FFF2-40B4-BE49-F238E27FC236}">
                  <a16:creationId xmlns="" xmlns:a16="http://schemas.microsoft.com/office/drawing/2014/main" id="{DE16AF19-6B69-416E-9468-15C9BC937120}"/>
                </a:ext>
              </a:extLst>
            </p:cNvPr>
            <p:cNvSpPr/>
            <p:nvPr/>
          </p:nvSpPr>
          <p:spPr>
            <a:xfrm>
              <a:off x="1848167" y="3773805"/>
              <a:ext cx="257175" cy="314325"/>
            </a:xfrm>
            <a:custGeom>
              <a:avLst/>
              <a:gdLst>
                <a:gd name="connsiteX0" fmla="*/ 29289 w 257175"/>
                <a:gd name="connsiteY0" fmla="*/ 293132 h 314325"/>
                <a:gd name="connsiteX1" fmla="*/ 22622 w 257175"/>
                <a:gd name="connsiteY1" fmla="*/ 286465 h 314325"/>
                <a:gd name="connsiteX2" fmla="*/ 25479 w 257175"/>
                <a:gd name="connsiteY2" fmla="*/ 284559 h 314325"/>
                <a:gd name="connsiteX3" fmla="*/ 25479 w 257175"/>
                <a:gd name="connsiteY3" fmla="*/ 275987 h 314325"/>
                <a:gd name="connsiteX4" fmla="*/ 28337 w 257175"/>
                <a:gd name="connsiteY4" fmla="*/ 271224 h 314325"/>
                <a:gd name="connsiteX5" fmla="*/ 28337 w 257175"/>
                <a:gd name="connsiteY5" fmla="*/ 258842 h 314325"/>
                <a:gd name="connsiteX6" fmla="*/ 34052 w 257175"/>
                <a:gd name="connsiteY6" fmla="*/ 255032 h 314325"/>
                <a:gd name="connsiteX7" fmla="*/ 29289 w 257175"/>
                <a:gd name="connsiteY7" fmla="*/ 246459 h 314325"/>
                <a:gd name="connsiteX8" fmla="*/ 30242 w 257175"/>
                <a:gd name="connsiteY8" fmla="*/ 236934 h 314325"/>
                <a:gd name="connsiteX9" fmla="*/ 24527 w 257175"/>
                <a:gd name="connsiteY9" fmla="*/ 231219 h 314325"/>
                <a:gd name="connsiteX10" fmla="*/ 26432 w 257175"/>
                <a:gd name="connsiteY10" fmla="*/ 222647 h 314325"/>
                <a:gd name="connsiteX11" fmla="*/ 21669 w 257175"/>
                <a:gd name="connsiteY11" fmla="*/ 215980 h 314325"/>
                <a:gd name="connsiteX12" fmla="*/ 18812 w 257175"/>
                <a:gd name="connsiteY12" fmla="*/ 220742 h 314325"/>
                <a:gd name="connsiteX13" fmla="*/ 11192 w 257175"/>
                <a:gd name="connsiteY13" fmla="*/ 217884 h 314325"/>
                <a:gd name="connsiteX14" fmla="*/ 12144 w 257175"/>
                <a:gd name="connsiteY14" fmla="*/ 202644 h 314325"/>
                <a:gd name="connsiteX15" fmla="*/ 5477 w 257175"/>
                <a:gd name="connsiteY15" fmla="*/ 201692 h 314325"/>
                <a:gd name="connsiteX16" fmla="*/ 3572 w 257175"/>
                <a:gd name="connsiteY16" fmla="*/ 190262 h 314325"/>
                <a:gd name="connsiteX17" fmla="*/ 3572 w 257175"/>
                <a:gd name="connsiteY17" fmla="*/ 190262 h 314325"/>
                <a:gd name="connsiteX18" fmla="*/ 13097 w 257175"/>
                <a:gd name="connsiteY18" fmla="*/ 175022 h 314325"/>
                <a:gd name="connsiteX19" fmla="*/ 13097 w 257175"/>
                <a:gd name="connsiteY19" fmla="*/ 165497 h 314325"/>
                <a:gd name="connsiteX20" fmla="*/ 21669 w 257175"/>
                <a:gd name="connsiteY20" fmla="*/ 160734 h 314325"/>
                <a:gd name="connsiteX21" fmla="*/ 33099 w 257175"/>
                <a:gd name="connsiteY21" fmla="*/ 164544 h 314325"/>
                <a:gd name="connsiteX22" fmla="*/ 43577 w 257175"/>
                <a:gd name="connsiteY22" fmla="*/ 164544 h 314325"/>
                <a:gd name="connsiteX23" fmla="*/ 46434 w 257175"/>
                <a:gd name="connsiteY23" fmla="*/ 169307 h 314325"/>
                <a:gd name="connsiteX24" fmla="*/ 52149 w 257175"/>
                <a:gd name="connsiteY24" fmla="*/ 161687 h 314325"/>
                <a:gd name="connsiteX25" fmla="*/ 59769 w 257175"/>
                <a:gd name="connsiteY25" fmla="*/ 163592 h 314325"/>
                <a:gd name="connsiteX26" fmla="*/ 64532 w 257175"/>
                <a:gd name="connsiteY26" fmla="*/ 159782 h 314325"/>
                <a:gd name="connsiteX27" fmla="*/ 69294 w 257175"/>
                <a:gd name="connsiteY27" fmla="*/ 161687 h 314325"/>
                <a:gd name="connsiteX28" fmla="*/ 74057 w 257175"/>
                <a:gd name="connsiteY28" fmla="*/ 157877 h 314325"/>
                <a:gd name="connsiteX29" fmla="*/ 77867 w 257175"/>
                <a:gd name="connsiteY29" fmla="*/ 162639 h 314325"/>
                <a:gd name="connsiteX30" fmla="*/ 88344 w 257175"/>
                <a:gd name="connsiteY30" fmla="*/ 157877 h 314325"/>
                <a:gd name="connsiteX31" fmla="*/ 101679 w 257175"/>
                <a:gd name="connsiteY31" fmla="*/ 157877 h 314325"/>
                <a:gd name="connsiteX32" fmla="*/ 103584 w 257175"/>
                <a:gd name="connsiteY32" fmla="*/ 150257 h 314325"/>
                <a:gd name="connsiteX33" fmla="*/ 109299 w 257175"/>
                <a:gd name="connsiteY33" fmla="*/ 145494 h 314325"/>
                <a:gd name="connsiteX34" fmla="*/ 106442 w 257175"/>
                <a:gd name="connsiteY34" fmla="*/ 134064 h 314325"/>
                <a:gd name="connsiteX35" fmla="*/ 100727 w 257175"/>
                <a:gd name="connsiteY35" fmla="*/ 129302 h 314325"/>
                <a:gd name="connsiteX36" fmla="*/ 101679 w 257175"/>
                <a:gd name="connsiteY36" fmla="*/ 124539 h 314325"/>
                <a:gd name="connsiteX37" fmla="*/ 94059 w 257175"/>
                <a:gd name="connsiteY37" fmla="*/ 121682 h 314325"/>
                <a:gd name="connsiteX38" fmla="*/ 94059 w 257175"/>
                <a:gd name="connsiteY38" fmla="*/ 116919 h 314325"/>
                <a:gd name="connsiteX39" fmla="*/ 89297 w 257175"/>
                <a:gd name="connsiteY39" fmla="*/ 113109 h 314325"/>
                <a:gd name="connsiteX40" fmla="*/ 91202 w 257175"/>
                <a:gd name="connsiteY40" fmla="*/ 99774 h 314325"/>
                <a:gd name="connsiteX41" fmla="*/ 95964 w 257175"/>
                <a:gd name="connsiteY41" fmla="*/ 95964 h 314325"/>
                <a:gd name="connsiteX42" fmla="*/ 94059 w 257175"/>
                <a:gd name="connsiteY42" fmla="*/ 91202 h 314325"/>
                <a:gd name="connsiteX43" fmla="*/ 94059 w 257175"/>
                <a:gd name="connsiteY43" fmla="*/ 91202 h 314325"/>
                <a:gd name="connsiteX44" fmla="*/ 98822 w 257175"/>
                <a:gd name="connsiteY44" fmla="*/ 80724 h 314325"/>
                <a:gd name="connsiteX45" fmla="*/ 96917 w 257175"/>
                <a:gd name="connsiteY45" fmla="*/ 74057 h 314325"/>
                <a:gd name="connsiteX46" fmla="*/ 102632 w 257175"/>
                <a:gd name="connsiteY46" fmla="*/ 72152 h 314325"/>
                <a:gd name="connsiteX47" fmla="*/ 111204 w 257175"/>
                <a:gd name="connsiteY47" fmla="*/ 55959 h 314325"/>
                <a:gd name="connsiteX48" fmla="*/ 111204 w 257175"/>
                <a:gd name="connsiteY48" fmla="*/ 52149 h 314325"/>
                <a:gd name="connsiteX49" fmla="*/ 103584 w 257175"/>
                <a:gd name="connsiteY49" fmla="*/ 48339 h 314325"/>
                <a:gd name="connsiteX50" fmla="*/ 100727 w 257175"/>
                <a:gd name="connsiteY50" fmla="*/ 42624 h 314325"/>
                <a:gd name="connsiteX51" fmla="*/ 100727 w 257175"/>
                <a:gd name="connsiteY51" fmla="*/ 42624 h 314325"/>
                <a:gd name="connsiteX52" fmla="*/ 106442 w 257175"/>
                <a:gd name="connsiteY52" fmla="*/ 41672 h 314325"/>
                <a:gd name="connsiteX53" fmla="*/ 109299 w 257175"/>
                <a:gd name="connsiteY53" fmla="*/ 31194 h 314325"/>
                <a:gd name="connsiteX54" fmla="*/ 116919 w 257175"/>
                <a:gd name="connsiteY54" fmla="*/ 25479 h 314325"/>
                <a:gd name="connsiteX55" fmla="*/ 119777 w 257175"/>
                <a:gd name="connsiteY55" fmla="*/ 31194 h 314325"/>
                <a:gd name="connsiteX56" fmla="*/ 123587 w 257175"/>
                <a:gd name="connsiteY56" fmla="*/ 27384 h 314325"/>
                <a:gd name="connsiteX57" fmla="*/ 132159 w 257175"/>
                <a:gd name="connsiteY57" fmla="*/ 32147 h 314325"/>
                <a:gd name="connsiteX58" fmla="*/ 135017 w 257175"/>
                <a:gd name="connsiteY58" fmla="*/ 39767 h 314325"/>
                <a:gd name="connsiteX59" fmla="*/ 132159 w 257175"/>
                <a:gd name="connsiteY59" fmla="*/ 46434 h 314325"/>
                <a:gd name="connsiteX60" fmla="*/ 135017 w 257175"/>
                <a:gd name="connsiteY60" fmla="*/ 47387 h 314325"/>
                <a:gd name="connsiteX61" fmla="*/ 148352 w 257175"/>
                <a:gd name="connsiteY61" fmla="*/ 35957 h 314325"/>
                <a:gd name="connsiteX62" fmla="*/ 151209 w 257175"/>
                <a:gd name="connsiteY62" fmla="*/ 25479 h 314325"/>
                <a:gd name="connsiteX63" fmla="*/ 171212 w 257175"/>
                <a:gd name="connsiteY63" fmla="*/ 6429 h 314325"/>
                <a:gd name="connsiteX64" fmla="*/ 175974 w 257175"/>
                <a:gd name="connsiteY64" fmla="*/ 6429 h 314325"/>
                <a:gd name="connsiteX65" fmla="*/ 178832 w 257175"/>
                <a:gd name="connsiteY65" fmla="*/ 10239 h 314325"/>
                <a:gd name="connsiteX66" fmla="*/ 193119 w 257175"/>
                <a:gd name="connsiteY66" fmla="*/ 3572 h 314325"/>
                <a:gd name="connsiteX67" fmla="*/ 198834 w 257175"/>
                <a:gd name="connsiteY67" fmla="*/ 4524 h 314325"/>
                <a:gd name="connsiteX68" fmla="*/ 198834 w 257175"/>
                <a:gd name="connsiteY68" fmla="*/ 13097 h 314325"/>
                <a:gd name="connsiteX69" fmla="*/ 200739 w 257175"/>
                <a:gd name="connsiteY69" fmla="*/ 13097 h 314325"/>
                <a:gd name="connsiteX70" fmla="*/ 214074 w 257175"/>
                <a:gd name="connsiteY70" fmla="*/ 5477 h 314325"/>
                <a:gd name="connsiteX71" fmla="*/ 216932 w 257175"/>
                <a:gd name="connsiteY71" fmla="*/ 13097 h 314325"/>
                <a:gd name="connsiteX72" fmla="*/ 227409 w 257175"/>
                <a:gd name="connsiteY72" fmla="*/ 16907 h 314325"/>
                <a:gd name="connsiteX73" fmla="*/ 234077 w 257175"/>
                <a:gd name="connsiteY73" fmla="*/ 14049 h 314325"/>
                <a:gd name="connsiteX74" fmla="*/ 241697 w 257175"/>
                <a:gd name="connsiteY74" fmla="*/ 21669 h 314325"/>
                <a:gd name="connsiteX75" fmla="*/ 250269 w 257175"/>
                <a:gd name="connsiteY75" fmla="*/ 22622 h 314325"/>
                <a:gd name="connsiteX76" fmla="*/ 250269 w 257175"/>
                <a:gd name="connsiteY76" fmla="*/ 22622 h 314325"/>
                <a:gd name="connsiteX77" fmla="*/ 251222 w 257175"/>
                <a:gd name="connsiteY77" fmla="*/ 27384 h 314325"/>
                <a:gd name="connsiteX78" fmla="*/ 260747 w 257175"/>
                <a:gd name="connsiteY78" fmla="*/ 34052 h 314325"/>
                <a:gd name="connsiteX79" fmla="*/ 261699 w 257175"/>
                <a:gd name="connsiteY79" fmla="*/ 38814 h 314325"/>
                <a:gd name="connsiteX80" fmla="*/ 260747 w 257175"/>
                <a:gd name="connsiteY80" fmla="*/ 46434 h 314325"/>
                <a:gd name="connsiteX81" fmla="*/ 247412 w 257175"/>
                <a:gd name="connsiteY81" fmla="*/ 63579 h 314325"/>
                <a:gd name="connsiteX82" fmla="*/ 251222 w 257175"/>
                <a:gd name="connsiteY82" fmla="*/ 69294 h 314325"/>
                <a:gd name="connsiteX83" fmla="*/ 250269 w 257175"/>
                <a:gd name="connsiteY83" fmla="*/ 74057 h 314325"/>
                <a:gd name="connsiteX84" fmla="*/ 242649 w 257175"/>
                <a:gd name="connsiteY84" fmla="*/ 80724 h 314325"/>
                <a:gd name="connsiteX85" fmla="*/ 242649 w 257175"/>
                <a:gd name="connsiteY85" fmla="*/ 88344 h 314325"/>
                <a:gd name="connsiteX86" fmla="*/ 247412 w 257175"/>
                <a:gd name="connsiteY86" fmla="*/ 93107 h 314325"/>
                <a:gd name="connsiteX87" fmla="*/ 254079 w 257175"/>
                <a:gd name="connsiteY87" fmla="*/ 95964 h 314325"/>
                <a:gd name="connsiteX88" fmla="*/ 250269 w 257175"/>
                <a:gd name="connsiteY88" fmla="*/ 111204 h 314325"/>
                <a:gd name="connsiteX89" fmla="*/ 240744 w 257175"/>
                <a:gd name="connsiteY89" fmla="*/ 118824 h 314325"/>
                <a:gd name="connsiteX90" fmla="*/ 236934 w 257175"/>
                <a:gd name="connsiteY90" fmla="*/ 127397 h 314325"/>
                <a:gd name="connsiteX91" fmla="*/ 233124 w 257175"/>
                <a:gd name="connsiteY91" fmla="*/ 128349 h 314325"/>
                <a:gd name="connsiteX92" fmla="*/ 228362 w 257175"/>
                <a:gd name="connsiteY92" fmla="*/ 138827 h 314325"/>
                <a:gd name="connsiteX93" fmla="*/ 224552 w 257175"/>
                <a:gd name="connsiteY93" fmla="*/ 139779 h 314325"/>
                <a:gd name="connsiteX94" fmla="*/ 221694 w 257175"/>
                <a:gd name="connsiteY94" fmla="*/ 136922 h 314325"/>
                <a:gd name="connsiteX95" fmla="*/ 211217 w 257175"/>
                <a:gd name="connsiteY95" fmla="*/ 139779 h 314325"/>
                <a:gd name="connsiteX96" fmla="*/ 207407 w 257175"/>
                <a:gd name="connsiteY96" fmla="*/ 150257 h 314325"/>
                <a:gd name="connsiteX97" fmla="*/ 201692 w 257175"/>
                <a:gd name="connsiteY97" fmla="*/ 153114 h 314325"/>
                <a:gd name="connsiteX98" fmla="*/ 200739 w 257175"/>
                <a:gd name="connsiteY98" fmla="*/ 157877 h 314325"/>
                <a:gd name="connsiteX99" fmla="*/ 203597 w 257175"/>
                <a:gd name="connsiteY99" fmla="*/ 161687 h 314325"/>
                <a:gd name="connsiteX100" fmla="*/ 213122 w 257175"/>
                <a:gd name="connsiteY100" fmla="*/ 161687 h 314325"/>
                <a:gd name="connsiteX101" fmla="*/ 213122 w 257175"/>
                <a:gd name="connsiteY101" fmla="*/ 166449 h 314325"/>
                <a:gd name="connsiteX102" fmla="*/ 224552 w 257175"/>
                <a:gd name="connsiteY102" fmla="*/ 170259 h 314325"/>
                <a:gd name="connsiteX103" fmla="*/ 232172 w 257175"/>
                <a:gd name="connsiteY103" fmla="*/ 187404 h 314325"/>
                <a:gd name="connsiteX104" fmla="*/ 239792 w 257175"/>
                <a:gd name="connsiteY104" fmla="*/ 194072 h 314325"/>
                <a:gd name="connsiteX105" fmla="*/ 235982 w 257175"/>
                <a:gd name="connsiteY105" fmla="*/ 206455 h 314325"/>
                <a:gd name="connsiteX106" fmla="*/ 239792 w 257175"/>
                <a:gd name="connsiteY106" fmla="*/ 210264 h 314325"/>
                <a:gd name="connsiteX107" fmla="*/ 238839 w 257175"/>
                <a:gd name="connsiteY107" fmla="*/ 220742 h 314325"/>
                <a:gd name="connsiteX108" fmla="*/ 241697 w 257175"/>
                <a:gd name="connsiteY108" fmla="*/ 226457 h 314325"/>
                <a:gd name="connsiteX109" fmla="*/ 252174 w 257175"/>
                <a:gd name="connsiteY109" fmla="*/ 223599 h 314325"/>
                <a:gd name="connsiteX110" fmla="*/ 257889 w 257175"/>
                <a:gd name="connsiteY110" fmla="*/ 228362 h 314325"/>
                <a:gd name="connsiteX111" fmla="*/ 257889 w 257175"/>
                <a:gd name="connsiteY111" fmla="*/ 236934 h 314325"/>
                <a:gd name="connsiteX112" fmla="*/ 252174 w 257175"/>
                <a:gd name="connsiteY112" fmla="*/ 243602 h 314325"/>
                <a:gd name="connsiteX113" fmla="*/ 258842 w 257175"/>
                <a:gd name="connsiteY113" fmla="*/ 253127 h 314325"/>
                <a:gd name="connsiteX114" fmla="*/ 250269 w 257175"/>
                <a:gd name="connsiteY114" fmla="*/ 255984 h 314325"/>
                <a:gd name="connsiteX115" fmla="*/ 253127 w 257175"/>
                <a:gd name="connsiteY115" fmla="*/ 268367 h 314325"/>
                <a:gd name="connsiteX116" fmla="*/ 245507 w 257175"/>
                <a:gd name="connsiteY116" fmla="*/ 274082 h 314325"/>
                <a:gd name="connsiteX117" fmla="*/ 245507 w 257175"/>
                <a:gd name="connsiteY117" fmla="*/ 278844 h 314325"/>
                <a:gd name="connsiteX118" fmla="*/ 245507 w 257175"/>
                <a:gd name="connsiteY118" fmla="*/ 278844 h 314325"/>
                <a:gd name="connsiteX119" fmla="*/ 237887 w 257175"/>
                <a:gd name="connsiteY119" fmla="*/ 279797 h 314325"/>
                <a:gd name="connsiteX120" fmla="*/ 221694 w 257175"/>
                <a:gd name="connsiteY120" fmla="*/ 293132 h 314325"/>
                <a:gd name="connsiteX121" fmla="*/ 212169 w 257175"/>
                <a:gd name="connsiteY121" fmla="*/ 288369 h 314325"/>
                <a:gd name="connsiteX122" fmla="*/ 212169 w 257175"/>
                <a:gd name="connsiteY122" fmla="*/ 285512 h 314325"/>
                <a:gd name="connsiteX123" fmla="*/ 204549 w 257175"/>
                <a:gd name="connsiteY123" fmla="*/ 285512 h 314325"/>
                <a:gd name="connsiteX124" fmla="*/ 205502 w 257175"/>
                <a:gd name="connsiteY124" fmla="*/ 283607 h 314325"/>
                <a:gd name="connsiteX125" fmla="*/ 197882 w 257175"/>
                <a:gd name="connsiteY125" fmla="*/ 278844 h 314325"/>
                <a:gd name="connsiteX126" fmla="*/ 192167 w 257175"/>
                <a:gd name="connsiteY126" fmla="*/ 278844 h 314325"/>
                <a:gd name="connsiteX127" fmla="*/ 183594 w 257175"/>
                <a:gd name="connsiteY127" fmla="*/ 285512 h 314325"/>
                <a:gd name="connsiteX128" fmla="*/ 175974 w 257175"/>
                <a:gd name="connsiteY128" fmla="*/ 287417 h 314325"/>
                <a:gd name="connsiteX129" fmla="*/ 171212 w 257175"/>
                <a:gd name="connsiteY129" fmla="*/ 280749 h 314325"/>
                <a:gd name="connsiteX130" fmla="*/ 162639 w 257175"/>
                <a:gd name="connsiteY130" fmla="*/ 276940 h 314325"/>
                <a:gd name="connsiteX131" fmla="*/ 159782 w 257175"/>
                <a:gd name="connsiteY131" fmla="*/ 278844 h 314325"/>
                <a:gd name="connsiteX132" fmla="*/ 156924 w 257175"/>
                <a:gd name="connsiteY132" fmla="*/ 277892 h 314325"/>
                <a:gd name="connsiteX133" fmla="*/ 154067 w 257175"/>
                <a:gd name="connsiteY133" fmla="*/ 275034 h 314325"/>
                <a:gd name="connsiteX134" fmla="*/ 155019 w 257175"/>
                <a:gd name="connsiteY134" fmla="*/ 270272 h 314325"/>
                <a:gd name="connsiteX135" fmla="*/ 150257 w 257175"/>
                <a:gd name="connsiteY135" fmla="*/ 268367 h 314325"/>
                <a:gd name="connsiteX136" fmla="*/ 150257 w 257175"/>
                <a:gd name="connsiteY136" fmla="*/ 262652 h 314325"/>
                <a:gd name="connsiteX137" fmla="*/ 138827 w 257175"/>
                <a:gd name="connsiteY137" fmla="*/ 254080 h 314325"/>
                <a:gd name="connsiteX138" fmla="*/ 138827 w 257175"/>
                <a:gd name="connsiteY138" fmla="*/ 248364 h 314325"/>
                <a:gd name="connsiteX139" fmla="*/ 124539 w 257175"/>
                <a:gd name="connsiteY139" fmla="*/ 258842 h 314325"/>
                <a:gd name="connsiteX140" fmla="*/ 108347 w 257175"/>
                <a:gd name="connsiteY140" fmla="*/ 263605 h 314325"/>
                <a:gd name="connsiteX141" fmla="*/ 95964 w 257175"/>
                <a:gd name="connsiteY141" fmla="*/ 262652 h 314325"/>
                <a:gd name="connsiteX142" fmla="*/ 79772 w 257175"/>
                <a:gd name="connsiteY142" fmla="*/ 291227 h 314325"/>
                <a:gd name="connsiteX143" fmla="*/ 77867 w 257175"/>
                <a:gd name="connsiteY143" fmla="*/ 312182 h 314325"/>
                <a:gd name="connsiteX144" fmla="*/ 77867 w 257175"/>
                <a:gd name="connsiteY144" fmla="*/ 312182 h 314325"/>
                <a:gd name="connsiteX145" fmla="*/ 67389 w 257175"/>
                <a:gd name="connsiteY145" fmla="*/ 311230 h 314325"/>
                <a:gd name="connsiteX146" fmla="*/ 51197 w 257175"/>
                <a:gd name="connsiteY146" fmla="*/ 287417 h 314325"/>
                <a:gd name="connsiteX147" fmla="*/ 29289 w 257175"/>
                <a:gd name="connsiteY147" fmla="*/ 293132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257175" h="314325">
                  <a:moveTo>
                    <a:pt x="29289" y="293132"/>
                  </a:moveTo>
                  <a:lnTo>
                    <a:pt x="22622" y="286465"/>
                  </a:lnTo>
                  <a:lnTo>
                    <a:pt x="25479" y="284559"/>
                  </a:lnTo>
                  <a:lnTo>
                    <a:pt x="25479" y="275987"/>
                  </a:lnTo>
                  <a:lnTo>
                    <a:pt x="28337" y="271224"/>
                  </a:lnTo>
                  <a:lnTo>
                    <a:pt x="28337" y="258842"/>
                  </a:lnTo>
                  <a:lnTo>
                    <a:pt x="34052" y="255032"/>
                  </a:lnTo>
                  <a:lnTo>
                    <a:pt x="29289" y="246459"/>
                  </a:lnTo>
                  <a:lnTo>
                    <a:pt x="30242" y="236934"/>
                  </a:lnTo>
                  <a:lnTo>
                    <a:pt x="24527" y="231219"/>
                  </a:lnTo>
                  <a:lnTo>
                    <a:pt x="26432" y="222647"/>
                  </a:lnTo>
                  <a:lnTo>
                    <a:pt x="21669" y="215980"/>
                  </a:lnTo>
                  <a:lnTo>
                    <a:pt x="18812" y="220742"/>
                  </a:lnTo>
                  <a:lnTo>
                    <a:pt x="11192" y="217884"/>
                  </a:lnTo>
                  <a:lnTo>
                    <a:pt x="12144" y="202644"/>
                  </a:lnTo>
                  <a:lnTo>
                    <a:pt x="5477" y="201692"/>
                  </a:lnTo>
                  <a:lnTo>
                    <a:pt x="3572" y="190262"/>
                  </a:lnTo>
                  <a:lnTo>
                    <a:pt x="3572" y="190262"/>
                  </a:lnTo>
                  <a:lnTo>
                    <a:pt x="13097" y="175022"/>
                  </a:lnTo>
                  <a:lnTo>
                    <a:pt x="13097" y="165497"/>
                  </a:lnTo>
                  <a:lnTo>
                    <a:pt x="21669" y="160734"/>
                  </a:lnTo>
                  <a:lnTo>
                    <a:pt x="33099" y="164544"/>
                  </a:lnTo>
                  <a:lnTo>
                    <a:pt x="43577" y="164544"/>
                  </a:lnTo>
                  <a:lnTo>
                    <a:pt x="46434" y="169307"/>
                  </a:lnTo>
                  <a:lnTo>
                    <a:pt x="52149" y="161687"/>
                  </a:lnTo>
                  <a:lnTo>
                    <a:pt x="59769" y="163592"/>
                  </a:lnTo>
                  <a:lnTo>
                    <a:pt x="64532" y="159782"/>
                  </a:lnTo>
                  <a:lnTo>
                    <a:pt x="69294" y="161687"/>
                  </a:lnTo>
                  <a:lnTo>
                    <a:pt x="74057" y="157877"/>
                  </a:lnTo>
                  <a:lnTo>
                    <a:pt x="77867" y="162639"/>
                  </a:lnTo>
                  <a:lnTo>
                    <a:pt x="88344" y="157877"/>
                  </a:lnTo>
                  <a:lnTo>
                    <a:pt x="101679" y="157877"/>
                  </a:lnTo>
                  <a:lnTo>
                    <a:pt x="103584" y="150257"/>
                  </a:lnTo>
                  <a:lnTo>
                    <a:pt x="109299" y="145494"/>
                  </a:lnTo>
                  <a:lnTo>
                    <a:pt x="106442" y="134064"/>
                  </a:lnTo>
                  <a:lnTo>
                    <a:pt x="100727" y="129302"/>
                  </a:lnTo>
                  <a:lnTo>
                    <a:pt x="101679" y="124539"/>
                  </a:lnTo>
                  <a:lnTo>
                    <a:pt x="94059" y="121682"/>
                  </a:lnTo>
                  <a:lnTo>
                    <a:pt x="94059" y="116919"/>
                  </a:lnTo>
                  <a:lnTo>
                    <a:pt x="89297" y="113109"/>
                  </a:lnTo>
                  <a:lnTo>
                    <a:pt x="91202" y="99774"/>
                  </a:lnTo>
                  <a:lnTo>
                    <a:pt x="95964" y="95964"/>
                  </a:lnTo>
                  <a:lnTo>
                    <a:pt x="94059" y="91202"/>
                  </a:lnTo>
                  <a:lnTo>
                    <a:pt x="94059" y="91202"/>
                  </a:lnTo>
                  <a:lnTo>
                    <a:pt x="98822" y="80724"/>
                  </a:lnTo>
                  <a:lnTo>
                    <a:pt x="96917" y="74057"/>
                  </a:lnTo>
                  <a:lnTo>
                    <a:pt x="102632" y="72152"/>
                  </a:lnTo>
                  <a:lnTo>
                    <a:pt x="111204" y="55959"/>
                  </a:lnTo>
                  <a:lnTo>
                    <a:pt x="111204" y="52149"/>
                  </a:lnTo>
                  <a:lnTo>
                    <a:pt x="103584" y="48339"/>
                  </a:lnTo>
                  <a:lnTo>
                    <a:pt x="100727" y="42624"/>
                  </a:lnTo>
                  <a:lnTo>
                    <a:pt x="100727" y="42624"/>
                  </a:lnTo>
                  <a:lnTo>
                    <a:pt x="106442" y="41672"/>
                  </a:lnTo>
                  <a:lnTo>
                    <a:pt x="109299" y="31194"/>
                  </a:lnTo>
                  <a:lnTo>
                    <a:pt x="116919" y="25479"/>
                  </a:lnTo>
                  <a:lnTo>
                    <a:pt x="119777" y="31194"/>
                  </a:lnTo>
                  <a:lnTo>
                    <a:pt x="123587" y="27384"/>
                  </a:lnTo>
                  <a:lnTo>
                    <a:pt x="132159" y="32147"/>
                  </a:lnTo>
                  <a:lnTo>
                    <a:pt x="135017" y="39767"/>
                  </a:lnTo>
                  <a:lnTo>
                    <a:pt x="132159" y="46434"/>
                  </a:lnTo>
                  <a:lnTo>
                    <a:pt x="135017" y="47387"/>
                  </a:lnTo>
                  <a:lnTo>
                    <a:pt x="148352" y="35957"/>
                  </a:lnTo>
                  <a:lnTo>
                    <a:pt x="151209" y="25479"/>
                  </a:lnTo>
                  <a:lnTo>
                    <a:pt x="171212" y="6429"/>
                  </a:lnTo>
                  <a:lnTo>
                    <a:pt x="175974" y="6429"/>
                  </a:lnTo>
                  <a:lnTo>
                    <a:pt x="178832" y="10239"/>
                  </a:lnTo>
                  <a:lnTo>
                    <a:pt x="193119" y="3572"/>
                  </a:lnTo>
                  <a:lnTo>
                    <a:pt x="198834" y="4524"/>
                  </a:lnTo>
                  <a:lnTo>
                    <a:pt x="198834" y="13097"/>
                  </a:lnTo>
                  <a:lnTo>
                    <a:pt x="200739" y="13097"/>
                  </a:lnTo>
                  <a:lnTo>
                    <a:pt x="214074" y="5477"/>
                  </a:lnTo>
                  <a:lnTo>
                    <a:pt x="216932" y="13097"/>
                  </a:lnTo>
                  <a:lnTo>
                    <a:pt x="227409" y="16907"/>
                  </a:lnTo>
                  <a:lnTo>
                    <a:pt x="234077" y="14049"/>
                  </a:lnTo>
                  <a:lnTo>
                    <a:pt x="241697" y="21669"/>
                  </a:lnTo>
                  <a:lnTo>
                    <a:pt x="250269" y="22622"/>
                  </a:lnTo>
                  <a:lnTo>
                    <a:pt x="250269" y="22622"/>
                  </a:lnTo>
                  <a:lnTo>
                    <a:pt x="251222" y="27384"/>
                  </a:lnTo>
                  <a:lnTo>
                    <a:pt x="260747" y="34052"/>
                  </a:lnTo>
                  <a:lnTo>
                    <a:pt x="261699" y="38814"/>
                  </a:lnTo>
                  <a:lnTo>
                    <a:pt x="260747" y="46434"/>
                  </a:lnTo>
                  <a:lnTo>
                    <a:pt x="247412" y="63579"/>
                  </a:lnTo>
                  <a:lnTo>
                    <a:pt x="251222" y="69294"/>
                  </a:lnTo>
                  <a:lnTo>
                    <a:pt x="250269" y="74057"/>
                  </a:lnTo>
                  <a:lnTo>
                    <a:pt x="242649" y="80724"/>
                  </a:lnTo>
                  <a:lnTo>
                    <a:pt x="242649" y="88344"/>
                  </a:lnTo>
                  <a:lnTo>
                    <a:pt x="247412" y="93107"/>
                  </a:lnTo>
                  <a:lnTo>
                    <a:pt x="254079" y="95964"/>
                  </a:lnTo>
                  <a:lnTo>
                    <a:pt x="250269" y="111204"/>
                  </a:lnTo>
                  <a:lnTo>
                    <a:pt x="240744" y="118824"/>
                  </a:lnTo>
                  <a:lnTo>
                    <a:pt x="236934" y="127397"/>
                  </a:lnTo>
                  <a:lnTo>
                    <a:pt x="233124" y="128349"/>
                  </a:lnTo>
                  <a:lnTo>
                    <a:pt x="228362" y="138827"/>
                  </a:lnTo>
                  <a:lnTo>
                    <a:pt x="224552" y="139779"/>
                  </a:lnTo>
                  <a:lnTo>
                    <a:pt x="221694" y="136922"/>
                  </a:lnTo>
                  <a:lnTo>
                    <a:pt x="211217" y="139779"/>
                  </a:lnTo>
                  <a:lnTo>
                    <a:pt x="207407" y="150257"/>
                  </a:lnTo>
                  <a:lnTo>
                    <a:pt x="201692" y="153114"/>
                  </a:lnTo>
                  <a:lnTo>
                    <a:pt x="200739" y="157877"/>
                  </a:lnTo>
                  <a:lnTo>
                    <a:pt x="203597" y="161687"/>
                  </a:lnTo>
                  <a:lnTo>
                    <a:pt x="213122" y="161687"/>
                  </a:lnTo>
                  <a:lnTo>
                    <a:pt x="213122" y="166449"/>
                  </a:lnTo>
                  <a:lnTo>
                    <a:pt x="224552" y="170259"/>
                  </a:lnTo>
                  <a:lnTo>
                    <a:pt x="232172" y="187404"/>
                  </a:lnTo>
                  <a:lnTo>
                    <a:pt x="239792" y="194072"/>
                  </a:lnTo>
                  <a:lnTo>
                    <a:pt x="235982" y="206455"/>
                  </a:lnTo>
                  <a:lnTo>
                    <a:pt x="239792" y="210264"/>
                  </a:lnTo>
                  <a:lnTo>
                    <a:pt x="238839" y="220742"/>
                  </a:lnTo>
                  <a:lnTo>
                    <a:pt x="241697" y="226457"/>
                  </a:lnTo>
                  <a:lnTo>
                    <a:pt x="252174" y="223599"/>
                  </a:lnTo>
                  <a:lnTo>
                    <a:pt x="257889" y="228362"/>
                  </a:lnTo>
                  <a:lnTo>
                    <a:pt x="257889" y="236934"/>
                  </a:lnTo>
                  <a:lnTo>
                    <a:pt x="252174" y="243602"/>
                  </a:lnTo>
                  <a:lnTo>
                    <a:pt x="258842" y="253127"/>
                  </a:lnTo>
                  <a:lnTo>
                    <a:pt x="250269" y="255984"/>
                  </a:lnTo>
                  <a:lnTo>
                    <a:pt x="253127" y="268367"/>
                  </a:lnTo>
                  <a:lnTo>
                    <a:pt x="245507" y="274082"/>
                  </a:lnTo>
                  <a:lnTo>
                    <a:pt x="245507" y="278844"/>
                  </a:lnTo>
                  <a:lnTo>
                    <a:pt x="245507" y="278844"/>
                  </a:lnTo>
                  <a:lnTo>
                    <a:pt x="237887" y="279797"/>
                  </a:lnTo>
                  <a:lnTo>
                    <a:pt x="221694" y="293132"/>
                  </a:lnTo>
                  <a:lnTo>
                    <a:pt x="212169" y="288369"/>
                  </a:lnTo>
                  <a:lnTo>
                    <a:pt x="212169" y="285512"/>
                  </a:lnTo>
                  <a:lnTo>
                    <a:pt x="204549" y="285512"/>
                  </a:lnTo>
                  <a:lnTo>
                    <a:pt x="205502" y="283607"/>
                  </a:lnTo>
                  <a:lnTo>
                    <a:pt x="197882" y="278844"/>
                  </a:lnTo>
                  <a:lnTo>
                    <a:pt x="192167" y="278844"/>
                  </a:lnTo>
                  <a:lnTo>
                    <a:pt x="183594" y="285512"/>
                  </a:lnTo>
                  <a:lnTo>
                    <a:pt x="175974" y="287417"/>
                  </a:lnTo>
                  <a:lnTo>
                    <a:pt x="171212" y="280749"/>
                  </a:lnTo>
                  <a:lnTo>
                    <a:pt x="162639" y="276940"/>
                  </a:lnTo>
                  <a:lnTo>
                    <a:pt x="159782" y="278844"/>
                  </a:lnTo>
                  <a:lnTo>
                    <a:pt x="156924" y="277892"/>
                  </a:lnTo>
                  <a:lnTo>
                    <a:pt x="154067" y="275034"/>
                  </a:lnTo>
                  <a:lnTo>
                    <a:pt x="155019" y="270272"/>
                  </a:lnTo>
                  <a:lnTo>
                    <a:pt x="150257" y="268367"/>
                  </a:lnTo>
                  <a:lnTo>
                    <a:pt x="150257" y="262652"/>
                  </a:lnTo>
                  <a:lnTo>
                    <a:pt x="138827" y="254080"/>
                  </a:lnTo>
                  <a:lnTo>
                    <a:pt x="138827" y="248364"/>
                  </a:lnTo>
                  <a:lnTo>
                    <a:pt x="124539" y="258842"/>
                  </a:lnTo>
                  <a:lnTo>
                    <a:pt x="108347" y="263605"/>
                  </a:lnTo>
                  <a:lnTo>
                    <a:pt x="95964" y="262652"/>
                  </a:lnTo>
                  <a:lnTo>
                    <a:pt x="79772" y="291227"/>
                  </a:lnTo>
                  <a:lnTo>
                    <a:pt x="77867" y="312182"/>
                  </a:lnTo>
                  <a:lnTo>
                    <a:pt x="77867" y="312182"/>
                  </a:lnTo>
                  <a:lnTo>
                    <a:pt x="67389" y="311230"/>
                  </a:lnTo>
                  <a:lnTo>
                    <a:pt x="51197" y="287417"/>
                  </a:lnTo>
                  <a:lnTo>
                    <a:pt x="29289" y="293132"/>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3" name="任意多边形: 形状 12">
              <a:extLst>
                <a:ext uri="{FF2B5EF4-FFF2-40B4-BE49-F238E27FC236}">
                  <a16:creationId xmlns="" xmlns:a16="http://schemas.microsoft.com/office/drawing/2014/main" id="{DC492551-FBDA-4E02-B7AF-9C8EC9036FA4}"/>
                </a:ext>
              </a:extLst>
            </p:cNvPr>
            <p:cNvSpPr/>
            <p:nvPr/>
          </p:nvSpPr>
          <p:spPr>
            <a:xfrm>
              <a:off x="2247265" y="3636645"/>
              <a:ext cx="238125" cy="247650"/>
            </a:xfrm>
            <a:custGeom>
              <a:avLst/>
              <a:gdLst>
                <a:gd name="connsiteX0" fmla="*/ 239792 w 238125"/>
                <a:gd name="connsiteY0" fmla="*/ 198834 h 247650"/>
                <a:gd name="connsiteX1" fmla="*/ 236934 w 238125"/>
                <a:gd name="connsiteY1" fmla="*/ 204549 h 247650"/>
                <a:gd name="connsiteX2" fmla="*/ 232172 w 238125"/>
                <a:gd name="connsiteY2" fmla="*/ 206454 h 247650"/>
                <a:gd name="connsiteX3" fmla="*/ 227409 w 238125"/>
                <a:gd name="connsiteY3" fmla="*/ 201692 h 247650"/>
                <a:gd name="connsiteX4" fmla="*/ 203597 w 238125"/>
                <a:gd name="connsiteY4" fmla="*/ 206454 h 247650"/>
                <a:gd name="connsiteX5" fmla="*/ 186452 w 238125"/>
                <a:gd name="connsiteY5" fmla="*/ 194072 h 247650"/>
                <a:gd name="connsiteX6" fmla="*/ 177880 w 238125"/>
                <a:gd name="connsiteY6" fmla="*/ 195977 h 247650"/>
                <a:gd name="connsiteX7" fmla="*/ 168355 w 238125"/>
                <a:gd name="connsiteY7" fmla="*/ 193119 h 247650"/>
                <a:gd name="connsiteX8" fmla="*/ 162639 w 238125"/>
                <a:gd name="connsiteY8" fmla="*/ 195024 h 247650"/>
                <a:gd name="connsiteX9" fmla="*/ 146447 w 238125"/>
                <a:gd name="connsiteY9" fmla="*/ 186452 h 247650"/>
                <a:gd name="connsiteX10" fmla="*/ 139780 w 238125"/>
                <a:gd name="connsiteY10" fmla="*/ 185499 h 247650"/>
                <a:gd name="connsiteX11" fmla="*/ 128349 w 238125"/>
                <a:gd name="connsiteY11" fmla="*/ 204549 h 247650"/>
                <a:gd name="connsiteX12" fmla="*/ 128349 w 238125"/>
                <a:gd name="connsiteY12" fmla="*/ 213122 h 247650"/>
                <a:gd name="connsiteX13" fmla="*/ 124539 w 238125"/>
                <a:gd name="connsiteY13" fmla="*/ 220742 h 247650"/>
                <a:gd name="connsiteX14" fmla="*/ 110252 w 238125"/>
                <a:gd name="connsiteY14" fmla="*/ 221694 h 247650"/>
                <a:gd name="connsiteX15" fmla="*/ 105489 w 238125"/>
                <a:gd name="connsiteY15" fmla="*/ 229314 h 247650"/>
                <a:gd name="connsiteX16" fmla="*/ 90249 w 238125"/>
                <a:gd name="connsiteY16" fmla="*/ 232172 h 247650"/>
                <a:gd name="connsiteX17" fmla="*/ 81677 w 238125"/>
                <a:gd name="connsiteY17" fmla="*/ 241697 h 247650"/>
                <a:gd name="connsiteX18" fmla="*/ 70247 w 238125"/>
                <a:gd name="connsiteY18" fmla="*/ 241697 h 247650"/>
                <a:gd name="connsiteX19" fmla="*/ 62627 w 238125"/>
                <a:gd name="connsiteY19" fmla="*/ 251222 h 247650"/>
                <a:gd name="connsiteX20" fmla="*/ 62627 w 238125"/>
                <a:gd name="connsiteY20" fmla="*/ 251222 h 247650"/>
                <a:gd name="connsiteX21" fmla="*/ 58817 w 238125"/>
                <a:gd name="connsiteY21" fmla="*/ 252174 h 247650"/>
                <a:gd name="connsiteX22" fmla="*/ 55007 w 238125"/>
                <a:gd name="connsiteY22" fmla="*/ 247412 h 247650"/>
                <a:gd name="connsiteX23" fmla="*/ 49292 w 238125"/>
                <a:gd name="connsiteY23" fmla="*/ 245507 h 247650"/>
                <a:gd name="connsiteX24" fmla="*/ 45482 w 238125"/>
                <a:gd name="connsiteY24" fmla="*/ 228362 h 247650"/>
                <a:gd name="connsiteX25" fmla="*/ 48339 w 238125"/>
                <a:gd name="connsiteY25" fmla="*/ 224552 h 247650"/>
                <a:gd name="connsiteX26" fmla="*/ 45482 w 238125"/>
                <a:gd name="connsiteY26" fmla="*/ 217884 h 247650"/>
                <a:gd name="connsiteX27" fmla="*/ 39767 w 238125"/>
                <a:gd name="connsiteY27" fmla="*/ 216932 h 247650"/>
                <a:gd name="connsiteX28" fmla="*/ 35957 w 238125"/>
                <a:gd name="connsiteY28" fmla="*/ 209312 h 247650"/>
                <a:gd name="connsiteX29" fmla="*/ 37862 w 238125"/>
                <a:gd name="connsiteY29" fmla="*/ 207407 h 247650"/>
                <a:gd name="connsiteX30" fmla="*/ 42624 w 238125"/>
                <a:gd name="connsiteY30" fmla="*/ 210264 h 247650"/>
                <a:gd name="connsiteX31" fmla="*/ 47387 w 238125"/>
                <a:gd name="connsiteY31" fmla="*/ 205502 h 247650"/>
                <a:gd name="connsiteX32" fmla="*/ 47387 w 238125"/>
                <a:gd name="connsiteY32" fmla="*/ 197882 h 247650"/>
                <a:gd name="connsiteX33" fmla="*/ 43577 w 238125"/>
                <a:gd name="connsiteY33" fmla="*/ 194072 h 247650"/>
                <a:gd name="connsiteX34" fmla="*/ 41672 w 238125"/>
                <a:gd name="connsiteY34" fmla="*/ 183594 h 247650"/>
                <a:gd name="connsiteX35" fmla="*/ 51197 w 238125"/>
                <a:gd name="connsiteY35" fmla="*/ 176927 h 247650"/>
                <a:gd name="connsiteX36" fmla="*/ 52149 w 238125"/>
                <a:gd name="connsiteY36" fmla="*/ 162639 h 247650"/>
                <a:gd name="connsiteX37" fmla="*/ 49292 w 238125"/>
                <a:gd name="connsiteY37" fmla="*/ 151209 h 247650"/>
                <a:gd name="connsiteX38" fmla="*/ 41672 w 238125"/>
                <a:gd name="connsiteY38" fmla="*/ 148352 h 247650"/>
                <a:gd name="connsiteX39" fmla="*/ 35005 w 238125"/>
                <a:gd name="connsiteY39" fmla="*/ 149304 h 247650"/>
                <a:gd name="connsiteX40" fmla="*/ 31194 w 238125"/>
                <a:gd name="connsiteY40" fmla="*/ 153114 h 247650"/>
                <a:gd name="connsiteX41" fmla="*/ 22622 w 238125"/>
                <a:gd name="connsiteY41" fmla="*/ 150257 h 247650"/>
                <a:gd name="connsiteX42" fmla="*/ 20717 w 238125"/>
                <a:gd name="connsiteY42" fmla="*/ 153114 h 247650"/>
                <a:gd name="connsiteX43" fmla="*/ 16907 w 238125"/>
                <a:gd name="connsiteY43" fmla="*/ 152162 h 247650"/>
                <a:gd name="connsiteX44" fmla="*/ 4524 w 238125"/>
                <a:gd name="connsiteY44" fmla="*/ 145494 h 247650"/>
                <a:gd name="connsiteX45" fmla="*/ 3572 w 238125"/>
                <a:gd name="connsiteY45" fmla="*/ 133112 h 247650"/>
                <a:gd name="connsiteX46" fmla="*/ 9287 w 238125"/>
                <a:gd name="connsiteY46" fmla="*/ 116919 h 247650"/>
                <a:gd name="connsiteX47" fmla="*/ 9287 w 238125"/>
                <a:gd name="connsiteY47" fmla="*/ 107394 h 247650"/>
                <a:gd name="connsiteX48" fmla="*/ 18812 w 238125"/>
                <a:gd name="connsiteY48" fmla="*/ 95964 h 247650"/>
                <a:gd name="connsiteX49" fmla="*/ 28337 w 238125"/>
                <a:gd name="connsiteY49" fmla="*/ 94059 h 247650"/>
                <a:gd name="connsiteX50" fmla="*/ 28337 w 238125"/>
                <a:gd name="connsiteY50" fmla="*/ 83582 h 247650"/>
                <a:gd name="connsiteX51" fmla="*/ 45482 w 238125"/>
                <a:gd name="connsiteY51" fmla="*/ 79772 h 247650"/>
                <a:gd name="connsiteX52" fmla="*/ 59769 w 238125"/>
                <a:gd name="connsiteY52" fmla="*/ 72152 h 247650"/>
                <a:gd name="connsiteX53" fmla="*/ 59769 w 238125"/>
                <a:gd name="connsiteY53" fmla="*/ 72152 h 247650"/>
                <a:gd name="connsiteX54" fmla="*/ 62627 w 238125"/>
                <a:gd name="connsiteY54" fmla="*/ 74057 h 247650"/>
                <a:gd name="connsiteX55" fmla="*/ 66437 w 238125"/>
                <a:gd name="connsiteY55" fmla="*/ 68342 h 247650"/>
                <a:gd name="connsiteX56" fmla="*/ 77867 w 238125"/>
                <a:gd name="connsiteY56" fmla="*/ 72152 h 247650"/>
                <a:gd name="connsiteX57" fmla="*/ 85487 w 238125"/>
                <a:gd name="connsiteY57" fmla="*/ 65484 h 247650"/>
                <a:gd name="connsiteX58" fmla="*/ 84534 w 238125"/>
                <a:gd name="connsiteY58" fmla="*/ 55959 h 247650"/>
                <a:gd name="connsiteX59" fmla="*/ 90249 w 238125"/>
                <a:gd name="connsiteY59" fmla="*/ 55959 h 247650"/>
                <a:gd name="connsiteX60" fmla="*/ 104537 w 238125"/>
                <a:gd name="connsiteY60" fmla="*/ 50244 h 247650"/>
                <a:gd name="connsiteX61" fmla="*/ 99774 w 238125"/>
                <a:gd name="connsiteY61" fmla="*/ 51197 h 247650"/>
                <a:gd name="connsiteX62" fmla="*/ 102632 w 238125"/>
                <a:gd name="connsiteY62" fmla="*/ 42624 h 247650"/>
                <a:gd name="connsiteX63" fmla="*/ 111205 w 238125"/>
                <a:gd name="connsiteY63" fmla="*/ 43577 h 247650"/>
                <a:gd name="connsiteX64" fmla="*/ 112157 w 238125"/>
                <a:gd name="connsiteY64" fmla="*/ 40719 h 247650"/>
                <a:gd name="connsiteX65" fmla="*/ 109299 w 238125"/>
                <a:gd name="connsiteY65" fmla="*/ 22622 h 247650"/>
                <a:gd name="connsiteX66" fmla="*/ 124539 w 238125"/>
                <a:gd name="connsiteY66" fmla="*/ 19764 h 247650"/>
                <a:gd name="connsiteX67" fmla="*/ 132159 w 238125"/>
                <a:gd name="connsiteY67" fmla="*/ 13097 h 247650"/>
                <a:gd name="connsiteX68" fmla="*/ 133112 w 238125"/>
                <a:gd name="connsiteY68" fmla="*/ 3572 h 247650"/>
                <a:gd name="connsiteX69" fmla="*/ 147399 w 238125"/>
                <a:gd name="connsiteY69" fmla="*/ 18812 h 247650"/>
                <a:gd name="connsiteX70" fmla="*/ 148352 w 238125"/>
                <a:gd name="connsiteY70" fmla="*/ 26432 h 247650"/>
                <a:gd name="connsiteX71" fmla="*/ 156924 w 238125"/>
                <a:gd name="connsiteY71" fmla="*/ 27384 h 247650"/>
                <a:gd name="connsiteX72" fmla="*/ 158830 w 238125"/>
                <a:gd name="connsiteY72" fmla="*/ 30242 h 247650"/>
                <a:gd name="connsiteX73" fmla="*/ 158830 w 238125"/>
                <a:gd name="connsiteY73" fmla="*/ 30242 h 247650"/>
                <a:gd name="connsiteX74" fmla="*/ 158830 w 238125"/>
                <a:gd name="connsiteY74" fmla="*/ 34052 h 247650"/>
                <a:gd name="connsiteX75" fmla="*/ 163592 w 238125"/>
                <a:gd name="connsiteY75" fmla="*/ 32147 h 247650"/>
                <a:gd name="connsiteX76" fmla="*/ 185499 w 238125"/>
                <a:gd name="connsiteY76" fmla="*/ 38814 h 247650"/>
                <a:gd name="connsiteX77" fmla="*/ 185499 w 238125"/>
                <a:gd name="connsiteY77" fmla="*/ 38814 h 247650"/>
                <a:gd name="connsiteX78" fmla="*/ 179784 w 238125"/>
                <a:gd name="connsiteY78" fmla="*/ 53102 h 247650"/>
                <a:gd name="connsiteX79" fmla="*/ 189309 w 238125"/>
                <a:gd name="connsiteY79" fmla="*/ 56912 h 247650"/>
                <a:gd name="connsiteX80" fmla="*/ 179784 w 238125"/>
                <a:gd name="connsiteY80" fmla="*/ 70247 h 247650"/>
                <a:gd name="connsiteX81" fmla="*/ 182642 w 238125"/>
                <a:gd name="connsiteY81" fmla="*/ 81677 h 247650"/>
                <a:gd name="connsiteX82" fmla="*/ 176927 w 238125"/>
                <a:gd name="connsiteY82" fmla="*/ 90249 h 247650"/>
                <a:gd name="connsiteX83" fmla="*/ 175022 w 238125"/>
                <a:gd name="connsiteY83" fmla="*/ 103584 h 247650"/>
                <a:gd name="connsiteX84" fmla="*/ 189309 w 238125"/>
                <a:gd name="connsiteY84" fmla="*/ 110252 h 247650"/>
                <a:gd name="connsiteX85" fmla="*/ 200739 w 238125"/>
                <a:gd name="connsiteY85" fmla="*/ 109299 h 247650"/>
                <a:gd name="connsiteX86" fmla="*/ 203597 w 238125"/>
                <a:gd name="connsiteY86" fmla="*/ 115967 h 247650"/>
                <a:gd name="connsiteX87" fmla="*/ 195977 w 238125"/>
                <a:gd name="connsiteY87" fmla="*/ 121682 h 247650"/>
                <a:gd name="connsiteX88" fmla="*/ 192167 w 238125"/>
                <a:gd name="connsiteY88" fmla="*/ 133112 h 247650"/>
                <a:gd name="connsiteX89" fmla="*/ 195024 w 238125"/>
                <a:gd name="connsiteY89" fmla="*/ 140732 h 247650"/>
                <a:gd name="connsiteX90" fmla="*/ 183594 w 238125"/>
                <a:gd name="connsiteY90" fmla="*/ 155972 h 247650"/>
                <a:gd name="connsiteX91" fmla="*/ 181689 w 238125"/>
                <a:gd name="connsiteY91" fmla="*/ 165497 h 247650"/>
                <a:gd name="connsiteX92" fmla="*/ 191214 w 238125"/>
                <a:gd name="connsiteY92" fmla="*/ 173117 h 247650"/>
                <a:gd name="connsiteX93" fmla="*/ 191214 w 238125"/>
                <a:gd name="connsiteY93" fmla="*/ 178832 h 247650"/>
                <a:gd name="connsiteX94" fmla="*/ 201692 w 238125"/>
                <a:gd name="connsiteY94" fmla="*/ 188357 h 247650"/>
                <a:gd name="connsiteX95" fmla="*/ 211217 w 238125"/>
                <a:gd name="connsiteY95" fmla="*/ 185499 h 247650"/>
                <a:gd name="connsiteX96" fmla="*/ 217884 w 238125"/>
                <a:gd name="connsiteY96" fmla="*/ 189309 h 247650"/>
                <a:gd name="connsiteX97" fmla="*/ 228362 w 238125"/>
                <a:gd name="connsiteY97" fmla="*/ 187404 h 247650"/>
                <a:gd name="connsiteX98" fmla="*/ 232172 w 238125"/>
                <a:gd name="connsiteY98" fmla="*/ 189309 h 247650"/>
                <a:gd name="connsiteX99" fmla="*/ 231219 w 238125"/>
                <a:gd name="connsiteY99" fmla="*/ 192167 h 247650"/>
                <a:gd name="connsiteX100" fmla="*/ 239792 w 238125"/>
                <a:gd name="connsiteY100" fmla="*/ 19883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38125" h="247650">
                  <a:moveTo>
                    <a:pt x="239792" y="198834"/>
                  </a:moveTo>
                  <a:lnTo>
                    <a:pt x="236934" y="204549"/>
                  </a:lnTo>
                  <a:lnTo>
                    <a:pt x="232172" y="206454"/>
                  </a:lnTo>
                  <a:lnTo>
                    <a:pt x="227409" y="201692"/>
                  </a:lnTo>
                  <a:lnTo>
                    <a:pt x="203597" y="206454"/>
                  </a:lnTo>
                  <a:lnTo>
                    <a:pt x="186452" y="194072"/>
                  </a:lnTo>
                  <a:lnTo>
                    <a:pt x="177880" y="195977"/>
                  </a:lnTo>
                  <a:lnTo>
                    <a:pt x="168355" y="193119"/>
                  </a:lnTo>
                  <a:lnTo>
                    <a:pt x="162639" y="195024"/>
                  </a:lnTo>
                  <a:lnTo>
                    <a:pt x="146447" y="186452"/>
                  </a:lnTo>
                  <a:lnTo>
                    <a:pt x="139780" y="185499"/>
                  </a:lnTo>
                  <a:lnTo>
                    <a:pt x="128349" y="204549"/>
                  </a:lnTo>
                  <a:lnTo>
                    <a:pt x="128349" y="213122"/>
                  </a:lnTo>
                  <a:lnTo>
                    <a:pt x="124539" y="220742"/>
                  </a:lnTo>
                  <a:lnTo>
                    <a:pt x="110252" y="221694"/>
                  </a:lnTo>
                  <a:lnTo>
                    <a:pt x="105489" y="229314"/>
                  </a:lnTo>
                  <a:lnTo>
                    <a:pt x="90249" y="232172"/>
                  </a:lnTo>
                  <a:lnTo>
                    <a:pt x="81677" y="241697"/>
                  </a:lnTo>
                  <a:lnTo>
                    <a:pt x="70247" y="241697"/>
                  </a:lnTo>
                  <a:lnTo>
                    <a:pt x="62627" y="251222"/>
                  </a:lnTo>
                  <a:lnTo>
                    <a:pt x="62627" y="251222"/>
                  </a:lnTo>
                  <a:lnTo>
                    <a:pt x="58817" y="252174"/>
                  </a:lnTo>
                  <a:lnTo>
                    <a:pt x="55007" y="247412"/>
                  </a:lnTo>
                  <a:lnTo>
                    <a:pt x="49292" y="245507"/>
                  </a:lnTo>
                  <a:lnTo>
                    <a:pt x="45482" y="228362"/>
                  </a:lnTo>
                  <a:lnTo>
                    <a:pt x="48339" y="224552"/>
                  </a:lnTo>
                  <a:lnTo>
                    <a:pt x="45482" y="217884"/>
                  </a:lnTo>
                  <a:lnTo>
                    <a:pt x="39767" y="216932"/>
                  </a:lnTo>
                  <a:lnTo>
                    <a:pt x="35957" y="209312"/>
                  </a:lnTo>
                  <a:lnTo>
                    <a:pt x="37862" y="207407"/>
                  </a:lnTo>
                  <a:lnTo>
                    <a:pt x="42624" y="210264"/>
                  </a:lnTo>
                  <a:lnTo>
                    <a:pt x="47387" y="205502"/>
                  </a:lnTo>
                  <a:lnTo>
                    <a:pt x="47387" y="197882"/>
                  </a:lnTo>
                  <a:lnTo>
                    <a:pt x="43577" y="194072"/>
                  </a:lnTo>
                  <a:lnTo>
                    <a:pt x="41672" y="183594"/>
                  </a:lnTo>
                  <a:lnTo>
                    <a:pt x="51197" y="176927"/>
                  </a:lnTo>
                  <a:lnTo>
                    <a:pt x="52149" y="162639"/>
                  </a:lnTo>
                  <a:lnTo>
                    <a:pt x="49292" y="151209"/>
                  </a:lnTo>
                  <a:lnTo>
                    <a:pt x="41672" y="148352"/>
                  </a:lnTo>
                  <a:lnTo>
                    <a:pt x="35005" y="149304"/>
                  </a:lnTo>
                  <a:lnTo>
                    <a:pt x="31194" y="153114"/>
                  </a:lnTo>
                  <a:lnTo>
                    <a:pt x="22622" y="150257"/>
                  </a:lnTo>
                  <a:lnTo>
                    <a:pt x="20717" y="153114"/>
                  </a:lnTo>
                  <a:lnTo>
                    <a:pt x="16907" y="152162"/>
                  </a:lnTo>
                  <a:lnTo>
                    <a:pt x="4524" y="145494"/>
                  </a:lnTo>
                  <a:lnTo>
                    <a:pt x="3572" y="133112"/>
                  </a:lnTo>
                  <a:lnTo>
                    <a:pt x="9287" y="116919"/>
                  </a:lnTo>
                  <a:lnTo>
                    <a:pt x="9287" y="107394"/>
                  </a:lnTo>
                  <a:lnTo>
                    <a:pt x="18812" y="95964"/>
                  </a:lnTo>
                  <a:lnTo>
                    <a:pt x="28337" y="94059"/>
                  </a:lnTo>
                  <a:lnTo>
                    <a:pt x="28337" y="83582"/>
                  </a:lnTo>
                  <a:lnTo>
                    <a:pt x="45482" y="79772"/>
                  </a:lnTo>
                  <a:lnTo>
                    <a:pt x="59769" y="72152"/>
                  </a:lnTo>
                  <a:lnTo>
                    <a:pt x="59769" y="72152"/>
                  </a:lnTo>
                  <a:lnTo>
                    <a:pt x="62627" y="74057"/>
                  </a:lnTo>
                  <a:lnTo>
                    <a:pt x="66437" y="68342"/>
                  </a:lnTo>
                  <a:lnTo>
                    <a:pt x="77867" y="72152"/>
                  </a:lnTo>
                  <a:lnTo>
                    <a:pt x="85487" y="65484"/>
                  </a:lnTo>
                  <a:lnTo>
                    <a:pt x="84534" y="55959"/>
                  </a:lnTo>
                  <a:lnTo>
                    <a:pt x="90249" y="55959"/>
                  </a:lnTo>
                  <a:lnTo>
                    <a:pt x="104537" y="50244"/>
                  </a:lnTo>
                  <a:lnTo>
                    <a:pt x="99774" y="51197"/>
                  </a:lnTo>
                  <a:lnTo>
                    <a:pt x="102632" y="42624"/>
                  </a:lnTo>
                  <a:lnTo>
                    <a:pt x="111205" y="43577"/>
                  </a:lnTo>
                  <a:lnTo>
                    <a:pt x="112157" y="40719"/>
                  </a:lnTo>
                  <a:lnTo>
                    <a:pt x="109299" y="22622"/>
                  </a:lnTo>
                  <a:lnTo>
                    <a:pt x="124539" y="19764"/>
                  </a:lnTo>
                  <a:lnTo>
                    <a:pt x="132159" y="13097"/>
                  </a:lnTo>
                  <a:lnTo>
                    <a:pt x="133112" y="3572"/>
                  </a:lnTo>
                  <a:lnTo>
                    <a:pt x="147399" y="18812"/>
                  </a:lnTo>
                  <a:lnTo>
                    <a:pt x="148352" y="26432"/>
                  </a:lnTo>
                  <a:lnTo>
                    <a:pt x="156924" y="27384"/>
                  </a:lnTo>
                  <a:lnTo>
                    <a:pt x="158830" y="30242"/>
                  </a:lnTo>
                  <a:lnTo>
                    <a:pt x="158830" y="30242"/>
                  </a:lnTo>
                  <a:lnTo>
                    <a:pt x="158830" y="34052"/>
                  </a:lnTo>
                  <a:lnTo>
                    <a:pt x="163592" y="32147"/>
                  </a:lnTo>
                  <a:lnTo>
                    <a:pt x="185499" y="38814"/>
                  </a:lnTo>
                  <a:lnTo>
                    <a:pt x="185499" y="38814"/>
                  </a:lnTo>
                  <a:lnTo>
                    <a:pt x="179784" y="53102"/>
                  </a:lnTo>
                  <a:lnTo>
                    <a:pt x="189309" y="56912"/>
                  </a:lnTo>
                  <a:lnTo>
                    <a:pt x="179784" y="70247"/>
                  </a:lnTo>
                  <a:lnTo>
                    <a:pt x="182642" y="81677"/>
                  </a:lnTo>
                  <a:lnTo>
                    <a:pt x="176927" y="90249"/>
                  </a:lnTo>
                  <a:lnTo>
                    <a:pt x="175022" y="103584"/>
                  </a:lnTo>
                  <a:lnTo>
                    <a:pt x="189309" y="110252"/>
                  </a:lnTo>
                  <a:lnTo>
                    <a:pt x="200739" y="109299"/>
                  </a:lnTo>
                  <a:lnTo>
                    <a:pt x="203597" y="115967"/>
                  </a:lnTo>
                  <a:lnTo>
                    <a:pt x="195977" y="121682"/>
                  </a:lnTo>
                  <a:lnTo>
                    <a:pt x="192167" y="133112"/>
                  </a:lnTo>
                  <a:lnTo>
                    <a:pt x="195024" y="140732"/>
                  </a:lnTo>
                  <a:lnTo>
                    <a:pt x="183594" y="155972"/>
                  </a:lnTo>
                  <a:lnTo>
                    <a:pt x="181689" y="165497"/>
                  </a:lnTo>
                  <a:lnTo>
                    <a:pt x="191214" y="173117"/>
                  </a:lnTo>
                  <a:lnTo>
                    <a:pt x="191214" y="178832"/>
                  </a:lnTo>
                  <a:lnTo>
                    <a:pt x="201692" y="188357"/>
                  </a:lnTo>
                  <a:lnTo>
                    <a:pt x="211217" y="185499"/>
                  </a:lnTo>
                  <a:lnTo>
                    <a:pt x="217884" y="189309"/>
                  </a:lnTo>
                  <a:lnTo>
                    <a:pt x="228362" y="187404"/>
                  </a:lnTo>
                  <a:lnTo>
                    <a:pt x="232172" y="189309"/>
                  </a:lnTo>
                  <a:lnTo>
                    <a:pt x="231219" y="192167"/>
                  </a:lnTo>
                  <a:lnTo>
                    <a:pt x="239792" y="198834"/>
                  </a:lnTo>
                  <a:close/>
                </a:path>
              </a:pathLst>
            </a:custGeom>
            <a:solidFill>
              <a:schemeClr val="accent1"/>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4" name="任意多边形: 形状 13">
              <a:extLst>
                <a:ext uri="{FF2B5EF4-FFF2-40B4-BE49-F238E27FC236}">
                  <a16:creationId xmlns="" xmlns:a16="http://schemas.microsoft.com/office/drawing/2014/main" id="{4D693B3D-659D-4232-9CAA-A401CD90AA04}"/>
                </a:ext>
              </a:extLst>
            </p:cNvPr>
            <p:cNvSpPr/>
            <p:nvPr/>
          </p:nvSpPr>
          <p:spPr>
            <a:xfrm>
              <a:off x="1468120" y="3956685"/>
              <a:ext cx="228600" cy="342900"/>
            </a:xfrm>
            <a:custGeom>
              <a:avLst/>
              <a:gdLst>
                <a:gd name="connsiteX0" fmla="*/ 42624 w 228600"/>
                <a:gd name="connsiteY0" fmla="*/ 212169 h 342900"/>
                <a:gd name="connsiteX1" fmla="*/ 32147 w 228600"/>
                <a:gd name="connsiteY1" fmla="*/ 220742 h 342900"/>
                <a:gd name="connsiteX2" fmla="*/ 20717 w 228600"/>
                <a:gd name="connsiteY2" fmla="*/ 218837 h 342900"/>
                <a:gd name="connsiteX3" fmla="*/ 20717 w 228600"/>
                <a:gd name="connsiteY3" fmla="*/ 218837 h 342900"/>
                <a:gd name="connsiteX4" fmla="*/ 15954 w 228600"/>
                <a:gd name="connsiteY4" fmla="*/ 205502 h 342900"/>
                <a:gd name="connsiteX5" fmla="*/ 5477 w 228600"/>
                <a:gd name="connsiteY5" fmla="*/ 195977 h 342900"/>
                <a:gd name="connsiteX6" fmla="*/ 3572 w 228600"/>
                <a:gd name="connsiteY6" fmla="*/ 191214 h 342900"/>
                <a:gd name="connsiteX7" fmla="*/ 10239 w 228600"/>
                <a:gd name="connsiteY7" fmla="*/ 178832 h 342900"/>
                <a:gd name="connsiteX8" fmla="*/ 3572 w 228600"/>
                <a:gd name="connsiteY8" fmla="*/ 170259 h 342900"/>
                <a:gd name="connsiteX9" fmla="*/ 7382 w 228600"/>
                <a:gd name="connsiteY9" fmla="*/ 167402 h 342900"/>
                <a:gd name="connsiteX10" fmla="*/ 8334 w 228600"/>
                <a:gd name="connsiteY10" fmla="*/ 158829 h 342900"/>
                <a:gd name="connsiteX11" fmla="*/ 6429 w 228600"/>
                <a:gd name="connsiteY11" fmla="*/ 153114 h 342900"/>
                <a:gd name="connsiteX12" fmla="*/ 15002 w 228600"/>
                <a:gd name="connsiteY12" fmla="*/ 148352 h 342900"/>
                <a:gd name="connsiteX13" fmla="*/ 15954 w 228600"/>
                <a:gd name="connsiteY13" fmla="*/ 139779 h 342900"/>
                <a:gd name="connsiteX14" fmla="*/ 21669 w 228600"/>
                <a:gd name="connsiteY14" fmla="*/ 136922 h 342900"/>
                <a:gd name="connsiteX15" fmla="*/ 23574 w 228600"/>
                <a:gd name="connsiteY15" fmla="*/ 126444 h 342900"/>
                <a:gd name="connsiteX16" fmla="*/ 25479 w 228600"/>
                <a:gd name="connsiteY16" fmla="*/ 123587 h 342900"/>
                <a:gd name="connsiteX17" fmla="*/ 32147 w 228600"/>
                <a:gd name="connsiteY17" fmla="*/ 124539 h 342900"/>
                <a:gd name="connsiteX18" fmla="*/ 33099 w 228600"/>
                <a:gd name="connsiteY18" fmla="*/ 116919 h 342900"/>
                <a:gd name="connsiteX19" fmla="*/ 27384 w 228600"/>
                <a:gd name="connsiteY19" fmla="*/ 110252 h 342900"/>
                <a:gd name="connsiteX20" fmla="*/ 31194 w 228600"/>
                <a:gd name="connsiteY20" fmla="*/ 102632 h 342900"/>
                <a:gd name="connsiteX21" fmla="*/ 31194 w 228600"/>
                <a:gd name="connsiteY21" fmla="*/ 102632 h 342900"/>
                <a:gd name="connsiteX22" fmla="*/ 36909 w 228600"/>
                <a:gd name="connsiteY22" fmla="*/ 105489 h 342900"/>
                <a:gd name="connsiteX23" fmla="*/ 52149 w 228600"/>
                <a:gd name="connsiteY23" fmla="*/ 95012 h 342900"/>
                <a:gd name="connsiteX24" fmla="*/ 49292 w 228600"/>
                <a:gd name="connsiteY24" fmla="*/ 83582 h 342900"/>
                <a:gd name="connsiteX25" fmla="*/ 50244 w 228600"/>
                <a:gd name="connsiteY25" fmla="*/ 79772 h 342900"/>
                <a:gd name="connsiteX26" fmla="*/ 43577 w 228600"/>
                <a:gd name="connsiteY26" fmla="*/ 70247 h 342900"/>
                <a:gd name="connsiteX27" fmla="*/ 44529 w 228600"/>
                <a:gd name="connsiteY27" fmla="*/ 59769 h 342900"/>
                <a:gd name="connsiteX28" fmla="*/ 37862 w 228600"/>
                <a:gd name="connsiteY28" fmla="*/ 56912 h 342900"/>
                <a:gd name="connsiteX29" fmla="*/ 33099 w 228600"/>
                <a:gd name="connsiteY29" fmla="*/ 38814 h 342900"/>
                <a:gd name="connsiteX30" fmla="*/ 34052 w 228600"/>
                <a:gd name="connsiteY30" fmla="*/ 29289 h 342900"/>
                <a:gd name="connsiteX31" fmla="*/ 30242 w 228600"/>
                <a:gd name="connsiteY31" fmla="*/ 21669 h 342900"/>
                <a:gd name="connsiteX32" fmla="*/ 23574 w 228600"/>
                <a:gd name="connsiteY32" fmla="*/ 16907 h 342900"/>
                <a:gd name="connsiteX33" fmla="*/ 23574 w 228600"/>
                <a:gd name="connsiteY33" fmla="*/ 16907 h 342900"/>
                <a:gd name="connsiteX34" fmla="*/ 43577 w 228600"/>
                <a:gd name="connsiteY34" fmla="*/ 10239 h 342900"/>
                <a:gd name="connsiteX35" fmla="*/ 55007 w 228600"/>
                <a:gd name="connsiteY35" fmla="*/ 3572 h 342900"/>
                <a:gd name="connsiteX36" fmla="*/ 66437 w 228600"/>
                <a:gd name="connsiteY36" fmla="*/ 6429 h 342900"/>
                <a:gd name="connsiteX37" fmla="*/ 70247 w 228600"/>
                <a:gd name="connsiteY37" fmla="*/ 11192 h 342900"/>
                <a:gd name="connsiteX38" fmla="*/ 77867 w 228600"/>
                <a:gd name="connsiteY38" fmla="*/ 4524 h 342900"/>
                <a:gd name="connsiteX39" fmla="*/ 91202 w 228600"/>
                <a:gd name="connsiteY39" fmla="*/ 6429 h 342900"/>
                <a:gd name="connsiteX40" fmla="*/ 103584 w 228600"/>
                <a:gd name="connsiteY40" fmla="*/ 3572 h 342900"/>
                <a:gd name="connsiteX41" fmla="*/ 107394 w 228600"/>
                <a:gd name="connsiteY41" fmla="*/ 6429 h 342900"/>
                <a:gd name="connsiteX42" fmla="*/ 116919 w 228600"/>
                <a:gd name="connsiteY42" fmla="*/ 5477 h 342900"/>
                <a:gd name="connsiteX43" fmla="*/ 116919 w 228600"/>
                <a:gd name="connsiteY43" fmla="*/ 5477 h 342900"/>
                <a:gd name="connsiteX44" fmla="*/ 116919 w 228600"/>
                <a:gd name="connsiteY44" fmla="*/ 24527 h 342900"/>
                <a:gd name="connsiteX45" fmla="*/ 125492 w 228600"/>
                <a:gd name="connsiteY45" fmla="*/ 32147 h 342900"/>
                <a:gd name="connsiteX46" fmla="*/ 127397 w 228600"/>
                <a:gd name="connsiteY46" fmla="*/ 37862 h 342900"/>
                <a:gd name="connsiteX47" fmla="*/ 134064 w 228600"/>
                <a:gd name="connsiteY47" fmla="*/ 39767 h 342900"/>
                <a:gd name="connsiteX48" fmla="*/ 146447 w 228600"/>
                <a:gd name="connsiteY48" fmla="*/ 33099 h 342900"/>
                <a:gd name="connsiteX49" fmla="*/ 149304 w 228600"/>
                <a:gd name="connsiteY49" fmla="*/ 37862 h 342900"/>
                <a:gd name="connsiteX50" fmla="*/ 149304 w 228600"/>
                <a:gd name="connsiteY50" fmla="*/ 62627 h 342900"/>
                <a:gd name="connsiteX51" fmla="*/ 140732 w 228600"/>
                <a:gd name="connsiteY51" fmla="*/ 67389 h 342900"/>
                <a:gd name="connsiteX52" fmla="*/ 130254 w 228600"/>
                <a:gd name="connsiteY52" fmla="*/ 62627 h 342900"/>
                <a:gd name="connsiteX53" fmla="*/ 126444 w 228600"/>
                <a:gd name="connsiteY53" fmla="*/ 72152 h 342900"/>
                <a:gd name="connsiteX54" fmla="*/ 126444 w 228600"/>
                <a:gd name="connsiteY54" fmla="*/ 84534 h 342900"/>
                <a:gd name="connsiteX55" fmla="*/ 140732 w 228600"/>
                <a:gd name="connsiteY55" fmla="*/ 90249 h 342900"/>
                <a:gd name="connsiteX56" fmla="*/ 153114 w 228600"/>
                <a:gd name="connsiteY56" fmla="*/ 100727 h 342900"/>
                <a:gd name="connsiteX57" fmla="*/ 160734 w 228600"/>
                <a:gd name="connsiteY57" fmla="*/ 95964 h 342900"/>
                <a:gd name="connsiteX58" fmla="*/ 170259 w 228600"/>
                <a:gd name="connsiteY58" fmla="*/ 95964 h 342900"/>
                <a:gd name="connsiteX59" fmla="*/ 170259 w 228600"/>
                <a:gd name="connsiteY59" fmla="*/ 103584 h 342900"/>
                <a:gd name="connsiteX60" fmla="*/ 178832 w 228600"/>
                <a:gd name="connsiteY60" fmla="*/ 111204 h 342900"/>
                <a:gd name="connsiteX61" fmla="*/ 175974 w 228600"/>
                <a:gd name="connsiteY61" fmla="*/ 115967 h 342900"/>
                <a:gd name="connsiteX62" fmla="*/ 181689 w 228600"/>
                <a:gd name="connsiteY62" fmla="*/ 117872 h 342900"/>
                <a:gd name="connsiteX63" fmla="*/ 185499 w 228600"/>
                <a:gd name="connsiteY63" fmla="*/ 114062 h 342900"/>
                <a:gd name="connsiteX64" fmla="*/ 193119 w 228600"/>
                <a:gd name="connsiteY64" fmla="*/ 114062 h 342900"/>
                <a:gd name="connsiteX65" fmla="*/ 195024 w 228600"/>
                <a:gd name="connsiteY65" fmla="*/ 115014 h 342900"/>
                <a:gd name="connsiteX66" fmla="*/ 195024 w 228600"/>
                <a:gd name="connsiteY66" fmla="*/ 121682 h 342900"/>
                <a:gd name="connsiteX67" fmla="*/ 203597 w 228600"/>
                <a:gd name="connsiteY67" fmla="*/ 119777 h 342900"/>
                <a:gd name="connsiteX68" fmla="*/ 213122 w 228600"/>
                <a:gd name="connsiteY68" fmla="*/ 124539 h 342900"/>
                <a:gd name="connsiteX69" fmla="*/ 215979 w 228600"/>
                <a:gd name="connsiteY69" fmla="*/ 136922 h 342900"/>
                <a:gd name="connsiteX70" fmla="*/ 212169 w 228600"/>
                <a:gd name="connsiteY70" fmla="*/ 138827 h 342900"/>
                <a:gd name="connsiteX71" fmla="*/ 210264 w 228600"/>
                <a:gd name="connsiteY71" fmla="*/ 143589 h 342900"/>
                <a:gd name="connsiteX72" fmla="*/ 210264 w 228600"/>
                <a:gd name="connsiteY72" fmla="*/ 143589 h 342900"/>
                <a:gd name="connsiteX73" fmla="*/ 206454 w 228600"/>
                <a:gd name="connsiteY73" fmla="*/ 143589 h 342900"/>
                <a:gd name="connsiteX74" fmla="*/ 203597 w 228600"/>
                <a:gd name="connsiteY74" fmla="*/ 146447 h 342900"/>
                <a:gd name="connsiteX75" fmla="*/ 207407 w 228600"/>
                <a:gd name="connsiteY75" fmla="*/ 148352 h 342900"/>
                <a:gd name="connsiteX76" fmla="*/ 208359 w 228600"/>
                <a:gd name="connsiteY76" fmla="*/ 157877 h 342900"/>
                <a:gd name="connsiteX77" fmla="*/ 206454 w 228600"/>
                <a:gd name="connsiteY77" fmla="*/ 161687 h 342900"/>
                <a:gd name="connsiteX78" fmla="*/ 219789 w 228600"/>
                <a:gd name="connsiteY78" fmla="*/ 169307 h 342900"/>
                <a:gd name="connsiteX79" fmla="*/ 229314 w 228600"/>
                <a:gd name="connsiteY79" fmla="*/ 170259 h 342900"/>
                <a:gd name="connsiteX80" fmla="*/ 220742 w 228600"/>
                <a:gd name="connsiteY80" fmla="*/ 175022 h 342900"/>
                <a:gd name="connsiteX81" fmla="*/ 224552 w 228600"/>
                <a:gd name="connsiteY81" fmla="*/ 177879 h 342900"/>
                <a:gd name="connsiteX82" fmla="*/ 219789 w 228600"/>
                <a:gd name="connsiteY82" fmla="*/ 196929 h 342900"/>
                <a:gd name="connsiteX83" fmla="*/ 226457 w 228600"/>
                <a:gd name="connsiteY83" fmla="*/ 208359 h 342900"/>
                <a:gd name="connsiteX84" fmla="*/ 227409 w 228600"/>
                <a:gd name="connsiteY84" fmla="*/ 221694 h 342900"/>
                <a:gd name="connsiteX85" fmla="*/ 222647 w 228600"/>
                <a:gd name="connsiteY85" fmla="*/ 233124 h 342900"/>
                <a:gd name="connsiteX86" fmla="*/ 222647 w 228600"/>
                <a:gd name="connsiteY86" fmla="*/ 233124 h 342900"/>
                <a:gd name="connsiteX87" fmla="*/ 221694 w 228600"/>
                <a:gd name="connsiteY87" fmla="*/ 235982 h 342900"/>
                <a:gd name="connsiteX88" fmla="*/ 222647 w 228600"/>
                <a:gd name="connsiteY88" fmla="*/ 231219 h 342900"/>
                <a:gd name="connsiteX89" fmla="*/ 219789 w 228600"/>
                <a:gd name="connsiteY89" fmla="*/ 226457 h 342900"/>
                <a:gd name="connsiteX90" fmla="*/ 211217 w 228600"/>
                <a:gd name="connsiteY90" fmla="*/ 229314 h 342900"/>
                <a:gd name="connsiteX91" fmla="*/ 207407 w 228600"/>
                <a:gd name="connsiteY91" fmla="*/ 223599 h 342900"/>
                <a:gd name="connsiteX92" fmla="*/ 197882 w 228600"/>
                <a:gd name="connsiteY92" fmla="*/ 222647 h 342900"/>
                <a:gd name="connsiteX93" fmla="*/ 178832 w 228600"/>
                <a:gd name="connsiteY93" fmla="*/ 231219 h 342900"/>
                <a:gd name="connsiteX94" fmla="*/ 177879 w 228600"/>
                <a:gd name="connsiteY94" fmla="*/ 237887 h 342900"/>
                <a:gd name="connsiteX95" fmla="*/ 153114 w 228600"/>
                <a:gd name="connsiteY95" fmla="*/ 243602 h 342900"/>
                <a:gd name="connsiteX96" fmla="*/ 112157 w 228600"/>
                <a:gd name="connsiteY96" fmla="*/ 227409 h 342900"/>
                <a:gd name="connsiteX97" fmla="*/ 95964 w 228600"/>
                <a:gd name="connsiteY97" fmla="*/ 212169 h 342900"/>
                <a:gd name="connsiteX98" fmla="*/ 42624 w 228600"/>
                <a:gd name="connsiteY98" fmla="*/ 212169 h 342900"/>
                <a:gd name="connsiteX99" fmla="*/ 132159 w 228600"/>
                <a:gd name="connsiteY99" fmla="*/ 317897 h 342900"/>
                <a:gd name="connsiteX100" fmla="*/ 134064 w 228600"/>
                <a:gd name="connsiteY100" fmla="*/ 325517 h 342900"/>
                <a:gd name="connsiteX101" fmla="*/ 114062 w 228600"/>
                <a:gd name="connsiteY101" fmla="*/ 333137 h 342900"/>
                <a:gd name="connsiteX102" fmla="*/ 104537 w 228600"/>
                <a:gd name="connsiteY102" fmla="*/ 340757 h 342900"/>
                <a:gd name="connsiteX103" fmla="*/ 92154 w 228600"/>
                <a:gd name="connsiteY103" fmla="*/ 342662 h 342900"/>
                <a:gd name="connsiteX104" fmla="*/ 92154 w 228600"/>
                <a:gd name="connsiteY104" fmla="*/ 337899 h 342900"/>
                <a:gd name="connsiteX105" fmla="*/ 86439 w 228600"/>
                <a:gd name="connsiteY105" fmla="*/ 335042 h 342900"/>
                <a:gd name="connsiteX106" fmla="*/ 87392 w 228600"/>
                <a:gd name="connsiteY106" fmla="*/ 330279 h 342900"/>
                <a:gd name="connsiteX107" fmla="*/ 83582 w 228600"/>
                <a:gd name="connsiteY107" fmla="*/ 328374 h 342900"/>
                <a:gd name="connsiteX108" fmla="*/ 78819 w 228600"/>
                <a:gd name="connsiteY108" fmla="*/ 318849 h 342900"/>
                <a:gd name="connsiteX109" fmla="*/ 85487 w 228600"/>
                <a:gd name="connsiteY109" fmla="*/ 309324 h 342900"/>
                <a:gd name="connsiteX110" fmla="*/ 89297 w 228600"/>
                <a:gd name="connsiteY110" fmla="*/ 311229 h 342900"/>
                <a:gd name="connsiteX111" fmla="*/ 94059 w 228600"/>
                <a:gd name="connsiteY111" fmla="*/ 309324 h 342900"/>
                <a:gd name="connsiteX112" fmla="*/ 106442 w 228600"/>
                <a:gd name="connsiteY112" fmla="*/ 282654 h 342900"/>
                <a:gd name="connsiteX113" fmla="*/ 110252 w 228600"/>
                <a:gd name="connsiteY113" fmla="*/ 277892 h 342900"/>
                <a:gd name="connsiteX114" fmla="*/ 114062 w 228600"/>
                <a:gd name="connsiteY114" fmla="*/ 277892 h 342900"/>
                <a:gd name="connsiteX115" fmla="*/ 122634 w 228600"/>
                <a:gd name="connsiteY115" fmla="*/ 263604 h 342900"/>
                <a:gd name="connsiteX116" fmla="*/ 131207 w 228600"/>
                <a:gd name="connsiteY116" fmla="*/ 259794 h 342900"/>
                <a:gd name="connsiteX117" fmla="*/ 138827 w 228600"/>
                <a:gd name="connsiteY117" fmla="*/ 249317 h 342900"/>
                <a:gd name="connsiteX118" fmla="*/ 144542 w 228600"/>
                <a:gd name="connsiteY118" fmla="*/ 246459 h 342900"/>
                <a:gd name="connsiteX119" fmla="*/ 148352 w 228600"/>
                <a:gd name="connsiteY119" fmla="*/ 254079 h 342900"/>
                <a:gd name="connsiteX120" fmla="*/ 142637 w 228600"/>
                <a:gd name="connsiteY120" fmla="*/ 260747 h 342900"/>
                <a:gd name="connsiteX121" fmla="*/ 141684 w 228600"/>
                <a:gd name="connsiteY121" fmla="*/ 268367 h 342900"/>
                <a:gd name="connsiteX122" fmla="*/ 124539 w 228600"/>
                <a:gd name="connsiteY122" fmla="*/ 290274 h 342900"/>
                <a:gd name="connsiteX123" fmla="*/ 124539 w 228600"/>
                <a:gd name="connsiteY123" fmla="*/ 304562 h 342900"/>
                <a:gd name="connsiteX124" fmla="*/ 132159 w 228600"/>
                <a:gd name="connsiteY124" fmla="*/ 3178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228600" h="342900">
                  <a:moveTo>
                    <a:pt x="42624" y="212169"/>
                  </a:moveTo>
                  <a:lnTo>
                    <a:pt x="32147" y="220742"/>
                  </a:lnTo>
                  <a:lnTo>
                    <a:pt x="20717" y="218837"/>
                  </a:lnTo>
                  <a:lnTo>
                    <a:pt x="20717" y="218837"/>
                  </a:lnTo>
                  <a:lnTo>
                    <a:pt x="15954" y="205502"/>
                  </a:lnTo>
                  <a:lnTo>
                    <a:pt x="5477" y="195977"/>
                  </a:lnTo>
                  <a:lnTo>
                    <a:pt x="3572" y="191214"/>
                  </a:lnTo>
                  <a:lnTo>
                    <a:pt x="10239" y="178832"/>
                  </a:lnTo>
                  <a:lnTo>
                    <a:pt x="3572" y="170259"/>
                  </a:lnTo>
                  <a:lnTo>
                    <a:pt x="7382" y="167402"/>
                  </a:lnTo>
                  <a:lnTo>
                    <a:pt x="8334" y="158829"/>
                  </a:lnTo>
                  <a:lnTo>
                    <a:pt x="6429" y="153114"/>
                  </a:lnTo>
                  <a:lnTo>
                    <a:pt x="15002" y="148352"/>
                  </a:lnTo>
                  <a:lnTo>
                    <a:pt x="15954" y="139779"/>
                  </a:lnTo>
                  <a:lnTo>
                    <a:pt x="21669" y="136922"/>
                  </a:lnTo>
                  <a:lnTo>
                    <a:pt x="23574" y="126444"/>
                  </a:lnTo>
                  <a:lnTo>
                    <a:pt x="25479" y="123587"/>
                  </a:lnTo>
                  <a:lnTo>
                    <a:pt x="32147" y="124539"/>
                  </a:lnTo>
                  <a:lnTo>
                    <a:pt x="33099" y="116919"/>
                  </a:lnTo>
                  <a:lnTo>
                    <a:pt x="27384" y="110252"/>
                  </a:lnTo>
                  <a:lnTo>
                    <a:pt x="31194" y="102632"/>
                  </a:lnTo>
                  <a:lnTo>
                    <a:pt x="31194" y="102632"/>
                  </a:lnTo>
                  <a:lnTo>
                    <a:pt x="36909" y="105489"/>
                  </a:lnTo>
                  <a:lnTo>
                    <a:pt x="52149" y="95012"/>
                  </a:lnTo>
                  <a:lnTo>
                    <a:pt x="49292" y="83582"/>
                  </a:lnTo>
                  <a:lnTo>
                    <a:pt x="50244" y="79772"/>
                  </a:lnTo>
                  <a:lnTo>
                    <a:pt x="43577" y="70247"/>
                  </a:lnTo>
                  <a:lnTo>
                    <a:pt x="44529" y="59769"/>
                  </a:lnTo>
                  <a:lnTo>
                    <a:pt x="37862" y="56912"/>
                  </a:lnTo>
                  <a:lnTo>
                    <a:pt x="33099" y="38814"/>
                  </a:lnTo>
                  <a:lnTo>
                    <a:pt x="34052" y="29289"/>
                  </a:lnTo>
                  <a:lnTo>
                    <a:pt x="30242" y="21669"/>
                  </a:lnTo>
                  <a:lnTo>
                    <a:pt x="23574" y="16907"/>
                  </a:lnTo>
                  <a:lnTo>
                    <a:pt x="23574" y="16907"/>
                  </a:lnTo>
                  <a:lnTo>
                    <a:pt x="43577" y="10239"/>
                  </a:lnTo>
                  <a:lnTo>
                    <a:pt x="55007" y="3572"/>
                  </a:lnTo>
                  <a:lnTo>
                    <a:pt x="66437" y="6429"/>
                  </a:lnTo>
                  <a:lnTo>
                    <a:pt x="70247" y="11192"/>
                  </a:lnTo>
                  <a:lnTo>
                    <a:pt x="77867" y="4524"/>
                  </a:lnTo>
                  <a:lnTo>
                    <a:pt x="91202" y="6429"/>
                  </a:lnTo>
                  <a:lnTo>
                    <a:pt x="103584" y="3572"/>
                  </a:lnTo>
                  <a:lnTo>
                    <a:pt x="107394" y="6429"/>
                  </a:lnTo>
                  <a:lnTo>
                    <a:pt x="116919" y="5477"/>
                  </a:lnTo>
                  <a:lnTo>
                    <a:pt x="116919" y="5477"/>
                  </a:lnTo>
                  <a:lnTo>
                    <a:pt x="116919" y="24527"/>
                  </a:lnTo>
                  <a:lnTo>
                    <a:pt x="125492" y="32147"/>
                  </a:lnTo>
                  <a:lnTo>
                    <a:pt x="127397" y="37862"/>
                  </a:lnTo>
                  <a:lnTo>
                    <a:pt x="134064" y="39767"/>
                  </a:lnTo>
                  <a:lnTo>
                    <a:pt x="146447" y="33099"/>
                  </a:lnTo>
                  <a:lnTo>
                    <a:pt x="149304" y="37862"/>
                  </a:lnTo>
                  <a:lnTo>
                    <a:pt x="149304" y="62627"/>
                  </a:lnTo>
                  <a:lnTo>
                    <a:pt x="140732" y="67389"/>
                  </a:lnTo>
                  <a:lnTo>
                    <a:pt x="130254" y="62627"/>
                  </a:lnTo>
                  <a:lnTo>
                    <a:pt x="126444" y="72152"/>
                  </a:lnTo>
                  <a:lnTo>
                    <a:pt x="126444" y="84534"/>
                  </a:lnTo>
                  <a:lnTo>
                    <a:pt x="140732" y="90249"/>
                  </a:lnTo>
                  <a:lnTo>
                    <a:pt x="153114" y="100727"/>
                  </a:lnTo>
                  <a:lnTo>
                    <a:pt x="160734" y="95964"/>
                  </a:lnTo>
                  <a:lnTo>
                    <a:pt x="170259" y="95964"/>
                  </a:lnTo>
                  <a:lnTo>
                    <a:pt x="170259" y="103584"/>
                  </a:lnTo>
                  <a:lnTo>
                    <a:pt x="178832" y="111204"/>
                  </a:lnTo>
                  <a:lnTo>
                    <a:pt x="175974" y="115967"/>
                  </a:lnTo>
                  <a:lnTo>
                    <a:pt x="181689" y="117872"/>
                  </a:lnTo>
                  <a:lnTo>
                    <a:pt x="185499" y="114062"/>
                  </a:lnTo>
                  <a:lnTo>
                    <a:pt x="193119" y="114062"/>
                  </a:lnTo>
                  <a:lnTo>
                    <a:pt x="195024" y="115014"/>
                  </a:lnTo>
                  <a:lnTo>
                    <a:pt x="195024" y="121682"/>
                  </a:lnTo>
                  <a:lnTo>
                    <a:pt x="203597" y="119777"/>
                  </a:lnTo>
                  <a:lnTo>
                    <a:pt x="213122" y="124539"/>
                  </a:lnTo>
                  <a:lnTo>
                    <a:pt x="215979" y="136922"/>
                  </a:lnTo>
                  <a:lnTo>
                    <a:pt x="212169" y="138827"/>
                  </a:lnTo>
                  <a:lnTo>
                    <a:pt x="210264" y="143589"/>
                  </a:lnTo>
                  <a:lnTo>
                    <a:pt x="210264" y="143589"/>
                  </a:lnTo>
                  <a:lnTo>
                    <a:pt x="206454" y="143589"/>
                  </a:lnTo>
                  <a:lnTo>
                    <a:pt x="203597" y="146447"/>
                  </a:lnTo>
                  <a:lnTo>
                    <a:pt x="207407" y="148352"/>
                  </a:lnTo>
                  <a:lnTo>
                    <a:pt x="208359" y="157877"/>
                  </a:lnTo>
                  <a:lnTo>
                    <a:pt x="206454" y="161687"/>
                  </a:lnTo>
                  <a:lnTo>
                    <a:pt x="219789" y="169307"/>
                  </a:lnTo>
                  <a:lnTo>
                    <a:pt x="229314" y="170259"/>
                  </a:lnTo>
                  <a:lnTo>
                    <a:pt x="220742" y="175022"/>
                  </a:lnTo>
                  <a:lnTo>
                    <a:pt x="224552" y="177879"/>
                  </a:lnTo>
                  <a:lnTo>
                    <a:pt x="219789" y="196929"/>
                  </a:lnTo>
                  <a:lnTo>
                    <a:pt x="226457" y="208359"/>
                  </a:lnTo>
                  <a:lnTo>
                    <a:pt x="227409" y="221694"/>
                  </a:lnTo>
                  <a:lnTo>
                    <a:pt x="222647" y="233124"/>
                  </a:lnTo>
                  <a:lnTo>
                    <a:pt x="222647" y="233124"/>
                  </a:lnTo>
                  <a:lnTo>
                    <a:pt x="221694" y="235982"/>
                  </a:lnTo>
                  <a:lnTo>
                    <a:pt x="222647" y="231219"/>
                  </a:lnTo>
                  <a:lnTo>
                    <a:pt x="219789" y="226457"/>
                  </a:lnTo>
                  <a:lnTo>
                    <a:pt x="211217" y="229314"/>
                  </a:lnTo>
                  <a:lnTo>
                    <a:pt x="207407" y="223599"/>
                  </a:lnTo>
                  <a:lnTo>
                    <a:pt x="197882" y="222647"/>
                  </a:lnTo>
                  <a:lnTo>
                    <a:pt x="178832" y="231219"/>
                  </a:lnTo>
                  <a:lnTo>
                    <a:pt x="177879" y="237887"/>
                  </a:lnTo>
                  <a:lnTo>
                    <a:pt x="153114" y="243602"/>
                  </a:lnTo>
                  <a:lnTo>
                    <a:pt x="112157" y="227409"/>
                  </a:lnTo>
                  <a:lnTo>
                    <a:pt x="95964" y="212169"/>
                  </a:lnTo>
                  <a:lnTo>
                    <a:pt x="42624" y="212169"/>
                  </a:lnTo>
                  <a:close/>
                  <a:moveTo>
                    <a:pt x="132159" y="317897"/>
                  </a:moveTo>
                  <a:lnTo>
                    <a:pt x="134064" y="325517"/>
                  </a:lnTo>
                  <a:lnTo>
                    <a:pt x="114062" y="333137"/>
                  </a:lnTo>
                  <a:lnTo>
                    <a:pt x="104537" y="340757"/>
                  </a:lnTo>
                  <a:lnTo>
                    <a:pt x="92154" y="342662"/>
                  </a:lnTo>
                  <a:lnTo>
                    <a:pt x="92154" y="337899"/>
                  </a:lnTo>
                  <a:lnTo>
                    <a:pt x="86439" y="335042"/>
                  </a:lnTo>
                  <a:lnTo>
                    <a:pt x="87392" y="330279"/>
                  </a:lnTo>
                  <a:lnTo>
                    <a:pt x="83582" y="328374"/>
                  </a:lnTo>
                  <a:lnTo>
                    <a:pt x="78819" y="318849"/>
                  </a:lnTo>
                  <a:lnTo>
                    <a:pt x="85487" y="309324"/>
                  </a:lnTo>
                  <a:lnTo>
                    <a:pt x="89297" y="311229"/>
                  </a:lnTo>
                  <a:lnTo>
                    <a:pt x="94059" y="309324"/>
                  </a:lnTo>
                  <a:lnTo>
                    <a:pt x="106442" y="282654"/>
                  </a:lnTo>
                  <a:lnTo>
                    <a:pt x="110252" y="277892"/>
                  </a:lnTo>
                  <a:lnTo>
                    <a:pt x="114062" y="277892"/>
                  </a:lnTo>
                  <a:lnTo>
                    <a:pt x="122634" y="263604"/>
                  </a:lnTo>
                  <a:lnTo>
                    <a:pt x="131207" y="259794"/>
                  </a:lnTo>
                  <a:lnTo>
                    <a:pt x="138827" y="249317"/>
                  </a:lnTo>
                  <a:lnTo>
                    <a:pt x="144542" y="246459"/>
                  </a:lnTo>
                  <a:lnTo>
                    <a:pt x="148352" y="254079"/>
                  </a:lnTo>
                  <a:lnTo>
                    <a:pt x="142637" y="260747"/>
                  </a:lnTo>
                  <a:lnTo>
                    <a:pt x="141684" y="268367"/>
                  </a:lnTo>
                  <a:lnTo>
                    <a:pt x="124539" y="290274"/>
                  </a:lnTo>
                  <a:lnTo>
                    <a:pt x="124539" y="304562"/>
                  </a:lnTo>
                  <a:lnTo>
                    <a:pt x="132159" y="317897"/>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5" name="任意多边形: 形状 14">
              <a:extLst>
                <a:ext uri="{FF2B5EF4-FFF2-40B4-BE49-F238E27FC236}">
                  <a16:creationId xmlns="" xmlns:a16="http://schemas.microsoft.com/office/drawing/2014/main" id="{735EF74A-96C9-43FB-9CD5-14BB99428B86}"/>
                </a:ext>
              </a:extLst>
            </p:cNvPr>
            <p:cNvSpPr/>
            <p:nvPr/>
          </p:nvSpPr>
          <p:spPr>
            <a:xfrm>
              <a:off x="2434907" y="1526858"/>
              <a:ext cx="1209675" cy="1066800"/>
            </a:xfrm>
            <a:custGeom>
              <a:avLst/>
              <a:gdLst>
                <a:gd name="connsiteX0" fmla="*/ 188357 w 1209675"/>
                <a:gd name="connsiteY0" fmla="*/ 680799 h 1066800"/>
                <a:gd name="connsiteX1" fmla="*/ 214074 w 1209675"/>
                <a:gd name="connsiteY1" fmla="*/ 660797 h 1066800"/>
                <a:gd name="connsiteX2" fmla="*/ 214074 w 1209675"/>
                <a:gd name="connsiteY2" fmla="*/ 655082 h 1066800"/>
                <a:gd name="connsiteX3" fmla="*/ 195024 w 1209675"/>
                <a:gd name="connsiteY3" fmla="*/ 624602 h 1066800"/>
                <a:gd name="connsiteX4" fmla="*/ 181689 w 1209675"/>
                <a:gd name="connsiteY4" fmla="*/ 615077 h 1066800"/>
                <a:gd name="connsiteX5" fmla="*/ 175022 w 1209675"/>
                <a:gd name="connsiteY5" fmla="*/ 603647 h 1066800"/>
                <a:gd name="connsiteX6" fmla="*/ 181689 w 1209675"/>
                <a:gd name="connsiteY6" fmla="*/ 579834 h 1066800"/>
                <a:gd name="connsiteX7" fmla="*/ 178832 w 1209675"/>
                <a:gd name="connsiteY7" fmla="*/ 575072 h 1066800"/>
                <a:gd name="connsiteX8" fmla="*/ 194072 w 1209675"/>
                <a:gd name="connsiteY8" fmla="*/ 576024 h 1066800"/>
                <a:gd name="connsiteX9" fmla="*/ 199787 w 1209675"/>
                <a:gd name="connsiteY9" fmla="*/ 572214 h 1066800"/>
                <a:gd name="connsiteX10" fmla="*/ 201692 w 1209675"/>
                <a:gd name="connsiteY10" fmla="*/ 567452 h 1066800"/>
                <a:gd name="connsiteX11" fmla="*/ 206454 w 1209675"/>
                <a:gd name="connsiteY11" fmla="*/ 565547 h 1066800"/>
                <a:gd name="connsiteX12" fmla="*/ 233124 w 1209675"/>
                <a:gd name="connsiteY12" fmla="*/ 591264 h 1066800"/>
                <a:gd name="connsiteX13" fmla="*/ 251222 w 1209675"/>
                <a:gd name="connsiteY13" fmla="*/ 599837 h 1066800"/>
                <a:gd name="connsiteX14" fmla="*/ 261699 w 1209675"/>
                <a:gd name="connsiteY14" fmla="*/ 612219 h 1066800"/>
                <a:gd name="connsiteX15" fmla="*/ 285512 w 1209675"/>
                <a:gd name="connsiteY15" fmla="*/ 607457 h 1066800"/>
                <a:gd name="connsiteX16" fmla="*/ 287417 w 1209675"/>
                <a:gd name="connsiteY16" fmla="*/ 603647 h 1066800"/>
                <a:gd name="connsiteX17" fmla="*/ 296942 w 1209675"/>
                <a:gd name="connsiteY17" fmla="*/ 600789 h 1066800"/>
                <a:gd name="connsiteX18" fmla="*/ 303609 w 1209675"/>
                <a:gd name="connsiteY18" fmla="*/ 600789 h 1066800"/>
                <a:gd name="connsiteX19" fmla="*/ 302657 w 1209675"/>
                <a:gd name="connsiteY19" fmla="*/ 612219 h 1066800"/>
                <a:gd name="connsiteX20" fmla="*/ 331232 w 1209675"/>
                <a:gd name="connsiteY20" fmla="*/ 625554 h 1066800"/>
                <a:gd name="connsiteX21" fmla="*/ 352187 w 1209675"/>
                <a:gd name="connsiteY21" fmla="*/ 614124 h 1066800"/>
                <a:gd name="connsiteX22" fmla="*/ 371237 w 1209675"/>
                <a:gd name="connsiteY22" fmla="*/ 594122 h 1066800"/>
                <a:gd name="connsiteX23" fmla="*/ 380762 w 1209675"/>
                <a:gd name="connsiteY23" fmla="*/ 578882 h 1066800"/>
                <a:gd name="connsiteX24" fmla="*/ 381714 w 1209675"/>
                <a:gd name="connsiteY24" fmla="*/ 556974 h 1066800"/>
                <a:gd name="connsiteX25" fmla="*/ 368379 w 1209675"/>
                <a:gd name="connsiteY25" fmla="*/ 530304 h 1066800"/>
                <a:gd name="connsiteX26" fmla="*/ 373142 w 1209675"/>
                <a:gd name="connsiteY26" fmla="*/ 512207 h 1066800"/>
                <a:gd name="connsiteX27" fmla="*/ 366474 w 1209675"/>
                <a:gd name="connsiteY27" fmla="*/ 498872 h 1066800"/>
                <a:gd name="connsiteX28" fmla="*/ 361712 w 1209675"/>
                <a:gd name="connsiteY28" fmla="*/ 476964 h 1066800"/>
                <a:gd name="connsiteX29" fmla="*/ 371237 w 1209675"/>
                <a:gd name="connsiteY29" fmla="*/ 456962 h 1066800"/>
                <a:gd name="connsiteX30" fmla="*/ 385524 w 1209675"/>
                <a:gd name="connsiteY30" fmla="*/ 448389 h 1066800"/>
                <a:gd name="connsiteX31" fmla="*/ 393144 w 1209675"/>
                <a:gd name="connsiteY31" fmla="*/ 448389 h 1066800"/>
                <a:gd name="connsiteX32" fmla="*/ 412194 w 1209675"/>
                <a:gd name="connsiteY32" fmla="*/ 436007 h 1066800"/>
                <a:gd name="connsiteX33" fmla="*/ 420767 w 1209675"/>
                <a:gd name="connsiteY33" fmla="*/ 417909 h 1066800"/>
                <a:gd name="connsiteX34" fmla="*/ 424577 w 1209675"/>
                <a:gd name="connsiteY34" fmla="*/ 398859 h 1066800"/>
                <a:gd name="connsiteX35" fmla="*/ 420767 w 1209675"/>
                <a:gd name="connsiteY35" fmla="*/ 323612 h 1066800"/>
                <a:gd name="connsiteX36" fmla="*/ 425529 w 1209675"/>
                <a:gd name="connsiteY36" fmla="*/ 320754 h 1066800"/>
                <a:gd name="connsiteX37" fmla="*/ 440769 w 1209675"/>
                <a:gd name="connsiteY37" fmla="*/ 288369 h 1066800"/>
                <a:gd name="connsiteX38" fmla="*/ 442674 w 1209675"/>
                <a:gd name="connsiteY38" fmla="*/ 260747 h 1066800"/>
                <a:gd name="connsiteX39" fmla="*/ 446484 w 1209675"/>
                <a:gd name="connsiteY39" fmla="*/ 253127 h 1066800"/>
                <a:gd name="connsiteX40" fmla="*/ 447437 w 1209675"/>
                <a:gd name="connsiteY40" fmla="*/ 237887 h 1066800"/>
                <a:gd name="connsiteX41" fmla="*/ 444579 w 1209675"/>
                <a:gd name="connsiteY41" fmla="*/ 206454 h 1066800"/>
                <a:gd name="connsiteX42" fmla="*/ 436959 w 1209675"/>
                <a:gd name="connsiteY42" fmla="*/ 170259 h 1066800"/>
                <a:gd name="connsiteX43" fmla="*/ 408384 w 1209675"/>
                <a:gd name="connsiteY43" fmla="*/ 100727 h 1066800"/>
                <a:gd name="connsiteX44" fmla="*/ 405527 w 1209675"/>
                <a:gd name="connsiteY44" fmla="*/ 89297 h 1066800"/>
                <a:gd name="connsiteX45" fmla="*/ 406479 w 1209675"/>
                <a:gd name="connsiteY45" fmla="*/ 79772 h 1066800"/>
                <a:gd name="connsiteX46" fmla="*/ 415052 w 1209675"/>
                <a:gd name="connsiteY46" fmla="*/ 67389 h 1066800"/>
                <a:gd name="connsiteX47" fmla="*/ 422672 w 1209675"/>
                <a:gd name="connsiteY47" fmla="*/ 48339 h 1066800"/>
                <a:gd name="connsiteX48" fmla="*/ 418862 w 1209675"/>
                <a:gd name="connsiteY48" fmla="*/ 35004 h 1066800"/>
                <a:gd name="connsiteX49" fmla="*/ 419814 w 1209675"/>
                <a:gd name="connsiteY49" fmla="*/ 22622 h 1066800"/>
                <a:gd name="connsiteX50" fmla="*/ 427434 w 1209675"/>
                <a:gd name="connsiteY50" fmla="*/ 30242 h 1066800"/>
                <a:gd name="connsiteX51" fmla="*/ 428387 w 1209675"/>
                <a:gd name="connsiteY51" fmla="*/ 35004 h 1066800"/>
                <a:gd name="connsiteX52" fmla="*/ 432197 w 1209675"/>
                <a:gd name="connsiteY52" fmla="*/ 36909 h 1066800"/>
                <a:gd name="connsiteX53" fmla="*/ 449342 w 1209675"/>
                <a:gd name="connsiteY53" fmla="*/ 34052 h 1066800"/>
                <a:gd name="connsiteX54" fmla="*/ 462677 w 1209675"/>
                <a:gd name="connsiteY54" fmla="*/ 25479 h 1066800"/>
                <a:gd name="connsiteX55" fmla="*/ 467439 w 1209675"/>
                <a:gd name="connsiteY55" fmla="*/ 6429 h 1066800"/>
                <a:gd name="connsiteX56" fmla="*/ 476012 w 1209675"/>
                <a:gd name="connsiteY56" fmla="*/ 3572 h 1066800"/>
                <a:gd name="connsiteX57" fmla="*/ 480774 w 1209675"/>
                <a:gd name="connsiteY57" fmla="*/ 6429 h 1066800"/>
                <a:gd name="connsiteX58" fmla="*/ 486489 w 1209675"/>
                <a:gd name="connsiteY58" fmla="*/ 18812 h 1066800"/>
                <a:gd name="connsiteX59" fmla="*/ 492204 w 1209675"/>
                <a:gd name="connsiteY59" fmla="*/ 21669 h 1066800"/>
                <a:gd name="connsiteX60" fmla="*/ 497919 w 1209675"/>
                <a:gd name="connsiteY60" fmla="*/ 35957 h 1066800"/>
                <a:gd name="connsiteX61" fmla="*/ 519827 w 1209675"/>
                <a:gd name="connsiteY61" fmla="*/ 52149 h 1066800"/>
                <a:gd name="connsiteX62" fmla="*/ 540782 w 1209675"/>
                <a:gd name="connsiteY62" fmla="*/ 81677 h 1066800"/>
                <a:gd name="connsiteX63" fmla="*/ 588407 w 1209675"/>
                <a:gd name="connsiteY63" fmla="*/ 135017 h 1066800"/>
                <a:gd name="connsiteX64" fmla="*/ 625554 w 1209675"/>
                <a:gd name="connsiteY64" fmla="*/ 203597 h 1066800"/>
                <a:gd name="connsiteX65" fmla="*/ 650319 w 1209675"/>
                <a:gd name="connsiteY65" fmla="*/ 227409 h 1066800"/>
                <a:gd name="connsiteX66" fmla="*/ 673179 w 1209675"/>
                <a:gd name="connsiteY66" fmla="*/ 256937 h 1066800"/>
                <a:gd name="connsiteX67" fmla="*/ 726519 w 1209675"/>
                <a:gd name="connsiteY67" fmla="*/ 298847 h 1066800"/>
                <a:gd name="connsiteX68" fmla="*/ 741759 w 1209675"/>
                <a:gd name="connsiteY68" fmla="*/ 307419 h 1066800"/>
                <a:gd name="connsiteX69" fmla="*/ 744617 w 1209675"/>
                <a:gd name="connsiteY69" fmla="*/ 316944 h 1066800"/>
                <a:gd name="connsiteX70" fmla="*/ 756999 w 1209675"/>
                <a:gd name="connsiteY70" fmla="*/ 326469 h 1066800"/>
                <a:gd name="connsiteX71" fmla="*/ 792242 w 1209675"/>
                <a:gd name="connsiteY71" fmla="*/ 344567 h 1066800"/>
                <a:gd name="connsiteX72" fmla="*/ 822722 w 1209675"/>
                <a:gd name="connsiteY72" fmla="*/ 356949 h 1066800"/>
                <a:gd name="connsiteX73" fmla="*/ 878919 w 1209675"/>
                <a:gd name="connsiteY73" fmla="*/ 373142 h 1066800"/>
                <a:gd name="connsiteX74" fmla="*/ 905589 w 1209675"/>
                <a:gd name="connsiteY74" fmla="*/ 377904 h 1066800"/>
                <a:gd name="connsiteX75" fmla="*/ 909399 w 1209675"/>
                <a:gd name="connsiteY75" fmla="*/ 375047 h 1066800"/>
                <a:gd name="connsiteX76" fmla="*/ 912257 w 1209675"/>
                <a:gd name="connsiteY76" fmla="*/ 382667 h 1066800"/>
                <a:gd name="connsiteX77" fmla="*/ 911304 w 1209675"/>
                <a:gd name="connsiteY77" fmla="*/ 395049 h 1066800"/>
                <a:gd name="connsiteX78" fmla="*/ 919877 w 1209675"/>
                <a:gd name="connsiteY78" fmla="*/ 409337 h 1066800"/>
                <a:gd name="connsiteX79" fmla="*/ 925592 w 1209675"/>
                <a:gd name="connsiteY79" fmla="*/ 414099 h 1066800"/>
                <a:gd name="connsiteX80" fmla="*/ 956072 w 1209675"/>
                <a:gd name="connsiteY80" fmla="*/ 423624 h 1066800"/>
                <a:gd name="connsiteX81" fmla="*/ 988457 w 1209675"/>
                <a:gd name="connsiteY81" fmla="*/ 425529 h 1066800"/>
                <a:gd name="connsiteX82" fmla="*/ 1013222 w 1209675"/>
                <a:gd name="connsiteY82" fmla="*/ 422672 h 1066800"/>
                <a:gd name="connsiteX83" fmla="*/ 1035129 w 1209675"/>
                <a:gd name="connsiteY83" fmla="*/ 403622 h 1066800"/>
                <a:gd name="connsiteX84" fmla="*/ 1049417 w 1209675"/>
                <a:gd name="connsiteY84" fmla="*/ 385524 h 1066800"/>
                <a:gd name="connsiteX85" fmla="*/ 1070372 w 1209675"/>
                <a:gd name="connsiteY85" fmla="*/ 366474 h 1066800"/>
                <a:gd name="connsiteX86" fmla="*/ 1087517 w 1209675"/>
                <a:gd name="connsiteY86" fmla="*/ 354092 h 1066800"/>
                <a:gd name="connsiteX87" fmla="*/ 1094184 w 1209675"/>
                <a:gd name="connsiteY87" fmla="*/ 339804 h 1066800"/>
                <a:gd name="connsiteX88" fmla="*/ 1104662 w 1209675"/>
                <a:gd name="connsiteY88" fmla="*/ 328374 h 1066800"/>
                <a:gd name="connsiteX89" fmla="*/ 1112282 w 1209675"/>
                <a:gd name="connsiteY89" fmla="*/ 315039 h 1066800"/>
                <a:gd name="connsiteX90" fmla="*/ 1117044 w 1209675"/>
                <a:gd name="connsiteY90" fmla="*/ 315039 h 1066800"/>
                <a:gd name="connsiteX91" fmla="*/ 1121807 w 1209675"/>
                <a:gd name="connsiteY91" fmla="*/ 335994 h 1066800"/>
                <a:gd name="connsiteX92" fmla="*/ 1110377 w 1209675"/>
                <a:gd name="connsiteY92" fmla="*/ 359807 h 1066800"/>
                <a:gd name="connsiteX93" fmla="*/ 1101804 w 1209675"/>
                <a:gd name="connsiteY93" fmla="*/ 368379 h 1066800"/>
                <a:gd name="connsiteX94" fmla="*/ 1096089 w 1209675"/>
                <a:gd name="connsiteY94" fmla="*/ 391239 h 1066800"/>
                <a:gd name="connsiteX95" fmla="*/ 1079897 w 1209675"/>
                <a:gd name="connsiteY95" fmla="*/ 411242 h 1066800"/>
                <a:gd name="connsiteX96" fmla="*/ 1071324 w 1209675"/>
                <a:gd name="connsiteY96" fmla="*/ 431244 h 1066800"/>
                <a:gd name="connsiteX97" fmla="*/ 1072277 w 1209675"/>
                <a:gd name="connsiteY97" fmla="*/ 438864 h 1066800"/>
                <a:gd name="connsiteX98" fmla="*/ 1064657 w 1209675"/>
                <a:gd name="connsiteY98" fmla="*/ 458867 h 1066800"/>
                <a:gd name="connsiteX99" fmla="*/ 1066562 w 1209675"/>
                <a:gd name="connsiteY99" fmla="*/ 469344 h 1066800"/>
                <a:gd name="connsiteX100" fmla="*/ 1079897 w 1209675"/>
                <a:gd name="connsiteY100" fmla="*/ 494109 h 1066800"/>
                <a:gd name="connsiteX101" fmla="*/ 1094184 w 1209675"/>
                <a:gd name="connsiteY101" fmla="*/ 513159 h 1066800"/>
                <a:gd name="connsiteX102" fmla="*/ 1108472 w 1209675"/>
                <a:gd name="connsiteY102" fmla="*/ 562689 h 1066800"/>
                <a:gd name="connsiteX103" fmla="*/ 1122759 w 1209675"/>
                <a:gd name="connsiteY103" fmla="*/ 581739 h 1066800"/>
                <a:gd name="connsiteX104" fmla="*/ 1111329 w 1209675"/>
                <a:gd name="connsiteY104" fmla="*/ 576977 h 1066800"/>
                <a:gd name="connsiteX105" fmla="*/ 1109424 w 1209675"/>
                <a:gd name="connsiteY105" fmla="*/ 572214 h 1066800"/>
                <a:gd name="connsiteX106" fmla="*/ 1098947 w 1209675"/>
                <a:gd name="connsiteY106" fmla="*/ 570309 h 1066800"/>
                <a:gd name="connsiteX107" fmla="*/ 1097042 w 1209675"/>
                <a:gd name="connsiteY107" fmla="*/ 574119 h 1066800"/>
                <a:gd name="connsiteX108" fmla="*/ 1098947 w 1209675"/>
                <a:gd name="connsiteY108" fmla="*/ 586502 h 1066800"/>
                <a:gd name="connsiteX109" fmla="*/ 1107519 w 1209675"/>
                <a:gd name="connsiteY109" fmla="*/ 579834 h 1066800"/>
                <a:gd name="connsiteX110" fmla="*/ 1112282 w 1209675"/>
                <a:gd name="connsiteY110" fmla="*/ 583644 h 1066800"/>
                <a:gd name="connsiteX111" fmla="*/ 1109424 w 1209675"/>
                <a:gd name="connsiteY111" fmla="*/ 588407 h 1066800"/>
                <a:gd name="connsiteX112" fmla="*/ 1113234 w 1209675"/>
                <a:gd name="connsiteY112" fmla="*/ 592217 h 1066800"/>
                <a:gd name="connsiteX113" fmla="*/ 1117044 w 1209675"/>
                <a:gd name="connsiteY113" fmla="*/ 589359 h 1066800"/>
                <a:gd name="connsiteX114" fmla="*/ 1140857 w 1209675"/>
                <a:gd name="connsiteY114" fmla="*/ 595074 h 1066800"/>
                <a:gd name="connsiteX115" fmla="*/ 1160859 w 1209675"/>
                <a:gd name="connsiteY115" fmla="*/ 578882 h 1066800"/>
                <a:gd name="connsiteX116" fmla="*/ 1163717 w 1209675"/>
                <a:gd name="connsiteY116" fmla="*/ 573167 h 1066800"/>
                <a:gd name="connsiteX117" fmla="*/ 1174194 w 1209675"/>
                <a:gd name="connsiteY117" fmla="*/ 566499 h 1066800"/>
                <a:gd name="connsiteX118" fmla="*/ 1176099 w 1209675"/>
                <a:gd name="connsiteY118" fmla="*/ 561737 h 1066800"/>
                <a:gd name="connsiteX119" fmla="*/ 1207532 w 1209675"/>
                <a:gd name="connsiteY119" fmla="*/ 563642 h 1066800"/>
                <a:gd name="connsiteX120" fmla="*/ 1205627 w 1209675"/>
                <a:gd name="connsiteY120" fmla="*/ 568404 h 1066800"/>
                <a:gd name="connsiteX121" fmla="*/ 1194197 w 1209675"/>
                <a:gd name="connsiteY121" fmla="*/ 576977 h 1066800"/>
                <a:gd name="connsiteX122" fmla="*/ 1178004 w 1209675"/>
                <a:gd name="connsiteY122" fmla="*/ 579834 h 1066800"/>
                <a:gd name="connsiteX123" fmla="*/ 1159907 w 1209675"/>
                <a:gd name="connsiteY123" fmla="*/ 589359 h 1066800"/>
                <a:gd name="connsiteX124" fmla="*/ 1152287 w 1209675"/>
                <a:gd name="connsiteY124" fmla="*/ 616982 h 1066800"/>
                <a:gd name="connsiteX125" fmla="*/ 1144667 w 1209675"/>
                <a:gd name="connsiteY125" fmla="*/ 613172 h 1066800"/>
                <a:gd name="connsiteX126" fmla="*/ 1133237 w 1209675"/>
                <a:gd name="connsiteY126" fmla="*/ 612219 h 1066800"/>
                <a:gd name="connsiteX127" fmla="*/ 1107519 w 1209675"/>
                <a:gd name="connsiteY127" fmla="*/ 616982 h 1066800"/>
                <a:gd name="connsiteX128" fmla="*/ 1093232 w 1209675"/>
                <a:gd name="connsiteY128" fmla="*/ 625554 h 1066800"/>
                <a:gd name="connsiteX129" fmla="*/ 1080849 w 1209675"/>
                <a:gd name="connsiteY129" fmla="*/ 623649 h 1066800"/>
                <a:gd name="connsiteX130" fmla="*/ 1075134 w 1209675"/>
                <a:gd name="connsiteY130" fmla="*/ 629364 h 1066800"/>
                <a:gd name="connsiteX131" fmla="*/ 1074182 w 1209675"/>
                <a:gd name="connsiteY131" fmla="*/ 640794 h 1066800"/>
                <a:gd name="connsiteX132" fmla="*/ 1058942 w 1209675"/>
                <a:gd name="connsiteY132" fmla="*/ 661749 h 1066800"/>
                <a:gd name="connsiteX133" fmla="*/ 1049417 w 1209675"/>
                <a:gd name="connsiteY133" fmla="*/ 666512 h 1066800"/>
                <a:gd name="connsiteX134" fmla="*/ 1031319 w 1209675"/>
                <a:gd name="connsiteY134" fmla="*/ 665559 h 1066800"/>
                <a:gd name="connsiteX135" fmla="*/ 1022747 w 1209675"/>
                <a:gd name="connsiteY135" fmla="*/ 657939 h 1066800"/>
                <a:gd name="connsiteX136" fmla="*/ 1022747 w 1209675"/>
                <a:gd name="connsiteY136" fmla="*/ 653177 h 1066800"/>
                <a:gd name="connsiteX137" fmla="*/ 1025604 w 1209675"/>
                <a:gd name="connsiteY137" fmla="*/ 650319 h 1066800"/>
                <a:gd name="connsiteX138" fmla="*/ 1020842 w 1209675"/>
                <a:gd name="connsiteY138" fmla="*/ 646509 h 1066800"/>
                <a:gd name="connsiteX139" fmla="*/ 1014174 w 1209675"/>
                <a:gd name="connsiteY139" fmla="*/ 647462 h 1066800"/>
                <a:gd name="connsiteX140" fmla="*/ 1002744 w 1209675"/>
                <a:gd name="connsiteY140" fmla="*/ 663654 h 1066800"/>
                <a:gd name="connsiteX141" fmla="*/ 1002744 w 1209675"/>
                <a:gd name="connsiteY141" fmla="*/ 667464 h 1066800"/>
                <a:gd name="connsiteX142" fmla="*/ 1013222 w 1209675"/>
                <a:gd name="connsiteY142" fmla="*/ 677942 h 1066800"/>
                <a:gd name="connsiteX143" fmla="*/ 994172 w 1209675"/>
                <a:gd name="connsiteY143" fmla="*/ 676989 h 1066800"/>
                <a:gd name="connsiteX144" fmla="*/ 983694 w 1209675"/>
                <a:gd name="connsiteY144" fmla="*/ 674132 h 1066800"/>
                <a:gd name="connsiteX145" fmla="*/ 949404 w 1209675"/>
                <a:gd name="connsiteY145" fmla="*/ 674132 h 1066800"/>
                <a:gd name="connsiteX146" fmla="*/ 942737 w 1209675"/>
                <a:gd name="connsiteY146" fmla="*/ 672227 h 1066800"/>
                <a:gd name="connsiteX147" fmla="*/ 927497 w 1209675"/>
                <a:gd name="connsiteY147" fmla="*/ 659844 h 1066800"/>
                <a:gd name="connsiteX148" fmla="*/ 897969 w 1209675"/>
                <a:gd name="connsiteY148" fmla="*/ 664607 h 1066800"/>
                <a:gd name="connsiteX149" fmla="*/ 875109 w 1209675"/>
                <a:gd name="connsiteY149" fmla="*/ 676037 h 1066800"/>
                <a:gd name="connsiteX150" fmla="*/ 842724 w 1209675"/>
                <a:gd name="connsiteY150" fmla="*/ 699849 h 1066800"/>
                <a:gd name="connsiteX151" fmla="*/ 792242 w 1209675"/>
                <a:gd name="connsiteY151" fmla="*/ 750332 h 1066800"/>
                <a:gd name="connsiteX152" fmla="*/ 753189 w 1209675"/>
                <a:gd name="connsiteY152" fmla="*/ 805577 h 1066800"/>
                <a:gd name="connsiteX153" fmla="*/ 738902 w 1209675"/>
                <a:gd name="connsiteY153" fmla="*/ 837009 h 1066800"/>
                <a:gd name="connsiteX154" fmla="*/ 736044 w 1209675"/>
                <a:gd name="connsiteY154" fmla="*/ 853202 h 1066800"/>
                <a:gd name="connsiteX155" fmla="*/ 740807 w 1209675"/>
                <a:gd name="connsiteY155" fmla="*/ 866537 h 1066800"/>
                <a:gd name="connsiteX156" fmla="*/ 733187 w 1209675"/>
                <a:gd name="connsiteY156" fmla="*/ 903684 h 1066800"/>
                <a:gd name="connsiteX157" fmla="*/ 724614 w 1209675"/>
                <a:gd name="connsiteY157" fmla="*/ 917972 h 1066800"/>
                <a:gd name="connsiteX158" fmla="*/ 724614 w 1209675"/>
                <a:gd name="connsiteY158" fmla="*/ 933212 h 1066800"/>
                <a:gd name="connsiteX159" fmla="*/ 689372 w 1209675"/>
                <a:gd name="connsiteY159" fmla="*/ 897969 h 1066800"/>
                <a:gd name="connsiteX160" fmla="*/ 642699 w 1209675"/>
                <a:gd name="connsiteY160" fmla="*/ 878919 h 1066800"/>
                <a:gd name="connsiteX161" fmla="*/ 565547 w 1209675"/>
                <a:gd name="connsiteY161" fmla="*/ 837009 h 1066800"/>
                <a:gd name="connsiteX162" fmla="*/ 542687 w 1209675"/>
                <a:gd name="connsiteY162" fmla="*/ 820817 h 1066800"/>
                <a:gd name="connsiteX163" fmla="*/ 525542 w 1209675"/>
                <a:gd name="connsiteY163" fmla="*/ 800814 h 1066800"/>
                <a:gd name="connsiteX164" fmla="*/ 495062 w 1209675"/>
                <a:gd name="connsiteY164" fmla="*/ 792242 h 1066800"/>
                <a:gd name="connsiteX165" fmla="*/ 474107 w 1209675"/>
                <a:gd name="connsiteY165" fmla="*/ 772239 h 1066800"/>
                <a:gd name="connsiteX166" fmla="*/ 456962 w 1209675"/>
                <a:gd name="connsiteY166" fmla="*/ 760809 h 1066800"/>
                <a:gd name="connsiteX167" fmla="*/ 439817 w 1209675"/>
                <a:gd name="connsiteY167" fmla="*/ 756047 h 1066800"/>
                <a:gd name="connsiteX168" fmla="*/ 416957 w 1209675"/>
                <a:gd name="connsiteY168" fmla="*/ 756047 h 1066800"/>
                <a:gd name="connsiteX169" fmla="*/ 386477 w 1209675"/>
                <a:gd name="connsiteY169" fmla="*/ 765572 h 1066800"/>
                <a:gd name="connsiteX170" fmla="*/ 366474 w 1209675"/>
                <a:gd name="connsiteY170" fmla="*/ 777954 h 1066800"/>
                <a:gd name="connsiteX171" fmla="*/ 340757 w 1209675"/>
                <a:gd name="connsiteY171" fmla="*/ 799862 h 1066800"/>
                <a:gd name="connsiteX172" fmla="*/ 325517 w 1209675"/>
                <a:gd name="connsiteY172" fmla="*/ 808434 h 1066800"/>
                <a:gd name="connsiteX173" fmla="*/ 305514 w 1209675"/>
                <a:gd name="connsiteY173" fmla="*/ 831294 h 1066800"/>
                <a:gd name="connsiteX174" fmla="*/ 302657 w 1209675"/>
                <a:gd name="connsiteY174" fmla="*/ 838914 h 1066800"/>
                <a:gd name="connsiteX175" fmla="*/ 292179 w 1209675"/>
                <a:gd name="connsiteY175" fmla="*/ 835104 h 1066800"/>
                <a:gd name="connsiteX176" fmla="*/ 289322 w 1209675"/>
                <a:gd name="connsiteY176" fmla="*/ 829389 h 1066800"/>
                <a:gd name="connsiteX177" fmla="*/ 293132 w 1209675"/>
                <a:gd name="connsiteY177" fmla="*/ 826532 h 1066800"/>
                <a:gd name="connsiteX178" fmla="*/ 298847 w 1209675"/>
                <a:gd name="connsiteY178" fmla="*/ 832247 h 1066800"/>
                <a:gd name="connsiteX179" fmla="*/ 299799 w 1209675"/>
                <a:gd name="connsiteY179" fmla="*/ 824627 h 1066800"/>
                <a:gd name="connsiteX180" fmla="*/ 286464 w 1209675"/>
                <a:gd name="connsiteY180" fmla="*/ 820817 h 1066800"/>
                <a:gd name="connsiteX181" fmla="*/ 277892 w 1209675"/>
                <a:gd name="connsiteY181" fmla="*/ 797957 h 1066800"/>
                <a:gd name="connsiteX182" fmla="*/ 270272 w 1209675"/>
                <a:gd name="connsiteY182" fmla="*/ 794147 h 1066800"/>
                <a:gd name="connsiteX183" fmla="*/ 259794 w 1209675"/>
                <a:gd name="connsiteY183" fmla="*/ 783669 h 1066800"/>
                <a:gd name="connsiteX184" fmla="*/ 258842 w 1209675"/>
                <a:gd name="connsiteY184" fmla="*/ 777954 h 1066800"/>
                <a:gd name="connsiteX185" fmla="*/ 246459 w 1209675"/>
                <a:gd name="connsiteY185" fmla="*/ 766524 h 1066800"/>
                <a:gd name="connsiteX186" fmla="*/ 235029 w 1209675"/>
                <a:gd name="connsiteY186" fmla="*/ 765572 h 1066800"/>
                <a:gd name="connsiteX187" fmla="*/ 222647 w 1209675"/>
                <a:gd name="connsiteY187" fmla="*/ 770334 h 1066800"/>
                <a:gd name="connsiteX188" fmla="*/ 213122 w 1209675"/>
                <a:gd name="connsiteY188" fmla="*/ 764619 h 1066800"/>
                <a:gd name="connsiteX189" fmla="*/ 201692 w 1209675"/>
                <a:gd name="connsiteY189" fmla="*/ 764619 h 1066800"/>
                <a:gd name="connsiteX190" fmla="*/ 185499 w 1209675"/>
                <a:gd name="connsiteY190" fmla="*/ 781764 h 1066800"/>
                <a:gd name="connsiteX191" fmla="*/ 172164 w 1209675"/>
                <a:gd name="connsiteY191" fmla="*/ 808434 h 1066800"/>
                <a:gd name="connsiteX192" fmla="*/ 165497 w 1209675"/>
                <a:gd name="connsiteY192" fmla="*/ 833199 h 1066800"/>
                <a:gd name="connsiteX193" fmla="*/ 168354 w 1209675"/>
                <a:gd name="connsiteY193" fmla="*/ 851297 h 1066800"/>
                <a:gd name="connsiteX194" fmla="*/ 190262 w 1209675"/>
                <a:gd name="connsiteY194" fmla="*/ 862727 h 1066800"/>
                <a:gd name="connsiteX195" fmla="*/ 215979 w 1209675"/>
                <a:gd name="connsiteY195" fmla="*/ 884634 h 1066800"/>
                <a:gd name="connsiteX196" fmla="*/ 223599 w 1209675"/>
                <a:gd name="connsiteY196" fmla="*/ 885587 h 1066800"/>
                <a:gd name="connsiteX197" fmla="*/ 236934 w 1209675"/>
                <a:gd name="connsiteY197" fmla="*/ 880824 h 1066800"/>
                <a:gd name="connsiteX198" fmla="*/ 255984 w 1209675"/>
                <a:gd name="connsiteY198" fmla="*/ 883682 h 1066800"/>
                <a:gd name="connsiteX199" fmla="*/ 267414 w 1209675"/>
                <a:gd name="connsiteY199" fmla="*/ 904637 h 1066800"/>
                <a:gd name="connsiteX200" fmla="*/ 282654 w 1209675"/>
                <a:gd name="connsiteY200" fmla="*/ 916067 h 1066800"/>
                <a:gd name="connsiteX201" fmla="*/ 293132 w 1209675"/>
                <a:gd name="connsiteY201" fmla="*/ 934164 h 1066800"/>
                <a:gd name="connsiteX202" fmla="*/ 322659 w 1209675"/>
                <a:gd name="connsiteY202" fmla="*/ 947499 h 1066800"/>
                <a:gd name="connsiteX203" fmla="*/ 327422 w 1209675"/>
                <a:gd name="connsiteY203" fmla="*/ 956072 h 1066800"/>
                <a:gd name="connsiteX204" fmla="*/ 335042 w 1209675"/>
                <a:gd name="connsiteY204" fmla="*/ 961787 h 1066800"/>
                <a:gd name="connsiteX205" fmla="*/ 329327 w 1209675"/>
                <a:gd name="connsiteY205" fmla="*/ 967502 h 1066800"/>
                <a:gd name="connsiteX206" fmla="*/ 319802 w 1209675"/>
                <a:gd name="connsiteY206" fmla="*/ 967502 h 1066800"/>
                <a:gd name="connsiteX207" fmla="*/ 309324 w 1209675"/>
                <a:gd name="connsiteY207" fmla="*/ 979884 h 1066800"/>
                <a:gd name="connsiteX208" fmla="*/ 293132 w 1209675"/>
                <a:gd name="connsiteY208" fmla="*/ 986552 h 1066800"/>
                <a:gd name="connsiteX209" fmla="*/ 284559 w 1209675"/>
                <a:gd name="connsiteY209" fmla="*/ 978932 h 1066800"/>
                <a:gd name="connsiteX210" fmla="*/ 257889 w 1209675"/>
                <a:gd name="connsiteY210" fmla="*/ 970359 h 1066800"/>
                <a:gd name="connsiteX211" fmla="*/ 249317 w 1209675"/>
                <a:gd name="connsiteY211" fmla="*/ 972264 h 1066800"/>
                <a:gd name="connsiteX212" fmla="*/ 246459 w 1209675"/>
                <a:gd name="connsiteY212" fmla="*/ 977979 h 1066800"/>
                <a:gd name="connsiteX213" fmla="*/ 242649 w 1209675"/>
                <a:gd name="connsiteY213" fmla="*/ 978932 h 1066800"/>
                <a:gd name="connsiteX214" fmla="*/ 240744 w 1209675"/>
                <a:gd name="connsiteY214" fmla="*/ 973217 h 1066800"/>
                <a:gd name="connsiteX215" fmla="*/ 247412 w 1209675"/>
                <a:gd name="connsiteY215" fmla="*/ 969407 h 1066800"/>
                <a:gd name="connsiteX216" fmla="*/ 245507 w 1209675"/>
                <a:gd name="connsiteY216" fmla="*/ 962739 h 1066800"/>
                <a:gd name="connsiteX217" fmla="*/ 239792 w 1209675"/>
                <a:gd name="connsiteY217" fmla="*/ 958929 h 1066800"/>
                <a:gd name="connsiteX218" fmla="*/ 231219 w 1209675"/>
                <a:gd name="connsiteY218" fmla="*/ 959882 h 1066800"/>
                <a:gd name="connsiteX219" fmla="*/ 227409 w 1209675"/>
                <a:gd name="connsiteY219" fmla="*/ 962739 h 1066800"/>
                <a:gd name="connsiteX220" fmla="*/ 223599 w 1209675"/>
                <a:gd name="connsiteY220" fmla="*/ 978932 h 1066800"/>
                <a:gd name="connsiteX221" fmla="*/ 210264 w 1209675"/>
                <a:gd name="connsiteY221" fmla="*/ 989409 h 1066800"/>
                <a:gd name="connsiteX222" fmla="*/ 197882 w 1209675"/>
                <a:gd name="connsiteY222" fmla="*/ 990362 h 1066800"/>
                <a:gd name="connsiteX223" fmla="*/ 194072 w 1209675"/>
                <a:gd name="connsiteY223" fmla="*/ 993219 h 1066800"/>
                <a:gd name="connsiteX224" fmla="*/ 191214 w 1209675"/>
                <a:gd name="connsiteY224" fmla="*/ 1030367 h 1066800"/>
                <a:gd name="connsiteX225" fmla="*/ 187404 w 1209675"/>
                <a:gd name="connsiteY225" fmla="*/ 1035129 h 1066800"/>
                <a:gd name="connsiteX226" fmla="*/ 178832 w 1209675"/>
                <a:gd name="connsiteY226" fmla="*/ 1035129 h 1066800"/>
                <a:gd name="connsiteX227" fmla="*/ 159782 w 1209675"/>
                <a:gd name="connsiteY227" fmla="*/ 1043702 h 1066800"/>
                <a:gd name="connsiteX228" fmla="*/ 151209 w 1209675"/>
                <a:gd name="connsiteY228" fmla="*/ 1061799 h 1066800"/>
                <a:gd name="connsiteX229" fmla="*/ 147399 w 1209675"/>
                <a:gd name="connsiteY229" fmla="*/ 1064657 h 1066800"/>
                <a:gd name="connsiteX230" fmla="*/ 137874 w 1209675"/>
                <a:gd name="connsiteY230" fmla="*/ 1057037 h 1066800"/>
                <a:gd name="connsiteX231" fmla="*/ 127397 w 1209675"/>
                <a:gd name="connsiteY231" fmla="*/ 1058942 h 1066800"/>
                <a:gd name="connsiteX232" fmla="*/ 118824 w 1209675"/>
                <a:gd name="connsiteY232" fmla="*/ 1052274 h 1066800"/>
                <a:gd name="connsiteX233" fmla="*/ 108347 w 1209675"/>
                <a:gd name="connsiteY233" fmla="*/ 1026557 h 1066800"/>
                <a:gd name="connsiteX234" fmla="*/ 107394 w 1209675"/>
                <a:gd name="connsiteY234" fmla="*/ 1017984 h 1066800"/>
                <a:gd name="connsiteX235" fmla="*/ 111204 w 1209675"/>
                <a:gd name="connsiteY235" fmla="*/ 1000839 h 1066800"/>
                <a:gd name="connsiteX236" fmla="*/ 124539 w 1209675"/>
                <a:gd name="connsiteY236" fmla="*/ 972264 h 1066800"/>
                <a:gd name="connsiteX237" fmla="*/ 124539 w 1209675"/>
                <a:gd name="connsiteY237" fmla="*/ 961787 h 1066800"/>
                <a:gd name="connsiteX238" fmla="*/ 132159 w 1209675"/>
                <a:gd name="connsiteY238" fmla="*/ 962739 h 1066800"/>
                <a:gd name="connsiteX239" fmla="*/ 135017 w 1209675"/>
                <a:gd name="connsiteY239" fmla="*/ 957024 h 1066800"/>
                <a:gd name="connsiteX240" fmla="*/ 140732 w 1209675"/>
                <a:gd name="connsiteY240" fmla="*/ 932259 h 1066800"/>
                <a:gd name="connsiteX241" fmla="*/ 136922 w 1209675"/>
                <a:gd name="connsiteY241" fmla="*/ 913209 h 1066800"/>
                <a:gd name="connsiteX242" fmla="*/ 118824 w 1209675"/>
                <a:gd name="connsiteY242" fmla="*/ 885587 h 1066800"/>
                <a:gd name="connsiteX243" fmla="*/ 112157 w 1209675"/>
                <a:gd name="connsiteY243" fmla="*/ 881777 h 1066800"/>
                <a:gd name="connsiteX244" fmla="*/ 99774 w 1209675"/>
                <a:gd name="connsiteY244" fmla="*/ 880824 h 1066800"/>
                <a:gd name="connsiteX245" fmla="*/ 95012 w 1209675"/>
                <a:gd name="connsiteY245" fmla="*/ 868442 h 1066800"/>
                <a:gd name="connsiteX246" fmla="*/ 86439 w 1209675"/>
                <a:gd name="connsiteY246" fmla="*/ 859869 h 1066800"/>
                <a:gd name="connsiteX247" fmla="*/ 75962 w 1209675"/>
                <a:gd name="connsiteY247" fmla="*/ 856059 h 1066800"/>
                <a:gd name="connsiteX248" fmla="*/ 72152 w 1209675"/>
                <a:gd name="connsiteY248" fmla="*/ 849392 h 1066800"/>
                <a:gd name="connsiteX249" fmla="*/ 70247 w 1209675"/>
                <a:gd name="connsiteY249" fmla="*/ 836057 h 1066800"/>
                <a:gd name="connsiteX250" fmla="*/ 73104 w 1209675"/>
                <a:gd name="connsiteY250" fmla="*/ 825579 h 1066800"/>
                <a:gd name="connsiteX251" fmla="*/ 81677 w 1209675"/>
                <a:gd name="connsiteY251" fmla="*/ 816054 h 1066800"/>
                <a:gd name="connsiteX252" fmla="*/ 84534 w 1209675"/>
                <a:gd name="connsiteY252" fmla="*/ 807482 h 1066800"/>
                <a:gd name="connsiteX253" fmla="*/ 84534 w 1209675"/>
                <a:gd name="connsiteY253" fmla="*/ 781764 h 1066800"/>
                <a:gd name="connsiteX254" fmla="*/ 79772 w 1209675"/>
                <a:gd name="connsiteY254" fmla="*/ 760809 h 1066800"/>
                <a:gd name="connsiteX255" fmla="*/ 88344 w 1209675"/>
                <a:gd name="connsiteY255" fmla="*/ 747474 h 1066800"/>
                <a:gd name="connsiteX256" fmla="*/ 98822 w 1209675"/>
                <a:gd name="connsiteY256" fmla="*/ 741759 h 1066800"/>
                <a:gd name="connsiteX257" fmla="*/ 120729 w 1209675"/>
                <a:gd name="connsiteY257" fmla="*/ 740807 h 1066800"/>
                <a:gd name="connsiteX258" fmla="*/ 126444 w 1209675"/>
                <a:gd name="connsiteY258" fmla="*/ 732234 h 1066800"/>
                <a:gd name="connsiteX259" fmla="*/ 139779 w 1209675"/>
                <a:gd name="connsiteY259" fmla="*/ 725567 h 1066800"/>
                <a:gd name="connsiteX260" fmla="*/ 148352 w 1209675"/>
                <a:gd name="connsiteY260" fmla="*/ 707469 h 1066800"/>
                <a:gd name="connsiteX261" fmla="*/ 155972 w 1209675"/>
                <a:gd name="connsiteY261" fmla="*/ 713184 h 1066800"/>
                <a:gd name="connsiteX262" fmla="*/ 161687 w 1209675"/>
                <a:gd name="connsiteY262" fmla="*/ 722709 h 1066800"/>
                <a:gd name="connsiteX263" fmla="*/ 170259 w 1209675"/>
                <a:gd name="connsiteY263" fmla="*/ 720804 h 1066800"/>
                <a:gd name="connsiteX264" fmla="*/ 171212 w 1209675"/>
                <a:gd name="connsiteY264" fmla="*/ 707469 h 1066800"/>
                <a:gd name="connsiteX265" fmla="*/ 178832 w 1209675"/>
                <a:gd name="connsiteY265" fmla="*/ 699849 h 1066800"/>
                <a:gd name="connsiteX266" fmla="*/ 188357 w 1209675"/>
                <a:gd name="connsiteY266" fmla="*/ 680799 h 1066800"/>
                <a:gd name="connsiteX267" fmla="*/ 328374 w 1209675"/>
                <a:gd name="connsiteY267" fmla="*/ 95012 h 1066800"/>
                <a:gd name="connsiteX268" fmla="*/ 327422 w 1209675"/>
                <a:gd name="connsiteY268" fmla="*/ 83582 h 1066800"/>
                <a:gd name="connsiteX269" fmla="*/ 339804 w 1209675"/>
                <a:gd name="connsiteY269" fmla="*/ 71199 h 1066800"/>
                <a:gd name="connsiteX270" fmla="*/ 359807 w 1209675"/>
                <a:gd name="connsiteY270" fmla="*/ 82629 h 1066800"/>
                <a:gd name="connsiteX271" fmla="*/ 364569 w 1209675"/>
                <a:gd name="connsiteY271" fmla="*/ 99774 h 1066800"/>
                <a:gd name="connsiteX272" fmla="*/ 347424 w 1209675"/>
                <a:gd name="connsiteY272" fmla="*/ 114062 h 1066800"/>
                <a:gd name="connsiteX273" fmla="*/ 334089 w 1209675"/>
                <a:gd name="connsiteY273" fmla="*/ 103584 h 1066800"/>
                <a:gd name="connsiteX274" fmla="*/ 328374 w 1209675"/>
                <a:gd name="connsiteY274" fmla="*/ 95012 h 1066800"/>
                <a:gd name="connsiteX275" fmla="*/ 24527 w 1209675"/>
                <a:gd name="connsiteY275" fmla="*/ 868442 h 1066800"/>
                <a:gd name="connsiteX276" fmla="*/ 21669 w 1209675"/>
                <a:gd name="connsiteY276" fmla="*/ 889397 h 1066800"/>
                <a:gd name="connsiteX277" fmla="*/ 17859 w 1209675"/>
                <a:gd name="connsiteY277" fmla="*/ 895112 h 1066800"/>
                <a:gd name="connsiteX278" fmla="*/ 12144 w 1209675"/>
                <a:gd name="connsiteY278" fmla="*/ 897017 h 1066800"/>
                <a:gd name="connsiteX279" fmla="*/ 12144 w 1209675"/>
                <a:gd name="connsiteY279" fmla="*/ 900827 h 1066800"/>
                <a:gd name="connsiteX280" fmla="*/ 6429 w 1209675"/>
                <a:gd name="connsiteY280" fmla="*/ 896064 h 1066800"/>
                <a:gd name="connsiteX281" fmla="*/ 7382 w 1209675"/>
                <a:gd name="connsiteY281" fmla="*/ 879872 h 1066800"/>
                <a:gd name="connsiteX282" fmla="*/ 3572 w 1209675"/>
                <a:gd name="connsiteY282" fmla="*/ 869394 h 1066800"/>
                <a:gd name="connsiteX283" fmla="*/ 10239 w 1209675"/>
                <a:gd name="connsiteY283" fmla="*/ 858917 h 1066800"/>
                <a:gd name="connsiteX284" fmla="*/ 28337 w 1209675"/>
                <a:gd name="connsiteY284" fmla="*/ 855107 h 1066800"/>
                <a:gd name="connsiteX285" fmla="*/ 33099 w 1209675"/>
                <a:gd name="connsiteY285" fmla="*/ 850344 h 1066800"/>
                <a:gd name="connsiteX286" fmla="*/ 33099 w 1209675"/>
                <a:gd name="connsiteY286" fmla="*/ 856059 h 1066800"/>
                <a:gd name="connsiteX287" fmla="*/ 24527 w 1209675"/>
                <a:gd name="connsiteY287" fmla="*/ 868442 h 1066800"/>
                <a:gd name="connsiteX288" fmla="*/ 314087 w 1209675"/>
                <a:gd name="connsiteY288" fmla="*/ 41672 h 1066800"/>
                <a:gd name="connsiteX289" fmla="*/ 311229 w 1209675"/>
                <a:gd name="connsiteY289" fmla="*/ 66437 h 1066800"/>
                <a:gd name="connsiteX290" fmla="*/ 307419 w 1209675"/>
                <a:gd name="connsiteY290" fmla="*/ 67389 h 1066800"/>
                <a:gd name="connsiteX291" fmla="*/ 298847 w 1209675"/>
                <a:gd name="connsiteY291" fmla="*/ 38814 h 1066800"/>
                <a:gd name="connsiteX292" fmla="*/ 300752 w 1209675"/>
                <a:gd name="connsiteY292" fmla="*/ 26432 h 1066800"/>
                <a:gd name="connsiteX293" fmla="*/ 295037 w 1209675"/>
                <a:gd name="connsiteY293" fmla="*/ 23574 h 1066800"/>
                <a:gd name="connsiteX294" fmla="*/ 295989 w 1209675"/>
                <a:gd name="connsiteY294" fmla="*/ 16907 h 1066800"/>
                <a:gd name="connsiteX295" fmla="*/ 301704 w 1209675"/>
                <a:gd name="connsiteY295" fmla="*/ 25479 h 1066800"/>
                <a:gd name="connsiteX296" fmla="*/ 308372 w 1209675"/>
                <a:gd name="connsiteY296" fmla="*/ 23574 h 1066800"/>
                <a:gd name="connsiteX297" fmla="*/ 308372 w 1209675"/>
                <a:gd name="connsiteY297" fmla="*/ 17859 h 1066800"/>
                <a:gd name="connsiteX298" fmla="*/ 311229 w 1209675"/>
                <a:gd name="connsiteY298" fmla="*/ 20717 h 1066800"/>
                <a:gd name="connsiteX299" fmla="*/ 315039 w 1209675"/>
                <a:gd name="connsiteY299" fmla="*/ 28337 h 1066800"/>
                <a:gd name="connsiteX300" fmla="*/ 314087 w 1209675"/>
                <a:gd name="connsiteY300" fmla="*/ 41672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Lst>
              <a:rect l="l" t="t" r="r" b="b"/>
              <a:pathLst>
                <a:path w="1209675" h="1066800">
                  <a:moveTo>
                    <a:pt x="188357" y="680799"/>
                  </a:moveTo>
                  <a:lnTo>
                    <a:pt x="214074" y="660797"/>
                  </a:lnTo>
                  <a:lnTo>
                    <a:pt x="214074" y="655082"/>
                  </a:lnTo>
                  <a:lnTo>
                    <a:pt x="195024" y="624602"/>
                  </a:lnTo>
                  <a:lnTo>
                    <a:pt x="181689" y="615077"/>
                  </a:lnTo>
                  <a:lnTo>
                    <a:pt x="175022" y="603647"/>
                  </a:lnTo>
                  <a:lnTo>
                    <a:pt x="181689" y="579834"/>
                  </a:lnTo>
                  <a:lnTo>
                    <a:pt x="178832" y="575072"/>
                  </a:lnTo>
                  <a:lnTo>
                    <a:pt x="194072" y="576024"/>
                  </a:lnTo>
                  <a:lnTo>
                    <a:pt x="199787" y="572214"/>
                  </a:lnTo>
                  <a:lnTo>
                    <a:pt x="201692" y="567452"/>
                  </a:lnTo>
                  <a:lnTo>
                    <a:pt x="206454" y="565547"/>
                  </a:lnTo>
                  <a:lnTo>
                    <a:pt x="233124" y="591264"/>
                  </a:lnTo>
                  <a:lnTo>
                    <a:pt x="251222" y="599837"/>
                  </a:lnTo>
                  <a:lnTo>
                    <a:pt x="261699" y="612219"/>
                  </a:lnTo>
                  <a:lnTo>
                    <a:pt x="285512" y="607457"/>
                  </a:lnTo>
                  <a:lnTo>
                    <a:pt x="287417" y="603647"/>
                  </a:lnTo>
                  <a:lnTo>
                    <a:pt x="296942" y="600789"/>
                  </a:lnTo>
                  <a:lnTo>
                    <a:pt x="303609" y="600789"/>
                  </a:lnTo>
                  <a:lnTo>
                    <a:pt x="302657" y="612219"/>
                  </a:lnTo>
                  <a:lnTo>
                    <a:pt x="331232" y="625554"/>
                  </a:lnTo>
                  <a:lnTo>
                    <a:pt x="352187" y="614124"/>
                  </a:lnTo>
                  <a:lnTo>
                    <a:pt x="371237" y="594122"/>
                  </a:lnTo>
                  <a:lnTo>
                    <a:pt x="380762" y="578882"/>
                  </a:lnTo>
                  <a:lnTo>
                    <a:pt x="381714" y="556974"/>
                  </a:lnTo>
                  <a:lnTo>
                    <a:pt x="368379" y="530304"/>
                  </a:lnTo>
                  <a:lnTo>
                    <a:pt x="373142" y="512207"/>
                  </a:lnTo>
                  <a:lnTo>
                    <a:pt x="366474" y="498872"/>
                  </a:lnTo>
                  <a:lnTo>
                    <a:pt x="361712" y="476964"/>
                  </a:lnTo>
                  <a:lnTo>
                    <a:pt x="371237" y="456962"/>
                  </a:lnTo>
                  <a:lnTo>
                    <a:pt x="385524" y="448389"/>
                  </a:lnTo>
                  <a:lnTo>
                    <a:pt x="393144" y="448389"/>
                  </a:lnTo>
                  <a:lnTo>
                    <a:pt x="412194" y="436007"/>
                  </a:lnTo>
                  <a:lnTo>
                    <a:pt x="420767" y="417909"/>
                  </a:lnTo>
                  <a:lnTo>
                    <a:pt x="424577" y="398859"/>
                  </a:lnTo>
                  <a:lnTo>
                    <a:pt x="420767" y="323612"/>
                  </a:lnTo>
                  <a:lnTo>
                    <a:pt x="425529" y="320754"/>
                  </a:lnTo>
                  <a:lnTo>
                    <a:pt x="440769" y="288369"/>
                  </a:lnTo>
                  <a:lnTo>
                    <a:pt x="442674" y="260747"/>
                  </a:lnTo>
                  <a:lnTo>
                    <a:pt x="446484" y="253127"/>
                  </a:lnTo>
                  <a:lnTo>
                    <a:pt x="447437" y="237887"/>
                  </a:lnTo>
                  <a:lnTo>
                    <a:pt x="444579" y="206454"/>
                  </a:lnTo>
                  <a:lnTo>
                    <a:pt x="436959" y="170259"/>
                  </a:lnTo>
                  <a:lnTo>
                    <a:pt x="408384" y="100727"/>
                  </a:lnTo>
                  <a:lnTo>
                    <a:pt x="405527" y="89297"/>
                  </a:lnTo>
                  <a:lnTo>
                    <a:pt x="406479" y="79772"/>
                  </a:lnTo>
                  <a:lnTo>
                    <a:pt x="415052" y="67389"/>
                  </a:lnTo>
                  <a:lnTo>
                    <a:pt x="422672" y="48339"/>
                  </a:lnTo>
                  <a:lnTo>
                    <a:pt x="418862" y="35004"/>
                  </a:lnTo>
                  <a:lnTo>
                    <a:pt x="419814" y="22622"/>
                  </a:lnTo>
                  <a:lnTo>
                    <a:pt x="427434" y="30242"/>
                  </a:lnTo>
                  <a:lnTo>
                    <a:pt x="428387" y="35004"/>
                  </a:lnTo>
                  <a:lnTo>
                    <a:pt x="432197" y="36909"/>
                  </a:lnTo>
                  <a:lnTo>
                    <a:pt x="449342" y="34052"/>
                  </a:lnTo>
                  <a:lnTo>
                    <a:pt x="462677" y="25479"/>
                  </a:lnTo>
                  <a:lnTo>
                    <a:pt x="467439" y="6429"/>
                  </a:lnTo>
                  <a:lnTo>
                    <a:pt x="476012" y="3572"/>
                  </a:lnTo>
                  <a:lnTo>
                    <a:pt x="480774" y="6429"/>
                  </a:lnTo>
                  <a:lnTo>
                    <a:pt x="486489" y="18812"/>
                  </a:lnTo>
                  <a:lnTo>
                    <a:pt x="492204" y="21669"/>
                  </a:lnTo>
                  <a:lnTo>
                    <a:pt x="497919" y="35957"/>
                  </a:lnTo>
                  <a:lnTo>
                    <a:pt x="519827" y="52149"/>
                  </a:lnTo>
                  <a:lnTo>
                    <a:pt x="540782" y="81677"/>
                  </a:lnTo>
                  <a:lnTo>
                    <a:pt x="588407" y="135017"/>
                  </a:lnTo>
                  <a:lnTo>
                    <a:pt x="625554" y="203597"/>
                  </a:lnTo>
                  <a:lnTo>
                    <a:pt x="650319" y="227409"/>
                  </a:lnTo>
                  <a:lnTo>
                    <a:pt x="673179" y="256937"/>
                  </a:lnTo>
                  <a:lnTo>
                    <a:pt x="726519" y="298847"/>
                  </a:lnTo>
                  <a:lnTo>
                    <a:pt x="741759" y="307419"/>
                  </a:lnTo>
                  <a:lnTo>
                    <a:pt x="744617" y="316944"/>
                  </a:lnTo>
                  <a:lnTo>
                    <a:pt x="756999" y="326469"/>
                  </a:lnTo>
                  <a:lnTo>
                    <a:pt x="792242" y="344567"/>
                  </a:lnTo>
                  <a:lnTo>
                    <a:pt x="822722" y="356949"/>
                  </a:lnTo>
                  <a:lnTo>
                    <a:pt x="878919" y="373142"/>
                  </a:lnTo>
                  <a:lnTo>
                    <a:pt x="905589" y="377904"/>
                  </a:lnTo>
                  <a:lnTo>
                    <a:pt x="909399" y="375047"/>
                  </a:lnTo>
                  <a:lnTo>
                    <a:pt x="912257" y="382667"/>
                  </a:lnTo>
                  <a:lnTo>
                    <a:pt x="911304" y="395049"/>
                  </a:lnTo>
                  <a:lnTo>
                    <a:pt x="919877" y="409337"/>
                  </a:lnTo>
                  <a:lnTo>
                    <a:pt x="925592" y="414099"/>
                  </a:lnTo>
                  <a:lnTo>
                    <a:pt x="956072" y="423624"/>
                  </a:lnTo>
                  <a:lnTo>
                    <a:pt x="988457" y="425529"/>
                  </a:lnTo>
                  <a:lnTo>
                    <a:pt x="1013222" y="422672"/>
                  </a:lnTo>
                  <a:lnTo>
                    <a:pt x="1035129" y="403622"/>
                  </a:lnTo>
                  <a:lnTo>
                    <a:pt x="1049417" y="385524"/>
                  </a:lnTo>
                  <a:lnTo>
                    <a:pt x="1070372" y="366474"/>
                  </a:lnTo>
                  <a:lnTo>
                    <a:pt x="1087517" y="354092"/>
                  </a:lnTo>
                  <a:lnTo>
                    <a:pt x="1094184" y="339804"/>
                  </a:lnTo>
                  <a:lnTo>
                    <a:pt x="1104662" y="328374"/>
                  </a:lnTo>
                  <a:lnTo>
                    <a:pt x="1112282" y="315039"/>
                  </a:lnTo>
                  <a:lnTo>
                    <a:pt x="1117044" y="315039"/>
                  </a:lnTo>
                  <a:lnTo>
                    <a:pt x="1121807" y="335994"/>
                  </a:lnTo>
                  <a:lnTo>
                    <a:pt x="1110377" y="359807"/>
                  </a:lnTo>
                  <a:lnTo>
                    <a:pt x="1101804" y="368379"/>
                  </a:lnTo>
                  <a:lnTo>
                    <a:pt x="1096089" y="391239"/>
                  </a:lnTo>
                  <a:lnTo>
                    <a:pt x="1079897" y="411242"/>
                  </a:lnTo>
                  <a:lnTo>
                    <a:pt x="1071324" y="431244"/>
                  </a:lnTo>
                  <a:lnTo>
                    <a:pt x="1072277" y="438864"/>
                  </a:lnTo>
                  <a:lnTo>
                    <a:pt x="1064657" y="458867"/>
                  </a:lnTo>
                  <a:lnTo>
                    <a:pt x="1066562" y="469344"/>
                  </a:lnTo>
                  <a:lnTo>
                    <a:pt x="1079897" y="494109"/>
                  </a:lnTo>
                  <a:lnTo>
                    <a:pt x="1094184" y="513159"/>
                  </a:lnTo>
                  <a:lnTo>
                    <a:pt x="1108472" y="562689"/>
                  </a:lnTo>
                  <a:lnTo>
                    <a:pt x="1122759" y="581739"/>
                  </a:lnTo>
                  <a:lnTo>
                    <a:pt x="1111329" y="576977"/>
                  </a:lnTo>
                  <a:lnTo>
                    <a:pt x="1109424" y="572214"/>
                  </a:lnTo>
                  <a:lnTo>
                    <a:pt x="1098947" y="570309"/>
                  </a:lnTo>
                  <a:lnTo>
                    <a:pt x="1097042" y="574119"/>
                  </a:lnTo>
                  <a:lnTo>
                    <a:pt x="1098947" y="586502"/>
                  </a:lnTo>
                  <a:lnTo>
                    <a:pt x="1107519" y="579834"/>
                  </a:lnTo>
                  <a:lnTo>
                    <a:pt x="1112282" y="583644"/>
                  </a:lnTo>
                  <a:lnTo>
                    <a:pt x="1109424" y="588407"/>
                  </a:lnTo>
                  <a:lnTo>
                    <a:pt x="1113234" y="592217"/>
                  </a:lnTo>
                  <a:lnTo>
                    <a:pt x="1117044" y="589359"/>
                  </a:lnTo>
                  <a:lnTo>
                    <a:pt x="1140857" y="595074"/>
                  </a:lnTo>
                  <a:lnTo>
                    <a:pt x="1160859" y="578882"/>
                  </a:lnTo>
                  <a:lnTo>
                    <a:pt x="1163717" y="573167"/>
                  </a:lnTo>
                  <a:lnTo>
                    <a:pt x="1174194" y="566499"/>
                  </a:lnTo>
                  <a:lnTo>
                    <a:pt x="1176099" y="561737"/>
                  </a:lnTo>
                  <a:lnTo>
                    <a:pt x="1207532" y="563642"/>
                  </a:lnTo>
                  <a:lnTo>
                    <a:pt x="1205627" y="568404"/>
                  </a:lnTo>
                  <a:lnTo>
                    <a:pt x="1194197" y="576977"/>
                  </a:lnTo>
                  <a:lnTo>
                    <a:pt x="1178004" y="579834"/>
                  </a:lnTo>
                  <a:lnTo>
                    <a:pt x="1159907" y="589359"/>
                  </a:lnTo>
                  <a:lnTo>
                    <a:pt x="1152287" y="616982"/>
                  </a:lnTo>
                  <a:lnTo>
                    <a:pt x="1144667" y="613172"/>
                  </a:lnTo>
                  <a:lnTo>
                    <a:pt x="1133237" y="612219"/>
                  </a:lnTo>
                  <a:lnTo>
                    <a:pt x="1107519" y="616982"/>
                  </a:lnTo>
                  <a:lnTo>
                    <a:pt x="1093232" y="625554"/>
                  </a:lnTo>
                  <a:lnTo>
                    <a:pt x="1080849" y="623649"/>
                  </a:lnTo>
                  <a:lnTo>
                    <a:pt x="1075134" y="629364"/>
                  </a:lnTo>
                  <a:lnTo>
                    <a:pt x="1074182" y="640794"/>
                  </a:lnTo>
                  <a:lnTo>
                    <a:pt x="1058942" y="661749"/>
                  </a:lnTo>
                  <a:lnTo>
                    <a:pt x="1049417" y="666512"/>
                  </a:lnTo>
                  <a:lnTo>
                    <a:pt x="1031319" y="665559"/>
                  </a:lnTo>
                  <a:lnTo>
                    <a:pt x="1022747" y="657939"/>
                  </a:lnTo>
                  <a:lnTo>
                    <a:pt x="1022747" y="653177"/>
                  </a:lnTo>
                  <a:lnTo>
                    <a:pt x="1025604" y="650319"/>
                  </a:lnTo>
                  <a:lnTo>
                    <a:pt x="1020842" y="646509"/>
                  </a:lnTo>
                  <a:lnTo>
                    <a:pt x="1014174" y="647462"/>
                  </a:lnTo>
                  <a:lnTo>
                    <a:pt x="1002744" y="663654"/>
                  </a:lnTo>
                  <a:lnTo>
                    <a:pt x="1002744" y="667464"/>
                  </a:lnTo>
                  <a:lnTo>
                    <a:pt x="1013222" y="677942"/>
                  </a:lnTo>
                  <a:lnTo>
                    <a:pt x="994172" y="676989"/>
                  </a:lnTo>
                  <a:lnTo>
                    <a:pt x="983694" y="674132"/>
                  </a:lnTo>
                  <a:lnTo>
                    <a:pt x="949404" y="674132"/>
                  </a:lnTo>
                  <a:lnTo>
                    <a:pt x="942737" y="672227"/>
                  </a:lnTo>
                  <a:lnTo>
                    <a:pt x="927497" y="659844"/>
                  </a:lnTo>
                  <a:lnTo>
                    <a:pt x="897969" y="664607"/>
                  </a:lnTo>
                  <a:lnTo>
                    <a:pt x="875109" y="676037"/>
                  </a:lnTo>
                  <a:lnTo>
                    <a:pt x="842724" y="699849"/>
                  </a:lnTo>
                  <a:lnTo>
                    <a:pt x="792242" y="750332"/>
                  </a:lnTo>
                  <a:lnTo>
                    <a:pt x="753189" y="805577"/>
                  </a:lnTo>
                  <a:lnTo>
                    <a:pt x="738902" y="837009"/>
                  </a:lnTo>
                  <a:lnTo>
                    <a:pt x="736044" y="853202"/>
                  </a:lnTo>
                  <a:lnTo>
                    <a:pt x="740807" y="866537"/>
                  </a:lnTo>
                  <a:lnTo>
                    <a:pt x="733187" y="903684"/>
                  </a:lnTo>
                  <a:lnTo>
                    <a:pt x="724614" y="917972"/>
                  </a:lnTo>
                  <a:lnTo>
                    <a:pt x="724614" y="933212"/>
                  </a:lnTo>
                  <a:lnTo>
                    <a:pt x="689372" y="897969"/>
                  </a:lnTo>
                  <a:lnTo>
                    <a:pt x="642699" y="878919"/>
                  </a:lnTo>
                  <a:lnTo>
                    <a:pt x="565547" y="837009"/>
                  </a:lnTo>
                  <a:lnTo>
                    <a:pt x="542687" y="820817"/>
                  </a:lnTo>
                  <a:lnTo>
                    <a:pt x="525542" y="800814"/>
                  </a:lnTo>
                  <a:lnTo>
                    <a:pt x="495062" y="792242"/>
                  </a:lnTo>
                  <a:lnTo>
                    <a:pt x="474107" y="772239"/>
                  </a:lnTo>
                  <a:lnTo>
                    <a:pt x="456962" y="760809"/>
                  </a:lnTo>
                  <a:lnTo>
                    <a:pt x="439817" y="756047"/>
                  </a:lnTo>
                  <a:lnTo>
                    <a:pt x="416957" y="756047"/>
                  </a:lnTo>
                  <a:lnTo>
                    <a:pt x="386477" y="765572"/>
                  </a:lnTo>
                  <a:lnTo>
                    <a:pt x="366474" y="777954"/>
                  </a:lnTo>
                  <a:lnTo>
                    <a:pt x="340757" y="799862"/>
                  </a:lnTo>
                  <a:lnTo>
                    <a:pt x="325517" y="808434"/>
                  </a:lnTo>
                  <a:lnTo>
                    <a:pt x="305514" y="831294"/>
                  </a:lnTo>
                  <a:lnTo>
                    <a:pt x="302657" y="838914"/>
                  </a:lnTo>
                  <a:lnTo>
                    <a:pt x="292179" y="835104"/>
                  </a:lnTo>
                  <a:lnTo>
                    <a:pt x="289322" y="829389"/>
                  </a:lnTo>
                  <a:lnTo>
                    <a:pt x="293132" y="826532"/>
                  </a:lnTo>
                  <a:lnTo>
                    <a:pt x="298847" y="832247"/>
                  </a:lnTo>
                  <a:lnTo>
                    <a:pt x="299799" y="824627"/>
                  </a:lnTo>
                  <a:lnTo>
                    <a:pt x="286464" y="820817"/>
                  </a:lnTo>
                  <a:lnTo>
                    <a:pt x="277892" y="797957"/>
                  </a:lnTo>
                  <a:lnTo>
                    <a:pt x="270272" y="794147"/>
                  </a:lnTo>
                  <a:lnTo>
                    <a:pt x="259794" y="783669"/>
                  </a:lnTo>
                  <a:lnTo>
                    <a:pt x="258842" y="777954"/>
                  </a:lnTo>
                  <a:lnTo>
                    <a:pt x="246459" y="766524"/>
                  </a:lnTo>
                  <a:lnTo>
                    <a:pt x="235029" y="765572"/>
                  </a:lnTo>
                  <a:lnTo>
                    <a:pt x="222647" y="770334"/>
                  </a:lnTo>
                  <a:lnTo>
                    <a:pt x="213122" y="764619"/>
                  </a:lnTo>
                  <a:lnTo>
                    <a:pt x="201692" y="764619"/>
                  </a:lnTo>
                  <a:lnTo>
                    <a:pt x="185499" y="781764"/>
                  </a:lnTo>
                  <a:lnTo>
                    <a:pt x="172164" y="808434"/>
                  </a:lnTo>
                  <a:lnTo>
                    <a:pt x="165497" y="833199"/>
                  </a:lnTo>
                  <a:lnTo>
                    <a:pt x="168354" y="851297"/>
                  </a:lnTo>
                  <a:lnTo>
                    <a:pt x="190262" y="862727"/>
                  </a:lnTo>
                  <a:lnTo>
                    <a:pt x="215979" y="884634"/>
                  </a:lnTo>
                  <a:lnTo>
                    <a:pt x="223599" y="885587"/>
                  </a:lnTo>
                  <a:lnTo>
                    <a:pt x="236934" y="880824"/>
                  </a:lnTo>
                  <a:lnTo>
                    <a:pt x="255984" y="883682"/>
                  </a:lnTo>
                  <a:lnTo>
                    <a:pt x="267414" y="904637"/>
                  </a:lnTo>
                  <a:lnTo>
                    <a:pt x="282654" y="916067"/>
                  </a:lnTo>
                  <a:lnTo>
                    <a:pt x="293132" y="934164"/>
                  </a:lnTo>
                  <a:lnTo>
                    <a:pt x="322659" y="947499"/>
                  </a:lnTo>
                  <a:lnTo>
                    <a:pt x="327422" y="956072"/>
                  </a:lnTo>
                  <a:lnTo>
                    <a:pt x="335042" y="961787"/>
                  </a:lnTo>
                  <a:lnTo>
                    <a:pt x="329327" y="967502"/>
                  </a:lnTo>
                  <a:lnTo>
                    <a:pt x="319802" y="967502"/>
                  </a:lnTo>
                  <a:lnTo>
                    <a:pt x="309324" y="979884"/>
                  </a:lnTo>
                  <a:lnTo>
                    <a:pt x="293132" y="986552"/>
                  </a:lnTo>
                  <a:lnTo>
                    <a:pt x="284559" y="978932"/>
                  </a:lnTo>
                  <a:lnTo>
                    <a:pt x="257889" y="970359"/>
                  </a:lnTo>
                  <a:lnTo>
                    <a:pt x="249317" y="972264"/>
                  </a:lnTo>
                  <a:lnTo>
                    <a:pt x="246459" y="977979"/>
                  </a:lnTo>
                  <a:lnTo>
                    <a:pt x="242649" y="978932"/>
                  </a:lnTo>
                  <a:lnTo>
                    <a:pt x="240744" y="973217"/>
                  </a:lnTo>
                  <a:lnTo>
                    <a:pt x="247412" y="969407"/>
                  </a:lnTo>
                  <a:lnTo>
                    <a:pt x="245507" y="962739"/>
                  </a:lnTo>
                  <a:lnTo>
                    <a:pt x="239792" y="958929"/>
                  </a:lnTo>
                  <a:lnTo>
                    <a:pt x="231219" y="959882"/>
                  </a:lnTo>
                  <a:lnTo>
                    <a:pt x="227409" y="962739"/>
                  </a:lnTo>
                  <a:lnTo>
                    <a:pt x="223599" y="978932"/>
                  </a:lnTo>
                  <a:lnTo>
                    <a:pt x="210264" y="989409"/>
                  </a:lnTo>
                  <a:lnTo>
                    <a:pt x="197882" y="990362"/>
                  </a:lnTo>
                  <a:lnTo>
                    <a:pt x="194072" y="993219"/>
                  </a:lnTo>
                  <a:lnTo>
                    <a:pt x="191214" y="1030367"/>
                  </a:lnTo>
                  <a:lnTo>
                    <a:pt x="187404" y="1035129"/>
                  </a:lnTo>
                  <a:lnTo>
                    <a:pt x="178832" y="1035129"/>
                  </a:lnTo>
                  <a:lnTo>
                    <a:pt x="159782" y="1043702"/>
                  </a:lnTo>
                  <a:lnTo>
                    <a:pt x="151209" y="1061799"/>
                  </a:lnTo>
                  <a:lnTo>
                    <a:pt x="147399" y="1064657"/>
                  </a:lnTo>
                  <a:lnTo>
                    <a:pt x="137874" y="1057037"/>
                  </a:lnTo>
                  <a:lnTo>
                    <a:pt x="127397" y="1058942"/>
                  </a:lnTo>
                  <a:lnTo>
                    <a:pt x="118824" y="1052274"/>
                  </a:lnTo>
                  <a:lnTo>
                    <a:pt x="108347" y="1026557"/>
                  </a:lnTo>
                  <a:lnTo>
                    <a:pt x="107394" y="1017984"/>
                  </a:lnTo>
                  <a:lnTo>
                    <a:pt x="111204" y="1000839"/>
                  </a:lnTo>
                  <a:lnTo>
                    <a:pt x="124539" y="972264"/>
                  </a:lnTo>
                  <a:lnTo>
                    <a:pt x="124539" y="961787"/>
                  </a:lnTo>
                  <a:lnTo>
                    <a:pt x="132159" y="962739"/>
                  </a:lnTo>
                  <a:lnTo>
                    <a:pt x="135017" y="957024"/>
                  </a:lnTo>
                  <a:lnTo>
                    <a:pt x="140732" y="932259"/>
                  </a:lnTo>
                  <a:lnTo>
                    <a:pt x="136922" y="913209"/>
                  </a:lnTo>
                  <a:lnTo>
                    <a:pt x="118824" y="885587"/>
                  </a:lnTo>
                  <a:lnTo>
                    <a:pt x="112157" y="881777"/>
                  </a:lnTo>
                  <a:lnTo>
                    <a:pt x="99774" y="880824"/>
                  </a:lnTo>
                  <a:lnTo>
                    <a:pt x="95012" y="868442"/>
                  </a:lnTo>
                  <a:lnTo>
                    <a:pt x="86439" y="859869"/>
                  </a:lnTo>
                  <a:lnTo>
                    <a:pt x="75962" y="856059"/>
                  </a:lnTo>
                  <a:lnTo>
                    <a:pt x="72152" y="849392"/>
                  </a:lnTo>
                  <a:lnTo>
                    <a:pt x="70247" y="836057"/>
                  </a:lnTo>
                  <a:lnTo>
                    <a:pt x="73104" y="825579"/>
                  </a:lnTo>
                  <a:lnTo>
                    <a:pt x="81677" y="816054"/>
                  </a:lnTo>
                  <a:lnTo>
                    <a:pt x="84534" y="807482"/>
                  </a:lnTo>
                  <a:lnTo>
                    <a:pt x="84534" y="781764"/>
                  </a:lnTo>
                  <a:lnTo>
                    <a:pt x="79772" y="760809"/>
                  </a:lnTo>
                  <a:lnTo>
                    <a:pt x="88344" y="747474"/>
                  </a:lnTo>
                  <a:lnTo>
                    <a:pt x="98822" y="741759"/>
                  </a:lnTo>
                  <a:lnTo>
                    <a:pt x="120729" y="740807"/>
                  </a:lnTo>
                  <a:lnTo>
                    <a:pt x="126444" y="732234"/>
                  </a:lnTo>
                  <a:lnTo>
                    <a:pt x="139779" y="725567"/>
                  </a:lnTo>
                  <a:lnTo>
                    <a:pt x="148352" y="707469"/>
                  </a:lnTo>
                  <a:lnTo>
                    <a:pt x="155972" y="713184"/>
                  </a:lnTo>
                  <a:lnTo>
                    <a:pt x="161687" y="722709"/>
                  </a:lnTo>
                  <a:lnTo>
                    <a:pt x="170259" y="720804"/>
                  </a:lnTo>
                  <a:lnTo>
                    <a:pt x="171212" y="707469"/>
                  </a:lnTo>
                  <a:lnTo>
                    <a:pt x="178832" y="699849"/>
                  </a:lnTo>
                  <a:lnTo>
                    <a:pt x="188357" y="680799"/>
                  </a:lnTo>
                  <a:close/>
                  <a:moveTo>
                    <a:pt x="328374" y="95012"/>
                  </a:moveTo>
                  <a:lnTo>
                    <a:pt x="327422" y="83582"/>
                  </a:lnTo>
                  <a:lnTo>
                    <a:pt x="339804" y="71199"/>
                  </a:lnTo>
                  <a:lnTo>
                    <a:pt x="359807" y="82629"/>
                  </a:lnTo>
                  <a:lnTo>
                    <a:pt x="364569" y="99774"/>
                  </a:lnTo>
                  <a:lnTo>
                    <a:pt x="347424" y="114062"/>
                  </a:lnTo>
                  <a:lnTo>
                    <a:pt x="334089" y="103584"/>
                  </a:lnTo>
                  <a:lnTo>
                    <a:pt x="328374" y="95012"/>
                  </a:lnTo>
                  <a:close/>
                  <a:moveTo>
                    <a:pt x="24527" y="868442"/>
                  </a:moveTo>
                  <a:lnTo>
                    <a:pt x="21669" y="889397"/>
                  </a:lnTo>
                  <a:lnTo>
                    <a:pt x="17859" y="895112"/>
                  </a:lnTo>
                  <a:lnTo>
                    <a:pt x="12144" y="897017"/>
                  </a:lnTo>
                  <a:lnTo>
                    <a:pt x="12144" y="900827"/>
                  </a:lnTo>
                  <a:lnTo>
                    <a:pt x="6429" y="896064"/>
                  </a:lnTo>
                  <a:lnTo>
                    <a:pt x="7382" y="879872"/>
                  </a:lnTo>
                  <a:lnTo>
                    <a:pt x="3572" y="869394"/>
                  </a:lnTo>
                  <a:lnTo>
                    <a:pt x="10239" y="858917"/>
                  </a:lnTo>
                  <a:lnTo>
                    <a:pt x="28337" y="855107"/>
                  </a:lnTo>
                  <a:lnTo>
                    <a:pt x="33099" y="850344"/>
                  </a:lnTo>
                  <a:lnTo>
                    <a:pt x="33099" y="856059"/>
                  </a:lnTo>
                  <a:lnTo>
                    <a:pt x="24527" y="868442"/>
                  </a:lnTo>
                  <a:close/>
                  <a:moveTo>
                    <a:pt x="314087" y="41672"/>
                  </a:moveTo>
                  <a:lnTo>
                    <a:pt x="311229" y="66437"/>
                  </a:lnTo>
                  <a:lnTo>
                    <a:pt x="307419" y="67389"/>
                  </a:lnTo>
                  <a:lnTo>
                    <a:pt x="298847" y="38814"/>
                  </a:lnTo>
                  <a:lnTo>
                    <a:pt x="300752" y="26432"/>
                  </a:lnTo>
                  <a:lnTo>
                    <a:pt x="295037" y="23574"/>
                  </a:lnTo>
                  <a:lnTo>
                    <a:pt x="295989" y="16907"/>
                  </a:lnTo>
                  <a:lnTo>
                    <a:pt x="301704" y="25479"/>
                  </a:lnTo>
                  <a:lnTo>
                    <a:pt x="308372" y="23574"/>
                  </a:lnTo>
                  <a:lnTo>
                    <a:pt x="308372" y="17859"/>
                  </a:lnTo>
                  <a:lnTo>
                    <a:pt x="311229" y="20717"/>
                  </a:lnTo>
                  <a:lnTo>
                    <a:pt x="315039" y="28337"/>
                  </a:lnTo>
                  <a:lnTo>
                    <a:pt x="314087" y="41672"/>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6" name="任意多边形: 形状 15">
              <a:extLst>
                <a:ext uri="{FF2B5EF4-FFF2-40B4-BE49-F238E27FC236}">
                  <a16:creationId xmlns="" xmlns:a16="http://schemas.microsoft.com/office/drawing/2014/main" id="{5EE91702-EA43-49E3-BF57-9A24A935C825}"/>
                </a:ext>
              </a:extLst>
            </p:cNvPr>
            <p:cNvSpPr/>
            <p:nvPr/>
          </p:nvSpPr>
          <p:spPr>
            <a:xfrm>
              <a:off x="1053782" y="4088130"/>
              <a:ext cx="266700" cy="238125"/>
            </a:xfrm>
            <a:custGeom>
              <a:avLst/>
              <a:gdLst>
                <a:gd name="connsiteX0" fmla="*/ 114062 w 266700"/>
                <a:gd name="connsiteY0" fmla="*/ 208359 h 238125"/>
                <a:gd name="connsiteX1" fmla="*/ 106442 w 266700"/>
                <a:gd name="connsiteY1" fmla="*/ 201692 h 238125"/>
                <a:gd name="connsiteX2" fmla="*/ 93107 w 266700"/>
                <a:gd name="connsiteY2" fmla="*/ 218837 h 238125"/>
                <a:gd name="connsiteX3" fmla="*/ 95964 w 266700"/>
                <a:gd name="connsiteY3" fmla="*/ 227409 h 238125"/>
                <a:gd name="connsiteX4" fmla="*/ 103584 w 266700"/>
                <a:gd name="connsiteY4" fmla="*/ 225505 h 238125"/>
                <a:gd name="connsiteX5" fmla="*/ 106442 w 266700"/>
                <a:gd name="connsiteY5" fmla="*/ 228362 h 238125"/>
                <a:gd name="connsiteX6" fmla="*/ 105489 w 266700"/>
                <a:gd name="connsiteY6" fmla="*/ 230267 h 238125"/>
                <a:gd name="connsiteX7" fmla="*/ 98822 w 266700"/>
                <a:gd name="connsiteY7" fmla="*/ 235030 h 238125"/>
                <a:gd name="connsiteX8" fmla="*/ 95964 w 266700"/>
                <a:gd name="connsiteY8" fmla="*/ 232172 h 238125"/>
                <a:gd name="connsiteX9" fmla="*/ 81677 w 266700"/>
                <a:gd name="connsiteY9" fmla="*/ 235030 h 238125"/>
                <a:gd name="connsiteX10" fmla="*/ 79772 w 266700"/>
                <a:gd name="connsiteY10" fmla="*/ 229314 h 238125"/>
                <a:gd name="connsiteX11" fmla="*/ 90249 w 266700"/>
                <a:gd name="connsiteY11" fmla="*/ 223599 h 238125"/>
                <a:gd name="connsiteX12" fmla="*/ 87392 w 266700"/>
                <a:gd name="connsiteY12" fmla="*/ 218837 h 238125"/>
                <a:gd name="connsiteX13" fmla="*/ 88344 w 266700"/>
                <a:gd name="connsiteY13" fmla="*/ 213122 h 238125"/>
                <a:gd name="connsiteX14" fmla="*/ 93107 w 266700"/>
                <a:gd name="connsiteY14" fmla="*/ 209312 h 238125"/>
                <a:gd name="connsiteX15" fmla="*/ 94059 w 266700"/>
                <a:gd name="connsiteY15" fmla="*/ 199787 h 238125"/>
                <a:gd name="connsiteX16" fmla="*/ 87392 w 266700"/>
                <a:gd name="connsiteY16" fmla="*/ 183594 h 238125"/>
                <a:gd name="connsiteX17" fmla="*/ 88344 w 266700"/>
                <a:gd name="connsiteY17" fmla="*/ 174069 h 238125"/>
                <a:gd name="connsiteX18" fmla="*/ 75962 w 266700"/>
                <a:gd name="connsiteY18" fmla="*/ 168355 h 238125"/>
                <a:gd name="connsiteX19" fmla="*/ 54054 w 266700"/>
                <a:gd name="connsiteY19" fmla="*/ 177880 h 238125"/>
                <a:gd name="connsiteX20" fmla="*/ 54054 w 266700"/>
                <a:gd name="connsiteY20" fmla="*/ 181689 h 238125"/>
                <a:gd name="connsiteX21" fmla="*/ 37862 w 266700"/>
                <a:gd name="connsiteY21" fmla="*/ 196930 h 238125"/>
                <a:gd name="connsiteX22" fmla="*/ 35957 w 266700"/>
                <a:gd name="connsiteY22" fmla="*/ 201692 h 238125"/>
                <a:gd name="connsiteX23" fmla="*/ 38814 w 266700"/>
                <a:gd name="connsiteY23" fmla="*/ 202644 h 238125"/>
                <a:gd name="connsiteX24" fmla="*/ 38814 w 266700"/>
                <a:gd name="connsiteY24" fmla="*/ 202644 h 238125"/>
                <a:gd name="connsiteX25" fmla="*/ 35957 w 266700"/>
                <a:gd name="connsiteY25" fmla="*/ 204549 h 238125"/>
                <a:gd name="connsiteX26" fmla="*/ 23574 w 266700"/>
                <a:gd name="connsiteY26" fmla="*/ 201692 h 238125"/>
                <a:gd name="connsiteX27" fmla="*/ 18812 w 266700"/>
                <a:gd name="connsiteY27" fmla="*/ 187405 h 238125"/>
                <a:gd name="connsiteX28" fmla="*/ 19764 w 266700"/>
                <a:gd name="connsiteY28" fmla="*/ 181689 h 238125"/>
                <a:gd name="connsiteX29" fmla="*/ 11192 w 266700"/>
                <a:gd name="connsiteY29" fmla="*/ 174069 h 238125"/>
                <a:gd name="connsiteX30" fmla="*/ 9287 w 266700"/>
                <a:gd name="connsiteY30" fmla="*/ 160734 h 238125"/>
                <a:gd name="connsiteX31" fmla="*/ 11192 w 266700"/>
                <a:gd name="connsiteY31" fmla="*/ 153114 h 238125"/>
                <a:gd name="connsiteX32" fmla="*/ 8334 w 266700"/>
                <a:gd name="connsiteY32" fmla="*/ 146447 h 238125"/>
                <a:gd name="connsiteX33" fmla="*/ 8334 w 266700"/>
                <a:gd name="connsiteY33" fmla="*/ 146447 h 238125"/>
                <a:gd name="connsiteX34" fmla="*/ 3572 w 266700"/>
                <a:gd name="connsiteY34" fmla="*/ 140732 h 238125"/>
                <a:gd name="connsiteX35" fmla="*/ 6429 w 266700"/>
                <a:gd name="connsiteY35" fmla="*/ 135017 h 238125"/>
                <a:gd name="connsiteX36" fmla="*/ 12144 w 266700"/>
                <a:gd name="connsiteY36" fmla="*/ 133112 h 238125"/>
                <a:gd name="connsiteX37" fmla="*/ 17859 w 266700"/>
                <a:gd name="connsiteY37" fmla="*/ 126444 h 238125"/>
                <a:gd name="connsiteX38" fmla="*/ 19764 w 266700"/>
                <a:gd name="connsiteY38" fmla="*/ 109299 h 238125"/>
                <a:gd name="connsiteX39" fmla="*/ 26432 w 266700"/>
                <a:gd name="connsiteY39" fmla="*/ 99774 h 238125"/>
                <a:gd name="connsiteX40" fmla="*/ 20717 w 266700"/>
                <a:gd name="connsiteY40" fmla="*/ 96917 h 238125"/>
                <a:gd name="connsiteX41" fmla="*/ 23574 w 266700"/>
                <a:gd name="connsiteY41" fmla="*/ 92155 h 238125"/>
                <a:gd name="connsiteX42" fmla="*/ 36909 w 266700"/>
                <a:gd name="connsiteY42" fmla="*/ 83582 h 238125"/>
                <a:gd name="connsiteX43" fmla="*/ 39767 w 266700"/>
                <a:gd name="connsiteY43" fmla="*/ 73105 h 238125"/>
                <a:gd name="connsiteX44" fmla="*/ 47387 w 266700"/>
                <a:gd name="connsiteY44" fmla="*/ 74057 h 238125"/>
                <a:gd name="connsiteX45" fmla="*/ 51197 w 266700"/>
                <a:gd name="connsiteY45" fmla="*/ 78819 h 238125"/>
                <a:gd name="connsiteX46" fmla="*/ 53102 w 266700"/>
                <a:gd name="connsiteY46" fmla="*/ 75009 h 238125"/>
                <a:gd name="connsiteX47" fmla="*/ 64532 w 266700"/>
                <a:gd name="connsiteY47" fmla="*/ 74057 h 238125"/>
                <a:gd name="connsiteX48" fmla="*/ 69294 w 266700"/>
                <a:gd name="connsiteY48" fmla="*/ 77867 h 238125"/>
                <a:gd name="connsiteX49" fmla="*/ 74057 w 266700"/>
                <a:gd name="connsiteY49" fmla="*/ 74057 h 238125"/>
                <a:gd name="connsiteX50" fmla="*/ 73104 w 266700"/>
                <a:gd name="connsiteY50" fmla="*/ 71199 h 238125"/>
                <a:gd name="connsiteX51" fmla="*/ 76914 w 266700"/>
                <a:gd name="connsiteY51" fmla="*/ 70247 h 238125"/>
                <a:gd name="connsiteX52" fmla="*/ 79772 w 266700"/>
                <a:gd name="connsiteY52" fmla="*/ 74057 h 238125"/>
                <a:gd name="connsiteX53" fmla="*/ 95012 w 266700"/>
                <a:gd name="connsiteY53" fmla="*/ 75009 h 238125"/>
                <a:gd name="connsiteX54" fmla="*/ 109299 w 266700"/>
                <a:gd name="connsiteY54" fmla="*/ 64532 h 238125"/>
                <a:gd name="connsiteX55" fmla="*/ 126444 w 266700"/>
                <a:gd name="connsiteY55" fmla="*/ 63580 h 238125"/>
                <a:gd name="connsiteX56" fmla="*/ 126444 w 266700"/>
                <a:gd name="connsiteY56" fmla="*/ 55007 h 238125"/>
                <a:gd name="connsiteX57" fmla="*/ 119777 w 266700"/>
                <a:gd name="connsiteY57" fmla="*/ 53102 h 238125"/>
                <a:gd name="connsiteX58" fmla="*/ 115967 w 266700"/>
                <a:gd name="connsiteY58" fmla="*/ 48339 h 238125"/>
                <a:gd name="connsiteX59" fmla="*/ 124539 w 266700"/>
                <a:gd name="connsiteY59" fmla="*/ 38814 h 238125"/>
                <a:gd name="connsiteX60" fmla="*/ 135969 w 266700"/>
                <a:gd name="connsiteY60" fmla="*/ 35957 h 238125"/>
                <a:gd name="connsiteX61" fmla="*/ 158829 w 266700"/>
                <a:gd name="connsiteY61" fmla="*/ 4524 h 238125"/>
                <a:gd name="connsiteX62" fmla="*/ 162639 w 266700"/>
                <a:gd name="connsiteY62" fmla="*/ 3572 h 238125"/>
                <a:gd name="connsiteX63" fmla="*/ 173117 w 266700"/>
                <a:gd name="connsiteY63" fmla="*/ 10239 h 238125"/>
                <a:gd name="connsiteX64" fmla="*/ 180737 w 266700"/>
                <a:gd name="connsiteY64" fmla="*/ 4524 h 238125"/>
                <a:gd name="connsiteX65" fmla="*/ 190262 w 266700"/>
                <a:gd name="connsiteY65" fmla="*/ 12144 h 238125"/>
                <a:gd name="connsiteX66" fmla="*/ 203597 w 266700"/>
                <a:gd name="connsiteY66" fmla="*/ 8334 h 238125"/>
                <a:gd name="connsiteX67" fmla="*/ 209312 w 266700"/>
                <a:gd name="connsiteY67" fmla="*/ 10239 h 238125"/>
                <a:gd name="connsiteX68" fmla="*/ 209312 w 266700"/>
                <a:gd name="connsiteY68" fmla="*/ 10239 h 238125"/>
                <a:gd name="connsiteX69" fmla="*/ 209312 w 266700"/>
                <a:gd name="connsiteY69" fmla="*/ 13097 h 238125"/>
                <a:gd name="connsiteX70" fmla="*/ 229314 w 266700"/>
                <a:gd name="connsiteY70" fmla="*/ 10239 h 238125"/>
                <a:gd name="connsiteX71" fmla="*/ 233124 w 266700"/>
                <a:gd name="connsiteY71" fmla="*/ 15002 h 238125"/>
                <a:gd name="connsiteX72" fmla="*/ 233124 w 266700"/>
                <a:gd name="connsiteY72" fmla="*/ 15002 h 238125"/>
                <a:gd name="connsiteX73" fmla="*/ 242649 w 266700"/>
                <a:gd name="connsiteY73" fmla="*/ 26432 h 238125"/>
                <a:gd name="connsiteX74" fmla="*/ 237887 w 266700"/>
                <a:gd name="connsiteY74" fmla="*/ 37862 h 238125"/>
                <a:gd name="connsiteX75" fmla="*/ 237887 w 266700"/>
                <a:gd name="connsiteY75" fmla="*/ 53102 h 238125"/>
                <a:gd name="connsiteX76" fmla="*/ 253127 w 266700"/>
                <a:gd name="connsiteY76" fmla="*/ 72152 h 238125"/>
                <a:gd name="connsiteX77" fmla="*/ 250269 w 266700"/>
                <a:gd name="connsiteY77" fmla="*/ 82630 h 238125"/>
                <a:gd name="connsiteX78" fmla="*/ 254079 w 266700"/>
                <a:gd name="connsiteY78" fmla="*/ 100727 h 238125"/>
                <a:gd name="connsiteX79" fmla="*/ 254079 w 266700"/>
                <a:gd name="connsiteY79" fmla="*/ 114062 h 238125"/>
                <a:gd name="connsiteX80" fmla="*/ 265509 w 266700"/>
                <a:gd name="connsiteY80" fmla="*/ 129302 h 238125"/>
                <a:gd name="connsiteX81" fmla="*/ 266462 w 266700"/>
                <a:gd name="connsiteY81" fmla="*/ 145494 h 238125"/>
                <a:gd name="connsiteX82" fmla="*/ 266462 w 266700"/>
                <a:gd name="connsiteY82" fmla="*/ 145494 h 238125"/>
                <a:gd name="connsiteX83" fmla="*/ 262652 w 266700"/>
                <a:gd name="connsiteY83" fmla="*/ 156924 h 238125"/>
                <a:gd name="connsiteX84" fmla="*/ 254079 w 266700"/>
                <a:gd name="connsiteY84" fmla="*/ 157877 h 238125"/>
                <a:gd name="connsiteX85" fmla="*/ 254079 w 266700"/>
                <a:gd name="connsiteY85" fmla="*/ 166449 h 238125"/>
                <a:gd name="connsiteX86" fmla="*/ 251222 w 266700"/>
                <a:gd name="connsiteY86" fmla="*/ 169307 h 238125"/>
                <a:gd name="connsiteX87" fmla="*/ 228362 w 266700"/>
                <a:gd name="connsiteY87" fmla="*/ 164544 h 238125"/>
                <a:gd name="connsiteX88" fmla="*/ 228362 w 266700"/>
                <a:gd name="connsiteY88" fmla="*/ 162639 h 238125"/>
                <a:gd name="connsiteX89" fmla="*/ 234077 w 266700"/>
                <a:gd name="connsiteY89" fmla="*/ 160734 h 238125"/>
                <a:gd name="connsiteX90" fmla="*/ 234077 w 266700"/>
                <a:gd name="connsiteY90" fmla="*/ 155019 h 238125"/>
                <a:gd name="connsiteX91" fmla="*/ 228362 w 266700"/>
                <a:gd name="connsiteY91" fmla="*/ 153114 h 238125"/>
                <a:gd name="connsiteX92" fmla="*/ 229314 w 266700"/>
                <a:gd name="connsiteY92" fmla="*/ 156924 h 238125"/>
                <a:gd name="connsiteX93" fmla="*/ 222647 w 266700"/>
                <a:gd name="connsiteY93" fmla="*/ 159782 h 238125"/>
                <a:gd name="connsiteX94" fmla="*/ 207407 w 266700"/>
                <a:gd name="connsiteY94" fmla="*/ 166449 h 238125"/>
                <a:gd name="connsiteX95" fmla="*/ 200739 w 266700"/>
                <a:gd name="connsiteY95" fmla="*/ 165497 h 238125"/>
                <a:gd name="connsiteX96" fmla="*/ 198834 w 266700"/>
                <a:gd name="connsiteY96" fmla="*/ 175022 h 238125"/>
                <a:gd name="connsiteX97" fmla="*/ 186452 w 266700"/>
                <a:gd name="connsiteY97" fmla="*/ 178832 h 238125"/>
                <a:gd name="connsiteX98" fmla="*/ 174069 w 266700"/>
                <a:gd name="connsiteY98" fmla="*/ 176927 h 238125"/>
                <a:gd name="connsiteX99" fmla="*/ 163592 w 266700"/>
                <a:gd name="connsiteY99" fmla="*/ 179784 h 238125"/>
                <a:gd name="connsiteX100" fmla="*/ 159782 w 266700"/>
                <a:gd name="connsiteY100" fmla="*/ 185499 h 238125"/>
                <a:gd name="connsiteX101" fmla="*/ 154067 w 266700"/>
                <a:gd name="connsiteY101" fmla="*/ 188357 h 238125"/>
                <a:gd name="connsiteX102" fmla="*/ 151209 w 266700"/>
                <a:gd name="connsiteY102" fmla="*/ 182642 h 238125"/>
                <a:gd name="connsiteX103" fmla="*/ 144542 w 266700"/>
                <a:gd name="connsiteY103" fmla="*/ 183594 h 238125"/>
                <a:gd name="connsiteX104" fmla="*/ 141684 w 266700"/>
                <a:gd name="connsiteY104" fmla="*/ 192167 h 238125"/>
                <a:gd name="connsiteX105" fmla="*/ 137874 w 266700"/>
                <a:gd name="connsiteY105" fmla="*/ 191214 h 238125"/>
                <a:gd name="connsiteX106" fmla="*/ 137874 w 266700"/>
                <a:gd name="connsiteY106" fmla="*/ 200739 h 238125"/>
                <a:gd name="connsiteX107" fmla="*/ 126444 w 266700"/>
                <a:gd name="connsiteY107" fmla="*/ 201692 h 238125"/>
                <a:gd name="connsiteX108" fmla="*/ 114062 w 266700"/>
                <a:gd name="connsiteY108" fmla="*/ 208359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66700" h="238125">
                  <a:moveTo>
                    <a:pt x="114062" y="208359"/>
                  </a:moveTo>
                  <a:lnTo>
                    <a:pt x="106442" y="201692"/>
                  </a:lnTo>
                  <a:lnTo>
                    <a:pt x="93107" y="218837"/>
                  </a:lnTo>
                  <a:lnTo>
                    <a:pt x="95964" y="227409"/>
                  </a:lnTo>
                  <a:lnTo>
                    <a:pt x="103584" y="225505"/>
                  </a:lnTo>
                  <a:lnTo>
                    <a:pt x="106442" y="228362"/>
                  </a:lnTo>
                  <a:lnTo>
                    <a:pt x="105489" y="230267"/>
                  </a:lnTo>
                  <a:lnTo>
                    <a:pt x="98822" y="235030"/>
                  </a:lnTo>
                  <a:lnTo>
                    <a:pt x="95964" y="232172"/>
                  </a:lnTo>
                  <a:lnTo>
                    <a:pt x="81677" y="235030"/>
                  </a:lnTo>
                  <a:lnTo>
                    <a:pt x="79772" y="229314"/>
                  </a:lnTo>
                  <a:lnTo>
                    <a:pt x="90249" y="223599"/>
                  </a:lnTo>
                  <a:lnTo>
                    <a:pt x="87392" y="218837"/>
                  </a:lnTo>
                  <a:lnTo>
                    <a:pt x="88344" y="213122"/>
                  </a:lnTo>
                  <a:lnTo>
                    <a:pt x="93107" y="209312"/>
                  </a:lnTo>
                  <a:lnTo>
                    <a:pt x="94059" y="199787"/>
                  </a:lnTo>
                  <a:lnTo>
                    <a:pt x="87392" y="183594"/>
                  </a:lnTo>
                  <a:lnTo>
                    <a:pt x="88344" y="174069"/>
                  </a:lnTo>
                  <a:lnTo>
                    <a:pt x="75962" y="168355"/>
                  </a:lnTo>
                  <a:lnTo>
                    <a:pt x="54054" y="177880"/>
                  </a:lnTo>
                  <a:lnTo>
                    <a:pt x="54054" y="181689"/>
                  </a:lnTo>
                  <a:lnTo>
                    <a:pt x="37862" y="196930"/>
                  </a:lnTo>
                  <a:lnTo>
                    <a:pt x="35957" y="201692"/>
                  </a:lnTo>
                  <a:lnTo>
                    <a:pt x="38814" y="202644"/>
                  </a:lnTo>
                  <a:lnTo>
                    <a:pt x="38814" y="202644"/>
                  </a:lnTo>
                  <a:lnTo>
                    <a:pt x="35957" y="204549"/>
                  </a:lnTo>
                  <a:lnTo>
                    <a:pt x="23574" y="201692"/>
                  </a:lnTo>
                  <a:lnTo>
                    <a:pt x="18812" y="187405"/>
                  </a:lnTo>
                  <a:lnTo>
                    <a:pt x="19764" y="181689"/>
                  </a:lnTo>
                  <a:lnTo>
                    <a:pt x="11192" y="174069"/>
                  </a:lnTo>
                  <a:lnTo>
                    <a:pt x="9287" y="160734"/>
                  </a:lnTo>
                  <a:lnTo>
                    <a:pt x="11192" y="153114"/>
                  </a:lnTo>
                  <a:lnTo>
                    <a:pt x="8334" y="146447"/>
                  </a:lnTo>
                  <a:lnTo>
                    <a:pt x="8334" y="146447"/>
                  </a:lnTo>
                  <a:lnTo>
                    <a:pt x="3572" y="140732"/>
                  </a:lnTo>
                  <a:lnTo>
                    <a:pt x="6429" y="135017"/>
                  </a:lnTo>
                  <a:lnTo>
                    <a:pt x="12144" y="133112"/>
                  </a:lnTo>
                  <a:lnTo>
                    <a:pt x="17859" y="126444"/>
                  </a:lnTo>
                  <a:lnTo>
                    <a:pt x="19764" y="109299"/>
                  </a:lnTo>
                  <a:lnTo>
                    <a:pt x="26432" y="99774"/>
                  </a:lnTo>
                  <a:lnTo>
                    <a:pt x="20717" y="96917"/>
                  </a:lnTo>
                  <a:lnTo>
                    <a:pt x="23574" y="92155"/>
                  </a:lnTo>
                  <a:lnTo>
                    <a:pt x="36909" y="83582"/>
                  </a:lnTo>
                  <a:lnTo>
                    <a:pt x="39767" y="73105"/>
                  </a:lnTo>
                  <a:lnTo>
                    <a:pt x="47387" y="74057"/>
                  </a:lnTo>
                  <a:lnTo>
                    <a:pt x="51197" y="78819"/>
                  </a:lnTo>
                  <a:lnTo>
                    <a:pt x="53102" y="75009"/>
                  </a:lnTo>
                  <a:lnTo>
                    <a:pt x="64532" y="74057"/>
                  </a:lnTo>
                  <a:lnTo>
                    <a:pt x="69294" y="77867"/>
                  </a:lnTo>
                  <a:lnTo>
                    <a:pt x="74057" y="74057"/>
                  </a:lnTo>
                  <a:lnTo>
                    <a:pt x="73104" y="71199"/>
                  </a:lnTo>
                  <a:lnTo>
                    <a:pt x="76914" y="70247"/>
                  </a:lnTo>
                  <a:lnTo>
                    <a:pt x="79772" y="74057"/>
                  </a:lnTo>
                  <a:lnTo>
                    <a:pt x="95012" y="75009"/>
                  </a:lnTo>
                  <a:lnTo>
                    <a:pt x="109299" y="64532"/>
                  </a:lnTo>
                  <a:lnTo>
                    <a:pt x="126444" y="63580"/>
                  </a:lnTo>
                  <a:lnTo>
                    <a:pt x="126444" y="55007"/>
                  </a:lnTo>
                  <a:lnTo>
                    <a:pt x="119777" y="53102"/>
                  </a:lnTo>
                  <a:lnTo>
                    <a:pt x="115967" y="48339"/>
                  </a:lnTo>
                  <a:lnTo>
                    <a:pt x="124539" y="38814"/>
                  </a:lnTo>
                  <a:lnTo>
                    <a:pt x="135969" y="35957"/>
                  </a:lnTo>
                  <a:lnTo>
                    <a:pt x="158829" y="4524"/>
                  </a:lnTo>
                  <a:lnTo>
                    <a:pt x="162639" y="3572"/>
                  </a:lnTo>
                  <a:lnTo>
                    <a:pt x="173117" y="10239"/>
                  </a:lnTo>
                  <a:lnTo>
                    <a:pt x="180737" y="4524"/>
                  </a:lnTo>
                  <a:lnTo>
                    <a:pt x="190262" y="12144"/>
                  </a:lnTo>
                  <a:lnTo>
                    <a:pt x="203597" y="8334"/>
                  </a:lnTo>
                  <a:lnTo>
                    <a:pt x="209312" y="10239"/>
                  </a:lnTo>
                  <a:lnTo>
                    <a:pt x="209312" y="10239"/>
                  </a:lnTo>
                  <a:lnTo>
                    <a:pt x="209312" y="13097"/>
                  </a:lnTo>
                  <a:lnTo>
                    <a:pt x="229314" y="10239"/>
                  </a:lnTo>
                  <a:lnTo>
                    <a:pt x="233124" y="15002"/>
                  </a:lnTo>
                  <a:lnTo>
                    <a:pt x="233124" y="15002"/>
                  </a:lnTo>
                  <a:lnTo>
                    <a:pt x="242649" y="26432"/>
                  </a:lnTo>
                  <a:lnTo>
                    <a:pt x="237887" y="37862"/>
                  </a:lnTo>
                  <a:lnTo>
                    <a:pt x="237887" y="53102"/>
                  </a:lnTo>
                  <a:lnTo>
                    <a:pt x="253127" y="72152"/>
                  </a:lnTo>
                  <a:lnTo>
                    <a:pt x="250269" y="82630"/>
                  </a:lnTo>
                  <a:lnTo>
                    <a:pt x="254079" y="100727"/>
                  </a:lnTo>
                  <a:lnTo>
                    <a:pt x="254079" y="114062"/>
                  </a:lnTo>
                  <a:lnTo>
                    <a:pt x="265509" y="129302"/>
                  </a:lnTo>
                  <a:lnTo>
                    <a:pt x="266462" y="145494"/>
                  </a:lnTo>
                  <a:lnTo>
                    <a:pt x="266462" y="145494"/>
                  </a:lnTo>
                  <a:lnTo>
                    <a:pt x="262652" y="156924"/>
                  </a:lnTo>
                  <a:lnTo>
                    <a:pt x="254079" y="157877"/>
                  </a:lnTo>
                  <a:lnTo>
                    <a:pt x="254079" y="166449"/>
                  </a:lnTo>
                  <a:lnTo>
                    <a:pt x="251222" y="169307"/>
                  </a:lnTo>
                  <a:lnTo>
                    <a:pt x="228362" y="164544"/>
                  </a:lnTo>
                  <a:lnTo>
                    <a:pt x="228362" y="162639"/>
                  </a:lnTo>
                  <a:lnTo>
                    <a:pt x="234077" y="160734"/>
                  </a:lnTo>
                  <a:lnTo>
                    <a:pt x="234077" y="155019"/>
                  </a:lnTo>
                  <a:lnTo>
                    <a:pt x="228362" y="153114"/>
                  </a:lnTo>
                  <a:lnTo>
                    <a:pt x="229314" y="156924"/>
                  </a:lnTo>
                  <a:lnTo>
                    <a:pt x="222647" y="159782"/>
                  </a:lnTo>
                  <a:lnTo>
                    <a:pt x="207407" y="166449"/>
                  </a:lnTo>
                  <a:lnTo>
                    <a:pt x="200739" y="165497"/>
                  </a:lnTo>
                  <a:lnTo>
                    <a:pt x="198834" y="175022"/>
                  </a:lnTo>
                  <a:lnTo>
                    <a:pt x="186452" y="178832"/>
                  </a:lnTo>
                  <a:lnTo>
                    <a:pt x="174069" y="176927"/>
                  </a:lnTo>
                  <a:lnTo>
                    <a:pt x="163592" y="179784"/>
                  </a:lnTo>
                  <a:lnTo>
                    <a:pt x="159782" y="185499"/>
                  </a:lnTo>
                  <a:lnTo>
                    <a:pt x="154067" y="188357"/>
                  </a:lnTo>
                  <a:lnTo>
                    <a:pt x="151209" y="182642"/>
                  </a:lnTo>
                  <a:lnTo>
                    <a:pt x="144542" y="183594"/>
                  </a:lnTo>
                  <a:lnTo>
                    <a:pt x="141684" y="192167"/>
                  </a:lnTo>
                  <a:lnTo>
                    <a:pt x="137874" y="191214"/>
                  </a:lnTo>
                  <a:lnTo>
                    <a:pt x="137874" y="200739"/>
                  </a:lnTo>
                  <a:lnTo>
                    <a:pt x="126444" y="201692"/>
                  </a:lnTo>
                  <a:lnTo>
                    <a:pt x="114062" y="20835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7" name="任意多边形: 形状 16">
              <a:extLst>
                <a:ext uri="{FF2B5EF4-FFF2-40B4-BE49-F238E27FC236}">
                  <a16:creationId xmlns="" xmlns:a16="http://schemas.microsoft.com/office/drawing/2014/main" id="{39EDA7ED-8B50-41DB-9CBE-5B51AC136D81}"/>
                </a:ext>
              </a:extLst>
            </p:cNvPr>
            <p:cNvSpPr/>
            <p:nvPr/>
          </p:nvSpPr>
          <p:spPr>
            <a:xfrm>
              <a:off x="2489200" y="3663315"/>
              <a:ext cx="219075" cy="285750"/>
            </a:xfrm>
            <a:custGeom>
              <a:avLst/>
              <a:gdLst>
                <a:gd name="connsiteX0" fmla="*/ 167402 w 219075"/>
                <a:gd name="connsiteY0" fmla="*/ 151209 h 285750"/>
                <a:gd name="connsiteX1" fmla="*/ 166449 w 219075"/>
                <a:gd name="connsiteY1" fmla="*/ 171212 h 285750"/>
                <a:gd name="connsiteX2" fmla="*/ 175022 w 219075"/>
                <a:gd name="connsiteY2" fmla="*/ 202644 h 285750"/>
                <a:gd name="connsiteX3" fmla="*/ 200739 w 219075"/>
                <a:gd name="connsiteY3" fmla="*/ 255032 h 285750"/>
                <a:gd name="connsiteX4" fmla="*/ 215980 w 219075"/>
                <a:gd name="connsiteY4" fmla="*/ 278844 h 285750"/>
                <a:gd name="connsiteX5" fmla="*/ 223599 w 219075"/>
                <a:gd name="connsiteY5" fmla="*/ 283607 h 285750"/>
                <a:gd name="connsiteX6" fmla="*/ 223599 w 219075"/>
                <a:gd name="connsiteY6" fmla="*/ 287417 h 285750"/>
                <a:gd name="connsiteX7" fmla="*/ 223599 w 219075"/>
                <a:gd name="connsiteY7" fmla="*/ 287417 h 285750"/>
                <a:gd name="connsiteX8" fmla="*/ 199787 w 219075"/>
                <a:gd name="connsiteY8" fmla="*/ 273129 h 285750"/>
                <a:gd name="connsiteX9" fmla="*/ 189309 w 219075"/>
                <a:gd name="connsiteY9" fmla="*/ 258842 h 285750"/>
                <a:gd name="connsiteX10" fmla="*/ 177880 w 219075"/>
                <a:gd name="connsiteY10" fmla="*/ 255984 h 285750"/>
                <a:gd name="connsiteX11" fmla="*/ 167402 w 219075"/>
                <a:gd name="connsiteY11" fmla="*/ 246459 h 285750"/>
                <a:gd name="connsiteX12" fmla="*/ 158830 w 219075"/>
                <a:gd name="connsiteY12" fmla="*/ 246459 h 285750"/>
                <a:gd name="connsiteX13" fmla="*/ 148352 w 219075"/>
                <a:gd name="connsiteY13" fmla="*/ 241697 h 285750"/>
                <a:gd name="connsiteX14" fmla="*/ 129302 w 219075"/>
                <a:gd name="connsiteY14" fmla="*/ 246459 h 285750"/>
                <a:gd name="connsiteX15" fmla="*/ 120730 w 219075"/>
                <a:gd name="connsiteY15" fmla="*/ 254079 h 285750"/>
                <a:gd name="connsiteX16" fmla="*/ 113109 w 219075"/>
                <a:gd name="connsiteY16" fmla="*/ 252174 h 285750"/>
                <a:gd name="connsiteX17" fmla="*/ 107395 w 219075"/>
                <a:gd name="connsiteY17" fmla="*/ 255984 h 285750"/>
                <a:gd name="connsiteX18" fmla="*/ 98822 w 219075"/>
                <a:gd name="connsiteY18" fmla="*/ 255032 h 285750"/>
                <a:gd name="connsiteX19" fmla="*/ 89297 w 219075"/>
                <a:gd name="connsiteY19" fmla="*/ 258842 h 285750"/>
                <a:gd name="connsiteX20" fmla="*/ 83582 w 219075"/>
                <a:gd name="connsiteY20" fmla="*/ 252174 h 285750"/>
                <a:gd name="connsiteX21" fmla="*/ 59770 w 219075"/>
                <a:gd name="connsiteY21" fmla="*/ 243602 h 285750"/>
                <a:gd name="connsiteX22" fmla="*/ 50245 w 219075"/>
                <a:gd name="connsiteY22" fmla="*/ 236934 h 285750"/>
                <a:gd name="connsiteX23" fmla="*/ 48339 w 219075"/>
                <a:gd name="connsiteY23" fmla="*/ 230267 h 285750"/>
                <a:gd name="connsiteX24" fmla="*/ 41672 w 219075"/>
                <a:gd name="connsiteY24" fmla="*/ 228362 h 285750"/>
                <a:gd name="connsiteX25" fmla="*/ 26432 w 219075"/>
                <a:gd name="connsiteY25" fmla="*/ 209312 h 285750"/>
                <a:gd name="connsiteX26" fmla="*/ 23574 w 219075"/>
                <a:gd name="connsiteY26" fmla="*/ 201692 h 285750"/>
                <a:gd name="connsiteX27" fmla="*/ 19764 w 219075"/>
                <a:gd name="connsiteY27" fmla="*/ 201692 h 285750"/>
                <a:gd name="connsiteX28" fmla="*/ 19764 w 219075"/>
                <a:gd name="connsiteY28" fmla="*/ 201692 h 285750"/>
                <a:gd name="connsiteX29" fmla="*/ 15955 w 219075"/>
                <a:gd name="connsiteY29" fmla="*/ 205502 h 285750"/>
                <a:gd name="connsiteX30" fmla="*/ 12145 w 219075"/>
                <a:gd name="connsiteY30" fmla="*/ 204549 h 285750"/>
                <a:gd name="connsiteX31" fmla="*/ 3572 w 219075"/>
                <a:gd name="connsiteY31" fmla="*/ 185499 h 285750"/>
                <a:gd name="connsiteX32" fmla="*/ 5477 w 219075"/>
                <a:gd name="connsiteY32" fmla="*/ 176927 h 285750"/>
                <a:gd name="connsiteX33" fmla="*/ 5477 w 219075"/>
                <a:gd name="connsiteY33" fmla="*/ 176927 h 285750"/>
                <a:gd name="connsiteX34" fmla="*/ 12145 w 219075"/>
                <a:gd name="connsiteY34" fmla="*/ 175974 h 285750"/>
                <a:gd name="connsiteX35" fmla="*/ 27384 w 219075"/>
                <a:gd name="connsiteY35" fmla="*/ 167402 h 285750"/>
                <a:gd name="connsiteX36" fmla="*/ 32147 w 219075"/>
                <a:gd name="connsiteY36" fmla="*/ 151209 h 285750"/>
                <a:gd name="connsiteX37" fmla="*/ 42624 w 219075"/>
                <a:gd name="connsiteY37" fmla="*/ 154067 h 285750"/>
                <a:gd name="connsiteX38" fmla="*/ 43577 w 219075"/>
                <a:gd name="connsiteY38" fmla="*/ 145494 h 285750"/>
                <a:gd name="connsiteX39" fmla="*/ 53102 w 219075"/>
                <a:gd name="connsiteY39" fmla="*/ 140732 h 285750"/>
                <a:gd name="connsiteX40" fmla="*/ 54055 w 219075"/>
                <a:gd name="connsiteY40" fmla="*/ 136922 h 285750"/>
                <a:gd name="connsiteX41" fmla="*/ 69295 w 219075"/>
                <a:gd name="connsiteY41" fmla="*/ 135969 h 285750"/>
                <a:gd name="connsiteX42" fmla="*/ 72152 w 219075"/>
                <a:gd name="connsiteY42" fmla="*/ 135017 h 285750"/>
                <a:gd name="connsiteX43" fmla="*/ 72152 w 219075"/>
                <a:gd name="connsiteY43" fmla="*/ 130254 h 285750"/>
                <a:gd name="connsiteX44" fmla="*/ 78820 w 219075"/>
                <a:gd name="connsiteY44" fmla="*/ 132159 h 285750"/>
                <a:gd name="connsiteX45" fmla="*/ 82630 w 219075"/>
                <a:gd name="connsiteY45" fmla="*/ 127397 h 285750"/>
                <a:gd name="connsiteX46" fmla="*/ 86439 w 219075"/>
                <a:gd name="connsiteY46" fmla="*/ 127397 h 285750"/>
                <a:gd name="connsiteX47" fmla="*/ 89297 w 219075"/>
                <a:gd name="connsiteY47" fmla="*/ 131207 h 285750"/>
                <a:gd name="connsiteX48" fmla="*/ 95964 w 219075"/>
                <a:gd name="connsiteY48" fmla="*/ 129302 h 285750"/>
                <a:gd name="connsiteX49" fmla="*/ 97870 w 219075"/>
                <a:gd name="connsiteY49" fmla="*/ 117872 h 285750"/>
                <a:gd name="connsiteX50" fmla="*/ 106442 w 219075"/>
                <a:gd name="connsiteY50" fmla="*/ 99774 h 285750"/>
                <a:gd name="connsiteX51" fmla="*/ 106442 w 219075"/>
                <a:gd name="connsiteY51" fmla="*/ 82629 h 285750"/>
                <a:gd name="connsiteX52" fmla="*/ 100727 w 219075"/>
                <a:gd name="connsiteY52" fmla="*/ 64532 h 285750"/>
                <a:gd name="connsiteX53" fmla="*/ 103584 w 219075"/>
                <a:gd name="connsiteY53" fmla="*/ 60722 h 285750"/>
                <a:gd name="connsiteX54" fmla="*/ 113109 w 219075"/>
                <a:gd name="connsiteY54" fmla="*/ 58817 h 285750"/>
                <a:gd name="connsiteX55" fmla="*/ 114062 w 219075"/>
                <a:gd name="connsiteY55" fmla="*/ 55959 h 285750"/>
                <a:gd name="connsiteX56" fmla="*/ 108347 w 219075"/>
                <a:gd name="connsiteY56" fmla="*/ 46434 h 285750"/>
                <a:gd name="connsiteX57" fmla="*/ 110252 w 219075"/>
                <a:gd name="connsiteY57" fmla="*/ 34052 h 285750"/>
                <a:gd name="connsiteX58" fmla="*/ 107395 w 219075"/>
                <a:gd name="connsiteY58" fmla="*/ 24527 h 285750"/>
                <a:gd name="connsiteX59" fmla="*/ 108347 w 219075"/>
                <a:gd name="connsiteY59" fmla="*/ 5477 h 285750"/>
                <a:gd name="connsiteX60" fmla="*/ 108347 w 219075"/>
                <a:gd name="connsiteY60" fmla="*/ 5477 h 285750"/>
                <a:gd name="connsiteX61" fmla="*/ 113109 w 219075"/>
                <a:gd name="connsiteY61" fmla="*/ 5477 h 285750"/>
                <a:gd name="connsiteX62" fmla="*/ 120730 w 219075"/>
                <a:gd name="connsiteY62" fmla="*/ 15002 h 285750"/>
                <a:gd name="connsiteX63" fmla="*/ 128349 w 219075"/>
                <a:gd name="connsiteY63" fmla="*/ 17859 h 285750"/>
                <a:gd name="connsiteX64" fmla="*/ 131207 w 219075"/>
                <a:gd name="connsiteY64" fmla="*/ 29289 h 285750"/>
                <a:gd name="connsiteX65" fmla="*/ 141684 w 219075"/>
                <a:gd name="connsiteY65" fmla="*/ 33099 h 285750"/>
                <a:gd name="connsiteX66" fmla="*/ 145495 w 219075"/>
                <a:gd name="connsiteY66" fmla="*/ 38814 h 285750"/>
                <a:gd name="connsiteX67" fmla="*/ 159782 w 219075"/>
                <a:gd name="connsiteY67" fmla="*/ 25479 h 285750"/>
                <a:gd name="connsiteX68" fmla="*/ 170259 w 219075"/>
                <a:gd name="connsiteY68" fmla="*/ 20717 h 285750"/>
                <a:gd name="connsiteX69" fmla="*/ 165497 w 219075"/>
                <a:gd name="connsiteY69" fmla="*/ 8334 h 285750"/>
                <a:gd name="connsiteX70" fmla="*/ 168355 w 219075"/>
                <a:gd name="connsiteY70" fmla="*/ 3572 h 285750"/>
                <a:gd name="connsiteX71" fmla="*/ 174070 w 219075"/>
                <a:gd name="connsiteY71" fmla="*/ 13097 h 285750"/>
                <a:gd name="connsiteX72" fmla="*/ 206455 w 219075"/>
                <a:gd name="connsiteY72" fmla="*/ 22622 h 285750"/>
                <a:gd name="connsiteX73" fmla="*/ 206455 w 219075"/>
                <a:gd name="connsiteY73" fmla="*/ 22622 h 285750"/>
                <a:gd name="connsiteX74" fmla="*/ 206455 w 219075"/>
                <a:gd name="connsiteY74" fmla="*/ 22622 h 285750"/>
                <a:gd name="connsiteX75" fmla="*/ 206455 w 219075"/>
                <a:gd name="connsiteY75" fmla="*/ 22622 h 285750"/>
                <a:gd name="connsiteX76" fmla="*/ 206455 w 219075"/>
                <a:gd name="connsiteY76" fmla="*/ 22622 h 285750"/>
                <a:gd name="connsiteX77" fmla="*/ 206455 w 219075"/>
                <a:gd name="connsiteY77" fmla="*/ 22622 h 285750"/>
                <a:gd name="connsiteX78" fmla="*/ 208359 w 219075"/>
                <a:gd name="connsiteY78" fmla="*/ 28337 h 285750"/>
                <a:gd name="connsiteX79" fmla="*/ 202645 w 219075"/>
                <a:gd name="connsiteY79" fmla="*/ 30242 h 285750"/>
                <a:gd name="connsiteX80" fmla="*/ 197882 w 219075"/>
                <a:gd name="connsiteY80" fmla="*/ 38814 h 285750"/>
                <a:gd name="connsiteX81" fmla="*/ 186452 w 219075"/>
                <a:gd name="connsiteY81" fmla="*/ 76914 h 285750"/>
                <a:gd name="connsiteX82" fmla="*/ 179784 w 219075"/>
                <a:gd name="connsiteY82" fmla="*/ 88344 h 285750"/>
                <a:gd name="connsiteX83" fmla="*/ 172164 w 219075"/>
                <a:gd name="connsiteY83" fmla="*/ 110252 h 285750"/>
                <a:gd name="connsiteX84" fmla="*/ 174070 w 219075"/>
                <a:gd name="connsiteY84" fmla="*/ 137874 h 285750"/>
                <a:gd name="connsiteX85" fmla="*/ 167402 w 219075"/>
                <a:gd name="connsiteY85" fmla="*/ 151209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19075" h="285750">
                  <a:moveTo>
                    <a:pt x="167402" y="151209"/>
                  </a:moveTo>
                  <a:lnTo>
                    <a:pt x="166449" y="171212"/>
                  </a:lnTo>
                  <a:lnTo>
                    <a:pt x="175022" y="202644"/>
                  </a:lnTo>
                  <a:lnTo>
                    <a:pt x="200739" y="255032"/>
                  </a:lnTo>
                  <a:lnTo>
                    <a:pt x="215980" y="278844"/>
                  </a:lnTo>
                  <a:lnTo>
                    <a:pt x="223599" y="283607"/>
                  </a:lnTo>
                  <a:lnTo>
                    <a:pt x="223599" y="287417"/>
                  </a:lnTo>
                  <a:lnTo>
                    <a:pt x="223599" y="287417"/>
                  </a:lnTo>
                  <a:lnTo>
                    <a:pt x="199787" y="273129"/>
                  </a:lnTo>
                  <a:lnTo>
                    <a:pt x="189309" y="258842"/>
                  </a:lnTo>
                  <a:lnTo>
                    <a:pt x="177880" y="255984"/>
                  </a:lnTo>
                  <a:lnTo>
                    <a:pt x="167402" y="246459"/>
                  </a:lnTo>
                  <a:lnTo>
                    <a:pt x="158830" y="246459"/>
                  </a:lnTo>
                  <a:lnTo>
                    <a:pt x="148352" y="241697"/>
                  </a:lnTo>
                  <a:lnTo>
                    <a:pt x="129302" y="246459"/>
                  </a:lnTo>
                  <a:lnTo>
                    <a:pt x="120730" y="254079"/>
                  </a:lnTo>
                  <a:lnTo>
                    <a:pt x="113109" y="252174"/>
                  </a:lnTo>
                  <a:lnTo>
                    <a:pt x="107395" y="255984"/>
                  </a:lnTo>
                  <a:lnTo>
                    <a:pt x="98822" y="255032"/>
                  </a:lnTo>
                  <a:lnTo>
                    <a:pt x="89297" y="258842"/>
                  </a:lnTo>
                  <a:lnTo>
                    <a:pt x="83582" y="252174"/>
                  </a:lnTo>
                  <a:lnTo>
                    <a:pt x="59770" y="243602"/>
                  </a:lnTo>
                  <a:lnTo>
                    <a:pt x="50245" y="236934"/>
                  </a:lnTo>
                  <a:lnTo>
                    <a:pt x="48339" y="230267"/>
                  </a:lnTo>
                  <a:lnTo>
                    <a:pt x="41672" y="228362"/>
                  </a:lnTo>
                  <a:lnTo>
                    <a:pt x="26432" y="209312"/>
                  </a:lnTo>
                  <a:lnTo>
                    <a:pt x="23574" y="201692"/>
                  </a:lnTo>
                  <a:lnTo>
                    <a:pt x="19764" y="201692"/>
                  </a:lnTo>
                  <a:lnTo>
                    <a:pt x="19764" y="201692"/>
                  </a:lnTo>
                  <a:lnTo>
                    <a:pt x="15955" y="205502"/>
                  </a:lnTo>
                  <a:lnTo>
                    <a:pt x="12145" y="204549"/>
                  </a:lnTo>
                  <a:lnTo>
                    <a:pt x="3572" y="185499"/>
                  </a:lnTo>
                  <a:lnTo>
                    <a:pt x="5477" y="176927"/>
                  </a:lnTo>
                  <a:lnTo>
                    <a:pt x="5477" y="176927"/>
                  </a:lnTo>
                  <a:lnTo>
                    <a:pt x="12145" y="175974"/>
                  </a:lnTo>
                  <a:lnTo>
                    <a:pt x="27384" y="167402"/>
                  </a:lnTo>
                  <a:lnTo>
                    <a:pt x="32147" y="151209"/>
                  </a:lnTo>
                  <a:lnTo>
                    <a:pt x="42624" y="154067"/>
                  </a:lnTo>
                  <a:lnTo>
                    <a:pt x="43577" y="145494"/>
                  </a:lnTo>
                  <a:lnTo>
                    <a:pt x="53102" y="140732"/>
                  </a:lnTo>
                  <a:lnTo>
                    <a:pt x="54055" y="136922"/>
                  </a:lnTo>
                  <a:lnTo>
                    <a:pt x="69295" y="135969"/>
                  </a:lnTo>
                  <a:lnTo>
                    <a:pt x="72152" y="135017"/>
                  </a:lnTo>
                  <a:lnTo>
                    <a:pt x="72152" y="130254"/>
                  </a:lnTo>
                  <a:lnTo>
                    <a:pt x="78820" y="132159"/>
                  </a:lnTo>
                  <a:lnTo>
                    <a:pt x="82630" y="127397"/>
                  </a:lnTo>
                  <a:lnTo>
                    <a:pt x="86439" y="127397"/>
                  </a:lnTo>
                  <a:lnTo>
                    <a:pt x="89297" y="131207"/>
                  </a:lnTo>
                  <a:lnTo>
                    <a:pt x="95964" y="129302"/>
                  </a:lnTo>
                  <a:lnTo>
                    <a:pt x="97870" y="117872"/>
                  </a:lnTo>
                  <a:lnTo>
                    <a:pt x="106442" y="99774"/>
                  </a:lnTo>
                  <a:lnTo>
                    <a:pt x="106442" y="82629"/>
                  </a:lnTo>
                  <a:lnTo>
                    <a:pt x="100727" y="64532"/>
                  </a:lnTo>
                  <a:lnTo>
                    <a:pt x="103584" y="60722"/>
                  </a:lnTo>
                  <a:lnTo>
                    <a:pt x="113109" y="58817"/>
                  </a:lnTo>
                  <a:lnTo>
                    <a:pt x="114062" y="55959"/>
                  </a:lnTo>
                  <a:lnTo>
                    <a:pt x="108347" y="46434"/>
                  </a:lnTo>
                  <a:lnTo>
                    <a:pt x="110252" y="34052"/>
                  </a:lnTo>
                  <a:lnTo>
                    <a:pt x="107395" y="24527"/>
                  </a:lnTo>
                  <a:lnTo>
                    <a:pt x="108347" y="5477"/>
                  </a:lnTo>
                  <a:lnTo>
                    <a:pt x="108347" y="5477"/>
                  </a:lnTo>
                  <a:lnTo>
                    <a:pt x="113109" y="5477"/>
                  </a:lnTo>
                  <a:lnTo>
                    <a:pt x="120730" y="15002"/>
                  </a:lnTo>
                  <a:lnTo>
                    <a:pt x="128349" y="17859"/>
                  </a:lnTo>
                  <a:lnTo>
                    <a:pt x="131207" y="29289"/>
                  </a:lnTo>
                  <a:lnTo>
                    <a:pt x="141684" y="33099"/>
                  </a:lnTo>
                  <a:lnTo>
                    <a:pt x="145495" y="38814"/>
                  </a:lnTo>
                  <a:lnTo>
                    <a:pt x="159782" y="25479"/>
                  </a:lnTo>
                  <a:lnTo>
                    <a:pt x="170259" y="20717"/>
                  </a:lnTo>
                  <a:lnTo>
                    <a:pt x="165497" y="8334"/>
                  </a:lnTo>
                  <a:lnTo>
                    <a:pt x="168355" y="3572"/>
                  </a:lnTo>
                  <a:lnTo>
                    <a:pt x="174070" y="13097"/>
                  </a:lnTo>
                  <a:lnTo>
                    <a:pt x="206455" y="22622"/>
                  </a:lnTo>
                  <a:lnTo>
                    <a:pt x="206455" y="22622"/>
                  </a:lnTo>
                  <a:lnTo>
                    <a:pt x="206455" y="22622"/>
                  </a:lnTo>
                  <a:lnTo>
                    <a:pt x="206455" y="22622"/>
                  </a:lnTo>
                  <a:lnTo>
                    <a:pt x="206455" y="22622"/>
                  </a:lnTo>
                  <a:lnTo>
                    <a:pt x="206455" y="22622"/>
                  </a:lnTo>
                  <a:lnTo>
                    <a:pt x="208359" y="28337"/>
                  </a:lnTo>
                  <a:lnTo>
                    <a:pt x="202645" y="30242"/>
                  </a:lnTo>
                  <a:lnTo>
                    <a:pt x="197882" y="38814"/>
                  </a:lnTo>
                  <a:lnTo>
                    <a:pt x="186452" y="76914"/>
                  </a:lnTo>
                  <a:lnTo>
                    <a:pt x="179784" y="88344"/>
                  </a:lnTo>
                  <a:lnTo>
                    <a:pt x="172164" y="110252"/>
                  </a:lnTo>
                  <a:lnTo>
                    <a:pt x="174070" y="137874"/>
                  </a:lnTo>
                  <a:lnTo>
                    <a:pt x="167402" y="151209"/>
                  </a:lnTo>
                  <a:close/>
                </a:path>
              </a:pathLst>
            </a:custGeom>
            <a:solidFill>
              <a:schemeClr val="accent1"/>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8" name="任意多边形: 形状 17">
              <a:extLst>
                <a:ext uri="{FF2B5EF4-FFF2-40B4-BE49-F238E27FC236}">
                  <a16:creationId xmlns="" xmlns:a16="http://schemas.microsoft.com/office/drawing/2014/main" id="{21F259C4-84C3-4430-BEAB-CCAC434B441D}"/>
                </a:ext>
              </a:extLst>
            </p:cNvPr>
            <p:cNvSpPr/>
            <p:nvPr/>
          </p:nvSpPr>
          <p:spPr>
            <a:xfrm>
              <a:off x="1838642" y="3522345"/>
              <a:ext cx="209550" cy="352425"/>
            </a:xfrm>
            <a:custGeom>
              <a:avLst/>
              <a:gdLst>
                <a:gd name="connsiteX0" fmla="*/ 95964 w 209550"/>
                <a:gd name="connsiteY0" fmla="*/ 109299 h 352425"/>
                <a:gd name="connsiteX1" fmla="*/ 95012 w 209550"/>
                <a:gd name="connsiteY1" fmla="*/ 96917 h 352425"/>
                <a:gd name="connsiteX2" fmla="*/ 92154 w 209550"/>
                <a:gd name="connsiteY2" fmla="*/ 95964 h 352425"/>
                <a:gd name="connsiteX3" fmla="*/ 88344 w 209550"/>
                <a:gd name="connsiteY3" fmla="*/ 98822 h 352425"/>
                <a:gd name="connsiteX4" fmla="*/ 85487 w 209550"/>
                <a:gd name="connsiteY4" fmla="*/ 95964 h 352425"/>
                <a:gd name="connsiteX5" fmla="*/ 91202 w 209550"/>
                <a:gd name="connsiteY5" fmla="*/ 74057 h 352425"/>
                <a:gd name="connsiteX6" fmla="*/ 95012 w 209550"/>
                <a:gd name="connsiteY6" fmla="*/ 70247 h 352425"/>
                <a:gd name="connsiteX7" fmla="*/ 95012 w 209550"/>
                <a:gd name="connsiteY7" fmla="*/ 54054 h 352425"/>
                <a:gd name="connsiteX8" fmla="*/ 98822 w 209550"/>
                <a:gd name="connsiteY8" fmla="*/ 50244 h 352425"/>
                <a:gd name="connsiteX9" fmla="*/ 112157 w 209550"/>
                <a:gd name="connsiteY9" fmla="*/ 38814 h 352425"/>
                <a:gd name="connsiteX10" fmla="*/ 122634 w 209550"/>
                <a:gd name="connsiteY10" fmla="*/ 34052 h 352425"/>
                <a:gd name="connsiteX11" fmla="*/ 133112 w 209550"/>
                <a:gd name="connsiteY11" fmla="*/ 36909 h 352425"/>
                <a:gd name="connsiteX12" fmla="*/ 160734 w 209550"/>
                <a:gd name="connsiteY12" fmla="*/ 22622 h 352425"/>
                <a:gd name="connsiteX13" fmla="*/ 164544 w 209550"/>
                <a:gd name="connsiteY13" fmla="*/ 16907 h 352425"/>
                <a:gd name="connsiteX14" fmla="*/ 174069 w 209550"/>
                <a:gd name="connsiteY14" fmla="*/ 12144 h 352425"/>
                <a:gd name="connsiteX15" fmla="*/ 186452 w 209550"/>
                <a:gd name="connsiteY15" fmla="*/ 10239 h 352425"/>
                <a:gd name="connsiteX16" fmla="*/ 198834 w 209550"/>
                <a:gd name="connsiteY16" fmla="*/ 3572 h 352425"/>
                <a:gd name="connsiteX17" fmla="*/ 208359 w 209550"/>
                <a:gd name="connsiteY17" fmla="*/ 4524 h 352425"/>
                <a:gd name="connsiteX18" fmla="*/ 213122 w 209550"/>
                <a:gd name="connsiteY18" fmla="*/ 11192 h 352425"/>
                <a:gd name="connsiteX19" fmla="*/ 211217 w 209550"/>
                <a:gd name="connsiteY19" fmla="*/ 15954 h 352425"/>
                <a:gd name="connsiteX20" fmla="*/ 215027 w 209550"/>
                <a:gd name="connsiteY20" fmla="*/ 23574 h 352425"/>
                <a:gd name="connsiteX21" fmla="*/ 209312 w 209550"/>
                <a:gd name="connsiteY21" fmla="*/ 26432 h 352425"/>
                <a:gd name="connsiteX22" fmla="*/ 199787 w 209550"/>
                <a:gd name="connsiteY22" fmla="*/ 26432 h 352425"/>
                <a:gd name="connsiteX23" fmla="*/ 195024 w 209550"/>
                <a:gd name="connsiteY23" fmla="*/ 30242 h 352425"/>
                <a:gd name="connsiteX24" fmla="*/ 192167 w 209550"/>
                <a:gd name="connsiteY24" fmla="*/ 41672 h 352425"/>
                <a:gd name="connsiteX25" fmla="*/ 197882 w 209550"/>
                <a:gd name="connsiteY25" fmla="*/ 52149 h 352425"/>
                <a:gd name="connsiteX26" fmla="*/ 191214 w 209550"/>
                <a:gd name="connsiteY26" fmla="*/ 61674 h 352425"/>
                <a:gd name="connsiteX27" fmla="*/ 174069 w 209550"/>
                <a:gd name="connsiteY27" fmla="*/ 60722 h 352425"/>
                <a:gd name="connsiteX28" fmla="*/ 165497 w 209550"/>
                <a:gd name="connsiteY28" fmla="*/ 65484 h 352425"/>
                <a:gd name="connsiteX29" fmla="*/ 159782 w 209550"/>
                <a:gd name="connsiteY29" fmla="*/ 79772 h 352425"/>
                <a:gd name="connsiteX30" fmla="*/ 148352 w 209550"/>
                <a:gd name="connsiteY30" fmla="*/ 88344 h 352425"/>
                <a:gd name="connsiteX31" fmla="*/ 142637 w 209550"/>
                <a:gd name="connsiteY31" fmla="*/ 83582 h 352425"/>
                <a:gd name="connsiteX32" fmla="*/ 137874 w 209550"/>
                <a:gd name="connsiteY32" fmla="*/ 82629 h 352425"/>
                <a:gd name="connsiteX33" fmla="*/ 139779 w 209550"/>
                <a:gd name="connsiteY33" fmla="*/ 76914 h 352425"/>
                <a:gd name="connsiteX34" fmla="*/ 135969 w 209550"/>
                <a:gd name="connsiteY34" fmla="*/ 76914 h 352425"/>
                <a:gd name="connsiteX35" fmla="*/ 121682 w 209550"/>
                <a:gd name="connsiteY35" fmla="*/ 97869 h 352425"/>
                <a:gd name="connsiteX36" fmla="*/ 126444 w 209550"/>
                <a:gd name="connsiteY36" fmla="*/ 99774 h 352425"/>
                <a:gd name="connsiteX37" fmla="*/ 124539 w 209550"/>
                <a:gd name="connsiteY37" fmla="*/ 105489 h 352425"/>
                <a:gd name="connsiteX38" fmla="*/ 119777 w 209550"/>
                <a:gd name="connsiteY38" fmla="*/ 106442 h 352425"/>
                <a:gd name="connsiteX39" fmla="*/ 120729 w 209550"/>
                <a:gd name="connsiteY39" fmla="*/ 110252 h 352425"/>
                <a:gd name="connsiteX40" fmla="*/ 117872 w 209550"/>
                <a:gd name="connsiteY40" fmla="*/ 114062 h 352425"/>
                <a:gd name="connsiteX41" fmla="*/ 123587 w 209550"/>
                <a:gd name="connsiteY41" fmla="*/ 115014 h 352425"/>
                <a:gd name="connsiteX42" fmla="*/ 129302 w 209550"/>
                <a:gd name="connsiteY42" fmla="*/ 109299 h 352425"/>
                <a:gd name="connsiteX43" fmla="*/ 139779 w 209550"/>
                <a:gd name="connsiteY43" fmla="*/ 119777 h 352425"/>
                <a:gd name="connsiteX44" fmla="*/ 147399 w 209550"/>
                <a:gd name="connsiteY44" fmla="*/ 114062 h 352425"/>
                <a:gd name="connsiteX45" fmla="*/ 149304 w 209550"/>
                <a:gd name="connsiteY45" fmla="*/ 107394 h 352425"/>
                <a:gd name="connsiteX46" fmla="*/ 155019 w 209550"/>
                <a:gd name="connsiteY46" fmla="*/ 107394 h 352425"/>
                <a:gd name="connsiteX47" fmla="*/ 155019 w 209550"/>
                <a:gd name="connsiteY47" fmla="*/ 140732 h 352425"/>
                <a:gd name="connsiteX48" fmla="*/ 155019 w 209550"/>
                <a:gd name="connsiteY48" fmla="*/ 140732 h 352425"/>
                <a:gd name="connsiteX49" fmla="*/ 143589 w 209550"/>
                <a:gd name="connsiteY49" fmla="*/ 139779 h 352425"/>
                <a:gd name="connsiteX50" fmla="*/ 136922 w 209550"/>
                <a:gd name="connsiteY50" fmla="*/ 142637 h 352425"/>
                <a:gd name="connsiteX51" fmla="*/ 123587 w 209550"/>
                <a:gd name="connsiteY51" fmla="*/ 155972 h 352425"/>
                <a:gd name="connsiteX52" fmla="*/ 117872 w 209550"/>
                <a:gd name="connsiteY52" fmla="*/ 189309 h 352425"/>
                <a:gd name="connsiteX53" fmla="*/ 113109 w 209550"/>
                <a:gd name="connsiteY53" fmla="*/ 195024 h 352425"/>
                <a:gd name="connsiteX54" fmla="*/ 111204 w 209550"/>
                <a:gd name="connsiteY54" fmla="*/ 204549 h 352425"/>
                <a:gd name="connsiteX55" fmla="*/ 113109 w 209550"/>
                <a:gd name="connsiteY55" fmla="*/ 209312 h 352425"/>
                <a:gd name="connsiteX56" fmla="*/ 105489 w 209550"/>
                <a:gd name="connsiteY56" fmla="*/ 220742 h 352425"/>
                <a:gd name="connsiteX57" fmla="*/ 107394 w 209550"/>
                <a:gd name="connsiteY57" fmla="*/ 231219 h 352425"/>
                <a:gd name="connsiteX58" fmla="*/ 112157 w 209550"/>
                <a:gd name="connsiteY58" fmla="*/ 236934 h 352425"/>
                <a:gd name="connsiteX59" fmla="*/ 104537 w 209550"/>
                <a:gd name="connsiteY59" fmla="*/ 265509 h 352425"/>
                <a:gd name="connsiteX60" fmla="*/ 109299 w 209550"/>
                <a:gd name="connsiteY60" fmla="*/ 283607 h 352425"/>
                <a:gd name="connsiteX61" fmla="*/ 106442 w 209550"/>
                <a:gd name="connsiteY61" fmla="*/ 287417 h 352425"/>
                <a:gd name="connsiteX62" fmla="*/ 107394 w 209550"/>
                <a:gd name="connsiteY62" fmla="*/ 295989 h 352425"/>
                <a:gd name="connsiteX63" fmla="*/ 107394 w 209550"/>
                <a:gd name="connsiteY63" fmla="*/ 295989 h 352425"/>
                <a:gd name="connsiteX64" fmla="*/ 110252 w 209550"/>
                <a:gd name="connsiteY64" fmla="*/ 301704 h 352425"/>
                <a:gd name="connsiteX65" fmla="*/ 117872 w 209550"/>
                <a:gd name="connsiteY65" fmla="*/ 305514 h 352425"/>
                <a:gd name="connsiteX66" fmla="*/ 117872 w 209550"/>
                <a:gd name="connsiteY66" fmla="*/ 309324 h 352425"/>
                <a:gd name="connsiteX67" fmla="*/ 109299 w 209550"/>
                <a:gd name="connsiteY67" fmla="*/ 325517 h 352425"/>
                <a:gd name="connsiteX68" fmla="*/ 103584 w 209550"/>
                <a:gd name="connsiteY68" fmla="*/ 327422 h 352425"/>
                <a:gd name="connsiteX69" fmla="*/ 105489 w 209550"/>
                <a:gd name="connsiteY69" fmla="*/ 334089 h 352425"/>
                <a:gd name="connsiteX70" fmla="*/ 100727 w 209550"/>
                <a:gd name="connsiteY70" fmla="*/ 344567 h 352425"/>
                <a:gd name="connsiteX71" fmla="*/ 100727 w 209550"/>
                <a:gd name="connsiteY71" fmla="*/ 344567 h 352425"/>
                <a:gd name="connsiteX72" fmla="*/ 82629 w 209550"/>
                <a:gd name="connsiteY72" fmla="*/ 349329 h 352425"/>
                <a:gd name="connsiteX73" fmla="*/ 80724 w 209550"/>
                <a:gd name="connsiteY73" fmla="*/ 343614 h 352425"/>
                <a:gd name="connsiteX74" fmla="*/ 62627 w 209550"/>
                <a:gd name="connsiteY74" fmla="*/ 329327 h 352425"/>
                <a:gd name="connsiteX75" fmla="*/ 45482 w 209550"/>
                <a:gd name="connsiteY75" fmla="*/ 333137 h 352425"/>
                <a:gd name="connsiteX76" fmla="*/ 40719 w 209550"/>
                <a:gd name="connsiteY76" fmla="*/ 332184 h 352425"/>
                <a:gd name="connsiteX77" fmla="*/ 35004 w 209550"/>
                <a:gd name="connsiteY77" fmla="*/ 324564 h 352425"/>
                <a:gd name="connsiteX78" fmla="*/ 26432 w 209550"/>
                <a:gd name="connsiteY78" fmla="*/ 325517 h 352425"/>
                <a:gd name="connsiteX79" fmla="*/ 22622 w 209550"/>
                <a:gd name="connsiteY79" fmla="*/ 321707 h 352425"/>
                <a:gd name="connsiteX80" fmla="*/ 19764 w 209550"/>
                <a:gd name="connsiteY80" fmla="*/ 309324 h 352425"/>
                <a:gd name="connsiteX81" fmla="*/ 3572 w 209550"/>
                <a:gd name="connsiteY81" fmla="*/ 294084 h 352425"/>
                <a:gd name="connsiteX82" fmla="*/ 3572 w 209550"/>
                <a:gd name="connsiteY82" fmla="*/ 294084 h 352425"/>
                <a:gd name="connsiteX83" fmla="*/ 14049 w 209550"/>
                <a:gd name="connsiteY83" fmla="*/ 280749 h 352425"/>
                <a:gd name="connsiteX84" fmla="*/ 22622 w 209550"/>
                <a:gd name="connsiteY84" fmla="*/ 277892 h 352425"/>
                <a:gd name="connsiteX85" fmla="*/ 35957 w 209550"/>
                <a:gd name="connsiteY85" fmla="*/ 264557 h 352425"/>
                <a:gd name="connsiteX86" fmla="*/ 78819 w 209550"/>
                <a:gd name="connsiteY86" fmla="*/ 207407 h 352425"/>
                <a:gd name="connsiteX87" fmla="*/ 89297 w 209550"/>
                <a:gd name="connsiteY87" fmla="*/ 188357 h 352425"/>
                <a:gd name="connsiteX88" fmla="*/ 101679 w 209550"/>
                <a:gd name="connsiteY88" fmla="*/ 152162 h 352425"/>
                <a:gd name="connsiteX89" fmla="*/ 101679 w 209550"/>
                <a:gd name="connsiteY89" fmla="*/ 130254 h 352425"/>
                <a:gd name="connsiteX90" fmla="*/ 92154 w 209550"/>
                <a:gd name="connsiteY90" fmla="*/ 115967 h 352425"/>
                <a:gd name="connsiteX91" fmla="*/ 95964 w 209550"/>
                <a:gd name="connsiteY91" fmla="*/ 109299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09550" h="352425">
                  <a:moveTo>
                    <a:pt x="95964" y="109299"/>
                  </a:moveTo>
                  <a:lnTo>
                    <a:pt x="95012" y="96917"/>
                  </a:lnTo>
                  <a:lnTo>
                    <a:pt x="92154" y="95964"/>
                  </a:lnTo>
                  <a:lnTo>
                    <a:pt x="88344" y="98822"/>
                  </a:lnTo>
                  <a:lnTo>
                    <a:pt x="85487" y="95964"/>
                  </a:lnTo>
                  <a:lnTo>
                    <a:pt x="91202" y="74057"/>
                  </a:lnTo>
                  <a:lnTo>
                    <a:pt x="95012" y="70247"/>
                  </a:lnTo>
                  <a:lnTo>
                    <a:pt x="95012" y="54054"/>
                  </a:lnTo>
                  <a:lnTo>
                    <a:pt x="98822" y="50244"/>
                  </a:lnTo>
                  <a:lnTo>
                    <a:pt x="112157" y="38814"/>
                  </a:lnTo>
                  <a:lnTo>
                    <a:pt x="122634" y="34052"/>
                  </a:lnTo>
                  <a:lnTo>
                    <a:pt x="133112" y="36909"/>
                  </a:lnTo>
                  <a:lnTo>
                    <a:pt x="160734" y="22622"/>
                  </a:lnTo>
                  <a:lnTo>
                    <a:pt x="164544" y="16907"/>
                  </a:lnTo>
                  <a:lnTo>
                    <a:pt x="174069" y="12144"/>
                  </a:lnTo>
                  <a:lnTo>
                    <a:pt x="186452" y="10239"/>
                  </a:lnTo>
                  <a:lnTo>
                    <a:pt x="198834" y="3572"/>
                  </a:lnTo>
                  <a:lnTo>
                    <a:pt x="208359" y="4524"/>
                  </a:lnTo>
                  <a:lnTo>
                    <a:pt x="213122" y="11192"/>
                  </a:lnTo>
                  <a:lnTo>
                    <a:pt x="211217" y="15954"/>
                  </a:lnTo>
                  <a:lnTo>
                    <a:pt x="215027" y="23574"/>
                  </a:lnTo>
                  <a:lnTo>
                    <a:pt x="209312" y="26432"/>
                  </a:lnTo>
                  <a:lnTo>
                    <a:pt x="199787" y="26432"/>
                  </a:lnTo>
                  <a:lnTo>
                    <a:pt x="195024" y="30242"/>
                  </a:lnTo>
                  <a:lnTo>
                    <a:pt x="192167" y="41672"/>
                  </a:lnTo>
                  <a:lnTo>
                    <a:pt x="197882" y="52149"/>
                  </a:lnTo>
                  <a:lnTo>
                    <a:pt x="191214" y="61674"/>
                  </a:lnTo>
                  <a:lnTo>
                    <a:pt x="174069" y="60722"/>
                  </a:lnTo>
                  <a:lnTo>
                    <a:pt x="165497" y="65484"/>
                  </a:lnTo>
                  <a:lnTo>
                    <a:pt x="159782" y="79772"/>
                  </a:lnTo>
                  <a:lnTo>
                    <a:pt x="148352" y="88344"/>
                  </a:lnTo>
                  <a:lnTo>
                    <a:pt x="142637" y="83582"/>
                  </a:lnTo>
                  <a:lnTo>
                    <a:pt x="137874" y="82629"/>
                  </a:lnTo>
                  <a:lnTo>
                    <a:pt x="139779" y="76914"/>
                  </a:lnTo>
                  <a:lnTo>
                    <a:pt x="135969" y="76914"/>
                  </a:lnTo>
                  <a:lnTo>
                    <a:pt x="121682" y="97869"/>
                  </a:lnTo>
                  <a:lnTo>
                    <a:pt x="126444" y="99774"/>
                  </a:lnTo>
                  <a:lnTo>
                    <a:pt x="124539" y="105489"/>
                  </a:lnTo>
                  <a:lnTo>
                    <a:pt x="119777" y="106442"/>
                  </a:lnTo>
                  <a:lnTo>
                    <a:pt x="120729" y="110252"/>
                  </a:lnTo>
                  <a:lnTo>
                    <a:pt x="117872" y="114062"/>
                  </a:lnTo>
                  <a:lnTo>
                    <a:pt x="123587" y="115014"/>
                  </a:lnTo>
                  <a:lnTo>
                    <a:pt x="129302" y="109299"/>
                  </a:lnTo>
                  <a:lnTo>
                    <a:pt x="139779" y="119777"/>
                  </a:lnTo>
                  <a:lnTo>
                    <a:pt x="147399" y="114062"/>
                  </a:lnTo>
                  <a:lnTo>
                    <a:pt x="149304" y="107394"/>
                  </a:lnTo>
                  <a:lnTo>
                    <a:pt x="155019" y="107394"/>
                  </a:lnTo>
                  <a:lnTo>
                    <a:pt x="155019" y="140732"/>
                  </a:lnTo>
                  <a:lnTo>
                    <a:pt x="155019" y="140732"/>
                  </a:lnTo>
                  <a:lnTo>
                    <a:pt x="143589" y="139779"/>
                  </a:lnTo>
                  <a:lnTo>
                    <a:pt x="136922" y="142637"/>
                  </a:lnTo>
                  <a:lnTo>
                    <a:pt x="123587" y="155972"/>
                  </a:lnTo>
                  <a:lnTo>
                    <a:pt x="117872" y="189309"/>
                  </a:lnTo>
                  <a:lnTo>
                    <a:pt x="113109" y="195024"/>
                  </a:lnTo>
                  <a:lnTo>
                    <a:pt x="111204" y="204549"/>
                  </a:lnTo>
                  <a:lnTo>
                    <a:pt x="113109" y="209312"/>
                  </a:lnTo>
                  <a:lnTo>
                    <a:pt x="105489" y="220742"/>
                  </a:lnTo>
                  <a:lnTo>
                    <a:pt x="107394" y="231219"/>
                  </a:lnTo>
                  <a:lnTo>
                    <a:pt x="112157" y="236934"/>
                  </a:lnTo>
                  <a:lnTo>
                    <a:pt x="104537" y="265509"/>
                  </a:lnTo>
                  <a:lnTo>
                    <a:pt x="109299" y="283607"/>
                  </a:lnTo>
                  <a:lnTo>
                    <a:pt x="106442" y="287417"/>
                  </a:lnTo>
                  <a:lnTo>
                    <a:pt x="107394" y="295989"/>
                  </a:lnTo>
                  <a:lnTo>
                    <a:pt x="107394" y="295989"/>
                  </a:lnTo>
                  <a:lnTo>
                    <a:pt x="110252" y="301704"/>
                  </a:lnTo>
                  <a:lnTo>
                    <a:pt x="117872" y="305514"/>
                  </a:lnTo>
                  <a:lnTo>
                    <a:pt x="117872" y="309324"/>
                  </a:lnTo>
                  <a:lnTo>
                    <a:pt x="109299" y="325517"/>
                  </a:lnTo>
                  <a:lnTo>
                    <a:pt x="103584" y="327422"/>
                  </a:lnTo>
                  <a:lnTo>
                    <a:pt x="105489" y="334089"/>
                  </a:lnTo>
                  <a:lnTo>
                    <a:pt x="100727" y="344567"/>
                  </a:lnTo>
                  <a:lnTo>
                    <a:pt x="100727" y="344567"/>
                  </a:lnTo>
                  <a:lnTo>
                    <a:pt x="82629" y="349329"/>
                  </a:lnTo>
                  <a:lnTo>
                    <a:pt x="80724" y="343614"/>
                  </a:lnTo>
                  <a:lnTo>
                    <a:pt x="62627" y="329327"/>
                  </a:lnTo>
                  <a:lnTo>
                    <a:pt x="45482" y="333137"/>
                  </a:lnTo>
                  <a:lnTo>
                    <a:pt x="40719" y="332184"/>
                  </a:lnTo>
                  <a:lnTo>
                    <a:pt x="35004" y="324564"/>
                  </a:lnTo>
                  <a:lnTo>
                    <a:pt x="26432" y="325517"/>
                  </a:lnTo>
                  <a:lnTo>
                    <a:pt x="22622" y="321707"/>
                  </a:lnTo>
                  <a:lnTo>
                    <a:pt x="19764" y="309324"/>
                  </a:lnTo>
                  <a:lnTo>
                    <a:pt x="3572" y="294084"/>
                  </a:lnTo>
                  <a:lnTo>
                    <a:pt x="3572" y="294084"/>
                  </a:lnTo>
                  <a:lnTo>
                    <a:pt x="14049" y="280749"/>
                  </a:lnTo>
                  <a:lnTo>
                    <a:pt x="22622" y="277892"/>
                  </a:lnTo>
                  <a:lnTo>
                    <a:pt x="35957" y="264557"/>
                  </a:lnTo>
                  <a:lnTo>
                    <a:pt x="78819" y="207407"/>
                  </a:lnTo>
                  <a:lnTo>
                    <a:pt x="89297" y="188357"/>
                  </a:lnTo>
                  <a:lnTo>
                    <a:pt x="101679" y="152162"/>
                  </a:lnTo>
                  <a:lnTo>
                    <a:pt x="101679" y="130254"/>
                  </a:lnTo>
                  <a:lnTo>
                    <a:pt x="92154" y="115967"/>
                  </a:lnTo>
                  <a:lnTo>
                    <a:pt x="95964" y="10929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19" name="任意多边形: 形状 18">
              <a:extLst>
                <a:ext uri="{FF2B5EF4-FFF2-40B4-BE49-F238E27FC236}">
                  <a16:creationId xmlns="" xmlns:a16="http://schemas.microsoft.com/office/drawing/2014/main" id="{EFBA1E3C-F7ED-44EE-856C-F20970FF2BCD}"/>
                </a:ext>
              </a:extLst>
            </p:cNvPr>
            <p:cNvSpPr/>
            <p:nvPr/>
          </p:nvSpPr>
          <p:spPr>
            <a:xfrm>
              <a:off x="2670175" y="2824163"/>
              <a:ext cx="266700" cy="419100"/>
            </a:xfrm>
            <a:custGeom>
              <a:avLst/>
              <a:gdLst>
                <a:gd name="connsiteX0" fmla="*/ 237887 w 266700"/>
                <a:gd name="connsiteY0" fmla="*/ 284559 h 419100"/>
                <a:gd name="connsiteX1" fmla="*/ 241697 w 266700"/>
                <a:gd name="connsiteY1" fmla="*/ 286464 h 419100"/>
                <a:gd name="connsiteX2" fmla="*/ 241697 w 266700"/>
                <a:gd name="connsiteY2" fmla="*/ 290274 h 419100"/>
                <a:gd name="connsiteX3" fmla="*/ 234077 w 266700"/>
                <a:gd name="connsiteY3" fmla="*/ 290274 h 419100"/>
                <a:gd name="connsiteX4" fmla="*/ 238839 w 266700"/>
                <a:gd name="connsiteY4" fmla="*/ 295037 h 419100"/>
                <a:gd name="connsiteX5" fmla="*/ 243602 w 266700"/>
                <a:gd name="connsiteY5" fmla="*/ 295037 h 419100"/>
                <a:gd name="connsiteX6" fmla="*/ 246459 w 266700"/>
                <a:gd name="connsiteY6" fmla="*/ 301704 h 419100"/>
                <a:gd name="connsiteX7" fmla="*/ 236934 w 266700"/>
                <a:gd name="connsiteY7" fmla="*/ 305514 h 419100"/>
                <a:gd name="connsiteX8" fmla="*/ 230267 w 266700"/>
                <a:gd name="connsiteY8" fmla="*/ 305514 h 419100"/>
                <a:gd name="connsiteX9" fmla="*/ 230267 w 266700"/>
                <a:gd name="connsiteY9" fmla="*/ 309324 h 419100"/>
                <a:gd name="connsiteX10" fmla="*/ 235030 w 266700"/>
                <a:gd name="connsiteY10" fmla="*/ 312182 h 419100"/>
                <a:gd name="connsiteX11" fmla="*/ 239792 w 266700"/>
                <a:gd name="connsiteY11" fmla="*/ 311229 h 419100"/>
                <a:gd name="connsiteX12" fmla="*/ 239792 w 266700"/>
                <a:gd name="connsiteY12" fmla="*/ 313134 h 419100"/>
                <a:gd name="connsiteX13" fmla="*/ 233124 w 266700"/>
                <a:gd name="connsiteY13" fmla="*/ 317897 h 419100"/>
                <a:gd name="connsiteX14" fmla="*/ 226457 w 266700"/>
                <a:gd name="connsiteY14" fmla="*/ 317897 h 419100"/>
                <a:gd name="connsiteX15" fmla="*/ 223599 w 266700"/>
                <a:gd name="connsiteY15" fmla="*/ 320754 h 419100"/>
                <a:gd name="connsiteX16" fmla="*/ 239792 w 266700"/>
                <a:gd name="connsiteY16" fmla="*/ 330279 h 419100"/>
                <a:gd name="connsiteX17" fmla="*/ 231220 w 266700"/>
                <a:gd name="connsiteY17" fmla="*/ 333137 h 419100"/>
                <a:gd name="connsiteX18" fmla="*/ 218837 w 266700"/>
                <a:gd name="connsiteY18" fmla="*/ 328374 h 419100"/>
                <a:gd name="connsiteX19" fmla="*/ 220742 w 266700"/>
                <a:gd name="connsiteY19" fmla="*/ 337899 h 419100"/>
                <a:gd name="connsiteX20" fmla="*/ 230267 w 266700"/>
                <a:gd name="connsiteY20" fmla="*/ 340757 h 419100"/>
                <a:gd name="connsiteX21" fmla="*/ 218837 w 266700"/>
                <a:gd name="connsiteY21" fmla="*/ 342662 h 419100"/>
                <a:gd name="connsiteX22" fmla="*/ 225505 w 266700"/>
                <a:gd name="connsiteY22" fmla="*/ 348377 h 419100"/>
                <a:gd name="connsiteX23" fmla="*/ 222647 w 266700"/>
                <a:gd name="connsiteY23" fmla="*/ 351234 h 419100"/>
                <a:gd name="connsiteX24" fmla="*/ 212170 w 266700"/>
                <a:gd name="connsiteY24" fmla="*/ 350282 h 419100"/>
                <a:gd name="connsiteX25" fmla="*/ 207407 w 266700"/>
                <a:gd name="connsiteY25" fmla="*/ 353139 h 419100"/>
                <a:gd name="connsiteX26" fmla="*/ 203597 w 266700"/>
                <a:gd name="connsiteY26" fmla="*/ 348377 h 419100"/>
                <a:gd name="connsiteX27" fmla="*/ 203597 w 266700"/>
                <a:gd name="connsiteY27" fmla="*/ 342662 h 419100"/>
                <a:gd name="connsiteX28" fmla="*/ 199787 w 266700"/>
                <a:gd name="connsiteY28" fmla="*/ 340757 h 419100"/>
                <a:gd name="connsiteX29" fmla="*/ 200739 w 266700"/>
                <a:gd name="connsiteY29" fmla="*/ 346472 h 419100"/>
                <a:gd name="connsiteX30" fmla="*/ 200739 w 266700"/>
                <a:gd name="connsiteY30" fmla="*/ 349329 h 419100"/>
                <a:gd name="connsiteX31" fmla="*/ 207407 w 266700"/>
                <a:gd name="connsiteY31" fmla="*/ 357902 h 419100"/>
                <a:gd name="connsiteX32" fmla="*/ 203597 w 266700"/>
                <a:gd name="connsiteY32" fmla="*/ 358854 h 419100"/>
                <a:gd name="connsiteX33" fmla="*/ 204549 w 266700"/>
                <a:gd name="connsiteY33" fmla="*/ 367427 h 419100"/>
                <a:gd name="connsiteX34" fmla="*/ 199787 w 266700"/>
                <a:gd name="connsiteY34" fmla="*/ 370284 h 419100"/>
                <a:gd name="connsiteX35" fmla="*/ 193120 w 266700"/>
                <a:gd name="connsiteY35" fmla="*/ 360759 h 419100"/>
                <a:gd name="connsiteX36" fmla="*/ 195977 w 266700"/>
                <a:gd name="connsiteY36" fmla="*/ 355997 h 419100"/>
                <a:gd name="connsiteX37" fmla="*/ 194072 w 266700"/>
                <a:gd name="connsiteY37" fmla="*/ 354092 h 419100"/>
                <a:gd name="connsiteX38" fmla="*/ 185499 w 266700"/>
                <a:gd name="connsiteY38" fmla="*/ 355044 h 419100"/>
                <a:gd name="connsiteX39" fmla="*/ 187405 w 266700"/>
                <a:gd name="connsiteY39" fmla="*/ 362664 h 419100"/>
                <a:gd name="connsiteX40" fmla="*/ 187405 w 266700"/>
                <a:gd name="connsiteY40" fmla="*/ 362664 h 419100"/>
                <a:gd name="connsiteX41" fmla="*/ 175974 w 266700"/>
                <a:gd name="connsiteY41" fmla="*/ 357902 h 419100"/>
                <a:gd name="connsiteX42" fmla="*/ 162639 w 266700"/>
                <a:gd name="connsiteY42" fmla="*/ 356949 h 419100"/>
                <a:gd name="connsiteX43" fmla="*/ 160734 w 266700"/>
                <a:gd name="connsiteY43" fmla="*/ 361712 h 419100"/>
                <a:gd name="connsiteX44" fmla="*/ 161687 w 266700"/>
                <a:gd name="connsiteY44" fmla="*/ 378857 h 419100"/>
                <a:gd name="connsiteX45" fmla="*/ 155020 w 266700"/>
                <a:gd name="connsiteY45" fmla="*/ 385524 h 419100"/>
                <a:gd name="connsiteX46" fmla="*/ 155972 w 266700"/>
                <a:gd name="connsiteY46" fmla="*/ 390287 h 419100"/>
                <a:gd name="connsiteX47" fmla="*/ 151209 w 266700"/>
                <a:gd name="connsiteY47" fmla="*/ 408384 h 419100"/>
                <a:gd name="connsiteX48" fmla="*/ 127397 w 266700"/>
                <a:gd name="connsiteY48" fmla="*/ 398859 h 419100"/>
                <a:gd name="connsiteX49" fmla="*/ 118824 w 266700"/>
                <a:gd name="connsiteY49" fmla="*/ 407432 h 419100"/>
                <a:gd name="connsiteX50" fmla="*/ 116920 w 266700"/>
                <a:gd name="connsiteY50" fmla="*/ 414099 h 419100"/>
                <a:gd name="connsiteX51" fmla="*/ 112157 w 266700"/>
                <a:gd name="connsiteY51" fmla="*/ 416004 h 419100"/>
                <a:gd name="connsiteX52" fmla="*/ 95012 w 266700"/>
                <a:gd name="connsiteY52" fmla="*/ 406479 h 419100"/>
                <a:gd name="connsiteX53" fmla="*/ 90249 w 266700"/>
                <a:gd name="connsiteY53" fmla="*/ 396002 h 419100"/>
                <a:gd name="connsiteX54" fmla="*/ 95964 w 266700"/>
                <a:gd name="connsiteY54" fmla="*/ 390287 h 419100"/>
                <a:gd name="connsiteX55" fmla="*/ 93107 w 266700"/>
                <a:gd name="connsiteY55" fmla="*/ 385524 h 419100"/>
                <a:gd name="connsiteX56" fmla="*/ 86439 w 266700"/>
                <a:gd name="connsiteY56" fmla="*/ 383619 h 419100"/>
                <a:gd name="connsiteX57" fmla="*/ 65484 w 266700"/>
                <a:gd name="connsiteY57" fmla="*/ 386477 h 419100"/>
                <a:gd name="connsiteX58" fmla="*/ 60722 w 266700"/>
                <a:gd name="connsiteY58" fmla="*/ 378857 h 419100"/>
                <a:gd name="connsiteX59" fmla="*/ 47387 w 266700"/>
                <a:gd name="connsiteY59" fmla="*/ 374094 h 419100"/>
                <a:gd name="connsiteX60" fmla="*/ 35957 w 266700"/>
                <a:gd name="connsiteY60" fmla="*/ 365522 h 419100"/>
                <a:gd name="connsiteX61" fmla="*/ 26432 w 266700"/>
                <a:gd name="connsiteY61" fmla="*/ 366474 h 419100"/>
                <a:gd name="connsiteX62" fmla="*/ 26432 w 266700"/>
                <a:gd name="connsiteY62" fmla="*/ 366474 h 419100"/>
                <a:gd name="connsiteX63" fmla="*/ 25480 w 266700"/>
                <a:gd name="connsiteY63" fmla="*/ 355997 h 419100"/>
                <a:gd name="connsiteX64" fmla="*/ 33099 w 266700"/>
                <a:gd name="connsiteY64" fmla="*/ 342662 h 419100"/>
                <a:gd name="connsiteX65" fmla="*/ 32147 w 266700"/>
                <a:gd name="connsiteY65" fmla="*/ 338852 h 419100"/>
                <a:gd name="connsiteX66" fmla="*/ 22622 w 266700"/>
                <a:gd name="connsiteY66" fmla="*/ 335042 h 419100"/>
                <a:gd name="connsiteX67" fmla="*/ 25480 w 266700"/>
                <a:gd name="connsiteY67" fmla="*/ 325517 h 419100"/>
                <a:gd name="connsiteX68" fmla="*/ 22622 w 266700"/>
                <a:gd name="connsiteY68" fmla="*/ 323612 h 419100"/>
                <a:gd name="connsiteX69" fmla="*/ 27384 w 266700"/>
                <a:gd name="connsiteY69" fmla="*/ 315992 h 419100"/>
                <a:gd name="connsiteX70" fmla="*/ 33099 w 266700"/>
                <a:gd name="connsiteY70" fmla="*/ 313134 h 419100"/>
                <a:gd name="connsiteX71" fmla="*/ 24527 w 266700"/>
                <a:gd name="connsiteY71" fmla="*/ 309324 h 419100"/>
                <a:gd name="connsiteX72" fmla="*/ 27384 w 266700"/>
                <a:gd name="connsiteY72" fmla="*/ 298847 h 419100"/>
                <a:gd name="connsiteX73" fmla="*/ 16907 w 266700"/>
                <a:gd name="connsiteY73" fmla="*/ 291227 h 419100"/>
                <a:gd name="connsiteX74" fmla="*/ 12145 w 266700"/>
                <a:gd name="connsiteY74" fmla="*/ 283607 h 419100"/>
                <a:gd name="connsiteX75" fmla="*/ 13097 w 266700"/>
                <a:gd name="connsiteY75" fmla="*/ 275034 h 419100"/>
                <a:gd name="connsiteX76" fmla="*/ 7382 w 266700"/>
                <a:gd name="connsiteY76" fmla="*/ 262652 h 419100"/>
                <a:gd name="connsiteX77" fmla="*/ 3572 w 266700"/>
                <a:gd name="connsiteY77" fmla="*/ 261699 h 419100"/>
                <a:gd name="connsiteX78" fmla="*/ 3572 w 266700"/>
                <a:gd name="connsiteY78" fmla="*/ 255984 h 419100"/>
                <a:gd name="connsiteX79" fmla="*/ 8334 w 266700"/>
                <a:gd name="connsiteY79" fmla="*/ 255032 h 419100"/>
                <a:gd name="connsiteX80" fmla="*/ 8334 w 266700"/>
                <a:gd name="connsiteY80" fmla="*/ 247412 h 419100"/>
                <a:gd name="connsiteX81" fmla="*/ 15955 w 266700"/>
                <a:gd name="connsiteY81" fmla="*/ 238839 h 419100"/>
                <a:gd name="connsiteX82" fmla="*/ 19764 w 266700"/>
                <a:gd name="connsiteY82" fmla="*/ 226457 h 419100"/>
                <a:gd name="connsiteX83" fmla="*/ 17859 w 266700"/>
                <a:gd name="connsiteY83" fmla="*/ 219789 h 419100"/>
                <a:gd name="connsiteX84" fmla="*/ 21670 w 266700"/>
                <a:gd name="connsiteY84" fmla="*/ 218837 h 419100"/>
                <a:gd name="connsiteX85" fmla="*/ 27384 w 266700"/>
                <a:gd name="connsiteY85" fmla="*/ 210264 h 419100"/>
                <a:gd name="connsiteX86" fmla="*/ 30242 w 266700"/>
                <a:gd name="connsiteY86" fmla="*/ 210264 h 419100"/>
                <a:gd name="connsiteX87" fmla="*/ 35005 w 266700"/>
                <a:gd name="connsiteY87" fmla="*/ 198834 h 419100"/>
                <a:gd name="connsiteX88" fmla="*/ 34052 w 266700"/>
                <a:gd name="connsiteY88" fmla="*/ 188357 h 419100"/>
                <a:gd name="connsiteX89" fmla="*/ 27384 w 266700"/>
                <a:gd name="connsiteY89" fmla="*/ 176927 h 419100"/>
                <a:gd name="connsiteX90" fmla="*/ 31195 w 266700"/>
                <a:gd name="connsiteY90" fmla="*/ 175974 h 419100"/>
                <a:gd name="connsiteX91" fmla="*/ 38814 w 266700"/>
                <a:gd name="connsiteY91" fmla="*/ 161687 h 419100"/>
                <a:gd name="connsiteX92" fmla="*/ 28337 w 266700"/>
                <a:gd name="connsiteY92" fmla="*/ 155019 h 419100"/>
                <a:gd name="connsiteX93" fmla="*/ 27384 w 266700"/>
                <a:gd name="connsiteY93" fmla="*/ 144542 h 419100"/>
                <a:gd name="connsiteX94" fmla="*/ 35005 w 266700"/>
                <a:gd name="connsiteY94" fmla="*/ 140732 h 419100"/>
                <a:gd name="connsiteX95" fmla="*/ 39767 w 266700"/>
                <a:gd name="connsiteY95" fmla="*/ 145494 h 419100"/>
                <a:gd name="connsiteX96" fmla="*/ 45482 w 266700"/>
                <a:gd name="connsiteY96" fmla="*/ 143589 h 419100"/>
                <a:gd name="connsiteX97" fmla="*/ 38814 w 266700"/>
                <a:gd name="connsiteY97" fmla="*/ 120729 h 419100"/>
                <a:gd name="connsiteX98" fmla="*/ 38814 w 266700"/>
                <a:gd name="connsiteY98" fmla="*/ 95012 h 419100"/>
                <a:gd name="connsiteX99" fmla="*/ 43577 w 266700"/>
                <a:gd name="connsiteY99" fmla="*/ 90249 h 419100"/>
                <a:gd name="connsiteX100" fmla="*/ 44530 w 266700"/>
                <a:gd name="connsiteY100" fmla="*/ 75009 h 419100"/>
                <a:gd name="connsiteX101" fmla="*/ 40720 w 266700"/>
                <a:gd name="connsiteY101" fmla="*/ 70247 h 419100"/>
                <a:gd name="connsiteX102" fmla="*/ 48339 w 266700"/>
                <a:gd name="connsiteY102" fmla="*/ 59769 h 419100"/>
                <a:gd name="connsiteX103" fmla="*/ 54055 w 266700"/>
                <a:gd name="connsiteY103" fmla="*/ 57864 h 419100"/>
                <a:gd name="connsiteX104" fmla="*/ 57864 w 266700"/>
                <a:gd name="connsiteY104" fmla="*/ 52149 h 419100"/>
                <a:gd name="connsiteX105" fmla="*/ 57864 w 266700"/>
                <a:gd name="connsiteY105" fmla="*/ 52149 h 419100"/>
                <a:gd name="connsiteX106" fmla="*/ 62627 w 266700"/>
                <a:gd name="connsiteY106" fmla="*/ 58817 h 419100"/>
                <a:gd name="connsiteX107" fmla="*/ 71199 w 266700"/>
                <a:gd name="connsiteY107" fmla="*/ 58817 h 419100"/>
                <a:gd name="connsiteX108" fmla="*/ 80724 w 266700"/>
                <a:gd name="connsiteY108" fmla="*/ 51197 h 419100"/>
                <a:gd name="connsiteX109" fmla="*/ 85487 w 266700"/>
                <a:gd name="connsiteY109" fmla="*/ 51197 h 419100"/>
                <a:gd name="connsiteX110" fmla="*/ 85487 w 266700"/>
                <a:gd name="connsiteY110" fmla="*/ 44529 h 419100"/>
                <a:gd name="connsiteX111" fmla="*/ 92155 w 266700"/>
                <a:gd name="connsiteY111" fmla="*/ 39767 h 419100"/>
                <a:gd name="connsiteX112" fmla="*/ 106442 w 266700"/>
                <a:gd name="connsiteY112" fmla="*/ 35957 h 419100"/>
                <a:gd name="connsiteX113" fmla="*/ 125492 w 266700"/>
                <a:gd name="connsiteY113" fmla="*/ 21669 h 419100"/>
                <a:gd name="connsiteX114" fmla="*/ 132159 w 266700"/>
                <a:gd name="connsiteY114" fmla="*/ 32147 h 419100"/>
                <a:gd name="connsiteX115" fmla="*/ 148352 w 266700"/>
                <a:gd name="connsiteY115" fmla="*/ 21669 h 419100"/>
                <a:gd name="connsiteX116" fmla="*/ 155020 w 266700"/>
                <a:gd name="connsiteY116" fmla="*/ 20717 h 419100"/>
                <a:gd name="connsiteX117" fmla="*/ 166449 w 266700"/>
                <a:gd name="connsiteY117" fmla="*/ 28337 h 419100"/>
                <a:gd name="connsiteX118" fmla="*/ 175022 w 266700"/>
                <a:gd name="connsiteY118" fmla="*/ 21669 h 419100"/>
                <a:gd name="connsiteX119" fmla="*/ 175974 w 266700"/>
                <a:gd name="connsiteY119" fmla="*/ 14049 h 419100"/>
                <a:gd name="connsiteX120" fmla="*/ 189309 w 266700"/>
                <a:gd name="connsiteY120" fmla="*/ 8334 h 419100"/>
                <a:gd name="connsiteX121" fmla="*/ 194072 w 266700"/>
                <a:gd name="connsiteY121" fmla="*/ 3572 h 419100"/>
                <a:gd name="connsiteX122" fmla="*/ 194072 w 266700"/>
                <a:gd name="connsiteY122" fmla="*/ 3572 h 419100"/>
                <a:gd name="connsiteX123" fmla="*/ 207407 w 266700"/>
                <a:gd name="connsiteY123" fmla="*/ 22622 h 419100"/>
                <a:gd name="connsiteX124" fmla="*/ 221695 w 266700"/>
                <a:gd name="connsiteY124" fmla="*/ 55959 h 419100"/>
                <a:gd name="connsiteX125" fmla="*/ 212170 w 266700"/>
                <a:gd name="connsiteY125" fmla="*/ 66437 h 419100"/>
                <a:gd name="connsiteX126" fmla="*/ 225505 w 266700"/>
                <a:gd name="connsiteY126" fmla="*/ 72152 h 419100"/>
                <a:gd name="connsiteX127" fmla="*/ 230267 w 266700"/>
                <a:gd name="connsiteY127" fmla="*/ 77867 h 419100"/>
                <a:gd name="connsiteX128" fmla="*/ 229314 w 266700"/>
                <a:gd name="connsiteY128" fmla="*/ 80724 h 419100"/>
                <a:gd name="connsiteX129" fmla="*/ 224552 w 266700"/>
                <a:gd name="connsiteY129" fmla="*/ 80724 h 419100"/>
                <a:gd name="connsiteX130" fmla="*/ 220742 w 266700"/>
                <a:gd name="connsiteY130" fmla="*/ 85487 h 419100"/>
                <a:gd name="connsiteX131" fmla="*/ 221695 w 266700"/>
                <a:gd name="connsiteY131" fmla="*/ 95012 h 419100"/>
                <a:gd name="connsiteX132" fmla="*/ 224552 w 266700"/>
                <a:gd name="connsiteY132" fmla="*/ 99774 h 419100"/>
                <a:gd name="connsiteX133" fmla="*/ 229314 w 266700"/>
                <a:gd name="connsiteY133" fmla="*/ 101679 h 419100"/>
                <a:gd name="connsiteX134" fmla="*/ 234077 w 266700"/>
                <a:gd name="connsiteY134" fmla="*/ 110252 h 419100"/>
                <a:gd name="connsiteX135" fmla="*/ 240745 w 266700"/>
                <a:gd name="connsiteY135" fmla="*/ 111204 h 419100"/>
                <a:gd name="connsiteX136" fmla="*/ 244555 w 266700"/>
                <a:gd name="connsiteY136" fmla="*/ 117872 h 419100"/>
                <a:gd name="connsiteX137" fmla="*/ 241697 w 266700"/>
                <a:gd name="connsiteY137" fmla="*/ 133112 h 419100"/>
                <a:gd name="connsiteX138" fmla="*/ 248364 w 266700"/>
                <a:gd name="connsiteY138" fmla="*/ 144542 h 419100"/>
                <a:gd name="connsiteX139" fmla="*/ 250270 w 266700"/>
                <a:gd name="connsiteY139" fmla="*/ 173117 h 419100"/>
                <a:gd name="connsiteX140" fmla="*/ 246459 w 266700"/>
                <a:gd name="connsiteY140" fmla="*/ 189309 h 419100"/>
                <a:gd name="connsiteX141" fmla="*/ 250270 w 266700"/>
                <a:gd name="connsiteY141" fmla="*/ 190262 h 419100"/>
                <a:gd name="connsiteX142" fmla="*/ 241697 w 266700"/>
                <a:gd name="connsiteY142" fmla="*/ 215027 h 419100"/>
                <a:gd name="connsiteX143" fmla="*/ 244555 w 266700"/>
                <a:gd name="connsiteY143" fmla="*/ 215027 h 419100"/>
                <a:gd name="connsiteX144" fmla="*/ 256937 w 266700"/>
                <a:gd name="connsiteY144" fmla="*/ 197882 h 419100"/>
                <a:gd name="connsiteX145" fmla="*/ 256937 w 266700"/>
                <a:gd name="connsiteY145" fmla="*/ 216932 h 419100"/>
                <a:gd name="connsiteX146" fmla="*/ 262652 w 266700"/>
                <a:gd name="connsiteY146" fmla="*/ 217884 h 419100"/>
                <a:gd name="connsiteX147" fmla="*/ 265509 w 266700"/>
                <a:gd name="connsiteY147" fmla="*/ 224552 h 419100"/>
                <a:gd name="connsiteX148" fmla="*/ 264557 w 266700"/>
                <a:gd name="connsiteY148" fmla="*/ 228362 h 419100"/>
                <a:gd name="connsiteX149" fmla="*/ 258842 w 266700"/>
                <a:gd name="connsiteY149" fmla="*/ 229314 h 419100"/>
                <a:gd name="connsiteX150" fmla="*/ 250270 w 266700"/>
                <a:gd name="connsiteY150" fmla="*/ 240744 h 419100"/>
                <a:gd name="connsiteX151" fmla="*/ 243602 w 266700"/>
                <a:gd name="connsiteY151" fmla="*/ 243602 h 419100"/>
                <a:gd name="connsiteX152" fmla="*/ 247412 w 266700"/>
                <a:gd name="connsiteY152" fmla="*/ 252174 h 419100"/>
                <a:gd name="connsiteX153" fmla="*/ 258842 w 266700"/>
                <a:gd name="connsiteY153" fmla="*/ 241697 h 419100"/>
                <a:gd name="connsiteX154" fmla="*/ 261699 w 266700"/>
                <a:gd name="connsiteY154" fmla="*/ 240744 h 419100"/>
                <a:gd name="connsiteX155" fmla="*/ 263605 w 266700"/>
                <a:gd name="connsiteY155" fmla="*/ 244554 h 419100"/>
                <a:gd name="connsiteX156" fmla="*/ 259795 w 266700"/>
                <a:gd name="connsiteY156" fmla="*/ 256937 h 419100"/>
                <a:gd name="connsiteX157" fmla="*/ 249317 w 266700"/>
                <a:gd name="connsiteY157" fmla="*/ 259794 h 419100"/>
                <a:gd name="connsiteX158" fmla="*/ 240745 w 266700"/>
                <a:gd name="connsiteY158" fmla="*/ 265509 h 419100"/>
                <a:gd name="connsiteX159" fmla="*/ 233124 w 266700"/>
                <a:gd name="connsiteY159" fmla="*/ 276939 h 419100"/>
                <a:gd name="connsiteX160" fmla="*/ 235982 w 266700"/>
                <a:gd name="connsiteY160" fmla="*/ 280749 h 419100"/>
                <a:gd name="connsiteX161" fmla="*/ 243602 w 266700"/>
                <a:gd name="connsiteY161" fmla="*/ 276939 h 419100"/>
                <a:gd name="connsiteX162" fmla="*/ 247412 w 266700"/>
                <a:gd name="connsiteY162" fmla="*/ 281702 h 419100"/>
                <a:gd name="connsiteX163" fmla="*/ 231220 w 266700"/>
                <a:gd name="connsiteY163" fmla="*/ 284559 h 419100"/>
                <a:gd name="connsiteX164" fmla="*/ 237887 w 266700"/>
                <a:gd name="connsiteY164" fmla="*/ 2845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266700" h="419100">
                  <a:moveTo>
                    <a:pt x="237887" y="284559"/>
                  </a:moveTo>
                  <a:lnTo>
                    <a:pt x="241697" y="286464"/>
                  </a:lnTo>
                  <a:lnTo>
                    <a:pt x="241697" y="290274"/>
                  </a:lnTo>
                  <a:lnTo>
                    <a:pt x="234077" y="290274"/>
                  </a:lnTo>
                  <a:lnTo>
                    <a:pt x="238839" y="295037"/>
                  </a:lnTo>
                  <a:lnTo>
                    <a:pt x="243602" y="295037"/>
                  </a:lnTo>
                  <a:lnTo>
                    <a:pt x="246459" y="301704"/>
                  </a:lnTo>
                  <a:lnTo>
                    <a:pt x="236934" y="305514"/>
                  </a:lnTo>
                  <a:lnTo>
                    <a:pt x="230267" y="305514"/>
                  </a:lnTo>
                  <a:lnTo>
                    <a:pt x="230267" y="309324"/>
                  </a:lnTo>
                  <a:lnTo>
                    <a:pt x="235030" y="312182"/>
                  </a:lnTo>
                  <a:lnTo>
                    <a:pt x="239792" y="311229"/>
                  </a:lnTo>
                  <a:lnTo>
                    <a:pt x="239792" y="313134"/>
                  </a:lnTo>
                  <a:lnTo>
                    <a:pt x="233124" y="317897"/>
                  </a:lnTo>
                  <a:lnTo>
                    <a:pt x="226457" y="317897"/>
                  </a:lnTo>
                  <a:lnTo>
                    <a:pt x="223599" y="320754"/>
                  </a:lnTo>
                  <a:lnTo>
                    <a:pt x="239792" y="330279"/>
                  </a:lnTo>
                  <a:lnTo>
                    <a:pt x="231220" y="333137"/>
                  </a:lnTo>
                  <a:lnTo>
                    <a:pt x="218837" y="328374"/>
                  </a:lnTo>
                  <a:lnTo>
                    <a:pt x="220742" y="337899"/>
                  </a:lnTo>
                  <a:lnTo>
                    <a:pt x="230267" y="340757"/>
                  </a:lnTo>
                  <a:lnTo>
                    <a:pt x="218837" y="342662"/>
                  </a:lnTo>
                  <a:lnTo>
                    <a:pt x="225505" y="348377"/>
                  </a:lnTo>
                  <a:lnTo>
                    <a:pt x="222647" y="351234"/>
                  </a:lnTo>
                  <a:lnTo>
                    <a:pt x="212170" y="350282"/>
                  </a:lnTo>
                  <a:lnTo>
                    <a:pt x="207407" y="353139"/>
                  </a:lnTo>
                  <a:lnTo>
                    <a:pt x="203597" y="348377"/>
                  </a:lnTo>
                  <a:lnTo>
                    <a:pt x="203597" y="342662"/>
                  </a:lnTo>
                  <a:lnTo>
                    <a:pt x="199787" y="340757"/>
                  </a:lnTo>
                  <a:lnTo>
                    <a:pt x="200739" y="346472"/>
                  </a:lnTo>
                  <a:lnTo>
                    <a:pt x="200739" y="349329"/>
                  </a:lnTo>
                  <a:lnTo>
                    <a:pt x="207407" y="357902"/>
                  </a:lnTo>
                  <a:lnTo>
                    <a:pt x="203597" y="358854"/>
                  </a:lnTo>
                  <a:lnTo>
                    <a:pt x="204549" y="367427"/>
                  </a:lnTo>
                  <a:lnTo>
                    <a:pt x="199787" y="370284"/>
                  </a:lnTo>
                  <a:lnTo>
                    <a:pt x="193120" y="360759"/>
                  </a:lnTo>
                  <a:lnTo>
                    <a:pt x="195977" y="355997"/>
                  </a:lnTo>
                  <a:lnTo>
                    <a:pt x="194072" y="354092"/>
                  </a:lnTo>
                  <a:lnTo>
                    <a:pt x="185499" y="355044"/>
                  </a:lnTo>
                  <a:lnTo>
                    <a:pt x="187405" y="362664"/>
                  </a:lnTo>
                  <a:lnTo>
                    <a:pt x="187405" y="362664"/>
                  </a:lnTo>
                  <a:lnTo>
                    <a:pt x="175974" y="357902"/>
                  </a:lnTo>
                  <a:lnTo>
                    <a:pt x="162639" y="356949"/>
                  </a:lnTo>
                  <a:lnTo>
                    <a:pt x="160734" y="361712"/>
                  </a:lnTo>
                  <a:lnTo>
                    <a:pt x="161687" y="378857"/>
                  </a:lnTo>
                  <a:lnTo>
                    <a:pt x="155020" y="385524"/>
                  </a:lnTo>
                  <a:lnTo>
                    <a:pt x="155972" y="390287"/>
                  </a:lnTo>
                  <a:lnTo>
                    <a:pt x="151209" y="408384"/>
                  </a:lnTo>
                  <a:lnTo>
                    <a:pt x="127397" y="398859"/>
                  </a:lnTo>
                  <a:lnTo>
                    <a:pt x="118824" y="407432"/>
                  </a:lnTo>
                  <a:lnTo>
                    <a:pt x="116920" y="414099"/>
                  </a:lnTo>
                  <a:lnTo>
                    <a:pt x="112157" y="416004"/>
                  </a:lnTo>
                  <a:lnTo>
                    <a:pt x="95012" y="406479"/>
                  </a:lnTo>
                  <a:lnTo>
                    <a:pt x="90249" y="396002"/>
                  </a:lnTo>
                  <a:lnTo>
                    <a:pt x="95964" y="390287"/>
                  </a:lnTo>
                  <a:lnTo>
                    <a:pt x="93107" y="385524"/>
                  </a:lnTo>
                  <a:lnTo>
                    <a:pt x="86439" y="383619"/>
                  </a:lnTo>
                  <a:lnTo>
                    <a:pt x="65484" y="386477"/>
                  </a:lnTo>
                  <a:lnTo>
                    <a:pt x="60722" y="378857"/>
                  </a:lnTo>
                  <a:lnTo>
                    <a:pt x="47387" y="374094"/>
                  </a:lnTo>
                  <a:lnTo>
                    <a:pt x="35957" y="365522"/>
                  </a:lnTo>
                  <a:lnTo>
                    <a:pt x="26432" y="366474"/>
                  </a:lnTo>
                  <a:lnTo>
                    <a:pt x="26432" y="366474"/>
                  </a:lnTo>
                  <a:lnTo>
                    <a:pt x="25480" y="355997"/>
                  </a:lnTo>
                  <a:lnTo>
                    <a:pt x="33099" y="342662"/>
                  </a:lnTo>
                  <a:lnTo>
                    <a:pt x="32147" y="338852"/>
                  </a:lnTo>
                  <a:lnTo>
                    <a:pt x="22622" y="335042"/>
                  </a:lnTo>
                  <a:lnTo>
                    <a:pt x="25480" y="325517"/>
                  </a:lnTo>
                  <a:lnTo>
                    <a:pt x="22622" y="323612"/>
                  </a:lnTo>
                  <a:lnTo>
                    <a:pt x="27384" y="315992"/>
                  </a:lnTo>
                  <a:lnTo>
                    <a:pt x="33099" y="313134"/>
                  </a:lnTo>
                  <a:lnTo>
                    <a:pt x="24527" y="309324"/>
                  </a:lnTo>
                  <a:lnTo>
                    <a:pt x="27384" y="298847"/>
                  </a:lnTo>
                  <a:lnTo>
                    <a:pt x="16907" y="291227"/>
                  </a:lnTo>
                  <a:lnTo>
                    <a:pt x="12145" y="283607"/>
                  </a:lnTo>
                  <a:lnTo>
                    <a:pt x="13097" y="275034"/>
                  </a:lnTo>
                  <a:lnTo>
                    <a:pt x="7382" y="262652"/>
                  </a:lnTo>
                  <a:lnTo>
                    <a:pt x="3572" y="261699"/>
                  </a:lnTo>
                  <a:lnTo>
                    <a:pt x="3572" y="255984"/>
                  </a:lnTo>
                  <a:lnTo>
                    <a:pt x="8334" y="255032"/>
                  </a:lnTo>
                  <a:lnTo>
                    <a:pt x="8334" y="247412"/>
                  </a:lnTo>
                  <a:lnTo>
                    <a:pt x="15955" y="238839"/>
                  </a:lnTo>
                  <a:lnTo>
                    <a:pt x="19764" y="226457"/>
                  </a:lnTo>
                  <a:lnTo>
                    <a:pt x="17859" y="219789"/>
                  </a:lnTo>
                  <a:lnTo>
                    <a:pt x="21670" y="218837"/>
                  </a:lnTo>
                  <a:lnTo>
                    <a:pt x="27384" y="210264"/>
                  </a:lnTo>
                  <a:lnTo>
                    <a:pt x="30242" y="210264"/>
                  </a:lnTo>
                  <a:lnTo>
                    <a:pt x="35005" y="198834"/>
                  </a:lnTo>
                  <a:lnTo>
                    <a:pt x="34052" y="188357"/>
                  </a:lnTo>
                  <a:lnTo>
                    <a:pt x="27384" y="176927"/>
                  </a:lnTo>
                  <a:lnTo>
                    <a:pt x="31195" y="175974"/>
                  </a:lnTo>
                  <a:lnTo>
                    <a:pt x="38814" y="161687"/>
                  </a:lnTo>
                  <a:lnTo>
                    <a:pt x="28337" y="155019"/>
                  </a:lnTo>
                  <a:lnTo>
                    <a:pt x="27384" y="144542"/>
                  </a:lnTo>
                  <a:lnTo>
                    <a:pt x="35005" y="140732"/>
                  </a:lnTo>
                  <a:lnTo>
                    <a:pt x="39767" y="145494"/>
                  </a:lnTo>
                  <a:lnTo>
                    <a:pt x="45482" y="143589"/>
                  </a:lnTo>
                  <a:lnTo>
                    <a:pt x="38814" y="120729"/>
                  </a:lnTo>
                  <a:lnTo>
                    <a:pt x="38814" y="95012"/>
                  </a:lnTo>
                  <a:lnTo>
                    <a:pt x="43577" y="90249"/>
                  </a:lnTo>
                  <a:lnTo>
                    <a:pt x="44530" y="75009"/>
                  </a:lnTo>
                  <a:lnTo>
                    <a:pt x="40720" y="70247"/>
                  </a:lnTo>
                  <a:lnTo>
                    <a:pt x="48339" y="59769"/>
                  </a:lnTo>
                  <a:lnTo>
                    <a:pt x="54055" y="57864"/>
                  </a:lnTo>
                  <a:lnTo>
                    <a:pt x="57864" y="52149"/>
                  </a:lnTo>
                  <a:lnTo>
                    <a:pt x="57864" y="52149"/>
                  </a:lnTo>
                  <a:lnTo>
                    <a:pt x="62627" y="58817"/>
                  </a:lnTo>
                  <a:lnTo>
                    <a:pt x="71199" y="58817"/>
                  </a:lnTo>
                  <a:lnTo>
                    <a:pt x="80724" y="51197"/>
                  </a:lnTo>
                  <a:lnTo>
                    <a:pt x="85487" y="51197"/>
                  </a:lnTo>
                  <a:lnTo>
                    <a:pt x="85487" y="44529"/>
                  </a:lnTo>
                  <a:lnTo>
                    <a:pt x="92155" y="39767"/>
                  </a:lnTo>
                  <a:lnTo>
                    <a:pt x="106442" y="35957"/>
                  </a:lnTo>
                  <a:lnTo>
                    <a:pt x="125492" y="21669"/>
                  </a:lnTo>
                  <a:lnTo>
                    <a:pt x="132159" y="32147"/>
                  </a:lnTo>
                  <a:lnTo>
                    <a:pt x="148352" y="21669"/>
                  </a:lnTo>
                  <a:lnTo>
                    <a:pt x="155020" y="20717"/>
                  </a:lnTo>
                  <a:lnTo>
                    <a:pt x="166449" y="28337"/>
                  </a:lnTo>
                  <a:lnTo>
                    <a:pt x="175022" y="21669"/>
                  </a:lnTo>
                  <a:lnTo>
                    <a:pt x="175974" y="14049"/>
                  </a:lnTo>
                  <a:lnTo>
                    <a:pt x="189309" y="8334"/>
                  </a:lnTo>
                  <a:lnTo>
                    <a:pt x="194072" y="3572"/>
                  </a:lnTo>
                  <a:lnTo>
                    <a:pt x="194072" y="3572"/>
                  </a:lnTo>
                  <a:lnTo>
                    <a:pt x="207407" y="22622"/>
                  </a:lnTo>
                  <a:lnTo>
                    <a:pt x="221695" y="55959"/>
                  </a:lnTo>
                  <a:lnTo>
                    <a:pt x="212170" y="66437"/>
                  </a:lnTo>
                  <a:lnTo>
                    <a:pt x="225505" y="72152"/>
                  </a:lnTo>
                  <a:lnTo>
                    <a:pt x="230267" y="77867"/>
                  </a:lnTo>
                  <a:lnTo>
                    <a:pt x="229314" y="80724"/>
                  </a:lnTo>
                  <a:lnTo>
                    <a:pt x="224552" y="80724"/>
                  </a:lnTo>
                  <a:lnTo>
                    <a:pt x="220742" y="85487"/>
                  </a:lnTo>
                  <a:lnTo>
                    <a:pt x="221695" y="95012"/>
                  </a:lnTo>
                  <a:lnTo>
                    <a:pt x="224552" y="99774"/>
                  </a:lnTo>
                  <a:lnTo>
                    <a:pt x="229314" y="101679"/>
                  </a:lnTo>
                  <a:lnTo>
                    <a:pt x="234077" y="110252"/>
                  </a:lnTo>
                  <a:lnTo>
                    <a:pt x="240745" y="111204"/>
                  </a:lnTo>
                  <a:lnTo>
                    <a:pt x="244555" y="117872"/>
                  </a:lnTo>
                  <a:lnTo>
                    <a:pt x="241697" y="133112"/>
                  </a:lnTo>
                  <a:lnTo>
                    <a:pt x="248364" y="144542"/>
                  </a:lnTo>
                  <a:lnTo>
                    <a:pt x="250270" y="173117"/>
                  </a:lnTo>
                  <a:lnTo>
                    <a:pt x="246459" y="189309"/>
                  </a:lnTo>
                  <a:lnTo>
                    <a:pt x="250270" y="190262"/>
                  </a:lnTo>
                  <a:lnTo>
                    <a:pt x="241697" y="215027"/>
                  </a:lnTo>
                  <a:lnTo>
                    <a:pt x="244555" y="215027"/>
                  </a:lnTo>
                  <a:lnTo>
                    <a:pt x="256937" y="197882"/>
                  </a:lnTo>
                  <a:lnTo>
                    <a:pt x="256937" y="216932"/>
                  </a:lnTo>
                  <a:lnTo>
                    <a:pt x="262652" y="217884"/>
                  </a:lnTo>
                  <a:lnTo>
                    <a:pt x="265509" y="224552"/>
                  </a:lnTo>
                  <a:lnTo>
                    <a:pt x="264557" y="228362"/>
                  </a:lnTo>
                  <a:lnTo>
                    <a:pt x="258842" y="229314"/>
                  </a:lnTo>
                  <a:lnTo>
                    <a:pt x="250270" y="240744"/>
                  </a:lnTo>
                  <a:lnTo>
                    <a:pt x="243602" y="243602"/>
                  </a:lnTo>
                  <a:lnTo>
                    <a:pt x="247412" y="252174"/>
                  </a:lnTo>
                  <a:lnTo>
                    <a:pt x="258842" y="241697"/>
                  </a:lnTo>
                  <a:lnTo>
                    <a:pt x="261699" y="240744"/>
                  </a:lnTo>
                  <a:lnTo>
                    <a:pt x="263605" y="244554"/>
                  </a:lnTo>
                  <a:lnTo>
                    <a:pt x="259795" y="256937"/>
                  </a:lnTo>
                  <a:lnTo>
                    <a:pt x="249317" y="259794"/>
                  </a:lnTo>
                  <a:lnTo>
                    <a:pt x="240745" y="265509"/>
                  </a:lnTo>
                  <a:lnTo>
                    <a:pt x="233124" y="276939"/>
                  </a:lnTo>
                  <a:lnTo>
                    <a:pt x="235982" y="280749"/>
                  </a:lnTo>
                  <a:lnTo>
                    <a:pt x="243602" y="276939"/>
                  </a:lnTo>
                  <a:lnTo>
                    <a:pt x="247412" y="281702"/>
                  </a:lnTo>
                  <a:lnTo>
                    <a:pt x="231220" y="284559"/>
                  </a:lnTo>
                  <a:lnTo>
                    <a:pt x="237887" y="28455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0" name="任意多边形: 形状 19">
              <a:extLst>
                <a:ext uri="{FF2B5EF4-FFF2-40B4-BE49-F238E27FC236}">
                  <a16:creationId xmlns="" xmlns:a16="http://schemas.microsoft.com/office/drawing/2014/main" id="{C6B12977-5EF7-4DFE-90EF-0C70BFA0C165}"/>
                </a:ext>
              </a:extLst>
            </p:cNvPr>
            <p:cNvSpPr/>
            <p:nvPr/>
          </p:nvSpPr>
          <p:spPr>
            <a:xfrm>
              <a:off x="1161415" y="4364355"/>
              <a:ext cx="323850" cy="266700"/>
            </a:xfrm>
            <a:custGeom>
              <a:avLst/>
              <a:gdLst>
                <a:gd name="connsiteX0" fmla="*/ 95012 w 323850"/>
                <a:gd name="connsiteY0" fmla="*/ 187405 h 266700"/>
                <a:gd name="connsiteX1" fmla="*/ 93107 w 323850"/>
                <a:gd name="connsiteY1" fmla="*/ 196930 h 266700"/>
                <a:gd name="connsiteX2" fmla="*/ 83582 w 323850"/>
                <a:gd name="connsiteY2" fmla="*/ 193119 h 266700"/>
                <a:gd name="connsiteX3" fmla="*/ 77867 w 323850"/>
                <a:gd name="connsiteY3" fmla="*/ 196930 h 266700"/>
                <a:gd name="connsiteX4" fmla="*/ 74057 w 323850"/>
                <a:gd name="connsiteY4" fmla="*/ 212169 h 266700"/>
                <a:gd name="connsiteX5" fmla="*/ 76914 w 323850"/>
                <a:gd name="connsiteY5" fmla="*/ 228362 h 266700"/>
                <a:gd name="connsiteX6" fmla="*/ 66437 w 323850"/>
                <a:gd name="connsiteY6" fmla="*/ 233124 h 266700"/>
                <a:gd name="connsiteX7" fmla="*/ 66437 w 323850"/>
                <a:gd name="connsiteY7" fmla="*/ 243602 h 266700"/>
                <a:gd name="connsiteX8" fmla="*/ 75962 w 323850"/>
                <a:gd name="connsiteY8" fmla="*/ 249317 h 266700"/>
                <a:gd name="connsiteX9" fmla="*/ 78819 w 323850"/>
                <a:gd name="connsiteY9" fmla="*/ 263605 h 266700"/>
                <a:gd name="connsiteX10" fmla="*/ 75962 w 323850"/>
                <a:gd name="connsiteY10" fmla="*/ 263605 h 266700"/>
                <a:gd name="connsiteX11" fmla="*/ 59769 w 323850"/>
                <a:gd name="connsiteY11" fmla="*/ 249317 h 266700"/>
                <a:gd name="connsiteX12" fmla="*/ 52149 w 323850"/>
                <a:gd name="connsiteY12" fmla="*/ 248364 h 266700"/>
                <a:gd name="connsiteX13" fmla="*/ 48339 w 323850"/>
                <a:gd name="connsiteY13" fmla="*/ 248364 h 266700"/>
                <a:gd name="connsiteX14" fmla="*/ 36909 w 323850"/>
                <a:gd name="connsiteY14" fmla="*/ 257889 h 266700"/>
                <a:gd name="connsiteX15" fmla="*/ 31194 w 323850"/>
                <a:gd name="connsiteY15" fmla="*/ 254080 h 266700"/>
                <a:gd name="connsiteX16" fmla="*/ 28337 w 323850"/>
                <a:gd name="connsiteY16" fmla="*/ 255984 h 266700"/>
                <a:gd name="connsiteX17" fmla="*/ 19764 w 323850"/>
                <a:gd name="connsiteY17" fmla="*/ 245507 h 266700"/>
                <a:gd name="connsiteX18" fmla="*/ 4524 w 323850"/>
                <a:gd name="connsiteY18" fmla="*/ 254080 h 266700"/>
                <a:gd name="connsiteX19" fmla="*/ 4524 w 323850"/>
                <a:gd name="connsiteY19" fmla="*/ 247412 h 266700"/>
                <a:gd name="connsiteX20" fmla="*/ 11192 w 323850"/>
                <a:gd name="connsiteY20" fmla="*/ 237887 h 266700"/>
                <a:gd name="connsiteX21" fmla="*/ 10239 w 323850"/>
                <a:gd name="connsiteY21" fmla="*/ 234077 h 266700"/>
                <a:gd name="connsiteX22" fmla="*/ 21669 w 323850"/>
                <a:gd name="connsiteY22" fmla="*/ 221694 h 266700"/>
                <a:gd name="connsiteX23" fmla="*/ 19764 w 323850"/>
                <a:gd name="connsiteY23" fmla="*/ 217884 h 266700"/>
                <a:gd name="connsiteX24" fmla="*/ 12144 w 323850"/>
                <a:gd name="connsiteY24" fmla="*/ 218837 h 266700"/>
                <a:gd name="connsiteX25" fmla="*/ 13097 w 323850"/>
                <a:gd name="connsiteY25" fmla="*/ 215027 h 266700"/>
                <a:gd name="connsiteX26" fmla="*/ 16907 w 323850"/>
                <a:gd name="connsiteY26" fmla="*/ 214074 h 266700"/>
                <a:gd name="connsiteX27" fmla="*/ 16907 w 323850"/>
                <a:gd name="connsiteY27" fmla="*/ 201692 h 266700"/>
                <a:gd name="connsiteX28" fmla="*/ 12144 w 323850"/>
                <a:gd name="connsiteY28" fmla="*/ 189309 h 266700"/>
                <a:gd name="connsiteX29" fmla="*/ 14049 w 323850"/>
                <a:gd name="connsiteY29" fmla="*/ 180737 h 266700"/>
                <a:gd name="connsiteX30" fmla="*/ 6429 w 323850"/>
                <a:gd name="connsiteY30" fmla="*/ 172164 h 266700"/>
                <a:gd name="connsiteX31" fmla="*/ 3572 w 323850"/>
                <a:gd name="connsiteY31" fmla="*/ 163592 h 266700"/>
                <a:gd name="connsiteX32" fmla="*/ 6429 w 323850"/>
                <a:gd name="connsiteY32" fmla="*/ 159782 h 266700"/>
                <a:gd name="connsiteX33" fmla="*/ 16907 w 323850"/>
                <a:gd name="connsiteY33" fmla="*/ 171212 h 266700"/>
                <a:gd name="connsiteX34" fmla="*/ 18812 w 323850"/>
                <a:gd name="connsiteY34" fmla="*/ 170259 h 266700"/>
                <a:gd name="connsiteX35" fmla="*/ 27384 w 323850"/>
                <a:gd name="connsiteY35" fmla="*/ 156924 h 266700"/>
                <a:gd name="connsiteX36" fmla="*/ 33099 w 323850"/>
                <a:gd name="connsiteY36" fmla="*/ 155019 h 266700"/>
                <a:gd name="connsiteX37" fmla="*/ 37862 w 323850"/>
                <a:gd name="connsiteY37" fmla="*/ 138827 h 266700"/>
                <a:gd name="connsiteX38" fmla="*/ 49292 w 323850"/>
                <a:gd name="connsiteY38" fmla="*/ 135017 h 266700"/>
                <a:gd name="connsiteX39" fmla="*/ 57864 w 323850"/>
                <a:gd name="connsiteY39" fmla="*/ 128349 h 266700"/>
                <a:gd name="connsiteX40" fmla="*/ 57864 w 323850"/>
                <a:gd name="connsiteY40" fmla="*/ 122634 h 266700"/>
                <a:gd name="connsiteX41" fmla="*/ 51197 w 323850"/>
                <a:gd name="connsiteY41" fmla="*/ 117872 h 266700"/>
                <a:gd name="connsiteX42" fmla="*/ 40719 w 323850"/>
                <a:gd name="connsiteY42" fmla="*/ 96917 h 266700"/>
                <a:gd name="connsiteX43" fmla="*/ 47387 w 323850"/>
                <a:gd name="connsiteY43" fmla="*/ 93107 h 266700"/>
                <a:gd name="connsiteX44" fmla="*/ 68342 w 323850"/>
                <a:gd name="connsiteY44" fmla="*/ 95964 h 266700"/>
                <a:gd name="connsiteX45" fmla="*/ 79772 w 323850"/>
                <a:gd name="connsiteY45" fmla="*/ 93107 h 266700"/>
                <a:gd name="connsiteX46" fmla="*/ 88344 w 323850"/>
                <a:gd name="connsiteY46" fmla="*/ 79772 h 266700"/>
                <a:gd name="connsiteX47" fmla="*/ 85487 w 323850"/>
                <a:gd name="connsiteY47" fmla="*/ 72152 h 266700"/>
                <a:gd name="connsiteX48" fmla="*/ 91202 w 323850"/>
                <a:gd name="connsiteY48" fmla="*/ 55007 h 266700"/>
                <a:gd name="connsiteX49" fmla="*/ 98822 w 323850"/>
                <a:gd name="connsiteY49" fmla="*/ 51197 h 266700"/>
                <a:gd name="connsiteX50" fmla="*/ 99774 w 323850"/>
                <a:gd name="connsiteY50" fmla="*/ 46434 h 266700"/>
                <a:gd name="connsiteX51" fmla="*/ 107394 w 323850"/>
                <a:gd name="connsiteY51" fmla="*/ 37862 h 266700"/>
                <a:gd name="connsiteX52" fmla="*/ 113109 w 323850"/>
                <a:gd name="connsiteY52" fmla="*/ 23574 h 266700"/>
                <a:gd name="connsiteX53" fmla="*/ 117872 w 323850"/>
                <a:gd name="connsiteY53" fmla="*/ 26432 h 266700"/>
                <a:gd name="connsiteX54" fmla="*/ 122634 w 323850"/>
                <a:gd name="connsiteY54" fmla="*/ 24527 h 266700"/>
                <a:gd name="connsiteX55" fmla="*/ 128349 w 323850"/>
                <a:gd name="connsiteY55" fmla="*/ 15002 h 266700"/>
                <a:gd name="connsiteX56" fmla="*/ 169307 w 323850"/>
                <a:gd name="connsiteY56" fmla="*/ 15002 h 266700"/>
                <a:gd name="connsiteX57" fmla="*/ 178832 w 323850"/>
                <a:gd name="connsiteY57" fmla="*/ 3572 h 266700"/>
                <a:gd name="connsiteX58" fmla="*/ 185499 w 323850"/>
                <a:gd name="connsiteY58" fmla="*/ 6430 h 266700"/>
                <a:gd name="connsiteX59" fmla="*/ 190262 w 323850"/>
                <a:gd name="connsiteY59" fmla="*/ 3572 h 266700"/>
                <a:gd name="connsiteX60" fmla="*/ 200739 w 323850"/>
                <a:gd name="connsiteY60" fmla="*/ 3572 h 266700"/>
                <a:gd name="connsiteX61" fmla="*/ 200739 w 323850"/>
                <a:gd name="connsiteY61" fmla="*/ 3572 h 266700"/>
                <a:gd name="connsiteX62" fmla="*/ 204549 w 323850"/>
                <a:gd name="connsiteY62" fmla="*/ 8334 h 266700"/>
                <a:gd name="connsiteX63" fmla="*/ 216932 w 323850"/>
                <a:gd name="connsiteY63" fmla="*/ 13097 h 266700"/>
                <a:gd name="connsiteX64" fmla="*/ 234077 w 323850"/>
                <a:gd name="connsiteY64" fmla="*/ 11192 h 266700"/>
                <a:gd name="connsiteX65" fmla="*/ 239792 w 323850"/>
                <a:gd name="connsiteY65" fmla="*/ 19764 h 266700"/>
                <a:gd name="connsiteX66" fmla="*/ 247412 w 323850"/>
                <a:gd name="connsiteY66" fmla="*/ 22622 h 266700"/>
                <a:gd name="connsiteX67" fmla="*/ 253127 w 323850"/>
                <a:gd name="connsiteY67" fmla="*/ 20717 h 266700"/>
                <a:gd name="connsiteX68" fmla="*/ 256937 w 323850"/>
                <a:gd name="connsiteY68" fmla="*/ 13097 h 266700"/>
                <a:gd name="connsiteX69" fmla="*/ 260747 w 323850"/>
                <a:gd name="connsiteY69" fmla="*/ 12144 h 266700"/>
                <a:gd name="connsiteX70" fmla="*/ 263604 w 323850"/>
                <a:gd name="connsiteY70" fmla="*/ 16907 h 266700"/>
                <a:gd name="connsiteX71" fmla="*/ 270272 w 323850"/>
                <a:gd name="connsiteY71" fmla="*/ 15002 h 266700"/>
                <a:gd name="connsiteX72" fmla="*/ 275034 w 323850"/>
                <a:gd name="connsiteY72" fmla="*/ 27384 h 266700"/>
                <a:gd name="connsiteX73" fmla="*/ 275987 w 323850"/>
                <a:gd name="connsiteY73" fmla="*/ 46434 h 266700"/>
                <a:gd name="connsiteX74" fmla="*/ 295037 w 323850"/>
                <a:gd name="connsiteY74" fmla="*/ 46434 h 266700"/>
                <a:gd name="connsiteX75" fmla="*/ 296942 w 323850"/>
                <a:gd name="connsiteY75" fmla="*/ 54055 h 266700"/>
                <a:gd name="connsiteX76" fmla="*/ 292179 w 323850"/>
                <a:gd name="connsiteY76" fmla="*/ 58817 h 266700"/>
                <a:gd name="connsiteX77" fmla="*/ 293132 w 323850"/>
                <a:gd name="connsiteY77" fmla="*/ 63580 h 266700"/>
                <a:gd name="connsiteX78" fmla="*/ 300752 w 323850"/>
                <a:gd name="connsiteY78" fmla="*/ 75009 h 266700"/>
                <a:gd name="connsiteX79" fmla="*/ 320754 w 323850"/>
                <a:gd name="connsiteY79" fmla="*/ 76914 h 266700"/>
                <a:gd name="connsiteX80" fmla="*/ 320754 w 323850"/>
                <a:gd name="connsiteY80" fmla="*/ 76914 h 266700"/>
                <a:gd name="connsiteX81" fmla="*/ 302657 w 323850"/>
                <a:gd name="connsiteY81" fmla="*/ 111205 h 266700"/>
                <a:gd name="connsiteX82" fmla="*/ 296942 w 323850"/>
                <a:gd name="connsiteY82" fmla="*/ 145494 h 266700"/>
                <a:gd name="connsiteX83" fmla="*/ 290274 w 323850"/>
                <a:gd name="connsiteY83" fmla="*/ 134064 h 266700"/>
                <a:gd name="connsiteX84" fmla="*/ 284559 w 323850"/>
                <a:gd name="connsiteY84" fmla="*/ 134064 h 266700"/>
                <a:gd name="connsiteX85" fmla="*/ 283607 w 323850"/>
                <a:gd name="connsiteY85" fmla="*/ 127397 h 266700"/>
                <a:gd name="connsiteX86" fmla="*/ 274082 w 323850"/>
                <a:gd name="connsiteY86" fmla="*/ 117872 h 266700"/>
                <a:gd name="connsiteX87" fmla="*/ 270272 w 323850"/>
                <a:gd name="connsiteY87" fmla="*/ 108347 h 266700"/>
                <a:gd name="connsiteX88" fmla="*/ 256937 w 323850"/>
                <a:gd name="connsiteY88" fmla="*/ 101680 h 266700"/>
                <a:gd name="connsiteX89" fmla="*/ 252174 w 323850"/>
                <a:gd name="connsiteY89" fmla="*/ 91202 h 266700"/>
                <a:gd name="connsiteX90" fmla="*/ 221694 w 323850"/>
                <a:gd name="connsiteY90" fmla="*/ 85487 h 266700"/>
                <a:gd name="connsiteX91" fmla="*/ 217884 w 323850"/>
                <a:gd name="connsiteY91" fmla="*/ 80724 h 266700"/>
                <a:gd name="connsiteX92" fmla="*/ 188357 w 323850"/>
                <a:gd name="connsiteY92" fmla="*/ 85487 h 266700"/>
                <a:gd name="connsiteX93" fmla="*/ 185499 w 323850"/>
                <a:gd name="connsiteY93" fmla="*/ 90249 h 266700"/>
                <a:gd name="connsiteX94" fmla="*/ 163592 w 323850"/>
                <a:gd name="connsiteY94" fmla="*/ 101680 h 266700"/>
                <a:gd name="connsiteX95" fmla="*/ 163592 w 323850"/>
                <a:gd name="connsiteY95" fmla="*/ 107394 h 266700"/>
                <a:gd name="connsiteX96" fmla="*/ 142637 w 323850"/>
                <a:gd name="connsiteY96" fmla="*/ 111205 h 266700"/>
                <a:gd name="connsiteX97" fmla="*/ 136922 w 323850"/>
                <a:gd name="connsiteY97" fmla="*/ 121682 h 266700"/>
                <a:gd name="connsiteX98" fmla="*/ 134064 w 323850"/>
                <a:gd name="connsiteY98" fmla="*/ 115967 h 266700"/>
                <a:gd name="connsiteX99" fmla="*/ 125492 w 323850"/>
                <a:gd name="connsiteY99" fmla="*/ 118824 h 266700"/>
                <a:gd name="connsiteX100" fmla="*/ 126444 w 323850"/>
                <a:gd name="connsiteY100" fmla="*/ 124539 h 266700"/>
                <a:gd name="connsiteX101" fmla="*/ 123587 w 323850"/>
                <a:gd name="connsiteY101" fmla="*/ 127397 h 266700"/>
                <a:gd name="connsiteX102" fmla="*/ 125492 w 323850"/>
                <a:gd name="connsiteY102" fmla="*/ 131207 h 266700"/>
                <a:gd name="connsiteX103" fmla="*/ 122634 w 323850"/>
                <a:gd name="connsiteY103" fmla="*/ 138827 h 266700"/>
                <a:gd name="connsiteX104" fmla="*/ 125492 w 323850"/>
                <a:gd name="connsiteY104" fmla="*/ 137874 h 266700"/>
                <a:gd name="connsiteX105" fmla="*/ 126444 w 323850"/>
                <a:gd name="connsiteY105" fmla="*/ 142637 h 266700"/>
                <a:gd name="connsiteX106" fmla="*/ 123587 w 323850"/>
                <a:gd name="connsiteY106" fmla="*/ 144542 h 266700"/>
                <a:gd name="connsiteX107" fmla="*/ 125492 w 323850"/>
                <a:gd name="connsiteY107" fmla="*/ 150257 h 266700"/>
                <a:gd name="connsiteX108" fmla="*/ 116919 w 323850"/>
                <a:gd name="connsiteY108" fmla="*/ 158830 h 266700"/>
                <a:gd name="connsiteX109" fmla="*/ 119777 w 323850"/>
                <a:gd name="connsiteY109" fmla="*/ 165497 h 266700"/>
                <a:gd name="connsiteX110" fmla="*/ 117872 w 323850"/>
                <a:gd name="connsiteY110" fmla="*/ 166449 h 266700"/>
                <a:gd name="connsiteX111" fmla="*/ 116919 w 323850"/>
                <a:gd name="connsiteY111" fmla="*/ 162639 h 266700"/>
                <a:gd name="connsiteX112" fmla="*/ 113109 w 323850"/>
                <a:gd name="connsiteY112" fmla="*/ 162639 h 266700"/>
                <a:gd name="connsiteX113" fmla="*/ 95012 w 323850"/>
                <a:gd name="connsiteY113" fmla="*/ 18740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23850" h="266700">
                  <a:moveTo>
                    <a:pt x="95012" y="187405"/>
                  </a:moveTo>
                  <a:lnTo>
                    <a:pt x="93107" y="196930"/>
                  </a:lnTo>
                  <a:lnTo>
                    <a:pt x="83582" y="193119"/>
                  </a:lnTo>
                  <a:lnTo>
                    <a:pt x="77867" y="196930"/>
                  </a:lnTo>
                  <a:lnTo>
                    <a:pt x="74057" y="212169"/>
                  </a:lnTo>
                  <a:lnTo>
                    <a:pt x="76914" y="228362"/>
                  </a:lnTo>
                  <a:lnTo>
                    <a:pt x="66437" y="233124"/>
                  </a:lnTo>
                  <a:lnTo>
                    <a:pt x="66437" y="243602"/>
                  </a:lnTo>
                  <a:lnTo>
                    <a:pt x="75962" y="249317"/>
                  </a:lnTo>
                  <a:lnTo>
                    <a:pt x="78819" y="263605"/>
                  </a:lnTo>
                  <a:lnTo>
                    <a:pt x="75962" y="263605"/>
                  </a:lnTo>
                  <a:lnTo>
                    <a:pt x="59769" y="249317"/>
                  </a:lnTo>
                  <a:lnTo>
                    <a:pt x="52149" y="248364"/>
                  </a:lnTo>
                  <a:lnTo>
                    <a:pt x="48339" y="248364"/>
                  </a:lnTo>
                  <a:lnTo>
                    <a:pt x="36909" y="257889"/>
                  </a:lnTo>
                  <a:lnTo>
                    <a:pt x="31194" y="254080"/>
                  </a:lnTo>
                  <a:lnTo>
                    <a:pt x="28337" y="255984"/>
                  </a:lnTo>
                  <a:lnTo>
                    <a:pt x="19764" y="245507"/>
                  </a:lnTo>
                  <a:lnTo>
                    <a:pt x="4524" y="254080"/>
                  </a:lnTo>
                  <a:lnTo>
                    <a:pt x="4524" y="247412"/>
                  </a:lnTo>
                  <a:lnTo>
                    <a:pt x="11192" y="237887"/>
                  </a:lnTo>
                  <a:lnTo>
                    <a:pt x="10239" y="234077"/>
                  </a:lnTo>
                  <a:lnTo>
                    <a:pt x="21669" y="221694"/>
                  </a:lnTo>
                  <a:lnTo>
                    <a:pt x="19764" y="217884"/>
                  </a:lnTo>
                  <a:lnTo>
                    <a:pt x="12144" y="218837"/>
                  </a:lnTo>
                  <a:lnTo>
                    <a:pt x="13097" y="215027"/>
                  </a:lnTo>
                  <a:lnTo>
                    <a:pt x="16907" y="214074"/>
                  </a:lnTo>
                  <a:lnTo>
                    <a:pt x="16907" y="201692"/>
                  </a:lnTo>
                  <a:lnTo>
                    <a:pt x="12144" y="189309"/>
                  </a:lnTo>
                  <a:lnTo>
                    <a:pt x="14049" y="180737"/>
                  </a:lnTo>
                  <a:lnTo>
                    <a:pt x="6429" y="172164"/>
                  </a:lnTo>
                  <a:lnTo>
                    <a:pt x="3572" y="163592"/>
                  </a:lnTo>
                  <a:lnTo>
                    <a:pt x="6429" y="159782"/>
                  </a:lnTo>
                  <a:lnTo>
                    <a:pt x="16907" y="171212"/>
                  </a:lnTo>
                  <a:lnTo>
                    <a:pt x="18812" y="170259"/>
                  </a:lnTo>
                  <a:lnTo>
                    <a:pt x="27384" y="156924"/>
                  </a:lnTo>
                  <a:lnTo>
                    <a:pt x="33099" y="155019"/>
                  </a:lnTo>
                  <a:lnTo>
                    <a:pt x="37862" y="138827"/>
                  </a:lnTo>
                  <a:lnTo>
                    <a:pt x="49292" y="135017"/>
                  </a:lnTo>
                  <a:lnTo>
                    <a:pt x="57864" y="128349"/>
                  </a:lnTo>
                  <a:lnTo>
                    <a:pt x="57864" y="122634"/>
                  </a:lnTo>
                  <a:lnTo>
                    <a:pt x="51197" y="117872"/>
                  </a:lnTo>
                  <a:lnTo>
                    <a:pt x="40719" y="96917"/>
                  </a:lnTo>
                  <a:lnTo>
                    <a:pt x="47387" y="93107"/>
                  </a:lnTo>
                  <a:lnTo>
                    <a:pt x="68342" y="95964"/>
                  </a:lnTo>
                  <a:lnTo>
                    <a:pt x="79772" y="93107"/>
                  </a:lnTo>
                  <a:lnTo>
                    <a:pt x="88344" y="79772"/>
                  </a:lnTo>
                  <a:lnTo>
                    <a:pt x="85487" y="72152"/>
                  </a:lnTo>
                  <a:lnTo>
                    <a:pt x="91202" y="55007"/>
                  </a:lnTo>
                  <a:lnTo>
                    <a:pt x="98822" y="51197"/>
                  </a:lnTo>
                  <a:lnTo>
                    <a:pt x="99774" y="46434"/>
                  </a:lnTo>
                  <a:lnTo>
                    <a:pt x="107394" y="37862"/>
                  </a:lnTo>
                  <a:lnTo>
                    <a:pt x="113109" y="23574"/>
                  </a:lnTo>
                  <a:lnTo>
                    <a:pt x="117872" y="26432"/>
                  </a:lnTo>
                  <a:lnTo>
                    <a:pt x="122634" y="24527"/>
                  </a:lnTo>
                  <a:lnTo>
                    <a:pt x="128349" y="15002"/>
                  </a:lnTo>
                  <a:lnTo>
                    <a:pt x="169307" y="15002"/>
                  </a:lnTo>
                  <a:lnTo>
                    <a:pt x="178832" y="3572"/>
                  </a:lnTo>
                  <a:lnTo>
                    <a:pt x="185499" y="6430"/>
                  </a:lnTo>
                  <a:lnTo>
                    <a:pt x="190262" y="3572"/>
                  </a:lnTo>
                  <a:lnTo>
                    <a:pt x="200739" y="3572"/>
                  </a:lnTo>
                  <a:lnTo>
                    <a:pt x="200739" y="3572"/>
                  </a:lnTo>
                  <a:lnTo>
                    <a:pt x="204549" y="8334"/>
                  </a:lnTo>
                  <a:lnTo>
                    <a:pt x="216932" y="13097"/>
                  </a:lnTo>
                  <a:lnTo>
                    <a:pt x="234077" y="11192"/>
                  </a:lnTo>
                  <a:lnTo>
                    <a:pt x="239792" y="19764"/>
                  </a:lnTo>
                  <a:lnTo>
                    <a:pt x="247412" y="22622"/>
                  </a:lnTo>
                  <a:lnTo>
                    <a:pt x="253127" y="20717"/>
                  </a:lnTo>
                  <a:lnTo>
                    <a:pt x="256937" y="13097"/>
                  </a:lnTo>
                  <a:lnTo>
                    <a:pt x="260747" y="12144"/>
                  </a:lnTo>
                  <a:lnTo>
                    <a:pt x="263604" y="16907"/>
                  </a:lnTo>
                  <a:lnTo>
                    <a:pt x="270272" y="15002"/>
                  </a:lnTo>
                  <a:lnTo>
                    <a:pt x="275034" y="27384"/>
                  </a:lnTo>
                  <a:lnTo>
                    <a:pt x="275987" y="46434"/>
                  </a:lnTo>
                  <a:lnTo>
                    <a:pt x="295037" y="46434"/>
                  </a:lnTo>
                  <a:lnTo>
                    <a:pt x="296942" y="54055"/>
                  </a:lnTo>
                  <a:lnTo>
                    <a:pt x="292179" y="58817"/>
                  </a:lnTo>
                  <a:lnTo>
                    <a:pt x="293132" y="63580"/>
                  </a:lnTo>
                  <a:lnTo>
                    <a:pt x="300752" y="75009"/>
                  </a:lnTo>
                  <a:lnTo>
                    <a:pt x="320754" y="76914"/>
                  </a:lnTo>
                  <a:lnTo>
                    <a:pt x="320754" y="76914"/>
                  </a:lnTo>
                  <a:lnTo>
                    <a:pt x="302657" y="111205"/>
                  </a:lnTo>
                  <a:lnTo>
                    <a:pt x="296942" y="145494"/>
                  </a:lnTo>
                  <a:lnTo>
                    <a:pt x="290274" y="134064"/>
                  </a:lnTo>
                  <a:lnTo>
                    <a:pt x="284559" y="134064"/>
                  </a:lnTo>
                  <a:lnTo>
                    <a:pt x="283607" y="127397"/>
                  </a:lnTo>
                  <a:lnTo>
                    <a:pt x="274082" y="117872"/>
                  </a:lnTo>
                  <a:lnTo>
                    <a:pt x="270272" y="108347"/>
                  </a:lnTo>
                  <a:lnTo>
                    <a:pt x="256937" y="101680"/>
                  </a:lnTo>
                  <a:lnTo>
                    <a:pt x="252174" y="91202"/>
                  </a:lnTo>
                  <a:lnTo>
                    <a:pt x="221694" y="85487"/>
                  </a:lnTo>
                  <a:lnTo>
                    <a:pt x="217884" y="80724"/>
                  </a:lnTo>
                  <a:lnTo>
                    <a:pt x="188357" y="85487"/>
                  </a:lnTo>
                  <a:lnTo>
                    <a:pt x="185499" y="90249"/>
                  </a:lnTo>
                  <a:lnTo>
                    <a:pt x="163592" y="101680"/>
                  </a:lnTo>
                  <a:lnTo>
                    <a:pt x="163592" y="107394"/>
                  </a:lnTo>
                  <a:lnTo>
                    <a:pt x="142637" y="111205"/>
                  </a:lnTo>
                  <a:lnTo>
                    <a:pt x="136922" y="121682"/>
                  </a:lnTo>
                  <a:lnTo>
                    <a:pt x="134064" y="115967"/>
                  </a:lnTo>
                  <a:lnTo>
                    <a:pt x="125492" y="118824"/>
                  </a:lnTo>
                  <a:lnTo>
                    <a:pt x="126444" y="124539"/>
                  </a:lnTo>
                  <a:lnTo>
                    <a:pt x="123587" y="127397"/>
                  </a:lnTo>
                  <a:lnTo>
                    <a:pt x="125492" y="131207"/>
                  </a:lnTo>
                  <a:lnTo>
                    <a:pt x="122634" y="138827"/>
                  </a:lnTo>
                  <a:lnTo>
                    <a:pt x="125492" y="137874"/>
                  </a:lnTo>
                  <a:lnTo>
                    <a:pt x="126444" y="142637"/>
                  </a:lnTo>
                  <a:lnTo>
                    <a:pt x="123587" y="144542"/>
                  </a:lnTo>
                  <a:lnTo>
                    <a:pt x="125492" y="150257"/>
                  </a:lnTo>
                  <a:lnTo>
                    <a:pt x="116919" y="158830"/>
                  </a:lnTo>
                  <a:lnTo>
                    <a:pt x="119777" y="165497"/>
                  </a:lnTo>
                  <a:lnTo>
                    <a:pt x="117872" y="166449"/>
                  </a:lnTo>
                  <a:lnTo>
                    <a:pt x="116919" y="162639"/>
                  </a:lnTo>
                  <a:lnTo>
                    <a:pt x="113109" y="162639"/>
                  </a:lnTo>
                  <a:lnTo>
                    <a:pt x="95012" y="187405"/>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1" name="任意多边形: 形状 20">
              <a:extLst>
                <a:ext uri="{FF2B5EF4-FFF2-40B4-BE49-F238E27FC236}">
                  <a16:creationId xmlns="" xmlns:a16="http://schemas.microsoft.com/office/drawing/2014/main" id="{2479C03C-8B62-412F-B348-BBA7B1503ACD}"/>
                </a:ext>
              </a:extLst>
            </p:cNvPr>
            <p:cNvSpPr/>
            <p:nvPr/>
          </p:nvSpPr>
          <p:spPr>
            <a:xfrm>
              <a:off x="1339532" y="4248150"/>
              <a:ext cx="161925" cy="85725"/>
            </a:xfrm>
            <a:custGeom>
              <a:avLst/>
              <a:gdLst>
                <a:gd name="connsiteX0" fmla="*/ 42624 w 161925"/>
                <a:gd name="connsiteY0" fmla="*/ 28337 h 85725"/>
                <a:gd name="connsiteX1" fmla="*/ 62627 w 161925"/>
                <a:gd name="connsiteY1" fmla="*/ 16907 h 85725"/>
                <a:gd name="connsiteX2" fmla="*/ 64532 w 161925"/>
                <a:gd name="connsiteY2" fmla="*/ 7382 h 85725"/>
                <a:gd name="connsiteX3" fmla="*/ 84534 w 161925"/>
                <a:gd name="connsiteY3" fmla="*/ 14049 h 85725"/>
                <a:gd name="connsiteX4" fmla="*/ 99774 w 161925"/>
                <a:gd name="connsiteY4" fmla="*/ 15002 h 85725"/>
                <a:gd name="connsiteX5" fmla="*/ 110252 w 161925"/>
                <a:gd name="connsiteY5" fmla="*/ 3572 h 85725"/>
                <a:gd name="connsiteX6" fmla="*/ 115014 w 161925"/>
                <a:gd name="connsiteY6" fmla="*/ 7382 h 85725"/>
                <a:gd name="connsiteX7" fmla="*/ 113109 w 161925"/>
                <a:gd name="connsiteY7" fmla="*/ 16907 h 85725"/>
                <a:gd name="connsiteX8" fmla="*/ 115014 w 161925"/>
                <a:gd name="connsiteY8" fmla="*/ 20717 h 85725"/>
                <a:gd name="connsiteX9" fmla="*/ 118824 w 161925"/>
                <a:gd name="connsiteY9" fmla="*/ 21669 h 85725"/>
                <a:gd name="connsiteX10" fmla="*/ 119777 w 161925"/>
                <a:gd name="connsiteY10" fmla="*/ 17859 h 85725"/>
                <a:gd name="connsiteX11" fmla="*/ 123587 w 161925"/>
                <a:gd name="connsiteY11" fmla="*/ 16907 h 85725"/>
                <a:gd name="connsiteX12" fmla="*/ 134064 w 161925"/>
                <a:gd name="connsiteY12" fmla="*/ 18812 h 85725"/>
                <a:gd name="connsiteX13" fmla="*/ 134064 w 161925"/>
                <a:gd name="connsiteY13" fmla="*/ 22622 h 85725"/>
                <a:gd name="connsiteX14" fmla="*/ 130254 w 161925"/>
                <a:gd name="connsiteY14" fmla="*/ 25479 h 85725"/>
                <a:gd name="connsiteX15" fmla="*/ 132159 w 161925"/>
                <a:gd name="connsiteY15" fmla="*/ 30242 h 85725"/>
                <a:gd name="connsiteX16" fmla="*/ 142637 w 161925"/>
                <a:gd name="connsiteY16" fmla="*/ 33099 h 85725"/>
                <a:gd name="connsiteX17" fmla="*/ 150257 w 161925"/>
                <a:gd name="connsiteY17" fmla="*/ 38814 h 85725"/>
                <a:gd name="connsiteX18" fmla="*/ 154067 w 161925"/>
                <a:gd name="connsiteY18" fmla="*/ 37862 h 85725"/>
                <a:gd name="connsiteX19" fmla="*/ 167402 w 161925"/>
                <a:gd name="connsiteY19" fmla="*/ 47387 h 85725"/>
                <a:gd name="connsiteX20" fmla="*/ 167402 w 161925"/>
                <a:gd name="connsiteY20" fmla="*/ 47387 h 85725"/>
                <a:gd name="connsiteX21" fmla="*/ 165497 w 161925"/>
                <a:gd name="connsiteY21" fmla="*/ 56912 h 85725"/>
                <a:gd name="connsiteX22" fmla="*/ 161687 w 161925"/>
                <a:gd name="connsiteY22" fmla="*/ 58817 h 85725"/>
                <a:gd name="connsiteX23" fmla="*/ 151209 w 161925"/>
                <a:gd name="connsiteY23" fmla="*/ 53102 h 85725"/>
                <a:gd name="connsiteX24" fmla="*/ 148352 w 161925"/>
                <a:gd name="connsiteY24" fmla="*/ 55959 h 85725"/>
                <a:gd name="connsiteX25" fmla="*/ 133112 w 161925"/>
                <a:gd name="connsiteY25" fmla="*/ 53102 h 85725"/>
                <a:gd name="connsiteX26" fmla="*/ 116919 w 161925"/>
                <a:gd name="connsiteY26" fmla="*/ 55007 h 85725"/>
                <a:gd name="connsiteX27" fmla="*/ 110252 w 161925"/>
                <a:gd name="connsiteY27" fmla="*/ 60722 h 85725"/>
                <a:gd name="connsiteX28" fmla="*/ 111204 w 161925"/>
                <a:gd name="connsiteY28" fmla="*/ 64532 h 85725"/>
                <a:gd name="connsiteX29" fmla="*/ 108347 w 161925"/>
                <a:gd name="connsiteY29" fmla="*/ 67389 h 85725"/>
                <a:gd name="connsiteX30" fmla="*/ 96917 w 161925"/>
                <a:gd name="connsiteY30" fmla="*/ 68342 h 85725"/>
                <a:gd name="connsiteX31" fmla="*/ 85487 w 161925"/>
                <a:gd name="connsiteY31" fmla="*/ 76914 h 85725"/>
                <a:gd name="connsiteX32" fmla="*/ 80724 w 161925"/>
                <a:gd name="connsiteY32" fmla="*/ 76914 h 85725"/>
                <a:gd name="connsiteX33" fmla="*/ 72152 w 161925"/>
                <a:gd name="connsiteY33" fmla="*/ 67389 h 85725"/>
                <a:gd name="connsiteX34" fmla="*/ 58817 w 161925"/>
                <a:gd name="connsiteY34" fmla="*/ 70247 h 85725"/>
                <a:gd name="connsiteX35" fmla="*/ 51197 w 161925"/>
                <a:gd name="connsiteY35" fmla="*/ 73104 h 85725"/>
                <a:gd name="connsiteX36" fmla="*/ 48339 w 161925"/>
                <a:gd name="connsiteY36" fmla="*/ 77867 h 85725"/>
                <a:gd name="connsiteX37" fmla="*/ 42624 w 161925"/>
                <a:gd name="connsiteY37" fmla="*/ 75962 h 85725"/>
                <a:gd name="connsiteX38" fmla="*/ 33099 w 161925"/>
                <a:gd name="connsiteY38" fmla="*/ 83582 h 85725"/>
                <a:gd name="connsiteX39" fmla="*/ 32147 w 161925"/>
                <a:gd name="connsiteY39" fmla="*/ 88344 h 85725"/>
                <a:gd name="connsiteX40" fmla="*/ 26432 w 161925"/>
                <a:gd name="connsiteY40" fmla="*/ 90249 h 85725"/>
                <a:gd name="connsiteX41" fmla="*/ 26432 w 161925"/>
                <a:gd name="connsiteY41" fmla="*/ 90249 h 85725"/>
                <a:gd name="connsiteX42" fmla="*/ 8334 w 161925"/>
                <a:gd name="connsiteY42" fmla="*/ 83582 h 85725"/>
                <a:gd name="connsiteX43" fmla="*/ 15002 w 161925"/>
                <a:gd name="connsiteY43" fmla="*/ 78819 h 85725"/>
                <a:gd name="connsiteX44" fmla="*/ 17859 w 161925"/>
                <a:gd name="connsiteY44" fmla="*/ 49292 h 85725"/>
                <a:gd name="connsiteX45" fmla="*/ 3572 w 161925"/>
                <a:gd name="connsiteY45" fmla="*/ 37862 h 85725"/>
                <a:gd name="connsiteX46" fmla="*/ 4524 w 161925"/>
                <a:gd name="connsiteY46" fmla="*/ 35004 h 85725"/>
                <a:gd name="connsiteX47" fmla="*/ 7382 w 161925"/>
                <a:gd name="connsiteY47" fmla="*/ 34052 h 85725"/>
                <a:gd name="connsiteX48" fmla="*/ 22622 w 161925"/>
                <a:gd name="connsiteY48" fmla="*/ 41672 h 85725"/>
                <a:gd name="connsiteX49" fmla="*/ 28337 w 161925"/>
                <a:gd name="connsiteY49" fmla="*/ 39767 h 85725"/>
                <a:gd name="connsiteX50" fmla="*/ 42624 w 161925"/>
                <a:gd name="connsiteY50" fmla="*/ 28337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61925" h="85725">
                  <a:moveTo>
                    <a:pt x="42624" y="28337"/>
                  </a:moveTo>
                  <a:lnTo>
                    <a:pt x="62627" y="16907"/>
                  </a:lnTo>
                  <a:lnTo>
                    <a:pt x="64532" y="7382"/>
                  </a:lnTo>
                  <a:lnTo>
                    <a:pt x="84534" y="14049"/>
                  </a:lnTo>
                  <a:lnTo>
                    <a:pt x="99774" y="15002"/>
                  </a:lnTo>
                  <a:lnTo>
                    <a:pt x="110252" y="3572"/>
                  </a:lnTo>
                  <a:lnTo>
                    <a:pt x="115014" y="7382"/>
                  </a:lnTo>
                  <a:lnTo>
                    <a:pt x="113109" y="16907"/>
                  </a:lnTo>
                  <a:lnTo>
                    <a:pt x="115014" y="20717"/>
                  </a:lnTo>
                  <a:lnTo>
                    <a:pt x="118824" y="21669"/>
                  </a:lnTo>
                  <a:lnTo>
                    <a:pt x="119777" y="17859"/>
                  </a:lnTo>
                  <a:lnTo>
                    <a:pt x="123587" y="16907"/>
                  </a:lnTo>
                  <a:lnTo>
                    <a:pt x="134064" y="18812"/>
                  </a:lnTo>
                  <a:lnTo>
                    <a:pt x="134064" y="22622"/>
                  </a:lnTo>
                  <a:lnTo>
                    <a:pt x="130254" y="25479"/>
                  </a:lnTo>
                  <a:lnTo>
                    <a:pt x="132159" y="30242"/>
                  </a:lnTo>
                  <a:lnTo>
                    <a:pt x="142637" y="33099"/>
                  </a:lnTo>
                  <a:lnTo>
                    <a:pt x="150257" y="38814"/>
                  </a:lnTo>
                  <a:lnTo>
                    <a:pt x="154067" y="37862"/>
                  </a:lnTo>
                  <a:lnTo>
                    <a:pt x="167402" y="47387"/>
                  </a:lnTo>
                  <a:lnTo>
                    <a:pt x="167402" y="47387"/>
                  </a:lnTo>
                  <a:lnTo>
                    <a:pt x="165497" y="56912"/>
                  </a:lnTo>
                  <a:lnTo>
                    <a:pt x="161687" y="58817"/>
                  </a:lnTo>
                  <a:lnTo>
                    <a:pt x="151209" y="53102"/>
                  </a:lnTo>
                  <a:lnTo>
                    <a:pt x="148352" y="55959"/>
                  </a:lnTo>
                  <a:lnTo>
                    <a:pt x="133112" y="53102"/>
                  </a:lnTo>
                  <a:lnTo>
                    <a:pt x="116919" y="55007"/>
                  </a:lnTo>
                  <a:lnTo>
                    <a:pt x="110252" y="60722"/>
                  </a:lnTo>
                  <a:lnTo>
                    <a:pt x="111204" y="64532"/>
                  </a:lnTo>
                  <a:lnTo>
                    <a:pt x="108347" y="67389"/>
                  </a:lnTo>
                  <a:lnTo>
                    <a:pt x="96917" y="68342"/>
                  </a:lnTo>
                  <a:lnTo>
                    <a:pt x="85487" y="76914"/>
                  </a:lnTo>
                  <a:lnTo>
                    <a:pt x="80724" y="76914"/>
                  </a:lnTo>
                  <a:lnTo>
                    <a:pt x="72152" y="67389"/>
                  </a:lnTo>
                  <a:lnTo>
                    <a:pt x="58817" y="70247"/>
                  </a:lnTo>
                  <a:lnTo>
                    <a:pt x="51197" y="73104"/>
                  </a:lnTo>
                  <a:lnTo>
                    <a:pt x="48339" y="77867"/>
                  </a:lnTo>
                  <a:lnTo>
                    <a:pt x="42624" y="75962"/>
                  </a:lnTo>
                  <a:lnTo>
                    <a:pt x="33099" y="83582"/>
                  </a:lnTo>
                  <a:lnTo>
                    <a:pt x="32147" y="88344"/>
                  </a:lnTo>
                  <a:lnTo>
                    <a:pt x="26432" y="90249"/>
                  </a:lnTo>
                  <a:lnTo>
                    <a:pt x="26432" y="90249"/>
                  </a:lnTo>
                  <a:lnTo>
                    <a:pt x="8334" y="83582"/>
                  </a:lnTo>
                  <a:lnTo>
                    <a:pt x="15002" y="78819"/>
                  </a:lnTo>
                  <a:lnTo>
                    <a:pt x="17859" y="49292"/>
                  </a:lnTo>
                  <a:lnTo>
                    <a:pt x="3572" y="37862"/>
                  </a:lnTo>
                  <a:lnTo>
                    <a:pt x="4524" y="35004"/>
                  </a:lnTo>
                  <a:lnTo>
                    <a:pt x="7382" y="34052"/>
                  </a:lnTo>
                  <a:lnTo>
                    <a:pt x="22622" y="41672"/>
                  </a:lnTo>
                  <a:lnTo>
                    <a:pt x="28337" y="39767"/>
                  </a:lnTo>
                  <a:lnTo>
                    <a:pt x="42624" y="28337"/>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2" name="任意多边形: 形状 21">
              <a:extLst>
                <a:ext uri="{FF2B5EF4-FFF2-40B4-BE49-F238E27FC236}">
                  <a16:creationId xmlns="" xmlns:a16="http://schemas.microsoft.com/office/drawing/2014/main" id="{78D11595-73B5-4FDE-9912-F5FEAB779C67}"/>
                </a:ext>
              </a:extLst>
            </p:cNvPr>
            <p:cNvSpPr/>
            <p:nvPr/>
          </p:nvSpPr>
          <p:spPr>
            <a:xfrm>
              <a:off x="664210" y="4518660"/>
              <a:ext cx="257175" cy="247650"/>
            </a:xfrm>
            <a:custGeom>
              <a:avLst/>
              <a:gdLst>
                <a:gd name="connsiteX0" fmla="*/ 145494 w 257175"/>
                <a:gd name="connsiteY0" fmla="*/ 247412 h 247650"/>
                <a:gd name="connsiteX1" fmla="*/ 133112 w 257175"/>
                <a:gd name="connsiteY1" fmla="*/ 241697 h 247650"/>
                <a:gd name="connsiteX2" fmla="*/ 130254 w 257175"/>
                <a:gd name="connsiteY2" fmla="*/ 236934 h 247650"/>
                <a:gd name="connsiteX3" fmla="*/ 124539 w 257175"/>
                <a:gd name="connsiteY3" fmla="*/ 235982 h 247650"/>
                <a:gd name="connsiteX4" fmla="*/ 120729 w 257175"/>
                <a:gd name="connsiteY4" fmla="*/ 229314 h 247650"/>
                <a:gd name="connsiteX5" fmla="*/ 115967 w 257175"/>
                <a:gd name="connsiteY5" fmla="*/ 236934 h 247650"/>
                <a:gd name="connsiteX6" fmla="*/ 107394 w 257175"/>
                <a:gd name="connsiteY6" fmla="*/ 240744 h 247650"/>
                <a:gd name="connsiteX7" fmla="*/ 99774 w 257175"/>
                <a:gd name="connsiteY7" fmla="*/ 240744 h 247650"/>
                <a:gd name="connsiteX8" fmla="*/ 94059 w 257175"/>
                <a:gd name="connsiteY8" fmla="*/ 245507 h 247650"/>
                <a:gd name="connsiteX9" fmla="*/ 84534 w 257175"/>
                <a:gd name="connsiteY9" fmla="*/ 243602 h 247650"/>
                <a:gd name="connsiteX10" fmla="*/ 81677 w 257175"/>
                <a:gd name="connsiteY10" fmla="*/ 237887 h 247650"/>
                <a:gd name="connsiteX11" fmla="*/ 76914 w 257175"/>
                <a:gd name="connsiteY11" fmla="*/ 235029 h 247650"/>
                <a:gd name="connsiteX12" fmla="*/ 76914 w 257175"/>
                <a:gd name="connsiteY12" fmla="*/ 235029 h 247650"/>
                <a:gd name="connsiteX13" fmla="*/ 78819 w 257175"/>
                <a:gd name="connsiteY13" fmla="*/ 224552 h 247650"/>
                <a:gd name="connsiteX14" fmla="*/ 88344 w 257175"/>
                <a:gd name="connsiteY14" fmla="*/ 214074 h 247650"/>
                <a:gd name="connsiteX15" fmla="*/ 100727 w 257175"/>
                <a:gd name="connsiteY15" fmla="*/ 189309 h 247650"/>
                <a:gd name="connsiteX16" fmla="*/ 116919 w 257175"/>
                <a:gd name="connsiteY16" fmla="*/ 173117 h 247650"/>
                <a:gd name="connsiteX17" fmla="*/ 115967 w 257175"/>
                <a:gd name="connsiteY17" fmla="*/ 163592 h 247650"/>
                <a:gd name="connsiteX18" fmla="*/ 112157 w 257175"/>
                <a:gd name="connsiteY18" fmla="*/ 163592 h 247650"/>
                <a:gd name="connsiteX19" fmla="*/ 111204 w 257175"/>
                <a:gd name="connsiteY19" fmla="*/ 158829 h 247650"/>
                <a:gd name="connsiteX20" fmla="*/ 117872 w 257175"/>
                <a:gd name="connsiteY20" fmla="*/ 158829 h 247650"/>
                <a:gd name="connsiteX21" fmla="*/ 118824 w 257175"/>
                <a:gd name="connsiteY21" fmla="*/ 156924 h 247650"/>
                <a:gd name="connsiteX22" fmla="*/ 110252 w 257175"/>
                <a:gd name="connsiteY22" fmla="*/ 152162 h 247650"/>
                <a:gd name="connsiteX23" fmla="*/ 133112 w 257175"/>
                <a:gd name="connsiteY23" fmla="*/ 129302 h 247650"/>
                <a:gd name="connsiteX24" fmla="*/ 131207 w 257175"/>
                <a:gd name="connsiteY24" fmla="*/ 127397 h 247650"/>
                <a:gd name="connsiteX25" fmla="*/ 120729 w 257175"/>
                <a:gd name="connsiteY25" fmla="*/ 132159 h 247650"/>
                <a:gd name="connsiteX26" fmla="*/ 95964 w 257175"/>
                <a:gd name="connsiteY26" fmla="*/ 133112 h 247650"/>
                <a:gd name="connsiteX27" fmla="*/ 95964 w 257175"/>
                <a:gd name="connsiteY27" fmla="*/ 129302 h 247650"/>
                <a:gd name="connsiteX28" fmla="*/ 121682 w 257175"/>
                <a:gd name="connsiteY28" fmla="*/ 112157 h 247650"/>
                <a:gd name="connsiteX29" fmla="*/ 121682 w 257175"/>
                <a:gd name="connsiteY29" fmla="*/ 97869 h 247650"/>
                <a:gd name="connsiteX30" fmla="*/ 123587 w 257175"/>
                <a:gd name="connsiteY30" fmla="*/ 94059 h 247650"/>
                <a:gd name="connsiteX31" fmla="*/ 115014 w 257175"/>
                <a:gd name="connsiteY31" fmla="*/ 82629 h 247650"/>
                <a:gd name="connsiteX32" fmla="*/ 107394 w 257175"/>
                <a:gd name="connsiteY32" fmla="*/ 80724 h 247650"/>
                <a:gd name="connsiteX33" fmla="*/ 106442 w 257175"/>
                <a:gd name="connsiteY33" fmla="*/ 73104 h 247650"/>
                <a:gd name="connsiteX34" fmla="*/ 92154 w 257175"/>
                <a:gd name="connsiteY34" fmla="*/ 66437 h 247650"/>
                <a:gd name="connsiteX35" fmla="*/ 89297 w 257175"/>
                <a:gd name="connsiteY35" fmla="*/ 49292 h 247650"/>
                <a:gd name="connsiteX36" fmla="*/ 83582 w 257175"/>
                <a:gd name="connsiteY36" fmla="*/ 44529 h 247650"/>
                <a:gd name="connsiteX37" fmla="*/ 83582 w 257175"/>
                <a:gd name="connsiteY37" fmla="*/ 44529 h 247650"/>
                <a:gd name="connsiteX38" fmla="*/ 103584 w 257175"/>
                <a:gd name="connsiteY38" fmla="*/ 45482 h 247650"/>
                <a:gd name="connsiteX39" fmla="*/ 101679 w 257175"/>
                <a:gd name="connsiteY39" fmla="*/ 35004 h 247650"/>
                <a:gd name="connsiteX40" fmla="*/ 116919 w 257175"/>
                <a:gd name="connsiteY40" fmla="*/ 20717 h 247650"/>
                <a:gd name="connsiteX41" fmla="*/ 131207 w 257175"/>
                <a:gd name="connsiteY41" fmla="*/ 22622 h 247650"/>
                <a:gd name="connsiteX42" fmla="*/ 135969 w 257175"/>
                <a:gd name="connsiteY42" fmla="*/ 9287 h 247650"/>
                <a:gd name="connsiteX43" fmla="*/ 137874 w 257175"/>
                <a:gd name="connsiteY43" fmla="*/ 13097 h 247650"/>
                <a:gd name="connsiteX44" fmla="*/ 145494 w 257175"/>
                <a:gd name="connsiteY44" fmla="*/ 13097 h 247650"/>
                <a:gd name="connsiteX45" fmla="*/ 152162 w 257175"/>
                <a:gd name="connsiteY45" fmla="*/ 18812 h 247650"/>
                <a:gd name="connsiteX46" fmla="*/ 166449 w 257175"/>
                <a:gd name="connsiteY46" fmla="*/ 23574 h 247650"/>
                <a:gd name="connsiteX47" fmla="*/ 166449 w 257175"/>
                <a:gd name="connsiteY47" fmla="*/ 23574 h 247650"/>
                <a:gd name="connsiteX48" fmla="*/ 166449 w 257175"/>
                <a:gd name="connsiteY48" fmla="*/ 26432 h 247650"/>
                <a:gd name="connsiteX49" fmla="*/ 175022 w 257175"/>
                <a:gd name="connsiteY49" fmla="*/ 28337 h 247650"/>
                <a:gd name="connsiteX50" fmla="*/ 180737 w 257175"/>
                <a:gd name="connsiteY50" fmla="*/ 35957 h 247650"/>
                <a:gd name="connsiteX51" fmla="*/ 186452 w 257175"/>
                <a:gd name="connsiteY51" fmla="*/ 35957 h 247650"/>
                <a:gd name="connsiteX52" fmla="*/ 190262 w 257175"/>
                <a:gd name="connsiteY52" fmla="*/ 41672 h 247650"/>
                <a:gd name="connsiteX53" fmla="*/ 194072 w 257175"/>
                <a:gd name="connsiteY53" fmla="*/ 41672 h 247650"/>
                <a:gd name="connsiteX54" fmla="*/ 198834 w 257175"/>
                <a:gd name="connsiteY54" fmla="*/ 35957 h 247650"/>
                <a:gd name="connsiteX55" fmla="*/ 200739 w 257175"/>
                <a:gd name="connsiteY55" fmla="*/ 27384 h 247650"/>
                <a:gd name="connsiteX56" fmla="*/ 193119 w 257175"/>
                <a:gd name="connsiteY56" fmla="*/ 15954 h 247650"/>
                <a:gd name="connsiteX57" fmla="*/ 194072 w 257175"/>
                <a:gd name="connsiteY57" fmla="*/ 9287 h 247650"/>
                <a:gd name="connsiteX58" fmla="*/ 203597 w 257175"/>
                <a:gd name="connsiteY58" fmla="*/ 3572 h 247650"/>
                <a:gd name="connsiteX59" fmla="*/ 216932 w 257175"/>
                <a:gd name="connsiteY59" fmla="*/ 6429 h 247650"/>
                <a:gd name="connsiteX60" fmla="*/ 226457 w 257175"/>
                <a:gd name="connsiteY60" fmla="*/ 16907 h 247650"/>
                <a:gd name="connsiteX61" fmla="*/ 228362 w 257175"/>
                <a:gd name="connsiteY61" fmla="*/ 28337 h 247650"/>
                <a:gd name="connsiteX62" fmla="*/ 236934 w 257175"/>
                <a:gd name="connsiteY62" fmla="*/ 35957 h 247650"/>
                <a:gd name="connsiteX63" fmla="*/ 242649 w 257175"/>
                <a:gd name="connsiteY63" fmla="*/ 51197 h 247650"/>
                <a:gd name="connsiteX64" fmla="*/ 244554 w 257175"/>
                <a:gd name="connsiteY64" fmla="*/ 73104 h 247650"/>
                <a:gd name="connsiteX65" fmla="*/ 257889 w 257175"/>
                <a:gd name="connsiteY65" fmla="*/ 85487 h 247650"/>
                <a:gd name="connsiteX66" fmla="*/ 257889 w 257175"/>
                <a:gd name="connsiteY66" fmla="*/ 85487 h 247650"/>
                <a:gd name="connsiteX67" fmla="*/ 245507 w 257175"/>
                <a:gd name="connsiteY67" fmla="*/ 87392 h 247650"/>
                <a:gd name="connsiteX68" fmla="*/ 239792 w 257175"/>
                <a:gd name="connsiteY68" fmla="*/ 96917 h 247650"/>
                <a:gd name="connsiteX69" fmla="*/ 239792 w 257175"/>
                <a:gd name="connsiteY69" fmla="*/ 105489 h 247650"/>
                <a:gd name="connsiteX70" fmla="*/ 230267 w 257175"/>
                <a:gd name="connsiteY70" fmla="*/ 111204 h 247650"/>
                <a:gd name="connsiteX71" fmla="*/ 228362 w 257175"/>
                <a:gd name="connsiteY71" fmla="*/ 119777 h 247650"/>
                <a:gd name="connsiteX72" fmla="*/ 222647 w 257175"/>
                <a:gd name="connsiteY72" fmla="*/ 119777 h 247650"/>
                <a:gd name="connsiteX73" fmla="*/ 218837 w 257175"/>
                <a:gd name="connsiteY73" fmla="*/ 124539 h 247650"/>
                <a:gd name="connsiteX74" fmla="*/ 215979 w 257175"/>
                <a:gd name="connsiteY74" fmla="*/ 137874 h 247650"/>
                <a:gd name="connsiteX75" fmla="*/ 211217 w 257175"/>
                <a:gd name="connsiteY75" fmla="*/ 140732 h 247650"/>
                <a:gd name="connsiteX76" fmla="*/ 204549 w 257175"/>
                <a:gd name="connsiteY76" fmla="*/ 138827 h 247650"/>
                <a:gd name="connsiteX77" fmla="*/ 201692 w 257175"/>
                <a:gd name="connsiteY77" fmla="*/ 145494 h 247650"/>
                <a:gd name="connsiteX78" fmla="*/ 197882 w 257175"/>
                <a:gd name="connsiteY78" fmla="*/ 147399 h 247650"/>
                <a:gd name="connsiteX79" fmla="*/ 195024 w 257175"/>
                <a:gd name="connsiteY79" fmla="*/ 160734 h 247650"/>
                <a:gd name="connsiteX80" fmla="*/ 197882 w 257175"/>
                <a:gd name="connsiteY80" fmla="*/ 171212 h 247650"/>
                <a:gd name="connsiteX81" fmla="*/ 201692 w 257175"/>
                <a:gd name="connsiteY81" fmla="*/ 177879 h 247650"/>
                <a:gd name="connsiteX82" fmla="*/ 205502 w 257175"/>
                <a:gd name="connsiteY82" fmla="*/ 178832 h 247650"/>
                <a:gd name="connsiteX83" fmla="*/ 207407 w 257175"/>
                <a:gd name="connsiteY83" fmla="*/ 189309 h 247650"/>
                <a:gd name="connsiteX84" fmla="*/ 215027 w 257175"/>
                <a:gd name="connsiteY84" fmla="*/ 195977 h 247650"/>
                <a:gd name="connsiteX85" fmla="*/ 209312 w 257175"/>
                <a:gd name="connsiteY85" fmla="*/ 205502 h 247650"/>
                <a:gd name="connsiteX86" fmla="*/ 203597 w 257175"/>
                <a:gd name="connsiteY86" fmla="*/ 205502 h 247650"/>
                <a:gd name="connsiteX87" fmla="*/ 201692 w 257175"/>
                <a:gd name="connsiteY87" fmla="*/ 211217 h 247650"/>
                <a:gd name="connsiteX88" fmla="*/ 212169 w 257175"/>
                <a:gd name="connsiteY88" fmla="*/ 223599 h 247650"/>
                <a:gd name="connsiteX89" fmla="*/ 214074 w 257175"/>
                <a:gd name="connsiteY89" fmla="*/ 232172 h 247650"/>
                <a:gd name="connsiteX90" fmla="*/ 205502 w 257175"/>
                <a:gd name="connsiteY90" fmla="*/ 233124 h 247650"/>
                <a:gd name="connsiteX91" fmla="*/ 195024 w 257175"/>
                <a:gd name="connsiteY91" fmla="*/ 229314 h 247650"/>
                <a:gd name="connsiteX92" fmla="*/ 188357 w 257175"/>
                <a:gd name="connsiteY92" fmla="*/ 240744 h 247650"/>
                <a:gd name="connsiteX93" fmla="*/ 184547 w 257175"/>
                <a:gd name="connsiteY93" fmla="*/ 241697 h 247650"/>
                <a:gd name="connsiteX94" fmla="*/ 175974 w 257175"/>
                <a:gd name="connsiteY94" fmla="*/ 237887 h 247650"/>
                <a:gd name="connsiteX95" fmla="*/ 166449 w 257175"/>
                <a:gd name="connsiteY95" fmla="*/ 244554 h 247650"/>
                <a:gd name="connsiteX96" fmla="*/ 145494 w 257175"/>
                <a:gd name="connsiteY96" fmla="*/ 247412 h 247650"/>
                <a:gd name="connsiteX97" fmla="*/ 88344 w 257175"/>
                <a:gd name="connsiteY97" fmla="*/ 154067 h 247650"/>
                <a:gd name="connsiteX98" fmla="*/ 93107 w 257175"/>
                <a:gd name="connsiteY98" fmla="*/ 153114 h 247650"/>
                <a:gd name="connsiteX99" fmla="*/ 91202 w 257175"/>
                <a:gd name="connsiteY99" fmla="*/ 165497 h 247650"/>
                <a:gd name="connsiteX100" fmla="*/ 86439 w 257175"/>
                <a:gd name="connsiteY100" fmla="*/ 173117 h 247650"/>
                <a:gd name="connsiteX101" fmla="*/ 89297 w 257175"/>
                <a:gd name="connsiteY101" fmla="*/ 174069 h 247650"/>
                <a:gd name="connsiteX102" fmla="*/ 83582 w 257175"/>
                <a:gd name="connsiteY102" fmla="*/ 182642 h 247650"/>
                <a:gd name="connsiteX103" fmla="*/ 75962 w 257175"/>
                <a:gd name="connsiteY103" fmla="*/ 186452 h 247650"/>
                <a:gd name="connsiteX104" fmla="*/ 64532 w 257175"/>
                <a:gd name="connsiteY104" fmla="*/ 181689 h 247650"/>
                <a:gd name="connsiteX105" fmla="*/ 55959 w 257175"/>
                <a:gd name="connsiteY105" fmla="*/ 182642 h 247650"/>
                <a:gd name="connsiteX106" fmla="*/ 55007 w 257175"/>
                <a:gd name="connsiteY106" fmla="*/ 178832 h 247650"/>
                <a:gd name="connsiteX107" fmla="*/ 50244 w 257175"/>
                <a:gd name="connsiteY107" fmla="*/ 176927 h 247650"/>
                <a:gd name="connsiteX108" fmla="*/ 46434 w 257175"/>
                <a:gd name="connsiteY108" fmla="*/ 180737 h 247650"/>
                <a:gd name="connsiteX109" fmla="*/ 51197 w 257175"/>
                <a:gd name="connsiteY109" fmla="*/ 184547 h 247650"/>
                <a:gd name="connsiteX110" fmla="*/ 52149 w 257175"/>
                <a:gd name="connsiteY110" fmla="*/ 188357 h 247650"/>
                <a:gd name="connsiteX111" fmla="*/ 48339 w 257175"/>
                <a:gd name="connsiteY111" fmla="*/ 197882 h 247650"/>
                <a:gd name="connsiteX112" fmla="*/ 30242 w 257175"/>
                <a:gd name="connsiteY112" fmla="*/ 211217 h 247650"/>
                <a:gd name="connsiteX113" fmla="*/ 28337 w 257175"/>
                <a:gd name="connsiteY113" fmla="*/ 219789 h 247650"/>
                <a:gd name="connsiteX114" fmla="*/ 17859 w 257175"/>
                <a:gd name="connsiteY114" fmla="*/ 226457 h 247650"/>
                <a:gd name="connsiteX115" fmla="*/ 18812 w 257175"/>
                <a:gd name="connsiteY115" fmla="*/ 235982 h 247650"/>
                <a:gd name="connsiteX116" fmla="*/ 14049 w 257175"/>
                <a:gd name="connsiteY116" fmla="*/ 237887 h 247650"/>
                <a:gd name="connsiteX117" fmla="*/ 7382 w 257175"/>
                <a:gd name="connsiteY117" fmla="*/ 227409 h 247650"/>
                <a:gd name="connsiteX118" fmla="*/ 10239 w 257175"/>
                <a:gd name="connsiteY118" fmla="*/ 218837 h 247650"/>
                <a:gd name="connsiteX119" fmla="*/ 3572 w 257175"/>
                <a:gd name="connsiteY119" fmla="*/ 216932 h 247650"/>
                <a:gd name="connsiteX120" fmla="*/ 9287 w 257175"/>
                <a:gd name="connsiteY120" fmla="*/ 203597 h 247650"/>
                <a:gd name="connsiteX121" fmla="*/ 5477 w 257175"/>
                <a:gd name="connsiteY121" fmla="*/ 197882 h 247650"/>
                <a:gd name="connsiteX122" fmla="*/ 5477 w 257175"/>
                <a:gd name="connsiteY122" fmla="*/ 191214 h 247650"/>
                <a:gd name="connsiteX123" fmla="*/ 16907 w 257175"/>
                <a:gd name="connsiteY123" fmla="*/ 168354 h 247650"/>
                <a:gd name="connsiteX124" fmla="*/ 18812 w 257175"/>
                <a:gd name="connsiteY124" fmla="*/ 157877 h 247650"/>
                <a:gd name="connsiteX125" fmla="*/ 32147 w 257175"/>
                <a:gd name="connsiteY125" fmla="*/ 152162 h 247650"/>
                <a:gd name="connsiteX126" fmla="*/ 45482 w 257175"/>
                <a:gd name="connsiteY126" fmla="*/ 151209 h 247650"/>
                <a:gd name="connsiteX127" fmla="*/ 47387 w 257175"/>
                <a:gd name="connsiteY127" fmla="*/ 154067 h 247650"/>
                <a:gd name="connsiteX128" fmla="*/ 44529 w 257175"/>
                <a:gd name="connsiteY128" fmla="*/ 159782 h 247650"/>
                <a:gd name="connsiteX129" fmla="*/ 47387 w 257175"/>
                <a:gd name="connsiteY129" fmla="*/ 169307 h 247650"/>
                <a:gd name="connsiteX130" fmla="*/ 62627 w 257175"/>
                <a:gd name="connsiteY130" fmla="*/ 161687 h 247650"/>
                <a:gd name="connsiteX131" fmla="*/ 68342 w 257175"/>
                <a:gd name="connsiteY131" fmla="*/ 155019 h 247650"/>
                <a:gd name="connsiteX132" fmla="*/ 76914 w 257175"/>
                <a:gd name="connsiteY132" fmla="*/ 152162 h 247650"/>
                <a:gd name="connsiteX133" fmla="*/ 82629 w 257175"/>
                <a:gd name="connsiteY133" fmla="*/ 155972 h 247650"/>
                <a:gd name="connsiteX134" fmla="*/ 88344 w 257175"/>
                <a:gd name="connsiteY134" fmla="*/ 154067 h 247650"/>
                <a:gd name="connsiteX135" fmla="*/ 38814 w 257175"/>
                <a:gd name="connsiteY135" fmla="*/ 222647 h 247650"/>
                <a:gd name="connsiteX136" fmla="*/ 37862 w 257175"/>
                <a:gd name="connsiteY136" fmla="*/ 215979 h 247650"/>
                <a:gd name="connsiteX137" fmla="*/ 43577 w 257175"/>
                <a:gd name="connsiteY137" fmla="*/ 210264 h 247650"/>
                <a:gd name="connsiteX138" fmla="*/ 41672 w 257175"/>
                <a:gd name="connsiteY138" fmla="*/ 219789 h 247650"/>
                <a:gd name="connsiteX139" fmla="*/ 48339 w 257175"/>
                <a:gd name="connsiteY139" fmla="*/ 235982 h 247650"/>
                <a:gd name="connsiteX140" fmla="*/ 43577 w 257175"/>
                <a:gd name="connsiteY140" fmla="*/ 238839 h 247650"/>
                <a:gd name="connsiteX141" fmla="*/ 38814 w 257175"/>
                <a:gd name="connsiteY141" fmla="*/ 250269 h 247650"/>
                <a:gd name="connsiteX142" fmla="*/ 29289 w 257175"/>
                <a:gd name="connsiteY142" fmla="*/ 242649 h 247650"/>
                <a:gd name="connsiteX143" fmla="*/ 30242 w 257175"/>
                <a:gd name="connsiteY143" fmla="*/ 235029 h 247650"/>
                <a:gd name="connsiteX144" fmla="*/ 27384 w 257175"/>
                <a:gd name="connsiteY144" fmla="*/ 231219 h 247650"/>
                <a:gd name="connsiteX145" fmla="*/ 28337 w 257175"/>
                <a:gd name="connsiteY145" fmla="*/ 222647 h 247650"/>
                <a:gd name="connsiteX146" fmla="*/ 38814 w 257175"/>
                <a:gd name="connsiteY146" fmla="*/ 222647 h 247650"/>
                <a:gd name="connsiteX147" fmla="*/ 93107 w 257175"/>
                <a:gd name="connsiteY147" fmla="*/ 146447 h 247650"/>
                <a:gd name="connsiteX148" fmla="*/ 88344 w 257175"/>
                <a:gd name="connsiteY148" fmla="*/ 149304 h 247650"/>
                <a:gd name="connsiteX149" fmla="*/ 84534 w 257175"/>
                <a:gd name="connsiteY149" fmla="*/ 147399 h 247650"/>
                <a:gd name="connsiteX150" fmla="*/ 82629 w 257175"/>
                <a:gd name="connsiteY150" fmla="*/ 138827 h 247650"/>
                <a:gd name="connsiteX151" fmla="*/ 92154 w 257175"/>
                <a:gd name="connsiteY151" fmla="*/ 130254 h 247650"/>
                <a:gd name="connsiteX152" fmla="*/ 95012 w 257175"/>
                <a:gd name="connsiteY152" fmla="*/ 138827 h 247650"/>
                <a:gd name="connsiteX153" fmla="*/ 92154 w 257175"/>
                <a:gd name="connsiteY153" fmla="*/ 142637 h 247650"/>
                <a:gd name="connsiteX154" fmla="*/ 93107 w 257175"/>
                <a:gd name="connsiteY154" fmla="*/ 146447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7175" h="247650">
                  <a:moveTo>
                    <a:pt x="145494" y="247412"/>
                  </a:moveTo>
                  <a:lnTo>
                    <a:pt x="133112" y="241697"/>
                  </a:lnTo>
                  <a:lnTo>
                    <a:pt x="130254" y="236934"/>
                  </a:lnTo>
                  <a:lnTo>
                    <a:pt x="124539" y="235982"/>
                  </a:lnTo>
                  <a:lnTo>
                    <a:pt x="120729" y="229314"/>
                  </a:lnTo>
                  <a:lnTo>
                    <a:pt x="115967" y="236934"/>
                  </a:lnTo>
                  <a:lnTo>
                    <a:pt x="107394" y="240744"/>
                  </a:lnTo>
                  <a:lnTo>
                    <a:pt x="99774" y="240744"/>
                  </a:lnTo>
                  <a:lnTo>
                    <a:pt x="94059" y="245507"/>
                  </a:lnTo>
                  <a:lnTo>
                    <a:pt x="84534" y="243602"/>
                  </a:lnTo>
                  <a:lnTo>
                    <a:pt x="81677" y="237887"/>
                  </a:lnTo>
                  <a:lnTo>
                    <a:pt x="76914" y="235029"/>
                  </a:lnTo>
                  <a:lnTo>
                    <a:pt x="76914" y="235029"/>
                  </a:lnTo>
                  <a:lnTo>
                    <a:pt x="78819" y="224552"/>
                  </a:lnTo>
                  <a:lnTo>
                    <a:pt x="88344" y="214074"/>
                  </a:lnTo>
                  <a:lnTo>
                    <a:pt x="100727" y="189309"/>
                  </a:lnTo>
                  <a:lnTo>
                    <a:pt x="116919" y="173117"/>
                  </a:lnTo>
                  <a:lnTo>
                    <a:pt x="115967" y="163592"/>
                  </a:lnTo>
                  <a:lnTo>
                    <a:pt x="112157" y="163592"/>
                  </a:lnTo>
                  <a:lnTo>
                    <a:pt x="111204" y="158829"/>
                  </a:lnTo>
                  <a:lnTo>
                    <a:pt x="117872" y="158829"/>
                  </a:lnTo>
                  <a:lnTo>
                    <a:pt x="118824" y="156924"/>
                  </a:lnTo>
                  <a:lnTo>
                    <a:pt x="110252" y="152162"/>
                  </a:lnTo>
                  <a:lnTo>
                    <a:pt x="133112" y="129302"/>
                  </a:lnTo>
                  <a:lnTo>
                    <a:pt x="131207" y="127397"/>
                  </a:lnTo>
                  <a:lnTo>
                    <a:pt x="120729" y="132159"/>
                  </a:lnTo>
                  <a:lnTo>
                    <a:pt x="95964" y="133112"/>
                  </a:lnTo>
                  <a:lnTo>
                    <a:pt x="95964" y="129302"/>
                  </a:lnTo>
                  <a:lnTo>
                    <a:pt x="121682" y="112157"/>
                  </a:lnTo>
                  <a:lnTo>
                    <a:pt x="121682" y="97869"/>
                  </a:lnTo>
                  <a:lnTo>
                    <a:pt x="123587" y="94059"/>
                  </a:lnTo>
                  <a:lnTo>
                    <a:pt x="115014" y="82629"/>
                  </a:lnTo>
                  <a:lnTo>
                    <a:pt x="107394" y="80724"/>
                  </a:lnTo>
                  <a:lnTo>
                    <a:pt x="106442" y="73104"/>
                  </a:lnTo>
                  <a:lnTo>
                    <a:pt x="92154" y="66437"/>
                  </a:lnTo>
                  <a:lnTo>
                    <a:pt x="89297" y="49292"/>
                  </a:lnTo>
                  <a:lnTo>
                    <a:pt x="83582" y="44529"/>
                  </a:lnTo>
                  <a:lnTo>
                    <a:pt x="83582" y="44529"/>
                  </a:lnTo>
                  <a:lnTo>
                    <a:pt x="103584" y="45482"/>
                  </a:lnTo>
                  <a:lnTo>
                    <a:pt x="101679" y="35004"/>
                  </a:lnTo>
                  <a:lnTo>
                    <a:pt x="116919" y="20717"/>
                  </a:lnTo>
                  <a:lnTo>
                    <a:pt x="131207" y="22622"/>
                  </a:lnTo>
                  <a:lnTo>
                    <a:pt x="135969" y="9287"/>
                  </a:lnTo>
                  <a:lnTo>
                    <a:pt x="137874" y="13097"/>
                  </a:lnTo>
                  <a:lnTo>
                    <a:pt x="145494" y="13097"/>
                  </a:lnTo>
                  <a:lnTo>
                    <a:pt x="152162" y="18812"/>
                  </a:lnTo>
                  <a:lnTo>
                    <a:pt x="166449" y="23574"/>
                  </a:lnTo>
                  <a:lnTo>
                    <a:pt x="166449" y="23574"/>
                  </a:lnTo>
                  <a:lnTo>
                    <a:pt x="166449" y="26432"/>
                  </a:lnTo>
                  <a:lnTo>
                    <a:pt x="175022" y="28337"/>
                  </a:lnTo>
                  <a:lnTo>
                    <a:pt x="180737" y="35957"/>
                  </a:lnTo>
                  <a:lnTo>
                    <a:pt x="186452" y="35957"/>
                  </a:lnTo>
                  <a:lnTo>
                    <a:pt x="190262" y="41672"/>
                  </a:lnTo>
                  <a:lnTo>
                    <a:pt x="194072" y="41672"/>
                  </a:lnTo>
                  <a:lnTo>
                    <a:pt x="198834" y="35957"/>
                  </a:lnTo>
                  <a:lnTo>
                    <a:pt x="200739" y="27384"/>
                  </a:lnTo>
                  <a:lnTo>
                    <a:pt x="193119" y="15954"/>
                  </a:lnTo>
                  <a:lnTo>
                    <a:pt x="194072" y="9287"/>
                  </a:lnTo>
                  <a:lnTo>
                    <a:pt x="203597" y="3572"/>
                  </a:lnTo>
                  <a:lnTo>
                    <a:pt x="216932" y="6429"/>
                  </a:lnTo>
                  <a:lnTo>
                    <a:pt x="226457" y="16907"/>
                  </a:lnTo>
                  <a:lnTo>
                    <a:pt x="228362" y="28337"/>
                  </a:lnTo>
                  <a:lnTo>
                    <a:pt x="236934" y="35957"/>
                  </a:lnTo>
                  <a:lnTo>
                    <a:pt x="242649" y="51197"/>
                  </a:lnTo>
                  <a:lnTo>
                    <a:pt x="244554" y="73104"/>
                  </a:lnTo>
                  <a:lnTo>
                    <a:pt x="257889" y="85487"/>
                  </a:lnTo>
                  <a:lnTo>
                    <a:pt x="257889" y="85487"/>
                  </a:lnTo>
                  <a:lnTo>
                    <a:pt x="245507" y="87392"/>
                  </a:lnTo>
                  <a:lnTo>
                    <a:pt x="239792" y="96917"/>
                  </a:lnTo>
                  <a:lnTo>
                    <a:pt x="239792" y="105489"/>
                  </a:lnTo>
                  <a:lnTo>
                    <a:pt x="230267" y="111204"/>
                  </a:lnTo>
                  <a:lnTo>
                    <a:pt x="228362" y="119777"/>
                  </a:lnTo>
                  <a:lnTo>
                    <a:pt x="222647" y="119777"/>
                  </a:lnTo>
                  <a:lnTo>
                    <a:pt x="218837" y="124539"/>
                  </a:lnTo>
                  <a:lnTo>
                    <a:pt x="215979" y="137874"/>
                  </a:lnTo>
                  <a:lnTo>
                    <a:pt x="211217" y="140732"/>
                  </a:lnTo>
                  <a:lnTo>
                    <a:pt x="204549" y="138827"/>
                  </a:lnTo>
                  <a:lnTo>
                    <a:pt x="201692" y="145494"/>
                  </a:lnTo>
                  <a:lnTo>
                    <a:pt x="197882" y="147399"/>
                  </a:lnTo>
                  <a:lnTo>
                    <a:pt x="195024" y="160734"/>
                  </a:lnTo>
                  <a:lnTo>
                    <a:pt x="197882" y="171212"/>
                  </a:lnTo>
                  <a:lnTo>
                    <a:pt x="201692" y="177879"/>
                  </a:lnTo>
                  <a:lnTo>
                    <a:pt x="205502" y="178832"/>
                  </a:lnTo>
                  <a:lnTo>
                    <a:pt x="207407" y="189309"/>
                  </a:lnTo>
                  <a:lnTo>
                    <a:pt x="215027" y="195977"/>
                  </a:lnTo>
                  <a:lnTo>
                    <a:pt x="209312" y="205502"/>
                  </a:lnTo>
                  <a:lnTo>
                    <a:pt x="203597" y="205502"/>
                  </a:lnTo>
                  <a:lnTo>
                    <a:pt x="201692" y="211217"/>
                  </a:lnTo>
                  <a:lnTo>
                    <a:pt x="212169" y="223599"/>
                  </a:lnTo>
                  <a:lnTo>
                    <a:pt x="214074" y="232172"/>
                  </a:lnTo>
                  <a:lnTo>
                    <a:pt x="205502" y="233124"/>
                  </a:lnTo>
                  <a:lnTo>
                    <a:pt x="195024" y="229314"/>
                  </a:lnTo>
                  <a:lnTo>
                    <a:pt x="188357" y="240744"/>
                  </a:lnTo>
                  <a:lnTo>
                    <a:pt x="184547" y="241697"/>
                  </a:lnTo>
                  <a:lnTo>
                    <a:pt x="175974" y="237887"/>
                  </a:lnTo>
                  <a:lnTo>
                    <a:pt x="166449" y="244554"/>
                  </a:lnTo>
                  <a:lnTo>
                    <a:pt x="145494" y="247412"/>
                  </a:lnTo>
                  <a:close/>
                  <a:moveTo>
                    <a:pt x="88344" y="154067"/>
                  </a:moveTo>
                  <a:lnTo>
                    <a:pt x="93107" y="153114"/>
                  </a:lnTo>
                  <a:lnTo>
                    <a:pt x="91202" y="165497"/>
                  </a:lnTo>
                  <a:lnTo>
                    <a:pt x="86439" y="173117"/>
                  </a:lnTo>
                  <a:lnTo>
                    <a:pt x="89297" y="174069"/>
                  </a:lnTo>
                  <a:lnTo>
                    <a:pt x="83582" y="182642"/>
                  </a:lnTo>
                  <a:lnTo>
                    <a:pt x="75962" y="186452"/>
                  </a:lnTo>
                  <a:lnTo>
                    <a:pt x="64532" y="181689"/>
                  </a:lnTo>
                  <a:lnTo>
                    <a:pt x="55959" y="182642"/>
                  </a:lnTo>
                  <a:lnTo>
                    <a:pt x="55007" y="178832"/>
                  </a:lnTo>
                  <a:lnTo>
                    <a:pt x="50244" y="176927"/>
                  </a:lnTo>
                  <a:lnTo>
                    <a:pt x="46434" y="180737"/>
                  </a:lnTo>
                  <a:lnTo>
                    <a:pt x="51197" y="184547"/>
                  </a:lnTo>
                  <a:lnTo>
                    <a:pt x="52149" y="188357"/>
                  </a:lnTo>
                  <a:lnTo>
                    <a:pt x="48339" y="197882"/>
                  </a:lnTo>
                  <a:lnTo>
                    <a:pt x="30242" y="211217"/>
                  </a:lnTo>
                  <a:lnTo>
                    <a:pt x="28337" y="219789"/>
                  </a:lnTo>
                  <a:lnTo>
                    <a:pt x="17859" y="226457"/>
                  </a:lnTo>
                  <a:lnTo>
                    <a:pt x="18812" y="235982"/>
                  </a:lnTo>
                  <a:lnTo>
                    <a:pt x="14049" y="237887"/>
                  </a:lnTo>
                  <a:lnTo>
                    <a:pt x="7382" y="227409"/>
                  </a:lnTo>
                  <a:lnTo>
                    <a:pt x="10239" y="218837"/>
                  </a:lnTo>
                  <a:lnTo>
                    <a:pt x="3572" y="216932"/>
                  </a:lnTo>
                  <a:lnTo>
                    <a:pt x="9287" y="203597"/>
                  </a:lnTo>
                  <a:lnTo>
                    <a:pt x="5477" y="197882"/>
                  </a:lnTo>
                  <a:lnTo>
                    <a:pt x="5477" y="191214"/>
                  </a:lnTo>
                  <a:lnTo>
                    <a:pt x="16907" y="168354"/>
                  </a:lnTo>
                  <a:lnTo>
                    <a:pt x="18812" y="157877"/>
                  </a:lnTo>
                  <a:lnTo>
                    <a:pt x="32147" y="152162"/>
                  </a:lnTo>
                  <a:lnTo>
                    <a:pt x="45482" y="151209"/>
                  </a:lnTo>
                  <a:lnTo>
                    <a:pt x="47387" y="154067"/>
                  </a:lnTo>
                  <a:lnTo>
                    <a:pt x="44529" y="159782"/>
                  </a:lnTo>
                  <a:lnTo>
                    <a:pt x="47387" y="169307"/>
                  </a:lnTo>
                  <a:lnTo>
                    <a:pt x="62627" y="161687"/>
                  </a:lnTo>
                  <a:lnTo>
                    <a:pt x="68342" y="155019"/>
                  </a:lnTo>
                  <a:lnTo>
                    <a:pt x="76914" y="152162"/>
                  </a:lnTo>
                  <a:lnTo>
                    <a:pt x="82629" y="155972"/>
                  </a:lnTo>
                  <a:lnTo>
                    <a:pt x="88344" y="154067"/>
                  </a:lnTo>
                  <a:close/>
                  <a:moveTo>
                    <a:pt x="38814" y="222647"/>
                  </a:moveTo>
                  <a:lnTo>
                    <a:pt x="37862" y="215979"/>
                  </a:lnTo>
                  <a:lnTo>
                    <a:pt x="43577" y="210264"/>
                  </a:lnTo>
                  <a:lnTo>
                    <a:pt x="41672" y="219789"/>
                  </a:lnTo>
                  <a:lnTo>
                    <a:pt x="48339" y="235982"/>
                  </a:lnTo>
                  <a:lnTo>
                    <a:pt x="43577" y="238839"/>
                  </a:lnTo>
                  <a:lnTo>
                    <a:pt x="38814" y="250269"/>
                  </a:lnTo>
                  <a:lnTo>
                    <a:pt x="29289" y="242649"/>
                  </a:lnTo>
                  <a:lnTo>
                    <a:pt x="30242" y="235029"/>
                  </a:lnTo>
                  <a:lnTo>
                    <a:pt x="27384" y="231219"/>
                  </a:lnTo>
                  <a:lnTo>
                    <a:pt x="28337" y="222647"/>
                  </a:lnTo>
                  <a:lnTo>
                    <a:pt x="38814" y="222647"/>
                  </a:lnTo>
                  <a:close/>
                  <a:moveTo>
                    <a:pt x="93107" y="146447"/>
                  </a:moveTo>
                  <a:lnTo>
                    <a:pt x="88344" y="149304"/>
                  </a:lnTo>
                  <a:lnTo>
                    <a:pt x="84534" y="147399"/>
                  </a:lnTo>
                  <a:lnTo>
                    <a:pt x="82629" y="138827"/>
                  </a:lnTo>
                  <a:lnTo>
                    <a:pt x="92154" y="130254"/>
                  </a:lnTo>
                  <a:lnTo>
                    <a:pt x="95012" y="138827"/>
                  </a:lnTo>
                  <a:lnTo>
                    <a:pt x="92154" y="142637"/>
                  </a:lnTo>
                  <a:lnTo>
                    <a:pt x="93107" y="146447"/>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3" name="任意多边形: 形状 22">
              <a:extLst>
                <a:ext uri="{FF2B5EF4-FFF2-40B4-BE49-F238E27FC236}">
                  <a16:creationId xmlns="" xmlns:a16="http://schemas.microsoft.com/office/drawing/2014/main" id="{CC1653ED-7259-42B6-858B-C90F2924D33D}"/>
                </a:ext>
              </a:extLst>
            </p:cNvPr>
            <p:cNvSpPr/>
            <p:nvPr/>
          </p:nvSpPr>
          <p:spPr>
            <a:xfrm>
              <a:off x="2343467" y="3959543"/>
              <a:ext cx="161925" cy="123825"/>
            </a:xfrm>
            <a:custGeom>
              <a:avLst/>
              <a:gdLst>
                <a:gd name="connsiteX0" fmla="*/ 3572 w 161925"/>
                <a:gd name="connsiteY0" fmla="*/ 64532 h 123825"/>
                <a:gd name="connsiteX1" fmla="*/ 7382 w 161925"/>
                <a:gd name="connsiteY1" fmla="*/ 54055 h 123825"/>
                <a:gd name="connsiteX2" fmla="*/ 24527 w 161925"/>
                <a:gd name="connsiteY2" fmla="*/ 46434 h 123825"/>
                <a:gd name="connsiteX3" fmla="*/ 29289 w 161925"/>
                <a:gd name="connsiteY3" fmla="*/ 40719 h 123825"/>
                <a:gd name="connsiteX4" fmla="*/ 35957 w 161925"/>
                <a:gd name="connsiteY4" fmla="*/ 39767 h 123825"/>
                <a:gd name="connsiteX5" fmla="*/ 40719 w 161925"/>
                <a:gd name="connsiteY5" fmla="*/ 35005 h 123825"/>
                <a:gd name="connsiteX6" fmla="*/ 43577 w 161925"/>
                <a:gd name="connsiteY6" fmla="*/ 28337 h 123825"/>
                <a:gd name="connsiteX7" fmla="*/ 43577 w 161925"/>
                <a:gd name="connsiteY7" fmla="*/ 3572 h 123825"/>
                <a:gd name="connsiteX8" fmla="*/ 43577 w 161925"/>
                <a:gd name="connsiteY8" fmla="*/ 3572 h 123825"/>
                <a:gd name="connsiteX9" fmla="*/ 49292 w 161925"/>
                <a:gd name="connsiteY9" fmla="*/ 4524 h 123825"/>
                <a:gd name="connsiteX10" fmla="*/ 54054 w 161925"/>
                <a:gd name="connsiteY10" fmla="*/ 10239 h 123825"/>
                <a:gd name="connsiteX11" fmla="*/ 59769 w 161925"/>
                <a:gd name="connsiteY11" fmla="*/ 10239 h 123825"/>
                <a:gd name="connsiteX12" fmla="*/ 65484 w 161925"/>
                <a:gd name="connsiteY12" fmla="*/ 19764 h 123825"/>
                <a:gd name="connsiteX13" fmla="*/ 74057 w 161925"/>
                <a:gd name="connsiteY13" fmla="*/ 17859 h 123825"/>
                <a:gd name="connsiteX14" fmla="*/ 95012 w 161925"/>
                <a:gd name="connsiteY14" fmla="*/ 24527 h 123825"/>
                <a:gd name="connsiteX15" fmla="*/ 108347 w 161925"/>
                <a:gd name="connsiteY15" fmla="*/ 42624 h 123825"/>
                <a:gd name="connsiteX16" fmla="*/ 111204 w 161925"/>
                <a:gd name="connsiteY16" fmla="*/ 42624 h 123825"/>
                <a:gd name="connsiteX17" fmla="*/ 113109 w 161925"/>
                <a:gd name="connsiteY17" fmla="*/ 23574 h 123825"/>
                <a:gd name="connsiteX18" fmla="*/ 105489 w 161925"/>
                <a:gd name="connsiteY18" fmla="*/ 17859 h 123825"/>
                <a:gd name="connsiteX19" fmla="*/ 107394 w 161925"/>
                <a:gd name="connsiteY19" fmla="*/ 15955 h 123825"/>
                <a:gd name="connsiteX20" fmla="*/ 112157 w 161925"/>
                <a:gd name="connsiteY20" fmla="*/ 20717 h 123825"/>
                <a:gd name="connsiteX21" fmla="*/ 119777 w 161925"/>
                <a:gd name="connsiteY21" fmla="*/ 12144 h 123825"/>
                <a:gd name="connsiteX22" fmla="*/ 145494 w 161925"/>
                <a:gd name="connsiteY22" fmla="*/ 24527 h 123825"/>
                <a:gd name="connsiteX23" fmla="*/ 148352 w 161925"/>
                <a:gd name="connsiteY23" fmla="*/ 31194 h 123825"/>
                <a:gd name="connsiteX24" fmla="*/ 153114 w 161925"/>
                <a:gd name="connsiteY24" fmla="*/ 33099 h 123825"/>
                <a:gd name="connsiteX25" fmla="*/ 153114 w 161925"/>
                <a:gd name="connsiteY25" fmla="*/ 36909 h 123825"/>
                <a:gd name="connsiteX26" fmla="*/ 153114 w 161925"/>
                <a:gd name="connsiteY26" fmla="*/ 36909 h 123825"/>
                <a:gd name="connsiteX27" fmla="*/ 158829 w 161925"/>
                <a:gd name="connsiteY27" fmla="*/ 35005 h 123825"/>
                <a:gd name="connsiteX28" fmla="*/ 158829 w 161925"/>
                <a:gd name="connsiteY28" fmla="*/ 35005 h 123825"/>
                <a:gd name="connsiteX29" fmla="*/ 158829 w 161925"/>
                <a:gd name="connsiteY29" fmla="*/ 35005 h 123825"/>
                <a:gd name="connsiteX30" fmla="*/ 158829 w 161925"/>
                <a:gd name="connsiteY30" fmla="*/ 35005 h 123825"/>
                <a:gd name="connsiteX31" fmla="*/ 158829 w 161925"/>
                <a:gd name="connsiteY31" fmla="*/ 35005 h 123825"/>
                <a:gd name="connsiteX32" fmla="*/ 158829 w 161925"/>
                <a:gd name="connsiteY32" fmla="*/ 35005 h 123825"/>
                <a:gd name="connsiteX33" fmla="*/ 158829 w 161925"/>
                <a:gd name="connsiteY33" fmla="*/ 35005 h 123825"/>
                <a:gd name="connsiteX34" fmla="*/ 158829 w 161925"/>
                <a:gd name="connsiteY34" fmla="*/ 35005 h 123825"/>
                <a:gd name="connsiteX35" fmla="*/ 162639 w 161925"/>
                <a:gd name="connsiteY35" fmla="*/ 41672 h 123825"/>
                <a:gd name="connsiteX36" fmla="*/ 148352 w 161925"/>
                <a:gd name="connsiteY36" fmla="*/ 49292 h 123825"/>
                <a:gd name="connsiteX37" fmla="*/ 141684 w 161925"/>
                <a:gd name="connsiteY37" fmla="*/ 48339 h 123825"/>
                <a:gd name="connsiteX38" fmla="*/ 137874 w 161925"/>
                <a:gd name="connsiteY38" fmla="*/ 52149 h 123825"/>
                <a:gd name="connsiteX39" fmla="*/ 141684 w 161925"/>
                <a:gd name="connsiteY39" fmla="*/ 56912 h 123825"/>
                <a:gd name="connsiteX40" fmla="*/ 145494 w 161925"/>
                <a:gd name="connsiteY40" fmla="*/ 55959 h 123825"/>
                <a:gd name="connsiteX41" fmla="*/ 149304 w 161925"/>
                <a:gd name="connsiteY41" fmla="*/ 58817 h 123825"/>
                <a:gd name="connsiteX42" fmla="*/ 145494 w 161925"/>
                <a:gd name="connsiteY42" fmla="*/ 67389 h 123825"/>
                <a:gd name="connsiteX43" fmla="*/ 141684 w 161925"/>
                <a:gd name="connsiteY43" fmla="*/ 64532 h 123825"/>
                <a:gd name="connsiteX44" fmla="*/ 136922 w 161925"/>
                <a:gd name="connsiteY44" fmla="*/ 65484 h 123825"/>
                <a:gd name="connsiteX45" fmla="*/ 135969 w 161925"/>
                <a:gd name="connsiteY45" fmla="*/ 69294 h 123825"/>
                <a:gd name="connsiteX46" fmla="*/ 140732 w 161925"/>
                <a:gd name="connsiteY46" fmla="*/ 72152 h 123825"/>
                <a:gd name="connsiteX47" fmla="*/ 143589 w 161925"/>
                <a:gd name="connsiteY47" fmla="*/ 84534 h 123825"/>
                <a:gd name="connsiteX48" fmla="*/ 140732 w 161925"/>
                <a:gd name="connsiteY48" fmla="*/ 91202 h 123825"/>
                <a:gd name="connsiteX49" fmla="*/ 150257 w 161925"/>
                <a:gd name="connsiteY49" fmla="*/ 98822 h 123825"/>
                <a:gd name="connsiteX50" fmla="*/ 160734 w 161925"/>
                <a:gd name="connsiteY50" fmla="*/ 100727 h 123825"/>
                <a:gd name="connsiteX51" fmla="*/ 156924 w 161925"/>
                <a:gd name="connsiteY51" fmla="*/ 111205 h 123825"/>
                <a:gd name="connsiteX52" fmla="*/ 150257 w 161925"/>
                <a:gd name="connsiteY52" fmla="*/ 112157 h 123825"/>
                <a:gd name="connsiteX53" fmla="*/ 144542 w 161925"/>
                <a:gd name="connsiteY53" fmla="*/ 116919 h 123825"/>
                <a:gd name="connsiteX54" fmla="*/ 145494 w 161925"/>
                <a:gd name="connsiteY54" fmla="*/ 122634 h 123825"/>
                <a:gd name="connsiteX55" fmla="*/ 148352 w 161925"/>
                <a:gd name="connsiteY55" fmla="*/ 123587 h 123825"/>
                <a:gd name="connsiteX56" fmla="*/ 148352 w 161925"/>
                <a:gd name="connsiteY56" fmla="*/ 127397 h 123825"/>
                <a:gd name="connsiteX57" fmla="*/ 135969 w 161925"/>
                <a:gd name="connsiteY57" fmla="*/ 127397 h 123825"/>
                <a:gd name="connsiteX58" fmla="*/ 136922 w 161925"/>
                <a:gd name="connsiteY58" fmla="*/ 115967 h 123825"/>
                <a:gd name="connsiteX59" fmla="*/ 134064 w 161925"/>
                <a:gd name="connsiteY59" fmla="*/ 104537 h 123825"/>
                <a:gd name="connsiteX60" fmla="*/ 128349 w 161925"/>
                <a:gd name="connsiteY60" fmla="*/ 97869 h 123825"/>
                <a:gd name="connsiteX61" fmla="*/ 129302 w 161925"/>
                <a:gd name="connsiteY61" fmla="*/ 92155 h 123825"/>
                <a:gd name="connsiteX62" fmla="*/ 105489 w 161925"/>
                <a:gd name="connsiteY62" fmla="*/ 86439 h 123825"/>
                <a:gd name="connsiteX63" fmla="*/ 81677 w 161925"/>
                <a:gd name="connsiteY63" fmla="*/ 89297 h 123825"/>
                <a:gd name="connsiteX64" fmla="*/ 61674 w 161925"/>
                <a:gd name="connsiteY64" fmla="*/ 95964 h 123825"/>
                <a:gd name="connsiteX65" fmla="*/ 50244 w 161925"/>
                <a:gd name="connsiteY65" fmla="*/ 104537 h 123825"/>
                <a:gd name="connsiteX66" fmla="*/ 48339 w 161925"/>
                <a:gd name="connsiteY66" fmla="*/ 124539 h 123825"/>
                <a:gd name="connsiteX67" fmla="*/ 42624 w 161925"/>
                <a:gd name="connsiteY67" fmla="*/ 128349 h 123825"/>
                <a:gd name="connsiteX68" fmla="*/ 42624 w 161925"/>
                <a:gd name="connsiteY68" fmla="*/ 128349 h 123825"/>
                <a:gd name="connsiteX69" fmla="*/ 28337 w 161925"/>
                <a:gd name="connsiteY69" fmla="*/ 126444 h 123825"/>
                <a:gd name="connsiteX70" fmla="*/ 27384 w 161925"/>
                <a:gd name="connsiteY70" fmla="*/ 119777 h 123825"/>
                <a:gd name="connsiteX71" fmla="*/ 20717 w 161925"/>
                <a:gd name="connsiteY71" fmla="*/ 115014 h 123825"/>
                <a:gd name="connsiteX72" fmla="*/ 18812 w 161925"/>
                <a:gd name="connsiteY72" fmla="*/ 100727 h 123825"/>
                <a:gd name="connsiteX73" fmla="*/ 24527 w 161925"/>
                <a:gd name="connsiteY73" fmla="*/ 95012 h 123825"/>
                <a:gd name="connsiteX74" fmla="*/ 27384 w 161925"/>
                <a:gd name="connsiteY74" fmla="*/ 85487 h 123825"/>
                <a:gd name="connsiteX75" fmla="*/ 24527 w 161925"/>
                <a:gd name="connsiteY75" fmla="*/ 71199 h 123825"/>
                <a:gd name="connsiteX76" fmla="*/ 23574 w 161925"/>
                <a:gd name="connsiteY76" fmla="*/ 69294 h 123825"/>
                <a:gd name="connsiteX77" fmla="*/ 3572 w 161925"/>
                <a:gd name="connsiteY77" fmla="*/ 64532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61925" h="123825">
                  <a:moveTo>
                    <a:pt x="3572" y="64532"/>
                  </a:moveTo>
                  <a:lnTo>
                    <a:pt x="7382" y="54055"/>
                  </a:lnTo>
                  <a:lnTo>
                    <a:pt x="24527" y="46434"/>
                  </a:lnTo>
                  <a:lnTo>
                    <a:pt x="29289" y="40719"/>
                  </a:lnTo>
                  <a:lnTo>
                    <a:pt x="35957" y="39767"/>
                  </a:lnTo>
                  <a:lnTo>
                    <a:pt x="40719" y="35005"/>
                  </a:lnTo>
                  <a:lnTo>
                    <a:pt x="43577" y="28337"/>
                  </a:lnTo>
                  <a:lnTo>
                    <a:pt x="43577" y="3572"/>
                  </a:lnTo>
                  <a:lnTo>
                    <a:pt x="43577" y="3572"/>
                  </a:lnTo>
                  <a:lnTo>
                    <a:pt x="49292" y="4524"/>
                  </a:lnTo>
                  <a:lnTo>
                    <a:pt x="54054" y="10239"/>
                  </a:lnTo>
                  <a:lnTo>
                    <a:pt x="59769" y="10239"/>
                  </a:lnTo>
                  <a:lnTo>
                    <a:pt x="65484" y="19764"/>
                  </a:lnTo>
                  <a:lnTo>
                    <a:pt x="74057" y="17859"/>
                  </a:lnTo>
                  <a:lnTo>
                    <a:pt x="95012" y="24527"/>
                  </a:lnTo>
                  <a:lnTo>
                    <a:pt x="108347" y="42624"/>
                  </a:lnTo>
                  <a:lnTo>
                    <a:pt x="111204" y="42624"/>
                  </a:lnTo>
                  <a:lnTo>
                    <a:pt x="113109" y="23574"/>
                  </a:lnTo>
                  <a:lnTo>
                    <a:pt x="105489" y="17859"/>
                  </a:lnTo>
                  <a:lnTo>
                    <a:pt x="107394" y="15955"/>
                  </a:lnTo>
                  <a:lnTo>
                    <a:pt x="112157" y="20717"/>
                  </a:lnTo>
                  <a:lnTo>
                    <a:pt x="119777" y="12144"/>
                  </a:lnTo>
                  <a:lnTo>
                    <a:pt x="145494" y="24527"/>
                  </a:lnTo>
                  <a:lnTo>
                    <a:pt x="148352" y="31194"/>
                  </a:lnTo>
                  <a:lnTo>
                    <a:pt x="153114" y="33099"/>
                  </a:lnTo>
                  <a:lnTo>
                    <a:pt x="153114" y="36909"/>
                  </a:lnTo>
                  <a:lnTo>
                    <a:pt x="153114" y="36909"/>
                  </a:lnTo>
                  <a:lnTo>
                    <a:pt x="158829" y="35005"/>
                  </a:lnTo>
                  <a:lnTo>
                    <a:pt x="158829" y="35005"/>
                  </a:lnTo>
                  <a:lnTo>
                    <a:pt x="158829" y="35005"/>
                  </a:lnTo>
                  <a:lnTo>
                    <a:pt x="158829" y="35005"/>
                  </a:lnTo>
                  <a:lnTo>
                    <a:pt x="158829" y="35005"/>
                  </a:lnTo>
                  <a:lnTo>
                    <a:pt x="158829" y="35005"/>
                  </a:lnTo>
                  <a:lnTo>
                    <a:pt x="158829" y="35005"/>
                  </a:lnTo>
                  <a:lnTo>
                    <a:pt x="158829" y="35005"/>
                  </a:lnTo>
                  <a:lnTo>
                    <a:pt x="162639" y="41672"/>
                  </a:lnTo>
                  <a:lnTo>
                    <a:pt x="148352" y="49292"/>
                  </a:lnTo>
                  <a:lnTo>
                    <a:pt x="141684" y="48339"/>
                  </a:lnTo>
                  <a:lnTo>
                    <a:pt x="137874" y="52149"/>
                  </a:lnTo>
                  <a:lnTo>
                    <a:pt x="141684" y="56912"/>
                  </a:lnTo>
                  <a:lnTo>
                    <a:pt x="145494" y="55959"/>
                  </a:lnTo>
                  <a:lnTo>
                    <a:pt x="149304" y="58817"/>
                  </a:lnTo>
                  <a:lnTo>
                    <a:pt x="145494" y="67389"/>
                  </a:lnTo>
                  <a:lnTo>
                    <a:pt x="141684" y="64532"/>
                  </a:lnTo>
                  <a:lnTo>
                    <a:pt x="136922" y="65484"/>
                  </a:lnTo>
                  <a:lnTo>
                    <a:pt x="135969" y="69294"/>
                  </a:lnTo>
                  <a:lnTo>
                    <a:pt x="140732" y="72152"/>
                  </a:lnTo>
                  <a:lnTo>
                    <a:pt x="143589" y="84534"/>
                  </a:lnTo>
                  <a:lnTo>
                    <a:pt x="140732" y="91202"/>
                  </a:lnTo>
                  <a:lnTo>
                    <a:pt x="150257" y="98822"/>
                  </a:lnTo>
                  <a:lnTo>
                    <a:pt x="160734" y="100727"/>
                  </a:lnTo>
                  <a:lnTo>
                    <a:pt x="156924" y="111205"/>
                  </a:lnTo>
                  <a:lnTo>
                    <a:pt x="150257" y="112157"/>
                  </a:lnTo>
                  <a:lnTo>
                    <a:pt x="144542" y="116919"/>
                  </a:lnTo>
                  <a:lnTo>
                    <a:pt x="145494" y="122634"/>
                  </a:lnTo>
                  <a:lnTo>
                    <a:pt x="148352" y="123587"/>
                  </a:lnTo>
                  <a:lnTo>
                    <a:pt x="148352" y="127397"/>
                  </a:lnTo>
                  <a:lnTo>
                    <a:pt x="135969" y="127397"/>
                  </a:lnTo>
                  <a:lnTo>
                    <a:pt x="136922" y="115967"/>
                  </a:lnTo>
                  <a:lnTo>
                    <a:pt x="134064" y="104537"/>
                  </a:lnTo>
                  <a:lnTo>
                    <a:pt x="128349" y="97869"/>
                  </a:lnTo>
                  <a:lnTo>
                    <a:pt x="129302" y="92155"/>
                  </a:lnTo>
                  <a:lnTo>
                    <a:pt x="105489" y="86439"/>
                  </a:lnTo>
                  <a:lnTo>
                    <a:pt x="81677" y="89297"/>
                  </a:lnTo>
                  <a:lnTo>
                    <a:pt x="61674" y="95964"/>
                  </a:lnTo>
                  <a:lnTo>
                    <a:pt x="50244" y="104537"/>
                  </a:lnTo>
                  <a:lnTo>
                    <a:pt x="48339" y="124539"/>
                  </a:lnTo>
                  <a:lnTo>
                    <a:pt x="42624" y="128349"/>
                  </a:lnTo>
                  <a:lnTo>
                    <a:pt x="42624" y="128349"/>
                  </a:lnTo>
                  <a:lnTo>
                    <a:pt x="28337" y="126444"/>
                  </a:lnTo>
                  <a:lnTo>
                    <a:pt x="27384" y="119777"/>
                  </a:lnTo>
                  <a:lnTo>
                    <a:pt x="20717" y="115014"/>
                  </a:lnTo>
                  <a:lnTo>
                    <a:pt x="18812" y="100727"/>
                  </a:lnTo>
                  <a:lnTo>
                    <a:pt x="24527" y="95012"/>
                  </a:lnTo>
                  <a:lnTo>
                    <a:pt x="27384" y="85487"/>
                  </a:lnTo>
                  <a:lnTo>
                    <a:pt x="24527" y="71199"/>
                  </a:lnTo>
                  <a:lnTo>
                    <a:pt x="23574" y="69294"/>
                  </a:lnTo>
                  <a:lnTo>
                    <a:pt x="3572" y="64532"/>
                  </a:lnTo>
                  <a:close/>
                </a:path>
              </a:pathLst>
            </a:custGeom>
            <a:solidFill>
              <a:schemeClr val="accent1"/>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4" name="任意多边形: 形状 23">
              <a:extLst>
                <a:ext uri="{FF2B5EF4-FFF2-40B4-BE49-F238E27FC236}">
                  <a16:creationId xmlns="" xmlns:a16="http://schemas.microsoft.com/office/drawing/2014/main" id="{4080C37D-F056-480A-8772-59B584F42FEB}"/>
                </a:ext>
              </a:extLst>
            </p:cNvPr>
            <p:cNvSpPr/>
            <p:nvPr/>
          </p:nvSpPr>
          <p:spPr>
            <a:xfrm>
              <a:off x="605155" y="4744403"/>
              <a:ext cx="295275" cy="428625"/>
            </a:xfrm>
            <a:custGeom>
              <a:avLst/>
              <a:gdLst>
                <a:gd name="connsiteX0" fmla="*/ 116919 w 295275"/>
                <a:gd name="connsiteY0" fmla="*/ 170259 h 428625"/>
                <a:gd name="connsiteX1" fmla="*/ 127397 w 295275"/>
                <a:gd name="connsiteY1" fmla="*/ 152162 h 428625"/>
                <a:gd name="connsiteX2" fmla="*/ 130254 w 295275"/>
                <a:gd name="connsiteY2" fmla="*/ 130255 h 428625"/>
                <a:gd name="connsiteX3" fmla="*/ 128349 w 295275"/>
                <a:gd name="connsiteY3" fmla="*/ 119777 h 428625"/>
                <a:gd name="connsiteX4" fmla="*/ 98822 w 295275"/>
                <a:gd name="connsiteY4" fmla="*/ 89297 h 428625"/>
                <a:gd name="connsiteX5" fmla="*/ 109299 w 295275"/>
                <a:gd name="connsiteY5" fmla="*/ 63580 h 428625"/>
                <a:gd name="connsiteX6" fmla="*/ 107394 w 295275"/>
                <a:gd name="connsiteY6" fmla="*/ 53102 h 428625"/>
                <a:gd name="connsiteX7" fmla="*/ 100727 w 295275"/>
                <a:gd name="connsiteY7" fmla="*/ 39767 h 428625"/>
                <a:gd name="connsiteX8" fmla="*/ 106442 w 295275"/>
                <a:gd name="connsiteY8" fmla="*/ 29289 h 428625"/>
                <a:gd name="connsiteX9" fmla="*/ 99774 w 295275"/>
                <a:gd name="connsiteY9" fmla="*/ 23574 h 428625"/>
                <a:gd name="connsiteX10" fmla="*/ 101679 w 295275"/>
                <a:gd name="connsiteY10" fmla="*/ 18812 h 428625"/>
                <a:gd name="connsiteX11" fmla="*/ 109299 w 295275"/>
                <a:gd name="connsiteY11" fmla="*/ 15002 h 428625"/>
                <a:gd name="connsiteX12" fmla="*/ 114062 w 295275"/>
                <a:gd name="connsiteY12" fmla="*/ 15002 h 428625"/>
                <a:gd name="connsiteX13" fmla="*/ 120729 w 295275"/>
                <a:gd name="connsiteY13" fmla="*/ 19764 h 428625"/>
                <a:gd name="connsiteX14" fmla="*/ 131207 w 295275"/>
                <a:gd name="connsiteY14" fmla="*/ 18812 h 428625"/>
                <a:gd name="connsiteX15" fmla="*/ 135017 w 295275"/>
                <a:gd name="connsiteY15" fmla="*/ 9287 h 428625"/>
                <a:gd name="connsiteX16" fmla="*/ 135017 w 295275"/>
                <a:gd name="connsiteY16" fmla="*/ 9287 h 428625"/>
                <a:gd name="connsiteX17" fmla="*/ 139779 w 295275"/>
                <a:gd name="connsiteY17" fmla="*/ 12145 h 428625"/>
                <a:gd name="connsiteX18" fmla="*/ 142637 w 295275"/>
                <a:gd name="connsiteY18" fmla="*/ 17859 h 428625"/>
                <a:gd name="connsiteX19" fmla="*/ 152162 w 295275"/>
                <a:gd name="connsiteY19" fmla="*/ 19764 h 428625"/>
                <a:gd name="connsiteX20" fmla="*/ 157877 w 295275"/>
                <a:gd name="connsiteY20" fmla="*/ 15002 h 428625"/>
                <a:gd name="connsiteX21" fmla="*/ 165497 w 295275"/>
                <a:gd name="connsiteY21" fmla="*/ 15002 h 428625"/>
                <a:gd name="connsiteX22" fmla="*/ 174069 w 295275"/>
                <a:gd name="connsiteY22" fmla="*/ 11192 h 428625"/>
                <a:gd name="connsiteX23" fmla="*/ 178832 w 295275"/>
                <a:gd name="connsiteY23" fmla="*/ 3572 h 428625"/>
                <a:gd name="connsiteX24" fmla="*/ 182642 w 295275"/>
                <a:gd name="connsiteY24" fmla="*/ 10239 h 428625"/>
                <a:gd name="connsiteX25" fmla="*/ 188357 w 295275"/>
                <a:gd name="connsiteY25" fmla="*/ 11192 h 428625"/>
                <a:gd name="connsiteX26" fmla="*/ 191214 w 295275"/>
                <a:gd name="connsiteY26" fmla="*/ 15955 h 428625"/>
                <a:gd name="connsiteX27" fmla="*/ 203597 w 295275"/>
                <a:gd name="connsiteY27" fmla="*/ 21670 h 428625"/>
                <a:gd name="connsiteX28" fmla="*/ 203597 w 295275"/>
                <a:gd name="connsiteY28" fmla="*/ 21670 h 428625"/>
                <a:gd name="connsiteX29" fmla="*/ 198834 w 295275"/>
                <a:gd name="connsiteY29" fmla="*/ 31195 h 428625"/>
                <a:gd name="connsiteX30" fmla="*/ 204549 w 295275"/>
                <a:gd name="connsiteY30" fmla="*/ 33099 h 428625"/>
                <a:gd name="connsiteX31" fmla="*/ 212169 w 295275"/>
                <a:gd name="connsiteY31" fmla="*/ 40720 h 428625"/>
                <a:gd name="connsiteX32" fmla="*/ 215979 w 295275"/>
                <a:gd name="connsiteY32" fmla="*/ 54055 h 428625"/>
                <a:gd name="connsiteX33" fmla="*/ 226457 w 295275"/>
                <a:gd name="connsiteY33" fmla="*/ 57864 h 428625"/>
                <a:gd name="connsiteX34" fmla="*/ 233124 w 295275"/>
                <a:gd name="connsiteY34" fmla="*/ 66437 h 428625"/>
                <a:gd name="connsiteX35" fmla="*/ 232172 w 295275"/>
                <a:gd name="connsiteY35" fmla="*/ 78820 h 428625"/>
                <a:gd name="connsiteX36" fmla="*/ 230267 w 295275"/>
                <a:gd name="connsiteY36" fmla="*/ 79772 h 428625"/>
                <a:gd name="connsiteX37" fmla="*/ 232172 w 295275"/>
                <a:gd name="connsiteY37" fmla="*/ 88345 h 428625"/>
                <a:gd name="connsiteX38" fmla="*/ 237887 w 295275"/>
                <a:gd name="connsiteY38" fmla="*/ 89297 h 428625"/>
                <a:gd name="connsiteX39" fmla="*/ 240744 w 295275"/>
                <a:gd name="connsiteY39" fmla="*/ 93107 h 428625"/>
                <a:gd name="connsiteX40" fmla="*/ 251222 w 295275"/>
                <a:gd name="connsiteY40" fmla="*/ 94059 h 428625"/>
                <a:gd name="connsiteX41" fmla="*/ 249317 w 295275"/>
                <a:gd name="connsiteY41" fmla="*/ 99774 h 428625"/>
                <a:gd name="connsiteX42" fmla="*/ 256937 w 295275"/>
                <a:gd name="connsiteY42" fmla="*/ 101680 h 428625"/>
                <a:gd name="connsiteX43" fmla="*/ 258842 w 295275"/>
                <a:gd name="connsiteY43" fmla="*/ 116920 h 428625"/>
                <a:gd name="connsiteX44" fmla="*/ 264557 w 295275"/>
                <a:gd name="connsiteY44" fmla="*/ 126445 h 428625"/>
                <a:gd name="connsiteX45" fmla="*/ 269319 w 295275"/>
                <a:gd name="connsiteY45" fmla="*/ 120730 h 428625"/>
                <a:gd name="connsiteX46" fmla="*/ 275987 w 295275"/>
                <a:gd name="connsiteY46" fmla="*/ 126445 h 428625"/>
                <a:gd name="connsiteX47" fmla="*/ 285512 w 295275"/>
                <a:gd name="connsiteY47" fmla="*/ 125492 h 428625"/>
                <a:gd name="connsiteX48" fmla="*/ 290274 w 295275"/>
                <a:gd name="connsiteY48" fmla="*/ 128349 h 428625"/>
                <a:gd name="connsiteX49" fmla="*/ 293132 w 295275"/>
                <a:gd name="connsiteY49" fmla="*/ 136922 h 428625"/>
                <a:gd name="connsiteX50" fmla="*/ 290274 w 295275"/>
                <a:gd name="connsiteY50" fmla="*/ 142637 h 428625"/>
                <a:gd name="connsiteX51" fmla="*/ 292179 w 295275"/>
                <a:gd name="connsiteY51" fmla="*/ 150257 h 428625"/>
                <a:gd name="connsiteX52" fmla="*/ 286464 w 295275"/>
                <a:gd name="connsiteY52" fmla="*/ 156924 h 428625"/>
                <a:gd name="connsiteX53" fmla="*/ 285512 w 295275"/>
                <a:gd name="connsiteY53" fmla="*/ 163592 h 428625"/>
                <a:gd name="connsiteX54" fmla="*/ 285512 w 295275"/>
                <a:gd name="connsiteY54" fmla="*/ 163592 h 428625"/>
                <a:gd name="connsiteX55" fmla="*/ 274082 w 295275"/>
                <a:gd name="connsiteY55" fmla="*/ 159782 h 428625"/>
                <a:gd name="connsiteX56" fmla="*/ 264557 w 295275"/>
                <a:gd name="connsiteY56" fmla="*/ 167402 h 428625"/>
                <a:gd name="connsiteX57" fmla="*/ 257889 w 295275"/>
                <a:gd name="connsiteY57" fmla="*/ 177880 h 428625"/>
                <a:gd name="connsiteX58" fmla="*/ 256937 w 295275"/>
                <a:gd name="connsiteY58" fmla="*/ 185499 h 428625"/>
                <a:gd name="connsiteX59" fmla="*/ 274082 w 295275"/>
                <a:gd name="connsiteY59" fmla="*/ 191214 h 428625"/>
                <a:gd name="connsiteX60" fmla="*/ 274082 w 295275"/>
                <a:gd name="connsiteY60" fmla="*/ 195024 h 428625"/>
                <a:gd name="connsiteX61" fmla="*/ 268367 w 295275"/>
                <a:gd name="connsiteY61" fmla="*/ 201692 h 428625"/>
                <a:gd name="connsiteX62" fmla="*/ 270272 w 295275"/>
                <a:gd name="connsiteY62" fmla="*/ 203597 h 428625"/>
                <a:gd name="connsiteX63" fmla="*/ 277892 w 295275"/>
                <a:gd name="connsiteY63" fmla="*/ 200739 h 428625"/>
                <a:gd name="connsiteX64" fmla="*/ 278844 w 295275"/>
                <a:gd name="connsiteY64" fmla="*/ 203597 h 428625"/>
                <a:gd name="connsiteX65" fmla="*/ 266462 w 295275"/>
                <a:gd name="connsiteY65" fmla="*/ 214074 h 428625"/>
                <a:gd name="connsiteX66" fmla="*/ 256937 w 295275"/>
                <a:gd name="connsiteY66" fmla="*/ 214074 h 428625"/>
                <a:gd name="connsiteX67" fmla="*/ 255032 w 295275"/>
                <a:gd name="connsiteY67" fmla="*/ 221695 h 428625"/>
                <a:gd name="connsiteX68" fmla="*/ 247412 w 295275"/>
                <a:gd name="connsiteY68" fmla="*/ 233124 h 428625"/>
                <a:gd name="connsiteX69" fmla="*/ 230267 w 295275"/>
                <a:gd name="connsiteY69" fmla="*/ 242649 h 428625"/>
                <a:gd name="connsiteX70" fmla="*/ 216932 w 295275"/>
                <a:gd name="connsiteY70" fmla="*/ 245507 h 428625"/>
                <a:gd name="connsiteX71" fmla="*/ 191214 w 295275"/>
                <a:gd name="connsiteY71" fmla="*/ 264557 h 428625"/>
                <a:gd name="connsiteX72" fmla="*/ 195024 w 295275"/>
                <a:gd name="connsiteY72" fmla="*/ 251222 h 428625"/>
                <a:gd name="connsiteX73" fmla="*/ 190262 w 295275"/>
                <a:gd name="connsiteY73" fmla="*/ 247412 h 428625"/>
                <a:gd name="connsiteX74" fmla="*/ 207407 w 295275"/>
                <a:gd name="connsiteY74" fmla="*/ 234077 h 428625"/>
                <a:gd name="connsiteX75" fmla="*/ 211217 w 295275"/>
                <a:gd name="connsiteY75" fmla="*/ 223599 h 428625"/>
                <a:gd name="connsiteX76" fmla="*/ 208359 w 295275"/>
                <a:gd name="connsiteY76" fmla="*/ 216932 h 428625"/>
                <a:gd name="connsiteX77" fmla="*/ 215027 w 295275"/>
                <a:gd name="connsiteY77" fmla="*/ 208359 h 428625"/>
                <a:gd name="connsiteX78" fmla="*/ 217884 w 295275"/>
                <a:gd name="connsiteY78" fmla="*/ 190262 h 428625"/>
                <a:gd name="connsiteX79" fmla="*/ 209312 w 295275"/>
                <a:gd name="connsiteY79" fmla="*/ 170259 h 428625"/>
                <a:gd name="connsiteX80" fmla="*/ 204549 w 295275"/>
                <a:gd name="connsiteY80" fmla="*/ 164545 h 428625"/>
                <a:gd name="connsiteX81" fmla="*/ 197882 w 295275"/>
                <a:gd name="connsiteY81" fmla="*/ 161687 h 428625"/>
                <a:gd name="connsiteX82" fmla="*/ 198834 w 295275"/>
                <a:gd name="connsiteY82" fmla="*/ 143589 h 428625"/>
                <a:gd name="connsiteX83" fmla="*/ 185499 w 295275"/>
                <a:gd name="connsiteY83" fmla="*/ 143589 h 428625"/>
                <a:gd name="connsiteX84" fmla="*/ 176927 w 295275"/>
                <a:gd name="connsiteY84" fmla="*/ 135970 h 428625"/>
                <a:gd name="connsiteX85" fmla="*/ 183594 w 295275"/>
                <a:gd name="connsiteY85" fmla="*/ 127397 h 428625"/>
                <a:gd name="connsiteX86" fmla="*/ 194072 w 295275"/>
                <a:gd name="connsiteY86" fmla="*/ 125492 h 428625"/>
                <a:gd name="connsiteX87" fmla="*/ 200739 w 295275"/>
                <a:gd name="connsiteY87" fmla="*/ 131207 h 428625"/>
                <a:gd name="connsiteX88" fmla="*/ 199787 w 295275"/>
                <a:gd name="connsiteY88" fmla="*/ 138827 h 428625"/>
                <a:gd name="connsiteX89" fmla="*/ 210264 w 295275"/>
                <a:gd name="connsiteY89" fmla="*/ 139780 h 428625"/>
                <a:gd name="connsiteX90" fmla="*/ 220742 w 295275"/>
                <a:gd name="connsiteY90" fmla="*/ 119777 h 428625"/>
                <a:gd name="connsiteX91" fmla="*/ 215979 w 295275"/>
                <a:gd name="connsiteY91" fmla="*/ 109299 h 428625"/>
                <a:gd name="connsiteX92" fmla="*/ 190262 w 295275"/>
                <a:gd name="connsiteY92" fmla="*/ 101680 h 428625"/>
                <a:gd name="connsiteX93" fmla="*/ 182642 w 295275"/>
                <a:gd name="connsiteY93" fmla="*/ 108347 h 428625"/>
                <a:gd name="connsiteX94" fmla="*/ 180737 w 295275"/>
                <a:gd name="connsiteY94" fmla="*/ 119777 h 428625"/>
                <a:gd name="connsiteX95" fmla="*/ 172164 w 295275"/>
                <a:gd name="connsiteY95" fmla="*/ 132159 h 428625"/>
                <a:gd name="connsiteX96" fmla="*/ 173117 w 295275"/>
                <a:gd name="connsiteY96" fmla="*/ 136922 h 428625"/>
                <a:gd name="connsiteX97" fmla="*/ 166449 w 295275"/>
                <a:gd name="connsiteY97" fmla="*/ 151209 h 428625"/>
                <a:gd name="connsiteX98" fmla="*/ 164544 w 295275"/>
                <a:gd name="connsiteY98" fmla="*/ 151209 h 428625"/>
                <a:gd name="connsiteX99" fmla="*/ 162639 w 295275"/>
                <a:gd name="connsiteY99" fmla="*/ 160734 h 428625"/>
                <a:gd name="connsiteX100" fmla="*/ 165497 w 295275"/>
                <a:gd name="connsiteY100" fmla="*/ 173117 h 428625"/>
                <a:gd name="connsiteX101" fmla="*/ 173117 w 295275"/>
                <a:gd name="connsiteY101" fmla="*/ 193120 h 428625"/>
                <a:gd name="connsiteX102" fmla="*/ 183594 w 295275"/>
                <a:gd name="connsiteY102" fmla="*/ 202645 h 428625"/>
                <a:gd name="connsiteX103" fmla="*/ 192167 w 295275"/>
                <a:gd name="connsiteY103" fmla="*/ 204549 h 428625"/>
                <a:gd name="connsiteX104" fmla="*/ 187404 w 295275"/>
                <a:gd name="connsiteY104" fmla="*/ 221695 h 428625"/>
                <a:gd name="connsiteX105" fmla="*/ 177879 w 295275"/>
                <a:gd name="connsiteY105" fmla="*/ 228362 h 428625"/>
                <a:gd name="connsiteX106" fmla="*/ 172164 w 295275"/>
                <a:gd name="connsiteY106" fmla="*/ 223599 h 428625"/>
                <a:gd name="connsiteX107" fmla="*/ 164544 w 295275"/>
                <a:gd name="connsiteY107" fmla="*/ 226457 h 428625"/>
                <a:gd name="connsiteX108" fmla="*/ 162639 w 295275"/>
                <a:gd name="connsiteY108" fmla="*/ 223599 h 428625"/>
                <a:gd name="connsiteX109" fmla="*/ 163592 w 295275"/>
                <a:gd name="connsiteY109" fmla="*/ 215980 h 428625"/>
                <a:gd name="connsiteX110" fmla="*/ 154067 w 295275"/>
                <a:gd name="connsiteY110" fmla="*/ 207407 h 428625"/>
                <a:gd name="connsiteX111" fmla="*/ 134064 w 295275"/>
                <a:gd name="connsiteY111" fmla="*/ 207407 h 428625"/>
                <a:gd name="connsiteX112" fmla="*/ 125492 w 295275"/>
                <a:gd name="connsiteY112" fmla="*/ 203597 h 428625"/>
                <a:gd name="connsiteX113" fmla="*/ 107394 w 295275"/>
                <a:gd name="connsiteY113" fmla="*/ 207407 h 428625"/>
                <a:gd name="connsiteX114" fmla="*/ 105489 w 295275"/>
                <a:gd name="connsiteY114" fmla="*/ 193120 h 428625"/>
                <a:gd name="connsiteX115" fmla="*/ 99774 w 295275"/>
                <a:gd name="connsiteY115" fmla="*/ 191214 h 428625"/>
                <a:gd name="connsiteX116" fmla="*/ 106442 w 295275"/>
                <a:gd name="connsiteY116" fmla="*/ 186452 h 428625"/>
                <a:gd name="connsiteX117" fmla="*/ 92154 w 295275"/>
                <a:gd name="connsiteY117" fmla="*/ 172164 h 428625"/>
                <a:gd name="connsiteX118" fmla="*/ 96917 w 295275"/>
                <a:gd name="connsiteY118" fmla="*/ 165497 h 428625"/>
                <a:gd name="connsiteX119" fmla="*/ 99774 w 295275"/>
                <a:gd name="connsiteY119" fmla="*/ 170259 h 428625"/>
                <a:gd name="connsiteX120" fmla="*/ 109299 w 295275"/>
                <a:gd name="connsiteY120" fmla="*/ 175022 h 428625"/>
                <a:gd name="connsiteX121" fmla="*/ 116919 w 295275"/>
                <a:gd name="connsiteY121" fmla="*/ 170259 h 428625"/>
                <a:gd name="connsiteX122" fmla="*/ 161687 w 295275"/>
                <a:gd name="connsiteY122" fmla="*/ 379809 h 428625"/>
                <a:gd name="connsiteX123" fmla="*/ 175022 w 295275"/>
                <a:gd name="connsiteY123" fmla="*/ 385524 h 428625"/>
                <a:gd name="connsiteX124" fmla="*/ 174069 w 295275"/>
                <a:gd name="connsiteY124" fmla="*/ 388382 h 428625"/>
                <a:gd name="connsiteX125" fmla="*/ 187404 w 295275"/>
                <a:gd name="connsiteY125" fmla="*/ 392192 h 428625"/>
                <a:gd name="connsiteX126" fmla="*/ 194072 w 295275"/>
                <a:gd name="connsiteY126" fmla="*/ 397907 h 428625"/>
                <a:gd name="connsiteX127" fmla="*/ 190262 w 295275"/>
                <a:gd name="connsiteY127" fmla="*/ 415052 h 428625"/>
                <a:gd name="connsiteX128" fmla="*/ 177879 w 295275"/>
                <a:gd name="connsiteY128" fmla="*/ 427434 h 428625"/>
                <a:gd name="connsiteX129" fmla="*/ 166449 w 295275"/>
                <a:gd name="connsiteY129" fmla="*/ 430292 h 428625"/>
                <a:gd name="connsiteX130" fmla="*/ 150257 w 295275"/>
                <a:gd name="connsiteY130" fmla="*/ 427434 h 428625"/>
                <a:gd name="connsiteX131" fmla="*/ 147399 w 295275"/>
                <a:gd name="connsiteY131" fmla="*/ 419815 h 428625"/>
                <a:gd name="connsiteX132" fmla="*/ 145494 w 295275"/>
                <a:gd name="connsiteY132" fmla="*/ 421720 h 428625"/>
                <a:gd name="connsiteX133" fmla="*/ 145494 w 295275"/>
                <a:gd name="connsiteY133" fmla="*/ 415052 h 428625"/>
                <a:gd name="connsiteX134" fmla="*/ 141684 w 295275"/>
                <a:gd name="connsiteY134" fmla="*/ 409337 h 428625"/>
                <a:gd name="connsiteX135" fmla="*/ 138827 w 295275"/>
                <a:gd name="connsiteY135" fmla="*/ 398859 h 428625"/>
                <a:gd name="connsiteX136" fmla="*/ 138827 w 295275"/>
                <a:gd name="connsiteY136" fmla="*/ 394097 h 428625"/>
                <a:gd name="connsiteX137" fmla="*/ 147399 w 295275"/>
                <a:gd name="connsiteY137" fmla="*/ 393145 h 428625"/>
                <a:gd name="connsiteX138" fmla="*/ 154067 w 295275"/>
                <a:gd name="connsiteY138" fmla="*/ 384572 h 428625"/>
                <a:gd name="connsiteX139" fmla="*/ 154067 w 295275"/>
                <a:gd name="connsiteY139" fmla="*/ 379809 h 428625"/>
                <a:gd name="connsiteX140" fmla="*/ 159782 w 295275"/>
                <a:gd name="connsiteY140" fmla="*/ 380762 h 428625"/>
                <a:gd name="connsiteX141" fmla="*/ 160734 w 295275"/>
                <a:gd name="connsiteY141" fmla="*/ 376952 h 428625"/>
                <a:gd name="connsiteX142" fmla="*/ 161687 w 295275"/>
                <a:gd name="connsiteY142" fmla="*/ 379809 h 428625"/>
                <a:gd name="connsiteX143" fmla="*/ 245507 w 295275"/>
                <a:gd name="connsiteY143" fmla="*/ 354092 h 428625"/>
                <a:gd name="connsiteX144" fmla="*/ 243602 w 295275"/>
                <a:gd name="connsiteY144" fmla="*/ 334090 h 428625"/>
                <a:gd name="connsiteX145" fmla="*/ 251222 w 295275"/>
                <a:gd name="connsiteY145" fmla="*/ 321707 h 428625"/>
                <a:gd name="connsiteX146" fmla="*/ 254079 w 295275"/>
                <a:gd name="connsiteY146" fmla="*/ 321707 h 428625"/>
                <a:gd name="connsiteX147" fmla="*/ 255032 w 295275"/>
                <a:gd name="connsiteY147" fmla="*/ 309324 h 428625"/>
                <a:gd name="connsiteX148" fmla="*/ 265509 w 295275"/>
                <a:gd name="connsiteY148" fmla="*/ 296942 h 428625"/>
                <a:gd name="connsiteX149" fmla="*/ 270272 w 295275"/>
                <a:gd name="connsiteY149" fmla="*/ 307420 h 428625"/>
                <a:gd name="connsiteX150" fmla="*/ 268367 w 295275"/>
                <a:gd name="connsiteY150" fmla="*/ 313134 h 428625"/>
                <a:gd name="connsiteX151" fmla="*/ 270272 w 295275"/>
                <a:gd name="connsiteY151" fmla="*/ 328374 h 428625"/>
                <a:gd name="connsiteX152" fmla="*/ 265509 w 295275"/>
                <a:gd name="connsiteY152" fmla="*/ 335042 h 428625"/>
                <a:gd name="connsiteX153" fmla="*/ 266462 w 295275"/>
                <a:gd name="connsiteY153" fmla="*/ 345520 h 428625"/>
                <a:gd name="connsiteX154" fmla="*/ 261699 w 295275"/>
                <a:gd name="connsiteY154" fmla="*/ 351234 h 428625"/>
                <a:gd name="connsiteX155" fmla="*/ 261699 w 295275"/>
                <a:gd name="connsiteY155" fmla="*/ 355997 h 428625"/>
                <a:gd name="connsiteX156" fmla="*/ 255032 w 295275"/>
                <a:gd name="connsiteY156" fmla="*/ 359807 h 428625"/>
                <a:gd name="connsiteX157" fmla="*/ 248364 w 295275"/>
                <a:gd name="connsiteY157" fmla="*/ 374095 h 428625"/>
                <a:gd name="connsiteX158" fmla="*/ 249317 w 295275"/>
                <a:gd name="connsiteY158" fmla="*/ 376952 h 428625"/>
                <a:gd name="connsiteX159" fmla="*/ 247412 w 295275"/>
                <a:gd name="connsiteY159" fmla="*/ 379809 h 428625"/>
                <a:gd name="connsiteX160" fmla="*/ 251222 w 295275"/>
                <a:gd name="connsiteY160" fmla="*/ 384572 h 428625"/>
                <a:gd name="connsiteX161" fmla="*/ 249317 w 295275"/>
                <a:gd name="connsiteY161" fmla="*/ 389334 h 428625"/>
                <a:gd name="connsiteX162" fmla="*/ 252174 w 295275"/>
                <a:gd name="connsiteY162" fmla="*/ 393145 h 428625"/>
                <a:gd name="connsiteX163" fmla="*/ 249317 w 295275"/>
                <a:gd name="connsiteY163" fmla="*/ 394097 h 428625"/>
                <a:gd name="connsiteX164" fmla="*/ 249317 w 295275"/>
                <a:gd name="connsiteY164" fmla="*/ 398859 h 428625"/>
                <a:gd name="connsiteX165" fmla="*/ 241697 w 295275"/>
                <a:gd name="connsiteY165" fmla="*/ 398859 h 428625"/>
                <a:gd name="connsiteX166" fmla="*/ 232172 w 295275"/>
                <a:gd name="connsiteY166" fmla="*/ 405527 h 428625"/>
                <a:gd name="connsiteX167" fmla="*/ 229314 w 295275"/>
                <a:gd name="connsiteY167" fmla="*/ 399812 h 428625"/>
                <a:gd name="connsiteX168" fmla="*/ 231219 w 295275"/>
                <a:gd name="connsiteY168" fmla="*/ 391240 h 428625"/>
                <a:gd name="connsiteX169" fmla="*/ 228362 w 295275"/>
                <a:gd name="connsiteY169" fmla="*/ 377905 h 428625"/>
                <a:gd name="connsiteX170" fmla="*/ 233124 w 295275"/>
                <a:gd name="connsiteY170" fmla="*/ 377905 h 428625"/>
                <a:gd name="connsiteX171" fmla="*/ 245507 w 295275"/>
                <a:gd name="connsiteY171" fmla="*/ 354092 h 428625"/>
                <a:gd name="connsiteX172" fmla="*/ 15954 w 295275"/>
                <a:gd name="connsiteY172" fmla="*/ 122634 h 428625"/>
                <a:gd name="connsiteX173" fmla="*/ 8334 w 295275"/>
                <a:gd name="connsiteY173" fmla="*/ 127397 h 428625"/>
                <a:gd name="connsiteX174" fmla="*/ 4524 w 295275"/>
                <a:gd name="connsiteY174" fmla="*/ 124539 h 428625"/>
                <a:gd name="connsiteX175" fmla="*/ 3572 w 295275"/>
                <a:gd name="connsiteY175" fmla="*/ 118824 h 428625"/>
                <a:gd name="connsiteX176" fmla="*/ 7382 w 295275"/>
                <a:gd name="connsiteY176" fmla="*/ 116920 h 428625"/>
                <a:gd name="connsiteX177" fmla="*/ 11192 w 295275"/>
                <a:gd name="connsiteY177" fmla="*/ 106442 h 428625"/>
                <a:gd name="connsiteX178" fmla="*/ 23574 w 295275"/>
                <a:gd name="connsiteY178" fmla="*/ 101680 h 428625"/>
                <a:gd name="connsiteX179" fmla="*/ 27384 w 295275"/>
                <a:gd name="connsiteY179" fmla="*/ 90249 h 428625"/>
                <a:gd name="connsiteX180" fmla="*/ 31194 w 295275"/>
                <a:gd name="connsiteY180" fmla="*/ 92155 h 428625"/>
                <a:gd name="connsiteX181" fmla="*/ 30242 w 295275"/>
                <a:gd name="connsiteY181" fmla="*/ 96917 h 428625"/>
                <a:gd name="connsiteX182" fmla="*/ 24527 w 295275"/>
                <a:gd name="connsiteY182" fmla="*/ 107395 h 428625"/>
                <a:gd name="connsiteX183" fmla="*/ 18812 w 295275"/>
                <a:gd name="connsiteY183" fmla="*/ 109299 h 428625"/>
                <a:gd name="connsiteX184" fmla="*/ 19764 w 295275"/>
                <a:gd name="connsiteY184" fmla="*/ 113109 h 428625"/>
                <a:gd name="connsiteX185" fmla="*/ 15954 w 295275"/>
                <a:gd name="connsiteY185" fmla="*/ 116920 h 428625"/>
                <a:gd name="connsiteX186" fmla="*/ 18812 w 295275"/>
                <a:gd name="connsiteY186" fmla="*/ 119777 h 428625"/>
                <a:gd name="connsiteX187" fmla="*/ 15954 w 295275"/>
                <a:gd name="connsiteY187" fmla="*/ 122634 h 428625"/>
                <a:gd name="connsiteX188" fmla="*/ 36909 w 295275"/>
                <a:gd name="connsiteY188" fmla="*/ 79772 h 428625"/>
                <a:gd name="connsiteX189" fmla="*/ 34052 w 295275"/>
                <a:gd name="connsiteY189" fmla="*/ 74057 h 428625"/>
                <a:gd name="connsiteX190" fmla="*/ 37862 w 295275"/>
                <a:gd name="connsiteY190" fmla="*/ 69295 h 428625"/>
                <a:gd name="connsiteX191" fmla="*/ 42624 w 295275"/>
                <a:gd name="connsiteY191" fmla="*/ 70247 h 428625"/>
                <a:gd name="connsiteX192" fmla="*/ 46434 w 295275"/>
                <a:gd name="connsiteY192" fmla="*/ 75009 h 428625"/>
                <a:gd name="connsiteX193" fmla="*/ 55007 w 295275"/>
                <a:gd name="connsiteY193" fmla="*/ 73105 h 428625"/>
                <a:gd name="connsiteX194" fmla="*/ 55959 w 295275"/>
                <a:gd name="connsiteY194" fmla="*/ 76914 h 428625"/>
                <a:gd name="connsiteX195" fmla="*/ 55959 w 295275"/>
                <a:gd name="connsiteY195" fmla="*/ 82630 h 428625"/>
                <a:gd name="connsiteX196" fmla="*/ 47387 w 295275"/>
                <a:gd name="connsiteY196" fmla="*/ 85487 h 428625"/>
                <a:gd name="connsiteX197" fmla="*/ 42624 w 295275"/>
                <a:gd name="connsiteY197" fmla="*/ 82630 h 428625"/>
                <a:gd name="connsiteX198" fmla="*/ 43577 w 295275"/>
                <a:gd name="connsiteY198" fmla="*/ 79772 h 428625"/>
                <a:gd name="connsiteX199" fmla="*/ 39767 w 295275"/>
                <a:gd name="connsiteY199" fmla="*/ 76914 h 428625"/>
                <a:gd name="connsiteX200" fmla="*/ 36909 w 295275"/>
                <a:gd name="connsiteY200" fmla="*/ 79772 h 428625"/>
                <a:gd name="connsiteX201" fmla="*/ 111204 w 295275"/>
                <a:gd name="connsiteY201" fmla="*/ 377905 h 428625"/>
                <a:gd name="connsiteX202" fmla="*/ 117872 w 295275"/>
                <a:gd name="connsiteY202" fmla="*/ 382667 h 428625"/>
                <a:gd name="connsiteX203" fmla="*/ 117872 w 295275"/>
                <a:gd name="connsiteY203" fmla="*/ 385524 h 428625"/>
                <a:gd name="connsiteX204" fmla="*/ 114062 w 295275"/>
                <a:gd name="connsiteY204" fmla="*/ 384572 h 428625"/>
                <a:gd name="connsiteX205" fmla="*/ 107394 w 295275"/>
                <a:gd name="connsiteY205" fmla="*/ 388382 h 428625"/>
                <a:gd name="connsiteX206" fmla="*/ 103584 w 295275"/>
                <a:gd name="connsiteY206" fmla="*/ 383620 h 428625"/>
                <a:gd name="connsiteX207" fmla="*/ 104537 w 295275"/>
                <a:gd name="connsiteY207" fmla="*/ 378857 h 428625"/>
                <a:gd name="connsiteX208" fmla="*/ 99774 w 295275"/>
                <a:gd name="connsiteY208" fmla="*/ 379809 h 428625"/>
                <a:gd name="connsiteX209" fmla="*/ 95012 w 295275"/>
                <a:gd name="connsiteY209" fmla="*/ 372190 h 428625"/>
                <a:gd name="connsiteX210" fmla="*/ 111204 w 295275"/>
                <a:gd name="connsiteY210" fmla="*/ 377905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295275" h="428625">
                  <a:moveTo>
                    <a:pt x="116919" y="170259"/>
                  </a:moveTo>
                  <a:lnTo>
                    <a:pt x="127397" y="152162"/>
                  </a:lnTo>
                  <a:lnTo>
                    <a:pt x="130254" y="130255"/>
                  </a:lnTo>
                  <a:lnTo>
                    <a:pt x="128349" y="119777"/>
                  </a:lnTo>
                  <a:lnTo>
                    <a:pt x="98822" y="89297"/>
                  </a:lnTo>
                  <a:lnTo>
                    <a:pt x="109299" y="63580"/>
                  </a:lnTo>
                  <a:lnTo>
                    <a:pt x="107394" y="53102"/>
                  </a:lnTo>
                  <a:lnTo>
                    <a:pt x="100727" y="39767"/>
                  </a:lnTo>
                  <a:lnTo>
                    <a:pt x="106442" y="29289"/>
                  </a:lnTo>
                  <a:lnTo>
                    <a:pt x="99774" y="23574"/>
                  </a:lnTo>
                  <a:lnTo>
                    <a:pt x="101679" y="18812"/>
                  </a:lnTo>
                  <a:lnTo>
                    <a:pt x="109299" y="15002"/>
                  </a:lnTo>
                  <a:lnTo>
                    <a:pt x="114062" y="15002"/>
                  </a:lnTo>
                  <a:lnTo>
                    <a:pt x="120729" y="19764"/>
                  </a:lnTo>
                  <a:lnTo>
                    <a:pt x="131207" y="18812"/>
                  </a:lnTo>
                  <a:lnTo>
                    <a:pt x="135017" y="9287"/>
                  </a:lnTo>
                  <a:lnTo>
                    <a:pt x="135017" y="9287"/>
                  </a:lnTo>
                  <a:lnTo>
                    <a:pt x="139779" y="12145"/>
                  </a:lnTo>
                  <a:lnTo>
                    <a:pt x="142637" y="17859"/>
                  </a:lnTo>
                  <a:lnTo>
                    <a:pt x="152162" y="19764"/>
                  </a:lnTo>
                  <a:lnTo>
                    <a:pt x="157877" y="15002"/>
                  </a:lnTo>
                  <a:lnTo>
                    <a:pt x="165497" y="15002"/>
                  </a:lnTo>
                  <a:lnTo>
                    <a:pt x="174069" y="11192"/>
                  </a:lnTo>
                  <a:lnTo>
                    <a:pt x="178832" y="3572"/>
                  </a:lnTo>
                  <a:lnTo>
                    <a:pt x="182642" y="10239"/>
                  </a:lnTo>
                  <a:lnTo>
                    <a:pt x="188357" y="11192"/>
                  </a:lnTo>
                  <a:lnTo>
                    <a:pt x="191214" y="15955"/>
                  </a:lnTo>
                  <a:lnTo>
                    <a:pt x="203597" y="21670"/>
                  </a:lnTo>
                  <a:lnTo>
                    <a:pt x="203597" y="21670"/>
                  </a:lnTo>
                  <a:lnTo>
                    <a:pt x="198834" y="31195"/>
                  </a:lnTo>
                  <a:lnTo>
                    <a:pt x="204549" y="33099"/>
                  </a:lnTo>
                  <a:lnTo>
                    <a:pt x="212169" y="40720"/>
                  </a:lnTo>
                  <a:lnTo>
                    <a:pt x="215979" y="54055"/>
                  </a:lnTo>
                  <a:lnTo>
                    <a:pt x="226457" y="57864"/>
                  </a:lnTo>
                  <a:lnTo>
                    <a:pt x="233124" y="66437"/>
                  </a:lnTo>
                  <a:lnTo>
                    <a:pt x="232172" y="78820"/>
                  </a:lnTo>
                  <a:lnTo>
                    <a:pt x="230267" y="79772"/>
                  </a:lnTo>
                  <a:lnTo>
                    <a:pt x="232172" y="88345"/>
                  </a:lnTo>
                  <a:lnTo>
                    <a:pt x="237887" y="89297"/>
                  </a:lnTo>
                  <a:lnTo>
                    <a:pt x="240744" y="93107"/>
                  </a:lnTo>
                  <a:lnTo>
                    <a:pt x="251222" y="94059"/>
                  </a:lnTo>
                  <a:lnTo>
                    <a:pt x="249317" y="99774"/>
                  </a:lnTo>
                  <a:lnTo>
                    <a:pt x="256937" y="101680"/>
                  </a:lnTo>
                  <a:lnTo>
                    <a:pt x="258842" y="116920"/>
                  </a:lnTo>
                  <a:lnTo>
                    <a:pt x="264557" y="126445"/>
                  </a:lnTo>
                  <a:lnTo>
                    <a:pt x="269319" y="120730"/>
                  </a:lnTo>
                  <a:lnTo>
                    <a:pt x="275987" y="126445"/>
                  </a:lnTo>
                  <a:lnTo>
                    <a:pt x="285512" y="125492"/>
                  </a:lnTo>
                  <a:lnTo>
                    <a:pt x="290274" y="128349"/>
                  </a:lnTo>
                  <a:lnTo>
                    <a:pt x="293132" y="136922"/>
                  </a:lnTo>
                  <a:lnTo>
                    <a:pt x="290274" y="142637"/>
                  </a:lnTo>
                  <a:lnTo>
                    <a:pt x="292179" y="150257"/>
                  </a:lnTo>
                  <a:lnTo>
                    <a:pt x="286464" y="156924"/>
                  </a:lnTo>
                  <a:lnTo>
                    <a:pt x="285512" y="163592"/>
                  </a:lnTo>
                  <a:lnTo>
                    <a:pt x="285512" y="163592"/>
                  </a:lnTo>
                  <a:lnTo>
                    <a:pt x="274082" y="159782"/>
                  </a:lnTo>
                  <a:lnTo>
                    <a:pt x="264557" y="167402"/>
                  </a:lnTo>
                  <a:lnTo>
                    <a:pt x="257889" y="177880"/>
                  </a:lnTo>
                  <a:lnTo>
                    <a:pt x="256937" y="185499"/>
                  </a:lnTo>
                  <a:lnTo>
                    <a:pt x="274082" y="191214"/>
                  </a:lnTo>
                  <a:lnTo>
                    <a:pt x="274082" y="195024"/>
                  </a:lnTo>
                  <a:lnTo>
                    <a:pt x="268367" y="201692"/>
                  </a:lnTo>
                  <a:lnTo>
                    <a:pt x="270272" y="203597"/>
                  </a:lnTo>
                  <a:lnTo>
                    <a:pt x="277892" y="200739"/>
                  </a:lnTo>
                  <a:lnTo>
                    <a:pt x="278844" y="203597"/>
                  </a:lnTo>
                  <a:lnTo>
                    <a:pt x="266462" y="214074"/>
                  </a:lnTo>
                  <a:lnTo>
                    <a:pt x="256937" y="214074"/>
                  </a:lnTo>
                  <a:lnTo>
                    <a:pt x="255032" y="221695"/>
                  </a:lnTo>
                  <a:lnTo>
                    <a:pt x="247412" y="233124"/>
                  </a:lnTo>
                  <a:lnTo>
                    <a:pt x="230267" y="242649"/>
                  </a:lnTo>
                  <a:lnTo>
                    <a:pt x="216932" y="245507"/>
                  </a:lnTo>
                  <a:lnTo>
                    <a:pt x="191214" y="264557"/>
                  </a:lnTo>
                  <a:lnTo>
                    <a:pt x="195024" y="251222"/>
                  </a:lnTo>
                  <a:lnTo>
                    <a:pt x="190262" y="247412"/>
                  </a:lnTo>
                  <a:lnTo>
                    <a:pt x="207407" y="234077"/>
                  </a:lnTo>
                  <a:lnTo>
                    <a:pt x="211217" y="223599"/>
                  </a:lnTo>
                  <a:lnTo>
                    <a:pt x="208359" y="216932"/>
                  </a:lnTo>
                  <a:lnTo>
                    <a:pt x="215027" y="208359"/>
                  </a:lnTo>
                  <a:lnTo>
                    <a:pt x="217884" y="190262"/>
                  </a:lnTo>
                  <a:lnTo>
                    <a:pt x="209312" y="170259"/>
                  </a:lnTo>
                  <a:lnTo>
                    <a:pt x="204549" y="164545"/>
                  </a:lnTo>
                  <a:lnTo>
                    <a:pt x="197882" y="161687"/>
                  </a:lnTo>
                  <a:lnTo>
                    <a:pt x="198834" y="143589"/>
                  </a:lnTo>
                  <a:lnTo>
                    <a:pt x="185499" y="143589"/>
                  </a:lnTo>
                  <a:lnTo>
                    <a:pt x="176927" y="135970"/>
                  </a:lnTo>
                  <a:lnTo>
                    <a:pt x="183594" y="127397"/>
                  </a:lnTo>
                  <a:lnTo>
                    <a:pt x="194072" y="125492"/>
                  </a:lnTo>
                  <a:lnTo>
                    <a:pt x="200739" y="131207"/>
                  </a:lnTo>
                  <a:lnTo>
                    <a:pt x="199787" y="138827"/>
                  </a:lnTo>
                  <a:lnTo>
                    <a:pt x="210264" y="139780"/>
                  </a:lnTo>
                  <a:lnTo>
                    <a:pt x="220742" y="119777"/>
                  </a:lnTo>
                  <a:lnTo>
                    <a:pt x="215979" y="109299"/>
                  </a:lnTo>
                  <a:lnTo>
                    <a:pt x="190262" y="101680"/>
                  </a:lnTo>
                  <a:lnTo>
                    <a:pt x="182642" y="108347"/>
                  </a:lnTo>
                  <a:lnTo>
                    <a:pt x="180737" y="119777"/>
                  </a:lnTo>
                  <a:lnTo>
                    <a:pt x="172164" y="132159"/>
                  </a:lnTo>
                  <a:lnTo>
                    <a:pt x="173117" y="136922"/>
                  </a:lnTo>
                  <a:lnTo>
                    <a:pt x="166449" y="151209"/>
                  </a:lnTo>
                  <a:lnTo>
                    <a:pt x="164544" y="151209"/>
                  </a:lnTo>
                  <a:lnTo>
                    <a:pt x="162639" y="160734"/>
                  </a:lnTo>
                  <a:lnTo>
                    <a:pt x="165497" y="173117"/>
                  </a:lnTo>
                  <a:lnTo>
                    <a:pt x="173117" y="193120"/>
                  </a:lnTo>
                  <a:lnTo>
                    <a:pt x="183594" y="202645"/>
                  </a:lnTo>
                  <a:lnTo>
                    <a:pt x="192167" y="204549"/>
                  </a:lnTo>
                  <a:lnTo>
                    <a:pt x="187404" y="221695"/>
                  </a:lnTo>
                  <a:lnTo>
                    <a:pt x="177879" y="228362"/>
                  </a:lnTo>
                  <a:lnTo>
                    <a:pt x="172164" y="223599"/>
                  </a:lnTo>
                  <a:lnTo>
                    <a:pt x="164544" y="226457"/>
                  </a:lnTo>
                  <a:lnTo>
                    <a:pt x="162639" y="223599"/>
                  </a:lnTo>
                  <a:lnTo>
                    <a:pt x="163592" y="215980"/>
                  </a:lnTo>
                  <a:lnTo>
                    <a:pt x="154067" y="207407"/>
                  </a:lnTo>
                  <a:lnTo>
                    <a:pt x="134064" y="207407"/>
                  </a:lnTo>
                  <a:lnTo>
                    <a:pt x="125492" y="203597"/>
                  </a:lnTo>
                  <a:lnTo>
                    <a:pt x="107394" y="207407"/>
                  </a:lnTo>
                  <a:lnTo>
                    <a:pt x="105489" y="193120"/>
                  </a:lnTo>
                  <a:lnTo>
                    <a:pt x="99774" y="191214"/>
                  </a:lnTo>
                  <a:lnTo>
                    <a:pt x="106442" y="186452"/>
                  </a:lnTo>
                  <a:lnTo>
                    <a:pt x="92154" y="172164"/>
                  </a:lnTo>
                  <a:lnTo>
                    <a:pt x="96917" y="165497"/>
                  </a:lnTo>
                  <a:lnTo>
                    <a:pt x="99774" y="170259"/>
                  </a:lnTo>
                  <a:lnTo>
                    <a:pt x="109299" y="175022"/>
                  </a:lnTo>
                  <a:lnTo>
                    <a:pt x="116919" y="170259"/>
                  </a:lnTo>
                  <a:close/>
                  <a:moveTo>
                    <a:pt x="161687" y="379809"/>
                  </a:moveTo>
                  <a:lnTo>
                    <a:pt x="175022" y="385524"/>
                  </a:lnTo>
                  <a:lnTo>
                    <a:pt x="174069" y="388382"/>
                  </a:lnTo>
                  <a:lnTo>
                    <a:pt x="187404" y="392192"/>
                  </a:lnTo>
                  <a:lnTo>
                    <a:pt x="194072" y="397907"/>
                  </a:lnTo>
                  <a:lnTo>
                    <a:pt x="190262" y="415052"/>
                  </a:lnTo>
                  <a:lnTo>
                    <a:pt x="177879" y="427434"/>
                  </a:lnTo>
                  <a:lnTo>
                    <a:pt x="166449" y="430292"/>
                  </a:lnTo>
                  <a:lnTo>
                    <a:pt x="150257" y="427434"/>
                  </a:lnTo>
                  <a:lnTo>
                    <a:pt x="147399" y="419815"/>
                  </a:lnTo>
                  <a:lnTo>
                    <a:pt x="145494" y="421720"/>
                  </a:lnTo>
                  <a:lnTo>
                    <a:pt x="145494" y="415052"/>
                  </a:lnTo>
                  <a:lnTo>
                    <a:pt x="141684" y="409337"/>
                  </a:lnTo>
                  <a:lnTo>
                    <a:pt x="138827" y="398859"/>
                  </a:lnTo>
                  <a:lnTo>
                    <a:pt x="138827" y="394097"/>
                  </a:lnTo>
                  <a:lnTo>
                    <a:pt x="147399" y="393145"/>
                  </a:lnTo>
                  <a:lnTo>
                    <a:pt x="154067" y="384572"/>
                  </a:lnTo>
                  <a:lnTo>
                    <a:pt x="154067" y="379809"/>
                  </a:lnTo>
                  <a:lnTo>
                    <a:pt x="159782" y="380762"/>
                  </a:lnTo>
                  <a:lnTo>
                    <a:pt x="160734" y="376952"/>
                  </a:lnTo>
                  <a:lnTo>
                    <a:pt x="161687" y="379809"/>
                  </a:lnTo>
                  <a:close/>
                  <a:moveTo>
                    <a:pt x="245507" y="354092"/>
                  </a:moveTo>
                  <a:lnTo>
                    <a:pt x="243602" y="334090"/>
                  </a:lnTo>
                  <a:lnTo>
                    <a:pt x="251222" y="321707"/>
                  </a:lnTo>
                  <a:lnTo>
                    <a:pt x="254079" y="321707"/>
                  </a:lnTo>
                  <a:lnTo>
                    <a:pt x="255032" y="309324"/>
                  </a:lnTo>
                  <a:lnTo>
                    <a:pt x="265509" y="296942"/>
                  </a:lnTo>
                  <a:lnTo>
                    <a:pt x="270272" y="307420"/>
                  </a:lnTo>
                  <a:lnTo>
                    <a:pt x="268367" y="313134"/>
                  </a:lnTo>
                  <a:lnTo>
                    <a:pt x="270272" y="328374"/>
                  </a:lnTo>
                  <a:lnTo>
                    <a:pt x="265509" y="335042"/>
                  </a:lnTo>
                  <a:lnTo>
                    <a:pt x="266462" y="345520"/>
                  </a:lnTo>
                  <a:lnTo>
                    <a:pt x="261699" y="351234"/>
                  </a:lnTo>
                  <a:lnTo>
                    <a:pt x="261699" y="355997"/>
                  </a:lnTo>
                  <a:lnTo>
                    <a:pt x="255032" y="359807"/>
                  </a:lnTo>
                  <a:lnTo>
                    <a:pt x="248364" y="374095"/>
                  </a:lnTo>
                  <a:lnTo>
                    <a:pt x="249317" y="376952"/>
                  </a:lnTo>
                  <a:lnTo>
                    <a:pt x="247412" y="379809"/>
                  </a:lnTo>
                  <a:lnTo>
                    <a:pt x="251222" y="384572"/>
                  </a:lnTo>
                  <a:lnTo>
                    <a:pt x="249317" y="389334"/>
                  </a:lnTo>
                  <a:lnTo>
                    <a:pt x="252174" y="393145"/>
                  </a:lnTo>
                  <a:lnTo>
                    <a:pt x="249317" y="394097"/>
                  </a:lnTo>
                  <a:lnTo>
                    <a:pt x="249317" y="398859"/>
                  </a:lnTo>
                  <a:lnTo>
                    <a:pt x="241697" y="398859"/>
                  </a:lnTo>
                  <a:lnTo>
                    <a:pt x="232172" y="405527"/>
                  </a:lnTo>
                  <a:lnTo>
                    <a:pt x="229314" y="399812"/>
                  </a:lnTo>
                  <a:lnTo>
                    <a:pt x="231219" y="391240"/>
                  </a:lnTo>
                  <a:lnTo>
                    <a:pt x="228362" y="377905"/>
                  </a:lnTo>
                  <a:lnTo>
                    <a:pt x="233124" y="377905"/>
                  </a:lnTo>
                  <a:lnTo>
                    <a:pt x="245507" y="354092"/>
                  </a:lnTo>
                  <a:close/>
                  <a:moveTo>
                    <a:pt x="15954" y="122634"/>
                  </a:moveTo>
                  <a:lnTo>
                    <a:pt x="8334" y="127397"/>
                  </a:lnTo>
                  <a:lnTo>
                    <a:pt x="4524" y="124539"/>
                  </a:lnTo>
                  <a:lnTo>
                    <a:pt x="3572" y="118824"/>
                  </a:lnTo>
                  <a:lnTo>
                    <a:pt x="7382" y="116920"/>
                  </a:lnTo>
                  <a:lnTo>
                    <a:pt x="11192" y="106442"/>
                  </a:lnTo>
                  <a:lnTo>
                    <a:pt x="23574" y="101680"/>
                  </a:lnTo>
                  <a:lnTo>
                    <a:pt x="27384" y="90249"/>
                  </a:lnTo>
                  <a:lnTo>
                    <a:pt x="31194" y="92155"/>
                  </a:lnTo>
                  <a:lnTo>
                    <a:pt x="30242" y="96917"/>
                  </a:lnTo>
                  <a:lnTo>
                    <a:pt x="24527" y="107395"/>
                  </a:lnTo>
                  <a:lnTo>
                    <a:pt x="18812" y="109299"/>
                  </a:lnTo>
                  <a:lnTo>
                    <a:pt x="19764" y="113109"/>
                  </a:lnTo>
                  <a:lnTo>
                    <a:pt x="15954" y="116920"/>
                  </a:lnTo>
                  <a:lnTo>
                    <a:pt x="18812" y="119777"/>
                  </a:lnTo>
                  <a:lnTo>
                    <a:pt x="15954" y="122634"/>
                  </a:lnTo>
                  <a:close/>
                  <a:moveTo>
                    <a:pt x="36909" y="79772"/>
                  </a:moveTo>
                  <a:lnTo>
                    <a:pt x="34052" y="74057"/>
                  </a:lnTo>
                  <a:lnTo>
                    <a:pt x="37862" y="69295"/>
                  </a:lnTo>
                  <a:lnTo>
                    <a:pt x="42624" y="70247"/>
                  </a:lnTo>
                  <a:lnTo>
                    <a:pt x="46434" y="75009"/>
                  </a:lnTo>
                  <a:lnTo>
                    <a:pt x="55007" y="73105"/>
                  </a:lnTo>
                  <a:lnTo>
                    <a:pt x="55959" y="76914"/>
                  </a:lnTo>
                  <a:lnTo>
                    <a:pt x="55959" y="82630"/>
                  </a:lnTo>
                  <a:lnTo>
                    <a:pt x="47387" y="85487"/>
                  </a:lnTo>
                  <a:lnTo>
                    <a:pt x="42624" y="82630"/>
                  </a:lnTo>
                  <a:lnTo>
                    <a:pt x="43577" y="79772"/>
                  </a:lnTo>
                  <a:lnTo>
                    <a:pt x="39767" y="76914"/>
                  </a:lnTo>
                  <a:lnTo>
                    <a:pt x="36909" y="79772"/>
                  </a:lnTo>
                  <a:close/>
                  <a:moveTo>
                    <a:pt x="111204" y="377905"/>
                  </a:moveTo>
                  <a:lnTo>
                    <a:pt x="117872" y="382667"/>
                  </a:lnTo>
                  <a:lnTo>
                    <a:pt x="117872" y="385524"/>
                  </a:lnTo>
                  <a:lnTo>
                    <a:pt x="114062" y="384572"/>
                  </a:lnTo>
                  <a:lnTo>
                    <a:pt x="107394" y="388382"/>
                  </a:lnTo>
                  <a:lnTo>
                    <a:pt x="103584" y="383620"/>
                  </a:lnTo>
                  <a:lnTo>
                    <a:pt x="104537" y="378857"/>
                  </a:lnTo>
                  <a:lnTo>
                    <a:pt x="99774" y="379809"/>
                  </a:lnTo>
                  <a:lnTo>
                    <a:pt x="95012" y="372190"/>
                  </a:lnTo>
                  <a:lnTo>
                    <a:pt x="111204" y="377905"/>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5" name="任意多边形: 形状 24">
              <a:extLst>
                <a:ext uri="{FF2B5EF4-FFF2-40B4-BE49-F238E27FC236}">
                  <a16:creationId xmlns="" xmlns:a16="http://schemas.microsoft.com/office/drawing/2014/main" id="{0C3AFE3A-F3AD-47C6-B35F-48B03ACD3BA1}"/>
                </a:ext>
              </a:extLst>
            </p:cNvPr>
            <p:cNvSpPr/>
            <p:nvPr/>
          </p:nvSpPr>
          <p:spPr>
            <a:xfrm>
              <a:off x="1584325" y="3940493"/>
              <a:ext cx="219075" cy="247650"/>
            </a:xfrm>
            <a:custGeom>
              <a:avLst/>
              <a:gdLst>
                <a:gd name="connsiteX0" fmla="*/ 96917 w 219075"/>
                <a:gd name="connsiteY0" fmla="*/ 165497 h 247650"/>
                <a:gd name="connsiteX1" fmla="*/ 98822 w 219075"/>
                <a:gd name="connsiteY1" fmla="*/ 160734 h 247650"/>
                <a:gd name="connsiteX2" fmla="*/ 102632 w 219075"/>
                <a:gd name="connsiteY2" fmla="*/ 158830 h 247650"/>
                <a:gd name="connsiteX3" fmla="*/ 99774 w 219075"/>
                <a:gd name="connsiteY3" fmla="*/ 146447 h 247650"/>
                <a:gd name="connsiteX4" fmla="*/ 90249 w 219075"/>
                <a:gd name="connsiteY4" fmla="*/ 141684 h 247650"/>
                <a:gd name="connsiteX5" fmla="*/ 81677 w 219075"/>
                <a:gd name="connsiteY5" fmla="*/ 143589 h 247650"/>
                <a:gd name="connsiteX6" fmla="*/ 81677 w 219075"/>
                <a:gd name="connsiteY6" fmla="*/ 136922 h 247650"/>
                <a:gd name="connsiteX7" fmla="*/ 79772 w 219075"/>
                <a:gd name="connsiteY7" fmla="*/ 135969 h 247650"/>
                <a:gd name="connsiteX8" fmla="*/ 72152 w 219075"/>
                <a:gd name="connsiteY8" fmla="*/ 135969 h 247650"/>
                <a:gd name="connsiteX9" fmla="*/ 68342 w 219075"/>
                <a:gd name="connsiteY9" fmla="*/ 139780 h 247650"/>
                <a:gd name="connsiteX10" fmla="*/ 62627 w 219075"/>
                <a:gd name="connsiteY10" fmla="*/ 137874 h 247650"/>
                <a:gd name="connsiteX11" fmla="*/ 65484 w 219075"/>
                <a:gd name="connsiteY11" fmla="*/ 133112 h 247650"/>
                <a:gd name="connsiteX12" fmla="*/ 56912 w 219075"/>
                <a:gd name="connsiteY12" fmla="*/ 125492 h 247650"/>
                <a:gd name="connsiteX13" fmla="*/ 56912 w 219075"/>
                <a:gd name="connsiteY13" fmla="*/ 117872 h 247650"/>
                <a:gd name="connsiteX14" fmla="*/ 47387 w 219075"/>
                <a:gd name="connsiteY14" fmla="*/ 117872 h 247650"/>
                <a:gd name="connsiteX15" fmla="*/ 39767 w 219075"/>
                <a:gd name="connsiteY15" fmla="*/ 122634 h 247650"/>
                <a:gd name="connsiteX16" fmla="*/ 27384 w 219075"/>
                <a:gd name="connsiteY16" fmla="*/ 112157 h 247650"/>
                <a:gd name="connsiteX17" fmla="*/ 13097 w 219075"/>
                <a:gd name="connsiteY17" fmla="*/ 106442 h 247650"/>
                <a:gd name="connsiteX18" fmla="*/ 13097 w 219075"/>
                <a:gd name="connsiteY18" fmla="*/ 94059 h 247650"/>
                <a:gd name="connsiteX19" fmla="*/ 16907 w 219075"/>
                <a:gd name="connsiteY19" fmla="*/ 84534 h 247650"/>
                <a:gd name="connsiteX20" fmla="*/ 27384 w 219075"/>
                <a:gd name="connsiteY20" fmla="*/ 90249 h 247650"/>
                <a:gd name="connsiteX21" fmla="*/ 35957 w 219075"/>
                <a:gd name="connsiteY21" fmla="*/ 85487 h 247650"/>
                <a:gd name="connsiteX22" fmla="*/ 35957 w 219075"/>
                <a:gd name="connsiteY22" fmla="*/ 60722 h 247650"/>
                <a:gd name="connsiteX23" fmla="*/ 33099 w 219075"/>
                <a:gd name="connsiteY23" fmla="*/ 55959 h 247650"/>
                <a:gd name="connsiteX24" fmla="*/ 20717 w 219075"/>
                <a:gd name="connsiteY24" fmla="*/ 62627 h 247650"/>
                <a:gd name="connsiteX25" fmla="*/ 14049 w 219075"/>
                <a:gd name="connsiteY25" fmla="*/ 60722 h 247650"/>
                <a:gd name="connsiteX26" fmla="*/ 12144 w 219075"/>
                <a:gd name="connsiteY26" fmla="*/ 55007 h 247650"/>
                <a:gd name="connsiteX27" fmla="*/ 3572 w 219075"/>
                <a:gd name="connsiteY27" fmla="*/ 47387 h 247650"/>
                <a:gd name="connsiteX28" fmla="*/ 3572 w 219075"/>
                <a:gd name="connsiteY28" fmla="*/ 28337 h 247650"/>
                <a:gd name="connsiteX29" fmla="*/ 3572 w 219075"/>
                <a:gd name="connsiteY29" fmla="*/ 28337 h 247650"/>
                <a:gd name="connsiteX30" fmla="*/ 6429 w 219075"/>
                <a:gd name="connsiteY30" fmla="*/ 31194 h 247650"/>
                <a:gd name="connsiteX31" fmla="*/ 15954 w 219075"/>
                <a:gd name="connsiteY31" fmla="*/ 31194 h 247650"/>
                <a:gd name="connsiteX32" fmla="*/ 21669 w 219075"/>
                <a:gd name="connsiteY32" fmla="*/ 28337 h 247650"/>
                <a:gd name="connsiteX33" fmla="*/ 25479 w 219075"/>
                <a:gd name="connsiteY33" fmla="*/ 20717 h 247650"/>
                <a:gd name="connsiteX34" fmla="*/ 33099 w 219075"/>
                <a:gd name="connsiteY34" fmla="*/ 21669 h 247650"/>
                <a:gd name="connsiteX35" fmla="*/ 51197 w 219075"/>
                <a:gd name="connsiteY35" fmla="*/ 9287 h 247650"/>
                <a:gd name="connsiteX36" fmla="*/ 69294 w 219075"/>
                <a:gd name="connsiteY36" fmla="*/ 3572 h 247650"/>
                <a:gd name="connsiteX37" fmla="*/ 79772 w 219075"/>
                <a:gd name="connsiteY37" fmla="*/ 10239 h 247650"/>
                <a:gd name="connsiteX38" fmla="*/ 86439 w 219075"/>
                <a:gd name="connsiteY38" fmla="*/ 21669 h 247650"/>
                <a:gd name="connsiteX39" fmla="*/ 75962 w 219075"/>
                <a:gd name="connsiteY39" fmla="*/ 31194 h 247650"/>
                <a:gd name="connsiteX40" fmla="*/ 74057 w 219075"/>
                <a:gd name="connsiteY40" fmla="*/ 37862 h 247650"/>
                <a:gd name="connsiteX41" fmla="*/ 63579 w 219075"/>
                <a:gd name="connsiteY41" fmla="*/ 50244 h 247650"/>
                <a:gd name="connsiteX42" fmla="*/ 64532 w 219075"/>
                <a:gd name="connsiteY42" fmla="*/ 55959 h 247650"/>
                <a:gd name="connsiteX43" fmla="*/ 67389 w 219075"/>
                <a:gd name="connsiteY43" fmla="*/ 55959 h 247650"/>
                <a:gd name="connsiteX44" fmla="*/ 73104 w 219075"/>
                <a:gd name="connsiteY44" fmla="*/ 46434 h 247650"/>
                <a:gd name="connsiteX45" fmla="*/ 78819 w 219075"/>
                <a:gd name="connsiteY45" fmla="*/ 49292 h 247650"/>
                <a:gd name="connsiteX46" fmla="*/ 79772 w 219075"/>
                <a:gd name="connsiteY46" fmla="*/ 51197 h 247650"/>
                <a:gd name="connsiteX47" fmla="*/ 74057 w 219075"/>
                <a:gd name="connsiteY47" fmla="*/ 55959 h 247650"/>
                <a:gd name="connsiteX48" fmla="*/ 87392 w 219075"/>
                <a:gd name="connsiteY48" fmla="*/ 61674 h 247650"/>
                <a:gd name="connsiteX49" fmla="*/ 90249 w 219075"/>
                <a:gd name="connsiteY49" fmla="*/ 58817 h 247650"/>
                <a:gd name="connsiteX50" fmla="*/ 91202 w 219075"/>
                <a:gd name="connsiteY50" fmla="*/ 72152 h 247650"/>
                <a:gd name="connsiteX51" fmla="*/ 95964 w 219075"/>
                <a:gd name="connsiteY51" fmla="*/ 67389 h 247650"/>
                <a:gd name="connsiteX52" fmla="*/ 103584 w 219075"/>
                <a:gd name="connsiteY52" fmla="*/ 69294 h 247650"/>
                <a:gd name="connsiteX53" fmla="*/ 104537 w 219075"/>
                <a:gd name="connsiteY53" fmla="*/ 64532 h 247650"/>
                <a:gd name="connsiteX54" fmla="*/ 92154 w 219075"/>
                <a:gd name="connsiteY54" fmla="*/ 56912 h 247650"/>
                <a:gd name="connsiteX55" fmla="*/ 99774 w 219075"/>
                <a:gd name="connsiteY55" fmla="*/ 50244 h 247650"/>
                <a:gd name="connsiteX56" fmla="*/ 108347 w 219075"/>
                <a:gd name="connsiteY56" fmla="*/ 49292 h 247650"/>
                <a:gd name="connsiteX57" fmla="*/ 109299 w 219075"/>
                <a:gd name="connsiteY57" fmla="*/ 43577 h 247650"/>
                <a:gd name="connsiteX58" fmla="*/ 113109 w 219075"/>
                <a:gd name="connsiteY58" fmla="*/ 43577 h 247650"/>
                <a:gd name="connsiteX59" fmla="*/ 113109 w 219075"/>
                <a:gd name="connsiteY59" fmla="*/ 49292 h 247650"/>
                <a:gd name="connsiteX60" fmla="*/ 116919 w 219075"/>
                <a:gd name="connsiteY60" fmla="*/ 52149 h 247650"/>
                <a:gd name="connsiteX61" fmla="*/ 116919 w 219075"/>
                <a:gd name="connsiteY61" fmla="*/ 52149 h 247650"/>
                <a:gd name="connsiteX62" fmla="*/ 113109 w 219075"/>
                <a:gd name="connsiteY62" fmla="*/ 60722 h 247650"/>
                <a:gd name="connsiteX63" fmla="*/ 117872 w 219075"/>
                <a:gd name="connsiteY63" fmla="*/ 64532 h 247650"/>
                <a:gd name="connsiteX64" fmla="*/ 115014 w 219075"/>
                <a:gd name="connsiteY64" fmla="*/ 74057 h 247650"/>
                <a:gd name="connsiteX65" fmla="*/ 127397 w 219075"/>
                <a:gd name="connsiteY65" fmla="*/ 85487 h 247650"/>
                <a:gd name="connsiteX66" fmla="*/ 128349 w 219075"/>
                <a:gd name="connsiteY66" fmla="*/ 94059 h 247650"/>
                <a:gd name="connsiteX67" fmla="*/ 144542 w 219075"/>
                <a:gd name="connsiteY67" fmla="*/ 95964 h 247650"/>
                <a:gd name="connsiteX68" fmla="*/ 158829 w 219075"/>
                <a:gd name="connsiteY68" fmla="*/ 101680 h 247650"/>
                <a:gd name="connsiteX69" fmla="*/ 172164 w 219075"/>
                <a:gd name="connsiteY69" fmla="*/ 98822 h 247650"/>
                <a:gd name="connsiteX70" fmla="*/ 172164 w 219075"/>
                <a:gd name="connsiteY70" fmla="*/ 98822 h 247650"/>
                <a:gd name="connsiteX71" fmla="*/ 183594 w 219075"/>
                <a:gd name="connsiteY71" fmla="*/ 115967 h 247650"/>
                <a:gd name="connsiteX72" fmla="*/ 187404 w 219075"/>
                <a:gd name="connsiteY72" fmla="*/ 115967 h 247650"/>
                <a:gd name="connsiteX73" fmla="*/ 183594 w 219075"/>
                <a:gd name="connsiteY73" fmla="*/ 129302 h 247650"/>
                <a:gd name="connsiteX74" fmla="*/ 187404 w 219075"/>
                <a:gd name="connsiteY74" fmla="*/ 149305 h 247650"/>
                <a:gd name="connsiteX75" fmla="*/ 184547 w 219075"/>
                <a:gd name="connsiteY75" fmla="*/ 165497 h 247650"/>
                <a:gd name="connsiteX76" fmla="*/ 181689 w 219075"/>
                <a:gd name="connsiteY76" fmla="*/ 168355 h 247650"/>
                <a:gd name="connsiteX77" fmla="*/ 184547 w 219075"/>
                <a:gd name="connsiteY77" fmla="*/ 179784 h 247650"/>
                <a:gd name="connsiteX78" fmla="*/ 193119 w 219075"/>
                <a:gd name="connsiteY78" fmla="*/ 194072 h 247650"/>
                <a:gd name="connsiteX79" fmla="*/ 191214 w 219075"/>
                <a:gd name="connsiteY79" fmla="*/ 204549 h 247650"/>
                <a:gd name="connsiteX80" fmla="*/ 197882 w 219075"/>
                <a:gd name="connsiteY80" fmla="*/ 209312 h 247650"/>
                <a:gd name="connsiteX81" fmla="*/ 204549 w 219075"/>
                <a:gd name="connsiteY81" fmla="*/ 205502 h 247650"/>
                <a:gd name="connsiteX82" fmla="*/ 205502 w 219075"/>
                <a:gd name="connsiteY82" fmla="*/ 214074 h 247650"/>
                <a:gd name="connsiteX83" fmla="*/ 208359 w 219075"/>
                <a:gd name="connsiteY83" fmla="*/ 213122 h 247650"/>
                <a:gd name="connsiteX84" fmla="*/ 211217 w 219075"/>
                <a:gd name="connsiteY84" fmla="*/ 216932 h 247650"/>
                <a:gd name="connsiteX85" fmla="*/ 215027 w 219075"/>
                <a:gd name="connsiteY85" fmla="*/ 215980 h 247650"/>
                <a:gd name="connsiteX86" fmla="*/ 220742 w 219075"/>
                <a:gd name="connsiteY86" fmla="*/ 221694 h 247650"/>
                <a:gd name="connsiteX87" fmla="*/ 217884 w 219075"/>
                <a:gd name="connsiteY87" fmla="*/ 224552 h 247650"/>
                <a:gd name="connsiteX88" fmla="*/ 218837 w 219075"/>
                <a:gd name="connsiteY88" fmla="*/ 228362 h 247650"/>
                <a:gd name="connsiteX89" fmla="*/ 218837 w 219075"/>
                <a:gd name="connsiteY89" fmla="*/ 228362 h 247650"/>
                <a:gd name="connsiteX90" fmla="*/ 223599 w 219075"/>
                <a:gd name="connsiteY90" fmla="*/ 239792 h 247650"/>
                <a:gd name="connsiteX91" fmla="*/ 223599 w 219075"/>
                <a:gd name="connsiteY91" fmla="*/ 239792 h 247650"/>
                <a:gd name="connsiteX92" fmla="*/ 220742 w 219075"/>
                <a:gd name="connsiteY92" fmla="*/ 247412 h 247650"/>
                <a:gd name="connsiteX93" fmla="*/ 215027 w 219075"/>
                <a:gd name="connsiteY93" fmla="*/ 246459 h 247650"/>
                <a:gd name="connsiteX94" fmla="*/ 210264 w 219075"/>
                <a:gd name="connsiteY94" fmla="*/ 239792 h 247650"/>
                <a:gd name="connsiteX95" fmla="*/ 200739 w 219075"/>
                <a:gd name="connsiteY95" fmla="*/ 239792 h 247650"/>
                <a:gd name="connsiteX96" fmla="*/ 201692 w 219075"/>
                <a:gd name="connsiteY96" fmla="*/ 235982 h 247650"/>
                <a:gd name="connsiteX97" fmla="*/ 195024 w 219075"/>
                <a:gd name="connsiteY97" fmla="*/ 246459 h 247650"/>
                <a:gd name="connsiteX98" fmla="*/ 188357 w 219075"/>
                <a:gd name="connsiteY98" fmla="*/ 247412 h 247650"/>
                <a:gd name="connsiteX99" fmla="*/ 170259 w 219075"/>
                <a:gd name="connsiteY99" fmla="*/ 242649 h 247650"/>
                <a:gd name="connsiteX100" fmla="*/ 165497 w 219075"/>
                <a:gd name="connsiteY100" fmla="*/ 231219 h 247650"/>
                <a:gd name="connsiteX101" fmla="*/ 165497 w 219075"/>
                <a:gd name="connsiteY101" fmla="*/ 231219 h 247650"/>
                <a:gd name="connsiteX102" fmla="*/ 168354 w 219075"/>
                <a:gd name="connsiteY102" fmla="*/ 225505 h 247650"/>
                <a:gd name="connsiteX103" fmla="*/ 158829 w 219075"/>
                <a:gd name="connsiteY103" fmla="*/ 215027 h 247650"/>
                <a:gd name="connsiteX104" fmla="*/ 155972 w 219075"/>
                <a:gd name="connsiteY104" fmla="*/ 204549 h 247650"/>
                <a:gd name="connsiteX105" fmla="*/ 144542 w 219075"/>
                <a:gd name="connsiteY105" fmla="*/ 193119 h 247650"/>
                <a:gd name="connsiteX106" fmla="*/ 144542 w 219075"/>
                <a:gd name="connsiteY106" fmla="*/ 187405 h 247650"/>
                <a:gd name="connsiteX107" fmla="*/ 136922 w 219075"/>
                <a:gd name="connsiteY107" fmla="*/ 187405 h 247650"/>
                <a:gd name="connsiteX108" fmla="*/ 134064 w 219075"/>
                <a:gd name="connsiteY108" fmla="*/ 194072 h 247650"/>
                <a:gd name="connsiteX109" fmla="*/ 137874 w 219075"/>
                <a:gd name="connsiteY109" fmla="*/ 197882 h 247650"/>
                <a:gd name="connsiteX110" fmla="*/ 130254 w 219075"/>
                <a:gd name="connsiteY110" fmla="*/ 200739 h 247650"/>
                <a:gd name="connsiteX111" fmla="*/ 123587 w 219075"/>
                <a:gd name="connsiteY111" fmla="*/ 194072 h 247650"/>
                <a:gd name="connsiteX112" fmla="*/ 120729 w 219075"/>
                <a:gd name="connsiteY112" fmla="*/ 195024 h 247650"/>
                <a:gd name="connsiteX113" fmla="*/ 119777 w 219075"/>
                <a:gd name="connsiteY113" fmla="*/ 183594 h 247650"/>
                <a:gd name="connsiteX114" fmla="*/ 98822 w 219075"/>
                <a:gd name="connsiteY114" fmla="*/ 177880 h 247650"/>
                <a:gd name="connsiteX115" fmla="*/ 96917 w 219075"/>
                <a:gd name="connsiteY115" fmla="*/ 165497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19075" h="247650">
                  <a:moveTo>
                    <a:pt x="96917" y="165497"/>
                  </a:moveTo>
                  <a:lnTo>
                    <a:pt x="98822" y="160734"/>
                  </a:lnTo>
                  <a:lnTo>
                    <a:pt x="102632" y="158830"/>
                  </a:lnTo>
                  <a:lnTo>
                    <a:pt x="99774" y="146447"/>
                  </a:lnTo>
                  <a:lnTo>
                    <a:pt x="90249" y="141684"/>
                  </a:lnTo>
                  <a:lnTo>
                    <a:pt x="81677" y="143589"/>
                  </a:lnTo>
                  <a:lnTo>
                    <a:pt x="81677" y="136922"/>
                  </a:lnTo>
                  <a:lnTo>
                    <a:pt x="79772" y="135969"/>
                  </a:lnTo>
                  <a:lnTo>
                    <a:pt x="72152" y="135969"/>
                  </a:lnTo>
                  <a:lnTo>
                    <a:pt x="68342" y="139780"/>
                  </a:lnTo>
                  <a:lnTo>
                    <a:pt x="62627" y="137874"/>
                  </a:lnTo>
                  <a:lnTo>
                    <a:pt x="65484" y="133112"/>
                  </a:lnTo>
                  <a:lnTo>
                    <a:pt x="56912" y="125492"/>
                  </a:lnTo>
                  <a:lnTo>
                    <a:pt x="56912" y="117872"/>
                  </a:lnTo>
                  <a:lnTo>
                    <a:pt x="47387" y="117872"/>
                  </a:lnTo>
                  <a:lnTo>
                    <a:pt x="39767" y="122634"/>
                  </a:lnTo>
                  <a:lnTo>
                    <a:pt x="27384" y="112157"/>
                  </a:lnTo>
                  <a:lnTo>
                    <a:pt x="13097" y="106442"/>
                  </a:lnTo>
                  <a:lnTo>
                    <a:pt x="13097" y="94059"/>
                  </a:lnTo>
                  <a:lnTo>
                    <a:pt x="16907" y="84534"/>
                  </a:lnTo>
                  <a:lnTo>
                    <a:pt x="27384" y="90249"/>
                  </a:lnTo>
                  <a:lnTo>
                    <a:pt x="35957" y="85487"/>
                  </a:lnTo>
                  <a:lnTo>
                    <a:pt x="35957" y="60722"/>
                  </a:lnTo>
                  <a:lnTo>
                    <a:pt x="33099" y="55959"/>
                  </a:lnTo>
                  <a:lnTo>
                    <a:pt x="20717" y="62627"/>
                  </a:lnTo>
                  <a:lnTo>
                    <a:pt x="14049" y="60722"/>
                  </a:lnTo>
                  <a:lnTo>
                    <a:pt x="12144" y="55007"/>
                  </a:lnTo>
                  <a:lnTo>
                    <a:pt x="3572" y="47387"/>
                  </a:lnTo>
                  <a:lnTo>
                    <a:pt x="3572" y="28337"/>
                  </a:lnTo>
                  <a:lnTo>
                    <a:pt x="3572" y="28337"/>
                  </a:lnTo>
                  <a:lnTo>
                    <a:pt x="6429" y="31194"/>
                  </a:lnTo>
                  <a:lnTo>
                    <a:pt x="15954" y="31194"/>
                  </a:lnTo>
                  <a:lnTo>
                    <a:pt x="21669" y="28337"/>
                  </a:lnTo>
                  <a:lnTo>
                    <a:pt x="25479" y="20717"/>
                  </a:lnTo>
                  <a:lnTo>
                    <a:pt x="33099" y="21669"/>
                  </a:lnTo>
                  <a:lnTo>
                    <a:pt x="51197" y="9287"/>
                  </a:lnTo>
                  <a:lnTo>
                    <a:pt x="69294" y="3572"/>
                  </a:lnTo>
                  <a:lnTo>
                    <a:pt x="79772" y="10239"/>
                  </a:lnTo>
                  <a:lnTo>
                    <a:pt x="86439" y="21669"/>
                  </a:lnTo>
                  <a:lnTo>
                    <a:pt x="75962" y="31194"/>
                  </a:lnTo>
                  <a:lnTo>
                    <a:pt x="74057" y="37862"/>
                  </a:lnTo>
                  <a:lnTo>
                    <a:pt x="63579" y="50244"/>
                  </a:lnTo>
                  <a:lnTo>
                    <a:pt x="64532" y="55959"/>
                  </a:lnTo>
                  <a:lnTo>
                    <a:pt x="67389" y="55959"/>
                  </a:lnTo>
                  <a:lnTo>
                    <a:pt x="73104" y="46434"/>
                  </a:lnTo>
                  <a:lnTo>
                    <a:pt x="78819" y="49292"/>
                  </a:lnTo>
                  <a:lnTo>
                    <a:pt x="79772" y="51197"/>
                  </a:lnTo>
                  <a:lnTo>
                    <a:pt x="74057" y="55959"/>
                  </a:lnTo>
                  <a:lnTo>
                    <a:pt x="87392" y="61674"/>
                  </a:lnTo>
                  <a:lnTo>
                    <a:pt x="90249" y="58817"/>
                  </a:lnTo>
                  <a:lnTo>
                    <a:pt x="91202" y="72152"/>
                  </a:lnTo>
                  <a:lnTo>
                    <a:pt x="95964" y="67389"/>
                  </a:lnTo>
                  <a:lnTo>
                    <a:pt x="103584" y="69294"/>
                  </a:lnTo>
                  <a:lnTo>
                    <a:pt x="104537" y="64532"/>
                  </a:lnTo>
                  <a:lnTo>
                    <a:pt x="92154" y="56912"/>
                  </a:lnTo>
                  <a:lnTo>
                    <a:pt x="99774" y="50244"/>
                  </a:lnTo>
                  <a:lnTo>
                    <a:pt x="108347" y="49292"/>
                  </a:lnTo>
                  <a:lnTo>
                    <a:pt x="109299" y="43577"/>
                  </a:lnTo>
                  <a:lnTo>
                    <a:pt x="113109" y="43577"/>
                  </a:lnTo>
                  <a:lnTo>
                    <a:pt x="113109" y="49292"/>
                  </a:lnTo>
                  <a:lnTo>
                    <a:pt x="116919" y="52149"/>
                  </a:lnTo>
                  <a:lnTo>
                    <a:pt x="116919" y="52149"/>
                  </a:lnTo>
                  <a:lnTo>
                    <a:pt x="113109" y="60722"/>
                  </a:lnTo>
                  <a:lnTo>
                    <a:pt x="117872" y="64532"/>
                  </a:lnTo>
                  <a:lnTo>
                    <a:pt x="115014" y="74057"/>
                  </a:lnTo>
                  <a:lnTo>
                    <a:pt x="127397" y="85487"/>
                  </a:lnTo>
                  <a:lnTo>
                    <a:pt x="128349" y="94059"/>
                  </a:lnTo>
                  <a:lnTo>
                    <a:pt x="144542" y="95964"/>
                  </a:lnTo>
                  <a:lnTo>
                    <a:pt x="158829" y="101680"/>
                  </a:lnTo>
                  <a:lnTo>
                    <a:pt x="172164" y="98822"/>
                  </a:lnTo>
                  <a:lnTo>
                    <a:pt x="172164" y="98822"/>
                  </a:lnTo>
                  <a:lnTo>
                    <a:pt x="183594" y="115967"/>
                  </a:lnTo>
                  <a:lnTo>
                    <a:pt x="187404" y="115967"/>
                  </a:lnTo>
                  <a:lnTo>
                    <a:pt x="183594" y="129302"/>
                  </a:lnTo>
                  <a:lnTo>
                    <a:pt x="187404" y="149305"/>
                  </a:lnTo>
                  <a:lnTo>
                    <a:pt x="184547" y="165497"/>
                  </a:lnTo>
                  <a:lnTo>
                    <a:pt x="181689" y="168355"/>
                  </a:lnTo>
                  <a:lnTo>
                    <a:pt x="184547" y="179784"/>
                  </a:lnTo>
                  <a:lnTo>
                    <a:pt x="193119" y="194072"/>
                  </a:lnTo>
                  <a:lnTo>
                    <a:pt x="191214" y="204549"/>
                  </a:lnTo>
                  <a:lnTo>
                    <a:pt x="197882" y="209312"/>
                  </a:lnTo>
                  <a:lnTo>
                    <a:pt x="204549" y="205502"/>
                  </a:lnTo>
                  <a:lnTo>
                    <a:pt x="205502" y="214074"/>
                  </a:lnTo>
                  <a:lnTo>
                    <a:pt x="208359" y="213122"/>
                  </a:lnTo>
                  <a:lnTo>
                    <a:pt x="211217" y="216932"/>
                  </a:lnTo>
                  <a:lnTo>
                    <a:pt x="215027" y="215980"/>
                  </a:lnTo>
                  <a:lnTo>
                    <a:pt x="220742" y="221694"/>
                  </a:lnTo>
                  <a:lnTo>
                    <a:pt x="217884" y="224552"/>
                  </a:lnTo>
                  <a:lnTo>
                    <a:pt x="218837" y="228362"/>
                  </a:lnTo>
                  <a:lnTo>
                    <a:pt x="218837" y="228362"/>
                  </a:lnTo>
                  <a:lnTo>
                    <a:pt x="223599" y="239792"/>
                  </a:lnTo>
                  <a:lnTo>
                    <a:pt x="223599" y="239792"/>
                  </a:lnTo>
                  <a:lnTo>
                    <a:pt x="220742" y="247412"/>
                  </a:lnTo>
                  <a:lnTo>
                    <a:pt x="215027" y="246459"/>
                  </a:lnTo>
                  <a:lnTo>
                    <a:pt x="210264" y="239792"/>
                  </a:lnTo>
                  <a:lnTo>
                    <a:pt x="200739" y="239792"/>
                  </a:lnTo>
                  <a:lnTo>
                    <a:pt x="201692" y="235982"/>
                  </a:lnTo>
                  <a:lnTo>
                    <a:pt x="195024" y="246459"/>
                  </a:lnTo>
                  <a:lnTo>
                    <a:pt x="188357" y="247412"/>
                  </a:lnTo>
                  <a:lnTo>
                    <a:pt x="170259" y="242649"/>
                  </a:lnTo>
                  <a:lnTo>
                    <a:pt x="165497" y="231219"/>
                  </a:lnTo>
                  <a:lnTo>
                    <a:pt x="165497" y="231219"/>
                  </a:lnTo>
                  <a:lnTo>
                    <a:pt x="168354" y="225505"/>
                  </a:lnTo>
                  <a:lnTo>
                    <a:pt x="158829" y="215027"/>
                  </a:lnTo>
                  <a:lnTo>
                    <a:pt x="155972" y="204549"/>
                  </a:lnTo>
                  <a:lnTo>
                    <a:pt x="144542" y="193119"/>
                  </a:lnTo>
                  <a:lnTo>
                    <a:pt x="144542" y="187405"/>
                  </a:lnTo>
                  <a:lnTo>
                    <a:pt x="136922" y="187405"/>
                  </a:lnTo>
                  <a:lnTo>
                    <a:pt x="134064" y="194072"/>
                  </a:lnTo>
                  <a:lnTo>
                    <a:pt x="137874" y="197882"/>
                  </a:lnTo>
                  <a:lnTo>
                    <a:pt x="130254" y="200739"/>
                  </a:lnTo>
                  <a:lnTo>
                    <a:pt x="123587" y="194072"/>
                  </a:lnTo>
                  <a:lnTo>
                    <a:pt x="120729" y="195024"/>
                  </a:lnTo>
                  <a:lnTo>
                    <a:pt x="119777" y="183594"/>
                  </a:lnTo>
                  <a:lnTo>
                    <a:pt x="98822" y="177880"/>
                  </a:lnTo>
                  <a:lnTo>
                    <a:pt x="96917" y="165497"/>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6" name="任意多边形: 形状 25">
              <a:extLst>
                <a:ext uri="{FF2B5EF4-FFF2-40B4-BE49-F238E27FC236}">
                  <a16:creationId xmlns="" xmlns:a16="http://schemas.microsoft.com/office/drawing/2014/main" id="{427BA4A1-2D6B-4917-B706-FCBEA98B5E17}"/>
                </a:ext>
              </a:extLst>
            </p:cNvPr>
            <p:cNvSpPr/>
            <p:nvPr/>
          </p:nvSpPr>
          <p:spPr>
            <a:xfrm>
              <a:off x="1768157" y="4053840"/>
              <a:ext cx="209550" cy="352425"/>
            </a:xfrm>
            <a:custGeom>
              <a:avLst/>
              <a:gdLst>
                <a:gd name="connsiteX0" fmla="*/ 161687 w 209550"/>
                <a:gd name="connsiteY0" fmla="*/ 223599 h 352425"/>
                <a:gd name="connsiteX1" fmla="*/ 159782 w 209550"/>
                <a:gd name="connsiteY1" fmla="*/ 224552 h 352425"/>
                <a:gd name="connsiteX2" fmla="*/ 166449 w 209550"/>
                <a:gd name="connsiteY2" fmla="*/ 213122 h 352425"/>
                <a:gd name="connsiteX3" fmla="*/ 160734 w 209550"/>
                <a:gd name="connsiteY3" fmla="*/ 210264 h 352425"/>
                <a:gd name="connsiteX4" fmla="*/ 154067 w 209550"/>
                <a:gd name="connsiteY4" fmla="*/ 223599 h 352425"/>
                <a:gd name="connsiteX5" fmla="*/ 143589 w 209550"/>
                <a:gd name="connsiteY5" fmla="*/ 230267 h 352425"/>
                <a:gd name="connsiteX6" fmla="*/ 139779 w 209550"/>
                <a:gd name="connsiteY6" fmla="*/ 230267 h 352425"/>
                <a:gd name="connsiteX7" fmla="*/ 136922 w 209550"/>
                <a:gd name="connsiteY7" fmla="*/ 222647 h 352425"/>
                <a:gd name="connsiteX8" fmla="*/ 134064 w 209550"/>
                <a:gd name="connsiteY8" fmla="*/ 223599 h 352425"/>
                <a:gd name="connsiteX9" fmla="*/ 132159 w 209550"/>
                <a:gd name="connsiteY9" fmla="*/ 231220 h 352425"/>
                <a:gd name="connsiteX10" fmla="*/ 131207 w 209550"/>
                <a:gd name="connsiteY10" fmla="*/ 224552 h 352425"/>
                <a:gd name="connsiteX11" fmla="*/ 124539 w 209550"/>
                <a:gd name="connsiteY11" fmla="*/ 224552 h 352425"/>
                <a:gd name="connsiteX12" fmla="*/ 127397 w 209550"/>
                <a:gd name="connsiteY12" fmla="*/ 233124 h 352425"/>
                <a:gd name="connsiteX13" fmla="*/ 125492 w 209550"/>
                <a:gd name="connsiteY13" fmla="*/ 235030 h 352425"/>
                <a:gd name="connsiteX14" fmla="*/ 96917 w 209550"/>
                <a:gd name="connsiteY14" fmla="*/ 241697 h 352425"/>
                <a:gd name="connsiteX15" fmla="*/ 93107 w 209550"/>
                <a:gd name="connsiteY15" fmla="*/ 240745 h 352425"/>
                <a:gd name="connsiteX16" fmla="*/ 87392 w 209550"/>
                <a:gd name="connsiteY16" fmla="*/ 245507 h 352425"/>
                <a:gd name="connsiteX17" fmla="*/ 82629 w 209550"/>
                <a:gd name="connsiteY17" fmla="*/ 255032 h 352425"/>
                <a:gd name="connsiteX18" fmla="*/ 86439 w 209550"/>
                <a:gd name="connsiteY18" fmla="*/ 260747 h 352425"/>
                <a:gd name="connsiteX19" fmla="*/ 90249 w 209550"/>
                <a:gd name="connsiteY19" fmla="*/ 259795 h 352425"/>
                <a:gd name="connsiteX20" fmla="*/ 86439 w 209550"/>
                <a:gd name="connsiteY20" fmla="*/ 266462 h 352425"/>
                <a:gd name="connsiteX21" fmla="*/ 80724 w 209550"/>
                <a:gd name="connsiteY21" fmla="*/ 267415 h 352425"/>
                <a:gd name="connsiteX22" fmla="*/ 76914 w 209550"/>
                <a:gd name="connsiteY22" fmla="*/ 262652 h 352425"/>
                <a:gd name="connsiteX23" fmla="*/ 73104 w 209550"/>
                <a:gd name="connsiteY23" fmla="*/ 263605 h 352425"/>
                <a:gd name="connsiteX24" fmla="*/ 75009 w 209550"/>
                <a:gd name="connsiteY24" fmla="*/ 266462 h 352425"/>
                <a:gd name="connsiteX25" fmla="*/ 68342 w 209550"/>
                <a:gd name="connsiteY25" fmla="*/ 268367 h 352425"/>
                <a:gd name="connsiteX26" fmla="*/ 70247 w 209550"/>
                <a:gd name="connsiteY26" fmla="*/ 271224 h 352425"/>
                <a:gd name="connsiteX27" fmla="*/ 76914 w 209550"/>
                <a:gd name="connsiteY27" fmla="*/ 270272 h 352425"/>
                <a:gd name="connsiteX28" fmla="*/ 76914 w 209550"/>
                <a:gd name="connsiteY28" fmla="*/ 276940 h 352425"/>
                <a:gd name="connsiteX29" fmla="*/ 83582 w 209550"/>
                <a:gd name="connsiteY29" fmla="*/ 280749 h 352425"/>
                <a:gd name="connsiteX30" fmla="*/ 81677 w 209550"/>
                <a:gd name="connsiteY30" fmla="*/ 292180 h 352425"/>
                <a:gd name="connsiteX31" fmla="*/ 75009 w 209550"/>
                <a:gd name="connsiteY31" fmla="*/ 293132 h 352425"/>
                <a:gd name="connsiteX32" fmla="*/ 67389 w 209550"/>
                <a:gd name="connsiteY32" fmla="*/ 303609 h 352425"/>
                <a:gd name="connsiteX33" fmla="*/ 58817 w 209550"/>
                <a:gd name="connsiteY33" fmla="*/ 305515 h 352425"/>
                <a:gd name="connsiteX34" fmla="*/ 55007 w 209550"/>
                <a:gd name="connsiteY34" fmla="*/ 312182 h 352425"/>
                <a:gd name="connsiteX35" fmla="*/ 49292 w 209550"/>
                <a:gd name="connsiteY35" fmla="*/ 312182 h 352425"/>
                <a:gd name="connsiteX36" fmla="*/ 38814 w 209550"/>
                <a:gd name="connsiteY36" fmla="*/ 330280 h 352425"/>
                <a:gd name="connsiteX37" fmla="*/ 32147 w 209550"/>
                <a:gd name="connsiteY37" fmla="*/ 349330 h 352425"/>
                <a:gd name="connsiteX38" fmla="*/ 32147 w 209550"/>
                <a:gd name="connsiteY38" fmla="*/ 349330 h 352425"/>
                <a:gd name="connsiteX39" fmla="*/ 19764 w 209550"/>
                <a:gd name="connsiteY39" fmla="*/ 346472 h 352425"/>
                <a:gd name="connsiteX40" fmla="*/ 3572 w 209550"/>
                <a:gd name="connsiteY40" fmla="*/ 328374 h 352425"/>
                <a:gd name="connsiteX41" fmla="*/ 4524 w 209550"/>
                <a:gd name="connsiteY41" fmla="*/ 310277 h 352425"/>
                <a:gd name="connsiteX42" fmla="*/ 4524 w 209550"/>
                <a:gd name="connsiteY42" fmla="*/ 310277 h 352425"/>
                <a:gd name="connsiteX43" fmla="*/ 15002 w 209550"/>
                <a:gd name="connsiteY43" fmla="*/ 294084 h 352425"/>
                <a:gd name="connsiteX44" fmla="*/ 26432 w 209550"/>
                <a:gd name="connsiteY44" fmla="*/ 290274 h 352425"/>
                <a:gd name="connsiteX45" fmla="*/ 34052 w 209550"/>
                <a:gd name="connsiteY45" fmla="*/ 279797 h 352425"/>
                <a:gd name="connsiteX46" fmla="*/ 49292 w 209550"/>
                <a:gd name="connsiteY46" fmla="*/ 282655 h 352425"/>
                <a:gd name="connsiteX47" fmla="*/ 48339 w 209550"/>
                <a:gd name="connsiteY47" fmla="*/ 270272 h 352425"/>
                <a:gd name="connsiteX48" fmla="*/ 50244 w 209550"/>
                <a:gd name="connsiteY48" fmla="*/ 267415 h 352425"/>
                <a:gd name="connsiteX49" fmla="*/ 51197 w 209550"/>
                <a:gd name="connsiteY49" fmla="*/ 250270 h 352425"/>
                <a:gd name="connsiteX50" fmla="*/ 47387 w 209550"/>
                <a:gd name="connsiteY50" fmla="*/ 243602 h 352425"/>
                <a:gd name="connsiteX51" fmla="*/ 54054 w 209550"/>
                <a:gd name="connsiteY51" fmla="*/ 230267 h 352425"/>
                <a:gd name="connsiteX52" fmla="*/ 47387 w 209550"/>
                <a:gd name="connsiteY52" fmla="*/ 219789 h 352425"/>
                <a:gd name="connsiteX53" fmla="*/ 54054 w 209550"/>
                <a:gd name="connsiteY53" fmla="*/ 215980 h 352425"/>
                <a:gd name="connsiteX54" fmla="*/ 42624 w 209550"/>
                <a:gd name="connsiteY54" fmla="*/ 197882 h 352425"/>
                <a:gd name="connsiteX55" fmla="*/ 47387 w 209550"/>
                <a:gd name="connsiteY55" fmla="*/ 188357 h 352425"/>
                <a:gd name="connsiteX56" fmla="*/ 68342 w 209550"/>
                <a:gd name="connsiteY56" fmla="*/ 185499 h 352425"/>
                <a:gd name="connsiteX57" fmla="*/ 72152 w 209550"/>
                <a:gd name="connsiteY57" fmla="*/ 176927 h 352425"/>
                <a:gd name="connsiteX58" fmla="*/ 69294 w 209550"/>
                <a:gd name="connsiteY58" fmla="*/ 167402 h 352425"/>
                <a:gd name="connsiteX59" fmla="*/ 63579 w 209550"/>
                <a:gd name="connsiteY59" fmla="*/ 170259 h 352425"/>
                <a:gd name="connsiteX60" fmla="*/ 58817 w 209550"/>
                <a:gd name="connsiteY60" fmla="*/ 160734 h 352425"/>
                <a:gd name="connsiteX61" fmla="*/ 51197 w 209550"/>
                <a:gd name="connsiteY61" fmla="*/ 163592 h 352425"/>
                <a:gd name="connsiteX62" fmla="*/ 41672 w 209550"/>
                <a:gd name="connsiteY62" fmla="*/ 158830 h 352425"/>
                <a:gd name="connsiteX63" fmla="*/ 38814 w 209550"/>
                <a:gd name="connsiteY63" fmla="*/ 155020 h 352425"/>
                <a:gd name="connsiteX64" fmla="*/ 42624 w 209550"/>
                <a:gd name="connsiteY64" fmla="*/ 145495 h 352425"/>
                <a:gd name="connsiteX65" fmla="*/ 42624 w 209550"/>
                <a:gd name="connsiteY65" fmla="*/ 139780 h 352425"/>
                <a:gd name="connsiteX66" fmla="*/ 46434 w 209550"/>
                <a:gd name="connsiteY66" fmla="*/ 135017 h 352425"/>
                <a:gd name="connsiteX67" fmla="*/ 38814 w 209550"/>
                <a:gd name="connsiteY67" fmla="*/ 119777 h 352425"/>
                <a:gd name="connsiteX68" fmla="*/ 38814 w 209550"/>
                <a:gd name="connsiteY68" fmla="*/ 119777 h 352425"/>
                <a:gd name="connsiteX69" fmla="*/ 35957 w 209550"/>
                <a:gd name="connsiteY69" fmla="*/ 110252 h 352425"/>
                <a:gd name="connsiteX70" fmla="*/ 35957 w 209550"/>
                <a:gd name="connsiteY70" fmla="*/ 110252 h 352425"/>
                <a:gd name="connsiteX71" fmla="*/ 48339 w 209550"/>
                <a:gd name="connsiteY71" fmla="*/ 105489 h 352425"/>
                <a:gd name="connsiteX72" fmla="*/ 47387 w 209550"/>
                <a:gd name="connsiteY72" fmla="*/ 100727 h 352425"/>
                <a:gd name="connsiteX73" fmla="*/ 55007 w 209550"/>
                <a:gd name="connsiteY73" fmla="*/ 95012 h 352425"/>
                <a:gd name="connsiteX74" fmla="*/ 55007 w 209550"/>
                <a:gd name="connsiteY74" fmla="*/ 91202 h 352425"/>
                <a:gd name="connsiteX75" fmla="*/ 49292 w 209550"/>
                <a:gd name="connsiteY75" fmla="*/ 91202 h 352425"/>
                <a:gd name="connsiteX76" fmla="*/ 48339 w 209550"/>
                <a:gd name="connsiteY76" fmla="*/ 88345 h 352425"/>
                <a:gd name="connsiteX77" fmla="*/ 53102 w 209550"/>
                <a:gd name="connsiteY77" fmla="*/ 84534 h 352425"/>
                <a:gd name="connsiteX78" fmla="*/ 55959 w 209550"/>
                <a:gd name="connsiteY78" fmla="*/ 88345 h 352425"/>
                <a:gd name="connsiteX79" fmla="*/ 65484 w 209550"/>
                <a:gd name="connsiteY79" fmla="*/ 88345 h 352425"/>
                <a:gd name="connsiteX80" fmla="*/ 77867 w 209550"/>
                <a:gd name="connsiteY80" fmla="*/ 95012 h 352425"/>
                <a:gd name="connsiteX81" fmla="*/ 99774 w 209550"/>
                <a:gd name="connsiteY81" fmla="*/ 84534 h 352425"/>
                <a:gd name="connsiteX82" fmla="*/ 101679 w 209550"/>
                <a:gd name="connsiteY82" fmla="*/ 75962 h 352425"/>
                <a:gd name="connsiteX83" fmla="*/ 109299 w 209550"/>
                <a:gd name="connsiteY83" fmla="*/ 65484 h 352425"/>
                <a:gd name="connsiteX84" fmla="*/ 109299 w 209550"/>
                <a:gd name="connsiteY84" fmla="*/ 52149 h 352425"/>
                <a:gd name="connsiteX85" fmla="*/ 115967 w 209550"/>
                <a:gd name="connsiteY85" fmla="*/ 28337 h 352425"/>
                <a:gd name="connsiteX86" fmla="*/ 109299 w 209550"/>
                <a:gd name="connsiteY86" fmla="*/ 21670 h 352425"/>
                <a:gd name="connsiteX87" fmla="*/ 108347 w 209550"/>
                <a:gd name="connsiteY87" fmla="*/ 13097 h 352425"/>
                <a:gd name="connsiteX88" fmla="*/ 108347 w 209550"/>
                <a:gd name="connsiteY88" fmla="*/ 13097 h 352425"/>
                <a:gd name="connsiteX89" fmla="*/ 108347 w 209550"/>
                <a:gd name="connsiteY89" fmla="*/ 13097 h 352425"/>
                <a:gd name="connsiteX90" fmla="*/ 108347 w 209550"/>
                <a:gd name="connsiteY90" fmla="*/ 13097 h 352425"/>
                <a:gd name="connsiteX91" fmla="*/ 129302 w 209550"/>
                <a:gd name="connsiteY91" fmla="*/ 3572 h 352425"/>
                <a:gd name="connsiteX92" fmla="*/ 145494 w 209550"/>
                <a:gd name="connsiteY92" fmla="*/ 27384 h 352425"/>
                <a:gd name="connsiteX93" fmla="*/ 155972 w 209550"/>
                <a:gd name="connsiteY93" fmla="*/ 28337 h 352425"/>
                <a:gd name="connsiteX94" fmla="*/ 155972 w 209550"/>
                <a:gd name="connsiteY94" fmla="*/ 28337 h 352425"/>
                <a:gd name="connsiteX95" fmla="*/ 158829 w 209550"/>
                <a:gd name="connsiteY95" fmla="*/ 39767 h 352425"/>
                <a:gd name="connsiteX96" fmla="*/ 168354 w 209550"/>
                <a:gd name="connsiteY96" fmla="*/ 55007 h 352425"/>
                <a:gd name="connsiteX97" fmla="*/ 168354 w 209550"/>
                <a:gd name="connsiteY97" fmla="*/ 55007 h 352425"/>
                <a:gd name="connsiteX98" fmla="*/ 160734 w 209550"/>
                <a:gd name="connsiteY98" fmla="*/ 56912 h 352425"/>
                <a:gd name="connsiteX99" fmla="*/ 152162 w 209550"/>
                <a:gd name="connsiteY99" fmla="*/ 63580 h 352425"/>
                <a:gd name="connsiteX100" fmla="*/ 148352 w 209550"/>
                <a:gd name="connsiteY100" fmla="*/ 73105 h 352425"/>
                <a:gd name="connsiteX101" fmla="*/ 151209 w 209550"/>
                <a:gd name="connsiteY101" fmla="*/ 83582 h 352425"/>
                <a:gd name="connsiteX102" fmla="*/ 133112 w 209550"/>
                <a:gd name="connsiteY102" fmla="*/ 112157 h 352425"/>
                <a:gd name="connsiteX103" fmla="*/ 127397 w 209550"/>
                <a:gd name="connsiteY103" fmla="*/ 127397 h 352425"/>
                <a:gd name="connsiteX104" fmla="*/ 128349 w 209550"/>
                <a:gd name="connsiteY104" fmla="*/ 134064 h 352425"/>
                <a:gd name="connsiteX105" fmla="*/ 135017 w 209550"/>
                <a:gd name="connsiteY105" fmla="*/ 136922 h 352425"/>
                <a:gd name="connsiteX106" fmla="*/ 131207 w 209550"/>
                <a:gd name="connsiteY106" fmla="*/ 149305 h 352425"/>
                <a:gd name="connsiteX107" fmla="*/ 151209 w 209550"/>
                <a:gd name="connsiteY107" fmla="*/ 155020 h 352425"/>
                <a:gd name="connsiteX108" fmla="*/ 154067 w 209550"/>
                <a:gd name="connsiteY108" fmla="*/ 161687 h 352425"/>
                <a:gd name="connsiteX109" fmla="*/ 166449 w 209550"/>
                <a:gd name="connsiteY109" fmla="*/ 166449 h 352425"/>
                <a:gd name="connsiteX110" fmla="*/ 176927 w 209550"/>
                <a:gd name="connsiteY110" fmla="*/ 174070 h 352425"/>
                <a:gd name="connsiteX111" fmla="*/ 188357 w 209550"/>
                <a:gd name="connsiteY111" fmla="*/ 174070 h 352425"/>
                <a:gd name="connsiteX112" fmla="*/ 190262 w 209550"/>
                <a:gd name="connsiteY112" fmla="*/ 179784 h 352425"/>
                <a:gd name="connsiteX113" fmla="*/ 195977 w 209550"/>
                <a:gd name="connsiteY113" fmla="*/ 180737 h 352425"/>
                <a:gd name="connsiteX114" fmla="*/ 194072 w 209550"/>
                <a:gd name="connsiteY114" fmla="*/ 183595 h 352425"/>
                <a:gd name="connsiteX115" fmla="*/ 195977 w 209550"/>
                <a:gd name="connsiteY115" fmla="*/ 186452 h 352425"/>
                <a:gd name="connsiteX116" fmla="*/ 202644 w 209550"/>
                <a:gd name="connsiteY116" fmla="*/ 185499 h 352425"/>
                <a:gd name="connsiteX117" fmla="*/ 205502 w 209550"/>
                <a:gd name="connsiteY117" fmla="*/ 188357 h 352425"/>
                <a:gd name="connsiteX118" fmla="*/ 206454 w 209550"/>
                <a:gd name="connsiteY118" fmla="*/ 195024 h 352425"/>
                <a:gd name="connsiteX119" fmla="*/ 195977 w 209550"/>
                <a:gd name="connsiteY119" fmla="*/ 201692 h 352425"/>
                <a:gd name="connsiteX120" fmla="*/ 196929 w 209550"/>
                <a:gd name="connsiteY120" fmla="*/ 204549 h 352425"/>
                <a:gd name="connsiteX121" fmla="*/ 202644 w 209550"/>
                <a:gd name="connsiteY121" fmla="*/ 205502 h 352425"/>
                <a:gd name="connsiteX122" fmla="*/ 196929 w 209550"/>
                <a:gd name="connsiteY122" fmla="*/ 212170 h 352425"/>
                <a:gd name="connsiteX123" fmla="*/ 199787 w 209550"/>
                <a:gd name="connsiteY123" fmla="*/ 216932 h 352425"/>
                <a:gd name="connsiteX124" fmla="*/ 195024 w 209550"/>
                <a:gd name="connsiteY124" fmla="*/ 229314 h 352425"/>
                <a:gd name="connsiteX125" fmla="*/ 185499 w 209550"/>
                <a:gd name="connsiteY125" fmla="*/ 232172 h 352425"/>
                <a:gd name="connsiteX126" fmla="*/ 172164 w 209550"/>
                <a:gd name="connsiteY126" fmla="*/ 227409 h 352425"/>
                <a:gd name="connsiteX127" fmla="*/ 182642 w 209550"/>
                <a:gd name="connsiteY127" fmla="*/ 225505 h 352425"/>
                <a:gd name="connsiteX128" fmla="*/ 187404 w 209550"/>
                <a:gd name="connsiteY128" fmla="*/ 228362 h 352425"/>
                <a:gd name="connsiteX129" fmla="*/ 188357 w 209550"/>
                <a:gd name="connsiteY129" fmla="*/ 222647 h 352425"/>
                <a:gd name="connsiteX130" fmla="*/ 183594 w 209550"/>
                <a:gd name="connsiteY130" fmla="*/ 221695 h 352425"/>
                <a:gd name="connsiteX131" fmla="*/ 180737 w 209550"/>
                <a:gd name="connsiteY131" fmla="*/ 223599 h 352425"/>
                <a:gd name="connsiteX132" fmla="*/ 166449 w 209550"/>
                <a:gd name="connsiteY132" fmla="*/ 220742 h 352425"/>
                <a:gd name="connsiteX133" fmla="*/ 161687 w 209550"/>
                <a:gd name="connsiteY133" fmla="*/ 223599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209550" h="352425">
                  <a:moveTo>
                    <a:pt x="161687" y="223599"/>
                  </a:moveTo>
                  <a:lnTo>
                    <a:pt x="159782" y="224552"/>
                  </a:lnTo>
                  <a:lnTo>
                    <a:pt x="166449" y="213122"/>
                  </a:lnTo>
                  <a:lnTo>
                    <a:pt x="160734" y="210264"/>
                  </a:lnTo>
                  <a:lnTo>
                    <a:pt x="154067" y="223599"/>
                  </a:lnTo>
                  <a:lnTo>
                    <a:pt x="143589" y="230267"/>
                  </a:lnTo>
                  <a:lnTo>
                    <a:pt x="139779" y="230267"/>
                  </a:lnTo>
                  <a:lnTo>
                    <a:pt x="136922" y="222647"/>
                  </a:lnTo>
                  <a:lnTo>
                    <a:pt x="134064" y="223599"/>
                  </a:lnTo>
                  <a:lnTo>
                    <a:pt x="132159" y="231220"/>
                  </a:lnTo>
                  <a:lnTo>
                    <a:pt x="131207" y="224552"/>
                  </a:lnTo>
                  <a:lnTo>
                    <a:pt x="124539" y="224552"/>
                  </a:lnTo>
                  <a:lnTo>
                    <a:pt x="127397" y="233124"/>
                  </a:lnTo>
                  <a:lnTo>
                    <a:pt x="125492" y="235030"/>
                  </a:lnTo>
                  <a:lnTo>
                    <a:pt x="96917" y="241697"/>
                  </a:lnTo>
                  <a:lnTo>
                    <a:pt x="93107" y="240745"/>
                  </a:lnTo>
                  <a:lnTo>
                    <a:pt x="87392" y="245507"/>
                  </a:lnTo>
                  <a:lnTo>
                    <a:pt x="82629" y="255032"/>
                  </a:lnTo>
                  <a:lnTo>
                    <a:pt x="86439" y="260747"/>
                  </a:lnTo>
                  <a:lnTo>
                    <a:pt x="90249" y="259795"/>
                  </a:lnTo>
                  <a:lnTo>
                    <a:pt x="86439" y="266462"/>
                  </a:lnTo>
                  <a:lnTo>
                    <a:pt x="80724" y="267415"/>
                  </a:lnTo>
                  <a:lnTo>
                    <a:pt x="76914" y="262652"/>
                  </a:lnTo>
                  <a:lnTo>
                    <a:pt x="73104" y="263605"/>
                  </a:lnTo>
                  <a:lnTo>
                    <a:pt x="75009" y="266462"/>
                  </a:lnTo>
                  <a:lnTo>
                    <a:pt x="68342" y="268367"/>
                  </a:lnTo>
                  <a:lnTo>
                    <a:pt x="70247" y="271224"/>
                  </a:lnTo>
                  <a:lnTo>
                    <a:pt x="76914" y="270272"/>
                  </a:lnTo>
                  <a:lnTo>
                    <a:pt x="76914" y="276940"/>
                  </a:lnTo>
                  <a:lnTo>
                    <a:pt x="83582" y="280749"/>
                  </a:lnTo>
                  <a:lnTo>
                    <a:pt x="81677" y="292180"/>
                  </a:lnTo>
                  <a:lnTo>
                    <a:pt x="75009" y="293132"/>
                  </a:lnTo>
                  <a:lnTo>
                    <a:pt x="67389" y="303609"/>
                  </a:lnTo>
                  <a:lnTo>
                    <a:pt x="58817" y="305515"/>
                  </a:lnTo>
                  <a:lnTo>
                    <a:pt x="55007" y="312182"/>
                  </a:lnTo>
                  <a:lnTo>
                    <a:pt x="49292" y="312182"/>
                  </a:lnTo>
                  <a:lnTo>
                    <a:pt x="38814" y="330280"/>
                  </a:lnTo>
                  <a:lnTo>
                    <a:pt x="32147" y="349330"/>
                  </a:lnTo>
                  <a:lnTo>
                    <a:pt x="32147" y="349330"/>
                  </a:lnTo>
                  <a:lnTo>
                    <a:pt x="19764" y="346472"/>
                  </a:lnTo>
                  <a:lnTo>
                    <a:pt x="3572" y="328374"/>
                  </a:lnTo>
                  <a:lnTo>
                    <a:pt x="4524" y="310277"/>
                  </a:lnTo>
                  <a:lnTo>
                    <a:pt x="4524" y="310277"/>
                  </a:lnTo>
                  <a:lnTo>
                    <a:pt x="15002" y="294084"/>
                  </a:lnTo>
                  <a:lnTo>
                    <a:pt x="26432" y="290274"/>
                  </a:lnTo>
                  <a:lnTo>
                    <a:pt x="34052" y="279797"/>
                  </a:lnTo>
                  <a:lnTo>
                    <a:pt x="49292" y="282655"/>
                  </a:lnTo>
                  <a:lnTo>
                    <a:pt x="48339" y="270272"/>
                  </a:lnTo>
                  <a:lnTo>
                    <a:pt x="50244" y="267415"/>
                  </a:lnTo>
                  <a:lnTo>
                    <a:pt x="51197" y="250270"/>
                  </a:lnTo>
                  <a:lnTo>
                    <a:pt x="47387" y="243602"/>
                  </a:lnTo>
                  <a:lnTo>
                    <a:pt x="54054" y="230267"/>
                  </a:lnTo>
                  <a:lnTo>
                    <a:pt x="47387" y="219789"/>
                  </a:lnTo>
                  <a:lnTo>
                    <a:pt x="54054" y="215980"/>
                  </a:lnTo>
                  <a:lnTo>
                    <a:pt x="42624" y="197882"/>
                  </a:lnTo>
                  <a:lnTo>
                    <a:pt x="47387" y="188357"/>
                  </a:lnTo>
                  <a:lnTo>
                    <a:pt x="68342" y="185499"/>
                  </a:lnTo>
                  <a:lnTo>
                    <a:pt x="72152" y="176927"/>
                  </a:lnTo>
                  <a:lnTo>
                    <a:pt x="69294" y="167402"/>
                  </a:lnTo>
                  <a:lnTo>
                    <a:pt x="63579" y="170259"/>
                  </a:lnTo>
                  <a:lnTo>
                    <a:pt x="58817" y="160734"/>
                  </a:lnTo>
                  <a:lnTo>
                    <a:pt x="51197" y="163592"/>
                  </a:lnTo>
                  <a:lnTo>
                    <a:pt x="41672" y="158830"/>
                  </a:lnTo>
                  <a:lnTo>
                    <a:pt x="38814" y="155020"/>
                  </a:lnTo>
                  <a:lnTo>
                    <a:pt x="42624" y="145495"/>
                  </a:lnTo>
                  <a:lnTo>
                    <a:pt x="42624" y="139780"/>
                  </a:lnTo>
                  <a:lnTo>
                    <a:pt x="46434" y="135017"/>
                  </a:lnTo>
                  <a:lnTo>
                    <a:pt x="38814" y="119777"/>
                  </a:lnTo>
                  <a:lnTo>
                    <a:pt x="38814" y="119777"/>
                  </a:lnTo>
                  <a:lnTo>
                    <a:pt x="35957" y="110252"/>
                  </a:lnTo>
                  <a:lnTo>
                    <a:pt x="35957" y="110252"/>
                  </a:lnTo>
                  <a:lnTo>
                    <a:pt x="48339" y="105489"/>
                  </a:lnTo>
                  <a:lnTo>
                    <a:pt x="47387" y="100727"/>
                  </a:lnTo>
                  <a:lnTo>
                    <a:pt x="55007" y="95012"/>
                  </a:lnTo>
                  <a:lnTo>
                    <a:pt x="55007" y="91202"/>
                  </a:lnTo>
                  <a:lnTo>
                    <a:pt x="49292" y="91202"/>
                  </a:lnTo>
                  <a:lnTo>
                    <a:pt x="48339" y="88345"/>
                  </a:lnTo>
                  <a:lnTo>
                    <a:pt x="53102" y="84534"/>
                  </a:lnTo>
                  <a:lnTo>
                    <a:pt x="55959" y="88345"/>
                  </a:lnTo>
                  <a:lnTo>
                    <a:pt x="65484" y="88345"/>
                  </a:lnTo>
                  <a:lnTo>
                    <a:pt x="77867" y="95012"/>
                  </a:lnTo>
                  <a:lnTo>
                    <a:pt x="99774" y="84534"/>
                  </a:lnTo>
                  <a:lnTo>
                    <a:pt x="101679" y="75962"/>
                  </a:lnTo>
                  <a:lnTo>
                    <a:pt x="109299" y="65484"/>
                  </a:lnTo>
                  <a:lnTo>
                    <a:pt x="109299" y="52149"/>
                  </a:lnTo>
                  <a:lnTo>
                    <a:pt x="115967" y="28337"/>
                  </a:lnTo>
                  <a:lnTo>
                    <a:pt x="109299" y="21670"/>
                  </a:lnTo>
                  <a:lnTo>
                    <a:pt x="108347" y="13097"/>
                  </a:lnTo>
                  <a:lnTo>
                    <a:pt x="108347" y="13097"/>
                  </a:lnTo>
                  <a:lnTo>
                    <a:pt x="108347" y="13097"/>
                  </a:lnTo>
                  <a:lnTo>
                    <a:pt x="108347" y="13097"/>
                  </a:lnTo>
                  <a:lnTo>
                    <a:pt x="129302" y="3572"/>
                  </a:lnTo>
                  <a:lnTo>
                    <a:pt x="145494" y="27384"/>
                  </a:lnTo>
                  <a:lnTo>
                    <a:pt x="155972" y="28337"/>
                  </a:lnTo>
                  <a:lnTo>
                    <a:pt x="155972" y="28337"/>
                  </a:lnTo>
                  <a:lnTo>
                    <a:pt x="158829" y="39767"/>
                  </a:lnTo>
                  <a:lnTo>
                    <a:pt x="168354" y="55007"/>
                  </a:lnTo>
                  <a:lnTo>
                    <a:pt x="168354" y="55007"/>
                  </a:lnTo>
                  <a:lnTo>
                    <a:pt x="160734" y="56912"/>
                  </a:lnTo>
                  <a:lnTo>
                    <a:pt x="152162" y="63580"/>
                  </a:lnTo>
                  <a:lnTo>
                    <a:pt x="148352" y="73105"/>
                  </a:lnTo>
                  <a:lnTo>
                    <a:pt x="151209" y="83582"/>
                  </a:lnTo>
                  <a:lnTo>
                    <a:pt x="133112" y="112157"/>
                  </a:lnTo>
                  <a:lnTo>
                    <a:pt x="127397" y="127397"/>
                  </a:lnTo>
                  <a:lnTo>
                    <a:pt x="128349" y="134064"/>
                  </a:lnTo>
                  <a:lnTo>
                    <a:pt x="135017" y="136922"/>
                  </a:lnTo>
                  <a:lnTo>
                    <a:pt x="131207" y="149305"/>
                  </a:lnTo>
                  <a:lnTo>
                    <a:pt x="151209" y="155020"/>
                  </a:lnTo>
                  <a:lnTo>
                    <a:pt x="154067" y="161687"/>
                  </a:lnTo>
                  <a:lnTo>
                    <a:pt x="166449" y="166449"/>
                  </a:lnTo>
                  <a:lnTo>
                    <a:pt x="176927" y="174070"/>
                  </a:lnTo>
                  <a:lnTo>
                    <a:pt x="188357" y="174070"/>
                  </a:lnTo>
                  <a:lnTo>
                    <a:pt x="190262" y="179784"/>
                  </a:lnTo>
                  <a:lnTo>
                    <a:pt x="195977" y="180737"/>
                  </a:lnTo>
                  <a:lnTo>
                    <a:pt x="194072" y="183595"/>
                  </a:lnTo>
                  <a:lnTo>
                    <a:pt x="195977" y="186452"/>
                  </a:lnTo>
                  <a:lnTo>
                    <a:pt x="202644" y="185499"/>
                  </a:lnTo>
                  <a:lnTo>
                    <a:pt x="205502" y="188357"/>
                  </a:lnTo>
                  <a:lnTo>
                    <a:pt x="206454" y="195024"/>
                  </a:lnTo>
                  <a:lnTo>
                    <a:pt x="195977" y="201692"/>
                  </a:lnTo>
                  <a:lnTo>
                    <a:pt x="196929" y="204549"/>
                  </a:lnTo>
                  <a:lnTo>
                    <a:pt x="202644" y="205502"/>
                  </a:lnTo>
                  <a:lnTo>
                    <a:pt x="196929" y="212170"/>
                  </a:lnTo>
                  <a:lnTo>
                    <a:pt x="199787" y="216932"/>
                  </a:lnTo>
                  <a:lnTo>
                    <a:pt x="195024" y="229314"/>
                  </a:lnTo>
                  <a:lnTo>
                    <a:pt x="185499" y="232172"/>
                  </a:lnTo>
                  <a:lnTo>
                    <a:pt x="172164" y="227409"/>
                  </a:lnTo>
                  <a:lnTo>
                    <a:pt x="182642" y="225505"/>
                  </a:lnTo>
                  <a:lnTo>
                    <a:pt x="187404" y="228362"/>
                  </a:lnTo>
                  <a:lnTo>
                    <a:pt x="188357" y="222647"/>
                  </a:lnTo>
                  <a:lnTo>
                    <a:pt x="183594" y="221695"/>
                  </a:lnTo>
                  <a:lnTo>
                    <a:pt x="180737" y="223599"/>
                  </a:lnTo>
                  <a:lnTo>
                    <a:pt x="166449" y="220742"/>
                  </a:lnTo>
                  <a:lnTo>
                    <a:pt x="161687" y="22359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7" name="任意多边形: 形状 26">
              <a:extLst>
                <a:ext uri="{FF2B5EF4-FFF2-40B4-BE49-F238E27FC236}">
                  <a16:creationId xmlns="" xmlns:a16="http://schemas.microsoft.com/office/drawing/2014/main" id="{779A695B-08ED-43C0-8C35-6F1876E87410}"/>
                </a:ext>
              </a:extLst>
            </p:cNvPr>
            <p:cNvSpPr/>
            <p:nvPr/>
          </p:nvSpPr>
          <p:spPr>
            <a:xfrm>
              <a:off x="2599690" y="3177540"/>
              <a:ext cx="266700" cy="295275"/>
            </a:xfrm>
            <a:custGeom>
              <a:avLst/>
              <a:gdLst>
                <a:gd name="connsiteX0" fmla="*/ 150257 w 266700"/>
                <a:gd name="connsiteY0" fmla="*/ 156924 h 295275"/>
                <a:gd name="connsiteX1" fmla="*/ 146447 w 266700"/>
                <a:gd name="connsiteY1" fmla="*/ 163592 h 295275"/>
                <a:gd name="connsiteX2" fmla="*/ 149305 w 266700"/>
                <a:gd name="connsiteY2" fmla="*/ 166449 h 295275"/>
                <a:gd name="connsiteX3" fmla="*/ 152162 w 266700"/>
                <a:gd name="connsiteY3" fmla="*/ 165497 h 295275"/>
                <a:gd name="connsiteX4" fmla="*/ 154067 w 266700"/>
                <a:gd name="connsiteY4" fmla="*/ 171212 h 295275"/>
                <a:gd name="connsiteX5" fmla="*/ 141684 w 266700"/>
                <a:gd name="connsiteY5" fmla="*/ 178832 h 295275"/>
                <a:gd name="connsiteX6" fmla="*/ 125492 w 266700"/>
                <a:gd name="connsiteY6" fmla="*/ 213122 h 295275"/>
                <a:gd name="connsiteX7" fmla="*/ 121682 w 266700"/>
                <a:gd name="connsiteY7" fmla="*/ 248364 h 295275"/>
                <a:gd name="connsiteX8" fmla="*/ 124539 w 266700"/>
                <a:gd name="connsiteY8" fmla="*/ 266462 h 295275"/>
                <a:gd name="connsiteX9" fmla="*/ 124539 w 266700"/>
                <a:gd name="connsiteY9" fmla="*/ 266462 h 295275"/>
                <a:gd name="connsiteX10" fmla="*/ 117872 w 266700"/>
                <a:gd name="connsiteY10" fmla="*/ 264557 h 295275"/>
                <a:gd name="connsiteX11" fmla="*/ 111205 w 266700"/>
                <a:gd name="connsiteY11" fmla="*/ 267414 h 295275"/>
                <a:gd name="connsiteX12" fmla="*/ 111205 w 266700"/>
                <a:gd name="connsiteY12" fmla="*/ 288369 h 295275"/>
                <a:gd name="connsiteX13" fmla="*/ 110252 w 266700"/>
                <a:gd name="connsiteY13" fmla="*/ 290274 h 295275"/>
                <a:gd name="connsiteX14" fmla="*/ 95012 w 266700"/>
                <a:gd name="connsiteY14" fmla="*/ 289322 h 295275"/>
                <a:gd name="connsiteX15" fmla="*/ 99774 w 266700"/>
                <a:gd name="connsiteY15" fmla="*/ 293132 h 295275"/>
                <a:gd name="connsiteX16" fmla="*/ 98822 w 266700"/>
                <a:gd name="connsiteY16" fmla="*/ 295037 h 295275"/>
                <a:gd name="connsiteX17" fmla="*/ 87392 w 266700"/>
                <a:gd name="connsiteY17" fmla="*/ 292179 h 295275"/>
                <a:gd name="connsiteX18" fmla="*/ 81677 w 266700"/>
                <a:gd name="connsiteY18" fmla="*/ 287417 h 295275"/>
                <a:gd name="connsiteX19" fmla="*/ 78819 w 266700"/>
                <a:gd name="connsiteY19" fmla="*/ 279797 h 295275"/>
                <a:gd name="connsiteX20" fmla="*/ 80724 w 266700"/>
                <a:gd name="connsiteY20" fmla="*/ 269319 h 295275"/>
                <a:gd name="connsiteX21" fmla="*/ 75009 w 266700"/>
                <a:gd name="connsiteY21" fmla="*/ 264557 h 295275"/>
                <a:gd name="connsiteX22" fmla="*/ 67389 w 266700"/>
                <a:gd name="connsiteY22" fmla="*/ 261699 h 295275"/>
                <a:gd name="connsiteX23" fmla="*/ 42624 w 266700"/>
                <a:gd name="connsiteY23" fmla="*/ 264557 h 295275"/>
                <a:gd name="connsiteX24" fmla="*/ 38814 w 266700"/>
                <a:gd name="connsiteY24" fmla="*/ 254079 h 295275"/>
                <a:gd name="connsiteX25" fmla="*/ 28337 w 266700"/>
                <a:gd name="connsiteY25" fmla="*/ 247412 h 295275"/>
                <a:gd name="connsiteX26" fmla="*/ 17859 w 266700"/>
                <a:gd name="connsiteY26" fmla="*/ 253127 h 295275"/>
                <a:gd name="connsiteX27" fmla="*/ 4524 w 266700"/>
                <a:gd name="connsiteY27" fmla="*/ 246459 h 295275"/>
                <a:gd name="connsiteX28" fmla="*/ 4524 w 266700"/>
                <a:gd name="connsiteY28" fmla="*/ 246459 h 295275"/>
                <a:gd name="connsiteX29" fmla="*/ 3572 w 266700"/>
                <a:gd name="connsiteY29" fmla="*/ 227409 h 295275"/>
                <a:gd name="connsiteX30" fmla="*/ 19764 w 266700"/>
                <a:gd name="connsiteY30" fmla="*/ 227409 h 295275"/>
                <a:gd name="connsiteX31" fmla="*/ 29289 w 266700"/>
                <a:gd name="connsiteY31" fmla="*/ 221694 h 295275"/>
                <a:gd name="connsiteX32" fmla="*/ 31194 w 266700"/>
                <a:gd name="connsiteY32" fmla="*/ 212169 h 295275"/>
                <a:gd name="connsiteX33" fmla="*/ 41672 w 266700"/>
                <a:gd name="connsiteY33" fmla="*/ 196929 h 295275"/>
                <a:gd name="connsiteX34" fmla="*/ 39767 w 266700"/>
                <a:gd name="connsiteY34" fmla="*/ 185499 h 295275"/>
                <a:gd name="connsiteX35" fmla="*/ 41672 w 266700"/>
                <a:gd name="connsiteY35" fmla="*/ 175974 h 295275"/>
                <a:gd name="connsiteX36" fmla="*/ 51197 w 266700"/>
                <a:gd name="connsiteY36" fmla="*/ 163592 h 295275"/>
                <a:gd name="connsiteX37" fmla="*/ 49292 w 266700"/>
                <a:gd name="connsiteY37" fmla="*/ 157877 h 295275"/>
                <a:gd name="connsiteX38" fmla="*/ 59769 w 266700"/>
                <a:gd name="connsiteY38" fmla="*/ 147399 h 295275"/>
                <a:gd name="connsiteX39" fmla="*/ 65484 w 266700"/>
                <a:gd name="connsiteY39" fmla="*/ 132159 h 295275"/>
                <a:gd name="connsiteX40" fmla="*/ 63580 w 266700"/>
                <a:gd name="connsiteY40" fmla="*/ 125492 h 295275"/>
                <a:gd name="connsiteX41" fmla="*/ 57864 w 266700"/>
                <a:gd name="connsiteY41" fmla="*/ 121682 h 295275"/>
                <a:gd name="connsiteX42" fmla="*/ 55007 w 266700"/>
                <a:gd name="connsiteY42" fmla="*/ 113109 h 295275"/>
                <a:gd name="connsiteX43" fmla="*/ 58817 w 266700"/>
                <a:gd name="connsiteY43" fmla="*/ 107394 h 295275"/>
                <a:gd name="connsiteX44" fmla="*/ 58817 w 266700"/>
                <a:gd name="connsiteY44" fmla="*/ 102632 h 295275"/>
                <a:gd name="connsiteX45" fmla="*/ 53102 w 266700"/>
                <a:gd name="connsiteY45" fmla="*/ 89297 h 295275"/>
                <a:gd name="connsiteX46" fmla="*/ 54055 w 266700"/>
                <a:gd name="connsiteY46" fmla="*/ 87392 h 295275"/>
                <a:gd name="connsiteX47" fmla="*/ 60722 w 266700"/>
                <a:gd name="connsiteY47" fmla="*/ 91202 h 295275"/>
                <a:gd name="connsiteX48" fmla="*/ 64532 w 266700"/>
                <a:gd name="connsiteY48" fmla="*/ 90249 h 295275"/>
                <a:gd name="connsiteX49" fmla="*/ 68342 w 266700"/>
                <a:gd name="connsiteY49" fmla="*/ 79772 h 295275"/>
                <a:gd name="connsiteX50" fmla="*/ 66437 w 266700"/>
                <a:gd name="connsiteY50" fmla="*/ 70247 h 295275"/>
                <a:gd name="connsiteX51" fmla="*/ 73105 w 266700"/>
                <a:gd name="connsiteY51" fmla="*/ 59769 h 295275"/>
                <a:gd name="connsiteX52" fmla="*/ 65484 w 266700"/>
                <a:gd name="connsiteY52" fmla="*/ 55959 h 295275"/>
                <a:gd name="connsiteX53" fmla="*/ 63580 w 266700"/>
                <a:gd name="connsiteY53" fmla="*/ 45482 h 295275"/>
                <a:gd name="connsiteX54" fmla="*/ 53102 w 266700"/>
                <a:gd name="connsiteY54" fmla="*/ 35957 h 295275"/>
                <a:gd name="connsiteX55" fmla="*/ 55007 w 266700"/>
                <a:gd name="connsiteY55" fmla="*/ 32147 h 295275"/>
                <a:gd name="connsiteX56" fmla="*/ 55007 w 266700"/>
                <a:gd name="connsiteY56" fmla="*/ 32147 h 295275"/>
                <a:gd name="connsiteX57" fmla="*/ 57864 w 266700"/>
                <a:gd name="connsiteY57" fmla="*/ 34052 h 295275"/>
                <a:gd name="connsiteX58" fmla="*/ 75009 w 266700"/>
                <a:gd name="connsiteY58" fmla="*/ 30242 h 295275"/>
                <a:gd name="connsiteX59" fmla="*/ 90249 w 266700"/>
                <a:gd name="connsiteY59" fmla="*/ 15002 h 295275"/>
                <a:gd name="connsiteX60" fmla="*/ 96917 w 266700"/>
                <a:gd name="connsiteY60" fmla="*/ 13097 h 295275"/>
                <a:gd name="connsiteX61" fmla="*/ 96917 w 266700"/>
                <a:gd name="connsiteY61" fmla="*/ 13097 h 295275"/>
                <a:gd name="connsiteX62" fmla="*/ 106442 w 266700"/>
                <a:gd name="connsiteY62" fmla="*/ 12144 h 295275"/>
                <a:gd name="connsiteX63" fmla="*/ 117872 w 266700"/>
                <a:gd name="connsiteY63" fmla="*/ 20717 h 295275"/>
                <a:gd name="connsiteX64" fmla="*/ 131207 w 266700"/>
                <a:gd name="connsiteY64" fmla="*/ 25479 h 295275"/>
                <a:gd name="connsiteX65" fmla="*/ 135969 w 266700"/>
                <a:gd name="connsiteY65" fmla="*/ 33099 h 295275"/>
                <a:gd name="connsiteX66" fmla="*/ 156924 w 266700"/>
                <a:gd name="connsiteY66" fmla="*/ 30242 h 295275"/>
                <a:gd name="connsiteX67" fmla="*/ 163592 w 266700"/>
                <a:gd name="connsiteY67" fmla="*/ 32147 h 295275"/>
                <a:gd name="connsiteX68" fmla="*/ 166449 w 266700"/>
                <a:gd name="connsiteY68" fmla="*/ 36909 h 295275"/>
                <a:gd name="connsiteX69" fmla="*/ 160734 w 266700"/>
                <a:gd name="connsiteY69" fmla="*/ 42624 h 295275"/>
                <a:gd name="connsiteX70" fmla="*/ 165497 w 266700"/>
                <a:gd name="connsiteY70" fmla="*/ 53102 h 295275"/>
                <a:gd name="connsiteX71" fmla="*/ 182642 w 266700"/>
                <a:gd name="connsiteY71" fmla="*/ 62627 h 295275"/>
                <a:gd name="connsiteX72" fmla="*/ 187405 w 266700"/>
                <a:gd name="connsiteY72" fmla="*/ 60722 h 295275"/>
                <a:gd name="connsiteX73" fmla="*/ 189309 w 266700"/>
                <a:gd name="connsiteY73" fmla="*/ 54054 h 295275"/>
                <a:gd name="connsiteX74" fmla="*/ 197882 w 266700"/>
                <a:gd name="connsiteY74" fmla="*/ 45482 h 295275"/>
                <a:gd name="connsiteX75" fmla="*/ 221694 w 266700"/>
                <a:gd name="connsiteY75" fmla="*/ 55007 h 295275"/>
                <a:gd name="connsiteX76" fmla="*/ 226457 w 266700"/>
                <a:gd name="connsiteY76" fmla="*/ 36909 h 295275"/>
                <a:gd name="connsiteX77" fmla="*/ 225505 w 266700"/>
                <a:gd name="connsiteY77" fmla="*/ 32147 h 295275"/>
                <a:gd name="connsiteX78" fmla="*/ 232172 w 266700"/>
                <a:gd name="connsiteY78" fmla="*/ 25479 h 295275"/>
                <a:gd name="connsiteX79" fmla="*/ 231219 w 266700"/>
                <a:gd name="connsiteY79" fmla="*/ 8334 h 295275"/>
                <a:gd name="connsiteX80" fmla="*/ 233124 w 266700"/>
                <a:gd name="connsiteY80" fmla="*/ 3572 h 295275"/>
                <a:gd name="connsiteX81" fmla="*/ 246459 w 266700"/>
                <a:gd name="connsiteY81" fmla="*/ 4524 h 295275"/>
                <a:gd name="connsiteX82" fmla="*/ 257889 w 266700"/>
                <a:gd name="connsiteY82" fmla="*/ 9287 h 295275"/>
                <a:gd name="connsiteX83" fmla="*/ 257889 w 266700"/>
                <a:gd name="connsiteY83" fmla="*/ 9287 h 295275"/>
                <a:gd name="connsiteX84" fmla="*/ 266462 w 266700"/>
                <a:gd name="connsiteY84" fmla="*/ 36909 h 295275"/>
                <a:gd name="connsiteX85" fmla="*/ 262652 w 266700"/>
                <a:gd name="connsiteY85" fmla="*/ 35957 h 295275"/>
                <a:gd name="connsiteX86" fmla="*/ 257889 w 266700"/>
                <a:gd name="connsiteY86" fmla="*/ 28337 h 295275"/>
                <a:gd name="connsiteX87" fmla="*/ 251222 w 266700"/>
                <a:gd name="connsiteY87" fmla="*/ 30242 h 295275"/>
                <a:gd name="connsiteX88" fmla="*/ 250269 w 266700"/>
                <a:gd name="connsiteY88" fmla="*/ 46434 h 295275"/>
                <a:gd name="connsiteX89" fmla="*/ 236934 w 266700"/>
                <a:gd name="connsiteY89" fmla="*/ 54054 h 295275"/>
                <a:gd name="connsiteX90" fmla="*/ 235982 w 266700"/>
                <a:gd name="connsiteY90" fmla="*/ 59769 h 295275"/>
                <a:gd name="connsiteX91" fmla="*/ 245507 w 266700"/>
                <a:gd name="connsiteY91" fmla="*/ 66437 h 295275"/>
                <a:gd name="connsiteX92" fmla="*/ 245507 w 266700"/>
                <a:gd name="connsiteY92" fmla="*/ 77867 h 295275"/>
                <a:gd name="connsiteX93" fmla="*/ 238839 w 266700"/>
                <a:gd name="connsiteY93" fmla="*/ 72152 h 295275"/>
                <a:gd name="connsiteX94" fmla="*/ 229314 w 266700"/>
                <a:gd name="connsiteY94" fmla="*/ 80724 h 295275"/>
                <a:gd name="connsiteX95" fmla="*/ 223599 w 266700"/>
                <a:gd name="connsiteY95" fmla="*/ 82629 h 295275"/>
                <a:gd name="connsiteX96" fmla="*/ 223599 w 266700"/>
                <a:gd name="connsiteY96" fmla="*/ 89297 h 295275"/>
                <a:gd name="connsiteX97" fmla="*/ 239792 w 266700"/>
                <a:gd name="connsiteY97" fmla="*/ 91202 h 295275"/>
                <a:gd name="connsiteX98" fmla="*/ 238839 w 266700"/>
                <a:gd name="connsiteY98" fmla="*/ 97869 h 295275"/>
                <a:gd name="connsiteX99" fmla="*/ 232172 w 266700"/>
                <a:gd name="connsiteY99" fmla="*/ 103584 h 295275"/>
                <a:gd name="connsiteX100" fmla="*/ 227409 w 266700"/>
                <a:gd name="connsiteY100" fmla="*/ 104537 h 295275"/>
                <a:gd name="connsiteX101" fmla="*/ 227409 w 266700"/>
                <a:gd name="connsiteY101" fmla="*/ 109299 h 295275"/>
                <a:gd name="connsiteX102" fmla="*/ 232172 w 266700"/>
                <a:gd name="connsiteY102" fmla="*/ 111204 h 295275"/>
                <a:gd name="connsiteX103" fmla="*/ 234077 w 266700"/>
                <a:gd name="connsiteY103" fmla="*/ 115967 h 295275"/>
                <a:gd name="connsiteX104" fmla="*/ 238839 w 266700"/>
                <a:gd name="connsiteY104" fmla="*/ 114062 h 295275"/>
                <a:gd name="connsiteX105" fmla="*/ 244555 w 266700"/>
                <a:gd name="connsiteY105" fmla="*/ 117872 h 295275"/>
                <a:gd name="connsiteX106" fmla="*/ 241697 w 266700"/>
                <a:gd name="connsiteY106" fmla="*/ 126444 h 295275"/>
                <a:gd name="connsiteX107" fmla="*/ 236934 w 266700"/>
                <a:gd name="connsiteY107" fmla="*/ 120729 h 295275"/>
                <a:gd name="connsiteX108" fmla="*/ 233124 w 266700"/>
                <a:gd name="connsiteY108" fmla="*/ 121682 h 295275"/>
                <a:gd name="connsiteX109" fmla="*/ 233124 w 266700"/>
                <a:gd name="connsiteY109" fmla="*/ 136922 h 295275"/>
                <a:gd name="connsiteX110" fmla="*/ 224552 w 266700"/>
                <a:gd name="connsiteY110" fmla="*/ 136922 h 295275"/>
                <a:gd name="connsiteX111" fmla="*/ 228362 w 266700"/>
                <a:gd name="connsiteY111" fmla="*/ 139779 h 295275"/>
                <a:gd name="connsiteX112" fmla="*/ 229314 w 266700"/>
                <a:gd name="connsiteY112" fmla="*/ 148352 h 295275"/>
                <a:gd name="connsiteX113" fmla="*/ 241697 w 266700"/>
                <a:gd name="connsiteY113" fmla="*/ 146447 h 295275"/>
                <a:gd name="connsiteX114" fmla="*/ 241697 w 266700"/>
                <a:gd name="connsiteY114" fmla="*/ 149304 h 295275"/>
                <a:gd name="connsiteX115" fmla="*/ 235030 w 266700"/>
                <a:gd name="connsiteY115" fmla="*/ 150257 h 295275"/>
                <a:gd name="connsiteX116" fmla="*/ 241697 w 266700"/>
                <a:gd name="connsiteY116" fmla="*/ 167402 h 295275"/>
                <a:gd name="connsiteX117" fmla="*/ 238839 w 266700"/>
                <a:gd name="connsiteY117" fmla="*/ 176927 h 295275"/>
                <a:gd name="connsiteX118" fmla="*/ 224552 w 266700"/>
                <a:gd name="connsiteY118" fmla="*/ 166449 h 295275"/>
                <a:gd name="connsiteX119" fmla="*/ 227409 w 266700"/>
                <a:gd name="connsiteY119" fmla="*/ 161687 h 295275"/>
                <a:gd name="connsiteX120" fmla="*/ 218837 w 266700"/>
                <a:gd name="connsiteY120" fmla="*/ 158829 h 295275"/>
                <a:gd name="connsiteX121" fmla="*/ 221694 w 266700"/>
                <a:gd name="connsiteY121" fmla="*/ 155019 h 295275"/>
                <a:gd name="connsiteX122" fmla="*/ 227409 w 266700"/>
                <a:gd name="connsiteY122" fmla="*/ 153114 h 295275"/>
                <a:gd name="connsiteX123" fmla="*/ 222647 w 266700"/>
                <a:gd name="connsiteY123" fmla="*/ 147399 h 295275"/>
                <a:gd name="connsiteX124" fmla="*/ 212169 w 266700"/>
                <a:gd name="connsiteY124" fmla="*/ 151209 h 295275"/>
                <a:gd name="connsiteX125" fmla="*/ 210264 w 266700"/>
                <a:gd name="connsiteY125" fmla="*/ 144542 h 295275"/>
                <a:gd name="connsiteX126" fmla="*/ 207407 w 266700"/>
                <a:gd name="connsiteY126" fmla="*/ 143589 h 295275"/>
                <a:gd name="connsiteX127" fmla="*/ 197882 w 266700"/>
                <a:gd name="connsiteY127" fmla="*/ 142637 h 295275"/>
                <a:gd name="connsiteX128" fmla="*/ 182642 w 266700"/>
                <a:gd name="connsiteY128" fmla="*/ 146447 h 295275"/>
                <a:gd name="connsiteX129" fmla="*/ 170259 w 266700"/>
                <a:gd name="connsiteY129" fmla="*/ 154067 h 295275"/>
                <a:gd name="connsiteX130" fmla="*/ 171212 w 266700"/>
                <a:gd name="connsiteY130" fmla="*/ 162639 h 295275"/>
                <a:gd name="connsiteX131" fmla="*/ 166449 w 266700"/>
                <a:gd name="connsiteY131" fmla="*/ 164544 h 295275"/>
                <a:gd name="connsiteX132" fmla="*/ 165497 w 266700"/>
                <a:gd name="connsiteY132" fmla="*/ 151209 h 295275"/>
                <a:gd name="connsiteX133" fmla="*/ 156924 w 266700"/>
                <a:gd name="connsiteY133" fmla="*/ 150257 h 295275"/>
                <a:gd name="connsiteX134" fmla="*/ 152162 w 266700"/>
                <a:gd name="connsiteY134" fmla="*/ 153114 h 295275"/>
                <a:gd name="connsiteX135" fmla="*/ 150257 w 266700"/>
                <a:gd name="connsiteY135" fmla="*/ 15692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266700" h="295275">
                  <a:moveTo>
                    <a:pt x="150257" y="156924"/>
                  </a:moveTo>
                  <a:lnTo>
                    <a:pt x="146447" y="163592"/>
                  </a:lnTo>
                  <a:lnTo>
                    <a:pt x="149305" y="166449"/>
                  </a:lnTo>
                  <a:lnTo>
                    <a:pt x="152162" y="165497"/>
                  </a:lnTo>
                  <a:lnTo>
                    <a:pt x="154067" y="171212"/>
                  </a:lnTo>
                  <a:lnTo>
                    <a:pt x="141684" y="178832"/>
                  </a:lnTo>
                  <a:lnTo>
                    <a:pt x="125492" y="213122"/>
                  </a:lnTo>
                  <a:lnTo>
                    <a:pt x="121682" y="248364"/>
                  </a:lnTo>
                  <a:lnTo>
                    <a:pt x="124539" y="266462"/>
                  </a:lnTo>
                  <a:lnTo>
                    <a:pt x="124539" y="266462"/>
                  </a:lnTo>
                  <a:lnTo>
                    <a:pt x="117872" y="264557"/>
                  </a:lnTo>
                  <a:lnTo>
                    <a:pt x="111205" y="267414"/>
                  </a:lnTo>
                  <a:lnTo>
                    <a:pt x="111205" y="288369"/>
                  </a:lnTo>
                  <a:lnTo>
                    <a:pt x="110252" y="290274"/>
                  </a:lnTo>
                  <a:lnTo>
                    <a:pt x="95012" y="289322"/>
                  </a:lnTo>
                  <a:lnTo>
                    <a:pt x="99774" y="293132"/>
                  </a:lnTo>
                  <a:lnTo>
                    <a:pt x="98822" y="295037"/>
                  </a:lnTo>
                  <a:lnTo>
                    <a:pt x="87392" y="292179"/>
                  </a:lnTo>
                  <a:lnTo>
                    <a:pt x="81677" y="287417"/>
                  </a:lnTo>
                  <a:lnTo>
                    <a:pt x="78819" y="279797"/>
                  </a:lnTo>
                  <a:lnTo>
                    <a:pt x="80724" y="269319"/>
                  </a:lnTo>
                  <a:lnTo>
                    <a:pt x="75009" y="264557"/>
                  </a:lnTo>
                  <a:lnTo>
                    <a:pt x="67389" y="261699"/>
                  </a:lnTo>
                  <a:lnTo>
                    <a:pt x="42624" y="264557"/>
                  </a:lnTo>
                  <a:lnTo>
                    <a:pt x="38814" y="254079"/>
                  </a:lnTo>
                  <a:lnTo>
                    <a:pt x="28337" y="247412"/>
                  </a:lnTo>
                  <a:lnTo>
                    <a:pt x="17859" y="253127"/>
                  </a:lnTo>
                  <a:lnTo>
                    <a:pt x="4524" y="246459"/>
                  </a:lnTo>
                  <a:lnTo>
                    <a:pt x="4524" y="246459"/>
                  </a:lnTo>
                  <a:lnTo>
                    <a:pt x="3572" y="227409"/>
                  </a:lnTo>
                  <a:lnTo>
                    <a:pt x="19764" y="227409"/>
                  </a:lnTo>
                  <a:lnTo>
                    <a:pt x="29289" y="221694"/>
                  </a:lnTo>
                  <a:lnTo>
                    <a:pt x="31194" y="212169"/>
                  </a:lnTo>
                  <a:lnTo>
                    <a:pt x="41672" y="196929"/>
                  </a:lnTo>
                  <a:lnTo>
                    <a:pt x="39767" y="185499"/>
                  </a:lnTo>
                  <a:lnTo>
                    <a:pt x="41672" y="175974"/>
                  </a:lnTo>
                  <a:lnTo>
                    <a:pt x="51197" y="163592"/>
                  </a:lnTo>
                  <a:lnTo>
                    <a:pt x="49292" y="157877"/>
                  </a:lnTo>
                  <a:lnTo>
                    <a:pt x="59769" y="147399"/>
                  </a:lnTo>
                  <a:lnTo>
                    <a:pt x="65484" y="132159"/>
                  </a:lnTo>
                  <a:lnTo>
                    <a:pt x="63580" y="125492"/>
                  </a:lnTo>
                  <a:lnTo>
                    <a:pt x="57864" y="121682"/>
                  </a:lnTo>
                  <a:lnTo>
                    <a:pt x="55007" y="113109"/>
                  </a:lnTo>
                  <a:lnTo>
                    <a:pt x="58817" y="107394"/>
                  </a:lnTo>
                  <a:lnTo>
                    <a:pt x="58817" y="102632"/>
                  </a:lnTo>
                  <a:lnTo>
                    <a:pt x="53102" y="89297"/>
                  </a:lnTo>
                  <a:lnTo>
                    <a:pt x="54055" y="87392"/>
                  </a:lnTo>
                  <a:lnTo>
                    <a:pt x="60722" y="91202"/>
                  </a:lnTo>
                  <a:lnTo>
                    <a:pt x="64532" y="90249"/>
                  </a:lnTo>
                  <a:lnTo>
                    <a:pt x="68342" y="79772"/>
                  </a:lnTo>
                  <a:lnTo>
                    <a:pt x="66437" y="70247"/>
                  </a:lnTo>
                  <a:lnTo>
                    <a:pt x="73105" y="59769"/>
                  </a:lnTo>
                  <a:lnTo>
                    <a:pt x="65484" y="55959"/>
                  </a:lnTo>
                  <a:lnTo>
                    <a:pt x="63580" y="45482"/>
                  </a:lnTo>
                  <a:lnTo>
                    <a:pt x="53102" y="35957"/>
                  </a:lnTo>
                  <a:lnTo>
                    <a:pt x="55007" y="32147"/>
                  </a:lnTo>
                  <a:lnTo>
                    <a:pt x="55007" y="32147"/>
                  </a:lnTo>
                  <a:lnTo>
                    <a:pt x="57864" y="34052"/>
                  </a:lnTo>
                  <a:lnTo>
                    <a:pt x="75009" y="30242"/>
                  </a:lnTo>
                  <a:lnTo>
                    <a:pt x="90249" y="15002"/>
                  </a:lnTo>
                  <a:lnTo>
                    <a:pt x="96917" y="13097"/>
                  </a:lnTo>
                  <a:lnTo>
                    <a:pt x="96917" y="13097"/>
                  </a:lnTo>
                  <a:lnTo>
                    <a:pt x="106442" y="12144"/>
                  </a:lnTo>
                  <a:lnTo>
                    <a:pt x="117872" y="20717"/>
                  </a:lnTo>
                  <a:lnTo>
                    <a:pt x="131207" y="25479"/>
                  </a:lnTo>
                  <a:lnTo>
                    <a:pt x="135969" y="33099"/>
                  </a:lnTo>
                  <a:lnTo>
                    <a:pt x="156924" y="30242"/>
                  </a:lnTo>
                  <a:lnTo>
                    <a:pt x="163592" y="32147"/>
                  </a:lnTo>
                  <a:lnTo>
                    <a:pt x="166449" y="36909"/>
                  </a:lnTo>
                  <a:lnTo>
                    <a:pt x="160734" y="42624"/>
                  </a:lnTo>
                  <a:lnTo>
                    <a:pt x="165497" y="53102"/>
                  </a:lnTo>
                  <a:lnTo>
                    <a:pt x="182642" y="62627"/>
                  </a:lnTo>
                  <a:lnTo>
                    <a:pt x="187405" y="60722"/>
                  </a:lnTo>
                  <a:lnTo>
                    <a:pt x="189309" y="54054"/>
                  </a:lnTo>
                  <a:lnTo>
                    <a:pt x="197882" y="45482"/>
                  </a:lnTo>
                  <a:lnTo>
                    <a:pt x="221694" y="55007"/>
                  </a:lnTo>
                  <a:lnTo>
                    <a:pt x="226457" y="36909"/>
                  </a:lnTo>
                  <a:lnTo>
                    <a:pt x="225505" y="32147"/>
                  </a:lnTo>
                  <a:lnTo>
                    <a:pt x="232172" y="25479"/>
                  </a:lnTo>
                  <a:lnTo>
                    <a:pt x="231219" y="8334"/>
                  </a:lnTo>
                  <a:lnTo>
                    <a:pt x="233124" y="3572"/>
                  </a:lnTo>
                  <a:lnTo>
                    <a:pt x="246459" y="4524"/>
                  </a:lnTo>
                  <a:lnTo>
                    <a:pt x="257889" y="9287"/>
                  </a:lnTo>
                  <a:lnTo>
                    <a:pt x="257889" y="9287"/>
                  </a:lnTo>
                  <a:lnTo>
                    <a:pt x="266462" y="36909"/>
                  </a:lnTo>
                  <a:lnTo>
                    <a:pt x="262652" y="35957"/>
                  </a:lnTo>
                  <a:lnTo>
                    <a:pt x="257889" y="28337"/>
                  </a:lnTo>
                  <a:lnTo>
                    <a:pt x="251222" y="30242"/>
                  </a:lnTo>
                  <a:lnTo>
                    <a:pt x="250269" y="46434"/>
                  </a:lnTo>
                  <a:lnTo>
                    <a:pt x="236934" y="54054"/>
                  </a:lnTo>
                  <a:lnTo>
                    <a:pt x="235982" y="59769"/>
                  </a:lnTo>
                  <a:lnTo>
                    <a:pt x="245507" y="66437"/>
                  </a:lnTo>
                  <a:lnTo>
                    <a:pt x="245507" y="77867"/>
                  </a:lnTo>
                  <a:lnTo>
                    <a:pt x="238839" y="72152"/>
                  </a:lnTo>
                  <a:lnTo>
                    <a:pt x="229314" y="80724"/>
                  </a:lnTo>
                  <a:lnTo>
                    <a:pt x="223599" y="82629"/>
                  </a:lnTo>
                  <a:lnTo>
                    <a:pt x="223599" y="89297"/>
                  </a:lnTo>
                  <a:lnTo>
                    <a:pt x="239792" y="91202"/>
                  </a:lnTo>
                  <a:lnTo>
                    <a:pt x="238839" y="97869"/>
                  </a:lnTo>
                  <a:lnTo>
                    <a:pt x="232172" y="103584"/>
                  </a:lnTo>
                  <a:lnTo>
                    <a:pt x="227409" y="104537"/>
                  </a:lnTo>
                  <a:lnTo>
                    <a:pt x="227409" y="109299"/>
                  </a:lnTo>
                  <a:lnTo>
                    <a:pt x="232172" y="111204"/>
                  </a:lnTo>
                  <a:lnTo>
                    <a:pt x="234077" y="115967"/>
                  </a:lnTo>
                  <a:lnTo>
                    <a:pt x="238839" y="114062"/>
                  </a:lnTo>
                  <a:lnTo>
                    <a:pt x="244555" y="117872"/>
                  </a:lnTo>
                  <a:lnTo>
                    <a:pt x="241697" y="126444"/>
                  </a:lnTo>
                  <a:lnTo>
                    <a:pt x="236934" y="120729"/>
                  </a:lnTo>
                  <a:lnTo>
                    <a:pt x="233124" y="121682"/>
                  </a:lnTo>
                  <a:lnTo>
                    <a:pt x="233124" y="136922"/>
                  </a:lnTo>
                  <a:lnTo>
                    <a:pt x="224552" y="136922"/>
                  </a:lnTo>
                  <a:lnTo>
                    <a:pt x="228362" y="139779"/>
                  </a:lnTo>
                  <a:lnTo>
                    <a:pt x="229314" y="148352"/>
                  </a:lnTo>
                  <a:lnTo>
                    <a:pt x="241697" y="146447"/>
                  </a:lnTo>
                  <a:lnTo>
                    <a:pt x="241697" y="149304"/>
                  </a:lnTo>
                  <a:lnTo>
                    <a:pt x="235030" y="150257"/>
                  </a:lnTo>
                  <a:lnTo>
                    <a:pt x="241697" y="167402"/>
                  </a:lnTo>
                  <a:lnTo>
                    <a:pt x="238839" y="176927"/>
                  </a:lnTo>
                  <a:lnTo>
                    <a:pt x="224552" y="166449"/>
                  </a:lnTo>
                  <a:lnTo>
                    <a:pt x="227409" y="161687"/>
                  </a:lnTo>
                  <a:lnTo>
                    <a:pt x="218837" y="158829"/>
                  </a:lnTo>
                  <a:lnTo>
                    <a:pt x="221694" y="155019"/>
                  </a:lnTo>
                  <a:lnTo>
                    <a:pt x="227409" y="153114"/>
                  </a:lnTo>
                  <a:lnTo>
                    <a:pt x="222647" y="147399"/>
                  </a:lnTo>
                  <a:lnTo>
                    <a:pt x="212169" y="151209"/>
                  </a:lnTo>
                  <a:lnTo>
                    <a:pt x="210264" y="144542"/>
                  </a:lnTo>
                  <a:lnTo>
                    <a:pt x="207407" y="143589"/>
                  </a:lnTo>
                  <a:lnTo>
                    <a:pt x="197882" y="142637"/>
                  </a:lnTo>
                  <a:lnTo>
                    <a:pt x="182642" y="146447"/>
                  </a:lnTo>
                  <a:lnTo>
                    <a:pt x="170259" y="154067"/>
                  </a:lnTo>
                  <a:lnTo>
                    <a:pt x="171212" y="162639"/>
                  </a:lnTo>
                  <a:lnTo>
                    <a:pt x="166449" y="164544"/>
                  </a:lnTo>
                  <a:lnTo>
                    <a:pt x="165497" y="151209"/>
                  </a:lnTo>
                  <a:lnTo>
                    <a:pt x="156924" y="150257"/>
                  </a:lnTo>
                  <a:lnTo>
                    <a:pt x="152162" y="153114"/>
                  </a:lnTo>
                  <a:lnTo>
                    <a:pt x="150257" y="156924"/>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8" name="任意多边形: 形状 27">
              <a:extLst>
                <a:ext uri="{FF2B5EF4-FFF2-40B4-BE49-F238E27FC236}">
                  <a16:creationId xmlns="" xmlns:a16="http://schemas.microsoft.com/office/drawing/2014/main" id="{361E4A94-7DA6-4FF2-84D2-0834A130722C}"/>
                </a:ext>
              </a:extLst>
            </p:cNvPr>
            <p:cNvSpPr/>
            <p:nvPr/>
          </p:nvSpPr>
          <p:spPr>
            <a:xfrm>
              <a:off x="799465" y="4600575"/>
              <a:ext cx="228600" cy="323850"/>
            </a:xfrm>
            <a:custGeom>
              <a:avLst/>
              <a:gdLst>
                <a:gd name="connsiteX0" fmla="*/ 155972 w 228600"/>
                <a:gd name="connsiteY0" fmla="*/ 177879 h 323850"/>
                <a:gd name="connsiteX1" fmla="*/ 146447 w 228600"/>
                <a:gd name="connsiteY1" fmla="*/ 210264 h 323850"/>
                <a:gd name="connsiteX2" fmla="*/ 145494 w 228600"/>
                <a:gd name="connsiteY2" fmla="*/ 224552 h 323850"/>
                <a:gd name="connsiteX3" fmla="*/ 153114 w 228600"/>
                <a:gd name="connsiteY3" fmla="*/ 235982 h 323850"/>
                <a:gd name="connsiteX4" fmla="*/ 147399 w 228600"/>
                <a:gd name="connsiteY4" fmla="*/ 249317 h 323850"/>
                <a:gd name="connsiteX5" fmla="*/ 148352 w 228600"/>
                <a:gd name="connsiteY5" fmla="*/ 268367 h 323850"/>
                <a:gd name="connsiteX6" fmla="*/ 140732 w 228600"/>
                <a:gd name="connsiteY6" fmla="*/ 273129 h 323850"/>
                <a:gd name="connsiteX7" fmla="*/ 132159 w 228600"/>
                <a:gd name="connsiteY7" fmla="*/ 293132 h 323850"/>
                <a:gd name="connsiteX8" fmla="*/ 134064 w 228600"/>
                <a:gd name="connsiteY8" fmla="*/ 300752 h 323850"/>
                <a:gd name="connsiteX9" fmla="*/ 128349 w 228600"/>
                <a:gd name="connsiteY9" fmla="*/ 303609 h 323850"/>
                <a:gd name="connsiteX10" fmla="*/ 130254 w 228600"/>
                <a:gd name="connsiteY10" fmla="*/ 313134 h 323850"/>
                <a:gd name="connsiteX11" fmla="*/ 122634 w 228600"/>
                <a:gd name="connsiteY11" fmla="*/ 319802 h 323850"/>
                <a:gd name="connsiteX12" fmla="*/ 125492 w 228600"/>
                <a:gd name="connsiteY12" fmla="*/ 326469 h 323850"/>
                <a:gd name="connsiteX13" fmla="*/ 120729 w 228600"/>
                <a:gd name="connsiteY13" fmla="*/ 326469 h 323850"/>
                <a:gd name="connsiteX14" fmla="*/ 115967 w 228600"/>
                <a:gd name="connsiteY14" fmla="*/ 321707 h 323850"/>
                <a:gd name="connsiteX15" fmla="*/ 107394 w 228600"/>
                <a:gd name="connsiteY15" fmla="*/ 322659 h 323850"/>
                <a:gd name="connsiteX16" fmla="*/ 100727 w 228600"/>
                <a:gd name="connsiteY16" fmla="*/ 308372 h 323850"/>
                <a:gd name="connsiteX17" fmla="*/ 90249 w 228600"/>
                <a:gd name="connsiteY17" fmla="*/ 305514 h 323850"/>
                <a:gd name="connsiteX18" fmla="*/ 90249 w 228600"/>
                <a:gd name="connsiteY18" fmla="*/ 305514 h 323850"/>
                <a:gd name="connsiteX19" fmla="*/ 91202 w 228600"/>
                <a:gd name="connsiteY19" fmla="*/ 298847 h 323850"/>
                <a:gd name="connsiteX20" fmla="*/ 96917 w 228600"/>
                <a:gd name="connsiteY20" fmla="*/ 292179 h 323850"/>
                <a:gd name="connsiteX21" fmla="*/ 95012 w 228600"/>
                <a:gd name="connsiteY21" fmla="*/ 284559 h 323850"/>
                <a:gd name="connsiteX22" fmla="*/ 97869 w 228600"/>
                <a:gd name="connsiteY22" fmla="*/ 278844 h 323850"/>
                <a:gd name="connsiteX23" fmla="*/ 95012 w 228600"/>
                <a:gd name="connsiteY23" fmla="*/ 270272 h 323850"/>
                <a:gd name="connsiteX24" fmla="*/ 90249 w 228600"/>
                <a:gd name="connsiteY24" fmla="*/ 267414 h 323850"/>
                <a:gd name="connsiteX25" fmla="*/ 80724 w 228600"/>
                <a:gd name="connsiteY25" fmla="*/ 268367 h 323850"/>
                <a:gd name="connsiteX26" fmla="*/ 74057 w 228600"/>
                <a:gd name="connsiteY26" fmla="*/ 262652 h 323850"/>
                <a:gd name="connsiteX27" fmla="*/ 69294 w 228600"/>
                <a:gd name="connsiteY27" fmla="*/ 268367 h 323850"/>
                <a:gd name="connsiteX28" fmla="*/ 63579 w 228600"/>
                <a:gd name="connsiteY28" fmla="*/ 258842 h 323850"/>
                <a:gd name="connsiteX29" fmla="*/ 61674 w 228600"/>
                <a:gd name="connsiteY29" fmla="*/ 243602 h 323850"/>
                <a:gd name="connsiteX30" fmla="*/ 54054 w 228600"/>
                <a:gd name="connsiteY30" fmla="*/ 241697 h 323850"/>
                <a:gd name="connsiteX31" fmla="*/ 55959 w 228600"/>
                <a:gd name="connsiteY31" fmla="*/ 235982 h 323850"/>
                <a:gd name="connsiteX32" fmla="*/ 45482 w 228600"/>
                <a:gd name="connsiteY32" fmla="*/ 235029 h 323850"/>
                <a:gd name="connsiteX33" fmla="*/ 42624 w 228600"/>
                <a:gd name="connsiteY33" fmla="*/ 231219 h 323850"/>
                <a:gd name="connsiteX34" fmla="*/ 36909 w 228600"/>
                <a:gd name="connsiteY34" fmla="*/ 230267 h 323850"/>
                <a:gd name="connsiteX35" fmla="*/ 35004 w 228600"/>
                <a:gd name="connsiteY35" fmla="*/ 221694 h 323850"/>
                <a:gd name="connsiteX36" fmla="*/ 36909 w 228600"/>
                <a:gd name="connsiteY36" fmla="*/ 220742 h 323850"/>
                <a:gd name="connsiteX37" fmla="*/ 37862 w 228600"/>
                <a:gd name="connsiteY37" fmla="*/ 208359 h 323850"/>
                <a:gd name="connsiteX38" fmla="*/ 31194 w 228600"/>
                <a:gd name="connsiteY38" fmla="*/ 199787 h 323850"/>
                <a:gd name="connsiteX39" fmla="*/ 20717 w 228600"/>
                <a:gd name="connsiteY39" fmla="*/ 195977 h 323850"/>
                <a:gd name="connsiteX40" fmla="*/ 16907 w 228600"/>
                <a:gd name="connsiteY40" fmla="*/ 182642 h 323850"/>
                <a:gd name="connsiteX41" fmla="*/ 9287 w 228600"/>
                <a:gd name="connsiteY41" fmla="*/ 175022 h 323850"/>
                <a:gd name="connsiteX42" fmla="*/ 3572 w 228600"/>
                <a:gd name="connsiteY42" fmla="*/ 173117 h 323850"/>
                <a:gd name="connsiteX43" fmla="*/ 8334 w 228600"/>
                <a:gd name="connsiteY43" fmla="*/ 163592 h 323850"/>
                <a:gd name="connsiteX44" fmla="*/ 8334 w 228600"/>
                <a:gd name="connsiteY44" fmla="*/ 163592 h 323850"/>
                <a:gd name="connsiteX45" fmla="*/ 33099 w 228600"/>
                <a:gd name="connsiteY45" fmla="*/ 163592 h 323850"/>
                <a:gd name="connsiteX46" fmla="*/ 42624 w 228600"/>
                <a:gd name="connsiteY46" fmla="*/ 156924 h 323850"/>
                <a:gd name="connsiteX47" fmla="*/ 51197 w 228600"/>
                <a:gd name="connsiteY47" fmla="*/ 160734 h 323850"/>
                <a:gd name="connsiteX48" fmla="*/ 55007 w 228600"/>
                <a:gd name="connsiteY48" fmla="*/ 159782 h 323850"/>
                <a:gd name="connsiteX49" fmla="*/ 61674 w 228600"/>
                <a:gd name="connsiteY49" fmla="*/ 148352 h 323850"/>
                <a:gd name="connsiteX50" fmla="*/ 72152 w 228600"/>
                <a:gd name="connsiteY50" fmla="*/ 152162 h 323850"/>
                <a:gd name="connsiteX51" fmla="*/ 80724 w 228600"/>
                <a:gd name="connsiteY51" fmla="*/ 151209 h 323850"/>
                <a:gd name="connsiteX52" fmla="*/ 78819 w 228600"/>
                <a:gd name="connsiteY52" fmla="*/ 142637 h 323850"/>
                <a:gd name="connsiteX53" fmla="*/ 68342 w 228600"/>
                <a:gd name="connsiteY53" fmla="*/ 130254 h 323850"/>
                <a:gd name="connsiteX54" fmla="*/ 70247 w 228600"/>
                <a:gd name="connsiteY54" fmla="*/ 124539 h 323850"/>
                <a:gd name="connsiteX55" fmla="*/ 75962 w 228600"/>
                <a:gd name="connsiteY55" fmla="*/ 124539 h 323850"/>
                <a:gd name="connsiteX56" fmla="*/ 81677 w 228600"/>
                <a:gd name="connsiteY56" fmla="*/ 115014 h 323850"/>
                <a:gd name="connsiteX57" fmla="*/ 74057 w 228600"/>
                <a:gd name="connsiteY57" fmla="*/ 108347 h 323850"/>
                <a:gd name="connsiteX58" fmla="*/ 72152 w 228600"/>
                <a:gd name="connsiteY58" fmla="*/ 97869 h 323850"/>
                <a:gd name="connsiteX59" fmla="*/ 68342 w 228600"/>
                <a:gd name="connsiteY59" fmla="*/ 96917 h 323850"/>
                <a:gd name="connsiteX60" fmla="*/ 64532 w 228600"/>
                <a:gd name="connsiteY60" fmla="*/ 90249 h 323850"/>
                <a:gd name="connsiteX61" fmla="*/ 61674 w 228600"/>
                <a:gd name="connsiteY61" fmla="*/ 79772 h 323850"/>
                <a:gd name="connsiteX62" fmla="*/ 64532 w 228600"/>
                <a:gd name="connsiteY62" fmla="*/ 66437 h 323850"/>
                <a:gd name="connsiteX63" fmla="*/ 68342 w 228600"/>
                <a:gd name="connsiteY63" fmla="*/ 64532 h 323850"/>
                <a:gd name="connsiteX64" fmla="*/ 71199 w 228600"/>
                <a:gd name="connsiteY64" fmla="*/ 57864 h 323850"/>
                <a:gd name="connsiteX65" fmla="*/ 77867 w 228600"/>
                <a:gd name="connsiteY65" fmla="*/ 59769 h 323850"/>
                <a:gd name="connsiteX66" fmla="*/ 82629 w 228600"/>
                <a:gd name="connsiteY66" fmla="*/ 56912 h 323850"/>
                <a:gd name="connsiteX67" fmla="*/ 85487 w 228600"/>
                <a:gd name="connsiteY67" fmla="*/ 43577 h 323850"/>
                <a:gd name="connsiteX68" fmla="*/ 89297 w 228600"/>
                <a:gd name="connsiteY68" fmla="*/ 38814 h 323850"/>
                <a:gd name="connsiteX69" fmla="*/ 95012 w 228600"/>
                <a:gd name="connsiteY69" fmla="*/ 38814 h 323850"/>
                <a:gd name="connsiteX70" fmla="*/ 96917 w 228600"/>
                <a:gd name="connsiteY70" fmla="*/ 30242 h 323850"/>
                <a:gd name="connsiteX71" fmla="*/ 106442 w 228600"/>
                <a:gd name="connsiteY71" fmla="*/ 24527 h 323850"/>
                <a:gd name="connsiteX72" fmla="*/ 106442 w 228600"/>
                <a:gd name="connsiteY72" fmla="*/ 15954 h 323850"/>
                <a:gd name="connsiteX73" fmla="*/ 112157 w 228600"/>
                <a:gd name="connsiteY73" fmla="*/ 6429 h 323850"/>
                <a:gd name="connsiteX74" fmla="*/ 124539 w 228600"/>
                <a:gd name="connsiteY74" fmla="*/ 4524 h 323850"/>
                <a:gd name="connsiteX75" fmla="*/ 124539 w 228600"/>
                <a:gd name="connsiteY75" fmla="*/ 4524 h 323850"/>
                <a:gd name="connsiteX76" fmla="*/ 129302 w 228600"/>
                <a:gd name="connsiteY76" fmla="*/ 10239 h 323850"/>
                <a:gd name="connsiteX77" fmla="*/ 133112 w 228600"/>
                <a:gd name="connsiteY77" fmla="*/ 10239 h 323850"/>
                <a:gd name="connsiteX78" fmla="*/ 152162 w 228600"/>
                <a:gd name="connsiteY78" fmla="*/ 3572 h 323850"/>
                <a:gd name="connsiteX79" fmla="*/ 159782 w 228600"/>
                <a:gd name="connsiteY79" fmla="*/ 12144 h 323850"/>
                <a:gd name="connsiteX80" fmla="*/ 157877 w 228600"/>
                <a:gd name="connsiteY80" fmla="*/ 16907 h 323850"/>
                <a:gd name="connsiteX81" fmla="*/ 159782 w 228600"/>
                <a:gd name="connsiteY81" fmla="*/ 19764 h 323850"/>
                <a:gd name="connsiteX82" fmla="*/ 168354 w 228600"/>
                <a:gd name="connsiteY82" fmla="*/ 22622 h 323850"/>
                <a:gd name="connsiteX83" fmla="*/ 173117 w 228600"/>
                <a:gd name="connsiteY83" fmla="*/ 18812 h 323850"/>
                <a:gd name="connsiteX84" fmla="*/ 194072 w 228600"/>
                <a:gd name="connsiteY84" fmla="*/ 18812 h 323850"/>
                <a:gd name="connsiteX85" fmla="*/ 198834 w 228600"/>
                <a:gd name="connsiteY85" fmla="*/ 13097 h 323850"/>
                <a:gd name="connsiteX86" fmla="*/ 199787 w 228600"/>
                <a:gd name="connsiteY86" fmla="*/ 6429 h 323850"/>
                <a:gd name="connsiteX87" fmla="*/ 207407 w 228600"/>
                <a:gd name="connsiteY87" fmla="*/ 5477 h 323850"/>
                <a:gd name="connsiteX88" fmla="*/ 222647 w 228600"/>
                <a:gd name="connsiteY88" fmla="*/ 11192 h 323850"/>
                <a:gd name="connsiteX89" fmla="*/ 219789 w 228600"/>
                <a:gd name="connsiteY89" fmla="*/ 26432 h 323850"/>
                <a:gd name="connsiteX90" fmla="*/ 225504 w 228600"/>
                <a:gd name="connsiteY90" fmla="*/ 26432 h 323850"/>
                <a:gd name="connsiteX91" fmla="*/ 225504 w 228600"/>
                <a:gd name="connsiteY91" fmla="*/ 26432 h 323850"/>
                <a:gd name="connsiteX92" fmla="*/ 223599 w 228600"/>
                <a:gd name="connsiteY92" fmla="*/ 31194 h 323850"/>
                <a:gd name="connsiteX93" fmla="*/ 208359 w 228600"/>
                <a:gd name="connsiteY93" fmla="*/ 40719 h 323850"/>
                <a:gd name="connsiteX94" fmla="*/ 202644 w 228600"/>
                <a:gd name="connsiteY94" fmla="*/ 56912 h 323850"/>
                <a:gd name="connsiteX95" fmla="*/ 192167 w 228600"/>
                <a:gd name="connsiteY95" fmla="*/ 61674 h 323850"/>
                <a:gd name="connsiteX96" fmla="*/ 188357 w 228600"/>
                <a:gd name="connsiteY96" fmla="*/ 70247 h 323850"/>
                <a:gd name="connsiteX97" fmla="*/ 190262 w 228600"/>
                <a:gd name="connsiteY97" fmla="*/ 75962 h 323850"/>
                <a:gd name="connsiteX98" fmla="*/ 196929 w 228600"/>
                <a:gd name="connsiteY98" fmla="*/ 80724 h 323850"/>
                <a:gd name="connsiteX99" fmla="*/ 190262 w 228600"/>
                <a:gd name="connsiteY99" fmla="*/ 85487 h 323850"/>
                <a:gd name="connsiteX100" fmla="*/ 181689 w 228600"/>
                <a:gd name="connsiteY100" fmla="*/ 87392 h 323850"/>
                <a:gd name="connsiteX101" fmla="*/ 183594 w 228600"/>
                <a:gd name="connsiteY101" fmla="*/ 92154 h 323850"/>
                <a:gd name="connsiteX102" fmla="*/ 189309 w 228600"/>
                <a:gd name="connsiteY102" fmla="*/ 95964 h 323850"/>
                <a:gd name="connsiteX103" fmla="*/ 180737 w 228600"/>
                <a:gd name="connsiteY103" fmla="*/ 99774 h 323850"/>
                <a:gd name="connsiteX104" fmla="*/ 169307 w 228600"/>
                <a:gd name="connsiteY104" fmla="*/ 126444 h 323850"/>
                <a:gd name="connsiteX105" fmla="*/ 155972 w 228600"/>
                <a:gd name="connsiteY105" fmla="*/ 177879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28600" h="323850">
                  <a:moveTo>
                    <a:pt x="155972" y="177879"/>
                  </a:moveTo>
                  <a:lnTo>
                    <a:pt x="146447" y="210264"/>
                  </a:lnTo>
                  <a:lnTo>
                    <a:pt x="145494" y="224552"/>
                  </a:lnTo>
                  <a:lnTo>
                    <a:pt x="153114" y="235982"/>
                  </a:lnTo>
                  <a:lnTo>
                    <a:pt x="147399" y="249317"/>
                  </a:lnTo>
                  <a:lnTo>
                    <a:pt x="148352" y="268367"/>
                  </a:lnTo>
                  <a:lnTo>
                    <a:pt x="140732" y="273129"/>
                  </a:lnTo>
                  <a:lnTo>
                    <a:pt x="132159" y="293132"/>
                  </a:lnTo>
                  <a:lnTo>
                    <a:pt x="134064" y="300752"/>
                  </a:lnTo>
                  <a:lnTo>
                    <a:pt x="128349" y="303609"/>
                  </a:lnTo>
                  <a:lnTo>
                    <a:pt x="130254" y="313134"/>
                  </a:lnTo>
                  <a:lnTo>
                    <a:pt x="122634" y="319802"/>
                  </a:lnTo>
                  <a:lnTo>
                    <a:pt x="125492" y="326469"/>
                  </a:lnTo>
                  <a:lnTo>
                    <a:pt x="120729" y="326469"/>
                  </a:lnTo>
                  <a:lnTo>
                    <a:pt x="115967" y="321707"/>
                  </a:lnTo>
                  <a:lnTo>
                    <a:pt x="107394" y="322659"/>
                  </a:lnTo>
                  <a:lnTo>
                    <a:pt x="100727" y="308372"/>
                  </a:lnTo>
                  <a:lnTo>
                    <a:pt x="90249" y="305514"/>
                  </a:lnTo>
                  <a:lnTo>
                    <a:pt x="90249" y="305514"/>
                  </a:lnTo>
                  <a:lnTo>
                    <a:pt x="91202" y="298847"/>
                  </a:lnTo>
                  <a:lnTo>
                    <a:pt x="96917" y="292179"/>
                  </a:lnTo>
                  <a:lnTo>
                    <a:pt x="95012" y="284559"/>
                  </a:lnTo>
                  <a:lnTo>
                    <a:pt x="97869" y="278844"/>
                  </a:lnTo>
                  <a:lnTo>
                    <a:pt x="95012" y="270272"/>
                  </a:lnTo>
                  <a:lnTo>
                    <a:pt x="90249" y="267414"/>
                  </a:lnTo>
                  <a:lnTo>
                    <a:pt x="80724" y="268367"/>
                  </a:lnTo>
                  <a:lnTo>
                    <a:pt x="74057" y="262652"/>
                  </a:lnTo>
                  <a:lnTo>
                    <a:pt x="69294" y="268367"/>
                  </a:lnTo>
                  <a:lnTo>
                    <a:pt x="63579" y="258842"/>
                  </a:lnTo>
                  <a:lnTo>
                    <a:pt x="61674" y="243602"/>
                  </a:lnTo>
                  <a:lnTo>
                    <a:pt x="54054" y="241697"/>
                  </a:lnTo>
                  <a:lnTo>
                    <a:pt x="55959" y="235982"/>
                  </a:lnTo>
                  <a:lnTo>
                    <a:pt x="45482" y="235029"/>
                  </a:lnTo>
                  <a:lnTo>
                    <a:pt x="42624" y="231219"/>
                  </a:lnTo>
                  <a:lnTo>
                    <a:pt x="36909" y="230267"/>
                  </a:lnTo>
                  <a:lnTo>
                    <a:pt x="35004" y="221694"/>
                  </a:lnTo>
                  <a:lnTo>
                    <a:pt x="36909" y="220742"/>
                  </a:lnTo>
                  <a:lnTo>
                    <a:pt x="37862" y="208359"/>
                  </a:lnTo>
                  <a:lnTo>
                    <a:pt x="31194" y="199787"/>
                  </a:lnTo>
                  <a:lnTo>
                    <a:pt x="20717" y="195977"/>
                  </a:lnTo>
                  <a:lnTo>
                    <a:pt x="16907" y="182642"/>
                  </a:lnTo>
                  <a:lnTo>
                    <a:pt x="9287" y="175022"/>
                  </a:lnTo>
                  <a:lnTo>
                    <a:pt x="3572" y="173117"/>
                  </a:lnTo>
                  <a:lnTo>
                    <a:pt x="8334" y="163592"/>
                  </a:lnTo>
                  <a:lnTo>
                    <a:pt x="8334" y="163592"/>
                  </a:lnTo>
                  <a:lnTo>
                    <a:pt x="33099" y="163592"/>
                  </a:lnTo>
                  <a:lnTo>
                    <a:pt x="42624" y="156924"/>
                  </a:lnTo>
                  <a:lnTo>
                    <a:pt x="51197" y="160734"/>
                  </a:lnTo>
                  <a:lnTo>
                    <a:pt x="55007" y="159782"/>
                  </a:lnTo>
                  <a:lnTo>
                    <a:pt x="61674" y="148352"/>
                  </a:lnTo>
                  <a:lnTo>
                    <a:pt x="72152" y="152162"/>
                  </a:lnTo>
                  <a:lnTo>
                    <a:pt x="80724" y="151209"/>
                  </a:lnTo>
                  <a:lnTo>
                    <a:pt x="78819" y="142637"/>
                  </a:lnTo>
                  <a:lnTo>
                    <a:pt x="68342" y="130254"/>
                  </a:lnTo>
                  <a:lnTo>
                    <a:pt x="70247" y="124539"/>
                  </a:lnTo>
                  <a:lnTo>
                    <a:pt x="75962" y="124539"/>
                  </a:lnTo>
                  <a:lnTo>
                    <a:pt x="81677" y="115014"/>
                  </a:lnTo>
                  <a:lnTo>
                    <a:pt x="74057" y="108347"/>
                  </a:lnTo>
                  <a:lnTo>
                    <a:pt x="72152" y="97869"/>
                  </a:lnTo>
                  <a:lnTo>
                    <a:pt x="68342" y="96917"/>
                  </a:lnTo>
                  <a:lnTo>
                    <a:pt x="64532" y="90249"/>
                  </a:lnTo>
                  <a:lnTo>
                    <a:pt x="61674" y="79772"/>
                  </a:lnTo>
                  <a:lnTo>
                    <a:pt x="64532" y="66437"/>
                  </a:lnTo>
                  <a:lnTo>
                    <a:pt x="68342" y="64532"/>
                  </a:lnTo>
                  <a:lnTo>
                    <a:pt x="71199" y="57864"/>
                  </a:lnTo>
                  <a:lnTo>
                    <a:pt x="77867" y="59769"/>
                  </a:lnTo>
                  <a:lnTo>
                    <a:pt x="82629" y="56912"/>
                  </a:lnTo>
                  <a:lnTo>
                    <a:pt x="85487" y="43577"/>
                  </a:lnTo>
                  <a:lnTo>
                    <a:pt x="89297" y="38814"/>
                  </a:lnTo>
                  <a:lnTo>
                    <a:pt x="95012" y="38814"/>
                  </a:lnTo>
                  <a:lnTo>
                    <a:pt x="96917" y="30242"/>
                  </a:lnTo>
                  <a:lnTo>
                    <a:pt x="106442" y="24527"/>
                  </a:lnTo>
                  <a:lnTo>
                    <a:pt x="106442" y="15954"/>
                  </a:lnTo>
                  <a:lnTo>
                    <a:pt x="112157" y="6429"/>
                  </a:lnTo>
                  <a:lnTo>
                    <a:pt x="124539" y="4524"/>
                  </a:lnTo>
                  <a:lnTo>
                    <a:pt x="124539" y="4524"/>
                  </a:lnTo>
                  <a:lnTo>
                    <a:pt x="129302" y="10239"/>
                  </a:lnTo>
                  <a:lnTo>
                    <a:pt x="133112" y="10239"/>
                  </a:lnTo>
                  <a:lnTo>
                    <a:pt x="152162" y="3572"/>
                  </a:lnTo>
                  <a:lnTo>
                    <a:pt x="159782" y="12144"/>
                  </a:lnTo>
                  <a:lnTo>
                    <a:pt x="157877" y="16907"/>
                  </a:lnTo>
                  <a:lnTo>
                    <a:pt x="159782" y="19764"/>
                  </a:lnTo>
                  <a:lnTo>
                    <a:pt x="168354" y="22622"/>
                  </a:lnTo>
                  <a:lnTo>
                    <a:pt x="173117" y="18812"/>
                  </a:lnTo>
                  <a:lnTo>
                    <a:pt x="194072" y="18812"/>
                  </a:lnTo>
                  <a:lnTo>
                    <a:pt x="198834" y="13097"/>
                  </a:lnTo>
                  <a:lnTo>
                    <a:pt x="199787" y="6429"/>
                  </a:lnTo>
                  <a:lnTo>
                    <a:pt x="207407" y="5477"/>
                  </a:lnTo>
                  <a:lnTo>
                    <a:pt x="222647" y="11192"/>
                  </a:lnTo>
                  <a:lnTo>
                    <a:pt x="219789" y="26432"/>
                  </a:lnTo>
                  <a:lnTo>
                    <a:pt x="225504" y="26432"/>
                  </a:lnTo>
                  <a:lnTo>
                    <a:pt x="225504" y="26432"/>
                  </a:lnTo>
                  <a:lnTo>
                    <a:pt x="223599" y="31194"/>
                  </a:lnTo>
                  <a:lnTo>
                    <a:pt x="208359" y="40719"/>
                  </a:lnTo>
                  <a:lnTo>
                    <a:pt x="202644" y="56912"/>
                  </a:lnTo>
                  <a:lnTo>
                    <a:pt x="192167" y="61674"/>
                  </a:lnTo>
                  <a:lnTo>
                    <a:pt x="188357" y="70247"/>
                  </a:lnTo>
                  <a:lnTo>
                    <a:pt x="190262" y="75962"/>
                  </a:lnTo>
                  <a:lnTo>
                    <a:pt x="196929" y="80724"/>
                  </a:lnTo>
                  <a:lnTo>
                    <a:pt x="190262" y="85487"/>
                  </a:lnTo>
                  <a:lnTo>
                    <a:pt x="181689" y="87392"/>
                  </a:lnTo>
                  <a:lnTo>
                    <a:pt x="183594" y="92154"/>
                  </a:lnTo>
                  <a:lnTo>
                    <a:pt x="189309" y="95964"/>
                  </a:lnTo>
                  <a:lnTo>
                    <a:pt x="180737" y="99774"/>
                  </a:lnTo>
                  <a:lnTo>
                    <a:pt x="169307" y="126444"/>
                  </a:lnTo>
                  <a:lnTo>
                    <a:pt x="155972" y="17787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29" name="任意多边形: 形状 28">
              <a:extLst>
                <a:ext uri="{FF2B5EF4-FFF2-40B4-BE49-F238E27FC236}">
                  <a16:creationId xmlns="" xmlns:a16="http://schemas.microsoft.com/office/drawing/2014/main" id="{EF18EE39-4D14-40B4-9E3C-3F3277B59E39}"/>
                </a:ext>
              </a:extLst>
            </p:cNvPr>
            <p:cNvSpPr/>
            <p:nvPr/>
          </p:nvSpPr>
          <p:spPr>
            <a:xfrm>
              <a:off x="2100580" y="3284220"/>
              <a:ext cx="428625" cy="428625"/>
            </a:xfrm>
            <a:custGeom>
              <a:avLst/>
              <a:gdLst>
                <a:gd name="connsiteX0" fmla="*/ 114062 w 428625"/>
                <a:gd name="connsiteY0" fmla="*/ 330279 h 428625"/>
                <a:gd name="connsiteX1" fmla="*/ 132159 w 428625"/>
                <a:gd name="connsiteY1" fmla="*/ 318849 h 428625"/>
                <a:gd name="connsiteX2" fmla="*/ 156924 w 428625"/>
                <a:gd name="connsiteY2" fmla="*/ 294084 h 428625"/>
                <a:gd name="connsiteX3" fmla="*/ 178832 w 428625"/>
                <a:gd name="connsiteY3" fmla="*/ 281702 h 428625"/>
                <a:gd name="connsiteX4" fmla="*/ 200739 w 428625"/>
                <a:gd name="connsiteY4" fmla="*/ 244554 h 428625"/>
                <a:gd name="connsiteX5" fmla="*/ 208359 w 428625"/>
                <a:gd name="connsiteY5" fmla="*/ 238839 h 428625"/>
                <a:gd name="connsiteX6" fmla="*/ 215027 w 428625"/>
                <a:gd name="connsiteY6" fmla="*/ 227409 h 428625"/>
                <a:gd name="connsiteX7" fmla="*/ 228362 w 428625"/>
                <a:gd name="connsiteY7" fmla="*/ 183594 h 428625"/>
                <a:gd name="connsiteX8" fmla="*/ 236934 w 428625"/>
                <a:gd name="connsiteY8" fmla="*/ 173117 h 428625"/>
                <a:gd name="connsiteX9" fmla="*/ 275987 w 428625"/>
                <a:gd name="connsiteY9" fmla="*/ 145494 h 428625"/>
                <a:gd name="connsiteX10" fmla="*/ 298847 w 428625"/>
                <a:gd name="connsiteY10" fmla="*/ 139779 h 428625"/>
                <a:gd name="connsiteX11" fmla="*/ 315040 w 428625"/>
                <a:gd name="connsiteY11" fmla="*/ 129302 h 428625"/>
                <a:gd name="connsiteX12" fmla="*/ 332184 w 428625"/>
                <a:gd name="connsiteY12" fmla="*/ 111204 h 428625"/>
                <a:gd name="connsiteX13" fmla="*/ 343615 w 428625"/>
                <a:gd name="connsiteY13" fmla="*/ 92154 h 428625"/>
                <a:gd name="connsiteX14" fmla="*/ 347424 w 428625"/>
                <a:gd name="connsiteY14" fmla="*/ 76914 h 428625"/>
                <a:gd name="connsiteX15" fmla="*/ 348377 w 428625"/>
                <a:gd name="connsiteY15" fmla="*/ 39767 h 428625"/>
                <a:gd name="connsiteX16" fmla="*/ 366474 w 428625"/>
                <a:gd name="connsiteY16" fmla="*/ 3572 h 428625"/>
                <a:gd name="connsiteX17" fmla="*/ 366474 w 428625"/>
                <a:gd name="connsiteY17" fmla="*/ 3572 h 428625"/>
                <a:gd name="connsiteX18" fmla="*/ 383619 w 428625"/>
                <a:gd name="connsiteY18" fmla="*/ 13097 h 428625"/>
                <a:gd name="connsiteX19" fmla="*/ 397907 w 428625"/>
                <a:gd name="connsiteY19" fmla="*/ 15954 h 428625"/>
                <a:gd name="connsiteX20" fmla="*/ 399812 w 428625"/>
                <a:gd name="connsiteY20" fmla="*/ 18812 h 428625"/>
                <a:gd name="connsiteX21" fmla="*/ 396002 w 428625"/>
                <a:gd name="connsiteY21" fmla="*/ 37862 h 428625"/>
                <a:gd name="connsiteX22" fmla="*/ 403622 w 428625"/>
                <a:gd name="connsiteY22" fmla="*/ 48339 h 428625"/>
                <a:gd name="connsiteX23" fmla="*/ 420767 w 428625"/>
                <a:gd name="connsiteY23" fmla="*/ 53102 h 428625"/>
                <a:gd name="connsiteX24" fmla="*/ 431244 w 428625"/>
                <a:gd name="connsiteY24" fmla="*/ 64532 h 428625"/>
                <a:gd name="connsiteX25" fmla="*/ 423624 w 428625"/>
                <a:gd name="connsiteY25" fmla="*/ 79772 h 428625"/>
                <a:gd name="connsiteX26" fmla="*/ 410290 w 428625"/>
                <a:gd name="connsiteY26" fmla="*/ 88344 h 428625"/>
                <a:gd name="connsiteX27" fmla="*/ 395049 w 428625"/>
                <a:gd name="connsiteY27" fmla="*/ 86439 h 428625"/>
                <a:gd name="connsiteX28" fmla="*/ 390287 w 428625"/>
                <a:gd name="connsiteY28" fmla="*/ 94059 h 428625"/>
                <a:gd name="connsiteX29" fmla="*/ 392192 w 428625"/>
                <a:gd name="connsiteY29" fmla="*/ 106442 h 428625"/>
                <a:gd name="connsiteX30" fmla="*/ 389334 w 428625"/>
                <a:gd name="connsiteY30" fmla="*/ 114062 h 428625"/>
                <a:gd name="connsiteX31" fmla="*/ 393144 w 428625"/>
                <a:gd name="connsiteY31" fmla="*/ 121682 h 428625"/>
                <a:gd name="connsiteX32" fmla="*/ 386477 w 428625"/>
                <a:gd name="connsiteY32" fmla="*/ 126444 h 428625"/>
                <a:gd name="connsiteX33" fmla="*/ 379809 w 428625"/>
                <a:gd name="connsiteY33" fmla="*/ 155972 h 428625"/>
                <a:gd name="connsiteX34" fmla="*/ 386477 w 428625"/>
                <a:gd name="connsiteY34" fmla="*/ 167402 h 428625"/>
                <a:gd name="connsiteX35" fmla="*/ 393144 w 428625"/>
                <a:gd name="connsiteY35" fmla="*/ 170259 h 428625"/>
                <a:gd name="connsiteX36" fmla="*/ 397907 w 428625"/>
                <a:gd name="connsiteY36" fmla="*/ 169307 h 428625"/>
                <a:gd name="connsiteX37" fmla="*/ 402669 w 428625"/>
                <a:gd name="connsiteY37" fmla="*/ 176927 h 428625"/>
                <a:gd name="connsiteX38" fmla="*/ 402669 w 428625"/>
                <a:gd name="connsiteY38" fmla="*/ 176927 h 428625"/>
                <a:gd name="connsiteX39" fmla="*/ 387429 w 428625"/>
                <a:gd name="connsiteY39" fmla="*/ 193119 h 428625"/>
                <a:gd name="connsiteX40" fmla="*/ 380762 w 428625"/>
                <a:gd name="connsiteY40" fmla="*/ 205502 h 428625"/>
                <a:gd name="connsiteX41" fmla="*/ 381715 w 428625"/>
                <a:gd name="connsiteY41" fmla="*/ 207407 h 428625"/>
                <a:gd name="connsiteX42" fmla="*/ 367427 w 428625"/>
                <a:gd name="connsiteY42" fmla="*/ 216932 h 428625"/>
                <a:gd name="connsiteX43" fmla="*/ 367427 w 428625"/>
                <a:gd name="connsiteY43" fmla="*/ 223599 h 428625"/>
                <a:gd name="connsiteX44" fmla="*/ 371237 w 428625"/>
                <a:gd name="connsiteY44" fmla="*/ 233124 h 428625"/>
                <a:gd name="connsiteX45" fmla="*/ 370284 w 428625"/>
                <a:gd name="connsiteY45" fmla="*/ 240744 h 428625"/>
                <a:gd name="connsiteX46" fmla="*/ 374094 w 428625"/>
                <a:gd name="connsiteY46" fmla="*/ 248364 h 428625"/>
                <a:gd name="connsiteX47" fmla="*/ 369332 w 428625"/>
                <a:gd name="connsiteY47" fmla="*/ 250269 h 428625"/>
                <a:gd name="connsiteX48" fmla="*/ 356949 w 428625"/>
                <a:gd name="connsiteY48" fmla="*/ 248364 h 428625"/>
                <a:gd name="connsiteX49" fmla="*/ 353140 w 428625"/>
                <a:gd name="connsiteY49" fmla="*/ 250269 h 428625"/>
                <a:gd name="connsiteX50" fmla="*/ 349329 w 428625"/>
                <a:gd name="connsiteY50" fmla="*/ 247412 h 428625"/>
                <a:gd name="connsiteX51" fmla="*/ 344567 w 428625"/>
                <a:gd name="connsiteY51" fmla="*/ 247412 h 428625"/>
                <a:gd name="connsiteX52" fmla="*/ 340757 w 428625"/>
                <a:gd name="connsiteY52" fmla="*/ 249317 h 428625"/>
                <a:gd name="connsiteX53" fmla="*/ 337899 w 428625"/>
                <a:gd name="connsiteY53" fmla="*/ 260747 h 428625"/>
                <a:gd name="connsiteX54" fmla="*/ 331232 w 428625"/>
                <a:gd name="connsiteY54" fmla="*/ 258842 h 428625"/>
                <a:gd name="connsiteX55" fmla="*/ 326469 w 428625"/>
                <a:gd name="connsiteY55" fmla="*/ 261699 h 428625"/>
                <a:gd name="connsiteX56" fmla="*/ 306467 w 428625"/>
                <a:gd name="connsiteY56" fmla="*/ 263604 h 428625"/>
                <a:gd name="connsiteX57" fmla="*/ 300752 w 428625"/>
                <a:gd name="connsiteY57" fmla="*/ 272177 h 428625"/>
                <a:gd name="connsiteX58" fmla="*/ 307419 w 428625"/>
                <a:gd name="connsiteY58" fmla="*/ 277892 h 428625"/>
                <a:gd name="connsiteX59" fmla="*/ 306467 w 428625"/>
                <a:gd name="connsiteY59" fmla="*/ 289322 h 428625"/>
                <a:gd name="connsiteX60" fmla="*/ 304562 w 428625"/>
                <a:gd name="connsiteY60" fmla="*/ 300752 h 428625"/>
                <a:gd name="connsiteX61" fmla="*/ 295037 w 428625"/>
                <a:gd name="connsiteY61" fmla="*/ 314087 h 428625"/>
                <a:gd name="connsiteX62" fmla="*/ 300752 w 428625"/>
                <a:gd name="connsiteY62" fmla="*/ 321707 h 428625"/>
                <a:gd name="connsiteX63" fmla="*/ 307419 w 428625"/>
                <a:gd name="connsiteY63" fmla="*/ 323612 h 428625"/>
                <a:gd name="connsiteX64" fmla="*/ 312182 w 428625"/>
                <a:gd name="connsiteY64" fmla="*/ 332184 h 428625"/>
                <a:gd name="connsiteX65" fmla="*/ 308372 w 428625"/>
                <a:gd name="connsiteY65" fmla="*/ 344567 h 428625"/>
                <a:gd name="connsiteX66" fmla="*/ 312182 w 428625"/>
                <a:gd name="connsiteY66" fmla="*/ 357902 h 428625"/>
                <a:gd name="connsiteX67" fmla="*/ 310277 w 428625"/>
                <a:gd name="connsiteY67" fmla="*/ 365522 h 428625"/>
                <a:gd name="connsiteX68" fmla="*/ 311229 w 428625"/>
                <a:gd name="connsiteY68" fmla="*/ 377904 h 428625"/>
                <a:gd name="connsiteX69" fmla="*/ 309324 w 428625"/>
                <a:gd name="connsiteY69" fmla="*/ 381714 h 428625"/>
                <a:gd name="connsiteX70" fmla="*/ 309324 w 428625"/>
                <a:gd name="connsiteY70" fmla="*/ 381714 h 428625"/>
                <a:gd name="connsiteX71" fmla="*/ 307419 w 428625"/>
                <a:gd name="connsiteY71" fmla="*/ 378857 h 428625"/>
                <a:gd name="connsiteX72" fmla="*/ 298847 w 428625"/>
                <a:gd name="connsiteY72" fmla="*/ 377904 h 428625"/>
                <a:gd name="connsiteX73" fmla="*/ 297894 w 428625"/>
                <a:gd name="connsiteY73" fmla="*/ 370284 h 428625"/>
                <a:gd name="connsiteX74" fmla="*/ 283607 w 428625"/>
                <a:gd name="connsiteY74" fmla="*/ 355044 h 428625"/>
                <a:gd name="connsiteX75" fmla="*/ 282654 w 428625"/>
                <a:gd name="connsiteY75" fmla="*/ 364569 h 428625"/>
                <a:gd name="connsiteX76" fmla="*/ 275034 w 428625"/>
                <a:gd name="connsiteY76" fmla="*/ 371237 h 428625"/>
                <a:gd name="connsiteX77" fmla="*/ 255984 w 428625"/>
                <a:gd name="connsiteY77" fmla="*/ 375047 h 428625"/>
                <a:gd name="connsiteX78" fmla="*/ 258842 w 428625"/>
                <a:gd name="connsiteY78" fmla="*/ 393144 h 428625"/>
                <a:gd name="connsiteX79" fmla="*/ 257889 w 428625"/>
                <a:gd name="connsiteY79" fmla="*/ 396002 h 428625"/>
                <a:gd name="connsiteX80" fmla="*/ 250269 w 428625"/>
                <a:gd name="connsiteY80" fmla="*/ 395049 h 428625"/>
                <a:gd name="connsiteX81" fmla="*/ 246459 w 428625"/>
                <a:gd name="connsiteY81" fmla="*/ 403622 h 428625"/>
                <a:gd name="connsiteX82" fmla="*/ 249317 w 428625"/>
                <a:gd name="connsiteY82" fmla="*/ 407432 h 428625"/>
                <a:gd name="connsiteX83" fmla="*/ 235029 w 428625"/>
                <a:gd name="connsiteY83" fmla="*/ 413147 h 428625"/>
                <a:gd name="connsiteX84" fmla="*/ 229314 w 428625"/>
                <a:gd name="connsiteY84" fmla="*/ 413147 h 428625"/>
                <a:gd name="connsiteX85" fmla="*/ 230267 w 428625"/>
                <a:gd name="connsiteY85" fmla="*/ 422672 h 428625"/>
                <a:gd name="connsiteX86" fmla="*/ 222647 w 428625"/>
                <a:gd name="connsiteY86" fmla="*/ 429339 h 428625"/>
                <a:gd name="connsiteX87" fmla="*/ 211217 w 428625"/>
                <a:gd name="connsiteY87" fmla="*/ 425529 h 428625"/>
                <a:gd name="connsiteX88" fmla="*/ 207407 w 428625"/>
                <a:gd name="connsiteY88" fmla="*/ 431244 h 428625"/>
                <a:gd name="connsiteX89" fmla="*/ 204549 w 428625"/>
                <a:gd name="connsiteY89" fmla="*/ 429339 h 428625"/>
                <a:gd name="connsiteX90" fmla="*/ 204549 w 428625"/>
                <a:gd name="connsiteY90" fmla="*/ 429339 h 428625"/>
                <a:gd name="connsiteX91" fmla="*/ 203597 w 428625"/>
                <a:gd name="connsiteY91" fmla="*/ 424577 h 428625"/>
                <a:gd name="connsiteX92" fmla="*/ 199787 w 428625"/>
                <a:gd name="connsiteY92" fmla="*/ 421719 h 428625"/>
                <a:gd name="connsiteX93" fmla="*/ 204549 w 428625"/>
                <a:gd name="connsiteY93" fmla="*/ 413147 h 428625"/>
                <a:gd name="connsiteX94" fmla="*/ 202644 w 428625"/>
                <a:gd name="connsiteY94" fmla="*/ 408384 h 428625"/>
                <a:gd name="connsiteX95" fmla="*/ 203597 w 428625"/>
                <a:gd name="connsiteY95" fmla="*/ 401717 h 428625"/>
                <a:gd name="connsiteX96" fmla="*/ 194072 w 428625"/>
                <a:gd name="connsiteY96" fmla="*/ 397907 h 428625"/>
                <a:gd name="connsiteX97" fmla="*/ 184547 w 428625"/>
                <a:gd name="connsiteY97" fmla="*/ 387429 h 428625"/>
                <a:gd name="connsiteX98" fmla="*/ 184547 w 428625"/>
                <a:gd name="connsiteY98" fmla="*/ 372189 h 428625"/>
                <a:gd name="connsiteX99" fmla="*/ 180737 w 428625"/>
                <a:gd name="connsiteY99" fmla="*/ 363617 h 428625"/>
                <a:gd name="connsiteX100" fmla="*/ 173117 w 428625"/>
                <a:gd name="connsiteY100" fmla="*/ 361712 h 428625"/>
                <a:gd name="connsiteX101" fmla="*/ 148352 w 428625"/>
                <a:gd name="connsiteY101" fmla="*/ 369332 h 428625"/>
                <a:gd name="connsiteX102" fmla="*/ 141684 w 428625"/>
                <a:gd name="connsiteY102" fmla="*/ 384572 h 428625"/>
                <a:gd name="connsiteX103" fmla="*/ 130254 w 428625"/>
                <a:gd name="connsiteY103" fmla="*/ 389334 h 428625"/>
                <a:gd name="connsiteX104" fmla="*/ 127397 w 428625"/>
                <a:gd name="connsiteY104" fmla="*/ 404574 h 428625"/>
                <a:gd name="connsiteX105" fmla="*/ 124539 w 428625"/>
                <a:gd name="connsiteY105" fmla="*/ 404574 h 428625"/>
                <a:gd name="connsiteX106" fmla="*/ 121682 w 428625"/>
                <a:gd name="connsiteY106" fmla="*/ 398859 h 428625"/>
                <a:gd name="connsiteX107" fmla="*/ 113109 w 428625"/>
                <a:gd name="connsiteY107" fmla="*/ 397907 h 428625"/>
                <a:gd name="connsiteX108" fmla="*/ 103584 w 428625"/>
                <a:gd name="connsiteY108" fmla="*/ 404574 h 428625"/>
                <a:gd name="connsiteX109" fmla="*/ 92154 w 428625"/>
                <a:gd name="connsiteY109" fmla="*/ 404574 h 428625"/>
                <a:gd name="connsiteX110" fmla="*/ 83582 w 428625"/>
                <a:gd name="connsiteY110" fmla="*/ 415052 h 428625"/>
                <a:gd name="connsiteX111" fmla="*/ 74057 w 428625"/>
                <a:gd name="connsiteY111" fmla="*/ 408384 h 428625"/>
                <a:gd name="connsiteX112" fmla="*/ 78819 w 428625"/>
                <a:gd name="connsiteY112" fmla="*/ 396002 h 428625"/>
                <a:gd name="connsiteX113" fmla="*/ 75009 w 428625"/>
                <a:gd name="connsiteY113" fmla="*/ 390287 h 428625"/>
                <a:gd name="connsiteX114" fmla="*/ 56912 w 428625"/>
                <a:gd name="connsiteY114" fmla="*/ 386477 h 428625"/>
                <a:gd name="connsiteX115" fmla="*/ 47387 w 428625"/>
                <a:gd name="connsiteY115" fmla="*/ 387429 h 428625"/>
                <a:gd name="connsiteX116" fmla="*/ 48339 w 428625"/>
                <a:gd name="connsiteY116" fmla="*/ 399812 h 428625"/>
                <a:gd name="connsiteX117" fmla="*/ 40719 w 428625"/>
                <a:gd name="connsiteY117" fmla="*/ 412194 h 428625"/>
                <a:gd name="connsiteX118" fmla="*/ 27384 w 428625"/>
                <a:gd name="connsiteY118" fmla="*/ 422672 h 428625"/>
                <a:gd name="connsiteX119" fmla="*/ 27384 w 428625"/>
                <a:gd name="connsiteY119" fmla="*/ 422672 h 428625"/>
                <a:gd name="connsiteX120" fmla="*/ 21669 w 428625"/>
                <a:gd name="connsiteY120" fmla="*/ 406479 h 428625"/>
                <a:gd name="connsiteX121" fmla="*/ 21669 w 428625"/>
                <a:gd name="connsiteY121" fmla="*/ 398859 h 428625"/>
                <a:gd name="connsiteX122" fmla="*/ 17859 w 428625"/>
                <a:gd name="connsiteY122" fmla="*/ 393144 h 428625"/>
                <a:gd name="connsiteX123" fmla="*/ 17859 w 428625"/>
                <a:gd name="connsiteY123" fmla="*/ 381714 h 428625"/>
                <a:gd name="connsiteX124" fmla="*/ 10239 w 428625"/>
                <a:gd name="connsiteY124" fmla="*/ 378857 h 428625"/>
                <a:gd name="connsiteX125" fmla="*/ 3572 w 428625"/>
                <a:gd name="connsiteY125" fmla="*/ 371237 h 428625"/>
                <a:gd name="connsiteX126" fmla="*/ 3572 w 428625"/>
                <a:gd name="connsiteY126" fmla="*/ 371237 h 428625"/>
                <a:gd name="connsiteX127" fmla="*/ 55007 w 428625"/>
                <a:gd name="connsiteY127" fmla="*/ 352187 h 428625"/>
                <a:gd name="connsiteX128" fmla="*/ 72152 w 428625"/>
                <a:gd name="connsiteY128" fmla="*/ 339804 h 428625"/>
                <a:gd name="connsiteX129" fmla="*/ 80724 w 428625"/>
                <a:gd name="connsiteY129" fmla="*/ 336947 h 428625"/>
                <a:gd name="connsiteX130" fmla="*/ 89297 w 428625"/>
                <a:gd name="connsiteY130" fmla="*/ 326469 h 428625"/>
                <a:gd name="connsiteX131" fmla="*/ 99774 w 428625"/>
                <a:gd name="connsiteY131" fmla="*/ 329327 h 428625"/>
                <a:gd name="connsiteX132" fmla="*/ 114062 w 428625"/>
                <a:gd name="connsiteY132" fmla="*/ 330279 h 428625"/>
                <a:gd name="connsiteX133" fmla="*/ 161687 w 428625"/>
                <a:gd name="connsiteY133" fmla="*/ 94059 h 428625"/>
                <a:gd name="connsiteX134" fmla="*/ 155972 w 428625"/>
                <a:gd name="connsiteY134" fmla="*/ 106442 h 428625"/>
                <a:gd name="connsiteX135" fmla="*/ 157877 w 428625"/>
                <a:gd name="connsiteY135" fmla="*/ 116919 h 428625"/>
                <a:gd name="connsiteX136" fmla="*/ 164544 w 428625"/>
                <a:gd name="connsiteY136" fmla="*/ 119777 h 428625"/>
                <a:gd name="connsiteX137" fmla="*/ 179784 w 428625"/>
                <a:gd name="connsiteY137" fmla="*/ 114062 h 428625"/>
                <a:gd name="connsiteX138" fmla="*/ 181689 w 428625"/>
                <a:gd name="connsiteY138" fmla="*/ 116919 h 428625"/>
                <a:gd name="connsiteX139" fmla="*/ 168354 w 428625"/>
                <a:gd name="connsiteY139" fmla="*/ 154067 h 428625"/>
                <a:gd name="connsiteX140" fmla="*/ 141684 w 428625"/>
                <a:gd name="connsiteY140" fmla="*/ 175022 h 428625"/>
                <a:gd name="connsiteX141" fmla="*/ 131207 w 428625"/>
                <a:gd name="connsiteY141" fmla="*/ 175974 h 428625"/>
                <a:gd name="connsiteX142" fmla="*/ 121682 w 428625"/>
                <a:gd name="connsiteY142" fmla="*/ 181689 h 428625"/>
                <a:gd name="connsiteX143" fmla="*/ 115014 w 428625"/>
                <a:gd name="connsiteY143" fmla="*/ 180737 h 428625"/>
                <a:gd name="connsiteX144" fmla="*/ 113109 w 428625"/>
                <a:gd name="connsiteY144" fmla="*/ 175974 h 428625"/>
                <a:gd name="connsiteX145" fmla="*/ 125492 w 428625"/>
                <a:gd name="connsiteY145" fmla="*/ 170259 h 428625"/>
                <a:gd name="connsiteX146" fmla="*/ 128349 w 428625"/>
                <a:gd name="connsiteY146" fmla="*/ 162639 h 428625"/>
                <a:gd name="connsiteX147" fmla="*/ 127397 w 428625"/>
                <a:gd name="connsiteY147" fmla="*/ 154067 h 428625"/>
                <a:gd name="connsiteX148" fmla="*/ 137874 w 428625"/>
                <a:gd name="connsiteY148" fmla="*/ 144542 h 428625"/>
                <a:gd name="connsiteX149" fmla="*/ 139779 w 428625"/>
                <a:gd name="connsiteY149" fmla="*/ 135969 h 428625"/>
                <a:gd name="connsiteX150" fmla="*/ 136922 w 428625"/>
                <a:gd name="connsiteY150" fmla="*/ 139779 h 428625"/>
                <a:gd name="connsiteX151" fmla="*/ 132159 w 428625"/>
                <a:gd name="connsiteY151" fmla="*/ 134064 h 428625"/>
                <a:gd name="connsiteX152" fmla="*/ 126444 w 428625"/>
                <a:gd name="connsiteY152" fmla="*/ 133112 h 428625"/>
                <a:gd name="connsiteX153" fmla="*/ 120729 w 428625"/>
                <a:gd name="connsiteY153" fmla="*/ 143589 h 428625"/>
                <a:gd name="connsiteX154" fmla="*/ 116919 w 428625"/>
                <a:gd name="connsiteY154" fmla="*/ 141684 h 428625"/>
                <a:gd name="connsiteX155" fmla="*/ 116919 w 428625"/>
                <a:gd name="connsiteY155" fmla="*/ 133112 h 428625"/>
                <a:gd name="connsiteX156" fmla="*/ 115014 w 428625"/>
                <a:gd name="connsiteY156" fmla="*/ 132159 h 428625"/>
                <a:gd name="connsiteX157" fmla="*/ 118824 w 428625"/>
                <a:gd name="connsiteY157" fmla="*/ 128349 h 428625"/>
                <a:gd name="connsiteX158" fmla="*/ 118824 w 428625"/>
                <a:gd name="connsiteY158" fmla="*/ 115014 h 428625"/>
                <a:gd name="connsiteX159" fmla="*/ 128349 w 428625"/>
                <a:gd name="connsiteY159" fmla="*/ 102632 h 428625"/>
                <a:gd name="connsiteX160" fmla="*/ 135017 w 428625"/>
                <a:gd name="connsiteY160" fmla="*/ 87392 h 428625"/>
                <a:gd name="connsiteX161" fmla="*/ 142637 w 428625"/>
                <a:gd name="connsiteY161" fmla="*/ 83582 h 428625"/>
                <a:gd name="connsiteX162" fmla="*/ 149304 w 428625"/>
                <a:gd name="connsiteY162" fmla="*/ 74057 h 428625"/>
                <a:gd name="connsiteX163" fmla="*/ 155972 w 428625"/>
                <a:gd name="connsiteY163" fmla="*/ 72152 h 428625"/>
                <a:gd name="connsiteX164" fmla="*/ 160734 w 428625"/>
                <a:gd name="connsiteY164" fmla="*/ 57864 h 428625"/>
                <a:gd name="connsiteX165" fmla="*/ 171212 w 428625"/>
                <a:gd name="connsiteY165" fmla="*/ 55007 h 428625"/>
                <a:gd name="connsiteX166" fmla="*/ 167402 w 428625"/>
                <a:gd name="connsiteY166" fmla="*/ 85487 h 428625"/>
                <a:gd name="connsiteX167" fmla="*/ 161687 w 428625"/>
                <a:gd name="connsiteY167" fmla="*/ 94059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28625" h="428625">
                  <a:moveTo>
                    <a:pt x="114062" y="330279"/>
                  </a:moveTo>
                  <a:lnTo>
                    <a:pt x="132159" y="318849"/>
                  </a:lnTo>
                  <a:lnTo>
                    <a:pt x="156924" y="294084"/>
                  </a:lnTo>
                  <a:lnTo>
                    <a:pt x="178832" y="281702"/>
                  </a:lnTo>
                  <a:lnTo>
                    <a:pt x="200739" y="244554"/>
                  </a:lnTo>
                  <a:lnTo>
                    <a:pt x="208359" y="238839"/>
                  </a:lnTo>
                  <a:lnTo>
                    <a:pt x="215027" y="227409"/>
                  </a:lnTo>
                  <a:lnTo>
                    <a:pt x="228362" y="183594"/>
                  </a:lnTo>
                  <a:lnTo>
                    <a:pt x="236934" y="173117"/>
                  </a:lnTo>
                  <a:lnTo>
                    <a:pt x="275987" y="145494"/>
                  </a:lnTo>
                  <a:lnTo>
                    <a:pt x="298847" y="139779"/>
                  </a:lnTo>
                  <a:lnTo>
                    <a:pt x="315040" y="129302"/>
                  </a:lnTo>
                  <a:lnTo>
                    <a:pt x="332184" y="111204"/>
                  </a:lnTo>
                  <a:lnTo>
                    <a:pt x="343615" y="92154"/>
                  </a:lnTo>
                  <a:lnTo>
                    <a:pt x="347424" y="76914"/>
                  </a:lnTo>
                  <a:lnTo>
                    <a:pt x="348377" y="39767"/>
                  </a:lnTo>
                  <a:lnTo>
                    <a:pt x="366474" y="3572"/>
                  </a:lnTo>
                  <a:lnTo>
                    <a:pt x="366474" y="3572"/>
                  </a:lnTo>
                  <a:lnTo>
                    <a:pt x="383619" y="13097"/>
                  </a:lnTo>
                  <a:lnTo>
                    <a:pt x="397907" y="15954"/>
                  </a:lnTo>
                  <a:lnTo>
                    <a:pt x="399812" y="18812"/>
                  </a:lnTo>
                  <a:lnTo>
                    <a:pt x="396002" y="37862"/>
                  </a:lnTo>
                  <a:lnTo>
                    <a:pt x="403622" y="48339"/>
                  </a:lnTo>
                  <a:lnTo>
                    <a:pt x="420767" y="53102"/>
                  </a:lnTo>
                  <a:lnTo>
                    <a:pt x="431244" y="64532"/>
                  </a:lnTo>
                  <a:lnTo>
                    <a:pt x="423624" y="79772"/>
                  </a:lnTo>
                  <a:lnTo>
                    <a:pt x="410290" y="88344"/>
                  </a:lnTo>
                  <a:lnTo>
                    <a:pt x="395049" y="86439"/>
                  </a:lnTo>
                  <a:lnTo>
                    <a:pt x="390287" y="94059"/>
                  </a:lnTo>
                  <a:lnTo>
                    <a:pt x="392192" y="106442"/>
                  </a:lnTo>
                  <a:lnTo>
                    <a:pt x="389334" y="114062"/>
                  </a:lnTo>
                  <a:lnTo>
                    <a:pt x="393144" y="121682"/>
                  </a:lnTo>
                  <a:lnTo>
                    <a:pt x="386477" y="126444"/>
                  </a:lnTo>
                  <a:lnTo>
                    <a:pt x="379809" y="155972"/>
                  </a:lnTo>
                  <a:lnTo>
                    <a:pt x="386477" y="167402"/>
                  </a:lnTo>
                  <a:lnTo>
                    <a:pt x="393144" y="170259"/>
                  </a:lnTo>
                  <a:lnTo>
                    <a:pt x="397907" y="169307"/>
                  </a:lnTo>
                  <a:lnTo>
                    <a:pt x="402669" y="176927"/>
                  </a:lnTo>
                  <a:lnTo>
                    <a:pt x="402669" y="176927"/>
                  </a:lnTo>
                  <a:lnTo>
                    <a:pt x="387429" y="193119"/>
                  </a:lnTo>
                  <a:lnTo>
                    <a:pt x="380762" y="205502"/>
                  </a:lnTo>
                  <a:lnTo>
                    <a:pt x="381715" y="207407"/>
                  </a:lnTo>
                  <a:lnTo>
                    <a:pt x="367427" y="216932"/>
                  </a:lnTo>
                  <a:lnTo>
                    <a:pt x="367427" y="223599"/>
                  </a:lnTo>
                  <a:lnTo>
                    <a:pt x="371237" y="233124"/>
                  </a:lnTo>
                  <a:lnTo>
                    <a:pt x="370284" y="240744"/>
                  </a:lnTo>
                  <a:lnTo>
                    <a:pt x="374094" y="248364"/>
                  </a:lnTo>
                  <a:lnTo>
                    <a:pt x="369332" y="250269"/>
                  </a:lnTo>
                  <a:lnTo>
                    <a:pt x="356949" y="248364"/>
                  </a:lnTo>
                  <a:lnTo>
                    <a:pt x="353140" y="250269"/>
                  </a:lnTo>
                  <a:lnTo>
                    <a:pt x="349329" y="247412"/>
                  </a:lnTo>
                  <a:lnTo>
                    <a:pt x="344567" y="247412"/>
                  </a:lnTo>
                  <a:lnTo>
                    <a:pt x="340757" y="249317"/>
                  </a:lnTo>
                  <a:lnTo>
                    <a:pt x="337899" y="260747"/>
                  </a:lnTo>
                  <a:lnTo>
                    <a:pt x="331232" y="258842"/>
                  </a:lnTo>
                  <a:lnTo>
                    <a:pt x="326469" y="261699"/>
                  </a:lnTo>
                  <a:lnTo>
                    <a:pt x="306467" y="263604"/>
                  </a:lnTo>
                  <a:lnTo>
                    <a:pt x="300752" y="272177"/>
                  </a:lnTo>
                  <a:lnTo>
                    <a:pt x="307419" y="277892"/>
                  </a:lnTo>
                  <a:lnTo>
                    <a:pt x="306467" y="289322"/>
                  </a:lnTo>
                  <a:lnTo>
                    <a:pt x="304562" y="300752"/>
                  </a:lnTo>
                  <a:lnTo>
                    <a:pt x="295037" y="314087"/>
                  </a:lnTo>
                  <a:lnTo>
                    <a:pt x="300752" y="321707"/>
                  </a:lnTo>
                  <a:lnTo>
                    <a:pt x="307419" y="323612"/>
                  </a:lnTo>
                  <a:lnTo>
                    <a:pt x="312182" y="332184"/>
                  </a:lnTo>
                  <a:lnTo>
                    <a:pt x="308372" y="344567"/>
                  </a:lnTo>
                  <a:lnTo>
                    <a:pt x="312182" y="357902"/>
                  </a:lnTo>
                  <a:lnTo>
                    <a:pt x="310277" y="365522"/>
                  </a:lnTo>
                  <a:lnTo>
                    <a:pt x="311229" y="377904"/>
                  </a:lnTo>
                  <a:lnTo>
                    <a:pt x="309324" y="381714"/>
                  </a:lnTo>
                  <a:lnTo>
                    <a:pt x="309324" y="381714"/>
                  </a:lnTo>
                  <a:lnTo>
                    <a:pt x="307419" y="378857"/>
                  </a:lnTo>
                  <a:lnTo>
                    <a:pt x="298847" y="377904"/>
                  </a:lnTo>
                  <a:lnTo>
                    <a:pt x="297894" y="370284"/>
                  </a:lnTo>
                  <a:lnTo>
                    <a:pt x="283607" y="355044"/>
                  </a:lnTo>
                  <a:lnTo>
                    <a:pt x="282654" y="364569"/>
                  </a:lnTo>
                  <a:lnTo>
                    <a:pt x="275034" y="371237"/>
                  </a:lnTo>
                  <a:lnTo>
                    <a:pt x="255984" y="375047"/>
                  </a:lnTo>
                  <a:lnTo>
                    <a:pt x="258842" y="393144"/>
                  </a:lnTo>
                  <a:lnTo>
                    <a:pt x="257889" y="396002"/>
                  </a:lnTo>
                  <a:lnTo>
                    <a:pt x="250269" y="395049"/>
                  </a:lnTo>
                  <a:lnTo>
                    <a:pt x="246459" y="403622"/>
                  </a:lnTo>
                  <a:lnTo>
                    <a:pt x="249317" y="407432"/>
                  </a:lnTo>
                  <a:lnTo>
                    <a:pt x="235029" y="413147"/>
                  </a:lnTo>
                  <a:lnTo>
                    <a:pt x="229314" y="413147"/>
                  </a:lnTo>
                  <a:lnTo>
                    <a:pt x="230267" y="422672"/>
                  </a:lnTo>
                  <a:lnTo>
                    <a:pt x="222647" y="429339"/>
                  </a:lnTo>
                  <a:lnTo>
                    <a:pt x="211217" y="425529"/>
                  </a:lnTo>
                  <a:lnTo>
                    <a:pt x="207407" y="431244"/>
                  </a:lnTo>
                  <a:lnTo>
                    <a:pt x="204549" y="429339"/>
                  </a:lnTo>
                  <a:lnTo>
                    <a:pt x="204549" y="429339"/>
                  </a:lnTo>
                  <a:lnTo>
                    <a:pt x="203597" y="424577"/>
                  </a:lnTo>
                  <a:lnTo>
                    <a:pt x="199787" y="421719"/>
                  </a:lnTo>
                  <a:lnTo>
                    <a:pt x="204549" y="413147"/>
                  </a:lnTo>
                  <a:lnTo>
                    <a:pt x="202644" y="408384"/>
                  </a:lnTo>
                  <a:lnTo>
                    <a:pt x="203597" y="401717"/>
                  </a:lnTo>
                  <a:lnTo>
                    <a:pt x="194072" y="397907"/>
                  </a:lnTo>
                  <a:lnTo>
                    <a:pt x="184547" y="387429"/>
                  </a:lnTo>
                  <a:lnTo>
                    <a:pt x="184547" y="372189"/>
                  </a:lnTo>
                  <a:lnTo>
                    <a:pt x="180737" y="363617"/>
                  </a:lnTo>
                  <a:lnTo>
                    <a:pt x="173117" y="361712"/>
                  </a:lnTo>
                  <a:lnTo>
                    <a:pt x="148352" y="369332"/>
                  </a:lnTo>
                  <a:lnTo>
                    <a:pt x="141684" y="384572"/>
                  </a:lnTo>
                  <a:lnTo>
                    <a:pt x="130254" y="389334"/>
                  </a:lnTo>
                  <a:lnTo>
                    <a:pt x="127397" y="404574"/>
                  </a:lnTo>
                  <a:lnTo>
                    <a:pt x="124539" y="404574"/>
                  </a:lnTo>
                  <a:lnTo>
                    <a:pt x="121682" y="398859"/>
                  </a:lnTo>
                  <a:lnTo>
                    <a:pt x="113109" y="397907"/>
                  </a:lnTo>
                  <a:lnTo>
                    <a:pt x="103584" y="404574"/>
                  </a:lnTo>
                  <a:lnTo>
                    <a:pt x="92154" y="404574"/>
                  </a:lnTo>
                  <a:lnTo>
                    <a:pt x="83582" y="415052"/>
                  </a:lnTo>
                  <a:lnTo>
                    <a:pt x="74057" y="408384"/>
                  </a:lnTo>
                  <a:lnTo>
                    <a:pt x="78819" y="396002"/>
                  </a:lnTo>
                  <a:lnTo>
                    <a:pt x="75009" y="390287"/>
                  </a:lnTo>
                  <a:lnTo>
                    <a:pt x="56912" y="386477"/>
                  </a:lnTo>
                  <a:lnTo>
                    <a:pt x="47387" y="387429"/>
                  </a:lnTo>
                  <a:lnTo>
                    <a:pt x="48339" y="399812"/>
                  </a:lnTo>
                  <a:lnTo>
                    <a:pt x="40719" y="412194"/>
                  </a:lnTo>
                  <a:lnTo>
                    <a:pt x="27384" y="422672"/>
                  </a:lnTo>
                  <a:lnTo>
                    <a:pt x="27384" y="422672"/>
                  </a:lnTo>
                  <a:lnTo>
                    <a:pt x="21669" y="406479"/>
                  </a:lnTo>
                  <a:lnTo>
                    <a:pt x="21669" y="398859"/>
                  </a:lnTo>
                  <a:lnTo>
                    <a:pt x="17859" y="393144"/>
                  </a:lnTo>
                  <a:lnTo>
                    <a:pt x="17859" y="381714"/>
                  </a:lnTo>
                  <a:lnTo>
                    <a:pt x="10239" y="378857"/>
                  </a:lnTo>
                  <a:lnTo>
                    <a:pt x="3572" y="371237"/>
                  </a:lnTo>
                  <a:lnTo>
                    <a:pt x="3572" y="371237"/>
                  </a:lnTo>
                  <a:lnTo>
                    <a:pt x="55007" y="352187"/>
                  </a:lnTo>
                  <a:lnTo>
                    <a:pt x="72152" y="339804"/>
                  </a:lnTo>
                  <a:lnTo>
                    <a:pt x="80724" y="336947"/>
                  </a:lnTo>
                  <a:lnTo>
                    <a:pt x="89297" y="326469"/>
                  </a:lnTo>
                  <a:lnTo>
                    <a:pt x="99774" y="329327"/>
                  </a:lnTo>
                  <a:lnTo>
                    <a:pt x="114062" y="330279"/>
                  </a:lnTo>
                  <a:close/>
                  <a:moveTo>
                    <a:pt x="161687" y="94059"/>
                  </a:moveTo>
                  <a:lnTo>
                    <a:pt x="155972" y="106442"/>
                  </a:lnTo>
                  <a:lnTo>
                    <a:pt x="157877" y="116919"/>
                  </a:lnTo>
                  <a:lnTo>
                    <a:pt x="164544" y="119777"/>
                  </a:lnTo>
                  <a:lnTo>
                    <a:pt x="179784" y="114062"/>
                  </a:lnTo>
                  <a:lnTo>
                    <a:pt x="181689" y="116919"/>
                  </a:lnTo>
                  <a:lnTo>
                    <a:pt x="168354" y="154067"/>
                  </a:lnTo>
                  <a:lnTo>
                    <a:pt x="141684" y="175022"/>
                  </a:lnTo>
                  <a:lnTo>
                    <a:pt x="131207" y="175974"/>
                  </a:lnTo>
                  <a:lnTo>
                    <a:pt x="121682" y="181689"/>
                  </a:lnTo>
                  <a:lnTo>
                    <a:pt x="115014" y="180737"/>
                  </a:lnTo>
                  <a:lnTo>
                    <a:pt x="113109" y="175974"/>
                  </a:lnTo>
                  <a:lnTo>
                    <a:pt x="125492" y="170259"/>
                  </a:lnTo>
                  <a:lnTo>
                    <a:pt x="128349" y="162639"/>
                  </a:lnTo>
                  <a:lnTo>
                    <a:pt x="127397" y="154067"/>
                  </a:lnTo>
                  <a:lnTo>
                    <a:pt x="137874" y="144542"/>
                  </a:lnTo>
                  <a:lnTo>
                    <a:pt x="139779" y="135969"/>
                  </a:lnTo>
                  <a:lnTo>
                    <a:pt x="136922" y="139779"/>
                  </a:lnTo>
                  <a:lnTo>
                    <a:pt x="132159" y="134064"/>
                  </a:lnTo>
                  <a:lnTo>
                    <a:pt x="126444" y="133112"/>
                  </a:lnTo>
                  <a:lnTo>
                    <a:pt x="120729" y="143589"/>
                  </a:lnTo>
                  <a:lnTo>
                    <a:pt x="116919" y="141684"/>
                  </a:lnTo>
                  <a:lnTo>
                    <a:pt x="116919" y="133112"/>
                  </a:lnTo>
                  <a:lnTo>
                    <a:pt x="115014" y="132159"/>
                  </a:lnTo>
                  <a:lnTo>
                    <a:pt x="118824" y="128349"/>
                  </a:lnTo>
                  <a:lnTo>
                    <a:pt x="118824" y="115014"/>
                  </a:lnTo>
                  <a:lnTo>
                    <a:pt x="128349" y="102632"/>
                  </a:lnTo>
                  <a:lnTo>
                    <a:pt x="135017" y="87392"/>
                  </a:lnTo>
                  <a:lnTo>
                    <a:pt x="142637" y="83582"/>
                  </a:lnTo>
                  <a:lnTo>
                    <a:pt x="149304" y="74057"/>
                  </a:lnTo>
                  <a:lnTo>
                    <a:pt x="155972" y="72152"/>
                  </a:lnTo>
                  <a:lnTo>
                    <a:pt x="160734" y="57864"/>
                  </a:lnTo>
                  <a:lnTo>
                    <a:pt x="171212" y="55007"/>
                  </a:lnTo>
                  <a:lnTo>
                    <a:pt x="167402" y="85487"/>
                  </a:lnTo>
                  <a:lnTo>
                    <a:pt x="161687" y="9405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30" name="任意多边形: 形状 29">
              <a:extLst>
                <a:ext uri="{FF2B5EF4-FFF2-40B4-BE49-F238E27FC236}">
                  <a16:creationId xmlns="" xmlns:a16="http://schemas.microsoft.com/office/drawing/2014/main" id="{B5D14CB1-4142-4422-A0D5-05E6EA5B16CB}"/>
                </a:ext>
              </a:extLst>
            </p:cNvPr>
            <p:cNvSpPr/>
            <p:nvPr/>
          </p:nvSpPr>
          <p:spPr>
            <a:xfrm>
              <a:off x="2044382" y="3640455"/>
              <a:ext cx="266700" cy="428625"/>
            </a:xfrm>
            <a:custGeom>
              <a:avLst/>
              <a:gdLst>
                <a:gd name="connsiteX0" fmla="*/ 48339 w 266700"/>
                <a:gd name="connsiteY0" fmla="*/ 410290 h 428625"/>
                <a:gd name="connsiteX1" fmla="*/ 48339 w 266700"/>
                <a:gd name="connsiteY1" fmla="*/ 405527 h 428625"/>
                <a:gd name="connsiteX2" fmla="*/ 55959 w 266700"/>
                <a:gd name="connsiteY2" fmla="*/ 399812 h 428625"/>
                <a:gd name="connsiteX3" fmla="*/ 53102 w 266700"/>
                <a:gd name="connsiteY3" fmla="*/ 387430 h 428625"/>
                <a:gd name="connsiteX4" fmla="*/ 61674 w 266700"/>
                <a:gd name="connsiteY4" fmla="*/ 384572 h 428625"/>
                <a:gd name="connsiteX5" fmla="*/ 55007 w 266700"/>
                <a:gd name="connsiteY5" fmla="*/ 375047 h 428625"/>
                <a:gd name="connsiteX6" fmla="*/ 60722 w 266700"/>
                <a:gd name="connsiteY6" fmla="*/ 368380 h 428625"/>
                <a:gd name="connsiteX7" fmla="*/ 60722 w 266700"/>
                <a:gd name="connsiteY7" fmla="*/ 359807 h 428625"/>
                <a:gd name="connsiteX8" fmla="*/ 55007 w 266700"/>
                <a:gd name="connsiteY8" fmla="*/ 355044 h 428625"/>
                <a:gd name="connsiteX9" fmla="*/ 44529 w 266700"/>
                <a:gd name="connsiteY9" fmla="*/ 357902 h 428625"/>
                <a:gd name="connsiteX10" fmla="*/ 41672 w 266700"/>
                <a:gd name="connsiteY10" fmla="*/ 352187 h 428625"/>
                <a:gd name="connsiteX11" fmla="*/ 42624 w 266700"/>
                <a:gd name="connsiteY11" fmla="*/ 341709 h 428625"/>
                <a:gd name="connsiteX12" fmla="*/ 38814 w 266700"/>
                <a:gd name="connsiteY12" fmla="*/ 337899 h 428625"/>
                <a:gd name="connsiteX13" fmla="*/ 42624 w 266700"/>
                <a:gd name="connsiteY13" fmla="*/ 325517 h 428625"/>
                <a:gd name="connsiteX14" fmla="*/ 35004 w 266700"/>
                <a:gd name="connsiteY14" fmla="*/ 318849 h 428625"/>
                <a:gd name="connsiteX15" fmla="*/ 27384 w 266700"/>
                <a:gd name="connsiteY15" fmla="*/ 301704 h 428625"/>
                <a:gd name="connsiteX16" fmla="*/ 15954 w 266700"/>
                <a:gd name="connsiteY16" fmla="*/ 297894 h 428625"/>
                <a:gd name="connsiteX17" fmla="*/ 15954 w 266700"/>
                <a:gd name="connsiteY17" fmla="*/ 293132 h 428625"/>
                <a:gd name="connsiteX18" fmla="*/ 6429 w 266700"/>
                <a:gd name="connsiteY18" fmla="*/ 293132 h 428625"/>
                <a:gd name="connsiteX19" fmla="*/ 3572 w 266700"/>
                <a:gd name="connsiteY19" fmla="*/ 289322 h 428625"/>
                <a:gd name="connsiteX20" fmla="*/ 4524 w 266700"/>
                <a:gd name="connsiteY20" fmla="*/ 284559 h 428625"/>
                <a:gd name="connsiteX21" fmla="*/ 10239 w 266700"/>
                <a:gd name="connsiteY21" fmla="*/ 281702 h 428625"/>
                <a:gd name="connsiteX22" fmla="*/ 14049 w 266700"/>
                <a:gd name="connsiteY22" fmla="*/ 271224 h 428625"/>
                <a:gd name="connsiteX23" fmla="*/ 24527 w 266700"/>
                <a:gd name="connsiteY23" fmla="*/ 268367 h 428625"/>
                <a:gd name="connsiteX24" fmla="*/ 27384 w 266700"/>
                <a:gd name="connsiteY24" fmla="*/ 271224 h 428625"/>
                <a:gd name="connsiteX25" fmla="*/ 31194 w 266700"/>
                <a:gd name="connsiteY25" fmla="*/ 270272 h 428625"/>
                <a:gd name="connsiteX26" fmla="*/ 35957 w 266700"/>
                <a:gd name="connsiteY26" fmla="*/ 259794 h 428625"/>
                <a:gd name="connsiteX27" fmla="*/ 39767 w 266700"/>
                <a:gd name="connsiteY27" fmla="*/ 258842 h 428625"/>
                <a:gd name="connsiteX28" fmla="*/ 43577 w 266700"/>
                <a:gd name="connsiteY28" fmla="*/ 250269 h 428625"/>
                <a:gd name="connsiteX29" fmla="*/ 53102 w 266700"/>
                <a:gd name="connsiteY29" fmla="*/ 242649 h 428625"/>
                <a:gd name="connsiteX30" fmla="*/ 56912 w 266700"/>
                <a:gd name="connsiteY30" fmla="*/ 227409 h 428625"/>
                <a:gd name="connsiteX31" fmla="*/ 50244 w 266700"/>
                <a:gd name="connsiteY31" fmla="*/ 224552 h 428625"/>
                <a:gd name="connsiteX32" fmla="*/ 45482 w 266700"/>
                <a:gd name="connsiteY32" fmla="*/ 219789 h 428625"/>
                <a:gd name="connsiteX33" fmla="*/ 45482 w 266700"/>
                <a:gd name="connsiteY33" fmla="*/ 212169 h 428625"/>
                <a:gd name="connsiteX34" fmla="*/ 53102 w 266700"/>
                <a:gd name="connsiteY34" fmla="*/ 205502 h 428625"/>
                <a:gd name="connsiteX35" fmla="*/ 54054 w 266700"/>
                <a:gd name="connsiteY35" fmla="*/ 200739 h 428625"/>
                <a:gd name="connsiteX36" fmla="*/ 50244 w 266700"/>
                <a:gd name="connsiteY36" fmla="*/ 195024 h 428625"/>
                <a:gd name="connsiteX37" fmla="*/ 63579 w 266700"/>
                <a:gd name="connsiteY37" fmla="*/ 177879 h 428625"/>
                <a:gd name="connsiteX38" fmla="*/ 64532 w 266700"/>
                <a:gd name="connsiteY38" fmla="*/ 170259 h 428625"/>
                <a:gd name="connsiteX39" fmla="*/ 63579 w 266700"/>
                <a:gd name="connsiteY39" fmla="*/ 165497 h 428625"/>
                <a:gd name="connsiteX40" fmla="*/ 54054 w 266700"/>
                <a:gd name="connsiteY40" fmla="*/ 158829 h 428625"/>
                <a:gd name="connsiteX41" fmla="*/ 53102 w 266700"/>
                <a:gd name="connsiteY41" fmla="*/ 154067 h 428625"/>
                <a:gd name="connsiteX42" fmla="*/ 53102 w 266700"/>
                <a:gd name="connsiteY42" fmla="*/ 154067 h 428625"/>
                <a:gd name="connsiteX43" fmla="*/ 61674 w 266700"/>
                <a:gd name="connsiteY43" fmla="*/ 145494 h 428625"/>
                <a:gd name="connsiteX44" fmla="*/ 65484 w 266700"/>
                <a:gd name="connsiteY44" fmla="*/ 137874 h 428625"/>
                <a:gd name="connsiteX45" fmla="*/ 65484 w 266700"/>
                <a:gd name="connsiteY45" fmla="*/ 130254 h 428625"/>
                <a:gd name="connsiteX46" fmla="*/ 69294 w 266700"/>
                <a:gd name="connsiteY46" fmla="*/ 125492 h 428625"/>
                <a:gd name="connsiteX47" fmla="*/ 75009 w 266700"/>
                <a:gd name="connsiteY47" fmla="*/ 123587 h 428625"/>
                <a:gd name="connsiteX48" fmla="*/ 74057 w 266700"/>
                <a:gd name="connsiteY48" fmla="*/ 118824 h 428625"/>
                <a:gd name="connsiteX49" fmla="*/ 72152 w 266700"/>
                <a:gd name="connsiteY49" fmla="*/ 118824 h 428625"/>
                <a:gd name="connsiteX50" fmla="*/ 73104 w 266700"/>
                <a:gd name="connsiteY50" fmla="*/ 111204 h 428625"/>
                <a:gd name="connsiteX51" fmla="*/ 84534 w 266700"/>
                <a:gd name="connsiteY51" fmla="*/ 104537 h 428625"/>
                <a:gd name="connsiteX52" fmla="*/ 86439 w 266700"/>
                <a:gd name="connsiteY52" fmla="*/ 64532 h 428625"/>
                <a:gd name="connsiteX53" fmla="*/ 86439 w 266700"/>
                <a:gd name="connsiteY53" fmla="*/ 64532 h 428625"/>
                <a:gd name="connsiteX54" fmla="*/ 99774 w 266700"/>
                <a:gd name="connsiteY54" fmla="*/ 54054 h 428625"/>
                <a:gd name="connsiteX55" fmla="*/ 107394 w 266700"/>
                <a:gd name="connsiteY55" fmla="*/ 41672 h 428625"/>
                <a:gd name="connsiteX56" fmla="*/ 106442 w 266700"/>
                <a:gd name="connsiteY56" fmla="*/ 29289 h 428625"/>
                <a:gd name="connsiteX57" fmla="*/ 115967 w 266700"/>
                <a:gd name="connsiteY57" fmla="*/ 28337 h 428625"/>
                <a:gd name="connsiteX58" fmla="*/ 134064 w 266700"/>
                <a:gd name="connsiteY58" fmla="*/ 32147 h 428625"/>
                <a:gd name="connsiteX59" fmla="*/ 137874 w 266700"/>
                <a:gd name="connsiteY59" fmla="*/ 37862 h 428625"/>
                <a:gd name="connsiteX60" fmla="*/ 132159 w 266700"/>
                <a:gd name="connsiteY60" fmla="*/ 50244 h 428625"/>
                <a:gd name="connsiteX61" fmla="*/ 141684 w 266700"/>
                <a:gd name="connsiteY61" fmla="*/ 56912 h 428625"/>
                <a:gd name="connsiteX62" fmla="*/ 150257 w 266700"/>
                <a:gd name="connsiteY62" fmla="*/ 46434 h 428625"/>
                <a:gd name="connsiteX63" fmla="*/ 161687 w 266700"/>
                <a:gd name="connsiteY63" fmla="*/ 46434 h 428625"/>
                <a:gd name="connsiteX64" fmla="*/ 171212 w 266700"/>
                <a:gd name="connsiteY64" fmla="*/ 39767 h 428625"/>
                <a:gd name="connsiteX65" fmla="*/ 179784 w 266700"/>
                <a:gd name="connsiteY65" fmla="*/ 40719 h 428625"/>
                <a:gd name="connsiteX66" fmla="*/ 182642 w 266700"/>
                <a:gd name="connsiteY66" fmla="*/ 46434 h 428625"/>
                <a:gd name="connsiteX67" fmla="*/ 184547 w 266700"/>
                <a:gd name="connsiteY67" fmla="*/ 46434 h 428625"/>
                <a:gd name="connsiteX68" fmla="*/ 187404 w 266700"/>
                <a:gd name="connsiteY68" fmla="*/ 31194 h 428625"/>
                <a:gd name="connsiteX69" fmla="*/ 198834 w 266700"/>
                <a:gd name="connsiteY69" fmla="*/ 26432 h 428625"/>
                <a:gd name="connsiteX70" fmla="*/ 205502 w 266700"/>
                <a:gd name="connsiteY70" fmla="*/ 11192 h 428625"/>
                <a:gd name="connsiteX71" fmla="*/ 230267 w 266700"/>
                <a:gd name="connsiteY71" fmla="*/ 3572 h 428625"/>
                <a:gd name="connsiteX72" fmla="*/ 237887 w 266700"/>
                <a:gd name="connsiteY72" fmla="*/ 5477 h 428625"/>
                <a:gd name="connsiteX73" fmla="*/ 241697 w 266700"/>
                <a:gd name="connsiteY73" fmla="*/ 14049 h 428625"/>
                <a:gd name="connsiteX74" fmla="*/ 241697 w 266700"/>
                <a:gd name="connsiteY74" fmla="*/ 29289 h 428625"/>
                <a:gd name="connsiteX75" fmla="*/ 251222 w 266700"/>
                <a:gd name="connsiteY75" fmla="*/ 39767 h 428625"/>
                <a:gd name="connsiteX76" fmla="*/ 260747 w 266700"/>
                <a:gd name="connsiteY76" fmla="*/ 44529 h 428625"/>
                <a:gd name="connsiteX77" fmla="*/ 259794 w 266700"/>
                <a:gd name="connsiteY77" fmla="*/ 51197 h 428625"/>
                <a:gd name="connsiteX78" fmla="*/ 261699 w 266700"/>
                <a:gd name="connsiteY78" fmla="*/ 55007 h 428625"/>
                <a:gd name="connsiteX79" fmla="*/ 256937 w 266700"/>
                <a:gd name="connsiteY79" fmla="*/ 63579 h 428625"/>
                <a:gd name="connsiteX80" fmla="*/ 260747 w 266700"/>
                <a:gd name="connsiteY80" fmla="*/ 65484 h 428625"/>
                <a:gd name="connsiteX81" fmla="*/ 261699 w 266700"/>
                <a:gd name="connsiteY81" fmla="*/ 70247 h 428625"/>
                <a:gd name="connsiteX82" fmla="*/ 261699 w 266700"/>
                <a:gd name="connsiteY82" fmla="*/ 70247 h 428625"/>
                <a:gd name="connsiteX83" fmla="*/ 247412 w 266700"/>
                <a:gd name="connsiteY83" fmla="*/ 77867 h 428625"/>
                <a:gd name="connsiteX84" fmla="*/ 230267 w 266700"/>
                <a:gd name="connsiteY84" fmla="*/ 81677 h 428625"/>
                <a:gd name="connsiteX85" fmla="*/ 230267 w 266700"/>
                <a:gd name="connsiteY85" fmla="*/ 92154 h 428625"/>
                <a:gd name="connsiteX86" fmla="*/ 220742 w 266700"/>
                <a:gd name="connsiteY86" fmla="*/ 94059 h 428625"/>
                <a:gd name="connsiteX87" fmla="*/ 211217 w 266700"/>
                <a:gd name="connsiteY87" fmla="*/ 105489 h 428625"/>
                <a:gd name="connsiteX88" fmla="*/ 211217 w 266700"/>
                <a:gd name="connsiteY88" fmla="*/ 115014 h 428625"/>
                <a:gd name="connsiteX89" fmla="*/ 205502 w 266700"/>
                <a:gd name="connsiteY89" fmla="*/ 131207 h 428625"/>
                <a:gd name="connsiteX90" fmla="*/ 206454 w 266700"/>
                <a:gd name="connsiteY90" fmla="*/ 143589 h 428625"/>
                <a:gd name="connsiteX91" fmla="*/ 218837 w 266700"/>
                <a:gd name="connsiteY91" fmla="*/ 150257 h 428625"/>
                <a:gd name="connsiteX92" fmla="*/ 222647 w 266700"/>
                <a:gd name="connsiteY92" fmla="*/ 151209 h 428625"/>
                <a:gd name="connsiteX93" fmla="*/ 224552 w 266700"/>
                <a:gd name="connsiteY93" fmla="*/ 148352 h 428625"/>
                <a:gd name="connsiteX94" fmla="*/ 233124 w 266700"/>
                <a:gd name="connsiteY94" fmla="*/ 151209 h 428625"/>
                <a:gd name="connsiteX95" fmla="*/ 236934 w 266700"/>
                <a:gd name="connsiteY95" fmla="*/ 147399 h 428625"/>
                <a:gd name="connsiteX96" fmla="*/ 243602 w 266700"/>
                <a:gd name="connsiteY96" fmla="*/ 146447 h 428625"/>
                <a:gd name="connsiteX97" fmla="*/ 251222 w 266700"/>
                <a:gd name="connsiteY97" fmla="*/ 149304 h 428625"/>
                <a:gd name="connsiteX98" fmla="*/ 254079 w 266700"/>
                <a:gd name="connsiteY98" fmla="*/ 160734 h 428625"/>
                <a:gd name="connsiteX99" fmla="*/ 253127 w 266700"/>
                <a:gd name="connsiteY99" fmla="*/ 175022 h 428625"/>
                <a:gd name="connsiteX100" fmla="*/ 243602 w 266700"/>
                <a:gd name="connsiteY100" fmla="*/ 181689 h 428625"/>
                <a:gd name="connsiteX101" fmla="*/ 245507 w 266700"/>
                <a:gd name="connsiteY101" fmla="*/ 192167 h 428625"/>
                <a:gd name="connsiteX102" fmla="*/ 249317 w 266700"/>
                <a:gd name="connsiteY102" fmla="*/ 195977 h 428625"/>
                <a:gd name="connsiteX103" fmla="*/ 249317 w 266700"/>
                <a:gd name="connsiteY103" fmla="*/ 203597 h 428625"/>
                <a:gd name="connsiteX104" fmla="*/ 245507 w 266700"/>
                <a:gd name="connsiteY104" fmla="*/ 209312 h 428625"/>
                <a:gd name="connsiteX105" fmla="*/ 240744 w 266700"/>
                <a:gd name="connsiteY105" fmla="*/ 206454 h 428625"/>
                <a:gd name="connsiteX106" fmla="*/ 238839 w 266700"/>
                <a:gd name="connsiteY106" fmla="*/ 208359 h 428625"/>
                <a:gd name="connsiteX107" fmla="*/ 242649 w 266700"/>
                <a:gd name="connsiteY107" fmla="*/ 215979 h 428625"/>
                <a:gd name="connsiteX108" fmla="*/ 248364 w 266700"/>
                <a:gd name="connsiteY108" fmla="*/ 216932 h 428625"/>
                <a:gd name="connsiteX109" fmla="*/ 251222 w 266700"/>
                <a:gd name="connsiteY109" fmla="*/ 223599 h 428625"/>
                <a:gd name="connsiteX110" fmla="*/ 248364 w 266700"/>
                <a:gd name="connsiteY110" fmla="*/ 227409 h 428625"/>
                <a:gd name="connsiteX111" fmla="*/ 252174 w 266700"/>
                <a:gd name="connsiteY111" fmla="*/ 244554 h 428625"/>
                <a:gd name="connsiteX112" fmla="*/ 257889 w 266700"/>
                <a:gd name="connsiteY112" fmla="*/ 246459 h 428625"/>
                <a:gd name="connsiteX113" fmla="*/ 261699 w 266700"/>
                <a:gd name="connsiteY113" fmla="*/ 251222 h 428625"/>
                <a:gd name="connsiteX114" fmla="*/ 265509 w 266700"/>
                <a:gd name="connsiteY114" fmla="*/ 250269 h 428625"/>
                <a:gd name="connsiteX115" fmla="*/ 265509 w 266700"/>
                <a:gd name="connsiteY115" fmla="*/ 250269 h 428625"/>
                <a:gd name="connsiteX116" fmla="*/ 264557 w 266700"/>
                <a:gd name="connsiteY116" fmla="*/ 255032 h 428625"/>
                <a:gd name="connsiteX117" fmla="*/ 269319 w 266700"/>
                <a:gd name="connsiteY117" fmla="*/ 264557 h 428625"/>
                <a:gd name="connsiteX118" fmla="*/ 267414 w 266700"/>
                <a:gd name="connsiteY118" fmla="*/ 269319 h 428625"/>
                <a:gd name="connsiteX119" fmla="*/ 267414 w 266700"/>
                <a:gd name="connsiteY119" fmla="*/ 269319 h 428625"/>
                <a:gd name="connsiteX120" fmla="*/ 263604 w 266700"/>
                <a:gd name="connsiteY120" fmla="*/ 269319 h 428625"/>
                <a:gd name="connsiteX121" fmla="*/ 256937 w 266700"/>
                <a:gd name="connsiteY121" fmla="*/ 277892 h 428625"/>
                <a:gd name="connsiteX122" fmla="*/ 247412 w 266700"/>
                <a:gd name="connsiteY122" fmla="*/ 277892 h 428625"/>
                <a:gd name="connsiteX123" fmla="*/ 242649 w 266700"/>
                <a:gd name="connsiteY123" fmla="*/ 267415 h 428625"/>
                <a:gd name="connsiteX124" fmla="*/ 225504 w 266700"/>
                <a:gd name="connsiteY124" fmla="*/ 267415 h 428625"/>
                <a:gd name="connsiteX125" fmla="*/ 223599 w 266700"/>
                <a:gd name="connsiteY125" fmla="*/ 271224 h 428625"/>
                <a:gd name="connsiteX126" fmla="*/ 218837 w 266700"/>
                <a:gd name="connsiteY126" fmla="*/ 272177 h 428625"/>
                <a:gd name="connsiteX127" fmla="*/ 214074 w 266700"/>
                <a:gd name="connsiteY127" fmla="*/ 267415 h 428625"/>
                <a:gd name="connsiteX128" fmla="*/ 214074 w 266700"/>
                <a:gd name="connsiteY128" fmla="*/ 260747 h 428625"/>
                <a:gd name="connsiteX129" fmla="*/ 200739 w 266700"/>
                <a:gd name="connsiteY129" fmla="*/ 255032 h 428625"/>
                <a:gd name="connsiteX130" fmla="*/ 183594 w 266700"/>
                <a:gd name="connsiteY130" fmla="*/ 280749 h 428625"/>
                <a:gd name="connsiteX131" fmla="*/ 176927 w 266700"/>
                <a:gd name="connsiteY131" fmla="*/ 275034 h 428625"/>
                <a:gd name="connsiteX132" fmla="*/ 175022 w 266700"/>
                <a:gd name="connsiteY132" fmla="*/ 275987 h 428625"/>
                <a:gd name="connsiteX133" fmla="*/ 165497 w 266700"/>
                <a:gd name="connsiteY133" fmla="*/ 295037 h 428625"/>
                <a:gd name="connsiteX134" fmla="*/ 174069 w 266700"/>
                <a:gd name="connsiteY134" fmla="*/ 303609 h 428625"/>
                <a:gd name="connsiteX135" fmla="*/ 164544 w 266700"/>
                <a:gd name="connsiteY135" fmla="*/ 314087 h 428625"/>
                <a:gd name="connsiteX136" fmla="*/ 171212 w 266700"/>
                <a:gd name="connsiteY136" fmla="*/ 331232 h 428625"/>
                <a:gd name="connsiteX137" fmla="*/ 171212 w 266700"/>
                <a:gd name="connsiteY137" fmla="*/ 331232 h 428625"/>
                <a:gd name="connsiteX138" fmla="*/ 165497 w 266700"/>
                <a:gd name="connsiteY138" fmla="*/ 346472 h 428625"/>
                <a:gd name="connsiteX139" fmla="*/ 161687 w 266700"/>
                <a:gd name="connsiteY139" fmla="*/ 345519 h 428625"/>
                <a:gd name="connsiteX140" fmla="*/ 155972 w 266700"/>
                <a:gd name="connsiteY140" fmla="*/ 351234 h 428625"/>
                <a:gd name="connsiteX141" fmla="*/ 158829 w 266700"/>
                <a:gd name="connsiteY141" fmla="*/ 354092 h 428625"/>
                <a:gd name="connsiteX142" fmla="*/ 155019 w 266700"/>
                <a:gd name="connsiteY142" fmla="*/ 359807 h 428625"/>
                <a:gd name="connsiteX143" fmla="*/ 158829 w 266700"/>
                <a:gd name="connsiteY143" fmla="*/ 372190 h 428625"/>
                <a:gd name="connsiteX144" fmla="*/ 152162 w 266700"/>
                <a:gd name="connsiteY144" fmla="*/ 375047 h 428625"/>
                <a:gd name="connsiteX145" fmla="*/ 152162 w 266700"/>
                <a:gd name="connsiteY145" fmla="*/ 381715 h 428625"/>
                <a:gd name="connsiteX146" fmla="*/ 156924 w 266700"/>
                <a:gd name="connsiteY146" fmla="*/ 388382 h 428625"/>
                <a:gd name="connsiteX147" fmla="*/ 155972 w 266700"/>
                <a:gd name="connsiteY147" fmla="*/ 395049 h 428625"/>
                <a:gd name="connsiteX148" fmla="*/ 140732 w 266700"/>
                <a:gd name="connsiteY148" fmla="*/ 400765 h 428625"/>
                <a:gd name="connsiteX149" fmla="*/ 129302 w 266700"/>
                <a:gd name="connsiteY149" fmla="*/ 410290 h 428625"/>
                <a:gd name="connsiteX150" fmla="*/ 116919 w 266700"/>
                <a:gd name="connsiteY150" fmla="*/ 416005 h 428625"/>
                <a:gd name="connsiteX151" fmla="*/ 115014 w 266700"/>
                <a:gd name="connsiteY151" fmla="*/ 419815 h 428625"/>
                <a:gd name="connsiteX152" fmla="*/ 110252 w 266700"/>
                <a:gd name="connsiteY152" fmla="*/ 419815 h 428625"/>
                <a:gd name="connsiteX153" fmla="*/ 105489 w 266700"/>
                <a:gd name="connsiteY153" fmla="*/ 428387 h 428625"/>
                <a:gd name="connsiteX154" fmla="*/ 95012 w 266700"/>
                <a:gd name="connsiteY154" fmla="*/ 429340 h 428625"/>
                <a:gd name="connsiteX155" fmla="*/ 95012 w 266700"/>
                <a:gd name="connsiteY155" fmla="*/ 429340 h 428625"/>
                <a:gd name="connsiteX156" fmla="*/ 87392 w 266700"/>
                <a:gd name="connsiteY156" fmla="*/ 432197 h 428625"/>
                <a:gd name="connsiteX157" fmla="*/ 85487 w 266700"/>
                <a:gd name="connsiteY157" fmla="*/ 428387 h 428625"/>
                <a:gd name="connsiteX158" fmla="*/ 71199 w 266700"/>
                <a:gd name="connsiteY158" fmla="*/ 425530 h 428625"/>
                <a:gd name="connsiteX159" fmla="*/ 62627 w 266700"/>
                <a:gd name="connsiteY159" fmla="*/ 431244 h 428625"/>
                <a:gd name="connsiteX160" fmla="*/ 50244 w 266700"/>
                <a:gd name="connsiteY160" fmla="*/ 434102 h 428625"/>
                <a:gd name="connsiteX161" fmla="*/ 50244 w 266700"/>
                <a:gd name="connsiteY161" fmla="*/ 429340 h 428625"/>
                <a:gd name="connsiteX162" fmla="*/ 44529 w 266700"/>
                <a:gd name="connsiteY162" fmla="*/ 421719 h 428625"/>
                <a:gd name="connsiteX163" fmla="*/ 48339 w 266700"/>
                <a:gd name="connsiteY163" fmla="*/ 410290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66700" h="428625">
                  <a:moveTo>
                    <a:pt x="48339" y="410290"/>
                  </a:moveTo>
                  <a:lnTo>
                    <a:pt x="48339" y="405527"/>
                  </a:lnTo>
                  <a:lnTo>
                    <a:pt x="55959" y="399812"/>
                  </a:lnTo>
                  <a:lnTo>
                    <a:pt x="53102" y="387430"/>
                  </a:lnTo>
                  <a:lnTo>
                    <a:pt x="61674" y="384572"/>
                  </a:lnTo>
                  <a:lnTo>
                    <a:pt x="55007" y="375047"/>
                  </a:lnTo>
                  <a:lnTo>
                    <a:pt x="60722" y="368380"/>
                  </a:lnTo>
                  <a:lnTo>
                    <a:pt x="60722" y="359807"/>
                  </a:lnTo>
                  <a:lnTo>
                    <a:pt x="55007" y="355044"/>
                  </a:lnTo>
                  <a:lnTo>
                    <a:pt x="44529" y="357902"/>
                  </a:lnTo>
                  <a:lnTo>
                    <a:pt x="41672" y="352187"/>
                  </a:lnTo>
                  <a:lnTo>
                    <a:pt x="42624" y="341709"/>
                  </a:lnTo>
                  <a:lnTo>
                    <a:pt x="38814" y="337899"/>
                  </a:lnTo>
                  <a:lnTo>
                    <a:pt x="42624" y="325517"/>
                  </a:lnTo>
                  <a:lnTo>
                    <a:pt x="35004" y="318849"/>
                  </a:lnTo>
                  <a:lnTo>
                    <a:pt x="27384" y="301704"/>
                  </a:lnTo>
                  <a:lnTo>
                    <a:pt x="15954" y="297894"/>
                  </a:lnTo>
                  <a:lnTo>
                    <a:pt x="15954" y="293132"/>
                  </a:lnTo>
                  <a:lnTo>
                    <a:pt x="6429" y="293132"/>
                  </a:lnTo>
                  <a:lnTo>
                    <a:pt x="3572" y="289322"/>
                  </a:lnTo>
                  <a:lnTo>
                    <a:pt x="4524" y="284559"/>
                  </a:lnTo>
                  <a:lnTo>
                    <a:pt x="10239" y="281702"/>
                  </a:lnTo>
                  <a:lnTo>
                    <a:pt x="14049" y="271224"/>
                  </a:lnTo>
                  <a:lnTo>
                    <a:pt x="24527" y="268367"/>
                  </a:lnTo>
                  <a:lnTo>
                    <a:pt x="27384" y="271224"/>
                  </a:lnTo>
                  <a:lnTo>
                    <a:pt x="31194" y="270272"/>
                  </a:lnTo>
                  <a:lnTo>
                    <a:pt x="35957" y="259794"/>
                  </a:lnTo>
                  <a:lnTo>
                    <a:pt x="39767" y="258842"/>
                  </a:lnTo>
                  <a:lnTo>
                    <a:pt x="43577" y="250269"/>
                  </a:lnTo>
                  <a:lnTo>
                    <a:pt x="53102" y="242649"/>
                  </a:lnTo>
                  <a:lnTo>
                    <a:pt x="56912" y="227409"/>
                  </a:lnTo>
                  <a:lnTo>
                    <a:pt x="50244" y="224552"/>
                  </a:lnTo>
                  <a:lnTo>
                    <a:pt x="45482" y="219789"/>
                  </a:lnTo>
                  <a:lnTo>
                    <a:pt x="45482" y="212169"/>
                  </a:lnTo>
                  <a:lnTo>
                    <a:pt x="53102" y="205502"/>
                  </a:lnTo>
                  <a:lnTo>
                    <a:pt x="54054" y="200739"/>
                  </a:lnTo>
                  <a:lnTo>
                    <a:pt x="50244" y="195024"/>
                  </a:lnTo>
                  <a:lnTo>
                    <a:pt x="63579" y="177879"/>
                  </a:lnTo>
                  <a:lnTo>
                    <a:pt x="64532" y="170259"/>
                  </a:lnTo>
                  <a:lnTo>
                    <a:pt x="63579" y="165497"/>
                  </a:lnTo>
                  <a:lnTo>
                    <a:pt x="54054" y="158829"/>
                  </a:lnTo>
                  <a:lnTo>
                    <a:pt x="53102" y="154067"/>
                  </a:lnTo>
                  <a:lnTo>
                    <a:pt x="53102" y="154067"/>
                  </a:lnTo>
                  <a:lnTo>
                    <a:pt x="61674" y="145494"/>
                  </a:lnTo>
                  <a:lnTo>
                    <a:pt x="65484" y="137874"/>
                  </a:lnTo>
                  <a:lnTo>
                    <a:pt x="65484" y="130254"/>
                  </a:lnTo>
                  <a:lnTo>
                    <a:pt x="69294" y="125492"/>
                  </a:lnTo>
                  <a:lnTo>
                    <a:pt x="75009" y="123587"/>
                  </a:lnTo>
                  <a:lnTo>
                    <a:pt x="74057" y="118824"/>
                  </a:lnTo>
                  <a:lnTo>
                    <a:pt x="72152" y="118824"/>
                  </a:lnTo>
                  <a:lnTo>
                    <a:pt x="73104" y="111204"/>
                  </a:lnTo>
                  <a:lnTo>
                    <a:pt x="84534" y="104537"/>
                  </a:lnTo>
                  <a:lnTo>
                    <a:pt x="86439" y="64532"/>
                  </a:lnTo>
                  <a:lnTo>
                    <a:pt x="86439" y="64532"/>
                  </a:lnTo>
                  <a:lnTo>
                    <a:pt x="99774" y="54054"/>
                  </a:lnTo>
                  <a:lnTo>
                    <a:pt x="107394" y="41672"/>
                  </a:lnTo>
                  <a:lnTo>
                    <a:pt x="106442" y="29289"/>
                  </a:lnTo>
                  <a:lnTo>
                    <a:pt x="115967" y="28337"/>
                  </a:lnTo>
                  <a:lnTo>
                    <a:pt x="134064" y="32147"/>
                  </a:lnTo>
                  <a:lnTo>
                    <a:pt x="137874" y="37862"/>
                  </a:lnTo>
                  <a:lnTo>
                    <a:pt x="132159" y="50244"/>
                  </a:lnTo>
                  <a:lnTo>
                    <a:pt x="141684" y="56912"/>
                  </a:lnTo>
                  <a:lnTo>
                    <a:pt x="150257" y="46434"/>
                  </a:lnTo>
                  <a:lnTo>
                    <a:pt x="161687" y="46434"/>
                  </a:lnTo>
                  <a:lnTo>
                    <a:pt x="171212" y="39767"/>
                  </a:lnTo>
                  <a:lnTo>
                    <a:pt x="179784" y="40719"/>
                  </a:lnTo>
                  <a:lnTo>
                    <a:pt x="182642" y="46434"/>
                  </a:lnTo>
                  <a:lnTo>
                    <a:pt x="184547" y="46434"/>
                  </a:lnTo>
                  <a:lnTo>
                    <a:pt x="187404" y="31194"/>
                  </a:lnTo>
                  <a:lnTo>
                    <a:pt x="198834" y="26432"/>
                  </a:lnTo>
                  <a:lnTo>
                    <a:pt x="205502" y="11192"/>
                  </a:lnTo>
                  <a:lnTo>
                    <a:pt x="230267" y="3572"/>
                  </a:lnTo>
                  <a:lnTo>
                    <a:pt x="237887" y="5477"/>
                  </a:lnTo>
                  <a:lnTo>
                    <a:pt x="241697" y="14049"/>
                  </a:lnTo>
                  <a:lnTo>
                    <a:pt x="241697" y="29289"/>
                  </a:lnTo>
                  <a:lnTo>
                    <a:pt x="251222" y="39767"/>
                  </a:lnTo>
                  <a:lnTo>
                    <a:pt x="260747" y="44529"/>
                  </a:lnTo>
                  <a:lnTo>
                    <a:pt x="259794" y="51197"/>
                  </a:lnTo>
                  <a:lnTo>
                    <a:pt x="261699" y="55007"/>
                  </a:lnTo>
                  <a:lnTo>
                    <a:pt x="256937" y="63579"/>
                  </a:lnTo>
                  <a:lnTo>
                    <a:pt x="260747" y="65484"/>
                  </a:lnTo>
                  <a:lnTo>
                    <a:pt x="261699" y="70247"/>
                  </a:lnTo>
                  <a:lnTo>
                    <a:pt x="261699" y="70247"/>
                  </a:lnTo>
                  <a:lnTo>
                    <a:pt x="247412" y="77867"/>
                  </a:lnTo>
                  <a:lnTo>
                    <a:pt x="230267" y="81677"/>
                  </a:lnTo>
                  <a:lnTo>
                    <a:pt x="230267" y="92154"/>
                  </a:lnTo>
                  <a:lnTo>
                    <a:pt x="220742" y="94059"/>
                  </a:lnTo>
                  <a:lnTo>
                    <a:pt x="211217" y="105489"/>
                  </a:lnTo>
                  <a:lnTo>
                    <a:pt x="211217" y="115014"/>
                  </a:lnTo>
                  <a:lnTo>
                    <a:pt x="205502" y="131207"/>
                  </a:lnTo>
                  <a:lnTo>
                    <a:pt x="206454" y="143589"/>
                  </a:lnTo>
                  <a:lnTo>
                    <a:pt x="218837" y="150257"/>
                  </a:lnTo>
                  <a:lnTo>
                    <a:pt x="222647" y="151209"/>
                  </a:lnTo>
                  <a:lnTo>
                    <a:pt x="224552" y="148352"/>
                  </a:lnTo>
                  <a:lnTo>
                    <a:pt x="233124" y="151209"/>
                  </a:lnTo>
                  <a:lnTo>
                    <a:pt x="236934" y="147399"/>
                  </a:lnTo>
                  <a:lnTo>
                    <a:pt x="243602" y="146447"/>
                  </a:lnTo>
                  <a:lnTo>
                    <a:pt x="251222" y="149304"/>
                  </a:lnTo>
                  <a:lnTo>
                    <a:pt x="254079" y="160734"/>
                  </a:lnTo>
                  <a:lnTo>
                    <a:pt x="253127" y="175022"/>
                  </a:lnTo>
                  <a:lnTo>
                    <a:pt x="243602" y="181689"/>
                  </a:lnTo>
                  <a:lnTo>
                    <a:pt x="245507" y="192167"/>
                  </a:lnTo>
                  <a:lnTo>
                    <a:pt x="249317" y="195977"/>
                  </a:lnTo>
                  <a:lnTo>
                    <a:pt x="249317" y="203597"/>
                  </a:lnTo>
                  <a:lnTo>
                    <a:pt x="245507" y="209312"/>
                  </a:lnTo>
                  <a:lnTo>
                    <a:pt x="240744" y="206454"/>
                  </a:lnTo>
                  <a:lnTo>
                    <a:pt x="238839" y="208359"/>
                  </a:lnTo>
                  <a:lnTo>
                    <a:pt x="242649" y="215979"/>
                  </a:lnTo>
                  <a:lnTo>
                    <a:pt x="248364" y="216932"/>
                  </a:lnTo>
                  <a:lnTo>
                    <a:pt x="251222" y="223599"/>
                  </a:lnTo>
                  <a:lnTo>
                    <a:pt x="248364" y="227409"/>
                  </a:lnTo>
                  <a:lnTo>
                    <a:pt x="252174" y="244554"/>
                  </a:lnTo>
                  <a:lnTo>
                    <a:pt x="257889" y="246459"/>
                  </a:lnTo>
                  <a:lnTo>
                    <a:pt x="261699" y="251222"/>
                  </a:lnTo>
                  <a:lnTo>
                    <a:pt x="265509" y="250269"/>
                  </a:lnTo>
                  <a:lnTo>
                    <a:pt x="265509" y="250269"/>
                  </a:lnTo>
                  <a:lnTo>
                    <a:pt x="264557" y="255032"/>
                  </a:lnTo>
                  <a:lnTo>
                    <a:pt x="269319" y="264557"/>
                  </a:lnTo>
                  <a:lnTo>
                    <a:pt x="267414" y="269319"/>
                  </a:lnTo>
                  <a:lnTo>
                    <a:pt x="267414" y="269319"/>
                  </a:lnTo>
                  <a:lnTo>
                    <a:pt x="263604" y="269319"/>
                  </a:lnTo>
                  <a:lnTo>
                    <a:pt x="256937" y="277892"/>
                  </a:lnTo>
                  <a:lnTo>
                    <a:pt x="247412" y="277892"/>
                  </a:lnTo>
                  <a:lnTo>
                    <a:pt x="242649" y="267415"/>
                  </a:lnTo>
                  <a:lnTo>
                    <a:pt x="225504" y="267415"/>
                  </a:lnTo>
                  <a:lnTo>
                    <a:pt x="223599" y="271224"/>
                  </a:lnTo>
                  <a:lnTo>
                    <a:pt x="218837" y="272177"/>
                  </a:lnTo>
                  <a:lnTo>
                    <a:pt x="214074" y="267415"/>
                  </a:lnTo>
                  <a:lnTo>
                    <a:pt x="214074" y="260747"/>
                  </a:lnTo>
                  <a:lnTo>
                    <a:pt x="200739" y="255032"/>
                  </a:lnTo>
                  <a:lnTo>
                    <a:pt x="183594" y="280749"/>
                  </a:lnTo>
                  <a:lnTo>
                    <a:pt x="176927" y="275034"/>
                  </a:lnTo>
                  <a:lnTo>
                    <a:pt x="175022" y="275987"/>
                  </a:lnTo>
                  <a:lnTo>
                    <a:pt x="165497" y="295037"/>
                  </a:lnTo>
                  <a:lnTo>
                    <a:pt x="174069" y="303609"/>
                  </a:lnTo>
                  <a:lnTo>
                    <a:pt x="164544" y="314087"/>
                  </a:lnTo>
                  <a:lnTo>
                    <a:pt x="171212" y="331232"/>
                  </a:lnTo>
                  <a:lnTo>
                    <a:pt x="171212" y="331232"/>
                  </a:lnTo>
                  <a:lnTo>
                    <a:pt x="165497" y="346472"/>
                  </a:lnTo>
                  <a:lnTo>
                    <a:pt x="161687" y="345519"/>
                  </a:lnTo>
                  <a:lnTo>
                    <a:pt x="155972" y="351234"/>
                  </a:lnTo>
                  <a:lnTo>
                    <a:pt x="158829" y="354092"/>
                  </a:lnTo>
                  <a:lnTo>
                    <a:pt x="155019" y="359807"/>
                  </a:lnTo>
                  <a:lnTo>
                    <a:pt x="158829" y="372190"/>
                  </a:lnTo>
                  <a:lnTo>
                    <a:pt x="152162" y="375047"/>
                  </a:lnTo>
                  <a:lnTo>
                    <a:pt x="152162" y="381715"/>
                  </a:lnTo>
                  <a:lnTo>
                    <a:pt x="156924" y="388382"/>
                  </a:lnTo>
                  <a:lnTo>
                    <a:pt x="155972" y="395049"/>
                  </a:lnTo>
                  <a:lnTo>
                    <a:pt x="140732" y="400765"/>
                  </a:lnTo>
                  <a:lnTo>
                    <a:pt x="129302" y="410290"/>
                  </a:lnTo>
                  <a:lnTo>
                    <a:pt x="116919" y="416005"/>
                  </a:lnTo>
                  <a:lnTo>
                    <a:pt x="115014" y="419815"/>
                  </a:lnTo>
                  <a:lnTo>
                    <a:pt x="110252" y="419815"/>
                  </a:lnTo>
                  <a:lnTo>
                    <a:pt x="105489" y="428387"/>
                  </a:lnTo>
                  <a:lnTo>
                    <a:pt x="95012" y="429340"/>
                  </a:lnTo>
                  <a:lnTo>
                    <a:pt x="95012" y="429340"/>
                  </a:lnTo>
                  <a:lnTo>
                    <a:pt x="87392" y="432197"/>
                  </a:lnTo>
                  <a:lnTo>
                    <a:pt x="85487" y="428387"/>
                  </a:lnTo>
                  <a:lnTo>
                    <a:pt x="71199" y="425530"/>
                  </a:lnTo>
                  <a:lnTo>
                    <a:pt x="62627" y="431244"/>
                  </a:lnTo>
                  <a:lnTo>
                    <a:pt x="50244" y="434102"/>
                  </a:lnTo>
                  <a:lnTo>
                    <a:pt x="50244" y="429340"/>
                  </a:lnTo>
                  <a:lnTo>
                    <a:pt x="44529" y="421719"/>
                  </a:lnTo>
                  <a:lnTo>
                    <a:pt x="48339" y="410290"/>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31" name="任意多边形: 形状 30">
              <a:extLst>
                <a:ext uri="{FF2B5EF4-FFF2-40B4-BE49-F238E27FC236}">
                  <a16:creationId xmlns="" xmlns:a16="http://schemas.microsoft.com/office/drawing/2014/main" id="{BE9DBB7D-17BE-43C8-9925-505EEDA1E5C6}"/>
                </a:ext>
              </a:extLst>
            </p:cNvPr>
            <p:cNvSpPr/>
            <p:nvPr/>
          </p:nvSpPr>
          <p:spPr>
            <a:xfrm>
              <a:off x="1709102" y="4163378"/>
              <a:ext cx="133350" cy="209550"/>
            </a:xfrm>
            <a:custGeom>
              <a:avLst/>
              <a:gdLst>
                <a:gd name="connsiteX0" fmla="*/ 98822 w 133350"/>
                <a:gd name="connsiteY0" fmla="*/ 12145 h 209550"/>
                <a:gd name="connsiteX1" fmla="*/ 106442 w 133350"/>
                <a:gd name="connsiteY1" fmla="*/ 27384 h 209550"/>
                <a:gd name="connsiteX2" fmla="*/ 102632 w 133350"/>
                <a:gd name="connsiteY2" fmla="*/ 32147 h 209550"/>
                <a:gd name="connsiteX3" fmla="*/ 102632 w 133350"/>
                <a:gd name="connsiteY3" fmla="*/ 37862 h 209550"/>
                <a:gd name="connsiteX4" fmla="*/ 98822 w 133350"/>
                <a:gd name="connsiteY4" fmla="*/ 47387 h 209550"/>
                <a:gd name="connsiteX5" fmla="*/ 101679 w 133350"/>
                <a:gd name="connsiteY5" fmla="*/ 51197 h 209550"/>
                <a:gd name="connsiteX6" fmla="*/ 111204 w 133350"/>
                <a:gd name="connsiteY6" fmla="*/ 55959 h 209550"/>
                <a:gd name="connsiteX7" fmla="*/ 118824 w 133350"/>
                <a:gd name="connsiteY7" fmla="*/ 53102 h 209550"/>
                <a:gd name="connsiteX8" fmla="*/ 123587 w 133350"/>
                <a:gd name="connsiteY8" fmla="*/ 62627 h 209550"/>
                <a:gd name="connsiteX9" fmla="*/ 129302 w 133350"/>
                <a:gd name="connsiteY9" fmla="*/ 59770 h 209550"/>
                <a:gd name="connsiteX10" fmla="*/ 132159 w 133350"/>
                <a:gd name="connsiteY10" fmla="*/ 69295 h 209550"/>
                <a:gd name="connsiteX11" fmla="*/ 128349 w 133350"/>
                <a:gd name="connsiteY11" fmla="*/ 78820 h 209550"/>
                <a:gd name="connsiteX12" fmla="*/ 107394 w 133350"/>
                <a:gd name="connsiteY12" fmla="*/ 81677 h 209550"/>
                <a:gd name="connsiteX13" fmla="*/ 102632 w 133350"/>
                <a:gd name="connsiteY13" fmla="*/ 90249 h 209550"/>
                <a:gd name="connsiteX14" fmla="*/ 113109 w 133350"/>
                <a:gd name="connsiteY14" fmla="*/ 108347 h 209550"/>
                <a:gd name="connsiteX15" fmla="*/ 106442 w 133350"/>
                <a:gd name="connsiteY15" fmla="*/ 112157 h 209550"/>
                <a:gd name="connsiteX16" fmla="*/ 113109 w 133350"/>
                <a:gd name="connsiteY16" fmla="*/ 123587 h 209550"/>
                <a:gd name="connsiteX17" fmla="*/ 106442 w 133350"/>
                <a:gd name="connsiteY17" fmla="*/ 136922 h 209550"/>
                <a:gd name="connsiteX18" fmla="*/ 110252 w 133350"/>
                <a:gd name="connsiteY18" fmla="*/ 143589 h 209550"/>
                <a:gd name="connsiteX19" fmla="*/ 109299 w 133350"/>
                <a:gd name="connsiteY19" fmla="*/ 160734 h 209550"/>
                <a:gd name="connsiteX20" fmla="*/ 107394 w 133350"/>
                <a:gd name="connsiteY20" fmla="*/ 163592 h 209550"/>
                <a:gd name="connsiteX21" fmla="*/ 108347 w 133350"/>
                <a:gd name="connsiteY21" fmla="*/ 175974 h 209550"/>
                <a:gd name="connsiteX22" fmla="*/ 93107 w 133350"/>
                <a:gd name="connsiteY22" fmla="*/ 173117 h 209550"/>
                <a:gd name="connsiteX23" fmla="*/ 85487 w 133350"/>
                <a:gd name="connsiteY23" fmla="*/ 183595 h 209550"/>
                <a:gd name="connsiteX24" fmla="*/ 74057 w 133350"/>
                <a:gd name="connsiteY24" fmla="*/ 187405 h 209550"/>
                <a:gd name="connsiteX25" fmla="*/ 63579 w 133350"/>
                <a:gd name="connsiteY25" fmla="*/ 203597 h 209550"/>
                <a:gd name="connsiteX26" fmla="*/ 63579 w 133350"/>
                <a:gd name="connsiteY26" fmla="*/ 203597 h 209550"/>
                <a:gd name="connsiteX27" fmla="*/ 44529 w 133350"/>
                <a:gd name="connsiteY27" fmla="*/ 206455 h 209550"/>
                <a:gd name="connsiteX28" fmla="*/ 37862 w 133350"/>
                <a:gd name="connsiteY28" fmla="*/ 202645 h 209550"/>
                <a:gd name="connsiteX29" fmla="*/ 31194 w 133350"/>
                <a:gd name="connsiteY29" fmla="*/ 202645 h 209550"/>
                <a:gd name="connsiteX30" fmla="*/ 20717 w 133350"/>
                <a:gd name="connsiteY30" fmla="*/ 209312 h 209550"/>
                <a:gd name="connsiteX31" fmla="*/ 18812 w 133350"/>
                <a:gd name="connsiteY31" fmla="*/ 203597 h 209550"/>
                <a:gd name="connsiteX32" fmla="*/ 15002 w 133350"/>
                <a:gd name="connsiteY32" fmla="*/ 202645 h 209550"/>
                <a:gd name="connsiteX33" fmla="*/ 21669 w 133350"/>
                <a:gd name="connsiteY33" fmla="*/ 185499 h 209550"/>
                <a:gd name="connsiteX34" fmla="*/ 18812 w 133350"/>
                <a:gd name="connsiteY34" fmla="*/ 180737 h 209550"/>
                <a:gd name="connsiteX35" fmla="*/ 13097 w 133350"/>
                <a:gd name="connsiteY35" fmla="*/ 178832 h 209550"/>
                <a:gd name="connsiteX36" fmla="*/ 14049 w 133350"/>
                <a:gd name="connsiteY36" fmla="*/ 174070 h 209550"/>
                <a:gd name="connsiteX37" fmla="*/ 3572 w 133350"/>
                <a:gd name="connsiteY37" fmla="*/ 164545 h 209550"/>
                <a:gd name="connsiteX38" fmla="*/ 4524 w 133350"/>
                <a:gd name="connsiteY38" fmla="*/ 159782 h 209550"/>
                <a:gd name="connsiteX39" fmla="*/ 18812 w 133350"/>
                <a:gd name="connsiteY39" fmla="*/ 146447 h 209550"/>
                <a:gd name="connsiteX40" fmla="*/ 22622 w 133350"/>
                <a:gd name="connsiteY40" fmla="*/ 140732 h 209550"/>
                <a:gd name="connsiteX41" fmla="*/ 22622 w 133350"/>
                <a:gd name="connsiteY41" fmla="*/ 134064 h 209550"/>
                <a:gd name="connsiteX42" fmla="*/ 27384 w 133350"/>
                <a:gd name="connsiteY42" fmla="*/ 131207 h 209550"/>
                <a:gd name="connsiteX43" fmla="*/ 35004 w 133350"/>
                <a:gd name="connsiteY43" fmla="*/ 135017 h 209550"/>
                <a:gd name="connsiteX44" fmla="*/ 38814 w 133350"/>
                <a:gd name="connsiteY44" fmla="*/ 129302 h 209550"/>
                <a:gd name="connsiteX45" fmla="*/ 36909 w 133350"/>
                <a:gd name="connsiteY45" fmla="*/ 123587 h 209550"/>
                <a:gd name="connsiteX46" fmla="*/ 28337 w 133350"/>
                <a:gd name="connsiteY46" fmla="*/ 118824 h 209550"/>
                <a:gd name="connsiteX47" fmla="*/ 26432 w 133350"/>
                <a:gd name="connsiteY47" fmla="*/ 102632 h 209550"/>
                <a:gd name="connsiteX48" fmla="*/ 22622 w 133350"/>
                <a:gd name="connsiteY48" fmla="*/ 95964 h 209550"/>
                <a:gd name="connsiteX49" fmla="*/ 22622 w 133350"/>
                <a:gd name="connsiteY49" fmla="*/ 95964 h 209550"/>
                <a:gd name="connsiteX50" fmla="*/ 28337 w 133350"/>
                <a:gd name="connsiteY50" fmla="*/ 92155 h 209550"/>
                <a:gd name="connsiteX51" fmla="*/ 30242 w 133350"/>
                <a:gd name="connsiteY51" fmla="*/ 81677 h 209550"/>
                <a:gd name="connsiteX52" fmla="*/ 29289 w 133350"/>
                <a:gd name="connsiteY52" fmla="*/ 70247 h 209550"/>
                <a:gd name="connsiteX53" fmla="*/ 24527 w 133350"/>
                <a:gd name="connsiteY53" fmla="*/ 57864 h 209550"/>
                <a:gd name="connsiteX54" fmla="*/ 30242 w 133350"/>
                <a:gd name="connsiteY54" fmla="*/ 49292 h 209550"/>
                <a:gd name="connsiteX55" fmla="*/ 28337 w 133350"/>
                <a:gd name="connsiteY55" fmla="*/ 44530 h 209550"/>
                <a:gd name="connsiteX56" fmla="*/ 24527 w 133350"/>
                <a:gd name="connsiteY56" fmla="*/ 43577 h 209550"/>
                <a:gd name="connsiteX57" fmla="*/ 29289 w 133350"/>
                <a:gd name="connsiteY57" fmla="*/ 20717 h 209550"/>
                <a:gd name="connsiteX58" fmla="*/ 34052 w 133350"/>
                <a:gd name="connsiteY58" fmla="*/ 16907 h 209550"/>
                <a:gd name="connsiteX59" fmla="*/ 35957 w 133350"/>
                <a:gd name="connsiteY59" fmla="*/ 3572 h 209550"/>
                <a:gd name="connsiteX60" fmla="*/ 39767 w 133350"/>
                <a:gd name="connsiteY60" fmla="*/ 4524 h 209550"/>
                <a:gd name="connsiteX61" fmla="*/ 39767 w 133350"/>
                <a:gd name="connsiteY61" fmla="*/ 4524 h 209550"/>
                <a:gd name="connsiteX62" fmla="*/ 44529 w 133350"/>
                <a:gd name="connsiteY62" fmla="*/ 15955 h 209550"/>
                <a:gd name="connsiteX63" fmla="*/ 62627 w 133350"/>
                <a:gd name="connsiteY63" fmla="*/ 20717 h 209550"/>
                <a:gd name="connsiteX64" fmla="*/ 69294 w 133350"/>
                <a:gd name="connsiteY64" fmla="*/ 19764 h 209550"/>
                <a:gd name="connsiteX65" fmla="*/ 75962 w 133350"/>
                <a:gd name="connsiteY65" fmla="*/ 9287 h 209550"/>
                <a:gd name="connsiteX66" fmla="*/ 75009 w 133350"/>
                <a:gd name="connsiteY66" fmla="*/ 13097 h 209550"/>
                <a:gd name="connsiteX67" fmla="*/ 84534 w 133350"/>
                <a:gd name="connsiteY67" fmla="*/ 13097 h 209550"/>
                <a:gd name="connsiteX68" fmla="*/ 89297 w 133350"/>
                <a:gd name="connsiteY68" fmla="*/ 19764 h 209550"/>
                <a:gd name="connsiteX69" fmla="*/ 95012 w 133350"/>
                <a:gd name="connsiteY69" fmla="*/ 20717 h 209550"/>
                <a:gd name="connsiteX70" fmla="*/ 98822 w 133350"/>
                <a:gd name="connsiteY70" fmla="*/ 12145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33350" h="209550">
                  <a:moveTo>
                    <a:pt x="98822" y="12145"/>
                  </a:moveTo>
                  <a:lnTo>
                    <a:pt x="106442" y="27384"/>
                  </a:lnTo>
                  <a:lnTo>
                    <a:pt x="102632" y="32147"/>
                  </a:lnTo>
                  <a:lnTo>
                    <a:pt x="102632" y="37862"/>
                  </a:lnTo>
                  <a:lnTo>
                    <a:pt x="98822" y="47387"/>
                  </a:lnTo>
                  <a:lnTo>
                    <a:pt x="101679" y="51197"/>
                  </a:lnTo>
                  <a:lnTo>
                    <a:pt x="111204" y="55959"/>
                  </a:lnTo>
                  <a:lnTo>
                    <a:pt x="118824" y="53102"/>
                  </a:lnTo>
                  <a:lnTo>
                    <a:pt x="123587" y="62627"/>
                  </a:lnTo>
                  <a:lnTo>
                    <a:pt x="129302" y="59770"/>
                  </a:lnTo>
                  <a:lnTo>
                    <a:pt x="132159" y="69295"/>
                  </a:lnTo>
                  <a:lnTo>
                    <a:pt x="128349" y="78820"/>
                  </a:lnTo>
                  <a:lnTo>
                    <a:pt x="107394" y="81677"/>
                  </a:lnTo>
                  <a:lnTo>
                    <a:pt x="102632" y="90249"/>
                  </a:lnTo>
                  <a:lnTo>
                    <a:pt x="113109" y="108347"/>
                  </a:lnTo>
                  <a:lnTo>
                    <a:pt x="106442" y="112157"/>
                  </a:lnTo>
                  <a:lnTo>
                    <a:pt x="113109" y="123587"/>
                  </a:lnTo>
                  <a:lnTo>
                    <a:pt x="106442" y="136922"/>
                  </a:lnTo>
                  <a:lnTo>
                    <a:pt x="110252" y="143589"/>
                  </a:lnTo>
                  <a:lnTo>
                    <a:pt x="109299" y="160734"/>
                  </a:lnTo>
                  <a:lnTo>
                    <a:pt x="107394" y="163592"/>
                  </a:lnTo>
                  <a:lnTo>
                    <a:pt x="108347" y="175974"/>
                  </a:lnTo>
                  <a:lnTo>
                    <a:pt x="93107" y="173117"/>
                  </a:lnTo>
                  <a:lnTo>
                    <a:pt x="85487" y="183595"/>
                  </a:lnTo>
                  <a:lnTo>
                    <a:pt x="74057" y="187405"/>
                  </a:lnTo>
                  <a:lnTo>
                    <a:pt x="63579" y="203597"/>
                  </a:lnTo>
                  <a:lnTo>
                    <a:pt x="63579" y="203597"/>
                  </a:lnTo>
                  <a:lnTo>
                    <a:pt x="44529" y="206455"/>
                  </a:lnTo>
                  <a:lnTo>
                    <a:pt x="37862" y="202645"/>
                  </a:lnTo>
                  <a:lnTo>
                    <a:pt x="31194" y="202645"/>
                  </a:lnTo>
                  <a:lnTo>
                    <a:pt x="20717" y="209312"/>
                  </a:lnTo>
                  <a:lnTo>
                    <a:pt x="18812" y="203597"/>
                  </a:lnTo>
                  <a:lnTo>
                    <a:pt x="15002" y="202645"/>
                  </a:lnTo>
                  <a:lnTo>
                    <a:pt x="21669" y="185499"/>
                  </a:lnTo>
                  <a:lnTo>
                    <a:pt x="18812" y="180737"/>
                  </a:lnTo>
                  <a:lnTo>
                    <a:pt x="13097" y="178832"/>
                  </a:lnTo>
                  <a:lnTo>
                    <a:pt x="14049" y="174070"/>
                  </a:lnTo>
                  <a:lnTo>
                    <a:pt x="3572" y="164545"/>
                  </a:lnTo>
                  <a:lnTo>
                    <a:pt x="4524" y="159782"/>
                  </a:lnTo>
                  <a:lnTo>
                    <a:pt x="18812" y="146447"/>
                  </a:lnTo>
                  <a:lnTo>
                    <a:pt x="22622" y="140732"/>
                  </a:lnTo>
                  <a:lnTo>
                    <a:pt x="22622" y="134064"/>
                  </a:lnTo>
                  <a:lnTo>
                    <a:pt x="27384" y="131207"/>
                  </a:lnTo>
                  <a:lnTo>
                    <a:pt x="35004" y="135017"/>
                  </a:lnTo>
                  <a:lnTo>
                    <a:pt x="38814" y="129302"/>
                  </a:lnTo>
                  <a:lnTo>
                    <a:pt x="36909" y="123587"/>
                  </a:lnTo>
                  <a:lnTo>
                    <a:pt x="28337" y="118824"/>
                  </a:lnTo>
                  <a:lnTo>
                    <a:pt x="26432" y="102632"/>
                  </a:lnTo>
                  <a:lnTo>
                    <a:pt x="22622" y="95964"/>
                  </a:lnTo>
                  <a:lnTo>
                    <a:pt x="22622" y="95964"/>
                  </a:lnTo>
                  <a:lnTo>
                    <a:pt x="28337" y="92155"/>
                  </a:lnTo>
                  <a:lnTo>
                    <a:pt x="30242" y="81677"/>
                  </a:lnTo>
                  <a:lnTo>
                    <a:pt x="29289" y="70247"/>
                  </a:lnTo>
                  <a:lnTo>
                    <a:pt x="24527" y="57864"/>
                  </a:lnTo>
                  <a:lnTo>
                    <a:pt x="30242" y="49292"/>
                  </a:lnTo>
                  <a:lnTo>
                    <a:pt x="28337" y="44530"/>
                  </a:lnTo>
                  <a:lnTo>
                    <a:pt x="24527" y="43577"/>
                  </a:lnTo>
                  <a:lnTo>
                    <a:pt x="29289" y="20717"/>
                  </a:lnTo>
                  <a:lnTo>
                    <a:pt x="34052" y="16907"/>
                  </a:lnTo>
                  <a:lnTo>
                    <a:pt x="35957" y="3572"/>
                  </a:lnTo>
                  <a:lnTo>
                    <a:pt x="39767" y="4524"/>
                  </a:lnTo>
                  <a:lnTo>
                    <a:pt x="39767" y="4524"/>
                  </a:lnTo>
                  <a:lnTo>
                    <a:pt x="44529" y="15955"/>
                  </a:lnTo>
                  <a:lnTo>
                    <a:pt x="62627" y="20717"/>
                  </a:lnTo>
                  <a:lnTo>
                    <a:pt x="69294" y="19764"/>
                  </a:lnTo>
                  <a:lnTo>
                    <a:pt x="75962" y="9287"/>
                  </a:lnTo>
                  <a:lnTo>
                    <a:pt x="75009" y="13097"/>
                  </a:lnTo>
                  <a:lnTo>
                    <a:pt x="84534" y="13097"/>
                  </a:lnTo>
                  <a:lnTo>
                    <a:pt x="89297" y="19764"/>
                  </a:lnTo>
                  <a:lnTo>
                    <a:pt x="95012" y="20717"/>
                  </a:lnTo>
                  <a:lnTo>
                    <a:pt x="98822" y="12145"/>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32" name="任意多边形: 形状 31">
              <a:extLst>
                <a:ext uri="{FF2B5EF4-FFF2-40B4-BE49-F238E27FC236}">
                  <a16:creationId xmlns="" xmlns:a16="http://schemas.microsoft.com/office/drawing/2014/main" id="{2C6976D8-9E93-4A09-BBF2-D89D35E59DA6}"/>
                </a:ext>
              </a:extLst>
            </p:cNvPr>
            <p:cNvSpPr/>
            <p:nvPr/>
          </p:nvSpPr>
          <p:spPr>
            <a:xfrm>
              <a:off x="406082" y="4178618"/>
              <a:ext cx="333375" cy="485775"/>
            </a:xfrm>
            <a:custGeom>
              <a:avLst/>
              <a:gdLst>
                <a:gd name="connsiteX0" fmla="*/ 315992 w 333375"/>
                <a:gd name="connsiteY0" fmla="*/ 416005 h 485775"/>
                <a:gd name="connsiteX1" fmla="*/ 324564 w 333375"/>
                <a:gd name="connsiteY1" fmla="*/ 415052 h 485775"/>
                <a:gd name="connsiteX2" fmla="*/ 329327 w 333375"/>
                <a:gd name="connsiteY2" fmla="*/ 418862 h 485775"/>
                <a:gd name="connsiteX3" fmla="*/ 337899 w 333375"/>
                <a:gd name="connsiteY3" fmla="*/ 435055 h 485775"/>
                <a:gd name="connsiteX4" fmla="*/ 337899 w 333375"/>
                <a:gd name="connsiteY4" fmla="*/ 445532 h 485775"/>
                <a:gd name="connsiteX5" fmla="*/ 332184 w 333375"/>
                <a:gd name="connsiteY5" fmla="*/ 453152 h 485775"/>
                <a:gd name="connsiteX6" fmla="*/ 334089 w 333375"/>
                <a:gd name="connsiteY6" fmla="*/ 456009 h 485775"/>
                <a:gd name="connsiteX7" fmla="*/ 332184 w 333375"/>
                <a:gd name="connsiteY7" fmla="*/ 460772 h 485775"/>
                <a:gd name="connsiteX8" fmla="*/ 316944 w 333375"/>
                <a:gd name="connsiteY8" fmla="*/ 466487 h 485775"/>
                <a:gd name="connsiteX9" fmla="*/ 310277 w 333375"/>
                <a:gd name="connsiteY9" fmla="*/ 475059 h 485775"/>
                <a:gd name="connsiteX10" fmla="*/ 297894 w 333375"/>
                <a:gd name="connsiteY10" fmla="*/ 479822 h 485775"/>
                <a:gd name="connsiteX11" fmla="*/ 297894 w 333375"/>
                <a:gd name="connsiteY11" fmla="*/ 473155 h 485775"/>
                <a:gd name="connsiteX12" fmla="*/ 290274 w 333375"/>
                <a:gd name="connsiteY12" fmla="*/ 468392 h 485775"/>
                <a:gd name="connsiteX13" fmla="*/ 291227 w 333375"/>
                <a:gd name="connsiteY13" fmla="*/ 459819 h 485775"/>
                <a:gd name="connsiteX14" fmla="*/ 304562 w 333375"/>
                <a:gd name="connsiteY14" fmla="*/ 449342 h 485775"/>
                <a:gd name="connsiteX15" fmla="*/ 305514 w 333375"/>
                <a:gd name="connsiteY15" fmla="*/ 443627 h 485775"/>
                <a:gd name="connsiteX16" fmla="*/ 300752 w 333375"/>
                <a:gd name="connsiteY16" fmla="*/ 440769 h 485775"/>
                <a:gd name="connsiteX17" fmla="*/ 302657 w 333375"/>
                <a:gd name="connsiteY17" fmla="*/ 436959 h 485775"/>
                <a:gd name="connsiteX18" fmla="*/ 299799 w 333375"/>
                <a:gd name="connsiteY18" fmla="*/ 434102 h 485775"/>
                <a:gd name="connsiteX19" fmla="*/ 281702 w 333375"/>
                <a:gd name="connsiteY19" fmla="*/ 434102 h 485775"/>
                <a:gd name="connsiteX20" fmla="*/ 271224 w 333375"/>
                <a:gd name="connsiteY20" fmla="*/ 440769 h 485775"/>
                <a:gd name="connsiteX21" fmla="*/ 256937 w 333375"/>
                <a:gd name="connsiteY21" fmla="*/ 439817 h 485775"/>
                <a:gd name="connsiteX22" fmla="*/ 255032 w 333375"/>
                <a:gd name="connsiteY22" fmla="*/ 449342 h 485775"/>
                <a:gd name="connsiteX23" fmla="*/ 246459 w 333375"/>
                <a:gd name="connsiteY23" fmla="*/ 463630 h 485775"/>
                <a:gd name="connsiteX24" fmla="*/ 236934 w 333375"/>
                <a:gd name="connsiteY24" fmla="*/ 469344 h 485775"/>
                <a:gd name="connsiteX25" fmla="*/ 229314 w 333375"/>
                <a:gd name="connsiteY25" fmla="*/ 479822 h 485775"/>
                <a:gd name="connsiteX26" fmla="*/ 216932 w 333375"/>
                <a:gd name="connsiteY26" fmla="*/ 484584 h 485775"/>
                <a:gd name="connsiteX27" fmla="*/ 218837 w 333375"/>
                <a:gd name="connsiteY27" fmla="*/ 479822 h 485775"/>
                <a:gd name="connsiteX28" fmla="*/ 224552 w 333375"/>
                <a:gd name="connsiteY28" fmla="*/ 477917 h 485775"/>
                <a:gd name="connsiteX29" fmla="*/ 234077 w 333375"/>
                <a:gd name="connsiteY29" fmla="*/ 449342 h 485775"/>
                <a:gd name="connsiteX30" fmla="*/ 221694 w 333375"/>
                <a:gd name="connsiteY30" fmla="*/ 435055 h 485775"/>
                <a:gd name="connsiteX31" fmla="*/ 223599 w 333375"/>
                <a:gd name="connsiteY31" fmla="*/ 430292 h 485775"/>
                <a:gd name="connsiteX32" fmla="*/ 217884 w 333375"/>
                <a:gd name="connsiteY32" fmla="*/ 429340 h 485775"/>
                <a:gd name="connsiteX33" fmla="*/ 215979 w 333375"/>
                <a:gd name="connsiteY33" fmla="*/ 433149 h 485775"/>
                <a:gd name="connsiteX34" fmla="*/ 207407 w 333375"/>
                <a:gd name="connsiteY34" fmla="*/ 424577 h 485775"/>
                <a:gd name="connsiteX35" fmla="*/ 201692 w 333375"/>
                <a:gd name="connsiteY35" fmla="*/ 407432 h 485775"/>
                <a:gd name="connsiteX36" fmla="*/ 195977 w 333375"/>
                <a:gd name="connsiteY36" fmla="*/ 399812 h 485775"/>
                <a:gd name="connsiteX37" fmla="*/ 195024 w 333375"/>
                <a:gd name="connsiteY37" fmla="*/ 394097 h 485775"/>
                <a:gd name="connsiteX38" fmla="*/ 199787 w 333375"/>
                <a:gd name="connsiteY38" fmla="*/ 387430 h 485775"/>
                <a:gd name="connsiteX39" fmla="*/ 201692 w 333375"/>
                <a:gd name="connsiteY39" fmla="*/ 372190 h 485775"/>
                <a:gd name="connsiteX40" fmla="*/ 211217 w 333375"/>
                <a:gd name="connsiteY40" fmla="*/ 369332 h 485775"/>
                <a:gd name="connsiteX41" fmla="*/ 216932 w 333375"/>
                <a:gd name="connsiteY41" fmla="*/ 375999 h 485775"/>
                <a:gd name="connsiteX42" fmla="*/ 215979 w 333375"/>
                <a:gd name="connsiteY42" fmla="*/ 387430 h 485775"/>
                <a:gd name="connsiteX43" fmla="*/ 219789 w 333375"/>
                <a:gd name="connsiteY43" fmla="*/ 388382 h 485775"/>
                <a:gd name="connsiteX44" fmla="*/ 222647 w 333375"/>
                <a:gd name="connsiteY44" fmla="*/ 384572 h 485775"/>
                <a:gd name="connsiteX45" fmla="*/ 232172 w 333375"/>
                <a:gd name="connsiteY45" fmla="*/ 390287 h 485775"/>
                <a:gd name="connsiteX46" fmla="*/ 232172 w 333375"/>
                <a:gd name="connsiteY46" fmla="*/ 405527 h 485775"/>
                <a:gd name="connsiteX47" fmla="*/ 228362 w 333375"/>
                <a:gd name="connsiteY47" fmla="*/ 405527 h 485775"/>
                <a:gd name="connsiteX48" fmla="*/ 229314 w 333375"/>
                <a:gd name="connsiteY48" fmla="*/ 412194 h 485775"/>
                <a:gd name="connsiteX49" fmla="*/ 226457 w 333375"/>
                <a:gd name="connsiteY49" fmla="*/ 418862 h 485775"/>
                <a:gd name="connsiteX50" fmla="*/ 232172 w 333375"/>
                <a:gd name="connsiteY50" fmla="*/ 419815 h 485775"/>
                <a:gd name="connsiteX51" fmla="*/ 237887 w 333375"/>
                <a:gd name="connsiteY51" fmla="*/ 427434 h 485775"/>
                <a:gd name="connsiteX52" fmla="*/ 247412 w 333375"/>
                <a:gd name="connsiteY52" fmla="*/ 416957 h 485775"/>
                <a:gd name="connsiteX53" fmla="*/ 262652 w 333375"/>
                <a:gd name="connsiteY53" fmla="*/ 426482 h 485775"/>
                <a:gd name="connsiteX54" fmla="*/ 268367 w 333375"/>
                <a:gd name="connsiteY54" fmla="*/ 423624 h 485775"/>
                <a:gd name="connsiteX55" fmla="*/ 254079 w 333375"/>
                <a:gd name="connsiteY55" fmla="*/ 406480 h 485775"/>
                <a:gd name="connsiteX56" fmla="*/ 257889 w 333375"/>
                <a:gd name="connsiteY56" fmla="*/ 392192 h 485775"/>
                <a:gd name="connsiteX57" fmla="*/ 254079 w 333375"/>
                <a:gd name="connsiteY57" fmla="*/ 383619 h 485775"/>
                <a:gd name="connsiteX58" fmla="*/ 240744 w 333375"/>
                <a:gd name="connsiteY58" fmla="*/ 375047 h 485775"/>
                <a:gd name="connsiteX59" fmla="*/ 225504 w 333375"/>
                <a:gd name="connsiteY59" fmla="*/ 375999 h 485775"/>
                <a:gd name="connsiteX60" fmla="*/ 217884 w 333375"/>
                <a:gd name="connsiteY60" fmla="*/ 372190 h 485775"/>
                <a:gd name="connsiteX61" fmla="*/ 215027 w 333375"/>
                <a:gd name="connsiteY61" fmla="*/ 353140 h 485775"/>
                <a:gd name="connsiteX62" fmla="*/ 211217 w 333375"/>
                <a:gd name="connsiteY62" fmla="*/ 354092 h 485775"/>
                <a:gd name="connsiteX63" fmla="*/ 213122 w 333375"/>
                <a:gd name="connsiteY63" fmla="*/ 361712 h 485775"/>
                <a:gd name="connsiteX64" fmla="*/ 204549 w 333375"/>
                <a:gd name="connsiteY64" fmla="*/ 367427 h 485775"/>
                <a:gd name="connsiteX65" fmla="*/ 202644 w 333375"/>
                <a:gd name="connsiteY65" fmla="*/ 360759 h 485775"/>
                <a:gd name="connsiteX66" fmla="*/ 208359 w 333375"/>
                <a:gd name="connsiteY66" fmla="*/ 359807 h 485775"/>
                <a:gd name="connsiteX67" fmla="*/ 206454 w 333375"/>
                <a:gd name="connsiteY67" fmla="*/ 353140 h 485775"/>
                <a:gd name="connsiteX68" fmla="*/ 198834 w 333375"/>
                <a:gd name="connsiteY68" fmla="*/ 352187 h 485775"/>
                <a:gd name="connsiteX69" fmla="*/ 195977 w 333375"/>
                <a:gd name="connsiteY69" fmla="*/ 345519 h 485775"/>
                <a:gd name="connsiteX70" fmla="*/ 189309 w 333375"/>
                <a:gd name="connsiteY70" fmla="*/ 340757 h 485775"/>
                <a:gd name="connsiteX71" fmla="*/ 183594 w 333375"/>
                <a:gd name="connsiteY71" fmla="*/ 340757 h 485775"/>
                <a:gd name="connsiteX72" fmla="*/ 184547 w 333375"/>
                <a:gd name="connsiteY72" fmla="*/ 332184 h 485775"/>
                <a:gd name="connsiteX73" fmla="*/ 190262 w 333375"/>
                <a:gd name="connsiteY73" fmla="*/ 328374 h 485775"/>
                <a:gd name="connsiteX74" fmla="*/ 187404 w 333375"/>
                <a:gd name="connsiteY74" fmla="*/ 315040 h 485775"/>
                <a:gd name="connsiteX75" fmla="*/ 191214 w 333375"/>
                <a:gd name="connsiteY75" fmla="*/ 304562 h 485775"/>
                <a:gd name="connsiteX76" fmla="*/ 196929 w 333375"/>
                <a:gd name="connsiteY76" fmla="*/ 309324 h 485775"/>
                <a:gd name="connsiteX77" fmla="*/ 205502 w 333375"/>
                <a:gd name="connsiteY77" fmla="*/ 300752 h 485775"/>
                <a:gd name="connsiteX78" fmla="*/ 208359 w 333375"/>
                <a:gd name="connsiteY78" fmla="*/ 303609 h 485775"/>
                <a:gd name="connsiteX79" fmla="*/ 204549 w 333375"/>
                <a:gd name="connsiteY79" fmla="*/ 308372 h 485775"/>
                <a:gd name="connsiteX80" fmla="*/ 206454 w 333375"/>
                <a:gd name="connsiteY80" fmla="*/ 311230 h 485775"/>
                <a:gd name="connsiteX81" fmla="*/ 214074 w 333375"/>
                <a:gd name="connsiteY81" fmla="*/ 312182 h 485775"/>
                <a:gd name="connsiteX82" fmla="*/ 220742 w 333375"/>
                <a:gd name="connsiteY82" fmla="*/ 307419 h 485775"/>
                <a:gd name="connsiteX83" fmla="*/ 223599 w 333375"/>
                <a:gd name="connsiteY83" fmla="*/ 310277 h 485775"/>
                <a:gd name="connsiteX84" fmla="*/ 226457 w 333375"/>
                <a:gd name="connsiteY84" fmla="*/ 305515 h 485775"/>
                <a:gd name="connsiteX85" fmla="*/ 228362 w 333375"/>
                <a:gd name="connsiteY85" fmla="*/ 313134 h 485775"/>
                <a:gd name="connsiteX86" fmla="*/ 228362 w 333375"/>
                <a:gd name="connsiteY86" fmla="*/ 313134 h 485775"/>
                <a:gd name="connsiteX87" fmla="*/ 222647 w 333375"/>
                <a:gd name="connsiteY87" fmla="*/ 322659 h 485775"/>
                <a:gd name="connsiteX88" fmla="*/ 233124 w 333375"/>
                <a:gd name="connsiteY88" fmla="*/ 335994 h 485775"/>
                <a:gd name="connsiteX89" fmla="*/ 233124 w 333375"/>
                <a:gd name="connsiteY89" fmla="*/ 348377 h 485775"/>
                <a:gd name="connsiteX90" fmla="*/ 246459 w 333375"/>
                <a:gd name="connsiteY90" fmla="*/ 354092 h 485775"/>
                <a:gd name="connsiteX91" fmla="*/ 255984 w 333375"/>
                <a:gd name="connsiteY91" fmla="*/ 353140 h 485775"/>
                <a:gd name="connsiteX92" fmla="*/ 259794 w 333375"/>
                <a:gd name="connsiteY92" fmla="*/ 361712 h 485775"/>
                <a:gd name="connsiteX93" fmla="*/ 258842 w 333375"/>
                <a:gd name="connsiteY93" fmla="*/ 365522 h 485775"/>
                <a:gd name="connsiteX94" fmla="*/ 254079 w 333375"/>
                <a:gd name="connsiteY94" fmla="*/ 366474 h 485775"/>
                <a:gd name="connsiteX95" fmla="*/ 253127 w 333375"/>
                <a:gd name="connsiteY95" fmla="*/ 370284 h 485775"/>
                <a:gd name="connsiteX96" fmla="*/ 263604 w 333375"/>
                <a:gd name="connsiteY96" fmla="*/ 377905 h 485775"/>
                <a:gd name="connsiteX97" fmla="*/ 278844 w 333375"/>
                <a:gd name="connsiteY97" fmla="*/ 393144 h 485775"/>
                <a:gd name="connsiteX98" fmla="*/ 305514 w 333375"/>
                <a:gd name="connsiteY98" fmla="*/ 399812 h 485775"/>
                <a:gd name="connsiteX99" fmla="*/ 305514 w 333375"/>
                <a:gd name="connsiteY99" fmla="*/ 399812 h 485775"/>
                <a:gd name="connsiteX100" fmla="*/ 304562 w 333375"/>
                <a:gd name="connsiteY100" fmla="*/ 405527 h 485775"/>
                <a:gd name="connsiteX101" fmla="*/ 297894 w 333375"/>
                <a:gd name="connsiteY101" fmla="*/ 408384 h 485775"/>
                <a:gd name="connsiteX102" fmla="*/ 290274 w 333375"/>
                <a:gd name="connsiteY102" fmla="*/ 416957 h 485775"/>
                <a:gd name="connsiteX103" fmla="*/ 297894 w 333375"/>
                <a:gd name="connsiteY103" fmla="*/ 423624 h 485775"/>
                <a:gd name="connsiteX104" fmla="*/ 315992 w 333375"/>
                <a:gd name="connsiteY104" fmla="*/ 416005 h 485775"/>
                <a:gd name="connsiteX105" fmla="*/ 140732 w 333375"/>
                <a:gd name="connsiteY105" fmla="*/ 89297 h 485775"/>
                <a:gd name="connsiteX106" fmla="*/ 143589 w 333375"/>
                <a:gd name="connsiteY106" fmla="*/ 78819 h 485775"/>
                <a:gd name="connsiteX107" fmla="*/ 137874 w 333375"/>
                <a:gd name="connsiteY107" fmla="*/ 85487 h 485775"/>
                <a:gd name="connsiteX108" fmla="*/ 125492 w 333375"/>
                <a:gd name="connsiteY108" fmla="*/ 85487 h 485775"/>
                <a:gd name="connsiteX109" fmla="*/ 120729 w 333375"/>
                <a:gd name="connsiteY109" fmla="*/ 82630 h 485775"/>
                <a:gd name="connsiteX110" fmla="*/ 125492 w 333375"/>
                <a:gd name="connsiteY110" fmla="*/ 81677 h 485775"/>
                <a:gd name="connsiteX111" fmla="*/ 128349 w 333375"/>
                <a:gd name="connsiteY111" fmla="*/ 77867 h 485775"/>
                <a:gd name="connsiteX112" fmla="*/ 129302 w 333375"/>
                <a:gd name="connsiteY112" fmla="*/ 58817 h 485775"/>
                <a:gd name="connsiteX113" fmla="*/ 135969 w 333375"/>
                <a:gd name="connsiteY113" fmla="*/ 45482 h 485775"/>
                <a:gd name="connsiteX114" fmla="*/ 139779 w 333375"/>
                <a:gd name="connsiteY114" fmla="*/ 43577 h 485775"/>
                <a:gd name="connsiteX115" fmla="*/ 139779 w 333375"/>
                <a:gd name="connsiteY115" fmla="*/ 39767 h 485775"/>
                <a:gd name="connsiteX116" fmla="*/ 132159 w 333375"/>
                <a:gd name="connsiteY116" fmla="*/ 38814 h 485775"/>
                <a:gd name="connsiteX117" fmla="*/ 132159 w 333375"/>
                <a:gd name="connsiteY117" fmla="*/ 35005 h 485775"/>
                <a:gd name="connsiteX118" fmla="*/ 135969 w 333375"/>
                <a:gd name="connsiteY118" fmla="*/ 31194 h 485775"/>
                <a:gd name="connsiteX119" fmla="*/ 138827 w 333375"/>
                <a:gd name="connsiteY119" fmla="*/ 17859 h 485775"/>
                <a:gd name="connsiteX120" fmla="*/ 152162 w 333375"/>
                <a:gd name="connsiteY120" fmla="*/ 16907 h 485775"/>
                <a:gd name="connsiteX121" fmla="*/ 155972 w 333375"/>
                <a:gd name="connsiteY121" fmla="*/ 7382 h 485775"/>
                <a:gd name="connsiteX122" fmla="*/ 162639 w 333375"/>
                <a:gd name="connsiteY122" fmla="*/ 3572 h 485775"/>
                <a:gd name="connsiteX123" fmla="*/ 168354 w 333375"/>
                <a:gd name="connsiteY123" fmla="*/ 6430 h 485775"/>
                <a:gd name="connsiteX124" fmla="*/ 171212 w 333375"/>
                <a:gd name="connsiteY124" fmla="*/ 12144 h 485775"/>
                <a:gd name="connsiteX125" fmla="*/ 165497 w 333375"/>
                <a:gd name="connsiteY125" fmla="*/ 26432 h 485775"/>
                <a:gd name="connsiteX126" fmla="*/ 166449 w 333375"/>
                <a:gd name="connsiteY126" fmla="*/ 37862 h 485775"/>
                <a:gd name="connsiteX127" fmla="*/ 158829 w 333375"/>
                <a:gd name="connsiteY127" fmla="*/ 49292 h 485775"/>
                <a:gd name="connsiteX128" fmla="*/ 146447 w 333375"/>
                <a:gd name="connsiteY128" fmla="*/ 60722 h 485775"/>
                <a:gd name="connsiteX129" fmla="*/ 152162 w 333375"/>
                <a:gd name="connsiteY129" fmla="*/ 70247 h 485775"/>
                <a:gd name="connsiteX130" fmla="*/ 149304 w 333375"/>
                <a:gd name="connsiteY130" fmla="*/ 80724 h 485775"/>
                <a:gd name="connsiteX131" fmla="*/ 154067 w 333375"/>
                <a:gd name="connsiteY131" fmla="*/ 81677 h 485775"/>
                <a:gd name="connsiteX132" fmla="*/ 155019 w 333375"/>
                <a:gd name="connsiteY132" fmla="*/ 84534 h 485775"/>
                <a:gd name="connsiteX133" fmla="*/ 146447 w 333375"/>
                <a:gd name="connsiteY133" fmla="*/ 91202 h 485775"/>
                <a:gd name="connsiteX134" fmla="*/ 146447 w 333375"/>
                <a:gd name="connsiteY134" fmla="*/ 95012 h 485775"/>
                <a:gd name="connsiteX135" fmla="*/ 150257 w 333375"/>
                <a:gd name="connsiteY135" fmla="*/ 96917 h 485775"/>
                <a:gd name="connsiteX136" fmla="*/ 143589 w 333375"/>
                <a:gd name="connsiteY136" fmla="*/ 102632 h 485775"/>
                <a:gd name="connsiteX137" fmla="*/ 137874 w 333375"/>
                <a:gd name="connsiteY137" fmla="*/ 101680 h 485775"/>
                <a:gd name="connsiteX138" fmla="*/ 129302 w 333375"/>
                <a:gd name="connsiteY138" fmla="*/ 135017 h 485775"/>
                <a:gd name="connsiteX139" fmla="*/ 115967 w 333375"/>
                <a:gd name="connsiteY139" fmla="*/ 145494 h 485775"/>
                <a:gd name="connsiteX140" fmla="*/ 114062 w 333375"/>
                <a:gd name="connsiteY140" fmla="*/ 140732 h 485775"/>
                <a:gd name="connsiteX141" fmla="*/ 107394 w 333375"/>
                <a:gd name="connsiteY141" fmla="*/ 140732 h 485775"/>
                <a:gd name="connsiteX142" fmla="*/ 115014 w 333375"/>
                <a:gd name="connsiteY142" fmla="*/ 89297 h 485775"/>
                <a:gd name="connsiteX143" fmla="*/ 119777 w 333375"/>
                <a:gd name="connsiteY143" fmla="*/ 92155 h 485775"/>
                <a:gd name="connsiteX144" fmla="*/ 118824 w 333375"/>
                <a:gd name="connsiteY144" fmla="*/ 97869 h 485775"/>
                <a:gd name="connsiteX145" fmla="*/ 126444 w 333375"/>
                <a:gd name="connsiteY145" fmla="*/ 95012 h 485775"/>
                <a:gd name="connsiteX146" fmla="*/ 126444 w 333375"/>
                <a:gd name="connsiteY146" fmla="*/ 91202 h 485775"/>
                <a:gd name="connsiteX147" fmla="*/ 140732 w 333375"/>
                <a:gd name="connsiteY147" fmla="*/ 89297 h 485775"/>
                <a:gd name="connsiteX148" fmla="*/ 49292 w 333375"/>
                <a:gd name="connsiteY148" fmla="*/ 445532 h 485775"/>
                <a:gd name="connsiteX149" fmla="*/ 50244 w 333375"/>
                <a:gd name="connsiteY149" fmla="*/ 456962 h 485775"/>
                <a:gd name="connsiteX150" fmla="*/ 58817 w 333375"/>
                <a:gd name="connsiteY150" fmla="*/ 464582 h 485775"/>
                <a:gd name="connsiteX151" fmla="*/ 57864 w 333375"/>
                <a:gd name="connsiteY151" fmla="*/ 467440 h 485775"/>
                <a:gd name="connsiteX152" fmla="*/ 44529 w 333375"/>
                <a:gd name="connsiteY152" fmla="*/ 468392 h 485775"/>
                <a:gd name="connsiteX153" fmla="*/ 42624 w 333375"/>
                <a:gd name="connsiteY153" fmla="*/ 463630 h 485775"/>
                <a:gd name="connsiteX154" fmla="*/ 35957 w 333375"/>
                <a:gd name="connsiteY154" fmla="*/ 466487 h 485775"/>
                <a:gd name="connsiteX155" fmla="*/ 34052 w 333375"/>
                <a:gd name="connsiteY155" fmla="*/ 472202 h 485775"/>
                <a:gd name="connsiteX156" fmla="*/ 38814 w 333375"/>
                <a:gd name="connsiteY156" fmla="*/ 475059 h 485775"/>
                <a:gd name="connsiteX157" fmla="*/ 39767 w 333375"/>
                <a:gd name="connsiteY157" fmla="*/ 478869 h 485775"/>
                <a:gd name="connsiteX158" fmla="*/ 35957 w 333375"/>
                <a:gd name="connsiteY158" fmla="*/ 482680 h 485775"/>
                <a:gd name="connsiteX159" fmla="*/ 32147 w 333375"/>
                <a:gd name="connsiteY159" fmla="*/ 481727 h 485775"/>
                <a:gd name="connsiteX160" fmla="*/ 29289 w 333375"/>
                <a:gd name="connsiteY160" fmla="*/ 475059 h 485775"/>
                <a:gd name="connsiteX161" fmla="*/ 14049 w 333375"/>
                <a:gd name="connsiteY161" fmla="*/ 478869 h 485775"/>
                <a:gd name="connsiteX162" fmla="*/ 3572 w 333375"/>
                <a:gd name="connsiteY162" fmla="*/ 474107 h 485775"/>
                <a:gd name="connsiteX163" fmla="*/ 6429 w 333375"/>
                <a:gd name="connsiteY163" fmla="*/ 466487 h 485775"/>
                <a:gd name="connsiteX164" fmla="*/ 8334 w 333375"/>
                <a:gd name="connsiteY164" fmla="*/ 469344 h 485775"/>
                <a:gd name="connsiteX165" fmla="*/ 17859 w 333375"/>
                <a:gd name="connsiteY165" fmla="*/ 465534 h 485775"/>
                <a:gd name="connsiteX166" fmla="*/ 14049 w 333375"/>
                <a:gd name="connsiteY166" fmla="*/ 458867 h 485775"/>
                <a:gd name="connsiteX167" fmla="*/ 12144 w 333375"/>
                <a:gd name="connsiteY167" fmla="*/ 440769 h 485775"/>
                <a:gd name="connsiteX168" fmla="*/ 15002 w 333375"/>
                <a:gd name="connsiteY168" fmla="*/ 436007 h 485775"/>
                <a:gd name="connsiteX169" fmla="*/ 19764 w 333375"/>
                <a:gd name="connsiteY169" fmla="*/ 436007 h 485775"/>
                <a:gd name="connsiteX170" fmla="*/ 24527 w 333375"/>
                <a:gd name="connsiteY170" fmla="*/ 442674 h 485775"/>
                <a:gd name="connsiteX171" fmla="*/ 43577 w 333375"/>
                <a:gd name="connsiteY171" fmla="*/ 432197 h 485775"/>
                <a:gd name="connsiteX172" fmla="*/ 43577 w 333375"/>
                <a:gd name="connsiteY172" fmla="*/ 436959 h 485775"/>
                <a:gd name="connsiteX173" fmla="*/ 49292 w 333375"/>
                <a:gd name="connsiteY173" fmla="*/ 445532 h 485775"/>
                <a:gd name="connsiteX174" fmla="*/ 98822 w 333375"/>
                <a:gd name="connsiteY174" fmla="*/ 376952 h 485775"/>
                <a:gd name="connsiteX175" fmla="*/ 95964 w 333375"/>
                <a:gd name="connsiteY175" fmla="*/ 391240 h 485775"/>
                <a:gd name="connsiteX176" fmla="*/ 102632 w 333375"/>
                <a:gd name="connsiteY176" fmla="*/ 391240 h 485775"/>
                <a:gd name="connsiteX177" fmla="*/ 111204 w 333375"/>
                <a:gd name="connsiteY177" fmla="*/ 385524 h 485775"/>
                <a:gd name="connsiteX178" fmla="*/ 114062 w 333375"/>
                <a:gd name="connsiteY178" fmla="*/ 386477 h 485775"/>
                <a:gd name="connsiteX179" fmla="*/ 114062 w 333375"/>
                <a:gd name="connsiteY179" fmla="*/ 392192 h 485775"/>
                <a:gd name="connsiteX180" fmla="*/ 97869 w 333375"/>
                <a:gd name="connsiteY180" fmla="*/ 406480 h 485775"/>
                <a:gd name="connsiteX181" fmla="*/ 98822 w 333375"/>
                <a:gd name="connsiteY181" fmla="*/ 418862 h 485775"/>
                <a:gd name="connsiteX182" fmla="*/ 92154 w 333375"/>
                <a:gd name="connsiteY182" fmla="*/ 417909 h 485775"/>
                <a:gd name="connsiteX183" fmla="*/ 91202 w 333375"/>
                <a:gd name="connsiteY183" fmla="*/ 428387 h 485775"/>
                <a:gd name="connsiteX184" fmla="*/ 88344 w 333375"/>
                <a:gd name="connsiteY184" fmla="*/ 426482 h 485775"/>
                <a:gd name="connsiteX185" fmla="*/ 91202 w 333375"/>
                <a:gd name="connsiteY185" fmla="*/ 412194 h 485775"/>
                <a:gd name="connsiteX186" fmla="*/ 86439 w 333375"/>
                <a:gd name="connsiteY186" fmla="*/ 399812 h 485775"/>
                <a:gd name="connsiteX187" fmla="*/ 83582 w 333375"/>
                <a:gd name="connsiteY187" fmla="*/ 402669 h 485775"/>
                <a:gd name="connsiteX188" fmla="*/ 77867 w 333375"/>
                <a:gd name="connsiteY188" fmla="*/ 399812 h 485775"/>
                <a:gd name="connsiteX189" fmla="*/ 81677 w 333375"/>
                <a:gd name="connsiteY189" fmla="*/ 392192 h 485775"/>
                <a:gd name="connsiteX190" fmla="*/ 88344 w 333375"/>
                <a:gd name="connsiteY190" fmla="*/ 392192 h 485775"/>
                <a:gd name="connsiteX191" fmla="*/ 87392 w 333375"/>
                <a:gd name="connsiteY191" fmla="*/ 380762 h 485775"/>
                <a:gd name="connsiteX192" fmla="*/ 98822 w 333375"/>
                <a:gd name="connsiteY192" fmla="*/ 369332 h 485775"/>
                <a:gd name="connsiteX193" fmla="*/ 96917 w 333375"/>
                <a:gd name="connsiteY193" fmla="*/ 359807 h 485775"/>
                <a:gd name="connsiteX194" fmla="*/ 100727 w 333375"/>
                <a:gd name="connsiteY194" fmla="*/ 350282 h 485775"/>
                <a:gd name="connsiteX195" fmla="*/ 102632 w 333375"/>
                <a:gd name="connsiteY195" fmla="*/ 362665 h 485775"/>
                <a:gd name="connsiteX196" fmla="*/ 98822 w 333375"/>
                <a:gd name="connsiteY196" fmla="*/ 376952 h 485775"/>
                <a:gd name="connsiteX197" fmla="*/ 177879 w 333375"/>
                <a:gd name="connsiteY197" fmla="*/ 302657 h 485775"/>
                <a:gd name="connsiteX198" fmla="*/ 180737 w 333375"/>
                <a:gd name="connsiteY198" fmla="*/ 303609 h 485775"/>
                <a:gd name="connsiteX199" fmla="*/ 181689 w 333375"/>
                <a:gd name="connsiteY199" fmla="*/ 300752 h 485775"/>
                <a:gd name="connsiteX200" fmla="*/ 175974 w 333375"/>
                <a:gd name="connsiteY200" fmla="*/ 300752 h 485775"/>
                <a:gd name="connsiteX201" fmla="*/ 176927 w 333375"/>
                <a:gd name="connsiteY201" fmla="*/ 296942 h 485775"/>
                <a:gd name="connsiteX202" fmla="*/ 182642 w 333375"/>
                <a:gd name="connsiteY202" fmla="*/ 295990 h 485775"/>
                <a:gd name="connsiteX203" fmla="*/ 184547 w 333375"/>
                <a:gd name="connsiteY203" fmla="*/ 302657 h 485775"/>
                <a:gd name="connsiteX204" fmla="*/ 182642 w 333375"/>
                <a:gd name="connsiteY204" fmla="*/ 305515 h 485775"/>
                <a:gd name="connsiteX205" fmla="*/ 185499 w 333375"/>
                <a:gd name="connsiteY205" fmla="*/ 308372 h 485775"/>
                <a:gd name="connsiteX206" fmla="*/ 180737 w 333375"/>
                <a:gd name="connsiteY206" fmla="*/ 310277 h 485775"/>
                <a:gd name="connsiteX207" fmla="*/ 180737 w 333375"/>
                <a:gd name="connsiteY207" fmla="*/ 314087 h 485775"/>
                <a:gd name="connsiteX208" fmla="*/ 176927 w 333375"/>
                <a:gd name="connsiteY208" fmla="*/ 315040 h 485775"/>
                <a:gd name="connsiteX209" fmla="*/ 178832 w 333375"/>
                <a:gd name="connsiteY209" fmla="*/ 318849 h 485775"/>
                <a:gd name="connsiteX210" fmla="*/ 165497 w 333375"/>
                <a:gd name="connsiteY210" fmla="*/ 340757 h 485775"/>
                <a:gd name="connsiteX211" fmla="*/ 148352 w 333375"/>
                <a:gd name="connsiteY211" fmla="*/ 350282 h 485775"/>
                <a:gd name="connsiteX212" fmla="*/ 144542 w 333375"/>
                <a:gd name="connsiteY212" fmla="*/ 347424 h 485775"/>
                <a:gd name="connsiteX213" fmla="*/ 145494 w 333375"/>
                <a:gd name="connsiteY213" fmla="*/ 342662 h 485775"/>
                <a:gd name="connsiteX214" fmla="*/ 149304 w 333375"/>
                <a:gd name="connsiteY214" fmla="*/ 346472 h 485775"/>
                <a:gd name="connsiteX215" fmla="*/ 153114 w 333375"/>
                <a:gd name="connsiteY215" fmla="*/ 346472 h 485775"/>
                <a:gd name="connsiteX216" fmla="*/ 150257 w 333375"/>
                <a:gd name="connsiteY216" fmla="*/ 337899 h 485775"/>
                <a:gd name="connsiteX217" fmla="*/ 158829 w 333375"/>
                <a:gd name="connsiteY217" fmla="*/ 333137 h 485775"/>
                <a:gd name="connsiteX218" fmla="*/ 155019 w 333375"/>
                <a:gd name="connsiteY218" fmla="*/ 327422 h 485775"/>
                <a:gd name="connsiteX219" fmla="*/ 162639 w 333375"/>
                <a:gd name="connsiteY219" fmla="*/ 315040 h 485775"/>
                <a:gd name="connsiteX220" fmla="*/ 175022 w 333375"/>
                <a:gd name="connsiteY220" fmla="*/ 302657 h 485775"/>
                <a:gd name="connsiteX221" fmla="*/ 177879 w 333375"/>
                <a:gd name="connsiteY221" fmla="*/ 302657 h 485775"/>
                <a:gd name="connsiteX222" fmla="*/ 52149 w 333375"/>
                <a:gd name="connsiteY222" fmla="*/ 422672 h 485775"/>
                <a:gd name="connsiteX223" fmla="*/ 59769 w 333375"/>
                <a:gd name="connsiteY223" fmla="*/ 427434 h 485775"/>
                <a:gd name="connsiteX224" fmla="*/ 55959 w 333375"/>
                <a:gd name="connsiteY224" fmla="*/ 440769 h 485775"/>
                <a:gd name="connsiteX225" fmla="*/ 48339 w 333375"/>
                <a:gd name="connsiteY225" fmla="*/ 436007 h 485775"/>
                <a:gd name="connsiteX226" fmla="*/ 47387 w 333375"/>
                <a:gd name="connsiteY226" fmla="*/ 423624 h 485775"/>
                <a:gd name="connsiteX227" fmla="*/ 52149 w 333375"/>
                <a:gd name="connsiteY227" fmla="*/ 422672 h 485775"/>
                <a:gd name="connsiteX228" fmla="*/ 80724 w 333375"/>
                <a:gd name="connsiteY228" fmla="*/ 418862 h 485775"/>
                <a:gd name="connsiteX229" fmla="*/ 75962 w 333375"/>
                <a:gd name="connsiteY229" fmla="*/ 416005 h 485775"/>
                <a:gd name="connsiteX230" fmla="*/ 72152 w 333375"/>
                <a:gd name="connsiteY230" fmla="*/ 409337 h 485775"/>
                <a:gd name="connsiteX231" fmla="*/ 78819 w 333375"/>
                <a:gd name="connsiteY231" fmla="*/ 410290 h 485775"/>
                <a:gd name="connsiteX232" fmla="*/ 75009 w 333375"/>
                <a:gd name="connsiteY232" fmla="*/ 405527 h 485775"/>
                <a:gd name="connsiteX233" fmla="*/ 76914 w 333375"/>
                <a:gd name="connsiteY233" fmla="*/ 402669 h 485775"/>
                <a:gd name="connsiteX234" fmla="*/ 85487 w 333375"/>
                <a:gd name="connsiteY234" fmla="*/ 410290 h 485775"/>
                <a:gd name="connsiteX235" fmla="*/ 84534 w 333375"/>
                <a:gd name="connsiteY235" fmla="*/ 421719 h 485775"/>
                <a:gd name="connsiteX236" fmla="*/ 80724 w 333375"/>
                <a:gd name="connsiteY236" fmla="*/ 418862 h 485775"/>
                <a:gd name="connsiteX237" fmla="*/ 105489 w 333375"/>
                <a:gd name="connsiteY237" fmla="*/ 321707 h 485775"/>
                <a:gd name="connsiteX238" fmla="*/ 105489 w 333375"/>
                <a:gd name="connsiteY238" fmla="*/ 325517 h 485775"/>
                <a:gd name="connsiteX239" fmla="*/ 108347 w 333375"/>
                <a:gd name="connsiteY239" fmla="*/ 326469 h 485775"/>
                <a:gd name="connsiteX240" fmla="*/ 102632 w 333375"/>
                <a:gd name="connsiteY240" fmla="*/ 329327 h 485775"/>
                <a:gd name="connsiteX241" fmla="*/ 102632 w 333375"/>
                <a:gd name="connsiteY241" fmla="*/ 331232 h 485775"/>
                <a:gd name="connsiteX242" fmla="*/ 92154 w 333375"/>
                <a:gd name="connsiteY242" fmla="*/ 329327 h 485775"/>
                <a:gd name="connsiteX243" fmla="*/ 91202 w 333375"/>
                <a:gd name="connsiteY243" fmla="*/ 326469 h 485775"/>
                <a:gd name="connsiteX244" fmla="*/ 95012 w 333375"/>
                <a:gd name="connsiteY244" fmla="*/ 322659 h 485775"/>
                <a:gd name="connsiteX245" fmla="*/ 100727 w 333375"/>
                <a:gd name="connsiteY245" fmla="*/ 322659 h 485775"/>
                <a:gd name="connsiteX246" fmla="*/ 101679 w 333375"/>
                <a:gd name="connsiteY246" fmla="*/ 319802 h 485775"/>
                <a:gd name="connsiteX247" fmla="*/ 105489 w 333375"/>
                <a:gd name="connsiteY247" fmla="*/ 321707 h 485775"/>
                <a:gd name="connsiteX248" fmla="*/ 67389 w 333375"/>
                <a:gd name="connsiteY248" fmla="*/ 432197 h 485775"/>
                <a:gd name="connsiteX249" fmla="*/ 65484 w 333375"/>
                <a:gd name="connsiteY249" fmla="*/ 428387 h 485775"/>
                <a:gd name="connsiteX250" fmla="*/ 62627 w 333375"/>
                <a:gd name="connsiteY250" fmla="*/ 427434 h 485775"/>
                <a:gd name="connsiteX251" fmla="*/ 62627 w 333375"/>
                <a:gd name="connsiteY251" fmla="*/ 423624 h 485775"/>
                <a:gd name="connsiteX252" fmla="*/ 55007 w 333375"/>
                <a:gd name="connsiteY252" fmla="*/ 418862 h 485775"/>
                <a:gd name="connsiteX253" fmla="*/ 57864 w 333375"/>
                <a:gd name="connsiteY253" fmla="*/ 415052 h 485775"/>
                <a:gd name="connsiteX254" fmla="*/ 63579 w 333375"/>
                <a:gd name="connsiteY254" fmla="*/ 416957 h 485775"/>
                <a:gd name="connsiteX255" fmla="*/ 66437 w 333375"/>
                <a:gd name="connsiteY255" fmla="*/ 423624 h 485775"/>
                <a:gd name="connsiteX256" fmla="*/ 70247 w 333375"/>
                <a:gd name="connsiteY256" fmla="*/ 416005 h 485775"/>
                <a:gd name="connsiteX257" fmla="*/ 72152 w 333375"/>
                <a:gd name="connsiteY257" fmla="*/ 416957 h 485775"/>
                <a:gd name="connsiteX258" fmla="*/ 73104 w 333375"/>
                <a:gd name="connsiteY258" fmla="*/ 420767 h 485775"/>
                <a:gd name="connsiteX259" fmla="*/ 69294 w 333375"/>
                <a:gd name="connsiteY259" fmla="*/ 425530 h 485775"/>
                <a:gd name="connsiteX260" fmla="*/ 71199 w 333375"/>
                <a:gd name="connsiteY260" fmla="*/ 428387 h 485775"/>
                <a:gd name="connsiteX261" fmla="*/ 67389 w 333375"/>
                <a:gd name="connsiteY261" fmla="*/ 432197 h 485775"/>
                <a:gd name="connsiteX262" fmla="*/ 155019 w 333375"/>
                <a:gd name="connsiteY262" fmla="*/ 304562 h 485775"/>
                <a:gd name="connsiteX263" fmla="*/ 160734 w 333375"/>
                <a:gd name="connsiteY263" fmla="*/ 288369 h 485775"/>
                <a:gd name="connsiteX264" fmla="*/ 160734 w 333375"/>
                <a:gd name="connsiteY264" fmla="*/ 308372 h 485775"/>
                <a:gd name="connsiteX265" fmla="*/ 154067 w 333375"/>
                <a:gd name="connsiteY265" fmla="*/ 307419 h 485775"/>
                <a:gd name="connsiteX266" fmla="*/ 155019 w 333375"/>
                <a:gd name="connsiteY266" fmla="*/ 304562 h 485775"/>
                <a:gd name="connsiteX267" fmla="*/ 187404 w 333375"/>
                <a:gd name="connsiteY267" fmla="*/ 279797 h 485775"/>
                <a:gd name="connsiteX268" fmla="*/ 183594 w 333375"/>
                <a:gd name="connsiteY268" fmla="*/ 282655 h 485775"/>
                <a:gd name="connsiteX269" fmla="*/ 173117 w 333375"/>
                <a:gd name="connsiteY269" fmla="*/ 281702 h 485775"/>
                <a:gd name="connsiteX270" fmla="*/ 184547 w 333375"/>
                <a:gd name="connsiteY270" fmla="*/ 273130 h 485775"/>
                <a:gd name="connsiteX271" fmla="*/ 189309 w 333375"/>
                <a:gd name="connsiteY271" fmla="*/ 276940 h 485775"/>
                <a:gd name="connsiteX272" fmla="*/ 187404 w 333375"/>
                <a:gd name="connsiteY272" fmla="*/ 279797 h 485775"/>
                <a:gd name="connsiteX273" fmla="*/ 90249 w 333375"/>
                <a:gd name="connsiteY273" fmla="*/ 345519 h 485775"/>
                <a:gd name="connsiteX274" fmla="*/ 88344 w 333375"/>
                <a:gd name="connsiteY274" fmla="*/ 346472 h 485775"/>
                <a:gd name="connsiteX275" fmla="*/ 84534 w 333375"/>
                <a:gd name="connsiteY275" fmla="*/ 343615 h 485775"/>
                <a:gd name="connsiteX276" fmla="*/ 87392 w 333375"/>
                <a:gd name="connsiteY276" fmla="*/ 338852 h 485775"/>
                <a:gd name="connsiteX277" fmla="*/ 91202 w 333375"/>
                <a:gd name="connsiteY277" fmla="*/ 341709 h 485775"/>
                <a:gd name="connsiteX278" fmla="*/ 96917 w 333375"/>
                <a:gd name="connsiteY278" fmla="*/ 339805 h 485775"/>
                <a:gd name="connsiteX279" fmla="*/ 95012 w 333375"/>
                <a:gd name="connsiteY279" fmla="*/ 346472 h 485775"/>
                <a:gd name="connsiteX280" fmla="*/ 90249 w 333375"/>
                <a:gd name="connsiteY280" fmla="*/ 345519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333375" h="485775">
                  <a:moveTo>
                    <a:pt x="315992" y="416005"/>
                  </a:moveTo>
                  <a:lnTo>
                    <a:pt x="324564" y="415052"/>
                  </a:lnTo>
                  <a:lnTo>
                    <a:pt x="329327" y="418862"/>
                  </a:lnTo>
                  <a:lnTo>
                    <a:pt x="337899" y="435055"/>
                  </a:lnTo>
                  <a:lnTo>
                    <a:pt x="337899" y="445532"/>
                  </a:lnTo>
                  <a:lnTo>
                    <a:pt x="332184" y="453152"/>
                  </a:lnTo>
                  <a:lnTo>
                    <a:pt x="334089" y="456009"/>
                  </a:lnTo>
                  <a:lnTo>
                    <a:pt x="332184" y="460772"/>
                  </a:lnTo>
                  <a:lnTo>
                    <a:pt x="316944" y="466487"/>
                  </a:lnTo>
                  <a:lnTo>
                    <a:pt x="310277" y="475059"/>
                  </a:lnTo>
                  <a:lnTo>
                    <a:pt x="297894" y="479822"/>
                  </a:lnTo>
                  <a:lnTo>
                    <a:pt x="297894" y="473155"/>
                  </a:lnTo>
                  <a:lnTo>
                    <a:pt x="290274" y="468392"/>
                  </a:lnTo>
                  <a:lnTo>
                    <a:pt x="291227" y="459819"/>
                  </a:lnTo>
                  <a:lnTo>
                    <a:pt x="304562" y="449342"/>
                  </a:lnTo>
                  <a:lnTo>
                    <a:pt x="305514" y="443627"/>
                  </a:lnTo>
                  <a:lnTo>
                    <a:pt x="300752" y="440769"/>
                  </a:lnTo>
                  <a:lnTo>
                    <a:pt x="302657" y="436959"/>
                  </a:lnTo>
                  <a:lnTo>
                    <a:pt x="299799" y="434102"/>
                  </a:lnTo>
                  <a:lnTo>
                    <a:pt x="281702" y="434102"/>
                  </a:lnTo>
                  <a:lnTo>
                    <a:pt x="271224" y="440769"/>
                  </a:lnTo>
                  <a:lnTo>
                    <a:pt x="256937" y="439817"/>
                  </a:lnTo>
                  <a:lnTo>
                    <a:pt x="255032" y="449342"/>
                  </a:lnTo>
                  <a:lnTo>
                    <a:pt x="246459" y="463630"/>
                  </a:lnTo>
                  <a:lnTo>
                    <a:pt x="236934" y="469344"/>
                  </a:lnTo>
                  <a:lnTo>
                    <a:pt x="229314" y="479822"/>
                  </a:lnTo>
                  <a:lnTo>
                    <a:pt x="216932" y="484584"/>
                  </a:lnTo>
                  <a:lnTo>
                    <a:pt x="218837" y="479822"/>
                  </a:lnTo>
                  <a:lnTo>
                    <a:pt x="224552" y="477917"/>
                  </a:lnTo>
                  <a:lnTo>
                    <a:pt x="234077" y="449342"/>
                  </a:lnTo>
                  <a:lnTo>
                    <a:pt x="221694" y="435055"/>
                  </a:lnTo>
                  <a:lnTo>
                    <a:pt x="223599" y="430292"/>
                  </a:lnTo>
                  <a:lnTo>
                    <a:pt x="217884" y="429340"/>
                  </a:lnTo>
                  <a:lnTo>
                    <a:pt x="215979" y="433149"/>
                  </a:lnTo>
                  <a:lnTo>
                    <a:pt x="207407" y="424577"/>
                  </a:lnTo>
                  <a:lnTo>
                    <a:pt x="201692" y="407432"/>
                  </a:lnTo>
                  <a:lnTo>
                    <a:pt x="195977" y="399812"/>
                  </a:lnTo>
                  <a:lnTo>
                    <a:pt x="195024" y="394097"/>
                  </a:lnTo>
                  <a:lnTo>
                    <a:pt x="199787" y="387430"/>
                  </a:lnTo>
                  <a:lnTo>
                    <a:pt x="201692" y="372190"/>
                  </a:lnTo>
                  <a:lnTo>
                    <a:pt x="211217" y="369332"/>
                  </a:lnTo>
                  <a:lnTo>
                    <a:pt x="216932" y="375999"/>
                  </a:lnTo>
                  <a:lnTo>
                    <a:pt x="215979" y="387430"/>
                  </a:lnTo>
                  <a:lnTo>
                    <a:pt x="219789" y="388382"/>
                  </a:lnTo>
                  <a:lnTo>
                    <a:pt x="222647" y="384572"/>
                  </a:lnTo>
                  <a:lnTo>
                    <a:pt x="232172" y="390287"/>
                  </a:lnTo>
                  <a:lnTo>
                    <a:pt x="232172" y="405527"/>
                  </a:lnTo>
                  <a:lnTo>
                    <a:pt x="228362" y="405527"/>
                  </a:lnTo>
                  <a:lnTo>
                    <a:pt x="229314" y="412194"/>
                  </a:lnTo>
                  <a:lnTo>
                    <a:pt x="226457" y="418862"/>
                  </a:lnTo>
                  <a:lnTo>
                    <a:pt x="232172" y="419815"/>
                  </a:lnTo>
                  <a:lnTo>
                    <a:pt x="237887" y="427434"/>
                  </a:lnTo>
                  <a:lnTo>
                    <a:pt x="247412" y="416957"/>
                  </a:lnTo>
                  <a:lnTo>
                    <a:pt x="262652" y="426482"/>
                  </a:lnTo>
                  <a:lnTo>
                    <a:pt x="268367" y="423624"/>
                  </a:lnTo>
                  <a:lnTo>
                    <a:pt x="254079" y="406480"/>
                  </a:lnTo>
                  <a:lnTo>
                    <a:pt x="257889" y="392192"/>
                  </a:lnTo>
                  <a:lnTo>
                    <a:pt x="254079" y="383619"/>
                  </a:lnTo>
                  <a:lnTo>
                    <a:pt x="240744" y="375047"/>
                  </a:lnTo>
                  <a:lnTo>
                    <a:pt x="225504" y="375999"/>
                  </a:lnTo>
                  <a:lnTo>
                    <a:pt x="217884" y="372190"/>
                  </a:lnTo>
                  <a:lnTo>
                    <a:pt x="215027" y="353140"/>
                  </a:lnTo>
                  <a:lnTo>
                    <a:pt x="211217" y="354092"/>
                  </a:lnTo>
                  <a:lnTo>
                    <a:pt x="213122" y="361712"/>
                  </a:lnTo>
                  <a:lnTo>
                    <a:pt x="204549" y="367427"/>
                  </a:lnTo>
                  <a:lnTo>
                    <a:pt x="202644" y="360759"/>
                  </a:lnTo>
                  <a:lnTo>
                    <a:pt x="208359" y="359807"/>
                  </a:lnTo>
                  <a:lnTo>
                    <a:pt x="206454" y="353140"/>
                  </a:lnTo>
                  <a:lnTo>
                    <a:pt x="198834" y="352187"/>
                  </a:lnTo>
                  <a:lnTo>
                    <a:pt x="195977" y="345519"/>
                  </a:lnTo>
                  <a:lnTo>
                    <a:pt x="189309" y="340757"/>
                  </a:lnTo>
                  <a:lnTo>
                    <a:pt x="183594" y="340757"/>
                  </a:lnTo>
                  <a:lnTo>
                    <a:pt x="184547" y="332184"/>
                  </a:lnTo>
                  <a:lnTo>
                    <a:pt x="190262" y="328374"/>
                  </a:lnTo>
                  <a:lnTo>
                    <a:pt x="187404" y="315040"/>
                  </a:lnTo>
                  <a:lnTo>
                    <a:pt x="191214" y="304562"/>
                  </a:lnTo>
                  <a:lnTo>
                    <a:pt x="196929" y="309324"/>
                  </a:lnTo>
                  <a:lnTo>
                    <a:pt x="205502" y="300752"/>
                  </a:lnTo>
                  <a:lnTo>
                    <a:pt x="208359" y="303609"/>
                  </a:lnTo>
                  <a:lnTo>
                    <a:pt x="204549" y="308372"/>
                  </a:lnTo>
                  <a:lnTo>
                    <a:pt x="206454" y="311230"/>
                  </a:lnTo>
                  <a:lnTo>
                    <a:pt x="214074" y="312182"/>
                  </a:lnTo>
                  <a:lnTo>
                    <a:pt x="220742" y="307419"/>
                  </a:lnTo>
                  <a:lnTo>
                    <a:pt x="223599" y="310277"/>
                  </a:lnTo>
                  <a:lnTo>
                    <a:pt x="226457" y="305515"/>
                  </a:lnTo>
                  <a:lnTo>
                    <a:pt x="228362" y="313134"/>
                  </a:lnTo>
                  <a:lnTo>
                    <a:pt x="228362" y="313134"/>
                  </a:lnTo>
                  <a:lnTo>
                    <a:pt x="222647" y="322659"/>
                  </a:lnTo>
                  <a:lnTo>
                    <a:pt x="233124" y="335994"/>
                  </a:lnTo>
                  <a:lnTo>
                    <a:pt x="233124" y="348377"/>
                  </a:lnTo>
                  <a:lnTo>
                    <a:pt x="246459" y="354092"/>
                  </a:lnTo>
                  <a:lnTo>
                    <a:pt x="255984" y="353140"/>
                  </a:lnTo>
                  <a:lnTo>
                    <a:pt x="259794" y="361712"/>
                  </a:lnTo>
                  <a:lnTo>
                    <a:pt x="258842" y="365522"/>
                  </a:lnTo>
                  <a:lnTo>
                    <a:pt x="254079" y="366474"/>
                  </a:lnTo>
                  <a:lnTo>
                    <a:pt x="253127" y="370284"/>
                  </a:lnTo>
                  <a:lnTo>
                    <a:pt x="263604" y="377905"/>
                  </a:lnTo>
                  <a:lnTo>
                    <a:pt x="278844" y="393144"/>
                  </a:lnTo>
                  <a:lnTo>
                    <a:pt x="305514" y="399812"/>
                  </a:lnTo>
                  <a:lnTo>
                    <a:pt x="305514" y="399812"/>
                  </a:lnTo>
                  <a:lnTo>
                    <a:pt x="304562" y="405527"/>
                  </a:lnTo>
                  <a:lnTo>
                    <a:pt x="297894" y="408384"/>
                  </a:lnTo>
                  <a:lnTo>
                    <a:pt x="290274" y="416957"/>
                  </a:lnTo>
                  <a:lnTo>
                    <a:pt x="297894" y="423624"/>
                  </a:lnTo>
                  <a:lnTo>
                    <a:pt x="315992" y="416005"/>
                  </a:lnTo>
                  <a:close/>
                  <a:moveTo>
                    <a:pt x="140732" y="89297"/>
                  </a:moveTo>
                  <a:lnTo>
                    <a:pt x="143589" y="78819"/>
                  </a:lnTo>
                  <a:lnTo>
                    <a:pt x="137874" y="85487"/>
                  </a:lnTo>
                  <a:lnTo>
                    <a:pt x="125492" y="85487"/>
                  </a:lnTo>
                  <a:lnTo>
                    <a:pt x="120729" y="82630"/>
                  </a:lnTo>
                  <a:lnTo>
                    <a:pt x="125492" y="81677"/>
                  </a:lnTo>
                  <a:lnTo>
                    <a:pt x="128349" y="77867"/>
                  </a:lnTo>
                  <a:lnTo>
                    <a:pt x="129302" y="58817"/>
                  </a:lnTo>
                  <a:lnTo>
                    <a:pt x="135969" y="45482"/>
                  </a:lnTo>
                  <a:lnTo>
                    <a:pt x="139779" y="43577"/>
                  </a:lnTo>
                  <a:lnTo>
                    <a:pt x="139779" y="39767"/>
                  </a:lnTo>
                  <a:lnTo>
                    <a:pt x="132159" y="38814"/>
                  </a:lnTo>
                  <a:lnTo>
                    <a:pt x="132159" y="35005"/>
                  </a:lnTo>
                  <a:lnTo>
                    <a:pt x="135969" y="31194"/>
                  </a:lnTo>
                  <a:lnTo>
                    <a:pt x="138827" y="17859"/>
                  </a:lnTo>
                  <a:lnTo>
                    <a:pt x="152162" y="16907"/>
                  </a:lnTo>
                  <a:lnTo>
                    <a:pt x="155972" y="7382"/>
                  </a:lnTo>
                  <a:lnTo>
                    <a:pt x="162639" y="3572"/>
                  </a:lnTo>
                  <a:lnTo>
                    <a:pt x="168354" y="6430"/>
                  </a:lnTo>
                  <a:lnTo>
                    <a:pt x="171212" y="12144"/>
                  </a:lnTo>
                  <a:lnTo>
                    <a:pt x="165497" y="26432"/>
                  </a:lnTo>
                  <a:lnTo>
                    <a:pt x="166449" y="37862"/>
                  </a:lnTo>
                  <a:lnTo>
                    <a:pt x="158829" y="49292"/>
                  </a:lnTo>
                  <a:lnTo>
                    <a:pt x="146447" y="60722"/>
                  </a:lnTo>
                  <a:lnTo>
                    <a:pt x="152162" y="70247"/>
                  </a:lnTo>
                  <a:lnTo>
                    <a:pt x="149304" y="80724"/>
                  </a:lnTo>
                  <a:lnTo>
                    <a:pt x="154067" y="81677"/>
                  </a:lnTo>
                  <a:lnTo>
                    <a:pt x="155019" y="84534"/>
                  </a:lnTo>
                  <a:lnTo>
                    <a:pt x="146447" y="91202"/>
                  </a:lnTo>
                  <a:lnTo>
                    <a:pt x="146447" y="95012"/>
                  </a:lnTo>
                  <a:lnTo>
                    <a:pt x="150257" y="96917"/>
                  </a:lnTo>
                  <a:lnTo>
                    <a:pt x="143589" y="102632"/>
                  </a:lnTo>
                  <a:lnTo>
                    <a:pt x="137874" y="101680"/>
                  </a:lnTo>
                  <a:lnTo>
                    <a:pt x="129302" y="135017"/>
                  </a:lnTo>
                  <a:lnTo>
                    <a:pt x="115967" y="145494"/>
                  </a:lnTo>
                  <a:lnTo>
                    <a:pt x="114062" y="140732"/>
                  </a:lnTo>
                  <a:lnTo>
                    <a:pt x="107394" y="140732"/>
                  </a:lnTo>
                  <a:lnTo>
                    <a:pt x="115014" y="89297"/>
                  </a:lnTo>
                  <a:lnTo>
                    <a:pt x="119777" y="92155"/>
                  </a:lnTo>
                  <a:lnTo>
                    <a:pt x="118824" y="97869"/>
                  </a:lnTo>
                  <a:lnTo>
                    <a:pt x="126444" y="95012"/>
                  </a:lnTo>
                  <a:lnTo>
                    <a:pt x="126444" y="91202"/>
                  </a:lnTo>
                  <a:lnTo>
                    <a:pt x="140732" y="89297"/>
                  </a:lnTo>
                  <a:close/>
                  <a:moveTo>
                    <a:pt x="49292" y="445532"/>
                  </a:moveTo>
                  <a:lnTo>
                    <a:pt x="50244" y="456962"/>
                  </a:lnTo>
                  <a:lnTo>
                    <a:pt x="58817" y="464582"/>
                  </a:lnTo>
                  <a:lnTo>
                    <a:pt x="57864" y="467440"/>
                  </a:lnTo>
                  <a:lnTo>
                    <a:pt x="44529" y="468392"/>
                  </a:lnTo>
                  <a:lnTo>
                    <a:pt x="42624" y="463630"/>
                  </a:lnTo>
                  <a:lnTo>
                    <a:pt x="35957" y="466487"/>
                  </a:lnTo>
                  <a:lnTo>
                    <a:pt x="34052" y="472202"/>
                  </a:lnTo>
                  <a:lnTo>
                    <a:pt x="38814" y="475059"/>
                  </a:lnTo>
                  <a:lnTo>
                    <a:pt x="39767" y="478869"/>
                  </a:lnTo>
                  <a:lnTo>
                    <a:pt x="35957" y="482680"/>
                  </a:lnTo>
                  <a:lnTo>
                    <a:pt x="32147" y="481727"/>
                  </a:lnTo>
                  <a:lnTo>
                    <a:pt x="29289" y="475059"/>
                  </a:lnTo>
                  <a:lnTo>
                    <a:pt x="14049" y="478869"/>
                  </a:lnTo>
                  <a:lnTo>
                    <a:pt x="3572" y="474107"/>
                  </a:lnTo>
                  <a:lnTo>
                    <a:pt x="6429" y="466487"/>
                  </a:lnTo>
                  <a:lnTo>
                    <a:pt x="8334" y="469344"/>
                  </a:lnTo>
                  <a:lnTo>
                    <a:pt x="17859" y="465534"/>
                  </a:lnTo>
                  <a:lnTo>
                    <a:pt x="14049" y="458867"/>
                  </a:lnTo>
                  <a:lnTo>
                    <a:pt x="12144" y="440769"/>
                  </a:lnTo>
                  <a:lnTo>
                    <a:pt x="15002" y="436007"/>
                  </a:lnTo>
                  <a:lnTo>
                    <a:pt x="19764" y="436007"/>
                  </a:lnTo>
                  <a:lnTo>
                    <a:pt x="24527" y="442674"/>
                  </a:lnTo>
                  <a:lnTo>
                    <a:pt x="43577" y="432197"/>
                  </a:lnTo>
                  <a:lnTo>
                    <a:pt x="43577" y="436959"/>
                  </a:lnTo>
                  <a:lnTo>
                    <a:pt x="49292" y="445532"/>
                  </a:lnTo>
                  <a:close/>
                  <a:moveTo>
                    <a:pt x="98822" y="376952"/>
                  </a:moveTo>
                  <a:lnTo>
                    <a:pt x="95964" y="391240"/>
                  </a:lnTo>
                  <a:lnTo>
                    <a:pt x="102632" y="391240"/>
                  </a:lnTo>
                  <a:lnTo>
                    <a:pt x="111204" y="385524"/>
                  </a:lnTo>
                  <a:lnTo>
                    <a:pt x="114062" y="386477"/>
                  </a:lnTo>
                  <a:lnTo>
                    <a:pt x="114062" y="392192"/>
                  </a:lnTo>
                  <a:lnTo>
                    <a:pt x="97869" y="406480"/>
                  </a:lnTo>
                  <a:lnTo>
                    <a:pt x="98822" y="418862"/>
                  </a:lnTo>
                  <a:lnTo>
                    <a:pt x="92154" y="417909"/>
                  </a:lnTo>
                  <a:lnTo>
                    <a:pt x="91202" y="428387"/>
                  </a:lnTo>
                  <a:lnTo>
                    <a:pt x="88344" y="426482"/>
                  </a:lnTo>
                  <a:lnTo>
                    <a:pt x="91202" y="412194"/>
                  </a:lnTo>
                  <a:lnTo>
                    <a:pt x="86439" y="399812"/>
                  </a:lnTo>
                  <a:lnTo>
                    <a:pt x="83582" y="402669"/>
                  </a:lnTo>
                  <a:lnTo>
                    <a:pt x="77867" y="399812"/>
                  </a:lnTo>
                  <a:lnTo>
                    <a:pt x="81677" y="392192"/>
                  </a:lnTo>
                  <a:lnTo>
                    <a:pt x="88344" y="392192"/>
                  </a:lnTo>
                  <a:lnTo>
                    <a:pt x="87392" y="380762"/>
                  </a:lnTo>
                  <a:lnTo>
                    <a:pt x="98822" y="369332"/>
                  </a:lnTo>
                  <a:lnTo>
                    <a:pt x="96917" y="359807"/>
                  </a:lnTo>
                  <a:lnTo>
                    <a:pt x="100727" y="350282"/>
                  </a:lnTo>
                  <a:lnTo>
                    <a:pt x="102632" y="362665"/>
                  </a:lnTo>
                  <a:lnTo>
                    <a:pt x="98822" y="376952"/>
                  </a:lnTo>
                  <a:close/>
                  <a:moveTo>
                    <a:pt x="177879" y="302657"/>
                  </a:moveTo>
                  <a:lnTo>
                    <a:pt x="180737" y="303609"/>
                  </a:lnTo>
                  <a:lnTo>
                    <a:pt x="181689" y="300752"/>
                  </a:lnTo>
                  <a:lnTo>
                    <a:pt x="175974" y="300752"/>
                  </a:lnTo>
                  <a:lnTo>
                    <a:pt x="176927" y="296942"/>
                  </a:lnTo>
                  <a:lnTo>
                    <a:pt x="182642" y="295990"/>
                  </a:lnTo>
                  <a:lnTo>
                    <a:pt x="184547" y="302657"/>
                  </a:lnTo>
                  <a:lnTo>
                    <a:pt x="182642" y="305515"/>
                  </a:lnTo>
                  <a:lnTo>
                    <a:pt x="185499" y="308372"/>
                  </a:lnTo>
                  <a:lnTo>
                    <a:pt x="180737" y="310277"/>
                  </a:lnTo>
                  <a:lnTo>
                    <a:pt x="180737" y="314087"/>
                  </a:lnTo>
                  <a:lnTo>
                    <a:pt x="176927" y="315040"/>
                  </a:lnTo>
                  <a:lnTo>
                    <a:pt x="178832" y="318849"/>
                  </a:lnTo>
                  <a:lnTo>
                    <a:pt x="165497" y="340757"/>
                  </a:lnTo>
                  <a:lnTo>
                    <a:pt x="148352" y="350282"/>
                  </a:lnTo>
                  <a:lnTo>
                    <a:pt x="144542" y="347424"/>
                  </a:lnTo>
                  <a:lnTo>
                    <a:pt x="145494" y="342662"/>
                  </a:lnTo>
                  <a:lnTo>
                    <a:pt x="149304" y="346472"/>
                  </a:lnTo>
                  <a:lnTo>
                    <a:pt x="153114" y="346472"/>
                  </a:lnTo>
                  <a:lnTo>
                    <a:pt x="150257" y="337899"/>
                  </a:lnTo>
                  <a:lnTo>
                    <a:pt x="158829" y="333137"/>
                  </a:lnTo>
                  <a:lnTo>
                    <a:pt x="155019" y="327422"/>
                  </a:lnTo>
                  <a:lnTo>
                    <a:pt x="162639" y="315040"/>
                  </a:lnTo>
                  <a:lnTo>
                    <a:pt x="175022" y="302657"/>
                  </a:lnTo>
                  <a:lnTo>
                    <a:pt x="177879" y="302657"/>
                  </a:lnTo>
                  <a:close/>
                  <a:moveTo>
                    <a:pt x="52149" y="422672"/>
                  </a:moveTo>
                  <a:lnTo>
                    <a:pt x="59769" y="427434"/>
                  </a:lnTo>
                  <a:lnTo>
                    <a:pt x="55959" y="440769"/>
                  </a:lnTo>
                  <a:lnTo>
                    <a:pt x="48339" y="436007"/>
                  </a:lnTo>
                  <a:lnTo>
                    <a:pt x="47387" y="423624"/>
                  </a:lnTo>
                  <a:lnTo>
                    <a:pt x="52149" y="422672"/>
                  </a:lnTo>
                  <a:close/>
                  <a:moveTo>
                    <a:pt x="80724" y="418862"/>
                  </a:moveTo>
                  <a:lnTo>
                    <a:pt x="75962" y="416005"/>
                  </a:lnTo>
                  <a:lnTo>
                    <a:pt x="72152" y="409337"/>
                  </a:lnTo>
                  <a:lnTo>
                    <a:pt x="78819" y="410290"/>
                  </a:lnTo>
                  <a:lnTo>
                    <a:pt x="75009" y="405527"/>
                  </a:lnTo>
                  <a:lnTo>
                    <a:pt x="76914" y="402669"/>
                  </a:lnTo>
                  <a:lnTo>
                    <a:pt x="85487" y="410290"/>
                  </a:lnTo>
                  <a:lnTo>
                    <a:pt x="84534" y="421719"/>
                  </a:lnTo>
                  <a:lnTo>
                    <a:pt x="80724" y="418862"/>
                  </a:lnTo>
                  <a:close/>
                  <a:moveTo>
                    <a:pt x="105489" y="321707"/>
                  </a:moveTo>
                  <a:lnTo>
                    <a:pt x="105489" y="325517"/>
                  </a:lnTo>
                  <a:lnTo>
                    <a:pt x="108347" y="326469"/>
                  </a:lnTo>
                  <a:lnTo>
                    <a:pt x="102632" y="329327"/>
                  </a:lnTo>
                  <a:lnTo>
                    <a:pt x="102632" y="331232"/>
                  </a:lnTo>
                  <a:lnTo>
                    <a:pt x="92154" y="329327"/>
                  </a:lnTo>
                  <a:lnTo>
                    <a:pt x="91202" y="326469"/>
                  </a:lnTo>
                  <a:lnTo>
                    <a:pt x="95012" y="322659"/>
                  </a:lnTo>
                  <a:lnTo>
                    <a:pt x="100727" y="322659"/>
                  </a:lnTo>
                  <a:lnTo>
                    <a:pt x="101679" y="319802"/>
                  </a:lnTo>
                  <a:lnTo>
                    <a:pt x="105489" y="321707"/>
                  </a:lnTo>
                  <a:close/>
                  <a:moveTo>
                    <a:pt x="67389" y="432197"/>
                  </a:moveTo>
                  <a:lnTo>
                    <a:pt x="65484" y="428387"/>
                  </a:lnTo>
                  <a:lnTo>
                    <a:pt x="62627" y="427434"/>
                  </a:lnTo>
                  <a:lnTo>
                    <a:pt x="62627" y="423624"/>
                  </a:lnTo>
                  <a:lnTo>
                    <a:pt x="55007" y="418862"/>
                  </a:lnTo>
                  <a:lnTo>
                    <a:pt x="57864" y="415052"/>
                  </a:lnTo>
                  <a:lnTo>
                    <a:pt x="63579" y="416957"/>
                  </a:lnTo>
                  <a:lnTo>
                    <a:pt x="66437" y="423624"/>
                  </a:lnTo>
                  <a:lnTo>
                    <a:pt x="70247" y="416005"/>
                  </a:lnTo>
                  <a:lnTo>
                    <a:pt x="72152" y="416957"/>
                  </a:lnTo>
                  <a:lnTo>
                    <a:pt x="73104" y="420767"/>
                  </a:lnTo>
                  <a:lnTo>
                    <a:pt x="69294" y="425530"/>
                  </a:lnTo>
                  <a:lnTo>
                    <a:pt x="71199" y="428387"/>
                  </a:lnTo>
                  <a:lnTo>
                    <a:pt x="67389" y="432197"/>
                  </a:lnTo>
                  <a:close/>
                  <a:moveTo>
                    <a:pt x="155019" y="304562"/>
                  </a:moveTo>
                  <a:lnTo>
                    <a:pt x="160734" y="288369"/>
                  </a:lnTo>
                  <a:lnTo>
                    <a:pt x="160734" y="308372"/>
                  </a:lnTo>
                  <a:lnTo>
                    <a:pt x="154067" y="307419"/>
                  </a:lnTo>
                  <a:lnTo>
                    <a:pt x="155019" y="304562"/>
                  </a:lnTo>
                  <a:close/>
                  <a:moveTo>
                    <a:pt x="187404" y="279797"/>
                  </a:moveTo>
                  <a:lnTo>
                    <a:pt x="183594" y="282655"/>
                  </a:lnTo>
                  <a:lnTo>
                    <a:pt x="173117" y="281702"/>
                  </a:lnTo>
                  <a:lnTo>
                    <a:pt x="184547" y="273130"/>
                  </a:lnTo>
                  <a:lnTo>
                    <a:pt x="189309" y="276940"/>
                  </a:lnTo>
                  <a:lnTo>
                    <a:pt x="187404" y="279797"/>
                  </a:lnTo>
                  <a:close/>
                  <a:moveTo>
                    <a:pt x="90249" y="345519"/>
                  </a:moveTo>
                  <a:lnTo>
                    <a:pt x="88344" y="346472"/>
                  </a:lnTo>
                  <a:lnTo>
                    <a:pt x="84534" y="343615"/>
                  </a:lnTo>
                  <a:lnTo>
                    <a:pt x="87392" y="338852"/>
                  </a:lnTo>
                  <a:lnTo>
                    <a:pt x="91202" y="341709"/>
                  </a:lnTo>
                  <a:lnTo>
                    <a:pt x="96917" y="339805"/>
                  </a:lnTo>
                  <a:lnTo>
                    <a:pt x="95012" y="346472"/>
                  </a:lnTo>
                  <a:lnTo>
                    <a:pt x="90249" y="34551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34" name="任意多边形: 形状 33">
              <a:extLst>
                <a:ext uri="{FF2B5EF4-FFF2-40B4-BE49-F238E27FC236}">
                  <a16:creationId xmlns="" xmlns:a16="http://schemas.microsoft.com/office/drawing/2014/main" id="{6209735A-3210-4B98-9410-D5684AF73578}"/>
                </a:ext>
              </a:extLst>
            </p:cNvPr>
            <p:cNvSpPr/>
            <p:nvPr/>
          </p:nvSpPr>
          <p:spPr>
            <a:xfrm>
              <a:off x="1627187" y="4104323"/>
              <a:ext cx="123825" cy="180975"/>
            </a:xfrm>
            <a:custGeom>
              <a:avLst/>
              <a:gdLst>
                <a:gd name="connsiteX0" fmla="*/ 63579 w 123825"/>
                <a:gd name="connsiteY0" fmla="*/ 119777 h 180975"/>
                <a:gd name="connsiteX1" fmla="*/ 67389 w 123825"/>
                <a:gd name="connsiteY1" fmla="*/ 112157 h 180975"/>
                <a:gd name="connsiteX2" fmla="*/ 61674 w 123825"/>
                <a:gd name="connsiteY2" fmla="*/ 111204 h 180975"/>
                <a:gd name="connsiteX3" fmla="*/ 61674 w 123825"/>
                <a:gd name="connsiteY3" fmla="*/ 103584 h 180975"/>
                <a:gd name="connsiteX4" fmla="*/ 64532 w 123825"/>
                <a:gd name="connsiteY4" fmla="*/ 98822 h 180975"/>
                <a:gd name="connsiteX5" fmla="*/ 71199 w 123825"/>
                <a:gd name="connsiteY5" fmla="*/ 95012 h 180975"/>
                <a:gd name="connsiteX6" fmla="*/ 66437 w 123825"/>
                <a:gd name="connsiteY6" fmla="*/ 93107 h 180975"/>
                <a:gd name="connsiteX7" fmla="*/ 66437 w 123825"/>
                <a:gd name="connsiteY7" fmla="*/ 93107 h 180975"/>
                <a:gd name="connsiteX8" fmla="*/ 71199 w 123825"/>
                <a:gd name="connsiteY8" fmla="*/ 81677 h 180975"/>
                <a:gd name="connsiteX9" fmla="*/ 70247 w 123825"/>
                <a:gd name="connsiteY9" fmla="*/ 68342 h 180975"/>
                <a:gd name="connsiteX10" fmla="*/ 63579 w 123825"/>
                <a:gd name="connsiteY10" fmla="*/ 56912 h 180975"/>
                <a:gd name="connsiteX11" fmla="*/ 68342 w 123825"/>
                <a:gd name="connsiteY11" fmla="*/ 37862 h 180975"/>
                <a:gd name="connsiteX12" fmla="*/ 64532 w 123825"/>
                <a:gd name="connsiteY12" fmla="*/ 35004 h 180975"/>
                <a:gd name="connsiteX13" fmla="*/ 73104 w 123825"/>
                <a:gd name="connsiteY13" fmla="*/ 30242 h 180975"/>
                <a:gd name="connsiteX14" fmla="*/ 63579 w 123825"/>
                <a:gd name="connsiteY14" fmla="*/ 29289 h 180975"/>
                <a:gd name="connsiteX15" fmla="*/ 50244 w 123825"/>
                <a:gd name="connsiteY15" fmla="*/ 21669 h 180975"/>
                <a:gd name="connsiteX16" fmla="*/ 52149 w 123825"/>
                <a:gd name="connsiteY16" fmla="*/ 17859 h 180975"/>
                <a:gd name="connsiteX17" fmla="*/ 51197 w 123825"/>
                <a:gd name="connsiteY17" fmla="*/ 8334 h 180975"/>
                <a:gd name="connsiteX18" fmla="*/ 47387 w 123825"/>
                <a:gd name="connsiteY18" fmla="*/ 6429 h 180975"/>
                <a:gd name="connsiteX19" fmla="*/ 50244 w 123825"/>
                <a:gd name="connsiteY19" fmla="*/ 3572 h 180975"/>
                <a:gd name="connsiteX20" fmla="*/ 54054 w 123825"/>
                <a:gd name="connsiteY20" fmla="*/ 3572 h 180975"/>
                <a:gd name="connsiteX21" fmla="*/ 54054 w 123825"/>
                <a:gd name="connsiteY21" fmla="*/ 3572 h 180975"/>
                <a:gd name="connsiteX22" fmla="*/ 55959 w 123825"/>
                <a:gd name="connsiteY22" fmla="*/ 10239 h 180975"/>
                <a:gd name="connsiteX23" fmla="*/ 76914 w 123825"/>
                <a:gd name="connsiteY23" fmla="*/ 15954 h 180975"/>
                <a:gd name="connsiteX24" fmla="*/ 77867 w 123825"/>
                <a:gd name="connsiteY24" fmla="*/ 27384 h 180975"/>
                <a:gd name="connsiteX25" fmla="*/ 80724 w 123825"/>
                <a:gd name="connsiteY25" fmla="*/ 26432 h 180975"/>
                <a:gd name="connsiteX26" fmla="*/ 87392 w 123825"/>
                <a:gd name="connsiteY26" fmla="*/ 33099 h 180975"/>
                <a:gd name="connsiteX27" fmla="*/ 95012 w 123825"/>
                <a:gd name="connsiteY27" fmla="*/ 30242 h 180975"/>
                <a:gd name="connsiteX28" fmla="*/ 91202 w 123825"/>
                <a:gd name="connsiteY28" fmla="*/ 26432 h 180975"/>
                <a:gd name="connsiteX29" fmla="*/ 94059 w 123825"/>
                <a:gd name="connsiteY29" fmla="*/ 19764 h 180975"/>
                <a:gd name="connsiteX30" fmla="*/ 101679 w 123825"/>
                <a:gd name="connsiteY30" fmla="*/ 19764 h 180975"/>
                <a:gd name="connsiteX31" fmla="*/ 101679 w 123825"/>
                <a:gd name="connsiteY31" fmla="*/ 25479 h 180975"/>
                <a:gd name="connsiteX32" fmla="*/ 113109 w 123825"/>
                <a:gd name="connsiteY32" fmla="*/ 35957 h 180975"/>
                <a:gd name="connsiteX33" fmla="*/ 115967 w 123825"/>
                <a:gd name="connsiteY33" fmla="*/ 46434 h 180975"/>
                <a:gd name="connsiteX34" fmla="*/ 125492 w 123825"/>
                <a:gd name="connsiteY34" fmla="*/ 57864 h 180975"/>
                <a:gd name="connsiteX35" fmla="*/ 122634 w 123825"/>
                <a:gd name="connsiteY35" fmla="*/ 63579 h 180975"/>
                <a:gd name="connsiteX36" fmla="*/ 122634 w 123825"/>
                <a:gd name="connsiteY36" fmla="*/ 63579 h 180975"/>
                <a:gd name="connsiteX37" fmla="*/ 118824 w 123825"/>
                <a:gd name="connsiteY37" fmla="*/ 62627 h 180975"/>
                <a:gd name="connsiteX38" fmla="*/ 117872 w 123825"/>
                <a:gd name="connsiteY38" fmla="*/ 75962 h 180975"/>
                <a:gd name="connsiteX39" fmla="*/ 113109 w 123825"/>
                <a:gd name="connsiteY39" fmla="*/ 79772 h 180975"/>
                <a:gd name="connsiteX40" fmla="*/ 108347 w 123825"/>
                <a:gd name="connsiteY40" fmla="*/ 102632 h 180975"/>
                <a:gd name="connsiteX41" fmla="*/ 112157 w 123825"/>
                <a:gd name="connsiteY41" fmla="*/ 103584 h 180975"/>
                <a:gd name="connsiteX42" fmla="*/ 114062 w 123825"/>
                <a:gd name="connsiteY42" fmla="*/ 108347 h 180975"/>
                <a:gd name="connsiteX43" fmla="*/ 108347 w 123825"/>
                <a:gd name="connsiteY43" fmla="*/ 116919 h 180975"/>
                <a:gd name="connsiteX44" fmla="*/ 113109 w 123825"/>
                <a:gd name="connsiteY44" fmla="*/ 129302 h 180975"/>
                <a:gd name="connsiteX45" fmla="*/ 114062 w 123825"/>
                <a:gd name="connsiteY45" fmla="*/ 140732 h 180975"/>
                <a:gd name="connsiteX46" fmla="*/ 112157 w 123825"/>
                <a:gd name="connsiteY46" fmla="*/ 151209 h 180975"/>
                <a:gd name="connsiteX47" fmla="*/ 106442 w 123825"/>
                <a:gd name="connsiteY47" fmla="*/ 155019 h 180975"/>
                <a:gd name="connsiteX48" fmla="*/ 106442 w 123825"/>
                <a:gd name="connsiteY48" fmla="*/ 155019 h 180975"/>
                <a:gd name="connsiteX49" fmla="*/ 94059 w 123825"/>
                <a:gd name="connsiteY49" fmla="*/ 156924 h 180975"/>
                <a:gd name="connsiteX50" fmla="*/ 82629 w 123825"/>
                <a:gd name="connsiteY50" fmla="*/ 164544 h 180975"/>
                <a:gd name="connsiteX51" fmla="*/ 67389 w 123825"/>
                <a:gd name="connsiteY51" fmla="*/ 163592 h 180975"/>
                <a:gd name="connsiteX52" fmla="*/ 47387 w 123825"/>
                <a:gd name="connsiteY52" fmla="*/ 170259 h 180975"/>
                <a:gd name="connsiteX53" fmla="*/ 32147 w 123825"/>
                <a:gd name="connsiteY53" fmla="*/ 171212 h 180975"/>
                <a:gd name="connsiteX54" fmla="*/ 20717 w 123825"/>
                <a:gd name="connsiteY54" fmla="*/ 178832 h 180975"/>
                <a:gd name="connsiteX55" fmla="*/ 11192 w 123825"/>
                <a:gd name="connsiteY55" fmla="*/ 180737 h 180975"/>
                <a:gd name="connsiteX56" fmla="*/ 7382 w 123825"/>
                <a:gd name="connsiteY56" fmla="*/ 180737 h 180975"/>
                <a:gd name="connsiteX57" fmla="*/ 6429 w 123825"/>
                <a:gd name="connsiteY57" fmla="*/ 172164 h 180975"/>
                <a:gd name="connsiteX58" fmla="*/ 3572 w 123825"/>
                <a:gd name="connsiteY58" fmla="*/ 171212 h 180975"/>
                <a:gd name="connsiteX59" fmla="*/ 3572 w 123825"/>
                <a:gd name="connsiteY59" fmla="*/ 171212 h 180975"/>
                <a:gd name="connsiteX60" fmla="*/ 28337 w 123825"/>
                <a:gd name="connsiteY60" fmla="*/ 162639 h 180975"/>
                <a:gd name="connsiteX61" fmla="*/ 45482 w 123825"/>
                <a:gd name="connsiteY61" fmla="*/ 146447 h 180975"/>
                <a:gd name="connsiteX62" fmla="*/ 55007 w 123825"/>
                <a:gd name="connsiteY62" fmla="*/ 132159 h 180975"/>
                <a:gd name="connsiteX63" fmla="*/ 63579 w 123825"/>
                <a:gd name="connsiteY63" fmla="*/ 11977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3825" h="180975">
                  <a:moveTo>
                    <a:pt x="63579" y="119777"/>
                  </a:moveTo>
                  <a:lnTo>
                    <a:pt x="67389" y="112157"/>
                  </a:lnTo>
                  <a:lnTo>
                    <a:pt x="61674" y="111204"/>
                  </a:lnTo>
                  <a:lnTo>
                    <a:pt x="61674" y="103584"/>
                  </a:lnTo>
                  <a:lnTo>
                    <a:pt x="64532" y="98822"/>
                  </a:lnTo>
                  <a:lnTo>
                    <a:pt x="71199" y="95012"/>
                  </a:lnTo>
                  <a:lnTo>
                    <a:pt x="66437" y="93107"/>
                  </a:lnTo>
                  <a:lnTo>
                    <a:pt x="66437" y="93107"/>
                  </a:lnTo>
                  <a:lnTo>
                    <a:pt x="71199" y="81677"/>
                  </a:lnTo>
                  <a:lnTo>
                    <a:pt x="70247" y="68342"/>
                  </a:lnTo>
                  <a:lnTo>
                    <a:pt x="63579" y="56912"/>
                  </a:lnTo>
                  <a:lnTo>
                    <a:pt x="68342" y="37862"/>
                  </a:lnTo>
                  <a:lnTo>
                    <a:pt x="64532" y="35004"/>
                  </a:lnTo>
                  <a:lnTo>
                    <a:pt x="73104" y="30242"/>
                  </a:lnTo>
                  <a:lnTo>
                    <a:pt x="63579" y="29289"/>
                  </a:lnTo>
                  <a:lnTo>
                    <a:pt x="50244" y="21669"/>
                  </a:lnTo>
                  <a:lnTo>
                    <a:pt x="52149" y="17859"/>
                  </a:lnTo>
                  <a:lnTo>
                    <a:pt x="51197" y="8334"/>
                  </a:lnTo>
                  <a:lnTo>
                    <a:pt x="47387" y="6429"/>
                  </a:lnTo>
                  <a:lnTo>
                    <a:pt x="50244" y="3572"/>
                  </a:lnTo>
                  <a:lnTo>
                    <a:pt x="54054" y="3572"/>
                  </a:lnTo>
                  <a:lnTo>
                    <a:pt x="54054" y="3572"/>
                  </a:lnTo>
                  <a:lnTo>
                    <a:pt x="55959" y="10239"/>
                  </a:lnTo>
                  <a:lnTo>
                    <a:pt x="76914" y="15954"/>
                  </a:lnTo>
                  <a:lnTo>
                    <a:pt x="77867" y="27384"/>
                  </a:lnTo>
                  <a:lnTo>
                    <a:pt x="80724" y="26432"/>
                  </a:lnTo>
                  <a:lnTo>
                    <a:pt x="87392" y="33099"/>
                  </a:lnTo>
                  <a:lnTo>
                    <a:pt x="95012" y="30242"/>
                  </a:lnTo>
                  <a:lnTo>
                    <a:pt x="91202" y="26432"/>
                  </a:lnTo>
                  <a:lnTo>
                    <a:pt x="94059" y="19764"/>
                  </a:lnTo>
                  <a:lnTo>
                    <a:pt x="101679" y="19764"/>
                  </a:lnTo>
                  <a:lnTo>
                    <a:pt x="101679" y="25479"/>
                  </a:lnTo>
                  <a:lnTo>
                    <a:pt x="113109" y="35957"/>
                  </a:lnTo>
                  <a:lnTo>
                    <a:pt x="115967" y="46434"/>
                  </a:lnTo>
                  <a:lnTo>
                    <a:pt x="125492" y="57864"/>
                  </a:lnTo>
                  <a:lnTo>
                    <a:pt x="122634" y="63579"/>
                  </a:lnTo>
                  <a:lnTo>
                    <a:pt x="122634" y="63579"/>
                  </a:lnTo>
                  <a:lnTo>
                    <a:pt x="118824" y="62627"/>
                  </a:lnTo>
                  <a:lnTo>
                    <a:pt x="117872" y="75962"/>
                  </a:lnTo>
                  <a:lnTo>
                    <a:pt x="113109" y="79772"/>
                  </a:lnTo>
                  <a:lnTo>
                    <a:pt x="108347" y="102632"/>
                  </a:lnTo>
                  <a:lnTo>
                    <a:pt x="112157" y="103584"/>
                  </a:lnTo>
                  <a:lnTo>
                    <a:pt x="114062" y="108347"/>
                  </a:lnTo>
                  <a:lnTo>
                    <a:pt x="108347" y="116919"/>
                  </a:lnTo>
                  <a:lnTo>
                    <a:pt x="113109" y="129302"/>
                  </a:lnTo>
                  <a:lnTo>
                    <a:pt x="114062" y="140732"/>
                  </a:lnTo>
                  <a:lnTo>
                    <a:pt x="112157" y="151209"/>
                  </a:lnTo>
                  <a:lnTo>
                    <a:pt x="106442" y="155019"/>
                  </a:lnTo>
                  <a:lnTo>
                    <a:pt x="106442" y="155019"/>
                  </a:lnTo>
                  <a:lnTo>
                    <a:pt x="94059" y="156924"/>
                  </a:lnTo>
                  <a:lnTo>
                    <a:pt x="82629" y="164544"/>
                  </a:lnTo>
                  <a:lnTo>
                    <a:pt x="67389" y="163592"/>
                  </a:lnTo>
                  <a:lnTo>
                    <a:pt x="47387" y="170259"/>
                  </a:lnTo>
                  <a:lnTo>
                    <a:pt x="32147" y="171212"/>
                  </a:lnTo>
                  <a:lnTo>
                    <a:pt x="20717" y="178832"/>
                  </a:lnTo>
                  <a:lnTo>
                    <a:pt x="11192" y="180737"/>
                  </a:lnTo>
                  <a:lnTo>
                    <a:pt x="7382" y="180737"/>
                  </a:lnTo>
                  <a:lnTo>
                    <a:pt x="6429" y="172164"/>
                  </a:lnTo>
                  <a:lnTo>
                    <a:pt x="3572" y="171212"/>
                  </a:lnTo>
                  <a:lnTo>
                    <a:pt x="3572" y="171212"/>
                  </a:lnTo>
                  <a:lnTo>
                    <a:pt x="28337" y="162639"/>
                  </a:lnTo>
                  <a:lnTo>
                    <a:pt x="45482" y="146447"/>
                  </a:lnTo>
                  <a:lnTo>
                    <a:pt x="55007" y="132159"/>
                  </a:lnTo>
                  <a:lnTo>
                    <a:pt x="63579" y="119777"/>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35" name="任意多边形: 形状 34">
              <a:extLst>
                <a:ext uri="{FF2B5EF4-FFF2-40B4-BE49-F238E27FC236}">
                  <a16:creationId xmlns="" xmlns:a16="http://schemas.microsoft.com/office/drawing/2014/main" id="{47518661-C62F-47EB-9E67-7FD7ED143E38}"/>
                </a:ext>
              </a:extLst>
            </p:cNvPr>
            <p:cNvSpPr/>
            <p:nvPr/>
          </p:nvSpPr>
          <p:spPr>
            <a:xfrm>
              <a:off x="1284287" y="4030980"/>
              <a:ext cx="219075" cy="219075"/>
            </a:xfrm>
            <a:custGeom>
              <a:avLst/>
              <a:gdLst>
                <a:gd name="connsiteX0" fmla="*/ 145494 w 219075"/>
                <a:gd name="connsiteY0" fmla="*/ 182642 h 219075"/>
                <a:gd name="connsiteX1" fmla="*/ 132159 w 219075"/>
                <a:gd name="connsiteY1" fmla="*/ 193119 h 219075"/>
                <a:gd name="connsiteX2" fmla="*/ 127397 w 219075"/>
                <a:gd name="connsiteY2" fmla="*/ 209312 h 219075"/>
                <a:gd name="connsiteX3" fmla="*/ 108347 w 219075"/>
                <a:gd name="connsiteY3" fmla="*/ 204549 h 219075"/>
                <a:gd name="connsiteX4" fmla="*/ 103584 w 219075"/>
                <a:gd name="connsiteY4" fmla="*/ 207407 h 219075"/>
                <a:gd name="connsiteX5" fmla="*/ 86439 w 219075"/>
                <a:gd name="connsiteY5" fmla="*/ 204549 h 219075"/>
                <a:gd name="connsiteX6" fmla="*/ 80724 w 219075"/>
                <a:gd name="connsiteY6" fmla="*/ 196930 h 219075"/>
                <a:gd name="connsiteX7" fmla="*/ 65484 w 219075"/>
                <a:gd name="connsiteY7" fmla="*/ 199787 h 219075"/>
                <a:gd name="connsiteX8" fmla="*/ 62627 w 219075"/>
                <a:gd name="connsiteY8" fmla="*/ 202644 h 219075"/>
                <a:gd name="connsiteX9" fmla="*/ 64532 w 219075"/>
                <a:gd name="connsiteY9" fmla="*/ 204549 h 219075"/>
                <a:gd name="connsiteX10" fmla="*/ 43577 w 219075"/>
                <a:gd name="connsiteY10" fmla="*/ 212169 h 219075"/>
                <a:gd name="connsiteX11" fmla="*/ 36909 w 219075"/>
                <a:gd name="connsiteY11" fmla="*/ 204549 h 219075"/>
                <a:gd name="connsiteX12" fmla="*/ 36909 w 219075"/>
                <a:gd name="connsiteY12" fmla="*/ 204549 h 219075"/>
                <a:gd name="connsiteX13" fmla="*/ 35957 w 219075"/>
                <a:gd name="connsiteY13" fmla="*/ 188357 h 219075"/>
                <a:gd name="connsiteX14" fmla="*/ 24527 w 219075"/>
                <a:gd name="connsiteY14" fmla="*/ 171212 h 219075"/>
                <a:gd name="connsiteX15" fmla="*/ 24527 w 219075"/>
                <a:gd name="connsiteY15" fmla="*/ 157877 h 219075"/>
                <a:gd name="connsiteX16" fmla="*/ 20717 w 219075"/>
                <a:gd name="connsiteY16" fmla="*/ 139780 h 219075"/>
                <a:gd name="connsiteX17" fmla="*/ 23574 w 219075"/>
                <a:gd name="connsiteY17" fmla="*/ 129302 h 219075"/>
                <a:gd name="connsiteX18" fmla="*/ 8334 w 219075"/>
                <a:gd name="connsiteY18" fmla="*/ 110252 h 219075"/>
                <a:gd name="connsiteX19" fmla="*/ 8334 w 219075"/>
                <a:gd name="connsiteY19" fmla="*/ 95012 h 219075"/>
                <a:gd name="connsiteX20" fmla="*/ 13097 w 219075"/>
                <a:gd name="connsiteY20" fmla="*/ 83582 h 219075"/>
                <a:gd name="connsiteX21" fmla="*/ 3572 w 219075"/>
                <a:gd name="connsiteY21" fmla="*/ 72152 h 219075"/>
                <a:gd name="connsiteX22" fmla="*/ 3572 w 219075"/>
                <a:gd name="connsiteY22" fmla="*/ 72152 h 219075"/>
                <a:gd name="connsiteX23" fmla="*/ 7382 w 219075"/>
                <a:gd name="connsiteY23" fmla="*/ 69294 h 219075"/>
                <a:gd name="connsiteX24" fmla="*/ 9287 w 219075"/>
                <a:gd name="connsiteY24" fmla="*/ 61674 h 219075"/>
                <a:gd name="connsiteX25" fmla="*/ 13097 w 219075"/>
                <a:gd name="connsiteY25" fmla="*/ 63580 h 219075"/>
                <a:gd name="connsiteX26" fmla="*/ 30242 w 219075"/>
                <a:gd name="connsiteY26" fmla="*/ 57864 h 219075"/>
                <a:gd name="connsiteX27" fmla="*/ 27384 w 219075"/>
                <a:gd name="connsiteY27" fmla="*/ 46434 h 219075"/>
                <a:gd name="connsiteX28" fmla="*/ 30242 w 219075"/>
                <a:gd name="connsiteY28" fmla="*/ 42624 h 219075"/>
                <a:gd name="connsiteX29" fmla="*/ 37862 w 219075"/>
                <a:gd name="connsiteY29" fmla="*/ 45482 h 219075"/>
                <a:gd name="connsiteX30" fmla="*/ 49292 w 219075"/>
                <a:gd name="connsiteY30" fmla="*/ 40719 h 219075"/>
                <a:gd name="connsiteX31" fmla="*/ 51197 w 219075"/>
                <a:gd name="connsiteY31" fmla="*/ 35957 h 219075"/>
                <a:gd name="connsiteX32" fmla="*/ 49292 w 219075"/>
                <a:gd name="connsiteY32" fmla="*/ 31194 h 219075"/>
                <a:gd name="connsiteX33" fmla="*/ 58817 w 219075"/>
                <a:gd name="connsiteY33" fmla="*/ 28337 h 219075"/>
                <a:gd name="connsiteX34" fmla="*/ 66437 w 219075"/>
                <a:gd name="connsiteY34" fmla="*/ 5477 h 219075"/>
                <a:gd name="connsiteX35" fmla="*/ 82629 w 219075"/>
                <a:gd name="connsiteY35" fmla="*/ 11192 h 219075"/>
                <a:gd name="connsiteX36" fmla="*/ 95012 w 219075"/>
                <a:gd name="connsiteY36" fmla="*/ 11192 h 219075"/>
                <a:gd name="connsiteX37" fmla="*/ 105489 w 219075"/>
                <a:gd name="connsiteY37" fmla="*/ 17859 h 219075"/>
                <a:gd name="connsiteX38" fmla="*/ 110252 w 219075"/>
                <a:gd name="connsiteY38" fmla="*/ 26432 h 219075"/>
                <a:gd name="connsiteX39" fmla="*/ 116919 w 219075"/>
                <a:gd name="connsiteY39" fmla="*/ 21669 h 219075"/>
                <a:gd name="connsiteX40" fmla="*/ 118824 w 219075"/>
                <a:gd name="connsiteY40" fmla="*/ 16907 h 219075"/>
                <a:gd name="connsiteX41" fmla="*/ 130254 w 219075"/>
                <a:gd name="connsiteY41" fmla="*/ 12144 h 219075"/>
                <a:gd name="connsiteX42" fmla="*/ 130254 w 219075"/>
                <a:gd name="connsiteY42" fmla="*/ 7382 h 219075"/>
                <a:gd name="connsiteX43" fmla="*/ 144542 w 219075"/>
                <a:gd name="connsiteY43" fmla="*/ 3572 h 219075"/>
                <a:gd name="connsiteX44" fmla="*/ 143589 w 219075"/>
                <a:gd name="connsiteY44" fmla="*/ 12144 h 219075"/>
                <a:gd name="connsiteX45" fmla="*/ 145494 w 219075"/>
                <a:gd name="connsiteY45" fmla="*/ 14049 h 219075"/>
                <a:gd name="connsiteX46" fmla="*/ 153114 w 219075"/>
                <a:gd name="connsiteY46" fmla="*/ 15955 h 219075"/>
                <a:gd name="connsiteX47" fmla="*/ 161687 w 219075"/>
                <a:gd name="connsiteY47" fmla="*/ 14049 h 219075"/>
                <a:gd name="connsiteX48" fmla="*/ 168354 w 219075"/>
                <a:gd name="connsiteY48" fmla="*/ 19764 h 219075"/>
                <a:gd name="connsiteX49" fmla="*/ 170259 w 219075"/>
                <a:gd name="connsiteY49" fmla="*/ 23574 h 219075"/>
                <a:gd name="connsiteX50" fmla="*/ 169307 w 219075"/>
                <a:gd name="connsiteY50" fmla="*/ 29289 h 219075"/>
                <a:gd name="connsiteX51" fmla="*/ 174069 w 219075"/>
                <a:gd name="connsiteY51" fmla="*/ 32147 h 219075"/>
                <a:gd name="connsiteX52" fmla="*/ 172164 w 219075"/>
                <a:gd name="connsiteY52" fmla="*/ 38814 h 219075"/>
                <a:gd name="connsiteX53" fmla="*/ 176927 w 219075"/>
                <a:gd name="connsiteY53" fmla="*/ 44530 h 219075"/>
                <a:gd name="connsiteX54" fmla="*/ 191214 w 219075"/>
                <a:gd name="connsiteY54" fmla="*/ 35957 h 219075"/>
                <a:gd name="connsiteX55" fmla="*/ 195977 w 219075"/>
                <a:gd name="connsiteY55" fmla="*/ 38814 h 219075"/>
                <a:gd name="connsiteX56" fmla="*/ 202644 w 219075"/>
                <a:gd name="connsiteY56" fmla="*/ 37862 h 219075"/>
                <a:gd name="connsiteX57" fmla="*/ 215979 w 219075"/>
                <a:gd name="connsiteY57" fmla="*/ 26432 h 219075"/>
                <a:gd name="connsiteX58" fmla="*/ 218837 w 219075"/>
                <a:gd name="connsiteY58" fmla="*/ 28337 h 219075"/>
                <a:gd name="connsiteX59" fmla="*/ 218837 w 219075"/>
                <a:gd name="connsiteY59" fmla="*/ 28337 h 219075"/>
                <a:gd name="connsiteX60" fmla="*/ 215027 w 219075"/>
                <a:gd name="connsiteY60" fmla="*/ 35957 h 219075"/>
                <a:gd name="connsiteX61" fmla="*/ 220742 w 219075"/>
                <a:gd name="connsiteY61" fmla="*/ 42624 h 219075"/>
                <a:gd name="connsiteX62" fmla="*/ 219789 w 219075"/>
                <a:gd name="connsiteY62" fmla="*/ 50244 h 219075"/>
                <a:gd name="connsiteX63" fmla="*/ 213122 w 219075"/>
                <a:gd name="connsiteY63" fmla="*/ 49292 h 219075"/>
                <a:gd name="connsiteX64" fmla="*/ 211217 w 219075"/>
                <a:gd name="connsiteY64" fmla="*/ 52149 h 219075"/>
                <a:gd name="connsiteX65" fmla="*/ 209312 w 219075"/>
                <a:gd name="connsiteY65" fmla="*/ 62627 h 219075"/>
                <a:gd name="connsiteX66" fmla="*/ 203597 w 219075"/>
                <a:gd name="connsiteY66" fmla="*/ 65484 h 219075"/>
                <a:gd name="connsiteX67" fmla="*/ 202644 w 219075"/>
                <a:gd name="connsiteY67" fmla="*/ 74057 h 219075"/>
                <a:gd name="connsiteX68" fmla="*/ 194072 w 219075"/>
                <a:gd name="connsiteY68" fmla="*/ 78819 h 219075"/>
                <a:gd name="connsiteX69" fmla="*/ 195977 w 219075"/>
                <a:gd name="connsiteY69" fmla="*/ 84534 h 219075"/>
                <a:gd name="connsiteX70" fmla="*/ 195024 w 219075"/>
                <a:gd name="connsiteY70" fmla="*/ 93107 h 219075"/>
                <a:gd name="connsiteX71" fmla="*/ 191214 w 219075"/>
                <a:gd name="connsiteY71" fmla="*/ 95964 h 219075"/>
                <a:gd name="connsiteX72" fmla="*/ 197882 w 219075"/>
                <a:gd name="connsiteY72" fmla="*/ 104537 h 219075"/>
                <a:gd name="connsiteX73" fmla="*/ 191214 w 219075"/>
                <a:gd name="connsiteY73" fmla="*/ 116919 h 219075"/>
                <a:gd name="connsiteX74" fmla="*/ 193119 w 219075"/>
                <a:gd name="connsiteY74" fmla="*/ 121682 h 219075"/>
                <a:gd name="connsiteX75" fmla="*/ 203597 w 219075"/>
                <a:gd name="connsiteY75" fmla="*/ 131207 h 219075"/>
                <a:gd name="connsiteX76" fmla="*/ 208359 w 219075"/>
                <a:gd name="connsiteY76" fmla="*/ 144542 h 219075"/>
                <a:gd name="connsiteX77" fmla="*/ 208359 w 219075"/>
                <a:gd name="connsiteY77" fmla="*/ 144542 h 219075"/>
                <a:gd name="connsiteX78" fmla="*/ 203597 w 219075"/>
                <a:gd name="connsiteY78" fmla="*/ 147399 h 219075"/>
                <a:gd name="connsiteX79" fmla="*/ 201692 w 219075"/>
                <a:gd name="connsiteY79" fmla="*/ 144542 h 219075"/>
                <a:gd name="connsiteX80" fmla="*/ 195024 w 219075"/>
                <a:gd name="connsiteY80" fmla="*/ 144542 h 219075"/>
                <a:gd name="connsiteX81" fmla="*/ 177879 w 219075"/>
                <a:gd name="connsiteY81" fmla="*/ 163592 h 219075"/>
                <a:gd name="connsiteX82" fmla="*/ 174069 w 219075"/>
                <a:gd name="connsiteY82" fmla="*/ 172164 h 219075"/>
                <a:gd name="connsiteX83" fmla="*/ 164544 w 219075"/>
                <a:gd name="connsiteY83" fmla="*/ 177880 h 219075"/>
                <a:gd name="connsiteX84" fmla="*/ 152162 w 219075"/>
                <a:gd name="connsiteY84" fmla="*/ 178832 h 219075"/>
                <a:gd name="connsiteX85" fmla="*/ 145494 w 219075"/>
                <a:gd name="connsiteY85" fmla="*/ 182642 h 219075"/>
                <a:gd name="connsiteX86" fmla="*/ 195024 w 219075"/>
                <a:gd name="connsiteY86" fmla="*/ 209312 h 219075"/>
                <a:gd name="connsiteX87" fmla="*/ 191214 w 219075"/>
                <a:gd name="connsiteY87" fmla="*/ 210264 h 219075"/>
                <a:gd name="connsiteX88" fmla="*/ 197882 w 219075"/>
                <a:gd name="connsiteY88" fmla="*/ 203597 h 219075"/>
                <a:gd name="connsiteX89" fmla="*/ 189309 w 219075"/>
                <a:gd name="connsiteY89" fmla="*/ 205502 h 219075"/>
                <a:gd name="connsiteX90" fmla="*/ 182642 w 219075"/>
                <a:gd name="connsiteY90" fmla="*/ 217884 h 219075"/>
                <a:gd name="connsiteX91" fmla="*/ 180737 w 219075"/>
                <a:gd name="connsiteY91" fmla="*/ 212169 h 219075"/>
                <a:gd name="connsiteX92" fmla="*/ 184547 w 219075"/>
                <a:gd name="connsiteY92" fmla="*/ 207407 h 219075"/>
                <a:gd name="connsiteX93" fmla="*/ 183594 w 219075"/>
                <a:gd name="connsiteY93" fmla="*/ 205502 h 219075"/>
                <a:gd name="connsiteX94" fmla="*/ 178832 w 219075"/>
                <a:gd name="connsiteY94" fmla="*/ 202644 h 219075"/>
                <a:gd name="connsiteX95" fmla="*/ 167402 w 219075"/>
                <a:gd name="connsiteY95" fmla="*/ 207407 h 219075"/>
                <a:gd name="connsiteX96" fmla="*/ 165497 w 219075"/>
                <a:gd name="connsiteY96" fmla="*/ 204549 h 219075"/>
                <a:gd name="connsiteX97" fmla="*/ 169307 w 219075"/>
                <a:gd name="connsiteY97" fmla="*/ 195977 h 219075"/>
                <a:gd name="connsiteX98" fmla="*/ 204549 w 219075"/>
                <a:gd name="connsiteY98" fmla="*/ 182642 h 219075"/>
                <a:gd name="connsiteX99" fmla="*/ 203597 w 219075"/>
                <a:gd name="connsiteY99" fmla="*/ 187405 h 219075"/>
                <a:gd name="connsiteX100" fmla="*/ 206454 w 219075"/>
                <a:gd name="connsiteY100" fmla="*/ 190262 h 219075"/>
                <a:gd name="connsiteX101" fmla="*/ 202644 w 219075"/>
                <a:gd name="connsiteY101" fmla="*/ 212169 h 219075"/>
                <a:gd name="connsiteX102" fmla="*/ 198834 w 219075"/>
                <a:gd name="connsiteY102" fmla="*/ 207407 h 219075"/>
                <a:gd name="connsiteX103" fmla="*/ 195024 w 219075"/>
                <a:gd name="connsiteY103" fmla="*/ 209312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19075" h="219075">
                  <a:moveTo>
                    <a:pt x="145494" y="182642"/>
                  </a:moveTo>
                  <a:lnTo>
                    <a:pt x="132159" y="193119"/>
                  </a:lnTo>
                  <a:lnTo>
                    <a:pt x="127397" y="209312"/>
                  </a:lnTo>
                  <a:lnTo>
                    <a:pt x="108347" y="204549"/>
                  </a:lnTo>
                  <a:lnTo>
                    <a:pt x="103584" y="207407"/>
                  </a:lnTo>
                  <a:lnTo>
                    <a:pt x="86439" y="204549"/>
                  </a:lnTo>
                  <a:lnTo>
                    <a:pt x="80724" y="196930"/>
                  </a:lnTo>
                  <a:lnTo>
                    <a:pt x="65484" y="199787"/>
                  </a:lnTo>
                  <a:lnTo>
                    <a:pt x="62627" y="202644"/>
                  </a:lnTo>
                  <a:lnTo>
                    <a:pt x="64532" y="204549"/>
                  </a:lnTo>
                  <a:lnTo>
                    <a:pt x="43577" y="212169"/>
                  </a:lnTo>
                  <a:lnTo>
                    <a:pt x="36909" y="204549"/>
                  </a:lnTo>
                  <a:lnTo>
                    <a:pt x="36909" y="204549"/>
                  </a:lnTo>
                  <a:lnTo>
                    <a:pt x="35957" y="188357"/>
                  </a:lnTo>
                  <a:lnTo>
                    <a:pt x="24527" y="171212"/>
                  </a:lnTo>
                  <a:lnTo>
                    <a:pt x="24527" y="157877"/>
                  </a:lnTo>
                  <a:lnTo>
                    <a:pt x="20717" y="139780"/>
                  </a:lnTo>
                  <a:lnTo>
                    <a:pt x="23574" y="129302"/>
                  </a:lnTo>
                  <a:lnTo>
                    <a:pt x="8334" y="110252"/>
                  </a:lnTo>
                  <a:lnTo>
                    <a:pt x="8334" y="95012"/>
                  </a:lnTo>
                  <a:lnTo>
                    <a:pt x="13097" y="83582"/>
                  </a:lnTo>
                  <a:lnTo>
                    <a:pt x="3572" y="72152"/>
                  </a:lnTo>
                  <a:lnTo>
                    <a:pt x="3572" y="72152"/>
                  </a:lnTo>
                  <a:lnTo>
                    <a:pt x="7382" y="69294"/>
                  </a:lnTo>
                  <a:lnTo>
                    <a:pt x="9287" y="61674"/>
                  </a:lnTo>
                  <a:lnTo>
                    <a:pt x="13097" y="63580"/>
                  </a:lnTo>
                  <a:lnTo>
                    <a:pt x="30242" y="57864"/>
                  </a:lnTo>
                  <a:lnTo>
                    <a:pt x="27384" y="46434"/>
                  </a:lnTo>
                  <a:lnTo>
                    <a:pt x="30242" y="42624"/>
                  </a:lnTo>
                  <a:lnTo>
                    <a:pt x="37862" y="45482"/>
                  </a:lnTo>
                  <a:lnTo>
                    <a:pt x="49292" y="40719"/>
                  </a:lnTo>
                  <a:lnTo>
                    <a:pt x="51197" y="35957"/>
                  </a:lnTo>
                  <a:lnTo>
                    <a:pt x="49292" y="31194"/>
                  </a:lnTo>
                  <a:lnTo>
                    <a:pt x="58817" y="28337"/>
                  </a:lnTo>
                  <a:lnTo>
                    <a:pt x="66437" y="5477"/>
                  </a:lnTo>
                  <a:lnTo>
                    <a:pt x="82629" y="11192"/>
                  </a:lnTo>
                  <a:lnTo>
                    <a:pt x="95012" y="11192"/>
                  </a:lnTo>
                  <a:lnTo>
                    <a:pt x="105489" y="17859"/>
                  </a:lnTo>
                  <a:lnTo>
                    <a:pt x="110252" y="26432"/>
                  </a:lnTo>
                  <a:lnTo>
                    <a:pt x="116919" y="21669"/>
                  </a:lnTo>
                  <a:lnTo>
                    <a:pt x="118824" y="16907"/>
                  </a:lnTo>
                  <a:lnTo>
                    <a:pt x="130254" y="12144"/>
                  </a:lnTo>
                  <a:lnTo>
                    <a:pt x="130254" y="7382"/>
                  </a:lnTo>
                  <a:lnTo>
                    <a:pt x="144542" y="3572"/>
                  </a:lnTo>
                  <a:lnTo>
                    <a:pt x="143589" y="12144"/>
                  </a:lnTo>
                  <a:lnTo>
                    <a:pt x="145494" y="14049"/>
                  </a:lnTo>
                  <a:lnTo>
                    <a:pt x="153114" y="15955"/>
                  </a:lnTo>
                  <a:lnTo>
                    <a:pt x="161687" y="14049"/>
                  </a:lnTo>
                  <a:lnTo>
                    <a:pt x="168354" y="19764"/>
                  </a:lnTo>
                  <a:lnTo>
                    <a:pt x="170259" y="23574"/>
                  </a:lnTo>
                  <a:lnTo>
                    <a:pt x="169307" y="29289"/>
                  </a:lnTo>
                  <a:lnTo>
                    <a:pt x="174069" y="32147"/>
                  </a:lnTo>
                  <a:lnTo>
                    <a:pt x="172164" y="38814"/>
                  </a:lnTo>
                  <a:lnTo>
                    <a:pt x="176927" y="44530"/>
                  </a:lnTo>
                  <a:lnTo>
                    <a:pt x="191214" y="35957"/>
                  </a:lnTo>
                  <a:lnTo>
                    <a:pt x="195977" y="38814"/>
                  </a:lnTo>
                  <a:lnTo>
                    <a:pt x="202644" y="37862"/>
                  </a:lnTo>
                  <a:lnTo>
                    <a:pt x="215979" y="26432"/>
                  </a:lnTo>
                  <a:lnTo>
                    <a:pt x="218837" y="28337"/>
                  </a:lnTo>
                  <a:lnTo>
                    <a:pt x="218837" y="28337"/>
                  </a:lnTo>
                  <a:lnTo>
                    <a:pt x="215027" y="35957"/>
                  </a:lnTo>
                  <a:lnTo>
                    <a:pt x="220742" y="42624"/>
                  </a:lnTo>
                  <a:lnTo>
                    <a:pt x="219789" y="50244"/>
                  </a:lnTo>
                  <a:lnTo>
                    <a:pt x="213122" y="49292"/>
                  </a:lnTo>
                  <a:lnTo>
                    <a:pt x="211217" y="52149"/>
                  </a:lnTo>
                  <a:lnTo>
                    <a:pt x="209312" y="62627"/>
                  </a:lnTo>
                  <a:lnTo>
                    <a:pt x="203597" y="65484"/>
                  </a:lnTo>
                  <a:lnTo>
                    <a:pt x="202644" y="74057"/>
                  </a:lnTo>
                  <a:lnTo>
                    <a:pt x="194072" y="78819"/>
                  </a:lnTo>
                  <a:lnTo>
                    <a:pt x="195977" y="84534"/>
                  </a:lnTo>
                  <a:lnTo>
                    <a:pt x="195024" y="93107"/>
                  </a:lnTo>
                  <a:lnTo>
                    <a:pt x="191214" y="95964"/>
                  </a:lnTo>
                  <a:lnTo>
                    <a:pt x="197882" y="104537"/>
                  </a:lnTo>
                  <a:lnTo>
                    <a:pt x="191214" y="116919"/>
                  </a:lnTo>
                  <a:lnTo>
                    <a:pt x="193119" y="121682"/>
                  </a:lnTo>
                  <a:lnTo>
                    <a:pt x="203597" y="131207"/>
                  </a:lnTo>
                  <a:lnTo>
                    <a:pt x="208359" y="144542"/>
                  </a:lnTo>
                  <a:lnTo>
                    <a:pt x="208359" y="144542"/>
                  </a:lnTo>
                  <a:lnTo>
                    <a:pt x="203597" y="147399"/>
                  </a:lnTo>
                  <a:lnTo>
                    <a:pt x="201692" y="144542"/>
                  </a:lnTo>
                  <a:lnTo>
                    <a:pt x="195024" y="144542"/>
                  </a:lnTo>
                  <a:lnTo>
                    <a:pt x="177879" y="163592"/>
                  </a:lnTo>
                  <a:lnTo>
                    <a:pt x="174069" y="172164"/>
                  </a:lnTo>
                  <a:lnTo>
                    <a:pt x="164544" y="177880"/>
                  </a:lnTo>
                  <a:lnTo>
                    <a:pt x="152162" y="178832"/>
                  </a:lnTo>
                  <a:lnTo>
                    <a:pt x="145494" y="182642"/>
                  </a:lnTo>
                  <a:close/>
                  <a:moveTo>
                    <a:pt x="195024" y="209312"/>
                  </a:moveTo>
                  <a:lnTo>
                    <a:pt x="191214" y="210264"/>
                  </a:lnTo>
                  <a:lnTo>
                    <a:pt x="197882" y="203597"/>
                  </a:lnTo>
                  <a:lnTo>
                    <a:pt x="189309" y="205502"/>
                  </a:lnTo>
                  <a:lnTo>
                    <a:pt x="182642" y="217884"/>
                  </a:lnTo>
                  <a:lnTo>
                    <a:pt x="180737" y="212169"/>
                  </a:lnTo>
                  <a:lnTo>
                    <a:pt x="184547" y="207407"/>
                  </a:lnTo>
                  <a:lnTo>
                    <a:pt x="183594" y="205502"/>
                  </a:lnTo>
                  <a:lnTo>
                    <a:pt x="178832" y="202644"/>
                  </a:lnTo>
                  <a:lnTo>
                    <a:pt x="167402" y="207407"/>
                  </a:lnTo>
                  <a:lnTo>
                    <a:pt x="165497" y="204549"/>
                  </a:lnTo>
                  <a:lnTo>
                    <a:pt x="169307" y="195977"/>
                  </a:lnTo>
                  <a:lnTo>
                    <a:pt x="204549" y="182642"/>
                  </a:lnTo>
                  <a:lnTo>
                    <a:pt x="203597" y="187405"/>
                  </a:lnTo>
                  <a:lnTo>
                    <a:pt x="206454" y="190262"/>
                  </a:lnTo>
                  <a:lnTo>
                    <a:pt x="202644" y="212169"/>
                  </a:lnTo>
                  <a:lnTo>
                    <a:pt x="198834" y="207407"/>
                  </a:lnTo>
                  <a:lnTo>
                    <a:pt x="195024" y="209312"/>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36" name="任意多边形: 形状 35">
              <a:extLst>
                <a:ext uri="{FF2B5EF4-FFF2-40B4-BE49-F238E27FC236}">
                  <a16:creationId xmlns="" xmlns:a16="http://schemas.microsoft.com/office/drawing/2014/main" id="{37A63BBA-0559-4970-BC97-5E30FBC63A54}"/>
                </a:ext>
              </a:extLst>
            </p:cNvPr>
            <p:cNvSpPr/>
            <p:nvPr/>
          </p:nvSpPr>
          <p:spPr>
            <a:xfrm>
              <a:off x="825182" y="4406265"/>
              <a:ext cx="238125" cy="219075"/>
            </a:xfrm>
            <a:custGeom>
              <a:avLst/>
              <a:gdLst>
                <a:gd name="connsiteX0" fmla="*/ 6429 w 238125"/>
                <a:gd name="connsiteY0" fmla="*/ 136922 h 219075"/>
                <a:gd name="connsiteX1" fmla="*/ 10239 w 238125"/>
                <a:gd name="connsiteY1" fmla="*/ 134064 h 219075"/>
                <a:gd name="connsiteX2" fmla="*/ 15002 w 238125"/>
                <a:gd name="connsiteY2" fmla="*/ 120730 h 219075"/>
                <a:gd name="connsiteX3" fmla="*/ 7382 w 238125"/>
                <a:gd name="connsiteY3" fmla="*/ 114062 h 219075"/>
                <a:gd name="connsiteX4" fmla="*/ 7382 w 238125"/>
                <a:gd name="connsiteY4" fmla="*/ 108347 h 219075"/>
                <a:gd name="connsiteX5" fmla="*/ 3572 w 238125"/>
                <a:gd name="connsiteY5" fmla="*/ 106442 h 219075"/>
                <a:gd name="connsiteX6" fmla="*/ 4524 w 238125"/>
                <a:gd name="connsiteY6" fmla="*/ 102632 h 219075"/>
                <a:gd name="connsiteX7" fmla="*/ 9287 w 238125"/>
                <a:gd name="connsiteY7" fmla="*/ 99774 h 219075"/>
                <a:gd name="connsiteX8" fmla="*/ 10239 w 238125"/>
                <a:gd name="connsiteY8" fmla="*/ 94059 h 219075"/>
                <a:gd name="connsiteX9" fmla="*/ 7382 w 238125"/>
                <a:gd name="connsiteY9" fmla="*/ 84534 h 219075"/>
                <a:gd name="connsiteX10" fmla="*/ 4524 w 238125"/>
                <a:gd name="connsiteY10" fmla="*/ 82630 h 219075"/>
                <a:gd name="connsiteX11" fmla="*/ 9287 w 238125"/>
                <a:gd name="connsiteY11" fmla="*/ 75962 h 219075"/>
                <a:gd name="connsiteX12" fmla="*/ 14049 w 238125"/>
                <a:gd name="connsiteY12" fmla="*/ 75009 h 219075"/>
                <a:gd name="connsiteX13" fmla="*/ 16907 w 238125"/>
                <a:gd name="connsiteY13" fmla="*/ 59770 h 219075"/>
                <a:gd name="connsiteX14" fmla="*/ 32147 w 238125"/>
                <a:gd name="connsiteY14" fmla="*/ 46434 h 219075"/>
                <a:gd name="connsiteX15" fmla="*/ 40719 w 238125"/>
                <a:gd name="connsiteY15" fmla="*/ 44530 h 219075"/>
                <a:gd name="connsiteX16" fmla="*/ 50244 w 238125"/>
                <a:gd name="connsiteY16" fmla="*/ 47387 h 219075"/>
                <a:gd name="connsiteX17" fmla="*/ 68342 w 238125"/>
                <a:gd name="connsiteY17" fmla="*/ 46434 h 219075"/>
                <a:gd name="connsiteX18" fmla="*/ 67389 w 238125"/>
                <a:gd name="connsiteY18" fmla="*/ 41672 h 219075"/>
                <a:gd name="connsiteX19" fmla="*/ 71199 w 238125"/>
                <a:gd name="connsiteY19" fmla="*/ 36909 h 219075"/>
                <a:gd name="connsiteX20" fmla="*/ 68342 w 238125"/>
                <a:gd name="connsiteY20" fmla="*/ 29289 h 219075"/>
                <a:gd name="connsiteX21" fmla="*/ 69294 w 238125"/>
                <a:gd name="connsiteY21" fmla="*/ 25480 h 219075"/>
                <a:gd name="connsiteX22" fmla="*/ 69294 w 238125"/>
                <a:gd name="connsiteY22" fmla="*/ 25480 h 219075"/>
                <a:gd name="connsiteX23" fmla="*/ 72152 w 238125"/>
                <a:gd name="connsiteY23" fmla="*/ 21670 h 219075"/>
                <a:gd name="connsiteX24" fmla="*/ 89297 w 238125"/>
                <a:gd name="connsiteY24" fmla="*/ 30242 h 219075"/>
                <a:gd name="connsiteX25" fmla="*/ 114062 w 238125"/>
                <a:gd name="connsiteY25" fmla="*/ 31195 h 219075"/>
                <a:gd name="connsiteX26" fmla="*/ 115014 w 238125"/>
                <a:gd name="connsiteY26" fmla="*/ 26432 h 219075"/>
                <a:gd name="connsiteX27" fmla="*/ 124539 w 238125"/>
                <a:gd name="connsiteY27" fmla="*/ 17859 h 219075"/>
                <a:gd name="connsiteX28" fmla="*/ 129302 w 238125"/>
                <a:gd name="connsiteY28" fmla="*/ 8334 h 219075"/>
                <a:gd name="connsiteX29" fmla="*/ 145494 w 238125"/>
                <a:gd name="connsiteY29" fmla="*/ 3572 h 219075"/>
                <a:gd name="connsiteX30" fmla="*/ 160734 w 238125"/>
                <a:gd name="connsiteY30" fmla="*/ 11192 h 219075"/>
                <a:gd name="connsiteX31" fmla="*/ 173117 w 238125"/>
                <a:gd name="connsiteY31" fmla="*/ 27384 h 219075"/>
                <a:gd name="connsiteX32" fmla="*/ 175974 w 238125"/>
                <a:gd name="connsiteY32" fmla="*/ 37862 h 219075"/>
                <a:gd name="connsiteX33" fmla="*/ 175022 w 238125"/>
                <a:gd name="connsiteY33" fmla="*/ 55007 h 219075"/>
                <a:gd name="connsiteX34" fmla="*/ 172164 w 238125"/>
                <a:gd name="connsiteY34" fmla="*/ 55959 h 219075"/>
                <a:gd name="connsiteX35" fmla="*/ 168354 w 238125"/>
                <a:gd name="connsiteY35" fmla="*/ 67389 h 219075"/>
                <a:gd name="connsiteX36" fmla="*/ 155019 w 238125"/>
                <a:gd name="connsiteY36" fmla="*/ 63580 h 219075"/>
                <a:gd name="connsiteX37" fmla="*/ 153114 w 238125"/>
                <a:gd name="connsiteY37" fmla="*/ 66437 h 219075"/>
                <a:gd name="connsiteX38" fmla="*/ 157877 w 238125"/>
                <a:gd name="connsiteY38" fmla="*/ 72152 h 219075"/>
                <a:gd name="connsiteX39" fmla="*/ 156924 w 238125"/>
                <a:gd name="connsiteY39" fmla="*/ 74057 h 219075"/>
                <a:gd name="connsiteX40" fmla="*/ 148352 w 238125"/>
                <a:gd name="connsiteY40" fmla="*/ 75009 h 219075"/>
                <a:gd name="connsiteX41" fmla="*/ 146447 w 238125"/>
                <a:gd name="connsiteY41" fmla="*/ 80724 h 219075"/>
                <a:gd name="connsiteX42" fmla="*/ 139779 w 238125"/>
                <a:gd name="connsiteY42" fmla="*/ 79772 h 219075"/>
                <a:gd name="connsiteX43" fmla="*/ 137874 w 238125"/>
                <a:gd name="connsiteY43" fmla="*/ 75962 h 219075"/>
                <a:gd name="connsiteX44" fmla="*/ 131207 w 238125"/>
                <a:gd name="connsiteY44" fmla="*/ 76914 h 219075"/>
                <a:gd name="connsiteX45" fmla="*/ 130254 w 238125"/>
                <a:gd name="connsiteY45" fmla="*/ 83582 h 219075"/>
                <a:gd name="connsiteX46" fmla="*/ 134064 w 238125"/>
                <a:gd name="connsiteY46" fmla="*/ 97870 h 219075"/>
                <a:gd name="connsiteX47" fmla="*/ 148352 w 238125"/>
                <a:gd name="connsiteY47" fmla="*/ 102632 h 219075"/>
                <a:gd name="connsiteX48" fmla="*/ 166449 w 238125"/>
                <a:gd name="connsiteY48" fmla="*/ 95012 h 219075"/>
                <a:gd name="connsiteX49" fmla="*/ 178832 w 238125"/>
                <a:gd name="connsiteY49" fmla="*/ 104537 h 219075"/>
                <a:gd name="connsiteX50" fmla="*/ 207407 w 238125"/>
                <a:gd name="connsiteY50" fmla="*/ 97870 h 219075"/>
                <a:gd name="connsiteX51" fmla="*/ 194072 w 238125"/>
                <a:gd name="connsiteY51" fmla="*/ 116920 h 219075"/>
                <a:gd name="connsiteX52" fmla="*/ 189309 w 238125"/>
                <a:gd name="connsiteY52" fmla="*/ 129302 h 219075"/>
                <a:gd name="connsiteX53" fmla="*/ 195977 w 238125"/>
                <a:gd name="connsiteY53" fmla="*/ 132159 h 219075"/>
                <a:gd name="connsiteX54" fmla="*/ 206454 w 238125"/>
                <a:gd name="connsiteY54" fmla="*/ 127397 h 219075"/>
                <a:gd name="connsiteX55" fmla="*/ 209312 w 238125"/>
                <a:gd name="connsiteY55" fmla="*/ 130255 h 219075"/>
                <a:gd name="connsiteX56" fmla="*/ 202644 w 238125"/>
                <a:gd name="connsiteY56" fmla="*/ 133112 h 219075"/>
                <a:gd name="connsiteX57" fmla="*/ 198834 w 238125"/>
                <a:gd name="connsiteY57" fmla="*/ 139780 h 219075"/>
                <a:gd name="connsiteX58" fmla="*/ 208359 w 238125"/>
                <a:gd name="connsiteY58" fmla="*/ 142637 h 219075"/>
                <a:gd name="connsiteX59" fmla="*/ 211217 w 238125"/>
                <a:gd name="connsiteY59" fmla="*/ 142637 h 219075"/>
                <a:gd name="connsiteX60" fmla="*/ 214074 w 238125"/>
                <a:gd name="connsiteY60" fmla="*/ 135970 h 219075"/>
                <a:gd name="connsiteX61" fmla="*/ 219789 w 238125"/>
                <a:gd name="connsiteY61" fmla="*/ 143589 h 219075"/>
                <a:gd name="connsiteX62" fmla="*/ 223599 w 238125"/>
                <a:gd name="connsiteY62" fmla="*/ 141684 h 219075"/>
                <a:gd name="connsiteX63" fmla="*/ 223599 w 238125"/>
                <a:gd name="connsiteY63" fmla="*/ 136922 h 219075"/>
                <a:gd name="connsiteX64" fmla="*/ 226457 w 238125"/>
                <a:gd name="connsiteY64" fmla="*/ 135970 h 219075"/>
                <a:gd name="connsiteX65" fmla="*/ 227409 w 238125"/>
                <a:gd name="connsiteY65" fmla="*/ 143589 h 219075"/>
                <a:gd name="connsiteX66" fmla="*/ 222647 w 238125"/>
                <a:gd name="connsiteY66" fmla="*/ 147399 h 219075"/>
                <a:gd name="connsiteX67" fmla="*/ 213122 w 238125"/>
                <a:gd name="connsiteY67" fmla="*/ 146447 h 219075"/>
                <a:gd name="connsiteX68" fmla="*/ 205502 w 238125"/>
                <a:gd name="connsiteY68" fmla="*/ 159782 h 219075"/>
                <a:gd name="connsiteX69" fmla="*/ 206454 w 238125"/>
                <a:gd name="connsiteY69" fmla="*/ 162639 h 219075"/>
                <a:gd name="connsiteX70" fmla="*/ 212169 w 238125"/>
                <a:gd name="connsiteY70" fmla="*/ 164545 h 219075"/>
                <a:gd name="connsiteX71" fmla="*/ 215027 w 238125"/>
                <a:gd name="connsiteY71" fmla="*/ 169307 h 219075"/>
                <a:gd name="connsiteX72" fmla="*/ 221694 w 238125"/>
                <a:gd name="connsiteY72" fmla="*/ 166449 h 219075"/>
                <a:gd name="connsiteX73" fmla="*/ 225504 w 238125"/>
                <a:gd name="connsiteY73" fmla="*/ 170259 h 219075"/>
                <a:gd name="connsiteX74" fmla="*/ 240744 w 238125"/>
                <a:gd name="connsiteY74" fmla="*/ 171212 h 219075"/>
                <a:gd name="connsiteX75" fmla="*/ 241697 w 238125"/>
                <a:gd name="connsiteY75" fmla="*/ 174070 h 219075"/>
                <a:gd name="connsiteX76" fmla="*/ 221694 w 238125"/>
                <a:gd name="connsiteY76" fmla="*/ 176927 h 219075"/>
                <a:gd name="connsiteX77" fmla="*/ 223599 w 238125"/>
                <a:gd name="connsiteY77" fmla="*/ 184547 h 219075"/>
                <a:gd name="connsiteX78" fmla="*/ 229314 w 238125"/>
                <a:gd name="connsiteY78" fmla="*/ 184547 h 219075"/>
                <a:gd name="connsiteX79" fmla="*/ 221694 w 238125"/>
                <a:gd name="connsiteY79" fmla="*/ 192167 h 219075"/>
                <a:gd name="connsiteX80" fmla="*/ 228362 w 238125"/>
                <a:gd name="connsiteY80" fmla="*/ 198834 h 219075"/>
                <a:gd name="connsiteX81" fmla="*/ 215027 w 238125"/>
                <a:gd name="connsiteY81" fmla="*/ 208359 h 219075"/>
                <a:gd name="connsiteX82" fmla="*/ 206454 w 238125"/>
                <a:gd name="connsiteY82" fmla="*/ 203597 h 219075"/>
                <a:gd name="connsiteX83" fmla="*/ 203597 w 238125"/>
                <a:gd name="connsiteY83" fmla="*/ 217884 h 219075"/>
                <a:gd name="connsiteX84" fmla="*/ 203597 w 238125"/>
                <a:gd name="connsiteY84" fmla="*/ 217884 h 219075"/>
                <a:gd name="connsiteX85" fmla="*/ 197882 w 238125"/>
                <a:gd name="connsiteY85" fmla="*/ 217884 h 219075"/>
                <a:gd name="connsiteX86" fmla="*/ 200739 w 238125"/>
                <a:gd name="connsiteY86" fmla="*/ 202645 h 219075"/>
                <a:gd name="connsiteX87" fmla="*/ 185499 w 238125"/>
                <a:gd name="connsiteY87" fmla="*/ 196930 h 219075"/>
                <a:gd name="connsiteX88" fmla="*/ 177879 w 238125"/>
                <a:gd name="connsiteY88" fmla="*/ 197882 h 219075"/>
                <a:gd name="connsiteX89" fmla="*/ 176927 w 238125"/>
                <a:gd name="connsiteY89" fmla="*/ 204549 h 219075"/>
                <a:gd name="connsiteX90" fmla="*/ 172164 w 238125"/>
                <a:gd name="connsiteY90" fmla="*/ 210264 h 219075"/>
                <a:gd name="connsiteX91" fmla="*/ 151209 w 238125"/>
                <a:gd name="connsiteY91" fmla="*/ 210264 h 219075"/>
                <a:gd name="connsiteX92" fmla="*/ 146447 w 238125"/>
                <a:gd name="connsiteY92" fmla="*/ 214074 h 219075"/>
                <a:gd name="connsiteX93" fmla="*/ 137874 w 238125"/>
                <a:gd name="connsiteY93" fmla="*/ 211217 h 219075"/>
                <a:gd name="connsiteX94" fmla="*/ 135969 w 238125"/>
                <a:gd name="connsiteY94" fmla="*/ 208359 h 219075"/>
                <a:gd name="connsiteX95" fmla="*/ 137874 w 238125"/>
                <a:gd name="connsiteY95" fmla="*/ 203597 h 219075"/>
                <a:gd name="connsiteX96" fmla="*/ 130254 w 238125"/>
                <a:gd name="connsiteY96" fmla="*/ 195024 h 219075"/>
                <a:gd name="connsiteX97" fmla="*/ 111204 w 238125"/>
                <a:gd name="connsiteY97" fmla="*/ 201692 h 219075"/>
                <a:gd name="connsiteX98" fmla="*/ 107394 w 238125"/>
                <a:gd name="connsiteY98" fmla="*/ 201692 h 219075"/>
                <a:gd name="connsiteX99" fmla="*/ 102632 w 238125"/>
                <a:gd name="connsiteY99" fmla="*/ 195977 h 219075"/>
                <a:gd name="connsiteX100" fmla="*/ 102632 w 238125"/>
                <a:gd name="connsiteY100" fmla="*/ 195977 h 219075"/>
                <a:gd name="connsiteX101" fmla="*/ 89297 w 238125"/>
                <a:gd name="connsiteY101" fmla="*/ 183595 h 219075"/>
                <a:gd name="connsiteX102" fmla="*/ 87392 w 238125"/>
                <a:gd name="connsiteY102" fmla="*/ 161687 h 219075"/>
                <a:gd name="connsiteX103" fmla="*/ 81677 w 238125"/>
                <a:gd name="connsiteY103" fmla="*/ 146447 h 219075"/>
                <a:gd name="connsiteX104" fmla="*/ 73104 w 238125"/>
                <a:gd name="connsiteY104" fmla="*/ 138827 h 219075"/>
                <a:gd name="connsiteX105" fmla="*/ 71199 w 238125"/>
                <a:gd name="connsiteY105" fmla="*/ 127397 h 219075"/>
                <a:gd name="connsiteX106" fmla="*/ 61674 w 238125"/>
                <a:gd name="connsiteY106" fmla="*/ 116920 h 219075"/>
                <a:gd name="connsiteX107" fmla="*/ 48339 w 238125"/>
                <a:gd name="connsiteY107" fmla="*/ 114062 h 219075"/>
                <a:gd name="connsiteX108" fmla="*/ 38814 w 238125"/>
                <a:gd name="connsiteY108" fmla="*/ 119777 h 219075"/>
                <a:gd name="connsiteX109" fmla="*/ 37862 w 238125"/>
                <a:gd name="connsiteY109" fmla="*/ 126445 h 219075"/>
                <a:gd name="connsiteX110" fmla="*/ 45482 w 238125"/>
                <a:gd name="connsiteY110" fmla="*/ 137874 h 219075"/>
                <a:gd name="connsiteX111" fmla="*/ 43577 w 238125"/>
                <a:gd name="connsiteY111" fmla="*/ 146447 h 219075"/>
                <a:gd name="connsiteX112" fmla="*/ 38814 w 238125"/>
                <a:gd name="connsiteY112" fmla="*/ 152162 h 219075"/>
                <a:gd name="connsiteX113" fmla="*/ 35004 w 238125"/>
                <a:gd name="connsiteY113" fmla="*/ 152162 h 219075"/>
                <a:gd name="connsiteX114" fmla="*/ 31194 w 238125"/>
                <a:gd name="connsiteY114" fmla="*/ 146447 h 219075"/>
                <a:gd name="connsiteX115" fmla="*/ 25479 w 238125"/>
                <a:gd name="connsiteY115" fmla="*/ 146447 h 219075"/>
                <a:gd name="connsiteX116" fmla="*/ 19764 w 238125"/>
                <a:gd name="connsiteY116" fmla="*/ 138827 h 219075"/>
                <a:gd name="connsiteX117" fmla="*/ 11192 w 238125"/>
                <a:gd name="connsiteY117" fmla="*/ 136922 h 219075"/>
                <a:gd name="connsiteX118" fmla="*/ 6429 w 238125"/>
                <a:gd name="connsiteY118" fmla="*/ 136922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238125" h="219075">
                  <a:moveTo>
                    <a:pt x="6429" y="136922"/>
                  </a:moveTo>
                  <a:lnTo>
                    <a:pt x="10239" y="134064"/>
                  </a:lnTo>
                  <a:lnTo>
                    <a:pt x="15002" y="120730"/>
                  </a:lnTo>
                  <a:lnTo>
                    <a:pt x="7382" y="114062"/>
                  </a:lnTo>
                  <a:lnTo>
                    <a:pt x="7382" y="108347"/>
                  </a:lnTo>
                  <a:lnTo>
                    <a:pt x="3572" y="106442"/>
                  </a:lnTo>
                  <a:lnTo>
                    <a:pt x="4524" y="102632"/>
                  </a:lnTo>
                  <a:lnTo>
                    <a:pt x="9287" y="99774"/>
                  </a:lnTo>
                  <a:lnTo>
                    <a:pt x="10239" y="94059"/>
                  </a:lnTo>
                  <a:lnTo>
                    <a:pt x="7382" y="84534"/>
                  </a:lnTo>
                  <a:lnTo>
                    <a:pt x="4524" y="82630"/>
                  </a:lnTo>
                  <a:lnTo>
                    <a:pt x="9287" y="75962"/>
                  </a:lnTo>
                  <a:lnTo>
                    <a:pt x="14049" y="75009"/>
                  </a:lnTo>
                  <a:lnTo>
                    <a:pt x="16907" y="59770"/>
                  </a:lnTo>
                  <a:lnTo>
                    <a:pt x="32147" y="46434"/>
                  </a:lnTo>
                  <a:lnTo>
                    <a:pt x="40719" y="44530"/>
                  </a:lnTo>
                  <a:lnTo>
                    <a:pt x="50244" y="47387"/>
                  </a:lnTo>
                  <a:lnTo>
                    <a:pt x="68342" y="46434"/>
                  </a:lnTo>
                  <a:lnTo>
                    <a:pt x="67389" y="41672"/>
                  </a:lnTo>
                  <a:lnTo>
                    <a:pt x="71199" y="36909"/>
                  </a:lnTo>
                  <a:lnTo>
                    <a:pt x="68342" y="29289"/>
                  </a:lnTo>
                  <a:lnTo>
                    <a:pt x="69294" y="25480"/>
                  </a:lnTo>
                  <a:lnTo>
                    <a:pt x="69294" y="25480"/>
                  </a:lnTo>
                  <a:lnTo>
                    <a:pt x="72152" y="21670"/>
                  </a:lnTo>
                  <a:lnTo>
                    <a:pt x="89297" y="30242"/>
                  </a:lnTo>
                  <a:lnTo>
                    <a:pt x="114062" y="31195"/>
                  </a:lnTo>
                  <a:lnTo>
                    <a:pt x="115014" y="26432"/>
                  </a:lnTo>
                  <a:lnTo>
                    <a:pt x="124539" y="17859"/>
                  </a:lnTo>
                  <a:lnTo>
                    <a:pt x="129302" y="8334"/>
                  </a:lnTo>
                  <a:lnTo>
                    <a:pt x="145494" y="3572"/>
                  </a:lnTo>
                  <a:lnTo>
                    <a:pt x="160734" y="11192"/>
                  </a:lnTo>
                  <a:lnTo>
                    <a:pt x="173117" y="27384"/>
                  </a:lnTo>
                  <a:lnTo>
                    <a:pt x="175974" y="37862"/>
                  </a:lnTo>
                  <a:lnTo>
                    <a:pt x="175022" y="55007"/>
                  </a:lnTo>
                  <a:lnTo>
                    <a:pt x="172164" y="55959"/>
                  </a:lnTo>
                  <a:lnTo>
                    <a:pt x="168354" y="67389"/>
                  </a:lnTo>
                  <a:lnTo>
                    <a:pt x="155019" y="63580"/>
                  </a:lnTo>
                  <a:lnTo>
                    <a:pt x="153114" y="66437"/>
                  </a:lnTo>
                  <a:lnTo>
                    <a:pt x="157877" y="72152"/>
                  </a:lnTo>
                  <a:lnTo>
                    <a:pt x="156924" y="74057"/>
                  </a:lnTo>
                  <a:lnTo>
                    <a:pt x="148352" y="75009"/>
                  </a:lnTo>
                  <a:lnTo>
                    <a:pt x="146447" y="80724"/>
                  </a:lnTo>
                  <a:lnTo>
                    <a:pt x="139779" y="79772"/>
                  </a:lnTo>
                  <a:lnTo>
                    <a:pt x="137874" y="75962"/>
                  </a:lnTo>
                  <a:lnTo>
                    <a:pt x="131207" y="76914"/>
                  </a:lnTo>
                  <a:lnTo>
                    <a:pt x="130254" y="83582"/>
                  </a:lnTo>
                  <a:lnTo>
                    <a:pt x="134064" y="97870"/>
                  </a:lnTo>
                  <a:lnTo>
                    <a:pt x="148352" y="102632"/>
                  </a:lnTo>
                  <a:lnTo>
                    <a:pt x="166449" y="95012"/>
                  </a:lnTo>
                  <a:lnTo>
                    <a:pt x="178832" y="104537"/>
                  </a:lnTo>
                  <a:lnTo>
                    <a:pt x="207407" y="97870"/>
                  </a:lnTo>
                  <a:lnTo>
                    <a:pt x="194072" y="116920"/>
                  </a:lnTo>
                  <a:lnTo>
                    <a:pt x="189309" y="129302"/>
                  </a:lnTo>
                  <a:lnTo>
                    <a:pt x="195977" y="132159"/>
                  </a:lnTo>
                  <a:lnTo>
                    <a:pt x="206454" y="127397"/>
                  </a:lnTo>
                  <a:lnTo>
                    <a:pt x="209312" y="130255"/>
                  </a:lnTo>
                  <a:lnTo>
                    <a:pt x="202644" y="133112"/>
                  </a:lnTo>
                  <a:lnTo>
                    <a:pt x="198834" y="139780"/>
                  </a:lnTo>
                  <a:lnTo>
                    <a:pt x="208359" y="142637"/>
                  </a:lnTo>
                  <a:lnTo>
                    <a:pt x="211217" y="142637"/>
                  </a:lnTo>
                  <a:lnTo>
                    <a:pt x="214074" y="135970"/>
                  </a:lnTo>
                  <a:lnTo>
                    <a:pt x="219789" y="143589"/>
                  </a:lnTo>
                  <a:lnTo>
                    <a:pt x="223599" y="141684"/>
                  </a:lnTo>
                  <a:lnTo>
                    <a:pt x="223599" y="136922"/>
                  </a:lnTo>
                  <a:lnTo>
                    <a:pt x="226457" y="135970"/>
                  </a:lnTo>
                  <a:lnTo>
                    <a:pt x="227409" y="143589"/>
                  </a:lnTo>
                  <a:lnTo>
                    <a:pt x="222647" y="147399"/>
                  </a:lnTo>
                  <a:lnTo>
                    <a:pt x="213122" y="146447"/>
                  </a:lnTo>
                  <a:lnTo>
                    <a:pt x="205502" y="159782"/>
                  </a:lnTo>
                  <a:lnTo>
                    <a:pt x="206454" y="162639"/>
                  </a:lnTo>
                  <a:lnTo>
                    <a:pt x="212169" y="164545"/>
                  </a:lnTo>
                  <a:lnTo>
                    <a:pt x="215027" y="169307"/>
                  </a:lnTo>
                  <a:lnTo>
                    <a:pt x="221694" y="166449"/>
                  </a:lnTo>
                  <a:lnTo>
                    <a:pt x="225504" y="170259"/>
                  </a:lnTo>
                  <a:lnTo>
                    <a:pt x="240744" y="171212"/>
                  </a:lnTo>
                  <a:lnTo>
                    <a:pt x="241697" y="174070"/>
                  </a:lnTo>
                  <a:lnTo>
                    <a:pt x="221694" y="176927"/>
                  </a:lnTo>
                  <a:lnTo>
                    <a:pt x="223599" y="184547"/>
                  </a:lnTo>
                  <a:lnTo>
                    <a:pt x="229314" y="184547"/>
                  </a:lnTo>
                  <a:lnTo>
                    <a:pt x="221694" y="192167"/>
                  </a:lnTo>
                  <a:lnTo>
                    <a:pt x="228362" y="198834"/>
                  </a:lnTo>
                  <a:lnTo>
                    <a:pt x="215027" y="208359"/>
                  </a:lnTo>
                  <a:lnTo>
                    <a:pt x="206454" y="203597"/>
                  </a:lnTo>
                  <a:lnTo>
                    <a:pt x="203597" y="217884"/>
                  </a:lnTo>
                  <a:lnTo>
                    <a:pt x="203597" y="217884"/>
                  </a:lnTo>
                  <a:lnTo>
                    <a:pt x="197882" y="217884"/>
                  </a:lnTo>
                  <a:lnTo>
                    <a:pt x="200739" y="202645"/>
                  </a:lnTo>
                  <a:lnTo>
                    <a:pt x="185499" y="196930"/>
                  </a:lnTo>
                  <a:lnTo>
                    <a:pt x="177879" y="197882"/>
                  </a:lnTo>
                  <a:lnTo>
                    <a:pt x="176927" y="204549"/>
                  </a:lnTo>
                  <a:lnTo>
                    <a:pt x="172164" y="210264"/>
                  </a:lnTo>
                  <a:lnTo>
                    <a:pt x="151209" y="210264"/>
                  </a:lnTo>
                  <a:lnTo>
                    <a:pt x="146447" y="214074"/>
                  </a:lnTo>
                  <a:lnTo>
                    <a:pt x="137874" y="211217"/>
                  </a:lnTo>
                  <a:lnTo>
                    <a:pt x="135969" y="208359"/>
                  </a:lnTo>
                  <a:lnTo>
                    <a:pt x="137874" y="203597"/>
                  </a:lnTo>
                  <a:lnTo>
                    <a:pt x="130254" y="195024"/>
                  </a:lnTo>
                  <a:lnTo>
                    <a:pt x="111204" y="201692"/>
                  </a:lnTo>
                  <a:lnTo>
                    <a:pt x="107394" y="201692"/>
                  </a:lnTo>
                  <a:lnTo>
                    <a:pt x="102632" y="195977"/>
                  </a:lnTo>
                  <a:lnTo>
                    <a:pt x="102632" y="195977"/>
                  </a:lnTo>
                  <a:lnTo>
                    <a:pt x="89297" y="183595"/>
                  </a:lnTo>
                  <a:lnTo>
                    <a:pt x="87392" y="161687"/>
                  </a:lnTo>
                  <a:lnTo>
                    <a:pt x="81677" y="146447"/>
                  </a:lnTo>
                  <a:lnTo>
                    <a:pt x="73104" y="138827"/>
                  </a:lnTo>
                  <a:lnTo>
                    <a:pt x="71199" y="127397"/>
                  </a:lnTo>
                  <a:lnTo>
                    <a:pt x="61674" y="116920"/>
                  </a:lnTo>
                  <a:lnTo>
                    <a:pt x="48339" y="114062"/>
                  </a:lnTo>
                  <a:lnTo>
                    <a:pt x="38814" y="119777"/>
                  </a:lnTo>
                  <a:lnTo>
                    <a:pt x="37862" y="126445"/>
                  </a:lnTo>
                  <a:lnTo>
                    <a:pt x="45482" y="137874"/>
                  </a:lnTo>
                  <a:lnTo>
                    <a:pt x="43577" y="146447"/>
                  </a:lnTo>
                  <a:lnTo>
                    <a:pt x="38814" y="152162"/>
                  </a:lnTo>
                  <a:lnTo>
                    <a:pt x="35004" y="152162"/>
                  </a:lnTo>
                  <a:lnTo>
                    <a:pt x="31194" y="146447"/>
                  </a:lnTo>
                  <a:lnTo>
                    <a:pt x="25479" y="146447"/>
                  </a:lnTo>
                  <a:lnTo>
                    <a:pt x="19764" y="138827"/>
                  </a:lnTo>
                  <a:lnTo>
                    <a:pt x="11192" y="136922"/>
                  </a:lnTo>
                  <a:lnTo>
                    <a:pt x="6429" y="136922"/>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37" name="任意多边形: 形状 36">
              <a:extLst>
                <a:ext uri="{FF2B5EF4-FFF2-40B4-BE49-F238E27FC236}">
                  <a16:creationId xmlns="" xmlns:a16="http://schemas.microsoft.com/office/drawing/2014/main" id="{16E7B4FE-90F9-4E74-A4C5-37A83792E346}"/>
                </a:ext>
              </a:extLst>
            </p:cNvPr>
            <p:cNvSpPr/>
            <p:nvPr/>
          </p:nvSpPr>
          <p:spPr>
            <a:xfrm>
              <a:off x="602297" y="4371023"/>
              <a:ext cx="171450" cy="200025"/>
            </a:xfrm>
            <a:custGeom>
              <a:avLst/>
              <a:gdLst>
                <a:gd name="connsiteX0" fmla="*/ 34052 w 171450"/>
                <a:gd name="connsiteY0" fmla="*/ 121682 h 200025"/>
                <a:gd name="connsiteX1" fmla="*/ 40719 w 171450"/>
                <a:gd name="connsiteY1" fmla="*/ 131207 h 200025"/>
                <a:gd name="connsiteX2" fmla="*/ 42624 w 171450"/>
                <a:gd name="connsiteY2" fmla="*/ 122634 h 200025"/>
                <a:gd name="connsiteX3" fmla="*/ 40719 w 171450"/>
                <a:gd name="connsiteY3" fmla="*/ 120729 h 200025"/>
                <a:gd name="connsiteX4" fmla="*/ 47387 w 171450"/>
                <a:gd name="connsiteY4" fmla="*/ 107394 h 200025"/>
                <a:gd name="connsiteX5" fmla="*/ 30242 w 171450"/>
                <a:gd name="connsiteY5" fmla="*/ 95012 h 200025"/>
                <a:gd name="connsiteX6" fmla="*/ 35004 w 171450"/>
                <a:gd name="connsiteY6" fmla="*/ 94059 h 200025"/>
                <a:gd name="connsiteX7" fmla="*/ 32147 w 171450"/>
                <a:gd name="connsiteY7" fmla="*/ 91202 h 200025"/>
                <a:gd name="connsiteX8" fmla="*/ 35004 w 171450"/>
                <a:gd name="connsiteY8" fmla="*/ 88344 h 200025"/>
                <a:gd name="connsiteX9" fmla="*/ 38814 w 171450"/>
                <a:gd name="connsiteY9" fmla="*/ 89297 h 200025"/>
                <a:gd name="connsiteX10" fmla="*/ 42624 w 171450"/>
                <a:gd name="connsiteY10" fmla="*/ 96917 h 200025"/>
                <a:gd name="connsiteX11" fmla="*/ 45482 w 171450"/>
                <a:gd name="connsiteY11" fmla="*/ 95012 h 200025"/>
                <a:gd name="connsiteX12" fmla="*/ 39767 w 171450"/>
                <a:gd name="connsiteY12" fmla="*/ 83582 h 200025"/>
                <a:gd name="connsiteX13" fmla="*/ 39767 w 171450"/>
                <a:gd name="connsiteY13" fmla="*/ 80724 h 200025"/>
                <a:gd name="connsiteX14" fmla="*/ 44529 w 171450"/>
                <a:gd name="connsiteY14" fmla="*/ 80724 h 200025"/>
                <a:gd name="connsiteX15" fmla="*/ 42624 w 171450"/>
                <a:gd name="connsiteY15" fmla="*/ 72152 h 200025"/>
                <a:gd name="connsiteX16" fmla="*/ 48339 w 171450"/>
                <a:gd name="connsiteY16" fmla="*/ 76914 h 200025"/>
                <a:gd name="connsiteX17" fmla="*/ 51197 w 171450"/>
                <a:gd name="connsiteY17" fmla="*/ 76914 h 200025"/>
                <a:gd name="connsiteX18" fmla="*/ 51197 w 171450"/>
                <a:gd name="connsiteY18" fmla="*/ 74057 h 200025"/>
                <a:gd name="connsiteX19" fmla="*/ 57864 w 171450"/>
                <a:gd name="connsiteY19" fmla="*/ 74057 h 200025"/>
                <a:gd name="connsiteX20" fmla="*/ 57864 w 171450"/>
                <a:gd name="connsiteY20" fmla="*/ 76914 h 200025"/>
                <a:gd name="connsiteX21" fmla="*/ 64532 w 171450"/>
                <a:gd name="connsiteY21" fmla="*/ 82629 h 200025"/>
                <a:gd name="connsiteX22" fmla="*/ 58817 w 171450"/>
                <a:gd name="connsiteY22" fmla="*/ 88344 h 200025"/>
                <a:gd name="connsiteX23" fmla="*/ 64532 w 171450"/>
                <a:gd name="connsiteY23" fmla="*/ 93107 h 200025"/>
                <a:gd name="connsiteX24" fmla="*/ 75009 w 171450"/>
                <a:gd name="connsiteY24" fmla="*/ 95012 h 200025"/>
                <a:gd name="connsiteX25" fmla="*/ 77867 w 171450"/>
                <a:gd name="connsiteY25" fmla="*/ 93107 h 200025"/>
                <a:gd name="connsiteX26" fmla="*/ 76914 w 171450"/>
                <a:gd name="connsiteY26" fmla="*/ 90249 h 200025"/>
                <a:gd name="connsiteX27" fmla="*/ 76914 w 171450"/>
                <a:gd name="connsiteY27" fmla="*/ 90249 h 200025"/>
                <a:gd name="connsiteX28" fmla="*/ 101679 w 171450"/>
                <a:gd name="connsiteY28" fmla="*/ 91202 h 200025"/>
                <a:gd name="connsiteX29" fmla="*/ 108347 w 171450"/>
                <a:gd name="connsiteY29" fmla="*/ 88344 h 200025"/>
                <a:gd name="connsiteX30" fmla="*/ 116919 w 171450"/>
                <a:gd name="connsiteY30" fmla="*/ 90249 h 200025"/>
                <a:gd name="connsiteX31" fmla="*/ 121682 w 171450"/>
                <a:gd name="connsiteY31" fmla="*/ 88344 h 200025"/>
                <a:gd name="connsiteX32" fmla="*/ 137874 w 171450"/>
                <a:gd name="connsiteY32" fmla="*/ 98822 h 200025"/>
                <a:gd name="connsiteX33" fmla="*/ 145494 w 171450"/>
                <a:gd name="connsiteY33" fmla="*/ 100727 h 200025"/>
                <a:gd name="connsiteX34" fmla="*/ 151209 w 171450"/>
                <a:gd name="connsiteY34" fmla="*/ 107394 h 200025"/>
                <a:gd name="connsiteX35" fmla="*/ 160734 w 171450"/>
                <a:gd name="connsiteY35" fmla="*/ 97869 h 200025"/>
                <a:gd name="connsiteX36" fmla="*/ 167402 w 171450"/>
                <a:gd name="connsiteY36" fmla="*/ 95012 h 200025"/>
                <a:gd name="connsiteX37" fmla="*/ 171212 w 171450"/>
                <a:gd name="connsiteY37" fmla="*/ 96917 h 200025"/>
                <a:gd name="connsiteX38" fmla="*/ 171212 w 171450"/>
                <a:gd name="connsiteY38" fmla="*/ 118824 h 200025"/>
                <a:gd name="connsiteX39" fmla="*/ 166449 w 171450"/>
                <a:gd name="connsiteY39" fmla="*/ 118824 h 200025"/>
                <a:gd name="connsiteX40" fmla="*/ 161687 w 171450"/>
                <a:gd name="connsiteY40" fmla="*/ 127397 h 200025"/>
                <a:gd name="connsiteX41" fmla="*/ 143589 w 171450"/>
                <a:gd name="connsiteY41" fmla="*/ 140732 h 200025"/>
                <a:gd name="connsiteX42" fmla="*/ 137874 w 171450"/>
                <a:gd name="connsiteY42" fmla="*/ 150257 h 200025"/>
                <a:gd name="connsiteX43" fmla="*/ 135969 w 171450"/>
                <a:gd name="connsiteY43" fmla="*/ 161687 h 200025"/>
                <a:gd name="connsiteX44" fmla="*/ 135969 w 171450"/>
                <a:gd name="connsiteY44" fmla="*/ 161687 h 200025"/>
                <a:gd name="connsiteX45" fmla="*/ 123587 w 171450"/>
                <a:gd name="connsiteY45" fmla="*/ 161687 h 200025"/>
                <a:gd name="connsiteX46" fmla="*/ 121682 w 171450"/>
                <a:gd name="connsiteY46" fmla="*/ 156924 h 200025"/>
                <a:gd name="connsiteX47" fmla="*/ 113109 w 171450"/>
                <a:gd name="connsiteY47" fmla="*/ 151209 h 200025"/>
                <a:gd name="connsiteX48" fmla="*/ 111204 w 171450"/>
                <a:gd name="connsiteY48" fmla="*/ 157877 h 200025"/>
                <a:gd name="connsiteX49" fmla="*/ 94059 w 171450"/>
                <a:gd name="connsiteY49" fmla="*/ 171212 h 200025"/>
                <a:gd name="connsiteX50" fmla="*/ 111204 w 171450"/>
                <a:gd name="connsiteY50" fmla="*/ 200739 h 200025"/>
                <a:gd name="connsiteX51" fmla="*/ 111204 w 171450"/>
                <a:gd name="connsiteY51" fmla="*/ 204549 h 200025"/>
                <a:gd name="connsiteX52" fmla="*/ 107394 w 171450"/>
                <a:gd name="connsiteY52" fmla="*/ 204549 h 200025"/>
                <a:gd name="connsiteX53" fmla="*/ 107394 w 171450"/>
                <a:gd name="connsiteY53" fmla="*/ 204549 h 200025"/>
                <a:gd name="connsiteX54" fmla="*/ 80724 w 171450"/>
                <a:gd name="connsiteY54" fmla="*/ 197882 h 200025"/>
                <a:gd name="connsiteX55" fmla="*/ 65484 w 171450"/>
                <a:gd name="connsiteY55" fmla="*/ 182642 h 200025"/>
                <a:gd name="connsiteX56" fmla="*/ 55007 w 171450"/>
                <a:gd name="connsiteY56" fmla="*/ 175022 h 200025"/>
                <a:gd name="connsiteX57" fmla="*/ 55959 w 171450"/>
                <a:gd name="connsiteY57" fmla="*/ 171212 h 200025"/>
                <a:gd name="connsiteX58" fmla="*/ 60722 w 171450"/>
                <a:gd name="connsiteY58" fmla="*/ 170259 h 200025"/>
                <a:gd name="connsiteX59" fmla="*/ 61674 w 171450"/>
                <a:gd name="connsiteY59" fmla="*/ 166449 h 200025"/>
                <a:gd name="connsiteX60" fmla="*/ 57864 w 171450"/>
                <a:gd name="connsiteY60" fmla="*/ 157877 h 200025"/>
                <a:gd name="connsiteX61" fmla="*/ 48339 w 171450"/>
                <a:gd name="connsiteY61" fmla="*/ 158829 h 200025"/>
                <a:gd name="connsiteX62" fmla="*/ 35004 w 171450"/>
                <a:gd name="connsiteY62" fmla="*/ 153114 h 200025"/>
                <a:gd name="connsiteX63" fmla="*/ 35004 w 171450"/>
                <a:gd name="connsiteY63" fmla="*/ 140732 h 200025"/>
                <a:gd name="connsiteX64" fmla="*/ 24527 w 171450"/>
                <a:gd name="connsiteY64" fmla="*/ 127397 h 200025"/>
                <a:gd name="connsiteX65" fmla="*/ 30242 w 171450"/>
                <a:gd name="connsiteY65" fmla="*/ 117872 h 200025"/>
                <a:gd name="connsiteX66" fmla="*/ 30242 w 171450"/>
                <a:gd name="connsiteY66" fmla="*/ 117872 h 200025"/>
                <a:gd name="connsiteX67" fmla="*/ 34052 w 171450"/>
                <a:gd name="connsiteY67" fmla="*/ 121682 h 200025"/>
                <a:gd name="connsiteX68" fmla="*/ 18812 w 171450"/>
                <a:gd name="connsiteY68" fmla="*/ 36909 h 200025"/>
                <a:gd name="connsiteX69" fmla="*/ 13097 w 171450"/>
                <a:gd name="connsiteY69" fmla="*/ 36909 h 200025"/>
                <a:gd name="connsiteX70" fmla="*/ 9287 w 171450"/>
                <a:gd name="connsiteY70" fmla="*/ 26432 h 200025"/>
                <a:gd name="connsiteX71" fmla="*/ 5477 w 171450"/>
                <a:gd name="connsiteY71" fmla="*/ 31194 h 200025"/>
                <a:gd name="connsiteX72" fmla="*/ 3572 w 171450"/>
                <a:gd name="connsiteY72" fmla="*/ 24527 h 200025"/>
                <a:gd name="connsiteX73" fmla="*/ 6429 w 171450"/>
                <a:gd name="connsiteY73" fmla="*/ 19764 h 200025"/>
                <a:gd name="connsiteX74" fmla="*/ 4524 w 171450"/>
                <a:gd name="connsiteY74" fmla="*/ 15954 h 200025"/>
                <a:gd name="connsiteX75" fmla="*/ 15002 w 171450"/>
                <a:gd name="connsiteY75" fmla="*/ 3572 h 200025"/>
                <a:gd name="connsiteX76" fmla="*/ 28337 w 171450"/>
                <a:gd name="connsiteY76" fmla="*/ 8334 h 200025"/>
                <a:gd name="connsiteX77" fmla="*/ 25479 w 171450"/>
                <a:gd name="connsiteY77" fmla="*/ 16907 h 200025"/>
                <a:gd name="connsiteX78" fmla="*/ 30242 w 171450"/>
                <a:gd name="connsiteY78" fmla="*/ 21669 h 200025"/>
                <a:gd name="connsiteX79" fmla="*/ 24527 w 171450"/>
                <a:gd name="connsiteY79" fmla="*/ 24527 h 200025"/>
                <a:gd name="connsiteX80" fmla="*/ 32147 w 171450"/>
                <a:gd name="connsiteY80" fmla="*/ 27384 h 200025"/>
                <a:gd name="connsiteX81" fmla="*/ 30242 w 171450"/>
                <a:gd name="connsiteY81" fmla="*/ 32147 h 200025"/>
                <a:gd name="connsiteX82" fmla="*/ 19764 w 171450"/>
                <a:gd name="connsiteY82" fmla="*/ 32147 h 200025"/>
                <a:gd name="connsiteX83" fmla="*/ 18812 w 171450"/>
                <a:gd name="connsiteY83" fmla="*/ 36909 h 200025"/>
                <a:gd name="connsiteX84" fmla="*/ 20717 w 171450"/>
                <a:gd name="connsiteY84" fmla="*/ 99774 h 200025"/>
                <a:gd name="connsiteX85" fmla="*/ 24527 w 171450"/>
                <a:gd name="connsiteY85" fmla="*/ 90249 h 200025"/>
                <a:gd name="connsiteX86" fmla="*/ 32147 w 171450"/>
                <a:gd name="connsiteY86" fmla="*/ 99774 h 200025"/>
                <a:gd name="connsiteX87" fmla="*/ 26432 w 171450"/>
                <a:gd name="connsiteY87" fmla="*/ 98822 h 200025"/>
                <a:gd name="connsiteX88" fmla="*/ 25479 w 171450"/>
                <a:gd name="connsiteY88" fmla="*/ 102632 h 200025"/>
                <a:gd name="connsiteX89" fmla="*/ 20717 w 171450"/>
                <a:gd name="connsiteY89" fmla="*/ 104537 h 200025"/>
                <a:gd name="connsiteX90" fmla="*/ 17859 w 171450"/>
                <a:gd name="connsiteY90" fmla="*/ 101679 h 200025"/>
                <a:gd name="connsiteX91" fmla="*/ 20717 w 171450"/>
                <a:gd name="connsiteY91" fmla="*/ 9977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71450" h="200025">
                  <a:moveTo>
                    <a:pt x="34052" y="121682"/>
                  </a:moveTo>
                  <a:lnTo>
                    <a:pt x="40719" y="131207"/>
                  </a:lnTo>
                  <a:lnTo>
                    <a:pt x="42624" y="122634"/>
                  </a:lnTo>
                  <a:lnTo>
                    <a:pt x="40719" y="120729"/>
                  </a:lnTo>
                  <a:lnTo>
                    <a:pt x="47387" y="107394"/>
                  </a:lnTo>
                  <a:lnTo>
                    <a:pt x="30242" y="95012"/>
                  </a:lnTo>
                  <a:lnTo>
                    <a:pt x="35004" y="94059"/>
                  </a:lnTo>
                  <a:lnTo>
                    <a:pt x="32147" y="91202"/>
                  </a:lnTo>
                  <a:lnTo>
                    <a:pt x="35004" y="88344"/>
                  </a:lnTo>
                  <a:lnTo>
                    <a:pt x="38814" y="89297"/>
                  </a:lnTo>
                  <a:lnTo>
                    <a:pt x="42624" y="96917"/>
                  </a:lnTo>
                  <a:lnTo>
                    <a:pt x="45482" y="95012"/>
                  </a:lnTo>
                  <a:lnTo>
                    <a:pt x="39767" y="83582"/>
                  </a:lnTo>
                  <a:lnTo>
                    <a:pt x="39767" y="80724"/>
                  </a:lnTo>
                  <a:lnTo>
                    <a:pt x="44529" y="80724"/>
                  </a:lnTo>
                  <a:lnTo>
                    <a:pt x="42624" y="72152"/>
                  </a:lnTo>
                  <a:lnTo>
                    <a:pt x="48339" y="76914"/>
                  </a:lnTo>
                  <a:lnTo>
                    <a:pt x="51197" y="76914"/>
                  </a:lnTo>
                  <a:lnTo>
                    <a:pt x="51197" y="74057"/>
                  </a:lnTo>
                  <a:lnTo>
                    <a:pt x="57864" y="74057"/>
                  </a:lnTo>
                  <a:lnTo>
                    <a:pt x="57864" y="76914"/>
                  </a:lnTo>
                  <a:lnTo>
                    <a:pt x="64532" y="82629"/>
                  </a:lnTo>
                  <a:lnTo>
                    <a:pt x="58817" y="88344"/>
                  </a:lnTo>
                  <a:lnTo>
                    <a:pt x="64532" y="93107"/>
                  </a:lnTo>
                  <a:lnTo>
                    <a:pt x="75009" y="95012"/>
                  </a:lnTo>
                  <a:lnTo>
                    <a:pt x="77867" y="93107"/>
                  </a:lnTo>
                  <a:lnTo>
                    <a:pt x="76914" y="90249"/>
                  </a:lnTo>
                  <a:lnTo>
                    <a:pt x="76914" y="90249"/>
                  </a:lnTo>
                  <a:lnTo>
                    <a:pt x="101679" y="91202"/>
                  </a:lnTo>
                  <a:lnTo>
                    <a:pt x="108347" y="88344"/>
                  </a:lnTo>
                  <a:lnTo>
                    <a:pt x="116919" y="90249"/>
                  </a:lnTo>
                  <a:lnTo>
                    <a:pt x="121682" y="88344"/>
                  </a:lnTo>
                  <a:lnTo>
                    <a:pt x="137874" y="98822"/>
                  </a:lnTo>
                  <a:lnTo>
                    <a:pt x="145494" y="100727"/>
                  </a:lnTo>
                  <a:lnTo>
                    <a:pt x="151209" y="107394"/>
                  </a:lnTo>
                  <a:lnTo>
                    <a:pt x="160734" y="97869"/>
                  </a:lnTo>
                  <a:lnTo>
                    <a:pt x="167402" y="95012"/>
                  </a:lnTo>
                  <a:lnTo>
                    <a:pt x="171212" y="96917"/>
                  </a:lnTo>
                  <a:lnTo>
                    <a:pt x="171212" y="118824"/>
                  </a:lnTo>
                  <a:lnTo>
                    <a:pt x="166449" y="118824"/>
                  </a:lnTo>
                  <a:lnTo>
                    <a:pt x="161687" y="127397"/>
                  </a:lnTo>
                  <a:lnTo>
                    <a:pt x="143589" y="140732"/>
                  </a:lnTo>
                  <a:lnTo>
                    <a:pt x="137874" y="150257"/>
                  </a:lnTo>
                  <a:lnTo>
                    <a:pt x="135969" y="161687"/>
                  </a:lnTo>
                  <a:lnTo>
                    <a:pt x="135969" y="161687"/>
                  </a:lnTo>
                  <a:lnTo>
                    <a:pt x="123587" y="161687"/>
                  </a:lnTo>
                  <a:lnTo>
                    <a:pt x="121682" y="156924"/>
                  </a:lnTo>
                  <a:lnTo>
                    <a:pt x="113109" y="151209"/>
                  </a:lnTo>
                  <a:lnTo>
                    <a:pt x="111204" y="157877"/>
                  </a:lnTo>
                  <a:lnTo>
                    <a:pt x="94059" y="171212"/>
                  </a:lnTo>
                  <a:lnTo>
                    <a:pt x="111204" y="200739"/>
                  </a:lnTo>
                  <a:lnTo>
                    <a:pt x="111204" y="204549"/>
                  </a:lnTo>
                  <a:lnTo>
                    <a:pt x="107394" y="204549"/>
                  </a:lnTo>
                  <a:lnTo>
                    <a:pt x="107394" y="204549"/>
                  </a:lnTo>
                  <a:lnTo>
                    <a:pt x="80724" y="197882"/>
                  </a:lnTo>
                  <a:lnTo>
                    <a:pt x="65484" y="182642"/>
                  </a:lnTo>
                  <a:lnTo>
                    <a:pt x="55007" y="175022"/>
                  </a:lnTo>
                  <a:lnTo>
                    <a:pt x="55959" y="171212"/>
                  </a:lnTo>
                  <a:lnTo>
                    <a:pt x="60722" y="170259"/>
                  </a:lnTo>
                  <a:lnTo>
                    <a:pt x="61674" y="166449"/>
                  </a:lnTo>
                  <a:lnTo>
                    <a:pt x="57864" y="157877"/>
                  </a:lnTo>
                  <a:lnTo>
                    <a:pt x="48339" y="158829"/>
                  </a:lnTo>
                  <a:lnTo>
                    <a:pt x="35004" y="153114"/>
                  </a:lnTo>
                  <a:lnTo>
                    <a:pt x="35004" y="140732"/>
                  </a:lnTo>
                  <a:lnTo>
                    <a:pt x="24527" y="127397"/>
                  </a:lnTo>
                  <a:lnTo>
                    <a:pt x="30242" y="117872"/>
                  </a:lnTo>
                  <a:lnTo>
                    <a:pt x="30242" y="117872"/>
                  </a:lnTo>
                  <a:lnTo>
                    <a:pt x="34052" y="121682"/>
                  </a:lnTo>
                  <a:close/>
                  <a:moveTo>
                    <a:pt x="18812" y="36909"/>
                  </a:moveTo>
                  <a:lnTo>
                    <a:pt x="13097" y="36909"/>
                  </a:lnTo>
                  <a:lnTo>
                    <a:pt x="9287" y="26432"/>
                  </a:lnTo>
                  <a:lnTo>
                    <a:pt x="5477" y="31194"/>
                  </a:lnTo>
                  <a:lnTo>
                    <a:pt x="3572" y="24527"/>
                  </a:lnTo>
                  <a:lnTo>
                    <a:pt x="6429" y="19764"/>
                  </a:lnTo>
                  <a:lnTo>
                    <a:pt x="4524" y="15954"/>
                  </a:lnTo>
                  <a:lnTo>
                    <a:pt x="15002" y="3572"/>
                  </a:lnTo>
                  <a:lnTo>
                    <a:pt x="28337" y="8334"/>
                  </a:lnTo>
                  <a:lnTo>
                    <a:pt x="25479" y="16907"/>
                  </a:lnTo>
                  <a:lnTo>
                    <a:pt x="30242" y="21669"/>
                  </a:lnTo>
                  <a:lnTo>
                    <a:pt x="24527" y="24527"/>
                  </a:lnTo>
                  <a:lnTo>
                    <a:pt x="32147" y="27384"/>
                  </a:lnTo>
                  <a:lnTo>
                    <a:pt x="30242" y="32147"/>
                  </a:lnTo>
                  <a:lnTo>
                    <a:pt x="19764" y="32147"/>
                  </a:lnTo>
                  <a:lnTo>
                    <a:pt x="18812" y="36909"/>
                  </a:lnTo>
                  <a:close/>
                  <a:moveTo>
                    <a:pt x="20717" y="99774"/>
                  </a:moveTo>
                  <a:lnTo>
                    <a:pt x="24527" y="90249"/>
                  </a:lnTo>
                  <a:lnTo>
                    <a:pt x="32147" y="99774"/>
                  </a:lnTo>
                  <a:lnTo>
                    <a:pt x="26432" y="98822"/>
                  </a:lnTo>
                  <a:lnTo>
                    <a:pt x="25479" y="102632"/>
                  </a:lnTo>
                  <a:lnTo>
                    <a:pt x="20717" y="104537"/>
                  </a:lnTo>
                  <a:lnTo>
                    <a:pt x="17859" y="101679"/>
                  </a:lnTo>
                  <a:lnTo>
                    <a:pt x="20717" y="99774"/>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38" name="任意多边形: 形状 37">
              <a:extLst>
                <a:ext uri="{FF2B5EF4-FFF2-40B4-BE49-F238E27FC236}">
                  <a16:creationId xmlns="" xmlns:a16="http://schemas.microsoft.com/office/drawing/2014/main" id="{A1785E2F-AC29-4FA0-A6B5-5D5569FCD917}"/>
                </a:ext>
              </a:extLst>
            </p:cNvPr>
            <p:cNvSpPr/>
            <p:nvPr/>
          </p:nvSpPr>
          <p:spPr>
            <a:xfrm>
              <a:off x="1753870" y="3950018"/>
              <a:ext cx="133350" cy="209550"/>
            </a:xfrm>
            <a:custGeom>
              <a:avLst/>
              <a:gdLst>
                <a:gd name="connsiteX0" fmla="*/ 123587 w 133350"/>
                <a:gd name="connsiteY0" fmla="*/ 116919 h 209550"/>
                <a:gd name="connsiteX1" fmla="*/ 124539 w 133350"/>
                <a:gd name="connsiteY1" fmla="*/ 124539 h 209550"/>
                <a:gd name="connsiteX2" fmla="*/ 131207 w 133350"/>
                <a:gd name="connsiteY2" fmla="*/ 131207 h 209550"/>
                <a:gd name="connsiteX3" fmla="*/ 124539 w 133350"/>
                <a:gd name="connsiteY3" fmla="*/ 155019 h 209550"/>
                <a:gd name="connsiteX4" fmla="*/ 124539 w 133350"/>
                <a:gd name="connsiteY4" fmla="*/ 168355 h 209550"/>
                <a:gd name="connsiteX5" fmla="*/ 116919 w 133350"/>
                <a:gd name="connsiteY5" fmla="*/ 178832 h 209550"/>
                <a:gd name="connsiteX6" fmla="*/ 115014 w 133350"/>
                <a:gd name="connsiteY6" fmla="*/ 187405 h 209550"/>
                <a:gd name="connsiteX7" fmla="*/ 93107 w 133350"/>
                <a:gd name="connsiteY7" fmla="*/ 197882 h 209550"/>
                <a:gd name="connsiteX8" fmla="*/ 80724 w 133350"/>
                <a:gd name="connsiteY8" fmla="*/ 191214 h 209550"/>
                <a:gd name="connsiteX9" fmla="*/ 71199 w 133350"/>
                <a:gd name="connsiteY9" fmla="*/ 191214 h 209550"/>
                <a:gd name="connsiteX10" fmla="*/ 68342 w 133350"/>
                <a:gd name="connsiteY10" fmla="*/ 187405 h 209550"/>
                <a:gd name="connsiteX11" fmla="*/ 63579 w 133350"/>
                <a:gd name="connsiteY11" fmla="*/ 191214 h 209550"/>
                <a:gd name="connsiteX12" fmla="*/ 64532 w 133350"/>
                <a:gd name="connsiteY12" fmla="*/ 194072 h 209550"/>
                <a:gd name="connsiteX13" fmla="*/ 70247 w 133350"/>
                <a:gd name="connsiteY13" fmla="*/ 194072 h 209550"/>
                <a:gd name="connsiteX14" fmla="*/ 71199 w 133350"/>
                <a:gd name="connsiteY14" fmla="*/ 196930 h 209550"/>
                <a:gd name="connsiteX15" fmla="*/ 63579 w 133350"/>
                <a:gd name="connsiteY15" fmla="*/ 202644 h 209550"/>
                <a:gd name="connsiteX16" fmla="*/ 64532 w 133350"/>
                <a:gd name="connsiteY16" fmla="*/ 207407 h 209550"/>
                <a:gd name="connsiteX17" fmla="*/ 50244 w 133350"/>
                <a:gd name="connsiteY17" fmla="*/ 214074 h 209550"/>
                <a:gd name="connsiteX18" fmla="*/ 50244 w 133350"/>
                <a:gd name="connsiteY18" fmla="*/ 214074 h 209550"/>
                <a:gd name="connsiteX19" fmla="*/ 49292 w 133350"/>
                <a:gd name="connsiteY19" fmla="*/ 210264 h 209550"/>
                <a:gd name="connsiteX20" fmla="*/ 52149 w 133350"/>
                <a:gd name="connsiteY20" fmla="*/ 207407 h 209550"/>
                <a:gd name="connsiteX21" fmla="*/ 46434 w 133350"/>
                <a:gd name="connsiteY21" fmla="*/ 201692 h 209550"/>
                <a:gd name="connsiteX22" fmla="*/ 42624 w 133350"/>
                <a:gd name="connsiteY22" fmla="*/ 202644 h 209550"/>
                <a:gd name="connsiteX23" fmla="*/ 39767 w 133350"/>
                <a:gd name="connsiteY23" fmla="*/ 198834 h 209550"/>
                <a:gd name="connsiteX24" fmla="*/ 36909 w 133350"/>
                <a:gd name="connsiteY24" fmla="*/ 199787 h 209550"/>
                <a:gd name="connsiteX25" fmla="*/ 35957 w 133350"/>
                <a:gd name="connsiteY25" fmla="*/ 191214 h 209550"/>
                <a:gd name="connsiteX26" fmla="*/ 29289 w 133350"/>
                <a:gd name="connsiteY26" fmla="*/ 195024 h 209550"/>
                <a:gd name="connsiteX27" fmla="*/ 22622 w 133350"/>
                <a:gd name="connsiteY27" fmla="*/ 190262 h 209550"/>
                <a:gd name="connsiteX28" fmla="*/ 24527 w 133350"/>
                <a:gd name="connsiteY28" fmla="*/ 179784 h 209550"/>
                <a:gd name="connsiteX29" fmla="*/ 15954 w 133350"/>
                <a:gd name="connsiteY29" fmla="*/ 165497 h 209550"/>
                <a:gd name="connsiteX30" fmla="*/ 13097 w 133350"/>
                <a:gd name="connsiteY30" fmla="*/ 154067 h 209550"/>
                <a:gd name="connsiteX31" fmla="*/ 15954 w 133350"/>
                <a:gd name="connsiteY31" fmla="*/ 151209 h 209550"/>
                <a:gd name="connsiteX32" fmla="*/ 18812 w 133350"/>
                <a:gd name="connsiteY32" fmla="*/ 135017 h 209550"/>
                <a:gd name="connsiteX33" fmla="*/ 15002 w 133350"/>
                <a:gd name="connsiteY33" fmla="*/ 115014 h 209550"/>
                <a:gd name="connsiteX34" fmla="*/ 18812 w 133350"/>
                <a:gd name="connsiteY34" fmla="*/ 101680 h 209550"/>
                <a:gd name="connsiteX35" fmla="*/ 15002 w 133350"/>
                <a:gd name="connsiteY35" fmla="*/ 101680 h 209550"/>
                <a:gd name="connsiteX36" fmla="*/ 3572 w 133350"/>
                <a:gd name="connsiteY36" fmla="*/ 84534 h 209550"/>
                <a:gd name="connsiteX37" fmla="*/ 3572 w 133350"/>
                <a:gd name="connsiteY37" fmla="*/ 84534 h 209550"/>
                <a:gd name="connsiteX38" fmla="*/ 7382 w 133350"/>
                <a:gd name="connsiteY38" fmla="*/ 77867 h 209550"/>
                <a:gd name="connsiteX39" fmla="*/ 11192 w 133350"/>
                <a:gd name="connsiteY39" fmla="*/ 76914 h 209550"/>
                <a:gd name="connsiteX40" fmla="*/ 12144 w 133350"/>
                <a:gd name="connsiteY40" fmla="*/ 72152 h 209550"/>
                <a:gd name="connsiteX41" fmla="*/ 17859 w 133350"/>
                <a:gd name="connsiteY41" fmla="*/ 72152 h 209550"/>
                <a:gd name="connsiteX42" fmla="*/ 21669 w 133350"/>
                <a:gd name="connsiteY42" fmla="*/ 75962 h 209550"/>
                <a:gd name="connsiteX43" fmla="*/ 27384 w 133350"/>
                <a:gd name="connsiteY43" fmla="*/ 73105 h 209550"/>
                <a:gd name="connsiteX44" fmla="*/ 36909 w 133350"/>
                <a:gd name="connsiteY44" fmla="*/ 46434 h 209550"/>
                <a:gd name="connsiteX45" fmla="*/ 44529 w 133350"/>
                <a:gd name="connsiteY45" fmla="*/ 54055 h 209550"/>
                <a:gd name="connsiteX46" fmla="*/ 49292 w 133350"/>
                <a:gd name="connsiteY46" fmla="*/ 53102 h 209550"/>
                <a:gd name="connsiteX47" fmla="*/ 54054 w 133350"/>
                <a:gd name="connsiteY47" fmla="*/ 44530 h 209550"/>
                <a:gd name="connsiteX48" fmla="*/ 66437 w 133350"/>
                <a:gd name="connsiteY48" fmla="*/ 43577 h 209550"/>
                <a:gd name="connsiteX49" fmla="*/ 70247 w 133350"/>
                <a:gd name="connsiteY49" fmla="*/ 33099 h 209550"/>
                <a:gd name="connsiteX50" fmla="*/ 80724 w 133350"/>
                <a:gd name="connsiteY50" fmla="*/ 35957 h 209550"/>
                <a:gd name="connsiteX51" fmla="*/ 81677 w 133350"/>
                <a:gd name="connsiteY51" fmla="*/ 28337 h 209550"/>
                <a:gd name="connsiteX52" fmla="*/ 74057 w 133350"/>
                <a:gd name="connsiteY52" fmla="*/ 11192 h 209550"/>
                <a:gd name="connsiteX53" fmla="*/ 76914 w 133350"/>
                <a:gd name="connsiteY53" fmla="*/ 4524 h 209550"/>
                <a:gd name="connsiteX54" fmla="*/ 83582 w 133350"/>
                <a:gd name="connsiteY54" fmla="*/ 3572 h 209550"/>
                <a:gd name="connsiteX55" fmla="*/ 100727 w 133350"/>
                <a:gd name="connsiteY55" fmla="*/ 12144 h 209550"/>
                <a:gd name="connsiteX56" fmla="*/ 100727 w 133350"/>
                <a:gd name="connsiteY56" fmla="*/ 12144 h 209550"/>
                <a:gd name="connsiteX57" fmla="*/ 103584 w 133350"/>
                <a:gd name="connsiteY57" fmla="*/ 22622 h 209550"/>
                <a:gd name="connsiteX58" fmla="*/ 110252 w 133350"/>
                <a:gd name="connsiteY58" fmla="*/ 23574 h 209550"/>
                <a:gd name="connsiteX59" fmla="*/ 109299 w 133350"/>
                <a:gd name="connsiteY59" fmla="*/ 38814 h 209550"/>
                <a:gd name="connsiteX60" fmla="*/ 116919 w 133350"/>
                <a:gd name="connsiteY60" fmla="*/ 41672 h 209550"/>
                <a:gd name="connsiteX61" fmla="*/ 119777 w 133350"/>
                <a:gd name="connsiteY61" fmla="*/ 36909 h 209550"/>
                <a:gd name="connsiteX62" fmla="*/ 124539 w 133350"/>
                <a:gd name="connsiteY62" fmla="*/ 43577 h 209550"/>
                <a:gd name="connsiteX63" fmla="*/ 122634 w 133350"/>
                <a:gd name="connsiteY63" fmla="*/ 52149 h 209550"/>
                <a:gd name="connsiteX64" fmla="*/ 128349 w 133350"/>
                <a:gd name="connsiteY64" fmla="*/ 57864 h 209550"/>
                <a:gd name="connsiteX65" fmla="*/ 127397 w 133350"/>
                <a:gd name="connsiteY65" fmla="*/ 67389 h 209550"/>
                <a:gd name="connsiteX66" fmla="*/ 132159 w 133350"/>
                <a:gd name="connsiteY66" fmla="*/ 75962 h 209550"/>
                <a:gd name="connsiteX67" fmla="*/ 126444 w 133350"/>
                <a:gd name="connsiteY67" fmla="*/ 79772 h 209550"/>
                <a:gd name="connsiteX68" fmla="*/ 126444 w 133350"/>
                <a:gd name="connsiteY68" fmla="*/ 92155 h 209550"/>
                <a:gd name="connsiteX69" fmla="*/ 123587 w 133350"/>
                <a:gd name="connsiteY69" fmla="*/ 96917 h 209550"/>
                <a:gd name="connsiteX70" fmla="*/ 123587 w 133350"/>
                <a:gd name="connsiteY70" fmla="*/ 105489 h 209550"/>
                <a:gd name="connsiteX71" fmla="*/ 120729 w 133350"/>
                <a:gd name="connsiteY71" fmla="*/ 107394 h 209550"/>
                <a:gd name="connsiteX72" fmla="*/ 123587 w 133350"/>
                <a:gd name="connsiteY72" fmla="*/ 116919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33350" h="209550">
                  <a:moveTo>
                    <a:pt x="123587" y="116919"/>
                  </a:moveTo>
                  <a:lnTo>
                    <a:pt x="124539" y="124539"/>
                  </a:lnTo>
                  <a:lnTo>
                    <a:pt x="131207" y="131207"/>
                  </a:lnTo>
                  <a:lnTo>
                    <a:pt x="124539" y="155019"/>
                  </a:lnTo>
                  <a:lnTo>
                    <a:pt x="124539" y="168355"/>
                  </a:lnTo>
                  <a:lnTo>
                    <a:pt x="116919" y="178832"/>
                  </a:lnTo>
                  <a:lnTo>
                    <a:pt x="115014" y="187405"/>
                  </a:lnTo>
                  <a:lnTo>
                    <a:pt x="93107" y="197882"/>
                  </a:lnTo>
                  <a:lnTo>
                    <a:pt x="80724" y="191214"/>
                  </a:lnTo>
                  <a:lnTo>
                    <a:pt x="71199" y="191214"/>
                  </a:lnTo>
                  <a:lnTo>
                    <a:pt x="68342" y="187405"/>
                  </a:lnTo>
                  <a:lnTo>
                    <a:pt x="63579" y="191214"/>
                  </a:lnTo>
                  <a:lnTo>
                    <a:pt x="64532" y="194072"/>
                  </a:lnTo>
                  <a:lnTo>
                    <a:pt x="70247" y="194072"/>
                  </a:lnTo>
                  <a:lnTo>
                    <a:pt x="71199" y="196930"/>
                  </a:lnTo>
                  <a:lnTo>
                    <a:pt x="63579" y="202644"/>
                  </a:lnTo>
                  <a:lnTo>
                    <a:pt x="64532" y="207407"/>
                  </a:lnTo>
                  <a:lnTo>
                    <a:pt x="50244" y="214074"/>
                  </a:lnTo>
                  <a:lnTo>
                    <a:pt x="50244" y="214074"/>
                  </a:lnTo>
                  <a:lnTo>
                    <a:pt x="49292" y="210264"/>
                  </a:lnTo>
                  <a:lnTo>
                    <a:pt x="52149" y="207407"/>
                  </a:lnTo>
                  <a:lnTo>
                    <a:pt x="46434" y="201692"/>
                  </a:lnTo>
                  <a:lnTo>
                    <a:pt x="42624" y="202644"/>
                  </a:lnTo>
                  <a:lnTo>
                    <a:pt x="39767" y="198834"/>
                  </a:lnTo>
                  <a:lnTo>
                    <a:pt x="36909" y="199787"/>
                  </a:lnTo>
                  <a:lnTo>
                    <a:pt x="35957" y="191214"/>
                  </a:lnTo>
                  <a:lnTo>
                    <a:pt x="29289" y="195024"/>
                  </a:lnTo>
                  <a:lnTo>
                    <a:pt x="22622" y="190262"/>
                  </a:lnTo>
                  <a:lnTo>
                    <a:pt x="24527" y="179784"/>
                  </a:lnTo>
                  <a:lnTo>
                    <a:pt x="15954" y="165497"/>
                  </a:lnTo>
                  <a:lnTo>
                    <a:pt x="13097" y="154067"/>
                  </a:lnTo>
                  <a:lnTo>
                    <a:pt x="15954" y="151209"/>
                  </a:lnTo>
                  <a:lnTo>
                    <a:pt x="18812" y="135017"/>
                  </a:lnTo>
                  <a:lnTo>
                    <a:pt x="15002" y="115014"/>
                  </a:lnTo>
                  <a:lnTo>
                    <a:pt x="18812" y="101680"/>
                  </a:lnTo>
                  <a:lnTo>
                    <a:pt x="15002" y="101680"/>
                  </a:lnTo>
                  <a:lnTo>
                    <a:pt x="3572" y="84534"/>
                  </a:lnTo>
                  <a:lnTo>
                    <a:pt x="3572" y="84534"/>
                  </a:lnTo>
                  <a:lnTo>
                    <a:pt x="7382" y="77867"/>
                  </a:lnTo>
                  <a:lnTo>
                    <a:pt x="11192" y="76914"/>
                  </a:lnTo>
                  <a:lnTo>
                    <a:pt x="12144" y="72152"/>
                  </a:lnTo>
                  <a:lnTo>
                    <a:pt x="17859" y="72152"/>
                  </a:lnTo>
                  <a:lnTo>
                    <a:pt x="21669" y="75962"/>
                  </a:lnTo>
                  <a:lnTo>
                    <a:pt x="27384" y="73105"/>
                  </a:lnTo>
                  <a:lnTo>
                    <a:pt x="36909" y="46434"/>
                  </a:lnTo>
                  <a:lnTo>
                    <a:pt x="44529" y="54055"/>
                  </a:lnTo>
                  <a:lnTo>
                    <a:pt x="49292" y="53102"/>
                  </a:lnTo>
                  <a:lnTo>
                    <a:pt x="54054" y="44530"/>
                  </a:lnTo>
                  <a:lnTo>
                    <a:pt x="66437" y="43577"/>
                  </a:lnTo>
                  <a:lnTo>
                    <a:pt x="70247" y="33099"/>
                  </a:lnTo>
                  <a:lnTo>
                    <a:pt x="80724" y="35957"/>
                  </a:lnTo>
                  <a:lnTo>
                    <a:pt x="81677" y="28337"/>
                  </a:lnTo>
                  <a:lnTo>
                    <a:pt x="74057" y="11192"/>
                  </a:lnTo>
                  <a:lnTo>
                    <a:pt x="76914" y="4524"/>
                  </a:lnTo>
                  <a:lnTo>
                    <a:pt x="83582" y="3572"/>
                  </a:lnTo>
                  <a:lnTo>
                    <a:pt x="100727" y="12144"/>
                  </a:lnTo>
                  <a:lnTo>
                    <a:pt x="100727" y="12144"/>
                  </a:lnTo>
                  <a:lnTo>
                    <a:pt x="103584" y="22622"/>
                  </a:lnTo>
                  <a:lnTo>
                    <a:pt x="110252" y="23574"/>
                  </a:lnTo>
                  <a:lnTo>
                    <a:pt x="109299" y="38814"/>
                  </a:lnTo>
                  <a:lnTo>
                    <a:pt x="116919" y="41672"/>
                  </a:lnTo>
                  <a:lnTo>
                    <a:pt x="119777" y="36909"/>
                  </a:lnTo>
                  <a:lnTo>
                    <a:pt x="124539" y="43577"/>
                  </a:lnTo>
                  <a:lnTo>
                    <a:pt x="122634" y="52149"/>
                  </a:lnTo>
                  <a:lnTo>
                    <a:pt x="128349" y="57864"/>
                  </a:lnTo>
                  <a:lnTo>
                    <a:pt x="127397" y="67389"/>
                  </a:lnTo>
                  <a:lnTo>
                    <a:pt x="132159" y="75962"/>
                  </a:lnTo>
                  <a:lnTo>
                    <a:pt x="126444" y="79772"/>
                  </a:lnTo>
                  <a:lnTo>
                    <a:pt x="126444" y="92155"/>
                  </a:lnTo>
                  <a:lnTo>
                    <a:pt x="123587" y="96917"/>
                  </a:lnTo>
                  <a:lnTo>
                    <a:pt x="123587" y="105489"/>
                  </a:lnTo>
                  <a:lnTo>
                    <a:pt x="120729" y="107394"/>
                  </a:lnTo>
                  <a:lnTo>
                    <a:pt x="123587" y="11691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39" name="任意多边形: 形状 38">
              <a:extLst>
                <a:ext uri="{FF2B5EF4-FFF2-40B4-BE49-F238E27FC236}">
                  <a16:creationId xmlns="" xmlns:a16="http://schemas.microsoft.com/office/drawing/2014/main" id="{1BAB16CA-E587-423B-A2FB-213B4C8EEAD9}"/>
                </a:ext>
              </a:extLst>
            </p:cNvPr>
            <p:cNvSpPr/>
            <p:nvPr/>
          </p:nvSpPr>
          <p:spPr>
            <a:xfrm>
              <a:off x="817562" y="3520440"/>
              <a:ext cx="495300" cy="752475"/>
            </a:xfrm>
            <a:custGeom>
              <a:avLst/>
              <a:gdLst>
                <a:gd name="connsiteX0" fmla="*/ 289322 w 495300"/>
                <a:gd name="connsiteY0" fmla="*/ 582692 h 752475"/>
                <a:gd name="connsiteX1" fmla="*/ 292179 w 495300"/>
                <a:gd name="connsiteY1" fmla="*/ 575072 h 752475"/>
                <a:gd name="connsiteX2" fmla="*/ 303609 w 495300"/>
                <a:gd name="connsiteY2" fmla="*/ 566499 h 752475"/>
                <a:gd name="connsiteX3" fmla="*/ 304562 w 495300"/>
                <a:gd name="connsiteY3" fmla="*/ 559832 h 752475"/>
                <a:gd name="connsiteX4" fmla="*/ 309324 w 495300"/>
                <a:gd name="connsiteY4" fmla="*/ 553164 h 752475"/>
                <a:gd name="connsiteX5" fmla="*/ 333137 w 495300"/>
                <a:gd name="connsiteY5" fmla="*/ 536019 h 752475"/>
                <a:gd name="connsiteX6" fmla="*/ 346472 w 495300"/>
                <a:gd name="connsiteY6" fmla="*/ 531257 h 752475"/>
                <a:gd name="connsiteX7" fmla="*/ 352187 w 495300"/>
                <a:gd name="connsiteY7" fmla="*/ 526494 h 752475"/>
                <a:gd name="connsiteX8" fmla="*/ 355997 w 495300"/>
                <a:gd name="connsiteY8" fmla="*/ 518874 h 752475"/>
                <a:gd name="connsiteX9" fmla="*/ 356949 w 495300"/>
                <a:gd name="connsiteY9" fmla="*/ 503634 h 752475"/>
                <a:gd name="connsiteX10" fmla="*/ 347424 w 495300"/>
                <a:gd name="connsiteY10" fmla="*/ 499824 h 752475"/>
                <a:gd name="connsiteX11" fmla="*/ 348377 w 495300"/>
                <a:gd name="connsiteY11" fmla="*/ 496014 h 752475"/>
                <a:gd name="connsiteX12" fmla="*/ 358854 w 495300"/>
                <a:gd name="connsiteY12" fmla="*/ 491252 h 752475"/>
                <a:gd name="connsiteX13" fmla="*/ 363617 w 495300"/>
                <a:gd name="connsiteY13" fmla="*/ 494109 h 752475"/>
                <a:gd name="connsiteX14" fmla="*/ 372189 w 495300"/>
                <a:gd name="connsiteY14" fmla="*/ 492204 h 752475"/>
                <a:gd name="connsiteX15" fmla="*/ 373142 w 495300"/>
                <a:gd name="connsiteY15" fmla="*/ 490299 h 752475"/>
                <a:gd name="connsiteX16" fmla="*/ 367427 w 495300"/>
                <a:gd name="connsiteY16" fmla="*/ 486489 h 752475"/>
                <a:gd name="connsiteX17" fmla="*/ 380762 w 495300"/>
                <a:gd name="connsiteY17" fmla="*/ 483632 h 752475"/>
                <a:gd name="connsiteX18" fmla="*/ 382667 w 495300"/>
                <a:gd name="connsiteY18" fmla="*/ 480774 h 752475"/>
                <a:gd name="connsiteX19" fmla="*/ 402669 w 495300"/>
                <a:gd name="connsiteY19" fmla="*/ 476012 h 752475"/>
                <a:gd name="connsiteX20" fmla="*/ 412194 w 495300"/>
                <a:gd name="connsiteY20" fmla="*/ 476012 h 752475"/>
                <a:gd name="connsiteX21" fmla="*/ 411242 w 495300"/>
                <a:gd name="connsiteY21" fmla="*/ 470297 h 752475"/>
                <a:gd name="connsiteX22" fmla="*/ 422672 w 495300"/>
                <a:gd name="connsiteY22" fmla="*/ 471249 h 752475"/>
                <a:gd name="connsiteX23" fmla="*/ 426482 w 495300"/>
                <a:gd name="connsiteY23" fmla="*/ 461724 h 752475"/>
                <a:gd name="connsiteX24" fmla="*/ 435054 w 495300"/>
                <a:gd name="connsiteY24" fmla="*/ 456009 h 752475"/>
                <a:gd name="connsiteX25" fmla="*/ 443627 w 495300"/>
                <a:gd name="connsiteY25" fmla="*/ 466487 h 752475"/>
                <a:gd name="connsiteX26" fmla="*/ 454104 w 495300"/>
                <a:gd name="connsiteY26" fmla="*/ 464582 h 752475"/>
                <a:gd name="connsiteX27" fmla="*/ 457914 w 495300"/>
                <a:gd name="connsiteY27" fmla="*/ 461724 h 752475"/>
                <a:gd name="connsiteX28" fmla="*/ 478869 w 495300"/>
                <a:gd name="connsiteY28" fmla="*/ 464582 h 752475"/>
                <a:gd name="connsiteX29" fmla="*/ 467439 w 495300"/>
                <a:gd name="connsiteY29" fmla="*/ 467439 h 752475"/>
                <a:gd name="connsiteX30" fmla="*/ 463629 w 495300"/>
                <a:gd name="connsiteY30" fmla="*/ 472202 h 752475"/>
                <a:gd name="connsiteX31" fmla="*/ 468392 w 495300"/>
                <a:gd name="connsiteY31" fmla="*/ 481727 h 752475"/>
                <a:gd name="connsiteX32" fmla="*/ 478869 w 495300"/>
                <a:gd name="connsiteY32" fmla="*/ 488394 h 752475"/>
                <a:gd name="connsiteX33" fmla="*/ 478869 w 495300"/>
                <a:gd name="connsiteY33" fmla="*/ 488394 h 752475"/>
                <a:gd name="connsiteX34" fmla="*/ 476964 w 495300"/>
                <a:gd name="connsiteY34" fmla="*/ 511254 h 752475"/>
                <a:gd name="connsiteX35" fmla="*/ 473154 w 495300"/>
                <a:gd name="connsiteY35" fmla="*/ 516969 h 752475"/>
                <a:gd name="connsiteX36" fmla="*/ 476012 w 495300"/>
                <a:gd name="connsiteY36" fmla="*/ 532209 h 752475"/>
                <a:gd name="connsiteX37" fmla="*/ 446484 w 495300"/>
                <a:gd name="connsiteY37" fmla="*/ 545544 h 752475"/>
                <a:gd name="connsiteX38" fmla="*/ 446484 w 495300"/>
                <a:gd name="connsiteY38" fmla="*/ 548402 h 752475"/>
                <a:gd name="connsiteX39" fmla="*/ 452199 w 495300"/>
                <a:gd name="connsiteY39" fmla="*/ 549354 h 752475"/>
                <a:gd name="connsiteX40" fmla="*/ 454104 w 495300"/>
                <a:gd name="connsiteY40" fmla="*/ 556022 h 752475"/>
                <a:gd name="connsiteX41" fmla="*/ 445532 w 495300"/>
                <a:gd name="connsiteY41" fmla="*/ 562689 h 752475"/>
                <a:gd name="connsiteX42" fmla="*/ 443627 w 495300"/>
                <a:gd name="connsiteY42" fmla="*/ 576977 h 752475"/>
                <a:gd name="connsiteX43" fmla="*/ 443627 w 495300"/>
                <a:gd name="connsiteY43" fmla="*/ 576977 h 752475"/>
                <a:gd name="connsiteX44" fmla="*/ 437912 w 495300"/>
                <a:gd name="connsiteY44" fmla="*/ 575072 h 752475"/>
                <a:gd name="connsiteX45" fmla="*/ 424577 w 495300"/>
                <a:gd name="connsiteY45" fmla="*/ 578882 h 752475"/>
                <a:gd name="connsiteX46" fmla="*/ 415052 w 495300"/>
                <a:gd name="connsiteY46" fmla="*/ 571262 h 752475"/>
                <a:gd name="connsiteX47" fmla="*/ 407432 w 495300"/>
                <a:gd name="connsiteY47" fmla="*/ 576977 h 752475"/>
                <a:gd name="connsiteX48" fmla="*/ 396954 w 495300"/>
                <a:gd name="connsiteY48" fmla="*/ 570309 h 752475"/>
                <a:gd name="connsiteX49" fmla="*/ 393144 w 495300"/>
                <a:gd name="connsiteY49" fmla="*/ 571262 h 752475"/>
                <a:gd name="connsiteX50" fmla="*/ 370284 w 495300"/>
                <a:gd name="connsiteY50" fmla="*/ 602694 h 752475"/>
                <a:gd name="connsiteX51" fmla="*/ 358854 w 495300"/>
                <a:gd name="connsiteY51" fmla="*/ 605552 h 752475"/>
                <a:gd name="connsiteX52" fmla="*/ 350282 w 495300"/>
                <a:gd name="connsiteY52" fmla="*/ 615077 h 752475"/>
                <a:gd name="connsiteX53" fmla="*/ 354092 w 495300"/>
                <a:gd name="connsiteY53" fmla="*/ 619839 h 752475"/>
                <a:gd name="connsiteX54" fmla="*/ 360759 w 495300"/>
                <a:gd name="connsiteY54" fmla="*/ 621744 h 752475"/>
                <a:gd name="connsiteX55" fmla="*/ 360759 w 495300"/>
                <a:gd name="connsiteY55" fmla="*/ 630317 h 752475"/>
                <a:gd name="connsiteX56" fmla="*/ 343614 w 495300"/>
                <a:gd name="connsiteY56" fmla="*/ 631269 h 752475"/>
                <a:gd name="connsiteX57" fmla="*/ 329327 w 495300"/>
                <a:gd name="connsiteY57" fmla="*/ 641747 h 752475"/>
                <a:gd name="connsiteX58" fmla="*/ 314087 w 495300"/>
                <a:gd name="connsiteY58" fmla="*/ 640794 h 752475"/>
                <a:gd name="connsiteX59" fmla="*/ 311229 w 495300"/>
                <a:gd name="connsiteY59" fmla="*/ 636984 h 752475"/>
                <a:gd name="connsiteX60" fmla="*/ 307419 w 495300"/>
                <a:gd name="connsiteY60" fmla="*/ 637937 h 752475"/>
                <a:gd name="connsiteX61" fmla="*/ 308372 w 495300"/>
                <a:gd name="connsiteY61" fmla="*/ 640794 h 752475"/>
                <a:gd name="connsiteX62" fmla="*/ 303609 w 495300"/>
                <a:gd name="connsiteY62" fmla="*/ 644604 h 752475"/>
                <a:gd name="connsiteX63" fmla="*/ 298847 w 495300"/>
                <a:gd name="connsiteY63" fmla="*/ 640794 h 752475"/>
                <a:gd name="connsiteX64" fmla="*/ 287417 w 495300"/>
                <a:gd name="connsiteY64" fmla="*/ 641747 h 752475"/>
                <a:gd name="connsiteX65" fmla="*/ 285512 w 495300"/>
                <a:gd name="connsiteY65" fmla="*/ 645557 h 752475"/>
                <a:gd name="connsiteX66" fmla="*/ 281702 w 495300"/>
                <a:gd name="connsiteY66" fmla="*/ 640794 h 752475"/>
                <a:gd name="connsiteX67" fmla="*/ 274082 w 495300"/>
                <a:gd name="connsiteY67" fmla="*/ 639842 h 752475"/>
                <a:gd name="connsiteX68" fmla="*/ 271224 w 495300"/>
                <a:gd name="connsiteY68" fmla="*/ 650319 h 752475"/>
                <a:gd name="connsiteX69" fmla="*/ 257889 w 495300"/>
                <a:gd name="connsiteY69" fmla="*/ 658892 h 752475"/>
                <a:gd name="connsiteX70" fmla="*/ 255032 w 495300"/>
                <a:gd name="connsiteY70" fmla="*/ 663654 h 752475"/>
                <a:gd name="connsiteX71" fmla="*/ 260747 w 495300"/>
                <a:gd name="connsiteY71" fmla="*/ 666512 h 752475"/>
                <a:gd name="connsiteX72" fmla="*/ 254079 w 495300"/>
                <a:gd name="connsiteY72" fmla="*/ 676037 h 752475"/>
                <a:gd name="connsiteX73" fmla="*/ 252174 w 495300"/>
                <a:gd name="connsiteY73" fmla="*/ 693182 h 752475"/>
                <a:gd name="connsiteX74" fmla="*/ 246459 w 495300"/>
                <a:gd name="connsiteY74" fmla="*/ 699849 h 752475"/>
                <a:gd name="connsiteX75" fmla="*/ 240744 w 495300"/>
                <a:gd name="connsiteY75" fmla="*/ 701754 h 752475"/>
                <a:gd name="connsiteX76" fmla="*/ 237887 w 495300"/>
                <a:gd name="connsiteY76" fmla="*/ 707469 h 752475"/>
                <a:gd name="connsiteX77" fmla="*/ 242649 w 495300"/>
                <a:gd name="connsiteY77" fmla="*/ 713184 h 752475"/>
                <a:gd name="connsiteX78" fmla="*/ 242649 w 495300"/>
                <a:gd name="connsiteY78" fmla="*/ 713184 h 752475"/>
                <a:gd name="connsiteX79" fmla="*/ 235029 w 495300"/>
                <a:gd name="connsiteY79" fmla="*/ 717947 h 752475"/>
                <a:gd name="connsiteX80" fmla="*/ 230267 w 495300"/>
                <a:gd name="connsiteY80" fmla="*/ 724614 h 752475"/>
                <a:gd name="connsiteX81" fmla="*/ 229314 w 495300"/>
                <a:gd name="connsiteY81" fmla="*/ 727472 h 752475"/>
                <a:gd name="connsiteX82" fmla="*/ 233124 w 495300"/>
                <a:gd name="connsiteY82" fmla="*/ 736044 h 752475"/>
                <a:gd name="connsiteX83" fmla="*/ 222647 w 495300"/>
                <a:gd name="connsiteY83" fmla="*/ 751284 h 752475"/>
                <a:gd name="connsiteX84" fmla="*/ 215979 w 495300"/>
                <a:gd name="connsiteY84" fmla="*/ 745569 h 752475"/>
                <a:gd name="connsiteX85" fmla="*/ 207407 w 495300"/>
                <a:gd name="connsiteY85" fmla="*/ 752237 h 752475"/>
                <a:gd name="connsiteX86" fmla="*/ 196929 w 495300"/>
                <a:gd name="connsiteY86" fmla="*/ 753189 h 752475"/>
                <a:gd name="connsiteX87" fmla="*/ 188357 w 495300"/>
                <a:gd name="connsiteY87" fmla="*/ 744617 h 752475"/>
                <a:gd name="connsiteX88" fmla="*/ 186452 w 495300"/>
                <a:gd name="connsiteY88" fmla="*/ 736997 h 752475"/>
                <a:gd name="connsiteX89" fmla="*/ 192167 w 495300"/>
                <a:gd name="connsiteY89" fmla="*/ 722709 h 752475"/>
                <a:gd name="connsiteX90" fmla="*/ 174069 w 495300"/>
                <a:gd name="connsiteY90" fmla="*/ 722709 h 752475"/>
                <a:gd name="connsiteX91" fmla="*/ 168354 w 495300"/>
                <a:gd name="connsiteY91" fmla="*/ 707469 h 752475"/>
                <a:gd name="connsiteX92" fmla="*/ 175022 w 495300"/>
                <a:gd name="connsiteY92" fmla="*/ 701754 h 752475"/>
                <a:gd name="connsiteX93" fmla="*/ 175022 w 495300"/>
                <a:gd name="connsiteY93" fmla="*/ 694134 h 752475"/>
                <a:gd name="connsiteX94" fmla="*/ 178832 w 495300"/>
                <a:gd name="connsiteY94" fmla="*/ 692229 h 752475"/>
                <a:gd name="connsiteX95" fmla="*/ 171212 w 495300"/>
                <a:gd name="connsiteY95" fmla="*/ 668417 h 752475"/>
                <a:gd name="connsiteX96" fmla="*/ 171212 w 495300"/>
                <a:gd name="connsiteY96" fmla="*/ 668417 h 752475"/>
                <a:gd name="connsiteX97" fmla="*/ 181689 w 495300"/>
                <a:gd name="connsiteY97" fmla="*/ 668417 h 752475"/>
                <a:gd name="connsiteX98" fmla="*/ 195977 w 495300"/>
                <a:gd name="connsiteY98" fmla="*/ 663654 h 752475"/>
                <a:gd name="connsiteX99" fmla="*/ 208359 w 495300"/>
                <a:gd name="connsiteY99" fmla="*/ 649367 h 752475"/>
                <a:gd name="connsiteX100" fmla="*/ 218837 w 495300"/>
                <a:gd name="connsiteY100" fmla="*/ 641747 h 752475"/>
                <a:gd name="connsiteX101" fmla="*/ 220742 w 495300"/>
                <a:gd name="connsiteY101" fmla="*/ 635079 h 752475"/>
                <a:gd name="connsiteX102" fmla="*/ 226457 w 495300"/>
                <a:gd name="connsiteY102" fmla="*/ 633174 h 752475"/>
                <a:gd name="connsiteX103" fmla="*/ 237887 w 495300"/>
                <a:gd name="connsiteY103" fmla="*/ 621744 h 752475"/>
                <a:gd name="connsiteX104" fmla="*/ 245507 w 495300"/>
                <a:gd name="connsiteY104" fmla="*/ 610314 h 752475"/>
                <a:gd name="connsiteX105" fmla="*/ 273129 w 495300"/>
                <a:gd name="connsiteY105" fmla="*/ 587454 h 752475"/>
                <a:gd name="connsiteX106" fmla="*/ 289322 w 495300"/>
                <a:gd name="connsiteY106" fmla="*/ 582692 h 752475"/>
                <a:gd name="connsiteX107" fmla="*/ 461724 w 495300"/>
                <a:gd name="connsiteY107" fmla="*/ 321707 h 752475"/>
                <a:gd name="connsiteX108" fmla="*/ 457914 w 495300"/>
                <a:gd name="connsiteY108" fmla="*/ 316944 h 752475"/>
                <a:gd name="connsiteX109" fmla="*/ 453152 w 495300"/>
                <a:gd name="connsiteY109" fmla="*/ 315992 h 752475"/>
                <a:gd name="connsiteX110" fmla="*/ 455057 w 495300"/>
                <a:gd name="connsiteY110" fmla="*/ 308372 h 752475"/>
                <a:gd name="connsiteX111" fmla="*/ 452199 w 495300"/>
                <a:gd name="connsiteY111" fmla="*/ 306467 h 752475"/>
                <a:gd name="connsiteX112" fmla="*/ 453152 w 495300"/>
                <a:gd name="connsiteY112" fmla="*/ 297894 h 752475"/>
                <a:gd name="connsiteX113" fmla="*/ 461724 w 495300"/>
                <a:gd name="connsiteY113" fmla="*/ 288369 h 752475"/>
                <a:gd name="connsiteX114" fmla="*/ 472202 w 495300"/>
                <a:gd name="connsiteY114" fmla="*/ 285512 h 752475"/>
                <a:gd name="connsiteX115" fmla="*/ 479822 w 495300"/>
                <a:gd name="connsiteY115" fmla="*/ 288369 h 752475"/>
                <a:gd name="connsiteX116" fmla="*/ 492204 w 495300"/>
                <a:gd name="connsiteY116" fmla="*/ 302657 h 752475"/>
                <a:gd name="connsiteX117" fmla="*/ 489347 w 495300"/>
                <a:gd name="connsiteY117" fmla="*/ 316944 h 752475"/>
                <a:gd name="connsiteX118" fmla="*/ 485537 w 495300"/>
                <a:gd name="connsiteY118" fmla="*/ 318849 h 752475"/>
                <a:gd name="connsiteX119" fmla="*/ 484584 w 495300"/>
                <a:gd name="connsiteY119" fmla="*/ 313134 h 752475"/>
                <a:gd name="connsiteX120" fmla="*/ 483632 w 495300"/>
                <a:gd name="connsiteY120" fmla="*/ 316944 h 752475"/>
                <a:gd name="connsiteX121" fmla="*/ 477917 w 495300"/>
                <a:gd name="connsiteY121" fmla="*/ 317897 h 752475"/>
                <a:gd name="connsiteX122" fmla="*/ 483632 w 495300"/>
                <a:gd name="connsiteY122" fmla="*/ 318849 h 752475"/>
                <a:gd name="connsiteX123" fmla="*/ 484584 w 495300"/>
                <a:gd name="connsiteY123" fmla="*/ 324564 h 752475"/>
                <a:gd name="connsiteX124" fmla="*/ 481727 w 495300"/>
                <a:gd name="connsiteY124" fmla="*/ 325517 h 752475"/>
                <a:gd name="connsiteX125" fmla="*/ 464582 w 495300"/>
                <a:gd name="connsiteY125" fmla="*/ 326469 h 752475"/>
                <a:gd name="connsiteX126" fmla="*/ 465534 w 495300"/>
                <a:gd name="connsiteY126" fmla="*/ 322659 h 752475"/>
                <a:gd name="connsiteX127" fmla="*/ 461724 w 495300"/>
                <a:gd name="connsiteY127" fmla="*/ 321707 h 752475"/>
                <a:gd name="connsiteX128" fmla="*/ 22622 w 495300"/>
                <a:gd name="connsiteY128" fmla="*/ 5477 h 752475"/>
                <a:gd name="connsiteX129" fmla="*/ 25479 w 495300"/>
                <a:gd name="connsiteY129" fmla="*/ 3572 h 752475"/>
                <a:gd name="connsiteX130" fmla="*/ 27384 w 495300"/>
                <a:gd name="connsiteY130" fmla="*/ 5477 h 752475"/>
                <a:gd name="connsiteX131" fmla="*/ 25479 w 495300"/>
                <a:gd name="connsiteY131" fmla="*/ 8334 h 752475"/>
                <a:gd name="connsiteX132" fmla="*/ 26432 w 495300"/>
                <a:gd name="connsiteY132" fmla="*/ 17859 h 752475"/>
                <a:gd name="connsiteX133" fmla="*/ 18812 w 495300"/>
                <a:gd name="connsiteY133" fmla="*/ 26432 h 752475"/>
                <a:gd name="connsiteX134" fmla="*/ 6429 w 495300"/>
                <a:gd name="connsiteY134" fmla="*/ 21669 h 752475"/>
                <a:gd name="connsiteX135" fmla="*/ 3572 w 495300"/>
                <a:gd name="connsiteY135" fmla="*/ 12144 h 752475"/>
                <a:gd name="connsiteX136" fmla="*/ 9287 w 495300"/>
                <a:gd name="connsiteY136" fmla="*/ 8334 h 752475"/>
                <a:gd name="connsiteX137" fmla="*/ 22622 w 495300"/>
                <a:gd name="connsiteY137" fmla="*/ 5477 h 752475"/>
                <a:gd name="connsiteX138" fmla="*/ 433149 w 495300"/>
                <a:gd name="connsiteY138" fmla="*/ 332184 h 752475"/>
                <a:gd name="connsiteX139" fmla="*/ 436007 w 495300"/>
                <a:gd name="connsiteY139" fmla="*/ 333137 h 752475"/>
                <a:gd name="connsiteX140" fmla="*/ 435054 w 495300"/>
                <a:gd name="connsiteY140" fmla="*/ 335994 h 752475"/>
                <a:gd name="connsiteX141" fmla="*/ 426482 w 495300"/>
                <a:gd name="connsiteY141" fmla="*/ 340757 h 752475"/>
                <a:gd name="connsiteX142" fmla="*/ 429339 w 495300"/>
                <a:gd name="connsiteY142" fmla="*/ 345519 h 752475"/>
                <a:gd name="connsiteX143" fmla="*/ 427434 w 495300"/>
                <a:gd name="connsiteY143" fmla="*/ 351234 h 752475"/>
                <a:gd name="connsiteX144" fmla="*/ 423624 w 495300"/>
                <a:gd name="connsiteY144" fmla="*/ 350282 h 752475"/>
                <a:gd name="connsiteX145" fmla="*/ 419814 w 495300"/>
                <a:gd name="connsiteY145" fmla="*/ 343614 h 752475"/>
                <a:gd name="connsiteX146" fmla="*/ 416004 w 495300"/>
                <a:gd name="connsiteY146" fmla="*/ 343614 h 752475"/>
                <a:gd name="connsiteX147" fmla="*/ 414099 w 495300"/>
                <a:gd name="connsiteY147" fmla="*/ 345519 h 752475"/>
                <a:gd name="connsiteX148" fmla="*/ 417909 w 495300"/>
                <a:gd name="connsiteY148" fmla="*/ 355997 h 752475"/>
                <a:gd name="connsiteX149" fmla="*/ 408384 w 495300"/>
                <a:gd name="connsiteY149" fmla="*/ 350282 h 752475"/>
                <a:gd name="connsiteX150" fmla="*/ 414099 w 495300"/>
                <a:gd name="connsiteY150" fmla="*/ 338852 h 752475"/>
                <a:gd name="connsiteX151" fmla="*/ 420767 w 495300"/>
                <a:gd name="connsiteY151" fmla="*/ 337899 h 752475"/>
                <a:gd name="connsiteX152" fmla="*/ 420767 w 495300"/>
                <a:gd name="connsiteY152" fmla="*/ 333137 h 752475"/>
                <a:gd name="connsiteX153" fmla="*/ 427434 w 495300"/>
                <a:gd name="connsiteY153" fmla="*/ 335042 h 752475"/>
                <a:gd name="connsiteX154" fmla="*/ 433149 w 495300"/>
                <a:gd name="connsiteY154" fmla="*/ 332184 h 752475"/>
                <a:gd name="connsiteX155" fmla="*/ 443627 w 495300"/>
                <a:gd name="connsiteY155" fmla="*/ 345519 h 752475"/>
                <a:gd name="connsiteX156" fmla="*/ 431244 w 495300"/>
                <a:gd name="connsiteY156" fmla="*/ 357902 h 752475"/>
                <a:gd name="connsiteX157" fmla="*/ 433149 w 495300"/>
                <a:gd name="connsiteY157" fmla="*/ 350282 h 752475"/>
                <a:gd name="connsiteX158" fmla="*/ 430292 w 495300"/>
                <a:gd name="connsiteY158" fmla="*/ 342662 h 752475"/>
                <a:gd name="connsiteX159" fmla="*/ 433149 w 495300"/>
                <a:gd name="connsiteY159" fmla="*/ 340757 h 752475"/>
                <a:gd name="connsiteX160" fmla="*/ 436007 w 495300"/>
                <a:gd name="connsiteY160" fmla="*/ 343614 h 752475"/>
                <a:gd name="connsiteX161" fmla="*/ 436959 w 495300"/>
                <a:gd name="connsiteY161" fmla="*/ 338852 h 752475"/>
                <a:gd name="connsiteX162" fmla="*/ 440769 w 495300"/>
                <a:gd name="connsiteY162" fmla="*/ 337899 h 752475"/>
                <a:gd name="connsiteX163" fmla="*/ 444579 w 495300"/>
                <a:gd name="connsiteY163" fmla="*/ 339804 h 752475"/>
                <a:gd name="connsiteX164" fmla="*/ 443627 w 495300"/>
                <a:gd name="connsiteY164" fmla="*/ 345519 h 752475"/>
                <a:gd name="connsiteX165" fmla="*/ 418862 w 495300"/>
                <a:gd name="connsiteY165" fmla="*/ 357902 h 752475"/>
                <a:gd name="connsiteX166" fmla="*/ 432197 w 495300"/>
                <a:gd name="connsiteY166" fmla="*/ 362664 h 752475"/>
                <a:gd name="connsiteX167" fmla="*/ 431244 w 495300"/>
                <a:gd name="connsiteY167" fmla="*/ 366474 h 752475"/>
                <a:gd name="connsiteX168" fmla="*/ 419814 w 495300"/>
                <a:gd name="connsiteY168" fmla="*/ 364569 h 752475"/>
                <a:gd name="connsiteX169" fmla="*/ 418862 w 495300"/>
                <a:gd name="connsiteY169" fmla="*/ 357902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495300" h="752475">
                  <a:moveTo>
                    <a:pt x="289322" y="582692"/>
                  </a:moveTo>
                  <a:lnTo>
                    <a:pt x="292179" y="575072"/>
                  </a:lnTo>
                  <a:lnTo>
                    <a:pt x="303609" y="566499"/>
                  </a:lnTo>
                  <a:lnTo>
                    <a:pt x="304562" y="559832"/>
                  </a:lnTo>
                  <a:lnTo>
                    <a:pt x="309324" y="553164"/>
                  </a:lnTo>
                  <a:lnTo>
                    <a:pt x="333137" y="536019"/>
                  </a:lnTo>
                  <a:lnTo>
                    <a:pt x="346472" y="531257"/>
                  </a:lnTo>
                  <a:lnTo>
                    <a:pt x="352187" y="526494"/>
                  </a:lnTo>
                  <a:lnTo>
                    <a:pt x="355997" y="518874"/>
                  </a:lnTo>
                  <a:lnTo>
                    <a:pt x="356949" y="503634"/>
                  </a:lnTo>
                  <a:lnTo>
                    <a:pt x="347424" y="499824"/>
                  </a:lnTo>
                  <a:lnTo>
                    <a:pt x="348377" y="496014"/>
                  </a:lnTo>
                  <a:lnTo>
                    <a:pt x="358854" y="491252"/>
                  </a:lnTo>
                  <a:lnTo>
                    <a:pt x="363617" y="494109"/>
                  </a:lnTo>
                  <a:lnTo>
                    <a:pt x="372189" y="492204"/>
                  </a:lnTo>
                  <a:lnTo>
                    <a:pt x="373142" y="490299"/>
                  </a:lnTo>
                  <a:lnTo>
                    <a:pt x="367427" y="486489"/>
                  </a:lnTo>
                  <a:lnTo>
                    <a:pt x="380762" y="483632"/>
                  </a:lnTo>
                  <a:lnTo>
                    <a:pt x="382667" y="480774"/>
                  </a:lnTo>
                  <a:lnTo>
                    <a:pt x="402669" y="476012"/>
                  </a:lnTo>
                  <a:lnTo>
                    <a:pt x="412194" y="476012"/>
                  </a:lnTo>
                  <a:lnTo>
                    <a:pt x="411242" y="470297"/>
                  </a:lnTo>
                  <a:lnTo>
                    <a:pt x="422672" y="471249"/>
                  </a:lnTo>
                  <a:lnTo>
                    <a:pt x="426482" y="461724"/>
                  </a:lnTo>
                  <a:lnTo>
                    <a:pt x="435054" y="456009"/>
                  </a:lnTo>
                  <a:lnTo>
                    <a:pt x="443627" y="466487"/>
                  </a:lnTo>
                  <a:lnTo>
                    <a:pt x="454104" y="464582"/>
                  </a:lnTo>
                  <a:lnTo>
                    <a:pt x="457914" y="461724"/>
                  </a:lnTo>
                  <a:lnTo>
                    <a:pt x="478869" y="464582"/>
                  </a:lnTo>
                  <a:lnTo>
                    <a:pt x="467439" y="467439"/>
                  </a:lnTo>
                  <a:lnTo>
                    <a:pt x="463629" y="472202"/>
                  </a:lnTo>
                  <a:lnTo>
                    <a:pt x="468392" y="481727"/>
                  </a:lnTo>
                  <a:lnTo>
                    <a:pt x="478869" y="488394"/>
                  </a:lnTo>
                  <a:lnTo>
                    <a:pt x="478869" y="488394"/>
                  </a:lnTo>
                  <a:lnTo>
                    <a:pt x="476964" y="511254"/>
                  </a:lnTo>
                  <a:lnTo>
                    <a:pt x="473154" y="516969"/>
                  </a:lnTo>
                  <a:lnTo>
                    <a:pt x="476012" y="532209"/>
                  </a:lnTo>
                  <a:lnTo>
                    <a:pt x="446484" y="545544"/>
                  </a:lnTo>
                  <a:lnTo>
                    <a:pt x="446484" y="548402"/>
                  </a:lnTo>
                  <a:lnTo>
                    <a:pt x="452199" y="549354"/>
                  </a:lnTo>
                  <a:lnTo>
                    <a:pt x="454104" y="556022"/>
                  </a:lnTo>
                  <a:lnTo>
                    <a:pt x="445532" y="562689"/>
                  </a:lnTo>
                  <a:lnTo>
                    <a:pt x="443627" y="576977"/>
                  </a:lnTo>
                  <a:lnTo>
                    <a:pt x="443627" y="576977"/>
                  </a:lnTo>
                  <a:lnTo>
                    <a:pt x="437912" y="575072"/>
                  </a:lnTo>
                  <a:lnTo>
                    <a:pt x="424577" y="578882"/>
                  </a:lnTo>
                  <a:lnTo>
                    <a:pt x="415052" y="571262"/>
                  </a:lnTo>
                  <a:lnTo>
                    <a:pt x="407432" y="576977"/>
                  </a:lnTo>
                  <a:lnTo>
                    <a:pt x="396954" y="570309"/>
                  </a:lnTo>
                  <a:lnTo>
                    <a:pt x="393144" y="571262"/>
                  </a:lnTo>
                  <a:lnTo>
                    <a:pt x="370284" y="602694"/>
                  </a:lnTo>
                  <a:lnTo>
                    <a:pt x="358854" y="605552"/>
                  </a:lnTo>
                  <a:lnTo>
                    <a:pt x="350282" y="615077"/>
                  </a:lnTo>
                  <a:lnTo>
                    <a:pt x="354092" y="619839"/>
                  </a:lnTo>
                  <a:lnTo>
                    <a:pt x="360759" y="621744"/>
                  </a:lnTo>
                  <a:lnTo>
                    <a:pt x="360759" y="630317"/>
                  </a:lnTo>
                  <a:lnTo>
                    <a:pt x="343614" y="631269"/>
                  </a:lnTo>
                  <a:lnTo>
                    <a:pt x="329327" y="641747"/>
                  </a:lnTo>
                  <a:lnTo>
                    <a:pt x="314087" y="640794"/>
                  </a:lnTo>
                  <a:lnTo>
                    <a:pt x="311229" y="636984"/>
                  </a:lnTo>
                  <a:lnTo>
                    <a:pt x="307419" y="637937"/>
                  </a:lnTo>
                  <a:lnTo>
                    <a:pt x="308372" y="640794"/>
                  </a:lnTo>
                  <a:lnTo>
                    <a:pt x="303609" y="644604"/>
                  </a:lnTo>
                  <a:lnTo>
                    <a:pt x="298847" y="640794"/>
                  </a:lnTo>
                  <a:lnTo>
                    <a:pt x="287417" y="641747"/>
                  </a:lnTo>
                  <a:lnTo>
                    <a:pt x="285512" y="645557"/>
                  </a:lnTo>
                  <a:lnTo>
                    <a:pt x="281702" y="640794"/>
                  </a:lnTo>
                  <a:lnTo>
                    <a:pt x="274082" y="639842"/>
                  </a:lnTo>
                  <a:lnTo>
                    <a:pt x="271224" y="650319"/>
                  </a:lnTo>
                  <a:lnTo>
                    <a:pt x="257889" y="658892"/>
                  </a:lnTo>
                  <a:lnTo>
                    <a:pt x="255032" y="663654"/>
                  </a:lnTo>
                  <a:lnTo>
                    <a:pt x="260747" y="666512"/>
                  </a:lnTo>
                  <a:lnTo>
                    <a:pt x="254079" y="676037"/>
                  </a:lnTo>
                  <a:lnTo>
                    <a:pt x="252174" y="693182"/>
                  </a:lnTo>
                  <a:lnTo>
                    <a:pt x="246459" y="699849"/>
                  </a:lnTo>
                  <a:lnTo>
                    <a:pt x="240744" y="701754"/>
                  </a:lnTo>
                  <a:lnTo>
                    <a:pt x="237887" y="707469"/>
                  </a:lnTo>
                  <a:lnTo>
                    <a:pt x="242649" y="713184"/>
                  </a:lnTo>
                  <a:lnTo>
                    <a:pt x="242649" y="713184"/>
                  </a:lnTo>
                  <a:lnTo>
                    <a:pt x="235029" y="717947"/>
                  </a:lnTo>
                  <a:lnTo>
                    <a:pt x="230267" y="724614"/>
                  </a:lnTo>
                  <a:lnTo>
                    <a:pt x="229314" y="727472"/>
                  </a:lnTo>
                  <a:lnTo>
                    <a:pt x="233124" y="736044"/>
                  </a:lnTo>
                  <a:lnTo>
                    <a:pt x="222647" y="751284"/>
                  </a:lnTo>
                  <a:lnTo>
                    <a:pt x="215979" y="745569"/>
                  </a:lnTo>
                  <a:lnTo>
                    <a:pt x="207407" y="752237"/>
                  </a:lnTo>
                  <a:lnTo>
                    <a:pt x="196929" y="753189"/>
                  </a:lnTo>
                  <a:lnTo>
                    <a:pt x="188357" y="744617"/>
                  </a:lnTo>
                  <a:lnTo>
                    <a:pt x="186452" y="736997"/>
                  </a:lnTo>
                  <a:lnTo>
                    <a:pt x="192167" y="722709"/>
                  </a:lnTo>
                  <a:lnTo>
                    <a:pt x="174069" y="722709"/>
                  </a:lnTo>
                  <a:lnTo>
                    <a:pt x="168354" y="707469"/>
                  </a:lnTo>
                  <a:lnTo>
                    <a:pt x="175022" y="701754"/>
                  </a:lnTo>
                  <a:lnTo>
                    <a:pt x="175022" y="694134"/>
                  </a:lnTo>
                  <a:lnTo>
                    <a:pt x="178832" y="692229"/>
                  </a:lnTo>
                  <a:lnTo>
                    <a:pt x="171212" y="668417"/>
                  </a:lnTo>
                  <a:lnTo>
                    <a:pt x="171212" y="668417"/>
                  </a:lnTo>
                  <a:lnTo>
                    <a:pt x="181689" y="668417"/>
                  </a:lnTo>
                  <a:lnTo>
                    <a:pt x="195977" y="663654"/>
                  </a:lnTo>
                  <a:lnTo>
                    <a:pt x="208359" y="649367"/>
                  </a:lnTo>
                  <a:lnTo>
                    <a:pt x="218837" y="641747"/>
                  </a:lnTo>
                  <a:lnTo>
                    <a:pt x="220742" y="635079"/>
                  </a:lnTo>
                  <a:lnTo>
                    <a:pt x="226457" y="633174"/>
                  </a:lnTo>
                  <a:lnTo>
                    <a:pt x="237887" y="621744"/>
                  </a:lnTo>
                  <a:lnTo>
                    <a:pt x="245507" y="610314"/>
                  </a:lnTo>
                  <a:lnTo>
                    <a:pt x="273129" y="587454"/>
                  </a:lnTo>
                  <a:lnTo>
                    <a:pt x="289322" y="582692"/>
                  </a:lnTo>
                  <a:close/>
                  <a:moveTo>
                    <a:pt x="461724" y="321707"/>
                  </a:moveTo>
                  <a:lnTo>
                    <a:pt x="457914" y="316944"/>
                  </a:lnTo>
                  <a:lnTo>
                    <a:pt x="453152" y="315992"/>
                  </a:lnTo>
                  <a:lnTo>
                    <a:pt x="455057" y="308372"/>
                  </a:lnTo>
                  <a:lnTo>
                    <a:pt x="452199" y="306467"/>
                  </a:lnTo>
                  <a:lnTo>
                    <a:pt x="453152" y="297894"/>
                  </a:lnTo>
                  <a:lnTo>
                    <a:pt x="461724" y="288369"/>
                  </a:lnTo>
                  <a:lnTo>
                    <a:pt x="472202" y="285512"/>
                  </a:lnTo>
                  <a:lnTo>
                    <a:pt x="479822" y="288369"/>
                  </a:lnTo>
                  <a:lnTo>
                    <a:pt x="492204" y="302657"/>
                  </a:lnTo>
                  <a:lnTo>
                    <a:pt x="489347" y="316944"/>
                  </a:lnTo>
                  <a:lnTo>
                    <a:pt x="485537" y="318849"/>
                  </a:lnTo>
                  <a:lnTo>
                    <a:pt x="484584" y="313134"/>
                  </a:lnTo>
                  <a:lnTo>
                    <a:pt x="483632" y="316944"/>
                  </a:lnTo>
                  <a:lnTo>
                    <a:pt x="477917" y="317897"/>
                  </a:lnTo>
                  <a:lnTo>
                    <a:pt x="483632" y="318849"/>
                  </a:lnTo>
                  <a:lnTo>
                    <a:pt x="484584" y="324564"/>
                  </a:lnTo>
                  <a:lnTo>
                    <a:pt x="481727" y="325517"/>
                  </a:lnTo>
                  <a:lnTo>
                    <a:pt x="464582" y="326469"/>
                  </a:lnTo>
                  <a:lnTo>
                    <a:pt x="465534" y="322659"/>
                  </a:lnTo>
                  <a:lnTo>
                    <a:pt x="461724" y="321707"/>
                  </a:lnTo>
                  <a:close/>
                  <a:moveTo>
                    <a:pt x="22622" y="5477"/>
                  </a:moveTo>
                  <a:lnTo>
                    <a:pt x="25479" y="3572"/>
                  </a:lnTo>
                  <a:lnTo>
                    <a:pt x="27384" y="5477"/>
                  </a:lnTo>
                  <a:lnTo>
                    <a:pt x="25479" y="8334"/>
                  </a:lnTo>
                  <a:lnTo>
                    <a:pt x="26432" y="17859"/>
                  </a:lnTo>
                  <a:lnTo>
                    <a:pt x="18812" y="26432"/>
                  </a:lnTo>
                  <a:lnTo>
                    <a:pt x="6429" y="21669"/>
                  </a:lnTo>
                  <a:lnTo>
                    <a:pt x="3572" y="12144"/>
                  </a:lnTo>
                  <a:lnTo>
                    <a:pt x="9287" y="8334"/>
                  </a:lnTo>
                  <a:lnTo>
                    <a:pt x="22622" y="5477"/>
                  </a:lnTo>
                  <a:close/>
                  <a:moveTo>
                    <a:pt x="433149" y="332184"/>
                  </a:moveTo>
                  <a:lnTo>
                    <a:pt x="436007" y="333137"/>
                  </a:lnTo>
                  <a:lnTo>
                    <a:pt x="435054" y="335994"/>
                  </a:lnTo>
                  <a:lnTo>
                    <a:pt x="426482" y="340757"/>
                  </a:lnTo>
                  <a:lnTo>
                    <a:pt x="429339" y="345519"/>
                  </a:lnTo>
                  <a:lnTo>
                    <a:pt x="427434" y="351234"/>
                  </a:lnTo>
                  <a:lnTo>
                    <a:pt x="423624" y="350282"/>
                  </a:lnTo>
                  <a:lnTo>
                    <a:pt x="419814" y="343614"/>
                  </a:lnTo>
                  <a:lnTo>
                    <a:pt x="416004" y="343614"/>
                  </a:lnTo>
                  <a:lnTo>
                    <a:pt x="414099" y="345519"/>
                  </a:lnTo>
                  <a:lnTo>
                    <a:pt x="417909" y="355997"/>
                  </a:lnTo>
                  <a:lnTo>
                    <a:pt x="408384" y="350282"/>
                  </a:lnTo>
                  <a:lnTo>
                    <a:pt x="414099" y="338852"/>
                  </a:lnTo>
                  <a:lnTo>
                    <a:pt x="420767" y="337899"/>
                  </a:lnTo>
                  <a:lnTo>
                    <a:pt x="420767" y="333137"/>
                  </a:lnTo>
                  <a:lnTo>
                    <a:pt x="427434" y="335042"/>
                  </a:lnTo>
                  <a:lnTo>
                    <a:pt x="433149" y="332184"/>
                  </a:lnTo>
                  <a:close/>
                  <a:moveTo>
                    <a:pt x="443627" y="345519"/>
                  </a:moveTo>
                  <a:lnTo>
                    <a:pt x="431244" y="357902"/>
                  </a:lnTo>
                  <a:lnTo>
                    <a:pt x="433149" y="350282"/>
                  </a:lnTo>
                  <a:lnTo>
                    <a:pt x="430292" y="342662"/>
                  </a:lnTo>
                  <a:lnTo>
                    <a:pt x="433149" y="340757"/>
                  </a:lnTo>
                  <a:lnTo>
                    <a:pt x="436007" y="343614"/>
                  </a:lnTo>
                  <a:lnTo>
                    <a:pt x="436959" y="338852"/>
                  </a:lnTo>
                  <a:lnTo>
                    <a:pt x="440769" y="337899"/>
                  </a:lnTo>
                  <a:lnTo>
                    <a:pt x="444579" y="339804"/>
                  </a:lnTo>
                  <a:lnTo>
                    <a:pt x="443627" y="345519"/>
                  </a:lnTo>
                  <a:close/>
                  <a:moveTo>
                    <a:pt x="418862" y="357902"/>
                  </a:moveTo>
                  <a:lnTo>
                    <a:pt x="432197" y="362664"/>
                  </a:lnTo>
                  <a:lnTo>
                    <a:pt x="431244" y="366474"/>
                  </a:lnTo>
                  <a:lnTo>
                    <a:pt x="419814" y="364569"/>
                  </a:lnTo>
                  <a:lnTo>
                    <a:pt x="418862" y="357902"/>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0" name="任意多边形: 形状 39">
              <a:extLst>
                <a:ext uri="{FF2B5EF4-FFF2-40B4-BE49-F238E27FC236}">
                  <a16:creationId xmlns="" xmlns:a16="http://schemas.microsoft.com/office/drawing/2014/main" id="{FD3EC50C-C06D-4A19-91D0-7A97B8204FEB}"/>
                </a:ext>
              </a:extLst>
            </p:cNvPr>
            <p:cNvSpPr/>
            <p:nvPr/>
          </p:nvSpPr>
          <p:spPr>
            <a:xfrm>
              <a:off x="2305367" y="3818573"/>
              <a:ext cx="228600" cy="123825"/>
            </a:xfrm>
            <a:custGeom>
              <a:avLst/>
              <a:gdLst>
                <a:gd name="connsiteX0" fmla="*/ 6429 w 228600"/>
                <a:gd name="connsiteY0" fmla="*/ 89297 h 123825"/>
                <a:gd name="connsiteX1" fmla="*/ 8334 w 228600"/>
                <a:gd name="connsiteY1" fmla="*/ 84534 h 123825"/>
                <a:gd name="connsiteX2" fmla="*/ 3572 w 228600"/>
                <a:gd name="connsiteY2" fmla="*/ 75009 h 123825"/>
                <a:gd name="connsiteX3" fmla="*/ 4524 w 228600"/>
                <a:gd name="connsiteY3" fmla="*/ 70247 h 123825"/>
                <a:gd name="connsiteX4" fmla="*/ 4524 w 228600"/>
                <a:gd name="connsiteY4" fmla="*/ 70247 h 123825"/>
                <a:gd name="connsiteX5" fmla="*/ 12144 w 228600"/>
                <a:gd name="connsiteY5" fmla="*/ 60722 h 123825"/>
                <a:gd name="connsiteX6" fmla="*/ 23574 w 228600"/>
                <a:gd name="connsiteY6" fmla="*/ 60722 h 123825"/>
                <a:gd name="connsiteX7" fmla="*/ 32147 w 228600"/>
                <a:gd name="connsiteY7" fmla="*/ 51197 h 123825"/>
                <a:gd name="connsiteX8" fmla="*/ 46434 w 228600"/>
                <a:gd name="connsiteY8" fmla="*/ 47387 h 123825"/>
                <a:gd name="connsiteX9" fmla="*/ 51197 w 228600"/>
                <a:gd name="connsiteY9" fmla="*/ 39767 h 123825"/>
                <a:gd name="connsiteX10" fmla="*/ 65484 w 228600"/>
                <a:gd name="connsiteY10" fmla="*/ 38814 h 123825"/>
                <a:gd name="connsiteX11" fmla="*/ 69294 w 228600"/>
                <a:gd name="connsiteY11" fmla="*/ 31194 h 123825"/>
                <a:gd name="connsiteX12" fmla="*/ 69294 w 228600"/>
                <a:gd name="connsiteY12" fmla="*/ 22622 h 123825"/>
                <a:gd name="connsiteX13" fmla="*/ 80724 w 228600"/>
                <a:gd name="connsiteY13" fmla="*/ 3572 h 123825"/>
                <a:gd name="connsiteX14" fmla="*/ 87392 w 228600"/>
                <a:gd name="connsiteY14" fmla="*/ 4524 h 123825"/>
                <a:gd name="connsiteX15" fmla="*/ 103584 w 228600"/>
                <a:gd name="connsiteY15" fmla="*/ 13097 h 123825"/>
                <a:gd name="connsiteX16" fmla="*/ 109299 w 228600"/>
                <a:gd name="connsiteY16" fmla="*/ 11192 h 123825"/>
                <a:gd name="connsiteX17" fmla="*/ 118824 w 228600"/>
                <a:gd name="connsiteY17" fmla="*/ 14049 h 123825"/>
                <a:gd name="connsiteX18" fmla="*/ 127397 w 228600"/>
                <a:gd name="connsiteY18" fmla="*/ 12144 h 123825"/>
                <a:gd name="connsiteX19" fmla="*/ 144542 w 228600"/>
                <a:gd name="connsiteY19" fmla="*/ 24527 h 123825"/>
                <a:gd name="connsiteX20" fmla="*/ 168354 w 228600"/>
                <a:gd name="connsiteY20" fmla="*/ 19764 h 123825"/>
                <a:gd name="connsiteX21" fmla="*/ 173117 w 228600"/>
                <a:gd name="connsiteY21" fmla="*/ 24527 h 123825"/>
                <a:gd name="connsiteX22" fmla="*/ 177879 w 228600"/>
                <a:gd name="connsiteY22" fmla="*/ 22622 h 123825"/>
                <a:gd name="connsiteX23" fmla="*/ 180737 w 228600"/>
                <a:gd name="connsiteY23" fmla="*/ 16907 h 123825"/>
                <a:gd name="connsiteX24" fmla="*/ 180737 w 228600"/>
                <a:gd name="connsiteY24" fmla="*/ 16907 h 123825"/>
                <a:gd name="connsiteX25" fmla="*/ 188357 w 228600"/>
                <a:gd name="connsiteY25" fmla="*/ 20717 h 123825"/>
                <a:gd name="connsiteX26" fmla="*/ 188357 w 228600"/>
                <a:gd name="connsiteY26" fmla="*/ 20717 h 123825"/>
                <a:gd name="connsiteX27" fmla="*/ 186452 w 228600"/>
                <a:gd name="connsiteY27" fmla="*/ 29289 h 123825"/>
                <a:gd name="connsiteX28" fmla="*/ 195024 w 228600"/>
                <a:gd name="connsiteY28" fmla="*/ 48339 h 123825"/>
                <a:gd name="connsiteX29" fmla="*/ 198834 w 228600"/>
                <a:gd name="connsiteY29" fmla="*/ 49292 h 123825"/>
                <a:gd name="connsiteX30" fmla="*/ 202644 w 228600"/>
                <a:gd name="connsiteY30" fmla="*/ 45482 h 123825"/>
                <a:gd name="connsiteX31" fmla="*/ 202644 w 228600"/>
                <a:gd name="connsiteY31" fmla="*/ 45482 h 123825"/>
                <a:gd name="connsiteX32" fmla="*/ 209312 w 228600"/>
                <a:gd name="connsiteY32" fmla="*/ 58817 h 123825"/>
                <a:gd name="connsiteX33" fmla="*/ 210264 w 228600"/>
                <a:gd name="connsiteY33" fmla="*/ 68342 h 123825"/>
                <a:gd name="connsiteX34" fmla="*/ 226457 w 228600"/>
                <a:gd name="connsiteY34" fmla="*/ 98822 h 123825"/>
                <a:gd name="connsiteX35" fmla="*/ 224552 w 228600"/>
                <a:gd name="connsiteY35" fmla="*/ 111204 h 123825"/>
                <a:gd name="connsiteX36" fmla="*/ 220742 w 228600"/>
                <a:gd name="connsiteY36" fmla="*/ 114062 h 123825"/>
                <a:gd name="connsiteX37" fmla="*/ 220742 w 228600"/>
                <a:gd name="connsiteY37" fmla="*/ 114062 h 123825"/>
                <a:gd name="connsiteX38" fmla="*/ 212169 w 228600"/>
                <a:gd name="connsiteY38" fmla="*/ 115014 h 123825"/>
                <a:gd name="connsiteX39" fmla="*/ 210264 w 228600"/>
                <a:gd name="connsiteY39" fmla="*/ 111204 h 123825"/>
                <a:gd name="connsiteX40" fmla="*/ 205502 w 228600"/>
                <a:gd name="connsiteY40" fmla="*/ 112157 h 123825"/>
                <a:gd name="connsiteX41" fmla="*/ 201692 w 228600"/>
                <a:gd name="connsiteY41" fmla="*/ 109299 h 123825"/>
                <a:gd name="connsiteX42" fmla="*/ 197882 w 228600"/>
                <a:gd name="connsiteY42" fmla="*/ 115967 h 123825"/>
                <a:gd name="connsiteX43" fmla="*/ 180737 w 228600"/>
                <a:gd name="connsiteY43" fmla="*/ 113109 h 123825"/>
                <a:gd name="connsiteX44" fmla="*/ 174069 w 228600"/>
                <a:gd name="connsiteY44" fmla="*/ 120729 h 123825"/>
                <a:gd name="connsiteX45" fmla="*/ 169307 w 228600"/>
                <a:gd name="connsiteY45" fmla="*/ 117872 h 123825"/>
                <a:gd name="connsiteX46" fmla="*/ 160734 w 228600"/>
                <a:gd name="connsiteY46" fmla="*/ 121682 h 123825"/>
                <a:gd name="connsiteX47" fmla="*/ 157877 w 228600"/>
                <a:gd name="connsiteY47" fmla="*/ 113109 h 123825"/>
                <a:gd name="connsiteX48" fmla="*/ 142637 w 228600"/>
                <a:gd name="connsiteY48" fmla="*/ 120729 h 123825"/>
                <a:gd name="connsiteX49" fmla="*/ 130254 w 228600"/>
                <a:gd name="connsiteY49" fmla="*/ 120729 h 123825"/>
                <a:gd name="connsiteX50" fmla="*/ 125492 w 228600"/>
                <a:gd name="connsiteY50" fmla="*/ 115014 h 123825"/>
                <a:gd name="connsiteX51" fmla="*/ 117872 w 228600"/>
                <a:gd name="connsiteY51" fmla="*/ 114062 h 123825"/>
                <a:gd name="connsiteX52" fmla="*/ 114062 w 228600"/>
                <a:gd name="connsiteY52" fmla="*/ 105489 h 123825"/>
                <a:gd name="connsiteX53" fmla="*/ 94059 w 228600"/>
                <a:gd name="connsiteY53" fmla="*/ 103584 h 123825"/>
                <a:gd name="connsiteX54" fmla="*/ 84534 w 228600"/>
                <a:gd name="connsiteY54" fmla="*/ 97869 h 123825"/>
                <a:gd name="connsiteX55" fmla="*/ 68342 w 228600"/>
                <a:gd name="connsiteY55" fmla="*/ 95012 h 123825"/>
                <a:gd name="connsiteX56" fmla="*/ 61674 w 228600"/>
                <a:gd name="connsiteY56" fmla="*/ 90249 h 123825"/>
                <a:gd name="connsiteX57" fmla="*/ 48339 w 228600"/>
                <a:gd name="connsiteY57" fmla="*/ 95964 h 123825"/>
                <a:gd name="connsiteX58" fmla="*/ 46434 w 228600"/>
                <a:gd name="connsiteY58" fmla="*/ 99774 h 123825"/>
                <a:gd name="connsiteX59" fmla="*/ 46434 w 228600"/>
                <a:gd name="connsiteY59" fmla="*/ 99774 h 123825"/>
                <a:gd name="connsiteX60" fmla="*/ 35957 w 228600"/>
                <a:gd name="connsiteY60" fmla="*/ 102632 h 123825"/>
                <a:gd name="connsiteX61" fmla="*/ 29289 w 228600"/>
                <a:gd name="connsiteY61" fmla="*/ 97869 h 123825"/>
                <a:gd name="connsiteX62" fmla="*/ 17859 w 228600"/>
                <a:gd name="connsiteY62" fmla="*/ 95964 h 123825"/>
                <a:gd name="connsiteX63" fmla="*/ 15002 w 228600"/>
                <a:gd name="connsiteY63" fmla="*/ 90249 h 123825"/>
                <a:gd name="connsiteX64" fmla="*/ 6429 w 228600"/>
                <a:gd name="connsiteY64" fmla="*/ 89297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28600" h="123825">
                  <a:moveTo>
                    <a:pt x="6429" y="89297"/>
                  </a:moveTo>
                  <a:lnTo>
                    <a:pt x="8334" y="84534"/>
                  </a:lnTo>
                  <a:lnTo>
                    <a:pt x="3572" y="75009"/>
                  </a:lnTo>
                  <a:lnTo>
                    <a:pt x="4524" y="70247"/>
                  </a:lnTo>
                  <a:lnTo>
                    <a:pt x="4524" y="70247"/>
                  </a:lnTo>
                  <a:lnTo>
                    <a:pt x="12144" y="60722"/>
                  </a:lnTo>
                  <a:lnTo>
                    <a:pt x="23574" y="60722"/>
                  </a:lnTo>
                  <a:lnTo>
                    <a:pt x="32147" y="51197"/>
                  </a:lnTo>
                  <a:lnTo>
                    <a:pt x="46434" y="47387"/>
                  </a:lnTo>
                  <a:lnTo>
                    <a:pt x="51197" y="39767"/>
                  </a:lnTo>
                  <a:lnTo>
                    <a:pt x="65484" y="38814"/>
                  </a:lnTo>
                  <a:lnTo>
                    <a:pt x="69294" y="31194"/>
                  </a:lnTo>
                  <a:lnTo>
                    <a:pt x="69294" y="22622"/>
                  </a:lnTo>
                  <a:lnTo>
                    <a:pt x="80724" y="3572"/>
                  </a:lnTo>
                  <a:lnTo>
                    <a:pt x="87392" y="4524"/>
                  </a:lnTo>
                  <a:lnTo>
                    <a:pt x="103584" y="13097"/>
                  </a:lnTo>
                  <a:lnTo>
                    <a:pt x="109299" y="11192"/>
                  </a:lnTo>
                  <a:lnTo>
                    <a:pt x="118824" y="14049"/>
                  </a:lnTo>
                  <a:lnTo>
                    <a:pt x="127397" y="12144"/>
                  </a:lnTo>
                  <a:lnTo>
                    <a:pt x="144542" y="24527"/>
                  </a:lnTo>
                  <a:lnTo>
                    <a:pt x="168354" y="19764"/>
                  </a:lnTo>
                  <a:lnTo>
                    <a:pt x="173117" y="24527"/>
                  </a:lnTo>
                  <a:lnTo>
                    <a:pt x="177879" y="22622"/>
                  </a:lnTo>
                  <a:lnTo>
                    <a:pt x="180737" y="16907"/>
                  </a:lnTo>
                  <a:lnTo>
                    <a:pt x="180737" y="16907"/>
                  </a:lnTo>
                  <a:lnTo>
                    <a:pt x="188357" y="20717"/>
                  </a:lnTo>
                  <a:lnTo>
                    <a:pt x="188357" y="20717"/>
                  </a:lnTo>
                  <a:lnTo>
                    <a:pt x="186452" y="29289"/>
                  </a:lnTo>
                  <a:lnTo>
                    <a:pt x="195024" y="48339"/>
                  </a:lnTo>
                  <a:lnTo>
                    <a:pt x="198834" y="49292"/>
                  </a:lnTo>
                  <a:lnTo>
                    <a:pt x="202644" y="45482"/>
                  </a:lnTo>
                  <a:lnTo>
                    <a:pt x="202644" y="45482"/>
                  </a:lnTo>
                  <a:lnTo>
                    <a:pt x="209312" y="58817"/>
                  </a:lnTo>
                  <a:lnTo>
                    <a:pt x="210264" y="68342"/>
                  </a:lnTo>
                  <a:lnTo>
                    <a:pt x="226457" y="98822"/>
                  </a:lnTo>
                  <a:lnTo>
                    <a:pt x="224552" y="111204"/>
                  </a:lnTo>
                  <a:lnTo>
                    <a:pt x="220742" y="114062"/>
                  </a:lnTo>
                  <a:lnTo>
                    <a:pt x="220742" y="114062"/>
                  </a:lnTo>
                  <a:lnTo>
                    <a:pt x="212169" y="115014"/>
                  </a:lnTo>
                  <a:lnTo>
                    <a:pt x="210264" y="111204"/>
                  </a:lnTo>
                  <a:lnTo>
                    <a:pt x="205502" y="112157"/>
                  </a:lnTo>
                  <a:lnTo>
                    <a:pt x="201692" y="109299"/>
                  </a:lnTo>
                  <a:lnTo>
                    <a:pt x="197882" y="115967"/>
                  </a:lnTo>
                  <a:lnTo>
                    <a:pt x="180737" y="113109"/>
                  </a:lnTo>
                  <a:lnTo>
                    <a:pt x="174069" y="120729"/>
                  </a:lnTo>
                  <a:lnTo>
                    <a:pt x="169307" y="117872"/>
                  </a:lnTo>
                  <a:lnTo>
                    <a:pt x="160734" y="121682"/>
                  </a:lnTo>
                  <a:lnTo>
                    <a:pt x="157877" y="113109"/>
                  </a:lnTo>
                  <a:lnTo>
                    <a:pt x="142637" y="120729"/>
                  </a:lnTo>
                  <a:lnTo>
                    <a:pt x="130254" y="120729"/>
                  </a:lnTo>
                  <a:lnTo>
                    <a:pt x="125492" y="115014"/>
                  </a:lnTo>
                  <a:lnTo>
                    <a:pt x="117872" y="114062"/>
                  </a:lnTo>
                  <a:lnTo>
                    <a:pt x="114062" y="105489"/>
                  </a:lnTo>
                  <a:lnTo>
                    <a:pt x="94059" y="103584"/>
                  </a:lnTo>
                  <a:lnTo>
                    <a:pt x="84534" y="97869"/>
                  </a:lnTo>
                  <a:lnTo>
                    <a:pt x="68342" y="95012"/>
                  </a:lnTo>
                  <a:lnTo>
                    <a:pt x="61674" y="90249"/>
                  </a:lnTo>
                  <a:lnTo>
                    <a:pt x="48339" y="95964"/>
                  </a:lnTo>
                  <a:lnTo>
                    <a:pt x="46434" y="99774"/>
                  </a:lnTo>
                  <a:lnTo>
                    <a:pt x="46434" y="99774"/>
                  </a:lnTo>
                  <a:lnTo>
                    <a:pt x="35957" y="102632"/>
                  </a:lnTo>
                  <a:lnTo>
                    <a:pt x="29289" y="97869"/>
                  </a:lnTo>
                  <a:lnTo>
                    <a:pt x="17859" y="95964"/>
                  </a:lnTo>
                  <a:lnTo>
                    <a:pt x="15002" y="90249"/>
                  </a:lnTo>
                  <a:lnTo>
                    <a:pt x="6429" y="89297"/>
                  </a:lnTo>
                  <a:close/>
                </a:path>
              </a:pathLst>
            </a:custGeom>
            <a:solidFill>
              <a:schemeClr val="accent1"/>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1" name="任意多边形: 形状 40">
              <a:extLst>
                <a:ext uri="{FF2B5EF4-FFF2-40B4-BE49-F238E27FC236}">
                  <a16:creationId xmlns="" xmlns:a16="http://schemas.microsoft.com/office/drawing/2014/main" id="{DA424205-0CCC-4131-8F16-F5D7D2AC9337}"/>
                </a:ext>
              </a:extLst>
            </p:cNvPr>
            <p:cNvSpPr/>
            <p:nvPr/>
          </p:nvSpPr>
          <p:spPr>
            <a:xfrm>
              <a:off x="2072005" y="3964305"/>
              <a:ext cx="314325" cy="238125"/>
            </a:xfrm>
            <a:custGeom>
              <a:avLst/>
              <a:gdLst>
                <a:gd name="connsiteX0" fmla="*/ 311229 w 314325"/>
                <a:gd name="connsiteY0" fmla="*/ 180737 h 238125"/>
                <a:gd name="connsiteX1" fmla="*/ 300752 w 314325"/>
                <a:gd name="connsiteY1" fmla="*/ 199787 h 238125"/>
                <a:gd name="connsiteX2" fmla="*/ 289322 w 314325"/>
                <a:gd name="connsiteY2" fmla="*/ 209312 h 238125"/>
                <a:gd name="connsiteX3" fmla="*/ 284559 w 314325"/>
                <a:gd name="connsiteY3" fmla="*/ 221694 h 238125"/>
                <a:gd name="connsiteX4" fmla="*/ 287417 w 314325"/>
                <a:gd name="connsiteY4" fmla="*/ 229314 h 238125"/>
                <a:gd name="connsiteX5" fmla="*/ 282654 w 314325"/>
                <a:gd name="connsiteY5" fmla="*/ 231219 h 238125"/>
                <a:gd name="connsiteX6" fmla="*/ 277892 w 314325"/>
                <a:gd name="connsiteY6" fmla="*/ 228362 h 238125"/>
                <a:gd name="connsiteX7" fmla="*/ 274082 w 314325"/>
                <a:gd name="connsiteY7" fmla="*/ 230267 h 238125"/>
                <a:gd name="connsiteX8" fmla="*/ 272177 w 314325"/>
                <a:gd name="connsiteY8" fmla="*/ 235030 h 238125"/>
                <a:gd name="connsiteX9" fmla="*/ 259794 w 314325"/>
                <a:gd name="connsiteY9" fmla="*/ 241697 h 238125"/>
                <a:gd name="connsiteX10" fmla="*/ 255984 w 314325"/>
                <a:gd name="connsiteY10" fmla="*/ 240744 h 238125"/>
                <a:gd name="connsiteX11" fmla="*/ 245507 w 314325"/>
                <a:gd name="connsiteY11" fmla="*/ 231219 h 238125"/>
                <a:gd name="connsiteX12" fmla="*/ 247412 w 314325"/>
                <a:gd name="connsiteY12" fmla="*/ 228362 h 238125"/>
                <a:gd name="connsiteX13" fmla="*/ 246459 w 314325"/>
                <a:gd name="connsiteY13" fmla="*/ 224552 h 238125"/>
                <a:gd name="connsiteX14" fmla="*/ 239792 w 314325"/>
                <a:gd name="connsiteY14" fmla="*/ 221694 h 238125"/>
                <a:gd name="connsiteX15" fmla="*/ 239792 w 314325"/>
                <a:gd name="connsiteY15" fmla="*/ 214074 h 238125"/>
                <a:gd name="connsiteX16" fmla="*/ 246459 w 314325"/>
                <a:gd name="connsiteY16" fmla="*/ 207407 h 238125"/>
                <a:gd name="connsiteX17" fmla="*/ 241697 w 314325"/>
                <a:gd name="connsiteY17" fmla="*/ 196930 h 238125"/>
                <a:gd name="connsiteX18" fmla="*/ 244554 w 314325"/>
                <a:gd name="connsiteY18" fmla="*/ 195024 h 238125"/>
                <a:gd name="connsiteX19" fmla="*/ 242649 w 314325"/>
                <a:gd name="connsiteY19" fmla="*/ 177880 h 238125"/>
                <a:gd name="connsiteX20" fmla="*/ 249317 w 314325"/>
                <a:gd name="connsiteY20" fmla="*/ 172164 h 238125"/>
                <a:gd name="connsiteX21" fmla="*/ 244554 w 314325"/>
                <a:gd name="connsiteY21" fmla="*/ 157877 h 238125"/>
                <a:gd name="connsiteX22" fmla="*/ 249317 w 314325"/>
                <a:gd name="connsiteY22" fmla="*/ 146447 h 238125"/>
                <a:gd name="connsiteX23" fmla="*/ 268367 w 314325"/>
                <a:gd name="connsiteY23" fmla="*/ 148352 h 238125"/>
                <a:gd name="connsiteX24" fmla="*/ 271224 w 314325"/>
                <a:gd name="connsiteY24" fmla="*/ 141684 h 238125"/>
                <a:gd name="connsiteX25" fmla="*/ 254079 w 314325"/>
                <a:gd name="connsiteY25" fmla="*/ 126444 h 238125"/>
                <a:gd name="connsiteX26" fmla="*/ 232172 w 314325"/>
                <a:gd name="connsiteY26" fmla="*/ 121682 h 238125"/>
                <a:gd name="connsiteX27" fmla="*/ 206454 w 314325"/>
                <a:gd name="connsiteY27" fmla="*/ 129302 h 238125"/>
                <a:gd name="connsiteX28" fmla="*/ 197882 w 314325"/>
                <a:gd name="connsiteY28" fmla="*/ 144542 h 238125"/>
                <a:gd name="connsiteX29" fmla="*/ 201692 w 314325"/>
                <a:gd name="connsiteY29" fmla="*/ 149305 h 238125"/>
                <a:gd name="connsiteX30" fmla="*/ 199787 w 314325"/>
                <a:gd name="connsiteY30" fmla="*/ 155019 h 238125"/>
                <a:gd name="connsiteX31" fmla="*/ 170259 w 314325"/>
                <a:gd name="connsiteY31" fmla="*/ 171212 h 238125"/>
                <a:gd name="connsiteX32" fmla="*/ 162639 w 314325"/>
                <a:gd name="connsiteY32" fmla="*/ 183594 h 238125"/>
                <a:gd name="connsiteX33" fmla="*/ 164544 w 314325"/>
                <a:gd name="connsiteY33" fmla="*/ 193119 h 238125"/>
                <a:gd name="connsiteX34" fmla="*/ 157877 w 314325"/>
                <a:gd name="connsiteY34" fmla="*/ 204549 h 238125"/>
                <a:gd name="connsiteX35" fmla="*/ 143589 w 314325"/>
                <a:gd name="connsiteY35" fmla="*/ 215027 h 238125"/>
                <a:gd name="connsiteX36" fmla="*/ 138827 w 314325"/>
                <a:gd name="connsiteY36" fmla="*/ 228362 h 238125"/>
                <a:gd name="connsiteX37" fmla="*/ 138827 w 314325"/>
                <a:gd name="connsiteY37" fmla="*/ 235030 h 238125"/>
                <a:gd name="connsiteX38" fmla="*/ 146447 w 314325"/>
                <a:gd name="connsiteY38" fmla="*/ 241697 h 238125"/>
                <a:gd name="connsiteX39" fmla="*/ 145494 w 314325"/>
                <a:gd name="connsiteY39" fmla="*/ 243602 h 238125"/>
                <a:gd name="connsiteX40" fmla="*/ 102632 w 314325"/>
                <a:gd name="connsiteY40" fmla="*/ 228362 h 238125"/>
                <a:gd name="connsiteX41" fmla="*/ 82629 w 314325"/>
                <a:gd name="connsiteY41" fmla="*/ 227409 h 238125"/>
                <a:gd name="connsiteX42" fmla="*/ 65484 w 314325"/>
                <a:gd name="connsiteY42" fmla="*/ 231219 h 238125"/>
                <a:gd name="connsiteX43" fmla="*/ 39767 w 314325"/>
                <a:gd name="connsiteY43" fmla="*/ 225505 h 238125"/>
                <a:gd name="connsiteX44" fmla="*/ 5477 w 314325"/>
                <a:gd name="connsiteY44" fmla="*/ 224552 h 238125"/>
                <a:gd name="connsiteX45" fmla="*/ 5477 w 314325"/>
                <a:gd name="connsiteY45" fmla="*/ 224552 h 238125"/>
                <a:gd name="connsiteX46" fmla="*/ 3572 w 314325"/>
                <a:gd name="connsiteY46" fmla="*/ 202644 h 238125"/>
                <a:gd name="connsiteX47" fmla="*/ 7382 w 314325"/>
                <a:gd name="connsiteY47" fmla="*/ 191214 h 238125"/>
                <a:gd name="connsiteX48" fmla="*/ 34052 w 314325"/>
                <a:gd name="connsiteY48" fmla="*/ 176927 h 238125"/>
                <a:gd name="connsiteX49" fmla="*/ 46434 w 314325"/>
                <a:gd name="connsiteY49" fmla="*/ 158830 h 238125"/>
                <a:gd name="connsiteX50" fmla="*/ 46434 w 314325"/>
                <a:gd name="connsiteY50" fmla="*/ 148352 h 238125"/>
                <a:gd name="connsiteX51" fmla="*/ 60722 w 314325"/>
                <a:gd name="connsiteY51" fmla="*/ 129302 h 238125"/>
                <a:gd name="connsiteX52" fmla="*/ 65484 w 314325"/>
                <a:gd name="connsiteY52" fmla="*/ 127397 h 238125"/>
                <a:gd name="connsiteX53" fmla="*/ 64532 w 314325"/>
                <a:gd name="connsiteY53" fmla="*/ 122634 h 238125"/>
                <a:gd name="connsiteX54" fmla="*/ 70247 w 314325"/>
                <a:gd name="connsiteY54" fmla="*/ 116919 h 238125"/>
                <a:gd name="connsiteX55" fmla="*/ 65484 w 314325"/>
                <a:gd name="connsiteY55" fmla="*/ 112157 h 238125"/>
                <a:gd name="connsiteX56" fmla="*/ 68342 w 314325"/>
                <a:gd name="connsiteY56" fmla="*/ 102632 h 238125"/>
                <a:gd name="connsiteX57" fmla="*/ 68342 w 314325"/>
                <a:gd name="connsiteY57" fmla="*/ 102632 h 238125"/>
                <a:gd name="connsiteX58" fmla="*/ 78819 w 314325"/>
                <a:gd name="connsiteY58" fmla="*/ 101680 h 238125"/>
                <a:gd name="connsiteX59" fmla="*/ 83582 w 314325"/>
                <a:gd name="connsiteY59" fmla="*/ 93107 h 238125"/>
                <a:gd name="connsiteX60" fmla="*/ 88344 w 314325"/>
                <a:gd name="connsiteY60" fmla="*/ 93107 h 238125"/>
                <a:gd name="connsiteX61" fmla="*/ 90249 w 314325"/>
                <a:gd name="connsiteY61" fmla="*/ 89297 h 238125"/>
                <a:gd name="connsiteX62" fmla="*/ 102632 w 314325"/>
                <a:gd name="connsiteY62" fmla="*/ 83582 h 238125"/>
                <a:gd name="connsiteX63" fmla="*/ 114062 w 314325"/>
                <a:gd name="connsiteY63" fmla="*/ 74057 h 238125"/>
                <a:gd name="connsiteX64" fmla="*/ 129302 w 314325"/>
                <a:gd name="connsiteY64" fmla="*/ 68342 h 238125"/>
                <a:gd name="connsiteX65" fmla="*/ 130254 w 314325"/>
                <a:gd name="connsiteY65" fmla="*/ 61674 h 238125"/>
                <a:gd name="connsiteX66" fmla="*/ 125492 w 314325"/>
                <a:gd name="connsiteY66" fmla="*/ 55007 h 238125"/>
                <a:gd name="connsiteX67" fmla="*/ 125492 w 314325"/>
                <a:gd name="connsiteY67" fmla="*/ 47387 h 238125"/>
                <a:gd name="connsiteX68" fmla="*/ 132159 w 314325"/>
                <a:gd name="connsiteY68" fmla="*/ 44530 h 238125"/>
                <a:gd name="connsiteX69" fmla="*/ 128349 w 314325"/>
                <a:gd name="connsiteY69" fmla="*/ 32147 h 238125"/>
                <a:gd name="connsiteX70" fmla="*/ 132159 w 314325"/>
                <a:gd name="connsiteY70" fmla="*/ 26432 h 238125"/>
                <a:gd name="connsiteX71" fmla="*/ 129302 w 314325"/>
                <a:gd name="connsiteY71" fmla="*/ 23574 h 238125"/>
                <a:gd name="connsiteX72" fmla="*/ 135017 w 314325"/>
                <a:gd name="connsiteY72" fmla="*/ 17859 h 238125"/>
                <a:gd name="connsiteX73" fmla="*/ 138827 w 314325"/>
                <a:gd name="connsiteY73" fmla="*/ 18812 h 238125"/>
                <a:gd name="connsiteX74" fmla="*/ 144542 w 314325"/>
                <a:gd name="connsiteY74" fmla="*/ 3572 h 238125"/>
                <a:gd name="connsiteX75" fmla="*/ 144542 w 314325"/>
                <a:gd name="connsiteY75" fmla="*/ 3572 h 238125"/>
                <a:gd name="connsiteX76" fmla="*/ 153114 w 314325"/>
                <a:gd name="connsiteY76" fmla="*/ 34052 h 238125"/>
                <a:gd name="connsiteX77" fmla="*/ 149304 w 314325"/>
                <a:gd name="connsiteY77" fmla="*/ 45482 h 238125"/>
                <a:gd name="connsiteX78" fmla="*/ 151209 w 314325"/>
                <a:gd name="connsiteY78" fmla="*/ 55959 h 238125"/>
                <a:gd name="connsiteX79" fmla="*/ 146447 w 314325"/>
                <a:gd name="connsiteY79" fmla="*/ 64532 h 238125"/>
                <a:gd name="connsiteX80" fmla="*/ 149304 w 314325"/>
                <a:gd name="connsiteY80" fmla="*/ 76914 h 238125"/>
                <a:gd name="connsiteX81" fmla="*/ 155972 w 314325"/>
                <a:gd name="connsiteY81" fmla="*/ 81677 h 238125"/>
                <a:gd name="connsiteX82" fmla="*/ 163592 w 314325"/>
                <a:gd name="connsiteY82" fmla="*/ 76914 h 238125"/>
                <a:gd name="connsiteX83" fmla="*/ 171212 w 314325"/>
                <a:gd name="connsiteY83" fmla="*/ 80724 h 238125"/>
                <a:gd name="connsiteX84" fmla="*/ 177879 w 314325"/>
                <a:gd name="connsiteY84" fmla="*/ 106442 h 238125"/>
                <a:gd name="connsiteX85" fmla="*/ 184547 w 314325"/>
                <a:gd name="connsiteY85" fmla="*/ 111205 h 238125"/>
                <a:gd name="connsiteX86" fmla="*/ 195977 w 314325"/>
                <a:gd name="connsiteY86" fmla="*/ 112157 h 238125"/>
                <a:gd name="connsiteX87" fmla="*/ 202644 w 314325"/>
                <a:gd name="connsiteY87" fmla="*/ 106442 h 238125"/>
                <a:gd name="connsiteX88" fmla="*/ 198834 w 314325"/>
                <a:gd name="connsiteY88" fmla="*/ 80724 h 238125"/>
                <a:gd name="connsiteX89" fmla="*/ 202644 w 314325"/>
                <a:gd name="connsiteY89" fmla="*/ 75009 h 238125"/>
                <a:gd name="connsiteX90" fmla="*/ 202644 w 314325"/>
                <a:gd name="connsiteY90" fmla="*/ 58817 h 238125"/>
                <a:gd name="connsiteX91" fmla="*/ 212169 w 314325"/>
                <a:gd name="connsiteY91" fmla="*/ 50244 h 238125"/>
                <a:gd name="connsiteX92" fmla="*/ 217884 w 314325"/>
                <a:gd name="connsiteY92" fmla="*/ 62627 h 238125"/>
                <a:gd name="connsiteX93" fmla="*/ 227409 w 314325"/>
                <a:gd name="connsiteY93" fmla="*/ 61674 h 238125"/>
                <a:gd name="connsiteX94" fmla="*/ 231219 w 314325"/>
                <a:gd name="connsiteY94" fmla="*/ 71199 h 238125"/>
                <a:gd name="connsiteX95" fmla="*/ 257889 w 314325"/>
                <a:gd name="connsiteY95" fmla="*/ 66437 h 238125"/>
                <a:gd name="connsiteX96" fmla="*/ 261699 w 314325"/>
                <a:gd name="connsiteY96" fmla="*/ 63580 h 238125"/>
                <a:gd name="connsiteX97" fmla="*/ 268367 w 314325"/>
                <a:gd name="connsiteY97" fmla="*/ 64532 h 238125"/>
                <a:gd name="connsiteX98" fmla="*/ 275034 w 314325"/>
                <a:gd name="connsiteY98" fmla="*/ 60722 h 238125"/>
                <a:gd name="connsiteX99" fmla="*/ 275034 w 314325"/>
                <a:gd name="connsiteY99" fmla="*/ 60722 h 238125"/>
                <a:gd name="connsiteX100" fmla="*/ 289322 w 314325"/>
                <a:gd name="connsiteY100" fmla="*/ 60722 h 238125"/>
                <a:gd name="connsiteX101" fmla="*/ 290274 w 314325"/>
                <a:gd name="connsiteY101" fmla="*/ 62627 h 238125"/>
                <a:gd name="connsiteX102" fmla="*/ 294084 w 314325"/>
                <a:gd name="connsiteY102" fmla="*/ 76914 h 238125"/>
                <a:gd name="connsiteX103" fmla="*/ 291227 w 314325"/>
                <a:gd name="connsiteY103" fmla="*/ 86439 h 238125"/>
                <a:gd name="connsiteX104" fmla="*/ 285512 w 314325"/>
                <a:gd name="connsiteY104" fmla="*/ 92155 h 238125"/>
                <a:gd name="connsiteX105" fmla="*/ 287417 w 314325"/>
                <a:gd name="connsiteY105" fmla="*/ 106442 h 238125"/>
                <a:gd name="connsiteX106" fmla="*/ 294084 w 314325"/>
                <a:gd name="connsiteY106" fmla="*/ 111205 h 238125"/>
                <a:gd name="connsiteX107" fmla="*/ 295037 w 314325"/>
                <a:gd name="connsiteY107" fmla="*/ 117872 h 238125"/>
                <a:gd name="connsiteX108" fmla="*/ 309324 w 314325"/>
                <a:gd name="connsiteY108" fmla="*/ 119777 h 238125"/>
                <a:gd name="connsiteX109" fmla="*/ 309324 w 314325"/>
                <a:gd name="connsiteY109" fmla="*/ 119777 h 238125"/>
                <a:gd name="connsiteX110" fmla="*/ 302657 w 314325"/>
                <a:gd name="connsiteY110" fmla="*/ 129302 h 238125"/>
                <a:gd name="connsiteX111" fmla="*/ 301704 w 314325"/>
                <a:gd name="connsiteY111" fmla="*/ 138827 h 238125"/>
                <a:gd name="connsiteX112" fmla="*/ 307419 w 314325"/>
                <a:gd name="connsiteY112" fmla="*/ 141684 h 238125"/>
                <a:gd name="connsiteX113" fmla="*/ 306467 w 314325"/>
                <a:gd name="connsiteY113" fmla="*/ 154067 h 238125"/>
                <a:gd name="connsiteX114" fmla="*/ 315992 w 314325"/>
                <a:gd name="connsiteY114" fmla="*/ 161687 h 238125"/>
                <a:gd name="connsiteX115" fmla="*/ 315040 w 314325"/>
                <a:gd name="connsiteY115" fmla="*/ 175974 h 238125"/>
                <a:gd name="connsiteX116" fmla="*/ 311229 w 314325"/>
                <a:gd name="connsiteY116" fmla="*/ 180737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14325" h="238125">
                  <a:moveTo>
                    <a:pt x="311229" y="180737"/>
                  </a:moveTo>
                  <a:lnTo>
                    <a:pt x="300752" y="199787"/>
                  </a:lnTo>
                  <a:lnTo>
                    <a:pt x="289322" y="209312"/>
                  </a:lnTo>
                  <a:lnTo>
                    <a:pt x="284559" y="221694"/>
                  </a:lnTo>
                  <a:lnTo>
                    <a:pt x="287417" y="229314"/>
                  </a:lnTo>
                  <a:lnTo>
                    <a:pt x="282654" y="231219"/>
                  </a:lnTo>
                  <a:lnTo>
                    <a:pt x="277892" y="228362"/>
                  </a:lnTo>
                  <a:lnTo>
                    <a:pt x="274082" y="230267"/>
                  </a:lnTo>
                  <a:lnTo>
                    <a:pt x="272177" y="235030"/>
                  </a:lnTo>
                  <a:lnTo>
                    <a:pt x="259794" y="241697"/>
                  </a:lnTo>
                  <a:lnTo>
                    <a:pt x="255984" y="240744"/>
                  </a:lnTo>
                  <a:lnTo>
                    <a:pt x="245507" y="231219"/>
                  </a:lnTo>
                  <a:lnTo>
                    <a:pt x="247412" y="228362"/>
                  </a:lnTo>
                  <a:lnTo>
                    <a:pt x="246459" y="224552"/>
                  </a:lnTo>
                  <a:lnTo>
                    <a:pt x="239792" y="221694"/>
                  </a:lnTo>
                  <a:lnTo>
                    <a:pt x="239792" y="214074"/>
                  </a:lnTo>
                  <a:lnTo>
                    <a:pt x="246459" y="207407"/>
                  </a:lnTo>
                  <a:lnTo>
                    <a:pt x="241697" y="196930"/>
                  </a:lnTo>
                  <a:lnTo>
                    <a:pt x="244554" y="195024"/>
                  </a:lnTo>
                  <a:lnTo>
                    <a:pt x="242649" y="177880"/>
                  </a:lnTo>
                  <a:lnTo>
                    <a:pt x="249317" y="172164"/>
                  </a:lnTo>
                  <a:lnTo>
                    <a:pt x="244554" y="157877"/>
                  </a:lnTo>
                  <a:lnTo>
                    <a:pt x="249317" y="146447"/>
                  </a:lnTo>
                  <a:lnTo>
                    <a:pt x="268367" y="148352"/>
                  </a:lnTo>
                  <a:lnTo>
                    <a:pt x="271224" y="141684"/>
                  </a:lnTo>
                  <a:lnTo>
                    <a:pt x="254079" y="126444"/>
                  </a:lnTo>
                  <a:lnTo>
                    <a:pt x="232172" y="121682"/>
                  </a:lnTo>
                  <a:lnTo>
                    <a:pt x="206454" y="129302"/>
                  </a:lnTo>
                  <a:lnTo>
                    <a:pt x="197882" y="144542"/>
                  </a:lnTo>
                  <a:lnTo>
                    <a:pt x="201692" y="149305"/>
                  </a:lnTo>
                  <a:lnTo>
                    <a:pt x="199787" y="155019"/>
                  </a:lnTo>
                  <a:lnTo>
                    <a:pt x="170259" y="171212"/>
                  </a:lnTo>
                  <a:lnTo>
                    <a:pt x="162639" y="183594"/>
                  </a:lnTo>
                  <a:lnTo>
                    <a:pt x="164544" y="193119"/>
                  </a:lnTo>
                  <a:lnTo>
                    <a:pt x="157877" y="204549"/>
                  </a:lnTo>
                  <a:lnTo>
                    <a:pt x="143589" y="215027"/>
                  </a:lnTo>
                  <a:lnTo>
                    <a:pt x="138827" y="228362"/>
                  </a:lnTo>
                  <a:lnTo>
                    <a:pt x="138827" y="235030"/>
                  </a:lnTo>
                  <a:lnTo>
                    <a:pt x="146447" y="241697"/>
                  </a:lnTo>
                  <a:lnTo>
                    <a:pt x="145494" y="243602"/>
                  </a:lnTo>
                  <a:lnTo>
                    <a:pt x="102632" y="228362"/>
                  </a:lnTo>
                  <a:lnTo>
                    <a:pt x="82629" y="227409"/>
                  </a:lnTo>
                  <a:lnTo>
                    <a:pt x="65484" y="231219"/>
                  </a:lnTo>
                  <a:lnTo>
                    <a:pt x="39767" y="225505"/>
                  </a:lnTo>
                  <a:lnTo>
                    <a:pt x="5477" y="224552"/>
                  </a:lnTo>
                  <a:lnTo>
                    <a:pt x="5477" y="224552"/>
                  </a:lnTo>
                  <a:lnTo>
                    <a:pt x="3572" y="202644"/>
                  </a:lnTo>
                  <a:lnTo>
                    <a:pt x="7382" y="191214"/>
                  </a:lnTo>
                  <a:lnTo>
                    <a:pt x="34052" y="176927"/>
                  </a:lnTo>
                  <a:lnTo>
                    <a:pt x="46434" y="158830"/>
                  </a:lnTo>
                  <a:lnTo>
                    <a:pt x="46434" y="148352"/>
                  </a:lnTo>
                  <a:lnTo>
                    <a:pt x="60722" y="129302"/>
                  </a:lnTo>
                  <a:lnTo>
                    <a:pt x="65484" y="127397"/>
                  </a:lnTo>
                  <a:lnTo>
                    <a:pt x="64532" y="122634"/>
                  </a:lnTo>
                  <a:lnTo>
                    <a:pt x="70247" y="116919"/>
                  </a:lnTo>
                  <a:lnTo>
                    <a:pt x="65484" y="112157"/>
                  </a:lnTo>
                  <a:lnTo>
                    <a:pt x="68342" y="102632"/>
                  </a:lnTo>
                  <a:lnTo>
                    <a:pt x="68342" y="102632"/>
                  </a:lnTo>
                  <a:lnTo>
                    <a:pt x="78819" y="101680"/>
                  </a:lnTo>
                  <a:lnTo>
                    <a:pt x="83582" y="93107"/>
                  </a:lnTo>
                  <a:lnTo>
                    <a:pt x="88344" y="93107"/>
                  </a:lnTo>
                  <a:lnTo>
                    <a:pt x="90249" y="89297"/>
                  </a:lnTo>
                  <a:lnTo>
                    <a:pt x="102632" y="83582"/>
                  </a:lnTo>
                  <a:lnTo>
                    <a:pt x="114062" y="74057"/>
                  </a:lnTo>
                  <a:lnTo>
                    <a:pt x="129302" y="68342"/>
                  </a:lnTo>
                  <a:lnTo>
                    <a:pt x="130254" y="61674"/>
                  </a:lnTo>
                  <a:lnTo>
                    <a:pt x="125492" y="55007"/>
                  </a:lnTo>
                  <a:lnTo>
                    <a:pt x="125492" y="47387"/>
                  </a:lnTo>
                  <a:lnTo>
                    <a:pt x="132159" y="44530"/>
                  </a:lnTo>
                  <a:lnTo>
                    <a:pt x="128349" y="32147"/>
                  </a:lnTo>
                  <a:lnTo>
                    <a:pt x="132159" y="26432"/>
                  </a:lnTo>
                  <a:lnTo>
                    <a:pt x="129302" y="23574"/>
                  </a:lnTo>
                  <a:lnTo>
                    <a:pt x="135017" y="17859"/>
                  </a:lnTo>
                  <a:lnTo>
                    <a:pt x="138827" y="18812"/>
                  </a:lnTo>
                  <a:lnTo>
                    <a:pt x="144542" y="3572"/>
                  </a:lnTo>
                  <a:lnTo>
                    <a:pt x="144542" y="3572"/>
                  </a:lnTo>
                  <a:lnTo>
                    <a:pt x="153114" y="34052"/>
                  </a:lnTo>
                  <a:lnTo>
                    <a:pt x="149304" y="45482"/>
                  </a:lnTo>
                  <a:lnTo>
                    <a:pt x="151209" y="55959"/>
                  </a:lnTo>
                  <a:lnTo>
                    <a:pt x="146447" y="64532"/>
                  </a:lnTo>
                  <a:lnTo>
                    <a:pt x="149304" y="76914"/>
                  </a:lnTo>
                  <a:lnTo>
                    <a:pt x="155972" y="81677"/>
                  </a:lnTo>
                  <a:lnTo>
                    <a:pt x="163592" y="76914"/>
                  </a:lnTo>
                  <a:lnTo>
                    <a:pt x="171212" y="80724"/>
                  </a:lnTo>
                  <a:lnTo>
                    <a:pt x="177879" y="106442"/>
                  </a:lnTo>
                  <a:lnTo>
                    <a:pt x="184547" y="111205"/>
                  </a:lnTo>
                  <a:lnTo>
                    <a:pt x="195977" y="112157"/>
                  </a:lnTo>
                  <a:lnTo>
                    <a:pt x="202644" y="106442"/>
                  </a:lnTo>
                  <a:lnTo>
                    <a:pt x="198834" y="80724"/>
                  </a:lnTo>
                  <a:lnTo>
                    <a:pt x="202644" y="75009"/>
                  </a:lnTo>
                  <a:lnTo>
                    <a:pt x="202644" y="58817"/>
                  </a:lnTo>
                  <a:lnTo>
                    <a:pt x="212169" y="50244"/>
                  </a:lnTo>
                  <a:lnTo>
                    <a:pt x="217884" y="62627"/>
                  </a:lnTo>
                  <a:lnTo>
                    <a:pt x="227409" y="61674"/>
                  </a:lnTo>
                  <a:lnTo>
                    <a:pt x="231219" y="71199"/>
                  </a:lnTo>
                  <a:lnTo>
                    <a:pt x="257889" y="66437"/>
                  </a:lnTo>
                  <a:lnTo>
                    <a:pt x="261699" y="63580"/>
                  </a:lnTo>
                  <a:lnTo>
                    <a:pt x="268367" y="64532"/>
                  </a:lnTo>
                  <a:lnTo>
                    <a:pt x="275034" y="60722"/>
                  </a:lnTo>
                  <a:lnTo>
                    <a:pt x="275034" y="60722"/>
                  </a:lnTo>
                  <a:lnTo>
                    <a:pt x="289322" y="60722"/>
                  </a:lnTo>
                  <a:lnTo>
                    <a:pt x="290274" y="62627"/>
                  </a:lnTo>
                  <a:lnTo>
                    <a:pt x="294084" y="76914"/>
                  </a:lnTo>
                  <a:lnTo>
                    <a:pt x="291227" y="86439"/>
                  </a:lnTo>
                  <a:lnTo>
                    <a:pt x="285512" y="92155"/>
                  </a:lnTo>
                  <a:lnTo>
                    <a:pt x="287417" y="106442"/>
                  </a:lnTo>
                  <a:lnTo>
                    <a:pt x="294084" y="111205"/>
                  </a:lnTo>
                  <a:lnTo>
                    <a:pt x="295037" y="117872"/>
                  </a:lnTo>
                  <a:lnTo>
                    <a:pt x="309324" y="119777"/>
                  </a:lnTo>
                  <a:lnTo>
                    <a:pt x="309324" y="119777"/>
                  </a:lnTo>
                  <a:lnTo>
                    <a:pt x="302657" y="129302"/>
                  </a:lnTo>
                  <a:lnTo>
                    <a:pt x="301704" y="138827"/>
                  </a:lnTo>
                  <a:lnTo>
                    <a:pt x="307419" y="141684"/>
                  </a:lnTo>
                  <a:lnTo>
                    <a:pt x="306467" y="154067"/>
                  </a:lnTo>
                  <a:lnTo>
                    <a:pt x="315992" y="161687"/>
                  </a:lnTo>
                  <a:lnTo>
                    <a:pt x="315040" y="175974"/>
                  </a:lnTo>
                  <a:lnTo>
                    <a:pt x="311229" y="180737"/>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2" name="任意多边形: 形状 41">
              <a:extLst>
                <a:ext uri="{FF2B5EF4-FFF2-40B4-BE49-F238E27FC236}">
                  <a16:creationId xmlns="" xmlns:a16="http://schemas.microsoft.com/office/drawing/2014/main" id="{391FADE6-3176-4F2E-8D77-28B743E6588C}"/>
                </a:ext>
              </a:extLst>
            </p:cNvPr>
            <p:cNvSpPr/>
            <p:nvPr/>
          </p:nvSpPr>
          <p:spPr>
            <a:xfrm>
              <a:off x="2421572" y="3614738"/>
              <a:ext cx="180975" cy="228600"/>
            </a:xfrm>
            <a:custGeom>
              <a:avLst/>
              <a:gdLst>
                <a:gd name="connsiteX0" fmla="*/ 177879 w 180975"/>
                <a:gd name="connsiteY0" fmla="*/ 54054 h 228600"/>
                <a:gd name="connsiteX1" fmla="*/ 176927 w 180975"/>
                <a:gd name="connsiteY1" fmla="*/ 73104 h 228600"/>
                <a:gd name="connsiteX2" fmla="*/ 179784 w 180975"/>
                <a:gd name="connsiteY2" fmla="*/ 82629 h 228600"/>
                <a:gd name="connsiteX3" fmla="*/ 177879 w 180975"/>
                <a:gd name="connsiteY3" fmla="*/ 95012 h 228600"/>
                <a:gd name="connsiteX4" fmla="*/ 183594 w 180975"/>
                <a:gd name="connsiteY4" fmla="*/ 104537 h 228600"/>
                <a:gd name="connsiteX5" fmla="*/ 182642 w 180975"/>
                <a:gd name="connsiteY5" fmla="*/ 107394 h 228600"/>
                <a:gd name="connsiteX6" fmla="*/ 173117 w 180975"/>
                <a:gd name="connsiteY6" fmla="*/ 109299 h 228600"/>
                <a:gd name="connsiteX7" fmla="*/ 170259 w 180975"/>
                <a:gd name="connsiteY7" fmla="*/ 113109 h 228600"/>
                <a:gd name="connsiteX8" fmla="*/ 175974 w 180975"/>
                <a:gd name="connsiteY8" fmla="*/ 131207 h 228600"/>
                <a:gd name="connsiteX9" fmla="*/ 175974 w 180975"/>
                <a:gd name="connsiteY9" fmla="*/ 148352 h 228600"/>
                <a:gd name="connsiteX10" fmla="*/ 167402 w 180975"/>
                <a:gd name="connsiteY10" fmla="*/ 166449 h 228600"/>
                <a:gd name="connsiteX11" fmla="*/ 165497 w 180975"/>
                <a:gd name="connsiteY11" fmla="*/ 177879 h 228600"/>
                <a:gd name="connsiteX12" fmla="*/ 158829 w 180975"/>
                <a:gd name="connsiteY12" fmla="*/ 179784 h 228600"/>
                <a:gd name="connsiteX13" fmla="*/ 155972 w 180975"/>
                <a:gd name="connsiteY13" fmla="*/ 175974 h 228600"/>
                <a:gd name="connsiteX14" fmla="*/ 151209 w 180975"/>
                <a:gd name="connsiteY14" fmla="*/ 175974 h 228600"/>
                <a:gd name="connsiteX15" fmla="*/ 147399 w 180975"/>
                <a:gd name="connsiteY15" fmla="*/ 180737 h 228600"/>
                <a:gd name="connsiteX16" fmla="*/ 140732 w 180975"/>
                <a:gd name="connsiteY16" fmla="*/ 178832 h 228600"/>
                <a:gd name="connsiteX17" fmla="*/ 140732 w 180975"/>
                <a:gd name="connsiteY17" fmla="*/ 183594 h 228600"/>
                <a:gd name="connsiteX18" fmla="*/ 137874 w 180975"/>
                <a:gd name="connsiteY18" fmla="*/ 184547 h 228600"/>
                <a:gd name="connsiteX19" fmla="*/ 122634 w 180975"/>
                <a:gd name="connsiteY19" fmla="*/ 185499 h 228600"/>
                <a:gd name="connsiteX20" fmla="*/ 121682 w 180975"/>
                <a:gd name="connsiteY20" fmla="*/ 189309 h 228600"/>
                <a:gd name="connsiteX21" fmla="*/ 112157 w 180975"/>
                <a:gd name="connsiteY21" fmla="*/ 194072 h 228600"/>
                <a:gd name="connsiteX22" fmla="*/ 111204 w 180975"/>
                <a:gd name="connsiteY22" fmla="*/ 202644 h 228600"/>
                <a:gd name="connsiteX23" fmla="*/ 100727 w 180975"/>
                <a:gd name="connsiteY23" fmla="*/ 199787 h 228600"/>
                <a:gd name="connsiteX24" fmla="*/ 95012 w 180975"/>
                <a:gd name="connsiteY24" fmla="*/ 215979 h 228600"/>
                <a:gd name="connsiteX25" fmla="*/ 79772 w 180975"/>
                <a:gd name="connsiteY25" fmla="*/ 224552 h 228600"/>
                <a:gd name="connsiteX26" fmla="*/ 73104 w 180975"/>
                <a:gd name="connsiteY26" fmla="*/ 225504 h 228600"/>
                <a:gd name="connsiteX27" fmla="*/ 73104 w 180975"/>
                <a:gd name="connsiteY27" fmla="*/ 225504 h 228600"/>
                <a:gd name="connsiteX28" fmla="*/ 65484 w 180975"/>
                <a:gd name="connsiteY28" fmla="*/ 221694 h 228600"/>
                <a:gd name="connsiteX29" fmla="*/ 65484 w 180975"/>
                <a:gd name="connsiteY29" fmla="*/ 221694 h 228600"/>
                <a:gd name="connsiteX30" fmla="*/ 60722 w 180975"/>
                <a:gd name="connsiteY30" fmla="*/ 214074 h 228600"/>
                <a:gd name="connsiteX31" fmla="*/ 61674 w 180975"/>
                <a:gd name="connsiteY31" fmla="*/ 211217 h 228600"/>
                <a:gd name="connsiteX32" fmla="*/ 57864 w 180975"/>
                <a:gd name="connsiteY32" fmla="*/ 209312 h 228600"/>
                <a:gd name="connsiteX33" fmla="*/ 47387 w 180975"/>
                <a:gd name="connsiteY33" fmla="*/ 211217 h 228600"/>
                <a:gd name="connsiteX34" fmla="*/ 39767 w 180975"/>
                <a:gd name="connsiteY34" fmla="*/ 206454 h 228600"/>
                <a:gd name="connsiteX35" fmla="*/ 30242 w 180975"/>
                <a:gd name="connsiteY35" fmla="*/ 209312 h 228600"/>
                <a:gd name="connsiteX36" fmla="*/ 19764 w 180975"/>
                <a:gd name="connsiteY36" fmla="*/ 199787 h 228600"/>
                <a:gd name="connsiteX37" fmla="*/ 19764 w 180975"/>
                <a:gd name="connsiteY37" fmla="*/ 194072 h 228600"/>
                <a:gd name="connsiteX38" fmla="*/ 10239 w 180975"/>
                <a:gd name="connsiteY38" fmla="*/ 186452 h 228600"/>
                <a:gd name="connsiteX39" fmla="*/ 12144 w 180975"/>
                <a:gd name="connsiteY39" fmla="*/ 176927 h 228600"/>
                <a:gd name="connsiteX40" fmla="*/ 23574 w 180975"/>
                <a:gd name="connsiteY40" fmla="*/ 161687 h 228600"/>
                <a:gd name="connsiteX41" fmla="*/ 20717 w 180975"/>
                <a:gd name="connsiteY41" fmla="*/ 154067 h 228600"/>
                <a:gd name="connsiteX42" fmla="*/ 24527 w 180975"/>
                <a:gd name="connsiteY42" fmla="*/ 142637 h 228600"/>
                <a:gd name="connsiteX43" fmla="*/ 32147 w 180975"/>
                <a:gd name="connsiteY43" fmla="*/ 136922 h 228600"/>
                <a:gd name="connsiteX44" fmla="*/ 29289 w 180975"/>
                <a:gd name="connsiteY44" fmla="*/ 130254 h 228600"/>
                <a:gd name="connsiteX45" fmla="*/ 17859 w 180975"/>
                <a:gd name="connsiteY45" fmla="*/ 131207 h 228600"/>
                <a:gd name="connsiteX46" fmla="*/ 3572 w 180975"/>
                <a:gd name="connsiteY46" fmla="*/ 124539 h 228600"/>
                <a:gd name="connsiteX47" fmla="*/ 5477 w 180975"/>
                <a:gd name="connsiteY47" fmla="*/ 111204 h 228600"/>
                <a:gd name="connsiteX48" fmla="*/ 11192 w 180975"/>
                <a:gd name="connsiteY48" fmla="*/ 102632 h 228600"/>
                <a:gd name="connsiteX49" fmla="*/ 8334 w 180975"/>
                <a:gd name="connsiteY49" fmla="*/ 91202 h 228600"/>
                <a:gd name="connsiteX50" fmla="*/ 17859 w 180975"/>
                <a:gd name="connsiteY50" fmla="*/ 77867 h 228600"/>
                <a:gd name="connsiteX51" fmla="*/ 8334 w 180975"/>
                <a:gd name="connsiteY51" fmla="*/ 74057 h 228600"/>
                <a:gd name="connsiteX52" fmla="*/ 14049 w 180975"/>
                <a:gd name="connsiteY52" fmla="*/ 59769 h 228600"/>
                <a:gd name="connsiteX53" fmla="*/ 14049 w 180975"/>
                <a:gd name="connsiteY53" fmla="*/ 59769 h 228600"/>
                <a:gd name="connsiteX54" fmla="*/ 22622 w 180975"/>
                <a:gd name="connsiteY54" fmla="*/ 55959 h 228600"/>
                <a:gd name="connsiteX55" fmla="*/ 29289 w 180975"/>
                <a:gd name="connsiteY55" fmla="*/ 46434 h 228600"/>
                <a:gd name="connsiteX56" fmla="*/ 41672 w 180975"/>
                <a:gd name="connsiteY56" fmla="*/ 44529 h 228600"/>
                <a:gd name="connsiteX57" fmla="*/ 50244 w 180975"/>
                <a:gd name="connsiteY57" fmla="*/ 36909 h 228600"/>
                <a:gd name="connsiteX58" fmla="*/ 55959 w 180975"/>
                <a:gd name="connsiteY58" fmla="*/ 35957 h 228600"/>
                <a:gd name="connsiteX59" fmla="*/ 57864 w 180975"/>
                <a:gd name="connsiteY59" fmla="*/ 32147 h 228600"/>
                <a:gd name="connsiteX60" fmla="*/ 65484 w 180975"/>
                <a:gd name="connsiteY60" fmla="*/ 30242 h 228600"/>
                <a:gd name="connsiteX61" fmla="*/ 68342 w 180975"/>
                <a:gd name="connsiteY61" fmla="*/ 26432 h 228600"/>
                <a:gd name="connsiteX62" fmla="*/ 95012 w 180975"/>
                <a:gd name="connsiteY62" fmla="*/ 17859 h 228600"/>
                <a:gd name="connsiteX63" fmla="*/ 96917 w 180975"/>
                <a:gd name="connsiteY63" fmla="*/ 9287 h 228600"/>
                <a:gd name="connsiteX64" fmla="*/ 110252 w 180975"/>
                <a:gd name="connsiteY64" fmla="*/ 3572 h 228600"/>
                <a:gd name="connsiteX65" fmla="*/ 133112 w 180975"/>
                <a:gd name="connsiteY65" fmla="*/ 6429 h 228600"/>
                <a:gd name="connsiteX66" fmla="*/ 155972 w 180975"/>
                <a:gd name="connsiteY66" fmla="*/ 15954 h 228600"/>
                <a:gd name="connsiteX67" fmla="*/ 165497 w 180975"/>
                <a:gd name="connsiteY67" fmla="*/ 25479 h 228600"/>
                <a:gd name="connsiteX68" fmla="*/ 167402 w 180975"/>
                <a:gd name="connsiteY68" fmla="*/ 34052 h 228600"/>
                <a:gd name="connsiteX69" fmla="*/ 175974 w 180975"/>
                <a:gd name="connsiteY69" fmla="*/ 33099 h 228600"/>
                <a:gd name="connsiteX70" fmla="*/ 174069 w 180975"/>
                <a:gd name="connsiteY70" fmla="*/ 51197 h 228600"/>
                <a:gd name="connsiteX71" fmla="*/ 177879 w 180975"/>
                <a:gd name="connsiteY71" fmla="*/ 54054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80975" h="228600">
                  <a:moveTo>
                    <a:pt x="177879" y="54054"/>
                  </a:moveTo>
                  <a:lnTo>
                    <a:pt x="176927" y="73104"/>
                  </a:lnTo>
                  <a:lnTo>
                    <a:pt x="179784" y="82629"/>
                  </a:lnTo>
                  <a:lnTo>
                    <a:pt x="177879" y="95012"/>
                  </a:lnTo>
                  <a:lnTo>
                    <a:pt x="183594" y="104537"/>
                  </a:lnTo>
                  <a:lnTo>
                    <a:pt x="182642" y="107394"/>
                  </a:lnTo>
                  <a:lnTo>
                    <a:pt x="173117" y="109299"/>
                  </a:lnTo>
                  <a:lnTo>
                    <a:pt x="170259" y="113109"/>
                  </a:lnTo>
                  <a:lnTo>
                    <a:pt x="175974" y="131207"/>
                  </a:lnTo>
                  <a:lnTo>
                    <a:pt x="175974" y="148352"/>
                  </a:lnTo>
                  <a:lnTo>
                    <a:pt x="167402" y="166449"/>
                  </a:lnTo>
                  <a:lnTo>
                    <a:pt x="165497" y="177879"/>
                  </a:lnTo>
                  <a:lnTo>
                    <a:pt x="158829" y="179784"/>
                  </a:lnTo>
                  <a:lnTo>
                    <a:pt x="155972" y="175974"/>
                  </a:lnTo>
                  <a:lnTo>
                    <a:pt x="151209" y="175974"/>
                  </a:lnTo>
                  <a:lnTo>
                    <a:pt x="147399" y="180737"/>
                  </a:lnTo>
                  <a:lnTo>
                    <a:pt x="140732" y="178832"/>
                  </a:lnTo>
                  <a:lnTo>
                    <a:pt x="140732" y="183594"/>
                  </a:lnTo>
                  <a:lnTo>
                    <a:pt x="137874" y="184547"/>
                  </a:lnTo>
                  <a:lnTo>
                    <a:pt x="122634" y="185499"/>
                  </a:lnTo>
                  <a:lnTo>
                    <a:pt x="121682" y="189309"/>
                  </a:lnTo>
                  <a:lnTo>
                    <a:pt x="112157" y="194072"/>
                  </a:lnTo>
                  <a:lnTo>
                    <a:pt x="111204" y="202644"/>
                  </a:lnTo>
                  <a:lnTo>
                    <a:pt x="100727" y="199787"/>
                  </a:lnTo>
                  <a:lnTo>
                    <a:pt x="95012" y="215979"/>
                  </a:lnTo>
                  <a:lnTo>
                    <a:pt x="79772" y="224552"/>
                  </a:lnTo>
                  <a:lnTo>
                    <a:pt x="73104" y="225504"/>
                  </a:lnTo>
                  <a:lnTo>
                    <a:pt x="73104" y="225504"/>
                  </a:lnTo>
                  <a:lnTo>
                    <a:pt x="65484" y="221694"/>
                  </a:lnTo>
                  <a:lnTo>
                    <a:pt x="65484" y="221694"/>
                  </a:lnTo>
                  <a:lnTo>
                    <a:pt x="60722" y="214074"/>
                  </a:lnTo>
                  <a:lnTo>
                    <a:pt x="61674" y="211217"/>
                  </a:lnTo>
                  <a:lnTo>
                    <a:pt x="57864" y="209312"/>
                  </a:lnTo>
                  <a:lnTo>
                    <a:pt x="47387" y="211217"/>
                  </a:lnTo>
                  <a:lnTo>
                    <a:pt x="39767" y="206454"/>
                  </a:lnTo>
                  <a:lnTo>
                    <a:pt x="30242" y="209312"/>
                  </a:lnTo>
                  <a:lnTo>
                    <a:pt x="19764" y="199787"/>
                  </a:lnTo>
                  <a:lnTo>
                    <a:pt x="19764" y="194072"/>
                  </a:lnTo>
                  <a:lnTo>
                    <a:pt x="10239" y="186452"/>
                  </a:lnTo>
                  <a:lnTo>
                    <a:pt x="12144" y="176927"/>
                  </a:lnTo>
                  <a:lnTo>
                    <a:pt x="23574" y="161687"/>
                  </a:lnTo>
                  <a:lnTo>
                    <a:pt x="20717" y="154067"/>
                  </a:lnTo>
                  <a:lnTo>
                    <a:pt x="24527" y="142637"/>
                  </a:lnTo>
                  <a:lnTo>
                    <a:pt x="32147" y="136922"/>
                  </a:lnTo>
                  <a:lnTo>
                    <a:pt x="29289" y="130254"/>
                  </a:lnTo>
                  <a:lnTo>
                    <a:pt x="17859" y="131207"/>
                  </a:lnTo>
                  <a:lnTo>
                    <a:pt x="3572" y="124539"/>
                  </a:lnTo>
                  <a:lnTo>
                    <a:pt x="5477" y="111204"/>
                  </a:lnTo>
                  <a:lnTo>
                    <a:pt x="11192" y="102632"/>
                  </a:lnTo>
                  <a:lnTo>
                    <a:pt x="8334" y="91202"/>
                  </a:lnTo>
                  <a:lnTo>
                    <a:pt x="17859" y="77867"/>
                  </a:lnTo>
                  <a:lnTo>
                    <a:pt x="8334" y="74057"/>
                  </a:lnTo>
                  <a:lnTo>
                    <a:pt x="14049" y="59769"/>
                  </a:lnTo>
                  <a:lnTo>
                    <a:pt x="14049" y="59769"/>
                  </a:lnTo>
                  <a:lnTo>
                    <a:pt x="22622" y="55959"/>
                  </a:lnTo>
                  <a:lnTo>
                    <a:pt x="29289" y="46434"/>
                  </a:lnTo>
                  <a:lnTo>
                    <a:pt x="41672" y="44529"/>
                  </a:lnTo>
                  <a:lnTo>
                    <a:pt x="50244" y="36909"/>
                  </a:lnTo>
                  <a:lnTo>
                    <a:pt x="55959" y="35957"/>
                  </a:lnTo>
                  <a:lnTo>
                    <a:pt x="57864" y="32147"/>
                  </a:lnTo>
                  <a:lnTo>
                    <a:pt x="65484" y="30242"/>
                  </a:lnTo>
                  <a:lnTo>
                    <a:pt x="68342" y="26432"/>
                  </a:lnTo>
                  <a:lnTo>
                    <a:pt x="95012" y="17859"/>
                  </a:lnTo>
                  <a:lnTo>
                    <a:pt x="96917" y="9287"/>
                  </a:lnTo>
                  <a:lnTo>
                    <a:pt x="110252" y="3572"/>
                  </a:lnTo>
                  <a:lnTo>
                    <a:pt x="133112" y="6429"/>
                  </a:lnTo>
                  <a:lnTo>
                    <a:pt x="155972" y="15954"/>
                  </a:lnTo>
                  <a:lnTo>
                    <a:pt x="165497" y="25479"/>
                  </a:lnTo>
                  <a:lnTo>
                    <a:pt x="167402" y="34052"/>
                  </a:lnTo>
                  <a:lnTo>
                    <a:pt x="175974" y="33099"/>
                  </a:lnTo>
                  <a:lnTo>
                    <a:pt x="174069" y="51197"/>
                  </a:lnTo>
                  <a:lnTo>
                    <a:pt x="177879" y="54054"/>
                  </a:lnTo>
                  <a:close/>
                </a:path>
              </a:pathLst>
            </a:custGeom>
            <a:solidFill>
              <a:schemeClr val="accent1"/>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3" name="任意多边形: 形状 42">
              <a:extLst>
                <a:ext uri="{FF2B5EF4-FFF2-40B4-BE49-F238E27FC236}">
                  <a16:creationId xmlns="" xmlns:a16="http://schemas.microsoft.com/office/drawing/2014/main" id="{44656389-1501-4802-A02B-CE971F30D827}"/>
                </a:ext>
              </a:extLst>
            </p:cNvPr>
            <p:cNvSpPr/>
            <p:nvPr/>
          </p:nvSpPr>
          <p:spPr>
            <a:xfrm>
              <a:off x="2346325" y="3906203"/>
              <a:ext cx="190500" cy="647700"/>
            </a:xfrm>
            <a:custGeom>
              <a:avLst/>
              <a:gdLst>
                <a:gd name="connsiteX0" fmla="*/ 90249 w 190500"/>
                <a:gd name="connsiteY0" fmla="*/ 280749 h 647700"/>
                <a:gd name="connsiteX1" fmla="*/ 83582 w 190500"/>
                <a:gd name="connsiteY1" fmla="*/ 276939 h 647700"/>
                <a:gd name="connsiteX2" fmla="*/ 82630 w 190500"/>
                <a:gd name="connsiteY2" fmla="*/ 273129 h 647700"/>
                <a:gd name="connsiteX3" fmla="*/ 81677 w 190500"/>
                <a:gd name="connsiteY3" fmla="*/ 259794 h 647700"/>
                <a:gd name="connsiteX4" fmla="*/ 83582 w 190500"/>
                <a:gd name="connsiteY4" fmla="*/ 255032 h 647700"/>
                <a:gd name="connsiteX5" fmla="*/ 95012 w 190500"/>
                <a:gd name="connsiteY5" fmla="*/ 258842 h 647700"/>
                <a:gd name="connsiteX6" fmla="*/ 99774 w 190500"/>
                <a:gd name="connsiteY6" fmla="*/ 267414 h 647700"/>
                <a:gd name="connsiteX7" fmla="*/ 97870 w 190500"/>
                <a:gd name="connsiteY7" fmla="*/ 281702 h 647700"/>
                <a:gd name="connsiteX8" fmla="*/ 90249 w 190500"/>
                <a:gd name="connsiteY8" fmla="*/ 280749 h 647700"/>
                <a:gd name="connsiteX9" fmla="*/ 69295 w 190500"/>
                <a:gd name="connsiteY9" fmla="*/ 339804 h 647700"/>
                <a:gd name="connsiteX10" fmla="*/ 66437 w 190500"/>
                <a:gd name="connsiteY10" fmla="*/ 361712 h 647700"/>
                <a:gd name="connsiteX11" fmla="*/ 61674 w 190500"/>
                <a:gd name="connsiteY11" fmla="*/ 357902 h 647700"/>
                <a:gd name="connsiteX12" fmla="*/ 60722 w 190500"/>
                <a:gd name="connsiteY12" fmla="*/ 353139 h 647700"/>
                <a:gd name="connsiteX13" fmla="*/ 69295 w 190500"/>
                <a:gd name="connsiteY13" fmla="*/ 339804 h 647700"/>
                <a:gd name="connsiteX14" fmla="*/ 55959 w 190500"/>
                <a:gd name="connsiteY14" fmla="*/ 359807 h 647700"/>
                <a:gd name="connsiteX15" fmla="*/ 58817 w 190500"/>
                <a:gd name="connsiteY15" fmla="*/ 362664 h 647700"/>
                <a:gd name="connsiteX16" fmla="*/ 53102 w 190500"/>
                <a:gd name="connsiteY16" fmla="*/ 364569 h 647700"/>
                <a:gd name="connsiteX17" fmla="*/ 55959 w 190500"/>
                <a:gd name="connsiteY17" fmla="*/ 359807 h 647700"/>
                <a:gd name="connsiteX18" fmla="*/ 173117 w 190500"/>
                <a:gd name="connsiteY18" fmla="*/ 64532 h 647700"/>
                <a:gd name="connsiteX19" fmla="*/ 165497 w 190500"/>
                <a:gd name="connsiteY19" fmla="*/ 63579 h 647700"/>
                <a:gd name="connsiteX20" fmla="*/ 163592 w 190500"/>
                <a:gd name="connsiteY20" fmla="*/ 55007 h 647700"/>
                <a:gd name="connsiteX21" fmla="*/ 158830 w 190500"/>
                <a:gd name="connsiteY21" fmla="*/ 58817 h 647700"/>
                <a:gd name="connsiteX22" fmla="*/ 155972 w 190500"/>
                <a:gd name="connsiteY22" fmla="*/ 74057 h 647700"/>
                <a:gd name="connsiteX23" fmla="*/ 158830 w 190500"/>
                <a:gd name="connsiteY23" fmla="*/ 81677 h 647700"/>
                <a:gd name="connsiteX24" fmla="*/ 161687 w 190500"/>
                <a:gd name="connsiteY24" fmla="*/ 80724 h 647700"/>
                <a:gd name="connsiteX25" fmla="*/ 165497 w 190500"/>
                <a:gd name="connsiteY25" fmla="*/ 87392 h 647700"/>
                <a:gd name="connsiteX26" fmla="*/ 156924 w 190500"/>
                <a:gd name="connsiteY26" fmla="*/ 85487 h 647700"/>
                <a:gd name="connsiteX27" fmla="*/ 148352 w 190500"/>
                <a:gd name="connsiteY27" fmla="*/ 88344 h 647700"/>
                <a:gd name="connsiteX28" fmla="*/ 148352 w 190500"/>
                <a:gd name="connsiteY28" fmla="*/ 88344 h 647700"/>
                <a:gd name="connsiteX29" fmla="*/ 148352 w 190500"/>
                <a:gd name="connsiteY29" fmla="*/ 84534 h 647700"/>
                <a:gd name="connsiteX30" fmla="*/ 143589 w 190500"/>
                <a:gd name="connsiteY30" fmla="*/ 82629 h 647700"/>
                <a:gd name="connsiteX31" fmla="*/ 140732 w 190500"/>
                <a:gd name="connsiteY31" fmla="*/ 75962 h 647700"/>
                <a:gd name="connsiteX32" fmla="*/ 115014 w 190500"/>
                <a:gd name="connsiteY32" fmla="*/ 63579 h 647700"/>
                <a:gd name="connsiteX33" fmla="*/ 107395 w 190500"/>
                <a:gd name="connsiteY33" fmla="*/ 72152 h 647700"/>
                <a:gd name="connsiteX34" fmla="*/ 102632 w 190500"/>
                <a:gd name="connsiteY34" fmla="*/ 67389 h 647700"/>
                <a:gd name="connsiteX35" fmla="*/ 100727 w 190500"/>
                <a:gd name="connsiteY35" fmla="*/ 69294 h 647700"/>
                <a:gd name="connsiteX36" fmla="*/ 108347 w 190500"/>
                <a:gd name="connsiteY36" fmla="*/ 75009 h 647700"/>
                <a:gd name="connsiteX37" fmla="*/ 106442 w 190500"/>
                <a:gd name="connsiteY37" fmla="*/ 94059 h 647700"/>
                <a:gd name="connsiteX38" fmla="*/ 103584 w 190500"/>
                <a:gd name="connsiteY38" fmla="*/ 94059 h 647700"/>
                <a:gd name="connsiteX39" fmla="*/ 90249 w 190500"/>
                <a:gd name="connsiteY39" fmla="*/ 75962 h 647700"/>
                <a:gd name="connsiteX40" fmla="*/ 69295 w 190500"/>
                <a:gd name="connsiteY40" fmla="*/ 69294 h 647700"/>
                <a:gd name="connsiteX41" fmla="*/ 60722 w 190500"/>
                <a:gd name="connsiteY41" fmla="*/ 71199 h 647700"/>
                <a:gd name="connsiteX42" fmla="*/ 55007 w 190500"/>
                <a:gd name="connsiteY42" fmla="*/ 61674 h 647700"/>
                <a:gd name="connsiteX43" fmla="*/ 49292 w 190500"/>
                <a:gd name="connsiteY43" fmla="*/ 61674 h 647700"/>
                <a:gd name="connsiteX44" fmla="*/ 44530 w 190500"/>
                <a:gd name="connsiteY44" fmla="*/ 55959 h 647700"/>
                <a:gd name="connsiteX45" fmla="*/ 38814 w 190500"/>
                <a:gd name="connsiteY45" fmla="*/ 55007 h 647700"/>
                <a:gd name="connsiteX46" fmla="*/ 38814 w 190500"/>
                <a:gd name="connsiteY46" fmla="*/ 55007 h 647700"/>
                <a:gd name="connsiteX47" fmla="*/ 18812 w 190500"/>
                <a:gd name="connsiteY47" fmla="*/ 43577 h 647700"/>
                <a:gd name="connsiteX48" fmla="*/ 3572 w 190500"/>
                <a:gd name="connsiteY48" fmla="*/ 13097 h 647700"/>
                <a:gd name="connsiteX49" fmla="*/ 3572 w 190500"/>
                <a:gd name="connsiteY49" fmla="*/ 13097 h 647700"/>
                <a:gd name="connsiteX50" fmla="*/ 5477 w 190500"/>
                <a:gd name="connsiteY50" fmla="*/ 9287 h 647700"/>
                <a:gd name="connsiteX51" fmla="*/ 18812 w 190500"/>
                <a:gd name="connsiteY51" fmla="*/ 3572 h 647700"/>
                <a:gd name="connsiteX52" fmla="*/ 25480 w 190500"/>
                <a:gd name="connsiteY52" fmla="*/ 8334 h 647700"/>
                <a:gd name="connsiteX53" fmla="*/ 41672 w 190500"/>
                <a:gd name="connsiteY53" fmla="*/ 11192 h 647700"/>
                <a:gd name="connsiteX54" fmla="*/ 51197 w 190500"/>
                <a:gd name="connsiteY54" fmla="*/ 16907 h 647700"/>
                <a:gd name="connsiteX55" fmla="*/ 71199 w 190500"/>
                <a:gd name="connsiteY55" fmla="*/ 17859 h 647700"/>
                <a:gd name="connsiteX56" fmla="*/ 75009 w 190500"/>
                <a:gd name="connsiteY56" fmla="*/ 26432 h 647700"/>
                <a:gd name="connsiteX57" fmla="*/ 82630 w 190500"/>
                <a:gd name="connsiteY57" fmla="*/ 28337 h 647700"/>
                <a:gd name="connsiteX58" fmla="*/ 87392 w 190500"/>
                <a:gd name="connsiteY58" fmla="*/ 34052 h 647700"/>
                <a:gd name="connsiteX59" fmla="*/ 99774 w 190500"/>
                <a:gd name="connsiteY59" fmla="*/ 34052 h 647700"/>
                <a:gd name="connsiteX60" fmla="*/ 115014 w 190500"/>
                <a:gd name="connsiteY60" fmla="*/ 26432 h 647700"/>
                <a:gd name="connsiteX61" fmla="*/ 117872 w 190500"/>
                <a:gd name="connsiteY61" fmla="*/ 35004 h 647700"/>
                <a:gd name="connsiteX62" fmla="*/ 126445 w 190500"/>
                <a:gd name="connsiteY62" fmla="*/ 31194 h 647700"/>
                <a:gd name="connsiteX63" fmla="*/ 131207 w 190500"/>
                <a:gd name="connsiteY63" fmla="*/ 34052 h 647700"/>
                <a:gd name="connsiteX64" fmla="*/ 137874 w 190500"/>
                <a:gd name="connsiteY64" fmla="*/ 26432 h 647700"/>
                <a:gd name="connsiteX65" fmla="*/ 155020 w 190500"/>
                <a:gd name="connsiteY65" fmla="*/ 29289 h 647700"/>
                <a:gd name="connsiteX66" fmla="*/ 158830 w 190500"/>
                <a:gd name="connsiteY66" fmla="*/ 21669 h 647700"/>
                <a:gd name="connsiteX67" fmla="*/ 163592 w 190500"/>
                <a:gd name="connsiteY67" fmla="*/ 24527 h 647700"/>
                <a:gd name="connsiteX68" fmla="*/ 168355 w 190500"/>
                <a:gd name="connsiteY68" fmla="*/ 23574 h 647700"/>
                <a:gd name="connsiteX69" fmla="*/ 170259 w 190500"/>
                <a:gd name="connsiteY69" fmla="*/ 27384 h 647700"/>
                <a:gd name="connsiteX70" fmla="*/ 178832 w 190500"/>
                <a:gd name="connsiteY70" fmla="*/ 26432 h 647700"/>
                <a:gd name="connsiteX71" fmla="*/ 178832 w 190500"/>
                <a:gd name="connsiteY71" fmla="*/ 26432 h 647700"/>
                <a:gd name="connsiteX72" fmla="*/ 189309 w 190500"/>
                <a:gd name="connsiteY72" fmla="*/ 48339 h 647700"/>
                <a:gd name="connsiteX73" fmla="*/ 189309 w 190500"/>
                <a:gd name="connsiteY73" fmla="*/ 48339 h 647700"/>
                <a:gd name="connsiteX74" fmla="*/ 193120 w 190500"/>
                <a:gd name="connsiteY74" fmla="*/ 55959 h 647700"/>
                <a:gd name="connsiteX75" fmla="*/ 187405 w 190500"/>
                <a:gd name="connsiteY75" fmla="*/ 58817 h 647700"/>
                <a:gd name="connsiteX76" fmla="*/ 191214 w 190500"/>
                <a:gd name="connsiteY76" fmla="*/ 62627 h 647700"/>
                <a:gd name="connsiteX77" fmla="*/ 183595 w 190500"/>
                <a:gd name="connsiteY77" fmla="*/ 68342 h 647700"/>
                <a:gd name="connsiteX78" fmla="*/ 173117 w 190500"/>
                <a:gd name="connsiteY78" fmla="*/ 64532 h 647700"/>
                <a:gd name="connsiteX79" fmla="*/ 119777 w 190500"/>
                <a:gd name="connsiteY79" fmla="*/ 422672 h 647700"/>
                <a:gd name="connsiteX80" fmla="*/ 122634 w 190500"/>
                <a:gd name="connsiteY80" fmla="*/ 417909 h 647700"/>
                <a:gd name="connsiteX81" fmla="*/ 122634 w 190500"/>
                <a:gd name="connsiteY81" fmla="*/ 413147 h 647700"/>
                <a:gd name="connsiteX82" fmla="*/ 117872 w 190500"/>
                <a:gd name="connsiteY82" fmla="*/ 408384 h 647700"/>
                <a:gd name="connsiteX83" fmla="*/ 109299 w 190500"/>
                <a:gd name="connsiteY83" fmla="*/ 409337 h 647700"/>
                <a:gd name="connsiteX84" fmla="*/ 105489 w 190500"/>
                <a:gd name="connsiteY84" fmla="*/ 418862 h 647700"/>
                <a:gd name="connsiteX85" fmla="*/ 107395 w 190500"/>
                <a:gd name="connsiteY85" fmla="*/ 424577 h 647700"/>
                <a:gd name="connsiteX86" fmla="*/ 114062 w 190500"/>
                <a:gd name="connsiteY86" fmla="*/ 425529 h 647700"/>
                <a:gd name="connsiteX87" fmla="*/ 119777 w 190500"/>
                <a:gd name="connsiteY87" fmla="*/ 422672 h 647700"/>
                <a:gd name="connsiteX88" fmla="*/ 162639 w 190500"/>
                <a:gd name="connsiteY88" fmla="*/ 644604 h 647700"/>
                <a:gd name="connsiteX89" fmla="*/ 172164 w 190500"/>
                <a:gd name="connsiteY89" fmla="*/ 650319 h 647700"/>
                <a:gd name="connsiteX90" fmla="*/ 173117 w 190500"/>
                <a:gd name="connsiteY90" fmla="*/ 643652 h 647700"/>
                <a:gd name="connsiteX91" fmla="*/ 176927 w 190500"/>
                <a:gd name="connsiteY91" fmla="*/ 642699 h 647700"/>
                <a:gd name="connsiteX92" fmla="*/ 174070 w 190500"/>
                <a:gd name="connsiteY92" fmla="*/ 634127 h 647700"/>
                <a:gd name="connsiteX93" fmla="*/ 169307 w 190500"/>
                <a:gd name="connsiteY93" fmla="*/ 634127 h 647700"/>
                <a:gd name="connsiteX94" fmla="*/ 160734 w 190500"/>
                <a:gd name="connsiteY94" fmla="*/ 625554 h 647700"/>
                <a:gd name="connsiteX95" fmla="*/ 155972 w 190500"/>
                <a:gd name="connsiteY95" fmla="*/ 625554 h 647700"/>
                <a:gd name="connsiteX96" fmla="*/ 154067 w 190500"/>
                <a:gd name="connsiteY96" fmla="*/ 632222 h 647700"/>
                <a:gd name="connsiteX97" fmla="*/ 156924 w 190500"/>
                <a:gd name="connsiteY97" fmla="*/ 637937 h 647700"/>
                <a:gd name="connsiteX98" fmla="*/ 160734 w 190500"/>
                <a:gd name="connsiteY98" fmla="*/ 638889 h 647700"/>
                <a:gd name="connsiteX99" fmla="*/ 162639 w 190500"/>
                <a:gd name="connsiteY99" fmla="*/ 644604 h 647700"/>
                <a:gd name="connsiteX100" fmla="*/ 162639 w 190500"/>
                <a:gd name="connsiteY100" fmla="*/ 644604 h 647700"/>
                <a:gd name="connsiteX101" fmla="*/ 172164 w 190500"/>
                <a:gd name="connsiteY101" fmla="*/ 650319 h 647700"/>
                <a:gd name="connsiteX102" fmla="*/ 173117 w 190500"/>
                <a:gd name="connsiteY102" fmla="*/ 643652 h 647700"/>
                <a:gd name="connsiteX103" fmla="*/ 176927 w 190500"/>
                <a:gd name="connsiteY103" fmla="*/ 642699 h 647700"/>
                <a:gd name="connsiteX104" fmla="*/ 174070 w 190500"/>
                <a:gd name="connsiteY104" fmla="*/ 634127 h 647700"/>
                <a:gd name="connsiteX105" fmla="*/ 169307 w 190500"/>
                <a:gd name="connsiteY105" fmla="*/ 634127 h 647700"/>
                <a:gd name="connsiteX106" fmla="*/ 160734 w 190500"/>
                <a:gd name="connsiteY106" fmla="*/ 625554 h 647700"/>
                <a:gd name="connsiteX107" fmla="*/ 155972 w 190500"/>
                <a:gd name="connsiteY107" fmla="*/ 625554 h 647700"/>
                <a:gd name="connsiteX108" fmla="*/ 154067 w 190500"/>
                <a:gd name="connsiteY108" fmla="*/ 632222 h 647700"/>
                <a:gd name="connsiteX109" fmla="*/ 156924 w 190500"/>
                <a:gd name="connsiteY109" fmla="*/ 637937 h 647700"/>
                <a:gd name="connsiteX110" fmla="*/ 160734 w 190500"/>
                <a:gd name="connsiteY110" fmla="*/ 638889 h 647700"/>
                <a:gd name="connsiteX111" fmla="*/ 162639 w 190500"/>
                <a:gd name="connsiteY111" fmla="*/ 644604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90500" h="647700">
                  <a:moveTo>
                    <a:pt x="90249" y="280749"/>
                  </a:moveTo>
                  <a:lnTo>
                    <a:pt x="83582" y="276939"/>
                  </a:lnTo>
                  <a:lnTo>
                    <a:pt x="82630" y="273129"/>
                  </a:lnTo>
                  <a:lnTo>
                    <a:pt x="81677" y="259794"/>
                  </a:lnTo>
                  <a:lnTo>
                    <a:pt x="83582" y="255032"/>
                  </a:lnTo>
                  <a:lnTo>
                    <a:pt x="95012" y="258842"/>
                  </a:lnTo>
                  <a:lnTo>
                    <a:pt x="99774" y="267414"/>
                  </a:lnTo>
                  <a:lnTo>
                    <a:pt x="97870" y="281702"/>
                  </a:lnTo>
                  <a:lnTo>
                    <a:pt x="90249" y="280749"/>
                  </a:lnTo>
                  <a:close/>
                  <a:moveTo>
                    <a:pt x="69295" y="339804"/>
                  </a:moveTo>
                  <a:lnTo>
                    <a:pt x="66437" y="361712"/>
                  </a:lnTo>
                  <a:lnTo>
                    <a:pt x="61674" y="357902"/>
                  </a:lnTo>
                  <a:lnTo>
                    <a:pt x="60722" y="353139"/>
                  </a:lnTo>
                  <a:lnTo>
                    <a:pt x="69295" y="339804"/>
                  </a:lnTo>
                  <a:close/>
                  <a:moveTo>
                    <a:pt x="55959" y="359807"/>
                  </a:moveTo>
                  <a:lnTo>
                    <a:pt x="58817" y="362664"/>
                  </a:lnTo>
                  <a:lnTo>
                    <a:pt x="53102" y="364569"/>
                  </a:lnTo>
                  <a:lnTo>
                    <a:pt x="55959" y="359807"/>
                  </a:lnTo>
                  <a:close/>
                  <a:moveTo>
                    <a:pt x="173117" y="64532"/>
                  </a:moveTo>
                  <a:lnTo>
                    <a:pt x="165497" y="63579"/>
                  </a:lnTo>
                  <a:lnTo>
                    <a:pt x="163592" y="55007"/>
                  </a:lnTo>
                  <a:lnTo>
                    <a:pt x="158830" y="58817"/>
                  </a:lnTo>
                  <a:lnTo>
                    <a:pt x="155972" y="74057"/>
                  </a:lnTo>
                  <a:lnTo>
                    <a:pt x="158830" y="81677"/>
                  </a:lnTo>
                  <a:lnTo>
                    <a:pt x="161687" y="80724"/>
                  </a:lnTo>
                  <a:lnTo>
                    <a:pt x="165497" y="87392"/>
                  </a:lnTo>
                  <a:lnTo>
                    <a:pt x="156924" y="85487"/>
                  </a:lnTo>
                  <a:lnTo>
                    <a:pt x="148352" y="88344"/>
                  </a:lnTo>
                  <a:lnTo>
                    <a:pt x="148352" y="88344"/>
                  </a:lnTo>
                  <a:lnTo>
                    <a:pt x="148352" y="84534"/>
                  </a:lnTo>
                  <a:lnTo>
                    <a:pt x="143589" y="82629"/>
                  </a:lnTo>
                  <a:lnTo>
                    <a:pt x="140732" y="75962"/>
                  </a:lnTo>
                  <a:lnTo>
                    <a:pt x="115014" y="63579"/>
                  </a:lnTo>
                  <a:lnTo>
                    <a:pt x="107395" y="72152"/>
                  </a:lnTo>
                  <a:lnTo>
                    <a:pt x="102632" y="67389"/>
                  </a:lnTo>
                  <a:lnTo>
                    <a:pt x="100727" y="69294"/>
                  </a:lnTo>
                  <a:lnTo>
                    <a:pt x="108347" y="75009"/>
                  </a:lnTo>
                  <a:lnTo>
                    <a:pt x="106442" y="94059"/>
                  </a:lnTo>
                  <a:lnTo>
                    <a:pt x="103584" y="94059"/>
                  </a:lnTo>
                  <a:lnTo>
                    <a:pt x="90249" y="75962"/>
                  </a:lnTo>
                  <a:lnTo>
                    <a:pt x="69295" y="69294"/>
                  </a:lnTo>
                  <a:lnTo>
                    <a:pt x="60722" y="71199"/>
                  </a:lnTo>
                  <a:lnTo>
                    <a:pt x="55007" y="61674"/>
                  </a:lnTo>
                  <a:lnTo>
                    <a:pt x="49292" y="61674"/>
                  </a:lnTo>
                  <a:lnTo>
                    <a:pt x="44530" y="55959"/>
                  </a:lnTo>
                  <a:lnTo>
                    <a:pt x="38814" y="55007"/>
                  </a:lnTo>
                  <a:lnTo>
                    <a:pt x="38814" y="55007"/>
                  </a:lnTo>
                  <a:lnTo>
                    <a:pt x="18812" y="43577"/>
                  </a:lnTo>
                  <a:lnTo>
                    <a:pt x="3572" y="13097"/>
                  </a:lnTo>
                  <a:lnTo>
                    <a:pt x="3572" y="13097"/>
                  </a:lnTo>
                  <a:lnTo>
                    <a:pt x="5477" y="9287"/>
                  </a:lnTo>
                  <a:lnTo>
                    <a:pt x="18812" y="3572"/>
                  </a:lnTo>
                  <a:lnTo>
                    <a:pt x="25480" y="8334"/>
                  </a:lnTo>
                  <a:lnTo>
                    <a:pt x="41672" y="11192"/>
                  </a:lnTo>
                  <a:lnTo>
                    <a:pt x="51197" y="16907"/>
                  </a:lnTo>
                  <a:lnTo>
                    <a:pt x="71199" y="17859"/>
                  </a:lnTo>
                  <a:lnTo>
                    <a:pt x="75009" y="26432"/>
                  </a:lnTo>
                  <a:lnTo>
                    <a:pt x="82630" y="28337"/>
                  </a:lnTo>
                  <a:lnTo>
                    <a:pt x="87392" y="34052"/>
                  </a:lnTo>
                  <a:lnTo>
                    <a:pt x="99774" y="34052"/>
                  </a:lnTo>
                  <a:lnTo>
                    <a:pt x="115014" y="26432"/>
                  </a:lnTo>
                  <a:lnTo>
                    <a:pt x="117872" y="35004"/>
                  </a:lnTo>
                  <a:lnTo>
                    <a:pt x="126445" y="31194"/>
                  </a:lnTo>
                  <a:lnTo>
                    <a:pt x="131207" y="34052"/>
                  </a:lnTo>
                  <a:lnTo>
                    <a:pt x="137874" y="26432"/>
                  </a:lnTo>
                  <a:lnTo>
                    <a:pt x="155020" y="29289"/>
                  </a:lnTo>
                  <a:lnTo>
                    <a:pt x="158830" y="21669"/>
                  </a:lnTo>
                  <a:lnTo>
                    <a:pt x="163592" y="24527"/>
                  </a:lnTo>
                  <a:lnTo>
                    <a:pt x="168355" y="23574"/>
                  </a:lnTo>
                  <a:lnTo>
                    <a:pt x="170259" y="27384"/>
                  </a:lnTo>
                  <a:lnTo>
                    <a:pt x="178832" y="26432"/>
                  </a:lnTo>
                  <a:lnTo>
                    <a:pt x="178832" y="26432"/>
                  </a:lnTo>
                  <a:lnTo>
                    <a:pt x="189309" y="48339"/>
                  </a:lnTo>
                  <a:lnTo>
                    <a:pt x="189309" y="48339"/>
                  </a:lnTo>
                  <a:lnTo>
                    <a:pt x="193120" y="55959"/>
                  </a:lnTo>
                  <a:lnTo>
                    <a:pt x="187405" y="58817"/>
                  </a:lnTo>
                  <a:lnTo>
                    <a:pt x="191214" y="62627"/>
                  </a:lnTo>
                  <a:lnTo>
                    <a:pt x="183595" y="68342"/>
                  </a:lnTo>
                  <a:lnTo>
                    <a:pt x="173117" y="64532"/>
                  </a:lnTo>
                  <a:close/>
                  <a:moveTo>
                    <a:pt x="119777" y="422672"/>
                  </a:moveTo>
                  <a:lnTo>
                    <a:pt x="122634" y="417909"/>
                  </a:lnTo>
                  <a:lnTo>
                    <a:pt x="122634" y="413147"/>
                  </a:lnTo>
                  <a:lnTo>
                    <a:pt x="117872" y="408384"/>
                  </a:lnTo>
                  <a:lnTo>
                    <a:pt x="109299" y="409337"/>
                  </a:lnTo>
                  <a:lnTo>
                    <a:pt x="105489" y="418862"/>
                  </a:lnTo>
                  <a:lnTo>
                    <a:pt x="107395" y="424577"/>
                  </a:lnTo>
                  <a:lnTo>
                    <a:pt x="114062" y="425529"/>
                  </a:lnTo>
                  <a:lnTo>
                    <a:pt x="119777" y="422672"/>
                  </a:lnTo>
                  <a:close/>
                  <a:moveTo>
                    <a:pt x="162639" y="644604"/>
                  </a:moveTo>
                  <a:lnTo>
                    <a:pt x="172164" y="650319"/>
                  </a:lnTo>
                  <a:lnTo>
                    <a:pt x="173117" y="643652"/>
                  </a:lnTo>
                  <a:lnTo>
                    <a:pt x="176927" y="642699"/>
                  </a:lnTo>
                  <a:lnTo>
                    <a:pt x="174070" y="634127"/>
                  </a:lnTo>
                  <a:lnTo>
                    <a:pt x="169307" y="634127"/>
                  </a:lnTo>
                  <a:lnTo>
                    <a:pt x="160734" y="625554"/>
                  </a:lnTo>
                  <a:lnTo>
                    <a:pt x="155972" y="625554"/>
                  </a:lnTo>
                  <a:lnTo>
                    <a:pt x="154067" y="632222"/>
                  </a:lnTo>
                  <a:lnTo>
                    <a:pt x="156924" y="637937"/>
                  </a:lnTo>
                  <a:lnTo>
                    <a:pt x="160734" y="638889"/>
                  </a:lnTo>
                  <a:lnTo>
                    <a:pt x="162639" y="644604"/>
                  </a:lnTo>
                  <a:close/>
                  <a:moveTo>
                    <a:pt x="162639" y="644604"/>
                  </a:moveTo>
                  <a:lnTo>
                    <a:pt x="172164" y="650319"/>
                  </a:lnTo>
                  <a:lnTo>
                    <a:pt x="173117" y="643652"/>
                  </a:lnTo>
                  <a:lnTo>
                    <a:pt x="176927" y="642699"/>
                  </a:lnTo>
                  <a:lnTo>
                    <a:pt x="174070" y="634127"/>
                  </a:lnTo>
                  <a:lnTo>
                    <a:pt x="169307" y="634127"/>
                  </a:lnTo>
                  <a:lnTo>
                    <a:pt x="160734" y="625554"/>
                  </a:lnTo>
                  <a:lnTo>
                    <a:pt x="155972" y="625554"/>
                  </a:lnTo>
                  <a:lnTo>
                    <a:pt x="154067" y="632222"/>
                  </a:lnTo>
                  <a:lnTo>
                    <a:pt x="156924" y="637937"/>
                  </a:lnTo>
                  <a:lnTo>
                    <a:pt x="160734" y="638889"/>
                  </a:lnTo>
                  <a:lnTo>
                    <a:pt x="162639" y="644604"/>
                  </a:lnTo>
                  <a:close/>
                </a:path>
              </a:pathLst>
            </a:custGeom>
            <a:solidFill>
              <a:schemeClr val="accent1"/>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4" name="任意多边形: 形状 43">
              <a:extLst>
                <a:ext uri="{FF2B5EF4-FFF2-40B4-BE49-F238E27FC236}">
                  <a16:creationId xmlns="" xmlns:a16="http://schemas.microsoft.com/office/drawing/2014/main" id="{3D380EB4-99F8-4A24-8083-BAC0418BFFC5}"/>
                </a:ext>
              </a:extLst>
            </p:cNvPr>
            <p:cNvSpPr/>
            <p:nvPr/>
          </p:nvSpPr>
          <p:spPr>
            <a:xfrm>
              <a:off x="1358582" y="4288155"/>
              <a:ext cx="209550" cy="152400"/>
            </a:xfrm>
            <a:custGeom>
              <a:avLst/>
              <a:gdLst>
                <a:gd name="connsiteX0" fmla="*/ 201692 w 209550"/>
                <a:gd name="connsiteY0" fmla="*/ 94059 h 152400"/>
                <a:gd name="connsiteX1" fmla="*/ 181689 w 209550"/>
                <a:gd name="connsiteY1" fmla="*/ 102632 h 152400"/>
                <a:gd name="connsiteX2" fmla="*/ 173117 w 209550"/>
                <a:gd name="connsiteY2" fmla="*/ 110252 h 152400"/>
                <a:gd name="connsiteX3" fmla="*/ 171212 w 209550"/>
                <a:gd name="connsiteY3" fmla="*/ 115014 h 152400"/>
                <a:gd name="connsiteX4" fmla="*/ 159782 w 209550"/>
                <a:gd name="connsiteY4" fmla="*/ 123587 h 152400"/>
                <a:gd name="connsiteX5" fmla="*/ 148352 w 209550"/>
                <a:gd name="connsiteY5" fmla="*/ 130255 h 152400"/>
                <a:gd name="connsiteX6" fmla="*/ 139779 w 209550"/>
                <a:gd name="connsiteY6" fmla="*/ 132159 h 152400"/>
                <a:gd name="connsiteX7" fmla="*/ 134064 w 209550"/>
                <a:gd name="connsiteY7" fmla="*/ 149305 h 152400"/>
                <a:gd name="connsiteX8" fmla="*/ 125492 w 209550"/>
                <a:gd name="connsiteY8" fmla="*/ 149305 h 152400"/>
                <a:gd name="connsiteX9" fmla="*/ 123587 w 209550"/>
                <a:gd name="connsiteY9" fmla="*/ 154067 h 152400"/>
                <a:gd name="connsiteX10" fmla="*/ 126444 w 209550"/>
                <a:gd name="connsiteY10" fmla="*/ 155019 h 152400"/>
                <a:gd name="connsiteX11" fmla="*/ 123587 w 209550"/>
                <a:gd name="connsiteY11" fmla="*/ 156924 h 152400"/>
                <a:gd name="connsiteX12" fmla="*/ 123587 w 209550"/>
                <a:gd name="connsiteY12" fmla="*/ 156924 h 152400"/>
                <a:gd name="connsiteX13" fmla="*/ 103584 w 209550"/>
                <a:gd name="connsiteY13" fmla="*/ 155019 h 152400"/>
                <a:gd name="connsiteX14" fmla="*/ 95964 w 209550"/>
                <a:gd name="connsiteY14" fmla="*/ 143589 h 152400"/>
                <a:gd name="connsiteX15" fmla="*/ 95012 w 209550"/>
                <a:gd name="connsiteY15" fmla="*/ 138827 h 152400"/>
                <a:gd name="connsiteX16" fmla="*/ 99774 w 209550"/>
                <a:gd name="connsiteY16" fmla="*/ 134064 h 152400"/>
                <a:gd name="connsiteX17" fmla="*/ 97869 w 209550"/>
                <a:gd name="connsiteY17" fmla="*/ 126444 h 152400"/>
                <a:gd name="connsiteX18" fmla="*/ 78819 w 209550"/>
                <a:gd name="connsiteY18" fmla="*/ 126444 h 152400"/>
                <a:gd name="connsiteX19" fmla="*/ 77867 w 209550"/>
                <a:gd name="connsiteY19" fmla="*/ 107394 h 152400"/>
                <a:gd name="connsiteX20" fmla="*/ 73104 w 209550"/>
                <a:gd name="connsiteY20" fmla="*/ 95012 h 152400"/>
                <a:gd name="connsiteX21" fmla="*/ 66437 w 209550"/>
                <a:gd name="connsiteY21" fmla="*/ 96917 h 152400"/>
                <a:gd name="connsiteX22" fmla="*/ 63579 w 209550"/>
                <a:gd name="connsiteY22" fmla="*/ 92155 h 152400"/>
                <a:gd name="connsiteX23" fmla="*/ 59769 w 209550"/>
                <a:gd name="connsiteY23" fmla="*/ 93107 h 152400"/>
                <a:gd name="connsiteX24" fmla="*/ 55959 w 209550"/>
                <a:gd name="connsiteY24" fmla="*/ 100727 h 152400"/>
                <a:gd name="connsiteX25" fmla="*/ 50244 w 209550"/>
                <a:gd name="connsiteY25" fmla="*/ 102632 h 152400"/>
                <a:gd name="connsiteX26" fmla="*/ 42624 w 209550"/>
                <a:gd name="connsiteY26" fmla="*/ 99774 h 152400"/>
                <a:gd name="connsiteX27" fmla="*/ 36909 w 209550"/>
                <a:gd name="connsiteY27" fmla="*/ 91202 h 152400"/>
                <a:gd name="connsiteX28" fmla="*/ 19764 w 209550"/>
                <a:gd name="connsiteY28" fmla="*/ 93107 h 152400"/>
                <a:gd name="connsiteX29" fmla="*/ 7382 w 209550"/>
                <a:gd name="connsiteY29" fmla="*/ 88344 h 152400"/>
                <a:gd name="connsiteX30" fmla="*/ 3572 w 209550"/>
                <a:gd name="connsiteY30" fmla="*/ 83582 h 152400"/>
                <a:gd name="connsiteX31" fmla="*/ 3572 w 209550"/>
                <a:gd name="connsiteY31" fmla="*/ 83582 h 152400"/>
                <a:gd name="connsiteX32" fmla="*/ 9287 w 209550"/>
                <a:gd name="connsiteY32" fmla="*/ 75009 h 152400"/>
                <a:gd name="connsiteX33" fmla="*/ 9287 w 209550"/>
                <a:gd name="connsiteY33" fmla="*/ 65484 h 152400"/>
                <a:gd name="connsiteX34" fmla="*/ 6429 w 209550"/>
                <a:gd name="connsiteY34" fmla="*/ 60722 h 152400"/>
                <a:gd name="connsiteX35" fmla="*/ 9287 w 209550"/>
                <a:gd name="connsiteY35" fmla="*/ 54055 h 152400"/>
                <a:gd name="connsiteX36" fmla="*/ 9287 w 209550"/>
                <a:gd name="connsiteY36" fmla="*/ 54055 h 152400"/>
                <a:gd name="connsiteX37" fmla="*/ 15002 w 209550"/>
                <a:gd name="connsiteY37" fmla="*/ 52149 h 152400"/>
                <a:gd name="connsiteX38" fmla="*/ 15954 w 209550"/>
                <a:gd name="connsiteY38" fmla="*/ 47387 h 152400"/>
                <a:gd name="connsiteX39" fmla="*/ 25479 w 209550"/>
                <a:gd name="connsiteY39" fmla="*/ 39767 h 152400"/>
                <a:gd name="connsiteX40" fmla="*/ 31194 w 209550"/>
                <a:gd name="connsiteY40" fmla="*/ 41672 h 152400"/>
                <a:gd name="connsiteX41" fmla="*/ 34052 w 209550"/>
                <a:gd name="connsiteY41" fmla="*/ 36909 h 152400"/>
                <a:gd name="connsiteX42" fmla="*/ 41672 w 209550"/>
                <a:gd name="connsiteY42" fmla="*/ 34052 h 152400"/>
                <a:gd name="connsiteX43" fmla="*/ 55007 w 209550"/>
                <a:gd name="connsiteY43" fmla="*/ 31194 h 152400"/>
                <a:gd name="connsiteX44" fmla="*/ 63579 w 209550"/>
                <a:gd name="connsiteY44" fmla="*/ 40719 h 152400"/>
                <a:gd name="connsiteX45" fmla="*/ 68342 w 209550"/>
                <a:gd name="connsiteY45" fmla="*/ 40719 h 152400"/>
                <a:gd name="connsiteX46" fmla="*/ 79772 w 209550"/>
                <a:gd name="connsiteY46" fmla="*/ 32147 h 152400"/>
                <a:gd name="connsiteX47" fmla="*/ 91202 w 209550"/>
                <a:gd name="connsiteY47" fmla="*/ 31194 h 152400"/>
                <a:gd name="connsiteX48" fmla="*/ 94059 w 209550"/>
                <a:gd name="connsiteY48" fmla="*/ 28337 h 152400"/>
                <a:gd name="connsiteX49" fmla="*/ 93107 w 209550"/>
                <a:gd name="connsiteY49" fmla="*/ 24527 h 152400"/>
                <a:gd name="connsiteX50" fmla="*/ 99774 w 209550"/>
                <a:gd name="connsiteY50" fmla="*/ 18812 h 152400"/>
                <a:gd name="connsiteX51" fmla="*/ 115967 w 209550"/>
                <a:gd name="connsiteY51" fmla="*/ 16907 h 152400"/>
                <a:gd name="connsiteX52" fmla="*/ 131207 w 209550"/>
                <a:gd name="connsiteY52" fmla="*/ 19764 h 152400"/>
                <a:gd name="connsiteX53" fmla="*/ 134064 w 209550"/>
                <a:gd name="connsiteY53" fmla="*/ 16907 h 152400"/>
                <a:gd name="connsiteX54" fmla="*/ 144542 w 209550"/>
                <a:gd name="connsiteY54" fmla="*/ 22622 h 152400"/>
                <a:gd name="connsiteX55" fmla="*/ 148352 w 209550"/>
                <a:gd name="connsiteY55" fmla="*/ 20717 h 152400"/>
                <a:gd name="connsiteX56" fmla="*/ 150257 w 209550"/>
                <a:gd name="connsiteY56" fmla="*/ 11192 h 152400"/>
                <a:gd name="connsiteX57" fmla="*/ 150257 w 209550"/>
                <a:gd name="connsiteY57" fmla="*/ 11192 h 152400"/>
                <a:gd name="connsiteX58" fmla="*/ 176927 w 209550"/>
                <a:gd name="connsiteY58" fmla="*/ 3572 h 152400"/>
                <a:gd name="connsiteX59" fmla="*/ 176927 w 209550"/>
                <a:gd name="connsiteY59" fmla="*/ 12144 h 152400"/>
                <a:gd name="connsiteX60" fmla="*/ 184547 w 209550"/>
                <a:gd name="connsiteY60" fmla="*/ 16907 h 152400"/>
                <a:gd name="connsiteX61" fmla="*/ 177879 w 209550"/>
                <a:gd name="connsiteY61" fmla="*/ 45482 h 152400"/>
                <a:gd name="connsiteX62" fmla="*/ 178832 w 209550"/>
                <a:gd name="connsiteY62" fmla="*/ 55959 h 152400"/>
                <a:gd name="connsiteX63" fmla="*/ 183594 w 209550"/>
                <a:gd name="connsiteY63" fmla="*/ 60722 h 152400"/>
                <a:gd name="connsiteX64" fmla="*/ 187404 w 209550"/>
                <a:gd name="connsiteY64" fmla="*/ 55007 h 152400"/>
                <a:gd name="connsiteX65" fmla="*/ 193119 w 209550"/>
                <a:gd name="connsiteY65" fmla="*/ 65484 h 152400"/>
                <a:gd name="connsiteX66" fmla="*/ 198834 w 209550"/>
                <a:gd name="connsiteY66" fmla="*/ 69294 h 152400"/>
                <a:gd name="connsiteX67" fmla="*/ 194072 w 209550"/>
                <a:gd name="connsiteY67" fmla="*/ 73105 h 152400"/>
                <a:gd name="connsiteX68" fmla="*/ 200739 w 209550"/>
                <a:gd name="connsiteY68" fmla="*/ 75009 h 152400"/>
                <a:gd name="connsiteX69" fmla="*/ 199787 w 209550"/>
                <a:gd name="connsiteY69" fmla="*/ 79772 h 152400"/>
                <a:gd name="connsiteX70" fmla="*/ 187404 w 209550"/>
                <a:gd name="connsiteY70" fmla="*/ 88344 h 152400"/>
                <a:gd name="connsiteX71" fmla="*/ 186452 w 209550"/>
                <a:gd name="connsiteY71" fmla="*/ 91202 h 152400"/>
                <a:gd name="connsiteX72" fmla="*/ 189309 w 209550"/>
                <a:gd name="connsiteY72" fmla="*/ 93107 h 152400"/>
                <a:gd name="connsiteX73" fmla="*/ 208359 w 209550"/>
                <a:gd name="connsiteY73" fmla="*/ 93107 h 152400"/>
                <a:gd name="connsiteX74" fmla="*/ 209312 w 209550"/>
                <a:gd name="connsiteY74" fmla="*/ 95012 h 152400"/>
                <a:gd name="connsiteX75" fmla="*/ 201692 w 209550"/>
                <a:gd name="connsiteY75" fmla="*/ 94059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09550" h="152400">
                  <a:moveTo>
                    <a:pt x="201692" y="94059"/>
                  </a:moveTo>
                  <a:lnTo>
                    <a:pt x="181689" y="102632"/>
                  </a:lnTo>
                  <a:lnTo>
                    <a:pt x="173117" y="110252"/>
                  </a:lnTo>
                  <a:lnTo>
                    <a:pt x="171212" y="115014"/>
                  </a:lnTo>
                  <a:lnTo>
                    <a:pt x="159782" y="123587"/>
                  </a:lnTo>
                  <a:lnTo>
                    <a:pt x="148352" y="130255"/>
                  </a:lnTo>
                  <a:lnTo>
                    <a:pt x="139779" y="132159"/>
                  </a:lnTo>
                  <a:lnTo>
                    <a:pt x="134064" y="149305"/>
                  </a:lnTo>
                  <a:lnTo>
                    <a:pt x="125492" y="149305"/>
                  </a:lnTo>
                  <a:lnTo>
                    <a:pt x="123587" y="154067"/>
                  </a:lnTo>
                  <a:lnTo>
                    <a:pt x="126444" y="155019"/>
                  </a:lnTo>
                  <a:lnTo>
                    <a:pt x="123587" y="156924"/>
                  </a:lnTo>
                  <a:lnTo>
                    <a:pt x="123587" y="156924"/>
                  </a:lnTo>
                  <a:lnTo>
                    <a:pt x="103584" y="155019"/>
                  </a:lnTo>
                  <a:lnTo>
                    <a:pt x="95964" y="143589"/>
                  </a:lnTo>
                  <a:lnTo>
                    <a:pt x="95012" y="138827"/>
                  </a:lnTo>
                  <a:lnTo>
                    <a:pt x="99774" y="134064"/>
                  </a:lnTo>
                  <a:lnTo>
                    <a:pt x="97869" y="126444"/>
                  </a:lnTo>
                  <a:lnTo>
                    <a:pt x="78819" y="126444"/>
                  </a:lnTo>
                  <a:lnTo>
                    <a:pt x="77867" y="107394"/>
                  </a:lnTo>
                  <a:lnTo>
                    <a:pt x="73104" y="95012"/>
                  </a:lnTo>
                  <a:lnTo>
                    <a:pt x="66437" y="96917"/>
                  </a:lnTo>
                  <a:lnTo>
                    <a:pt x="63579" y="92155"/>
                  </a:lnTo>
                  <a:lnTo>
                    <a:pt x="59769" y="93107"/>
                  </a:lnTo>
                  <a:lnTo>
                    <a:pt x="55959" y="100727"/>
                  </a:lnTo>
                  <a:lnTo>
                    <a:pt x="50244" y="102632"/>
                  </a:lnTo>
                  <a:lnTo>
                    <a:pt x="42624" y="99774"/>
                  </a:lnTo>
                  <a:lnTo>
                    <a:pt x="36909" y="91202"/>
                  </a:lnTo>
                  <a:lnTo>
                    <a:pt x="19764" y="93107"/>
                  </a:lnTo>
                  <a:lnTo>
                    <a:pt x="7382" y="88344"/>
                  </a:lnTo>
                  <a:lnTo>
                    <a:pt x="3572" y="83582"/>
                  </a:lnTo>
                  <a:lnTo>
                    <a:pt x="3572" y="83582"/>
                  </a:lnTo>
                  <a:lnTo>
                    <a:pt x="9287" y="75009"/>
                  </a:lnTo>
                  <a:lnTo>
                    <a:pt x="9287" y="65484"/>
                  </a:lnTo>
                  <a:lnTo>
                    <a:pt x="6429" y="60722"/>
                  </a:lnTo>
                  <a:lnTo>
                    <a:pt x="9287" y="54055"/>
                  </a:lnTo>
                  <a:lnTo>
                    <a:pt x="9287" y="54055"/>
                  </a:lnTo>
                  <a:lnTo>
                    <a:pt x="15002" y="52149"/>
                  </a:lnTo>
                  <a:lnTo>
                    <a:pt x="15954" y="47387"/>
                  </a:lnTo>
                  <a:lnTo>
                    <a:pt x="25479" y="39767"/>
                  </a:lnTo>
                  <a:lnTo>
                    <a:pt x="31194" y="41672"/>
                  </a:lnTo>
                  <a:lnTo>
                    <a:pt x="34052" y="36909"/>
                  </a:lnTo>
                  <a:lnTo>
                    <a:pt x="41672" y="34052"/>
                  </a:lnTo>
                  <a:lnTo>
                    <a:pt x="55007" y="31194"/>
                  </a:lnTo>
                  <a:lnTo>
                    <a:pt x="63579" y="40719"/>
                  </a:lnTo>
                  <a:lnTo>
                    <a:pt x="68342" y="40719"/>
                  </a:lnTo>
                  <a:lnTo>
                    <a:pt x="79772" y="32147"/>
                  </a:lnTo>
                  <a:lnTo>
                    <a:pt x="91202" y="31194"/>
                  </a:lnTo>
                  <a:lnTo>
                    <a:pt x="94059" y="28337"/>
                  </a:lnTo>
                  <a:lnTo>
                    <a:pt x="93107" y="24527"/>
                  </a:lnTo>
                  <a:lnTo>
                    <a:pt x="99774" y="18812"/>
                  </a:lnTo>
                  <a:lnTo>
                    <a:pt x="115967" y="16907"/>
                  </a:lnTo>
                  <a:lnTo>
                    <a:pt x="131207" y="19764"/>
                  </a:lnTo>
                  <a:lnTo>
                    <a:pt x="134064" y="16907"/>
                  </a:lnTo>
                  <a:lnTo>
                    <a:pt x="144542" y="22622"/>
                  </a:lnTo>
                  <a:lnTo>
                    <a:pt x="148352" y="20717"/>
                  </a:lnTo>
                  <a:lnTo>
                    <a:pt x="150257" y="11192"/>
                  </a:lnTo>
                  <a:lnTo>
                    <a:pt x="150257" y="11192"/>
                  </a:lnTo>
                  <a:lnTo>
                    <a:pt x="176927" y="3572"/>
                  </a:lnTo>
                  <a:lnTo>
                    <a:pt x="176927" y="12144"/>
                  </a:lnTo>
                  <a:lnTo>
                    <a:pt x="184547" y="16907"/>
                  </a:lnTo>
                  <a:lnTo>
                    <a:pt x="177879" y="45482"/>
                  </a:lnTo>
                  <a:lnTo>
                    <a:pt x="178832" y="55959"/>
                  </a:lnTo>
                  <a:lnTo>
                    <a:pt x="183594" y="60722"/>
                  </a:lnTo>
                  <a:lnTo>
                    <a:pt x="187404" y="55007"/>
                  </a:lnTo>
                  <a:lnTo>
                    <a:pt x="193119" y="65484"/>
                  </a:lnTo>
                  <a:lnTo>
                    <a:pt x="198834" y="69294"/>
                  </a:lnTo>
                  <a:lnTo>
                    <a:pt x="194072" y="73105"/>
                  </a:lnTo>
                  <a:lnTo>
                    <a:pt x="200739" y="75009"/>
                  </a:lnTo>
                  <a:lnTo>
                    <a:pt x="199787" y="79772"/>
                  </a:lnTo>
                  <a:lnTo>
                    <a:pt x="187404" y="88344"/>
                  </a:lnTo>
                  <a:lnTo>
                    <a:pt x="186452" y="91202"/>
                  </a:lnTo>
                  <a:lnTo>
                    <a:pt x="189309" y="93107"/>
                  </a:lnTo>
                  <a:lnTo>
                    <a:pt x="208359" y="93107"/>
                  </a:lnTo>
                  <a:lnTo>
                    <a:pt x="209312" y="95012"/>
                  </a:lnTo>
                  <a:lnTo>
                    <a:pt x="201692" y="9405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5" name="任意多边形: 形状 44">
              <a:extLst>
                <a:ext uri="{FF2B5EF4-FFF2-40B4-BE49-F238E27FC236}">
                  <a16:creationId xmlns="" xmlns:a16="http://schemas.microsoft.com/office/drawing/2014/main" id="{115F5DF8-18BF-4E06-BC3A-EAE6CA11D0E2}"/>
                </a:ext>
              </a:extLst>
            </p:cNvPr>
            <p:cNvSpPr/>
            <p:nvPr/>
          </p:nvSpPr>
          <p:spPr>
            <a:xfrm>
              <a:off x="1260475" y="3971925"/>
              <a:ext cx="266700" cy="133350"/>
            </a:xfrm>
            <a:custGeom>
              <a:avLst/>
              <a:gdLst>
                <a:gd name="connsiteX0" fmla="*/ 36909 w 266700"/>
                <a:gd name="connsiteY0" fmla="*/ 36909 h 133350"/>
                <a:gd name="connsiteX1" fmla="*/ 51197 w 266700"/>
                <a:gd name="connsiteY1" fmla="*/ 39767 h 133350"/>
                <a:gd name="connsiteX2" fmla="*/ 55959 w 266700"/>
                <a:gd name="connsiteY2" fmla="*/ 37862 h 133350"/>
                <a:gd name="connsiteX3" fmla="*/ 60722 w 266700"/>
                <a:gd name="connsiteY3" fmla="*/ 29289 h 133350"/>
                <a:gd name="connsiteX4" fmla="*/ 70247 w 266700"/>
                <a:gd name="connsiteY4" fmla="*/ 24527 h 133350"/>
                <a:gd name="connsiteX5" fmla="*/ 87392 w 266700"/>
                <a:gd name="connsiteY5" fmla="*/ 20717 h 133350"/>
                <a:gd name="connsiteX6" fmla="*/ 100727 w 266700"/>
                <a:gd name="connsiteY6" fmla="*/ 26432 h 133350"/>
                <a:gd name="connsiteX7" fmla="*/ 117872 w 266700"/>
                <a:gd name="connsiteY7" fmla="*/ 28337 h 133350"/>
                <a:gd name="connsiteX8" fmla="*/ 150257 w 266700"/>
                <a:gd name="connsiteY8" fmla="*/ 26432 h 133350"/>
                <a:gd name="connsiteX9" fmla="*/ 156924 w 266700"/>
                <a:gd name="connsiteY9" fmla="*/ 22622 h 133350"/>
                <a:gd name="connsiteX10" fmla="*/ 170259 w 266700"/>
                <a:gd name="connsiteY10" fmla="*/ 24527 h 133350"/>
                <a:gd name="connsiteX11" fmla="*/ 188357 w 266700"/>
                <a:gd name="connsiteY11" fmla="*/ 22622 h 133350"/>
                <a:gd name="connsiteX12" fmla="*/ 215027 w 266700"/>
                <a:gd name="connsiteY12" fmla="*/ 15954 h 133350"/>
                <a:gd name="connsiteX13" fmla="*/ 220742 w 266700"/>
                <a:gd name="connsiteY13" fmla="*/ 8334 h 133350"/>
                <a:gd name="connsiteX14" fmla="*/ 228362 w 266700"/>
                <a:gd name="connsiteY14" fmla="*/ 8334 h 133350"/>
                <a:gd name="connsiteX15" fmla="*/ 229314 w 266700"/>
                <a:gd name="connsiteY15" fmla="*/ 4524 h 133350"/>
                <a:gd name="connsiteX16" fmla="*/ 235029 w 266700"/>
                <a:gd name="connsiteY16" fmla="*/ 3572 h 133350"/>
                <a:gd name="connsiteX17" fmla="*/ 235029 w 266700"/>
                <a:gd name="connsiteY17" fmla="*/ 3572 h 133350"/>
                <a:gd name="connsiteX18" fmla="*/ 241697 w 266700"/>
                <a:gd name="connsiteY18" fmla="*/ 8334 h 133350"/>
                <a:gd name="connsiteX19" fmla="*/ 245507 w 266700"/>
                <a:gd name="connsiteY19" fmla="*/ 15954 h 133350"/>
                <a:gd name="connsiteX20" fmla="*/ 244554 w 266700"/>
                <a:gd name="connsiteY20" fmla="*/ 25479 h 133350"/>
                <a:gd name="connsiteX21" fmla="*/ 249317 w 266700"/>
                <a:gd name="connsiteY21" fmla="*/ 43577 h 133350"/>
                <a:gd name="connsiteX22" fmla="*/ 255984 w 266700"/>
                <a:gd name="connsiteY22" fmla="*/ 46434 h 133350"/>
                <a:gd name="connsiteX23" fmla="*/ 255032 w 266700"/>
                <a:gd name="connsiteY23" fmla="*/ 56912 h 133350"/>
                <a:gd name="connsiteX24" fmla="*/ 261699 w 266700"/>
                <a:gd name="connsiteY24" fmla="*/ 66437 h 133350"/>
                <a:gd name="connsiteX25" fmla="*/ 260747 w 266700"/>
                <a:gd name="connsiteY25" fmla="*/ 70247 h 133350"/>
                <a:gd name="connsiteX26" fmla="*/ 263604 w 266700"/>
                <a:gd name="connsiteY26" fmla="*/ 81677 h 133350"/>
                <a:gd name="connsiteX27" fmla="*/ 248364 w 266700"/>
                <a:gd name="connsiteY27" fmla="*/ 92154 h 133350"/>
                <a:gd name="connsiteX28" fmla="*/ 242649 w 266700"/>
                <a:gd name="connsiteY28" fmla="*/ 89297 h 133350"/>
                <a:gd name="connsiteX29" fmla="*/ 242649 w 266700"/>
                <a:gd name="connsiteY29" fmla="*/ 89297 h 133350"/>
                <a:gd name="connsiteX30" fmla="*/ 239792 w 266700"/>
                <a:gd name="connsiteY30" fmla="*/ 87392 h 133350"/>
                <a:gd name="connsiteX31" fmla="*/ 226457 w 266700"/>
                <a:gd name="connsiteY31" fmla="*/ 98822 h 133350"/>
                <a:gd name="connsiteX32" fmla="*/ 219789 w 266700"/>
                <a:gd name="connsiteY32" fmla="*/ 99774 h 133350"/>
                <a:gd name="connsiteX33" fmla="*/ 215027 w 266700"/>
                <a:gd name="connsiteY33" fmla="*/ 96917 h 133350"/>
                <a:gd name="connsiteX34" fmla="*/ 200739 w 266700"/>
                <a:gd name="connsiteY34" fmla="*/ 105489 h 133350"/>
                <a:gd name="connsiteX35" fmla="*/ 195977 w 266700"/>
                <a:gd name="connsiteY35" fmla="*/ 99774 h 133350"/>
                <a:gd name="connsiteX36" fmla="*/ 197882 w 266700"/>
                <a:gd name="connsiteY36" fmla="*/ 93107 h 133350"/>
                <a:gd name="connsiteX37" fmla="*/ 193119 w 266700"/>
                <a:gd name="connsiteY37" fmla="*/ 90249 h 133350"/>
                <a:gd name="connsiteX38" fmla="*/ 194072 w 266700"/>
                <a:gd name="connsiteY38" fmla="*/ 84534 h 133350"/>
                <a:gd name="connsiteX39" fmla="*/ 192167 w 266700"/>
                <a:gd name="connsiteY39" fmla="*/ 80724 h 133350"/>
                <a:gd name="connsiteX40" fmla="*/ 185499 w 266700"/>
                <a:gd name="connsiteY40" fmla="*/ 75009 h 133350"/>
                <a:gd name="connsiteX41" fmla="*/ 176927 w 266700"/>
                <a:gd name="connsiteY41" fmla="*/ 76914 h 133350"/>
                <a:gd name="connsiteX42" fmla="*/ 169307 w 266700"/>
                <a:gd name="connsiteY42" fmla="*/ 75009 h 133350"/>
                <a:gd name="connsiteX43" fmla="*/ 167402 w 266700"/>
                <a:gd name="connsiteY43" fmla="*/ 73104 h 133350"/>
                <a:gd name="connsiteX44" fmla="*/ 168354 w 266700"/>
                <a:gd name="connsiteY44" fmla="*/ 64532 h 133350"/>
                <a:gd name="connsiteX45" fmla="*/ 154067 w 266700"/>
                <a:gd name="connsiteY45" fmla="*/ 68342 h 133350"/>
                <a:gd name="connsiteX46" fmla="*/ 154067 w 266700"/>
                <a:gd name="connsiteY46" fmla="*/ 73104 h 133350"/>
                <a:gd name="connsiteX47" fmla="*/ 142637 w 266700"/>
                <a:gd name="connsiteY47" fmla="*/ 77867 h 133350"/>
                <a:gd name="connsiteX48" fmla="*/ 140732 w 266700"/>
                <a:gd name="connsiteY48" fmla="*/ 82629 h 133350"/>
                <a:gd name="connsiteX49" fmla="*/ 134064 w 266700"/>
                <a:gd name="connsiteY49" fmla="*/ 87392 h 133350"/>
                <a:gd name="connsiteX50" fmla="*/ 129302 w 266700"/>
                <a:gd name="connsiteY50" fmla="*/ 78819 h 133350"/>
                <a:gd name="connsiteX51" fmla="*/ 118824 w 266700"/>
                <a:gd name="connsiteY51" fmla="*/ 72152 h 133350"/>
                <a:gd name="connsiteX52" fmla="*/ 106442 w 266700"/>
                <a:gd name="connsiteY52" fmla="*/ 72152 h 133350"/>
                <a:gd name="connsiteX53" fmla="*/ 90249 w 266700"/>
                <a:gd name="connsiteY53" fmla="*/ 66437 h 133350"/>
                <a:gd name="connsiteX54" fmla="*/ 82629 w 266700"/>
                <a:gd name="connsiteY54" fmla="*/ 89297 h 133350"/>
                <a:gd name="connsiteX55" fmla="*/ 73104 w 266700"/>
                <a:gd name="connsiteY55" fmla="*/ 92154 h 133350"/>
                <a:gd name="connsiteX56" fmla="*/ 75009 w 266700"/>
                <a:gd name="connsiteY56" fmla="*/ 96917 h 133350"/>
                <a:gd name="connsiteX57" fmla="*/ 73104 w 266700"/>
                <a:gd name="connsiteY57" fmla="*/ 101679 h 133350"/>
                <a:gd name="connsiteX58" fmla="*/ 61674 w 266700"/>
                <a:gd name="connsiteY58" fmla="*/ 106442 h 133350"/>
                <a:gd name="connsiteX59" fmla="*/ 54054 w 266700"/>
                <a:gd name="connsiteY59" fmla="*/ 103584 h 133350"/>
                <a:gd name="connsiteX60" fmla="*/ 51197 w 266700"/>
                <a:gd name="connsiteY60" fmla="*/ 107394 h 133350"/>
                <a:gd name="connsiteX61" fmla="*/ 54054 w 266700"/>
                <a:gd name="connsiteY61" fmla="*/ 118824 h 133350"/>
                <a:gd name="connsiteX62" fmla="*/ 36909 w 266700"/>
                <a:gd name="connsiteY62" fmla="*/ 124539 h 133350"/>
                <a:gd name="connsiteX63" fmla="*/ 33099 w 266700"/>
                <a:gd name="connsiteY63" fmla="*/ 122634 h 133350"/>
                <a:gd name="connsiteX64" fmla="*/ 31194 w 266700"/>
                <a:gd name="connsiteY64" fmla="*/ 130254 h 133350"/>
                <a:gd name="connsiteX65" fmla="*/ 27384 w 266700"/>
                <a:gd name="connsiteY65" fmla="*/ 133112 h 133350"/>
                <a:gd name="connsiteX66" fmla="*/ 27384 w 266700"/>
                <a:gd name="connsiteY66" fmla="*/ 133112 h 133350"/>
                <a:gd name="connsiteX67" fmla="*/ 23574 w 266700"/>
                <a:gd name="connsiteY67" fmla="*/ 128349 h 133350"/>
                <a:gd name="connsiteX68" fmla="*/ 3572 w 266700"/>
                <a:gd name="connsiteY68" fmla="*/ 131207 h 133350"/>
                <a:gd name="connsiteX69" fmla="*/ 3572 w 266700"/>
                <a:gd name="connsiteY69" fmla="*/ 128349 h 133350"/>
                <a:gd name="connsiteX70" fmla="*/ 3572 w 266700"/>
                <a:gd name="connsiteY70" fmla="*/ 128349 h 133350"/>
                <a:gd name="connsiteX71" fmla="*/ 5477 w 266700"/>
                <a:gd name="connsiteY71" fmla="*/ 114062 h 133350"/>
                <a:gd name="connsiteX72" fmla="*/ 14049 w 266700"/>
                <a:gd name="connsiteY72" fmla="*/ 107394 h 133350"/>
                <a:gd name="connsiteX73" fmla="*/ 12144 w 266700"/>
                <a:gd name="connsiteY73" fmla="*/ 100727 h 133350"/>
                <a:gd name="connsiteX74" fmla="*/ 6429 w 266700"/>
                <a:gd name="connsiteY74" fmla="*/ 99774 h 133350"/>
                <a:gd name="connsiteX75" fmla="*/ 6429 w 266700"/>
                <a:gd name="connsiteY75" fmla="*/ 96917 h 133350"/>
                <a:gd name="connsiteX76" fmla="*/ 35957 w 266700"/>
                <a:gd name="connsiteY76" fmla="*/ 83582 h 133350"/>
                <a:gd name="connsiteX77" fmla="*/ 33099 w 266700"/>
                <a:gd name="connsiteY77" fmla="*/ 68342 h 133350"/>
                <a:gd name="connsiteX78" fmla="*/ 36909 w 266700"/>
                <a:gd name="connsiteY78" fmla="*/ 62627 h 133350"/>
                <a:gd name="connsiteX79" fmla="*/ 36909 w 266700"/>
                <a:gd name="connsiteY79" fmla="*/ 36909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66700" h="133350">
                  <a:moveTo>
                    <a:pt x="36909" y="36909"/>
                  </a:moveTo>
                  <a:lnTo>
                    <a:pt x="51197" y="39767"/>
                  </a:lnTo>
                  <a:lnTo>
                    <a:pt x="55959" y="37862"/>
                  </a:lnTo>
                  <a:lnTo>
                    <a:pt x="60722" y="29289"/>
                  </a:lnTo>
                  <a:lnTo>
                    <a:pt x="70247" y="24527"/>
                  </a:lnTo>
                  <a:lnTo>
                    <a:pt x="87392" y="20717"/>
                  </a:lnTo>
                  <a:lnTo>
                    <a:pt x="100727" y="26432"/>
                  </a:lnTo>
                  <a:lnTo>
                    <a:pt x="117872" y="28337"/>
                  </a:lnTo>
                  <a:lnTo>
                    <a:pt x="150257" y="26432"/>
                  </a:lnTo>
                  <a:lnTo>
                    <a:pt x="156924" y="22622"/>
                  </a:lnTo>
                  <a:lnTo>
                    <a:pt x="170259" y="24527"/>
                  </a:lnTo>
                  <a:lnTo>
                    <a:pt x="188357" y="22622"/>
                  </a:lnTo>
                  <a:lnTo>
                    <a:pt x="215027" y="15954"/>
                  </a:lnTo>
                  <a:lnTo>
                    <a:pt x="220742" y="8334"/>
                  </a:lnTo>
                  <a:lnTo>
                    <a:pt x="228362" y="8334"/>
                  </a:lnTo>
                  <a:lnTo>
                    <a:pt x="229314" y="4524"/>
                  </a:lnTo>
                  <a:lnTo>
                    <a:pt x="235029" y="3572"/>
                  </a:lnTo>
                  <a:lnTo>
                    <a:pt x="235029" y="3572"/>
                  </a:lnTo>
                  <a:lnTo>
                    <a:pt x="241697" y="8334"/>
                  </a:lnTo>
                  <a:lnTo>
                    <a:pt x="245507" y="15954"/>
                  </a:lnTo>
                  <a:lnTo>
                    <a:pt x="244554" y="25479"/>
                  </a:lnTo>
                  <a:lnTo>
                    <a:pt x="249317" y="43577"/>
                  </a:lnTo>
                  <a:lnTo>
                    <a:pt x="255984" y="46434"/>
                  </a:lnTo>
                  <a:lnTo>
                    <a:pt x="255032" y="56912"/>
                  </a:lnTo>
                  <a:lnTo>
                    <a:pt x="261699" y="66437"/>
                  </a:lnTo>
                  <a:lnTo>
                    <a:pt x="260747" y="70247"/>
                  </a:lnTo>
                  <a:lnTo>
                    <a:pt x="263604" y="81677"/>
                  </a:lnTo>
                  <a:lnTo>
                    <a:pt x="248364" y="92154"/>
                  </a:lnTo>
                  <a:lnTo>
                    <a:pt x="242649" y="89297"/>
                  </a:lnTo>
                  <a:lnTo>
                    <a:pt x="242649" y="89297"/>
                  </a:lnTo>
                  <a:lnTo>
                    <a:pt x="239792" y="87392"/>
                  </a:lnTo>
                  <a:lnTo>
                    <a:pt x="226457" y="98822"/>
                  </a:lnTo>
                  <a:lnTo>
                    <a:pt x="219789" y="99774"/>
                  </a:lnTo>
                  <a:lnTo>
                    <a:pt x="215027" y="96917"/>
                  </a:lnTo>
                  <a:lnTo>
                    <a:pt x="200739" y="105489"/>
                  </a:lnTo>
                  <a:lnTo>
                    <a:pt x="195977" y="99774"/>
                  </a:lnTo>
                  <a:lnTo>
                    <a:pt x="197882" y="93107"/>
                  </a:lnTo>
                  <a:lnTo>
                    <a:pt x="193119" y="90249"/>
                  </a:lnTo>
                  <a:lnTo>
                    <a:pt x="194072" y="84534"/>
                  </a:lnTo>
                  <a:lnTo>
                    <a:pt x="192167" y="80724"/>
                  </a:lnTo>
                  <a:lnTo>
                    <a:pt x="185499" y="75009"/>
                  </a:lnTo>
                  <a:lnTo>
                    <a:pt x="176927" y="76914"/>
                  </a:lnTo>
                  <a:lnTo>
                    <a:pt x="169307" y="75009"/>
                  </a:lnTo>
                  <a:lnTo>
                    <a:pt x="167402" y="73104"/>
                  </a:lnTo>
                  <a:lnTo>
                    <a:pt x="168354" y="64532"/>
                  </a:lnTo>
                  <a:lnTo>
                    <a:pt x="154067" y="68342"/>
                  </a:lnTo>
                  <a:lnTo>
                    <a:pt x="154067" y="73104"/>
                  </a:lnTo>
                  <a:lnTo>
                    <a:pt x="142637" y="77867"/>
                  </a:lnTo>
                  <a:lnTo>
                    <a:pt x="140732" y="82629"/>
                  </a:lnTo>
                  <a:lnTo>
                    <a:pt x="134064" y="87392"/>
                  </a:lnTo>
                  <a:lnTo>
                    <a:pt x="129302" y="78819"/>
                  </a:lnTo>
                  <a:lnTo>
                    <a:pt x="118824" y="72152"/>
                  </a:lnTo>
                  <a:lnTo>
                    <a:pt x="106442" y="72152"/>
                  </a:lnTo>
                  <a:lnTo>
                    <a:pt x="90249" y="66437"/>
                  </a:lnTo>
                  <a:lnTo>
                    <a:pt x="82629" y="89297"/>
                  </a:lnTo>
                  <a:lnTo>
                    <a:pt x="73104" y="92154"/>
                  </a:lnTo>
                  <a:lnTo>
                    <a:pt x="75009" y="96917"/>
                  </a:lnTo>
                  <a:lnTo>
                    <a:pt x="73104" y="101679"/>
                  </a:lnTo>
                  <a:lnTo>
                    <a:pt x="61674" y="106442"/>
                  </a:lnTo>
                  <a:lnTo>
                    <a:pt x="54054" y="103584"/>
                  </a:lnTo>
                  <a:lnTo>
                    <a:pt x="51197" y="107394"/>
                  </a:lnTo>
                  <a:lnTo>
                    <a:pt x="54054" y="118824"/>
                  </a:lnTo>
                  <a:lnTo>
                    <a:pt x="36909" y="124539"/>
                  </a:lnTo>
                  <a:lnTo>
                    <a:pt x="33099" y="122634"/>
                  </a:lnTo>
                  <a:lnTo>
                    <a:pt x="31194" y="130254"/>
                  </a:lnTo>
                  <a:lnTo>
                    <a:pt x="27384" y="133112"/>
                  </a:lnTo>
                  <a:lnTo>
                    <a:pt x="27384" y="133112"/>
                  </a:lnTo>
                  <a:lnTo>
                    <a:pt x="23574" y="128349"/>
                  </a:lnTo>
                  <a:lnTo>
                    <a:pt x="3572" y="131207"/>
                  </a:lnTo>
                  <a:lnTo>
                    <a:pt x="3572" y="128349"/>
                  </a:lnTo>
                  <a:lnTo>
                    <a:pt x="3572" y="128349"/>
                  </a:lnTo>
                  <a:lnTo>
                    <a:pt x="5477" y="114062"/>
                  </a:lnTo>
                  <a:lnTo>
                    <a:pt x="14049" y="107394"/>
                  </a:lnTo>
                  <a:lnTo>
                    <a:pt x="12144" y="100727"/>
                  </a:lnTo>
                  <a:lnTo>
                    <a:pt x="6429" y="99774"/>
                  </a:lnTo>
                  <a:lnTo>
                    <a:pt x="6429" y="96917"/>
                  </a:lnTo>
                  <a:lnTo>
                    <a:pt x="35957" y="83582"/>
                  </a:lnTo>
                  <a:lnTo>
                    <a:pt x="33099" y="68342"/>
                  </a:lnTo>
                  <a:lnTo>
                    <a:pt x="36909" y="62627"/>
                  </a:lnTo>
                  <a:lnTo>
                    <a:pt x="36909" y="3690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6" name="任意多边形: 形状 45">
              <a:extLst>
                <a:ext uri="{FF2B5EF4-FFF2-40B4-BE49-F238E27FC236}">
                  <a16:creationId xmlns="" xmlns:a16="http://schemas.microsoft.com/office/drawing/2014/main" id="{B52AB2C9-41C5-4F79-BE62-B2C1199BD5BE}"/>
                </a:ext>
              </a:extLst>
            </p:cNvPr>
            <p:cNvSpPr/>
            <p:nvPr/>
          </p:nvSpPr>
          <p:spPr>
            <a:xfrm>
              <a:off x="1941512" y="3655695"/>
              <a:ext cx="190500" cy="171450"/>
            </a:xfrm>
            <a:custGeom>
              <a:avLst/>
              <a:gdLst>
                <a:gd name="connsiteX0" fmla="*/ 67389 w 190500"/>
                <a:gd name="connsiteY0" fmla="*/ 48339 h 171450"/>
                <a:gd name="connsiteX1" fmla="*/ 79772 w 190500"/>
                <a:gd name="connsiteY1" fmla="*/ 55007 h 171450"/>
                <a:gd name="connsiteX2" fmla="*/ 89297 w 190500"/>
                <a:gd name="connsiteY2" fmla="*/ 53102 h 171450"/>
                <a:gd name="connsiteX3" fmla="*/ 107395 w 190500"/>
                <a:gd name="connsiteY3" fmla="*/ 54054 h 171450"/>
                <a:gd name="connsiteX4" fmla="*/ 118824 w 190500"/>
                <a:gd name="connsiteY4" fmla="*/ 43577 h 171450"/>
                <a:gd name="connsiteX5" fmla="*/ 122634 w 190500"/>
                <a:gd name="connsiteY5" fmla="*/ 34052 h 171450"/>
                <a:gd name="connsiteX6" fmla="*/ 122634 w 190500"/>
                <a:gd name="connsiteY6" fmla="*/ 22622 h 171450"/>
                <a:gd name="connsiteX7" fmla="*/ 126445 w 190500"/>
                <a:gd name="connsiteY7" fmla="*/ 15954 h 171450"/>
                <a:gd name="connsiteX8" fmla="*/ 138827 w 190500"/>
                <a:gd name="connsiteY8" fmla="*/ 9287 h 171450"/>
                <a:gd name="connsiteX9" fmla="*/ 165497 w 190500"/>
                <a:gd name="connsiteY9" fmla="*/ 3572 h 171450"/>
                <a:gd name="connsiteX10" fmla="*/ 165497 w 190500"/>
                <a:gd name="connsiteY10" fmla="*/ 3572 h 171450"/>
                <a:gd name="connsiteX11" fmla="*/ 172164 w 190500"/>
                <a:gd name="connsiteY11" fmla="*/ 11192 h 171450"/>
                <a:gd name="connsiteX12" fmla="*/ 179784 w 190500"/>
                <a:gd name="connsiteY12" fmla="*/ 14049 h 171450"/>
                <a:gd name="connsiteX13" fmla="*/ 179784 w 190500"/>
                <a:gd name="connsiteY13" fmla="*/ 25479 h 171450"/>
                <a:gd name="connsiteX14" fmla="*/ 183595 w 190500"/>
                <a:gd name="connsiteY14" fmla="*/ 31194 h 171450"/>
                <a:gd name="connsiteX15" fmla="*/ 183595 w 190500"/>
                <a:gd name="connsiteY15" fmla="*/ 38814 h 171450"/>
                <a:gd name="connsiteX16" fmla="*/ 189309 w 190500"/>
                <a:gd name="connsiteY16" fmla="*/ 55007 h 171450"/>
                <a:gd name="connsiteX17" fmla="*/ 189309 w 190500"/>
                <a:gd name="connsiteY17" fmla="*/ 55007 h 171450"/>
                <a:gd name="connsiteX18" fmla="*/ 187405 w 190500"/>
                <a:gd name="connsiteY18" fmla="*/ 95012 h 171450"/>
                <a:gd name="connsiteX19" fmla="*/ 175974 w 190500"/>
                <a:gd name="connsiteY19" fmla="*/ 101679 h 171450"/>
                <a:gd name="connsiteX20" fmla="*/ 175022 w 190500"/>
                <a:gd name="connsiteY20" fmla="*/ 109299 h 171450"/>
                <a:gd name="connsiteX21" fmla="*/ 176927 w 190500"/>
                <a:gd name="connsiteY21" fmla="*/ 109299 h 171450"/>
                <a:gd name="connsiteX22" fmla="*/ 177880 w 190500"/>
                <a:gd name="connsiteY22" fmla="*/ 114062 h 171450"/>
                <a:gd name="connsiteX23" fmla="*/ 172164 w 190500"/>
                <a:gd name="connsiteY23" fmla="*/ 115967 h 171450"/>
                <a:gd name="connsiteX24" fmla="*/ 168355 w 190500"/>
                <a:gd name="connsiteY24" fmla="*/ 120729 h 171450"/>
                <a:gd name="connsiteX25" fmla="*/ 168355 w 190500"/>
                <a:gd name="connsiteY25" fmla="*/ 128349 h 171450"/>
                <a:gd name="connsiteX26" fmla="*/ 164545 w 190500"/>
                <a:gd name="connsiteY26" fmla="*/ 135969 h 171450"/>
                <a:gd name="connsiteX27" fmla="*/ 155972 w 190500"/>
                <a:gd name="connsiteY27" fmla="*/ 144542 h 171450"/>
                <a:gd name="connsiteX28" fmla="*/ 155972 w 190500"/>
                <a:gd name="connsiteY28" fmla="*/ 144542 h 171450"/>
                <a:gd name="connsiteX29" fmla="*/ 147399 w 190500"/>
                <a:gd name="connsiteY29" fmla="*/ 143589 h 171450"/>
                <a:gd name="connsiteX30" fmla="*/ 139780 w 190500"/>
                <a:gd name="connsiteY30" fmla="*/ 135969 h 171450"/>
                <a:gd name="connsiteX31" fmla="*/ 133112 w 190500"/>
                <a:gd name="connsiteY31" fmla="*/ 138827 h 171450"/>
                <a:gd name="connsiteX32" fmla="*/ 122634 w 190500"/>
                <a:gd name="connsiteY32" fmla="*/ 135017 h 171450"/>
                <a:gd name="connsiteX33" fmla="*/ 119777 w 190500"/>
                <a:gd name="connsiteY33" fmla="*/ 127397 h 171450"/>
                <a:gd name="connsiteX34" fmla="*/ 106442 w 190500"/>
                <a:gd name="connsiteY34" fmla="*/ 135017 h 171450"/>
                <a:gd name="connsiteX35" fmla="*/ 104537 w 190500"/>
                <a:gd name="connsiteY35" fmla="*/ 135017 h 171450"/>
                <a:gd name="connsiteX36" fmla="*/ 104537 w 190500"/>
                <a:gd name="connsiteY36" fmla="*/ 126444 h 171450"/>
                <a:gd name="connsiteX37" fmla="*/ 98822 w 190500"/>
                <a:gd name="connsiteY37" fmla="*/ 125492 h 171450"/>
                <a:gd name="connsiteX38" fmla="*/ 84534 w 190500"/>
                <a:gd name="connsiteY38" fmla="*/ 132159 h 171450"/>
                <a:gd name="connsiteX39" fmla="*/ 81677 w 190500"/>
                <a:gd name="connsiteY39" fmla="*/ 128349 h 171450"/>
                <a:gd name="connsiteX40" fmla="*/ 76914 w 190500"/>
                <a:gd name="connsiteY40" fmla="*/ 128349 h 171450"/>
                <a:gd name="connsiteX41" fmla="*/ 56912 w 190500"/>
                <a:gd name="connsiteY41" fmla="*/ 147399 h 171450"/>
                <a:gd name="connsiteX42" fmla="*/ 54055 w 190500"/>
                <a:gd name="connsiteY42" fmla="*/ 157877 h 171450"/>
                <a:gd name="connsiteX43" fmla="*/ 40720 w 190500"/>
                <a:gd name="connsiteY43" fmla="*/ 169307 h 171450"/>
                <a:gd name="connsiteX44" fmla="*/ 37862 w 190500"/>
                <a:gd name="connsiteY44" fmla="*/ 168354 h 171450"/>
                <a:gd name="connsiteX45" fmla="*/ 40720 w 190500"/>
                <a:gd name="connsiteY45" fmla="*/ 161687 h 171450"/>
                <a:gd name="connsiteX46" fmla="*/ 37862 w 190500"/>
                <a:gd name="connsiteY46" fmla="*/ 154067 h 171450"/>
                <a:gd name="connsiteX47" fmla="*/ 29289 w 190500"/>
                <a:gd name="connsiteY47" fmla="*/ 149304 h 171450"/>
                <a:gd name="connsiteX48" fmla="*/ 25480 w 190500"/>
                <a:gd name="connsiteY48" fmla="*/ 153114 h 171450"/>
                <a:gd name="connsiteX49" fmla="*/ 22622 w 190500"/>
                <a:gd name="connsiteY49" fmla="*/ 147399 h 171450"/>
                <a:gd name="connsiteX50" fmla="*/ 15002 w 190500"/>
                <a:gd name="connsiteY50" fmla="*/ 153114 h 171450"/>
                <a:gd name="connsiteX51" fmla="*/ 12145 w 190500"/>
                <a:gd name="connsiteY51" fmla="*/ 163592 h 171450"/>
                <a:gd name="connsiteX52" fmla="*/ 6430 w 190500"/>
                <a:gd name="connsiteY52" fmla="*/ 164544 h 171450"/>
                <a:gd name="connsiteX53" fmla="*/ 6430 w 190500"/>
                <a:gd name="connsiteY53" fmla="*/ 164544 h 171450"/>
                <a:gd name="connsiteX54" fmla="*/ 5477 w 190500"/>
                <a:gd name="connsiteY54" fmla="*/ 155972 h 171450"/>
                <a:gd name="connsiteX55" fmla="*/ 8334 w 190500"/>
                <a:gd name="connsiteY55" fmla="*/ 152162 h 171450"/>
                <a:gd name="connsiteX56" fmla="*/ 3572 w 190500"/>
                <a:gd name="connsiteY56" fmla="*/ 134064 h 171450"/>
                <a:gd name="connsiteX57" fmla="*/ 11192 w 190500"/>
                <a:gd name="connsiteY57" fmla="*/ 106442 h 171450"/>
                <a:gd name="connsiteX58" fmla="*/ 6430 w 190500"/>
                <a:gd name="connsiteY58" fmla="*/ 100727 h 171450"/>
                <a:gd name="connsiteX59" fmla="*/ 4524 w 190500"/>
                <a:gd name="connsiteY59" fmla="*/ 90249 h 171450"/>
                <a:gd name="connsiteX60" fmla="*/ 12145 w 190500"/>
                <a:gd name="connsiteY60" fmla="*/ 78819 h 171450"/>
                <a:gd name="connsiteX61" fmla="*/ 10239 w 190500"/>
                <a:gd name="connsiteY61" fmla="*/ 74057 h 171450"/>
                <a:gd name="connsiteX62" fmla="*/ 12145 w 190500"/>
                <a:gd name="connsiteY62" fmla="*/ 64532 h 171450"/>
                <a:gd name="connsiteX63" fmla="*/ 16907 w 190500"/>
                <a:gd name="connsiteY63" fmla="*/ 57864 h 171450"/>
                <a:gd name="connsiteX64" fmla="*/ 22622 w 190500"/>
                <a:gd name="connsiteY64" fmla="*/ 24527 h 171450"/>
                <a:gd name="connsiteX65" fmla="*/ 35957 w 190500"/>
                <a:gd name="connsiteY65" fmla="*/ 11192 h 171450"/>
                <a:gd name="connsiteX66" fmla="*/ 42624 w 190500"/>
                <a:gd name="connsiteY66" fmla="*/ 8334 h 171450"/>
                <a:gd name="connsiteX67" fmla="*/ 54055 w 190500"/>
                <a:gd name="connsiteY67" fmla="*/ 9287 h 171450"/>
                <a:gd name="connsiteX68" fmla="*/ 54055 w 190500"/>
                <a:gd name="connsiteY68" fmla="*/ 9287 h 171450"/>
                <a:gd name="connsiteX69" fmla="*/ 41672 w 190500"/>
                <a:gd name="connsiteY69" fmla="*/ 31194 h 171450"/>
                <a:gd name="connsiteX70" fmla="*/ 55007 w 190500"/>
                <a:gd name="connsiteY70" fmla="*/ 46434 h 171450"/>
                <a:gd name="connsiteX71" fmla="*/ 61674 w 190500"/>
                <a:gd name="connsiteY71" fmla="*/ 51197 h 171450"/>
                <a:gd name="connsiteX72" fmla="*/ 67389 w 190500"/>
                <a:gd name="connsiteY72" fmla="*/ 48339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0500" h="171450">
                  <a:moveTo>
                    <a:pt x="67389" y="48339"/>
                  </a:moveTo>
                  <a:lnTo>
                    <a:pt x="79772" y="55007"/>
                  </a:lnTo>
                  <a:lnTo>
                    <a:pt x="89297" y="53102"/>
                  </a:lnTo>
                  <a:lnTo>
                    <a:pt x="107395" y="54054"/>
                  </a:lnTo>
                  <a:lnTo>
                    <a:pt x="118824" y="43577"/>
                  </a:lnTo>
                  <a:lnTo>
                    <a:pt x="122634" y="34052"/>
                  </a:lnTo>
                  <a:lnTo>
                    <a:pt x="122634" y="22622"/>
                  </a:lnTo>
                  <a:lnTo>
                    <a:pt x="126445" y="15954"/>
                  </a:lnTo>
                  <a:lnTo>
                    <a:pt x="138827" y="9287"/>
                  </a:lnTo>
                  <a:lnTo>
                    <a:pt x="165497" y="3572"/>
                  </a:lnTo>
                  <a:lnTo>
                    <a:pt x="165497" y="3572"/>
                  </a:lnTo>
                  <a:lnTo>
                    <a:pt x="172164" y="11192"/>
                  </a:lnTo>
                  <a:lnTo>
                    <a:pt x="179784" y="14049"/>
                  </a:lnTo>
                  <a:lnTo>
                    <a:pt x="179784" y="25479"/>
                  </a:lnTo>
                  <a:lnTo>
                    <a:pt x="183595" y="31194"/>
                  </a:lnTo>
                  <a:lnTo>
                    <a:pt x="183595" y="38814"/>
                  </a:lnTo>
                  <a:lnTo>
                    <a:pt x="189309" y="55007"/>
                  </a:lnTo>
                  <a:lnTo>
                    <a:pt x="189309" y="55007"/>
                  </a:lnTo>
                  <a:lnTo>
                    <a:pt x="187405" y="95012"/>
                  </a:lnTo>
                  <a:lnTo>
                    <a:pt x="175974" y="101679"/>
                  </a:lnTo>
                  <a:lnTo>
                    <a:pt x="175022" y="109299"/>
                  </a:lnTo>
                  <a:lnTo>
                    <a:pt x="176927" y="109299"/>
                  </a:lnTo>
                  <a:lnTo>
                    <a:pt x="177880" y="114062"/>
                  </a:lnTo>
                  <a:lnTo>
                    <a:pt x="172164" y="115967"/>
                  </a:lnTo>
                  <a:lnTo>
                    <a:pt x="168355" y="120729"/>
                  </a:lnTo>
                  <a:lnTo>
                    <a:pt x="168355" y="128349"/>
                  </a:lnTo>
                  <a:lnTo>
                    <a:pt x="164545" y="135969"/>
                  </a:lnTo>
                  <a:lnTo>
                    <a:pt x="155972" y="144542"/>
                  </a:lnTo>
                  <a:lnTo>
                    <a:pt x="155972" y="144542"/>
                  </a:lnTo>
                  <a:lnTo>
                    <a:pt x="147399" y="143589"/>
                  </a:lnTo>
                  <a:lnTo>
                    <a:pt x="139780" y="135969"/>
                  </a:lnTo>
                  <a:lnTo>
                    <a:pt x="133112" y="138827"/>
                  </a:lnTo>
                  <a:lnTo>
                    <a:pt x="122634" y="135017"/>
                  </a:lnTo>
                  <a:lnTo>
                    <a:pt x="119777" y="127397"/>
                  </a:lnTo>
                  <a:lnTo>
                    <a:pt x="106442" y="135017"/>
                  </a:lnTo>
                  <a:lnTo>
                    <a:pt x="104537" y="135017"/>
                  </a:lnTo>
                  <a:lnTo>
                    <a:pt x="104537" y="126444"/>
                  </a:lnTo>
                  <a:lnTo>
                    <a:pt x="98822" y="125492"/>
                  </a:lnTo>
                  <a:lnTo>
                    <a:pt x="84534" y="132159"/>
                  </a:lnTo>
                  <a:lnTo>
                    <a:pt x="81677" y="128349"/>
                  </a:lnTo>
                  <a:lnTo>
                    <a:pt x="76914" y="128349"/>
                  </a:lnTo>
                  <a:lnTo>
                    <a:pt x="56912" y="147399"/>
                  </a:lnTo>
                  <a:lnTo>
                    <a:pt x="54055" y="157877"/>
                  </a:lnTo>
                  <a:lnTo>
                    <a:pt x="40720" y="169307"/>
                  </a:lnTo>
                  <a:lnTo>
                    <a:pt x="37862" y="168354"/>
                  </a:lnTo>
                  <a:lnTo>
                    <a:pt x="40720" y="161687"/>
                  </a:lnTo>
                  <a:lnTo>
                    <a:pt x="37862" y="154067"/>
                  </a:lnTo>
                  <a:lnTo>
                    <a:pt x="29289" y="149304"/>
                  </a:lnTo>
                  <a:lnTo>
                    <a:pt x="25480" y="153114"/>
                  </a:lnTo>
                  <a:lnTo>
                    <a:pt x="22622" y="147399"/>
                  </a:lnTo>
                  <a:lnTo>
                    <a:pt x="15002" y="153114"/>
                  </a:lnTo>
                  <a:lnTo>
                    <a:pt x="12145" y="163592"/>
                  </a:lnTo>
                  <a:lnTo>
                    <a:pt x="6430" y="164544"/>
                  </a:lnTo>
                  <a:lnTo>
                    <a:pt x="6430" y="164544"/>
                  </a:lnTo>
                  <a:lnTo>
                    <a:pt x="5477" y="155972"/>
                  </a:lnTo>
                  <a:lnTo>
                    <a:pt x="8334" y="152162"/>
                  </a:lnTo>
                  <a:lnTo>
                    <a:pt x="3572" y="134064"/>
                  </a:lnTo>
                  <a:lnTo>
                    <a:pt x="11192" y="106442"/>
                  </a:lnTo>
                  <a:lnTo>
                    <a:pt x="6430" y="100727"/>
                  </a:lnTo>
                  <a:lnTo>
                    <a:pt x="4524" y="90249"/>
                  </a:lnTo>
                  <a:lnTo>
                    <a:pt x="12145" y="78819"/>
                  </a:lnTo>
                  <a:lnTo>
                    <a:pt x="10239" y="74057"/>
                  </a:lnTo>
                  <a:lnTo>
                    <a:pt x="12145" y="64532"/>
                  </a:lnTo>
                  <a:lnTo>
                    <a:pt x="16907" y="57864"/>
                  </a:lnTo>
                  <a:lnTo>
                    <a:pt x="22622" y="24527"/>
                  </a:lnTo>
                  <a:lnTo>
                    <a:pt x="35957" y="11192"/>
                  </a:lnTo>
                  <a:lnTo>
                    <a:pt x="42624" y="8334"/>
                  </a:lnTo>
                  <a:lnTo>
                    <a:pt x="54055" y="9287"/>
                  </a:lnTo>
                  <a:lnTo>
                    <a:pt x="54055" y="9287"/>
                  </a:lnTo>
                  <a:lnTo>
                    <a:pt x="41672" y="31194"/>
                  </a:lnTo>
                  <a:lnTo>
                    <a:pt x="55007" y="46434"/>
                  </a:lnTo>
                  <a:lnTo>
                    <a:pt x="61674" y="51197"/>
                  </a:lnTo>
                  <a:lnTo>
                    <a:pt x="67389" y="4833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7" name="任意多边形: 形状 46">
              <a:extLst>
                <a:ext uri="{FF2B5EF4-FFF2-40B4-BE49-F238E27FC236}">
                  <a16:creationId xmlns="" xmlns:a16="http://schemas.microsoft.com/office/drawing/2014/main" id="{56FEBDED-E393-4B30-843E-C1BBF68170E0}"/>
                </a:ext>
              </a:extLst>
            </p:cNvPr>
            <p:cNvSpPr/>
            <p:nvPr/>
          </p:nvSpPr>
          <p:spPr>
            <a:xfrm>
              <a:off x="1617662" y="4251960"/>
              <a:ext cx="180975" cy="219075"/>
            </a:xfrm>
            <a:custGeom>
              <a:avLst/>
              <a:gdLst>
                <a:gd name="connsiteX0" fmla="*/ 148352 w 180975"/>
                <a:gd name="connsiteY0" fmla="*/ 199787 h 219075"/>
                <a:gd name="connsiteX1" fmla="*/ 143589 w 180975"/>
                <a:gd name="connsiteY1" fmla="*/ 203597 h 219075"/>
                <a:gd name="connsiteX2" fmla="*/ 140732 w 180975"/>
                <a:gd name="connsiteY2" fmla="*/ 210264 h 219075"/>
                <a:gd name="connsiteX3" fmla="*/ 141684 w 180975"/>
                <a:gd name="connsiteY3" fmla="*/ 216932 h 219075"/>
                <a:gd name="connsiteX4" fmla="*/ 136922 w 180975"/>
                <a:gd name="connsiteY4" fmla="*/ 217884 h 219075"/>
                <a:gd name="connsiteX5" fmla="*/ 134064 w 180975"/>
                <a:gd name="connsiteY5" fmla="*/ 214074 h 219075"/>
                <a:gd name="connsiteX6" fmla="*/ 136922 w 180975"/>
                <a:gd name="connsiteY6" fmla="*/ 206454 h 219075"/>
                <a:gd name="connsiteX7" fmla="*/ 129302 w 180975"/>
                <a:gd name="connsiteY7" fmla="*/ 207407 h 219075"/>
                <a:gd name="connsiteX8" fmla="*/ 111204 w 180975"/>
                <a:gd name="connsiteY8" fmla="*/ 199787 h 219075"/>
                <a:gd name="connsiteX9" fmla="*/ 88344 w 180975"/>
                <a:gd name="connsiteY9" fmla="*/ 195977 h 219075"/>
                <a:gd name="connsiteX10" fmla="*/ 69294 w 180975"/>
                <a:gd name="connsiteY10" fmla="*/ 184547 h 219075"/>
                <a:gd name="connsiteX11" fmla="*/ 65484 w 180975"/>
                <a:gd name="connsiteY11" fmla="*/ 177879 h 219075"/>
                <a:gd name="connsiteX12" fmla="*/ 66437 w 180975"/>
                <a:gd name="connsiteY12" fmla="*/ 170259 h 219075"/>
                <a:gd name="connsiteX13" fmla="*/ 54054 w 180975"/>
                <a:gd name="connsiteY13" fmla="*/ 164544 h 219075"/>
                <a:gd name="connsiteX14" fmla="*/ 63579 w 180975"/>
                <a:gd name="connsiteY14" fmla="*/ 159782 h 219075"/>
                <a:gd name="connsiteX15" fmla="*/ 66437 w 180975"/>
                <a:gd name="connsiteY15" fmla="*/ 154067 h 219075"/>
                <a:gd name="connsiteX16" fmla="*/ 53102 w 180975"/>
                <a:gd name="connsiteY16" fmla="*/ 142637 h 219075"/>
                <a:gd name="connsiteX17" fmla="*/ 28337 w 180975"/>
                <a:gd name="connsiteY17" fmla="*/ 131207 h 219075"/>
                <a:gd name="connsiteX18" fmla="*/ 21669 w 180975"/>
                <a:gd name="connsiteY18" fmla="*/ 117872 h 219075"/>
                <a:gd name="connsiteX19" fmla="*/ 14049 w 180975"/>
                <a:gd name="connsiteY19" fmla="*/ 114062 h 219075"/>
                <a:gd name="connsiteX20" fmla="*/ 3572 w 180975"/>
                <a:gd name="connsiteY20" fmla="*/ 116919 h 219075"/>
                <a:gd name="connsiteX21" fmla="*/ 5477 w 180975"/>
                <a:gd name="connsiteY21" fmla="*/ 95012 h 219075"/>
                <a:gd name="connsiteX22" fmla="*/ 20717 w 180975"/>
                <a:gd name="connsiteY22" fmla="*/ 89297 h 219075"/>
                <a:gd name="connsiteX23" fmla="*/ 25479 w 180975"/>
                <a:gd name="connsiteY23" fmla="*/ 83582 h 219075"/>
                <a:gd name="connsiteX24" fmla="*/ 18812 w 180975"/>
                <a:gd name="connsiteY24" fmla="*/ 75962 h 219075"/>
                <a:gd name="connsiteX25" fmla="*/ 8334 w 180975"/>
                <a:gd name="connsiteY25" fmla="*/ 73104 h 219075"/>
                <a:gd name="connsiteX26" fmla="*/ 14049 w 180975"/>
                <a:gd name="connsiteY26" fmla="*/ 67389 h 219075"/>
                <a:gd name="connsiteX27" fmla="*/ 16907 w 180975"/>
                <a:gd name="connsiteY27" fmla="*/ 59769 h 219075"/>
                <a:gd name="connsiteX28" fmla="*/ 25479 w 180975"/>
                <a:gd name="connsiteY28" fmla="*/ 60722 h 219075"/>
                <a:gd name="connsiteX29" fmla="*/ 28337 w 180975"/>
                <a:gd name="connsiteY29" fmla="*/ 56912 h 219075"/>
                <a:gd name="connsiteX30" fmla="*/ 27384 w 180975"/>
                <a:gd name="connsiteY30" fmla="*/ 49292 h 219075"/>
                <a:gd name="connsiteX31" fmla="*/ 19764 w 180975"/>
                <a:gd name="connsiteY31" fmla="*/ 47387 h 219075"/>
                <a:gd name="connsiteX32" fmla="*/ 15954 w 180975"/>
                <a:gd name="connsiteY32" fmla="*/ 35957 h 219075"/>
                <a:gd name="connsiteX33" fmla="*/ 6429 w 180975"/>
                <a:gd name="connsiteY33" fmla="*/ 25479 h 219075"/>
                <a:gd name="connsiteX34" fmla="*/ 7382 w 180975"/>
                <a:gd name="connsiteY34" fmla="*/ 20717 h 219075"/>
                <a:gd name="connsiteX35" fmla="*/ 11192 w 180975"/>
                <a:gd name="connsiteY35" fmla="*/ 19764 h 219075"/>
                <a:gd name="connsiteX36" fmla="*/ 11192 w 180975"/>
                <a:gd name="connsiteY36" fmla="*/ 19764 h 219075"/>
                <a:gd name="connsiteX37" fmla="*/ 14049 w 180975"/>
                <a:gd name="connsiteY37" fmla="*/ 20717 h 219075"/>
                <a:gd name="connsiteX38" fmla="*/ 15002 w 180975"/>
                <a:gd name="connsiteY38" fmla="*/ 29289 h 219075"/>
                <a:gd name="connsiteX39" fmla="*/ 18812 w 180975"/>
                <a:gd name="connsiteY39" fmla="*/ 29289 h 219075"/>
                <a:gd name="connsiteX40" fmla="*/ 28337 w 180975"/>
                <a:gd name="connsiteY40" fmla="*/ 27384 h 219075"/>
                <a:gd name="connsiteX41" fmla="*/ 39767 w 180975"/>
                <a:gd name="connsiteY41" fmla="*/ 19764 h 219075"/>
                <a:gd name="connsiteX42" fmla="*/ 55007 w 180975"/>
                <a:gd name="connsiteY42" fmla="*/ 18812 h 219075"/>
                <a:gd name="connsiteX43" fmla="*/ 75009 w 180975"/>
                <a:gd name="connsiteY43" fmla="*/ 12144 h 219075"/>
                <a:gd name="connsiteX44" fmla="*/ 90249 w 180975"/>
                <a:gd name="connsiteY44" fmla="*/ 13097 h 219075"/>
                <a:gd name="connsiteX45" fmla="*/ 101679 w 180975"/>
                <a:gd name="connsiteY45" fmla="*/ 5477 h 219075"/>
                <a:gd name="connsiteX46" fmla="*/ 114062 w 180975"/>
                <a:gd name="connsiteY46" fmla="*/ 3572 h 219075"/>
                <a:gd name="connsiteX47" fmla="*/ 114062 w 180975"/>
                <a:gd name="connsiteY47" fmla="*/ 3572 h 219075"/>
                <a:gd name="connsiteX48" fmla="*/ 117872 w 180975"/>
                <a:gd name="connsiteY48" fmla="*/ 10239 h 219075"/>
                <a:gd name="connsiteX49" fmla="*/ 119777 w 180975"/>
                <a:gd name="connsiteY49" fmla="*/ 26432 h 219075"/>
                <a:gd name="connsiteX50" fmla="*/ 128349 w 180975"/>
                <a:gd name="connsiteY50" fmla="*/ 31194 h 219075"/>
                <a:gd name="connsiteX51" fmla="*/ 130254 w 180975"/>
                <a:gd name="connsiteY51" fmla="*/ 37862 h 219075"/>
                <a:gd name="connsiteX52" fmla="*/ 126444 w 180975"/>
                <a:gd name="connsiteY52" fmla="*/ 43577 h 219075"/>
                <a:gd name="connsiteX53" fmla="*/ 118824 w 180975"/>
                <a:gd name="connsiteY53" fmla="*/ 39767 h 219075"/>
                <a:gd name="connsiteX54" fmla="*/ 113109 w 180975"/>
                <a:gd name="connsiteY54" fmla="*/ 42624 h 219075"/>
                <a:gd name="connsiteX55" fmla="*/ 113109 w 180975"/>
                <a:gd name="connsiteY55" fmla="*/ 49292 h 219075"/>
                <a:gd name="connsiteX56" fmla="*/ 109299 w 180975"/>
                <a:gd name="connsiteY56" fmla="*/ 55007 h 219075"/>
                <a:gd name="connsiteX57" fmla="*/ 95012 w 180975"/>
                <a:gd name="connsiteY57" fmla="*/ 69294 h 219075"/>
                <a:gd name="connsiteX58" fmla="*/ 94059 w 180975"/>
                <a:gd name="connsiteY58" fmla="*/ 74057 h 219075"/>
                <a:gd name="connsiteX59" fmla="*/ 104537 w 180975"/>
                <a:gd name="connsiteY59" fmla="*/ 83582 h 219075"/>
                <a:gd name="connsiteX60" fmla="*/ 103584 w 180975"/>
                <a:gd name="connsiteY60" fmla="*/ 88344 h 219075"/>
                <a:gd name="connsiteX61" fmla="*/ 109299 w 180975"/>
                <a:gd name="connsiteY61" fmla="*/ 90249 h 219075"/>
                <a:gd name="connsiteX62" fmla="*/ 112157 w 180975"/>
                <a:gd name="connsiteY62" fmla="*/ 95012 h 219075"/>
                <a:gd name="connsiteX63" fmla="*/ 105489 w 180975"/>
                <a:gd name="connsiteY63" fmla="*/ 112157 h 219075"/>
                <a:gd name="connsiteX64" fmla="*/ 109299 w 180975"/>
                <a:gd name="connsiteY64" fmla="*/ 113109 h 219075"/>
                <a:gd name="connsiteX65" fmla="*/ 111204 w 180975"/>
                <a:gd name="connsiteY65" fmla="*/ 118824 h 219075"/>
                <a:gd name="connsiteX66" fmla="*/ 121682 w 180975"/>
                <a:gd name="connsiteY66" fmla="*/ 112157 h 219075"/>
                <a:gd name="connsiteX67" fmla="*/ 128349 w 180975"/>
                <a:gd name="connsiteY67" fmla="*/ 112157 h 219075"/>
                <a:gd name="connsiteX68" fmla="*/ 135017 w 180975"/>
                <a:gd name="connsiteY68" fmla="*/ 115967 h 219075"/>
                <a:gd name="connsiteX69" fmla="*/ 154067 w 180975"/>
                <a:gd name="connsiteY69" fmla="*/ 113109 h 219075"/>
                <a:gd name="connsiteX70" fmla="*/ 154067 w 180975"/>
                <a:gd name="connsiteY70" fmla="*/ 113109 h 219075"/>
                <a:gd name="connsiteX71" fmla="*/ 153114 w 180975"/>
                <a:gd name="connsiteY71" fmla="*/ 131207 h 219075"/>
                <a:gd name="connsiteX72" fmla="*/ 169307 w 180975"/>
                <a:gd name="connsiteY72" fmla="*/ 149304 h 219075"/>
                <a:gd name="connsiteX73" fmla="*/ 181689 w 180975"/>
                <a:gd name="connsiteY73" fmla="*/ 152162 h 219075"/>
                <a:gd name="connsiteX74" fmla="*/ 181689 w 180975"/>
                <a:gd name="connsiteY74" fmla="*/ 152162 h 219075"/>
                <a:gd name="connsiteX75" fmla="*/ 178832 w 180975"/>
                <a:gd name="connsiteY75" fmla="*/ 156924 h 219075"/>
                <a:gd name="connsiteX76" fmla="*/ 177879 w 180975"/>
                <a:gd name="connsiteY76" fmla="*/ 167402 h 219075"/>
                <a:gd name="connsiteX77" fmla="*/ 168354 w 180975"/>
                <a:gd name="connsiteY77" fmla="*/ 170259 h 219075"/>
                <a:gd name="connsiteX78" fmla="*/ 167402 w 180975"/>
                <a:gd name="connsiteY78" fmla="*/ 178832 h 219075"/>
                <a:gd name="connsiteX79" fmla="*/ 174069 w 180975"/>
                <a:gd name="connsiteY79" fmla="*/ 181689 h 219075"/>
                <a:gd name="connsiteX80" fmla="*/ 173117 w 180975"/>
                <a:gd name="connsiteY80" fmla="*/ 185499 h 219075"/>
                <a:gd name="connsiteX81" fmla="*/ 153114 w 180975"/>
                <a:gd name="connsiteY81" fmla="*/ 199787 h 219075"/>
                <a:gd name="connsiteX82" fmla="*/ 148352 w 180975"/>
                <a:gd name="connsiteY82" fmla="*/ 19978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80975" h="219075">
                  <a:moveTo>
                    <a:pt x="148352" y="199787"/>
                  </a:moveTo>
                  <a:lnTo>
                    <a:pt x="143589" y="203597"/>
                  </a:lnTo>
                  <a:lnTo>
                    <a:pt x="140732" y="210264"/>
                  </a:lnTo>
                  <a:lnTo>
                    <a:pt x="141684" y="216932"/>
                  </a:lnTo>
                  <a:lnTo>
                    <a:pt x="136922" y="217884"/>
                  </a:lnTo>
                  <a:lnTo>
                    <a:pt x="134064" y="214074"/>
                  </a:lnTo>
                  <a:lnTo>
                    <a:pt x="136922" y="206454"/>
                  </a:lnTo>
                  <a:lnTo>
                    <a:pt x="129302" y="207407"/>
                  </a:lnTo>
                  <a:lnTo>
                    <a:pt x="111204" y="199787"/>
                  </a:lnTo>
                  <a:lnTo>
                    <a:pt x="88344" y="195977"/>
                  </a:lnTo>
                  <a:lnTo>
                    <a:pt x="69294" y="184547"/>
                  </a:lnTo>
                  <a:lnTo>
                    <a:pt x="65484" y="177879"/>
                  </a:lnTo>
                  <a:lnTo>
                    <a:pt x="66437" y="170259"/>
                  </a:lnTo>
                  <a:lnTo>
                    <a:pt x="54054" y="164544"/>
                  </a:lnTo>
                  <a:lnTo>
                    <a:pt x="63579" y="159782"/>
                  </a:lnTo>
                  <a:lnTo>
                    <a:pt x="66437" y="154067"/>
                  </a:lnTo>
                  <a:lnTo>
                    <a:pt x="53102" y="142637"/>
                  </a:lnTo>
                  <a:lnTo>
                    <a:pt x="28337" y="131207"/>
                  </a:lnTo>
                  <a:lnTo>
                    <a:pt x="21669" y="117872"/>
                  </a:lnTo>
                  <a:lnTo>
                    <a:pt x="14049" y="114062"/>
                  </a:lnTo>
                  <a:lnTo>
                    <a:pt x="3572" y="116919"/>
                  </a:lnTo>
                  <a:lnTo>
                    <a:pt x="5477" y="95012"/>
                  </a:lnTo>
                  <a:lnTo>
                    <a:pt x="20717" y="89297"/>
                  </a:lnTo>
                  <a:lnTo>
                    <a:pt x="25479" y="83582"/>
                  </a:lnTo>
                  <a:lnTo>
                    <a:pt x="18812" y="75962"/>
                  </a:lnTo>
                  <a:lnTo>
                    <a:pt x="8334" y="73104"/>
                  </a:lnTo>
                  <a:lnTo>
                    <a:pt x="14049" y="67389"/>
                  </a:lnTo>
                  <a:lnTo>
                    <a:pt x="16907" y="59769"/>
                  </a:lnTo>
                  <a:lnTo>
                    <a:pt x="25479" y="60722"/>
                  </a:lnTo>
                  <a:lnTo>
                    <a:pt x="28337" y="56912"/>
                  </a:lnTo>
                  <a:lnTo>
                    <a:pt x="27384" y="49292"/>
                  </a:lnTo>
                  <a:lnTo>
                    <a:pt x="19764" y="47387"/>
                  </a:lnTo>
                  <a:lnTo>
                    <a:pt x="15954" y="35957"/>
                  </a:lnTo>
                  <a:lnTo>
                    <a:pt x="6429" y="25479"/>
                  </a:lnTo>
                  <a:lnTo>
                    <a:pt x="7382" y="20717"/>
                  </a:lnTo>
                  <a:lnTo>
                    <a:pt x="11192" y="19764"/>
                  </a:lnTo>
                  <a:lnTo>
                    <a:pt x="11192" y="19764"/>
                  </a:lnTo>
                  <a:lnTo>
                    <a:pt x="14049" y="20717"/>
                  </a:lnTo>
                  <a:lnTo>
                    <a:pt x="15002" y="29289"/>
                  </a:lnTo>
                  <a:lnTo>
                    <a:pt x="18812" y="29289"/>
                  </a:lnTo>
                  <a:lnTo>
                    <a:pt x="28337" y="27384"/>
                  </a:lnTo>
                  <a:lnTo>
                    <a:pt x="39767" y="19764"/>
                  </a:lnTo>
                  <a:lnTo>
                    <a:pt x="55007" y="18812"/>
                  </a:lnTo>
                  <a:lnTo>
                    <a:pt x="75009" y="12144"/>
                  </a:lnTo>
                  <a:lnTo>
                    <a:pt x="90249" y="13097"/>
                  </a:lnTo>
                  <a:lnTo>
                    <a:pt x="101679" y="5477"/>
                  </a:lnTo>
                  <a:lnTo>
                    <a:pt x="114062" y="3572"/>
                  </a:lnTo>
                  <a:lnTo>
                    <a:pt x="114062" y="3572"/>
                  </a:lnTo>
                  <a:lnTo>
                    <a:pt x="117872" y="10239"/>
                  </a:lnTo>
                  <a:lnTo>
                    <a:pt x="119777" y="26432"/>
                  </a:lnTo>
                  <a:lnTo>
                    <a:pt x="128349" y="31194"/>
                  </a:lnTo>
                  <a:lnTo>
                    <a:pt x="130254" y="37862"/>
                  </a:lnTo>
                  <a:lnTo>
                    <a:pt x="126444" y="43577"/>
                  </a:lnTo>
                  <a:lnTo>
                    <a:pt x="118824" y="39767"/>
                  </a:lnTo>
                  <a:lnTo>
                    <a:pt x="113109" y="42624"/>
                  </a:lnTo>
                  <a:lnTo>
                    <a:pt x="113109" y="49292"/>
                  </a:lnTo>
                  <a:lnTo>
                    <a:pt x="109299" y="55007"/>
                  </a:lnTo>
                  <a:lnTo>
                    <a:pt x="95012" y="69294"/>
                  </a:lnTo>
                  <a:lnTo>
                    <a:pt x="94059" y="74057"/>
                  </a:lnTo>
                  <a:lnTo>
                    <a:pt x="104537" y="83582"/>
                  </a:lnTo>
                  <a:lnTo>
                    <a:pt x="103584" y="88344"/>
                  </a:lnTo>
                  <a:lnTo>
                    <a:pt x="109299" y="90249"/>
                  </a:lnTo>
                  <a:lnTo>
                    <a:pt x="112157" y="95012"/>
                  </a:lnTo>
                  <a:lnTo>
                    <a:pt x="105489" y="112157"/>
                  </a:lnTo>
                  <a:lnTo>
                    <a:pt x="109299" y="113109"/>
                  </a:lnTo>
                  <a:lnTo>
                    <a:pt x="111204" y="118824"/>
                  </a:lnTo>
                  <a:lnTo>
                    <a:pt x="121682" y="112157"/>
                  </a:lnTo>
                  <a:lnTo>
                    <a:pt x="128349" y="112157"/>
                  </a:lnTo>
                  <a:lnTo>
                    <a:pt x="135017" y="115967"/>
                  </a:lnTo>
                  <a:lnTo>
                    <a:pt x="154067" y="113109"/>
                  </a:lnTo>
                  <a:lnTo>
                    <a:pt x="154067" y="113109"/>
                  </a:lnTo>
                  <a:lnTo>
                    <a:pt x="153114" y="131207"/>
                  </a:lnTo>
                  <a:lnTo>
                    <a:pt x="169307" y="149304"/>
                  </a:lnTo>
                  <a:lnTo>
                    <a:pt x="181689" y="152162"/>
                  </a:lnTo>
                  <a:lnTo>
                    <a:pt x="181689" y="152162"/>
                  </a:lnTo>
                  <a:lnTo>
                    <a:pt x="178832" y="156924"/>
                  </a:lnTo>
                  <a:lnTo>
                    <a:pt x="177879" y="167402"/>
                  </a:lnTo>
                  <a:lnTo>
                    <a:pt x="168354" y="170259"/>
                  </a:lnTo>
                  <a:lnTo>
                    <a:pt x="167402" y="178832"/>
                  </a:lnTo>
                  <a:lnTo>
                    <a:pt x="174069" y="181689"/>
                  </a:lnTo>
                  <a:lnTo>
                    <a:pt x="173117" y="185499"/>
                  </a:lnTo>
                  <a:lnTo>
                    <a:pt x="153114" y="199787"/>
                  </a:lnTo>
                  <a:lnTo>
                    <a:pt x="148352" y="199787"/>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8" name="任意多边形: 形状 47">
              <a:extLst>
                <a:ext uri="{FF2B5EF4-FFF2-40B4-BE49-F238E27FC236}">
                  <a16:creationId xmlns="" xmlns:a16="http://schemas.microsoft.com/office/drawing/2014/main" id="{F5B0E6DF-E0FB-4E79-A1F7-4636CBEC4DB8}"/>
                </a:ext>
              </a:extLst>
            </p:cNvPr>
            <p:cNvSpPr/>
            <p:nvPr/>
          </p:nvSpPr>
          <p:spPr>
            <a:xfrm>
              <a:off x="830897" y="4184333"/>
              <a:ext cx="304800" cy="190500"/>
            </a:xfrm>
            <a:custGeom>
              <a:avLst/>
              <a:gdLst>
                <a:gd name="connsiteX0" fmla="*/ 125492 w 304800"/>
                <a:gd name="connsiteY0" fmla="*/ 153114 h 190500"/>
                <a:gd name="connsiteX1" fmla="*/ 119777 w 304800"/>
                <a:gd name="connsiteY1" fmla="*/ 149304 h 190500"/>
                <a:gd name="connsiteX2" fmla="*/ 115967 w 304800"/>
                <a:gd name="connsiteY2" fmla="*/ 157877 h 190500"/>
                <a:gd name="connsiteX3" fmla="*/ 109299 w 304800"/>
                <a:gd name="connsiteY3" fmla="*/ 161687 h 190500"/>
                <a:gd name="connsiteX4" fmla="*/ 106442 w 304800"/>
                <a:gd name="connsiteY4" fmla="*/ 159782 h 190500"/>
                <a:gd name="connsiteX5" fmla="*/ 107394 w 304800"/>
                <a:gd name="connsiteY5" fmla="*/ 154067 h 190500"/>
                <a:gd name="connsiteX6" fmla="*/ 103584 w 304800"/>
                <a:gd name="connsiteY6" fmla="*/ 153114 h 190500"/>
                <a:gd name="connsiteX7" fmla="*/ 95964 w 304800"/>
                <a:gd name="connsiteY7" fmla="*/ 167402 h 190500"/>
                <a:gd name="connsiteX8" fmla="*/ 79772 w 304800"/>
                <a:gd name="connsiteY8" fmla="*/ 176927 h 190500"/>
                <a:gd name="connsiteX9" fmla="*/ 58817 w 304800"/>
                <a:gd name="connsiteY9" fmla="*/ 169307 h 190500"/>
                <a:gd name="connsiteX10" fmla="*/ 59769 w 304800"/>
                <a:gd name="connsiteY10" fmla="*/ 161687 h 190500"/>
                <a:gd name="connsiteX11" fmla="*/ 37862 w 304800"/>
                <a:gd name="connsiteY11" fmla="*/ 149304 h 190500"/>
                <a:gd name="connsiteX12" fmla="*/ 31194 w 304800"/>
                <a:gd name="connsiteY12" fmla="*/ 153114 h 190500"/>
                <a:gd name="connsiteX13" fmla="*/ 28337 w 304800"/>
                <a:gd name="connsiteY13" fmla="*/ 161687 h 190500"/>
                <a:gd name="connsiteX14" fmla="*/ 11192 w 304800"/>
                <a:gd name="connsiteY14" fmla="*/ 178832 h 190500"/>
                <a:gd name="connsiteX15" fmla="*/ 9287 w 304800"/>
                <a:gd name="connsiteY15" fmla="*/ 173117 h 190500"/>
                <a:gd name="connsiteX16" fmla="*/ 14049 w 304800"/>
                <a:gd name="connsiteY16" fmla="*/ 164544 h 190500"/>
                <a:gd name="connsiteX17" fmla="*/ 14049 w 304800"/>
                <a:gd name="connsiteY17" fmla="*/ 148352 h 190500"/>
                <a:gd name="connsiteX18" fmla="*/ 3572 w 304800"/>
                <a:gd name="connsiteY18" fmla="*/ 134064 h 190500"/>
                <a:gd name="connsiteX19" fmla="*/ 4524 w 304800"/>
                <a:gd name="connsiteY19" fmla="*/ 128349 h 190500"/>
                <a:gd name="connsiteX20" fmla="*/ 12144 w 304800"/>
                <a:gd name="connsiteY20" fmla="*/ 127397 h 190500"/>
                <a:gd name="connsiteX21" fmla="*/ 17859 w 304800"/>
                <a:gd name="connsiteY21" fmla="*/ 116919 h 190500"/>
                <a:gd name="connsiteX22" fmla="*/ 15954 w 304800"/>
                <a:gd name="connsiteY22" fmla="*/ 105489 h 190500"/>
                <a:gd name="connsiteX23" fmla="*/ 5477 w 304800"/>
                <a:gd name="connsiteY23" fmla="*/ 94059 h 190500"/>
                <a:gd name="connsiteX24" fmla="*/ 8334 w 304800"/>
                <a:gd name="connsiteY24" fmla="*/ 92154 h 190500"/>
                <a:gd name="connsiteX25" fmla="*/ 12144 w 304800"/>
                <a:gd name="connsiteY25" fmla="*/ 78819 h 190500"/>
                <a:gd name="connsiteX26" fmla="*/ 36909 w 304800"/>
                <a:gd name="connsiteY26" fmla="*/ 75009 h 190500"/>
                <a:gd name="connsiteX27" fmla="*/ 34052 w 304800"/>
                <a:gd name="connsiteY27" fmla="*/ 70247 h 190500"/>
                <a:gd name="connsiteX28" fmla="*/ 22622 w 304800"/>
                <a:gd name="connsiteY28" fmla="*/ 66437 h 190500"/>
                <a:gd name="connsiteX29" fmla="*/ 25479 w 304800"/>
                <a:gd name="connsiteY29" fmla="*/ 58817 h 190500"/>
                <a:gd name="connsiteX30" fmla="*/ 34052 w 304800"/>
                <a:gd name="connsiteY30" fmla="*/ 65484 h 190500"/>
                <a:gd name="connsiteX31" fmla="*/ 44529 w 304800"/>
                <a:gd name="connsiteY31" fmla="*/ 62627 h 190500"/>
                <a:gd name="connsiteX32" fmla="*/ 49292 w 304800"/>
                <a:gd name="connsiteY32" fmla="*/ 63579 h 190500"/>
                <a:gd name="connsiteX33" fmla="*/ 59769 w 304800"/>
                <a:gd name="connsiteY33" fmla="*/ 74057 h 190500"/>
                <a:gd name="connsiteX34" fmla="*/ 88344 w 304800"/>
                <a:gd name="connsiteY34" fmla="*/ 71199 h 190500"/>
                <a:gd name="connsiteX35" fmla="*/ 94059 w 304800"/>
                <a:gd name="connsiteY35" fmla="*/ 63579 h 190500"/>
                <a:gd name="connsiteX36" fmla="*/ 103584 w 304800"/>
                <a:gd name="connsiteY36" fmla="*/ 63579 h 190500"/>
                <a:gd name="connsiteX37" fmla="*/ 116919 w 304800"/>
                <a:gd name="connsiteY37" fmla="*/ 47387 h 190500"/>
                <a:gd name="connsiteX38" fmla="*/ 114062 w 304800"/>
                <a:gd name="connsiteY38" fmla="*/ 40719 h 190500"/>
                <a:gd name="connsiteX39" fmla="*/ 117872 w 304800"/>
                <a:gd name="connsiteY39" fmla="*/ 35004 h 190500"/>
                <a:gd name="connsiteX40" fmla="*/ 124539 w 304800"/>
                <a:gd name="connsiteY40" fmla="*/ 35957 h 190500"/>
                <a:gd name="connsiteX41" fmla="*/ 131207 w 304800"/>
                <a:gd name="connsiteY41" fmla="*/ 29289 h 190500"/>
                <a:gd name="connsiteX42" fmla="*/ 134064 w 304800"/>
                <a:gd name="connsiteY42" fmla="*/ 25479 h 190500"/>
                <a:gd name="connsiteX43" fmla="*/ 134064 w 304800"/>
                <a:gd name="connsiteY43" fmla="*/ 16907 h 190500"/>
                <a:gd name="connsiteX44" fmla="*/ 138827 w 304800"/>
                <a:gd name="connsiteY44" fmla="*/ 15954 h 190500"/>
                <a:gd name="connsiteX45" fmla="*/ 142637 w 304800"/>
                <a:gd name="connsiteY45" fmla="*/ 7382 h 190500"/>
                <a:gd name="connsiteX46" fmla="*/ 145494 w 304800"/>
                <a:gd name="connsiteY46" fmla="*/ 5477 h 190500"/>
                <a:gd name="connsiteX47" fmla="*/ 155019 w 304800"/>
                <a:gd name="connsiteY47" fmla="*/ 8334 h 190500"/>
                <a:gd name="connsiteX48" fmla="*/ 159782 w 304800"/>
                <a:gd name="connsiteY48" fmla="*/ 3572 h 190500"/>
                <a:gd name="connsiteX49" fmla="*/ 159782 w 304800"/>
                <a:gd name="connsiteY49" fmla="*/ 3572 h 190500"/>
                <a:gd name="connsiteX50" fmla="*/ 167402 w 304800"/>
                <a:gd name="connsiteY50" fmla="*/ 27384 h 190500"/>
                <a:gd name="connsiteX51" fmla="*/ 163592 w 304800"/>
                <a:gd name="connsiteY51" fmla="*/ 29289 h 190500"/>
                <a:gd name="connsiteX52" fmla="*/ 163592 w 304800"/>
                <a:gd name="connsiteY52" fmla="*/ 36909 h 190500"/>
                <a:gd name="connsiteX53" fmla="*/ 156924 w 304800"/>
                <a:gd name="connsiteY53" fmla="*/ 42624 h 190500"/>
                <a:gd name="connsiteX54" fmla="*/ 162639 w 304800"/>
                <a:gd name="connsiteY54" fmla="*/ 57864 h 190500"/>
                <a:gd name="connsiteX55" fmla="*/ 180737 w 304800"/>
                <a:gd name="connsiteY55" fmla="*/ 57864 h 190500"/>
                <a:gd name="connsiteX56" fmla="*/ 175022 w 304800"/>
                <a:gd name="connsiteY56" fmla="*/ 72152 h 190500"/>
                <a:gd name="connsiteX57" fmla="*/ 176927 w 304800"/>
                <a:gd name="connsiteY57" fmla="*/ 79772 h 190500"/>
                <a:gd name="connsiteX58" fmla="*/ 185499 w 304800"/>
                <a:gd name="connsiteY58" fmla="*/ 88344 h 190500"/>
                <a:gd name="connsiteX59" fmla="*/ 195977 w 304800"/>
                <a:gd name="connsiteY59" fmla="*/ 87392 h 190500"/>
                <a:gd name="connsiteX60" fmla="*/ 204549 w 304800"/>
                <a:gd name="connsiteY60" fmla="*/ 80724 h 190500"/>
                <a:gd name="connsiteX61" fmla="*/ 211217 w 304800"/>
                <a:gd name="connsiteY61" fmla="*/ 86439 h 190500"/>
                <a:gd name="connsiteX62" fmla="*/ 221694 w 304800"/>
                <a:gd name="connsiteY62" fmla="*/ 71199 h 190500"/>
                <a:gd name="connsiteX63" fmla="*/ 217884 w 304800"/>
                <a:gd name="connsiteY63" fmla="*/ 62627 h 190500"/>
                <a:gd name="connsiteX64" fmla="*/ 218837 w 304800"/>
                <a:gd name="connsiteY64" fmla="*/ 59769 h 190500"/>
                <a:gd name="connsiteX65" fmla="*/ 223599 w 304800"/>
                <a:gd name="connsiteY65" fmla="*/ 53102 h 190500"/>
                <a:gd name="connsiteX66" fmla="*/ 231219 w 304800"/>
                <a:gd name="connsiteY66" fmla="*/ 48339 h 190500"/>
                <a:gd name="connsiteX67" fmla="*/ 231219 w 304800"/>
                <a:gd name="connsiteY67" fmla="*/ 48339 h 190500"/>
                <a:gd name="connsiteX68" fmla="*/ 234077 w 304800"/>
                <a:gd name="connsiteY68" fmla="*/ 55007 h 190500"/>
                <a:gd name="connsiteX69" fmla="*/ 232172 w 304800"/>
                <a:gd name="connsiteY69" fmla="*/ 62627 h 190500"/>
                <a:gd name="connsiteX70" fmla="*/ 234077 w 304800"/>
                <a:gd name="connsiteY70" fmla="*/ 75962 h 190500"/>
                <a:gd name="connsiteX71" fmla="*/ 242649 w 304800"/>
                <a:gd name="connsiteY71" fmla="*/ 83582 h 190500"/>
                <a:gd name="connsiteX72" fmla="*/ 241697 w 304800"/>
                <a:gd name="connsiteY72" fmla="*/ 89297 h 190500"/>
                <a:gd name="connsiteX73" fmla="*/ 246459 w 304800"/>
                <a:gd name="connsiteY73" fmla="*/ 103584 h 190500"/>
                <a:gd name="connsiteX74" fmla="*/ 258842 w 304800"/>
                <a:gd name="connsiteY74" fmla="*/ 106442 h 190500"/>
                <a:gd name="connsiteX75" fmla="*/ 261699 w 304800"/>
                <a:gd name="connsiteY75" fmla="*/ 104537 h 190500"/>
                <a:gd name="connsiteX76" fmla="*/ 261699 w 304800"/>
                <a:gd name="connsiteY76" fmla="*/ 104537 h 190500"/>
                <a:gd name="connsiteX77" fmla="*/ 263604 w 304800"/>
                <a:gd name="connsiteY77" fmla="*/ 109299 h 190500"/>
                <a:gd name="connsiteX78" fmla="*/ 260747 w 304800"/>
                <a:gd name="connsiteY78" fmla="*/ 114062 h 190500"/>
                <a:gd name="connsiteX79" fmla="*/ 264557 w 304800"/>
                <a:gd name="connsiteY79" fmla="*/ 118824 h 190500"/>
                <a:gd name="connsiteX80" fmla="*/ 255032 w 304800"/>
                <a:gd name="connsiteY80" fmla="*/ 127397 h 190500"/>
                <a:gd name="connsiteX81" fmla="*/ 256937 w 304800"/>
                <a:gd name="connsiteY81" fmla="*/ 155972 h 190500"/>
                <a:gd name="connsiteX82" fmla="*/ 251222 w 304800"/>
                <a:gd name="connsiteY82" fmla="*/ 165497 h 190500"/>
                <a:gd name="connsiteX83" fmla="*/ 240744 w 304800"/>
                <a:gd name="connsiteY83" fmla="*/ 166449 h 190500"/>
                <a:gd name="connsiteX84" fmla="*/ 240744 w 304800"/>
                <a:gd name="connsiteY84" fmla="*/ 181689 h 190500"/>
                <a:gd name="connsiteX85" fmla="*/ 246459 w 304800"/>
                <a:gd name="connsiteY85" fmla="*/ 188357 h 190500"/>
                <a:gd name="connsiteX86" fmla="*/ 243602 w 304800"/>
                <a:gd name="connsiteY86" fmla="*/ 194072 h 190500"/>
                <a:gd name="connsiteX87" fmla="*/ 238839 w 304800"/>
                <a:gd name="connsiteY87" fmla="*/ 183594 h 190500"/>
                <a:gd name="connsiteX88" fmla="*/ 225504 w 304800"/>
                <a:gd name="connsiteY88" fmla="*/ 176927 h 190500"/>
                <a:gd name="connsiteX89" fmla="*/ 221694 w 304800"/>
                <a:gd name="connsiteY89" fmla="*/ 178832 h 190500"/>
                <a:gd name="connsiteX90" fmla="*/ 187404 w 304800"/>
                <a:gd name="connsiteY90" fmla="*/ 152162 h 190500"/>
                <a:gd name="connsiteX91" fmla="*/ 182642 w 304800"/>
                <a:gd name="connsiteY91" fmla="*/ 157877 h 190500"/>
                <a:gd name="connsiteX92" fmla="*/ 182642 w 304800"/>
                <a:gd name="connsiteY92" fmla="*/ 162639 h 190500"/>
                <a:gd name="connsiteX93" fmla="*/ 174069 w 304800"/>
                <a:gd name="connsiteY93" fmla="*/ 160734 h 190500"/>
                <a:gd name="connsiteX94" fmla="*/ 184547 w 304800"/>
                <a:gd name="connsiteY94" fmla="*/ 149304 h 190500"/>
                <a:gd name="connsiteX95" fmla="*/ 172164 w 304800"/>
                <a:gd name="connsiteY95" fmla="*/ 142637 h 190500"/>
                <a:gd name="connsiteX96" fmla="*/ 167402 w 304800"/>
                <a:gd name="connsiteY96" fmla="*/ 141684 h 190500"/>
                <a:gd name="connsiteX97" fmla="*/ 150257 w 304800"/>
                <a:gd name="connsiteY97" fmla="*/ 146447 h 190500"/>
                <a:gd name="connsiteX98" fmla="*/ 130254 w 304800"/>
                <a:gd name="connsiteY98" fmla="*/ 155972 h 190500"/>
                <a:gd name="connsiteX99" fmla="*/ 125492 w 304800"/>
                <a:gd name="connsiteY99" fmla="*/ 153114 h 190500"/>
                <a:gd name="connsiteX100" fmla="*/ 269319 w 304800"/>
                <a:gd name="connsiteY100" fmla="*/ 187404 h 190500"/>
                <a:gd name="connsiteX101" fmla="*/ 260747 w 304800"/>
                <a:gd name="connsiteY101" fmla="*/ 186452 h 190500"/>
                <a:gd name="connsiteX102" fmla="*/ 255984 w 304800"/>
                <a:gd name="connsiteY102" fmla="*/ 191214 h 190500"/>
                <a:gd name="connsiteX103" fmla="*/ 250269 w 304800"/>
                <a:gd name="connsiteY103" fmla="*/ 182642 h 190500"/>
                <a:gd name="connsiteX104" fmla="*/ 249317 w 304800"/>
                <a:gd name="connsiteY104" fmla="*/ 175022 h 190500"/>
                <a:gd name="connsiteX105" fmla="*/ 260747 w 304800"/>
                <a:gd name="connsiteY105" fmla="*/ 165497 h 190500"/>
                <a:gd name="connsiteX106" fmla="*/ 274082 w 304800"/>
                <a:gd name="connsiteY106" fmla="*/ 175974 h 190500"/>
                <a:gd name="connsiteX107" fmla="*/ 283607 w 304800"/>
                <a:gd name="connsiteY107" fmla="*/ 176927 h 190500"/>
                <a:gd name="connsiteX108" fmla="*/ 295989 w 304800"/>
                <a:gd name="connsiteY108" fmla="*/ 168354 h 190500"/>
                <a:gd name="connsiteX109" fmla="*/ 306467 w 304800"/>
                <a:gd name="connsiteY109" fmla="*/ 169307 h 190500"/>
                <a:gd name="connsiteX110" fmla="*/ 294084 w 304800"/>
                <a:gd name="connsiteY110" fmla="*/ 178832 h 190500"/>
                <a:gd name="connsiteX111" fmla="*/ 287417 w 304800"/>
                <a:gd name="connsiteY111" fmla="*/ 178832 h 190500"/>
                <a:gd name="connsiteX112" fmla="*/ 285512 w 304800"/>
                <a:gd name="connsiteY112" fmla="*/ 181689 h 190500"/>
                <a:gd name="connsiteX113" fmla="*/ 287417 w 304800"/>
                <a:gd name="connsiteY113" fmla="*/ 189309 h 190500"/>
                <a:gd name="connsiteX114" fmla="*/ 278844 w 304800"/>
                <a:gd name="connsiteY114" fmla="*/ 190262 h 190500"/>
                <a:gd name="connsiteX115" fmla="*/ 277892 w 304800"/>
                <a:gd name="connsiteY115" fmla="*/ 182642 h 190500"/>
                <a:gd name="connsiteX116" fmla="*/ 274082 w 304800"/>
                <a:gd name="connsiteY116" fmla="*/ 181689 h 190500"/>
                <a:gd name="connsiteX117" fmla="*/ 269319 w 304800"/>
                <a:gd name="connsiteY117" fmla="*/ 182642 h 190500"/>
                <a:gd name="connsiteX118" fmla="*/ 269319 w 304800"/>
                <a:gd name="connsiteY118" fmla="*/ 18740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04800" h="190500">
                  <a:moveTo>
                    <a:pt x="125492" y="153114"/>
                  </a:moveTo>
                  <a:lnTo>
                    <a:pt x="119777" y="149304"/>
                  </a:lnTo>
                  <a:lnTo>
                    <a:pt x="115967" y="157877"/>
                  </a:lnTo>
                  <a:lnTo>
                    <a:pt x="109299" y="161687"/>
                  </a:lnTo>
                  <a:lnTo>
                    <a:pt x="106442" y="159782"/>
                  </a:lnTo>
                  <a:lnTo>
                    <a:pt x="107394" y="154067"/>
                  </a:lnTo>
                  <a:lnTo>
                    <a:pt x="103584" y="153114"/>
                  </a:lnTo>
                  <a:lnTo>
                    <a:pt x="95964" y="167402"/>
                  </a:lnTo>
                  <a:lnTo>
                    <a:pt x="79772" y="176927"/>
                  </a:lnTo>
                  <a:lnTo>
                    <a:pt x="58817" y="169307"/>
                  </a:lnTo>
                  <a:lnTo>
                    <a:pt x="59769" y="161687"/>
                  </a:lnTo>
                  <a:lnTo>
                    <a:pt x="37862" y="149304"/>
                  </a:lnTo>
                  <a:lnTo>
                    <a:pt x="31194" y="153114"/>
                  </a:lnTo>
                  <a:lnTo>
                    <a:pt x="28337" y="161687"/>
                  </a:lnTo>
                  <a:lnTo>
                    <a:pt x="11192" y="178832"/>
                  </a:lnTo>
                  <a:lnTo>
                    <a:pt x="9287" y="173117"/>
                  </a:lnTo>
                  <a:lnTo>
                    <a:pt x="14049" y="164544"/>
                  </a:lnTo>
                  <a:lnTo>
                    <a:pt x="14049" y="148352"/>
                  </a:lnTo>
                  <a:lnTo>
                    <a:pt x="3572" y="134064"/>
                  </a:lnTo>
                  <a:lnTo>
                    <a:pt x="4524" y="128349"/>
                  </a:lnTo>
                  <a:lnTo>
                    <a:pt x="12144" y="127397"/>
                  </a:lnTo>
                  <a:lnTo>
                    <a:pt x="17859" y="116919"/>
                  </a:lnTo>
                  <a:lnTo>
                    <a:pt x="15954" y="105489"/>
                  </a:lnTo>
                  <a:lnTo>
                    <a:pt x="5477" y="94059"/>
                  </a:lnTo>
                  <a:lnTo>
                    <a:pt x="8334" y="92154"/>
                  </a:lnTo>
                  <a:lnTo>
                    <a:pt x="12144" y="78819"/>
                  </a:lnTo>
                  <a:lnTo>
                    <a:pt x="36909" y="75009"/>
                  </a:lnTo>
                  <a:lnTo>
                    <a:pt x="34052" y="70247"/>
                  </a:lnTo>
                  <a:lnTo>
                    <a:pt x="22622" y="66437"/>
                  </a:lnTo>
                  <a:lnTo>
                    <a:pt x="25479" y="58817"/>
                  </a:lnTo>
                  <a:lnTo>
                    <a:pt x="34052" y="65484"/>
                  </a:lnTo>
                  <a:lnTo>
                    <a:pt x="44529" y="62627"/>
                  </a:lnTo>
                  <a:lnTo>
                    <a:pt x="49292" y="63579"/>
                  </a:lnTo>
                  <a:lnTo>
                    <a:pt x="59769" y="74057"/>
                  </a:lnTo>
                  <a:lnTo>
                    <a:pt x="88344" y="71199"/>
                  </a:lnTo>
                  <a:lnTo>
                    <a:pt x="94059" y="63579"/>
                  </a:lnTo>
                  <a:lnTo>
                    <a:pt x="103584" y="63579"/>
                  </a:lnTo>
                  <a:lnTo>
                    <a:pt x="116919" y="47387"/>
                  </a:lnTo>
                  <a:lnTo>
                    <a:pt x="114062" y="40719"/>
                  </a:lnTo>
                  <a:lnTo>
                    <a:pt x="117872" y="35004"/>
                  </a:lnTo>
                  <a:lnTo>
                    <a:pt x="124539" y="35957"/>
                  </a:lnTo>
                  <a:lnTo>
                    <a:pt x="131207" y="29289"/>
                  </a:lnTo>
                  <a:lnTo>
                    <a:pt x="134064" y="25479"/>
                  </a:lnTo>
                  <a:lnTo>
                    <a:pt x="134064" y="16907"/>
                  </a:lnTo>
                  <a:lnTo>
                    <a:pt x="138827" y="15954"/>
                  </a:lnTo>
                  <a:lnTo>
                    <a:pt x="142637" y="7382"/>
                  </a:lnTo>
                  <a:lnTo>
                    <a:pt x="145494" y="5477"/>
                  </a:lnTo>
                  <a:lnTo>
                    <a:pt x="155019" y="8334"/>
                  </a:lnTo>
                  <a:lnTo>
                    <a:pt x="159782" y="3572"/>
                  </a:lnTo>
                  <a:lnTo>
                    <a:pt x="159782" y="3572"/>
                  </a:lnTo>
                  <a:lnTo>
                    <a:pt x="167402" y="27384"/>
                  </a:lnTo>
                  <a:lnTo>
                    <a:pt x="163592" y="29289"/>
                  </a:lnTo>
                  <a:lnTo>
                    <a:pt x="163592" y="36909"/>
                  </a:lnTo>
                  <a:lnTo>
                    <a:pt x="156924" y="42624"/>
                  </a:lnTo>
                  <a:lnTo>
                    <a:pt x="162639" y="57864"/>
                  </a:lnTo>
                  <a:lnTo>
                    <a:pt x="180737" y="57864"/>
                  </a:lnTo>
                  <a:lnTo>
                    <a:pt x="175022" y="72152"/>
                  </a:lnTo>
                  <a:lnTo>
                    <a:pt x="176927" y="79772"/>
                  </a:lnTo>
                  <a:lnTo>
                    <a:pt x="185499" y="88344"/>
                  </a:lnTo>
                  <a:lnTo>
                    <a:pt x="195977" y="87392"/>
                  </a:lnTo>
                  <a:lnTo>
                    <a:pt x="204549" y="80724"/>
                  </a:lnTo>
                  <a:lnTo>
                    <a:pt x="211217" y="86439"/>
                  </a:lnTo>
                  <a:lnTo>
                    <a:pt x="221694" y="71199"/>
                  </a:lnTo>
                  <a:lnTo>
                    <a:pt x="217884" y="62627"/>
                  </a:lnTo>
                  <a:lnTo>
                    <a:pt x="218837" y="59769"/>
                  </a:lnTo>
                  <a:lnTo>
                    <a:pt x="223599" y="53102"/>
                  </a:lnTo>
                  <a:lnTo>
                    <a:pt x="231219" y="48339"/>
                  </a:lnTo>
                  <a:lnTo>
                    <a:pt x="231219" y="48339"/>
                  </a:lnTo>
                  <a:lnTo>
                    <a:pt x="234077" y="55007"/>
                  </a:lnTo>
                  <a:lnTo>
                    <a:pt x="232172" y="62627"/>
                  </a:lnTo>
                  <a:lnTo>
                    <a:pt x="234077" y="75962"/>
                  </a:lnTo>
                  <a:lnTo>
                    <a:pt x="242649" y="83582"/>
                  </a:lnTo>
                  <a:lnTo>
                    <a:pt x="241697" y="89297"/>
                  </a:lnTo>
                  <a:lnTo>
                    <a:pt x="246459" y="103584"/>
                  </a:lnTo>
                  <a:lnTo>
                    <a:pt x="258842" y="106442"/>
                  </a:lnTo>
                  <a:lnTo>
                    <a:pt x="261699" y="104537"/>
                  </a:lnTo>
                  <a:lnTo>
                    <a:pt x="261699" y="104537"/>
                  </a:lnTo>
                  <a:lnTo>
                    <a:pt x="263604" y="109299"/>
                  </a:lnTo>
                  <a:lnTo>
                    <a:pt x="260747" y="114062"/>
                  </a:lnTo>
                  <a:lnTo>
                    <a:pt x="264557" y="118824"/>
                  </a:lnTo>
                  <a:lnTo>
                    <a:pt x="255032" y="127397"/>
                  </a:lnTo>
                  <a:lnTo>
                    <a:pt x="256937" y="155972"/>
                  </a:lnTo>
                  <a:lnTo>
                    <a:pt x="251222" y="165497"/>
                  </a:lnTo>
                  <a:lnTo>
                    <a:pt x="240744" y="166449"/>
                  </a:lnTo>
                  <a:lnTo>
                    <a:pt x="240744" y="181689"/>
                  </a:lnTo>
                  <a:lnTo>
                    <a:pt x="246459" y="188357"/>
                  </a:lnTo>
                  <a:lnTo>
                    <a:pt x="243602" y="194072"/>
                  </a:lnTo>
                  <a:lnTo>
                    <a:pt x="238839" y="183594"/>
                  </a:lnTo>
                  <a:lnTo>
                    <a:pt x="225504" y="176927"/>
                  </a:lnTo>
                  <a:lnTo>
                    <a:pt x="221694" y="178832"/>
                  </a:lnTo>
                  <a:lnTo>
                    <a:pt x="187404" y="152162"/>
                  </a:lnTo>
                  <a:lnTo>
                    <a:pt x="182642" y="157877"/>
                  </a:lnTo>
                  <a:lnTo>
                    <a:pt x="182642" y="162639"/>
                  </a:lnTo>
                  <a:lnTo>
                    <a:pt x="174069" y="160734"/>
                  </a:lnTo>
                  <a:lnTo>
                    <a:pt x="184547" y="149304"/>
                  </a:lnTo>
                  <a:lnTo>
                    <a:pt x="172164" y="142637"/>
                  </a:lnTo>
                  <a:lnTo>
                    <a:pt x="167402" y="141684"/>
                  </a:lnTo>
                  <a:lnTo>
                    <a:pt x="150257" y="146447"/>
                  </a:lnTo>
                  <a:lnTo>
                    <a:pt x="130254" y="155972"/>
                  </a:lnTo>
                  <a:lnTo>
                    <a:pt x="125492" y="153114"/>
                  </a:lnTo>
                  <a:close/>
                  <a:moveTo>
                    <a:pt x="269319" y="187404"/>
                  </a:moveTo>
                  <a:lnTo>
                    <a:pt x="260747" y="186452"/>
                  </a:lnTo>
                  <a:lnTo>
                    <a:pt x="255984" y="191214"/>
                  </a:lnTo>
                  <a:lnTo>
                    <a:pt x="250269" y="182642"/>
                  </a:lnTo>
                  <a:lnTo>
                    <a:pt x="249317" y="175022"/>
                  </a:lnTo>
                  <a:lnTo>
                    <a:pt x="260747" y="165497"/>
                  </a:lnTo>
                  <a:lnTo>
                    <a:pt x="274082" y="175974"/>
                  </a:lnTo>
                  <a:lnTo>
                    <a:pt x="283607" y="176927"/>
                  </a:lnTo>
                  <a:lnTo>
                    <a:pt x="295989" y="168354"/>
                  </a:lnTo>
                  <a:lnTo>
                    <a:pt x="306467" y="169307"/>
                  </a:lnTo>
                  <a:lnTo>
                    <a:pt x="294084" y="178832"/>
                  </a:lnTo>
                  <a:lnTo>
                    <a:pt x="287417" y="178832"/>
                  </a:lnTo>
                  <a:lnTo>
                    <a:pt x="285512" y="181689"/>
                  </a:lnTo>
                  <a:lnTo>
                    <a:pt x="287417" y="189309"/>
                  </a:lnTo>
                  <a:lnTo>
                    <a:pt x="278844" y="190262"/>
                  </a:lnTo>
                  <a:lnTo>
                    <a:pt x="277892" y="182642"/>
                  </a:lnTo>
                  <a:lnTo>
                    <a:pt x="274082" y="181689"/>
                  </a:lnTo>
                  <a:lnTo>
                    <a:pt x="269319" y="182642"/>
                  </a:lnTo>
                  <a:lnTo>
                    <a:pt x="269319" y="187404"/>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49" name="任意多边形: 形状 48">
              <a:extLst>
                <a:ext uri="{FF2B5EF4-FFF2-40B4-BE49-F238E27FC236}">
                  <a16:creationId xmlns="" xmlns:a16="http://schemas.microsoft.com/office/drawing/2014/main" id="{DEC5600F-BFA7-48D1-AAB6-231D18339124}"/>
                </a:ext>
              </a:extLst>
            </p:cNvPr>
            <p:cNvSpPr/>
            <p:nvPr/>
          </p:nvSpPr>
          <p:spPr>
            <a:xfrm>
              <a:off x="2206307" y="3886200"/>
              <a:ext cx="180975" cy="190500"/>
            </a:xfrm>
            <a:custGeom>
              <a:avLst/>
              <a:gdLst>
                <a:gd name="connsiteX0" fmla="*/ 180737 w 180975"/>
                <a:gd name="connsiteY0" fmla="*/ 75962 h 190500"/>
                <a:gd name="connsiteX1" fmla="*/ 180737 w 180975"/>
                <a:gd name="connsiteY1" fmla="*/ 100727 h 190500"/>
                <a:gd name="connsiteX2" fmla="*/ 177879 w 180975"/>
                <a:gd name="connsiteY2" fmla="*/ 107394 h 190500"/>
                <a:gd name="connsiteX3" fmla="*/ 173117 w 180975"/>
                <a:gd name="connsiteY3" fmla="*/ 112157 h 190500"/>
                <a:gd name="connsiteX4" fmla="*/ 166449 w 180975"/>
                <a:gd name="connsiteY4" fmla="*/ 113110 h 190500"/>
                <a:gd name="connsiteX5" fmla="*/ 161687 w 180975"/>
                <a:gd name="connsiteY5" fmla="*/ 118824 h 190500"/>
                <a:gd name="connsiteX6" fmla="*/ 144542 w 180975"/>
                <a:gd name="connsiteY6" fmla="*/ 126444 h 190500"/>
                <a:gd name="connsiteX7" fmla="*/ 140732 w 180975"/>
                <a:gd name="connsiteY7" fmla="*/ 136922 h 190500"/>
                <a:gd name="connsiteX8" fmla="*/ 140732 w 180975"/>
                <a:gd name="connsiteY8" fmla="*/ 136922 h 190500"/>
                <a:gd name="connsiteX9" fmla="*/ 134064 w 180975"/>
                <a:gd name="connsiteY9" fmla="*/ 140732 h 190500"/>
                <a:gd name="connsiteX10" fmla="*/ 127397 w 180975"/>
                <a:gd name="connsiteY10" fmla="*/ 139779 h 190500"/>
                <a:gd name="connsiteX11" fmla="*/ 123587 w 180975"/>
                <a:gd name="connsiteY11" fmla="*/ 142637 h 190500"/>
                <a:gd name="connsiteX12" fmla="*/ 96917 w 180975"/>
                <a:gd name="connsiteY12" fmla="*/ 147399 h 190500"/>
                <a:gd name="connsiteX13" fmla="*/ 93107 w 180975"/>
                <a:gd name="connsiteY13" fmla="*/ 137874 h 190500"/>
                <a:gd name="connsiteX14" fmla="*/ 83582 w 180975"/>
                <a:gd name="connsiteY14" fmla="*/ 138827 h 190500"/>
                <a:gd name="connsiteX15" fmla="*/ 77867 w 180975"/>
                <a:gd name="connsiteY15" fmla="*/ 126444 h 190500"/>
                <a:gd name="connsiteX16" fmla="*/ 68342 w 180975"/>
                <a:gd name="connsiteY16" fmla="*/ 135017 h 190500"/>
                <a:gd name="connsiteX17" fmla="*/ 68342 w 180975"/>
                <a:gd name="connsiteY17" fmla="*/ 151210 h 190500"/>
                <a:gd name="connsiteX18" fmla="*/ 64532 w 180975"/>
                <a:gd name="connsiteY18" fmla="*/ 156924 h 190500"/>
                <a:gd name="connsiteX19" fmla="*/ 68342 w 180975"/>
                <a:gd name="connsiteY19" fmla="*/ 182642 h 190500"/>
                <a:gd name="connsiteX20" fmla="*/ 61674 w 180975"/>
                <a:gd name="connsiteY20" fmla="*/ 188357 h 190500"/>
                <a:gd name="connsiteX21" fmla="*/ 50244 w 180975"/>
                <a:gd name="connsiteY21" fmla="*/ 187404 h 190500"/>
                <a:gd name="connsiteX22" fmla="*/ 43577 w 180975"/>
                <a:gd name="connsiteY22" fmla="*/ 182642 h 190500"/>
                <a:gd name="connsiteX23" fmla="*/ 36909 w 180975"/>
                <a:gd name="connsiteY23" fmla="*/ 156924 h 190500"/>
                <a:gd name="connsiteX24" fmla="*/ 29289 w 180975"/>
                <a:gd name="connsiteY24" fmla="*/ 153114 h 190500"/>
                <a:gd name="connsiteX25" fmla="*/ 21669 w 180975"/>
                <a:gd name="connsiteY25" fmla="*/ 157877 h 190500"/>
                <a:gd name="connsiteX26" fmla="*/ 15002 w 180975"/>
                <a:gd name="connsiteY26" fmla="*/ 153114 h 190500"/>
                <a:gd name="connsiteX27" fmla="*/ 12144 w 180975"/>
                <a:gd name="connsiteY27" fmla="*/ 140732 h 190500"/>
                <a:gd name="connsiteX28" fmla="*/ 16907 w 180975"/>
                <a:gd name="connsiteY28" fmla="*/ 132160 h 190500"/>
                <a:gd name="connsiteX29" fmla="*/ 15002 w 180975"/>
                <a:gd name="connsiteY29" fmla="*/ 121682 h 190500"/>
                <a:gd name="connsiteX30" fmla="*/ 18812 w 180975"/>
                <a:gd name="connsiteY30" fmla="*/ 110252 h 190500"/>
                <a:gd name="connsiteX31" fmla="*/ 10239 w 180975"/>
                <a:gd name="connsiteY31" fmla="*/ 79772 h 190500"/>
                <a:gd name="connsiteX32" fmla="*/ 10239 w 180975"/>
                <a:gd name="connsiteY32" fmla="*/ 79772 h 190500"/>
                <a:gd name="connsiteX33" fmla="*/ 3572 w 180975"/>
                <a:gd name="connsiteY33" fmla="*/ 62627 h 190500"/>
                <a:gd name="connsiteX34" fmla="*/ 13097 w 180975"/>
                <a:gd name="connsiteY34" fmla="*/ 52149 h 190500"/>
                <a:gd name="connsiteX35" fmla="*/ 4524 w 180975"/>
                <a:gd name="connsiteY35" fmla="*/ 43577 h 190500"/>
                <a:gd name="connsiteX36" fmla="*/ 14049 w 180975"/>
                <a:gd name="connsiteY36" fmla="*/ 24527 h 190500"/>
                <a:gd name="connsiteX37" fmla="*/ 15954 w 180975"/>
                <a:gd name="connsiteY37" fmla="*/ 23574 h 190500"/>
                <a:gd name="connsiteX38" fmla="*/ 22622 w 180975"/>
                <a:gd name="connsiteY38" fmla="*/ 29289 h 190500"/>
                <a:gd name="connsiteX39" fmla="*/ 39767 w 180975"/>
                <a:gd name="connsiteY39" fmla="*/ 3572 h 190500"/>
                <a:gd name="connsiteX40" fmla="*/ 53102 w 180975"/>
                <a:gd name="connsiteY40" fmla="*/ 9287 h 190500"/>
                <a:gd name="connsiteX41" fmla="*/ 53102 w 180975"/>
                <a:gd name="connsiteY41" fmla="*/ 15954 h 190500"/>
                <a:gd name="connsiteX42" fmla="*/ 57864 w 180975"/>
                <a:gd name="connsiteY42" fmla="*/ 20717 h 190500"/>
                <a:gd name="connsiteX43" fmla="*/ 62627 w 180975"/>
                <a:gd name="connsiteY43" fmla="*/ 19764 h 190500"/>
                <a:gd name="connsiteX44" fmla="*/ 64532 w 180975"/>
                <a:gd name="connsiteY44" fmla="*/ 15954 h 190500"/>
                <a:gd name="connsiteX45" fmla="*/ 81677 w 180975"/>
                <a:gd name="connsiteY45" fmla="*/ 15954 h 190500"/>
                <a:gd name="connsiteX46" fmla="*/ 86439 w 180975"/>
                <a:gd name="connsiteY46" fmla="*/ 26432 h 190500"/>
                <a:gd name="connsiteX47" fmla="*/ 95964 w 180975"/>
                <a:gd name="connsiteY47" fmla="*/ 26432 h 190500"/>
                <a:gd name="connsiteX48" fmla="*/ 102632 w 180975"/>
                <a:gd name="connsiteY48" fmla="*/ 17859 h 190500"/>
                <a:gd name="connsiteX49" fmla="*/ 106442 w 180975"/>
                <a:gd name="connsiteY49" fmla="*/ 17859 h 190500"/>
                <a:gd name="connsiteX50" fmla="*/ 106442 w 180975"/>
                <a:gd name="connsiteY50" fmla="*/ 17859 h 190500"/>
                <a:gd name="connsiteX51" fmla="*/ 115967 w 180975"/>
                <a:gd name="connsiteY51" fmla="*/ 19764 h 190500"/>
                <a:gd name="connsiteX52" fmla="*/ 118824 w 180975"/>
                <a:gd name="connsiteY52" fmla="*/ 25479 h 190500"/>
                <a:gd name="connsiteX53" fmla="*/ 130254 w 180975"/>
                <a:gd name="connsiteY53" fmla="*/ 27384 h 190500"/>
                <a:gd name="connsiteX54" fmla="*/ 136922 w 180975"/>
                <a:gd name="connsiteY54" fmla="*/ 32147 h 190500"/>
                <a:gd name="connsiteX55" fmla="*/ 147399 w 180975"/>
                <a:gd name="connsiteY55" fmla="*/ 29289 h 190500"/>
                <a:gd name="connsiteX56" fmla="*/ 147399 w 180975"/>
                <a:gd name="connsiteY56" fmla="*/ 29289 h 190500"/>
                <a:gd name="connsiteX57" fmla="*/ 162639 w 180975"/>
                <a:gd name="connsiteY57" fmla="*/ 59769 h 190500"/>
                <a:gd name="connsiteX58" fmla="*/ 180737 w 180975"/>
                <a:gd name="connsiteY58" fmla="*/ 7596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0975" h="190500">
                  <a:moveTo>
                    <a:pt x="180737" y="75962"/>
                  </a:moveTo>
                  <a:lnTo>
                    <a:pt x="180737" y="100727"/>
                  </a:lnTo>
                  <a:lnTo>
                    <a:pt x="177879" y="107394"/>
                  </a:lnTo>
                  <a:lnTo>
                    <a:pt x="173117" y="112157"/>
                  </a:lnTo>
                  <a:lnTo>
                    <a:pt x="166449" y="113110"/>
                  </a:lnTo>
                  <a:lnTo>
                    <a:pt x="161687" y="118824"/>
                  </a:lnTo>
                  <a:lnTo>
                    <a:pt x="144542" y="126444"/>
                  </a:lnTo>
                  <a:lnTo>
                    <a:pt x="140732" y="136922"/>
                  </a:lnTo>
                  <a:lnTo>
                    <a:pt x="140732" y="136922"/>
                  </a:lnTo>
                  <a:lnTo>
                    <a:pt x="134064" y="140732"/>
                  </a:lnTo>
                  <a:lnTo>
                    <a:pt x="127397" y="139779"/>
                  </a:lnTo>
                  <a:lnTo>
                    <a:pt x="123587" y="142637"/>
                  </a:lnTo>
                  <a:lnTo>
                    <a:pt x="96917" y="147399"/>
                  </a:lnTo>
                  <a:lnTo>
                    <a:pt x="93107" y="137874"/>
                  </a:lnTo>
                  <a:lnTo>
                    <a:pt x="83582" y="138827"/>
                  </a:lnTo>
                  <a:lnTo>
                    <a:pt x="77867" y="126444"/>
                  </a:lnTo>
                  <a:lnTo>
                    <a:pt x="68342" y="135017"/>
                  </a:lnTo>
                  <a:lnTo>
                    <a:pt x="68342" y="151210"/>
                  </a:lnTo>
                  <a:lnTo>
                    <a:pt x="64532" y="156924"/>
                  </a:lnTo>
                  <a:lnTo>
                    <a:pt x="68342" y="182642"/>
                  </a:lnTo>
                  <a:lnTo>
                    <a:pt x="61674" y="188357"/>
                  </a:lnTo>
                  <a:lnTo>
                    <a:pt x="50244" y="187404"/>
                  </a:lnTo>
                  <a:lnTo>
                    <a:pt x="43577" y="182642"/>
                  </a:lnTo>
                  <a:lnTo>
                    <a:pt x="36909" y="156924"/>
                  </a:lnTo>
                  <a:lnTo>
                    <a:pt x="29289" y="153114"/>
                  </a:lnTo>
                  <a:lnTo>
                    <a:pt x="21669" y="157877"/>
                  </a:lnTo>
                  <a:lnTo>
                    <a:pt x="15002" y="153114"/>
                  </a:lnTo>
                  <a:lnTo>
                    <a:pt x="12144" y="140732"/>
                  </a:lnTo>
                  <a:lnTo>
                    <a:pt x="16907" y="132160"/>
                  </a:lnTo>
                  <a:lnTo>
                    <a:pt x="15002" y="121682"/>
                  </a:lnTo>
                  <a:lnTo>
                    <a:pt x="18812" y="110252"/>
                  </a:lnTo>
                  <a:lnTo>
                    <a:pt x="10239" y="79772"/>
                  </a:lnTo>
                  <a:lnTo>
                    <a:pt x="10239" y="79772"/>
                  </a:lnTo>
                  <a:lnTo>
                    <a:pt x="3572" y="62627"/>
                  </a:lnTo>
                  <a:lnTo>
                    <a:pt x="13097" y="52149"/>
                  </a:lnTo>
                  <a:lnTo>
                    <a:pt x="4524" y="43577"/>
                  </a:lnTo>
                  <a:lnTo>
                    <a:pt x="14049" y="24527"/>
                  </a:lnTo>
                  <a:lnTo>
                    <a:pt x="15954" y="23574"/>
                  </a:lnTo>
                  <a:lnTo>
                    <a:pt x="22622" y="29289"/>
                  </a:lnTo>
                  <a:lnTo>
                    <a:pt x="39767" y="3572"/>
                  </a:lnTo>
                  <a:lnTo>
                    <a:pt x="53102" y="9287"/>
                  </a:lnTo>
                  <a:lnTo>
                    <a:pt x="53102" y="15954"/>
                  </a:lnTo>
                  <a:lnTo>
                    <a:pt x="57864" y="20717"/>
                  </a:lnTo>
                  <a:lnTo>
                    <a:pt x="62627" y="19764"/>
                  </a:lnTo>
                  <a:lnTo>
                    <a:pt x="64532" y="15954"/>
                  </a:lnTo>
                  <a:lnTo>
                    <a:pt x="81677" y="15954"/>
                  </a:lnTo>
                  <a:lnTo>
                    <a:pt x="86439" y="26432"/>
                  </a:lnTo>
                  <a:lnTo>
                    <a:pt x="95964" y="26432"/>
                  </a:lnTo>
                  <a:lnTo>
                    <a:pt x="102632" y="17859"/>
                  </a:lnTo>
                  <a:lnTo>
                    <a:pt x="106442" y="17859"/>
                  </a:lnTo>
                  <a:lnTo>
                    <a:pt x="106442" y="17859"/>
                  </a:lnTo>
                  <a:lnTo>
                    <a:pt x="115967" y="19764"/>
                  </a:lnTo>
                  <a:lnTo>
                    <a:pt x="118824" y="25479"/>
                  </a:lnTo>
                  <a:lnTo>
                    <a:pt x="130254" y="27384"/>
                  </a:lnTo>
                  <a:lnTo>
                    <a:pt x="136922" y="32147"/>
                  </a:lnTo>
                  <a:lnTo>
                    <a:pt x="147399" y="29289"/>
                  </a:lnTo>
                  <a:lnTo>
                    <a:pt x="147399" y="29289"/>
                  </a:lnTo>
                  <a:lnTo>
                    <a:pt x="162639" y="59769"/>
                  </a:lnTo>
                  <a:lnTo>
                    <a:pt x="180737" y="75962"/>
                  </a:lnTo>
                  <a:close/>
                </a:path>
              </a:pathLst>
            </a:custGeom>
            <a:solidFill>
              <a:schemeClr val="accent1"/>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sp>
          <p:nvSpPr>
            <p:cNvPr id="50" name="任意多边形: 形状 49">
              <a:extLst>
                <a:ext uri="{FF2B5EF4-FFF2-40B4-BE49-F238E27FC236}">
                  <a16:creationId xmlns="" xmlns:a16="http://schemas.microsoft.com/office/drawing/2014/main" id="{98515E85-DC15-44D5-8B80-121A9A9C8C67}"/>
                </a:ext>
              </a:extLst>
            </p:cNvPr>
            <p:cNvSpPr/>
            <p:nvPr/>
          </p:nvSpPr>
          <p:spPr>
            <a:xfrm>
              <a:off x="2462530" y="3143250"/>
              <a:ext cx="209550" cy="333375"/>
            </a:xfrm>
            <a:custGeom>
              <a:avLst/>
              <a:gdLst>
                <a:gd name="connsiteX0" fmla="*/ 140732 w 209550"/>
                <a:gd name="connsiteY0" fmla="*/ 280749 h 333375"/>
                <a:gd name="connsiteX1" fmla="*/ 137874 w 209550"/>
                <a:gd name="connsiteY1" fmla="*/ 296942 h 333375"/>
                <a:gd name="connsiteX2" fmla="*/ 137874 w 209550"/>
                <a:gd name="connsiteY2" fmla="*/ 315992 h 333375"/>
                <a:gd name="connsiteX3" fmla="*/ 142637 w 209550"/>
                <a:gd name="connsiteY3" fmla="*/ 319802 h 333375"/>
                <a:gd name="connsiteX4" fmla="*/ 130254 w 209550"/>
                <a:gd name="connsiteY4" fmla="*/ 335042 h 333375"/>
                <a:gd name="connsiteX5" fmla="*/ 117872 w 209550"/>
                <a:gd name="connsiteY5" fmla="*/ 332184 h 333375"/>
                <a:gd name="connsiteX6" fmla="*/ 111204 w 209550"/>
                <a:gd name="connsiteY6" fmla="*/ 337899 h 333375"/>
                <a:gd name="connsiteX7" fmla="*/ 96917 w 209550"/>
                <a:gd name="connsiteY7" fmla="*/ 327422 h 333375"/>
                <a:gd name="connsiteX8" fmla="*/ 85487 w 209550"/>
                <a:gd name="connsiteY8" fmla="*/ 332184 h 333375"/>
                <a:gd name="connsiteX9" fmla="*/ 75962 w 209550"/>
                <a:gd name="connsiteY9" fmla="*/ 315992 h 333375"/>
                <a:gd name="connsiteX10" fmla="*/ 73104 w 209550"/>
                <a:gd name="connsiteY10" fmla="*/ 319802 h 333375"/>
                <a:gd name="connsiteX11" fmla="*/ 67389 w 209550"/>
                <a:gd name="connsiteY11" fmla="*/ 320754 h 333375"/>
                <a:gd name="connsiteX12" fmla="*/ 61674 w 209550"/>
                <a:gd name="connsiteY12" fmla="*/ 316944 h 333375"/>
                <a:gd name="connsiteX13" fmla="*/ 53102 w 209550"/>
                <a:gd name="connsiteY13" fmla="*/ 322659 h 333375"/>
                <a:gd name="connsiteX14" fmla="*/ 47387 w 209550"/>
                <a:gd name="connsiteY14" fmla="*/ 315992 h 333375"/>
                <a:gd name="connsiteX15" fmla="*/ 39767 w 209550"/>
                <a:gd name="connsiteY15" fmla="*/ 317897 h 333375"/>
                <a:gd name="connsiteX16" fmla="*/ 39767 w 209550"/>
                <a:gd name="connsiteY16" fmla="*/ 317897 h 333375"/>
                <a:gd name="connsiteX17" fmla="*/ 35004 w 209550"/>
                <a:gd name="connsiteY17" fmla="*/ 310277 h 333375"/>
                <a:gd name="connsiteX18" fmla="*/ 30242 w 209550"/>
                <a:gd name="connsiteY18" fmla="*/ 311229 h 333375"/>
                <a:gd name="connsiteX19" fmla="*/ 23574 w 209550"/>
                <a:gd name="connsiteY19" fmla="*/ 308372 h 333375"/>
                <a:gd name="connsiteX20" fmla="*/ 17859 w 209550"/>
                <a:gd name="connsiteY20" fmla="*/ 296942 h 333375"/>
                <a:gd name="connsiteX21" fmla="*/ 23574 w 209550"/>
                <a:gd name="connsiteY21" fmla="*/ 266462 h 333375"/>
                <a:gd name="connsiteX22" fmla="*/ 30242 w 209550"/>
                <a:gd name="connsiteY22" fmla="*/ 261699 h 333375"/>
                <a:gd name="connsiteX23" fmla="*/ 26432 w 209550"/>
                <a:gd name="connsiteY23" fmla="*/ 254079 h 333375"/>
                <a:gd name="connsiteX24" fmla="*/ 29289 w 209550"/>
                <a:gd name="connsiteY24" fmla="*/ 246459 h 333375"/>
                <a:gd name="connsiteX25" fmla="*/ 27384 w 209550"/>
                <a:gd name="connsiteY25" fmla="*/ 234077 h 333375"/>
                <a:gd name="connsiteX26" fmla="*/ 32147 w 209550"/>
                <a:gd name="connsiteY26" fmla="*/ 226457 h 333375"/>
                <a:gd name="connsiteX27" fmla="*/ 47387 w 209550"/>
                <a:gd name="connsiteY27" fmla="*/ 228362 h 333375"/>
                <a:gd name="connsiteX28" fmla="*/ 60722 w 209550"/>
                <a:gd name="connsiteY28" fmla="*/ 219789 h 333375"/>
                <a:gd name="connsiteX29" fmla="*/ 68342 w 209550"/>
                <a:gd name="connsiteY29" fmla="*/ 204549 h 333375"/>
                <a:gd name="connsiteX30" fmla="*/ 57864 w 209550"/>
                <a:gd name="connsiteY30" fmla="*/ 193119 h 333375"/>
                <a:gd name="connsiteX31" fmla="*/ 40719 w 209550"/>
                <a:gd name="connsiteY31" fmla="*/ 188357 h 333375"/>
                <a:gd name="connsiteX32" fmla="*/ 33099 w 209550"/>
                <a:gd name="connsiteY32" fmla="*/ 177879 h 333375"/>
                <a:gd name="connsiteX33" fmla="*/ 36909 w 209550"/>
                <a:gd name="connsiteY33" fmla="*/ 158829 h 333375"/>
                <a:gd name="connsiteX34" fmla="*/ 35004 w 209550"/>
                <a:gd name="connsiteY34" fmla="*/ 155972 h 333375"/>
                <a:gd name="connsiteX35" fmla="*/ 20717 w 209550"/>
                <a:gd name="connsiteY35" fmla="*/ 153114 h 333375"/>
                <a:gd name="connsiteX36" fmla="*/ 3572 w 209550"/>
                <a:gd name="connsiteY36" fmla="*/ 143589 h 333375"/>
                <a:gd name="connsiteX37" fmla="*/ 3572 w 209550"/>
                <a:gd name="connsiteY37" fmla="*/ 143589 h 333375"/>
                <a:gd name="connsiteX38" fmla="*/ 15002 w 209550"/>
                <a:gd name="connsiteY38" fmla="*/ 114062 h 333375"/>
                <a:gd name="connsiteX39" fmla="*/ 31194 w 209550"/>
                <a:gd name="connsiteY39" fmla="*/ 99774 h 333375"/>
                <a:gd name="connsiteX40" fmla="*/ 41672 w 209550"/>
                <a:gd name="connsiteY40" fmla="*/ 85487 h 333375"/>
                <a:gd name="connsiteX41" fmla="*/ 52149 w 209550"/>
                <a:gd name="connsiteY41" fmla="*/ 46434 h 333375"/>
                <a:gd name="connsiteX42" fmla="*/ 57864 w 209550"/>
                <a:gd name="connsiteY42" fmla="*/ 36909 h 333375"/>
                <a:gd name="connsiteX43" fmla="*/ 64532 w 209550"/>
                <a:gd name="connsiteY43" fmla="*/ 12144 h 333375"/>
                <a:gd name="connsiteX44" fmla="*/ 62627 w 209550"/>
                <a:gd name="connsiteY44" fmla="*/ 6429 h 333375"/>
                <a:gd name="connsiteX45" fmla="*/ 62627 w 209550"/>
                <a:gd name="connsiteY45" fmla="*/ 6429 h 333375"/>
                <a:gd name="connsiteX46" fmla="*/ 86439 w 209550"/>
                <a:gd name="connsiteY46" fmla="*/ 10239 h 333375"/>
                <a:gd name="connsiteX47" fmla="*/ 90249 w 209550"/>
                <a:gd name="connsiteY47" fmla="*/ 5477 h 333375"/>
                <a:gd name="connsiteX48" fmla="*/ 99774 w 209550"/>
                <a:gd name="connsiteY48" fmla="*/ 3572 h 333375"/>
                <a:gd name="connsiteX49" fmla="*/ 101679 w 209550"/>
                <a:gd name="connsiteY49" fmla="*/ 15002 h 333375"/>
                <a:gd name="connsiteX50" fmla="*/ 108347 w 209550"/>
                <a:gd name="connsiteY50" fmla="*/ 16907 h 333375"/>
                <a:gd name="connsiteX51" fmla="*/ 115967 w 209550"/>
                <a:gd name="connsiteY51" fmla="*/ 23574 h 333375"/>
                <a:gd name="connsiteX52" fmla="*/ 145494 w 209550"/>
                <a:gd name="connsiteY52" fmla="*/ 32147 h 333375"/>
                <a:gd name="connsiteX53" fmla="*/ 155972 w 209550"/>
                <a:gd name="connsiteY53" fmla="*/ 29289 h 333375"/>
                <a:gd name="connsiteX54" fmla="*/ 159782 w 209550"/>
                <a:gd name="connsiteY54" fmla="*/ 36909 h 333375"/>
                <a:gd name="connsiteX55" fmla="*/ 170259 w 209550"/>
                <a:gd name="connsiteY55" fmla="*/ 37862 h 333375"/>
                <a:gd name="connsiteX56" fmla="*/ 175974 w 209550"/>
                <a:gd name="connsiteY56" fmla="*/ 55007 h 333375"/>
                <a:gd name="connsiteX57" fmla="*/ 190262 w 209550"/>
                <a:gd name="connsiteY57" fmla="*/ 59769 h 333375"/>
                <a:gd name="connsiteX58" fmla="*/ 192167 w 209550"/>
                <a:gd name="connsiteY58" fmla="*/ 63579 h 333375"/>
                <a:gd name="connsiteX59" fmla="*/ 192167 w 209550"/>
                <a:gd name="connsiteY59" fmla="*/ 63579 h 333375"/>
                <a:gd name="connsiteX60" fmla="*/ 189309 w 209550"/>
                <a:gd name="connsiteY60" fmla="*/ 68342 h 333375"/>
                <a:gd name="connsiteX61" fmla="*/ 199787 w 209550"/>
                <a:gd name="connsiteY61" fmla="*/ 77867 h 333375"/>
                <a:gd name="connsiteX62" fmla="*/ 201692 w 209550"/>
                <a:gd name="connsiteY62" fmla="*/ 88344 h 333375"/>
                <a:gd name="connsiteX63" fmla="*/ 209312 w 209550"/>
                <a:gd name="connsiteY63" fmla="*/ 92154 h 333375"/>
                <a:gd name="connsiteX64" fmla="*/ 202644 w 209550"/>
                <a:gd name="connsiteY64" fmla="*/ 102632 h 333375"/>
                <a:gd name="connsiteX65" fmla="*/ 204549 w 209550"/>
                <a:gd name="connsiteY65" fmla="*/ 112157 h 333375"/>
                <a:gd name="connsiteX66" fmla="*/ 200739 w 209550"/>
                <a:gd name="connsiteY66" fmla="*/ 122634 h 333375"/>
                <a:gd name="connsiteX67" fmla="*/ 196929 w 209550"/>
                <a:gd name="connsiteY67" fmla="*/ 123587 h 333375"/>
                <a:gd name="connsiteX68" fmla="*/ 190262 w 209550"/>
                <a:gd name="connsiteY68" fmla="*/ 119777 h 333375"/>
                <a:gd name="connsiteX69" fmla="*/ 189309 w 209550"/>
                <a:gd name="connsiteY69" fmla="*/ 121682 h 333375"/>
                <a:gd name="connsiteX70" fmla="*/ 195024 w 209550"/>
                <a:gd name="connsiteY70" fmla="*/ 135017 h 333375"/>
                <a:gd name="connsiteX71" fmla="*/ 195024 w 209550"/>
                <a:gd name="connsiteY71" fmla="*/ 139779 h 333375"/>
                <a:gd name="connsiteX72" fmla="*/ 191214 w 209550"/>
                <a:gd name="connsiteY72" fmla="*/ 145494 h 333375"/>
                <a:gd name="connsiteX73" fmla="*/ 194072 w 209550"/>
                <a:gd name="connsiteY73" fmla="*/ 154067 h 333375"/>
                <a:gd name="connsiteX74" fmla="*/ 199787 w 209550"/>
                <a:gd name="connsiteY74" fmla="*/ 157877 h 333375"/>
                <a:gd name="connsiteX75" fmla="*/ 201692 w 209550"/>
                <a:gd name="connsiteY75" fmla="*/ 164544 h 333375"/>
                <a:gd name="connsiteX76" fmla="*/ 195977 w 209550"/>
                <a:gd name="connsiteY76" fmla="*/ 179784 h 333375"/>
                <a:gd name="connsiteX77" fmla="*/ 185499 w 209550"/>
                <a:gd name="connsiteY77" fmla="*/ 190262 h 333375"/>
                <a:gd name="connsiteX78" fmla="*/ 187404 w 209550"/>
                <a:gd name="connsiteY78" fmla="*/ 195977 h 333375"/>
                <a:gd name="connsiteX79" fmla="*/ 177879 w 209550"/>
                <a:gd name="connsiteY79" fmla="*/ 208359 h 333375"/>
                <a:gd name="connsiteX80" fmla="*/ 175974 w 209550"/>
                <a:gd name="connsiteY80" fmla="*/ 217884 h 333375"/>
                <a:gd name="connsiteX81" fmla="*/ 177879 w 209550"/>
                <a:gd name="connsiteY81" fmla="*/ 229314 h 333375"/>
                <a:gd name="connsiteX82" fmla="*/ 167402 w 209550"/>
                <a:gd name="connsiteY82" fmla="*/ 244554 h 333375"/>
                <a:gd name="connsiteX83" fmla="*/ 165497 w 209550"/>
                <a:gd name="connsiteY83" fmla="*/ 254079 h 333375"/>
                <a:gd name="connsiteX84" fmla="*/ 155972 w 209550"/>
                <a:gd name="connsiteY84" fmla="*/ 259794 h 333375"/>
                <a:gd name="connsiteX85" fmla="*/ 139779 w 209550"/>
                <a:gd name="connsiteY85" fmla="*/ 259794 h 333375"/>
                <a:gd name="connsiteX86" fmla="*/ 140732 w 209550"/>
                <a:gd name="connsiteY86" fmla="*/ 280749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09550" h="333375">
                  <a:moveTo>
                    <a:pt x="140732" y="280749"/>
                  </a:moveTo>
                  <a:lnTo>
                    <a:pt x="137874" y="296942"/>
                  </a:lnTo>
                  <a:lnTo>
                    <a:pt x="137874" y="315992"/>
                  </a:lnTo>
                  <a:lnTo>
                    <a:pt x="142637" y="319802"/>
                  </a:lnTo>
                  <a:lnTo>
                    <a:pt x="130254" y="335042"/>
                  </a:lnTo>
                  <a:lnTo>
                    <a:pt x="117872" y="332184"/>
                  </a:lnTo>
                  <a:lnTo>
                    <a:pt x="111204" y="337899"/>
                  </a:lnTo>
                  <a:lnTo>
                    <a:pt x="96917" y="327422"/>
                  </a:lnTo>
                  <a:lnTo>
                    <a:pt x="85487" y="332184"/>
                  </a:lnTo>
                  <a:lnTo>
                    <a:pt x="75962" y="315992"/>
                  </a:lnTo>
                  <a:lnTo>
                    <a:pt x="73104" y="319802"/>
                  </a:lnTo>
                  <a:lnTo>
                    <a:pt x="67389" y="320754"/>
                  </a:lnTo>
                  <a:lnTo>
                    <a:pt x="61674" y="316944"/>
                  </a:lnTo>
                  <a:lnTo>
                    <a:pt x="53102" y="322659"/>
                  </a:lnTo>
                  <a:lnTo>
                    <a:pt x="47387" y="315992"/>
                  </a:lnTo>
                  <a:lnTo>
                    <a:pt x="39767" y="317897"/>
                  </a:lnTo>
                  <a:lnTo>
                    <a:pt x="39767" y="317897"/>
                  </a:lnTo>
                  <a:lnTo>
                    <a:pt x="35004" y="310277"/>
                  </a:lnTo>
                  <a:lnTo>
                    <a:pt x="30242" y="311229"/>
                  </a:lnTo>
                  <a:lnTo>
                    <a:pt x="23574" y="308372"/>
                  </a:lnTo>
                  <a:lnTo>
                    <a:pt x="17859" y="296942"/>
                  </a:lnTo>
                  <a:lnTo>
                    <a:pt x="23574" y="266462"/>
                  </a:lnTo>
                  <a:lnTo>
                    <a:pt x="30242" y="261699"/>
                  </a:lnTo>
                  <a:lnTo>
                    <a:pt x="26432" y="254079"/>
                  </a:lnTo>
                  <a:lnTo>
                    <a:pt x="29289" y="246459"/>
                  </a:lnTo>
                  <a:lnTo>
                    <a:pt x="27384" y="234077"/>
                  </a:lnTo>
                  <a:lnTo>
                    <a:pt x="32147" y="226457"/>
                  </a:lnTo>
                  <a:lnTo>
                    <a:pt x="47387" y="228362"/>
                  </a:lnTo>
                  <a:lnTo>
                    <a:pt x="60722" y="219789"/>
                  </a:lnTo>
                  <a:lnTo>
                    <a:pt x="68342" y="204549"/>
                  </a:lnTo>
                  <a:lnTo>
                    <a:pt x="57864" y="193119"/>
                  </a:lnTo>
                  <a:lnTo>
                    <a:pt x="40719" y="188357"/>
                  </a:lnTo>
                  <a:lnTo>
                    <a:pt x="33099" y="177879"/>
                  </a:lnTo>
                  <a:lnTo>
                    <a:pt x="36909" y="158829"/>
                  </a:lnTo>
                  <a:lnTo>
                    <a:pt x="35004" y="155972"/>
                  </a:lnTo>
                  <a:lnTo>
                    <a:pt x="20717" y="153114"/>
                  </a:lnTo>
                  <a:lnTo>
                    <a:pt x="3572" y="143589"/>
                  </a:lnTo>
                  <a:lnTo>
                    <a:pt x="3572" y="143589"/>
                  </a:lnTo>
                  <a:lnTo>
                    <a:pt x="15002" y="114062"/>
                  </a:lnTo>
                  <a:lnTo>
                    <a:pt x="31194" y="99774"/>
                  </a:lnTo>
                  <a:lnTo>
                    <a:pt x="41672" y="85487"/>
                  </a:lnTo>
                  <a:lnTo>
                    <a:pt x="52149" y="46434"/>
                  </a:lnTo>
                  <a:lnTo>
                    <a:pt x="57864" y="36909"/>
                  </a:lnTo>
                  <a:lnTo>
                    <a:pt x="64532" y="12144"/>
                  </a:lnTo>
                  <a:lnTo>
                    <a:pt x="62627" y="6429"/>
                  </a:lnTo>
                  <a:lnTo>
                    <a:pt x="62627" y="6429"/>
                  </a:lnTo>
                  <a:lnTo>
                    <a:pt x="86439" y="10239"/>
                  </a:lnTo>
                  <a:lnTo>
                    <a:pt x="90249" y="5477"/>
                  </a:lnTo>
                  <a:lnTo>
                    <a:pt x="99774" y="3572"/>
                  </a:lnTo>
                  <a:lnTo>
                    <a:pt x="101679" y="15002"/>
                  </a:lnTo>
                  <a:lnTo>
                    <a:pt x="108347" y="16907"/>
                  </a:lnTo>
                  <a:lnTo>
                    <a:pt x="115967" y="23574"/>
                  </a:lnTo>
                  <a:lnTo>
                    <a:pt x="145494" y="32147"/>
                  </a:lnTo>
                  <a:lnTo>
                    <a:pt x="155972" y="29289"/>
                  </a:lnTo>
                  <a:lnTo>
                    <a:pt x="159782" y="36909"/>
                  </a:lnTo>
                  <a:lnTo>
                    <a:pt x="170259" y="37862"/>
                  </a:lnTo>
                  <a:lnTo>
                    <a:pt x="175974" y="55007"/>
                  </a:lnTo>
                  <a:lnTo>
                    <a:pt x="190262" y="59769"/>
                  </a:lnTo>
                  <a:lnTo>
                    <a:pt x="192167" y="63579"/>
                  </a:lnTo>
                  <a:lnTo>
                    <a:pt x="192167" y="63579"/>
                  </a:lnTo>
                  <a:lnTo>
                    <a:pt x="189309" y="68342"/>
                  </a:lnTo>
                  <a:lnTo>
                    <a:pt x="199787" y="77867"/>
                  </a:lnTo>
                  <a:lnTo>
                    <a:pt x="201692" y="88344"/>
                  </a:lnTo>
                  <a:lnTo>
                    <a:pt x="209312" y="92154"/>
                  </a:lnTo>
                  <a:lnTo>
                    <a:pt x="202644" y="102632"/>
                  </a:lnTo>
                  <a:lnTo>
                    <a:pt x="204549" y="112157"/>
                  </a:lnTo>
                  <a:lnTo>
                    <a:pt x="200739" y="122634"/>
                  </a:lnTo>
                  <a:lnTo>
                    <a:pt x="196929" y="123587"/>
                  </a:lnTo>
                  <a:lnTo>
                    <a:pt x="190262" y="119777"/>
                  </a:lnTo>
                  <a:lnTo>
                    <a:pt x="189309" y="121682"/>
                  </a:lnTo>
                  <a:lnTo>
                    <a:pt x="195024" y="135017"/>
                  </a:lnTo>
                  <a:lnTo>
                    <a:pt x="195024" y="139779"/>
                  </a:lnTo>
                  <a:lnTo>
                    <a:pt x="191214" y="145494"/>
                  </a:lnTo>
                  <a:lnTo>
                    <a:pt x="194072" y="154067"/>
                  </a:lnTo>
                  <a:lnTo>
                    <a:pt x="199787" y="157877"/>
                  </a:lnTo>
                  <a:lnTo>
                    <a:pt x="201692" y="164544"/>
                  </a:lnTo>
                  <a:lnTo>
                    <a:pt x="195977" y="179784"/>
                  </a:lnTo>
                  <a:lnTo>
                    <a:pt x="185499" y="190262"/>
                  </a:lnTo>
                  <a:lnTo>
                    <a:pt x="187404" y="195977"/>
                  </a:lnTo>
                  <a:lnTo>
                    <a:pt x="177879" y="208359"/>
                  </a:lnTo>
                  <a:lnTo>
                    <a:pt x="175974" y="217884"/>
                  </a:lnTo>
                  <a:lnTo>
                    <a:pt x="177879" y="229314"/>
                  </a:lnTo>
                  <a:lnTo>
                    <a:pt x="167402" y="244554"/>
                  </a:lnTo>
                  <a:lnTo>
                    <a:pt x="165497" y="254079"/>
                  </a:lnTo>
                  <a:lnTo>
                    <a:pt x="155972" y="259794"/>
                  </a:lnTo>
                  <a:lnTo>
                    <a:pt x="139779" y="259794"/>
                  </a:lnTo>
                  <a:lnTo>
                    <a:pt x="140732" y="280749"/>
                  </a:lnTo>
                  <a:close/>
                </a:path>
              </a:pathLst>
            </a:custGeom>
            <a:solidFill>
              <a:srgbClr val="CCCCCC"/>
            </a:solidFill>
            <a:ln w="4763" cap="flat">
              <a:solidFill>
                <a:srgbClr val="FFFFFF"/>
              </a:solidFill>
              <a:prstDash val="solid"/>
              <a:miter/>
            </a:ln>
          </p:spPr>
          <p:txBody>
            <a:bodyPr rtlCol="0" anchor="ctr"/>
            <a:lstStyle/>
            <a:p>
              <a:endParaRPr lang="zh-CN" altLang="en-US">
                <a:ea typeface="Microsoft YaHei" panose="020B0503020204020204" pitchFamily="34" charset="-122"/>
              </a:endParaRPr>
            </a:p>
          </p:txBody>
        </p:sp>
      </p:grpSp>
      <p:sp>
        <p:nvSpPr>
          <p:cNvPr id="55" name="矩形 54">
            <a:extLst>
              <a:ext uri="{FF2B5EF4-FFF2-40B4-BE49-F238E27FC236}">
                <a16:creationId xmlns="" xmlns:a16="http://schemas.microsoft.com/office/drawing/2014/main" id="{C43B6526-9A1F-419C-B957-9895CAA5B10F}"/>
              </a:ext>
            </a:extLst>
          </p:cNvPr>
          <p:cNvSpPr/>
          <p:nvPr/>
        </p:nvSpPr>
        <p:spPr>
          <a:xfrm>
            <a:off x="6283645" y="1661617"/>
            <a:ext cx="1385884" cy="430887"/>
          </a:xfrm>
          <a:prstGeom prst="rect">
            <a:avLst/>
          </a:prstGeom>
          <a:noFill/>
        </p:spPr>
        <p:txBody>
          <a:bodyPr wrap="square" lIns="0" tIns="0" rIns="0" bIns="0">
            <a:spAutoFit/>
          </a:bodyPr>
          <a:lstStyle/>
          <a:p>
            <a:r>
              <a:rPr lang="zh-CN" altLang="en-US" sz="2800" b="1" dirty="0">
                <a:solidFill>
                  <a:schemeClr val="accent1"/>
                </a:solidFill>
                <a:latin typeface="Microsoft YaHei" panose="020B0503020204020204" pitchFamily="34" charset="-122"/>
                <a:ea typeface="Microsoft YaHei" panose="020B0503020204020204" pitchFamily="34" charset="-122"/>
              </a:rPr>
              <a:t>东 京</a:t>
            </a:r>
          </a:p>
        </p:txBody>
      </p:sp>
      <p:cxnSp>
        <p:nvCxnSpPr>
          <p:cNvPr id="57" name="直接连接符 56">
            <a:extLst>
              <a:ext uri="{FF2B5EF4-FFF2-40B4-BE49-F238E27FC236}">
                <a16:creationId xmlns="" xmlns:a16="http://schemas.microsoft.com/office/drawing/2014/main" id="{729844F4-1120-40E4-9E0C-FCB612BFA028}"/>
              </a:ext>
            </a:extLst>
          </p:cNvPr>
          <p:cNvCxnSpPr>
            <a:cxnSpLocks/>
          </p:cNvCxnSpPr>
          <p:nvPr/>
        </p:nvCxnSpPr>
        <p:spPr>
          <a:xfrm>
            <a:off x="6272213" y="2168439"/>
            <a:ext cx="2538732"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 xmlns:a16="http://schemas.microsoft.com/office/drawing/2014/main" id="{637B7730-16A8-49A9-9C44-EDA877483155}"/>
              </a:ext>
            </a:extLst>
          </p:cNvPr>
          <p:cNvSpPr/>
          <p:nvPr/>
        </p:nvSpPr>
        <p:spPr>
          <a:xfrm>
            <a:off x="6145133" y="2320309"/>
            <a:ext cx="5064205" cy="3410905"/>
          </a:xfrm>
          <a:prstGeom prst="rect">
            <a:avLst/>
          </a:prstGeom>
          <a:noFill/>
        </p:spPr>
        <p:txBody>
          <a:bodyPr wrap="square" rtlCol="0" anchor="ctr" anchorCtr="0">
            <a:normAutofit/>
          </a:bodyPr>
          <a:lstStyle/>
          <a:p>
            <a:pPr algn="just">
              <a:lnSpc>
                <a:spcPct val="150000"/>
              </a:lnSpc>
            </a:pPr>
            <a:r>
              <a:rPr lang="zh-CN" altLang="en-US" sz="2000" dirty="0">
                <a:latin typeface="+mn-ea"/>
              </a:rPr>
              <a:t>点击这里输入简介 点击这里输入简介 点击这里输入简介 点击这里输入简介 点击这里输入简介 点击这里输入简介 点击这里输入简介 点击这里输入简介 点击这里输入简介 点击这里输入简介 点击这里输入简介 点击这里输入简介点击这里输入简介 点击这里输入简介点击这里输入简介</a:t>
            </a:r>
            <a:endParaRPr lang="en-US" altLang="zh-CN" sz="2000" dirty="0">
              <a:latin typeface="+mn-ea"/>
            </a:endParaRPr>
          </a:p>
        </p:txBody>
      </p:sp>
      <p:sp>
        <p:nvSpPr>
          <p:cNvPr id="65" name="椭圆 64">
            <a:extLst>
              <a:ext uri="{FF2B5EF4-FFF2-40B4-BE49-F238E27FC236}">
                <a16:creationId xmlns="" xmlns:a16="http://schemas.microsoft.com/office/drawing/2014/main" id="{DC6F9DA8-95BB-416A-BCEB-9D97090079AE}"/>
              </a:ext>
            </a:extLst>
          </p:cNvPr>
          <p:cNvSpPr/>
          <p:nvPr/>
        </p:nvSpPr>
        <p:spPr>
          <a:xfrm>
            <a:off x="3564788" y="4275310"/>
            <a:ext cx="192232" cy="192232"/>
          </a:xfrm>
          <a:prstGeom prst="ellipse">
            <a:avLst/>
          </a:prstGeom>
          <a:solidFill>
            <a:schemeClr val="bg1">
              <a:lumMod val="95000"/>
              <a:alpha val="35000"/>
            </a:schemeClr>
          </a:solidFill>
          <a:ln>
            <a:noFill/>
          </a:ln>
          <a:effectLst>
            <a:glow rad="127000">
              <a:schemeClr val="accent6">
                <a:lumMod val="20000"/>
                <a:lumOff val="80000"/>
                <a:alpha val="16000"/>
              </a:schemeClr>
            </a:glow>
            <a:outerShdw blurRad="190500" sx="107000" sy="107000" algn="ctr" rotWithShape="0">
              <a:schemeClr val="bg1">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cxnSp>
        <p:nvCxnSpPr>
          <p:cNvPr id="59" name="直接连接符 58">
            <a:extLst>
              <a:ext uri="{FF2B5EF4-FFF2-40B4-BE49-F238E27FC236}">
                <a16:creationId xmlns="" xmlns:a16="http://schemas.microsoft.com/office/drawing/2014/main" id="{272C70FC-FAD7-427C-A4DA-105101F6FB6C}"/>
              </a:ext>
            </a:extLst>
          </p:cNvPr>
          <p:cNvCxnSpPr>
            <a:cxnSpLocks/>
          </p:cNvCxnSpPr>
          <p:nvPr/>
        </p:nvCxnSpPr>
        <p:spPr>
          <a:xfrm flipH="1">
            <a:off x="3657108" y="2168439"/>
            <a:ext cx="2626537" cy="2199487"/>
          </a:xfrm>
          <a:prstGeom prst="line">
            <a:avLst/>
          </a:prstGeom>
          <a:ln w="31750">
            <a:tailEnd type="oval"/>
          </a:ln>
        </p:spPr>
        <p:style>
          <a:lnRef idx="1">
            <a:schemeClr val="accent1"/>
          </a:lnRef>
          <a:fillRef idx="0">
            <a:schemeClr val="accent1"/>
          </a:fillRef>
          <a:effectRef idx="0">
            <a:schemeClr val="accent1"/>
          </a:effectRef>
          <a:fontRef idx="minor">
            <a:schemeClr val="tx1"/>
          </a:fontRef>
        </p:style>
      </p:cxnSp>
      <p:sp>
        <p:nvSpPr>
          <p:cNvPr id="2" name="日期占位符 1">
            <a:extLst>
              <a:ext uri="{FF2B5EF4-FFF2-40B4-BE49-F238E27FC236}">
                <a16:creationId xmlns="" xmlns:a16="http://schemas.microsoft.com/office/drawing/2014/main" id="{0262B87B-02A1-41BD-8FFA-44EE7220DE19}"/>
              </a:ext>
            </a:extLst>
          </p:cNvPr>
          <p:cNvSpPr>
            <a:spLocks noGrp="1"/>
          </p:cNvSpPr>
          <p:nvPr>
            <p:ph type="dt" sz="half" idx="10"/>
          </p:nvPr>
        </p:nvSpPr>
        <p:spPr/>
        <p:txBody>
          <a:bodyPr/>
          <a:lstStyle/>
          <a:p>
            <a:fld id="{3A8289D6-EDE4-4814-BB37-E0F76E88103B}"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5754BFAB-442D-4FB9-8E02-E5C342617FFF}"/>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18</a:t>
            </a:fld>
            <a:endParaRPr lang="en-US" altLang="zh-CN" dirty="0">
              <a:ea typeface="Microsoft YaHei" panose="020B0503020204020204" pitchFamily="34" charset="-122"/>
            </a:endParaRPr>
          </a:p>
        </p:txBody>
      </p:sp>
    </p:spTree>
    <p:extLst>
      <p:ext uri="{BB962C8B-B14F-4D97-AF65-F5344CB8AC3E}">
        <p14:creationId xmlns:p14="http://schemas.microsoft.com/office/powerpoint/2010/main" val="503664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down)">
                                      <p:cBhvr>
                                        <p:cTn id="12" dur="500"/>
                                        <p:tgtEl>
                                          <p:spTgt spid="59"/>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0" grpId="0"/>
      <p:bldP spid="6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B98DF6AA-2597-4DB7-B728-2521AD6B08B3}"/>
              </a:ext>
            </a:extLst>
          </p:cNvPr>
          <p:cNvSpPr>
            <a:spLocks noGrp="1"/>
          </p:cNvSpPr>
          <p:nvPr>
            <p:ph type="dt" sz="half" idx="10"/>
          </p:nvPr>
        </p:nvSpPr>
        <p:spPr/>
        <p:txBody>
          <a:bodyPr/>
          <a:lstStyle/>
          <a:p>
            <a:fld id="{24F8188B-75C4-4760-B701-C71DF1B2A717}"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971022D8-0797-40B7-A855-74EE5EE9E7B0}"/>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19</a:t>
            </a:fld>
            <a:endParaRPr lang="en-US" altLang="zh-CN" dirty="0">
              <a:ea typeface="Microsoft YaHei" panose="020B0503020204020204" pitchFamily="34" charset="-122"/>
            </a:endParaRPr>
          </a:p>
        </p:txBody>
      </p:sp>
      <p:sp>
        <p:nvSpPr>
          <p:cNvPr id="7" name="平行四边形 6">
            <a:extLst>
              <a:ext uri="{FF2B5EF4-FFF2-40B4-BE49-F238E27FC236}">
                <a16:creationId xmlns="" xmlns:a16="http://schemas.microsoft.com/office/drawing/2014/main" id="{C7617030-D601-4D04-93F8-A5B5C1D0E8A2}"/>
              </a:ext>
            </a:extLst>
          </p:cNvPr>
          <p:cNvSpPr/>
          <p:nvPr/>
        </p:nvSpPr>
        <p:spPr>
          <a:xfrm flipV="1">
            <a:off x="3792186" y="1541238"/>
            <a:ext cx="4822257" cy="246221"/>
          </a:xfrm>
          <a:prstGeom prst="parallelogram">
            <a:avLst/>
          </a:prstGeom>
          <a:solidFill>
            <a:schemeClr val="accent1">
              <a:lumMod val="20000"/>
              <a:lumOff val="80000"/>
            </a:schemeClr>
          </a:solidFill>
          <a:ln>
            <a:noFill/>
          </a:ln>
          <a:effectLst>
            <a:glow rad="63500">
              <a:schemeClr val="accent6">
                <a:lumMod val="20000"/>
                <a:lumOff val="80000"/>
                <a:alpha val="3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8" name="矩形 7">
            <a:extLst>
              <a:ext uri="{FF2B5EF4-FFF2-40B4-BE49-F238E27FC236}">
                <a16:creationId xmlns="" xmlns:a16="http://schemas.microsoft.com/office/drawing/2014/main" id="{5FBA2E63-61BC-421B-8118-199F356AC7A1}"/>
              </a:ext>
            </a:extLst>
          </p:cNvPr>
          <p:cNvSpPr/>
          <p:nvPr/>
        </p:nvSpPr>
        <p:spPr>
          <a:xfrm>
            <a:off x="3368675" y="1170797"/>
            <a:ext cx="5486400" cy="616662"/>
          </a:xfrm>
          <a:prstGeom prst="rect">
            <a:avLst/>
          </a:prstGeom>
          <a:noFill/>
        </p:spPr>
        <p:txBody>
          <a:bodyPr wrap="square" lIns="180000" tIns="72000" rIns="180000" bIns="72000">
            <a:normAutofit/>
          </a:bodyPr>
          <a:lstStyle/>
          <a:p>
            <a:pPr algn="ctr"/>
            <a:r>
              <a:rPr lang="en-US" altLang="zh-CN" sz="2800" b="1" dirty="0">
                <a:latin typeface="Microsoft YaHei" panose="020B0503020204020204" pitchFamily="34" charset="-122"/>
                <a:ea typeface="Microsoft YaHei" panose="020B0503020204020204" pitchFamily="34" charset="-122"/>
              </a:rPr>
              <a:t>2008</a:t>
            </a:r>
            <a:r>
              <a:rPr lang="zh-CN" altLang="en-US" sz="2800" b="1" dirty="0">
                <a:latin typeface="Microsoft YaHei" panose="020B0503020204020204" pitchFamily="34" charset="-122"/>
                <a:ea typeface="Microsoft YaHei" panose="020B0503020204020204" pitchFamily="34" charset="-122"/>
              </a:rPr>
              <a:t>年二氧化碳排放量一览图</a:t>
            </a:r>
          </a:p>
        </p:txBody>
      </p:sp>
      <p:sp>
        <p:nvSpPr>
          <p:cNvPr id="9" name="文本框 8">
            <a:extLst>
              <a:ext uri="{FF2B5EF4-FFF2-40B4-BE49-F238E27FC236}">
                <a16:creationId xmlns="" xmlns:a16="http://schemas.microsoft.com/office/drawing/2014/main" id="{6688C3DD-AB01-46B1-88DC-45E84970B40A}"/>
              </a:ext>
            </a:extLst>
          </p:cNvPr>
          <p:cNvSpPr txBox="1"/>
          <p:nvPr/>
        </p:nvSpPr>
        <p:spPr>
          <a:xfrm>
            <a:off x="6715264" y="1929574"/>
            <a:ext cx="4460736" cy="4096322"/>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r>
              <a:rPr lang="zh-CN" altLang="en-US" dirty="0"/>
              <a:t>本页为世界级大数据展示页。</a:t>
            </a:r>
            <a:endParaRPr lang="en-US" altLang="zh-CN" dirty="0"/>
          </a:p>
          <a:p>
            <a:r>
              <a:rPr lang="zh-CN" altLang="en-US" dirty="0"/>
              <a:t>双击地图任意区域，可在上方切换到的图表工具中利用“编辑图表”对相应数据进行更改。</a:t>
            </a:r>
            <a:endParaRPr lang="en-US" altLang="zh-CN" dirty="0"/>
          </a:p>
          <a:p>
            <a:r>
              <a:rPr lang="zh-CN" altLang="en-US" dirty="0"/>
              <a:t>第一列中的国家名称需保证准确，否则左边的地图中将无法进行识别。</a:t>
            </a:r>
            <a:endParaRPr lang="en-US" altLang="zh-CN" dirty="0"/>
          </a:p>
          <a:p>
            <a:r>
              <a:rPr lang="zh-CN" altLang="en-US" dirty="0"/>
              <a:t>如双击地图没有切换工具栏，则代表您的</a:t>
            </a:r>
            <a:r>
              <a:rPr lang="en-US" altLang="zh-CN" dirty="0"/>
              <a:t>ppt</a:t>
            </a:r>
            <a:r>
              <a:rPr lang="zh-CN" altLang="en-US" dirty="0"/>
              <a:t>版本不支持该图表。</a:t>
            </a:r>
          </a:p>
        </p:txBody>
      </p:sp>
      <mc:AlternateContent xmlns:mc="http://schemas.openxmlformats.org/markup-compatibility/2006">
        <mc:Choice xmlns="" xmlns:cx4="http://schemas.microsoft.com/office/drawing/2016/5/10/chartex" Requires="cx4">
          <p:graphicFrame>
            <p:nvGraphicFramePr>
              <p:cNvPr id="10" name="图表 9">
                <a:extLst>
                  <a:ext uri="{FF2B5EF4-FFF2-40B4-BE49-F238E27FC236}">
                    <a16:creationId xmlns:a16="http://schemas.microsoft.com/office/drawing/2014/main" id="{495B3E63-F253-4A2D-A283-64DBDF3C19A2}"/>
                  </a:ext>
                </a:extLst>
              </p:cNvPr>
              <p:cNvGraphicFramePr/>
              <p:nvPr>
                <p:extLst>
                  <p:ext uri="{D42A27DB-BD31-4B8C-83A1-F6EECF244321}">
                    <p14:modId xmlns:p14="http://schemas.microsoft.com/office/powerpoint/2010/main" val="539774755"/>
                  </p:ext>
                </p:extLst>
              </p:nvPr>
            </p:nvGraphicFramePr>
            <p:xfrm>
              <a:off x="906463" y="1863683"/>
              <a:ext cx="4928135" cy="406400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0" name="图表 9">
                <a:extLst>
                  <a:ext uri="{FF2B5EF4-FFF2-40B4-BE49-F238E27FC236}">
                    <a16:creationId xmlns:cx4="http://schemas.microsoft.com/office/drawing/2016/5/10/chartex" xmlns="" xmlns:a16="http://schemas.microsoft.com/office/drawing/2014/main" id="{495B3E63-F253-4A2D-A283-64DBDF3C19A2}"/>
                  </a:ext>
                </a:extLst>
              </p:cNvPr>
              <p:cNvPicPr>
                <a:picLocks noGrp="1" noRot="1" noChangeAspect="1" noMove="1" noResize="1" noEditPoints="1" noAdjustHandles="1" noChangeArrowheads="1" noChangeShapeType="1"/>
              </p:cNvPicPr>
              <p:nvPr/>
            </p:nvPicPr>
            <p:blipFill>
              <a:blip r:embed="rId3" cstate="email">
                <a:extLst>
                  <a:ext uri="{28A0092B-C50C-407E-A947-70E740481C1C}">
                    <a14:useLocalDpi xmlns:a14="http://schemas.microsoft.com/office/drawing/2010/main"/>
                  </a:ext>
                </a:extLst>
              </a:blip>
              <a:stretch>
                <a:fillRect/>
              </a:stretch>
            </p:blipFill>
            <p:spPr>
              <a:xfrm>
                <a:off x="906463" y="1863683"/>
                <a:ext cx="4928135" cy="4064000"/>
              </a:xfrm>
              <a:prstGeom prst="rect">
                <a:avLst/>
              </a:prstGeom>
            </p:spPr>
          </p:pic>
        </mc:Fallback>
      </mc:AlternateContent>
    </p:spTree>
    <p:extLst>
      <p:ext uri="{BB962C8B-B14F-4D97-AF65-F5344CB8AC3E}">
        <p14:creationId xmlns:p14="http://schemas.microsoft.com/office/powerpoint/2010/main" val="1690740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defTabSz="914400">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：王艺霖</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defTabSz="914400">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：西南大学</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22" name="图片 21">
            <a:extLst>
              <a:ext uri="{FF2B5EF4-FFF2-40B4-BE49-F238E27FC236}">
                <a16:creationId xmlns="" xmlns:a16="http://schemas.microsoft.com/office/drawing/2014/main" id="{D95CA9CF-C307-49A8-A090-4BB1DED153C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127" y="3333898"/>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015B1679-F1BE-40EC-ACA8-08FDDEC24F80}"/>
              </a:ext>
            </a:extLst>
          </p:cNvPr>
          <p:cNvSpPr>
            <a:spLocks noGrp="1"/>
          </p:cNvSpPr>
          <p:nvPr>
            <p:ph type="body" sz="quarter" idx="11"/>
          </p:nvPr>
        </p:nvSpPr>
        <p:spPr>
          <a:xfrm>
            <a:off x="4432299" y="5107295"/>
            <a:ext cx="3378201" cy="757130"/>
          </a:xfrm>
        </p:spPr>
        <p:txBody>
          <a:bodyPr/>
          <a:lstStyle/>
          <a:p>
            <a:pPr algn="dist"/>
            <a:r>
              <a:rPr lang="zh-CN" altLang="en-US" dirty="0">
                <a:ea typeface="Microsoft YaHei" panose="020B0503020204020204" pitchFamily="34" charset="-122"/>
              </a:rPr>
              <a:t>概念出示</a:t>
            </a:r>
          </a:p>
        </p:txBody>
      </p:sp>
      <p:pic>
        <p:nvPicPr>
          <p:cNvPr id="7" name="图片占位符 6" descr="图片包含 树, 户外, 草, 天空&#10;&#10;描述已自动生成">
            <a:extLst>
              <a:ext uri="{FF2B5EF4-FFF2-40B4-BE49-F238E27FC236}">
                <a16:creationId xmlns="" xmlns:a16="http://schemas.microsoft.com/office/drawing/2014/main" id="{A8197269-66DE-494A-B5CF-7D95F917FEF9}"/>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5" name="文本占位符 4">
            <a:extLst>
              <a:ext uri="{FF2B5EF4-FFF2-40B4-BE49-F238E27FC236}">
                <a16:creationId xmlns="" xmlns:a16="http://schemas.microsoft.com/office/drawing/2014/main" id="{BD4672E0-DA90-45FF-8F4D-1A388F998363}"/>
              </a:ext>
            </a:extLst>
          </p:cNvPr>
          <p:cNvSpPr>
            <a:spLocks noGrp="1"/>
          </p:cNvSpPr>
          <p:nvPr>
            <p:ph type="body" sz="quarter" idx="13"/>
          </p:nvPr>
        </p:nvSpPr>
        <p:spPr/>
        <p:txBody>
          <a:bodyPr/>
          <a:lstStyle/>
          <a:p>
            <a:r>
              <a:rPr lang="en-US" altLang="zh-CN" dirty="0"/>
              <a:t>02</a:t>
            </a:r>
            <a:endParaRPr lang="zh-CN" altLang="en-US" dirty="0"/>
          </a:p>
        </p:txBody>
      </p:sp>
    </p:spTree>
    <p:extLst>
      <p:ext uri="{BB962C8B-B14F-4D97-AF65-F5344CB8AC3E}">
        <p14:creationId xmlns:p14="http://schemas.microsoft.com/office/powerpoint/2010/main" val="15867375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 xmlns:a16="http://schemas.microsoft.com/office/drawing/2014/main" id="{2B5574D5-FD63-4EDD-907E-00D41EF61E59}"/>
              </a:ext>
            </a:extLst>
          </p:cNvPr>
          <p:cNvSpPr/>
          <p:nvPr/>
        </p:nvSpPr>
        <p:spPr>
          <a:xfrm>
            <a:off x="1881676" y="3738000"/>
            <a:ext cx="8428652" cy="2259337"/>
          </a:xfrm>
          <a:prstGeom prst="rect">
            <a:avLst/>
          </a:prstGeom>
          <a:noFill/>
        </p:spPr>
        <p:txBody>
          <a:bodyPr wrap="square" rtlCol="0" anchor="ctr" anchorCtr="0">
            <a:normAutofit/>
          </a:bodyPr>
          <a:lstStyle/>
          <a:p>
            <a:pPr algn="just">
              <a:lnSpc>
                <a:spcPct val="150000"/>
              </a:lnSpc>
            </a:pPr>
            <a:r>
              <a:rPr lang="zh-CN" altLang="en-US" sz="2400" dirty="0">
                <a:latin typeface="+mn-ea"/>
              </a:rPr>
              <a:t>点击这里输入重要概念的解释。加上上面的拼音注解也可以作为某些生词或文言词汇的解释之类的。因为是重点所以这一章节的字大多数都要比其他页的大呀。</a:t>
            </a:r>
            <a:endParaRPr lang="en-US" altLang="zh-CN" sz="2400" dirty="0">
              <a:latin typeface="+mn-ea"/>
            </a:endParaRPr>
          </a:p>
          <a:p>
            <a:pPr algn="just">
              <a:lnSpc>
                <a:spcPct val="150000"/>
              </a:lnSpc>
            </a:pPr>
            <a:endParaRPr lang="en-US" altLang="zh-CN" sz="2000" dirty="0">
              <a:latin typeface="+mn-ea"/>
            </a:endParaRPr>
          </a:p>
        </p:txBody>
      </p:sp>
      <p:grpSp>
        <p:nvGrpSpPr>
          <p:cNvPr id="38" name="组合 37">
            <a:extLst>
              <a:ext uri="{FF2B5EF4-FFF2-40B4-BE49-F238E27FC236}">
                <a16:creationId xmlns="" xmlns:a16="http://schemas.microsoft.com/office/drawing/2014/main" id="{76D39A6A-C3FF-4DC5-B6E7-076590A3FA88}"/>
              </a:ext>
            </a:extLst>
          </p:cNvPr>
          <p:cNvGrpSpPr/>
          <p:nvPr/>
        </p:nvGrpSpPr>
        <p:grpSpPr>
          <a:xfrm>
            <a:off x="7881054" y="2238765"/>
            <a:ext cx="1041398" cy="1034500"/>
            <a:chOff x="2706624" y="2057400"/>
            <a:chExt cx="1380744" cy="1371600"/>
          </a:xfrm>
        </p:grpSpPr>
        <p:sp>
          <p:nvSpPr>
            <p:cNvPr id="39" name="矩形 38">
              <a:extLst>
                <a:ext uri="{FF2B5EF4-FFF2-40B4-BE49-F238E27FC236}">
                  <a16:creationId xmlns="" xmlns:a16="http://schemas.microsoft.com/office/drawing/2014/main" id="{4E781949-993B-465D-809D-AA609A44E873}"/>
                </a:ext>
              </a:extLst>
            </p:cNvPr>
            <p:cNvSpPr/>
            <p:nvPr/>
          </p:nvSpPr>
          <p:spPr>
            <a:xfrm>
              <a:off x="2706624" y="2057400"/>
              <a:ext cx="1371600" cy="1371600"/>
            </a:xfrm>
            <a:prstGeom prst="rect">
              <a:avLst/>
            </a:prstGeom>
            <a:noFill/>
            <a:ln w="25400">
              <a:solidFill>
                <a:schemeClr val="accent1">
                  <a:alpha val="3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cxnSp>
          <p:nvCxnSpPr>
            <p:cNvPr id="40" name="直接连接符 39">
              <a:extLst>
                <a:ext uri="{FF2B5EF4-FFF2-40B4-BE49-F238E27FC236}">
                  <a16:creationId xmlns="" xmlns:a16="http://schemas.microsoft.com/office/drawing/2014/main" id="{783AFFC7-1F0F-4487-B90C-3C36D0548A4E}"/>
                </a:ext>
              </a:extLst>
            </p:cNvPr>
            <p:cNvCxnSpPr>
              <a:cxnSpLocks/>
            </p:cNvCxnSpPr>
            <p:nvPr/>
          </p:nvCxnSpPr>
          <p:spPr>
            <a:xfrm>
              <a:off x="2706624" y="2057400"/>
              <a:ext cx="1380744" cy="13716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CB2AA3A8-E4DB-4D6D-83DC-08BA345951E9}"/>
                </a:ext>
              </a:extLst>
            </p:cNvPr>
            <p:cNvCxnSpPr>
              <a:cxnSpLocks/>
            </p:cNvCxnSpPr>
            <p:nvPr/>
          </p:nvCxnSpPr>
          <p:spPr>
            <a:xfrm flipH="1">
              <a:off x="2706624" y="2057400"/>
              <a:ext cx="1371600" cy="13716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484F676D-6531-4A83-9950-4CE09521C619}"/>
                </a:ext>
              </a:extLst>
            </p:cNvPr>
            <p:cNvCxnSpPr>
              <a:cxnSpLocks/>
              <a:stCxn id="39" idx="3"/>
              <a:endCxn id="39" idx="1"/>
            </p:cNvCxnSpPr>
            <p:nvPr/>
          </p:nvCxnSpPr>
          <p:spPr>
            <a:xfrm flipH="1">
              <a:off x="2706624" y="2743200"/>
              <a:ext cx="1371600" cy="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2014F65A-DB49-4BB7-8241-7B5FD55D1E34}"/>
                </a:ext>
              </a:extLst>
            </p:cNvPr>
            <p:cNvCxnSpPr>
              <a:cxnSpLocks/>
              <a:stCxn id="39" idx="2"/>
              <a:endCxn id="39" idx="0"/>
            </p:cNvCxnSpPr>
            <p:nvPr/>
          </p:nvCxnSpPr>
          <p:spPr>
            <a:xfrm flipV="1">
              <a:off x="3392424" y="2057400"/>
              <a:ext cx="0" cy="13716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0" name="文本框 49">
            <a:extLst>
              <a:ext uri="{FF2B5EF4-FFF2-40B4-BE49-F238E27FC236}">
                <a16:creationId xmlns="" xmlns:a16="http://schemas.microsoft.com/office/drawing/2014/main" id="{FF5347DF-9CA1-4456-9DB7-5C35CD99C2FD}"/>
              </a:ext>
            </a:extLst>
          </p:cNvPr>
          <p:cNvSpPr txBox="1"/>
          <p:nvPr/>
        </p:nvSpPr>
        <p:spPr>
          <a:xfrm>
            <a:off x="8001644" y="2340517"/>
            <a:ext cx="800219" cy="830997"/>
          </a:xfrm>
          <a:prstGeom prst="rect">
            <a:avLst/>
          </a:prstGeom>
          <a:noFill/>
        </p:spPr>
        <p:txBody>
          <a:bodyPr wrap="none" rtlCol="0">
            <a:spAutoFit/>
          </a:bodyPr>
          <a:lstStyle/>
          <a:p>
            <a:r>
              <a:rPr lang="zh-CN" altLang="en-US" sz="4800" b="1" dirty="0">
                <a:latin typeface="Microsoft YaHei" panose="020B0503020204020204" pitchFamily="34" charset="-122"/>
                <a:ea typeface="Microsoft YaHei" panose="020B0503020204020204" pitchFamily="34" charset="-122"/>
              </a:rPr>
              <a:t>念</a:t>
            </a:r>
          </a:p>
        </p:txBody>
      </p:sp>
      <p:sp>
        <p:nvSpPr>
          <p:cNvPr id="4" name="矩形 3">
            <a:extLst>
              <a:ext uri="{FF2B5EF4-FFF2-40B4-BE49-F238E27FC236}">
                <a16:creationId xmlns="" xmlns:a16="http://schemas.microsoft.com/office/drawing/2014/main" id="{48169918-A84C-451B-8F46-1786B78A011B}"/>
              </a:ext>
            </a:extLst>
          </p:cNvPr>
          <p:cNvSpPr/>
          <p:nvPr/>
        </p:nvSpPr>
        <p:spPr>
          <a:xfrm>
            <a:off x="8067367" y="1782411"/>
            <a:ext cx="668773" cy="400110"/>
          </a:xfrm>
          <a:prstGeom prst="rect">
            <a:avLst/>
          </a:prstGeom>
        </p:spPr>
        <p:txBody>
          <a:bodyPr wrap="none">
            <a:spAutoFit/>
          </a:bodyPr>
          <a:lstStyle/>
          <a:p>
            <a:pPr algn="ctr"/>
            <a:r>
              <a:rPr lang="zh-CN" altLang="en-US" sz="2000" dirty="0">
                <a:ea typeface="Microsoft YaHei" panose="020B0503020204020204" pitchFamily="34" charset="-122"/>
              </a:rPr>
              <a:t>niàn</a:t>
            </a:r>
          </a:p>
        </p:txBody>
      </p:sp>
      <p:grpSp>
        <p:nvGrpSpPr>
          <p:cNvPr id="32" name="组合 31">
            <a:extLst>
              <a:ext uri="{FF2B5EF4-FFF2-40B4-BE49-F238E27FC236}">
                <a16:creationId xmlns="" xmlns:a16="http://schemas.microsoft.com/office/drawing/2014/main" id="{D71967EE-C6C5-4FE3-96F7-C68F0100AC98}"/>
              </a:ext>
            </a:extLst>
          </p:cNvPr>
          <p:cNvGrpSpPr/>
          <p:nvPr/>
        </p:nvGrpSpPr>
        <p:grpSpPr>
          <a:xfrm>
            <a:off x="3269551" y="2238765"/>
            <a:ext cx="1041398" cy="1034500"/>
            <a:chOff x="2706624" y="2057400"/>
            <a:chExt cx="1380744" cy="1371600"/>
          </a:xfrm>
        </p:grpSpPr>
        <p:sp>
          <p:nvSpPr>
            <p:cNvPr id="33" name="矩形 32">
              <a:extLst>
                <a:ext uri="{FF2B5EF4-FFF2-40B4-BE49-F238E27FC236}">
                  <a16:creationId xmlns="" xmlns:a16="http://schemas.microsoft.com/office/drawing/2014/main" id="{3CA2FCDA-7A42-4555-97CD-0D224B2AB206}"/>
                </a:ext>
              </a:extLst>
            </p:cNvPr>
            <p:cNvSpPr/>
            <p:nvPr/>
          </p:nvSpPr>
          <p:spPr>
            <a:xfrm>
              <a:off x="2706624" y="2057400"/>
              <a:ext cx="1371600" cy="1371600"/>
            </a:xfrm>
            <a:prstGeom prst="rect">
              <a:avLst/>
            </a:prstGeom>
            <a:noFill/>
            <a:ln w="25400">
              <a:solidFill>
                <a:schemeClr val="accent1">
                  <a:alpha val="3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cxnSp>
          <p:nvCxnSpPr>
            <p:cNvPr id="34" name="直接连接符 33">
              <a:extLst>
                <a:ext uri="{FF2B5EF4-FFF2-40B4-BE49-F238E27FC236}">
                  <a16:creationId xmlns="" xmlns:a16="http://schemas.microsoft.com/office/drawing/2014/main" id="{C06DC4BA-C92E-4118-B333-042A2D2F547A}"/>
                </a:ext>
              </a:extLst>
            </p:cNvPr>
            <p:cNvCxnSpPr>
              <a:cxnSpLocks/>
            </p:cNvCxnSpPr>
            <p:nvPr/>
          </p:nvCxnSpPr>
          <p:spPr>
            <a:xfrm>
              <a:off x="2706624" y="2057400"/>
              <a:ext cx="1380744" cy="13716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499A8A74-2564-499D-B6B4-1B4B7C684295}"/>
                </a:ext>
              </a:extLst>
            </p:cNvPr>
            <p:cNvCxnSpPr>
              <a:cxnSpLocks/>
            </p:cNvCxnSpPr>
            <p:nvPr/>
          </p:nvCxnSpPr>
          <p:spPr>
            <a:xfrm flipH="1">
              <a:off x="2706624" y="2057400"/>
              <a:ext cx="1371600" cy="13716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3A213574-2E0D-4BDB-9A52-F8D9295BA2FE}"/>
                </a:ext>
              </a:extLst>
            </p:cNvPr>
            <p:cNvCxnSpPr>
              <a:cxnSpLocks/>
              <a:stCxn id="33" idx="3"/>
              <a:endCxn id="33" idx="1"/>
            </p:cNvCxnSpPr>
            <p:nvPr/>
          </p:nvCxnSpPr>
          <p:spPr>
            <a:xfrm flipH="1">
              <a:off x="2706624" y="2743200"/>
              <a:ext cx="1371600" cy="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83679911-EEC5-4427-A6B1-C3E66C5F324C}"/>
                </a:ext>
              </a:extLst>
            </p:cNvPr>
            <p:cNvCxnSpPr>
              <a:cxnSpLocks/>
              <a:stCxn id="33" idx="2"/>
              <a:endCxn id="33" idx="0"/>
            </p:cNvCxnSpPr>
            <p:nvPr/>
          </p:nvCxnSpPr>
          <p:spPr>
            <a:xfrm flipV="1">
              <a:off x="3392424" y="2057400"/>
              <a:ext cx="0" cy="13716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7" name="文本框 46">
            <a:extLst>
              <a:ext uri="{FF2B5EF4-FFF2-40B4-BE49-F238E27FC236}">
                <a16:creationId xmlns="" xmlns:a16="http://schemas.microsoft.com/office/drawing/2014/main" id="{A9C9E6CC-8BF9-45EF-AC5C-DBA5DF4C3FD3}"/>
              </a:ext>
            </a:extLst>
          </p:cNvPr>
          <p:cNvSpPr txBox="1"/>
          <p:nvPr/>
        </p:nvSpPr>
        <p:spPr>
          <a:xfrm>
            <a:off x="3394258" y="2340516"/>
            <a:ext cx="800219" cy="830997"/>
          </a:xfrm>
          <a:prstGeom prst="rect">
            <a:avLst/>
          </a:prstGeom>
          <a:noFill/>
        </p:spPr>
        <p:txBody>
          <a:bodyPr wrap="none" rtlCol="0">
            <a:spAutoFit/>
          </a:bodyPr>
          <a:lstStyle/>
          <a:p>
            <a:r>
              <a:rPr lang="zh-CN" altLang="en-US" sz="4800" b="1" dirty="0">
                <a:latin typeface="Microsoft YaHei" panose="020B0503020204020204" pitchFamily="34" charset="-122"/>
                <a:ea typeface="Microsoft YaHei" panose="020B0503020204020204" pitchFamily="34" charset="-122"/>
              </a:rPr>
              <a:t>重</a:t>
            </a:r>
          </a:p>
        </p:txBody>
      </p:sp>
      <p:sp>
        <p:nvSpPr>
          <p:cNvPr id="6" name="矩形 5">
            <a:extLst>
              <a:ext uri="{FF2B5EF4-FFF2-40B4-BE49-F238E27FC236}">
                <a16:creationId xmlns="" xmlns:a16="http://schemas.microsoft.com/office/drawing/2014/main" id="{512A447D-F043-4F1E-8149-C878B4A7320D}"/>
              </a:ext>
            </a:extLst>
          </p:cNvPr>
          <p:cNvSpPr/>
          <p:nvPr/>
        </p:nvSpPr>
        <p:spPr>
          <a:xfrm>
            <a:off x="3343654" y="1782411"/>
            <a:ext cx="893193" cy="400110"/>
          </a:xfrm>
          <a:prstGeom prst="rect">
            <a:avLst/>
          </a:prstGeom>
        </p:spPr>
        <p:txBody>
          <a:bodyPr wrap="none">
            <a:spAutoFit/>
          </a:bodyPr>
          <a:lstStyle/>
          <a:p>
            <a:pPr algn="ctr"/>
            <a:r>
              <a:rPr lang="en-US" altLang="zh-CN" sz="2000" dirty="0">
                <a:ea typeface="Microsoft YaHei" panose="020B0503020204020204" pitchFamily="34" charset="-122"/>
              </a:rPr>
              <a:t>z</a:t>
            </a:r>
            <a:r>
              <a:rPr lang="zh-CN" altLang="en-US" sz="2000" dirty="0">
                <a:ea typeface="Microsoft YaHei" panose="020B0503020204020204" pitchFamily="34" charset="-122"/>
              </a:rPr>
              <a:t>hòng</a:t>
            </a:r>
          </a:p>
        </p:txBody>
      </p:sp>
      <p:grpSp>
        <p:nvGrpSpPr>
          <p:cNvPr id="65" name="组合 64">
            <a:extLst>
              <a:ext uri="{FF2B5EF4-FFF2-40B4-BE49-F238E27FC236}">
                <a16:creationId xmlns="" xmlns:a16="http://schemas.microsoft.com/office/drawing/2014/main" id="{6A788A34-386D-458D-BCF7-446967C01E4B}"/>
              </a:ext>
            </a:extLst>
          </p:cNvPr>
          <p:cNvGrpSpPr/>
          <p:nvPr/>
        </p:nvGrpSpPr>
        <p:grpSpPr>
          <a:xfrm>
            <a:off x="4806719" y="2238765"/>
            <a:ext cx="1041398" cy="1034500"/>
            <a:chOff x="2706624" y="2057400"/>
            <a:chExt cx="1380744" cy="1371600"/>
          </a:xfrm>
        </p:grpSpPr>
        <p:sp>
          <p:nvSpPr>
            <p:cNvPr id="66" name="矩形 65">
              <a:extLst>
                <a:ext uri="{FF2B5EF4-FFF2-40B4-BE49-F238E27FC236}">
                  <a16:creationId xmlns="" xmlns:a16="http://schemas.microsoft.com/office/drawing/2014/main" id="{E932090B-1AD8-4E90-BDA2-DB8A8E58DFE0}"/>
                </a:ext>
              </a:extLst>
            </p:cNvPr>
            <p:cNvSpPr/>
            <p:nvPr/>
          </p:nvSpPr>
          <p:spPr>
            <a:xfrm>
              <a:off x="2706624" y="2057400"/>
              <a:ext cx="1371600" cy="1371600"/>
            </a:xfrm>
            <a:prstGeom prst="rect">
              <a:avLst/>
            </a:prstGeom>
            <a:noFill/>
            <a:ln w="25400">
              <a:solidFill>
                <a:schemeClr val="accent1">
                  <a:alpha val="3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cxnSp>
          <p:nvCxnSpPr>
            <p:cNvPr id="67" name="直接连接符 66">
              <a:extLst>
                <a:ext uri="{FF2B5EF4-FFF2-40B4-BE49-F238E27FC236}">
                  <a16:creationId xmlns="" xmlns:a16="http://schemas.microsoft.com/office/drawing/2014/main" id="{EF3A36E7-F25B-413F-BC59-230599093FF0}"/>
                </a:ext>
              </a:extLst>
            </p:cNvPr>
            <p:cNvCxnSpPr>
              <a:cxnSpLocks/>
            </p:cNvCxnSpPr>
            <p:nvPr/>
          </p:nvCxnSpPr>
          <p:spPr>
            <a:xfrm>
              <a:off x="2706624" y="2057400"/>
              <a:ext cx="1380744" cy="13716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DEBFA8B2-76DB-4CB2-8571-B865CBBEADA7}"/>
                </a:ext>
              </a:extLst>
            </p:cNvPr>
            <p:cNvCxnSpPr>
              <a:cxnSpLocks/>
            </p:cNvCxnSpPr>
            <p:nvPr/>
          </p:nvCxnSpPr>
          <p:spPr>
            <a:xfrm flipH="1">
              <a:off x="2706624" y="2057400"/>
              <a:ext cx="1371600" cy="13716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26DE3BE3-C274-4572-B564-24F303DC379C}"/>
                </a:ext>
              </a:extLst>
            </p:cNvPr>
            <p:cNvCxnSpPr>
              <a:cxnSpLocks/>
              <a:stCxn id="66" idx="3"/>
              <a:endCxn id="66" idx="1"/>
            </p:cNvCxnSpPr>
            <p:nvPr/>
          </p:nvCxnSpPr>
          <p:spPr>
            <a:xfrm flipH="1">
              <a:off x="2706624" y="2743200"/>
              <a:ext cx="1371600" cy="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D75A95F0-DDBF-44BE-A305-B187583ECD99}"/>
                </a:ext>
              </a:extLst>
            </p:cNvPr>
            <p:cNvCxnSpPr>
              <a:cxnSpLocks/>
              <a:stCxn id="66" idx="2"/>
              <a:endCxn id="66" idx="0"/>
            </p:cNvCxnSpPr>
            <p:nvPr/>
          </p:nvCxnSpPr>
          <p:spPr>
            <a:xfrm flipV="1">
              <a:off x="3392424" y="2057400"/>
              <a:ext cx="0" cy="13716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8" name="文本框 47">
            <a:extLst>
              <a:ext uri="{FF2B5EF4-FFF2-40B4-BE49-F238E27FC236}">
                <a16:creationId xmlns="" xmlns:a16="http://schemas.microsoft.com/office/drawing/2014/main" id="{DFD1DB6E-081E-48BF-9A8F-1D868041866D}"/>
              </a:ext>
            </a:extLst>
          </p:cNvPr>
          <p:cNvSpPr txBox="1"/>
          <p:nvPr/>
        </p:nvSpPr>
        <p:spPr>
          <a:xfrm>
            <a:off x="4927309" y="2340515"/>
            <a:ext cx="800219" cy="830997"/>
          </a:xfrm>
          <a:prstGeom prst="rect">
            <a:avLst/>
          </a:prstGeom>
          <a:noFill/>
        </p:spPr>
        <p:txBody>
          <a:bodyPr wrap="none" rtlCol="0">
            <a:spAutoFit/>
          </a:bodyPr>
          <a:lstStyle/>
          <a:p>
            <a:r>
              <a:rPr lang="zh-CN" altLang="en-US" sz="4800" b="1" dirty="0">
                <a:latin typeface="Microsoft YaHei" panose="020B0503020204020204" pitchFamily="34" charset="-122"/>
                <a:ea typeface="Microsoft YaHei" panose="020B0503020204020204" pitchFamily="34" charset="-122"/>
              </a:rPr>
              <a:t>要</a:t>
            </a:r>
          </a:p>
        </p:txBody>
      </p:sp>
      <p:sp>
        <p:nvSpPr>
          <p:cNvPr id="7" name="矩形 6">
            <a:extLst>
              <a:ext uri="{FF2B5EF4-FFF2-40B4-BE49-F238E27FC236}">
                <a16:creationId xmlns="" xmlns:a16="http://schemas.microsoft.com/office/drawing/2014/main" id="{3D92414E-D518-4099-9C50-9E48711483DA}"/>
              </a:ext>
            </a:extLst>
          </p:cNvPr>
          <p:cNvSpPr/>
          <p:nvPr/>
        </p:nvSpPr>
        <p:spPr>
          <a:xfrm>
            <a:off x="5033107" y="1782411"/>
            <a:ext cx="588624" cy="400110"/>
          </a:xfrm>
          <a:prstGeom prst="rect">
            <a:avLst/>
          </a:prstGeom>
        </p:spPr>
        <p:txBody>
          <a:bodyPr wrap="none">
            <a:spAutoFit/>
          </a:bodyPr>
          <a:lstStyle/>
          <a:p>
            <a:pPr algn="ctr"/>
            <a:r>
              <a:rPr lang="en-US" altLang="zh-CN" sz="2000" dirty="0">
                <a:ea typeface="Microsoft YaHei" panose="020B0503020204020204" pitchFamily="34" charset="-122"/>
              </a:rPr>
              <a:t>y</a:t>
            </a:r>
            <a:r>
              <a:rPr lang="zh-CN" altLang="en-US" sz="2000" dirty="0">
                <a:ea typeface="Microsoft YaHei" panose="020B0503020204020204" pitchFamily="34" charset="-122"/>
              </a:rPr>
              <a:t>ào</a:t>
            </a:r>
          </a:p>
        </p:txBody>
      </p:sp>
      <p:grpSp>
        <p:nvGrpSpPr>
          <p:cNvPr id="26" name="组合 25">
            <a:extLst>
              <a:ext uri="{FF2B5EF4-FFF2-40B4-BE49-F238E27FC236}">
                <a16:creationId xmlns="" xmlns:a16="http://schemas.microsoft.com/office/drawing/2014/main" id="{ADDF475B-2EDF-4205-84CA-C3FE98850C40}"/>
              </a:ext>
            </a:extLst>
          </p:cNvPr>
          <p:cNvGrpSpPr/>
          <p:nvPr/>
        </p:nvGrpSpPr>
        <p:grpSpPr>
          <a:xfrm>
            <a:off x="6343887" y="2238765"/>
            <a:ext cx="1041398" cy="1034500"/>
            <a:chOff x="6343887" y="2238765"/>
            <a:chExt cx="1041398" cy="1034500"/>
          </a:xfrm>
        </p:grpSpPr>
        <p:sp>
          <p:nvSpPr>
            <p:cNvPr id="17" name="矩形 16">
              <a:extLst>
                <a:ext uri="{FF2B5EF4-FFF2-40B4-BE49-F238E27FC236}">
                  <a16:creationId xmlns="" xmlns:a16="http://schemas.microsoft.com/office/drawing/2014/main" id="{7F96804D-1CEC-478F-BB21-E904F9A987BD}"/>
                </a:ext>
              </a:extLst>
            </p:cNvPr>
            <p:cNvSpPr/>
            <p:nvPr/>
          </p:nvSpPr>
          <p:spPr>
            <a:xfrm>
              <a:off x="6343887" y="2238765"/>
              <a:ext cx="1041398" cy="1034500"/>
            </a:xfrm>
            <a:prstGeom prst="rect">
              <a:avLst/>
            </a:prstGeom>
            <a:noFill/>
            <a:ln w="25400">
              <a:solidFill>
                <a:schemeClr val="accent1">
                  <a:alpha val="3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cxnSp>
          <p:nvCxnSpPr>
            <p:cNvPr id="18" name="直接连接符 17">
              <a:extLst>
                <a:ext uri="{FF2B5EF4-FFF2-40B4-BE49-F238E27FC236}">
                  <a16:creationId xmlns="" xmlns:a16="http://schemas.microsoft.com/office/drawing/2014/main" id="{11E6A24A-04A1-4D5E-834E-8EAC6A7E360E}"/>
                </a:ext>
              </a:extLst>
            </p:cNvPr>
            <p:cNvCxnSpPr>
              <a:cxnSpLocks/>
            </p:cNvCxnSpPr>
            <p:nvPr/>
          </p:nvCxnSpPr>
          <p:spPr>
            <a:xfrm>
              <a:off x="6343887" y="2238765"/>
              <a:ext cx="802741" cy="10345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082BE288-F999-44E6-856F-02267ED4DF1D}"/>
                </a:ext>
              </a:extLst>
            </p:cNvPr>
            <p:cNvCxnSpPr>
              <a:cxnSpLocks/>
            </p:cNvCxnSpPr>
            <p:nvPr/>
          </p:nvCxnSpPr>
          <p:spPr>
            <a:xfrm flipH="1">
              <a:off x="6343888" y="2238765"/>
              <a:ext cx="1041397" cy="10345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DC46333E-73BD-4519-B904-92EC7B0CBBA7}"/>
                </a:ext>
              </a:extLst>
            </p:cNvPr>
            <p:cNvCxnSpPr>
              <a:cxnSpLocks/>
              <a:stCxn id="17" idx="3"/>
              <a:endCxn id="17" idx="1"/>
            </p:cNvCxnSpPr>
            <p:nvPr/>
          </p:nvCxnSpPr>
          <p:spPr>
            <a:xfrm flipH="1">
              <a:off x="6343887" y="2756015"/>
              <a:ext cx="1041398" cy="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59A95E6E-083D-4CA0-8C03-56CE7B652AF6}"/>
                </a:ext>
              </a:extLst>
            </p:cNvPr>
            <p:cNvCxnSpPr>
              <a:cxnSpLocks/>
              <a:stCxn id="17" idx="2"/>
              <a:endCxn id="17" idx="0"/>
            </p:cNvCxnSpPr>
            <p:nvPr/>
          </p:nvCxnSpPr>
          <p:spPr>
            <a:xfrm flipV="1">
              <a:off x="6864586" y="2238765"/>
              <a:ext cx="0" cy="1034500"/>
            </a:xfrm>
            <a:prstGeom prst="line">
              <a:avLst/>
            </a:prstGeom>
            <a:ln w="22225">
              <a:solidFill>
                <a:schemeClr val="accent1">
                  <a:alpha val="33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9" name="文本框 48">
            <a:extLst>
              <a:ext uri="{FF2B5EF4-FFF2-40B4-BE49-F238E27FC236}">
                <a16:creationId xmlns="" xmlns:a16="http://schemas.microsoft.com/office/drawing/2014/main" id="{F2F65B0B-BF11-4963-A043-4FB79FAC538E}"/>
              </a:ext>
            </a:extLst>
          </p:cNvPr>
          <p:cNvSpPr txBox="1"/>
          <p:nvPr/>
        </p:nvSpPr>
        <p:spPr>
          <a:xfrm>
            <a:off x="6464477" y="2340517"/>
            <a:ext cx="800219" cy="830997"/>
          </a:xfrm>
          <a:prstGeom prst="rect">
            <a:avLst/>
          </a:prstGeom>
          <a:noFill/>
        </p:spPr>
        <p:txBody>
          <a:bodyPr wrap="none" rtlCol="0">
            <a:spAutoFit/>
          </a:bodyPr>
          <a:lstStyle/>
          <a:p>
            <a:r>
              <a:rPr lang="zh-CN" altLang="en-US" sz="4800" b="1" dirty="0">
                <a:latin typeface="Microsoft YaHei" panose="020B0503020204020204" pitchFamily="34" charset="-122"/>
                <a:ea typeface="Microsoft YaHei" panose="020B0503020204020204" pitchFamily="34" charset="-122"/>
              </a:rPr>
              <a:t>概</a:t>
            </a:r>
          </a:p>
        </p:txBody>
      </p:sp>
      <p:sp>
        <p:nvSpPr>
          <p:cNvPr id="8" name="矩形 7">
            <a:extLst>
              <a:ext uri="{FF2B5EF4-FFF2-40B4-BE49-F238E27FC236}">
                <a16:creationId xmlns="" xmlns:a16="http://schemas.microsoft.com/office/drawing/2014/main" id="{E4DAB4A2-93E6-4A3B-B82A-53BE125D7356}"/>
              </a:ext>
            </a:extLst>
          </p:cNvPr>
          <p:cNvSpPr/>
          <p:nvPr/>
        </p:nvSpPr>
        <p:spPr>
          <a:xfrm>
            <a:off x="6600732" y="1782411"/>
            <a:ext cx="527709" cy="400110"/>
          </a:xfrm>
          <a:prstGeom prst="rect">
            <a:avLst/>
          </a:prstGeom>
        </p:spPr>
        <p:txBody>
          <a:bodyPr wrap="none">
            <a:spAutoFit/>
          </a:bodyPr>
          <a:lstStyle/>
          <a:p>
            <a:pPr algn="ctr"/>
            <a:r>
              <a:rPr lang="en-US" altLang="zh-CN" sz="2000" dirty="0">
                <a:ea typeface="Microsoft YaHei" panose="020B0503020204020204" pitchFamily="34" charset="-122"/>
              </a:rPr>
              <a:t>g</a:t>
            </a:r>
            <a:r>
              <a:rPr lang="zh-CN" altLang="en-US" sz="2000" dirty="0">
                <a:ea typeface="Microsoft YaHei" panose="020B0503020204020204" pitchFamily="34" charset="-122"/>
              </a:rPr>
              <a:t>ài</a:t>
            </a:r>
          </a:p>
        </p:txBody>
      </p:sp>
      <p:sp>
        <p:nvSpPr>
          <p:cNvPr id="5" name="日期占位符 4">
            <a:extLst>
              <a:ext uri="{FF2B5EF4-FFF2-40B4-BE49-F238E27FC236}">
                <a16:creationId xmlns="" xmlns:a16="http://schemas.microsoft.com/office/drawing/2014/main" id="{2A8DA654-59B5-42BB-870E-6BF7ECE40100}"/>
              </a:ext>
            </a:extLst>
          </p:cNvPr>
          <p:cNvSpPr>
            <a:spLocks noGrp="1"/>
          </p:cNvSpPr>
          <p:nvPr>
            <p:ph type="dt" sz="half" idx="10"/>
          </p:nvPr>
        </p:nvSpPr>
        <p:spPr/>
        <p:txBody>
          <a:bodyPr/>
          <a:lstStyle/>
          <a:p>
            <a:fld id="{BD7DDE95-2F6D-44AD-9E70-CDEC33153EB0}"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14" name="灯片编号占位符 13">
            <a:extLst>
              <a:ext uri="{FF2B5EF4-FFF2-40B4-BE49-F238E27FC236}">
                <a16:creationId xmlns="" xmlns:a16="http://schemas.microsoft.com/office/drawing/2014/main" id="{EB2D5FD2-5981-4D5F-830C-19BD03E11688}"/>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21</a:t>
            </a:fld>
            <a:endParaRPr lang="en-US" altLang="zh-CN" dirty="0">
              <a:ea typeface="Microsoft YaHei" panose="020B0503020204020204" pitchFamily="34" charset="-122"/>
            </a:endParaRPr>
          </a:p>
        </p:txBody>
      </p:sp>
    </p:spTree>
    <p:extLst>
      <p:ext uri="{BB962C8B-B14F-4D97-AF65-F5344CB8AC3E}">
        <p14:creationId xmlns:p14="http://schemas.microsoft.com/office/powerpoint/2010/main" val="1791324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5">
            <a:extLst>
              <a:ext uri="{FF2B5EF4-FFF2-40B4-BE49-F238E27FC236}">
                <a16:creationId xmlns="" xmlns:a16="http://schemas.microsoft.com/office/drawing/2014/main" id="{17F501FE-64CF-4750-A0B2-13910F8BCD25}"/>
              </a:ext>
            </a:extLst>
          </p:cNvPr>
          <p:cNvSpPr>
            <a:spLocks noGrp="1"/>
          </p:cNvSpPr>
          <p:nvPr>
            <p:ph type="dt" sz="half" idx="10"/>
          </p:nvPr>
        </p:nvSpPr>
        <p:spPr/>
        <p:txBody>
          <a:bodyPr/>
          <a:lstStyle/>
          <a:p>
            <a:fld id="{D36CA740-53EC-4468-B945-7DCB5E48BFBA}"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7" name="灯片编号占位符 6">
            <a:extLst>
              <a:ext uri="{FF2B5EF4-FFF2-40B4-BE49-F238E27FC236}">
                <a16:creationId xmlns="" xmlns:a16="http://schemas.microsoft.com/office/drawing/2014/main" id="{4C5F707C-9587-4B45-8C18-F6803585AE19}"/>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22</a:t>
            </a:fld>
            <a:endParaRPr lang="en-US" altLang="zh-CN" dirty="0">
              <a:ea typeface="Microsoft YaHei" panose="020B0503020204020204" pitchFamily="34" charset="-122"/>
            </a:endParaRPr>
          </a:p>
        </p:txBody>
      </p:sp>
      <p:sp>
        <p:nvSpPr>
          <p:cNvPr id="19" name="矩形 18">
            <a:extLst>
              <a:ext uri="{FF2B5EF4-FFF2-40B4-BE49-F238E27FC236}">
                <a16:creationId xmlns="" xmlns:a16="http://schemas.microsoft.com/office/drawing/2014/main" id="{01D24434-BBAC-40B3-A129-CF878681B559}"/>
              </a:ext>
            </a:extLst>
          </p:cNvPr>
          <p:cNvSpPr/>
          <p:nvPr/>
        </p:nvSpPr>
        <p:spPr>
          <a:xfrm>
            <a:off x="1123578" y="1058266"/>
            <a:ext cx="10085760" cy="5149138"/>
          </a:xfrm>
          <a:prstGeom prst="rect">
            <a:avLst/>
          </a:prstGeom>
          <a:solidFill>
            <a:schemeClr val="bg1"/>
          </a:solidFill>
          <a:ln w="12700">
            <a:solidFill>
              <a:schemeClr val="accent1"/>
            </a:solidFill>
          </a:ln>
          <a:effectLst>
            <a:outerShdw blurRad="546100" sx="102000" sy="102000" algn="ctr" rotWithShape="0">
              <a:srgbClr val="000000">
                <a:alpha val="10000"/>
              </a:srgbClr>
            </a:outerShdw>
          </a:effectLst>
        </p:spPr>
        <p:txBody>
          <a:bodyPr wrap="square" lIns="180000" tIns="72000" rIns="180000" bIns="72000">
            <a:normAutofit/>
          </a:bodyPr>
          <a:lstStyle/>
          <a:p>
            <a:pPr algn="dist"/>
            <a:endParaRPr lang="zh-CN" altLang="en-US" sz="2800" b="1">
              <a:solidFill>
                <a:schemeClr val="tx1"/>
              </a:solidFill>
              <a:latin typeface="Microsoft YaHei" panose="020B0503020204020204" pitchFamily="34" charset="-122"/>
              <a:ea typeface="Microsoft YaHei" panose="020B0503020204020204" pitchFamily="34" charset="-122"/>
            </a:endParaRPr>
          </a:p>
        </p:txBody>
      </p:sp>
      <p:sp>
        <p:nvSpPr>
          <p:cNvPr id="20" name="矩形 19">
            <a:extLst>
              <a:ext uri="{FF2B5EF4-FFF2-40B4-BE49-F238E27FC236}">
                <a16:creationId xmlns="" xmlns:a16="http://schemas.microsoft.com/office/drawing/2014/main" id="{B34FD005-386B-4044-90DB-EF8409808B0B}"/>
              </a:ext>
            </a:extLst>
          </p:cNvPr>
          <p:cNvSpPr/>
          <p:nvPr/>
        </p:nvSpPr>
        <p:spPr>
          <a:xfrm>
            <a:off x="982663" y="901084"/>
            <a:ext cx="10085760" cy="5149138"/>
          </a:xfrm>
          <a:prstGeom prst="rect">
            <a:avLst/>
          </a:prstGeom>
          <a:solidFill>
            <a:schemeClr val="bg1"/>
          </a:solidFill>
          <a:ln w="12700">
            <a:solidFill>
              <a:schemeClr val="accent1"/>
            </a:solidFill>
          </a:ln>
          <a:effectLst>
            <a:outerShdw blurRad="546100" sx="102000" sy="102000" algn="ctr" rotWithShape="0">
              <a:srgbClr val="000000">
                <a:alpha val="10000"/>
              </a:srgbClr>
            </a:outerShdw>
          </a:effectLst>
        </p:spPr>
        <p:txBody>
          <a:bodyPr wrap="square" lIns="180000" tIns="72000" rIns="180000" bIns="72000">
            <a:normAutofit/>
          </a:bodyPr>
          <a:lstStyle/>
          <a:p>
            <a:pPr algn="dist"/>
            <a:endParaRPr lang="zh-CN" altLang="en-US" sz="2800" b="1">
              <a:solidFill>
                <a:schemeClr val="tx1"/>
              </a:solidFill>
              <a:latin typeface="Microsoft YaHei" panose="020B0503020204020204" pitchFamily="34" charset="-122"/>
              <a:ea typeface="Microsoft YaHei" panose="020B0503020204020204" pitchFamily="34" charset="-122"/>
            </a:endParaRPr>
          </a:p>
        </p:txBody>
      </p:sp>
      <p:sp>
        <p:nvSpPr>
          <p:cNvPr id="21" name="矩形 20">
            <a:extLst>
              <a:ext uri="{FF2B5EF4-FFF2-40B4-BE49-F238E27FC236}">
                <a16:creationId xmlns="" xmlns:a16="http://schemas.microsoft.com/office/drawing/2014/main" id="{AA8DC514-094A-483A-9D27-B7BD8ABC8F23}"/>
              </a:ext>
            </a:extLst>
          </p:cNvPr>
          <p:cNvSpPr/>
          <p:nvPr/>
        </p:nvSpPr>
        <p:spPr>
          <a:xfrm>
            <a:off x="1242404" y="1639481"/>
            <a:ext cx="9707192" cy="4010838"/>
          </a:xfrm>
          <a:prstGeom prst="rect">
            <a:avLst/>
          </a:prstGeom>
          <a:noFill/>
        </p:spPr>
        <p:txBody>
          <a:bodyPr wrap="square" rtlCol="0" anchor="ctr" anchorCtr="0">
            <a:normAutofit/>
          </a:bodyPr>
          <a:lstStyle/>
          <a:p>
            <a:pPr algn="just">
              <a:lnSpc>
                <a:spcPct val="150000"/>
              </a:lnSpc>
            </a:pPr>
            <a:r>
              <a:rPr lang="zh-CN" altLang="en-US" sz="2000" dirty="0">
                <a:latin typeface="+mn-ea"/>
              </a:rPr>
              <a:t>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a:t>
            </a:r>
            <a:endParaRPr lang="en-US" altLang="zh-CN" sz="2000" dirty="0">
              <a:latin typeface="+mn-ea"/>
            </a:endParaRPr>
          </a:p>
          <a:p>
            <a:pPr algn="just">
              <a:lnSpc>
                <a:spcPct val="150000"/>
              </a:lnSpc>
            </a:pPr>
            <a:r>
              <a:rPr lang="zh-CN" altLang="en-US" sz="2000" dirty="0">
                <a:latin typeface="+mn-ea"/>
              </a:rPr>
              <a:t>有重点词语需要突出的，可以</a:t>
            </a:r>
            <a:r>
              <a:rPr lang="zh-CN" altLang="en-US" sz="2000" b="1" dirty="0">
                <a:latin typeface="+mj-ea"/>
                <a:ea typeface="+mj-ea"/>
              </a:rPr>
              <a:t>加粗</a:t>
            </a:r>
            <a:r>
              <a:rPr lang="zh-CN" altLang="en-US" sz="2000" dirty="0">
                <a:latin typeface="+mn-ea"/>
              </a:rPr>
              <a:t>或者</a:t>
            </a:r>
            <a:r>
              <a:rPr lang="zh-CN" altLang="en-US" sz="2000" dirty="0">
                <a:solidFill>
                  <a:schemeClr val="accent1"/>
                </a:solidFill>
                <a:latin typeface="+mn-ea"/>
              </a:rPr>
              <a:t>换个颜色</a:t>
            </a:r>
            <a:r>
              <a:rPr lang="zh-CN" altLang="en-US" sz="2000" dirty="0">
                <a:latin typeface="+mn-ea"/>
              </a:rPr>
              <a:t>。</a:t>
            </a:r>
            <a:endParaRPr lang="en-US" altLang="zh-CN" sz="2000" dirty="0">
              <a:latin typeface="+mn-ea"/>
            </a:endParaRPr>
          </a:p>
        </p:txBody>
      </p:sp>
      <p:sp>
        <p:nvSpPr>
          <p:cNvPr id="32" name="矩形 7">
            <a:extLst>
              <a:ext uri="{FF2B5EF4-FFF2-40B4-BE49-F238E27FC236}">
                <a16:creationId xmlns="" xmlns:a16="http://schemas.microsoft.com/office/drawing/2014/main" id="{61290829-A1DC-4A7F-9D47-11B7830AB370}"/>
              </a:ext>
            </a:extLst>
          </p:cNvPr>
          <p:cNvSpPr/>
          <p:nvPr/>
        </p:nvSpPr>
        <p:spPr>
          <a:xfrm flipH="1">
            <a:off x="982663" y="1237498"/>
            <a:ext cx="3116284" cy="650265"/>
          </a:xfrm>
          <a:custGeom>
            <a:avLst/>
            <a:gdLst>
              <a:gd name="connsiteX0" fmla="*/ 0 w 1557406"/>
              <a:gd name="connsiteY0" fmla="*/ 0 h 424758"/>
              <a:gd name="connsiteX1" fmla="*/ 1557406 w 1557406"/>
              <a:gd name="connsiteY1" fmla="*/ 0 h 424758"/>
              <a:gd name="connsiteX2" fmla="*/ 1557406 w 1557406"/>
              <a:gd name="connsiteY2" fmla="*/ 424758 h 424758"/>
              <a:gd name="connsiteX3" fmla="*/ 0 w 1557406"/>
              <a:gd name="connsiteY3" fmla="*/ 424758 h 424758"/>
              <a:gd name="connsiteX4" fmla="*/ 0 w 1557406"/>
              <a:gd name="connsiteY4" fmla="*/ 0 h 424758"/>
              <a:gd name="connsiteX0" fmla="*/ 139959 w 1697365"/>
              <a:gd name="connsiteY0" fmla="*/ 0 h 424758"/>
              <a:gd name="connsiteX1" fmla="*/ 1697365 w 1697365"/>
              <a:gd name="connsiteY1" fmla="*/ 0 h 424758"/>
              <a:gd name="connsiteX2" fmla="*/ 1697365 w 1697365"/>
              <a:gd name="connsiteY2" fmla="*/ 424758 h 424758"/>
              <a:gd name="connsiteX3" fmla="*/ 139959 w 1697365"/>
              <a:gd name="connsiteY3" fmla="*/ 424758 h 424758"/>
              <a:gd name="connsiteX4" fmla="*/ 0 w 1697365"/>
              <a:gd name="connsiteY4" fmla="*/ 200768 h 424758"/>
              <a:gd name="connsiteX5" fmla="*/ 139959 w 1697365"/>
              <a:gd name="connsiteY5" fmla="*/ 0 h 424758"/>
              <a:gd name="connsiteX0" fmla="*/ 139959 w 1697365"/>
              <a:gd name="connsiteY0" fmla="*/ 0 h 424758"/>
              <a:gd name="connsiteX1" fmla="*/ 1697365 w 1697365"/>
              <a:gd name="connsiteY1" fmla="*/ 0 h 424758"/>
              <a:gd name="connsiteX2" fmla="*/ 1697365 w 1697365"/>
              <a:gd name="connsiteY2" fmla="*/ 424758 h 424758"/>
              <a:gd name="connsiteX3" fmla="*/ 139959 w 1697365"/>
              <a:gd name="connsiteY3" fmla="*/ 424758 h 424758"/>
              <a:gd name="connsiteX4" fmla="*/ 0 w 1697365"/>
              <a:gd name="connsiteY4" fmla="*/ 200768 h 424758"/>
              <a:gd name="connsiteX5" fmla="*/ 139959 w 1697365"/>
              <a:gd name="connsiteY5" fmla="*/ 0 h 424758"/>
              <a:gd name="connsiteX0" fmla="*/ 135196 w 1692602"/>
              <a:gd name="connsiteY0" fmla="*/ 0 h 424758"/>
              <a:gd name="connsiteX1" fmla="*/ 1692602 w 1692602"/>
              <a:gd name="connsiteY1" fmla="*/ 0 h 424758"/>
              <a:gd name="connsiteX2" fmla="*/ 1692602 w 1692602"/>
              <a:gd name="connsiteY2" fmla="*/ 424758 h 424758"/>
              <a:gd name="connsiteX3" fmla="*/ 135196 w 1692602"/>
              <a:gd name="connsiteY3" fmla="*/ 424758 h 424758"/>
              <a:gd name="connsiteX4" fmla="*/ 0 w 1692602"/>
              <a:gd name="connsiteY4" fmla="*/ 219818 h 424758"/>
              <a:gd name="connsiteX5" fmla="*/ 135196 w 1692602"/>
              <a:gd name="connsiteY5" fmla="*/ 0 h 424758"/>
              <a:gd name="connsiteX0" fmla="*/ 135196 w 1692602"/>
              <a:gd name="connsiteY0" fmla="*/ 0 h 424758"/>
              <a:gd name="connsiteX1" fmla="*/ 1692602 w 1692602"/>
              <a:gd name="connsiteY1" fmla="*/ 0 h 424758"/>
              <a:gd name="connsiteX2" fmla="*/ 1692602 w 1692602"/>
              <a:gd name="connsiteY2" fmla="*/ 424758 h 424758"/>
              <a:gd name="connsiteX3" fmla="*/ 135196 w 1692602"/>
              <a:gd name="connsiteY3" fmla="*/ 424758 h 424758"/>
              <a:gd name="connsiteX4" fmla="*/ 0 w 1692602"/>
              <a:gd name="connsiteY4" fmla="*/ 219818 h 424758"/>
              <a:gd name="connsiteX5" fmla="*/ 135196 w 1692602"/>
              <a:gd name="connsiteY5" fmla="*/ 0 h 424758"/>
              <a:gd name="connsiteX0" fmla="*/ 135196 w 1692602"/>
              <a:gd name="connsiteY0" fmla="*/ 0 h 424758"/>
              <a:gd name="connsiteX1" fmla="*/ 1692602 w 1692602"/>
              <a:gd name="connsiteY1" fmla="*/ 0 h 424758"/>
              <a:gd name="connsiteX2" fmla="*/ 1692602 w 1692602"/>
              <a:gd name="connsiteY2" fmla="*/ 424758 h 424758"/>
              <a:gd name="connsiteX3" fmla="*/ 135196 w 1692602"/>
              <a:gd name="connsiteY3" fmla="*/ 424758 h 424758"/>
              <a:gd name="connsiteX4" fmla="*/ 0 w 1692602"/>
              <a:gd name="connsiteY4" fmla="*/ 219818 h 424758"/>
              <a:gd name="connsiteX5" fmla="*/ 135196 w 1692602"/>
              <a:gd name="connsiteY5" fmla="*/ 0 h 424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602" h="424758">
                <a:moveTo>
                  <a:pt x="135196" y="0"/>
                </a:moveTo>
                <a:lnTo>
                  <a:pt x="1692602" y="0"/>
                </a:lnTo>
                <a:lnTo>
                  <a:pt x="1692602" y="424758"/>
                </a:lnTo>
                <a:lnTo>
                  <a:pt x="135196" y="424758"/>
                </a:lnTo>
                <a:cubicBezTo>
                  <a:pt x="84461" y="368415"/>
                  <a:pt x="43591" y="299973"/>
                  <a:pt x="0" y="219818"/>
                </a:cubicBezTo>
                <a:lnTo>
                  <a:pt x="135196" y="0"/>
                </a:lnTo>
                <a:close/>
              </a:path>
            </a:pathLst>
          </a:custGeom>
          <a:solidFill>
            <a:schemeClr val="accent1"/>
          </a:solidFill>
          <a:ln w="12700">
            <a:noFill/>
          </a:ln>
          <a:effectLst>
            <a:outerShdw blurRad="177800" sx="102000" sy="102000" algn="ctr" rotWithShape="0">
              <a:srgbClr val="000000">
                <a:alpha val="14000"/>
              </a:srgbClr>
            </a:outerShdw>
          </a:effectLst>
        </p:spPr>
        <p:txBody>
          <a:bodyPr wrap="square" lIns="180000" tIns="72000" rIns="180000" bIns="72000">
            <a:normAutofit/>
          </a:bodyPr>
          <a:lstStyle/>
          <a:p>
            <a:pPr algn="ctr"/>
            <a:r>
              <a:rPr lang="zh-CN" altLang="en-US" sz="3200" b="1" dirty="0">
                <a:solidFill>
                  <a:schemeClr val="bg1"/>
                </a:solidFill>
                <a:latin typeface="Microsoft YaHei" panose="020B0503020204020204" pitchFamily="34" charset="-122"/>
                <a:ea typeface="Microsoft YaHei" panose="020B0503020204020204" pitchFamily="34" charset="-122"/>
              </a:rPr>
              <a:t>一栏纯文字</a:t>
            </a:r>
          </a:p>
        </p:txBody>
      </p:sp>
    </p:spTree>
    <p:extLst>
      <p:ext uri="{BB962C8B-B14F-4D97-AF65-F5344CB8AC3E}">
        <p14:creationId xmlns:p14="http://schemas.microsoft.com/office/powerpoint/2010/main" val="18738422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a:extLst>
              <a:ext uri="{FF2B5EF4-FFF2-40B4-BE49-F238E27FC236}">
                <a16:creationId xmlns="" xmlns:a16="http://schemas.microsoft.com/office/drawing/2014/main" id="{5D87B866-4DDC-4CEE-8BA6-0B8E11D37EA6}"/>
              </a:ext>
            </a:extLst>
          </p:cNvPr>
          <p:cNvSpPr/>
          <p:nvPr/>
        </p:nvSpPr>
        <p:spPr>
          <a:xfrm>
            <a:off x="1105348" y="1377110"/>
            <a:ext cx="10103989" cy="4754920"/>
          </a:xfrm>
          <a:prstGeom prst="rect">
            <a:avLst/>
          </a:prstGeom>
          <a:solidFill>
            <a:schemeClr val="bg1"/>
          </a:solidFill>
          <a:ln w="19050">
            <a:solidFill>
              <a:schemeClr val="accent1"/>
            </a:solidFill>
          </a:ln>
          <a:effectLst>
            <a:outerShdw blurRad="546100" sx="102000" sy="102000" algn="ctr" rotWithShape="0">
              <a:srgbClr val="000000">
                <a:alpha val="10000"/>
              </a:srgbClr>
            </a:outerShdw>
          </a:effectLst>
        </p:spPr>
        <p:txBody>
          <a:bodyPr wrap="square" lIns="180000" tIns="72000" rIns="180000" bIns="72000">
            <a:normAutofit/>
          </a:bodyPr>
          <a:lstStyle/>
          <a:p>
            <a:pPr algn="dist"/>
            <a:endParaRPr lang="zh-CN" altLang="en-US" sz="2800" b="1">
              <a:solidFill>
                <a:schemeClr val="tx1"/>
              </a:solidFill>
              <a:latin typeface="Microsoft YaHei" panose="020B0503020204020204" pitchFamily="34" charset="-122"/>
              <a:ea typeface="Microsoft YaHei" panose="020B0503020204020204" pitchFamily="34" charset="-122"/>
            </a:endParaRPr>
          </a:p>
        </p:txBody>
      </p:sp>
      <p:sp>
        <p:nvSpPr>
          <p:cNvPr id="69" name="矩形 68">
            <a:extLst>
              <a:ext uri="{FF2B5EF4-FFF2-40B4-BE49-F238E27FC236}">
                <a16:creationId xmlns="" xmlns:a16="http://schemas.microsoft.com/office/drawing/2014/main" id="{4B03FDB3-01CE-415A-9C35-25930657D7FF}"/>
              </a:ext>
            </a:extLst>
          </p:cNvPr>
          <p:cNvSpPr/>
          <p:nvPr/>
        </p:nvSpPr>
        <p:spPr>
          <a:xfrm>
            <a:off x="994314" y="1255258"/>
            <a:ext cx="10103989" cy="4754920"/>
          </a:xfrm>
          <a:prstGeom prst="rect">
            <a:avLst/>
          </a:prstGeom>
          <a:solidFill>
            <a:schemeClr val="bg1"/>
          </a:solidFill>
          <a:ln w="19050">
            <a:solidFill>
              <a:schemeClr val="accent1"/>
            </a:solidFill>
          </a:ln>
          <a:effectLst>
            <a:outerShdw blurRad="546100" sx="102000" sy="102000" algn="ctr" rotWithShape="0">
              <a:srgbClr val="000000">
                <a:alpha val="10000"/>
              </a:srgbClr>
            </a:outerShdw>
          </a:effectLst>
        </p:spPr>
        <p:txBody>
          <a:bodyPr wrap="square" lIns="180000" tIns="72000" rIns="180000" bIns="72000">
            <a:normAutofit/>
          </a:bodyPr>
          <a:lstStyle/>
          <a:p>
            <a:pPr algn="dist"/>
            <a:endParaRPr lang="zh-CN" altLang="en-US" sz="2800" b="1">
              <a:solidFill>
                <a:schemeClr val="tx1"/>
              </a:solidFill>
              <a:latin typeface="Microsoft YaHei" panose="020B0503020204020204" pitchFamily="34" charset="-122"/>
              <a:ea typeface="Microsoft YaHei" panose="020B0503020204020204" pitchFamily="34" charset="-122"/>
            </a:endParaRPr>
          </a:p>
        </p:txBody>
      </p:sp>
      <p:sp>
        <p:nvSpPr>
          <p:cNvPr id="70" name="矩形 69">
            <a:extLst>
              <a:ext uri="{FF2B5EF4-FFF2-40B4-BE49-F238E27FC236}">
                <a16:creationId xmlns="" xmlns:a16="http://schemas.microsoft.com/office/drawing/2014/main" id="{B5BBBCCA-3830-44EE-ACEC-2610F1F56CF0}"/>
              </a:ext>
            </a:extLst>
          </p:cNvPr>
          <p:cNvSpPr/>
          <p:nvPr/>
        </p:nvSpPr>
        <p:spPr>
          <a:xfrm>
            <a:off x="1178692" y="1666714"/>
            <a:ext cx="9751326" cy="4046868"/>
          </a:xfrm>
          <a:prstGeom prst="rect">
            <a:avLst/>
          </a:prstGeom>
          <a:noFill/>
        </p:spPr>
        <p:txBody>
          <a:bodyPr wrap="square" rtlCol="0" anchor="ctr" anchorCtr="0">
            <a:normAutofit/>
          </a:bodyPr>
          <a:lstStyle/>
          <a:p>
            <a:pPr algn="just">
              <a:lnSpc>
                <a:spcPct val="150000"/>
              </a:lnSpc>
            </a:pPr>
            <a:r>
              <a:rPr lang="zh-CN" altLang="en-US" sz="2000" dirty="0">
                <a:latin typeface="+mn-ea"/>
              </a:rPr>
              <a:t>两栏纯文字适用于文本内容更多，一栏无法满足需求的情况，故此页字号将为</a:t>
            </a:r>
            <a:r>
              <a:rPr lang="en-US" altLang="zh-CN" sz="2000" dirty="0">
                <a:latin typeface="+mn-ea"/>
              </a:rPr>
              <a:t>20pt</a:t>
            </a:r>
            <a:r>
              <a:rPr lang="zh-CN" altLang="en-US" sz="2000" dirty="0">
                <a:latin typeface="+mn-ea"/>
              </a:rPr>
              <a:t>。</a:t>
            </a:r>
            <a:endParaRPr lang="en-US" altLang="zh-CN" sz="2000" dirty="0">
              <a:latin typeface="+mn-ea"/>
            </a:endParaRPr>
          </a:p>
          <a:p>
            <a:pPr algn="just">
              <a:lnSpc>
                <a:spcPct val="150000"/>
              </a:lnSpc>
            </a:pPr>
            <a:r>
              <a:rPr lang="zh-CN" altLang="en-US" sz="2000" dirty="0">
                <a:latin typeface="+mn-ea"/>
              </a:rPr>
              <a:t>文本框分栏已设置就绪，您可以点击这里直接粘贴上您的讲义文本或输入文字内容。</a:t>
            </a:r>
            <a:endParaRPr lang="en-US" altLang="zh-CN" sz="2000" dirty="0">
              <a:latin typeface="+mn-ea"/>
            </a:endParaRPr>
          </a:p>
          <a:p>
            <a:pPr algn="just">
              <a:lnSpc>
                <a:spcPct val="150000"/>
              </a:lnSpc>
            </a:pPr>
            <a:r>
              <a:rPr lang="zh-CN" altLang="en-US" sz="2000" dirty="0">
                <a:latin typeface="+mn-ea"/>
              </a:rPr>
              <a:t>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点击这里输入文字内容。</a:t>
            </a:r>
            <a:endParaRPr lang="en-US" altLang="zh-CN" sz="2000" dirty="0">
              <a:latin typeface="+mn-ea"/>
            </a:endParaRPr>
          </a:p>
          <a:p>
            <a:pPr algn="just">
              <a:lnSpc>
                <a:spcPct val="150000"/>
              </a:lnSpc>
            </a:pPr>
            <a:r>
              <a:rPr lang="zh-CN" altLang="en-US" sz="2000" dirty="0">
                <a:latin typeface="+mn-ea"/>
              </a:rPr>
              <a:t>如果有重点词语需要突出的，可以</a:t>
            </a:r>
            <a:r>
              <a:rPr lang="zh-CN" altLang="en-US" sz="2000" b="1" dirty="0">
                <a:latin typeface="+mj-ea"/>
                <a:ea typeface="+mj-ea"/>
              </a:rPr>
              <a:t>加粗</a:t>
            </a:r>
            <a:r>
              <a:rPr lang="zh-CN" altLang="en-US" sz="2000" dirty="0">
                <a:latin typeface="+mn-ea"/>
              </a:rPr>
              <a:t>或者</a:t>
            </a:r>
            <a:r>
              <a:rPr lang="zh-CN" altLang="en-US" sz="2000" dirty="0">
                <a:solidFill>
                  <a:schemeClr val="accent1"/>
                </a:solidFill>
                <a:latin typeface="+mn-ea"/>
              </a:rPr>
              <a:t>换个颜色</a:t>
            </a:r>
            <a:r>
              <a:rPr lang="zh-CN" altLang="en-US" sz="2000" dirty="0">
                <a:latin typeface="+mn-ea"/>
              </a:rPr>
              <a:t>。</a:t>
            </a:r>
            <a:endParaRPr lang="en-US" altLang="zh-CN" sz="2000" dirty="0">
              <a:latin typeface="+mn-ea"/>
            </a:endParaRPr>
          </a:p>
        </p:txBody>
      </p:sp>
      <p:sp>
        <p:nvSpPr>
          <p:cNvPr id="71" name="矩形 70">
            <a:extLst>
              <a:ext uri="{FF2B5EF4-FFF2-40B4-BE49-F238E27FC236}">
                <a16:creationId xmlns="" xmlns:a16="http://schemas.microsoft.com/office/drawing/2014/main" id="{30C2E507-830D-4B87-BBCE-9265EBCB44F4}"/>
              </a:ext>
            </a:extLst>
          </p:cNvPr>
          <p:cNvSpPr/>
          <p:nvPr/>
        </p:nvSpPr>
        <p:spPr>
          <a:xfrm>
            <a:off x="1178692" y="1016000"/>
            <a:ext cx="2931535" cy="611664"/>
          </a:xfrm>
          <a:prstGeom prst="rect">
            <a:avLst/>
          </a:prstGeom>
          <a:solidFill>
            <a:schemeClr val="bg1"/>
          </a:solidFill>
          <a:ln w="19050">
            <a:solidFill>
              <a:schemeClr val="accent1"/>
            </a:solidFill>
          </a:ln>
          <a:effectLst>
            <a:outerShdw blurRad="546100" sx="102000" sy="102000" algn="ctr" rotWithShape="0">
              <a:srgbClr val="000000">
                <a:alpha val="10000"/>
              </a:srgbClr>
            </a:outerShdw>
          </a:effectLst>
        </p:spPr>
        <p:txBody>
          <a:bodyPr wrap="square" lIns="180000" tIns="72000" rIns="180000" bIns="72000">
            <a:noAutofit/>
          </a:bodyPr>
          <a:lstStyle/>
          <a:p>
            <a:pPr algn="dist"/>
            <a:r>
              <a:rPr lang="zh-CN" altLang="en-US" sz="3200" b="1" dirty="0">
                <a:latin typeface="Microsoft YaHei" panose="020B0503020204020204" pitchFamily="34" charset="-122"/>
                <a:ea typeface="Microsoft YaHei" panose="020B0503020204020204" pitchFamily="34" charset="-122"/>
              </a:rPr>
              <a:t>两栏纯文字</a:t>
            </a:r>
          </a:p>
        </p:txBody>
      </p:sp>
      <p:sp>
        <p:nvSpPr>
          <p:cNvPr id="6" name="日期占位符 5">
            <a:extLst>
              <a:ext uri="{FF2B5EF4-FFF2-40B4-BE49-F238E27FC236}">
                <a16:creationId xmlns="" xmlns:a16="http://schemas.microsoft.com/office/drawing/2014/main" id="{F89C253B-DA39-4B9F-B1A3-74D4FC1CBEAA}"/>
              </a:ext>
            </a:extLst>
          </p:cNvPr>
          <p:cNvSpPr>
            <a:spLocks noGrp="1"/>
          </p:cNvSpPr>
          <p:nvPr>
            <p:ph type="dt" sz="half" idx="10"/>
          </p:nvPr>
        </p:nvSpPr>
        <p:spPr/>
        <p:txBody>
          <a:bodyPr/>
          <a:lstStyle/>
          <a:p>
            <a:fld id="{2E461103-D35A-4E11-840C-D2275CA017B1}"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7" name="灯片编号占位符 6">
            <a:extLst>
              <a:ext uri="{FF2B5EF4-FFF2-40B4-BE49-F238E27FC236}">
                <a16:creationId xmlns="" xmlns:a16="http://schemas.microsoft.com/office/drawing/2014/main" id="{C1C03D95-7810-44B8-AAE2-16DCBE9026B2}"/>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23</a:t>
            </a:fld>
            <a:endParaRPr lang="en-US" altLang="zh-CN" dirty="0">
              <a:ea typeface="Microsoft YaHei" panose="020B0503020204020204" pitchFamily="34" charset="-122"/>
            </a:endParaRPr>
          </a:p>
        </p:txBody>
      </p:sp>
    </p:spTree>
    <p:extLst>
      <p:ext uri="{BB962C8B-B14F-4D97-AF65-F5344CB8AC3E}">
        <p14:creationId xmlns:p14="http://schemas.microsoft.com/office/powerpoint/2010/main" val="5028528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8B4A465F-C77F-42E0-9E4A-33E3F311D4B6}"/>
              </a:ext>
            </a:extLst>
          </p:cNvPr>
          <p:cNvSpPr/>
          <p:nvPr/>
        </p:nvSpPr>
        <p:spPr>
          <a:xfrm>
            <a:off x="1005845" y="2361579"/>
            <a:ext cx="1855469" cy="430887"/>
          </a:xfrm>
          <a:prstGeom prst="rect">
            <a:avLst/>
          </a:prstGeom>
          <a:noFill/>
        </p:spPr>
        <p:txBody>
          <a:bodyPr wrap="square" lIns="0" tIns="0" rIns="0" bIns="0">
            <a:spAutoFit/>
          </a:bodyPr>
          <a:lstStyle/>
          <a:p>
            <a:r>
              <a:rPr lang="zh-CN" altLang="en-US" sz="2800" b="1" dirty="0">
                <a:solidFill>
                  <a:schemeClr val="accent1"/>
                </a:solidFill>
                <a:latin typeface="Microsoft YaHei" panose="020B0503020204020204" pitchFamily="34" charset="-122"/>
                <a:ea typeface="Microsoft YaHei" panose="020B0503020204020204" pitchFamily="34" charset="-122"/>
              </a:rPr>
              <a:t>要点概念</a:t>
            </a:r>
            <a:r>
              <a:rPr lang="en-US" altLang="zh-CN" sz="2800" b="1" dirty="0">
                <a:solidFill>
                  <a:schemeClr val="accent1"/>
                </a:solidFill>
                <a:latin typeface="Microsoft YaHei" panose="020B0503020204020204" pitchFamily="34" charset="-122"/>
                <a:ea typeface="Microsoft YaHei" panose="020B0503020204020204" pitchFamily="34" charset="-122"/>
              </a:rPr>
              <a:t>1</a:t>
            </a:r>
            <a:endParaRPr lang="zh-CN" altLang="en-US" sz="2800" b="1" dirty="0">
              <a:solidFill>
                <a:schemeClr val="accent1"/>
              </a:solidFill>
              <a:latin typeface="Microsoft YaHei" panose="020B0503020204020204" pitchFamily="34" charset="-122"/>
              <a:ea typeface="Microsoft YaHei" panose="020B0503020204020204" pitchFamily="34" charset="-122"/>
            </a:endParaRPr>
          </a:p>
        </p:txBody>
      </p:sp>
      <p:sp>
        <p:nvSpPr>
          <p:cNvPr id="5" name="矩形 4">
            <a:extLst>
              <a:ext uri="{FF2B5EF4-FFF2-40B4-BE49-F238E27FC236}">
                <a16:creationId xmlns="" xmlns:a16="http://schemas.microsoft.com/office/drawing/2014/main" id="{1D9118C4-9870-493A-8903-2443C49B2208}"/>
              </a:ext>
            </a:extLst>
          </p:cNvPr>
          <p:cNvSpPr/>
          <p:nvPr/>
        </p:nvSpPr>
        <p:spPr>
          <a:xfrm>
            <a:off x="3092390" y="2052703"/>
            <a:ext cx="8241982" cy="921600"/>
          </a:xfrm>
          <a:prstGeom prst="rect">
            <a:avLst/>
          </a:prstGeom>
          <a:noFill/>
        </p:spPr>
        <p:txBody>
          <a:bodyPr wrap="square" rtlCol="0" anchor="ctr" anchorCtr="0">
            <a:normAutofit/>
          </a:bodyPr>
          <a:lstStyle/>
          <a:p>
            <a:pPr algn="just">
              <a:lnSpc>
                <a:spcPct val="150000"/>
              </a:lnSpc>
            </a:pPr>
            <a:r>
              <a:rPr lang="zh-CN" altLang="en-US" sz="2400" dirty="0">
                <a:latin typeface="+mn-ea"/>
              </a:rPr>
              <a:t>点击这里输入概念解释。一两句话或者是一个图片公式。</a:t>
            </a:r>
            <a:endParaRPr lang="en-US" altLang="zh-CN" sz="2400" dirty="0">
              <a:latin typeface="+mn-ea"/>
            </a:endParaRPr>
          </a:p>
        </p:txBody>
      </p:sp>
      <p:sp>
        <p:nvSpPr>
          <p:cNvPr id="6" name="矩形 5">
            <a:extLst>
              <a:ext uri="{FF2B5EF4-FFF2-40B4-BE49-F238E27FC236}">
                <a16:creationId xmlns="" xmlns:a16="http://schemas.microsoft.com/office/drawing/2014/main" id="{63049A7E-B2A4-4EA7-810B-1F73DB72D95D}"/>
              </a:ext>
            </a:extLst>
          </p:cNvPr>
          <p:cNvSpPr/>
          <p:nvPr/>
        </p:nvSpPr>
        <p:spPr>
          <a:xfrm>
            <a:off x="1005845" y="3465260"/>
            <a:ext cx="1855469" cy="430887"/>
          </a:xfrm>
          <a:prstGeom prst="rect">
            <a:avLst/>
          </a:prstGeom>
          <a:noFill/>
        </p:spPr>
        <p:txBody>
          <a:bodyPr wrap="square" lIns="0" tIns="0" rIns="0" bIns="0">
            <a:spAutoFit/>
          </a:bodyPr>
          <a:lstStyle/>
          <a:p>
            <a:r>
              <a:rPr lang="zh-CN" altLang="en-US" sz="2800" b="1" dirty="0">
                <a:solidFill>
                  <a:schemeClr val="accent1"/>
                </a:solidFill>
                <a:latin typeface="Microsoft YaHei" panose="020B0503020204020204" pitchFamily="34" charset="-122"/>
                <a:ea typeface="Microsoft YaHei" panose="020B0503020204020204" pitchFamily="34" charset="-122"/>
              </a:rPr>
              <a:t>要点概念</a:t>
            </a:r>
            <a:r>
              <a:rPr lang="en-US" altLang="zh-CN" sz="2800" b="1" dirty="0">
                <a:solidFill>
                  <a:schemeClr val="accent1"/>
                </a:solidFill>
                <a:latin typeface="Microsoft YaHei" panose="020B0503020204020204" pitchFamily="34" charset="-122"/>
                <a:ea typeface="Microsoft YaHei" panose="020B0503020204020204" pitchFamily="34" charset="-122"/>
              </a:rPr>
              <a:t>2</a:t>
            </a:r>
            <a:endParaRPr lang="zh-CN" altLang="en-US" sz="2800" b="1" dirty="0">
              <a:solidFill>
                <a:schemeClr val="accent1"/>
              </a:solidFill>
              <a:latin typeface="Microsoft YaHei" panose="020B0503020204020204" pitchFamily="34" charset="-122"/>
              <a:ea typeface="Microsoft YaHei" panose="020B0503020204020204" pitchFamily="34" charset="-122"/>
            </a:endParaRPr>
          </a:p>
        </p:txBody>
      </p:sp>
      <p:sp>
        <p:nvSpPr>
          <p:cNvPr id="7" name="矩形 6">
            <a:extLst>
              <a:ext uri="{FF2B5EF4-FFF2-40B4-BE49-F238E27FC236}">
                <a16:creationId xmlns="" xmlns:a16="http://schemas.microsoft.com/office/drawing/2014/main" id="{142306C4-3B5C-4440-B95D-E81284267E34}"/>
              </a:ext>
            </a:extLst>
          </p:cNvPr>
          <p:cNvSpPr/>
          <p:nvPr/>
        </p:nvSpPr>
        <p:spPr>
          <a:xfrm>
            <a:off x="3077150" y="2974303"/>
            <a:ext cx="8241982" cy="1412800"/>
          </a:xfrm>
          <a:prstGeom prst="rect">
            <a:avLst/>
          </a:prstGeom>
          <a:noFill/>
        </p:spPr>
        <p:txBody>
          <a:bodyPr wrap="square" rtlCol="0" anchor="ctr" anchorCtr="0">
            <a:normAutofit/>
          </a:bodyPr>
          <a:lstStyle/>
          <a:p>
            <a:pPr algn="just">
              <a:lnSpc>
                <a:spcPct val="150000"/>
              </a:lnSpc>
            </a:pPr>
            <a:r>
              <a:rPr lang="zh-CN" altLang="en-US" sz="2400" dirty="0">
                <a:latin typeface="+mn-ea"/>
              </a:rPr>
              <a:t>点击这里输入概念解释。一两句话或者是一个图片公式。一两句话或者是一个图片公式。</a:t>
            </a:r>
            <a:endParaRPr lang="en-US" altLang="zh-CN" sz="2400" dirty="0">
              <a:latin typeface="+mn-ea"/>
            </a:endParaRPr>
          </a:p>
        </p:txBody>
      </p:sp>
      <p:sp>
        <p:nvSpPr>
          <p:cNvPr id="8" name="矩形 7">
            <a:extLst>
              <a:ext uri="{FF2B5EF4-FFF2-40B4-BE49-F238E27FC236}">
                <a16:creationId xmlns="" xmlns:a16="http://schemas.microsoft.com/office/drawing/2014/main" id="{6EBD1A0F-0452-413B-9FEA-6823BE9617DC}"/>
              </a:ext>
            </a:extLst>
          </p:cNvPr>
          <p:cNvSpPr/>
          <p:nvPr/>
        </p:nvSpPr>
        <p:spPr>
          <a:xfrm>
            <a:off x="1005845" y="4430650"/>
            <a:ext cx="1855469" cy="430887"/>
          </a:xfrm>
          <a:prstGeom prst="rect">
            <a:avLst/>
          </a:prstGeom>
          <a:noFill/>
        </p:spPr>
        <p:txBody>
          <a:bodyPr wrap="square" lIns="0" tIns="0" rIns="0" bIns="0">
            <a:spAutoFit/>
          </a:bodyPr>
          <a:lstStyle/>
          <a:p>
            <a:r>
              <a:rPr lang="zh-CN" altLang="en-US" sz="2800" b="1" dirty="0">
                <a:solidFill>
                  <a:schemeClr val="accent1"/>
                </a:solidFill>
                <a:latin typeface="Microsoft YaHei" panose="020B0503020204020204" pitchFamily="34" charset="-122"/>
                <a:ea typeface="Microsoft YaHei" panose="020B0503020204020204" pitchFamily="34" charset="-122"/>
              </a:rPr>
              <a:t>要点概念</a:t>
            </a:r>
            <a:r>
              <a:rPr lang="en-US" altLang="zh-CN" sz="2800" b="1" dirty="0">
                <a:solidFill>
                  <a:schemeClr val="accent1"/>
                </a:solidFill>
                <a:latin typeface="Microsoft YaHei" panose="020B0503020204020204" pitchFamily="34" charset="-122"/>
                <a:ea typeface="Microsoft YaHei" panose="020B0503020204020204" pitchFamily="34" charset="-122"/>
              </a:rPr>
              <a:t>3</a:t>
            </a:r>
            <a:endParaRPr lang="zh-CN" altLang="en-US" sz="2800" b="1" dirty="0">
              <a:solidFill>
                <a:schemeClr val="accent1"/>
              </a:solidFill>
              <a:latin typeface="Microsoft YaHei" panose="020B0503020204020204" pitchFamily="34" charset="-122"/>
              <a:ea typeface="Microsoft YaHei" panose="020B0503020204020204" pitchFamily="34" charset="-122"/>
            </a:endParaRPr>
          </a:p>
        </p:txBody>
      </p:sp>
      <p:sp>
        <p:nvSpPr>
          <p:cNvPr id="9" name="矩形 8">
            <a:extLst>
              <a:ext uri="{FF2B5EF4-FFF2-40B4-BE49-F238E27FC236}">
                <a16:creationId xmlns="" xmlns:a16="http://schemas.microsoft.com/office/drawing/2014/main" id="{C94077DD-E410-4D38-9890-094DCD0C337B}"/>
              </a:ext>
            </a:extLst>
          </p:cNvPr>
          <p:cNvSpPr/>
          <p:nvPr/>
        </p:nvSpPr>
        <p:spPr>
          <a:xfrm>
            <a:off x="3077150" y="4356623"/>
            <a:ext cx="8624862" cy="578941"/>
          </a:xfrm>
          <a:prstGeom prst="rect">
            <a:avLst/>
          </a:prstGeom>
          <a:noFill/>
        </p:spPr>
        <p:txBody>
          <a:bodyPr wrap="square" rtlCol="0" anchor="ctr" anchorCtr="0">
            <a:noAutofit/>
          </a:bodyPr>
          <a:lstStyle/>
          <a:p>
            <a:pPr algn="just">
              <a:lnSpc>
                <a:spcPct val="150000"/>
              </a:lnSpc>
            </a:pPr>
            <a:r>
              <a:rPr lang="en-US" altLang="zh-CN" sz="2400" dirty="0">
                <a:latin typeface="+mn-ea"/>
                <a:sym typeface="Symbol" panose="05050102010706020507" pitchFamily="18" charset="2"/>
              </a:rPr>
              <a:t>c(NO3</a:t>
            </a:r>
            <a:r>
              <a:rPr lang="en-US" altLang="zh-CN" sz="2400" baseline="30000" dirty="0">
                <a:latin typeface="+mn-ea"/>
                <a:sym typeface="Symbol" panose="05050102010706020507" pitchFamily="18" charset="2"/>
              </a:rPr>
              <a:t>—</a:t>
            </a:r>
            <a:r>
              <a:rPr lang="zh-CN" altLang="en-US" sz="2400" dirty="0">
                <a:latin typeface="+mn-ea"/>
                <a:sym typeface="Symbol" panose="05050102010706020507" pitchFamily="18" charset="2"/>
              </a:rPr>
              <a:t>）＞</a:t>
            </a:r>
            <a:r>
              <a:rPr lang="en-US" altLang="zh-CN" sz="2400" dirty="0">
                <a:latin typeface="+mn-ea"/>
                <a:sym typeface="Symbol" panose="05050102010706020507" pitchFamily="18" charset="2"/>
              </a:rPr>
              <a:t>c(NH4</a:t>
            </a:r>
            <a:r>
              <a:rPr lang="en-US" altLang="zh-CN" sz="2400" baseline="30000" dirty="0">
                <a:latin typeface="+mn-ea"/>
                <a:sym typeface="Symbol" panose="05050102010706020507" pitchFamily="18" charset="2"/>
              </a:rPr>
              <a:t>+</a:t>
            </a:r>
            <a:r>
              <a:rPr lang="en-US" altLang="zh-CN" sz="2400" dirty="0">
                <a:latin typeface="+mn-ea"/>
                <a:sym typeface="Symbol" panose="05050102010706020507" pitchFamily="18" charset="2"/>
              </a:rPr>
              <a:t>) </a:t>
            </a:r>
            <a:r>
              <a:rPr lang="zh-CN" altLang="en-US" sz="2400" dirty="0">
                <a:latin typeface="+mn-ea"/>
                <a:sym typeface="Symbol" panose="05050102010706020507" pitchFamily="18" charset="2"/>
              </a:rPr>
              <a:t>＞</a:t>
            </a:r>
            <a:r>
              <a:rPr lang="en-US" altLang="zh-CN" sz="2400" dirty="0">
                <a:latin typeface="+mn-ea"/>
                <a:sym typeface="Symbol" panose="05050102010706020507" pitchFamily="18" charset="2"/>
              </a:rPr>
              <a:t>c(H</a:t>
            </a:r>
            <a:r>
              <a:rPr lang="en-US" altLang="zh-CN" sz="2400" baseline="30000" dirty="0">
                <a:latin typeface="+mn-ea"/>
                <a:sym typeface="Symbol" panose="05050102010706020507" pitchFamily="18" charset="2"/>
              </a:rPr>
              <a:t>+</a:t>
            </a:r>
            <a:r>
              <a:rPr lang="en-US" altLang="zh-CN" sz="2400" dirty="0">
                <a:latin typeface="+mn-ea"/>
                <a:sym typeface="Symbol" panose="05050102010706020507" pitchFamily="18" charset="2"/>
              </a:rPr>
              <a:t>) </a:t>
            </a:r>
            <a:r>
              <a:rPr lang="zh-CN" altLang="en-US" sz="2400" dirty="0">
                <a:latin typeface="+mn-ea"/>
                <a:sym typeface="Symbol" panose="05050102010706020507" pitchFamily="18" charset="2"/>
              </a:rPr>
              <a:t>＞</a:t>
            </a:r>
            <a:r>
              <a:rPr lang="en-US" altLang="zh-CN" sz="2400" dirty="0">
                <a:latin typeface="+mn-ea"/>
                <a:sym typeface="Symbol" panose="05050102010706020507" pitchFamily="18" charset="2"/>
              </a:rPr>
              <a:t>c(OH</a:t>
            </a:r>
            <a:r>
              <a:rPr lang="en-US" altLang="zh-CN" sz="2400" baseline="30000" dirty="0">
                <a:latin typeface="+mn-ea"/>
                <a:sym typeface="Symbol" panose="05050102010706020507" pitchFamily="18" charset="2"/>
              </a:rPr>
              <a:t>—</a:t>
            </a:r>
            <a:r>
              <a:rPr lang="zh-CN" altLang="en-US" sz="2400" dirty="0">
                <a:latin typeface="+mn-ea"/>
                <a:sym typeface="Symbol" panose="05050102010706020507" pitchFamily="18" charset="2"/>
              </a:rPr>
              <a:t>）</a:t>
            </a:r>
          </a:p>
        </p:txBody>
      </p:sp>
      <p:sp>
        <p:nvSpPr>
          <p:cNvPr id="2" name="日期占位符 1">
            <a:extLst>
              <a:ext uri="{FF2B5EF4-FFF2-40B4-BE49-F238E27FC236}">
                <a16:creationId xmlns="" xmlns:a16="http://schemas.microsoft.com/office/drawing/2014/main" id="{CB1C3525-EC7F-469E-B05E-A78D57DB2D42}"/>
              </a:ext>
            </a:extLst>
          </p:cNvPr>
          <p:cNvSpPr>
            <a:spLocks noGrp="1"/>
          </p:cNvSpPr>
          <p:nvPr>
            <p:ph type="dt" sz="half" idx="10"/>
          </p:nvPr>
        </p:nvSpPr>
        <p:spPr/>
        <p:txBody>
          <a:bodyPr/>
          <a:lstStyle/>
          <a:p>
            <a:fld id="{F3E56244-CA9C-4B50-86B8-9B1F7C162037}"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10" name="灯片编号占位符 9">
            <a:extLst>
              <a:ext uri="{FF2B5EF4-FFF2-40B4-BE49-F238E27FC236}">
                <a16:creationId xmlns="" xmlns:a16="http://schemas.microsoft.com/office/drawing/2014/main" id="{03EE853F-52CE-462F-A60A-8D6873A38F76}"/>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24</a:t>
            </a:fld>
            <a:endParaRPr lang="en-US" altLang="zh-CN" dirty="0">
              <a:ea typeface="Microsoft YaHei" panose="020B0503020204020204" pitchFamily="34" charset="-122"/>
            </a:endParaRPr>
          </a:p>
        </p:txBody>
      </p:sp>
      <p:sp>
        <p:nvSpPr>
          <p:cNvPr id="11" name="矩形 10">
            <a:extLst>
              <a:ext uri="{FF2B5EF4-FFF2-40B4-BE49-F238E27FC236}">
                <a16:creationId xmlns="" xmlns:a16="http://schemas.microsoft.com/office/drawing/2014/main" id="{B9966DB2-8F98-444C-ABB9-174067696BCA}"/>
              </a:ext>
            </a:extLst>
          </p:cNvPr>
          <p:cNvSpPr/>
          <p:nvPr/>
        </p:nvSpPr>
        <p:spPr>
          <a:xfrm>
            <a:off x="1005845" y="5457564"/>
            <a:ext cx="1855469" cy="430887"/>
          </a:xfrm>
          <a:prstGeom prst="rect">
            <a:avLst/>
          </a:prstGeom>
          <a:noFill/>
        </p:spPr>
        <p:txBody>
          <a:bodyPr wrap="square" lIns="0" tIns="0" rIns="0" bIns="0">
            <a:spAutoFit/>
          </a:bodyPr>
          <a:lstStyle/>
          <a:p>
            <a:r>
              <a:rPr lang="zh-CN" altLang="en-US" sz="2800" b="1" dirty="0">
                <a:solidFill>
                  <a:schemeClr val="accent1"/>
                </a:solidFill>
                <a:latin typeface="Microsoft YaHei" panose="020B0503020204020204" pitchFamily="34" charset="-122"/>
                <a:ea typeface="Microsoft YaHei" panose="020B0503020204020204" pitchFamily="34" charset="-122"/>
              </a:rPr>
              <a:t>要点概念</a:t>
            </a:r>
            <a:r>
              <a:rPr lang="en-US" altLang="zh-CN" sz="2800" b="1" dirty="0">
                <a:solidFill>
                  <a:schemeClr val="accent1"/>
                </a:solidFill>
                <a:latin typeface="Microsoft YaHei" panose="020B0503020204020204" pitchFamily="34" charset="-122"/>
                <a:ea typeface="Microsoft YaHei" panose="020B0503020204020204" pitchFamily="34" charset="-122"/>
              </a:rPr>
              <a:t>4</a:t>
            </a:r>
            <a:endParaRPr lang="zh-CN" altLang="en-US" sz="2800" b="1" dirty="0">
              <a:solidFill>
                <a:schemeClr val="accent1"/>
              </a:solidFill>
              <a:latin typeface="Microsoft YaHei" panose="020B0503020204020204" pitchFamily="34" charset="-122"/>
              <a:ea typeface="Microsoft YaHei" panose="020B0503020204020204" pitchFamily="34" charset="-122"/>
            </a:endParaRPr>
          </a:p>
        </p:txBody>
      </p:sp>
      <p:sp>
        <p:nvSpPr>
          <p:cNvPr id="12" name="矩形 11">
            <a:extLst>
              <a:ext uri="{FF2B5EF4-FFF2-40B4-BE49-F238E27FC236}">
                <a16:creationId xmlns="" xmlns:a16="http://schemas.microsoft.com/office/drawing/2014/main" id="{8DD9C9DD-5D17-4FA5-B54B-6481368FE0F4}"/>
              </a:ext>
            </a:extLst>
          </p:cNvPr>
          <p:cNvSpPr/>
          <p:nvPr/>
        </p:nvSpPr>
        <p:spPr>
          <a:xfrm>
            <a:off x="3077150" y="5383537"/>
            <a:ext cx="8624862" cy="578941"/>
          </a:xfrm>
          <a:prstGeom prst="rect">
            <a:avLst/>
          </a:prstGeom>
          <a:noFill/>
        </p:spPr>
        <p:txBody>
          <a:bodyPr wrap="square" rtlCol="0" anchor="ctr" anchorCtr="0">
            <a:noAutofit/>
          </a:bodyPr>
          <a:lstStyle/>
          <a:p>
            <a:pPr algn="just">
              <a:lnSpc>
                <a:spcPct val="150000"/>
              </a:lnSpc>
            </a:pPr>
            <a:r>
              <a:rPr lang="en-US" altLang="zh-CN" sz="2400" dirty="0">
                <a:latin typeface="+mn-ea"/>
                <a:sym typeface="Symbol" panose="05050102010706020507" pitchFamily="18" charset="2"/>
              </a:rPr>
              <a:t>c(NO3</a:t>
            </a:r>
            <a:r>
              <a:rPr lang="en-US" altLang="zh-CN" sz="2400" baseline="30000" dirty="0">
                <a:latin typeface="+mn-ea"/>
                <a:sym typeface="Symbol" panose="05050102010706020507" pitchFamily="18" charset="2"/>
              </a:rPr>
              <a:t>—</a:t>
            </a:r>
            <a:r>
              <a:rPr lang="zh-CN" altLang="en-US" sz="2400" dirty="0">
                <a:latin typeface="+mn-ea"/>
                <a:sym typeface="Symbol" panose="05050102010706020507" pitchFamily="18" charset="2"/>
              </a:rPr>
              <a:t>）＞</a:t>
            </a:r>
            <a:r>
              <a:rPr lang="en-US" altLang="zh-CN" sz="2400" dirty="0">
                <a:latin typeface="+mn-ea"/>
                <a:sym typeface="Symbol" panose="05050102010706020507" pitchFamily="18" charset="2"/>
              </a:rPr>
              <a:t>c(NH4</a:t>
            </a:r>
            <a:r>
              <a:rPr lang="en-US" altLang="zh-CN" sz="2400" baseline="30000" dirty="0">
                <a:latin typeface="+mn-ea"/>
                <a:sym typeface="Symbol" panose="05050102010706020507" pitchFamily="18" charset="2"/>
              </a:rPr>
              <a:t>+</a:t>
            </a:r>
            <a:r>
              <a:rPr lang="en-US" altLang="zh-CN" sz="2400" dirty="0">
                <a:latin typeface="+mn-ea"/>
                <a:sym typeface="Symbol" panose="05050102010706020507" pitchFamily="18" charset="2"/>
              </a:rPr>
              <a:t>) </a:t>
            </a:r>
            <a:r>
              <a:rPr lang="zh-CN" altLang="en-US" sz="2400" dirty="0">
                <a:latin typeface="+mn-ea"/>
                <a:sym typeface="Symbol" panose="05050102010706020507" pitchFamily="18" charset="2"/>
              </a:rPr>
              <a:t>＞</a:t>
            </a:r>
            <a:r>
              <a:rPr lang="en-US" altLang="zh-CN" sz="2400" dirty="0">
                <a:latin typeface="+mn-ea"/>
                <a:sym typeface="Symbol" panose="05050102010706020507" pitchFamily="18" charset="2"/>
              </a:rPr>
              <a:t>c(H</a:t>
            </a:r>
            <a:r>
              <a:rPr lang="en-US" altLang="zh-CN" sz="2400" baseline="30000" dirty="0">
                <a:latin typeface="+mn-ea"/>
                <a:sym typeface="Symbol" panose="05050102010706020507" pitchFamily="18" charset="2"/>
              </a:rPr>
              <a:t>+</a:t>
            </a:r>
            <a:r>
              <a:rPr lang="en-US" altLang="zh-CN" sz="2400" dirty="0">
                <a:latin typeface="+mn-ea"/>
                <a:sym typeface="Symbol" panose="05050102010706020507" pitchFamily="18" charset="2"/>
              </a:rPr>
              <a:t>) </a:t>
            </a:r>
            <a:r>
              <a:rPr lang="zh-CN" altLang="en-US" sz="2400" dirty="0">
                <a:latin typeface="+mn-ea"/>
                <a:sym typeface="Symbol" panose="05050102010706020507" pitchFamily="18" charset="2"/>
              </a:rPr>
              <a:t>＞</a:t>
            </a:r>
            <a:r>
              <a:rPr lang="en-US" altLang="zh-CN" sz="2400" dirty="0">
                <a:latin typeface="+mn-ea"/>
                <a:sym typeface="Symbol" panose="05050102010706020507" pitchFamily="18" charset="2"/>
              </a:rPr>
              <a:t>c(OH</a:t>
            </a:r>
            <a:r>
              <a:rPr lang="en-US" altLang="zh-CN" sz="2400" baseline="30000" dirty="0">
                <a:latin typeface="+mn-ea"/>
                <a:sym typeface="Symbol" panose="05050102010706020507" pitchFamily="18" charset="2"/>
              </a:rPr>
              <a:t>—</a:t>
            </a:r>
            <a:r>
              <a:rPr lang="zh-CN" altLang="en-US" sz="2400" dirty="0">
                <a:latin typeface="+mn-ea"/>
                <a:sym typeface="Symbol" panose="05050102010706020507" pitchFamily="18" charset="2"/>
              </a:rPr>
              <a:t>）</a:t>
            </a:r>
          </a:p>
        </p:txBody>
      </p:sp>
      <p:sp>
        <p:nvSpPr>
          <p:cNvPr id="13" name="矩形 12">
            <a:extLst>
              <a:ext uri="{FF2B5EF4-FFF2-40B4-BE49-F238E27FC236}">
                <a16:creationId xmlns="" xmlns:a16="http://schemas.microsoft.com/office/drawing/2014/main" id="{C7836F9B-953F-4428-A970-82D6B5991168}"/>
              </a:ext>
            </a:extLst>
          </p:cNvPr>
          <p:cNvSpPr/>
          <p:nvPr/>
        </p:nvSpPr>
        <p:spPr>
          <a:xfrm>
            <a:off x="4715458" y="1239074"/>
            <a:ext cx="2857498" cy="637849"/>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spAutoFit/>
          </a:bodyPr>
          <a:lstStyle/>
          <a:p>
            <a:pPr algn="ctr"/>
            <a:endParaRPr lang="zh-CN" altLang="en-US" sz="3200" b="1" dirty="0">
              <a:solidFill>
                <a:schemeClr val="accent1"/>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 xmlns:a16="http://schemas.microsoft.com/office/drawing/2014/main" id="{253CDF5C-4D1E-4F2F-A5D1-9D8041FB96C5}"/>
              </a:ext>
            </a:extLst>
          </p:cNvPr>
          <p:cNvSpPr/>
          <p:nvPr/>
        </p:nvSpPr>
        <p:spPr>
          <a:xfrm>
            <a:off x="4619044" y="1142660"/>
            <a:ext cx="2857498" cy="637849"/>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spAutoFit/>
          </a:bodyPr>
          <a:lstStyle/>
          <a:p>
            <a:pPr algn="ctr"/>
            <a:r>
              <a:rPr lang="zh-CN" altLang="en-US" sz="3200" b="1" dirty="0">
                <a:solidFill>
                  <a:schemeClr val="accent1"/>
                </a:solidFill>
                <a:latin typeface="Microsoft YaHei" panose="020B0503020204020204" pitchFamily="34" charset="-122"/>
                <a:ea typeface="Microsoft YaHei" panose="020B0503020204020204" pitchFamily="34" charset="-122"/>
              </a:rPr>
              <a:t>分 点 内 容</a:t>
            </a:r>
          </a:p>
        </p:txBody>
      </p:sp>
    </p:spTree>
    <p:extLst>
      <p:ext uri="{BB962C8B-B14F-4D97-AF65-F5344CB8AC3E}">
        <p14:creationId xmlns:p14="http://schemas.microsoft.com/office/powerpoint/2010/main" val="315618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7C05307-21AF-4014-9056-58A44E93D50E}"/>
              </a:ext>
            </a:extLst>
          </p:cNvPr>
          <p:cNvSpPr/>
          <p:nvPr/>
        </p:nvSpPr>
        <p:spPr>
          <a:xfrm>
            <a:off x="983936" y="967403"/>
            <a:ext cx="2455543" cy="492443"/>
          </a:xfrm>
          <a:prstGeom prst="rect">
            <a:avLst/>
          </a:prstGeom>
          <a:noFill/>
        </p:spPr>
        <p:txBody>
          <a:bodyPr wrap="square" lIns="0" tIns="0" rIns="0" bIns="0">
            <a:spAutoFit/>
          </a:bodyPr>
          <a:lstStyle/>
          <a:p>
            <a:r>
              <a:rPr lang="zh-CN" altLang="en-US" sz="3200" b="1" dirty="0">
                <a:solidFill>
                  <a:schemeClr val="accent1"/>
                </a:solidFill>
                <a:latin typeface="Microsoft YaHei" panose="020B0503020204020204" pitchFamily="34" charset="-122"/>
                <a:ea typeface="Microsoft YaHei" panose="020B0503020204020204" pitchFamily="34" charset="-122"/>
              </a:rPr>
              <a:t>概念或小标题</a:t>
            </a:r>
          </a:p>
        </p:txBody>
      </p:sp>
      <p:cxnSp>
        <p:nvCxnSpPr>
          <p:cNvPr id="3" name="直接连接符 2">
            <a:extLst>
              <a:ext uri="{FF2B5EF4-FFF2-40B4-BE49-F238E27FC236}">
                <a16:creationId xmlns="" xmlns:a16="http://schemas.microsoft.com/office/drawing/2014/main" id="{676CFC95-1578-4063-AAF7-B9AD10A66D40}"/>
              </a:ext>
            </a:extLst>
          </p:cNvPr>
          <p:cNvCxnSpPr>
            <a:cxnSpLocks/>
          </p:cNvCxnSpPr>
          <p:nvPr/>
        </p:nvCxnSpPr>
        <p:spPr>
          <a:xfrm>
            <a:off x="983936" y="1504286"/>
            <a:ext cx="10225402"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 xmlns:a16="http://schemas.microsoft.com/office/drawing/2014/main" id="{5A0B9A4F-3BB9-40FD-AB6F-D8454162AE04}"/>
              </a:ext>
            </a:extLst>
          </p:cNvPr>
          <p:cNvSpPr/>
          <p:nvPr/>
        </p:nvSpPr>
        <p:spPr>
          <a:xfrm>
            <a:off x="866777" y="1607536"/>
            <a:ext cx="10448924" cy="2307312"/>
          </a:xfrm>
          <a:prstGeom prst="rect">
            <a:avLst/>
          </a:prstGeom>
          <a:noFill/>
        </p:spPr>
        <p:txBody>
          <a:bodyPr wrap="square" rtlCol="0" anchor="ctr" anchorCtr="0">
            <a:normAutofit/>
          </a:bodyPr>
          <a:lstStyle/>
          <a:p>
            <a:pPr algn="just">
              <a:lnSpc>
                <a:spcPct val="150000"/>
              </a:lnSpc>
            </a:pPr>
            <a:r>
              <a:rPr lang="zh-CN" altLang="en-US" sz="2000" dirty="0">
                <a:latin typeface="+mn-ea"/>
              </a:rPr>
              <a:t>概念关键词也可以是本页的小标题。点击这里输入概念解释。这一页的用于对内容阐述较多的概念。点击这里输入概念解释。这一页的用于对内容阐述较多的概念。如果说有重点词语需要突出的，可以</a:t>
            </a:r>
            <a:r>
              <a:rPr lang="zh-CN" altLang="en-US" sz="2000" b="1" dirty="0">
                <a:latin typeface="+mj-ea"/>
                <a:ea typeface="+mj-ea"/>
              </a:rPr>
              <a:t>加粗</a:t>
            </a:r>
            <a:r>
              <a:rPr lang="zh-CN" altLang="en-US" sz="2000" dirty="0">
                <a:latin typeface="+mn-ea"/>
              </a:rPr>
              <a:t>或者</a:t>
            </a:r>
            <a:r>
              <a:rPr lang="zh-CN" altLang="en-US" sz="2000" dirty="0">
                <a:solidFill>
                  <a:schemeClr val="accent1"/>
                </a:solidFill>
                <a:latin typeface="+mn-ea"/>
              </a:rPr>
              <a:t>换个颜色</a:t>
            </a:r>
            <a:r>
              <a:rPr lang="zh-CN" altLang="en-US" sz="2000" dirty="0">
                <a:latin typeface="+mn-ea"/>
              </a:rPr>
              <a:t>。理工科的老师们如果有公式或是宽图可以放在下面的位置，就像这样：</a:t>
            </a:r>
            <a:endParaRPr lang="en-US" altLang="zh-CN" sz="2000" dirty="0">
              <a:latin typeface="+mn-ea"/>
            </a:endParaRPr>
          </a:p>
        </p:txBody>
      </p:sp>
      <p:sp>
        <p:nvSpPr>
          <p:cNvPr id="6" name="日期占位符 5">
            <a:extLst>
              <a:ext uri="{FF2B5EF4-FFF2-40B4-BE49-F238E27FC236}">
                <a16:creationId xmlns="" xmlns:a16="http://schemas.microsoft.com/office/drawing/2014/main" id="{3B93F5A8-ABA4-4B51-9134-71B1956DD119}"/>
              </a:ext>
            </a:extLst>
          </p:cNvPr>
          <p:cNvSpPr>
            <a:spLocks noGrp="1"/>
          </p:cNvSpPr>
          <p:nvPr>
            <p:ph type="dt" sz="half" idx="10"/>
          </p:nvPr>
        </p:nvSpPr>
        <p:spPr/>
        <p:txBody>
          <a:bodyPr/>
          <a:lstStyle/>
          <a:p>
            <a:fld id="{5F8F3BE8-6979-4717-BEC1-14F73B88D64F}"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7" name="灯片编号占位符 6">
            <a:extLst>
              <a:ext uri="{FF2B5EF4-FFF2-40B4-BE49-F238E27FC236}">
                <a16:creationId xmlns="" xmlns:a16="http://schemas.microsoft.com/office/drawing/2014/main" id="{E3C3A7D1-645F-4BB8-8680-D6F32F848580}"/>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25</a:t>
            </a:fld>
            <a:endParaRPr lang="en-US" altLang="zh-CN" dirty="0">
              <a:ea typeface="Microsoft YaHei" panose="020B0503020204020204" pitchFamily="34" charset="-122"/>
            </a:endParaRPr>
          </a:p>
        </p:txBody>
      </p:sp>
      <p:sp>
        <p:nvSpPr>
          <p:cNvPr id="9" name="矩形 8">
            <a:extLst>
              <a:ext uri="{FF2B5EF4-FFF2-40B4-BE49-F238E27FC236}">
                <a16:creationId xmlns="" xmlns:a16="http://schemas.microsoft.com/office/drawing/2014/main" id="{E5B6C4C5-A049-448F-A3A1-CA6AD9A05DFD}"/>
              </a:ext>
            </a:extLst>
          </p:cNvPr>
          <p:cNvSpPr/>
          <p:nvPr/>
        </p:nvSpPr>
        <p:spPr>
          <a:xfrm>
            <a:off x="3189515" y="3983974"/>
            <a:ext cx="5812971" cy="2216801"/>
          </a:xfrm>
          <a:prstGeom prst="rect">
            <a:avLst/>
          </a:prstGeom>
          <a:solidFill>
            <a:schemeClr val="bg1"/>
          </a:solidFill>
          <a:ln>
            <a:solidFill>
              <a:schemeClr val="accent1"/>
            </a:solidFill>
          </a:ln>
          <a:effectLst>
            <a:outerShdw blurRad="368300" sx="103000" sy="103000" algn="t"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pic>
        <p:nvPicPr>
          <p:cNvPr id="10" name="图片 9">
            <a:extLst>
              <a:ext uri="{FF2B5EF4-FFF2-40B4-BE49-F238E27FC236}">
                <a16:creationId xmlns="" xmlns:a16="http://schemas.microsoft.com/office/drawing/2014/main" id="{EAC11910-7F46-4AF9-AC0B-F59BA4C476E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88248" y="3911350"/>
            <a:ext cx="6015504" cy="2205684"/>
          </a:xfrm>
          <a:prstGeom prst="rect">
            <a:avLst/>
          </a:prstGeom>
          <a:solidFill>
            <a:schemeClr val="bg1"/>
          </a:solidFill>
          <a:ln>
            <a:solidFill>
              <a:schemeClr val="accent1"/>
            </a:solidFill>
          </a:ln>
          <a:effectLst>
            <a:outerShdw blurRad="368300" sx="103000" sy="103000" algn="t" rotWithShape="0">
              <a:prstClr val="black">
                <a:alpha val="7000"/>
              </a:prstClr>
            </a:outerShdw>
          </a:effectLst>
        </p:spPr>
      </p:pic>
    </p:spTree>
    <p:extLst>
      <p:ext uri="{BB962C8B-B14F-4D97-AF65-F5344CB8AC3E}">
        <p14:creationId xmlns:p14="http://schemas.microsoft.com/office/powerpoint/2010/main" val="22891649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E3647F1-1A14-4A90-943E-788789B73966}"/>
              </a:ext>
            </a:extLst>
          </p:cNvPr>
          <p:cNvSpPr/>
          <p:nvPr/>
        </p:nvSpPr>
        <p:spPr>
          <a:xfrm>
            <a:off x="982663" y="1679656"/>
            <a:ext cx="2455543" cy="492443"/>
          </a:xfrm>
          <a:prstGeom prst="rect">
            <a:avLst/>
          </a:prstGeom>
          <a:noFill/>
        </p:spPr>
        <p:txBody>
          <a:bodyPr wrap="square" lIns="0" tIns="0" rIns="0" bIns="0">
            <a:spAutoFit/>
          </a:bodyPr>
          <a:lstStyle/>
          <a:p>
            <a:r>
              <a:rPr lang="zh-CN" altLang="en-US" sz="3200" b="1" dirty="0">
                <a:solidFill>
                  <a:schemeClr val="accent1"/>
                </a:solidFill>
                <a:latin typeface="Microsoft YaHei" panose="020B0503020204020204" pitchFamily="34" charset="-122"/>
                <a:ea typeface="Microsoft YaHei" panose="020B0503020204020204" pitchFamily="34" charset="-122"/>
              </a:rPr>
              <a:t>概念或小标题</a:t>
            </a:r>
          </a:p>
        </p:txBody>
      </p:sp>
      <p:cxnSp>
        <p:nvCxnSpPr>
          <p:cNvPr id="3" name="直接连接符 2">
            <a:extLst>
              <a:ext uri="{FF2B5EF4-FFF2-40B4-BE49-F238E27FC236}">
                <a16:creationId xmlns="" xmlns:a16="http://schemas.microsoft.com/office/drawing/2014/main" id="{AC30F6A8-C717-489F-ADC7-C2B4BF7755CF}"/>
              </a:ext>
            </a:extLst>
          </p:cNvPr>
          <p:cNvCxnSpPr>
            <a:cxnSpLocks/>
          </p:cNvCxnSpPr>
          <p:nvPr/>
        </p:nvCxnSpPr>
        <p:spPr>
          <a:xfrm>
            <a:off x="982664" y="2240578"/>
            <a:ext cx="3995737"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 xmlns:a16="http://schemas.microsoft.com/office/drawing/2014/main" id="{7B197CDF-77D6-4548-B340-6B1472E61077}"/>
              </a:ext>
            </a:extLst>
          </p:cNvPr>
          <p:cNvSpPr/>
          <p:nvPr/>
        </p:nvSpPr>
        <p:spPr>
          <a:xfrm>
            <a:off x="881063" y="2558516"/>
            <a:ext cx="5208587" cy="2981934"/>
          </a:xfrm>
          <a:prstGeom prst="rect">
            <a:avLst/>
          </a:prstGeom>
          <a:noFill/>
        </p:spPr>
        <p:txBody>
          <a:bodyPr wrap="square" rtlCol="0" anchor="t" anchorCtr="0">
            <a:normAutofit/>
          </a:bodyPr>
          <a:lstStyle/>
          <a:p>
            <a:pPr algn="just">
              <a:lnSpc>
                <a:spcPct val="150000"/>
              </a:lnSpc>
            </a:pPr>
            <a:r>
              <a:rPr lang="zh-CN" altLang="en-US" sz="2000" dirty="0">
                <a:latin typeface="+mn-ea"/>
              </a:rPr>
              <a:t>点击这里输入概念解释。这一页的内容阐述不可过多。</a:t>
            </a:r>
            <a:endParaRPr lang="en-US" altLang="zh-CN" sz="2000" dirty="0">
              <a:latin typeface="+mn-ea"/>
            </a:endParaRPr>
          </a:p>
          <a:p>
            <a:pPr algn="just">
              <a:lnSpc>
                <a:spcPct val="150000"/>
              </a:lnSpc>
            </a:pPr>
            <a:r>
              <a:rPr lang="zh-CN" altLang="en-US" sz="2000" dirty="0">
                <a:latin typeface="+mn-ea"/>
              </a:rPr>
              <a:t>如果说有重点词语需要突出的，可以</a:t>
            </a:r>
            <a:r>
              <a:rPr lang="zh-CN" altLang="en-US" sz="2000" b="1" dirty="0">
                <a:latin typeface="+mj-ea"/>
                <a:ea typeface="+mj-ea"/>
              </a:rPr>
              <a:t>加粗</a:t>
            </a:r>
            <a:r>
              <a:rPr lang="zh-CN" altLang="en-US" sz="2000" dirty="0">
                <a:latin typeface="+mn-ea"/>
              </a:rPr>
              <a:t>，也可以</a:t>
            </a:r>
            <a:r>
              <a:rPr lang="zh-CN" altLang="en-US" sz="2000" dirty="0">
                <a:solidFill>
                  <a:schemeClr val="accent1"/>
                </a:solidFill>
                <a:latin typeface="+mn-ea"/>
              </a:rPr>
              <a:t>换个颜色</a:t>
            </a:r>
            <a:r>
              <a:rPr lang="zh-CN" altLang="en-US" sz="2000" dirty="0">
                <a:latin typeface="+mn-ea"/>
              </a:rPr>
              <a:t>。</a:t>
            </a:r>
            <a:endParaRPr lang="en-US" altLang="zh-CN" sz="2000" dirty="0">
              <a:latin typeface="+mn-ea"/>
            </a:endParaRPr>
          </a:p>
          <a:p>
            <a:pPr algn="just">
              <a:lnSpc>
                <a:spcPct val="150000"/>
              </a:lnSpc>
            </a:pPr>
            <a:r>
              <a:rPr lang="zh-CN" altLang="en-US" sz="2000" dirty="0">
                <a:latin typeface="+mn-ea"/>
              </a:rPr>
              <a:t>如果有图片可以放在右面的位置，就像这样：</a:t>
            </a:r>
            <a:endParaRPr lang="en-US" altLang="zh-CN" sz="2000" dirty="0">
              <a:latin typeface="+mn-ea"/>
            </a:endParaRPr>
          </a:p>
        </p:txBody>
      </p:sp>
      <p:sp>
        <p:nvSpPr>
          <p:cNvPr id="6" name="日期占位符 5">
            <a:extLst>
              <a:ext uri="{FF2B5EF4-FFF2-40B4-BE49-F238E27FC236}">
                <a16:creationId xmlns="" xmlns:a16="http://schemas.microsoft.com/office/drawing/2014/main" id="{7ABEF3E7-98D6-441D-843E-B61079F51211}"/>
              </a:ext>
            </a:extLst>
          </p:cNvPr>
          <p:cNvSpPr>
            <a:spLocks noGrp="1"/>
          </p:cNvSpPr>
          <p:nvPr>
            <p:ph type="dt" sz="half" idx="10"/>
          </p:nvPr>
        </p:nvSpPr>
        <p:spPr/>
        <p:txBody>
          <a:bodyPr/>
          <a:lstStyle/>
          <a:p>
            <a:fld id="{41A40FCC-B058-4F5D-BD0D-48FAC7ED9293}"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7" name="灯片编号占位符 6">
            <a:extLst>
              <a:ext uri="{FF2B5EF4-FFF2-40B4-BE49-F238E27FC236}">
                <a16:creationId xmlns="" xmlns:a16="http://schemas.microsoft.com/office/drawing/2014/main" id="{584FB1FA-5309-41F5-9DE6-0359EA409E28}"/>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26</a:t>
            </a:fld>
            <a:endParaRPr lang="en-US" altLang="zh-CN" dirty="0">
              <a:ea typeface="Microsoft YaHei" panose="020B0503020204020204" pitchFamily="34" charset="-122"/>
            </a:endParaRPr>
          </a:p>
        </p:txBody>
      </p:sp>
      <p:sp>
        <p:nvSpPr>
          <p:cNvPr id="9" name="矩形 8">
            <a:extLst>
              <a:ext uri="{FF2B5EF4-FFF2-40B4-BE49-F238E27FC236}">
                <a16:creationId xmlns="" xmlns:a16="http://schemas.microsoft.com/office/drawing/2014/main" id="{D436AD62-39FE-483A-BA56-261239D44E25}"/>
              </a:ext>
            </a:extLst>
          </p:cNvPr>
          <p:cNvSpPr/>
          <p:nvPr/>
        </p:nvSpPr>
        <p:spPr>
          <a:xfrm>
            <a:off x="6562870" y="1679656"/>
            <a:ext cx="4617053" cy="3860793"/>
          </a:xfrm>
          <a:prstGeom prst="rect">
            <a:avLst/>
          </a:prstGeom>
          <a:solidFill>
            <a:schemeClr val="bg1"/>
          </a:solidFill>
          <a:ln>
            <a:solidFill>
              <a:schemeClr val="accent1"/>
            </a:solidFill>
          </a:ln>
          <a:effectLst>
            <a:outerShdw blurRad="508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10" name="矩形 9">
            <a:extLst>
              <a:ext uri="{FF2B5EF4-FFF2-40B4-BE49-F238E27FC236}">
                <a16:creationId xmlns="" xmlns:a16="http://schemas.microsoft.com/office/drawing/2014/main" id="{A6F4F15B-C51A-43B7-9687-7745E5CAC1D8}"/>
              </a:ext>
            </a:extLst>
          </p:cNvPr>
          <p:cNvSpPr/>
          <p:nvPr/>
        </p:nvSpPr>
        <p:spPr>
          <a:xfrm>
            <a:off x="6505720" y="1593931"/>
            <a:ext cx="4617053" cy="3860793"/>
          </a:xfrm>
          <a:prstGeom prst="rect">
            <a:avLst/>
          </a:prstGeom>
          <a:solidFill>
            <a:schemeClr val="bg1"/>
          </a:solidFill>
          <a:ln>
            <a:solidFill>
              <a:schemeClr val="accent1"/>
            </a:solidFill>
          </a:ln>
          <a:effectLst>
            <a:outerShdw blurRad="508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pic>
        <p:nvPicPr>
          <p:cNvPr id="11" name="Picture 2" descr="http://s13.sinaimg.cn/bmiddle/002EfDvYty6UamAbikAec&amp;690">
            <a:extLst>
              <a:ext uri="{FF2B5EF4-FFF2-40B4-BE49-F238E27FC236}">
                <a16:creationId xmlns="" xmlns:a16="http://schemas.microsoft.com/office/drawing/2014/main" id="{FACA2172-1C2A-48C1-9E9E-B07AF18FBFA2}"/>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6448570" y="1518251"/>
            <a:ext cx="4617053" cy="3860793"/>
          </a:xfrm>
          <a:prstGeom prst="rect">
            <a:avLst/>
          </a:prstGeom>
          <a:solidFill>
            <a:schemeClr val="bg1"/>
          </a:solidFill>
          <a:ln>
            <a:solidFill>
              <a:schemeClr val="accent1"/>
            </a:solidFill>
          </a:ln>
          <a:effectLst>
            <a:outerShdw blurRad="50800" sx="102000" sy="102000" algn="ctr" rotWithShape="0">
              <a:prstClr val="black">
                <a:alpha val="5000"/>
              </a:prstClr>
            </a:outerShdw>
          </a:effectLst>
        </p:spPr>
      </p:pic>
    </p:spTree>
    <p:extLst>
      <p:ext uri="{BB962C8B-B14F-4D97-AF65-F5344CB8AC3E}">
        <p14:creationId xmlns:p14="http://schemas.microsoft.com/office/powerpoint/2010/main" val="7337084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36CD24C-706D-4786-9E33-095E3CA1AD88}"/>
              </a:ext>
            </a:extLst>
          </p:cNvPr>
          <p:cNvSpPr/>
          <p:nvPr/>
        </p:nvSpPr>
        <p:spPr>
          <a:xfrm>
            <a:off x="899890" y="4494828"/>
            <a:ext cx="10392224" cy="1798843"/>
          </a:xfrm>
          <a:prstGeom prst="rect">
            <a:avLst/>
          </a:prstGeom>
          <a:noFill/>
        </p:spPr>
        <p:txBody>
          <a:bodyPr wrap="square" rtlCol="0" anchor="ctr" anchorCtr="0">
            <a:normAutofit/>
          </a:bodyPr>
          <a:lstStyle/>
          <a:p>
            <a:pPr algn="just">
              <a:lnSpc>
                <a:spcPct val="150000"/>
              </a:lnSpc>
            </a:pPr>
            <a:r>
              <a:rPr lang="zh-CN" altLang="en-US" sz="2000" dirty="0">
                <a:latin typeface="+mn-ea"/>
              </a:rPr>
              <a:t>如果需要展示的概念或内容是图片，你也可以把它放在上面。而重点词语需要突出的，可以</a:t>
            </a:r>
            <a:r>
              <a:rPr lang="zh-CN" altLang="en-US" sz="2000" b="1" dirty="0">
                <a:latin typeface="+mj-ea"/>
                <a:ea typeface="+mj-ea"/>
              </a:rPr>
              <a:t>加粗</a:t>
            </a:r>
            <a:r>
              <a:rPr lang="zh-CN" altLang="en-US" sz="2000" dirty="0">
                <a:latin typeface="+mn-ea"/>
              </a:rPr>
              <a:t>，也可以</a:t>
            </a:r>
            <a:r>
              <a:rPr lang="zh-CN" altLang="en-US" sz="2000" dirty="0">
                <a:solidFill>
                  <a:schemeClr val="accent1"/>
                </a:solidFill>
                <a:latin typeface="+mn-ea"/>
              </a:rPr>
              <a:t>换个颜色</a:t>
            </a:r>
            <a:r>
              <a:rPr lang="zh-CN" altLang="en-US" sz="2000" dirty="0">
                <a:latin typeface="+mn-ea"/>
              </a:rPr>
              <a:t>。</a:t>
            </a:r>
            <a:endParaRPr lang="en-US" altLang="zh-CN" sz="2000" dirty="0">
              <a:latin typeface="+mn-ea"/>
            </a:endParaRPr>
          </a:p>
          <a:p>
            <a:pPr algn="just">
              <a:lnSpc>
                <a:spcPct val="150000"/>
              </a:lnSpc>
            </a:pPr>
            <a:r>
              <a:rPr lang="zh-CN" altLang="en-US" sz="2000" dirty="0">
                <a:latin typeface="+mn-ea"/>
              </a:rPr>
              <a:t>这里输入对图像材料的解释性内容。</a:t>
            </a:r>
            <a:endParaRPr lang="en-US" altLang="zh-CN" sz="2000" dirty="0">
              <a:latin typeface="+mn-ea"/>
            </a:endParaRPr>
          </a:p>
        </p:txBody>
      </p:sp>
      <p:sp>
        <p:nvSpPr>
          <p:cNvPr id="3" name="日期占位符 2">
            <a:extLst>
              <a:ext uri="{FF2B5EF4-FFF2-40B4-BE49-F238E27FC236}">
                <a16:creationId xmlns="" xmlns:a16="http://schemas.microsoft.com/office/drawing/2014/main" id="{48E170CD-D331-41F4-A0B9-986ABEAADD5B}"/>
              </a:ext>
            </a:extLst>
          </p:cNvPr>
          <p:cNvSpPr>
            <a:spLocks noGrp="1"/>
          </p:cNvSpPr>
          <p:nvPr>
            <p:ph type="dt" sz="half" idx="10"/>
          </p:nvPr>
        </p:nvSpPr>
        <p:spPr/>
        <p:txBody>
          <a:bodyPr/>
          <a:lstStyle/>
          <a:p>
            <a:fld id="{8C3547B3-3B39-4816-AFF2-05498470F185}"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4" name="灯片编号占位符 3">
            <a:extLst>
              <a:ext uri="{FF2B5EF4-FFF2-40B4-BE49-F238E27FC236}">
                <a16:creationId xmlns="" xmlns:a16="http://schemas.microsoft.com/office/drawing/2014/main" id="{913E4D96-5BB9-4D96-BAD5-822B0B0B00C4}"/>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27</a:t>
            </a:fld>
            <a:endParaRPr lang="en-US" altLang="zh-CN" dirty="0">
              <a:ea typeface="Microsoft YaHei" panose="020B0503020204020204" pitchFamily="34" charset="-122"/>
            </a:endParaRPr>
          </a:p>
        </p:txBody>
      </p:sp>
      <p:sp>
        <p:nvSpPr>
          <p:cNvPr id="6" name="矩形 5">
            <a:extLst>
              <a:ext uri="{FF2B5EF4-FFF2-40B4-BE49-F238E27FC236}">
                <a16:creationId xmlns="" xmlns:a16="http://schemas.microsoft.com/office/drawing/2014/main" id="{D9774412-1F19-4BEB-80DA-1CD0EF056157}"/>
              </a:ext>
            </a:extLst>
          </p:cNvPr>
          <p:cNvSpPr/>
          <p:nvPr/>
        </p:nvSpPr>
        <p:spPr>
          <a:xfrm>
            <a:off x="2690328" y="1083290"/>
            <a:ext cx="6811344" cy="3411538"/>
          </a:xfrm>
          <a:prstGeom prst="rect">
            <a:avLst/>
          </a:prstGeom>
          <a:solidFill>
            <a:schemeClr val="bg1"/>
          </a:solidFill>
          <a:ln>
            <a:solidFill>
              <a:schemeClr val="accent1"/>
            </a:solidFill>
          </a:ln>
          <a:effectLst>
            <a:outerShdw blurRad="368300" sx="103000" sy="103000" algn="t"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a:extLst>
              <a:ext uri="{FF2B5EF4-FFF2-40B4-BE49-F238E27FC236}">
                <a16:creationId xmlns="" xmlns:a16="http://schemas.microsoft.com/office/drawing/2014/main" id="{C15CA35D-DF67-46B6-9B85-E6F489093ECA}"/>
              </a:ext>
            </a:extLst>
          </p:cNvPr>
          <p:cNvSpPr/>
          <p:nvPr/>
        </p:nvSpPr>
        <p:spPr>
          <a:xfrm>
            <a:off x="2765361" y="920644"/>
            <a:ext cx="6661276" cy="3411538"/>
          </a:xfrm>
          <a:prstGeom prst="rect">
            <a:avLst/>
          </a:prstGeom>
          <a:solidFill>
            <a:schemeClr val="bg1"/>
          </a:solidFill>
          <a:ln>
            <a:solidFill>
              <a:schemeClr val="accent1"/>
            </a:solidFill>
          </a:ln>
          <a:effectLst>
            <a:outerShdw blurRad="3683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Object 3">
            <a:extLst>
              <a:ext uri="{FF2B5EF4-FFF2-40B4-BE49-F238E27FC236}">
                <a16:creationId xmlns="" xmlns:a16="http://schemas.microsoft.com/office/drawing/2014/main" id="{6C72921C-9170-45E2-891B-7536782D4018}"/>
              </a:ext>
            </a:extLst>
          </p:cNvPr>
          <p:cNvGraphicFramePr>
            <a:graphicFrameLocks noChangeAspect="1"/>
          </p:cNvGraphicFramePr>
          <p:nvPr>
            <p:extLst>
              <p:ext uri="{D42A27DB-BD31-4B8C-83A1-F6EECF244321}">
                <p14:modId xmlns:p14="http://schemas.microsoft.com/office/powerpoint/2010/main" val="3489141962"/>
              </p:ext>
            </p:extLst>
          </p:nvPr>
        </p:nvGraphicFramePr>
        <p:xfrm>
          <a:off x="3085003" y="941352"/>
          <a:ext cx="6021994" cy="3370122"/>
        </p:xfrm>
        <a:graphic>
          <a:graphicData uri="http://schemas.openxmlformats.org/presentationml/2006/ole">
            <mc:AlternateContent xmlns:mc="http://schemas.openxmlformats.org/markup-compatibility/2006">
              <mc:Choice xmlns:v="urn:schemas-microsoft-com:vml" Requires="v">
                <p:oleObj spid="_x0000_s3153" name="Image" r:id="rId3" imgW="18870455" imgH="10559831" progId="Photoshop.Image.4">
                  <p:embed/>
                </p:oleObj>
              </mc:Choice>
              <mc:Fallback>
                <p:oleObj name="Image" r:id="rId3" imgW="18870455" imgH="10559831" progId="Photoshop.Image.4">
                  <p:embed/>
                  <p:pic>
                    <p:nvPicPr>
                      <p:cNvPr id="5" name="Object 3">
                        <a:extLst>
                          <a:ext uri="{FF2B5EF4-FFF2-40B4-BE49-F238E27FC236}">
                            <a16:creationId xmlns="" xmlns:a16="http://schemas.microsoft.com/office/drawing/2014/main" id="{EBB92DA1-8229-466E-9D74-EC1C0E2E89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5003" y="941352"/>
                        <a:ext cx="6021994" cy="3370122"/>
                      </a:xfrm>
                      <a:prstGeom prst="rect">
                        <a:avLst/>
                      </a:prstGeom>
                      <a:solidFill>
                        <a:schemeClr val="bg1"/>
                      </a:solidFill>
                      <a:ln>
                        <a:noFill/>
                      </a:ln>
                      <a:effectLst/>
                    </p:spPr>
                  </p:pic>
                </p:oleObj>
              </mc:Fallback>
            </mc:AlternateContent>
          </a:graphicData>
        </a:graphic>
      </p:graphicFrame>
      <p:sp>
        <p:nvSpPr>
          <p:cNvPr id="9" name="文本框 8">
            <a:extLst>
              <a:ext uri="{FF2B5EF4-FFF2-40B4-BE49-F238E27FC236}">
                <a16:creationId xmlns="" xmlns:a16="http://schemas.microsoft.com/office/drawing/2014/main" id="{36034487-F01C-4635-ABED-583C94BABA80}"/>
              </a:ext>
            </a:extLst>
          </p:cNvPr>
          <p:cNvSpPr txBox="1"/>
          <p:nvPr/>
        </p:nvSpPr>
        <p:spPr>
          <a:xfrm>
            <a:off x="1923033" y="2195526"/>
            <a:ext cx="671979" cy="861774"/>
          </a:xfrm>
          <a:prstGeom prst="rect">
            <a:avLst/>
          </a:prstGeom>
          <a:noFill/>
          <a:effectLst>
            <a:outerShdw blurRad="177800" algn="ctr" rotWithShape="0">
              <a:schemeClr val="accent1">
                <a:lumMod val="50000"/>
                <a:alpha val="18000"/>
              </a:schemeClr>
            </a:outerShdw>
          </a:effectLst>
        </p:spPr>
        <p:txBody>
          <a:bodyPr wrap="none" rtlCol="0">
            <a:spAutoFit/>
          </a:bodyPr>
          <a:lstStyle/>
          <a:p>
            <a:r>
              <a:rPr lang="en-US" altLang="zh-CN" sz="5000" b="1" dirty="0">
                <a:solidFill>
                  <a:schemeClr val="accent1">
                    <a:lumMod val="50000"/>
                  </a:schemeClr>
                </a:solidFill>
                <a:effectLst>
                  <a:outerShdw blurRad="177800" sx="104000" sy="104000" algn="ctr" rotWithShape="0">
                    <a:schemeClr val="accent6">
                      <a:lumMod val="40000"/>
                      <a:lumOff val="60000"/>
                      <a:alpha val="45000"/>
                    </a:schemeClr>
                  </a:outerShdw>
                </a:effectLst>
                <a:latin typeface="+mj-ea"/>
                <a:ea typeface="+mj-ea"/>
              </a:rPr>
              <a:t>&lt;</a:t>
            </a:r>
            <a:endParaRPr lang="zh-CN" altLang="en-US" sz="5000" b="1" dirty="0">
              <a:solidFill>
                <a:schemeClr val="accent1">
                  <a:lumMod val="50000"/>
                </a:schemeClr>
              </a:solidFill>
              <a:effectLst>
                <a:outerShdw blurRad="177800" sx="104000" sy="104000" algn="ctr" rotWithShape="0">
                  <a:schemeClr val="accent6">
                    <a:lumMod val="40000"/>
                    <a:lumOff val="60000"/>
                    <a:alpha val="45000"/>
                  </a:schemeClr>
                </a:outerShdw>
              </a:effectLst>
              <a:latin typeface="+mj-ea"/>
              <a:ea typeface="+mj-ea"/>
            </a:endParaRPr>
          </a:p>
        </p:txBody>
      </p:sp>
      <p:sp>
        <p:nvSpPr>
          <p:cNvPr id="10" name="文本框 9">
            <a:extLst>
              <a:ext uri="{FF2B5EF4-FFF2-40B4-BE49-F238E27FC236}">
                <a16:creationId xmlns="" xmlns:a16="http://schemas.microsoft.com/office/drawing/2014/main" id="{8C0136D6-D0B6-4FFB-8A89-096DC63F3D3B}"/>
              </a:ext>
            </a:extLst>
          </p:cNvPr>
          <p:cNvSpPr txBox="1"/>
          <p:nvPr/>
        </p:nvSpPr>
        <p:spPr>
          <a:xfrm flipH="1" flipV="1">
            <a:off x="9709275" y="2195526"/>
            <a:ext cx="671979" cy="861774"/>
          </a:xfrm>
          <a:prstGeom prst="rect">
            <a:avLst/>
          </a:prstGeom>
          <a:noFill/>
          <a:effectLst>
            <a:outerShdw blurRad="177800" algn="ctr" rotWithShape="0">
              <a:schemeClr val="accent1">
                <a:lumMod val="50000"/>
                <a:alpha val="18000"/>
              </a:schemeClr>
            </a:outerShdw>
          </a:effectLst>
        </p:spPr>
        <p:txBody>
          <a:bodyPr wrap="none" rtlCol="0">
            <a:spAutoFit/>
          </a:bodyPr>
          <a:lstStyle/>
          <a:p>
            <a:r>
              <a:rPr lang="en-US" altLang="zh-CN" sz="5000" b="1" dirty="0">
                <a:solidFill>
                  <a:schemeClr val="accent1">
                    <a:lumMod val="50000"/>
                  </a:schemeClr>
                </a:solidFill>
                <a:effectLst>
                  <a:outerShdw blurRad="177800" sx="104000" sy="104000" algn="ctr" rotWithShape="0">
                    <a:schemeClr val="accent6">
                      <a:lumMod val="40000"/>
                      <a:lumOff val="60000"/>
                      <a:alpha val="45000"/>
                    </a:schemeClr>
                  </a:outerShdw>
                </a:effectLst>
                <a:latin typeface="+mj-ea"/>
                <a:ea typeface="+mj-ea"/>
              </a:rPr>
              <a:t>&lt;</a:t>
            </a:r>
            <a:endParaRPr lang="zh-CN" altLang="en-US" sz="5000" b="1" dirty="0">
              <a:solidFill>
                <a:schemeClr val="accent1">
                  <a:lumMod val="50000"/>
                </a:schemeClr>
              </a:solidFill>
              <a:effectLst>
                <a:outerShdw blurRad="177800" sx="104000" sy="104000" algn="ctr" rotWithShape="0">
                  <a:schemeClr val="accent6">
                    <a:lumMod val="40000"/>
                    <a:lumOff val="60000"/>
                    <a:alpha val="45000"/>
                  </a:schemeClr>
                </a:outerShdw>
              </a:effectLst>
              <a:latin typeface="+mj-ea"/>
              <a:ea typeface="+mj-ea"/>
            </a:endParaRPr>
          </a:p>
        </p:txBody>
      </p:sp>
    </p:spTree>
    <p:extLst>
      <p:ext uri="{BB962C8B-B14F-4D97-AF65-F5344CB8AC3E}">
        <p14:creationId xmlns:p14="http://schemas.microsoft.com/office/powerpoint/2010/main" val="1760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20281BA3-168D-4F65-804F-639770015F87}"/>
              </a:ext>
            </a:extLst>
          </p:cNvPr>
          <p:cNvSpPr>
            <a:spLocks noGrp="1"/>
          </p:cNvSpPr>
          <p:nvPr>
            <p:ph type="dt" sz="half" idx="10"/>
          </p:nvPr>
        </p:nvSpPr>
        <p:spPr/>
        <p:txBody>
          <a:bodyPr/>
          <a:lstStyle/>
          <a:p>
            <a:fld id="{0A08733F-C462-47A8-9F16-007FFCEE0836}"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12" name="灯片编号占位符 11">
            <a:extLst>
              <a:ext uri="{FF2B5EF4-FFF2-40B4-BE49-F238E27FC236}">
                <a16:creationId xmlns="" xmlns:a16="http://schemas.microsoft.com/office/drawing/2014/main" id="{1C803D38-1012-4544-B09E-8A30120DE012}"/>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28</a:t>
            </a:fld>
            <a:endParaRPr lang="en-US" altLang="zh-CN" dirty="0">
              <a:ea typeface="Microsoft YaHei" panose="020B0503020204020204" pitchFamily="34" charset="-122"/>
            </a:endParaRPr>
          </a:p>
        </p:txBody>
      </p:sp>
      <p:sp>
        <p:nvSpPr>
          <p:cNvPr id="14" name="PA-圆角矩形 13">
            <a:extLst>
              <a:ext uri="{FF2B5EF4-FFF2-40B4-BE49-F238E27FC236}">
                <a16:creationId xmlns="" xmlns:a16="http://schemas.microsoft.com/office/drawing/2014/main" id="{DB45724C-F5C5-4911-BF91-28BE759D6BC8}"/>
              </a:ext>
            </a:extLst>
          </p:cNvPr>
          <p:cNvSpPr/>
          <p:nvPr>
            <p:custDataLst>
              <p:tags r:id="rId1"/>
            </p:custDataLst>
          </p:nvPr>
        </p:nvSpPr>
        <p:spPr>
          <a:xfrm>
            <a:off x="991066" y="3702931"/>
            <a:ext cx="9842503" cy="2431294"/>
          </a:xfrm>
          <a:prstGeom prst="roundRect">
            <a:avLst>
              <a:gd name="adj" fmla="val 0"/>
            </a:avLst>
          </a:prstGeom>
          <a:solidFill>
            <a:schemeClr val="bg1"/>
          </a:solidFill>
          <a:ln>
            <a:solidFill>
              <a:schemeClr val="accent1"/>
            </a:solidFill>
          </a:ln>
          <a:effectLst>
            <a:outerShdw blurRad="406400" dist="38100" dir="2700000" algn="tl" rotWithShape="0">
              <a:prstClr val="black">
                <a:alpha val="9000"/>
              </a:prstClr>
            </a:outerShdw>
          </a:effectLst>
        </p:spPr>
        <p:txBody>
          <a:bodyPr wrap="square" lIns="288000" rIns="576000" anchor="ctr" anchorCtr="0">
            <a:normAutofit/>
          </a:bodyPr>
          <a:lstStyle/>
          <a:p>
            <a:pPr algn="just">
              <a:lnSpc>
                <a:spcPct val="125000"/>
              </a:lnSpc>
            </a:pPr>
            <a:endParaRPr lang="en-US" altLang="zh-CN" sz="2000" dirty="0"/>
          </a:p>
        </p:txBody>
      </p:sp>
      <p:sp>
        <p:nvSpPr>
          <p:cNvPr id="15" name="矩形: 圆角 14">
            <a:extLst>
              <a:ext uri="{FF2B5EF4-FFF2-40B4-BE49-F238E27FC236}">
                <a16:creationId xmlns="" xmlns:a16="http://schemas.microsoft.com/office/drawing/2014/main" id="{94B6DFDD-297F-4A4F-A691-B75D4D37D658}"/>
              </a:ext>
            </a:extLst>
          </p:cNvPr>
          <p:cNvSpPr/>
          <p:nvPr/>
        </p:nvSpPr>
        <p:spPr>
          <a:xfrm>
            <a:off x="1504931" y="1352006"/>
            <a:ext cx="9690131" cy="1873332"/>
          </a:xfrm>
          <a:prstGeom prst="roundRect">
            <a:avLst>
              <a:gd name="adj" fmla="val 0"/>
            </a:avLst>
          </a:prstGeom>
          <a:solidFill>
            <a:schemeClr val="bg1"/>
          </a:solidFill>
          <a:ln>
            <a:solidFill>
              <a:schemeClr val="accent1"/>
            </a:solidFill>
          </a:ln>
          <a:effectLst>
            <a:outerShdw blurRad="406400" dist="38100" dir="2700000" algn="tl" rotWithShape="0">
              <a:prstClr val="black">
                <a:alpha val="9000"/>
              </a:prstClr>
            </a:outerShdw>
          </a:effectLst>
        </p:spPr>
        <p:txBody>
          <a:bodyPr wrap="square" lIns="576000" rIns="180000" anchor="ctr" anchorCtr="0">
            <a:normAutofit/>
          </a:bodyPr>
          <a:lstStyle/>
          <a:p>
            <a:pPr algn="just">
              <a:lnSpc>
                <a:spcPct val="125000"/>
              </a:lnSpc>
            </a:pPr>
            <a:endParaRPr lang="zh-CN" altLang="en-US" sz="2000" dirty="0"/>
          </a:p>
        </p:txBody>
      </p:sp>
      <p:sp>
        <p:nvSpPr>
          <p:cNvPr id="16" name="PA-圆角矩形 15">
            <a:extLst>
              <a:ext uri="{FF2B5EF4-FFF2-40B4-BE49-F238E27FC236}">
                <a16:creationId xmlns="" xmlns:a16="http://schemas.microsoft.com/office/drawing/2014/main" id="{6C1ABC1C-855A-4608-981D-B69BA34F701D}"/>
              </a:ext>
            </a:extLst>
          </p:cNvPr>
          <p:cNvSpPr/>
          <p:nvPr>
            <p:custDataLst>
              <p:tags r:id="rId2"/>
            </p:custDataLst>
          </p:nvPr>
        </p:nvSpPr>
        <p:spPr>
          <a:xfrm>
            <a:off x="1093120" y="3625179"/>
            <a:ext cx="9842503" cy="2431294"/>
          </a:xfrm>
          <a:prstGeom prst="roundRect">
            <a:avLst>
              <a:gd name="adj" fmla="val 0"/>
            </a:avLst>
          </a:prstGeom>
          <a:solidFill>
            <a:schemeClr val="bg1"/>
          </a:solidFill>
          <a:ln>
            <a:solidFill>
              <a:schemeClr val="accent1"/>
            </a:solidFill>
          </a:ln>
          <a:effectLst>
            <a:outerShdw blurRad="406400" dist="38100" dir="2700000" algn="tl" rotWithShape="0">
              <a:prstClr val="black">
                <a:alpha val="9000"/>
              </a:prstClr>
            </a:outerShdw>
          </a:effectLst>
        </p:spPr>
        <p:txBody>
          <a:bodyPr wrap="square" lIns="576000" rIns="180000" anchor="ctr" anchorCtr="0">
            <a:normAutofit/>
          </a:bodyPr>
          <a:lstStyle/>
          <a:p>
            <a:pPr algn="just">
              <a:lnSpc>
                <a:spcPct val="125000"/>
              </a:lnSpc>
            </a:pPr>
            <a:endParaRPr lang="en-US" altLang="zh-CN" sz="2000" dirty="0"/>
          </a:p>
        </p:txBody>
      </p:sp>
      <p:sp>
        <p:nvSpPr>
          <p:cNvPr id="17" name="矩形: 圆角 16">
            <a:extLst>
              <a:ext uri="{FF2B5EF4-FFF2-40B4-BE49-F238E27FC236}">
                <a16:creationId xmlns="" xmlns:a16="http://schemas.microsoft.com/office/drawing/2014/main" id="{30AC7F5E-BA1F-4EAF-9B6F-E8DAC4DB6A3A}"/>
              </a:ext>
            </a:extLst>
          </p:cNvPr>
          <p:cNvSpPr/>
          <p:nvPr/>
        </p:nvSpPr>
        <p:spPr>
          <a:xfrm>
            <a:off x="1426238" y="1274254"/>
            <a:ext cx="9690131" cy="1873332"/>
          </a:xfrm>
          <a:prstGeom prst="roundRect">
            <a:avLst>
              <a:gd name="adj" fmla="val 0"/>
            </a:avLst>
          </a:prstGeom>
          <a:solidFill>
            <a:schemeClr val="bg1"/>
          </a:solidFill>
          <a:ln>
            <a:solidFill>
              <a:schemeClr val="accent1"/>
            </a:solidFill>
          </a:ln>
          <a:effectLst>
            <a:outerShdw blurRad="406400" dist="38100" dir="2700000" algn="tl" rotWithShape="0">
              <a:prstClr val="black">
                <a:alpha val="9000"/>
              </a:prstClr>
            </a:outerShdw>
          </a:effectLst>
        </p:spPr>
        <p:txBody>
          <a:bodyPr wrap="square" lIns="576000" rIns="180000" anchor="ctr" anchorCtr="0">
            <a:normAutofit/>
          </a:bodyPr>
          <a:lstStyle/>
          <a:p>
            <a:pPr algn="just">
              <a:lnSpc>
                <a:spcPct val="125000"/>
              </a:lnSpc>
            </a:pPr>
            <a:endParaRPr lang="zh-CN" altLang="en-US" sz="2000" dirty="0"/>
          </a:p>
        </p:txBody>
      </p:sp>
      <p:sp>
        <p:nvSpPr>
          <p:cNvPr id="18" name="PA-圆角矩形 17">
            <a:extLst>
              <a:ext uri="{FF2B5EF4-FFF2-40B4-BE49-F238E27FC236}">
                <a16:creationId xmlns="" xmlns:a16="http://schemas.microsoft.com/office/drawing/2014/main" id="{977CECCE-BD22-47A4-B06B-AD202CFC3DBF}"/>
              </a:ext>
            </a:extLst>
          </p:cNvPr>
          <p:cNvSpPr/>
          <p:nvPr>
            <p:custDataLst>
              <p:tags r:id="rId3"/>
            </p:custDataLst>
          </p:nvPr>
        </p:nvSpPr>
        <p:spPr>
          <a:xfrm>
            <a:off x="1195174" y="3547428"/>
            <a:ext cx="9842503" cy="2431294"/>
          </a:xfrm>
          <a:prstGeom prst="roundRect">
            <a:avLst>
              <a:gd name="adj" fmla="val 0"/>
            </a:avLst>
          </a:prstGeom>
          <a:solidFill>
            <a:schemeClr val="bg1"/>
          </a:solidFill>
          <a:ln>
            <a:solidFill>
              <a:schemeClr val="accent1"/>
            </a:solidFill>
          </a:ln>
          <a:effectLst>
            <a:outerShdw blurRad="406400" dist="38100" dir="2700000" algn="tl" rotWithShape="0">
              <a:prstClr val="black">
                <a:alpha val="9000"/>
              </a:prstClr>
            </a:outerShdw>
          </a:effectLst>
        </p:spPr>
        <p:txBody>
          <a:bodyPr wrap="square" lIns="288000" rIns="576000" anchor="ctr" anchorCtr="0">
            <a:normAutofit/>
          </a:bodyPr>
          <a:lstStyle/>
          <a:p>
            <a:pPr algn="just">
              <a:lnSpc>
                <a:spcPct val="125000"/>
              </a:lnSpc>
            </a:pPr>
            <a:r>
              <a:rPr lang="zh-CN" altLang="en-US" sz="2000" dirty="0">
                <a:latin typeface="+mn-ea"/>
              </a:rPr>
              <a:t>平均温度 </a:t>
            </a:r>
            <a:r>
              <a:rPr lang="en-US" altLang="zh-CN" sz="2000" dirty="0">
                <a:latin typeface="+mn-ea"/>
              </a:rPr>
              <a:t>t = ( 36.1+ 68.7) / 2 =52.4 ℃</a:t>
            </a:r>
          </a:p>
          <a:p>
            <a:pPr algn="just">
              <a:lnSpc>
                <a:spcPct val="125000"/>
              </a:lnSpc>
            </a:pPr>
            <a:r>
              <a:rPr lang="en-US" altLang="zh-CN" sz="2000" dirty="0">
                <a:latin typeface="+mn-ea"/>
              </a:rPr>
              <a:t>50℃     pA0 =159.16    pB0=54.04    α1 = pA0 / pB0=159.16 / 54.04 =2.95</a:t>
            </a:r>
          </a:p>
          <a:p>
            <a:pPr algn="just">
              <a:lnSpc>
                <a:spcPct val="125000"/>
              </a:lnSpc>
            </a:pPr>
            <a:r>
              <a:rPr lang="en-US" altLang="zh-CN" sz="2000" dirty="0">
                <a:latin typeface="+mn-ea"/>
              </a:rPr>
              <a:t>55℃     pA0 = 185.18    pB0 = 64.44   α2 = pA0 / pB0 =185.18 / 64.44 = 2.87</a:t>
            </a:r>
          </a:p>
        </p:txBody>
      </p:sp>
      <p:sp>
        <p:nvSpPr>
          <p:cNvPr id="19" name="矩形: 圆角 18">
            <a:extLst>
              <a:ext uri="{FF2B5EF4-FFF2-40B4-BE49-F238E27FC236}">
                <a16:creationId xmlns="" xmlns:a16="http://schemas.microsoft.com/office/drawing/2014/main" id="{391879E6-BECD-4095-8F70-59F0D3D27F92}"/>
              </a:ext>
            </a:extLst>
          </p:cNvPr>
          <p:cNvSpPr/>
          <p:nvPr/>
        </p:nvSpPr>
        <p:spPr>
          <a:xfrm>
            <a:off x="1347546" y="1196503"/>
            <a:ext cx="9690131" cy="1873332"/>
          </a:xfrm>
          <a:prstGeom prst="roundRect">
            <a:avLst>
              <a:gd name="adj" fmla="val 0"/>
            </a:avLst>
          </a:prstGeom>
          <a:solidFill>
            <a:schemeClr val="bg1"/>
          </a:solidFill>
          <a:ln>
            <a:solidFill>
              <a:schemeClr val="accent1"/>
            </a:solidFill>
          </a:ln>
          <a:effectLst>
            <a:outerShdw blurRad="406400" dist="38100" dir="2700000" algn="tl" rotWithShape="0">
              <a:prstClr val="black">
                <a:alpha val="9000"/>
              </a:prstClr>
            </a:outerShdw>
          </a:effectLst>
        </p:spPr>
        <p:txBody>
          <a:bodyPr wrap="square" lIns="576000" rIns="180000" anchor="ctr" anchorCtr="0">
            <a:normAutofit/>
          </a:bodyPr>
          <a:lstStyle/>
          <a:p>
            <a:pPr algn="just">
              <a:lnSpc>
                <a:spcPct val="125000"/>
              </a:lnSpc>
            </a:pPr>
            <a:r>
              <a:rPr lang="zh-CN" altLang="en-US" sz="2000" dirty="0">
                <a:latin typeface="+mn-ea"/>
              </a:rPr>
              <a:t>已知正戊烷（</a:t>
            </a:r>
            <a:r>
              <a:rPr lang="en-US" altLang="zh-CN" sz="2000" dirty="0">
                <a:latin typeface="+mn-ea"/>
              </a:rPr>
              <a:t>A</a:t>
            </a:r>
            <a:r>
              <a:rPr lang="zh-CN" altLang="en-US" sz="2000" dirty="0">
                <a:latin typeface="+mn-ea"/>
              </a:rPr>
              <a:t>）及正己烷（</a:t>
            </a:r>
            <a:r>
              <a:rPr lang="en-US" altLang="zh-CN" sz="2000" dirty="0">
                <a:latin typeface="+mn-ea"/>
              </a:rPr>
              <a:t>B</a:t>
            </a:r>
            <a:r>
              <a:rPr lang="zh-CN" altLang="en-US" sz="2000" dirty="0">
                <a:latin typeface="+mn-ea"/>
              </a:rPr>
              <a:t>）在不同温度下的饱和蒸汽压，求平均相对挥发度。正戊烷及正己烷的沸点分别为</a:t>
            </a:r>
            <a:r>
              <a:rPr lang="en-US" altLang="zh-CN" sz="2000" dirty="0">
                <a:latin typeface="+mn-ea"/>
              </a:rPr>
              <a:t>36.1 ℃</a:t>
            </a:r>
            <a:r>
              <a:rPr lang="zh-CN" altLang="en-US" sz="2000" dirty="0">
                <a:latin typeface="+mn-ea"/>
              </a:rPr>
              <a:t>和</a:t>
            </a:r>
            <a:r>
              <a:rPr lang="en-US" altLang="zh-CN" sz="2000" dirty="0">
                <a:latin typeface="+mn-ea"/>
              </a:rPr>
              <a:t>68.7 ℃</a:t>
            </a:r>
            <a:r>
              <a:rPr lang="zh-CN" altLang="en-US" sz="2000" dirty="0">
                <a:latin typeface="+mn-ea"/>
              </a:rPr>
              <a:t>。（</a:t>
            </a:r>
            <a:r>
              <a:rPr lang="en-US" altLang="zh-CN" sz="2000" dirty="0">
                <a:latin typeface="+mn-ea"/>
              </a:rPr>
              <a:t>50℃</a:t>
            </a:r>
            <a:r>
              <a:rPr lang="zh-CN" altLang="en-US" sz="2000" dirty="0">
                <a:latin typeface="+mn-ea"/>
              </a:rPr>
              <a:t>：</a:t>
            </a:r>
            <a:r>
              <a:rPr lang="en-US" altLang="zh-CN" sz="2000" dirty="0">
                <a:latin typeface="+mn-ea"/>
              </a:rPr>
              <a:t>pA0 =159.16 kPa   pB0=54.04 kPa</a:t>
            </a:r>
            <a:r>
              <a:rPr lang="zh-CN" altLang="en-US" sz="2000" dirty="0">
                <a:latin typeface="+mn-ea"/>
              </a:rPr>
              <a:t>； </a:t>
            </a:r>
            <a:r>
              <a:rPr lang="en-US" altLang="zh-CN" sz="2000" dirty="0">
                <a:latin typeface="+mn-ea"/>
              </a:rPr>
              <a:t>55℃</a:t>
            </a:r>
            <a:r>
              <a:rPr lang="zh-CN" altLang="en-US" sz="2000" dirty="0">
                <a:latin typeface="+mn-ea"/>
              </a:rPr>
              <a:t>： </a:t>
            </a:r>
            <a:r>
              <a:rPr lang="en-US" altLang="zh-CN" sz="2000" dirty="0">
                <a:latin typeface="+mn-ea"/>
              </a:rPr>
              <a:t>pA0 = 185.18 kPa    pB0 = 64.44 kPa </a:t>
            </a:r>
            <a:r>
              <a:rPr lang="zh-CN" altLang="en-US" sz="2000" dirty="0">
                <a:latin typeface="+mn-ea"/>
              </a:rPr>
              <a:t>）</a:t>
            </a:r>
          </a:p>
        </p:txBody>
      </p:sp>
      <p:grpSp>
        <p:nvGrpSpPr>
          <p:cNvPr id="20" name="组合 19">
            <a:extLst>
              <a:ext uri="{FF2B5EF4-FFF2-40B4-BE49-F238E27FC236}">
                <a16:creationId xmlns="" xmlns:a16="http://schemas.microsoft.com/office/drawing/2014/main" id="{250B38A5-CD6C-4D8D-9907-A9A00FD78AA0}"/>
              </a:ext>
            </a:extLst>
          </p:cNvPr>
          <p:cNvGrpSpPr/>
          <p:nvPr/>
        </p:nvGrpSpPr>
        <p:grpSpPr>
          <a:xfrm>
            <a:off x="795098" y="1530827"/>
            <a:ext cx="1204684" cy="1204684"/>
            <a:chOff x="435430" y="1132115"/>
            <a:chExt cx="1204684" cy="1204684"/>
          </a:xfrm>
        </p:grpSpPr>
        <p:sp>
          <p:nvSpPr>
            <p:cNvPr id="21" name="椭圆 20">
              <a:extLst>
                <a:ext uri="{FF2B5EF4-FFF2-40B4-BE49-F238E27FC236}">
                  <a16:creationId xmlns="" xmlns:a16="http://schemas.microsoft.com/office/drawing/2014/main" id="{E59FC3AA-9F65-4994-BBC2-10BF676D724F}"/>
                </a:ext>
              </a:extLst>
            </p:cNvPr>
            <p:cNvSpPr/>
            <p:nvPr/>
          </p:nvSpPr>
          <p:spPr>
            <a:xfrm>
              <a:off x="435430" y="1132115"/>
              <a:ext cx="1204684" cy="1204684"/>
            </a:xfrm>
            <a:prstGeom prst="ellipse">
              <a:avLst/>
            </a:prstGeom>
            <a:solidFill>
              <a:schemeClr val="bg1">
                <a:lumMod val="9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mj-ea"/>
                <a:ea typeface="+mj-ea"/>
              </a:endParaRPr>
            </a:p>
          </p:txBody>
        </p:sp>
        <p:sp>
          <p:nvSpPr>
            <p:cNvPr id="22" name="椭圆 21">
              <a:extLst>
                <a:ext uri="{FF2B5EF4-FFF2-40B4-BE49-F238E27FC236}">
                  <a16:creationId xmlns="" xmlns:a16="http://schemas.microsoft.com/office/drawing/2014/main" id="{01B1F13B-253B-4C89-AF15-F537B06331E6}"/>
                </a:ext>
              </a:extLst>
            </p:cNvPr>
            <p:cNvSpPr/>
            <p:nvPr/>
          </p:nvSpPr>
          <p:spPr>
            <a:xfrm>
              <a:off x="535215" y="1231900"/>
              <a:ext cx="1005114" cy="1005114"/>
            </a:xfrm>
            <a:prstGeom prst="ellipse">
              <a:avLst/>
            </a:prstGeom>
            <a:solidFill>
              <a:schemeClr val="bg1">
                <a:lumMod val="9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mj-ea"/>
                <a:ea typeface="+mj-ea"/>
              </a:endParaRPr>
            </a:p>
          </p:txBody>
        </p:sp>
        <p:sp>
          <p:nvSpPr>
            <p:cNvPr id="23" name="椭圆 22">
              <a:extLst>
                <a:ext uri="{FF2B5EF4-FFF2-40B4-BE49-F238E27FC236}">
                  <a16:creationId xmlns="" xmlns:a16="http://schemas.microsoft.com/office/drawing/2014/main" id="{46B89AF7-C906-4B3C-BAEA-5953125D2E6C}"/>
                </a:ext>
              </a:extLst>
            </p:cNvPr>
            <p:cNvSpPr/>
            <p:nvPr/>
          </p:nvSpPr>
          <p:spPr>
            <a:xfrm>
              <a:off x="637269" y="1333954"/>
              <a:ext cx="801006" cy="8010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mj-ea"/>
                  <a:ea typeface="+mj-ea"/>
                </a:rPr>
                <a:t>例</a:t>
              </a:r>
            </a:p>
          </p:txBody>
        </p:sp>
      </p:grpSp>
      <p:grpSp>
        <p:nvGrpSpPr>
          <p:cNvPr id="24" name="组合 23">
            <a:extLst>
              <a:ext uri="{FF2B5EF4-FFF2-40B4-BE49-F238E27FC236}">
                <a16:creationId xmlns="" xmlns:a16="http://schemas.microsoft.com/office/drawing/2014/main" id="{DE64A577-E539-4F68-B274-A7AD3D7C48A9}"/>
              </a:ext>
            </a:extLst>
          </p:cNvPr>
          <p:cNvGrpSpPr/>
          <p:nvPr/>
        </p:nvGrpSpPr>
        <p:grpSpPr>
          <a:xfrm>
            <a:off x="10311856" y="4082982"/>
            <a:ext cx="1204684" cy="1204684"/>
            <a:chOff x="435430" y="1132115"/>
            <a:chExt cx="1204684" cy="1204684"/>
          </a:xfrm>
        </p:grpSpPr>
        <p:sp>
          <p:nvSpPr>
            <p:cNvPr id="25" name="椭圆 24">
              <a:extLst>
                <a:ext uri="{FF2B5EF4-FFF2-40B4-BE49-F238E27FC236}">
                  <a16:creationId xmlns="" xmlns:a16="http://schemas.microsoft.com/office/drawing/2014/main" id="{2C3246F7-E68F-4DC3-A8D1-94438372B19C}"/>
                </a:ext>
              </a:extLst>
            </p:cNvPr>
            <p:cNvSpPr/>
            <p:nvPr/>
          </p:nvSpPr>
          <p:spPr>
            <a:xfrm>
              <a:off x="435430" y="1132115"/>
              <a:ext cx="1204684" cy="1204684"/>
            </a:xfrm>
            <a:prstGeom prst="ellipse">
              <a:avLst/>
            </a:prstGeom>
            <a:solidFill>
              <a:schemeClr val="bg1">
                <a:lumMod val="9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mj-ea"/>
                <a:ea typeface="+mj-ea"/>
              </a:endParaRPr>
            </a:p>
          </p:txBody>
        </p:sp>
        <p:sp>
          <p:nvSpPr>
            <p:cNvPr id="26" name="椭圆 25">
              <a:extLst>
                <a:ext uri="{FF2B5EF4-FFF2-40B4-BE49-F238E27FC236}">
                  <a16:creationId xmlns="" xmlns:a16="http://schemas.microsoft.com/office/drawing/2014/main" id="{A051CBD0-6E65-4AB7-90AC-4F864D844F7B}"/>
                </a:ext>
              </a:extLst>
            </p:cNvPr>
            <p:cNvSpPr/>
            <p:nvPr/>
          </p:nvSpPr>
          <p:spPr>
            <a:xfrm>
              <a:off x="535215" y="1231900"/>
              <a:ext cx="1005114" cy="1005114"/>
            </a:xfrm>
            <a:prstGeom prst="ellipse">
              <a:avLst/>
            </a:prstGeom>
            <a:solidFill>
              <a:schemeClr val="bg1">
                <a:lumMod val="9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mj-ea"/>
                <a:ea typeface="+mj-ea"/>
              </a:endParaRPr>
            </a:p>
          </p:txBody>
        </p:sp>
        <p:sp>
          <p:nvSpPr>
            <p:cNvPr id="27" name="椭圆 26">
              <a:extLst>
                <a:ext uri="{FF2B5EF4-FFF2-40B4-BE49-F238E27FC236}">
                  <a16:creationId xmlns="" xmlns:a16="http://schemas.microsoft.com/office/drawing/2014/main" id="{D69E92FA-4AE7-4475-9635-4DFAF57AC85B}"/>
                </a:ext>
              </a:extLst>
            </p:cNvPr>
            <p:cNvSpPr/>
            <p:nvPr/>
          </p:nvSpPr>
          <p:spPr>
            <a:xfrm>
              <a:off x="637269" y="1333954"/>
              <a:ext cx="801006" cy="8010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mj-ea"/>
                  <a:ea typeface="+mj-ea"/>
                </a:rPr>
                <a:t>解</a:t>
              </a:r>
            </a:p>
          </p:txBody>
        </p:sp>
      </p:grpSp>
    </p:spTree>
    <p:extLst>
      <p:ext uri="{BB962C8B-B14F-4D97-AF65-F5344CB8AC3E}">
        <p14:creationId xmlns:p14="http://schemas.microsoft.com/office/powerpoint/2010/main" val="33741194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nextCondLst>
                <p:cond evt="onClick" delay="0">
                  <p:tgtEl>
                    <p:spTgt spid="24"/>
                  </p:tgtEl>
                </p:cond>
              </p:nextCondLst>
            </p:seq>
          </p:childTnLst>
        </p:cTn>
      </p:par>
    </p:tnLst>
    <p:bldLst>
      <p:bldP spid="14" grpId="0" animBg="1"/>
      <p:bldP spid="16"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ED2FBDEF-89A0-439D-BE90-ACBEC4849F71}"/>
              </a:ext>
            </a:extLst>
          </p:cNvPr>
          <p:cNvSpPr>
            <a:spLocks noGrp="1"/>
          </p:cNvSpPr>
          <p:nvPr>
            <p:ph type="dt" sz="half" idx="10"/>
          </p:nvPr>
        </p:nvSpPr>
        <p:spPr/>
        <p:txBody>
          <a:bodyPr/>
          <a:lstStyle/>
          <a:p>
            <a:fld id="{6A8F0AE2-5DD2-4725-85A7-7E2141FB58DF}"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7" name="灯片编号占位符 6">
            <a:extLst>
              <a:ext uri="{FF2B5EF4-FFF2-40B4-BE49-F238E27FC236}">
                <a16:creationId xmlns="" xmlns:a16="http://schemas.microsoft.com/office/drawing/2014/main" id="{96F6C9E4-6BA7-4768-A052-31F221A1DAEE}"/>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29</a:t>
            </a:fld>
            <a:endParaRPr lang="en-US" altLang="zh-CN" dirty="0">
              <a:ea typeface="Microsoft YaHei" panose="020B0503020204020204" pitchFamily="34" charset="-122"/>
            </a:endParaRPr>
          </a:p>
        </p:txBody>
      </p:sp>
      <p:sp>
        <p:nvSpPr>
          <p:cNvPr id="10" name="矩形 9">
            <a:extLst>
              <a:ext uri="{FF2B5EF4-FFF2-40B4-BE49-F238E27FC236}">
                <a16:creationId xmlns="" xmlns:a16="http://schemas.microsoft.com/office/drawing/2014/main" id="{2245FFEF-6580-41B8-AC56-09FFCAAE693C}"/>
              </a:ext>
            </a:extLst>
          </p:cNvPr>
          <p:cNvSpPr/>
          <p:nvPr/>
        </p:nvSpPr>
        <p:spPr>
          <a:xfrm>
            <a:off x="1077913" y="1111250"/>
            <a:ext cx="10131425" cy="50895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45881F91-4A39-4829-BE11-4DFD2D0D532B}"/>
              </a:ext>
            </a:extLst>
          </p:cNvPr>
          <p:cNvSpPr/>
          <p:nvPr/>
        </p:nvSpPr>
        <p:spPr>
          <a:xfrm>
            <a:off x="1030288" y="1063625"/>
            <a:ext cx="10131425" cy="5089525"/>
          </a:xfrm>
          <a:prstGeom prst="rect">
            <a:avLst/>
          </a:prstGeom>
          <a:solidFill>
            <a:schemeClr val="bg1"/>
          </a:solidFill>
          <a:ln>
            <a:solidFill>
              <a:schemeClr val="accent1"/>
            </a:solidFill>
          </a:ln>
          <a:effectLst>
            <a:outerShdw blurRad="1778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86D858CD-4488-4C22-A6A0-67838AB5D3FB}"/>
              </a:ext>
            </a:extLst>
          </p:cNvPr>
          <p:cNvSpPr/>
          <p:nvPr/>
        </p:nvSpPr>
        <p:spPr>
          <a:xfrm>
            <a:off x="982663" y="1016000"/>
            <a:ext cx="10131425" cy="5089525"/>
          </a:xfrm>
          <a:prstGeom prst="rect">
            <a:avLst/>
          </a:prstGeom>
          <a:solidFill>
            <a:schemeClr val="bg1"/>
          </a:solidFill>
          <a:ln>
            <a:solidFill>
              <a:schemeClr val="accent1"/>
            </a:solidFill>
          </a:ln>
          <a:effectLst>
            <a:outerShdw blurRad="1778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FC1A26A6-1AB6-454D-B54D-C39980EA3595}"/>
              </a:ext>
            </a:extLst>
          </p:cNvPr>
          <p:cNvSpPr/>
          <p:nvPr/>
        </p:nvSpPr>
        <p:spPr>
          <a:xfrm>
            <a:off x="799783" y="1339850"/>
            <a:ext cx="1188212" cy="543949"/>
          </a:xfrm>
          <a:prstGeom prst="rect">
            <a:avLst/>
          </a:prstGeom>
          <a:ln>
            <a:noFill/>
          </a:ln>
          <a:effectLst>
            <a:outerShdw blurRad="1778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mj-ea"/>
                <a:ea typeface="+mj-ea"/>
              </a:rPr>
              <a:t>案例分析</a:t>
            </a:r>
          </a:p>
        </p:txBody>
      </p:sp>
      <p:sp>
        <p:nvSpPr>
          <p:cNvPr id="16" name="矩形 15">
            <a:extLst>
              <a:ext uri="{FF2B5EF4-FFF2-40B4-BE49-F238E27FC236}">
                <a16:creationId xmlns="" xmlns:a16="http://schemas.microsoft.com/office/drawing/2014/main" id="{8DB1804A-818E-41E8-A3E2-540821DDC5EE}"/>
              </a:ext>
            </a:extLst>
          </p:cNvPr>
          <p:cNvSpPr/>
          <p:nvPr/>
        </p:nvSpPr>
        <p:spPr>
          <a:xfrm>
            <a:off x="2012886" y="1339850"/>
            <a:ext cx="8680887" cy="4385142"/>
          </a:xfrm>
          <a:prstGeom prst="rect">
            <a:avLst/>
          </a:prstGeom>
          <a:noFill/>
          <a:ln>
            <a:noFill/>
          </a:ln>
          <a:effectLst>
            <a:outerShdw blurRad="177800" sx="102000" sy="102000" algn="ctr" rotWithShape="0">
              <a:prstClr val="black">
                <a:alpha val="5000"/>
              </a:prstClr>
            </a:outerShdw>
          </a:effectLst>
        </p:spPr>
        <p:txBody>
          <a:bodyPr wrap="square">
            <a:normAutofit/>
          </a:bodyPr>
          <a:lstStyle/>
          <a:p>
            <a:pPr algn="just">
              <a:lnSpc>
                <a:spcPct val="125000"/>
              </a:lnSpc>
            </a:pPr>
            <a:r>
              <a:rPr lang="zh-CN" altLang="en-US" sz="2000" dirty="0"/>
              <a:t>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案例内容放在这里。</a:t>
            </a:r>
          </a:p>
        </p:txBody>
      </p:sp>
      <p:sp>
        <p:nvSpPr>
          <p:cNvPr id="17" name="等腰三角形 16">
            <a:extLst>
              <a:ext uri="{FF2B5EF4-FFF2-40B4-BE49-F238E27FC236}">
                <a16:creationId xmlns="" xmlns:a16="http://schemas.microsoft.com/office/drawing/2014/main" id="{53355986-2FC7-49A0-8918-2D5F91C2D5A9}"/>
              </a:ext>
            </a:extLst>
          </p:cNvPr>
          <p:cNvSpPr/>
          <p:nvPr/>
        </p:nvSpPr>
        <p:spPr>
          <a:xfrm flipH="1" flipV="1">
            <a:off x="799783" y="1883799"/>
            <a:ext cx="228144" cy="129232"/>
          </a:xfrm>
          <a:prstGeom prst="triangle">
            <a:avLst>
              <a:gd name="adj" fmla="val 0"/>
            </a:avLst>
          </a:prstGeom>
          <a:solidFill>
            <a:schemeClr val="accent1">
              <a:lumMod val="50000"/>
            </a:schemeClr>
          </a:solidFill>
          <a:ln>
            <a:noFill/>
          </a:ln>
          <a:effectLst>
            <a:outerShdw blurRad="1778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8600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8276822E-5A88-4C33-8DA1-2FE810CF9534}"/>
              </a:ext>
            </a:extLst>
          </p:cNvPr>
          <p:cNvSpPr>
            <a:spLocks noGrp="1"/>
          </p:cNvSpPr>
          <p:nvPr>
            <p:ph type="body" sz="quarter" idx="11"/>
          </p:nvPr>
        </p:nvSpPr>
        <p:spPr/>
        <p:txBody>
          <a:bodyPr/>
          <a:lstStyle/>
          <a:p>
            <a:r>
              <a:rPr lang="zh-CN" altLang="en-US" dirty="0"/>
              <a:t>图文排版</a:t>
            </a:r>
          </a:p>
        </p:txBody>
      </p:sp>
      <p:pic>
        <p:nvPicPr>
          <p:cNvPr id="8" name="图片占位符 7">
            <a:extLst>
              <a:ext uri="{FF2B5EF4-FFF2-40B4-BE49-F238E27FC236}">
                <a16:creationId xmlns="" xmlns:a16="http://schemas.microsoft.com/office/drawing/2014/main" id="{4E9B2840-2EF3-4996-B04C-11536C0DD27E}"/>
              </a:ext>
            </a:extLst>
          </p:cNvPr>
          <p:cNvPicPr>
            <a:picLocks noGrp="1" noChangeAspect="1"/>
          </p:cNvPicPr>
          <p:nvPr>
            <p:ph type="pic" sz="quarter" idx="12"/>
          </p:nvPr>
        </p:nvPicPr>
        <p:blipFill>
          <a:blip r:embed="rId3">
            <a:extLst>
              <a:ext uri="{28A0092B-C50C-407E-A947-70E740481C1C}">
                <a14:useLocalDpi xmlns:a14="http://schemas.microsoft.com/office/drawing/2010/main"/>
              </a:ext>
            </a:extLst>
          </a:blip>
          <a:srcRect/>
          <a:stretch>
            <a:fillRect/>
          </a:stretch>
        </p:blipFill>
        <p:spPr/>
      </p:pic>
      <p:sp>
        <p:nvSpPr>
          <p:cNvPr id="5" name="文本占位符 4">
            <a:extLst>
              <a:ext uri="{FF2B5EF4-FFF2-40B4-BE49-F238E27FC236}">
                <a16:creationId xmlns="" xmlns:a16="http://schemas.microsoft.com/office/drawing/2014/main" id="{618F5DD9-3EE3-45EB-B1A6-E89C4A60CA20}"/>
              </a:ext>
            </a:extLst>
          </p:cNvPr>
          <p:cNvSpPr>
            <a:spLocks noGrp="1"/>
          </p:cNvSpPr>
          <p:nvPr>
            <p:ph type="body" sz="quarter" idx="13"/>
          </p:nvPr>
        </p:nvSpPr>
        <p:spPr/>
        <p:txBody>
          <a:bodyPr/>
          <a:lstStyle/>
          <a:p>
            <a:r>
              <a:rPr lang="en-US" altLang="zh-CN" dirty="0"/>
              <a:t>03</a:t>
            </a:r>
            <a:endParaRPr lang="zh-CN" altLang="en-US" dirty="0"/>
          </a:p>
        </p:txBody>
      </p:sp>
    </p:spTree>
    <p:extLst>
      <p:ext uri="{BB962C8B-B14F-4D97-AF65-F5344CB8AC3E}">
        <p14:creationId xmlns:p14="http://schemas.microsoft.com/office/powerpoint/2010/main" val="40926785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图片包含 树, 天空, 户外, 草&#10;&#10;自动生成的说明">
            <a:extLst>
              <a:ext uri="{FF2B5EF4-FFF2-40B4-BE49-F238E27FC236}">
                <a16:creationId xmlns="" xmlns:a16="http://schemas.microsoft.com/office/drawing/2014/main" id="{05117249-DFFB-4BFB-9FDC-F88BC2A1ACAF}"/>
              </a:ext>
            </a:extLst>
          </p:cNvPr>
          <p:cNvPicPr>
            <a:picLocks noGrp="1" noChangeAspect="1"/>
          </p:cNvPicPr>
          <p:nvPr>
            <p:ph type="pic" idx="13"/>
          </p:nvPr>
        </p:nvPicPr>
        <p:blipFill>
          <a:blip r:embed="rId2" cstate="email">
            <a:extLst>
              <a:ext uri="{28A0092B-C50C-407E-A947-70E740481C1C}">
                <a14:useLocalDpi xmlns:a14="http://schemas.microsoft.com/office/drawing/2010/main"/>
              </a:ext>
            </a:extLst>
          </a:blip>
          <a:srcRect/>
          <a:stretch>
            <a:fillRect/>
          </a:stretch>
        </p:blipFill>
        <p:spPr>
          <a:xfrm>
            <a:off x="1207803" y="1329442"/>
            <a:ext cx="9754710" cy="3289302"/>
          </a:xfrm>
          <a:solidFill>
            <a:schemeClr val="bg1"/>
          </a:solidFill>
          <a:ln w="12700">
            <a:solidFill>
              <a:schemeClr val="accent1"/>
            </a:solidFill>
          </a:ln>
          <a:effectLst>
            <a:outerShdw blurRad="177800" sx="102000" sy="102000" algn="ctr" rotWithShape="0">
              <a:srgbClr val="000000">
                <a:alpha val="14000"/>
              </a:srgbClr>
            </a:outerShdw>
          </a:effectLst>
        </p:spPr>
      </p:pic>
      <p:grpSp>
        <p:nvGrpSpPr>
          <p:cNvPr id="3" name="组合 2">
            <a:extLst>
              <a:ext uri="{FF2B5EF4-FFF2-40B4-BE49-F238E27FC236}">
                <a16:creationId xmlns="" xmlns:a16="http://schemas.microsoft.com/office/drawing/2014/main" id="{7FA7584D-C162-4E4D-A4C5-BF4788C00B0E}"/>
              </a:ext>
            </a:extLst>
          </p:cNvPr>
          <p:cNvGrpSpPr/>
          <p:nvPr/>
        </p:nvGrpSpPr>
        <p:grpSpPr>
          <a:xfrm>
            <a:off x="8719910" y="3491819"/>
            <a:ext cx="2452915" cy="819478"/>
            <a:chOff x="7815036" y="3370943"/>
            <a:chExt cx="2452915" cy="819478"/>
          </a:xfrm>
        </p:grpSpPr>
        <p:sp>
          <p:nvSpPr>
            <p:cNvPr id="4" name="矩形 3">
              <a:extLst>
                <a:ext uri="{FF2B5EF4-FFF2-40B4-BE49-F238E27FC236}">
                  <a16:creationId xmlns="" xmlns:a16="http://schemas.microsoft.com/office/drawing/2014/main" id="{CD42AA8F-57A8-4F73-81F4-9D470A8DF349}"/>
                </a:ext>
              </a:extLst>
            </p:cNvPr>
            <p:cNvSpPr/>
            <p:nvPr/>
          </p:nvSpPr>
          <p:spPr>
            <a:xfrm>
              <a:off x="7815036" y="3370943"/>
              <a:ext cx="2452914" cy="517726"/>
            </a:xfrm>
            <a:prstGeom prst="rect">
              <a:avLst/>
            </a:prstGeom>
            <a:solidFill>
              <a:schemeClr val="accent1"/>
            </a:solidFill>
          </p:spPr>
          <p:txBody>
            <a:bodyPr wrap="square" lIns="180000" tIns="72000" rIns="180000" bIns="72000">
              <a:normAutofit/>
            </a:bodyPr>
            <a:lstStyle/>
            <a:p>
              <a:pPr algn="ctr"/>
              <a:r>
                <a:rPr lang="zh-CN" altLang="en-US" sz="2400" b="1" dirty="0">
                  <a:solidFill>
                    <a:schemeClr val="bg1"/>
                  </a:solidFill>
                  <a:latin typeface="Microsoft YaHei" panose="020B0503020204020204" pitchFamily="34" charset="-122"/>
                  <a:ea typeface="Microsoft YaHei" panose="020B0503020204020204" pitchFamily="34" charset="-122"/>
                </a:rPr>
                <a:t>一张图的标题</a:t>
              </a:r>
            </a:p>
          </p:txBody>
        </p:sp>
        <p:sp>
          <p:nvSpPr>
            <p:cNvPr id="5" name="等腰三角形 4">
              <a:extLst>
                <a:ext uri="{FF2B5EF4-FFF2-40B4-BE49-F238E27FC236}">
                  <a16:creationId xmlns="" xmlns:a16="http://schemas.microsoft.com/office/drawing/2014/main" id="{0F87AD81-93FD-474D-9055-AA35121D7845}"/>
                </a:ext>
              </a:extLst>
            </p:cNvPr>
            <p:cNvSpPr/>
            <p:nvPr/>
          </p:nvSpPr>
          <p:spPr>
            <a:xfrm flipV="1">
              <a:off x="10057638" y="3888669"/>
              <a:ext cx="210313" cy="301752"/>
            </a:xfrm>
            <a:prstGeom prst="triangle">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grpSp>
      <p:sp>
        <p:nvSpPr>
          <p:cNvPr id="6" name="矩形 5">
            <a:extLst>
              <a:ext uri="{FF2B5EF4-FFF2-40B4-BE49-F238E27FC236}">
                <a16:creationId xmlns="" xmlns:a16="http://schemas.microsoft.com/office/drawing/2014/main" id="{AD996B68-6974-4A4C-BF32-9DC3F4DE6925}"/>
              </a:ext>
            </a:extLst>
          </p:cNvPr>
          <p:cNvSpPr/>
          <p:nvPr/>
        </p:nvSpPr>
        <p:spPr>
          <a:xfrm>
            <a:off x="1194565" y="4555925"/>
            <a:ext cx="9767948" cy="1433866"/>
          </a:xfrm>
          <a:prstGeom prst="rect">
            <a:avLst/>
          </a:prstGeom>
          <a:noFill/>
        </p:spPr>
        <p:txBody>
          <a:bodyPr wrap="square" rtlCol="0" anchor="ctr" anchorCtr="0">
            <a:normAutofit/>
          </a:bodyPr>
          <a:lstStyle/>
          <a:p>
            <a:pPr algn="just">
              <a:lnSpc>
                <a:spcPct val="150000"/>
              </a:lnSpc>
            </a:pPr>
            <a:r>
              <a:rPr lang="zh-CN" altLang="en-US" sz="2000" dirty="0">
                <a:latin typeface="+mn-ea"/>
              </a:rPr>
              <a:t>这一页的文字不能放太多哦。这一页的文字不能放太多哦。这一页的文字不能放太多哦。这一页的文字不能放太多哦。这一页的文字不能放太多哦。</a:t>
            </a:r>
            <a:endParaRPr lang="en-US" altLang="zh-CN" sz="2000" dirty="0">
              <a:latin typeface="+mn-ea"/>
            </a:endParaRPr>
          </a:p>
        </p:txBody>
      </p:sp>
      <p:sp>
        <p:nvSpPr>
          <p:cNvPr id="2" name="日期占位符 1">
            <a:extLst>
              <a:ext uri="{FF2B5EF4-FFF2-40B4-BE49-F238E27FC236}">
                <a16:creationId xmlns="" xmlns:a16="http://schemas.microsoft.com/office/drawing/2014/main" id="{CE709099-13A0-470D-960B-3FD39FD48B0F}"/>
              </a:ext>
            </a:extLst>
          </p:cNvPr>
          <p:cNvSpPr>
            <a:spLocks noGrp="1"/>
          </p:cNvSpPr>
          <p:nvPr>
            <p:ph type="dt" sz="half" idx="10"/>
          </p:nvPr>
        </p:nvSpPr>
        <p:spPr/>
        <p:txBody>
          <a:bodyPr/>
          <a:lstStyle/>
          <a:p>
            <a:fld id="{1EDD881F-947B-4EA4-A839-F1E02A822369}"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7" name="灯片编号占位符 6">
            <a:extLst>
              <a:ext uri="{FF2B5EF4-FFF2-40B4-BE49-F238E27FC236}">
                <a16:creationId xmlns="" xmlns:a16="http://schemas.microsoft.com/office/drawing/2014/main" id="{CCF8B072-4985-4207-8696-FBA3415E6A73}"/>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31</a:t>
            </a:fld>
            <a:endParaRPr lang="en-US" altLang="zh-CN" dirty="0">
              <a:ea typeface="Microsoft YaHei" panose="020B0503020204020204" pitchFamily="34" charset="-122"/>
            </a:endParaRPr>
          </a:p>
        </p:txBody>
      </p:sp>
    </p:spTree>
    <p:extLst>
      <p:ext uri="{BB962C8B-B14F-4D97-AF65-F5344CB8AC3E}">
        <p14:creationId xmlns:p14="http://schemas.microsoft.com/office/powerpoint/2010/main" val="7049567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C050C4D1-DCE5-4752-ABFC-7E2B3DB998EA}"/>
              </a:ext>
            </a:extLst>
          </p:cNvPr>
          <p:cNvSpPr>
            <a:spLocks noGrp="1"/>
          </p:cNvSpPr>
          <p:nvPr>
            <p:ph type="dt" sz="half" idx="10"/>
          </p:nvPr>
        </p:nvSpPr>
        <p:spPr/>
        <p:txBody>
          <a:bodyPr/>
          <a:lstStyle/>
          <a:p>
            <a:fld id="{AD914033-52B3-47C8-854D-D782D2389F4C}" type="datetime1">
              <a:rPr lang="en-US" altLang="zh-CN" smtClean="0">
                <a:ea typeface="Microsoft YaHei" panose="020B0503020204020204" pitchFamily="34" charset="-122"/>
              </a:rPr>
              <a:pPr/>
              <a:t>5/28/2019</a:t>
            </a:fld>
            <a:endParaRPr lang="en-US" dirty="0">
              <a:ea typeface="Microsoft YaHei" panose="020B0503020204020204" pitchFamily="34" charset="-122"/>
            </a:endParaRPr>
          </a:p>
        </p:txBody>
      </p:sp>
      <p:sp>
        <p:nvSpPr>
          <p:cNvPr id="4" name="灯片编号占位符 3">
            <a:extLst>
              <a:ext uri="{FF2B5EF4-FFF2-40B4-BE49-F238E27FC236}">
                <a16:creationId xmlns="" xmlns:a16="http://schemas.microsoft.com/office/drawing/2014/main" id="{A93369E9-A482-4A50-A66E-3FA4E8C56C0D}"/>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32</a:t>
            </a:fld>
            <a:endParaRPr lang="en-US" altLang="zh-CN" dirty="0">
              <a:ea typeface="Microsoft YaHei" panose="020B0503020204020204" pitchFamily="34" charset="-122"/>
            </a:endParaRPr>
          </a:p>
        </p:txBody>
      </p:sp>
      <p:sp>
        <p:nvSpPr>
          <p:cNvPr id="28" name="矩形 27">
            <a:extLst>
              <a:ext uri="{FF2B5EF4-FFF2-40B4-BE49-F238E27FC236}">
                <a16:creationId xmlns="" xmlns:a16="http://schemas.microsoft.com/office/drawing/2014/main" id="{8E823295-2D58-47E8-8828-71E34D244818}"/>
              </a:ext>
            </a:extLst>
          </p:cNvPr>
          <p:cNvSpPr/>
          <p:nvPr/>
        </p:nvSpPr>
        <p:spPr>
          <a:xfrm>
            <a:off x="6499712" y="2020742"/>
            <a:ext cx="2927278" cy="3296630"/>
          </a:xfrm>
          <a:prstGeom prst="rect">
            <a:avLst/>
          </a:prstGeom>
          <a:solidFill>
            <a:schemeClr val="bg1">
              <a:alpha val="70000"/>
            </a:schemeClr>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4C9E2066-2FD6-48D1-9C9C-8F6305235675}"/>
              </a:ext>
            </a:extLst>
          </p:cNvPr>
          <p:cNvSpPr/>
          <p:nvPr/>
        </p:nvSpPr>
        <p:spPr>
          <a:xfrm>
            <a:off x="2705814" y="2020742"/>
            <a:ext cx="2927278" cy="3296630"/>
          </a:xfrm>
          <a:prstGeom prst="rect">
            <a:avLst/>
          </a:prstGeom>
          <a:solidFill>
            <a:schemeClr val="bg1">
              <a:alpha val="70000"/>
            </a:schemeClr>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EBB8261D-9C02-4DA6-A9CD-B09346C3B470}"/>
              </a:ext>
            </a:extLst>
          </p:cNvPr>
          <p:cNvSpPr/>
          <p:nvPr/>
        </p:nvSpPr>
        <p:spPr>
          <a:xfrm>
            <a:off x="6719878" y="5387259"/>
            <a:ext cx="2746829" cy="900759"/>
          </a:xfrm>
          <a:prstGeom prst="rect">
            <a:avLst/>
          </a:prstGeom>
        </p:spPr>
        <p:txBody>
          <a:bodyPr wrap="square">
            <a:normAutofit/>
          </a:bodyPr>
          <a:lstStyle/>
          <a:p>
            <a:pPr algn="ctr">
              <a:lnSpc>
                <a:spcPct val="125000"/>
              </a:lnSpc>
            </a:pPr>
            <a:r>
              <a:rPr lang="zh-CN" altLang="en-US" sz="2000" dirty="0">
                <a:latin typeface="+mn-ea"/>
              </a:rPr>
              <a:t>点击此处输入文字内容</a:t>
            </a:r>
            <a:endParaRPr lang="en-US" altLang="zh-CN" sz="2000" dirty="0">
              <a:latin typeface="+mn-ea"/>
            </a:endParaRPr>
          </a:p>
          <a:p>
            <a:pPr algn="ctr">
              <a:lnSpc>
                <a:spcPct val="125000"/>
              </a:lnSpc>
            </a:pPr>
            <a:r>
              <a:rPr lang="zh-CN" altLang="en-US" sz="2000" dirty="0">
                <a:latin typeface="+mn-ea"/>
              </a:rPr>
              <a:t>点击此处输入文字内容</a:t>
            </a:r>
            <a:endParaRPr lang="en-US" altLang="zh-CN" sz="2000" dirty="0">
              <a:latin typeface="+mn-ea"/>
            </a:endParaRPr>
          </a:p>
        </p:txBody>
      </p:sp>
      <p:sp>
        <p:nvSpPr>
          <p:cNvPr id="31" name="矩形 30">
            <a:extLst>
              <a:ext uri="{FF2B5EF4-FFF2-40B4-BE49-F238E27FC236}">
                <a16:creationId xmlns="" xmlns:a16="http://schemas.microsoft.com/office/drawing/2014/main" id="{44E6A115-0199-4E6B-B349-0DED2BE92AB8}"/>
              </a:ext>
            </a:extLst>
          </p:cNvPr>
          <p:cNvSpPr/>
          <p:nvPr/>
        </p:nvSpPr>
        <p:spPr>
          <a:xfrm>
            <a:off x="6587236" y="1950855"/>
            <a:ext cx="2927276" cy="3296630"/>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 xmlns:a16="http://schemas.microsoft.com/office/drawing/2014/main" id="{C8EBF6D4-E94C-4F15-9E9B-98BD2D4BBC97}"/>
              </a:ext>
            </a:extLst>
          </p:cNvPr>
          <p:cNvSpPr/>
          <p:nvPr/>
        </p:nvSpPr>
        <p:spPr>
          <a:xfrm>
            <a:off x="2606175" y="1949828"/>
            <a:ext cx="2927278" cy="3296630"/>
          </a:xfrm>
          <a:prstGeom prst="rect">
            <a:avLst/>
          </a:prstGeom>
          <a:solidFill>
            <a:schemeClr val="bg1">
              <a:alpha val="93000"/>
            </a:schemeClr>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 xmlns:a16="http://schemas.microsoft.com/office/drawing/2014/main" id="{10A1BE1F-3368-4BE6-82CE-2230876872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06535" y="1862378"/>
            <a:ext cx="2927278" cy="3284754"/>
          </a:xfrm>
          <a:prstGeom prst="rect">
            <a:avLst/>
          </a:prstGeom>
          <a:ln>
            <a:solidFill>
              <a:schemeClr val="accent1"/>
            </a:solidFill>
          </a:ln>
        </p:spPr>
      </p:pic>
      <p:sp>
        <p:nvSpPr>
          <p:cNvPr id="34" name="矩形 33">
            <a:extLst>
              <a:ext uri="{FF2B5EF4-FFF2-40B4-BE49-F238E27FC236}">
                <a16:creationId xmlns="" xmlns:a16="http://schemas.microsoft.com/office/drawing/2014/main" id="{1957D804-FCB6-493E-AFDC-5400D7ADDA39}"/>
              </a:ext>
            </a:extLst>
          </p:cNvPr>
          <p:cNvSpPr/>
          <p:nvPr/>
        </p:nvSpPr>
        <p:spPr>
          <a:xfrm>
            <a:off x="2646580" y="5387259"/>
            <a:ext cx="2746829" cy="900759"/>
          </a:xfrm>
          <a:prstGeom prst="rect">
            <a:avLst/>
          </a:prstGeom>
        </p:spPr>
        <p:txBody>
          <a:bodyPr wrap="square">
            <a:normAutofit/>
          </a:bodyPr>
          <a:lstStyle/>
          <a:p>
            <a:pPr algn="ctr">
              <a:lnSpc>
                <a:spcPct val="125000"/>
              </a:lnSpc>
            </a:pPr>
            <a:r>
              <a:rPr lang="zh-CN" altLang="en-US" sz="2000" dirty="0">
                <a:latin typeface="+mn-ea"/>
              </a:rPr>
              <a:t>点击此处输入文字内容</a:t>
            </a:r>
            <a:endParaRPr lang="en-US" altLang="zh-CN" sz="2000" dirty="0">
              <a:latin typeface="+mn-ea"/>
            </a:endParaRPr>
          </a:p>
          <a:p>
            <a:pPr algn="ctr">
              <a:lnSpc>
                <a:spcPct val="125000"/>
              </a:lnSpc>
            </a:pPr>
            <a:r>
              <a:rPr lang="zh-CN" altLang="en-US" sz="2000" dirty="0">
                <a:latin typeface="+mn-ea"/>
              </a:rPr>
              <a:t>点击此处输入文字内容</a:t>
            </a:r>
            <a:endParaRPr lang="en-US" altLang="zh-CN" sz="2000" dirty="0">
              <a:latin typeface="+mn-ea"/>
            </a:endParaRPr>
          </a:p>
        </p:txBody>
      </p:sp>
      <p:sp>
        <p:nvSpPr>
          <p:cNvPr id="35" name="矩形 34">
            <a:extLst>
              <a:ext uri="{FF2B5EF4-FFF2-40B4-BE49-F238E27FC236}">
                <a16:creationId xmlns="" xmlns:a16="http://schemas.microsoft.com/office/drawing/2014/main" id="{103C0318-5233-47EA-9766-D14BD62FDB12}"/>
              </a:ext>
            </a:extLst>
          </p:cNvPr>
          <p:cNvSpPr/>
          <p:nvPr/>
        </p:nvSpPr>
        <p:spPr>
          <a:xfrm>
            <a:off x="4360401" y="1125538"/>
            <a:ext cx="3338286" cy="1007181"/>
          </a:xfrm>
          <a:prstGeom prst="rect">
            <a:avLst/>
          </a:prstGeom>
          <a:noFill/>
          <a:ln w="28575">
            <a:noFill/>
          </a:ln>
        </p:spPr>
        <p:txBody>
          <a:bodyPr wrap="square" lIns="0" tIns="72000" rIns="0" bIns="72000">
            <a:spAutoFit/>
          </a:bodyPr>
          <a:lstStyle/>
          <a:p>
            <a:pPr algn="dist"/>
            <a:r>
              <a:rPr lang="zh-CN" altLang="en-US" sz="2800" b="1" dirty="0">
                <a:solidFill>
                  <a:srgbClr val="1D2974"/>
                </a:solidFill>
                <a:latin typeface="+mj-ea"/>
                <a:ea typeface="+mj-ea"/>
              </a:rPr>
              <a:t>标题内容放在这里</a:t>
            </a:r>
          </a:p>
          <a:p>
            <a:pPr algn="ctr"/>
            <a:endParaRPr lang="zh-CN" altLang="en-US" sz="2800" b="1" dirty="0">
              <a:solidFill>
                <a:schemeClr val="accent1"/>
              </a:solidFill>
              <a:latin typeface="+mj-ea"/>
              <a:ea typeface="+mj-ea"/>
            </a:endParaRPr>
          </a:p>
        </p:txBody>
      </p:sp>
      <p:pic>
        <p:nvPicPr>
          <p:cNvPr id="36" name="图片占位符 15">
            <a:extLst>
              <a:ext uri="{FF2B5EF4-FFF2-40B4-BE49-F238E27FC236}">
                <a16:creationId xmlns="" xmlns:a16="http://schemas.microsoft.com/office/drawing/2014/main" id="{4C3CFA04-3538-46DA-B201-20F628016972}"/>
              </a:ext>
            </a:extLst>
          </p:cNvPr>
          <p:cNvPicPr>
            <a:picLocks noGrp="1" noChangeAspect="1"/>
          </p:cNvPicPr>
          <p:nvPr>
            <p:ph type="pic" idx="4294967295"/>
          </p:nvPr>
        </p:nvPicPr>
        <p:blipFill>
          <a:blip r:embed="rId3" cstate="email">
            <a:extLst>
              <a:ext uri="{28A0092B-C50C-407E-A947-70E740481C1C}">
                <a14:useLocalDpi xmlns:a14="http://schemas.microsoft.com/office/drawing/2010/main"/>
              </a:ext>
            </a:extLst>
          </a:blip>
          <a:stretch>
            <a:fillRect/>
          </a:stretch>
        </p:blipFill>
        <p:spPr>
          <a:xfrm>
            <a:off x="2506536" y="1863199"/>
            <a:ext cx="2927278" cy="3283114"/>
          </a:xfrm>
          <a:solidFill>
            <a:schemeClr val="bg1"/>
          </a:solidFill>
          <a:ln w="12700">
            <a:solidFill>
              <a:schemeClr val="accent1"/>
            </a:solidFill>
          </a:ln>
          <a:effectLst>
            <a:outerShdw blurRad="177800" sx="102000" sy="102000" algn="ctr" rotWithShape="0">
              <a:srgbClr val="000000">
                <a:alpha val="14000"/>
              </a:srgbClr>
            </a:outerShdw>
          </a:effectLst>
        </p:spPr>
      </p:pic>
      <p:pic>
        <p:nvPicPr>
          <p:cNvPr id="37" name="图片占位符 18">
            <a:extLst>
              <a:ext uri="{FF2B5EF4-FFF2-40B4-BE49-F238E27FC236}">
                <a16:creationId xmlns="" xmlns:a16="http://schemas.microsoft.com/office/drawing/2014/main" id="{B04A10A7-A101-4EE3-833A-7D708592BA1F}"/>
              </a:ext>
            </a:extLst>
          </p:cNvPr>
          <p:cNvPicPr>
            <a:picLocks noGrp="1" noChangeAspect="1"/>
          </p:cNvPicPr>
          <p:nvPr>
            <p:ph type="pic" sz="quarter" idx="4294967295"/>
          </p:nvPr>
        </p:nvPicPr>
        <p:blipFill>
          <a:blip r:embed="rId4" cstate="email">
            <a:extLst>
              <a:ext uri="{28A0092B-C50C-407E-A947-70E740481C1C}">
                <a14:useLocalDpi xmlns:a14="http://schemas.microsoft.com/office/drawing/2010/main"/>
              </a:ext>
            </a:extLst>
          </a:blip>
          <a:stretch>
            <a:fillRect/>
          </a:stretch>
        </p:blipFill>
        <p:spPr>
          <a:xfrm>
            <a:off x="6687494" y="1880814"/>
            <a:ext cx="2913926" cy="3296630"/>
          </a:xfrm>
          <a:solidFill>
            <a:schemeClr val="bg1"/>
          </a:solidFill>
          <a:ln w="12700">
            <a:solidFill>
              <a:schemeClr val="accent1"/>
            </a:solidFill>
          </a:ln>
          <a:effectLst>
            <a:outerShdw blurRad="177800" sx="102000" sy="102000" algn="ctr" rotWithShape="0">
              <a:srgbClr val="000000">
                <a:alpha val="14000"/>
              </a:srgbClr>
            </a:outerShdw>
          </a:effectLst>
        </p:spPr>
      </p:pic>
    </p:spTree>
    <p:extLst>
      <p:ext uri="{BB962C8B-B14F-4D97-AF65-F5344CB8AC3E}">
        <p14:creationId xmlns:p14="http://schemas.microsoft.com/office/powerpoint/2010/main" val="10204071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 xmlns:a16="http://schemas.microsoft.com/office/drawing/2014/main" id="{F3D96553-FD62-4A85-8247-E4360025EF00}"/>
              </a:ext>
            </a:extLst>
          </p:cNvPr>
          <p:cNvSpPr/>
          <p:nvPr/>
        </p:nvSpPr>
        <p:spPr>
          <a:xfrm>
            <a:off x="982662" y="4557817"/>
            <a:ext cx="10226676" cy="1608033"/>
          </a:xfrm>
          <a:prstGeom prst="rect">
            <a:avLst/>
          </a:prstGeom>
        </p:spPr>
        <p:txBody>
          <a:bodyPr wrap="square">
            <a:normAutofit fontScale="85000" lnSpcReduction="10000"/>
          </a:bodyPr>
          <a:lstStyle/>
          <a:p>
            <a:pPr algn="just">
              <a:lnSpc>
                <a:spcPct val="150000"/>
              </a:lnSpc>
            </a:pPr>
            <a:r>
              <a:rPr lang="zh-CN" altLang="en-US" sz="2400" dirty="0">
                <a:latin typeface="+mn-ea"/>
              </a:rPr>
              <a:t>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a:t>
            </a:r>
            <a:endParaRPr lang="en-US" altLang="zh-CN" sz="2400" dirty="0">
              <a:latin typeface="+mn-ea"/>
            </a:endParaRPr>
          </a:p>
        </p:txBody>
      </p:sp>
      <p:sp>
        <p:nvSpPr>
          <p:cNvPr id="23" name="矩形 22">
            <a:extLst>
              <a:ext uri="{FF2B5EF4-FFF2-40B4-BE49-F238E27FC236}">
                <a16:creationId xmlns="" xmlns:a16="http://schemas.microsoft.com/office/drawing/2014/main" id="{386EAA71-36C3-4B7C-94A5-002D1870B78D}"/>
              </a:ext>
            </a:extLst>
          </p:cNvPr>
          <p:cNvSpPr/>
          <p:nvPr/>
        </p:nvSpPr>
        <p:spPr>
          <a:xfrm flipH="1">
            <a:off x="4407921" y="1000422"/>
            <a:ext cx="3376158" cy="7268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lIns="144000" tIns="216000" rIns="144000" bIns="216000" rtlCol="0" anchor="ctr"/>
          <a:lstStyle/>
          <a:p>
            <a:pPr algn="dist"/>
            <a:r>
              <a:rPr lang="zh-CN" altLang="en-US" sz="2400" b="1" dirty="0">
                <a:solidFill>
                  <a:srgbClr val="1D2974"/>
                </a:solidFill>
                <a:latin typeface="Microsoft YaHei" panose="020B0503020204020204" pitchFamily="34" charset="-122"/>
                <a:ea typeface="Microsoft YaHei" panose="020B0503020204020204" pitchFamily="34" charset="-122"/>
              </a:rPr>
              <a:t>三张图片且有重点内容</a:t>
            </a:r>
          </a:p>
        </p:txBody>
      </p:sp>
      <p:sp>
        <p:nvSpPr>
          <p:cNvPr id="2" name="日期占位符 1">
            <a:extLst>
              <a:ext uri="{FF2B5EF4-FFF2-40B4-BE49-F238E27FC236}">
                <a16:creationId xmlns="" xmlns:a16="http://schemas.microsoft.com/office/drawing/2014/main" id="{A4A5CA56-7E22-491E-BC68-81276BF1E347}"/>
              </a:ext>
            </a:extLst>
          </p:cNvPr>
          <p:cNvSpPr>
            <a:spLocks noGrp="1"/>
          </p:cNvSpPr>
          <p:nvPr>
            <p:ph type="dt" sz="half" idx="10"/>
          </p:nvPr>
        </p:nvSpPr>
        <p:spPr/>
        <p:txBody>
          <a:bodyPr/>
          <a:lstStyle/>
          <a:p>
            <a:fld id="{B9ECB34B-A14B-4F38-A11A-8298C585DDAE}"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AEDE7E00-DECF-4134-A7CD-535F48986176}"/>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33</a:t>
            </a:fld>
            <a:endParaRPr lang="en-US" altLang="zh-CN" dirty="0">
              <a:ea typeface="Microsoft YaHei" panose="020B0503020204020204" pitchFamily="34" charset="-122"/>
            </a:endParaRPr>
          </a:p>
        </p:txBody>
      </p:sp>
      <p:pic>
        <p:nvPicPr>
          <p:cNvPr id="13" name="图片占位符 12" descr="图片包含 户外, 树, 天空, 草&#10;&#10;自动生成的说明">
            <a:extLst>
              <a:ext uri="{FF2B5EF4-FFF2-40B4-BE49-F238E27FC236}">
                <a16:creationId xmlns="" xmlns:a16="http://schemas.microsoft.com/office/drawing/2014/main" id="{FE16ACF8-71EE-4A8D-859F-C7ACA5FF8F1A}"/>
              </a:ext>
            </a:extLst>
          </p:cNvPr>
          <p:cNvPicPr>
            <a:picLocks noGrp="1" noChangeAspect="1"/>
          </p:cNvPicPr>
          <p:nvPr>
            <p:ph type="pic" idx="13"/>
          </p:nvPr>
        </p:nvPicPr>
        <p:blipFill>
          <a:blip r:embed="rId2" cstate="email">
            <a:extLst>
              <a:ext uri="{28A0092B-C50C-407E-A947-70E740481C1C}">
                <a14:useLocalDpi xmlns:a14="http://schemas.microsoft.com/office/drawing/2010/main"/>
              </a:ext>
            </a:extLst>
          </a:blip>
          <a:srcRect/>
          <a:stretch>
            <a:fillRect/>
          </a:stretch>
        </p:blipFill>
        <p:spPr>
          <a:xfrm>
            <a:off x="982662" y="2195365"/>
            <a:ext cx="3059460" cy="2039640"/>
          </a:xfrm>
          <a:solidFill>
            <a:schemeClr val="bg1"/>
          </a:solidFill>
          <a:ln w="12700">
            <a:solidFill>
              <a:schemeClr val="accent1"/>
            </a:solidFill>
          </a:ln>
          <a:effectLst>
            <a:outerShdw blurRad="190500" sx="102000" sy="102000" algn="ctr" rotWithShape="0">
              <a:srgbClr val="000000">
                <a:alpha val="10000"/>
              </a:srgbClr>
            </a:outerShdw>
          </a:effectLst>
        </p:spPr>
      </p:pic>
      <p:pic>
        <p:nvPicPr>
          <p:cNvPr id="17" name="图片占位符 16" descr="图片包含 户外, 树, 天空, 草&#10;&#10;自动生成的说明">
            <a:extLst>
              <a:ext uri="{FF2B5EF4-FFF2-40B4-BE49-F238E27FC236}">
                <a16:creationId xmlns="" xmlns:a16="http://schemas.microsoft.com/office/drawing/2014/main" id="{4C42E0D3-F523-4679-BBAF-9B3ADE95D825}"/>
              </a:ext>
            </a:extLst>
          </p:cNvPr>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a:xfrm>
            <a:off x="4297034" y="1914595"/>
            <a:ext cx="3597932" cy="2398620"/>
          </a:xfrm>
          <a:solidFill>
            <a:schemeClr val="bg1"/>
          </a:solidFill>
          <a:ln w="12700">
            <a:solidFill>
              <a:schemeClr val="accent1"/>
            </a:solidFill>
          </a:ln>
          <a:effectLst>
            <a:outerShdw blurRad="190500" sx="102000" sy="102000" algn="ctr" rotWithShape="0">
              <a:srgbClr val="000000">
                <a:alpha val="10000"/>
              </a:srgbClr>
            </a:outerShdw>
          </a:effectLst>
        </p:spPr>
      </p:pic>
      <p:pic>
        <p:nvPicPr>
          <p:cNvPr id="19" name="图片占位符 18" descr="图片包含 户外, 树, 天空, 草&#10;&#10;自动生成的说明">
            <a:extLst>
              <a:ext uri="{FF2B5EF4-FFF2-40B4-BE49-F238E27FC236}">
                <a16:creationId xmlns="" xmlns:a16="http://schemas.microsoft.com/office/drawing/2014/main" id="{97302482-2534-4BFF-9D2D-5DC2B989509F}"/>
              </a:ext>
            </a:extLst>
          </p:cNvPr>
          <p:cNvPicPr>
            <a:picLocks noGrp="1" noChangeAspect="1"/>
          </p:cNvPicPr>
          <p:nvPr>
            <p:ph type="pic" sz="quarter" idx="15"/>
          </p:nvPr>
        </p:nvPicPr>
        <p:blipFill>
          <a:blip r:embed="rId2" cstate="email">
            <a:extLst>
              <a:ext uri="{28A0092B-C50C-407E-A947-70E740481C1C}">
                <a14:useLocalDpi xmlns:a14="http://schemas.microsoft.com/office/drawing/2010/main"/>
              </a:ext>
            </a:extLst>
          </a:blip>
          <a:srcRect/>
          <a:stretch>
            <a:fillRect/>
          </a:stretch>
        </p:blipFill>
        <p:spPr>
          <a:xfrm>
            <a:off x="8149878" y="2191065"/>
            <a:ext cx="3059460" cy="2039640"/>
          </a:xfrm>
          <a:solidFill>
            <a:schemeClr val="bg1"/>
          </a:solidFill>
          <a:ln w="12700">
            <a:solidFill>
              <a:schemeClr val="accent1"/>
            </a:solidFill>
          </a:ln>
          <a:effectLst>
            <a:outerShdw blurRad="190500" sx="102000" sy="102000" algn="ctr" rotWithShape="0">
              <a:srgbClr val="000000">
                <a:alpha val="10000"/>
              </a:srgbClr>
            </a:outerShdw>
          </a:effectLst>
        </p:spPr>
      </p:pic>
    </p:spTree>
    <p:extLst>
      <p:ext uri="{BB962C8B-B14F-4D97-AF65-F5344CB8AC3E}">
        <p14:creationId xmlns:p14="http://schemas.microsoft.com/office/powerpoint/2010/main" val="36374836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51CFE72C-9AFE-4237-BC9C-C668892BA397}"/>
              </a:ext>
            </a:extLst>
          </p:cNvPr>
          <p:cNvSpPr>
            <a:spLocks noGrp="1"/>
          </p:cNvSpPr>
          <p:nvPr>
            <p:ph type="dt" sz="half" idx="10"/>
          </p:nvPr>
        </p:nvSpPr>
        <p:spPr/>
        <p:txBody>
          <a:bodyPr/>
          <a:lstStyle/>
          <a:p>
            <a:fld id="{ED4721E6-A3FA-4EC4-BE4C-EB6646E7DAD0}" type="datetime1">
              <a:rPr lang="en-US" altLang="zh-CN" smtClean="0">
                <a:ea typeface="Microsoft YaHei" panose="020B0503020204020204" pitchFamily="34" charset="-122"/>
              </a:rPr>
              <a:pPr/>
              <a:t>5/28/2019</a:t>
            </a:fld>
            <a:endParaRPr lang="en-US" dirty="0">
              <a:ea typeface="Microsoft YaHei" panose="020B0503020204020204" pitchFamily="34" charset="-122"/>
            </a:endParaRPr>
          </a:p>
        </p:txBody>
      </p:sp>
      <p:sp>
        <p:nvSpPr>
          <p:cNvPr id="4" name="灯片编号占位符 3">
            <a:extLst>
              <a:ext uri="{FF2B5EF4-FFF2-40B4-BE49-F238E27FC236}">
                <a16:creationId xmlns="" xmlns:a16="http://schemas.microsoft.com/office/drawing/2014/main" id="{22139321-842B-4943-96D8-7F2F42CE49C1}"/>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34</a:t>
            </a:fld>
            <a:endParaRPr lang="en-US" altLang="zh-CN" dirty="0">
              <a:ea typeface="Microsoft YaHei" panose="020B0503020204020204" pitchFamily="34" charset="-122"/>
            </a:endParaRPr>
          </a:p>
        </p:txBody>
      </p:sp>
      <p:sp>
        <p:nvSpPr>
          <p:cNvPr id="27" name="矩形 26">
            <a:extLst>
              <a:ext uri="{FF2B5EF4-FFF2-40B4-BE49-F238E27FC236}">
                <a16:creationId xmlns="" xmlns:a16="http://schemas.microsoft.com/office/drawing/2014/main" id="{FE304631-B424-41D9-9D8A-A274CA50B5B7}"/>
              </a:ext>
            </a:extLst>
          </p:cNvPr>
          <p:cNvSpPr/>
          <p:nvPr/>
        </p:nvSpPr>
        <p:spPr>
          <a:xfrm>
            <a:off x="9683350" y="4688469"/>
            <a:ext cx="1195421" cy="1150043"/>
          </a:xfrm>
          <a:prstGeom prst="rect">
            <a:avLst/>
          </a:prstGeom>
        </p:spPr>
        <p:txBody>
          <a:bodyPr wrap="square" lIns="0" rIns="0">
            <a:normAutofit/>
          </a:bodyPr>
          <a:lstStyle/>
          <a:p>
            <a:pPr>
              <a:lnSpc>
                <a:spcPct val="125000"/>
              </a:lnSpc>
            </a:pPr>
            <a:r>
              <a:rPr lang="zh-CN" altLang="en-US" dirty="0">
                <a:latin typeface="+mn-ea"/>
              </a:rPr>
              <a:t>一句话注解放这里</a:t>
            </a:r>
            <a:endParaRPr lang="en-US" altLang="zh-CN" dirty="0">
              <a:latin typeface="+mn-ea"/>
            </a:endParaRPr>
          </a:p>
        </p:txBody>
      </p:sp>
      <p:pic>
        <p:nvPicPr>
          <p:cNvPr id="28" name="图片占位符 33">
            <a:extLst>
              <a:ext uri="{FF2B5EF4-FFF2-40B4-BE49-F238E27FC236}">
                <a16:creationId xmlns="" xmlns:a16="http://schemas.microsoft.com/office/drawing/2014/main" id="{3EFDC700-D748-4F30-BFD5-D9E8827E3429}"/>
              </a:ext>
            </a:extLst>
          </p:cNvPr>
          <p:cNvPicPr>
            <a:picLocks noGrp="1" noChangeAspect="1"/>
          </p:cNvPicPr>
          <p:nvPr>
            <p:ph type="pic" idx="4294967295"/>
          </p:nvPr>
        </p:nvPicPr>
        <p:blipFill>
          <a:blip r:embed="rId2" cstate="email">
            <a:extLst>
              <a:ext uri="{28A0092B-C50C-407E-A947-70E740481C1C}">
                <a14:useLocalDpi xmlns:a14="http://schemas.microsoft.com/office/drawing/2010/main"/>
              </a:ext>
            </a:extLst>
          </a:blip>
          <a:stretch>
            <a:fillRect/>
          </a:stretch>
        </p:blipFill>
        <p:spPr>
          <a:xfrm>
            <a:off x="1313229" y="1248337"/>
            <a:ext cx="2940140" cy="1960094"/>
          </a:xfrm>
          <a:solidFill>
            <a:schemeClr val="bg1"/>
          </a:solidFill>
          <a:ln w="12700">
            <a:solidFill>
              <a:schemeClr val="accent1"/>
            </a:solidFill>
          </a:ln>
          <a:effectLst>
            <a:outerShdw blurRad="177800" sx="102000" sy="102000" algn="ctr" rotWithShape="0">
              <a:srgbClr val="000000">
                <a:alpha val="14000"/>
              </a:srgbClr>
            </a:outerShdw>
          </a:effectLst>
        </p:spPr>
      </p:pic>
      <p:pic>
        <p:nvPicPr>
          <p:cNvPr id="29" name="图片占位符 35">
            <a:extLst>
              <a:ext uri="{FF2B5EF4-FFF2-40B4-BE49-F238E27FC236}">
                <a16:creationId xmlns="" xmlns:a16="http://schemas.microsoft.com/office/drawing/2014/main" id="{65CF99B9-2212-48BB-A0CB-B6C28529249A}"/>
              </a:ext>
            </a:extLst>
          </p:cNvPr>
          <p:cNvPicPr>
            <a:picLocks noGrp="1" noChangeAspect="1"/>
          </p:cNvPicPr>
          <p:nvPr>
            <p:ph type="pic" sz="quarter" idx="4294967295"/>
          </p:nvPr>
        </p:nvPicPr>
        <p:blipFill>
          <a:blip r:embed="rId3" cstate="email">
            <a:extLst>
              <a:ext uri="{28A0092B-C50C-407E-A947-70E740481C1C}">
                <a14:useLocalDpi xmlns:a14="http://schemas.microsoft.com/office/drawing/2010/main"/>
              </a:ext>
            </a:extLst>
          </a:blip>
          <a:stretch>
            <a:fillRect/>
          </a:stretch>
        </p:blipFill>
        <p:spPr>
          <a:xfrm>
            <a:off x="6458705" y="1243927"/>
            <a:ext cx="2949738" cy="1968914"/>
          </a:xfrm>
          <a:solidFill>
            <a:schemeClr val="bg1"/>
          </a:solidFill>
          <a:ln w="12700">
            <a:solidFill>
              <a:schemeClr val="accent1"/>
            </a:solidFill>
          </a:ln>
          <a:effectLst>
            <a:outerShdw blurRad="177800" sx="102000" sy="102000" algn="ctr" rotWithShape="0">
              <a:srgbClr val="000000">
                <a:alpha val="14000"/>
              </a:srgbClr>
            </a:outerShdw>
          </a:effectLst>
        </p:spPr>
      </p:pic>
      <p:pic>
        <p:nvPicPr>
          <p:cNvPr id="30" name="图片占位符 39">
            <a:extLst>
              <a:ext uri="{FF2B5EF4-FFF2-40B4-BE49-F238E27FC236}">
                <a16:creationId xmlns="" xmlns:a16="http://schemas.microsoft.com/office/drawing/2014/main" id="{8958E7B5-F1CC-4277-923B-228765C8FA96}"/>
              </a:ext>
            </a:extLst>
          </p:cNvPr>
          <p:cNvPicPr>
            <a:picLocks noGrp="1" noChangeAspect="1"/>
          </p:cNvPicPr>
          <p:nvPr>
            <p:ph type="pic" sz="quarter" idx="4294967295"/>
          </p:nvPr>
        </p:nvPicPr>
        <p:blipFill>
          <a:blip r:embed="rId4" cstate="email">
            <a:extLst>
              <a:ext uri="{28A0092B-C50C-407E-A947-70E740481C1C}">
                <a14:useLocalDpi xmlns:a14="http://schemas.microsoft.com/office/drawing/2010/main"/>
              </a:ext>
            </a:extLst>
          </a:blip>
          <a:stretch>
            <a:fillRect/>
          </a:stretch>
        </p:blipFill>
        <p:spPr>
          <a:xfrm>
            <a:off x="6459879" y="3713638"/>
            <a:ext cx="2935206" cy="1968914"/>
          </a:xfrm>
          <a:solidFill>
            <a:schemeClr val="bg1"/>
          </a:solidFill>
          <a:ln w="12700">
            <a:solidFill>
              <a:schemeClr val="accent1"/>
            </a:solidFill>
          </a:ln>
          <a:effectLst>
            <a:outerShdw blurRad="177800" sx="102000" sy="102000" algn="ctr" rotWithShape="0">
              <a:srgbClr val="000000">
                <a:alpha val="14000"/>
              </a:srgbClr>
            </a:outerShdw>
          </a:effectLst>
        </p:spPr>
      </p:pic>
      <p:pic>
        <p:nvPicPr>
          <p:cNvPr id="31" name="图片占位符 37">
            <a:extLst>
              <a:ext uri="{FF2B5EF4-FFF2-40B4-BE49-F238E27FC236}">
                <a16:creationId xmlns="" xmlns:a16="http://schemas.microsoft.com/office/drawing/2014/main" id="{C14633E9-70BA-4D57-B671-48E772AC5CC2}"/>
              </a:ext>
            </a:extLst>
          </p:cNvPr>
          <p:cNvPicPr>
            <a:picLocks noGrp="1" noChangeAspect="1"/>
          </p:cNvPicPr>
          <p:nvPr>
            <p:ph type="pic" sz="quarter" idx="4294967295"/>
          </p:nvPr>
        </p:nvPicPr>
        <p:blipFill>
          <a:blip r:embed="rId5" cstate="email">
            <a:extLst>
              <a:ext uri="{28A0092B-C50C-407E-A947-70E740481C1C}">
                <a14:useLocalDpi xmlns:a14="http://schemas.microsoft.com/office/drawing/2010/main"/>
              </a:ext>
            </a:extLst>
          </a:blip>
          <a:stretch>
            <a:fillRect/>
          </a:stretch>
        </p:blipFill>
        <p:spPr>
          <a:xfrm>
            <a:off x="1313228" y="3717285"/>
            <a:ext cx="2940142" cy="1964946"/>
          </a:xfrm>
          <a:solidFill>
            <a:schemeClr val="bg1"/>
          </a:solidFill>
          <a:ln w="12700">
            <a:solidFill>
              <a:schemeClr val="accent1"/>
            </a:solidFill>
          </a:ln>
          <a:effectLst>
            <a:outerShdw blurRad="177800" sx="102000" sy="102000" algn="ctr" rotWithShape="0">
              <a:srgbClr val="000000">
                <a:alpha val="14000"/>
              </a:srgbClr>
            </a:outerShdw>
          </a:effectLst>
        </p:spPr>
      </p:pic>
      <p:sp>
        <p:nvSpPr>
          <p:cNvPr id="32" name="矩形 31">
            <a:extLst>
              <a:ext uri="{FF2B5EF4-FFF2-40B4-BE49-F238E27FC236}">
                <a16:creationId xmlns="" xmlns:a16="http://schemas.microsoft.com/office/drawing/2014/main" id="{DA71F6B7-4D6D-4AAC-A20C-1B4B8CA83626}"/>
              </a:ext>
            </a:extLst>
          </p:cNvPr>
          <p:cNvSpPr/>
          <p:nvPr/>
        </p:nvSpPr>
        <p:spPr>
          <a:xfrm>
            <a:off x="9683350" y="2038428"/>
            <a:ext cx="1195421" cy="1150043"/>
          </a:xfrm>
          <a:prstGeom prst="rect">
            <a:avLst/>
          </a:prstGeom>
        </p:spPr>
        <p:txBody>
          <a:bodyPr wrap="square" lIns="0" rIns="0">
            <a:normAutofit/>
          </a:bodyPr>
          <a:lstStyle/>
          <a:p>
            <a:pPr>
              <a:lnSpc>
                <a:spcPct val="125000"/>
              </a:lnSpc>
            </a:pPr>
            <a:r>
              <a:rPr lang="zh-CN" altLang="en-US" dirty="0">
                <a:latin typeface="+mn-ea"/>
              </a:rPr>
              <a:t>一句话注解放这里</a:t>
            </a:r>
            <a:endParaRPr lang="en-US" altLang="zh-CN" dirty="0">
              <a:latin typeface="+mn-ea"/>
            </a:endParaRPr>
          </a:p>
        </p:txBody>
      </p:sp>
      <p:sp>
        <p:nvSpPr>
          <p:cNvPr id="33" name="矩形 32">
            <a:extLst>
              <a:ext uri="{FF2B5EF4-FFF2-40B4-BE49-F238E27FC236}">
                <a16:creationId xmlns="" xmlns:a16="http://schemas.microsoft.com/office/drawing/2014/main" id="{F0C879E1-B247-4DAE-9798-EEAFC9873405}"/>
              </a:ext>
            </a:extLst>
          </p:cNvPr>
          <p:cNvSpPr/>
          <p:nvPr/>
        </p:nvSpPr>
        <p:spPr>
          <a:xfrm>
            <a:off x="4481864" y="2038428"/>
            <a:ext cx="1195421" cy="1150043"/>
          </a:xfrm>
          <a:prstGeom prst="rect">
            <a:avLst/>
          </a:prstGeom>
        </p:spPr>
        <p:txBody>
          <a:bodyPr wrap="square" lIns="0" rIns="0">
            <a:normAutofit/>
          </a:bodyPr>
          <a:lstStyle/>
          <a:p>
            <a:pPr>
              <a:lnSpc>
                <a:spcPct val="125000"/>
              </a:lnSpc>
            </a:pPr>
            <a:r>
              <a:rPr lang="zh-CN" altLang="en-US" dirty="0">
                <a:latin typeface="+mn-ea"/>
              </a:rPr>
              <a:t>一句话注解放这里</a:t>
            </a:r>
            <a:endParaRPr lang="en-US" altLang="zh-CN" dirty="0">
              <a:latin typeface="+mn-ea"/>
            </a:endParaRPr>
          </a:p>
        </p:txBody>
      </p:sp>
      <p:sp>
        <p:nvSpPr>
          <p:cNvPr id="35" name="矩形 34">
            <a:extLst>
              <a:ext uri="{FF2B5EF4-FFF2-40B4-BE49-F238E27FC236}">
                <a16:creationId xmlns="" xmlns:a16="http://schemas.microsoft.com/office/drawing/2014/main" id="{89CA182D-913E-4557-AD6E-4B8090A2DA9A}"/>
              </a:ext>
            </a:extLst>
          </p:cNvPr>
          <p:cNvSpPr/>
          <p:nvPr/>
        </p:nvSpPr>
        <p:spPr>
          <a:xfrm>
            <a:off x="4481864" y="4688469"/>
            <a:ext cx="1195421" cy="1150043"/>
          </a:xfrm>
          <a:prstGeom prst="rect">
            <a:avLst/>
          </a:prstGeom>
        </p:spPr>
        <p:txBody>
          <a:bodyPr wrap="square" lIns="0" rIns="0">
            <a:normAutofit/>
          </a:bodyPr>
          <a:lstStyle/>
          <a:p>
            <a:pPr>
              <a:lnSpc>
                <a:spcPct val="125000"/>
              </a:lnSpc>
            </a:pPr>
            <a:r>
              <a:rPr lang="zh-CN" altLang="en-US" dirty="0">
                <a:latin typeface="+mn-ea"/>
              </a:rPr>
              <a:t>一句话注解放这里</a:t>
            </a:r>
            <a:endParaRPr lang="en-US" altLang="zh-CN" dirty="0">
              <a:latin typeface="+mn-ea"/>
            </a:endParaRPr>
          </a:p>
        </p:txBody>
      </p:sp>
      <p:sp>
        <p:nvSpPr>
          <p:cNvPr id="37" name="矩形 36">
            <a:extLst>
              <a:ext uri="{FF2B5EF4-FFF2-40B4-BE49-F238E27FC236}">
                <a16:creationId xmlns="" xmlns:a16="http://schemas.microsoft.com/office/drawing/2014/main" id="{E959A37A-7FFA-4072-8668-4BC226844BFF}"/>
              </a:ext>
            </a:extLst>
          </p:cNvPr>
          <p:cNvSpPr/>
          <p:nvPr/>
        </p:nvSpPr>
        <p:spPr>
          <a:xfrm>
            <a:off x="4481864" y="1594509"/>
            <a:ext cx="1195421" cy="443919"/>
          </a:xfrm>
          <a:prstGeom prst="rect">
            <a:avLst/>
          </a:prstGeom>
        </p:spPr>
        <p:txBody>
          <a:bodyPr wrap="square" lIns="0" rIns="0">
            <a:normAutofit/>
          </a:bodyPr>
          <a:lstStyle/>
          <a:p>
            <a:pPr>
              <a:lnSpc>
                <a:spcPct val="125000"/>
              </a:lnSpc>
            </a:pPr>
            <a:r>
              <a:rPr lang="zh-CN" altLang="en-US" b="1" dirty="0">
                <a:latin typeface="+mj-ea"/>
                <a:ea typeface="+mj-ea"/>
              </a:rPr>
              <a:t>关键词</a:t>
            </a:r>
            <a:endParaRPr lang="en-US" altLang="zh-CN" b="1" dirty="0">
              <a:latin typeface="+mj-ea"/>
              <a:ea typeface="+mj-ea"/>
            </a:endParaRPr>
          </a:p>
        </p:txBody>
      </p:sp>
      <p:sp>
        <p:nvSpPr>
          <p:cNvPr id="39" name="矩形 38">
            <a:extLst>
              <a:ext uri="{FF2B5EF4-FFF2-40B4-BE49-F238E27FC236}">
                <a16:creationId xmlns="" xmlns:a16="http://schemas.microsoft.com/office/drawing/2014/main" id="{5D6BB117-26F9-44CF-BFAD-910F154259DE}"/>
              </a:ext>
            </a:extLst>
          </p:cNvPr>
          <p:cNvSpPr/>
          <p:nvPr/>
        </p:nvSpPr>
        <p:spPr>
          <a:xfrm>
            <a:off x="9680623" y="1594509"/>
            <a:ext cx="1195421" cy="466069"/>
          </a:xfrm>
          <a:prstGeom prst="rect">
            <a:avLst/>
          </a:prstGeom>
        </p:spPr>
        <p:txBody>
          <a:bodyPr wrap="square" lIns="0" rIns="0">
            <a:normAutofit/>
          </a:bodyPr>
          <a:lstStyle/>
          <a:p>
            <a:pPr>
              <a:lnSpc>
                <a:spcPct val="125000"/>
              </a:lnSpc>
            </a:pPr>
            <a:r>
              <a:rPr lang="zh-CN" altLang="en-US" b="1" dirty="0">
                <a:latin typeface="+mj-ea"/>
                <a:ea typeface="+mj-ea"/>
              </a:rPr>
              <a:t>关键词</a:t>
            </a:r>
            <a:endParaRPr lang="en-US" altLang="zh-CN" b="1" dirty="0">
              <a:latin typeface="+mj-ea"/>
              <a:ea typeface="+mj-ea"/>
            </a:endParaRPr>
          </a:p>
        </p:txBody>
      </p:sp>
      <p:sp>
        <p:nvSpPr>
          <p:cNvPr id="41" name="矩形 40">
            <a:extLst>
              <a:ext uri="{FF2B5EF4-FFF2-40B4-BE49-F238E27FC236}">
                <a16:creationId xmlns="" xmlns:a16="http://schemas.microsoft.com/office/drawing/2014/main" id="{4C8DAD7B-3A3D-4496-AC8C-58154B02FDF1}"/>
              </a:ext>
            </a:extLst>
          </p:cNvPr>
          <p:cNvSpPr/>
          <p:nvPr/>
        </p:nvSpPr>
        <p:spPr>
          <a:xfrm>
            <a:off x="4481864" y="4222400"/>
            <a:ext cx="1195421" cy="466069"/>
          </a:xfrm>
          <a:prstGeom prst="rect">
            <a:avLst/>
          </a:prstGeom>
        </p:spPr>
        <p:txBody>
          <a:bodyPr wrap="square" lIns="0" rIns="0">
            <a:normAutofit/>
          </a:bodyPr>
          <a:lstStyle/>
          <a:p>
            <a:pPr>
              <a:lnSpc>
                <a:spcPct val="125000"/>
              </a:lnSpc>
            </a:pPr>
            <a:r>
              <a:rPr lang="zh-CN" altLang="en-US" b="1" dirty="0">
                <a:latin typeface="+mj-ea"/>
                <a:ea typeface="+mj-ea"/>
              </a:rPr>
              <a:t>关键词</a:t>
            </a:r>
            <a:endParaRPr lang="en-US" altLang="zh-CN" b="1" dirty="0">
              <a:latin typeface="+mj-ea"/>
              <a:ea typeface="+mj-ea"/>
            </a:endParaRPr>
          </a:p>
        </p:txBody>
      </p:sp>
      <p:sp>
        <p:nvSpPr>
          <p:cNvPr id="42" name="矩形 41">
            <a:extLst>
              <a:ext uri="{FF2B5EF4-FFF2-40B4-BE49-F238E27FC236}">
                <a16:creationId xmlns="" xmlns:a16="http://schemas.microsoft.com/office/drawing/2014/main" id="{64A1297D-4FB9-4FB1-AE79-79BCBE384086}"/>
              </a:ext>
            </a:extLst>
          </p:cNvPr>
          <p:cNvSpPr/>
          <p:nvPr/>
        </p:nvSpPr>
        <p:spPr>
          <a:xfrm>
            <a:off x="9680623" y="4222400"/>
            <a:ext cx="1195421" cy="466069"/>
          </a:xfrm>
          <a:prstGeom prst="rect">
            <a:avLst/>
          </a:prstGeom>
        </p:spPr>
        <p:txBody>
          <a:bodyPr wrap="square" lIns="0" rIns="0">
            <a:normAutofit/>
          </a:bodyPr>
          <a:lstStyle/>
          <a:p>
            <a:pPr>
              <a:lnSpc>
                <a:spcPct val="125000"/>
              </a:lnSpc>
            </a:pPr>
            <a:r>
              <a:rPr lang="zh-CN" altLang="en-US" b="1" dirty="0">
                <a:latin typeface="+mj-ea"/>
                <a:ea typeface="+mj-ea"/>
              </a:rPr>
              <a:t>关键词</a:t>
            </a:r>
            <a:endParaRPr lang="en-US" altLang="zh-CN" b="1" dirty="0">
              <a:latin typeface="+mj-ea"/>
              <a:ea typeface="+mj-ea"/>
            </a:endParaRPr>
          </a:p>
        </p:txBody>
      </p:sp>
    </p:spTree>
    <p:extLst>
      <p:ext uri="{BB962C8B-B14F-4D97-AF65-F5344CB8AC3E}">
        <p14:creationId xmlns:p14="http://schemas.microsoft.com/office/powerpoint/2010/main" val="15928848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7BBA9AEA-1A44-4E5A-9425-AB8E9FEF1B48}"/>
              </a:ext>
            </a:extLst>
          </p:cNvPr>
          <p:cNvSpPr/>
          <p:nvPr/>
        </p:nvSpPr>
        <p:spPr>
          <a:xfrm>
            <a:off x="774700" y="2495126"/>
            <a:ext cx="4186955" cy="2770394"/>
          </a:xfrm>
          <a:prstGeom prst="rect">
            <a:avLst/>
          </a:prstGeom>
          <a:noFill/>
        </p:spPr>
        <p:txBody>
          <a:bodyPr wrap="square" rtlCol="0" anchor="ctr" anchorCtr="0">
            <a:normAutofit/>
          </a:bodyPr>
          <a:lstStyle/>
          <a:p>
            <a:pPr algn="just">
              <a:lnSpc>
                <a:spcPct val="150000"/>
              </a:lnSpc>
            </a:pPr>
            <a:r>
              <a:rPr lang="zh-CN" altLang="en-US" sz="2000" dirty="0">
                <a:latin typeface="+mn-ea"/>
              </a:rPr>
              <a:t>这里输入图片的备注这里输入图片的备注这里输入图片的备注这里输入图片的备注这里输入图片的备注这里输入图片的备注这里输入图片的备注这里输入图片的备注</a:t>
            </a:r>
            <a:endParaRPr lang="en-US" altLang="zh-CN" sz="2000" dirty="0">
              <a:latin typeface="+mn-ea"/>
            </a:endParaRPr>
          </a:p>
        </p:txBody>
      </p:sp>
      <p:sp>
        <p:nvSpPr>
          <p:cNvPr id="14" name="矩形 13">
            <a:extLst>
              <a:ext uri="{FF2B5EF4-FFF2-40B4-BE49-F238E27FC236}">
                <a16:creationId xmlns="" xmlns:a16="http://schemas.microsoft.com/office/drawing/2014/main" id="{665CCAFD-0ABA-4F2F-85D2-DE710250FDF3}"/>
              </a:ext>
            </a:extLst>
          </p:cNvPr>
          <p:cNvSpPr/>
          <p:nvPr/>
        </p:nvSpPr>
        <p:spPr>
          <a:xfrm>
            <a:off x="2430808" y="2064239"/>
            <a:ext cx="2455543" cy="430887"/>
          </a:xfrm>
          <a:prstGeom prst="rect">
            <a:avLst/>
          </a:prstGeom>
          <a:noFill/>
        </p:spPr>
        <p:txBody>
          <a:bodyPr wrap="square" lIns="0" tIns="0" rIns="0" bIns="0">
            <a:spAutoFit/>
          </a:bodyPr>
          <a:lstStyle/>
          <a:p>
            <a:pPr algn="r"/>
            <a:r>
              <a:rPr lang="zh-CN" altLang="en-US" sz="2800" b="1" dirty="0">
                <a:solidFill>
                  <a:schemeClr val="accent1"/>
                </a:solidFill>
                <a:latin typeface="Microsoft YaHei" panose="020B0503020204020204" pitchFamily="34" charset="-122"/>
                <a:ea typeface="Microsoft YaHei" panose="020B0503020204020204" pitchFamily="34" charset="-122"/>
              </a:rPr>
              <a:t>一张图片</a:t>
            </a:r>
          </a:p>
        </p:txBody>
      </p:sp>
      <p:sp>
        <p:nvSpPr>
          <p:cNvPr id="2" name="日期占位符 1">
            <a:extLst>
              <a:ext uri="{FF2B5EF4-FFF2-40B4-BE49-F238E27FC236}">
                <a16:creationId xmlns="" xmlns:a16="http://schemas.microsoft.com/office/drawing/2014/main" id="{7F593B71-54CA-4308-BFAB-6A85EBB10F54}"/>
              </a:ext>
            </a:extLst>
          </p:cNvPr>
          <p:cNvSpPr>
            <a:spLocks noGrp="1"/>
          </p:cNvSpPr>
          <p:nvPr>
            <p:ph type="dt" sz="half" idx="10"/>
          </p:nvPr>
        </p:nvSpPr>
        <p:spPr/>
        <p:txBody>
          <a:bodyPr/>
          <a:lstStyle/>
          <a:p>
            <a:fld id="{14B26AE5-A75A-4112-BCA1-39D2177B74B5}" type="datetime1">
              <a:rPr lang="en-US" altLang="zh-CN" smtClean="0">
                <a:ea typeface="Microsoft YaHei" panose="020B0503020204020204" pitchFamily="34" charset="-122"/>
              </a:rPr>
              <a:p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376B66E0-D0D0-4B1D-956B-BDCB74C55610}"/>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35</a:t>
            </a:fld>
            <a:endParaRPr lang="en-US" altLang="zh-CN" dirty="0">
              <a:ea typeface="Microsoft YaHei" panose="020B0503020204020204" pitchFamily="34" charset="-122"/>
            </a:endParaRPr>
          </a:p>
        </p:txBody>
      </p:sp>
      <p:pic>
        <p:nvPicPr>
          <p:cNvPr id="10" name="图片 9" descr="图片包含 树, 户外, 天空, 建筑物&#10;&#10;描述已自动生成">
            <a:extLst>
              <a:ext uri="{FF2B5EF4-FFF2-40B4-BE49-F238E27FC236}">
                <a16:creationId xmlns="" xmlns:a16="http://schemas.microsoft.com/office/drawing/2014/main" id="{FC89DE5D-D3F5-4820-8A96-D8C467F7A53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464334" y="1975419"/>
            <a:ext cx="5776686" cy="3578723"/>
          </a:xfrm>
          <a:prstGeom prst="rect">
            <a:avLst/>
          </a:prstGeom>
          <a:effectLst>
            <a:outerShdw blurRad="177800" sx="102000" sy="102000" algn="ctr" rotWithShape="0">
              <a:srgbClr val="000000">
                <a:alpha val="10000"/>
              </a:srgbClr>
            </a:outerShdw>
          </a:effectLst>
        </p:spPr>
      </p:pic>
    </p:spTree>
    <p:extLst>
      <p:ext uri="{BB962C8B-B14F-4D97-AF65-F5344CB8AC3E}">
        <p14:creationId xmlns:p14="http://schemas.microsoft.com/office/powerpoint/2010/main" val="23100710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C6452ABA-45E0-4907-AE5B-40792BD0B88C}"/>
              </a:ext>
            </a:extLst>
          </p:cNvPr>
          <p:cNvSpPr>
            <a:spLocks noGrp="1"/>
          </p:cNvSpPr>
          <p:nvPr>
            <p:ph type="dt" sz="half" idx="10"/>
          </p:nvPr>
        </p:nvSpPr>
        <p:spPr/>
        <p:txBody>
          <a:bodyPr/>
          <a:lstStyle/>
          <a:p>
            <a:fld id="{07051861-507D-4B19-9C88-40A94B19B5F3}" type="datetime1">
              <a:rPr lang="en-US" altLang="zh-CN" smtClean="0">
                <a:ea typeface="Microsoft YaHei" panose="020B0503020204020204" pitchFamily="34" charset="-122"/>
              </a:rPr>
              <a:pPr/>
              <a:t>5/28/2019</a:t>
            </a:fld>
            <a:endParaRPr lang="en-US" dirty="0">
              <a:ea typeface="Microsoft YaHei" panose="020B0503020204020204" pitchFamily="34" charset="-122"/>
            </a:endParaRPr>
          </a:p>
        </p:txBody>
      </p:sp>
      <p:sp>
        <p:nvSpPr>
          <p:cNvPr id="4" name="灯片编号占位符 3">
            <a:extLst>
              <a:ext uri="{FF2B5EF4-FFF2-40B4-BE49-F238E27FC236}">
                <a16:creationId xmlns="" xmlns:a16="http://schemas.microsoft.com/office/drawing/2014/main" id="{A1B19A88-AFCD-4F5A-972C-6D41118F05FD}"/>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36</a:t>
            </a:fld>
            <a:endParaRPr lang="en-US" altLang="zh-CN" dirty="0">
              <a:ea typeface="Microsoft YaHei" panose="020B0503020204020204" pitchFamily="34" charset="-122"/>
            </a:endParaRPr>
          </a:p>
        </p:txBody>
      </p:sp>
      <p:sp>
        <p:nvSpPr>
          <p:cNvPr id="20" name="矩形 19">
            <a:extLst>
              <a:ext uri="{FF2B5EF4-FFF2-40B4-BE49-F238E27FC236}">
                <a16:creationId xmlns="" xmlns:a16="http://schemas.microsoft.com/office/drawing/2014/main" id="{94669EC9-3FAB-4829-9752-FF6FBEBAF87E}"/>
              </a:ext>
            </a:extLst>
          </p:cNvPr>
          <p:cNvSpPr/>
          <p:nvPr/>
        </p:nvSpPr>
        <p:spPr>
          <a:xfrm>
            <a:off x="1069471" y="4206439"/>
            <a:ext cx="10019496"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3F9D4875-A73B-45FD-949B-4E7B0A123C15}"/>
              </a:ext>
            </a:extLst>
          </p:cNvPr>
          <p:cNvSpPr/>
          <p:nvPr/>
        </p:nvSpPr>
        <p:spPr>
          <a:xfrm>
            <a:off x="1069471" y="2070315"/>
            <a:ext cx="10019496"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C3A759C4-5690-4A53-906C-99512FE13568}"/>
              </a:ext>
            </a:extLst>
          </p:cNvPr>
          <p:cNvSpPr/>
          <p:nvPr/>
        </p:nvSpPr>
        <p:spPr>
          <a:xfrm>
            <a:off x="1002757" y="4112641"/>
            <a:ext cx="10152924"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86182D7D-4524-4697-8666-F4A8C1E8DEA7}"/>
              </a:ext>
            </a:extLst>
          </p:cNvPr>
          <p:cNvSpPr/>
          <p:nvPr/>
        </p:nvSpPr>
        <p:spPr>
          <a:xfrm>
            <a:off x="4761916" y="1270644"/>
            <a:ext cx="2615959" cy="596421"/>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4" name="矩形 23">
            <a:extLst>
              <a:ext uri="{FF2B5EF4-FFF2-40B4-BE49-F238E27FC236}">
                <a16:creationId xmlns="" xmlns:a16="http://schemas.microsoft.com/office/drawing/2014/main" id="{554C7869-4F62-467D-97B9-EE60D03752F7}"/>
              </a:ext>
            </a:extLst>
          </p:cNvPr>
          <p:cNvSpPr/>
          <p:nvPr/>
        </p:nvSpPr>
        <p:spPr>
          <a:xfrm>
            <a:off x="1002757" y="2168257"/>
            <a:ext cx="10152924" cy="1714276"/>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4D23589F-3755-4D47-B394-572AB33866F7}"/>
              </a:ext>
            </a:extLst>
          </p:cNvPr>
          <p:cNvSpPr/>
          <p:nvPr/>
        </p:nvSpPr>
        <p:spPr>
          <a:xfrm>
            <a:off x="2837908" y="2275119"/>
            <a:ext cx="7995681" cy="1491592"/>
          </a:xfrm>
          <a:prstGeom prst="rect">
            <a:avLst/>
          </a:prstGeom>
          <a:ln>
            <a:noFill/>
          </a:ln>
        </p:spPr>
        <p:txBody>
          <a:bodyPr wrap="square" anchor="ctr" anchorCtr="0">
            <a:normAutofit/>
          </a:bodyPr>
          <a:lstStyle/>
          <a:p>
            <a:pPr>
              <a:lnSpc>
                <a:spcPct val="125000"/>
              </a:lnSpc>
            </a:pPr>
            <a:r>
              <a:rPr lang="zh-CN" altLang="en-US" sz="2000" dirty="0">
                <a:latin typeface="+mn-ea"/>
              </a:rPr>
              <a:t>点击此处输入文字内容点击此处输入文字内容点击此处输入文字内容点击此处输入文字内容点击此处输入文字内容点击此处输入文字内容</a:t>
            </a:r>
            <a:endParaRPr lang="en-US" altLang="zh-CN" sz="2000" dirty="0">
              <a:latin typeface="+mn-ea"/>
            </a:endParaRPr>
          </a:p>
        </p:txBody>
      </p:sp>
      <p:sp>
        <p:nvSpPr>
          <p:cNvPr id="27" name="矩形 26">
            <a:extLst>
              <a:ext uri="{FF2B5EF4-FFF2-40B4-BE49-F238E27FC236}">
                <a16:creationId xmlns="" xmlns:a16="http://schemas.microsoft.com/office/drawing/2014/main" id="{7747D5DB-5011-4029-9DC1-B30D0003ECAD}"/>
              </a:ext>
            </a:extLst>
          </p:cNvPr>
          <p:cNvSpPr/>
          <p:nvPr/>
        </p:nvSpPr>
        <p:spPr>
          <a:xfrm>
            <a:off x="4842123" y="1196975"/>
            <a:ext cx="2455543" cy="57629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44000" tIns="216000" rIns="144000" bIns="216000" rtlCol="0" anchor="ctr"/>
          <a:lstStyle/>
          <a:p>
            <a:pPr algn="dist"/>
            <a:r>
              <a:rPr lang="zh-CN" altLang="en-US" sz="2400" b="1" dirty="0">
                <a:solidFill>
                  <a:schemeClr val="accent1"/>
                </a:solidFill>
                <a:latin typeface="+mj-ea"/>
                <a:ea typeface="+mj-ea"/>
              </a:rPr>
              <a:t>两张图片</a:t>
            </a:r>
          </a:p>
        </p:txBody>
      </p:sp>
      <p:sp>
        <p:nvSpPr>
          <p:cNvPr id="28" name="矩形 27">
            <a:extLst>
              <a:ext uri="{FF2B5EF4-FFF2-40B4-BE49-F238E27FC236}">
                <a16:creationId xmlns="" xmlns:a16="http://schemas.microsoft.com/office/drawing/2014/main" id="{BDB33559-6AF4-4D6C-B047-F445E6B6F3B4}"/>
              </a:ext>
            </a:extLst>
          </p:cNvPr>
          <p:cNvSpPr/>
          <p:nvPr/>
        </p:nvSpPr>
        <p:spPr>
          <a:xfrm>
            <a:off x="1299410" y="4222155"/>
            <a:ext cx="7936743" cy="1495248"/>
          </a:xfrm>
          <a:prstGeom prst="rect">
            <a:avLst/>
          </a:prstGeom>
          <a:ln>
            <a:noFill/>
          </a:ln>
        </p:spPr>
        <p:txBody>
          <a:bodyPr wrap="square" anchor="ctr" anchorCtr="0">
            <a:normAutofit/>
          </a:bodyPr>
          <a:lstStyle/>
          <a:p>
            <a:pPr>
              <a:lnSpc>
                <a:spcPct val="125000"/>
              </a:lnSpc>
            </a:pPr>
            <a:r>
              <a:rPr lang="zh-CN" altLang="en-US" sz="2000" dirty="0">
                <a:latin typeface="+mn-ea"/>
              </a:rPr>
              <a:t>点击此处输入文字内容点击此处输入文字内容点击此处输入文字内容点击此处输入文字内容点击此处输入文字内容点击此处输入文字内容</a:t>
            </a:r>
            <a:endParaRPr lang="en-US" altLang="zh-CN" sz="2000" dirty="0">
              <a:latin typeface="+mn-ea"/>
            </a:endParaRPr>
          </a:p>
        </p:txBody>
      </p:sp>
      <p:pic>
        <p:nvPicPr>
          <p:cNvPr id="29" name="图片占位符 7">
            <a:extLst>
              <a:ext uri="{FF2B5EF4-FFF2-40B4-BE49-F238E27FC236}">
                <a16:creationId xmlns="" xmlns:a16="http://schemas.microsoft.com/office/drawing/2014/main" id="{4836C720-1969-4E93-B284-BE3CE762C942}"/>
              </a:ext>
            </a:extLst>
          </p:cNvPr>
          <p:cNvPicPr>
            <a:picLocks noGrp="1" noChangeAspect="1"/>
          </p:cNvPicPr>
          <p:nvPr>
            <p:ph type="pic" idx="13"/>
          </p:nvPr>
        </p:nvPicPr>
        <p:blipFill>
          <a:blip r:embed="rId2" cstate="email">
            <a:extLst>
              <a:ext uri="{28A0092B-C50C-407E-A947-70E740481C1C}">
                <a14:useLocalDpi xmlns:a14="http://schemas.microsoft.com/office/drawing/2010/main"/>
              </a:ext>
            </a:extLst>
          </a:blip>
          <a:stretch>
            <a:fillRect/>
          </a:stretch>
        </p:blipFill>
        <p:spPr>
          <a:xfrm>
            <a:off x="1299410" y="2300299"/>
            <a:ext cx="1283121" cy="1441232"/>
          </a:xfrm>
          <a:solidFill>
            <a:schemeClr val="bg1"/>
          </a:solidFill>
          <a:ln w="12700">
            <a:solidFill>
              <a:schemeClr val="accent1"/>
            </a:solidFill>
          </a:ln>
          <a:effectLst>
            <a:outerShdw blurRad="177800" sx="102000" sy="102000" algn="ctr" rotWithShape="0">
              <a:srgbClr val="000000">
                <a:alpha val="14000"/>
              </a:srgbClr>
            </a:outerShdw>
          </a:effectLst>
        </p:spPr>
      </p:pic>
      <p:pic>
        <p:nvPicPr>
          <p:cNvPr id="30" name="图片占位符 9">
            <a:extLst>
              <a:ext uri="{FF2B5EF4-FFF2-40B4-BE49-F238E27FC236}">
                <a16:creationId xmlns="" xmlns:a16="http://schemas.microsoft.com/office/drawing/2014/main" id="{FC17BAF2-43A9-4408-A7DA-724ECC577082}"/>
              </a:ext>
            </a:extLst>
          </p:cNvPr>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tretch>
            <a:fillRect/>
          </a:stretch>
        </p:blipFill>
        <p:spPr>
          <a:xfrm>
            <a:off x="9532494" y="4257531"/>
            <a:ext cx="1260132" cy="1424497"/>
          </a:xfrm>
          <a:solidFill>
            <a:schemeClr val="bg1"/>
          </a:solidFill>
          <a:ln w="12700">
            <a:solidFill>
              <a:schemeClr val="accent1"/>
            </a:solidFill>
          </a:ln>
          <a:effectLst>
            <a:outerShdw blurRad="177800" sx="102000" sy="102000" algn="ctr" rotWithShape="0">
              <a:srgbClr val="000000">
                <a:alpha val="14000"/>
              </a:srgbClr>
            </a:outerShdw>
          </a:effectLst>
        </p:spPr>
      </p:pic>
    </p:spTree>
    <p:extLst>
      <p:ext uri="{BB962C8B-B14F-4D97-AF65-F5344CB8AC3E}">
        <p14:creationId xmlns:p14="http://schemas.microsoft.com/office/powerpoint/2010/main" val="3774835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C94481E3-3301-4FC7-BB6E-CC9590598C02}"/>
              </a:ext>
            </a:extLst>
          </p:cNvPr>
          <p:cNvSpPr>
            <a:spLocks noGrp="1"/>
          </p:cNvSpPr>
          <p:nvPr>
            <p:ph type="dt" sz="half" idx="10"/>
          </p:nvPr>
        </p:nvSpPr>
        <p:spPr/>
        <p:txBody>
          <a:bodyPr/>
          <a:lstStyle/>
          <a:p>
            <a:fld id="{64310025-146E-429F-9DAD-E83EC31658C9}"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4" name="灯片编号占位符 3">
            <a:extLst>
              <a:ext uri="{FF2B5EF4-FFF2-40B4-BE49-F238E27FC236}">
                <a16:creationId xmlns="" xmlns:a16="http://schemas.microsoft.com/office/drawing/2014/main" id="{0AB81217-B0A8-4800-B4DD-BAFCEBE51722}"/>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37</a:t>
            </a:fld>
            <a:endParaRPr lang="en-US" altLang="zh-CN" dirty="0">
              <a:ea typeface="Microsoft YaHei" panose="020B0503020204020204" pitchFamily="34" charset="-122"/>
            </a:endParaRPr>
          </a:p>
        </p:txBody>
      </p:sp>
      <p:sp>
        <p:nvSpPr>
          <p:cNvPr id="42" name="矩形 41">
            <a:extLst>
              <a:ext uri="{FF2B5EF4-FFF2-40B4-BE49-F238E27FC236}">
                <a16:creationId xmlns="" xmlns:a16="http://schemas.microsoft.com/office/drawing/2014/main" id="{C786D382-1AAD-4609-93D7-B3D1D53BA4B2}"/>
              </a:ext>
            </a:extLst>
          </p:cNvPr>
          <p:cNvSpPr/>
          <p:nvPr/>
        </p:nvSpPr>
        <p:spPr>
          <a:xfrm>
            <a:off x="1180758" y="1394832"/>
            <a:ext cx="9662265" cy="480594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 xmlns:a16="http://schemas.microsoft.com/office/drawing/2014/main" id="{4A681C35-B056-4061-BB38-9933987B5EF8}"/>
              </a:ext>
            </a:extLst>
          </p:cNvPr>
          <p:cNvSpPr/>
          <p:nvPr/>
        </p:nvSpPr>
        <p:spPr>
          <a:xfrm>
            <a:off x="1066624" y="1259595"/>
            <a:ext cx="9987454" cy="480594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 xmlns:a16="http://schemas.microsoft.com/office/drawing/2014/main" id="{689AD679-20EE-4949-8A09-08AF0A4ED290}"/>
              </a:ext>
            </a:extLst>
          </p:cNvPr>
          <p:cNvSpPr/>
          <p:nvPr/>
        </p:nvSpPr>
        <p:spPr>
          <a:xfrm>
            <a:off x="982662" y="1125538"/>
            <a:ext cx="10226675" cy="480594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 xmlns:a16="http://schemas.microsoft.com/office/drawing/2014/main" id="{F78AB09B-5F14-467A-AA91-CB1B9FE2E5BB}"/>
              </a:ext>
            </a:extLst>
          </p:cNvPr>
          <p:cNvSpPr/>
          <p:nvPr/>
        </p:nvSpPr>
        <p:spPr>
          <a:xfrm>
            <a:off x="1461880" y="1986475"/>
            <a:ext cx="9274252" cy="2376198"/>
          </a:xfrm>
          <a:prstGeom prst="rect">
            <a:avLst/>
          </a:prstGeom>
        </p:spPr>
        <p:txBody>
          <a:bodyPr wrap="square" lIns="0" rIns="0">
            <a:normAutofit/>
          </a:bodyPr>
          <a:lstStyle/>
          <a:p>
            <a:pPr>
              <a:lnSpc>
                <a:spcPct val="125000"/>
              </a:lnSpc>
            </a:pPr>
            <a:r>
              <a:rPr lang="zh-CN" altLang="en-US" sz="2000" dirty="0">
                <a:latin typeface="+mn-ea"/>
              </a:rPr>
              <a:t>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点击这里输入中心内容。</a:t>
            </a:r>
            <a:endParaRPr lang="en-US" altLang="zh-CN" sz="2000" dirty="0">
              <a:latin typeface="+mn-ea"/>
            </a:endParaRPr>
          </a:p>
        </p:txBody>
      </p:sp>
      <p:sp>
        <p:nvSpPr>
          <p:cNvPr id="46" name="矩形 45">
            <a:extLst>
              <a:ext uri="{FF2B5EF4-FFF2-40B4-BE49-F238E27FC236}">
                <a16:creationId xmlns="" xmlns:a16="http://schemas.microsoft.com/office/drawing/2014/main" id="{29CA9890-6790-4B51-99F3-79B07525C705}"/>
              </a:ext>
            </a:extLst>
          </p:cNvPr>
          <p:cNvSpPr/>
          <p:nvPr/>
        </p:nvSpPr>
        <p:spPr>
          <a:xfrm flipH="1">
            <a:off x="4410927" y="1247901"/>
            <a:ext cx="3376158" cy="7268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lIns="144000" tIns="216000" rIns="144000" bIns="216000" rtlCol="0" anchor="ctr"/>
          <a:lstStyle/>
          <a:p>
            <a:pPr algn="dist"/>
            <a:r>
              <a:rPr lang="zh-CN" altLang="en-US" sz="2400" b="1" dirty="0">
                <a:solidFill>
                  <a:srgbClr val="1D2974"/>
                </a:solidFill>
                <a:latin typeface="+mj-ea"/>
                <a:ea typeface="+mj-ea"/>
              </a:rPr>
              <a:t>四张图片重文字内容</a:t>
            </a:r>
          </a:p>
        </p:txBody>
      </p:sp>
      <p:pic>
        <p:nvPicPr>
          <p:cNvPr id="47" name="图片占位符 32">
            <a:extLst>
              <a:ext uri="{FF2B5EF4-FFF2-40B4-BE49-F238E27FC236}">
                <a16:creationId xmlns="" xmlns:a16="http://schemas.microsoft.com/office/drawing/2014/main" id="{93F4B919-8456-4F06-B118-976F2A9E834F}"/>
              </a:ext>
            </a:extLst>
          </p:cNvPr>
          <p:cNvPicPr>
            <a:picLocks noGrp="1" noChangeAspect="1"/>
          </p:cNvPicPr>
          <p:nvPr>
            <p:ph type="pic" idx="4294967295"/>
          </p:nvPr>
        </p:nvPicPr>
        <p:blipFill>
          <a:blip r:embed="rId2" cstate="email">
            <a:extLst>
              <a:ext uri="{28A0092B-C50C-407E-A947-70E740481C1C}">
                <a14:useLocalDpi xmlns:a14="http://schemas.microsoft.com/office/drawing/2010/main"/>
              </a:ext>
            </a:extLst>
          </a:blip>
          <a:stretch>
            <a:fillRect/>
          </a:stretch>
        </p:blipFill>
        <p:spPr>
          <a:xfrm>
            <a:off x="1455868" y="4139434"/>
            <a:ext cx="1985606" cy="1323734"/>
          </a:xfrm>
          <a:solidFill>
            <a:schemeClr val="bg1"/>
          </a:solidFill>
          <a:ln w="12700">
            <a:noFill/>
          </a:ln>
          <a:effectLst>
            <a:outerShdw blurRad="177800" sx="102000" sy="102000" algn="ctr" rotWithShape="0">
              <a:srgbClr val="000000">
                <a:alpha val="14000"/>
              </a:srgbClr>
            </a:outerShdw>
          </a:effectLst>
        </p:spPr>
      </p:pic>
      <p:pic>
        <p:nvPicPr>
          <p:cNvPr id="48" name="图片占位符 34">
            <a:extLst>
              <a:ext uri="{FF2B5EF4-FFF2-40B4-BE49-F238E27FC236}">
                <a16:creationId xmlns="" xmlns:a16="http://schemas.microsoft.com/office/drawing/2014/main" id="{E4894D03-74C0-4812-AEA1-5FB0C26E87CE}"/>
              </a:ext>
            </a:extLst>
          </p:cNvPr>
          <p:cNvPicPr>
            <a:picLocks noGrp="1" noChangeAspect="1"/>
          </p:cNvPicPr>
          <p:nvPr>
            <p:ph type="pic" sz="quarter" idx="4294967295"/>
          </p:nvPr>
        </p:nvPicPr>
        <p:blipFill>
          <a:blip r:embed="rId3" cstate="email">
            <a:extLst>
              <a:ext uri="{28A0092B-C50C-407E-A947-70E740481C1C}">
                <a14:useLocalDpi xmlns:a14="http://schemas.microsoft.com/office/drawing/2010/main"/>
              </a:ext>
            </a:extLst>
          </a:blip>
          <a:stretch>
            <a:fillRect/>
          </a:stretch>
        </p:blipFill>
        <p:spPr>
          <a:xfrm>
            <a:off x="3835548" y="4139658"/>
            <a:ext cx="1995552" cy="1320796"/>
          </a:xfrm>
          <a:solidFill>
            <a:schemeClr val="bg1"/>
          </a:solidFill>
          <a:ln w="12700">
            <a:noFill/>
          </a:ln>
          <a:effectLst>
            <a:outerShdw blurRad="177800" sx="102000" sy="102000" algn="ctr" rotWithShape="0">
              <a:srgbClr val="000000">
                <a:alpha val="14000"/>
              </a:srgbClr>
            </a:outerShdw>
          </a:effectLst>
        </p:spPr>
      </p:pic>
      <p:pic>
        <p:nvPicPr>
          <p:cNvPr id="49" name="图片占位符 36">
            <a:extLst>
              <a:ext uri="{FF2B5EF4-FFF2-40B4-BE49-F238E27FC236}">
                <a16:creationId xmlns="" xmlns:a16="http://schemas.microsoft.com/office/drawing/2014/main" id="{78FAF580-DF50-47DC-8821-08BE28069313}"/>
              </a:ext>
            </a:extLst>
          </p:cNvPr>
          <p:cNvPicPr>
            <a:picLocks noGrp="1" noChangeAspect="1"/>
          </p:cNvPicPr>
          <p:nvPr>
            <p:ph type="pic" sz="quarter" idx="4294967295"/>
          </p:nvPr>
        </p:nvPicPr>
        <p:blipFill>
          <a:blip r:embed="rId4" cstate="email">
            <a:extLst>
              <a:ext uri="{28A0092B-C50C-407E-A947-70E740481C1C}">
                <a14:useLocalDpi xmlns:a14="http://schemas.microsoft.com/office/drawing/2010/main"/>
              </a:ext>
            </a:extLst>
          </a:blip>
          <a:stretch>
            <a:fillRect/>
          </a:stretch>
        </p:blipFill>
        <p:spPr>
          <a:xfrm>
            <a:off x="6225174" y="4139294"/>
            <a:ext cx="1995554" cy="1325564"/>
          </a:xfrm>
          <a:solidFill>
            <a:schemeClr val="bg1"/>
          </a:solidFill>
          <a:ln w="12700">
            <a:noFill/>
          </a:ln>
          <a:effectLst>
            <a:outerShdw blurRad="177800" sx="102000" sy="102000" algn="ctr" rotWithShape="0">
              <a:srgbClr val="000000">
                <a:alpha val="14000"/>
              </a:srgbClr>
            </a:outerShdw>
          </a:effectLst>
        </p:spPr>
      </p:pic>
      <p:pic>
        <p:nvPicPr>
          <p:cNvPr id="50" name="图片占位符 38">
            <a:extLst>
              <a:ext uri="{FF2B5EF4-FFF2-40B4-BE49-F238E27FC236}">
                <a16:creationId xmlns="" xmlns:a16="http://schemas.microsoft.com/office/drawing/2014/main" id="{5B2AF610-21BB-4908-A9A9-9C3C00C3C2D3}"/>
              </a:ext>
            </a:extLst>
          </p:cNvPr>
          <p:cNvPicPr>
            <a:picLocks noGrp="1" noChangeAspect="1"/>
          </p:cNvPicPr>
          <p:nvPr>
            <p:ph type="pic" sz="quarter" idx="4294967295"/>
          </p:nvPr>
        </p:nvPicPr>
        <p:blipFill rotWithShape="1">
          <a:blip r:embed="rId5" cstate="email">
            <a:extLst>
              <a:ext uri="{28A0092B-C50C-407E-A947-70E740481C1C}">
                <a14:useLocalDpi xmlns:a14="http://schemas.microsoft.com/office/drawing/2010/main"/>
              </a:ext>
            </a:extLst>
          </a:blip>
          <a:srcRect/>
          <a:stretch/>
        </p:blipFill>
        <p:spPr>
          <a:xfrm>
            <a:off x="8614802" y="4139433"/>
            <a:ext cx="1985606" cy="1323736"/>
          </a:xfrm>
          <a:solidFill>
            <a:schemeClr val="bg1"/>
          </a:solidFill>
          <a:ln w="12700">
            <a:noFill/>
          </a:ln>
          <a:effectLst>
            <a:outerShdw blurRad="177800" sx="102000" sy="102000" algn="ctr" rotWithShape="0">
              <a:srgbClr val="000000">
                <a:alpha val="14000"/>
              </a:srgbClr>
            </a:outerShdw>
          </a:effectLst>
        </p:spPr>
      </p:pic>
    </p:spTree>
    <p:extLst>
      <p:ext uri="{BB962C8B-B14F-4D97-AF65-F5344CB8AC3E}">
        <p14:creationId xmlns:p14="http://schemas.microsoft.com/office/powerpoint/2010/main" val="3198144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 xmlns:a16="http://schemas.microsoft.com/office/drawing/2014/main" id="{084F1B35-B6F6-4019-9D2A-7D231B7A6D2D}"/>
              </a:ext>
            </a:extLst>
          </p:cNvPr>
          <p:cNvSpPr/>
          <p:nvPr/>
        </p:nvSpPr>
        <p:spPr>
          <a:xfrm>
            <a:off x="8969982" y="5589559"/>
            <a:ext cx="2202120" cy="482087"/>
          </a:xfrm>
          <a:prstGeom prst="rect">
            <a:avLst/>
          </a:prstGeom>
        </p:spPr>
        <p:txBody>
          <a:bodyPr wrap="square" lIns="0" rIns="0">
            <a:normAutofit/>
          </a:bodyPr>
          <a:lstStyle/>
          <a:p>
            <a:pPr algn="ctr">
              <a:lnSpc>
                <a:spcPct val="125000"/>
              </a:lnSpc>
            </a:pPr>
            <a:r>
              <a:rPr lang="zh-CN" altLang="en-US" dirty="0">
                <a:ea typeface="Microsoft YaHei" panose="020B0503020204020204" pitchFamily="34" charset="-122"/>
              </a:rPr>
              <a:t>关键词</a:t>
            </a:r>
            <a:endParaRPr lang="en-US" altLang="zh-CN" dirty="0">
              <a:ea typeface="Microsoft YaHei" panose="020B0503020204020204" pitchFamily="34" charset="-122"/>
            </a:endParaRPr>
          </a:p>
        </p:txBody>
      </p:sp>
      <p:sp>
        <p:nvSpPr>
          <p:cNvPr id="2" name="日期占位符 1">
            <a:extLst>
              <a:ext uri="{FF2B5EF4-FFF2-40B4-BE49-F238E27FC236}">
                <a16:creationId xmlns="" xmlns:a16="http://schemas.microsoft.com/office/drawing/2014/main" id="{609B55F5-172C-4D22-AFEE-9FC776116F1E}"/>
              </a:ext>
            </a:extLst>
          </p:cNvPr>
          <p:cNvSpPr>
            <a:spLocks noGrp="1"/>
          </p:cNvSpPr>
          <p:nvPr>
            <p:ph type="dt" sz="half" idx="10"/>
          </p:nvPr>
        </p:nvSpPr>
        <p:spPr/>
        <p:txBody>
          <a:bodyPr/>
          <a:lstStyle/>
          <a:p>
            <a:fld id="{0B0D584B-A368-4187-94F6-A71635C9425F}"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E2FB5273-899A-461B-B0B8-6A1706C34886}"/>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38</a:t>
            </a:fld>
            <a:endParaRPr lang="en-US" altLang="zh-CN" dirty="0">
              <a:ea typeface="Microsoft YaHei" panose="020B0503020204020204" pitchFamily="34" charset="-122"/>
            </a:endParaRPr>
          </a:p>
        </p:txBody>
      </p:sp>
      <p:pic>
        <p:nvPicPr>
          <p:cNvPr id="58" name="图片占位符 57" descr="图片包含 树, 户外, 天空, 建筑物&#10;&#10;自动生成的说明">
            <a:extLst>
              <a:ext uri="{FF2B5EF4-FFF2-40B4-BE49-F238E27FC236}">
                <a16:creationId xmlns="" xmlns:a16="http://schemas.microsoft.com/office/drawing/2014/main" id="{F6315DF3-B762-40D7-A53F-B856D6EF548D}"/>
              </a:ext>
            </a:extLst>
          </p:cNvPr>
          <p:cNvPicPr>
            <a:picLocks noGrp="1" noChangeAspect="1"/>
          </p:cNvPicPr>
          <p:nvPr>
            <p:ph type="pic" idx="13"/>
          </p:nvPr>
        </p:nvPicPr>
        <p:blipFill>
          <a:blip r:embed="rId2" cstate="email">
            <a:extLst>
              <a:ext uri="{28A0092B-C50C-407E-A947-70E740481C1C}">
                <a14:useLocalDpi xmlns:a14="http://schemas.microsoft.com/office/drawing/2010/main"/>
              </a:ext>
            </a:extLst>
          </a:blip>
          <a:srcRect/>
          <a:stretch>
            <a:fillRect/>
          </a:stretch>
        </p:blipFill>
        <p:spPr>
          <a:xfrm>
            <a:off x="1025526" y="1952699"/>
            <a:ext cx="2206625" cy="1477702"/>
          </a:xfrm>
          <a:solidFill>
            <a:schemeClr val="bg1"/>
          </a:solidFill>
          <a:ln w="12700">
            <a:noFill/>
          </a:ln>
          <a:effectLst>
            <a:outerShdw blurRad="177800" sx="102000" sy="102000" algn="ctr" rotWithShape="0">
              <a:srgbClr val="000000">
                <a:alpha val="14000"/>
              </a:srgbClr>
            </a:outerShdw>
          </a:effectLst>
        </p:spPr>
      </p:pic>
      <p:pic>
        <p:nvPicPr>
          <p:cNvPr id="60" name="图片占位符 59" descr="图片包含 树, 户外, 建筑物, 天空&#10;&#10;自动生成的说明">
            <a:extLst>
              <a:ext uri="{FF2B5EF4-FFF2-40B4-BE49-F238E27FC236}">
                <a16:creationId xmlns="" xmlns:a16="http://schemas.microsoft.com/office/drawing/2014/main" id="{88B773D6-3321-40FA-9F45-D731476F20E6}"/>
              </a:ext>
            </a:extLst>
          </p:cNvPr>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a:xfrm>
            <a:off x="3670811" y="1952698"/>
            <a:ext cx="2217680" cy="1478375"/>
          </a:xfrm>
          <a:solidFill>
            <a:schemeClr val="bg1"/>
          </a:solidFill>
          <a:ln w="12700">
            <a:noFill/>
          </a:ln>
          <a:effectLst>
            <a:outerShdw blurRad="177800" sx="102000" sy="102000" algn="ctr" rotWithShape="0">
              <a:srgbClr val="000000">
                <a:alpha val="14000"/>
              </a:srgbClr>
            </a:outerShdw>
          </a:effectLst>
        </p:spPr>
      </p:pic>
      <p:pic>
        <p:nvPicPr>
          <p:cNvPr id="64" name="图片占位符 63" descr="图片包含 天空, 树, 户外, 草&#10;&#10;自动生成的说明">
            <a:extLst>
              <a:ext uri="{FF2B5EF4-FFF2-40B4-BE49-F238E27FC236}">
                <a16:creationId xmlns="" xmlns:a16="http://schemas.microsoft.com/office/drawing/2014/main" id="{0C352802-4292-4139-886F-0DB6937ED69C}"/>
              </a:ext>
            </a:extLst>
          </p:cNvPr>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a:stretch>
            <a:fillRect/>
          </a:stretch>
        </p:blipFill>
        <p:spPr>
          <a:xfrm>
            <a:off x="8962202" y="1952699"/>
            <a:ext cx="2217680" cy="1477702"/>
          </a:xfrm>
          <a:solidFill>
            <a:schemeClr val="bg1"/>
          </a:solidFill>
          <a:ln w="12700">
            <a:noFill/>
          </a:ln>
          <a:effectLst>
            <a:outerShdw blurRad="177800" sx="102000" sy="102000" algn="ctr" rotWithShape="0">
              <a:srgbClr val="000000">
                <a:alpha val="14000"/>
              </a:srgbClr>
            </a:outerShdw>
          </a:effectLst>
        </p:spPr>
      </p:pic>
      <p:pic>
        <p:nvPicPr>
          <p:cNvPr id="72" name="图片占位符 71" descr="图片包含 天空, 树, 户外, 建筑物&#10;&#10;自动生成的说明">
            <a:extLst>
              <a:ext uri="{FF2B5EF4-FFF2-40B4-BE49-F238E27FC236}">
                <a16:creationId xmlns="" xmlns:a16="http://schemas.microsoft.com/office/drawing/2014/main" id="{9955E966-15D4-49F5-9472-C4C1D18B0F09}"/>
              </a:ext>
            </a:extLst>
          </p:cNvPr>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a:stretch>
            <a:fillRect/>
          </a:stretch>
        </p:blipFill>
        <p:spPr>
          <a:xfrm>
            <a:off x="8967730" y="4061060"/>
            <a:ext cx="2206624" cy="1477701"/>
          </a:xfrm>
          <a:solidFill>
            <a:schemeClr val="bg1"/>
          </a:solidFill>
          <a:ln w="12700">
            <a:noFill/>
          </a:ln>
          <a:effectLst>
            <a:outerShdw blurRad="177800" sx="102000" sy="102000" algn="ctr" rotWithShape="0">
              <a:srgbClr val="000000">
                <a:alpha val="14000"/>
              </a:srgbClr>
            </a:outerShdw>
          </a:effectLst>
        </p:spPr>
      </p:pic>
      <p:pic>
        <p:nvPicPr>
          <p:cNvPr id="62" name="图片占位符 61" descr="图片包含 树, 户外, 天空, 建筑物&#10;&#10;自动生成的说明">
            <a:extLst>
              <a:ext uri="{FF2B5EF4-FFF2-40B4-BE49-F238E27FC236}">
                <a16:creationId xmlns="" xmlns:a16="http://schemas.microsoft.com/office/drawing/2014/main" id="{200936E3-53EF-4FE6-B8A8-0C9B96E16423}"/>
              </a:ext>
            </a:extLst>
          </p:cNvPr>
          <p:cNvPicPr>
            <a:picLocks noGrp="1" noChangeAspect="1"/>
          </p:cNvPicPr>
          <p:nvPr>
            <p:ph type="pic" sz="quarter" idx="17"/>
          </p:nvPr>
        </p:nvPicPr>
        <p:blipFill>
          <a:blip r:embed="rId6" cstate="email">
            <a:extLst>
              <a:ext uri="{28A0092B-C50C-407E-A947-70E740481C1C}">
                <a14:useLocalDpi xmlns:a14="http://schemas.microsoft.com/office/drawing/2010/main"/>
              </a:ext>
            </a:extLst>
          </a:blip>
          <a:srcRect/>
          <a:stretch>
            <a:fillRect/>
          </a:stretch>
        </p:blipFill>
        <p:spPr>
          <a:xfrm>
            <a:off x="6324014" y="1952699"/>
            <a:ext cx="2206625" cy="1477702"/>
          </a:xfrm>
          <a:solidFill>
            <a:schemeClr val="bg1"/>
          </a:solidFill>
          <a:ln w="12700">
            <a:noFill/>
          </a:ln>
          <a:effectLst>
            <a:outerShdw blurRad="177800" sx="102000" sy="102000" algn="ctr" rotWithShape="0">
              <a:srgbClr val="000000">
                <a:alpha val="14000"/>
              </a:srgbClr>
            </a:outerShdw>
          </a:effectLst>
        </p:spPr>
      </p:pic>
      <p:pic>
        <p:nvPicPr>
          <p:cNvPr id="66" name="图片占位符 65" descr="图片包含 树, 户外, 建筑物&#10;&#10;自动生成的说明">
            <a:extLst>
              <a:ext uri="{FF2B5EF4-FFF2-40B4-BE49-F238E27FC236}">
                <a16:creationId xmlns="" xmlns:a16="http://schemas.microsoft.com/office/drawing/2014/main" id="{51A7E19E-B8FB-4410-B7AA-A1A55BD677A1}"/>
              </a:ext>
            </a:extLst>
          </p:cNvPr>
          <p:cNvPicPr>
            <a:picLocks noGrp="1" noChangeAspect="1"/>
          </p:cNvPicPr>
          <p:nvPr>
            <p:ph type="pic" sz="quarter" idx="18"/>
          </p:nvPr>
        </p:nvPicPr>
        <p:blipFill>
          <a:blip r:embed="rId7" cstate="email">
            <a:extLst>
              <a:ext uri="{28A0092B-C50C-407E-A947-70E740481C1C}">
                <a14:useLocalDpi xmlns:a14="http://schemas.microsoft.com/office/drawing/2010/main"/>
              </a:ext>
            </a:extLst>
          </a:blip>
          <a:srcRect/>
          <a:stretch>
            <a:fillRect/>
          </a:stretch>
        </p:blipFill>
        <p:spPr>
          <a:xfrm>
            <a:off x="1019998" y="4061057"/>
            <a:ext cx="2217678" cy="1477702"/>
          </a:xfrm>
          <a:solidFill>
            <a:schemeClr val="bg1"/>
          </a:solidFill>
          <a:ln w="12700">
            <a:noFill/>
          </a:ln>
          <a:effectLst>
            <a:outerShdw blurRad="177800" sx="102000" sy="102000" algn="ctr" rotWithShape="0">
              <a:srgbClr val="000000">
                <a:alpha val="14000"/>
              </a:srgbClr>
            </a:outerShdw>
          </a:effectLst>
        </p:spPr>
      </p:pic>
      <p:pic>
        <p:nvPicPr>
          <p:cNvPr id="70" name="图片占位符 69" descr="图片包含 天空, 户外, 树, 草&#10;&#10;自动生成的说明">
            <a:extLst>
              <a:ext uri="{FF2B5EF4-FFF2-40B4-BE49-F238E27FC236}">
                <a16:creationId xmlns="" xmlns:a16="http://schemas.microsoft.com/office/drawing/2014/main" id="{01697CF7-E4A9-411B-86B5-7E1BB26E1E02}"/>
              </a:ext>
            </a:extLst>
          </p:cNvPr>
          <p:cNvPicPr>
            <a:picLocks noGrp="1" noChangeAspect="1"/>
          </p:cNvPicPr>
          <p:nvPr>
            <p:ph type="pic" sz="quarter" idx="19"/>
          </p:nvPr>
        </p:nvPicPr>
        <p:blipFill>
          <a:blip r:embed="rId8" cstate="email">
            <a:extLst>
              <a:ext uri="{28A0092B-C50C-407E-A947-70E740481C1C}">
                <a14:useLocalDpi xmlns:a14="http://schemas.microsoft.com/office/drawing/2010/main"/>
              </a:ext>
            </a:extLst>
          </a:blip>
          <a:srcRect/>
          <a:stretch>
            <a:fillRect/>
          </a:stretch>
        </p:blipFill>
        <p:spPr>
          <a:xfrm>
            <a:off x="6324013" y="4061060"/>
            <a:ext cx="2206624" cy="1477701"/>
          </a:xfrm>
          <a:solidFill>
            <a:schemeClr val="bg1"/>
          </a:solidFill>
          <a:ln w="12700">
            <a:noFill/>
          </a:ln>
          <a:effectLst>
            <a:outerShdw blurRad="177800" sx="102000" sy="102000" algn="ctr" rotWithShape="0">
              <a:srgbClr val="000000">
                <a:alpha val="14000"/>
              </a:srgbClr>
            </a:outerShdw>
          </a:effectLst>
        </p:spPr>
      </p:pic>
      <p:pic>
        <p:nvPicPr>
          <p:cNvPr id="68" name="图片占位符 67" descr="图片包含 树, 户外, 建筑物, 草&#10;&#10;自动生成的说明">
            <a:extLst>
              <a:ext uri="{FF2B5EF4-FFF2-40B4-BE49-F238E27FC236}">
                <a16:creationId xmlns="" xmlns:a16="http://schemas.microsoft.com/office/drawing/2014/main" id="{4AE5BAA7-A186-4157-A5B1-94F4F05C7963}"/>
              </a:ext>
            </a:extLst>
          </p:cNvPr>
          <p:cNvPicPr>
            <a:picLocks noGrp="1" noChangeAspect="1"/>
          </p:cNvPicPr>
          <p:nvPr>
            <p:ph type="pic" sz="quarter" idx="20"/>
          </p:nvPr>
        </p:nvPicPr>
        <p:blipFill>
          <a:blip r:embed="rId9" cstate="email">
            <a:extLst>
              <a:ext uri="{28A0092B-C50C-407E-A947-70E740481C1C}">
                <a14:useLocalDpi xmlns:a14="http://schemas.microsoft.com/office/drawing/2010/main"/>
              </a:ext>
            </a:extLst>
          </a:blip>
          <a:srcRect/>
          <a:stretch>
            <a:fillRect/>
          </a:stretch>
        </p:blipFill>
        <p:spPr>
          <a:xfrm>
            <a:off x="3676339" y="4061060"/>
            <a:ext cx="2206624" cy="1477701"/>
          </a:xfrm>
          <a:solidFill>
            <a:schemeClr val="bg1"/>
          </a:solidFill>
          <a:ln w="12700">
            <a:noFill/>
          </a:ln>
          <a:effectLst>
            <a:outerShdw blurRad="177800" sx="102000" sy="102000" algn="ctr" rotWithShape="0">
              <a:srgbClr val="000000">
                <a:alpha val="14000"/>
              </a:srgbClr>
            </a:outerShdw>
          </a:effectLst>
        </p:spPr>
      </p:pic>
      <p:sp>
        <p:nvSpPr>
          <p:cNvPr id="28" name="矩形 27">
            <a:extLst>
              <a:ext uri="{FF2B5EF4-FFF2-40B4-BE49-F238E27FC236}">
                <a16:creationId xmlns="" xmlns:a16="http://schemas.microsoft.com/office/drawing/2014/main" id="{E8B07206-5E23-479D-A60E-BF3775E2C569}"/>
              </a:ext>
            </a:extLst>
          </p:cNvPr>
          <p:cNvSpPr/>
          <p:nvPr/>
        </p:nvSpPr>
        <p:spPr>
          <a:xfrm>
            <a:off x="6326265" y="5589559"/>
            <a:ext cx="2202120" cy="482087"/>
          </a:xfrm>
          <a:prstGeom prst="rect">
            <a:avLst/>
          </a:prstGeom>
        </p:spPr>
        <p:txBody>
          <a:bodyPr wrap="square" lIns="0" rIns="0">
            <a:normAutofit/>
          </a:bodyPr>
          <a:lstStyle/>
          <a:p>
            <a:pPr algn="ctr">
              <a:lnSpc>
                <a:spcPct val="125000"/>
              </a:lnSpc>
            </a:pPr>
            <a:r>
              <a:rPr lang="zh-CN" altLang="en-US" dirty="0">
                <a:ea typeface="Microsoft YaHei" panose="020B0503020204020204" pitchFamily="34" charset="-122"/>
              </a:rPr>
              <a:t>关键词</a:t>
            </a:r>
            <a:endParaRPr lang="en-US" altLang="zh-CN" dirty="0">
              <a:ea typeface="Microsoft YaHei" panose="020B0503020204020204" pitchFamily="34" charset="-122"/>
            </a:endParaRPr>
          </a:p>
        </p:txBody>
      </p:sp>
      <p:sp>
        <p:nvSpPr>
          <p:cNvPr id="30" name="矩形 29">
            <a:extLst>
              <a:ext uri="{FF2B5EF4-FFF2-40B4-BE49-F238E27FC236}">
                <a16:creationId xmlns="" xmlns:a16="http://schemas.microsoft.com/office/drawing/2014/main" id="{0C5A3B2E-3250-4E7D-8E64-6024AF2D00F6}"/>
              </a:ext>
            </a:extLst>
          </p:cNvPr>
          <p:cNvSpPr/>
          <p:nvPr/>
        </p:nvSpPr>
        <p:spPr>
          <a:xfrm>
            <a:off x="3678591" y="5589559"/>
            <a:ext cx="2202120" cy="482087"/>
          </a:xfrm>
          <a:prstGeom prst="rect">
            <a:avLst/>
          </a:prstGeom>
        </p:spPr>
        <p:txBody>
          <a:bodyPr wrap="square" lIns="0" rIns="0">
            <a:normAutofit/>
          </a:bodyPr>
          <a:lstStyle/>
          <a:p>
            <a:pPr algn="ctr">
              <a:lnSpc>
                <a:spcPct val="125000"/>
              </a:lnSpc>
            </a:pPr>
            <a:r>
              <a:rPr lang="zh-CN" altLang="en-US" dirty="0">
                <a:ea typeface="Microsoft YaHei" panose="020B0503020204020204" pitchFamily="34" charset="-122"/>
              </a:rPr>
              <a:t>关键词</a:t>
            </a:r>
            <a:endParaRPr lang="en-US" altLang="zh-CN" dirty="0">
              <a:ea typeface="Microsoft YaHei" panose="020B0503020204020204" pitchFamily="34" charset="-122"/>
            </a:endParaRPr>
          </a:p>
        </p:txBody>
      </p:sp>
      <p:sp>
        <p:nvSpPr>
          <p:cNvPr id="32" name="矩形 31">
            <a:extLst>
              <a:ext uri="{FF2B5EF4-FFF2-40B4-BE49-F238E27FC236}">
                <a16:creationId xmlns="" xmlns:a16="http://schemas.microsoft.com/office/drawing/2014/main" id="{FC7A1165-E633-434B-B81F-C4E83123D64E}"/>
              </a:ext>
            </a:extLst>
          </p:cNvPr>
          <p:cNvSpPr/>
          <p:nvPr/>
        </p:nvSpPr>
        <p:spPr>
          <a:xfrm>
            <a:off x="1027777" y="5589559"/>
            <a:ext cx="2202120" cy="482087"/>
          </a:xfrm>
          <a:prstGeom prst="rect">
            <a:avLst/>
          </a:prstGeom>
        </p:spPr>
        <p:txBody>
          <a:bodyPr wrap="square" lIns="0" rIns="0">
            <a:normAutofit/>
          </a:bodyPr>
          <a:lstStyle/>
          <a:p>
            <a:pPr algn="ctr">
              <a:lnSpc>
                <a:spcPct val="125000"/>
              </a:lnSpc>
            </a:pPr>
            <a:r>
              <a:rPr lang="zh-CN" altLang="en-US" dirty="0">
                <a:ea typeface="Microsoft YaHei" panose="020B0503020204020204" pitchFamily="34" charset="-122"/>
              </a:rPr>
              <a:t>关键词</a:t>
            </a:r>
            <a:endParaRPr lang="en-US" altLang="zh-CN" dirty="0">
              <a:ea typeface="Microsoft YaHei" panose="020B0503020204020204" pitchFamily="34" charset="-122"/>
            </a:endParaRPr>
          </a:p>
        </p:txBody>
      </p:sp>
      <p:sp>
        <p:nvSpPr>
          <p:cNvPr id="33" name="矩形 32">
            <a:extLst>
              <a:ext uri="{FF2B5EF4-FFF2-40B4-BE49-F238E27FC236}">
                <a16:creationId xmlns="" xmlns:a16="http://schemas.microsoft.com/office/drawing/2014/main" id="{2A33F64B-8F34-4460-9ACC-59DB3D0BBFA2}"/>
              </a:ext>
            </a:extLst>
          </p:cNvPr>
          <p:cNvSpPr/>
          <p:nvPr/>
        </p:nvSpPr>
        <p:spPr>
          <a:xfrm>
            <a:off x="1027777" y="3481201"/>
            <a:ext cx="2202120" cy="482087"/>
          </a:xfrm>
          <a:prstGeom prst="rect">
            <a:avLst/>
          </a:prstGeom>
        </p:spPr>
        <p:txBody>
          <a:bodyPr wrap="square" lIns="0" rIns="0">
            <a:normAutofit/>
          </a:bodyPr>
          <a:lstStyle/>
          <a:p>
            <a:pPr algn="ctr">
              <a:lnSpc>
                <a:spcPct val="125000"/>
              </a:lnSpc>
            </a:pPr>
            <a:r>
              <a:rPr lang="zh-CN" altLang="en-US" dirty="0">
                <a:ea typeface="Microsoft YaHei" panose="020B0503020204020204" pitchFamily="34" charset="-122"/>
              </a:rPr>
              <a:t>关键词</a:t>
            </a:r>
            <a:endParaRPr lang="en-US" altLang="zh-CN" dirty="0">
              <a:ea typeface="Microsoft YaHei" panose="020B0503020204020204" pitchFamily="34" charset="-122"/>
            </a:endParaRPr>
          </a:p>
        </p:txBody>
      </p:sp>
      <p:sp>
        <p:nvSpPr>
          <p:cNvPr id="34" name="矩形 33">
            <a:extLst>
              <a:ext uri="{FF2B5EF4-FFF2-40B4-BE49-F238E27FC236}">
                <a16:creationId xmlns="" xmlns:a16="http://schemas.microsoft.com/office/drawing/2014/main" id="{8EE4E0B7-4ED9-4E5F-AB10-51AF9A250F5A}"/>
              </a:ext>
            </a:extLst>
          </p:cNvPr>
          <p:cNvSpPr/>
          <p:nvPr/>
        </p:nvSpPr>
        <p:spPr>
          <a:xfrm>
            <a:off x="3678591" y="3481201"/>
            <a:ext cx="2202120" cy="482087"/>
          </a:xfrm>
          <a:prstGeom prst="rect">
            <a:avLst/>
          </a:prstGeom>
        </p:spPr>
        <p:txBody>
          <a:bodyPr wrap="square" lIns="0" rIns="0">
            <a:normAutofit/>
          </a:bodyPr>
          <a:lstStyle/>
          <a:p>
            <a:pPr algn="ctr">
              <a:lnSpc>
                <a:spcPct val="125000"/>
              </a:lnSpc>
            </a:pPr>
            <a:r>
              <a:rPr lang="zh-CN" altLang="en-US" dirty="0">
                <a:ea typeface="Microsoft YaHei" panose="020B0503020204020204" pitchFamily="34" charset="-122"/>
              </a:rPr>
              <a:t>关键词</a:t>
            </a:r>
            <a:endParaRPr lang="en-US" altLang="zh-CN" dirty="0">
              <a:ea typeface="Microsoft YaHei" panose="020B0503020204020204" pitchFamily="34" charset="-122"/>
            </a:endParaRPr>
          </a:p>
        </p:txBody>
      </p:sp>
      <p:sp>
        <p:nvSpPr>
          <p:cNvPr id="35" name="矩形 34">
            <a:extLst>
              <a:ext uri="{FF2B5EF4-FFF2-40B4-BE49-F238E27FC236}">
                <a16:creationId xmlns="" xmlns:a16="http://schemas.microsoft.com/office/drawing/2014/main" id="{6E153426-F61A-4BCE-8427-2409716AB0EE}"/>
              </a:ext>
            </a:extLst>
          </p:cNvPr>
          <p:cNvSpPr/>
          <p:nvPr/>
        </p:nvSpPr>
        <p:spPr>
          <a:xfrm>
            <a:off x="6326265" y="3481201"/>
            <a:ext cx="2202120" cy="482087"/>
          </a:xfrm>
          <a:prstGeom prst="rect">
            <a:avLst/>
          </a:prstGeom>
        </p:spPr>
        <p:txBody>
          <a:bodyPr wrap="square" lIns="0" rIns="0">
            <a:normAutofit/>
          </a:bodyPr>
          <a:lstStyle/>
          <a:p>
            <a:pPr algn="ctr">
              <a:lnSpc>
                <a:spcPct val="125000"/>
              </a:lnSpc>
            </a:pPr>
            <a:r>
              <a:rPr lang="zh-CN" altLang="en-US" dirty="0">
                <a:ea typeface="Microsoft YaHei" panose="020B0503020204020204" pitchFamily="34" charset="-122"/>
              </a:rPr>
              <a:t>关键词</a:t>
            </a:r>
            <a:endParaRPr lang="en-US" altLang="zh-CN" dirty="0">
              <a:ea typeface="Microsoft YaHei" panose="020B0503020204020204" pitchFamily="34" charset="-122"/>
            </a:endParaRPr>
          </a:p>
        </p:txBody>
      </p:sp>
      <p:sp>
        <p:nvSpPr>
          <p:cNvPr id="36" name="矩形 35">
            <a:extLst>
              <a:ext uri="{FF2B5EF4-FFF2-40B4-BE49-F238E27FC236}">
                <a16:creationId xmlns="" xmlns:a16="http://schemas.microsoft.com/office/drawing/2014/main" id="{68A5F1FF-113E-49C5-92A5-4F82175E7AE4}"/>
              </a:ext>
            </a:extLst>
          </p:cNvPr>
          <p:cNvSpPr/>
          <p:nvPr/>
        </p:nvSpPr>
        <p:spPr>
          <a:xfrm>
            <a:off x="8969982" y="3481201"/>
            <a:ext cx="2202120" cy="482087"/>
          </a:xfrm>
          <a:prstGeom prst="rect">
            <a:avLst/>
          </a:prstGeom>
        </p:spPr>
        <p:txBody>
          <a:bodyPr wrap="square" lIns="0" rIns="0">
            <a:normAutofit/>
          </a:bodyPr>
          <a:lstStyle/>
          <a:p>
            <a:pPr algn="ctr">
              <a:lnSpc>
                <a:spcPct val="125000"/>
              </a:lnSpc>
            </a:pPr>
            <a:r>
              <a:rPr lang="zh-CN" altLang="en-US" dirty="0">
                <a:ea typeface="Microsoft YaHei" panose="020B0503020204020204" pitchFamily="34" charset="-122"/>
              </a:rPr>
              <a:t>关键词</a:t>
            </a:r>
            <a:endParaRPr lang="en-US" altLang="zh-CN" dirty="0">
              <a:ea typeface="Microsoft YaHei" panose="020B0503020204020204" pitchFamily="34" charset="-122"/>
            </a:endParaRPr>
          </a:p>
        </p:txBody>
      </p:sp>
      <p:sp>
        <p:nvSpPr>
          <p:cNvPr id="21" name="矩形 20">
            <a:extLst>
              <a:ext uri="{FF2B5EF4-FFF2-40B4-BE49-F238E27FC236}">
                <a16:creationId xmlns="" xmlns:a16="http://schemas.microsoft.com/office/drawing/2014/main" id="{CD7C434D-1741-48D2-BD07-74B6731FD29B}"/>
              </a:ext>
            </a:extLst>
          </p:cNvPr>
          <p:cNvSpPr/>
          <p:nvPr/>
        </p:nvSpPr>
        <p:spPr>
          <a:xfrm flipH="1">
            <a:off x="4905829" y="1024832"/>
            <a:ext cx="2380342" cy="7268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lIns="144000" tIns="216000" rIns="144000" bIns="216000" rtlCol="0" anchor="ctr"/>
          <a:lstStyle/>
          <a:p>
            <a:pPr algn="dist"/>
            <a:r>
              <a:rPr lang="zh-CN" altLang="en-US" sz="2400" b="1" dirty="0">
                <a:solidFill>
                  <a:srgbClr val="1D2974"/>
                </a:solidFill>
                <a:latin typeface="+mj-ea"/>
                <a:ea typeface="+mj-ea"/>
              </a:rPr>
              <a:t>这里是题目</a:t>
            </a:r>
          </a:p>
        </p:txBody>
      </p:sp>
    </p:spTree>
    <p:extLst>
      <p:ext uri="{BB962C8B-B14F-4D97-AF65-F5344CB8AC3E}">
        <p14:creationId xmlns:p14="http://schemas.microsoft.com/office/powerpoint/2010/main" val="9653244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88A295E5-9D2C-4EB8-A669-9B2736FDBDBA}"/>
              </a:ext>
            </a:extLst>
          </p:cNvPr>
          <p:cNvSpPr>
            <a:spLocks noGrp="1"/>
          </p:cNvSpPr>
          <p:nvPr>
            <p:ph type="body" sz="quarter" idx="11"/>
          </p:nvPr>
        </p:nvSpPr>
        <p:spPr>
          <a:xfrm>
            <a:off x="4381498" y="5107295"/>
            <a:ext cx="3429004" cy="701731"/>
          </a:xfrm>
        </p:spPr>
        <p:txBody>
          <a:bodyPr/>
          <a:lstStyle/>
          <a:p>
            <a:pPr algn="dist"/>
            <a:r>
              <a:rPr lang="zh-CN" altLang="en-US" dirty="0"/>
              <a:t>关系图表</a:t>
            </a:r>
          </a:p>
        </p:txBody>
      </p:sp>
      <p:pic>
        <p:nvPicPr>
          <p:cNvPr id="7" name="图片占位符 6">
            <a:extLst>
              <a:ext uri="{FF2B5EF4-FFF2-40B4-BE49-F238E27FC236}">
                <a16:creationId xmlns="" xmlns:a16="http://schemas.microsoft.com/office/drawing/2014/main" id="{46EAFCA4-D8AA-49EA-8A41-C0C97071C4DD}"/>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5" name="文本占位符 4">
            <a:extLst>
              <a:ext uri="{FF2B5EF4-FFF2-40B4-BE49-F238E27FC236}">
                <a16:creationId xmlns="" xmlns:a16="http://schemas.microsoft.com/office/drawing/2014/main" id="{548E6B77-1554-499F-B141-E2E1A0AF51F2}"/>
              </a:ext>
            </a:extLst>
          </p:cNvPr>
          <p:cNvSpPr>
            <a:spLocks noGrp="1"/>
          </p:cNvSpPr>
          <p:nvPr>
            <p:ph type="body" sz="quarter" idx="13"/>
          </p:nvPr>
        </p:nvSpPr>
        <p:spPr/>
        <p:txBody>
          <a:bodyPr/>
          <a:lstStyle/>
          <a:p>
            <a:r>
              <a:rPr lang="en-US" altLang="zh-CN" dirty="0"/>
              <a:t>04</a:t>
            </a:r>
            <a:endParaRPr lang="zh-CN" altLang="en-US" dirty="0"/>
          </a:p>
        </p:txBody>
      </p:sp>
    </p:spTree>
    <p:extLst>
      <p:ext uri="{BB962C8B-B14F-4D97-AF65-F5344CB8AC3E}">
        <p14:creationId xmlns:p14="http://schemas.microsoft.com/office/powerpoint/2010/main" val="967642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 xmlns:a16="http://schemas.microsoft.com/office/drawing/2014/main" id="{6BAF470C-8FB0-427F-9C52-1B120BF7E306}"/>
              </a:ext>
            </a:extLst>
          </p:cNvPr>
          <p:cNvSpPr/>
          <p:nvPr/>
        </p:nvSpPr>
        <p:spPr>
          <a:xfrm>
            <a:off x="687901" y="298177"/>
            <a:ext cx="3900459" cy="6261646"/>
          </a:xfrm>
          <a:prstGeom prst="rect">
            <a:avLst/>
          </a:prstGeom>
          <a:solidFill>
            <a:schemeClr val="bg1"/>
          </a:solidFill>
          <a:ln w="12700">
            <a:solidFill>
              <a:schemeClr val="accent1"/>
            </a:solidFill>
          </a:ln>
          <a:effectLst>
            <a:outerShdw blurRad="546100" sx="102000" sy="102000" algn="ctr" rotWithShape="0">
              <a:srgbClr val="000000">
                <a:alpha val="10000"/>
              </a:srgbClr>
            </a:outerShdw>
          </a:effectLst>
        </p:spPr>
        <p:txBody>
          <a:bodyPr wrap="square" lIns="180000" tIns="72000" rIns="180000" bIns="72000">
            <a:normAutofit/>
          </a:bodyPr>
          <a:lstStyle/>
          <a:p>
            <a:pPr algn="dist"/>
            <a:endParaRPr lang="zh-CN" altLang="en-US" sz="2800" b="1">
              <a:solidFill>
                <a:schemeClr val="tx1"/>
              </a:solidFill>
              <a:latin typeface="Microsoft YaHei" panose="020B0503020204020204" pitchFamily="34" charset="-122"/>
              <a:ea typeface="Microsoft YaHei" panose="020B0503020204020204" pitchFamily="34" charset="-122"/>
            </a:endParaRPr>
          </a:p>
        </p:txBody>
      </p:sp>
      <p:sp>
        <p:nvSpPr>
          <p:cNvPr id="36" name="矩形 35">
            <a:extLst>
              <a:ext uri="{FF2B5EF4-FFF2-40B4-BE49-F238E27FC236}">
                <a16:creationId xmlns="" xmlns:a16="http://schemas.microsoft.com/office/drawing/2014/main" id="{D4E4EB25-C071-4C46-971A-733AAF9154CC}"/>
              </a:ext>
            </a:extLst>
          </p:cNvPr>
          <p:cNvSpPr/>
          <p:nvPr/>
        </p:nvSpPr>
        <p:spPr>
          <a:xfrm>
            <a:off x="800642" y="114271"/>
            <a:ext cx="3900459" cy="6629458"/>
          </a:xfrm>
          <a:prstGeom prst="rect">
            <a:avLst/>
          </a:prstGeom>
          <a:solidFill>
            <a:schemeClr val="bg1"/>
          </a:solidFill>
          <a:ln w="12700">
            <a:solidFill>
              <a:schemeClr val="accent1"/>
            </a:solidFill>
          </a:ln>
          <a:effectLst>
            <a:outerShdw blurRad="546100" sx="102000" sy="102000" algn="ctr" rotWithShape="0">
              <a:srgbClr val="000000">
                <a:alpha val="10000"/>
              </a:srgbClr>
            </a:outerShdw>
          </a:effectLst>
        </p:spPr>
        <p:txBody>
          <a:bodyPr wrap="square" lIns="180000" tIns="72000" rIns="180000" bIns="72000">
            <a:normAutofit/>
          </a:bodyPr>
          <a:lstStyle/>
          <a:p>
            <a:pPr algn="dist"/>
            <a:endParaRPr lang="zh-CN" altLang="en-US" sz="2800" b="1">
              <a:solidFill>
                <a:schemeClr val="tx1"/>
              </a:solidFill>
              <a:latin typeface="Microsoft YaHei" panose="020B0503020204020204" pitchFamily="34" charset="-122"/>
              <a:ea typeface="Microsoft YaHei" panose="020B0503020204020204" pitchFamily="34" charset="-122"/>
            </a:endParaRPr>
          </a:p>
        </p:txBody>
      </p:sp>
      <p:pic>
        <p:nvPicPr>
          <p:cNvPr id="3" name="图片 2" descr="图片包含 建筑物, 户外, 天空, 砖形&#10;&#10;自动生成的说明">
            <a:extLst>
              <a:ext uri="{FF2B5EF4-FFF2-40B4-BE49-F238E27FC236}">
                <a16:creationId xmlns="" xmlns:a16="http://schemas.microsoft.com/office/drawing/2014/main" id="{92EDA28F-5287-478B-8755-A2FC73AEC71A}"/>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52000"/>
                    </a14:imgEffect>
                    <a14:imgEffect>
                      <a14:brightnessContrast bright="12000" contrast="6000"/>
                    </a14:imgEffect>
                  </a14:imgLayer>
                </a14:imgProps>
              </a:ext>
              <a:ext uri="{28A0092B-C50C-407E-A947-70E740481C1C}">
                <a14:useLocalDpi xmlns:a14="http://schemas.microsoft.com/office/drawing/2010/main"/>
              </a:ext>
            </a:extLst>
          </a:blip>
          <a:srcRect/>
          <a:stretch/>
        </p:blipFill>
        <p:spPr>
          <a:xfrm>
            <a:off x="921057" y="-7476"/>
            <a:ext cx="4612264" cy="6872953"/>
          </a:xfrm>
          <a:prstGeom prst="rect">
            <a:avLst/>
          </a:prstGeom>
          <a:effectLst>
            <a:outerShdw blurRad="355600" sx="102000" sy="102000" algn="ctr" rotWithShape="0">
              <a:prstClr val="black">
                <a:alpha val="33000"/>
              </a:prstClr>
            </a:outerShdw>
          </a:effectLst>
        </p:spPr>
      </p:pic>
      <p:grpSp>
        <p:nvGrpSpPr>
          <p:cNvPr id="125" name="组合 124">
            <a:extLst>
              <a:ext uri="{FF2B5EF4-FFF2-40B4-BE49-F238E27FC236}">
                <a16:creationId xmlns="" xmlns:a16="http://schemas.microsoft.com/office/drawing/2014/main" id="{75F4FC37-B7E1-46AC-A326-8C3448A81253}"/>
              </a:ext>
            </a:extLst>
          </p:cNvPr>
          <p:cNvGrpSpPr/>
          <p:nvPr/>
        </p:nvGrpSpPr>
        <p:grpSpPr>
          <a:xfrm>
            <a:off x="2651142" y="2764773"/>
            <a:ext cx="3203519" cy="1328454"/>
            <a:chOff x="637254" y="4294849"/>
            <a:chExt cx="3203519" cy="1328454"/>
          </a:xfrm>
          <a:effectLst>
            <a:outerShdw blurRad="190500" sx="102000" sy="102000" algn="ctr" rotWithShape="0">
              <a:prstClr val="black">
                <a:alpha val="23000"/>
              </a:prstClr>
            </a:outerShdw>
          </a:effectLst>
        </p:grpSpPr>
        <p:sp>
          <p:nvSpPr>
            <p:cNvPr id="120" name="矩形 119">
              <a:extLst>
                <a:ext uri="{FF2B5EF4-FFF2-40B4-BE49-F238E27FC236}">
                  <a16:creationId xmlns="" xmlns:a16="http://schemas.microsoft.com/office/drawing/2014/main" id="{8A585168-51D0-40FE-B7B8-CC097F9EA39B}"/>
                </a:ext>
              </a:extLst>
            </p:cNvPr>
            <p:cNvSpPr/>
            <p:nvPr/>
          </p:nvSpPr>
          <p:spPr>
            <a:xfrm>
              <a:off x="637254" y="4294849"/>
              <a:ext cx="3203519" cy="1051454"/>
            </a:xfrm>
            <a:prstGeom prst="rect">
              <a:avLst/>
            </a:prstGeom>
            <a:solidFill>
              <a:schemeClr val="accent1"/>
            </a:solidFill>
          </p:spPr>
          <p:txBody>
            <a:bodyPr wrap="square" lIns="180000" tIns="72000" rIns="180000" bIns="72000">
              <a:normAutofit lnSpcReduction="10000"/>
            </a:bodyPr>
            <a:lstStyle/>
            <a:p>
              <a:pPr algn="ctr"/>
              <a:r>
                <a:rPr lang="zh-CN" altLang="en-US" sz="3200" b="1" dirty="0">
                  <a:solidFill>
                    <a:schemeClr val="bg1"/>
                  </a:solidFill>
                  <a:latin typeface="Microsoft YaHei" panose="020B0503020204020204" pitchFamily="34" charset="-122"/>
                  <a:ea typeface="Microsoft YaHei" panose="020B0503020204020204" pitchFamily="34" charset="-122"/>
                </a:rPr>
                <a:t>目   录</a:t>
              </a:r>
              <a:endParaRPr lang="en-US" altLang="zh-CN" sz="3200" b="1" dirty="0">
                <a:solidFill>
                  <a:schemeClr val="bg1"/>
                </a:solidFill>
                <a:latin typeface="Microsoft YaHei" panose="020B0503020204020204" pitchFamily="34" charset="-122"/>
                <a:ea typeface="Microsoft YaHei" panose="020B0503020204020204" pitchFamily="34" charset="-122"/>
              </a:endParaRPr>
            </a:p>
            <a:p>
              <a:pPr algn="ctr"/>
              <a:r>
                <a:rPr lang="en-US" altLang="zh-CN" sz="3200" b="1" dirty="0">
                  <a:solidFill>
                    <a:schemeClr val="bg1">
                      <a:lumMod val="95000"/>
                      <a:alpha val="25000"/>
                    </a:schemeClr>
                  </a:solidFill>
                  <a:latin typeface="Microsoft YaHei" panose="020B0503020204020204" pitchFamily="34" charset="-122"/>
                  <a:ea typeface="Microsoft YaHei" panose="020B0503020204020204" pitchFamily="34" charset="-122"/>
                </a:rPr>
                <a:t>contents</a:t>
              </a:r>
              <a:endParaRPr lang="zh-CN" altLang="en-US" sz="3200" b="1" dirty="0">
                <a:solidFill>
                  <a:schemeClr val="bg1">
                    <a:lumMod val="95000"/>
                    <a:alpha val="25000"/>
                  </a:schemeClr>
                </a:solidFill>
                <a:latin typeface="Microsoft YaHei" panose="020B0503020204020204" pitchFamily="34" charset="-122"/>
                <a:ea typeface="Microsoft YaHei" panose="020B0503020204020204" pitchFamily="34" charset="-122"/>
              </a:endParaRPr>
            </a:p>
          </p:txBody>
        </p:sp>
        <p:sp>
          <p:nvSpPr>
            <p:cNvPr id="121" name="等腰三角形 120">
              <a:extLst>
                <a:ext uri="{FF2B5EF4-FFF2-40B4-BE49-F238E27FC236}">
                  <a16:creationId xmlns="" xmlns:a16="http://schemas.microsoft.com/office/drawing/2014/main" id="{33F8DCAD-575C-4C5C-88FE-B63EB98B0556}"/>
                </a:ext>
              </a:extLst>
            </p:cNvPr>
            <p:cNvSpPr/>
            <p:nvPr/>
          </p:nvSpPr>
          <p:spPr>
            <a:xfrm flipV="1">
              <a:off x="3509545" y="5346303"/>
              <a:ext cx="331228" cy="277000"/>
            </a:xfrm>
            <a:prstGeom prst="triangle">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grpSp>
      <p:sp>
        <p:nvSpPr>
          <p:cNvPr id="38" name="文本框 37">
            <a:extLst>
              <a:ext uri="{FF2B5EF4-FFF2-40B4-BE49-F238E27FC236}">
                <a16:creationId xmlns="" xmlns:a16="http://schemas.microsoft.com/office/drawing/2014/main" id="{6DF4FBB7-E480-4E7F-BEC7-E58371CC8C84}"/>
              </a:ext>
            </a:extLst>
          </p:cNvPr>
          <p:cNvSpPr txBox="1"/>
          <p:nvPr/>
        </p:nvSpPr>
        <p:spPr>
          <a:xfrm>
            <a:off x="6676993" y="780624"/>
            <a:ext cx="604653" cy="523220"/>
          </a:xfrm>
          <a:prstGeom prst="rect">
            <a:avLst/>
          </a:prstGeom>
          <a:noFill/>
        </p:spPr>
        <p:txBody>
          <a:bodyPr wrap="none" rtlCol="0">
            <a:spAutoFit/>
          </a:bodyPr>
          <a:lstStyle/>
          <a:p>
            <a:r>
              <a:rPr lang="en-US" altLang="zh-CN" sz="2800" dirty="0">
                <a:latin typeface="Microsoft YaHei" panose="020B0503020204020204" pitchFamily="34" charset="-122"/>
                <a:ea typeface="Microsoft YaHei" panose="020B0503020204020204" pitchFamily="34" charset="-122"/>
              </a:rPr>
              <a:t>01</a:t>
            </a:r>
            <a:endParaRPr lang="zh-CN" altLang="en-US" sz="2800" dirty="0">
              <a:latin typeface="Microsoft YaHei" panose="020B0503020204020204" pitchFamily="34" charset="-122"/>
              <a:ea typeface="Microsoft YaHei" panose="020B0503020204020204" pitchFamily="34" charset="-122"/>
            </a:endParaRPr>
          </a:p>
        </p:txBody>
      </p:sp>
      <p:sp>
        <p:nvSpPr>
          <p:cNvPr id="39" name="文本框 38">
            <a:extLst>
              <a:ext uri="{FF2B5EF4-FFF2-40B4-BE49-F238E27FC236}">
                <a16:creationId xmlns="" xmlns:a16="http://schemas.microsoft.com/office/drawing/2014/main" id="{532C7B2A-4C38-47D6-A3E0-80ACCEDD10C2}"/>
              </a:ext>
            </a:extLst>
          </p:cNvPr>
          <p:cNvSpPr txBox="1"/>
          <p:nvPr/>
        </p:nvSpPr>
        <p:spPr>
          <a:xfrm>
            <a:off x="6676993" y="1999651"/>
            <a:ext cx="604653" cy="523220"/>
          </a:xfrm>
          <a:prstGeom prst="rect">
            <a:avLst/>
          </a:prstGeom>
          <a:noFill/>
        </p:spPr>
        <p:txBody>
          <a:bodyPr wrap="none" rtlCol="0">
            <a:spAutoFit/>
          </a:bodyPr>
          <a:lstStyle/>
          <a:p>
            <a:r>
              <a:rPr lang="en-US" altLang="zh-CN" sz="2800" dirty="0">
                <a:latin typeface="Microsoft YaHei" panose="020B0503020204020204" pitchFamily="34" charset="-122"/>
                <a:ea typeface="Microsoft YaHei" panose="020B0503020204020204" pitchFamily="34" charset="-122"/>
              </a:rPr>
              <a:t>02</a:t>
            </a:r>
            <a:endParaRPr lang="zh-CN" altLang="en-US" sz="2800" dirty="0">
              <a:latin typeface="Microsoft YaHei" panose="020B0503020204020204" pitchFamily="34" charset="-122"/>
              <a:ea typeface="Microsoft YaHei" panose="020B0503020204020204" pitchFamily="34" charset="-122"/>
            </a:endParaRPr>
          </a:p>
        </p:txBody>
      </p:sp>
      <p:sp>
        <p:nvSpPr>
          <p:cNvPr id="40" name="文本框 39">
            <a:extLst>
              <a:ext uri="{FF2B5EF4-FFF2-40B4-BE49-F238E27FC236}">
                <a16:creationId xmlns="" xmlns:a16="http://schemas.microsoft.com/office/drawing/2014/main" id="{719F3217-B4E7-424F-9B94-7C83D8E6FF96}"/>
              </a:ext>
            </a:extLst>
          </p:cNvPr>
          <p:cNvSpPr txBox="1"/>
          <p:nvPr/>
        </p:nvSpPr>
        <p:spPr>
          <a:xfrm>
            <a:off x="6676993" y="3218678"/>
            <a:ext cx="604653" cy="523220"/>
          </a:xfrm>
          <a:prstGeom prst="rect">
            <a:avLst/>
          </a:prstGeom>
          <a:noFill/>
        </p:spPr>
        <p:txBody>
          <a:bodyPr wrap="none" rtlCol="0">
            <a:spAutoFit/>
          </a:bodyPr>
          <a:lstStyle/>
          <a:p>
            <a:r>
              <a:rPr lang="en-US" altLang="zh-CN" sz="2800" dirty="0">
                <a:latin typeface="Microsoft YaHei" panose="020B0503020204020204" pitchFamily="34" charset="-122"/>
                <a:ea typeface="Microsoft YaHei" panose="020B0503020204020204" pitchFamily="34" charset="-122"/>
              </a:rPr>
              <a:t>03</a:t>
            </a:r>
            <a:endParaRPr lang="zh-CN" altLang="en-US" sz="2800" dirty="0">
              <a:latin typeface="Microsoft YaHei" panose="020B0503020204020204" pitchFamily="34" charset="-122"/>
              <a:ea typeface="Microsoft YaHei" panose="020B0503020204020204" pitchFamily="34" charset="-122"/>
            </a:endParaRPr>
          </a:p>
        </p:txBody>
      </p:sp>
      <p:sp>
        <p:nvSpPr>
          <p:cNvPr id="41" name="文本框 40">
            <a:extLst>
              <a:ext uri="{FF2B5EF4-FFF2-40B4-BE49-F238E27FC236}">
                <a16:creationId xmlns="" xmlns:a16="http://schemas.microsoft.com/office/drawing/2014/main" id="{7B8746F9-25A3-43E4-9CAB-4C14572B6857}"/>
              </a:ext>
            </a:extLst>
          </p:cNvPr>
          <p:cNvSpPr txBox="1"/>
          <p:nvPr/>
        </p:nvSpPr>
        <p:spPr>
          <a:xfrm>
            <a:off x="6676993" y="4437705"/>
            <a:ext cx="604653" cy="523220"/>
          </a:xfrm>
          <a:prstGeom prst="rect">
            <a:avLst/>
          </a:prstGeom>
          <a:noFill/>
        </p:spPr>
        <p:txBody>
          <a:bodyPr wrap="none" rtlCol="0">
            <a:spAutoFit/>
          </a:bodyPr>
          <a:lstStyle/>
          <a:p>
            <a:r>
              <a:rPr lang="en-US" altLang="zh-CN" sz="2800" dirty="0">
                <a:latin typeface="Microsoft YaHei" panose="020B0503020204020204" pitchFamily="34" charset="-122"/>
                <a:ea typeface="Microsoft YaHei" panose="020B0503020204020204" pitchFamily="34" charset="-122"/>
              </a:rPr>
              <a:t>04</a:t>
            </a:r>
            <a:endParaRPr lang="zh-CN" altLang="en-US" sz="2800" dirty="0">
              <a:latin typeface="Microsoft YaHei" panose="020B0503020204020204" pitchFamily="34" charset="-122"/>
              <a:ea typeface="Microsoft YaHei" panose="020B0503020204020204" pitchFamily="34" charset="-122"/>
            </a:endParaRPr>
          </a:p>
        </p:txBody>
      </p:sp>
      <p:sp>
        <p:nvSpPr>
          <p:cNvPr id="42" name="文本框 41">
            <a:extLst>
              <a:ext uri="{FF2B5EF4-FFF2-40B4-BE49-F238E27FC236}">
                <a16:creationId xmlns="" xmlns:a16="http://schemas.microsoft.com/office/drawing/2014/main" id="{28DBBAA4-A4E7-4B44-92F5-E92A73E4539D}"/>
              </a:ext>
            </a:extLst>
          </p:cNvPr>
          <p:cNvSpPr txBox="1"/>
          <p:nvPr/>
        </p:nvSpPr>
        <p:spPr>
          <a:xfrm>
            <a:off x="6676993" y="5656732"/>
            <a:ext cx="604653" cy="523220"/>
          </a:xfrm>
          <a:prstGeom prst="rect">
            <a:avLst/>
          </a:prstGeom>
          <a:noFill/>
        </p:spPr>
        <p:txBody>
          <a:bodyPr wrap="none" rtlCol="0">
            <a:spAutoFit/>
          </a:bodyPr>
          <a:lstStyle/>
          <a:p>
            <a:r>
              <a:rPr lang="en-US" altLang="zh-CN" sz="2800" dirty="0">
                <a:latin typeface="Microsoft YaHei" panose="020B0503020204020204" pitchFamily="34" charset="-122"/>
                <a:ea typeface="Microsoft YaHei" panose="020B0503020204020204" pitchFamily="34" charset="-122"/>
              </a:rPr>
              <a:t>05</a:t>
            </a:r>
            <a:endParaRPr lang="zh-CN" altLang="en-US" sz="2800" dirty="0">
              <a:latin typeface="Microsoft YaHei" panose="020B0503020204020204" pitchFamily="34" charset="-122"/>
              <a:ea typeface="Microsoft YaHei" panose="020B0503020204020204" pitchFamily="34" charset="-122"/>
            </a:endParaRPr>
          </a:p>
        </p:txBody>
      </p:sp>
      <p:sp>
        <p:nvSpPr>
          <p:cNvPr id="43" name="文本框 42">
            <a:extLst>
              <a:ext uri="{FF2B5EF4-FFF2-40B4-BE49-F238E27FC236}">
                <a16:creationId xmlns="" xmlns:a16="http://schemas.microsoft.com/office/drawing/2014/main" id="{4AB74EBF-8472-46F5-A3B8-EAD440D8366D}"/>
              </a:ext>
            </a:extLst>
          </p:cNvPr>
          <p:cNvSpPr txBox="1"/>
          <p:nvPr/>
        </p:nvSpPr>
        <p:spPr>
          <a:xfrm>
            <a:off x="8161004" y="685801"/>
            <a:ext cx="1581697" cy="513405"/>
          </a:xfrm>
          <a:prstGeom prst="rect">
            <a:avLst/>
          </a:prstGeom>
          <a:noFill/>
        </p:spPr>
        <p:txBody>
          <a:bodyPr wrap="none" lIns="72000" rIns="72000" bIns="36000" rtlCol="0">
            <a:spAutoFit/>
          </a:bodyPr>
          <a:lstStyle/>
          <a:p>
            <a:r>
              <a:rPr lang="zh-CN" altLang="en-US" sz="2800">
                <a:latin typeface="Microsoft YaHei" panose="020B0503020204020204" pitchFamily="34" charset="-122"/>
                <a:ea typeface="Microsoft YaHei" panose="020B0503020204020204" pitchFamily="34" charset="-122"/>
              </a:rPr>
              <a:t>各类介绍</a:t>
            </a:r>
            <a:endParaRPr lang="zh-CN" altLang="en-US" sz="2800" dirty="0">
              <a:latin typeface="Microsoft YaHei" panose="020B0503020204020204" pitchFamily="34" charset="-122"/>
              <a:ea typeface="Microsoft YaHei" panose="020B0503020204020204" pitchFamily="34" charset="-122"/>
            </a:endParaRPr>
          </a:p>
        </p:txBody>
      </p:sp>
      <p:sp>
        <p:nvSpPr>
          <p:cNvPr id="44" name="文本框 43">
            <a:extLst>
              <a:ext uri="{FF2B5EF4-FFF2-40B4-BE49-F238E27FC236}">
                <a16:creationId xmlns="" xmlns:a16="http://schemas.microsoft.com/office/drawing/2014/main" id="{BDF728EC-1E31-4083-9BF2-D5025223755E}"/>
              </a:ext>
            </a:extLst>
          </p:cNvPr>
          <p:cNvSpPr txBox="1"/>
          <p:nvPr/>
        </p:nvSpPr>
        <p:spPr>
          <a:xfrm>
            <a:off x="8161003" y="1111705"/>
            <a:ext cx="1496930" cy="359517"/>
          </a:xfrm>
          <a:prstGeom prst="rect">
            <a:avLst/>
          </a:prstGeom>
          <a:noFill/>
        </p:spPr>
        <p:txBody>
          <a:bodyPr wrap="none" lIns="72000" rIns="72000" bIns="36000" rtlCol="0">
            <a:spAutoFit/>
          </a:bodyPr>
          <a:lstStyle/>
          <a:p>
            <a:r>
              <a:rPr lang="en-US" altLang="zh-CN" dirty="0">
                <a:solidFill>
                  <a:schemeClr val="tx1">
                    <a:lumMod val="50000"/>
                    <a:lumOff val="50000"/>
                    <a:alpha val="33000"/>
                  </a:schemeClr>
                </a:solidFill>
                <a:ea typeface="Microsoft YaHei" panose="020B0503020204020204" pitchFamily="34" charset="-122"/>
              </a:rPr>
              <a:t>Introductions</a:t>
            </a:r>
          </a:p>
        </p:txBody>
      </p:sp>
      <p:sp>
        <p:nvSpPr>
          <p:cNvPr id="45" name="文本框 44">
            <a:extLst>
              <a:ext uri="{FF2B5EF4-FFF2-40B4-BE49-F238E27FC236}">
                <a16:creationId xmlns="" xmlns:a16="http://schemas.microsoft.com/office/drawing/2014/main" id="{43368ABF-6B68-40FF-8302-418CDD89F5AC}"/>
              </a:ext>
            </a:extLst>
          </p:cNvPr>
          <p:cNvSpPr txBox="1"/>
          <p:nvPr/>
        </p:nvSpPr>
        <p:spPr>
          <a:xfrm>
            <a:off x="8161003" y="1920453"/>
            <a:ext cx="1637678" cy="513405"/>
          </a:xfrm>
          <a:prstGeom prst="rect">
            <a:avLst/>
          </a:prstGeom>
          <a:noFill/>
        </p:spPr>
        <p:txBody>
          <a:bodyPr wrap="none" lIns="72000" rIns="72000" bIns="36000" rtlCol="0">
            <a:spAutoFit/>
          </a:bodyPr>
          <a:lstStyle/>
          <a:p>
            <a:r>
              <a:rPr lang="zh-CN" altLang="en-US" sz="2800" dirty="0">
                <a:latin typeface="Microsoft YaHei" panose="020B0503020204020204" pitchFamily="34" charset="-122"/>
                <a:ea typeface="Microsoft YaHei" panose="020B0503020204020204" pitchFamily="34" charset="-122"/>
              </a:rPr>
              <a:t>概念出示</a:t>
            </a:r>
          </a:p>
        </p:txBody>
      </p:sp>
      <p:sp>
        <p:nvSpPr>
          <p:cNvPr id="46" name="文本框 45">
            <a:extLst>
              <a:ext uri="{FF2B5EF4-FFF2-40B4-BE49-F238E27FC236}">
                <a16:creationId xmlns="" xmlns:a16="http://schemas.microsoft.com/office/drawing/2014/main" id="{86C4526F-2501-4201-9F41-A7D097F27DB6}"/>
              </a:ext>
            </a:extLst>
          </p:cNvPr>
          <p:cNvSpPr txBox="1"/>
          <p:nvPr/>
        </p:nvSpPr>
        <p:spPr>
          <a:xfrm>
            <a:off x="8161003" y="2369286"/>
            <a:ext cx="1155298" cy="359517"/>
          </a:xfrm>
          <a:prstGeom prst="rect">
            <a:avLst/>
          </a:prstGeom>
          <a:noFill/>
        </p:spPr>
        <p:txBody>
          <a:bodyPr wrap="none" lIns="72000" rIns="72000" bIns="36000" rtlCol="0">
            <a:spAutoFit/>
          </a:bodyPr>
          <a:lstStyle>
            <a:defPPr>
              <a:defRPr lang="zh-CN"/>
            </a:defPPr>
            <a:lvl1pPr>
              <a:defRPr sz="1400">
                <a:latin typeface="+mj-ea"/>
                <a:ea typeface="+mj-ea"/>
              </a:defRPr>
            </a:lvl1pPr>
          </a:lstStyle>
          <a:p>
            <a:r>
              <a:rPr lang="en-US" altLang="zh-CN" sz="1800" dirty="0">
                <a:solidFill>
                  <a:schemeClr val="tx1">
                    <a:lumMod val="50000"/>
                    <a:lumOff val="50000"/>
                    <a:alpha val="33000"/>
                  </a:schemeClr>
                </a:solidFill>
                <a:latin typeface="+mn-lt"/>
                <a:ea typeface="Microsoft YaHei" panose="020B0503020204020204" pitchFamily="34" charset="-122"/>
              </a:rPr>
              <a:t>Concepts </a:t>
            </a:r>
            <a:endParaRPr lang="zh-CN" altLang="en-US" sz="1800" dirty="0">
              <a:solidFill>
                <a:schemeClr val="tx1">
                  <a:lumMod val="50000"/>
                  <a:lumOff val="50000"/>
                  <a:alpha val="33000"/>
                </a:schemeClr>
              </a:solidFill>
              <a:latin typeface="+mn-lt"/>
              <a:ea typeface="Microsoft YaHei" panose="020B0503020204020204" pitchFamily="34" charset="-122"/>
            </a:endParaRPr>
          </a:p>
        </p:txBody>
      </p:sp>
      <p:sp>
        <p:nvSpPr>
          <p:cNvPr id="47" name="文本框 46">
            <a:extLst>
              <a:ext uri="{FF2B5EF4-FFF2-40B4-BE49-F238E27FC236}">
                <a16:creationId xmlns="" xmlns:a16="http://schemas.microsoft.com/office/drawing/2014/main" id="{050B958C-6A91-476D-87CB-5D1EBE98B0BB}"/>
              </a:ext>
            </a:extLst>
          </p:cNvPr>
          <p:cNvSpPr txBox="1"/>
          <p:nvPr/>
        </p:nvSpPr>
        <p:spPr>
          <a:xfrm>
            <a:off x="8161004" y="3178034"/>
            <a:ext cx="1581697" cy="513405"/>
          </a:xfrm>
          <a:prstGeom prst="rect">
            <a:avLst/>
          </a:prstGeom>
          <a:noFill/>
        </p:spPr>
        <p:txBody>
          <a:bodyPr wrap="none" lIns="72000" rIns="72000" bIns="36000" rtlCol="0">
            <a:spAutoFit/>
          </a:bodyPr>
          <a:lstStyle/>
          <a:p>
            <a:r>
              <a:rPr lang="zh-CN" altLang="en-US" sz="2800" dirty="0">
                <a:latin typeface="Microsoft YaHei" panose="020B0503020204020204" pitchFamily="34" charset="-122"/>
                <a:ea typeface="Microsoft YaHei" panose="020B0503020204020204" pitchFamily="34" charset="-122"/>
              </a:rPr>
              <a:t>多图排版</a:t>
            </a:r>
          </a:p>
        </p:txBody>
      </p:sp>
      <p:sp>
        <p:nvSpPr>
          <p:cNvPr id="48" name="文本框 47">
            <a:extLst>
              <a:ext uri="{FF2B5EF4-FFF2-40B4-BE49-F238E27FC236}">
                <a16:creationId xmlns="" xmlns:a16="http://schemas.microsoft.com/office/drawing/2014/main" id="{D1B27141-44F2-415B-B317-AB88FD21CD57}"/>
              </a:ext>
            </a:extLst>
          </p:cNvPr>
          <p:cNvSpPr txBox="1"/>
          <p:nvPr/>
        </p:nvSpPr>
        <p:spPr>
          <a:xfrm>
            <a:off x="8161004" y="3606254"/>
            <a:ext cx="942291" cy="359517"/>
          </a:xfrm>
          <a:prstGeom prst="rect">
            <a:avLst/>
          </a:prstGeom>
          <a:noFill/>
        </p:spPr>
        <p:txBody>
          <a:bodyPr wrap="none" lIns="72000" rIns="72000" bIns="36000" rtlCol="0">
            <a:spAutoFit/>
          </a:bodyPr>
          <a:lstStyle>
            <a:defPPr>
              <a:defRPr lang="zh-CN"/>
            </a:defPPr>
            <a:lvl1pPr>
              <a:defRPr sz="1400">
                <a:latin typeface="+mj-ea"/>
                <a:ea typeface="+mj-ea"/>
              </a:defRPr>
            </a:lvl1pPr>
          </a:lstStyle>
          <a:p>
            <a:r>
              <a:rPr lang="en-US" altLang="zh-CN" sz="1800" dirty="0">
                <a:solidFill>
                  <a:schemeClr val="tx1">
                    <a:lumMod val="50000"/>
                    <a:lumOff val="50000"/>
                    <a:alpha val="33000"/>
                  </a:schemeClr>
                </a:solidFill>
                <a:latin typeface="+mn-lt"/>
                <a:ea typeface="Microsoft YaHei" panose="020B0503020204020204" pitchFamily="34" charset="-122"/>
              </a:rPr>
              <a:t>Pictures</a:t>
            </a:r>
            <a:endParaRPr lang="zh-CN" altLang="en-US" sz="1800" dirty="0">
              <a:solidFill>
                <a:schemeClr val="tx1">
                  <a:lumMod val="50000"/>
                  <a:lumOff val="50000"/>
                  <a:alpha val="33000"/>
                </a:schemeClr>
              </a:solidFill>
              <a:latin typeface="+mn-lt"/>
              <a:ea typeface="Microsoft YaHei" panose="020B0503020204020204" pitchFamily="34" charset="-122"/>
            </a:endParaRPr>
          </a:p>
        </p:txBody>
      </p:sp>
      <p:sp>
        <p:nvSpPr>
          <p:cNvPr id="49" name="文本框 48">
            <a:extLst>
              <a:ext uri="{FF2B5EF4-FFF2-40B4-BE49-F238E27FC236}">
                <a16:creationId xmlns="" xmlns:a16="http://schemas.microsoft.com/office/drawing/2014/main" id="{001C3E6E-2436-496A-B9B7-356424AADFE5}"/>
              </a:ext>
            </a:extLst>
          </p:cNvPr>
          <p:cNvSpPr txBox="1"/>
          <p:nvPr/>
        </p:nvSpPr>
        <p:spPr>
          <a:xfrm>
            <a:off x="8161003" y="4394123"/>
            <a:ext cx="1637678" cy="513405"/>
          </a:xfrm>
          <a:prstGeom prst="rect">
            <a:avLst/>
          </a:prstGeom>
          <a:noFill/>
        </p:spPr>
        <p:txBody>
          <a:bodyPr wrap="none" lIns="72000" rIns="72000" bIns="36000" rtlCol="0">
            <a:spAutoFit/>
          </a:bodyPr>
          <a:lstStyle/>
          <a:p>
            <a:r>
              <a:rPr lang="zh-CN" altLang="en-US" sz="2800" dirty="0">
                <a:latin typeface="Microsoft YaHei" panose="020B0503020204020204" pitchFamily="34" charset="-122"/>
                <a:ea typeface="Microsoft YaHei" panose="020B0503020204020204" pitchFamily="34" charset="-122"/>
              </a:rPr>
              <a:t>关系图表</a:t>
            </a:r>
          </a:p>
        </p:txBody>
      </p:sp>
      <p:sp>
        <p:nvSpPr>
          <p:cNvPr id="50" name="文本框 49">
            <a:extLst>
              <a:ext uri="{FF2B5EF4-FFF2-40B4-BE49-F238E27FC236}">
                <a16:creationId xmlns="" xmlns:a16="http://schemas.microsoft.com/office/drawing/2014/main" id="{107B69A9-A37B-4ED3-9793-6B15170794B0}"/>
              </a:ext>
            </a:extLst>
          </p:cNvPr>
          <p:cNvSpPr txBox="1"/>
          <p:nvPr/>
        </p:nvSpPr>
        <p:spPr>
          <a:xfrm>
            <a:off x="8161003" y="4801730"/>
            <a:ext cx="1110414" cy="359517"/>
          </a:xfrm>
          <a:prstGeom prst="rect">
            <a:avLst/>
          </a:prstGeom>
          <a:noFill/>
        </p:spPr>
        <p:txBody>
          <a:bodyPr wrap="none" lIns="72000" rIns="72000" bIns="36000" rtlCol="0">
            <a:spAutoFit/>
          </a:bodyPr>
          <a:lstStyle>
            <a:defPPr>
              <a:defRPr lang="zh-CN"/>
            </a:defPPr>
            <a:lvl1pPr>
              <a:defRPr sz="1400">
                <a:latin typeface="+mj-ea"/>
                <a:ea typeface="+mj-ea"/>
              </a:defRPr>
            </a:lvl1pPr>
          </a:lstStyle>
          <a:p>
            <a:r>
              <a:rPr lang="en-US" altLang="zh-CN" sz="1800" dirty="0">
                <a:solidFill>
                  <a:schemeClr val="tx1">
                    <a:lumMod val="50000"/>
                    <a:lumOff val="50000"/>
                    <a:alpha val="33000"/>
                  </a:schemeClr>
                </a:solidFill>
                <a:latin typeface="+mn-lt"/>
                <a:ea typeface="Microsoft YaHei" panose="020B0503020204020204" pitchFamily="34" charset="-122"/>
              </a:rPr>
              <a:t>Diagrams</a:t>
            </a:r>
          </a:p>
        </p:txBody>
      </p:sp>
      <p:sp>
        <p:nvSpPr>
          <p:cNvPr id="51" name="文本框 50">
            <a:extLst>
              <a:ext uri="{FF2B5EF4-FFF2-40B4-BE49-F238E27FC236}">
                <a16:creationId xmlns="" xmlns:a16="http://schemas.microsoft.com/office/drawing/2014/main" id="{CFD4C12A-EA49-466C-872A-4E72CA3A3437}"/>
              </a:ext>
            </a:extLst>
          </p:cNvPr>
          <p:cNvSpPr txBox="1"/>
          <p:nvPr/>
        </p:nvSpPr>
        <p:spPr>
          <a:xfrm>
            <a:off x="8161003" y="5561077"/>
            <a:ext cx="863552" cy="513405"/>
          </a:xfrm>
          <a:prstGeom prst="rect">
            <a:avLst/>
          </a:prstGeom>
          <a:noFill/>
        </p:spPr>
        <p:txBody>
          <a:bodyPr wrap="none" lIns="72000" rIns="72000" bIns="36000" rtlCol="0">
            <a:spAutoFit/>
          </a:bodyPr>
          <a:lstStyle/>
          <a:p>
            <a:r>
              <a:rPr lang="zh-CN" altLang="en-US" sz="2800">
                <a:latin typeface="Microsoft YaHei" panose="020B0503020204020204" pitchFamily="34" charset="-122"/>
                <a:ea typeface="Microsoft YaHei" panose="020B0503020204020204" pitchFamily="34" charset="-122"/>
              </a:rPr>
              <a:t>附录</a:t>
            </a:r>
            <a:endParaRPr lang="zh-CN" altLang="en-US" sz="2800" dirty="0">
              <a:latin typeface="Microsoft YaHei" panose="020B0503020204020204" pitchFamily="34" charset="-122"/>
              <a:ea typeface="Microsoft YaHei" panose="020B0503020204020204" pitchFamily="34" charset="-122"/>
            </a:endParaRPr>
          </a:p>
        </p:txBody>
      </p:sp>
      <p:sp>
        <p:nvSpPr>
          <p:cNvPr id="52" name="文本框 51">
            <a:extLst>
              <a:ext uri="{FF2B5EF4-FFF2-40B4-BE49-F238E27FC236}">
                <a16:creationId xmlns="" xmlns:a16="http://schemas.microsoft.com/office/drawing/2014/main" id="{C8912FF2-A5FD-4162-98A4-06EA946FC128}"/>
              </a:ext>
            </a:extLst>
          </p:cNvPr>
          <p:cNvSpPr txBox="1"/>
          <p:nvPr/>
        </p:nvSpPr>
        <p:spPr>
          <a:xfrm>
            <a:off x="8161003" y="5948072"/>
            <a:ext cx="1177740" cy="359517"/>
          </a:xfrm>
          <a:prstGeom prst="rect">
            <a:avLst/>
          </a:prstGeom>
          <a:noFill/>
        </p:spPr>
        <p:txBody>
          <a:bodyPr wrap="none" lIns="72000" rIns="72000" bIns="36000" rtlCol="0">
            <a:spAutoFit/>
          </a:bodyPr>
          <a:lstStyle>
            <a:defPPr>
              <a:defRPr lang="zh-CN"/>
            </a:defPPr>
            <a:lvl1pPr>
              <a:defRPr sz="1400">
                <a:latin typeface="+mj-ea"/>
                <a:ea typeface="+mj-ea"/>
              </a:defRPr>
            </a:lvl1pPr>
          </a:lstStyle>
          <a:p>
            <a:r>
              <a:rPr lang="en-US" altLang="zh-CN" sz="1800" dirty="0">
                <a:solidFill>
                  <a:schemeClr val="tx1">
                    <a:lumMod val="50000"/>
                    <a:lumOff val="50000"/>
                    <a:alpha val="33000"/>
                  </a:schemeClr>
                </a:solidFill>
                <a:latin typeface="+mn-lt"/>
                <a:ea typeface="Microsoft YaHei" panose="020B0503020204020204" pitchFamily="34" charset="-122"/>
              </a:rPr>
              <a:t>Appendix </a:t>
            </a:r>
            <a:endParaRPr lang="zh-CN" altLang="en-US" sz="1800" dirty="0">
              <a:solidFill>
                <a:schemeClr val="tx1">
                  <a:lumMod val="50000"/>
                  <a:lumOff val="50000"/>
                  <a:alpha val="33000"/>
                </a:schemeClr>
              </a:solidFill>
              <a:latin typeface="+mn-lt"/>
              <a:ea typeface="Microsoft YaHei" panose="020B0503020204020204" pitchFamily="34" charset="-122"/>
            </a:endParaRPr>
          </a:p>
        </p:txBody>
      </p:sp>
      <p:cxnSp>
        <p:nvCxnSpPr>
          <p:cNvPr id="53" name="直接连接符 52">
            <a:extLst>
              <a:ext uri="{FF2B5EF4-FFF2-40B4-BE49-F238E27FC236}">
                <a16:creationId xmlns="" xmlns:a16="http://schemas.microsoft.com/office/drawing/2014/main" id="{D78B2B36-CDF1-486B-B90D-5B2A4DC80CD6}"/>
              </a:ext>
            </a:extLst>
          </p:cNvPr>
          <p:cNvCxnSpPr>
            <a:cxnSpLocks/>
          </p:cNvCxnSpPr>
          <p:nvPr/>
        </p:nvCxnSpPr>
        <p:spPr>
          <a:xfrm>
            <a:off x="7613378" y="1"/>
            <a:ext cx="0" cy="6872953"/>
          </a:xfrm>
          <a:prstGeom prst="line">
            <a:avLst/>
          </a:prstGeom>
          <a:ln w="38100">
            <a:solidFill>
              <a:srgbClr val="00427E">
                <a:alpha val="90000"/>
              </a:srgbClr>
            </a:solidFill>
          </a:ln>
        </p:spPr>
        <p:style>
          <a:lnRef idx="1">
            <a:schemeClr val="accent1"/>
          </a:lnRef>
          <a:fillRef idx="0">
            <a:schemeClr val="accent1"/>
          </a:fillRef>
          <a:effectRef idx="0">
            <a:schemeClr val="accent1"/>
          </a:effectRef>
          <a:fontRef idx="minor">
            <a:schemeClr val="tx1"/>
          </a:fontRef>
        </p:style>
      </p:cxnSp>
      <p:sp>
        <p:nvSpPr>
          <p:cNvPr id="54" name="椭圆 53">
            <a:extLst>
              <a:ext uri="{FF2B5EF4-FFF2-40B4-BE49-F238E27FC236}">
                <a16:creationId xmlns="" xmlns:a16="http://schemas.microsoft.com/office/drawing/2014/main" id="{A4FE5C77-8752-4B10-ABA1-6B7B4A80A963}"/>
              </a:ext>
            </a:extLst>
          </p:cNvPr>
          <p:cNvSpPr/>
          <p:nvPr/>
        </p:nvSpPr>
        <p:spPr>
          <a:xfrm flipH="1">
            <a:off x="7417509" y="2065754"/>
            <a:ext cx="377371" cy="377371"/>
          </a:xfrm>
          <a:prstGeom prst="ellipse">
            <a:avLst/>
          </a:prstGeom>
          <a:solidFill>
            <a:srgbClr val="00427E"/>
          </a:solidFill>
          <a:ln>
            <a:noFill/>
          </a:ln>
          <a:effectLst>
            <a:outerShdw blurRad="190500" sx="102000" sy="102000" algn="ctr"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55" name="椭圆 54">
            <a:extLst>
              <a:ext uri="{FF2B5EF4-FFF2-40B4-BE49-F238E27FC236}">
                <a16:creationId xmlns="" xmlns:a16="http://schemas.microsoft.com/office/drawing/2014/main" id="{B19E4959-B0E3-4231-A0D0-7E7F9FC70338}"/>
              </a:ext>
            </a:extLst>
          </p:cNvPr>
          <p:cNvSpPr/>
          <p:nvPr/>
        </p:nvSpPr>
        <p:spPr>
          <a:xfrm flipH="1">
            <a:off x="7417509" y="3283844"/>
            <a:ext cx="377371" cy="377371"/>
          </a:xfrm>
          <a:prstGeom prst="ellipse">
            <a:avLst/>
          </a:prstGeom>
          <a:solidFill>
            <a:srgbClr val="00427E"/>
          </a:solidFill>
          <a:ln>
            <a:noFill/>
          </a:ln>
          <a:effectLst>
            <a:outerShdw blurRad="190500" sx="102000" sy="102000" algn="ctr"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56" name="椭圆 55">
            <a:extLst>
              <a:ext uri="{FF2B5EF4-FFF2-40B4-BE49-F238E27FC236}">
                <a16:creationId xmlns="" xmlns:a16="http://schemas.microsoft.com/office/drawing/2014/main" id="{F44576CC-FCCE-478B-93B3-4D324ACE2A55}"/>
              </a:ext>
            </a:extLst>
          </p:cNvPr>
          <p:cNvSpPr/>
          <p:nvPr/>
        </p:nvSpPr>
        <p:spPr>
          <a:xfrm flipH="1">
            <a:off x="7421319" y="4507588"/>
            <a:ext cx="377371" cy="377371"/>
          </a:xfrm>
          <a:prstGeom prst="ellipse">
            <a:avLst/>
          </a:prstGeom>
          <a:solidFill>
            <a:srgbClr val="00427E"/>
          </a:solidFill>
          <a:ln>
            <a:noFill/>
          </a:ln>
          <a:effectLst>
            <a:outerShdw blurRad="190500" sx="102000" sy="102000" algn="ctr"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57" name="椭圆 56">
            <a:extLst>
              <a:ext uri="{FF2B5EF4-FFF2-40B4-BE49-F238E27FC236}">
                <a16:creationId xmlns="" xmlns:a16="http://schemas.microsoft.com/office/drawing/2014/main" id="{6258D4E0-5444-4F99-975E-7684C5B6030A}"/>
              </a:ext>
            </a:extLst>
          </p:cNvPr>
          <p:cNvSpPr/>
          <p:nvPr/>
        </p:nvSpPr>
        <p:spPr>
          <a:xfrm flipH="1">
            <a:off x="7421319" y="5715944"/>
            <a:ext cx="377371" cy="377371"/>
          </a:xfrm>
          <a:prstGeom prst="ellipse">
            <a:avLst/>
          </a:prstGeom>
          <a:solidFill>
            <a:srgbClr val="00427E"/>
          </a:solidFill>
          <a:ln>
            <a:noFill/>
          </a:ln>
          <a:effectLst>
            <a:outerShdw blurRad="190500" sx="102000" sy="102000" algn="ctr"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58" name="椭圆 57">
            <a:extLst>
              <a:ext uri="{FF2B5EF4-FFF2-40B4-BE49-F238E27FC236}">
                <a16:creationId xmlns="" xmlns:a16="http://schemas.microsoft.com/office/drawing/2014/main" id="{9D85896C-74BA-4E4D-B821-DDC465871CF1}"/>
              </a:ext>
            </a:extLst>
          </p:cNvPr>
          <p:cNvSpPr/>
          <p:nvPr/>
        </p:nvSpPr>
        <p:spPr>
          <a:xfrm flipH="1">
            <a:off x="7423012" y="839037"/>
            <a:ext cx="377371" cy="377371"/>
          </a:xfrm>
          <a:prstGeom prst="ellipse">
            <a:avLst/>
          </a:prstGeom>
          <a:solidFill>
            <a:srgbClr val="00427E"/>
          </a:solidFill>
          <a:ln>
            <a:noFill/>
          </a:ln>
          <a:effectLst>
            <a:outerShdw blurRad="190500" sx="102000" sy="102000" algn="ctr"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59" name="椭圆 58">
            <a:extLst>
              <a:ext uri="{FF2B5EF4-FFF2-40B4-BE49-F238E27FC236}">
                <a16:creationId xmlns="" xmlns:a16="http://schemas.microsoft.com/office/drawing/2014/main" id="{F4D5537A-DA8A-4F05-A7EF-3868EEBB1213}"/>
              </a:ext>
            </a:extLst>
          </p:cNvPr>
          <p:cNvSpPr/>
          <p:nvPr/>
        </p:nvSpPr>
        <p:spPr>
          <a:xfrm flipH="1">
            <a:off x="7362402" y="778428"/>
            <a:ext cx="498592" cy="498588"/>
          </a:xfrm>
          <a:prstGeom prst="ellipse">
            <a:avLst/>
          </a:prstGeom>
          <a:noFill/>
          <a:ln>
            <a:solidFill>
              <a:srgbClr val="00427E">
                <a:alpha val="99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60" name="椭圆 59">
            <a:extLst>
              <a:ext uri="{FF2B5EF4-FFF2-40B4-BE49-F238E27FC236}">
                <a16:creationId xmlns="" xmlns:a16="http://schemas.microsoft.com/office/drawing/2014/main" id="{2073AFEC-9A85-4D86-AC04-FC36C249F007}"/>
              </a:ext>
            </a:extLst>
          </p:cNvPr>
          <p:cNvSpPr/>
          <p:nvPr/>
        </p:nvSpPr>
        <p:spPr>
          <a:xfrm flipH="1">
            <a:off x="7356897" y="2005144"/>
            <a:ext cx="498592" cy="498588"/>
          </a:xfrm>
          <a:prstGeom prst="ellipse">
            <a:avLst/>
          </a:prstGeom>
          <a:noFill/>
          <a:ln>
            <a:solidFill>
              <a:srgbClr val="00427E">
                <a:alpha val="99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61" name="椭圆 60">
            <a:extLst>
              <a:ext uri="{FF2B5EF4-FFF2-40B4-BE49-F238E27FC236}">
                <a16:creationId xmlns="" xmlns:a16="http://schemas.microsoft.com/office/drawing/2014/main" id="{97AE0F58-58CB-468B-B94D-D1F054B0B5C6}"/>
              </a:ext>
            </a:extLst>
          </p:cNvPr>
          <p:cNvSpPr/>
          <p:nvPr/>
        </p:nvSpPr>
        <p:spPr>
          <a:xfrm flipH="1">
            <a:off x="7356897" y="3223234"/>
            <a:ext cx="498592" cy="498588"/>
          </a:xfrm>
          <a:prstGeom prst="ellipse">
            <a:avLst/>
          </a:prstGeom>
          <a:noFill/>
          <a:ln>
            <a:solidFill>
              <a:srgbClr val="00427E">
                <a:alpha val="99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62" name="椭圆 61">
            <a:extLst>
              <a:ext uri="{FF2B5EF4-FFF2-40B4-BE49-F238E27FC236}">
                <a16:creationId xmlns="" xmlns:a16="http://schemas.microsoft.com/office/drawing/2014/main" id="{72EF2EB9-9F08-4EE7-A6CB-77C9F396948E}"/>
              </a:ext>
            </a:extLst>
          </p:cNvPr>
          <p:cNvSpPr/>
          <p:nvPr/>
        </p:nvSpPr>
        <p:spPr>
          <a:xfrm flipH="1">
            <a:off x="7360707" y="4446978"/>
            <a:ext cx="498592" cy="498588"/>
          </a:xfrm>
          <a:prstGeom prst="ellipse">
            <a:avLst/>
          </a:prstGeom>
          <a:noFill/>
          <a:ln>
            <a:solidFill>
              <a:srgbClr val="00427E">
                <a:alpha val="99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63" name="椭圆 62">
            <a:extLst>
              <a:ext uri="{FF2B5EF4-FFF2-40B4-BE49-F238E27FC236}">
                <a16:creationId xmlns="" xmlns:a16="http://schemas.microsoft.com/office/drawing/2014/main" id="{436C1B69-678F-46DE-AEB6-28E8F1303341}"/>
              </a:ext>
            </a:extLst>
          </p:cNvPr>
          <p:cNvSpPr/>
          <p:nvPr/>
        </p:nvSpPr>
        <p:spPr>
          <a:xfrm flipH="1">
            <a:off x="7360707" y="5655543"/>
            <a:ext cx="498592" cy="498588"/>
          </a:xfrm>
          <a:prstGeom prst="ellipse">
            <a:avLst/>
          </a:prstGeom>
          <a:noFill/>
          <a:ln>
            <a:solidFill>
              <a:srgbClr val="00427E">
                <a:alpha val="99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Tree>
    <p:extLst>
      <p:ext uri="{BB962C8B-B14F-4D97-AF65-F5344CB8AC3E}">
        <p14:creationId xmlns:p14="http://schemas.microsoft.com/office/powerpoint/2010/main" val="24964051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a:extLst>
              <a:ext uri="{FF2B5EF4-FFF2-40B4-BE49-F238E27FC236}">
                <a16:creationId xmlns="" xmlns:a16="http://schemas.microsoft.com/office/drawing/2014/main" id="{E2C82A4F-5C1C-4947-B6AA-8DABC7EE232D}"/>
              </a:ext>
            </a:extLst>
          </p:cNvPr>
          <p:cNvGraphicFramePr>
            <a:graphicFrameLocks noGrp="1"/>
          </p:cNvGraphicFramePr>
          <p:nvPr>
            <p:extLst>
              <p:ext uri="{D42A27DB-BD31-4B8C-83A1-F6EECF244321}">
                <p14:modId xmlns:p14="http://schemas.microsoft.com/office/powerpoint/2010/main" val="153933937"/>
              </p:ext>
            </p:extLst>
          </p:nvPr>
        </p:nvGraphicFramePr>
        <p:xfrm>
          <a:off x="1561649" y="2298711"/>
          <a:ext cx="9033781" cy="3002280"/>
        </p:xfrm>
        <a:graphic>
          <a:graphicData uri="http://schemas.openxmlformats.org/drawingml/2006/table">
            <a:tbl>
              <a:tblPr firstRow="1">
                <a:tableStyleId>{5C22544A-7EE6-4342-B048-85BDC9FD1C3A}</a:tableStyleId>
              </a:tblPr>
              <a:tblGrid>
                <a:gridCol w="1494411">
                  <a:extLst>
                    <a:ext uri="{9D8B030D-6E8A-4147-A177-3AD203B41FA5}">
                      <a16:colId xmlns="" xmlns:a16="http://schemas.microsoft.com/office/drawing/2014/main" val="263935225"/>
                    </a:ext>
                  </a:extLst>
                </a:gridCol>
                <a:gridCol w="1507874">
                  <a:extLst>
                    <a:ext uri="{9D8B030D-6E8A-4147-A177-3AD203B41FA5}">
                      <a16:colId xmlns="" xmlns:a16="http://schemas.microsoft.com/office/drawing/2014/main" val="3024107483"/>
                    </a:ext>
                  </a:extLst>
                </a:gridCol>
                <a:gridCol w="1507874">
                  <a:extLst>
                    <a:ext uri="{9D8B030D-6E8A-4147-A177-3AD203B41FA5}">
                      <a16:colId xmlns="" xmlns:a16="http://schemas.microsoft.com/office/drawing/2014/main" val="296750741"/>
                    </a:ext>
                  </a:extLst>
                </a:gridCol>
                <a:gridCol w="1507874">
                  <a:extLst>
                    <a:ext uri="{9D8B030D-6E8A-4147-A177-3AD203B41FA5}">
                      <a16:colId xmlns="" xmlns:a16="http://schemas.microsoft.com/office/drawing/2014/main" val="2772083892"/>
                    </a:ext>
                  </a:extLst>
                </a:gridCol>
                <a:gridCol w="1507874">
                  <a:extLst>
                    <a:ext uri="{9D8B030D-6E8A-4147-A177-3AD203B41FA5}">
                      <a16:colId xmlns="" xmlns:a16="http://schemas.microsoft.com/office/drawing/2014/main" val="230373930"/>
                    </a:ext>
                  </a:extLst>
                </a:gridCol>
                <a:gridCol w="1507874">
                  <a:extLst>
                    <a:ext uri="{9D8B030D-6E8A-4147-A177-3AD203B41FA5}">
                      <a16:colId xmlns="" xmlns:a16="http://schemas.microsoft.com/office/drawing/2014/main" val="2420929488"/>
                    </a:ext>
                  </a:extLst>
                </a:gridCol>
              </a:tblGrid>
              <a:tr h="627910">
                <a:tc>
                  <a:txBody>
                    <a:bodyPr/>
                    <a:lstStyle/>
                    <a:p>
                      <a:pPr algn="ctr" fontAlgn="ctr"/>
                      <a:r>
                        <a:rPr lang="zh-CN" altLang="en-US" sz="2100" u="none" strike="noStrike" dirty="0">
                          <a:effectLst/>
                          <a:ea typeface="Microsoft YaHei" panose="020B0503020204020204" pitchFamily="34" charset="-122"/>
                        </a:rPr>
                        <a:t>地区</a:t>
                      </a:r>
                      <a:endParaRPr lang="zh-CN" altLang="en-US" sz="2100" b="0" i="0" u="none" strike="noStrike" dirty="0">
                        <a:effectLst/>
                        <a:latin typeface="Arial" panose="020B0604020202020204" pitchFamily="34" charset="0"/>
                        <a:ea typeface="Microsoft YaHei" panose="020B0503020204020204" pitchFamily="34" charset="-122"/>
                      </a:endParaRPr>
                    </a:p>
                  </a:txBody>
                  <a:tcPr marL="10815" marR="10815" marT="10815" marB="0" anchor="ctr">
                    <a:lnL w="12700" cmpd="sng">
                      <a:noFill/>
                    </a:lnL>
                    <a:lnR w="9525" cap="flat" cmpd="sng" algn="ctr">
                      <a:solidFill>
                        <a:srgbClr val="E9E9E9">
                          <a:alpha val="78039"/>
                        </a:srgbClr>
                      </a:solidFill>
                      <a:prstDash val="solid"/>
                      <a:round/>
                      <a:headEnd type="none" w="med" len="med"/>
                      <a:tailEnd type="none" w="med" len="med"/>
                    </a:lnR>
                    <a:lnT w="12700" cmpd="sng">
                      <a:noFill/>
                    </a:lnT>
                    <a:lnB w="9525" cap="flat" cmpd="sng" algn="ctr">
                      <a:solidFill>
                        <a:srgbClr val="E9E9E9">
                          <a:alpha val="56078"/>
                        </a:srgb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2100" u="none" strike="noStrike" dirty="0">
                          <a:effectLst/>
                          <a:ea typeface="Microsoft YaHei" panose="020B0503020204020204" pitchFamily="34" charset="-122"/>
                        </a:rPr>
                        <a:t>2017</a:t>
                      </a:r>
                      <a:r>
                        <a:rPr lang="zh-CN" altLang="en-US" sz="2100" u="none" strike="noStrike" dirty="0">
                          <a:effectLst/>
                          <a:ea typeface="Microsoft YaHei" panose="020B0503020204020204" pitchFamily="34" charset="-122"/>
                        </a:rPr>
                        <a:t>年</a:t>
                      </a:r>
                      <a:endParaRPr lang="zh-CN" altLang="en-US" sz="2100" b="0" i="0" u="none" strike="noStrike" dirty="0">
                        <a:effectLst/>
                        <a:latin typeface="Arial" panose="020B0604020202020204" pitchFamily="34" charset="0"/>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12700" cmpd="sng">
                      <a:noFill/>
                    </a:lnT>
                    <a:lnB w="9525" cap="flat" cmpd="sng" algn="ctr">
                      <a:solidFill>
                        <a:srgbClr val="E9E9E9">
                          <a:alpha val="56078"/>
                        </a:srgb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2100" u="none" strike="noStrike" dirty="0">
                          <a:effectLst/>
                          <a:ea typeface="Microsoft YaHei" panose="020B0503020204020204" pitchFamily="34" charset="-122"/>
                        </a:rPr>
                        <a:t>2016</a:t>
                      </a:r>
                      <a:r>
                        <a:rPr lang="zh-CN" altLang="en-US" sz="2100" u="none" strike="noStrike" dirty="0">
                          <a:effectLst/>
                          <a:ea typeface="Microsoft YaHei" panose="020B0503020204020204" pitchFamily="34" charset="-122"/>
                        </a:rPr>
                        <a:t>年</a:t>
                      </a:r>
                      <a:endParaRPr lang="zh-CN" altLang="en-US" sz="2100" b="0" i="0" u="none" strike="noStrike" dirty="0">
                        <a:effectLst/>
                        <a:latin typeface="Arial" panose="020B0604020202020204" pitchFamily="34" charset="0"/>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12700" cmpd="sng">
                      <a:noFill/>
                    </a:lnT>
                    <a:lnB w="9525" cap="flat" cmpd="sng" algn="ctr">
                      <a:solidFill>
                        <a:srgbClr val="E9E9E9">
                          <a:alpha val="56078"/>
                        </a:srgb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2100" u="none" strike="noStrike" dirty="0">
                          <a:effectLst/>
                          <a:ea typeface="Microsoft YaHei" panose="020B0503020204020204" pitchFamily="34" charset="-122"/>
                        </a:rPr>
                        <a:t>2015</a:t>
                      </a:r>
                      <a:r>
                        <a:rPr lang="zh-CN" altLang="en-US" sz="2100" u="none" strike="noStrike" dirty="0">
                          <a:effectLst/>
                          <a:ea typeface="Microsoft YaHei" panose="020B0503020204020204" pitchFamily="34" charset="-122"/>
                        </a:rPr>
                        <a:t>年</a:t>
                      </a:r>
                      <a:endParaRPr lang="zh-CN" altLang="en-US" sz="2100" b="0" i="0" u="none" strike="noStrike" dirty="0">
                        <a:effectLst/>
                        <a:latin typeface="Arial" panose="020B0604020202020204" pitchFamily="34" charset="0"/>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12700" cmpd="sng">
                      <a:noFill/>
                    </a:lnT>
                    <a:lnB w="9525" cap="flat" cmpd="sng" algn="ctr">
                      <a:solidFill>
                        <a:srgbClr val="E9E9E9">
                          <a:alpha val="56078"/>
                        </a:srgb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2100" u="none" strike="noStrike" dirty="0">
                          <a:effectLst/>
                          <a:ea typeface="Microsoft YaHei" panose="020B0503020204020204" pitchFamily="34" charset="-122"/>
                        </a:rPr>
                        <a:t>2014</a:t>
                      </a:r>
                      <a:r>
                        <a:rPr lang="zh-CN" altLang="en-US" sz="2100" u="none" strike="noStrike" dirty="0">
                          <a:effectLst/>
                          <a:ea typeface="Microsoft YaHei" panose="020B0503020204020204" pitchFamily="34" charset="-122"/>
                        </a:rPr>
                        <a:t>年</a:t>
                      </a:r>
                      <a:endParaRPr lang="zh-CN" altLang="en-US" sz="2100" b="0" i="0" u="none" strike="noStrike" dirty="0">
                        <a:effectLst/>
                        <a:latin typeface="Arial" panose="020B0604020202020204" pitchFamily="34" charset="0"/>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12700" cmpd="sng">
                      <a:noFill/>
                    </a:lnT>
                    <a:lnB w="9525" cap="flat" cmpd="sng" algn="ctr">
                      <a:solidFill>
                        <a:srgbClr val="E9E9E9">
                          <a:alpha val="56078"/>
                        </a:srgb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2100" u="none" strike="noStrike" dirty="0">
                          <a:effectLst/>
                          <a:ea typeface="Microsoft YaHei" panose="020B0503020204020204" pitchFamily="34" charset="-122"/>
                        </a:rPr>
                        <a:t>2013</a:t>
                      </a:r>
                      <a:r>
                        <a:rPr lang="zh-CN" altLang="en-US" sz="2100" u="none" strike="noStrike" dirty="0">
                          <a:effectLst/>
                          <a:ea typeface="Microsoft YaHei" panose="020B0503020204020204" pitchFamily="34" charset="-122"/>
                        </a:rPr>
                        <a:t>年</a:t>
                      </a:r>
                      <a:endParaRPr lang="zh-CN" altLang="en-US" sz="2100" b="0" i="0" u="none" strike="noStrike" dirty="0">
                        <a:effectLst/>
                        <a:latin typeface="Arial" panose="020B0604020202020204" pitchFamily="34" charset="0"/>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12700" cmpd="sng">
                      <a:noFill/>
                    </a:lnR>
                    <a:lnT w="12700" cmpd="sng">
                      <a:noFill/>
                    </a:lnT>
                    <a:lnB w="9525" cap="flat" cmpd="sng" algn="ctr">
                      <a:solidFill>
                        <a:srgbClr val="E9E9E9">
                          <a:alpha val="56078"/>
                        </a:srgb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2872470618"/>
                  </a:ext>
                </a:extLst>
              </a:tr>
              <a:tr h="474874">
                <a:tc>
                  <a:txBody>
                    <a:bodyPr/>
                    <a:lstStyle/>
                    <a:p>
                      <a:pPr algn="ctr" fontAlgn="ctr"/>
                      <a:r>
                        <a:rPr lang="zh-CN" altLang="en-US" sz="2100" u="none" strike="noStrike" dirty="0">
                          <a:effectLst/>
                          <a:ea typeface="Microsoft YaHei" panose="020B0503020204020204" pitchFamily="34" charset="-122"/>
                        </a:rPr>
                        <a:t>北京</a:t>
                      </a:r>
                      <a:endParaRPr lang="zh-CN" altLang="en-US" sz="2100" b="0" i="0" u="none" strike="noStrike" dirty="0">
                        <a:effectLst/>
                        <a:latin typeface="Arial" panose="020B0604020202020204" pitchFamily="34" charset="0"/>
                        <a:ea typeface="Microsoft YaHei" panose="020B0503020204020204" pitchFamily="34" charset="-122"/>
                      </a:endParaRPr>
                    </a:p>
                  </a:txBody>
                  <a:tcPr marL="10815" marR="10815" marT="10815" marB="0" anchor="ctr">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28014.94</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25669.13</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23014.59</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21330.83</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19800.81</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extLst>
                  <a:ext uri="{0D108BD9-81ED-4DB2-BD59-A6C34878D82A}">
                    <a16:rowId xmlns="" xmlns:a16="http://schemas.microsoft.com/office/drawing/2014/main" val="523485503"/>
                  </a:ext>
                </a:extLst>
              </a:tr>
              <a:tr h="474874">
                <a:tc>
                  <a:txBody>
                    <a:bodyPr/>
                    <a:lstStyle/>
                    <a:p>
                      <a:pPr algn="ctr" fontAlgn="ctr"/>
                      <a:r>
                        <a:rPr lang="zh-CN" altLang="en-US" sz="2100" u="none" strike="noStrike">
                          <a:effectLst/>
                          <a:ea typeface="Microsoft YaHei" panose="020B0503020204020204" pitchFamily="34" charset="-122"/>
                        </a:rPr>
                        <a:t>天津</a:t>
                      </a:r>
                      <a:endParaRPr lang="zh-CN" altLang="en-US" sz="2100" b="0" i="0" u="none" strike="noStrike">
                        <a:effectLst/>
                        <a:latin typeface="Arial" panose="020B0604020202020204" pitchFamily="34" charset="0"/>
                        <a:ea typeface="Microsoft YaHei" panose="020B0503020204020204" pitchFamily="34" charset="-122"/>
                      </a:endParaRPr>
                    </a:p>
                  </a:txBody>
                  <a:tcPr marL="10815" marR="10815" marT="10815" marB="0" anchor="ctr">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18549.19</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17885.39</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16538.19</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15726.93</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14442.01</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extLst>
                  <a:ext uri="{0D108BD9-81ED-4DB2-BD59-A6C34878D82A}">
                    <a16:rowId xmlns="" xmlns:a16="http://schemas.microsoft.com/office/drawing/2014/main" val="3847658231"/>
                  </a:ext>
                </a:extLst>
              </a:tr>
              <a:tr h="474874">
                <a:tc>
                  <a:txBody>
                    <a:bodyPr/>
                    <a:lstStyle/>
                    <a:p>
                      <a:pPr algn="ctr" fontAlgn="ctr"/>
                      <a:r>
                        <a:rPr lang="zh-CN" altLang="en-US" sz="2100" u="none" strike="noStrike">
                          <a:effectLst/>
                          <a:ea typeface="Microsoft YaHei" panose="020B0503020204020204" pitchFamily="34" charset="-122"/>
                        </a:rPr>
                        <a:t>石家庄</a:t>
                      </a:r>
                      <a:endParaRPr lang="zh-CN" altLang="en-US" sz="2100" b="0" i="0" u="none" strike="noStrike">
                        <a:effectLst/>
                        <a:latin typeface="Arial" panose="020B0604020202020204" pitchFamily="34" charset="0"/>
                        <a:ea typeface="Microsoft YaHei" panose="020B0503020204020204" pitchFamily="34" charset="-122"/>
                      </a:endParaRPr>
                    </a:p>
                  </a:txBody>
                  <a:tcPr marL="10815" marR="10815" marT="10815" marB="0" anchor="ctr">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a:effectLst/>
                          <a:ea typeface="Microsoft YaHei" panose="020B0503020204020204" pitchFamily="34" charset="-122"/>
                        </a:rPr>
                        <a:t>6460.88</a:t>
                      </a:r>
                      <a:endParaRPr lang="en-US" altLang="zh-CN" sz="2100" b="0" i="0" u="none" strike="noStrike">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a:effectLst/>
                          <a:ea typeface="Microsoft YaHei" panose="020B0503020204020204" pitchFamily="34" charset="-122"/>
                        </a:rPr>
                        <a:t>5927.73</a:t>
                      </a:r>
                      <a:endParaRPr lang="en-US" altLang="zh-CN" sz="2100" b="0" i="0" u="none" strike="noStrike">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5440.6</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5170.27</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4863.66</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extLst>
                  <a:ext uri="{0D108BD9-81ED-4DB2-BD59-A6C34878D82A}">
                    <a16:rowId xmlns="" xmlns:a16="http://schemas.microsoft.com/office/drawing/2014/main" val="1457879432"/>
                  </a:ext>
                </a:extLst>
              </a:tr>
              <a:tr h="474874">
                <a:tc>
                  <a:txBody>
                    <a:bodyPr/>
                    <a:lstStyle/>
                    <a:p>
                      <a:pPr algn="ctr" fontAlgn="ctr"/>
                      <a:r>
                        <a:rPr lang="zh-CN" altLang="en-US" sz="2100" u="none" strike="noStrike">
                          <a:effectLst/>
                          <a:ea typeface="Microsoft YaHei" panose="020B0503020204020204" pitchFamily="34" charset="-122"/>
                        </a:rPr>
                        <a:t>太原</a:t>
                      </a:r>
                      <a:endParaRPr lang="zh-CN" altLang="en-US" sz="2100" b="0" i="0" u="none" strike="noStrike">
                        <a:effectLst/>
                        <a:latin typeface="Arial" panose="020B0604020202020204" pitchFamily="34" charset="0"/>
                        <a:ea typeface="Microsoft YaHei" panose="020B0503020204020204" pitchFamily="34" charset="-122"/>
                      </a:endParaRPr>
                    </a:p>
                  </a:txBody>
                  <a:tcPr marL="10815" marR="10815" marT="10815" marB="0" anchor="ctr">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a:effectLst/>
                          <a:ea typeface="Microsoft YaHei" panose="020B0503020204020204" pitchFamily="34" charset="-122"/>
                        </a:rPr>
                        <a:t>3382.18</a:t>
                      </a:r>
                      <a:endParaRPr lang="en-US" altLang="zh-CN" sz="2100" b="0" i="0" u="none" strike="noStrike">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a:effectLst/>
                          <a:ea typeface="Microsoft YaHei" panose="020B0503020204020204" pitchFamily="34" charset="-122"/>
                        </a:rPr>
                        <a:t>2955.6</a:t>
                      </a:r>
                      <a:endParaRPr lang="en-US" altLang="zh-CN" sz="2100" b="0" i="0" u="none" strike="noStrike">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2735.34</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2531.09</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2412.87</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T w="9525" cap="flat" cmpd="sng" algn="ctr">
                      <a:solidFill>
                        <a:srgbClr val="E9E9E9">
                          <a:alpha val="56078"/>
                        </a:srgbClr>
                      </a:solidFill>
                      <a:prstDash val="solid"/>
                      <a:round/>
                      <a:headEnd type="none" w="med" len="med"/>
                      <a:tailEnd type="none" w="med" len="med"/>
                    </a:lnT>
                    <a:lnB w="9525" cap="flat" cmpd="sng" algn="ctr">
                      <a:solidFill>
                        <a:srgbClr val="E9E9E9">
                          <a:alpha val="56078"/>
                        </a:srgbClr>
                      </a:solidFill>
                      <a:prstDash val="solid"/>
                      <a:round/>
                      <a:headEnd type="none" w="med" len="med"/>
                      <a:tailEnd type="none" w="med" len="med"/>
                    </a:lnB>
                    <a:noFill/>
                  </a:tcPr>
                </a:tc>
                <a:extLst>
                  <a:ext uri="{0D108BD9-81ED-4DB2-BD59-A6C34878D82A}">
                    <a16:rowId xmlns="" xmlns:a16="http://schemas.microsoft.com/office/drawing/2014/main" val="1543856966"/>
                  </a:ext>
                </a:extLst>
              </a:tr>
              <a:tr h="474874">
                <a:tc>
                  <a:txBody>
                    <a:bodyPr/>
                    <a:lstStyle/>
                    <a:p>
                      <a:pPr algn="ctr" fontAlgn="ctr"/>
                      <a:r>
                        <a:rPr lang="zh-CN" altLang="en-US" sz="2100" u="none" strike="noStrike" dirty="0">
                          <a:effectLst/>
                          <a:ea typeface="Microsoft YaHei" panose="020B0503020204020204" pitchFamily="34" charset="-122"/>
                        </a:rPr>
                        <a:t>呼和浩特</a:t>
                      </a:r>
                      <a:endParaRPr lang="zh-CN" altLang="en-US" sz="2100" b="0" i="0" u="none" strike="noStrike" dirty="0">
                        <a:effectLst/>
                        <a:latin typeface="Arial" panose="020B0604020202020204" pitchFamily="34" charset="0"/>
                        <a:ea typeface="Microsoft YaHei" panose="020B0503020204020204" pitchFamily="34" charset="-122"/>
                      </a:endParaRPr>
                    </a:p>
                  </a:txBody>
                  <a:tcPr marL="10815" marR="10815" marT="10815" marB="0" anchor="ctr">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2743.72</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3173.59</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3090.52</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2894.05</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R w="9525" cap="flat" cmpd="sng" algn="ctr">
                      <a:solidFill>
                        <a:srgbClr val="E9E9E9">
                          <a:alpha val="78039"/>
                        </a:srgbClr>
                      </a:solidFill>
                      <a:prstDash val="solid"/>
                      <a:round/>
                      <a:headEnd type="none" w="med" len="med"/>
                      <a:tailEnd type="none" w="med" len="med"/>
                    </a:lnR>
                    <a:lnT w="9525" cap="flat" cmpd="sng" algn="ctr">
                      <a:solidFill>
                        <a:srgbClr val="E9E9E9">
                          <a:alpha val="56078"/>
                        </a:srgbClr>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tc>
                  <a:txBody>
                    <a:bodyPr/>
                    <a:lstStyle/>
                    <a:p>
                      <a:pPr algn="ctr" fontAlgn="ctr"/>
                      <a:r>
                        <a:rPr lang="en-US" altLang="zh-CN" sz="2100" u="none" strike="noStrike" dirty="0">
                          <a:effectLst/>
                          <a:ea typeface="Microsoft YaHei" panose="020B0503020204020204" pitchFamily="34" charset="-122"/>
                        </a:rPr>
                        <a:t>2710.39</a:t>
                      </a:r>
                      <a:endParaRPr lang="en-US" altLang="zh-CN" sz="2100" b="0" i="0" u="none" strike="noStrike" dirty="0">
                        <a:effectLst/>
                        <a:latin typeface="Microsoft YaHei" panose="020B0503020204020204" pitchFamily="34" charset="-122"/>
                        <a:ea typeface="Microsoft YaHei" panose="020B0503020204020204" pitchFamily="34" charset="-122"/>
                      </a:endParaRPr>
                    </a:p>
                  </a:txBody>
                  <a:tcPr marL="10815" marR="10815" marT="10815" marB="0" anchor="ctr">
                    <a:lnL w="9525" cap="flat" cmpd="sng" algn="ctr">
                      <a:solidFill>
                        <a:srgbClr val="E9E9E9">
                          <a:alpha val="78039"/>
                        </a:srgbClr>
                      </a:solidFill>
                      <a:prstDash val="solid"/>
                      <a:round/>
                      <a:headEnd type="none" w="med" len="med"/>
                      <a:tailEnd type="none" w="med" len="med"/>
                    </a:lnL>
                    <a:lnT w="9525" cap="flat" cmpd="sng" algn="ctr">
                      <a:solidFill>
                        <a:srgbClr val="E9E9E9">
                          <a:alpha val="56078"/>
                        </a:srgbClr>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extLst>
                  <a:ext uri="{0D108BD9-81ED-4DB2-BD59-A6C34878D82A}">
                    <a16:rowId xmlns="" xmlns:a16="http://schemas.microsoft.com/office/drawing/2014/main" val="565930148"/>
                  </a:ext>
                </a:extLst>
              </a:tr>
            </a:tbl>
          </a:graphicData>
        </a:graphic>
      </p:graphicFrame>
      <p:sp>
        <p:nvSpPr>
          <p:cNvPr id="4" name="矩形 3">
            <a:extLst>
              <a:ext uri="{FF2B5EF4-FFF2-40B4-BE49-F238E27FC236}">
                <a16:creationId xmlns="" xmlns:a16="http://schemas.microsoft.com/office/drawing/2014/main" id="{1A12BA39-508E-47C0-A2AB-48B60B57F861}"/>
              </a:ext>
            </a:extLst>
          </p:cNvPr>
          <p:cNvSpPr/>
          <p:nvPr/>
        </p:nvSpPr>
        <p:spPr>
          <a:xfrm>
            <a:off x="4095750" y="5508590"/>
            <a:ext cx="4000500" cy="612268"/>
          </a:xfrm>
          <a:prstGeom prst="rect">
            <a:avLst/>
          </a:prstGeom>
          <a:noFill/>
        </p:spPr>
        <p:txBody>
          <a:bodyPr wrap="square" rtlCol="0" anchor="ctr" anchorCtr="0">
            <a:normAutofit/>
          </a:bodyPr>
          <a:lstStyle/>
          <a:p>
            <a:pPr algn="just">
              <a:lnSpc>
                <a:spcPct val="150000"/>
              </a:lnSpc>
            </a:pPr>
            <a:r>
              <a:rPr lang="zh-CN" altLang="en-US" sz="2000" dirty="0">
                <a:latin typeface="+mn-ea"/>
              </a:rPr>
              <a:t>（数据引用出处：国家统计局）</a:t>
            </a:r>
          </a:p>
        </p:txBody>
      </p:sp>
      <p:sp>
        <p:nvSpPr>
          <p:cNvPr id="2" name="日期占位符 1">
            <a:extLst>
              <a:ext uri="{FF2B5EF4-FFF2-40B4-BE49-F238E27FC236}">
                <a16:creationId xmlns="" xmlns:a16="http://schemas.microsoft.com/office/drawing/2014/main" id="{C1B94F4D-5BD3-445F-B6F3-7F5BEF17D90E}"/>
              </a:ext>
            </a:extLst>
          </p:cNvPr>
          <p:cNvSpPr>
            <a:spLocks noGrp="1"/>
          </p:cNvSpPr>
          <p:nvPr>
            <p:ph type="dt" sz="half" idx="10"/>
          </p:nvPr>
        </p:nvSpPr>
        <p:spPr/>
        <p:txBody>
          <a:bodyPr/>
          <a:lstStyle/>
          <a:p>
            <a:fld id="{C8CF0CD4-5D89-4FDF-9773-62FEB6E2A188}"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7" name="灯片编号占位符 6">
            <a:extLst>
              <a:ext uri="{FF2B5EF4-FFF2-40B4-BE49-F238E27FC236}">
                <a16:creationId xmlns="" xmlns:a16="http://schemas.microsoft.com/office/drawing/2014/main" id="{F7E189D4-A10E-4657-80E7-48ECEE09A2DB}"/>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40</a:t>
            </a:fld>
            <a:endParaRPr lang="en-US" altLang="zh-CN" dirty="0">
              <a:ea typeface="Microsoft YaHei" panose="020B0503020204020204" pitchFamily="34" charset="-122"/>
            </a:endParaRPr>
          </a:p>
        </p:txBody>
      </p:sp>
      <p:sp>
        <p:nvSpPr>
          <p:cNvPr id="8" name="矩形 7">
            <a:extLst>
              <a:ext uri="{FF2B5EF4-FFF2-40B4-BE49-F238E27FC236}">
                <a16:creationId xmlns="" xmlns:a16="http://schemas.microsoft.com/office/drawing/2014/main" id="{35092CF2-1BAA-4B31-994F-75066B2D4B32}"/>
              </a:ext>
            </a:extLst>
          </p:cNvPr>
          <p:cNvSpPr/>
          <p:nvPr/>
        </p:nvSpPr>
        <p:spPr>
          <a:xfrm>
            <a:off x="3927249" y="1325855"/>
            <a:ext cx="4468131" cy="697390"/>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7EA851CF-D16B-43ED-8940-9A660BA40117}"/>
              </a:ext>
            </a:extLst>
          </p:cNvPr>
          <p:cNvSpPr/>
          <p:nvPr/>
        </p:nvSpPr>
        <p:spPr>
          <a:xfrm>
            <a:off x="3796620" y="1158212"/>
            <a:ext cx="4468131" cy="697390"/>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B6A00FD1-7804-4E0B-AA61-01BFDA7FA98C}"/>
              </a:ext>
            </a:extLst>
          </p:cNvPr>
          <p:cNvSpPr/>
          <p:nvPr/>
        </p:nvSpPr>
        <p:spPr>
          <a:xfrm>
            <a:off x="3796620" y="1218761"/>
            <a:ext cx="4468130" cy="576293"/>
          </a:xfrm>
          <a:prstGeom prst="rect">
            <a:avLst/>
          </a:prstGeom>
          <a:noFill/>
        </p:spPr>
        <p:txBody>
          <a:bodyPr wrap="square" lIns="180000" tIns="72000" rIns="180000" bIns="72000">
            <a:normAutofit/>
          </a:bodyPr>
          <a:lstStyle/>
          <a:p>
            <a:pPr algn="dist"/>
            <a:r>
              <a:rPr lang="zh-CN" altLang="en-US" sz="2800" b="1" dirty="0">
                <a:solidFill>
                  <a:schemeClr val="accent1"/>
                </a:solidFill>
                <a:latin typeface="+mj-ea"/>
                <a:ea typeface="+mj-ea"/>
              </a:rPr>
              <a:t>部分城市地区生产总值</a:t>
            </a:r>
          </a:p>
        </p:txBody>
      </p:sp>
    </p:spTree>
    <p:extLst>
      <p:ext uri="{BB962C8B-B14F-4D97-AF65-F5344CB8AC3E}">
        <p14:creationId xmlns:p14="http://schemas.microsoft.com/office/powerpoint/2010/main" val="8983919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B7873566-CC24-4336-98AE-272D35ADE57B}"/>
              </a:ext>
            </a:extLst>
          </p:cNvPr>
          <p:cNvSpPr/>
          <p:nvPr/>
        </p:nvSpPr>
        <p:spPr>
          <a:xfrm>
            <a:off x="1113292" y="1304010"/>
            <a:ext cx="10096046" cy="4896765"/>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328AF70D-7CC6-4E8E-AC5A-9C0B6D809B5F}"/>
              </a:ext>
            </a:extLst>
          </p:cNvPr>
          <p:cNvSpPr/>
          <p:nvPr/>
        </p:nvSpPr>
        <p:spPr>
          <a:xfrm>
            <a:off x="982663" y="1136367"/>
            <a:ext cx="10096046" cy="4896765"/>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PA-Chart 3">
            <a:extLst>
              <a:ext uri="{FF2B5EF4-FFF2-40B4-BE49-F238E27FC236}">
                <a16:creationId xmlns="" xmlns:a16="http://schemas.microsoft.com/office/drawing/2014/main" id="{7989AA3A-9288-4AEC-807F-82139F9BEF1A}"/>
              </a:ext>
            </a:extLst>
          </p:cNvPr>
          <p:cNvGraphicFramePr/>
          <p:nvPr>
            <p:custDataLst>
              <p:tags r:id="rId1"/>
            </p:custDataLst>
            <p:extLst>
              <p:ext uri="{D42A27DB-BD31-4B8C-83A1-F6EECF244321}">
                <p14:modId xmlns:p14="http://schemas.microsoft.com/office/powerpoint/2010/main" val="945910671"/>
              </p:ext>
            </p:extLst>
          </p:nvPr>
        </p:nvGraphicFramePr>
        <p:xfrm>
          <a:off x="1412380" y="2045915"/>
          <a:ext cx="8947234" cy="2728037"/>
        </p:xfrm>
        <a:graphic>
          <a:graphicData uri="http://schemas.openxmlformats.org/drawingml/2006/chart">
            <c:chart xmlns:c="http://schemas.openxmlformats.org/drawingml/2006/chart" xmlns:r="http://schemas.openxmlformats.org/officeDocument/2006/relationships" r:id="rId4"/>
          </a:graphicData>
        </a:graphic>
      </p:graphicFrame>
      <p:sp>
        <p:nvSpPr>
          <p:cNvPr id="5" name="矩形 4">
            <a:extLst>
              <a:ext uri="{FF2B5EF4-FFF2-40B4-BE49-F238E27FC236}">
                <a16:creationId xmlns="" xmlns:a16="http://schemas.microsoft.com/office/drawing/2014/main" id="{0EDA0673-65F3-4521-9770-3CC19EA9B62B}"/>
              </a:ext>
            </a:extLst>
          </p:cNvPr>
          <p:cNvSpPr/>
          <p:nvPr/>
        </p:nvSpPr>
        <p:spPr>
          <a:xfrm>
            <a:off x="3861935" y="1376972"/>
            <a:ext cx="4468130" cy="576293"/>
          </a:xfrm>
          <a:prstGeom prst="rect">
            <a:avLst/>
          </a:prstGeom>
          <a:noFill/>
        </p:spPr>
        <p:txBody>
          <a:bodyPr wrap="square" lIns="180000" tIns="72000" rIns="180000" bIns="72000">
            <a:normAutofit/>
          </a:bodyPr>
          <a:lstStyle/>
          <a:p>
            <a:pPr algn="dist"/>
            <a:r>
              <a:rPr lang="zh-CN" altLang="en-US" sz="2800" b="1" dirty="0">
                <a:solidFill>
                  <a:schemeClr val="accent1"/>
                </a:solidFill>
                <a:latin typeface="Microsoft YaHei" panose="020B0503020204020204" pitchFamily="34" charset="-122"/>
                <a:ea typeface="Microsoft YaHei" panose="020B0503020204020204" pitchFamily="34" charset="-122"/>
              </a:rPr>
              <a:t>部分城市地区生产总值</a:t>
            </a:r>
          </a:p>
        </p:txBody>
      </p:sp>
      <p:sp>
        <p:nvSpPr>
          <p:cNvPr id="7" name="矩形 6">
            <a:extLst>
              <a:ext uri="{FF2B5EF4-FFF2-40B4-BE49-F238E27FC236}">
                <a16:creationId xmlns="" xmlns:a16="http://schemas.microsoft.com/office/drawing/2014/main" id="{A2F98419-808A-4F69-954A-B409F5F60E34}"/>
              </a:ext>
            </a:extLst>
          </p:cNvPr>
          <p:cNvSpPr/>
          <p:nvPr/>
        </p:nvSpPr>
        <p:spPr>
          <a:xfrm>
            <a:off x="1918447" y="4547464"/>
            <a:ext cx="8355106" cy="1569490"/>
          </a:xfrm>
          <a:prstGeom prst="rect">
            <a:avLst/>
          </a:prstGeom>
          <a:noFill/>
        </p:spPr>
        <p:txBody>
          <a:bodyPr wrap="square" rtlCol="0" anchor="ctr" anchorCtr="0">
            <a:normAutofit/>
          </a:bodyPr>
          <a:lstStyle/>
          <a:p>
            <a:pPr algn="just">
              <a:lnSpc>
                <a:spcPct val="150000"/>
              </a:lnSpc>
            </a:pPr>
            <a:r>
              <a:rPr lang="zh-CN" altLang="en-US" sz="2000" dirty="0">
                <a:latin typeface="+mn-ea"/>
              </a:rPr>
              <a:t>对于图表内容的分析可以放在这里。对于图表内容的分析可以放在这里。对于图表内容的分析可以放在这里。对于图表内容的分析可以放在这里。</a:t>
            </a:r>
            <a:endParaRPr lang="en-US" altLang="zh-CN" sz="2000" dirty="0">
              <a:latin typeface="+mn-ea"/>
            </a:endParaRPr>
          </a:p>
        </p:txBody>
      </p:sp>
      <p:sp>
        <p:nvSpPr>
          <p:cNvPr id="2" name="日期占位符 1">
            <a:extLst>
              <a:ext uri="{FF2B5EF4-FFF2-40B4-BE49-F238E27FC236}">
                <a16:creationId xmlns="" xmlns:a16="http://schemas.microsoft.com/office/drawing/2014/main" id="{3194C728-0595-41CB-9F5F-2D4277991295}"/>
              </a:ext>
            </a:extLst>
          </p:cNvPr>
          <p:cNvSpPr>
            <a:spLocks noGrp="1"/>
          </p:cNvSpPr>
          <p:nvPr>
            <p:ph type="dt" sz="half" idx="10"/>
          </p:nvPr>
        </p:nvSpPr>
        <p:spPr/>
        <p:txBody>
          <a:bodyPr/>
          <a:lstStyle/>
          <a:p>
            <a:fld id="{168F4300-727C-4EB7-8FC4-F38E7055BC8B}"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C5E0B51D-5871-44B4-B1BB-5D450BC88A37}"/>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41</a:t>
            </a:fld>
            <a:endParaRPr lang="en-US" altLang="zh-CN" dirty="0">
              <a:ea typeface="Microsoft YaHei" panose="020B0503020204020204" pitchFamily="34" charset="-122"/>
            </a:endParaRPr>
          </a:p>
        </p:txBody>
      </p:sp>
    </p:spTree>
    <p:extLst>
      <p:ext uri="{BB962C8B-B14F-4D97-AF65-F5344CB8AC3E}">
        <p14:creationId xmlns:p14="http://schemas.microsoft.com/office/powerpoint/2010/main" val="2573354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7" dur="500"/>
                                        <p:tgtEl>
                                          <p:spTgt spid="4">
                                            <p:graphicEl>
                                              <a:chart seriesIdx="0" categoryIdx="-4" bldStep="series"/>
                                            </p:graphicEl>
                                          </p:spTgt>
                                        </p:tgtEl>
                                      </p:cBhvr>
                                    </p:animEffect>
                                  </p:childTnLst>
                                </p:cTn>
                              </p:par>
                              <p:par>
                                <p:cTn id="8" presetID="22" presetClass="entr" presetSubtype="4" fill="hold" grpId="0" nodeType="withEffect">
                                  <p:stCondLst>
                                    <p:cond delay="200"/>
                                  </p:stCondLst>
                                  <p:childTnLst>
                                    <p:set>
                                      <p:cBhvr>
                                        <p:cTn id="9"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10" dur="500"/>
                                        <p:tgtEl>
                                          <p:spTgt spid="4">
                                            <p:graphicEl>
                                              <a:chart seriesIdx="1" categoryIdx="-4" bldStep="series"/>
                                            </p:graphicEl>
                                          </p:spTgt>
                                        </p:tgtEl>
                                      </p:cBhvr>
                                    </p:animEffect>
                                  </p:childTnLst>
                                </p:cTn>
                              </p:par>
                              <p:par>
                                <p:cTn id="11" presetID="22" presetClass="entr" presetSubtype="4" fill="hold" grpId="0" nodeType="withEffect">
                                  <p:stCondLst>
                                    <p:cond delay="400"/>
                                  </p:stCondLst>
                                  <p:childTnLst>
                                    <p:set>
                                      <p:cBhvr>
                                        <p:cTn id="12"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13" dur="500"/>
                                        <p:tgtEl>
                                          <p:spTgt spid="4">
                                            <p:graphicEl>
                                              <a:chart seriesIdx="2" categoryIdx="-4" bldStep="series"/>
                                            </p:graphicEl>
                                          </p:spTgt>
                                        </p:tgtEl>
                                      </p:cBhvr>
                                    </p:animEffect>
                                  </p:childTnLst>
                                </p:cTn>
                              </p:par>
                              <p:par>
                                <p:cTn id="14" presetID="22" presetClass="entr" presetSubtype="4" fill="hold" grpId="0" nodeType="withEffect">
                                  <p:stCondLst>
                                    <p:cond delay="600"/>
                                  </p:stCondLst>
                                  <p:childTnLst>
                                    <p:set>
                                      <p:cBhvr>
                                        <p:cTn id="15"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wipe(down)">
                                      <p:cBhvr>
                                        <p:cTn id="16" dur="500"/>
                                        <p:tgtEl>
                                          <p:spTgt spid="4">
                                            <p:graphicEl>
                                              <a:chart seriesIdx="3" categoryIdx="-4" bldStep="series"/>
                                            </p:graphicEl>
                                          </p:spTgt>
                                        </p:tgtEl>
                                      </p:cBhvr>
                                    </p:animEffect>
                                  </p:childTnLst>
                                </p:cTn>
                              </p:par>
                              <p:par>
                                <p:cTn id="17" presetID="22" presetClass="entr" presetSubtype="4" fill="hold" grpId="0" nodeType="withEffect">
                                  <p:stCondLst>
                                    <p:cond delay="800"/>
                                  </p:stCondLst>
                                  <p:childTnLst>
                                    <p:set>
                                      <p:cBhvr>
                                        <p:cTn id="18" dur="1" fill="hold">
                                          <p:stCondLst>
                                            <p:cond delay="0"/>
                                          </p:stCondLst>
                                        </p:cTn>
                                        <p:tgtEl>
                                          <p:spTgt spid="4">
                                            <p:graphicEl>
                                              <a:chart seriesIdx="4" categoryIdx="-4" bldStep="series"/>
                                            </p:graphicEl>
                                          </p:spTgt>
                                        </p:tgtEl>
                                        <p:attrNameLst>
                                          <p:attrName>style.visibility</p:attrName>
                                        </p:attrNameLst>
                                      </p:cBhvr>
                                      <p:to>
                                        <p:strVal val="visible"/>
                                      </p:to>
                                    </p:set>
                                    <p:animEffect transition="in" filter="wipe(down)">
                                      <p:cBhvr>
                                        <p:cTn id="19" dur="500"/>
                                        <p:tgtEl>
                                          <p:spTgt spid="4">
                                            <p:graphicEl>
                                              <a:chart seriesIdx="4" categoryIdx="-4" bldStep="series"/>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series"/>
        </p:bldSub>
      </p:bldGraphic>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92D105CC-A3E9-494E-9E44-60455BD538B4}"/>
              </a:ext>
            </a:extLst>
          </p:cNvPr>
          <p:cNvSpPr/>
          <p:nvPr/>
        </p:nvSpPr>
        <p:spPr>
          <a:xfrm>
            <a:off x="1173477" y="1971921"/>
            <a:ext cx="9863572" cy="4153558"/>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5145E9D8-731F-4CE5-B29F-A7B3B36D890A}"/>
              </a:ext>
            </a:extLst>
          </p:cNvPr>
          <p:cNvSpPr/>
          <p:nvPr/>
        </p:nvSpPr>
        <p:spPr>
          <a:xfrm>
            <a:off x="982663" y="1641082"/>
            <a:ext cx="10226675" cy="431675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8BE47479-7770-4912-AB35-25FE9CB2D54C}"/>
              </a:ext>
            </a:extLst>
          </p:cNvPr>
          <p:cNvSpPr/>
          <p:nvPr/>
        </p:nvSpPr>
        <p:spPr>
          <a:xfrm>
            <a:off x="3465912" y="1132150"/>
            <a:ext cx="5260177" cy="79363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图表 3">
            <a:extLst>
              <a:ext uri="{FF2B5EF4-FFF2-40B4-BE49-F238E27FC236}">
                <a16:creationId xmlns="" xmlns:a16="http://schemas.microsoft.com/office/drawing/2014/main" id="{7A93C5D2-3454-4EF9-A053-8A0FAFDB2DDD}"/>
              </a:ext>
            </a:extLst>
          </p:cNvPr>
          <p:cNvGraphicFramePr/>
          <p:nvPr>
            <p:extLst>
              <p:ext uri="{D42A27DB-BD31-4B8C-83A1-F6EECF244321}">
                <p14:modId xmlns:p14="http://schemas.microsoft.com/office/powerpoint/2010/main" val="3353889331"/>
              </p:ext>
            </p:extLst>
          </p:nvPr>
        </p:nvGraphicFramePr>
        <p:xfrm>
          <a:off x="2109788" y="2157810"/>
          <a:ext cx="7986713" cy="2515018"/>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a:extLst>
              <a:ext uri="{FF2B5EF4-FFF2-40B4-BE49-F238E27FC236}">
                <a16:creationId xmlns="" xmlns:a16="http://schemas.microsoft.com/office/drawing/2014/main" id="{A1A87E2D-B064-4AD0-9406-7DD8BF4D5780}"/>
              </a:ext>
            </a:extLst>
          </p:cNvPr>
          <p:cNvSpPr/>
          <p:nvPr/>
        </p:nvSpPr>
        <p:spPr>
          <a:xfrm>
            <a:off x="3861935" y="1253141"/>
            <a:ext cx="4468130" cy="576293"/>
          </a:xfrm>
          <a:prstGeom prst="rect">
            <a:avLst/>
          </a:prstGeom>
          <a:noFill/>
        </p:spPr>
        <p:txBody>
          <a:bodyPr wrap="square" lIns="180000" tIns="72000" rIns="180000" bIns="72000">
            <a:normAutofit/>
          </a:bodyPr>
          <a:lstStyle/>
          <a:p>
            <a:r>
              <a:rPr lang="zh-CN" altLang="en-US" sz="2800" b="1" dirty="0">
                <a:solidFill>
                  <a:schemeClr val="accent1"/>
                </a:solidFill>
                <a:latin typeface="Microsoft YaHei" panose="020B0503020204020204" pitchFamily="34" charset="-122"/>
                <a:ea typeface="Microsoft YaHei" panose="020B0503020204020204" pitchFamily="34" charset="-122"/>
              </a:rPr>
              <a:t>北京和天津地区</a:t>
            </a:r>
            <a:r>
              <a:rPr lang="en-US" altLang="zh-CN" sz="2800" b="1" dirty="0">
                <a:solidFill>
                  <a:schemeClr val="accent1"/>
                </a:solidFill>
                <a:latin typeface="Microsoft YaHei" panose="020B0503020204020204" pitchFamily="34" charset="-122"/>
                <a:ea typeface="Microsoft YaHei" panose="020B0503020204020204" pitchFamily="34" charset="-122"/>
              </a:rPr>
              <a:t>GDP</a:t>
            </a:r>
            <a:r>
              <a:rPr lang="zh-CN" altLang="en-US" sz="2800" b="1" dirty="0">
                <a:solidFill>
                  <a:schemeClr val="accent1"/>
                </a:solidFill>
                <a:latin typeface="Microsoft YaHei" panose="020B0503020204020204" pitchFamily="34" charset="-122"/>
                <a:ea typeface="Microsoft YaHei" panose="020B0503020204020204" pitchFamily="34" charset="-122"/>
              </a:rPr>
              <a:t>对比</a:t>
            </a:r>
          </a:p>
        </p:txBody>
      </p:sp>
      <p:sp>
        <p:nvSpPr>
          <p:cNvPr id="8" name="矩形 7">
            <a:extLst>
              <a:ext uri="{FF2B5EF4-FFF2-40B4-BE49-F238E27FC236}">
                <a16:creationId xmlns="" xmlns:a16="http://schemas.microsoft.com/office/drawing/2014/main" id="{184CBB9E-C281-4CD7-A10A-5C12223F5D1E}"/>
              </a:ext>
            </a:extLst>
          </p:cNvPr>
          <p:cNvSpPr/>
          <p:nvPr/>
        </p:nvSpPr>
        <p:spPr>
          <a:xfrm>
            <a:off x="1275371" y="4695897"/>
            <a:ext cx="9641258" cy="1387601"/>
          </a:xfrm>
          <a:prstGeom prst="rect">
            <a:avLst/>
          </a:prstGeom>
        </p:spPr>
        <p:txBody>
          <a:bodyPr wrap="square">
            <a:noAutofit/>
          </a:bodyPr>
          <a:lstStyle/>
          <a:p>
            <a:pPr algn="just">
              <a:lnSpc>
                <a:spcPct val="150000"/>
              </a:lnSpc>
            </a:pPr>
            <a:r>
              <a:rPr lang="zh-CN" altLang="en-US" sz="2000" dirty="0">
                <a:latin typeface="+mn-ea"/>
              </a:rPr>
              <a:t>对于图表内容的分析可以放在这里。对于图表内容的分析可以放在这里。对于图表内容的分析可以放在这里。对于图表内容的分析可以放在这里。</a:t>
            </a:r>
            <a:endParaRPr lang="en-US" altLang="zh-CN" sz="2000" dirty="0">
              <a:latin typeface="+mn-ea"/>
            </a:endParaRPr>
          </a:p>
        </p:txBody>
      </p:sp>
      <p:sp>
        <p:nvSpPr>
          <p:cNvPr id="2" name="日期占位符 1">
            <a:extLst>
              <a:ext uri="{FF2B5EF4-FFF2-40B4-BE49-F238E27FC236}">
                <a16:creationId xmlns="" xmlns:a16="http://schemas.microsoft.com/office/drawing/2014/main" id="{09852E5B-2F9F-477B-B5B2-968A4E8510A9}"/>
              </a:ext>
            </a:extLst>
          </p:cNvPr>
          <p:cNvSpPr>
            <a:spLocks noGrp="1"/>
          </p:cNvSpPr>
          <p:nvPr>
            <p:ph type="dt" sz="half" idx="10"/>
          </p:nvPr>
        </p:nvSpPr>
        <p:spPr/>
        <p:txBody>
          <a:bodyPr/>
          <a:lstStyle/>
          <a:p>
            <a:fld id="{13FEA462-5812-434C-A0FB-3980815C558C}"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B9B6627D-A5AD-45F4-9246-1BCC6ACDE793}"/>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42</a:t>
            </a:fld>
            <a:endParaRPr lang="en-US" altLang="zh-CN" dirty="0">
              <a:ea typeface="Microsoft YaHei" panose="020B0503020204020204" pitchFamily="34" charset="-122"/>
            </a:endParaRPr>
          </a:p>
        </p:txBody>
      </p:sp>
    </p:spTree>
    <p:extLst>
      <p:ext uri="{BB962C8B-B14F-4D97-AF65-F5344CB8AC3E}">
        <p14:creationId xmlns:p14="http://schemas.microsoft.com/office/powerpoint/2010/main" val="367801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7" dur="500"/>
                                        <p:tgtEl>
                                          <p:spTgt spid="4">
                                            <p:graphicEl>
                                              <a:chart seriesIdx="0" categoryIdx="-4" bldStep="series"/>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left)">
                                      <p:cBhvr>
                                        <p:cTn id="12" dur="500"/>
                                        <p:tgtEl>
                                          <p:spTgt spid="4">
                                            <p:graphicEl>
                                              <a:chart seriesIdx="1"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series"/>
        </p:bldSub>
      </p:bldGraphic>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B22C4E6-4A9D-4E54-BFE3-F9E58A6D5651}"/>
              </a:ext>
            </a:extLst>
          </p:cNvPr>
          <p:cNvSpPr>
            <a:spLocks noGrp="1"/>
          </p:cNvSpPr>
          <p:nvPr>
            <p:ph type="dt" sz="half" idx="10"/>
          </p:nvPr>
        </p:nvSpPr>
        <p:spPr/>
        <p:txBody>
          <a:bodyPr/>
          <a:lstStyle/>
          <a:p>
            <a:fld id="{CC8763F7-D566-4C1F-8AE3-1F33ECCFF12A}"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3" name="灯片编号占位符 2">
            <a:extLst>
              <a:ext uri="{FF2B5EF4-FFF2-40B4-BE49-F238E27FC236}">
                <a16:creationId xmlns="" xmlns:a16="http://schemas.microsoft.com/office/drawing/2014/main" id="{92D94950-C2B9-41D8-AC87-F752B8C3E167}"/>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43</a:t>
            </a:fld>
            <a:endParaRPr lang="en-US" altLang="zh-CN" dirty="0">
              <a:ea typeface="Microsoft YaHei" panose="020B0503020204020204" pitchFamily="34" charset="-122"/>
            </a:endParaRPr>
          </a:p>
        </p:txBody>
      </p:sp>
      <p:sp>
        <p:nvSpPr>
          <p:cNvPr id="7" name="矩形 6">
            <a:extLst>
              <a:ext uri="{FF2B5EF4-FFF2-40B4-BE49-F238E27FC236}">
                <a16:creationId xmlns="" xmlns:a16="http://schemas.microsoft.com/office/drawing/2014/main" id="{4373CBBF-4E2E-47FB-8EDD-91F530131698}"/>
              </a:ext>
            </a:extLst>
          </p:cNvPr>
          <p:cNvSpPr/>
          <p:nvPr/>
        </p:nvSpPr>
        <p:spPr>
          <a:xfrm>
            <a:off x="6146800" y="2227944"/>
            <a:ext cx="5113338" cy="3451746"/>
          </a:xfrm>
          <a:prstGeom prst="rect">
            <a:avLst/>
          </a:prstGeom>
          <a:noFill/>
        </p:spPr>
        <p:txBody>
          <a:bodyPr wrap="square" rtlCol="0" anchor="ctr" anchorCtr="0">
            <a:normAutofit/>
          </a:bodyPr>
          <a:lstStyle/>
          <a:p>
            <a:pPr algn="just">
              <a:lnSpc>
                <a:spcPct val="150000"/>
              </a:lnSpc>
            </a:pPr>
            <a:r>
              <a:rPr lang="zh-CN" altLang="en-US" sz="2000" dirty="0">
                <a:latin typeface="+mn-ea"/>
              </a:rPr>
              <a:t>对于图表内容的分析可以放在这里。对于图表内容的分析可以放在这里。对于图表内容的分析可以放在这里。对于图表内容的分析可以放在这里。对于图表内容的分析可以放在这里。对于图表内容的分析可以放在这里对于图表内容的分析可以放在这里。对于图表内容的分析可以放在这里。</a:t>
            </a:r>
            <a:endParaRPr lang="en-US" altLang="zh-CN" sz="2000" dirty="0">
              <a:latin typeface="+mn-ea"/>
            </a:endParaRPr>
          </a:p>
        </p:txBody>
      </p:sp>
      <p:sp>
        <p:nvSpPr>
          <p:cNvPr id="9" name="矩形 8">
            <a:extLst>
              <a:ext uri="{FF2B5EF4-FFF2-40B4-BE49-F238E27FC236}">
                <a16:creationId xmlns="" xmlns:a16="http://schemas.microsoft.com/office/drawing/2014/main" id="{DDFF8305-0F27-466D-9F24-DA7FE5EDBEA6}"/>
              </a:ext>
            </a:extLst>
          </p:cNvPr>
          <p:cNvSpPr/>
          <p:nvPr/>
        </p:nvSpPr>
        <p:spPr>
          <a:xfrm>
            <a:off x="6229227" y="1391558"/>
            <a:ext cx="3949179" cy="951331"/>
          </a:xfrm>
          <a:prstGeom prst="rect">
            <a:avLst/>
          </a:prstGeom>
        </p:spPr>
        <p:txBody>
          <a:bodyPr wrap="square" lIns="0" rIns="0" anchor="ctr" anchorCtr="0">
            <a:normAutofit/>
          </a:bodyPr>
          <a:lstStyle/>
          <a:p>
            <a:pPr>
              <a:lnSpc>
                <a:spcPct val="125000"/>
              </a:lnSpc>
            </a:pPr>
            <a:r>
              <a:rPr lang="zh-CN" altLang="en-US" sz="2400" b="1" dirty="0">
                <a:solidFill>
                  <a:schemeClr val="accent1"/>
                </a:solidFill>
                <a:latin typeface="Microsoft YaHei" panose="020B0503020204020204" pitchFamily="34" charset="-122"/>
                <a:ea typeface="Microsoft YaHei" panose="020B0503020204020204" pitchFamily="34" charset="-122"/>
              </a:rPr>
              <a:t>输入标题</a:t>
            </a:r>
            <a:endParaRPr lang="en-US" altLang="zh-CN" sz="2400" b="1" dirty="0">
              <a:solidFill>
                <a:schemeClr val="accent1"/>
              </a:solidFill>
              <a:latin typeface="Microsoft YaHei" panose="020B0503020204020204" pitchFamily="34" charset="-122"/>
              <a:ea typeface="Microsoft YaHei" panose="020B0503020204020204" pitchFamily="34" charset="-122"/>
            </a:endParaRPr>
          </a:p>
        </p:txBody>
      </p:sp>
      <p:sp>
        <p:nvSpPr>
          <p:cNvPr id="12" name="矩形 11">
            <a:extLst>
              <a:ext uri="{FF2B5EF4-FFF2-40B4-BE49-F238E27FC236}">
                <a16:creationId xmlns="" xmlns:a16="http://schemas.microsoft.com/office/drawing/2014/main" id="{18F675F2-4E4C-4210-82FC-9E7D6116C270}"/>
              </a:ext>
            </a:extLst>
          </p:cNvPr>
          <p:cNvSpPr/>
          <p:nvPr/>
        </p:nvSpPr>
        <p:spPr>
          <a:xfrm>
            <a:off x="1033463" y="1566683"/>
            <a:ext cx="4269888" cy="4288131"/>
          </a:xfrm>
          <a:prstGeom prst="rect">
            <a:avLst/>
          </a:prstGeom>
          <a:solidFill>
            <a:schemeClr val="bg1"/>
          </a:solidFill>
          <a:ln>
            <a:solidFill>
              <a:schemeClr val="accent1"/>
            </a:solidFill>
          </a:ln>
          <a:effectLst>
            <a:outerShdw blurRad="190500" sx="102000" sy="102000" algn="ctr" rotWithShape="0">
              <a:srgbClr val="000000">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E739EC69-74E5-4382-9627-8CF024D4042E}"/>
              </a:ext>
            </a:extLst>
          </p:cNvPr>
          <p:cNvSpPr/>
          <p:nvPr/>
        </p:nvSpPr>
        <p:spPr>
          <a:xfrm>
            <a:off x="1115890" y="1434216"/>
            <a:ext cx="4269888" cy="4288131"/>
          </a:xfrm>
          <a:prstGeom prst="rect">
            <a:avLst/>
          </a:prstGeom>
          <a:solidFill>
            <a:schemeClr val="bg1"/>
          </a:solidFill>
          <a:ln>
            <a:solidFill>
              <a:schemeClr val="accent1"/>
            </a:solidFill>
          </a:ln>
          <a:effectLst>
            <a:outerShdw blurRad="190500" sx="102000" sy="102000" algn="ctr" rotWithShape="0">
              <a:srgbClr val="000000">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4" name="PA-Chart 13">
            <a:extLst>
              <a:ext uri="{FF2B5EF4-FFF2-40B4-BE49-F238E27FC236}">
                <a16:creationId xmlns="" xmlns:a16="http://schemas.microsoft.com/office/drawing/2014/main" id="{3955200C-E3CF-410A-9F4A-8458CAC3C4E6}"/>
              </a:ext>
            </a:extLst>
          </p:cNvPr>
          <p:cNvGraphicFramePr/>
          <p:nvPr>
            <p:custDataLst>
              <p:tags r:id="rId1"/>
            </p:custDataLst>
            <p:extLst>
              <p:ext uri="{D42A27DB-BD31-4B8C-83A1-F6EECF244321}">
                <p14:modId xmlns:p14="http://schemas.microsoft.com/office/powerpoint/2010/main" val="215380099"/>
              </p:ext>
            </p:extLst>
          </p:nvPr>
        </p:nvGraphicFramePr>
        <p:xfrm>
          <a:off x="1198317" y="1301749"/>
          <a:ext cx="4269888" cy="428813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1426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2" nodeType="clickEffect">
                                  <p:stCondLst>
                                    <p:cond delay="0"/>
                                  </p:stCondLst>
                                  <p:childTnLst>
                                    <p:set>
                                      <p:cBhvr>
                                        <p:cTn id="6" dur="1" fill="hold">
                                          <p:stCondLst>
                                            <p:cond delay="0"/>
                                          </p:stCondLst>
                                        </p:cTn>
                                        <p:tgtEl>
                                          <p:spTgt spid="14">
                                            <p:graphicEl>
                                              <a:chart seriesIdx="-3" categoryIdx="-3" bldStep="gridLegend"/>
                                            </p:graphicEl>
                                          </p:spTgt>
                                        </p:tgtEl>
                                        <p:attrNameLst>
                                          <p:attrName>style.visibility</p:attrName>
                                        </p:attrNameLst>
                                      </p:cBhvr>
                                      <p:to>
                                        <p:strVal val="visible"/>
                                      </p:to>
                                    </p:set>
                                    <p:animEffect transition="in" filter="fade">
                                      <p:cBhvr>
                                        <p:cTn id="7" dur="500"/>
                                        <p:tgtEl>
                                          <p:spTgt spid="14">
                                            <p:graphicEl>
                                              <a:chart seriesIdx="-3" categoryIdx="-3" bldStep="gridLegend"/>
                                            </p:graphicEl>
                                          </p:spTgt>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4">
                                            <p:graphicEl>
                                              <a:chart seriesIdx="-4" categoryIdx="0" bldStep="category"/>
                                            </p:graphicEl>
                                          </p:spTgt>
                                        </p:tgtEl>
                                        <p:attrNameLst>
                                          <p:attrName>style.visibility</p:attrName>
                                        </p:attrNameLst>
                                      </p:cBhvr>
                                      <p:to>
                                        <p:strVal val="visible"/>
                                      </p:to>
                                    </p:set>
                                    <p:anim calcmode="lin" valueType="num">
                                      <p:cBhvr>
                                        <p:cTn id="11" dur="300" fill="hold"/>
                                        <p:tgtEl>
                                          <p:spTgt spid="14">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2" dur="300" fill="hold"/>
                                        <p:tgtEl>
                                          <p:spTgt spid="14">
                                            <p:graphicEl>
                                              <a:chart seriesIdx="-4" categoryIdx="0" bldStep="category"/>
                                            </p:graphicEl>
                                          </p:spTgt>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150"/>
                                  </p:stCondLst>
                                  <p:childTnLst>
                                    <p:animScale>
                                      <p:cBhvr>
                                        <p:cTn id="14" dur="150" fill="hold"/>
                                        <p:tgtEl>
                                          <p:spTgt spid="14">
                                            <p:graphicEl>
                                              <a:chart seriesIdx="-4" categoryIdx="0" bldStep="category"/>
                                            </p:graphicEl>
                                          </p:spTgt>
                                        </p:tgtEl>
                                      </p:cBhvr>
                                      <p:by x="150000" y="150000"/>
                                    </p:animScale>
                                  </p:childTnLst>
                                </p:cTn>
                              </p:par>
                              <p:par>
                                <p:cTn id="15" presetID="23" presetClass="entr" presetSubtype="16" fill="hold" grpId="0" nodeType="withEffect">
                                  <p:stCondLst>
                                    <p:cond delay="50"/>
                                  </p:stCondLst>
                                  <p:childTnLst>
                                    <p:set>
                                      <p:cBhvr>
                                        <p:cTn id="16" dur="1" fill="hold">
                                          <p:stCondLst>
                                            <p:cond delay="0"/>
                                          </p:stCondLst>
                                        </p:cTn>
                                        <p:tgtEl>
                                          <p:spTgt spid="14">
                                            <p:graphicEl>
                                              <a:chart seriesIdx="-4" categoryIdx="1" bldStep="category"/>
                                            </p:graphicEl>
                                          </p:spTgt>
                                        </p:tgtEl>
                                        <p:attrNameLst>
                                          <p:attrName>style.visibility</p:attrName>
                                        </p:attrNameLst>
                                      </p:cBhvr>
                                      <p:to>
                                        <p:strVal val="visible"/>
                                      </p:to>
                                    </p:set>
                                    <p:anim calcmode="lin" valueType="num">
                                      <p:cBhvr>
                                        <p:cTn id="17" dur="300" fill="hold"/>
                                        <p:tgtEl>
                                          <p:spTgt spid="14">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18" dur="300" fill="hold"/>
                                        <p:tgtEl>
                                          <p:spTgt spid="14">
                                            <p:graphicEl>
                                              <a:chart seriesIdx="-4" categoryIdx="1" bldStep="category"/>
                                            </p:graphicEl>
                                          </p:spTgt>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350"/>
                                  </p:stCondLst>
                                  <p:childTnLst>
                                    <p:animScale>
                                      <p:cBhvr>
                                        <p:cTn id="20" dur="150" fill="hold"/>
                                        <p:tgtEl>
                                          <p:spTgt spid="14">
                                            <p:graphicEl>
                                              <a:chart seriesIdx="-4" categoryIdx="1" bldStep="category"/>
                                            </p:graphicEl>
                                          </p:spTgt>
                                        </p:tgtEl>
                                      </p:cBhvr>
                                      <p:by x="150000" y="150000"/>
                                    </p:animScale>
                                  </p:childTnLst>
                                </p:cTn>
                              </p:par>
                              <p:par>
                                <p:cTn id="21" presetID="23" presetClass="entr" presetSubtype="16" fill="hold" grpId="0" nodeType="withEffect">
                                  <p:stCondLst>
                                    <p:cond delay="100"/>
                                  </p:stCondLst>
                                  <p:childTnLst>
                                    <p:set>
                                      <p:cBhvr>
                                        <p:cTn id="22" dur="1" fill="hold">
                                          <p:stCondLst>
                                            <p:cond delay="0"/>
                                          </p:stCondLst>
                                        </p:cTn>
                                        <p:tgtEl>
                                          <p:spTgt spid="14">
                                            <p:graphicEl>
                                              <a:chart seriesIdx="-4" categoryIdx="2" bldStep="category"/>
                                            </p:graphicEl>
                                          </p:spTgt>
                                        </p:tgtEl>
                                        <p:attrNameLst>
                                          <p:attrName>style.visibility</p:attrName>
                                        </p:attrNameLst>
                                      </p:cBhvr>
                                      <p:to>
                                        <p:strVal val="visible"/>
                                      </p:to>
                                    </p:set>
                                    <p:anim calcmode="lin" valueType="num">
                                      <p:cBhvr>
                                        <p:cTn id="23" dur="300" fill="hold"/>
                                        <p:tgtEl>
                                          <p:spTgt spid="14">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24" dur="300" fill="hold"/>
                                        <p:tgtEl>
                                          <p:spTgt spid="14">
                                            <p:graphicEl>
                                              <a:chart seriesIdx="-4" categoryIdx="2" bldStep="category"/>
                                            </p:graphicEl>
                                          </p:spTgt>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400"/>
                                  </p:stCondLst>
                                  <p:childTnLst>
                                    <p:animScale>
                                      <p:cBhvr>
                                        <p:cTn id="26" dur="150" fill="hold"/>
                                        <p:tgtEl>
                                          <p:spTgt spid="14">
                                            <p:graphicEl>
                                              <a:chart seriesIdx="-4" categoryIdx="2" bldStep="category"/>
                                            </p:graphicEl>
                                          </p:spTgt>
                                        </p:tgtEl>
                                      </p:cBhvr>
                                      <p:by x="150000" y="150000"/>
                                    </p:animScale>
                                  </p:childTnLst>
                                </p:cTn>
                              </p:par>
                              <p:par>
                                <p:cTn id="27" presetID="23" presetClass="entr" presetSubtype="16" fill="hold" grpId="0" nodeType="withEffect">
                                  <p:stCondLst>
                                    <p:cond delay="150"/>
                                  </p:stCondLst>
                                  <p:childTnLst>
                                    <p:set>
                                      <p:cBhvr>
                                        <p:cTn id="28" dur="1" fill="hold">
                                          <p:stCondLst>
                                            <p:cond delay="0"/>
                                          </p:stCondLst>
                                        </p:cTn>
                                        <p:tgtEl>
                                          <p:spTgt spid="14">
                                            <p:graphicEl>
                                              <a:chart seriesIdx="-4" categoryIdx="3" bldStep="category"/>
                                            </p:graphicEl>
                                          </p:spTgt>
                                        </p:tgtEl>
                                        <p:attrNameLst>
                                          <p:attrName>style.visibility</p:attrName>
                                        </p:attrNameLst>
                                      </p:cBhvr>
                                      <p:to>
                                        <p:strVal val="visible"/>
                                      </p:to>
                                    </p:set>
                                    <p:anim calcmode="lin" valueType="num">
                                      <p:cBhvr>
                                        <p:cTn id="29" dur="300" fill="hold"/>
                                        <p:tgtEl>
                                          <p:spTgt spid="14">
                                            <p:graphicEl>
                                              <a:chart seriesIdx="-4" categoryIdx="3" bldStep="category"/>
                                            </p:graphicEl>
                                          </p:spTgt>
                                        </p:tgtEl>
                                        <p:attrNameLst>
                                          <p:attrName>ppt_w</p:attrName>
                                        </p:attrNameLst>
                                      </p:cBhvr>
                                      <p:tavLst>
                                        <p:tav tm="0">
                                          <p:val>
                                            <p:fltVal val="0"/>
                                          </p:val>
                                        </p:tav>
                                        <p:tav tm="100000">
                                          <p:val>
                                            <p:strVal val="#ppt_w"/>
                                          </p:val>
                                        </p:tav>
                                      </p:tavLst>
                                    </p:anim>
                                    <p:anim calcmode="lin" valueType="num">
                                      <p:cBhvr>
                                        <p:cTn id="30" dur="300" fill="hold"/>
                                        <p:tgtEl>
                                          <p:spTgt spid="14">
                                            <p:graphicEl>
                                              <a:chart seriesIdx="-4" categoryIdx="3" bldStep="category"/>
                                            </p:graphicEl>
                                          </p:spTgt>
                                        </p:tgtEl>
                                        <p:attrNameLst>
                                          <p:attrName>ppt_h</p:attrName>
                                        </p:attrNameLst>
                                      </p:cBhvr>
                                      <p:tavLst>
                                        <p:tav tm="0">
                                          <p:val>
                                            <p:fltVal val="0"/>
                                          </p:val>
                                        </p:tav>
                                        <p:tav tm="100000">
                                          <p:val>
                                            <p:strVal val="#ppt_h"/>
                                          </p:val>
                                        </p:tav>
                                      </p:tavLst>
                                    </p:anim>
                                  </p:childTnLst>
                                </p:cTn>
                              </p:par>
                              <p:par>
                                <p:cTn id="31" presetID="6" presetClass="emph" presetSubtype="0" autoRev="1" fill="hold" grpId="1" nodeType="withEffect">
                                  <p:stCondLst>
                                    <p:cond delay="450"/>
                                  </p:stCondLst>
                                  <p:childTnLst>
                                    <p:animScale>
                                      <p:cBhvr>
                                        <p:cTn id="32" dur="150" fill="hold"/>
                                        <p:tgtEl>
                                          <p:spTgt spid="14">
                                            <p:graphicEl>
                                              <a:chart seriesIdx="-4" categoryIdx="3" bldStep="category"/>
                                            </p:graphicEl>
                                          </p:spTgt>
                                        </p:tgtEl>
                                      </p:cBhvr>
                                      <p:by x="150000" y="150000"/>
                                    </p:animScale>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Graphic spid="14" grpId="0" uiExpand="1">
        <p:bldSub>
          <a:bldChart bld="category"/>
        </p:bldSub>
      </p:bldGraphic>
      <p:bldGraphic spid="14" grpId="1" uiExpand="1">
        <p:bldSub>
          <a:bldChart bld="category"/>
        </p:bldSub>
      </p:bldGraphic>
      <p:bldGraphic spid="14" grpId="2" uiExpand="1">
        <p:bldSub>
          <a:bldChart bld="category"/>
        </p:bldSub>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舞者, 运动&#10;&#10;自动生成的说明">
            <a:extLst>
              <a:ext uri="{FF2B5EF4-FFF2-40B4-BE49-F238E27FC236}">
                <a16:creationId xmlns="" xmlns:a16="http://schemas.microsoft.com/office/drawing/2014/main" id="{0E0F7C98-A9A0-4A6E-8396-5F6441FAEFC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6091" y="1100354"/>
            <a:ext cx="4143732" cy="4919740"/>
          </a:xfrm>
          <a:prstGeom prst="rect">
            <a:avLst/>
          </a:prstGeom>
        </p:spPr>
      </p:pic>
      <p:sp>
        <p:nvSpPr>
          <p:cNvPr id="8" name="椭圆 7">
            <a:extLst>
              <a:ext uri="{FF2B5EF4-FFF2-40B4-BE49-F238E27FC236}">
                <a16:creationId xmlns="" xmlns:a16="http://schemas.microsoft.com/office/drawing/2014/main" id="{69183472-4614-48DE-8787-3AB92B5C44A3}"/>
              </a:ext>
            </a:extLst>
          </p:cNvPr>
          <p:cNvSpPr/>
          <p:nvPr/>
        </p:nvSpPr>
        <p:spPr>
          <a:xfrm>
            <a:off x="6067382" y="4233027"/>
            <a:ext cx="192232" cy="19223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 xmlns:a16="http://schemas.microsoft.com/office/drawing/2014/main" id="{B63524C9-F620-4F41-95D2-623ADC03BC79}"/>
              </a:ext>
            </a:extLst>
          </p:cNvPr>
          <p:cNvCxnSpPr>
            <a:cxnSpLocks/>
          </p:cNvCxnSpPr>
          <p:nvPr/>
        </p:nvCxnSpPr>
        <p:spPr>
          <a:xfrm flipH="1">
            <a:off x="6159704" y="4325642"/>
            <a:ext cx="1049259" cy="0"/>
          </a:xfrm>
          <a:prstGeom prst="line">
            <a:avLst/>
          </a:prstGeom>
          <a:ln w="31750">
            <a:tailEnd type="ova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0FBA362F-A14A-4436-B9CE-C3A049A48E03}"/>
              </a:ext>
            </a:extLst>
          </p:cNvPr>
          <p:cNvSpPr/>
          <p:nvPr/>
        </p:nvSpPr>
        <p:spPr>
          <a:xfrm>
            <a:off x="7189099" y="1172393"/>
            <a:ext cx="3796399" cy="2543495"/>
          </a:xfrm>
          <a:prstGeom prst="rect">
            <a:avLst/>
          </a:prstGeom>
        </p:spPr>
        <p:txBody>
          <a:bodyPr wrap="square" lIns="0" rIns="0">
            <a:normAutofit/>
          </a:bodyPr>
          <a:lstStyle/>
          <a:p>
            <a:pPr algn="just">
              <a:lnSpc>
                <a:spcPct val="150000"/>
              </a:lnSpc>
            </a:pPr>
            <a:r>
              <a:rPr lang="zh-CN" altLang="en-US" dirty="0"/>
              <a:t>这一页是为您准备的解构图示页。</a:t>
            </a:r>
            <a:endParaRPr lang="en-US" altLang="zh-CN" dirty="0"/>
          </a:p>
          <a:p>
            <a:pPr algn="just">
              <a:lnSpc>
                <a:spcPct val="150000"/>
              </a:lnSpc>
            </a:pPr>
            <a:r>
              <a:rPr lang="zh-CN" altLang="en-US" dirty="0"/>
              <a:t>如果您有合适的无背景或白色背景图片，可以换掉左边的人体图，并在短线右侧写上各部分的名称或作用等。</a:t>
            </a:r>
            <a:endParaRPr lang="en-US" altLang="zh-CN" dirty="0"/>
          </a:p>
        </p:txBody>
      </p:sp>
      <p:sp>
        <p:nvSpPr>
          <p:cNvPr id="13" name="矩形 12">
            <a:extLst>
              <a:ext uri="{FF2B5EF4-FFF2-40B4-BE49-F238E27FC236}">
                <a16:creationId xmlns="" xmlns:a16="http://schemas.microsoft.com/office/drawing/2014/main" id="{0296CC3D-F5F4-449E-9F35-A74FBBB62410}"/>
              </a:ext>
            </a:extLst>
          </p:cNvPr>
          <p:cNvSpPr/>
          <p:nvPr/>
        </p:nvSpPr>
        <p:spPr>
          <a:xfrm>
            <a:off x="7453242" y="4065336"/>
            <a:ext cx="1562827" cy="445478"/>
          </a:xfrm>
          <a:prstGeom prst="rect">
            <a:avLst/>
          </a:prstGeom>
        </p:spPr>
        <p:txBody>
          <a:bodyPr wrap="square" lIns="0" rIns="0">
            <a:noAutofit/>
          </a:bodyPr>
          <a:lstStyle/>
          <a:p>
            <a:pPr>
              <a:lnSpc>
                <a:spcPct val="125000"/>
              </a:lnSpc>
            </a:pPr>
            <a:r>
              <a:rPr lang="zh-CN" altLang="en-US" sz="2000" dirty="0">
                <a:solidFill>
                  <a:schemeClr val="accent1"/>
                </a:solidFill>
                <a:latin typeface="+mj-ea"/>
                <a:ea typeface="+mj-ea"/>
              </a:rPr>
              <a:t>这是某种肌肉</a:t>
            </a:r>
            <a:endParaRPr lang="en-US" altLang="zh-CN" sz="2000" dirty="0">
              <a:solidFill>
                <a:schemeClr val="accent1"/>
              </a:solidFill>
              <a:latin typeface="+mj-ea"/>
              <a:ea typeface="+mj-ea"/>
            </a:endParaRPr>
          </a:p>
        </p:txBody>
      </p:sp>
      <p:sp>
        <p:nvSpPr>
          <p:cNvPr id="14" name="矩形 13">
            <a:extLst>
              <a:ext uri="{FF2B5EF4-FFF2-40B4-BE49-F238E27FC236}">
                <a16:creationId xmlns="" xmlns:a16="http://schemas.microsoft.com/office/drawing/2014/main" id="{EB22BA22-735E-403A-9617-29673F4D0908}"/>
              </a:ext>
            </a:extLst>
          </p:cNvPr>
          <p:cNvSpPr/>
          <p:nvPr/>
        </p:nvSpPr>
        <p:spPr>
          <a:xfrm>
            <a:off x="7453240" y="4491909"/>
            <a:ext cx="3532259" cy="1578655"/>
          </a:xfrm>
          <a:prstGeom prst="rect">
            <a:avLst/>
          </a:prstGeom>
        </p:spPr>
        <p:txBody>
          <a:bodyPr wrap="square" lIns="0" rIns="0">
            <a:normAutofit/>
          </a:bodyPr>
          <a:lstStyle/>
          <a:p>
            <a:pPr algn="just">
              <a:lnSpc>
                <a:spcPct val="150000"/>
              </a:lnSpc>
            </a:pPr>
            <a:r>
              <a:rPr lang="zh-CN" altLang="en-US" dirty="0"/>
              <a:t>它有这些这些这些这些这些这些这些这些这些这些这些这些这些这些和这些作用</a:t>
            </a:r>
            <a:endParaRPr lang="en-US" altLang="zh-CN" dirty="0"/>
          </a:p>
        </p:txBody>
      </p:sp>
      <p:sp>
        <p:nvSpPr>
          <p:cNvPr id="16" name="椭圆 15">
            <a:extLst>
              <a:ext uri="{FF2B5EF4-FFF2-40B4-BE49-F238E27FC236}">
                <a16:creationId xmlns="" xmlns:a16="http://schemas.microsoft.com/office/drawing/2014/main" id="{28AC7809-86E7-4821-A66A-A91326F416EA}"/>
              </a:ext>
            </a:extLst>
          </p:cNvPr>
          <p:cNvSpPr/>
          <p:nvPr/>
        </p:nvSpPr>
        <p:spPr>
          <a:xfrm flipH="1">
            <a:off x="6027109" y="1375505"/>
            <a:ext cx="192232" cy="19223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7" name="直接连接符 16">
            <a:extLst>
              <a:ext uri="{FF2B5EF4-FFF2-40B4-BE49-F238E27FC236}">
                <a16:creationId xmlns="" xmlns:a16="http://schemas.microsoft.com/office/drawing/2014/main" id="{185C66FE-FD30-40C3-ADDC-346B0E36788F}"/>
              </a:ext>
            </a:extLst>
          </p:cNvPr>
          <p:cNvCxnSpPr>
            <a:cxnSpLocks/>
          </p:cNvCxnSpPr>
          <p:nvPr/>
        </p:nvCxnSpPr>
        <p:spPr>
          <a:xfrm>
            <a:off x="4965700" y="1468120"/>
            <a:ext cx="1161320" cy="0"/>
          </a:xfrm>
          <a:prstGeom prst="line">
            <a:avLst/>
          </a:prstGeom>
          <a:ln w="31750">
            <a:tailEnd type="ova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 xmlns:a16="http://schemas.microsoft.com/office/drawing/2014/main" id="{A021070D-9A70-4987-B9B9-FC599E4AA615}"/>
              </a:ext>
            </a:extLst>
          </p:cNvPr>
          <p:cNvSpPr/>
          <p:nvPr/>
        </p:nvSpPr>
        <p:spPr>
          <a:xfrm>
            <a:off x="2814676" y="1245381"/>
            <a:ext cx="1996104" cy="445478"/>
          </a:xfrm>
          <a:prstGeom prst="rect">
            <a:avLst/>
          </a:prstGeom>
        </p:spPr>
        <p:txBody>
          <a:bodyPr wrap="square" lIns="0" rIns="0">
            <a:noAutofit/>
          </a:bodyPr>
          <a:lstStyle/>
          <a:p>
            <a:pPr algn="r">
              <a:lnSpc>
                <a:spcPct val="125000"/>
              </a:lnSpc>
            </a:pPr>
            <a:r>
              <a:rPr lang="zh-CN" altLang="en-US" sz="2000" dirty="0">
                <a:solidFill>
                  <a:schemeClr val="accent1"/>
                </a:solidFill>
                <a:latin typeface="+mj-ea"/>
                <a:ea typeface="+mj-ea"/>
              </a:rPr>
              <a:t>这当然是脑子呀</a:t>
            </a:r>
            <a:endParaRPr lang="en-US" altLang="zh-CN" sz="2000" dirty="0">
              <a:solidFill>
                <a:schemeClr val="accent1"/>
              </a:solidFill>
              <a:latin typeface="+mj-ea"/>
              <a:ea typeface="+mj-ea"/>
            </a:endParaRPr>
          </a:p>
        </p:txBody>
      </p:sp>
      <p:sp>
        <p:nvSpPr>
          <p:cNvPr id="20" name="矩形 19">
            <a:extLst>
              <a:ext uri="{FF2B5EF4-FFF2-40B4-BE49-F238E27FC236}">
                <a16:creationId xmlns="" xmlns:a16="http://schemas.microsoft.com/office/drawing/2014/main" id="{EE3D8B58-0839-450B-A5B3-1D2B6B4E1A63}"/>
              </a:ext>
            </a:extLst>
          </p:cNvPr>
          <p:cNvSpPr/>
          <p:nvPr/>
        </p:nvSpPr>
        <p:spPr>
          <a:xfrm>
            <a:off x="1067856" y="1663051"/>
            <a:ext cx="3733799" cy="1631693"/>
          </a:xfrm>
          <a:prstGeom prst="rect">
            <a:avLst/>
          </a:prstGeom>
        </p:spPr>
        <p:txBody>
          <a:bodyPr wrap="square" lIns="0" rIns="0">
            <a:normAutofit/>
          </a:bodyPr>
          <a:lstStyle/>
          <a:p>
            <a:pPr algn="r">
              <a:lnSpc>
                <a:spcPct val="150000"/>
              </a:lnSpc>
            </a:pPr>
            <a:r>
              <a:rPr lang="zh-CN" altLang="en-US" dirty="0"/>
              <a:t>它有这些这些这些这些这些这些这些这些这些这些这些这些这些这些和这些作用</a:t>
            </a:r>
            <a:endParaRPr lang="en-US" altLang="zh-CN" dirty="0"/>
          </a:p>
        </p:txBody>
      </p:sp>
      <p:sp>
        <p:nvSpPr>
          <p:cNvPr id="21" name="矩形 20">
            <a:extLst>
              <a:ext uri="{FF2B5EF4-FFF2-40B4-BE49-F238E27FC236}">
                <a16:creationId xmlns="" xmlns:a16="http://schemas.microsoft.com/office/drawing/2014/main" id="{B27F797C-342A-4FE0-AD30-D6E4CE5A5C61}"/>
              </a:ext>
            </a:extLst>
          </p:cNvPr>
          <p:cNvSpPr/>
          <p:nvPr/>
        </p:nvSpPr>
        <p:spPr>
          <a:xfrm>
            <a:off x="7453241" y="3815511"/>
            <a:ext cx="2334352" cy="400045"/>
          </a:xfrm>
          <a:prstGeom prst="rect">
            <a:avLst/>
          </a:prstGeom>
        </p:spPr>
        <p:txBody>
          <a:bodyPr wrap="square" lIns="0" rIns="0">
            <a:normAutofit fontScale="92500" lnSpcReduction="10000"/>
          </a:bodyPr>
          <a:lstStyle/>
          <a:p>
            <a:pPr algn="just">
              <a:lnSpc>
                <a:spcPct val="125000"/>
              </a:lnSpc>
            </a:pPr>
            <a:r>
              <a:rPr lang="en-US" altLang="zh-CN" dirty="0">
                <a:solidFill>
                  <a:schemeClr val="tx1">
                    <a:lumMod val="25000"/>
                    <a:lumOff val="75000"/>
                  </a:schemeClr>
                </a:solidFill>
              </a:rPr>
              <a:t>A kind of muscle</a:t>
            </a:r>
          </a:p>
        </p:txBody>
      </p:sp>
      <p:sp>
        <p:nvSpPr>
          <p:cNvPr id="22" name="矩形 21">
            <a:extLst>
              <a:ext uri="{FF2B5EF4-FFF2-40B4-BE49-F238E27FC236}">
                <a16:creationId xmlns="" xmlns:a16="http://schemas.microsoft.com/office/drawing/2014/main" id="{969D73DC-F169-45D0-BD57-6BA5C0F1D9EB}"/>
              </a:ext>
            </a:extLst>
          </p:cNvPr>
          <p:cNvSpPr/>
          <p:nvPr/>
        </p:nvSpPr>
        <p:spPr>
          <a:xfrm>
            <a:off x="2467303" y="992847"/>
            <a:ext cx="2334352" cy="400045"/>
          </a:xfrm>
          <a:prstGeom prst="rect">
            <a:avLst/>
          </a:prstGeom>
        </p:spPr>
        <p:txBody>
          <a:bodyPr wrap="square" lIns="0" rIns="0">
            <a:normAutofit fontScale="92500" lnSpcReduction="10000"/>
          </a:bodyPr>
          <a:lstStyle/>
          <a:p>
            <a:pPr algn="r">
              <a:lnSpc>
                <a:spcPct val="125000"/>
              </a:lnSpc>
            </a:pPr>
            <a:r>
              <a:rPr lang="en-US" altLang="zh-CN" dirty="0">
                <a:solidFill>
                  <a:schemeClr val="tx1">
                    <a:lumMod val="25000"/>
                    <a:lumOff val="75000"/>
                  </a:schemeClr>
                </a:solidFill>
              </a:rPr>
              <a:t>Brain</a:t>
            </a:r>
          </a:p>
        </p:txBody>
      </p:sp>
      <p:pic>
        <p:nvPicPr>
          <p:cNvPr id="40" name="图片 39" descr="图片包含 舞者, 运动&#10;&#10;自动生成的说明">
            <a:extLst>
              <a:ext uri="{FF2B5EF4-FFF2-40B4-BE49-F238E27FC236}">
                <a16:creationId xmlns="" xmlns:a16="http://schemas.microsoft.com/office/drawing/2014/main" id="{408A76F9-023D-4D77-B96B-E93E569EBF54}"/>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566734" y="3237869"/>
            <a:ext cx="1063144" cy="1063144"/>
          </a:xfrm>
          <a:custGeom>
            <a:avLst/>
            <a:gdLst>
              <a:gd name="connsiteX0" fmla="*/ 1089649 w 2179298"/>
              <a:gd name="connsiteY0" fmla="*/ 0 h 2179298"/>
              <a:gd name="connsiteX1" fmla="*/ 2179298 w 2179298"/>
              <a:gd name="connsiteY1" fmla="*/ 1089649 h 2179298"/>
              <a:gd name="connsiteX2" fmla="*/ 1089649 w 2179298"/>
              <a:gd name="connsiteY2" fmla="*/ 2179298 h 2179298"/>
              <a:gd name="connsiteX3" fmla="*/ 0 w 2179298"/>
              <a:gd name="connsiteY3" fmla="*/ 1089649 h 2179298"/>
              <a:gd name="connsiteX4" fmla="*/ 1089649 w 2179298"/>
              <a:gd name="connsiteY4" fmla="*/ 0 h 2179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298" h="2179298">
                <a:moveTo>
                  <a:pt x="1089649" y="0"/>
                </a:moveTo>
                <a:cubicBezTo>
                  <a:pt x="1691446" y="0"/>
                  <a:pt x="2179298" y="487852"/>
                  <a:pt x="2179298" y="1089649"/>
                </a:cubicBezTo>
                <a:cubicBezTo>
                  <a:pt x="2179298" y="1691446"/>
                  <a:pt x="1691446" y="2179298"/>
                  <a:pt x="1089649" y="2179298"/>
                </a:cubicBezTo>
                <a:cubicBezTo>
                  <a:pt x="487852" y="2179298"/>
                  <a:pt x="0" y="1691446"/>
                  <a:pt x="0" y="1089649"/>
                </a:cubicBezTo>
                <a:cubicBezTo>
                  <a:pt x="0" y="487852"/>
                  <a:pt x="487852" y="0"/>
                  <a:pt x="1089649" y="0"/>
                </a:cubicBezTo>
                <a:close/>
              </a:path>
            </a:pathLst>
          </a:custGeom>
          <a:solidFill>
            <a:schemeClr val="bg1"/>
          </a:solidFill>
          <a:ln w="25400">
            <a:solidFill>
              <a:schemeClr val="accent1">
                <a:shade val="50000"/>
              </a:schemeClr>
            </a:solidFill>
          </a:ln>
          <a:effectLst>
            <a:outerShdw blurRad="190500" sx="102000" sy="102000" algn="ctr" rotWithShape="0">
              <a:prstClr val="black">
                <a:alpha val="20000"/>
              </a:prstClr>
            </a:outerShdw>
          </a:effectLst>
        </p:spPr>
      </p:pic>
      <p:sp>
        <p:nvSpPr>
          <p:cNvPr id="42" name="椭圆 41">
            <a:extLst>
              <a:ext uri="{FF2B5EF4-FFF2-40B4-BE49-F238E27FC236}">
                <a16:creationId xmlns="" xmlns:a16="http://schemas.microsoft.com/office/drawing/2014/main" id="{EFD7E5FF-F9EE-45CD-AFD2-A282F168B4C6}"/>
              </a:ext>
            </a:extLst>
          </p:cNvPr>
          <p:cNvSpPr/>
          <p:nvPr/>
        </p:nvSpPr>
        <p:spPr>
          <a:xfrm rot="2491398" flipH="1">
            <a:off x="5145765" y="4437725"/>
            <a:ext cx="192232" cy="19223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3" name="直接连接符 42">
            <a:extLst>
              <a:ext uri="{FF2B5EF4-FFF2-40B4-BE49-F238E27FC236}">
                <a16:creationId xmlns="" xmlns:a16="http://schemas.microsoft.com/office/drawing/2014/main" id="{8183F87E-FA42-4072-81DC-AA94B026BBFF}"/>
              </a:ext>
            </a:extLst>
          </p:cNvPr>
          <p:cNvCxnSpPr>
            <a:cxnSpLocks/>
          </p:cNvCxnSpPr>
          <p:nvPr/>
        </p:nvCxnSpPr>
        <p:spPr>
          <a:xfrm>
            <a:off x="4530995" y="4102734"/>
            <a:ext cx="716048" cy="431000"/>
          </a:xfrm>
          <a:prstGeom prst="line">
            <a:avLst/>
          </a:prstGeom>
          <a:ln w="31750">
            <a:tailEnd type="ova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 xmlns:a16="http://schemas.microsoft.com/office/drawing/2014/main" id="{6047166B-217D-475C-993C-E8BD6CD39F07}"/>
              </a:ext>
            </a:extLst>
          </p:cNvPr>
          <p:cNvSpPr/>
          <p:nvPr/>
        </p:nvSpPr>
        <p:spPr>
          <a:xfrm>
            <a:off x="2142133" y="3812267"/>
            <a:ext cx="1129973" cy="445478"/>
          </a:xfrm>
          <a:prstGeom prst="rect">
            <a:avLst/>
          </a:prstGeom>
        </p:spPr>
        <p:txBody>
          <a:bodyPr wrap="square" lIns="0" rIns="0">
            <a:normAutofit lnSpcReduction="10000"/>
          </a:bodyPr>
          <a:lstStyle/>
          <a:p>
            <a:pPr algn="r">
              <a:lnSpc>
                <a:spcPct val="125000"/>
              </a:lnSpc>
            </a:pPr>
            <a:r>
              <a:rPr lang="zh-CN" altLang="en-US" sz="2000" dirty="0">
                <a:solidFill>
                  <a:schemeClr val="accent1"/>
                </a:solidFill>
                <a:latin typeface="+mj-ea"/>
                <a:ea typeface="+mj-ea"/>
              </a:rPr>
              <a:t>小腿肉</a:t>
            </a:r>
            <a:endParaRPr lang="en-US" altLang="zh-CN" sz="2000" dirty="0">
              <a:solidFill>
                <a:schemeClr val="accent1"/>
              </a:solidFill>
              <a:latin typeface="+mj-ea"/>
              <a:ea typeface="+mj-ea"/>
            </a:endParaRPr>
          </a:p>
        </p:txBody>
      </p:sp>
      <p:sp>
        <p:nvSpPr>
          <p:cNvPr id="46" name="矩形 45">
            <a:extLst>
              <a:ext uri="{FF2B5EF4-FFF2-40B4-BE49-F238E27FC236}">
                <a16:creationId xmlns="" xmlns:a16="http://schemas.microsoft.com/office/drawing/2014/main" id="{813D9149-8A74-4DD5-8687-758608730286}"/>
              </a:ext>
            </a:extLst>
          </p:cNvPr>
          <p:cNvSpPr/>
          <p:nvPr/>
        </p:nvSpPr>
        <p:spPr>
          <a:xfrm>
            <a:off x="2142132" y="3552154"/>
            <a:ext cx="1129973" cy="400045"/>
          </a:xfrm>
          <a:prstGeom prst="rect">
            <a:avLst/>
          </a:prstGeom>
        </p:spPr>
        <p:txBody>
          <a:bodyPr wrap="square" lIns="0" rIns="0">
            <a:normAutofit fontScale="92500" lnSpcReduction="10000"/>
          </a:bodyPr>
          <a:lstStyle/>
          <a:p>
            <a:pPr algn="r">
              <a:lnSpc>
                <a:spcPct val="125000"/>
              </a:lnSpc>
            </a:pPr>
            <a:r>
              <a:rPr lang="en-US" altLang="zh-CN" dirty="0">
                <a:solidFill>
                  <a:schemeClr val="tx1">
                    <a:lumMod val="25000"/>
                    <a:lumOff val="75000"/>
                  </a:schemeClr>
                </a:solidFill>
              </a:rPr>
              <a:t>Leg</a:t>
            </a:r>
          </a:p>
        </p:txBody>
      </p:sp>
      <p:sp>
        <p:nvSpPr>
          <p:cNvPr id="47" name="矩形 46">
            <a:extLst>
              <a:ext uri="{FF2B5EF4-FFF2-40B4-BE49-F238E27FC236}">
                <a16:creationId xmlns="" xmlns:a16="http://schemas.microsoft.com/office/drawing/2014/main" id="{513E30F9-ABCA-411D-8677-1A3708A63411}"/>
              </a:ext>
            </a:extLst>
          </p:cNvPr>
          <p:cNvSpPr/>
          <p:nvPr/>
        </p:nvSpPr>
        <p:spPr>
          <a:xfrm>
            <a:off x="1206500" y="4251035"/>
            <a:ext cx="2064962" cy="841472"/>
          </a:xfrm>
          <a:prstGeom prst="rect">
            <a:avLst/>
          </a:prstGeom>
        </p:spPr>
        <p:txBody>
          <a:bodyPr wrap="square" lIns="0" rIns="0">
            <a:normAutofit fontScale="92500" lnSpcReduction="10000"/>
          </a:bodyPr>
          <a:lstStyle/>
          <a:p>
            <a:pPr algn="just">
              <a:lnSpc>
                <a:spcPct val="150000"/>
              </a:lnSpc>
            </a:pPr>
            <a:r>
              <a:rPr lang="zh-CN" altLang="en-US" dirty="0"/>
              <a:t>这里输入很短的介绍很短的介绍放这里</a:t>
            </a:r>
            <a:endParaRPr lang="en-US" altLang="zh-CN" dirty="0"/>
          </a:p>
        </p:txBody>
      </p:sp>
      <p:sp>
        <p:nvSpPr>
          <p:cNvPr id="48" name="矩形 47">
            <a:extLst>
              <a:ext uri="{FF2B5EF4-FFF2-40B4-BE49-F238E27FC236}">
                <a16:creationId xmlns="" xmlns:a16="http://schemas.microsoft.com/office/drawing/2014/main" id="{1AF15E2D-F60D-4791-967A-9231BEFF8B7B}"/>
              </a:ext>
            </a:extLst>
          </p:cNvPr>
          <p:cNvSpPr/>
          <p:nvPr/>
        </p:nvSpPr>
        <p:spPr>
          <a:xfrm>
            <a:off x="1206500" y="4949511"/>
            <a:ext cx="4699000" cy="1270940"/>
          </a:xfrm>
          <a:prstGeom prst="rect">
            <a:avLst/>
          </a:prstGeom>
        </p:spPr>
        <p:txBody>
          <a:bodyPr wrap="square" lIns="0" rIns="0">
            <a:normAutofit lnSpcReduction="10000"/>
          </a:bodyPr>
          <a:lstStyle/>
          <a:p>
            <a:pPr algn="just">
              <a:lnSpc>
                <a:spcPct val="150000"/>
              </a:lnSpc>
            </a:pPr>
            <a:r>
              <a:rPr lang="zh-CN" altLang="en-US" dirty="0"/>
              <a:t>如果上面很短很短的介绍写不完内容，就把剩下的写在这儿吧。注意调整文本框，不要挡到图啦。</a:t>
            </a:r>
            <a:endParaRPr lang="en-US" altLang="zh-CN" dirty="0"/>
          </a:p>
        </p:txBody>
      </p:sp>
      <p:sp>
        <p:nvSpPr>
          <p:cNvPr id="2" name="日期占位符 1">
            <a:extLst>
              <a:ext uri="{FF2B5EF4-FFF2-40B4-BE49-F238E27FC236}">
                <a16:creationId xmlns="" xmlns:a16="http://schemas.microsoft.com/office/drawing/2014/main" id="{3CD060FE-9928-4F24-9844-8C16B51C2B4D}"/>
              </a:ext>
            </a:extLst>
          </p:cNvPr>
          <p:cNvSpPr>
            <a:spLocks noGrp="1"/>
          </p:cNvSpPr>
          <p:nvPr>
            <p:ph type="dt" sz="half" idx="10"/>
          </p:nvPr>
        </p:nvSpPr>
        <p:spPr/>
        <p:txBody>
          <a:bodyPr/>
          <a:lstStyle/>
          <a:p>
            <a:fld id="{F0B06DBE-C505-47CD-815E-28DA2BC866AA}" type="datetime1">
              <a:rPr lang="en-US" altLang="zh-CN" smtClean="0"/>
              <a:t>5/28/2019</a:t>
            </a:fld>
            <a:endParaRPr lang="en-US" dirty="0"/>
          </a:p>
        </p:txBody>
      </p:sp>
      <p:sp>
        <p:nvSpPr>
          <p:cNvPr id="3" name="灯片编号占位符 2">
            <a:extLst>
              <a:ext uri="{FF2B5EF4-FFF2-40B4-BE49-F238E27FC236}">
                <a16:creationId xmlns="" xmlns:a16="http://schemas.microsoft.com/office/drawing/2014/main" id="{29C871F2-D2D2-4B40-B1BB-353E3F6CFEF5}"/>
              </a:ext>
            </a:extLst>
          </p:cNvPr>
          <p:cNvSpPr>
            <a:spLocks noGrp="1"/>
          </p:cNvSpPr>
          <p:nvPr>
            <p:ph type="sldNum" sz="quarter" idx="12"/>
          </p:nvPr>
        </p:nvSpPr>
        <p:spPr/>
        <p:txBody>
          <a:bodyPr/>
          <a:lstStyle/>
          <a:p>
            <a:fld id="{482AD7A8-6A0C-404D-AFF8-D5F0F399EDB7}" type="slidenum">
              <a:rPr lang="en-US" altLang="zh-CN" smtClean="0"/>
              <a:pPr/>
              <a:t>44</a:t>
            </a:fld>
            <a:endParaRPr lang="en-US" altLang="zh-CN" dirty="0"/>
          </a:p>
        </p:txBody>
      </p:sp>
    </p:spTree>
    <p:extLst>
      <p:ext uri="{BB962C8B-B14F-4D97-AF65-F5344CB8AC3E}">
        <p14:creationId xmlns:p14="http://schemas.microsoft.com/office/powerpoint/2010/main" val="140843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300" fill="hold"/>
                                        <p:tgtEl>
                                          <p:spTgt spid="8"/>
                                        </p:tgtEl>
                                        <p:attrNameLst>
                                          <p:attrName>ppt_w</p:attrName>
                                        </p:attrNameLst>
                                      </p:cBhvr>
                                      <p:tavLst>
                                        <p:tav tm="0">
                                          <p:val>
                                            <p:fltVal val="0"/>
                                          </p:val>
                                        </p:tav>
                                        <p:tav tm="100000">
                                          <p:val>
                                            <p:strVal val="#ppt_w"/>
                                          </p:val>
                                        </p:tav>
                                      </p:tavLst>
                                    </p:anim>
                                    <p:anim calcmode="lin" valueType="num">
                                      <p:cBhvr>
                                        <p:cTn id="13" dur="300" fill="hold"/>
                                        <p:tgtEl>
                                          <p:spTgt spid="8"/>
                                        </p:tgtEl>
                                        <p:attrNameLst>
                                          <p:attrName>ppt_h</p:attrName>
                                        </p:attrNameLst>
                                      </p:cBhvr>
                                      <p:tavLst>
                                        <p:tav tm="0">
                                          <p:val>
                                            <p:fltVal val="0"/>
                                          </p:val>
                                        </p:tav>
                                        <p:tav tm="100000">
                                          <p:val>
                                            <p:strVal val="#ppt_h"/>
                                          </p:val>
                                        </p:tav>
                                      </p:tavLst>
                                    </p:anim>
                                  </p:childTnLst>
                                </p:cTn>
                              </p:par>
                            </p:childTnLst>
                          </p:cTn>
                        </p:par>
                        <p:par>
                          <p:cTn id="14" fill="hold">
                            <p:stCondLst>
                              <p:cond delay="300"/>
                            </p:stCondLst>
                            <p:childTnLst>
                              <p:par>
                                <p:cTn id="15" presetID="6" presetClass="emph" presetSubtype="0" autoRev="1" fill="hold" grpId="1" nodeType="afterEffect">
                                  <p:stCondLst>
                                    <p:cond delay="0"/>
                                  </p:stCondLst>
                                  <p:childTnLst>
                                    <p:animScale>
                                      <p:cBhvr>
                                        <p:cTn id="16" dur="100" fill="hold"/>
                                        <p:tgtEl>
                                          <p:spTgt spid="8"/>
                                        </p:tgtEl>
                                      </p:cBhvr>
                                      <p:by x="150000" y="150000"/>
                                    </p:animScale>
                                  </p:childTnLst>
                                </p:cTn>
                              </p:par>
                              <p:par>
                                <p:cTn id="17" presetID="22" presetClass="entr" presetSubtype="8" fill="hold"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3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300"/>
                                        <p:tgtEl>
                                          <p:spTgt spid="21"/>
                                        </p:tgtEl>
                                      </p:cBhvr>
                                    </p:animEffect>
                                  </p:childTnLst>
                                </p:cTn>
                              </p:par>
                            </p:childTnLst>
                          </p:cTn>
                        </p:par>
                        <p:par>
                          <p:cTn id="26" fill="hold">
                            <p:stCondLst>
                              <p:cond delay="80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3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300" fill="hold"/>
                                        <p:tgtEl>
                                          <p:spTgt spid="16"/>
                                        </p:tgtEl>
                                        <p:attrNameLst>
                                          <p:attrName>ppt_w</p:attrName>
                                        </p:attrNameLst>
                                      </p:cBhvr>
                                      <p:tavLst>
                                        <p:tav tm="0">
                                          <p:val>
                                            <p:fltVal val="0"/>
                                          </p:val>
                                        </p:tav>
                                        <p:tav tm="100000">
                                          <p:val>
                                            <p:strVal val="#ppt_w"/>
                                          </p:val>
                                        </p:tav>
                                      </p:tavLst>
                                    </p:anim>
                                    <p:anim calcmode="lin" valueType="num">
                                      <p:cBhvr>
                                        <p:cTn id="35" dur="300" fill="hold"/>
                                        <p:tgtEl>
                                          <p:spTgt spid="16"/>
                                        </p:tgtEl>
                                        <p:attrNameLst>
                                          <p:attrName>ppt_h</p:attrName>
                                        </p:attrNameLst>
                                      </p:cBhvr>
                                      <p:tavLst>
                                        <p:tav tm="0">
                                          <p:val>
                                            <p:fltVal val="0"/>
                                          </p:val>
                                        </p:tav>
                                        <p:tav tm="100000">
                                          <p:val>
                                            <p:strVal val="#ppt_h"/>
                                          </p:val>
                                        </p:tav>
                                      </p:tavLst>
                                    </p:anim>
                                  </p:childTnLst>
                                </p:cTn>
                              </p:par>
                            </p:childTnLst>
                          </p:cTn>
                        </p:par>
                        <p:par>
                          <p:cTn id="36" fill="hold">
                            <p:stCondLst>
                              <p:cond delay="300"/>
                            </p:stCondLst>
                            <p:childTnLst>
                              <p:par>
                                <p:cTn id="37" presetID="6" presetClass="emph" presetSubtype="0" autoRev="1" fill="hold" grpId="1" nodeType="afterEffect">
                                  <p:stCondLst>
                                    <p:cond delay="0"/>
                                  </p:stCondLst>
                                  <p:childTnLst>
                                    <p:animScale>
                                      <p:cBhvr>
                                        <p:cTn id="38" dur="100" fill="hold"/>
                                        <p:tgtEl>
                                          <p:spTgt spid="16"/>
                                        </p:tgtEl>
                                      </p:cBhvr>
                                      <p:by x="150000" y="150000"/>
                                    </p:animScale>
                                  </p:childTnLst>
                                </p:cTn>
                              </p:par>
                              <p:par>
                                <p:cTn id="39" presetID="22" presetClass="entr" presetSubtype="2" fill="hold" nodeType="withEffect">
                                  <p:stCondLst>
                                    <p:cond delay="250"/>
                                  </p:stCondLst>
                                  <p:childTnLst>
                                    <p:set>
                                      <p:cBhvr>
                                        <p:cTn id="40" dur="1" fill="hold">
                                          <p:stCondLst>
                                            <p:cond delay="0"/>
                                          </p:stCondLst>
                                        </p:cTn>
                                        <p:tgtEl>
                                          <p:spTgt spid="17"/>
                                        </p:tgtEl>
                                        <p:attrNameLst>
                                          <p:attrName>style.visibility</p:attrName>
                                        </p:attrNameLst>
                                      </p:cBhvr>
                                      <p:to>
                                        <p:strVal val="visible"/>
                                      </p:to>
                                    </p:set>
                                    <p:animEffect transition="in" filter="wipe(right)">
                                      <p:cBhvr>
                                        <p:cTn id="41" dur="25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3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300"/>
                                        <p:tgtEl>
                                          <p:spTgt spid="22"/>
                                        </p:tgtEl>
                                      </p:cBhvr>
                                    </p:animEffect>
                                  </p:childTnLst>
                                </p:cTn>
                              </p:par>
                            </p:childTnLst>
                          </p:cTn>
                        </p:par>
                        <p:par>
                          <p:cTn id="48" fill="hold">
                            <p:stCondLst>
                              <p:cond delay="8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3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23" presetClass="entr" presetSubtype="16" fill="hold" grpId="0" nodeType="click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300" fill="hold"/>
                                        <p:tgtEl>
                                          <p:spTgt spid="42"/>
                                        </p:tgtEl>
                                        <p:attrNameLst>
                                          <p:attrName>ppt_w</p:attrName>
                                        </p:attrNameLst>
                                      </p:cBhvr>
                                      <p:tavLst>
                                        <p:tav tm="0">
                                          <p:val>
                                            <p:fltVal val="0"/>
                                          </p:val>
                                        </p:tav>
                                        <p:tav tm="100000">
                                          <p:val>
                                            <p:strVal val="#ppt_w"/>
                                          </p:val>
                                        </p:tav>
                                      </p:tavLst>
                                    </p:anim>
                                    <p:anim calcmode="lin" valueType="num">
                                      <p:cBhvr>
                                        <p:cTn id="57" dur="300" fill="hold"/>
                                        <p:tgtEl>
                                          <p:spTgt spid="42"/>
                                        </p:tgtEl>
                                        <p:attrNameLst>
                                          <p:attrName>ppt_h</p:attrName>
                                        </p:attrNameLst>
                                      </p:cBhvr>
                                      <p:tavLst>
                                        <p:tav tm="0">
                                          <p:val>
                                            <p:fltVal val="0"/>
                                          </p:val>
                                        </p:tav>
                                        <p:tav tm="100000">
                                          <p:val>
                                            <p:strVal val="#ppt_h"/>
                                          </p:val>
                                        </p:tav>
                                      </p:tavLst>
                                    </p:anim>
                                  </p:childTnLst>
                                </p:cTn>
                              </p:par>
                            </p:childTnLst>
                          </p:cTn>
                        </p:par>
                        <p:par>
                          <p:cTn id="58" fill="hold">
                            <p:stCondLst>
                              <p:cond delay="300"/>
                            </p:stCondLst>
                            <p:childTnLst>
                              <p:par>
                                <p:cTn id="59" presetID="6" presetClass="emph" presetSubtype="0" autoRev="1" fill="hold" grpId="1" nodeType="afterEffect">
                                  <p:stCondLst>
                                    <p:cond delay="0"/>
                                  </p:stCondLst>
                                  <p:childTnLst>
                                    <p:animScale>
                                      <p:cBhvr>
                                        <p:cTn id="60" dur="100" fill="hold"/>
                                        <p:tgtEl>
                                          <p:spTgt spid="42"/>
                                        </p:tgtEl>
                                      </p:cBhvr>
                                      <p:by x="150000" y="150000"/>
                                    </p:animScale>
                                  </p:childTnLst>
                                </p:cTn>
                              </p:par>
                              <p:par>
                                <p:cTn id="61" presetID="22" presetClass="entr" presetSubtype="2" fill="hold" nodeType="withEffect">
                                  <p:stCondLst>
                                    <p:cond delay="250"/>
                                  </p:stCondLst>
                                  <p:childTnLst>
                                    <p:set>
                                      <p:cBhvr>
                                        <p:cTn id="62" dur="1" fill="hold">
                                          <p:stCondLst>
                                            <p:cond delay="0"/>
                                          </p:stCondLst>
                                        </p:cTn>
                                        <p:tgtEl>
                                          <p:spTgt spid="43"/>
                                        </p:tgtEl>
                                        <p:attrNameLst>
                                          <p:attrName>style.visibility</p:attrName>
                                        </p:attrNameLst>
                                      </p:cBhvr>
                                      <p:to>
                                        <p:strVal val="visible"/>
                                      </p:to>
                                    </p:set>
                                    <p:animEffect transition="in" filter="wipe(right)">
                                      <p:cBhvr>
                                        <p:cTn id="63" dur="250"/>
                                        <p:tgtEl>
                                          <p:spTgt spid="43"/>
                                        </p:tgtEl>
                                      </p:cBhvr>
                                    </p:animEffect>
                                  </p:childTnLst>
                                </p:cTn>
                              </p:par>
                            </p:childTnLst>
                          </p:cTn>
                        </p:par>
                        <p:par>
                          <p:cTn id="64" fill="hold">
                            <p:stCondLst>
                              <p:cond delay="800"/>
                            </p:stCondLst>
                            <p:childTnLst>
                              <p:par>
                                <p:cTn id="65" presetID="23" presetClass="entr" presetSubtype="16"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250" fill="hold"/>
                                        <p:tgtEl>
                                          <p:spTgt spid="40"/>
                                        </p:tgtEl>
                                        <p:attrNameLst>
                                          <p:attrName>ppt_w</p:attrName>
                                        </p:attrNameLst>
                                      </p:cBhvr>
                                      <p:tavLst>
                                        <p:tav tm="0">
                                          <p:val>
                                            <p:fltVal val="0"/>
                                          </p:val>
                                        </p:tav>
                                        <p:tav tm="100000">
                                          <p:val>
                                            <p:strVal val="#ppt_w"/>
                                          </p:val>
                                        </p:tav>
                                      </p:tavLst>
                                    </p:anim>
                                    <p:anim calcmode="lin" valueType="num">
                                      <p:cBhvr>
                                        <p:cTn id="68" dur="250" fill="hold"/>
                                        <p:tgtEl>
                                          <p:spTgt spid="40"/>
                                        </p:tgtEl>
                                        <p:attrNameLst>
                                          <p:attrName>ppt_h</p:attrName>
                                        </p:attrNameLst>
                                      </p:cBhvr>
                                      <p:tavLst>
                                        <p:tav tm="0">
                                          <p:val>
                                            <p:fltVal val="0"/>
                                          </p:val>
                                        </p:tav>
                                        <p:tav tm="100000">
                                          <p:val>
                                            <p:strVal val="#ppt_h"/>
                                          </p:val>
                                        </p:tav>
                                      </p:tavLst>
                                    </p:anim>
                                  </p:childTnLst>
                                </p:cTn>
                              </p:par>
                              <p:par>
                                <p:cTn id="69" presetID="10"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300"/>
                                        <p:tgtEl>
                                          <p:spTgt spid="4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300"/>
                                        <p:tgtEl>
                                          <p:spTgt spid="45"/>
                                        </p:tgtEl>
                                      </p:cBhvr>
                                    </p:animEffect>
                                  </p:childTnLst>
                                </p:cTn>
                              </p:par>
                            </p:childTnLst>
                          </p:cTn>
                        </p:par>
                        <p:par>
                          <p:cTn id="75" fill="hold">
                            <p:stCondLst>
                              <p:cond delay="1700"/>
                            </p:stCondLst>
                            <p:childTnLst>
                              <p:par>
                                <p:cTn id="76" presetID="10"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300"/>
                                        <p:tgtEl>
                                          <p:spTgt spid="4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3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2" grpId="0"/>
      <p:bldP spid="13" grpId="0"/>
      <p:bldP spid="14" grpId="0"/>
      <p:bldP spid="16" grpId="0" animBg="1"/>
      <p:bldP spid="16" grpId="1" animBg="1"/>
      <p:bldP spid="19" grpId="0"/>
      <p:bldP spid="20" grpId="0"/>
      <p:bldP spid="21" grpId="0"/>
      <p:bldP spid="22" grpId="0"/>
      <p:bldP spid="42" grpId="0" animBg="1"/>
      <p:bldP spid="42" grpId="1" animBg="1"/>
      <p:bldP spid="45" grpId="0"/>
      <p:bldP spid="46" grpId="0"/>
      <p:bldP spid="47" grpId="0"/>
      <p:bldP spid="48"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日期占位符 5">
            <a:extLst>
              <a:ext uri="{FF2B5EF4-FFF2-40B4-BE49-F238E27FC236}">
                <a16:creationId xmlns="" xmlns:a16="http://schemas.microsoft.com/office/drawing/2014/main" id="{F6EA4648-5B0C-4A98-B933-1BABC6EDCAF3}"/>
              </a:ext>
            </a:extLst>
          </p:cNvPr>
          <p:cNvSpPr>
            <a:spLocks noGrp="1"/>
          </p:cNvSpPr>
          <p:nvPr>
            <p:ph type="dt" sz="half" idx="10"/>
          </p:nvPr>
        </p:nvSpPr>
        <p:spPr/>
        <p:txBody>
          <a:bodyPr/>
          <a:lstStyle/>
          <a:p>
            <a:fld id="{99FEBA2D-EB0D-481D-BDB2-28CB6828282A}" type="datetime1">
              <a:rPr lang="en-US" altLang="zh-CN" smtClean="0"/>
              <a:t>5/28/2019</a:t>
            </a:fld>
            <a:endParaRPr lang="en-US" dirty="0"/>
          </a:p>
        </p:txBody>
      </p:sp>
      <p:sp>
        <p:nvSpPr>
          <p:cNvPr id="8" name="灯片编号占位符 7">
            <a:extLst>
              <a:ext uri="{FF2B5EF4-FFF2-40B4-BE49-F238E27FC236}">
                <a16:creationId xmlns="" xmlns:a16="http://schemas.microsoft.com/office/drawing/2014/main" id="{125F42BF-82DE-4EB2-9B69-D53A77DDFC18}"/>
              </a:ext>
            </a:extLst>
          </p:cNvPr>
          <p:cNvSpPr>
            <a:spLocks noGrp="1"/>
          </p:cNvSpPr>
          <p:nvPr>
            <p:ph type="sldNum" sz="quarter" idx="12"/>
          </p:nvPr>
        </p:nvSpPr>
        <p:spPr/>
        <p:txBody>
          <a:bodyPr/>
          <a:lstStyle/>
          <a:p>
            <a:fld id="{482AD7A8-6A0C-404D-AFF8-D5F0F399EDB7}" type="slidenum">
              <a:rPr lang="en-US" altLang="zh-CN" smtClean="0"/>
              <a:pPr/>
              <a:t>45</a:t>
            </a:fld>
            <a:endParaRPr lang="en-US" altLang="zh-CN" dirty="0"/>
          </a:p>
        </p:txBody>
      </p:sp>
      <p:pic>
        <p:nvPicPr>
          <p:cNvPr id="19" name="Picture 10" descr="https://gss3.bdstatic.com/7Po3dSag_xI4khGkpoWK1HF6hhy/baike/c0%3Dbaike80%2C5%2C5%2C80%2C26/sign=4da9fa4ebbde9c82b268f1dd0de8eb6f/4bed2e738bd4b31c58f08acc8fd6277f9f2ff8fd.jpg">
            <a:extLst>
              <a:ext uri="{FF2B5EF4-FFF2-40B4-BE49-F238E27FC236}">
                <a16:creationId xmlns="" xmlns:a16="http://schemas.microsoft.com/office/drawing/2014/main" id="{15930E8A-1FC6-40E5-838A-0CAD8A1D94AD}"/>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1395" r="1" b="26717"/>
          <a:stretch/>
        </p:blipFill>
        <p:spPr bwMode="auto">
          <a:xfrm>
            <a:off x="4993916" y="2502888"/>
            <a:ext cx="2610448" cy="2610448"/>
          </a:xfrm>
          <a:custGeom>
            <a:avLst/>
            <a:gdLst>
              <a:gd name="connsiteX0" fmla="*/ 1424793 w 2849586"/>
              <a:gd name="connsiteY0" fmla="*/ 0 h 2849586"/>
              <a:gd name="connsiteX1" fmla="*/ 2849586 w 2849586"/>
              <a:gd name="connsiteY1" fmla="*/ 1424793 h 2849586"/>
              <a:gd name="connsiteX2" fmla="*/ 1424793 w 2849586"/>
              <a:gd name="connsiteY2" fmla="*/ 2849586 h 2849586"/>
              <a:gd name="connsiteX3" fmla="*/ 0 w 2849586"/>
              <a:gd name="connsiteY3" fmla="*/ 1424793 h 2849586"/>
              <a:gd name="connsiteX4" fmla="*/ 1424793 w 2849586"/>
              <a:gd name="connsiteY4" fmla="*/ 0 h 2849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586" h="2849586">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solidFill>
            <a:schemeClr val="bg1"/>
          </a:solidFill>
          <a:ln w="12700">
            <a:noFill/>
          </a:ln>
          <a:effectLst>
            <a:outerShdw blurRad="177800" sx="102000" sy="102000" algn="ctr" rotWithShape="0">
              <a:srgbClr val="000000">
                <a:alpha val="14000"/>
              </a:srgbClr>
            </a:outerShdw>
          </a:effectLst>
        </p:spPr>
      </p:pic>
      <p:sp>
        <p:nvSpPr>
          <p:cNvPr id="20" name="文本框 19">
            <a:extLst>
              <a:ext uri="{FF2B5EF4-FFF2-40B4-BE49-F238E27FC236}">
                <a16:creationId xmlns="" xmlns:a16="http://schemas.microsoft.com/office/drawing/2014/main" id="{43747C63-1A7D-433C-A2BE-A0B8555D2CEA}"/>
              </a:ext>
            </a:extLst>
          </p:cNvPr>
          <p:cNvSpPr txBox="1"/>
          <p:nvPr/>
        </p:nvSpPr>
        <p:spPr>
          <a:xfrm rot="2167647">
            <a:off x="7760652" y="4684765"/>
            <a:ext cx="646331" cy="369332"/>
          </a:xfrm>
          <a:prstGeom prst="rect">
            <a:avLst/>
          </a:prstGeom>
          <a:noFill/>
        </p:spPr>
        <p:txBody>
          <a:bodyPr wrap="none" rtlCol="0">
            <a:spAutoFit/>
          </a:bodyPr>
          <a:lstStyle/>
          <a:p>
            <a:r>
              <a:rPr lang="zh-CN" altLang="en-US" dirty="0"/>
              <a:t>关系</a:t>
            </a:r>
          </a:p>
        </p:txBody>
      </p:sp>
      <p:sp>
        <p:nvSpPr>
          <p:cNvPr id="27" name="文本框 26">
            <a:extLst>
              <a:ext uri="{FF2B5EF4-FFF2-40B4-BE49-F238E27FC236}">
                <a16:creationId xmlns="" xmlns:a16="http://schemas.microsoft.com/office/drawing/2014/main" id="{0CA32982-B48B-4488-A16D-FDB6CC58E0EC}"/>
              </a:ext>
            </a:extLst>
          </p:cNvPr>
          <p:cNvSpPr txBox="1"/>
          <p:nvPr/>
        </p:nvSpPr>
        <p:spPr>
          <a:xfrm rot="20029509">
            <a:off x="4097137" y="4646334"/>
            <a:ext cx="646331" cy="369332"/>
          </a:xfrm>
          <a:prstGeom prst="rect">
            <a:avLst/>
          </a:prstGeom>
          <a:noFill/>
        </p:spPr>
        <p:txBody>
          <a:bodyPr wrap="none" rtlCol="0">
            <a:spAutoFit/>
          </a:bodyPr>
          <a:lstStyle/>
          <a:p>
            <a:r>
              <a:rPr lang="zh-CN" altLang="en-US" dirty="0"/>
              <a:t>关系</a:t>
            </a:r>
          </a:p>
        </p:txBody>
      </p:sp>
      <p:sp>
        <p:nvSpPr>
          <p:cNvPr id="28" name="文本框 27">
            <a:extLst>
              <a:ext uri="{FF2B5EF4-FFF2-40B4-BE49-F238E27FC236}">
                <a16:creationId xmlns="" xmlns:a16="http://schemas.microsoft.com/office/drawing/2014/main" id="{150216D7-EE43-4E4A-A764-D958FF163FB7}"/>
              </a:ext>
            </a:extLst>
          </p:cNvPr>
          <p:cNvSpPr txBox="1"/>
          <p:nvPr/>
        </p:nvSpPr>
        <p:spPr>
          <a:xfrm rot="20444072">
            <a:off x="7558578" y="2673955"/>
            <a:ext cx="646331" cy="369332"/>
          </a:xfrm>
          <a:prstGeom prst="rect">
            <a:avLst/>
          </a:prstGeom>
          <a:noFill/>
        </p:spPr>
        <p:txBody>
          <a:bodyPr wrap="none" rtlCol="0">
            <a:spAutoFit/>
          </a:bodyPr>
          <a:lstStyle/>
          <a:p>
            <a:r>
              <a:rPr lang="zh-CN" altLang="en-US" dirty="0"/>
              <a:t>关系</a:t>
            </a:r>
          </a:p>
        </p:txBody>
      </p:sp>
      <p:sp>
        <p:nvSpPr>
          <p:cNvPr id="29" name="文本框 28">
            <a:extLst>
              <a:ext uri="{FF2B5EF4-FFF2-40B4-BE49-F238E27FC236}">
                <a16:creationId xmlns="" xmlns:a16="http://schemas.microsoft.com/office/drawing/2014/main" id="{252302E5-2DBF-4305-AA53-AF6232BB43A5}"/>
              </a:ext>
            </a:extLst>
          </p:cNvPr>
          <p:cNvSpPr txBox="1"/>
          <p:nvPr/>
        </p:nvSpPr>
        <p:spPr>
          <a:xfrm rot="754396">
            <a:off x="8892625" y="3715564"/>
            <a:ext cx="1107996" cy="369332"/>
          </a:xfrm>
          <a:prstGeom prst="rect">
            <a:avLst/>
          </a:prstGeom>
          <a:noFill/>
        </p:spPr>
        <p:txBody>
          <a:bodyPr wrap="none" rtlCol="0">
            <a:spAutoFit/>
          </a:bodyPr>
          <a:lstStyle/>
          <a:p>
            <a:r>
              <a:rPr lang="zh-CN" altLang="en-US" dirty="0"/>
              <a:t>次要关系</a:t>
            </a:r>
          </a:p>
        </p:txBody>
      </p:sp>
      <p:sp>
        <p:nvSpPr>
          <p:cNvPr id="30" name="矩形 29">
            <a:extLst>
              <a:ext uri="{FF2B5EF4-FFF2-40B4-BE49-F238E27FC236}">
                <a16:creationId xmlns="" xmlns:a16="http://schemas.microsoft.com/office/drawing/2014/main" id="{65823A57-EC07-4B2F-B7DB-BD7586D113D9}"/>
              </a:ext>
            </a:extLst>
          </p:cNvPr>
          <p:cNvSpPr/>
          <p:nvPr/>
        </p:nvSpPr>
        <p:spPr>
          <a:xfrm>
            <a:off x="1891465" y="2164500"/>
            <a:ext cx="2900322" cy="2025807"/>
          </a:xfrm>
          <a:prstGeom prst="rect">
            <a:avLst/>
          </a:prstGeom>
        </p:spPr>
        <p:txBody>
          <a:bodyPr wrap="square">
            <a:normAutofit/>
          </a:bodyPr>
          <a:lstStyle/>
          <a:p>
            <a:pPr algn="just">
              <a:lnSpc>
                <a:spcPct val="125000"/>
              </a:lnSpc>
            </a:pPr>
            <a:r>
              <a:rPr lang="zh-CN" altLang="en-US" sz="2000" dirty="0"/>
              <a:t>本页是人物关系图示页，换掉人物图片也可以作为族谱世系图、生物关系图或其他关系图示。</a:t>
            </a:r>
          </a:p>
        </p:txBody>
      </p:sp>
      <p:pic>
        <p:nvPicPr>
          <p:cNvPr id="31" name="Picture 20" descr="https://gss3.bdstatic.com/-Po3dSag_xI4khGkpoWK1HF6hhy/baike/c0%3Dbaike80%2C5%2C5%2C80%2C26/sign=0044f047a164034f1bc0ca54ceaa1254/3b87e950352ac65c5b8758e9f1f2b21192138aad.jpg">
            <a:extLst>
              <a:ext uri="{FF2B5EF4-FFF2-40B4-BE49-F238E27FC236}">
                <a16:creationId xmlns="" xmlns:a16="http://schemas.microsoft.com/office/drawing/2014/main" id="{BAD32F04-7730-4635-A93A-BF99BA2151EC}"/>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1794131" y="4323814"/>
            <a:ext cx="1770612" cy="1770614"/>
          </a:xfrm>
          <a:custGeom>
            <a:avLst/>
            <a:gdLst>
              <a:gd name="connsiteX0" fmla="*/ 1424793 w 2849586"/>
              <a:gd name="connsiteY0" fmla="*/ 0 h 2849586"/>
              <a:gd name="connsiteX1" fmla="*/ 2849586 w 2849586"/>
              <a:gd name="connsiteY1" fmla="*/ 1424793 h 2849586"/>
              <a:gd name="connsiteX2" fmla="*/ 1424793 w 2849586"/>
              <a:gd name="connsiteY2" fmla="*/ 2849586 h 2849586"/>
              <a:gd name="connsiteX3" fmla="*/ 0 w 2849586"/>
              <a:gd name="connsiteY3" fmla="*/ 1424793 h 2849586"/>
              <a:gd name="connsiteX4" fmla="*/ 1424793 w 2849586"/>
              <a:gd name="connsiteY4" fmla="*/ 0 h 2849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586" h="2849586">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solidFill>
            <a:schemeClr val="bg1"/>
          </a:solidFill>
          <a:ln w="12700">
            <a:noFill/>
          </a:ln>
          <a:effectLst>
            <a:outerShdw blurRad="177800" sx="102000" sy="102000" algn="ctr" rotWithShape="0">
              <a:srgbClr val="000000">
                <a:alpha val="14000"/>
              </a:srgbClr>
            </a:outerShdw>
          </a:effectLst>
        </p:spPr>
      </p:pic>
      <p:pic>
        <p:nvPicPr>
          <p:cNvPr id="32" name="Picture 22" descr="https://timgsa.baidu.com/timg?image&amp;quality=80&amp;size=b10000_10000&amp;sec=1548197203&amp;di=02df331bbe705f6c4c7294a4622868f3&amp;src=http://imgsrc.baidu.com/forum/w=580/sign=4fc8d61974094b36db921be593cd7c00/a0354e36acaf2edddda9612f8f1001e93801935c.jpg">
            <a:extLst>
              <a:ext uri="{FF2B5EF4-FFF2-40B4-BE49-F238E27FC236}">
                <a16:creationId xmlns="" xmlns:a16="http://schemas.microsoft.com/office/drawing/2014/main" id="{2CB819D7-C4CF-4A92-B504-EDEFF9E8C4A8}"/>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8624579" y="1643141"/>
            <a:ext cx="1807649" cy="1807649"/>
          </a:xfrm>
          <a:custGeom>
            <a:avLst/>
            <a:gdLst>
              <a:gd name="connsiteX0" fmla="*/ 1424793 w 2849586"/>
              <a:gd name="connsiteY0" fmla="*/ 0 h 2849586"/>
              <a:gd name="connsiteX1" fmla="*/ 2849586 w 2849586"/>
              <a:gd name="connsiteY1" fmla="*/ 1424793 h 2849586"/>
              <a:gd name="connsiteX2" fmla="*/ 1424793 w 2849586"/>
              <a:gd name="connsiteY2" fmla="*/ 2849586 h 2849586"/>
              <a:gd name="connsiteX3" fmla="*/ 0 w 2849586"/>
              <a:gd name="connsiteY3" fmla="*/ 1424793 h 2849586"/>
              <a:gd name="connsiteX4" fmla="*/ 1424793 w 2849586"/>
              <a:gd name="connsiteY4" fmla="*/ 0 h 2849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586" h="2849586">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solidFill>
            <a:schemeClr val="bg1"/>
          </a:solidFill>
          <a:ln w="12700">
            <a:noFill/>
          </a:ln>
          <a:effectLst>
            <a:outerShdw blurRad="177800" sx="102000" sy="102000" algn="ctr" rotWithShape="0">
              <a:srgbClr val="000000">
                <a:alpha val="14000"/>
              </a:srgbClr>
            </a:outerShdw>
          </a:effectLst>
        </p:spPr>
      </p:pic>
      <p:pic>
        <p:nvPicPr>
          <p:cNvPr id="33" name="Picture 24" descr="https://gss3.bdstatic.com/7Po3dSag_xI4khGkpoWK1HF6hhy/baike/c0%3Dbaike92%2C5%2C5%2C92%2C30/sign=6a32cd97f3deb48fef64a98c9176514c/79f0f736afc379319d9dd1dfebc4b74542a9114a.jpg">
            <a:extLst>
              <a:ext uri="{FF2B5EF4-FFF2-40B4-BE49-F238E27FC236}">
                <a16:creationId xmlns="" xmlns:a16="http://schemas.microsoft.com/office/drawing/2014/main" id="{D81C5A0C-B542-4691-A805-C8A16B8CD1EE}"/>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r="-4"/>
          <a:stretch/>
        </p:blipFill>
        <p:spPr bwMode="auto">
          <a:xfrm>
            <a:off x="8417988" y="4437843"/>
            <a:ext cx="1807649" cy="1807649"/>
          </a:xfrm>
          <a:custGeom>
            <a:avLst/>
            <a:gdLst>
              <a:gd name="connsiteX0" fmla="*/ 1424793 w 2849586"/>
              <a:gd name="connsiteY0" fmla="*/ 0 h 2849586"/>
              <a:gd name="connsiteX1" fmla="*/ 2849586 w 2849586"/>
              <a:gd name="connsiteY1" fmla="*/ 1424793 h 2849586"/>
              <a:gd name="connsiteX2" fmla="*/ 1424793 w 2849586"/>
              <a:gd name="connsiteY2" fmla="*/ 2849586 h 2849586"/>
              <a:gd name="connsiteX3" fmla="*/ 0 w 2849586"/>
              <a:gd name="connsiteY3" fmla="*/ 1424793 h 2849586"/>
              <a:gd name="connsiteX4" fmla="*/ 1424793 w 2849586"/>
              <a:gd name="connsiteY4" fmla="*/ 0 h 2849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586" h="2849586">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solidFill>
            <a:schemeClr val="bg1"/>
          </a:solidFill>
          <a:ln w="12700">
            <a:noFill/>
          </a:ln>
          <a:effectLst>
            <a:outerShdw blurRad="177800" sx="102000" sy="102000" algn="ctr" rotWithShape="0">
              <a:srgbClr val="000000">
                <a:alpha val="14000"/>
              </a:srgbClr>
            </a:outerShdw>
          </a:effectLst>
        </p:spPr>
      </p:pic>
      <p:cxnSp>
        <p:nvCxnSpPr>
          <p:cNvPr id="35" name="直接连接符 34">
            <a:extLst>
              <a:ext uri="{FF2B5EF4-FFF2-40B4-BE49-F238E27FC236}">
                <a16:creationId xmlns="" xmlns:a16="http://schemas.microsoft.com/office/drawing/2014/main" id="{DF57B237-970B-4692-BA32-9051EF8109CA}"/>
              </a:ext>
            </a:extLst>
          </p:cNvPr>
          <p:cNvCxnSpPr>
            <a:cxnSpLocks/>
          </p:cNvCxnSpPr>
          <p:nvPr/>
        </p:nvCxnSpPr>
        <p:spPr>
          <a:xfrm flipV="1">
            <a:off x="7392879" y="2823315"/>
            <a:ext cx="1320319" cy="390021"/>
          </a:xfrm>
          <a:prstGeom prst="line">
            <a:avLst/>
          </a:prstGeom>
          <a:ln w="25400">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E37BDF33-03B7-401D-9D0C-0BA1CFE92CF1}"/>
              </a:ext>
            </a:extLst>
          </p:cNvPr>
          <p:cNvCxnSpPr>
            <a:cxnSpLocks/>
            <a:endCxn id="33" idx="3"/>
          </p:cNvCxnSpPr>
          <p:nvPr/>
        </p:nvCxnSpPr>
        <p:spPr>
          <a:xfrm>
            <a:off x="7330253" y="4574162"/>
            <a:ext cx="1087735" cy="767506"/>
          </a:xfrm>
          <a:prstGeom prst="line">
            <a:avLst/>
          </a:prstGeom>
          <a:ln w="25400">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8FF98CDE-7A47-42F0-8AF8-31DCD4C726EA}"/>
              </a:ext>
            </a:extLst>
          </p:cNvPr>
          <p:cNvCxnSpPr>
            <a:cxnSpLocks/>
          </p:cNvCxnSpPr>
          <p:nvPr/>
        </p:nvCxnSpPr>
        <p:spPr>
          <a:xfrm flipV="1">
            <a:off x="3582128" y="4199921"/>
            <a:ext cx="1487525" cy="764790"/>
          </a:xfrm>
          <a:prstGeom prst="line">
            <a:avLst/>
          </a:prstGeom>
          <a:ln w="25400">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9736B706-161F-4723-B5F8-ADE85E5D0067}"/>
              </a:ext>
            </a:extLst>
          </p:cNvPr>
          <p:cNvCxnSpPr>
            <a:cxnSpLocks/>
            <a:stCxn id="32" idx="2"/>
            <a:endCxn id="33" idx="0"/>
          </p:cNvCxnSpPr>
          <p:nvPr/>
        </p:nvCxnSpPr>
        <p:spPr>
          <a:xfrm flipH="1">
            <a:off x="9321813" y="3450790"/>
            <a:ext cx="206591" cy="987053"/>
          </a:xfrm>
          <a:prstGeom prst="line">
            <a:avLst/>
          </a:prstGeom>
          <a:ln w="25400">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 xmlns:a16="http://schemas.microsoft.com/office/drawing/2014/main" id="{AF3A5FEF-08EA-4560-A6D1-0AF697EB28C1}"/>
              </a:ext>
            </a:extLst>
          </p:cNvPr>
          <p:cNvSpPr/>
          <p:nvPr/>
        </p:nvSpPr>
        <p:spPr>
          <a:xfrm>
            <a:off x="4772549" y="1208733"/>
            <a:ext cx="2743196" cy="57629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j-ea"/>
              <a:ea typeface="+mj-ea"/>
            </a:endParaRPr>
          </a:p>
        </p:txBody>
      </p:sp>
      <p:sp>
        <p:nvSpPr>
          <p:cNvPr id="40" name="矩形 39">
            <a:extLst>
              <a:ext uri="{FF2B5EF4-FFF2-40B4-BE49-F238E27FC236}">
                <a16:creationId xmlns="" xmlns:a16="http://schemas.microsoft.com/office/drawing/2014/main" id="{E449C83F-CBC0-4890-800B-C5FD6FFB8757}"/>
              </a:ext>
            </a:extLst>
          </p:cNvPr>
          <p:cNvSpPr/>
          <p:nvPr/>
        </p:nvSpPr>
        <p:spPr>
          <a:xfrm>
            <a:off x="4717232" y="1146435"/>
            <a:ext cx="2743196" cy="57629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r>
              <a:rPr lang="zh-CN" altLang="en-US" sz="2800" b="1" dirty="0">
                <a:solidFill>
                  <a:schemeClr val="accent1"/>
                </a:solidFill>
                <a:latin typeface="+mj-ea"/>
                <a:ea typeface="+mj-ea"/>
              </a:rPr>
              <a:t>哥本哈根学派</a:t>
            </a:r>
          </a:p>
        </p:txBody>
      </p:sp>
    </p:spTree>
    <p:extLst>
      <p:ext uri="{BB962C8B-B14F-4D97-AF65-F5344CB8AC3E}">
        <p14:creationId xmlns:p14="http://schemas.microsoft.com/office/powerpoint/2010/main" val="3316470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right)">
                                      <p:cBhvr>
                                        <p:cTn id="15" dur="500"/>
                                        <p:tgtEl>
                                          <p:spTgt spid="27"/>
                                        </p:tgtEl>
                                      </p:cBhvr>
                                    </p:animEffect>
                                  </p:childTnLst>
                                </p:cTn>
                              </p:par>
                              <p:par>
                                <p:cTn id="16" presetID="22" presetClass="entr" presetSubtype="8"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par>
                                <p:cTn id="22" presetID="22" presetClass="entr" presetSubtype="2"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500"/>
                                        <p:tgtEl>
                                          <p:spTgt spid="3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42"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barn(outHorizontal)">
                                      <p:cBhvr>
                                        <p:cTn id="42" dur="500"/>
                                        <p:tgtEl>
                                          <p:spTgt spid="3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28" grpId="0"/>
      <p:bldP spid="2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 xmlns:a16="http://schemas.microsoft.com/office/drawing/2014/main" id="{DA63C6D2-C4E5-419A-9624-AE3914E712D6}"/>
              </a:ext>
            </a:extLst>
          </p:cNvPr>
          <p:cNvGraphicFramePr/>
          <p:nvPr>
            <p:extLst>
              <p:ext uri="{D42A27DB-BD31-4B8C-83A1-F6EECF244321}">
                <p14:modId xmlns:p14="http://schemas.microsoft.com/office/powerpoint/2010/main" val="2335129083"/>
              </p:ext>
            </p:extLst>
          </p:nvPr>
        </p:nvGraphicFramePr>
        <p:xfrm>
          <a:off x="929833" y="1365813"/>
          <a:ext cx="4747856" cy="4391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矩形 2">
            <a:extLst>
              <a:ext uri="{FF2B5EF4-FFF2-40B4-BE49-F238E27FC236}">
                <a16:creationId xmlns="" xmlns:a16="http://schemas.microsoft.com/office/drawing/2014/main" id="{367461CB-A310-4106-AEE7-45E2CB966BDD}"/>
              </a:ext>
            </a:extLst>
          </p:cNvPr>
          <p:cNvSpPr/>
          <p:nvPr/>
        </p:nvSpPr>
        <p:spPr>
          <a:xfrm>
            <a:off x="6019367" y="2479165"/>
            <a:ext cx="5242800" cy="3449607"/>
          </a:xfrm>
          <a:prstGeom prst="rect">
            <a:avLst/>
          </a:prstGeom>
        </p:spPr>
        <p:txBody>
          <a:bodyPr wrap="square">
            <a:normAutofit fontScale="85000" lnSpcReduction="10000"/>
          </a:bodyPr>
          <a:lstStyle/>
          <a:p>
            <a:pPr algn="just">
              <a:lnSpc>
                <a:spcPct val="150000"/>
              </a:lnSpc>
            </a:pPr>
            <a:r>
              <a:rPr lang="zh-CN" altLang="en-US" sz="2400" dirty="0">
                <a:latin typeface="+mn-ea"/>
              </a:rPr>
              <a:t>点击左侧的方框，可以直接在弹出的修改界面将其改为您需要的关键词。</a:t>
            </a:r>
            <a:endParaRPr lang="en-US" altLang="zh-CN" sz="2400" dirty="0">
              <a:latin typeface="+mn-ea"/>
            </a:endParaRPr>
          </a:p>
          <a:p>
            <a:pPr algn="just">
              <a:lnSpc>
                <a:spcPct val="150000"/>
              </a:lnSpc>
            </a:pPr>
            <a:r>
              <a:rPr lang="zh-CN" altLang="en-US" sz="2400" dirty="0">
                <a:latin typeface="+mn-ea"/>
              </a:rPr>
              <a:t>如需要增加文本框，可以直接在左侧弹出的对话框中，选中需要添加新文本框的前一项，按下回车后即可增加一个蓝色文本框。</a:t>
            </a:r>
            <a:endParaRPr lang="en-US" altLang="zh-CN" sz="2400" dirty="0">
              <a:latin typeface="+mn-ea"/>
            </a:endParaRPr>
          </a:p>
          <a:p>
            <a:pPr algn="just">
              <a:lnSpc>
                <a:spcPct val="150000"/>
              </a:lnSpc>
            </a:pPr>
            <a:r>
              <a:rPr lang="zh-CN" altLang="en-US" sz="2400" dirty="0">
                <a:latin typeface="+mn-ea"/>
              </a:rPr>
              <a:t>如需要删除文本框，也可以直接在左侧选择对应文本框进行删除。</a:t>
            </a:r>
          </a:p>
        </p:txBody>
      </p:sp>
      <p:sp>
        <p:nvSpPr>
          <p:cNvPr id="4" name="矩形 3">
            <a:extLst>
              <a:ext uri="{FF2B5EF4-FFF2-40B4-BE49-F238E27FC236}">
                <a16:creationId xmlns="" xmlns:a16="http://schemas.microsoft.com/office/drawing/2014/main" id="{5ECB7D6C-B420-40B7-BA17-52C3FC55635D}"/>
              </a:ext>
            </a:extLst>
          </p:cNvPr>
          <p:cNvSpPr/>
          <p:nvPr/>
        </p:nvSpPr>
        <p:spPr>
          <a:xfrm>
            <a:off x="5930467" y="1684575"/>
            <a:ext cx="2743196" cy="576293"/>
          </a:xfrm>
          <a:prstGeom prst="rect">
            <a:avLst/>
          </a:prstGeom>
          <a:noFill/>
        </p:spPr>
        <p:txBody>
          <a:bodyPr wrap="square" lIns="180000" tIns="72000" rIns="180000" bIns="72000">
            <a:normAutofit/>
          </a:bodyPr>
          <a:lstStyle/>
          <a:p>
            <a:r>
              <a:rPr lang="zh-CN" altLang="en-US" sz="2800" b="1" dirty="0">
                <a:solidFill>
                  <a:srgbClr val="1D2974"/>
                </a:solidFill>
                <a:latin typeface="+mj-ea"/>
                <a:ea typeface="+mj-ea"/>
              </a:rPr>
              <a:t>循环图</a:t>
            </a:r>
          </a:p>
        </p:txBody>
      </p:sp>
      <p:sp>
        <p:nvSpPr>
          <p:cNvPr id="6" name="日期占位符 5">
            <a:extLst>
              <a:ext uri="{FF2B5EF4-FFF2-40B4-BE49-F238E27FC236}">
                <a16:creationId xmlns="" xmlns:a16="http://schemas.microsoft.com/office/drawing/2014/main" id="{6E241C55-4FF8-4E7A-9F02-FC123EE1F943}"/>
              </a:ext>
            </a:extLst>
          </p:cNvPr>
          <p:cNvSpPr>
            <a:spLocks noGrp="1"/>
          </p:cNvSpPr>
          <p:nvPr>
            <p:ph type="dt" sz="half" idx="10"/>
          </p:nvPr>
        </p:nvSpPr>
        <p:spPr/>
        <p:txBody>
          <a:bodyPr/>
          <a:lstStyle/>
          <a:p>
            <a:fld id="{0235E6E5-33D0-49BF-B50F-9C397BDCEF62}" type="datetime1">
              <a:rPr lang="en-US" altLang="zh-CN" smtClean="0"/>
              <a:t>5/28/2019</a:t>
            </a:fld>
            <a:endParaRPr lang="en-US" dirty="0"/>
          </a:p>
        </p:txBody>
      </p:sp>
      <p:sp>
        <p:nvSpPr>
          <p:cNvPr id="7" name="灯片编号占位符 6">
            <a:extLst>
              <a:ext uri="{FF2B5EF4-FFF2-40B4-BE49-F238E27FC236}">
                <a16:creationId xmlns="" xmlns:a16="http://schemas.microsoft.com/office/drawing/2014/main" id="{9F47AF13-1580-45D5-9324-2C7E5CE576DB}"/>
              </a:ext>
            </a:extLst>
          </p:cNvPr>
          <p:cNvSpPr>
            <a:spLocks noGrp="1"/>
          </p:cNvSpPr>
          <p:nvPr>
            <p:ph type="sldNum" sz="quarter" idx="12"/>
          </p:nvPr>
        </p:nvSpPr>
        <p:spPr/>
        <p:txBody>
          <a:bodyPr/>
          <a:lstStyle/>
          <a:p>
            <a:fld id="{482AD7A8-6A0C-404D-AFF8-D5F0F399EDB7}" type="slidenum">
              <a:rPr lang="en-US" altLang="zh-CN" smtClean="0"/>
              <a:pPr/>
              <a:t>46</a:t>
            </a:fld>
            <a:endParaRPr lang="en-US" altLang="zh-CN" dirty="0"/>
          </a:p>
        </p:txBody>
      </p:sp>
    </p:spTree>
    <p:extLst>
      <p:ext uri="{BB962C8B-B14F-4D97-AF65-F5344CB8AC3E}">
        <p14:creationId xmlns:p14="http://schemas.microsoft.com/office/powerpoint/2010/main" val="831723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graphicEl>
                                              <a:dgm id="{D65A166A-0F60-48AA-9434-CFE7550679BC}"/>
                                            </p:graphicEl>
                                          </p:spTgt>
                                        </p:tgtEl>
                                        <p:attrNameLst>
                                          <p:attrName>style.visibility</p:attrName>
                                        </p:attrNameLst>
                                      </p:cBhvr>
                                      <p:to>
                                        <p:strVal val="visible"/>
                                      </p:to>
                                    </p:set>
                                    <p:animEffect transition="in" filter="fade">
                                      <p:cBhvr>
                                        <p:cTn id="7" dur="300"/>
                                        <p:tgtEl>
                                          <p:spTgt spid="2">
                                            <p:graphicEl>
                                              <a:dgm id="{D65A166A-0F60-48AA-9434-CFE7550679BC}"/>
                                            </p:graphicEl>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graphicEl>
                                              <a:dgm id="{0FCCB3F8-A8EB-44E5-A2D4-4A80B2488A5E}"/>
                                            </p:graphicEl>
                                          </p:spTgt>
                                        </p:tgtEl>
                                        <p:attrNameLst>
                                          <p:attrName>style.visibility</p:attrName>
                                        </p:attrNameLst>
                                      </p:cBhvr>
                                      <p:to>
                                        <p:strVal val="visible"/>
                                      </p:to>
                                    </p:set>
                                    <p:animEffect transition="in" filter="wheel(1)">
                                      <p:cBhvr>
                                        <p:cTn id="10" dur="1500"/>
                                        <p:tgtEl>
                                          <p:spTgt spid="2">
                                            <p:graphicEl>
                                              <a:dgm id="{0FCCB3F8-A8EB-44E5-A2D4-4A80B2488A5E}"/>
                                            </p:graphicEl>
                                          </p:spTgt>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2">
                                            <p:graphicEl>
                                              <a:dgm id="{0C1BC4B8-17DC-4FA5-AD56-936D78FA9975}"/>
                                            </p:graphicEl>
                                          </p:spTgt>
                                        </p:tgtEl>
                                        <p:attrNameLst>
                                          <p:attrName>style.visibility</p:attrName>
                                        </p:attrNameLst>
                                      </p:cBhvr>
                                      <p:to>
                                        <p:strVal val="visible"/>
                                      </p:to>
                                    </p:set>
                                    <p:animEffect transition="in" filter="fade">
                                      <p:cBhvr>
                                        <p:cTn id="13" dur="300"/>
                                        <p:tgtEl>
                                          <p:spTgt spid="2">
                                            <p:graphicEl>
                                              <a:dgm id="{0C1BC4B8-17DC-4FA5-AD56-936D78FA9975}"/>
                                            </p:graphicEl>
                                          </p:spTgt>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2">
                                            <p:graphicEl>
                                              <a:dgm id="{60E91346-74F9-48D9-985B-35AC103FE47B}"/>
                                            </p:graphicEl>
                                          </p:spTgt>
                                        </p:tgtEl>
                                        <p:attrNameLst>
                                          <p:attrName>style.visibility</p:attrName>
                                        </p:attrNameLst>
                                      </p:cBhvr>
                                      <p:to>
                                        <p:strVal val="visible"/>
                                      </p:to>
                                    </p:set>
                                    <p:animEffect transition="in" filter="fade">
                                      <p:cBhvr>
                                        <p:cTn id="16" dur="300"/>
                                        <p:tgtEl>
                                          <p:spTgt spid="2">
                                            <p:graphicEl>
                                              <a:dgm id="{60E91346-74F9-48D9-985B-35AC103FE47B}"/>
                                            </p:graphicEl>
                                          </p:spTgt>
                                        </p:tgtEl>
                                      </p:cBhvr>
                                    </p:animEffect>
                                  </p:childTnLst>
                                </p:cTn>
                              </p:par>
                              <p:par>
                                <p:cTn id="17" presetID="10" presetClass="entr" presetSubtype="0" fill="hold" grpId="0" nodeType="withEffect">
                                  <p:stCondLst>
                                    <p:cond delay="900"/>
                                  </p:stCondLst>
                                  <p:childTnLst>
                                    <p:set>
                                      <p:cBhvr>
                                        <p:cTn id="18" dur="1" fill="hold">
                                          <p:stCondLst>
                                            <p:cond delay="0"/>
                                          </p:stCondLst>
                                        </p:cTn>
                                        <p:tgtEl>
                                          <p:spTgt spid="2">
                                            <p:graphicEl>
                                              <a:dgm id="{9123EFB8-7D8B-49A5-93C6-699D09E8CD2F}"/>
                                            </p:graphicEl>
                                          </p:spTgt>
                                        </p:tgtEl>
                                        <p:attrNameLst>
                                          <p:attrName>style.visibility</p:attrName>
                                        </p:attrNameLst>
                                      </p:cBhvr>
                                      <p:to>
                                        <p:strVal val="visible"/>
                                      </p:to>
                                    </p:set>
                                    <p:animEffect transition="in" filter="fade">
                                      <p:cBhvr>
                                        <p:cTn id="19" dur="300"/>
                                        <p:tgtEl>
                                          <p:spTgt spid="2">
                                            <p:graphicEl>
                                              <a:dgm id="{9123EFB8-7D8B-49A5-93C6-699D09E8CD2F}"/>
                                            </p:graphicEl>
                                          </p:spTgt>
                                        </p:tgtEl>
                                      </p:cBhvr>
                                    </p:animEffect>
                                  </p:childTnLst>
                                </p:cTn>
                              </p:par>
                              <p:par>
                                <p:cTn id="20" presetID="10" presetClass="entr" presetSubtype="0" fill="hold" grpId="0" nodeType="withEffect">
                                  <p:stCondLst>
                                    <p:cond delay="1200"/>
                                  </p:stCondLst>
                                  <p:childTnLst>
                                    <p:set>
                                      <p:cBhvr>
                                        <p:cTn id="21" dur="1" fill="hold">
                                          <p:stCondLst>
                                            <p:cond delay="0"/>
                                          </p:stCondLst>
                                        </p:cTn>
                                        <p:tgtEl>
                                          <p:spTgt spid="2">
                                            <p:graphicEl>
                                              <a:dgm id="{32A9E327-083F-4D16-8EED-2405E9A7AD7A}"/>
                                            </p:graphicEl>
                                          </p:spTgt>
                                        </p:tgtEl>
                                        <p:attrNameLst>
                                          <p:attrName>style.visibility</p:attrName>
                                        </p:attrNameLst>
                                      </p:cBhvr>
                                      <p:to>
                                        <p:strVal val="visible"/>
                                      </p:to>
                                    </p:set>
                                    <p:animEffect transition="in" filter="fade">
                                      <p:cBhvr>
                                        <p:cTn id="22" dur="300"/>
                                        <p:tgtEl>
                                          <p:spTgt spid="2">
                                            <p:graphicEl>
                                              <a:dgm id="{32A9E327-083F-4D16-8EED-2405E9A7AD7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 xmlns:a16="http://schemas.microsoft.com/office/drawing/2014/main" id="{2592931B-96C0-4025-8F85-7876E4BAE1B4}"/>
              </a:ext>
            </a:extLst>
          </p:cNvPr>
          <p:cNvGraphicFramePr/>
          <p:nvPr>
            <p:extLst>
              <p:ext uri="{D42A27DB-BD31-4B8C-83A1-F6EECF244321}">
                <p14:modId xmlns:p14="http://schemas.microsoft.com/office/powerpoint/2010/main" val="111500965"/>
              </p:ext>
            </p:extLst>
          </p:nvPr>
        </p:nvGraphicFramePr>
        <p:xfrm>
          <a:off x="2100263" y="1812925"/>
          <a:ext cx="795655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矩形 2">
            <a:extLst>
              <a:ext uri="{FF2B5EF4-FFF2-40B4-BE49-F238E27FC236}">
                <a16:creationId xmlns="" xmlns:a16="http://schemas.microsoft.com/office/drawing/2014/main" id="{62C51068-8341-4CB7-B42C-1B3F18A4AF33}"/>
              </a:ext>
            </a:extLst>
          </p:cNvPr>
          <p:cNvSpPr/>
          <p:nvPr/>
        </p:nvSpPr>
        <p:spPr>
          <a:xfrm>
            <a:off x="4724402" y="1042180"/>
            <a:ext cx="2743196" cy="576293"/>
          </a:xfrm>
          <a:prstGeom prst="rect">
            <a:avLst/>
          </a:prstGeom>
          <a:noFill/>
        </p:spPr>
        <p:txBody>
          <a:bodyPr wrap="square" lIns="180000" tIns="72000" rIns="180000" bIns="72000">
            <a:normAutofit/>
          </a:bodyPr>
          <a:lstStyle/>
          <a:p>
            <a:pPr algn="ctr"/>
            <a:r>
              <a:rPr lang="zh-CN" altLang="en-US" sz="2800" b="1" dirty="0">
                <a:solidFill>
                  <a:srgbClr val="1D2974"/>
                </a:solidFill>
                <a:latin typeface="+mj-ea"/>
                <a:ea typeface="+mj-ea"/>
              </a:rPr>
              <a:t>流程图</a:t>
            </a:r>
          </a:p>
        </p:txBody>
      </p:sp>
      <p:sp>
        <p:nvSpPr>
          <p:cNvPr id="4" name="日期占位符 3">
            <a:extLst>
              <a:ext uri="{FF2B5EF4-FFF2-40B4-BE49-F238E27FC236}">
                <a16:creationId xmlns="" xmlns:a16="http://schemas.microsoft.com/office/drawing/2014/main" id="{A851BD79-CE00-4B26-B8A4-8951CEBF26C4}"/>
              </a:ext>
            </a:extLst>
          </p:cNvPr>
          <p:cNvSpPr>
            <a:spLocks noGrp="1"/>
          </p:cNvSpPr>
          <p:nvPr>
            <p:ph type="dt" sz="half" idx="10"/>
          </p:nvPr>
        </p:nvSpPr>
        <p:spPr/>
        <p:txBody>
          <a:bodyPr/>
          <a:lstStyle/>
          <a:p>
            <a:fld id="{8B356BB0-6DBC-4267-9552-920DA2193764}" type="datetime1">
              <a:rPr lang="en-US" altLang="zh-CN" smtClean="0"/>
              <a:t>5/28/2019</a:t>
            </a:fld>
            <a:endParaRPr lang="en-US" dirty="0"/>
          </a:p>
        </p:txBody>
      </p:sp>
      <p:sp>
        <p:nvSpPr>
          <p:cNvPr id="5" name="灯片编号占位符 4">
            <a:extLst>
              <a:ext uri="{FF2B5EF4-FFF2-40B4-BE49-F238E27FC236}">
                <a16:creationId xmlns="" xmlns:a16="http://schemas.microsoft.com/office/drawing/2014/main" id="{425E3631-90B2-46BF-BE83-C858D2E9ACBD}"/>
              </a:ext>
            </a:extLst>
          </p:cNvPr>
          <p:cNvSpPr>
            <a:spLocks noGrp="1"/>
          </p:cNvSpPr>
          <p:nvPr>
            <p:ph type="sldNum" sz="quarter" idx="12"/>
          </p:nvPr>
        </p:nvSpPr>
        <p:spPr/>
        <p:txBody>
          <a:bodyPr/>
          <a:lstStyle/>
          <a:p>
            <a:fld id="{482AD7A8-6A0C-404D-AFF8-D5F0F399EDB7}" type="slidenum">
              <a:rPr lang="en-US" altLang="zh-CN" smtClean="0"/>
              <a:pPr/>
              <a:t>47</a:t>
            </a:fld>
            <a:endParaRPr lang="en-US" altLang="zh-CN" dirty="0"/>
          </a:p>
        </p:txBody>
      </p:sp>
    </p:spTree>
    <p:extLst>
      <p:ext uri="{BB962C8B-B14F-4D97-AF65-F5344CB8AC3E}">
        <p14:creationId xmlns:p14="http://schemas.microsoft.com/office/powerpoint/2010/main" val="1983050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graphicEl>
                                              <a:dgm id="{B239069A-B9D4-4662-B40D-21E593D2D2D9}"/>
                                            </p:graphicEl>
                                          </p:spTgt>
                                        </p:tgtEl>
                                        <p:attrNameLst>
                                          <p:attrName>style.visibility</p:attrName>
                                        </p:attrNameLst>
                                      </p:cBhvr>
                                      <p:to>
                                        <p:strVal val="visible"/>
                                      </p:to>
                                    </p:set>
                                    <p:animEffect transition="in" filter="fade">
                                      <p:cBhvr>
                                        <p:cTn id="7" dur="500"/>
                                        <p:tgtEl>
                                          <p:spTgt spid="2">
                                            <p:graphicEl>
                                              <a:dgm id="{B239069A-B9D4-4662-B40D-21E593D2D2D9}"/>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graphicEl>
                                              <a:dgm id="{4F5B798F-689D-4569-B685-116FBBB88AC2}"/>
                                            </p:graphicEl>
                                          </p:spTgt>
                                        </p:tgtEl>
                                        <p:attrNameLst>
                                          <p:attrName>style.visibility</p:attrName>
                                        </p:attrNameLst>
                                      </p:cBhvr>
                                      <p:to>
                                        <p:strVal val="visible"/>
                                      </p:to>
                                    </p:set>
                                    <p:animEffect transition="in" filter="fade">
                                      <p:cBhvr>
                                        <p:cTn id="10" dur="500"/>
                                        <p:tgtEl>
                                          <p:spTgt spid="2">
                                            <p:graphicEl>
                                              <a:dgm id="{4F5B798F-689D-4569-B685-116FBBB88AC2}"/>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graphicEl>
                                              <a:dgm id="{F0CEB78A-0D11-482C-87AD-B0714F54D5BA}"/>
                                            </p:graphicEl>
                                          </p:spTgt>
                                        </p:tgtEl>
                                        <p:attrNameLst>
                                          <p:attrName>style.visibility</p:attrName>
                                        </p:attrNameLst>
                                      </p:cBhvr>
                                      <p:to>
                                        <p:strVal val="visible"/>
                                      </p:to>
                                    </p:set>
                                    <p:animEffect transition="in" filter="fade">
                                      <p:cBhvr>
                                        <p:cTn id="15" dur="500"/>
                                        <p:tgtEl>
                                          <p:spTgt spid="2">
                                            <p:graphicEl>
                                              <a:dgm id="{F0CEB78A-0D11-482C-87AD-B0714F54D5BA}"/>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graphicEl>
                                              <a:dgm id="{47927CE2-97E4-478F-8D33-0C6964E38D60}"/>
                                            </p:graphicEl>
                                          </p:spTgt>
                                        </p:tgtEl>
                                        <p:attrNameLst>
                                          <p:attrName>style.visibility</p:attrName>
                                        </p:attrNameLst>
                                      </p:cBhvr>
                                      <p:to>
                                        <p:strVal val="visible"/>
                                      </p:to>
                                    </p:set>
                                    <p:animEffect transition="in" filter="fade">
                                      <p:cBhvr>
                                        <p:cTn id="18" dur="500"/>
                                        <p:tgtEl>
                                          <p:spTgt spid="2">
                                            <p:graphicEl>
                                              <a:dgm id="{47927CE2-97E4-478F-8D33-0C6964E38D60}"/>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graphicEl>
                                              <a:dgm id="{F3DBE830-4AC5-417E-B89B-C876167ED8F8}"/>
                                            </p:graphicEl>
                                          </p:spTgt>
                                        </p:tgtEl>
                                        <p:attrNameLst>
                                          <p:attrName>style.visibility</p:attrName>
                                        </p:attrNameLst>
                                      </p:cBhvr>
                                      <p:to>
                                        <p:strVal val="visible"/>
                                      </p:to>
                                    </p:set>
                                    <p:animEffect transition="in" filter="fade">
                                      <p:cBhvr>
                                        <p:cTn id="23" dur="500"/>
                                        <p:tgtEl>
                                          <p:spTgt spid="2">
                                            <p:graphicEl>
                                              <a:dgm id="{F3DBE830-4AC5-417E-B89B-C876167ED8F8}"/>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
                                            <p:graphicEl>
                                              <a:dgm id="{1ECE2F56-FDC7-4E12-AA5A-A6FBE0AFE88A}"/>
                                            </p:graphicEl>
                                          </p:spTgt>
                                        </p:tgtEl>
                                        <p:attrNameLst>
                                          <p:attrName>style.visibility</p:attrName>
                                        </p:attrNameLst>
                                      </p:cBhvr>
                                      <p:to>
                                        <p:strVal val="visible"/>
                                      </p:to>
                                    </p:set>
                                    <p:animEffect transition="in" filter="fade">
                                      <p:cBhvr>
                                        <p:cTn id="26" dur="500"/>
                                        <p:tgtEl>
                                          <p:spTgt spid="2">
                                            <p:graphicEl>
                                              <a:dgm id="{1ECE2F56-FDC7-4E12-AA5A-A6FBE0AFE88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 xmlns:a16="http://schemas.microsoft.com/office/drawing/2014/main" id="{69A97E15-B33C-464D-A4D8-F08E8BCD83E9}"/>
              </a:ext>
            </a:extLst>
          </p:cNvPr>
          <p:cNvGraphicFramePr/>
          <p:nvPr>
            <p:extLst>
              <p:ext uri="{D42A27DB-BD31-4B8C-83A1-F6EECF244321}">
                <p14:modId xmlns:p14="http://schemas.microsoft.com/office/powerpoint/2010/main" val="1148549557"/>
              </p:ext>
            </p:extLst>
          </p:nvPr>
        </p:nvGraphicFramePr>
        <p:xfrm>
          <a:off x="197224" y="2309528"/>
          <a:ext cx="6999642" cy="29177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矩形 2">
            <a:extLst>
              <a:ext uri="{FF2B5EF4-FFF2-40B4-BE49-F238E27FC236}">
                <a16:creationId xmlns="" xmlns:a16="http://schemas.microsoft.com/office/drawing/2014/main" id="{CF1F0A0E-3514-43FC-8D59-08CF23F0C691}"/>
              </a:ext>
            </a:extLst>
          </p:cNvPr>
          <p:cNvSpPr/>
          <p:nvPr/>
        </p:nvSpPr>
        <p:spPr>
          <a:xfrm>
            <a:off x="4724402" y="1042180"/>
            <a:ext cx="2743196" cy="576293"/>
          </a:xfrm>
          <a:prstGeom prst="rect">
            <a:avLst/>
          </a:prstGeom>
          <a:noFill/>
        </p:spPr>
        <p:txBody>
          <a:bodyPr wrap="square" lIns="180000" tIns="72000" rIns="180000" bIns="72000">
            <a:normAutofit/>
          </a:bodyPr>
          <a:lstStyle/>
          <a:p>
            <a:pPr algn="ctr"/>
            <a:r>
              <a:rPr lang="zh-CN" altLang="en-US" sz="2800" b="1" dirty="0">
                <a:solidFill>
                  <a:srgbClr val="1D2974"/>
                </a:solidFill>
                <a:latin typeface="+mj-ea"/>
                <a:ea typeface="+mj-ea"/>
              </a:rPr>
              <a:t>流程图</a:t>
            </a:r>
          </a:p>
        </p:txBody>
      </p:sp>
      <p:sp>
        <p:nvSpPr>
          <p:cNvPr id="4" name="矩形 3">
            <a:extLst>
              <a:ext uri="{FF2B5EF4-FFF2-40B4-BE49-F238E27FC236}">
                <a16:creationId xmlns="" xmlns:a16="http://schemas.microsoft.com/office/drawing/2014/main" id="{16DD6344-BF02-4986-910F-B24775C64029}"/>
              </a:ext>
            </a:extLst>
          </p:cNvPr>
          <p:cNvSpPr/>
          <p:nvPr/>
        </p:nvSpPr>
        <p:spPr>
          <a:xfrm>
            <a:off x="6687494" y="2225803"/>
            <a:ext cx="4608035" cy="3486507"/>
          </a:xfrm>
          <a:prstGeom prst="rect">
            <a:avLst/>
          </a:prstGeom>
        </p:spPr>
        <p:txBody>
          <a:bodyPr wrap="square">
            <a:normAutofit/>
          </a:bodyPr>
          <a:lstStyle/>
          <a:p>
            <a:pPr algn="just">
              <a:lnSpc>
                <a:spcPct val="150000"/>
              </a:lnSpc>
            </a:pPr>
            <a:r>
              <a:rPr lang="zh-CN" altLang="en-US" sz="2400" dirty="0">
                <a:latin typeface="+mn-ea"/>
              </a:rPr>
              <a:t>步骤很多的流程图，可以将关键词放在右方白色色块中，替代原本的文本内容。具体的操作方法依旧是利用左侧弹出的修改框进行快速修改。</a:t>
            </a:r>
          </a:p>
        </p:txBody>
      </p:sp>
      <p:sp>
        <p:nvSpPr>
          <p:cNvPr id="5" name="日期占位符 4">
            <a:extLst>
              <a:ext uri="{FF2B5EF4-FFF2-40B4-BE49-F238E27FC236}">
                <a16:creationId xmlns="" xmlns:a16="http://schemas.microsoft.com/office/drawing/2014/main" id="{A3B9E012-1AF6-4C28-9D17-B2B8A19754A0}"/>
              </a:ext>
            </a:extLst>
          </p:cNvPr>
          <p:cNvSpPr>
            <a:spLocks noGrp="1"/>
          </p:cNvSpPr>
          <p:nvPr>
            <p:ph type="dt" sz="half" idx="10"/>
          </p:nvPr>
        </p:nvSpPr>
        <p:spPr/>
        <p:txBody>
          <a:bodyPr/>
          <a:lstStyle/>
          <a:p>
            <a:fld id="{0FEF260C-CEE7-4042-B939-C02A3CED3464}" type="datetime1">
              <a:rPr lang="en-US" altLang="zh-CN" smtClean="0"/>
              <a:t>5/28/2019</a:t>
            </a:fld>
            <a:endParaRPr lang="en-US" dirty="0"/>
          </a:p>
        </p:txBody>
      </p:sp>
      <p:sp>
        <p:nvSpPr>
          <p:cNvPr id="6" name="灯片编号占位符 5">
            <a:extLst>
              <a:ext uri="{FF2B5EF4-FFF2-40B4-BE49-F238E27FC236}">
                <a16:creationId xmlns="" xmlns:a16="http://schemas.microsoft.com/office/drawing/2014/main" id="{AB6D8AF0-D553-4926-83D6-0434F6661702}"/>
              </a:ext>
            </a:extLst>
          </p:cNvPr>
          <p:cNvSpPr>
            <a:spLocks noGrp="1"/>
          </p:cNvSpPr>
          <p:nvPr>
            <p:ph type="sldNum" sz="quarter" idx="12"/>
          </p:nvPr>
        </p:nvSpPr>
        <p:spPr/>
        <p:txBody>
          <a:bodyPr/>
          <a:lstStyle/>
          <a:p>
            <a:fld id="{482AD7A8-6A0C-404D-AFF8-D5F0F399EDB7}" type="slidenum">
              <a:rPr lang="en-US" altLang="zh-CN" smtClean="0"/>
              <a:pPr/>
              <a:t>48</a:t>
            </a:fld>
            <a:endParaRPr lang="en-US" altLang="zh-CN" dirty="0"/>
          </a:p>
        </p:txBody>
      </p:sp>
    </p:spTree>
    <p:extLst>
      <p:ext uri="{BB962C8B-B14F-4D97-AF65-F5344CB8AC3E}">
        <p14:creationId xmlns:p14="http://schemas.microsoft.com/office/powerpoint/2010/main" val="3638696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graphicEl>
                                              <a:dgm id="{06D0246C-D9F6-4DC7-A24C-7C2C1FD5DD06}"/>
                                            </p:graphicEl>
                                          </p:spTgt>
                                        </p:tgtEl>
                                        <p:attrNameLst>
                                          <p:attrName>style.visibility</p:attrName>
                                        </p:attrNameLst>
                                      </p:cBhvr>
                                      <p:to>
                                        <p:strVal val="visible"/>
                                      </p:to>
                                    </p:set>
                                    <p:animEffect transition="in" filter="fade">
                                      <p:cBhvr>
                                        <p:cTn id="7" dur="500"/>
                                        <p:tgtEl>
                                          <p:spTgt spid="2">
                                            <p:graphicEl>
                                              <a:dgm id="{06D0246C-D9F6-4DC7-A24C-7C2C1FD5DD0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graphicEl>
                                              <a:dgm id="{4AEE33DC-49F1-4EF9-8AB3-BA79D4995973}"/>
                                            </p:graphicEl>
                                          </p:spTgt>
                                        </p:tgtEl>
                                        <p:attrNameLst>
                                          <p:attrName>style.visibility</p:attrName>
                                        </p:attrNameLst>
                                      </p:cBhvr>
                                      <p:to>
                                        <p:strVal val="visible"/>
                                      </p:to>
                                    </p:set>
                                    <p:animEffect transition="in" filter="fade">
                                      <p:cBhvr>
                                        <p:cTn id="12" dur="500"/>
                                        <p:tgtEl>
                                          <p:spTgt spid="2">
                                            <p:graphicEl>
                                              <a:dgm id="{4AEE33DC-49F1-4EF9-8AB3-BA79D4995973}"/>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graphicEl>
                                              <a:dgm id="{20E731C5-933E-47F8-8FD6-66D672734275}"/>
                                            </p:graphicEl>
                                          </p:spTgt>
                                        </p:tgtEl>
                                        <p:attrNameLst>
                                          <p:attrName>style.visibility</p:attrName>
                                        </p:attrNameLst>
                                      </p:cBhvr>
                                      <p:to>
                                        <p:strVal val="visible"/>
                                      </p:to>
                                    </p:set>
                                    <p:animEffect transition="in" filter="fade">
                                      <p:cBhvr>
                                        <p:cTn id="15" dur="500"/>
                                        <p:tgtEl>
                                          <p:spTgt spid="2">
                                            <p:graphicEl>
                                              <a:dgm id="{20E731C5-933E-47F8-8FD6-66D672734275}"/>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graphicEl>
                                              <a:dgm id="{1E45A181-C283-45DF-AA5A-1CE45F70D188}"/>
                                            </p:graphicEl>
                                          </p:spTgt>
                                        </p:tgtEl>
                                        <p:attrNameLst>
                                          <p:attrName>style.visibility</p:attrName>
                                        </p:attrNameLst>
                                      </p:cBhvr>
                                      <p:to>
                                        <p:strVal val="visible"/>
                                      </p:to>
                                    </p:set>
                                    <p:animEffect transition="in" filter="fade">
                                      <p:cBhvr>
                                        <p:cTn id="20" dur="500"/>
                                        <p:tgtEl>
                                          <p:spTgt spid="2">
                                            <p:graphicEl>
                                              <a:dgm id="{1E45A181-C283-45DF-AA5A-1CE45F70D188}"/>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
                                            <p:graphicEl>
                                              <a:dgm id="{4139BC89-5F67-41BD-BD4C-A4139A5AA090}"/>
                                            </p:graphicEl>
                                          </p:spTgt>
                                        </p:tgtEl>
                                        <p:attrNameLst>
                                          <p:attrName>style.visibility</p:attrName>
                                        </p:attrNameLst>
                                      </p:cBhvr>
                                      <p:to>
                                        <p:strVal val="visible"/>
                                      </p:to>
                                    </p:set>
                                    <p:animEffect transition="in" filter="fade">
                                      <p:cBhvr>
                                        <p:cTn id="23" dur="500"/>
                                        <p:tgtEl>
                                          <p:spTgt spid="2">
                                            <p:graphicEl>
                                              <a:dgm id="{4139BC89-5F67-41BD-BD4C-A4139A5AA090}"/>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
                                            <p:graphicEl>
                                              <a:dgm id="{58955351-FFC6-4885-BA44-75B7A5AD845F}"/>
                                            </p:graphicEl>
                                          </p:spTgt>
                                        </p:tgtEl>
                                        <p:attrNameLst>
                                          <p:attrName>style.visibility</p:attrName>
                                        </p:attrNameLst>
                                      </p:cBhvr>
                                      <p:to>
                                        <p:strVal val="visible"/>
                                      </p:to>
                                    </p:set>
                                    <p:animEffect transition="in" filter="fade">
                                      <p:cBhvr>
                                        <p:cTn id="28" dur="500"/>
                                        <p:tgtEl>
                                          <p:spTgt spid="2">
                                            <p:graphicEl>
                                              <a:dgm id="{58955351-FFC6-4885-BA44-75B7A5AD845F}"/>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graphicEl>
                                              <a:dgm id="{8736996D-4015-4396-B8BB-E753FA47EDA9}"/>
                                            </p:graphicEl>
                                          </p:spTgt>
                                        </p:tgtEl>
                                        <p:attrNameLst>
                                          <p:attrName>style.visibility</p:attrName>
                                        </p:attrNameLst>
                                      </p:cBhvr>
                                      <p:to>
                                        <p:strVal val="visible"/>
                                      </p:to>
                                    </p:set>
                                    <p:animEffect transition="in" filter="fade">
                                      <p:cBhvr>
                                        <p:cTn id="31" dur="500"/>
                                        <p:tgtEl>
                                          <p:spTgt spid="2">
                                            <p:graphicEl>
                                              <a:dgm id="{8736996D-4015-4396-B8BB-E753FA47EDA9}"/>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
                                            <p:graphicEl>
                                              <a:dgm id="{C291AA8B-B827-4BB9-AD2D-F941B6633C4B}"/>
                                            </p:graphicEl>
                                          </p:spTgt>
                                        </p:tgtEl>
                                        <p:attrNameLst>
                                          <p:attrName>style.visibility</p:attrName>
                                        </p:attrNameLst>
                                      </p:cBhvr>
                                      <p:to>
                                        <p:strVal val="visible"/>
                                      </p:to>
                                    </p:set>
                                    <p:animEffect transition="in" filter="fade">
                                      <p:cBhvr>
                                        <p:cTn id="36" dur="500"/>
                                        <p:tgtEl>
                                          <p:spTgt spid="2">
                                            <p:graphicEl>
                                              <a:dgm id="{C291AA8B-B827-4BB9-AD2D-F941B6633C4B}"/>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
                                            <p:graphicEl>
                                              <a:dgm id="{99FDDDAB-D738-4CA8-B748-CD9E502AA4A1}"/>
                                            </p:graphicEl>
                                          </p:spTgt>
                                        </p:tgtEl>
                                        <p:attrNameLst>
                                          <p:attrName>style.visibility</p:attrName>
                                        </p:attrNameLst>
                                      </p:cBhvr>
                                      <p:to>
                                        <p:strVal val="visible"/>
                                      </p:to>
                                    </p:set>
                                    <p:animEffect transition="in" filter="fade">
                                      <p:cBhvr>
                                        <p:cTn id="39" dur="500"/>
                                        <p:tgtEl>
                                          <p:spTgt spid="2">
                                            <p:graphicEl>
                                              <a:dgm id="{99FDDDAB-D738-4CA8-B748-CD9E502AA4A1}"/>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
                                            <p:graphicEl>
                                              <a:dgm id="{312C2C5F-7686-41B9-9DA6-0D5FB8318581}"/>
                                            </p:graphicEl>
                                          </p:spTgt>
                                        </p:tgtEl>
                                        <p:attrNameLst>
                                          <p:attrName>style.visibility</p:attrName>
                                        </p:attrNameLst>
                                      </p:cBhvr>
                                      <p:to>
                                        <p:strVal val="visible"/>
                                      </p:to>
                                    </p:set>
                                    <p:animEffect transition="in" filter="fade">
                                      <p:cBhvr>
                                        <p:cTn id="44" dur="500"/>
                                        <p:tgtEl>
                                          <p:spTgt spid="2">
                                            <p:graphicEl>
                                              <a:dgm id="{312C2C5F-7686-41B9-9DA6-0D5FB8318581}"/>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
                                            <p:graphicEl>
                                              <a:dgm id="{5921BB94-4311-4E4A-AC12-F226CC0A8483}"/>
                                            </p:graphicEl>
                                          </p:spTgt>
                                        </p:tgtEl>
                                        <p:attrNameLst>
                                          <p:attrName>style.visibility</p:attrName>
                                        </p:attrNameLst>
                                      </p:cBhvr>
                                      <p:to>
                                        <p:strVal val="visible"/>
                                      </p:to>
                                    </p:set>
                                    <p:animEffect transition="in" filter="fade">
                                      <p:cBhvr>
                                        <p:cTn id="47" dur="500"/>
                                        <p:tgtEl>
                                          <p:spTgt spid="2">
                                            <p:graphicEl>
                                              <a:dgm id="{5921BB94-4311-4E4A-AC12-F226CC0A8483}"/>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
                                            <p:graphicEl>
                                              <a:dgm id="{4DCEA2DB-EA44-4AFF-90A1-2ECD37E9FE22}"/>
                                            </p:graphicEl>
                                          </p:spTgt>
                                        </p:tgtEl>
                                        <p:attrNameLst>
                                          <p:attrName>style.visibility</p:attrName>
                                        </p:attrNameLst>
                                      </p:cBhvr>
                                      <p:to>
                                        <p:strVal val="visible"/>
                                      </p:to>
                                    </p:set>
                                    <p:animEffect transition="in" filter="fade">
                                      <p:cBhvr>
                                        <p:cTn id="52" dur="500"/>
                                        <p:tgtEl>
                                          <p:spTgt spid="2">
                                            <p:graphicEl>
                                              <a:dgm id="{4DCEA2DB-EA44-4AFF-90A1-2ECD37E9FE22}"/>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
                                            <p:graphicEl>
                                              <a:dgm id="{C0D77B8B-1DC6-4ADA-A8FB-D6E73792101F}"/>
                                            </p:graphicEl>
                                          </p:spTgt>
                                        </p:tgtEl>
                                        <p:attrNameLst>
                                          <p:attrName>style.visibility</p:attrName>
                                        </p:attrNameLst>
                                      </p:cBhvr>
                                      <p:to>
                                        <p:strVal val="visible"/>
                                      </p:to>
                                    </p:set>
                                    <p:animEffect transition="in" filter="fade">
                                      <p:cBhvr>
                                        <p:cTn id="55" dur="500"/>
                                        <p:tgtEl>
                                          <p:spTgt spid="2">
                                            <p:graphicEl>
                                              <a:dgm id="{C0D77B8B-1DC6-4ADA-A8FB-D6E73792101F}"/>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
                                            <p:graphicEl>
                                              <a:dgm id="{28C0F5E7-AD9D-4BFA-AF7A-7007B64846B5}"/>
                                            </p:graphicEl>
                                          </p:spTgt>
                                        </p:tgtEl>
                                        <p:attrNameLst>
                                          <p:attrName>style.visibility</p:attrName>
                                        </p:attrNameLst>
                                      </p:cBhvr>
                                      <p:to>
                                        <p:strVal val="visible"/>
                                      </p:to>
                                    </p:set>
                                    <p:animEffect transition="in" filter="fade">
                                      <p:cBhvr>
                                        <p:cTn id="60" dur="500"/>
                                        <p:tgtEl>
                                          <p:spTgt spid="2">
                                            <p:graphicEl>
                                              <a:dgm id="{28C0F5E7-AD9D-4BFA-AF7A-7007B64846B5}"/>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
                                            <p:graphicEl>
                                              <a:dgm id="{D91F824D-DAF8-4555-837C-8DBC64AECF89}"/>
                                            </p:graphicEl>
                                          </p:spTgt>
                                        </p:tgtEl>
                                        <p:attrNameLst>
                                          <p:attrName>style.visibility</p:attrName>
                                        </p:attrNameLst>
                                      </p:cBhvr>
                                      <p:to>
                                        <p:strVal val="visible"/>
                                      </p:to>
                                    </p:set>
                                    <p:animEffect transition="in" filter="fade">
                                      <p:cBhvr>
                                        <p:cTn id="63" dur="500"/>
                                        <p:tgtEl>
                                          <p:spTgt spid="2">
                                            <p:graphicEl>
                                              <a:dgm id="{D91F824D-DAF8-4555-837C-8DBC64AECF89}"/>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
                                            <p:graphicEl>
                                              <a:dgm id="{D7AC30FE-73BB-497C-AD43-9C383B825CAD}"/>
                                            </p:graphicEl>
                                          </p:spTgt>
                                        </p:tgtEl>
                                        <p:attrNameLst>
                                          <p:attrName>style.visibility</p:attrName>
                                        </p:attrNameLst>
                                      </p:cBhvr>
                                      <p:to>
                                        <p:strVal val="visible"/>
                                      </p:to>
                                    </p:set>
                                    <p:animEffect transition="in" filter="fade">
                                      <p:cBhvr>
                                        <p:cTn id="68" dur="500"/>
                                        <p:tgtEl>
                                          <p:spTgt spid="2">
                                            <p:graphicEl>
                                              <a:dgm id="{D7AC30FE-73BB-497C-AD43-9C383B825CAD}"/>
                                            </p:graphic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
                                            <p:graphicEl>
                                              <a:dgm id="{D66685DA-526B-4BB1-892D-9FDFF5871AC9}"/>
                                            </p:graphicEl>
                                          </p:spTgt>
                                        </p:tgtEl>
                                        <p:attrNameLst>
                                          <p:attrName>style.visibility</p:attrName>
                                        </p:attrNameLst>
                                      </p:cBhvr>
                                      <p:to>
                                        <p:strVal val="visible"/>
                                      </p:to>
                                    </p:set>
                                    <p:animEffect transition="in" filter="fade">
                                      <p:cBhvr>
                                        <p:cTn id="71" dur="500"/>
                                        <p:tgtEl>
                                          <p:spTgt spid="2">
                                            <p:graphicEl>
                                              <a:dgm id="{D66685DA-526B-4BB1-892D-9FDFF5871AC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hidden="1">
            <a:extLst>
              <a:ext uri="{FF2B5EF4-FFF2-40B4-BE49-F238E27FC236}">
                <a16:creationId xmlns="" xmlns:a16="http://schemas.microsoft.com/office/drawing/2014/main" id="{8A299436-0D82-4507-A13D-C9BBE92DEBC8}"/>
              </a:ext>
            </a:extLst>
          </p:cNvPr>
          <p:cNvCxnSpPr>
            <a:cxnSpLocks/>
          </p:cNvCxnSpPr>
          <p:nvPr/>
        </p:nvCxnSpPr>
        <p:spPr>
          <a:xfrm flipH="1">
            <a:off x="5786723" y="3916548"/>
            <a:ext cx="1592933" cy="1322234"/>
          </a:xfrm>
          <a:prstGeom prst="line">
            <a:avLst/>
          </a:prstGeom>
          <a:ln>
            <a:solidFill>
              <a:schemeClr val="tx1">
                <a:lumMod val="85000"/>
                <a:lumOff val="15000"/>
                <a:alpha val="49000"/>
              </a:schemeClr>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 xmlns:a16="http://schemas.microsoft.com/office/drawing/2014/main" id="{3DFB2618-9D5B-473C-B7DD-AB4BF0DFD762}"/>
              </a:ext>
            </a:extLst>
          </p:cNvPr>
          <p:cNvSpPr>
            <a:spLocks noGrp="1"/>
          </p:cNvSpPr>
          <p:nvPr>
            <p:ph type="body" sz="quarter" idx="11"/>
          </p:nvPr>
        </p:nvSpPr>
        <p:spPr/>
        <p:txBody>
          <a:bodyPr/>
          <a:lstStyle/>
          <a:p>
            <a:r>
              <a:rPr lang="zh-CN" altLang="en-US" dirty="0"/>
              <a:t>附  录</a:t>
            </a:r>
          </a:p>
        </p:txBody>
      </p:sp>
      <p:pic>
        <p:nvPicPr>
          <p:cNvPr id="8" name="图片占位符 7">
            <a:extLst>
              <a:ext uri="{FF2B5EF4-FFF2-40B4-BE49-F238E27FC236}">
                <a16:creationId xmlns="" xmlns:a16="http://schemas.microsoft.com/office/drawing/2014/main" id="{9A6F92E1-2B28-4E0D-8C12-D91174D12B7E}"/>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6" name="文本占位符 5">
            <a:extLst>
              <a:ext uri="{FF2B5EF4-FFF2-40B4-BE49-F238E27FC236}">
                <a16:creationId xmlns="" xmlns:a16="http://schemas.microsoft.com/office/drawing/2014/main" id="{6CA4EF82-6FB6-4350-BCA2-0723298FFA34}"/>
              </a:ext>
            </a:extLst>
          </p:cNvPr>
          <p:cNvSpPr>
            <a:spLocks noGrp="1"/>
          </p:cNvSpPr>
          <p:nvPr>
            <p:ph type="body" sz="quarter" idx="13"/>
          </p:nvPr>
        </p:nvSpPr>
        <p:spPr/>
        <p:txBody>
          <a:bodyPr/>
          <a:lstStyle/>
          <a:p>
            <a:r>
              <a:rPr lang="en-US" altLang="zh-CN" dirty="0"/>
              <a:t>05</a:t>
            </a:r>
            <a:endParaRPr lang="zh-CN" altLang="en-US" dirty="0"/>
          </a:p>
        </p:txBody>
      </p:sp>
    </p:spTree>
    <p:extLst>
      <p:ext uri="{BB962C8B-B14F-4D97-AF65-F5344CB8AC3E}">
        <p14:creationId xmlns:p14="http://schemas.microsoft.com/office/powerpoint/2010/main" val="6243595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F4492251-CC78-4884-AF65-FA93876D4288}"/>
              </a:ext>
            </a:extLst>
          </p:cNvPr>
          <p:cNvSpPr>
            <a:spLocks noGrp="1"/>
          </p:cNvSpPr>
          <p:nvPr>
            <p:ph type="body" sz="quarter" idx="11"/>
          </p:nvPr>
        </p:nvSpPr>
        <p:spPr>
          <a:xfrm>
            <a:off x="4406897" y="5107295"/>
            <a:ext cx="3378204" cy="701731"/>
          </a:xfrm>
        </p:spPr>
        <p:txBody>
          <a:bodyPr/>
          <a:lstStyle/>
          <a:p>
            <a:pPr algn="dist"/>
            <a:r>
              <a:rPr lang="zh-CN" altLang="en-US"/>
              <a:t>各类介绍</a:t>
            </a:r>
            <a:endParaRPr lang="zh-CN" altLang="en-US" dirty="0"/>
          </a:p>
        </p:txBody>
      </p:sp>
      <p:pic>
        <p:nvPicPr>
          <p:cNvPr id="8" name="图片占位符 7">
            <a:extLst>
              <a:ext uri="{FF2B5EF4-FFF2-40B4-BE49-F238E27FC236}">
                <a16:creationId xmlns="" xmlns:a16="http://schemas.microsoft.com/office/drawing/2014/main" id="{B21A30A1-F073-47D8-8530-DAAB08004D6C}"/>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tretch>
            <a:fillRect/>
          </a:stretch>
        </p:blipFill>
        <p:spPr>
          <a:xfrm>
            <a:off x="304798" y="205016"/>
            <a:ext cx="11582400" cy="3913632"/>
          </a:xfrm>
          <a:blipFill dpi="0" rotWithShape="1">
            <a:blip r:embed="rId4"/>
            <a:srcRect/>
            <a:stretch/>
          </a:blipFill>
        </p:spPr>
      </p:pic>
      <p:sp>
        <p:nvSpPr>
          <p:cNvPr id="13" name="文本占位符 12">
            <a:extLst>
              <a:ext uri="{FF2B5EF4-FFF2-40B4-BE49-F238E27FC236}">
                <a16:creationId xmlns="" xmlns:a16="http://schemas.microsoft.com/office/drawing/2014/main" id="{06653B14-DE2A-4DA9-A46F-590EB94C43C0}"/>
              </a:ext>
            </a:extLst>
          </p:cNvPr>
          <p:cNvSpPr>
            <a:spLocks noGrp="1"/>
          </p:cNvSpPr>
          <p:nvPr>
            <p:ph type="body" sz="quarter" idx="13"/>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33415476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2" name="文本框 41">
            <a:extLst>
              <a:ext uri="{FF2B5EF4-FFF2-40B4-BE49-F238E27FC236}">
                <a16:creationId xmlns="" xmlns:a16="http://schemas.microsoft.com/office/drawing/2014/main" id="{EDAC205D-C7B9-453C-B6A5-B704447D38CD}"/>
              </a:ext>
            </a:extLst>
          </p:cNvPr>
          <p:cNvSpPr txBox="1"/>
          <p:nvPr/>
        </p:nvSpPr>
        <p:spPr>
          <a:xfrm flipH="1">
            <a:off x="4769523" y="2898085"/>
            <a:ext cx="2652957" cy="553998"/>
          </a:xfrm>
          <a:prstGeom prst="rect">
            <a:avLst/>
          </a:prstGeom>
          <a:noFill/>
        </p:spPr>
        <p:txBody>
          <a:bodyPr wrap="square" rtlCol="0">
            <a:spAutoFit/>
          </a:bodyPr>
          <a:lstStyle/>
          <a:p>
            <a:pPr algn="dist"/>
            <a:r>
              <a:rPr lang="zh-CN" altLang="en-US" sz="3000" b="1" dirty="0">
                <a:solidFill>
                  <a:schemeClr val="bg1">
                    <a:lumMod val="95000"/>
                  </a:schemeClr>
                </a:solidFill>
                <a:latin typeface="Segoe UI" panose="020B0502040204020203" pitchFamily="34" charset="0"/>
                <a:ea typeface="微软雅黑" panose="020B0503020204020204" pitchFamily="34" charset="-122"/>
                <a:cs typeface="Segoe UI" panose="020B0502040204020203" pitchFamily="34" charset="0"/>
              </a:rPr>
              <a:t>版式索引</a:t>
            </a:r>
          </a:p>
        </p:txBody>
      </p:sp>
      <p:cxnSp>
        <p:nvCxnSpPr>
          <p:cNvPr id="43" name="直接连接符 42">
            <a:extLst>
              <a:ext uri="{FF2B5EF4-FFF2-40B4-BE49-F238E27FC236}">
                <a16:creationId xmlns="" xmlns:a16="http://schemas.microsoft.com/office/drawing/2014/main" id="{31650995-8BBB-439E-B565-9E45D628385D}"/>
              </a:ext>
            </a:extLst>
          </p:cNvPr>
          <p:cNvCxnSpPr>
            <a:cxnSpLocks/>
          </p:cNvCxnSpPr>
          <p:nvPr/>
        </p:nvCxnSpPr>
        <p:spPr>
          <a:xfrm>
            <a:off x="5938218" y="3709633"/>
            <a:ext cx="315566" cy="0"/>
          </a:xfrm>
          <a:prstGeom prst="line">
            <a:avLst/>
          </a:prstGeom>
          <a:ln w="25400">
            <a:solidFill>
              <a:srgbClr val="BFC6E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50894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8C60D6C-36A4-4CD9-9F07-EBAC75767EE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02760" y="3581752"/>
            <a:ext cx="2250157" cy="2350441"/>
          </a:xfrm>
          <a:prstGeom prst="rect">
            <a:avLst/>
          </a:prstGeom>
        </p:spPr>
      </p:pic>
      <p:sp>
        <p:nvSpPr>
          <p:cNvPr id="2" name="文本框 1">
            <a:extLst>
              <a:ext uri="{FF2B5EF4-FFF2-40B4-BE49-F238E27FC236}">
                <a16:creationId xmlns="" xmlns:a16="http://schemas.microsoft.com/office/drawing/2014/main" id="{2B816EE9-9E18-4306-9FC4-9A8098686682}"/>
              </a:ext>
            </a:extLst>
          </p:cNvPr>
          <p:cNvSpPr txBox="1"/>
          <p:nvPr/>
        </p:nvSpPr>
        <p:spPr>
          <a:xfrm>
            <a:off x="4567377" y="1309481"/>
            <a:ext cx="3057248" cy="523220"/>
          </a:xfrm>
          <a:prstGeom prst="rect">
            <a:avLst/>
          </a:prstGeom>
          <a:noFill/>
        </p:spPr>
        <p:txBody>
          <a:bodyPr wrap="none" rtlCol="0">
            <a:spAutoFit/>
          </a:bodyPr>
          <a:lstStyle/>
          <a:p>
            <a:pPr algn="ctr"/>
            <a:r>
              <a:rPr lang="zh-CN" altLang="en-US" sz="2800" b="1" dirty="0">
                <a:latin typeface="微软雅黑" panose="020B0503020204020204" pitchFamily="34" charset="-122"/>
                <a:ea typeface="微软雅黑" panose="020B0503020204020204" pitchFamily="34" charset="-122"/>
              </a:rPr>
              <a:t>版式索引使用方法</a:t>
            </a:r>
          </a:p>
        </p:txBody>
      </p:sp>
      <p:pic>
        <p:nvPicPr>
          <p:cNvPr id="4" name="图片 3">
            <a:extLst>
              <a:ext uri="{FF2B5EF4-FFF2-40B4-BE49-F238E27FC236}">
                <a16:creationId xmlns="" xmlns:a16="http://schemas.microsoft.com/office/drawing/2014/main" id="{7B6720CE-0BFE-4F5F-9087-B4D47BDE401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777534" y="1951127"/>
            <a:ext cx="2082716" cy="1379801"/>
          </a:xfrm>
          <a:prstGeom prst="rect">
            <a:avLst/>
          </a:prstGeom>
        </p:spPr>
      </p:pic>
      <p:sp>
        <p:nvSpPr>
          <p:cNvPr id="6" name="矩形 5">
            <a:extLst>
              <a:ext uri="{FF2B5EF4-FFF2-40B4-BE49-F238E27FC236}">
                <a16:creationId xmlns="" xmlns:a16="http://schemas.microsoft.com/office/drawing/2014/main" id="{80B6B9C2-0BDF-414D-9D61-79EF16E72813}"/>
              </a:ext>
            </a:extLst>
          </p:cNvPr>
          <p:cNvSpPr/>
          <p:nvPr/>
        </p:nvSpPr>
        <p:spPr>
          <a:xfrm>
            <a:off x="8020050" y="2374934"/>
            <a:ext cx="2971801" cy="532187"/>
          </a:xfrm>
          <a:prstGeom prst="rect">
            <a:avLst/>
          </a:prstGeom>
        </p:spPr>
        <p:txBody>
          <a:bodyPr wrap="square">
            <a:normAutofit/>
          </a:bodyPr>
          <a:lstStyle/>
          <a:p>
            <a:pPr algn="just">
              <a:lnSpc>
                <a:spcPct val="125000"/>
              </a:lnSpc>
            </a:pPr>
            <a:r>
              <a:rPr lang="zh-CN" altLang="en-US" sz="1400" dirty="0"/>
              <a:t>选中您需要的版式。</a:t>
            </a:r>
          </a:p>
        </p:txBody>
      </p:sp>
      <p:sp>
        <p:nvSpPr>
          <p:cNvPr id="7" name="矩形 6">
            <a:extLst>
              <a:ext uri="{FF2B5EF4-FFF2-40B4-BE49-F238E27FC236}">
                <a16:creationId xmlns="" xmlns:a16="http://schemas.microsoft.com/office/drawing/2014/main" id="{B81CCDC4-8A54-4C9F-9750-0795A0DB1760}"/>
              </a:ext>
            </a:extLst>
          </p:cNvPr>
          <p:cNvSpPr/>
          <p:nvPr/>
        </p:nvSpPr>
        <p:spPr>
          <a:xfrm>
            <a:off x="8064500" y="3299084"/>
            <a:ext cx="2381251" cy="1160837"/>
          </a:xfrm>
          <a:prstGeom prst="rect">
            <a:avLst/>
          </a:prstGeom>
        </p:spPr>
        <p:txBody>
          <a:bodyPr wrap="square">
            <a:normAutofit/>
          </a:bodyPr>
          <a:lstStyle/>
          <a:p>
            <a:pPr algn="just">
              <a:lnSpc>
                <a:spcPct val="125000"/>
              </a:lnSpc>
            </a:pPr>
            <a:r>
              <a:rPr lang="zh-CN" altLang="en-US" sz="1400" dirty="0"/>
              <a:t>在该版式上右键，在弹出的菜单中选择“转到幻灯片”，即可快速定位到该幻灯片上。</a:t>
            </a:r>
          </a:p>
        </p:txBody>
      </p:sp>
      <p:sp>
        <p:nvSpPr>
          <p:cNvPr id="8" name="矩形 7">
            <a:extLst>
              <a:ext uri="{FF2B5EF4-FFF2-40B4-BE49-F238E27FC236}">
                <a16:creationId xmlns="" xmlns:a16="http://schemas.microsoft.com/office/drawing/2014/main" id="{6E431011-BE14-47DF-B0FF-A5F7528E5F4A}"/>
              </a:ext>
            </a:extLst>
          </p:cNvPr>
          <p:cNvSpPr/>
          <p:nvPr/>
        </p:nvSpPr>
        <p:spPr>
          <a:xfrm>
            <a:off x="1790700" y="2257211"/>
            <a:ext cx="3448052" cy="3316742"/>
          </a:xfrm>
          <a:prstGeom prst="rect">
            <a:avLst/>
          </a:prstGeom>
          <a:noFill/>
        </p:spPr>
        <p:txBody>
          <a:bodyPr wrap="square" rtlCol="0" anchor="ctr" anchorCtr="0">
            <a:normAutofit fontScale="70000" lnSpcReduction="20000"/>
          </a:bodyPr>
          <a:lstStyle/>
          <a:p>
            <a:pPr algn="just">
              <a:lnSpc>
                <a:spcPct val="150000"/>
              </a:lnSpc>
            </a:pPr>
            <a:r>
              <a:rPr lang="zh-CN" altLang="en-US" sz="2000" dirty="0">
                <a:latin typeface="+mn-ea"/>
              </a:rPr>
              <a:t>为了方便您的使用，本模板特意设置了版式索引部分，且索引部分的顺序和模板顺序一致。</a:t>
            </a:r>
            <a:endParaRPr lang="en-US" altLang="zh-CN" sz="2000" dirty="0">
              <a:latin typeface="+mn-ea"/>
            </a:endParaRPr>
          </a:p>
          <a:p>
            <a:pPr algn="just">
              <a:lnSpc>
                <a:spcPct val="150000"/>
              </a:lnSpc>
            </a:pPr>
            <a:r>
              <a:rPr lang="zh-CN" altLang="en-US" sz="2000" dirty="0">
                <a:latin typeface="+mn-ea"/>
              </a:rPr>
              <a:t>若您的</a:t>
            </a:r>
            <a:r>
              <a:rPr lang="en-US" altLang="zh-CN" sz="2000" dirty="0">
                <a:latin typeface="+mn-ea"/>
              </a:rPr>
              <a:t>PPT</a:t>
            </a:r>
            <a:r>
              <a:rPr lang="zh-CN" altLang="en-US" sz="2000" dirty="0">
                <a:latin typeface="+mn-ea"/>
              </a:rPr>
              <a:t>为</a:t>
            </a:r>
            <a:r>
              <a:rPr lang="en-US" altLang="zh-CN" sz="2000" dirty="0">
                <a:latin typeface="+mn-ea"/>
              </a:rPr>
              <a:t>Office PowerPoint 2016</a:t>
            </a:r>
            <a:r>
              <a:rPr lang="zh-CN" altLang="en-US" sz="2000" dirty="0">
                <a:latin typeface="+mn-ea"/>
              </a:rPr>
              <a:t>及以上版本，可以参考右边的方法进行快速定位。你也可以利用该功能将其作为您放映过程中快速定位的工具。</a:t>
            </a:r>
            <a:endParaRPr lang="en-US" altLang="zh-CN" sz="2000" dirty="0">
              <a:latin typeface="+mn-ea"/>
            </a:endParaRPr>
          </a:p>
          <a:p>
            <a:pPr algn="just">
              <a:lnSpc>
                <a:spcPct val="150000"/>
              </a:lnSpc>
            </a:pPr>
            <a:r>
              <a:rPr lang="zh-CN" altLang="en-US" sz="2000" dirty="0">
                <a:latin typeface="+mn-ea"/>
              </a:rPr>
              <a:t>若您的</a:t>
            </a:r>
            <a:r>
              <a:rPr lang="en-US" altLang="zh-CN" sz="2000" dirty="0">
                <a:latin typeface="+mn-ea"/>
              </a:rPr>
              <a:t>PPT</a:t>
            </a:r>
            <a:r>
              <a:rPr lang="zh-CN" altLang="en-US" sz="2000" dirty="0">
                <a:latin typeface="+mn-ea"/>
              </a:rPr>
              <a:t>无法按照右图操作，则代表您的版本无法提供支持，此时您可以参考下方的编号范围快速找到该版式。</a:t>
            </a:r>
          </a:p>
        </p:txBody>
      </p:sp>
      <p:sp>
        <p:nvSpPr>
          <p:cNvPr id="9" name="矩形 8">
            <a:extLst>
              <a:ext uri="{FF2B5EF4-FFF2-40B4-BE49-F238E27FC236}">
                <a16:creationId xmlns="" xmlns:a16="http://schemas.microsoft.com/office/drawing/2014/main" id="{B586B7DE-D9C3-4439-A8C5-E4B555E4DC8D}"/>
              </a:ext>
            </a:extLst>
          </p:cNvPr>
          <p:cNvSpPr/>
          <p:nvPr/>
        </p:nvSpPr>
        <p:spPr>
          <a:xfrm>
            <a:off x="6834188" y="4559652"/>
            <a:ext cx="552450" cy="128588"/>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 xmlns:a16="http://schemas.microsoft.com/office/drawing/2014/main" id="{4DA1128A-2A4A-4476-8B05-3F01C113E95B}"/>
              </a:ext>
            </a:extLst>
          </p:cNvPr>
          <p:cNvCxnSpPr>
            <a:cxnSpLocks/>
            <a:stCxn id="9" idx="3"/>
            <a:endCxn id="12" idx="1"/>
          </p:cNvCxnSpPr>
          <p:nvPr/>
        </p:nvCxnSpPr>
        <p:spPr>
          <a:xfrm flipV="1">
            <a:off x="7386638" y="3070309"/>
            <a:ext cx="738644" cy="1553637"/>
          </a:xfrm>
          <a:prstGeom prst="line">
            <a:avLst/>
          </a:prstGeom>
          <a:ln w="15875">
            <a:solidFill>
              <a:schemeClr val="accent5"/>
            </a:solidFill>
            <a:prstDash val="sysDot"/>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 xmlns:a16="http://schemas.microsoft.com/office/drawing/2014/main" id="{8A4B3C96-D29C-4451-8077-FCE72FA6E9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25282" y="2955921"/>
            <a:ext cx="1985963" cy="228775"/>
          </a:xfrm>
          <a:prstGeom prst="rect">
            <a:avLst/>
          </a:prstGeom>
        </p:spPr>
      </p:pic>
      <p:pic>
        <p:nvPicPr>
          <p:cNvPr id="10" name="图片 9" descr="图片包含 照片&#10;&#10;描述已自动生成">
            <a:extLst>
              <a:ext uri="{FF2B5EF4-FFF2-40B4-BE49-F238E27FC236}">
                <a16:creationId xmlns="" xmlns:a16="http://schemas.microsoft.com/office/drawing/2014/main" id="{0CDA2A3D-C6A1-4BB1-82E3-706D2974B51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554810" y="5041252"/>
            <a:ext cx="890941" cy="890941"/>
          </a:xfrm>
          <a:prstGeom prst="rect">
            <a:avLst/>
          </a:prstGeom>
        </p:spPr>
      </p:pic>
      <p:sp>
        <p:nvSpPr>
          <p:cNvPr id="14" name="矩形 13">
            <a:extLst>
              <a:ext uri="{FF2B5EF4-FFF2-40B4-BE49-F238E27FC236}">
                <a16:creationId xmlns="" xmlns:a16="http://schemas.microsoft.com/office/drawing/2014/main" id="{2128944D-BF39-4736-9410-F5E1FF3916CF}"/>
              </a:ext>
            </a:extLst>
          </p:cNvPr>
          <p:cNvSpPr/>
          <p:nvPr/>
        </p:nvSpPr>
        <p:spPr>
          <a:xfrm>
            <a:off x="9084345" y="4688240"/>
            <a:ext cx="2971801" cy="532187"/>
          </a:xfrm>
          <a:prstGeom prst="rect">
            <a:avLst/>
          </a:prstGeom>
        </p:spPr>
        <p:txBody>
          <a:bodyPr wrap="square">
            <a:normAutofit/>
          </a:bodyPr>
          <a:lstStyle/>
          <a:p>
            <a:pPr algn="just">
              <a:lnSpc>
                <a:spcPct val="125000"/>
              </a:lnSpc>
            </a:pPr>
            <a:r>
              <a:rPr lang="zh-CN" altLang="en-US" sz="1400" dirty="0"/>
              <a:t>扫我看视频教程</a:t>
            </a:r>
          </a:p>
        </p:txBody>
      </p:sp>
    </p:spTree>
    <p:extLst>
      <p:ext uri="{BB962C8B-B14F-4D97-AF65-F5344CB8AC3E}">
        <p14:creationId xmlns:p14="http://schemas.microsoft.com/office/powerpoint/2010/main" val="409339668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pslz="http://schemas.microsoft.com/office/powerpoint/2016/slidezoom" Requires="pslz">
          <p:graphicFrame>
            <p:nvGraphicFramePr>
              <p:cNvPr id="6" name="幻灯片缩放定位 5">
                <a:extLst>
                  <a:ext uri="{FF2B5EF4-FFF2-40B4-BE49-F238E27FC236}">
                    <a16:creationId xmlns:a16="http://schemas.microsoft.com/office/drawing/2014/main" id="{94C9899E-352D-4D19-89AF-68E44AB984DE}"/>
                  </a:ext>
                </a:extLst>
              </p:cNvPr>
              <p:cNvGraphicFramePr>
                <a:graphicFrameLocks noChangeAspect="1"/>
              </p:cNvGraphicFramePr>
              <p:nvPr>
                <p:extLst>
                  <p:ext uri="{D42A27DB-BD31-4B8C-83A1-F6EECF244321}">
                    <p14:modId xmlns:p14="http://schemas.microsoft.com/office/powerpoint/2010/main" val="2833609424"/>
                  </p:ext>
                </p:extLst>
              </p:nvPr>
            </p:nvGraphicFramePr>
            <p:xfrm>
              <a:off x="315572" y="2049233"/>
              <a:ext cx="1746911" cy="911923"/>
            </p:xfrm>
            <a:graphic>
              <a:graphicData uri="http://schemas.microsoft.com/office/powerpoint/2016/slidezoom">
                <pslz:sldZm>
                  <pslz:sldZmObj sldId="317" cId="3341547635">
                    <pslz:zmPr id="{AEF210C0-7F9C-4B0E-9E3E-AEEA22B46D8E}" returnToParent="0" transitionDur="1000">
                      <p166:blipFill xmlns:p166="http://schemas.microsoft.com/office/powerpoint/2016/6/main">
                        <a:blip r:embed="rId2"/>
                        <a:stretch>
                          <a:fillRect/>
                        </a:stretch>
                      </p166:blipFill>
                      <p166:spPr xmlns:p166="http://schemas.microsoft.com/office/powerpoint/2016/6/main">
                        <a:xfrm>
                          <a:off x="0" y="0"/>
                          <a:ext cx="1746911" cy="911923"/>
                        </a:xfrm>
                        <a:prstGeom prst="rect">
                          <a:avLst/>
                        </a:prstGeom>
                        <a:ln w="3175">
                          <a:solidFill>
                            <a:prstClr val="ltGray"/>
                          </a:solidFill>
                        </a:ln>
                      </p166:spPr>
                    </pslz:zmPr>
                  </pslz:sldZmObj>
                </pslz:sldZm>
              </a:graphicData>
            </a:graphic>
          </p:graphicFrame>
        </mc:Choice>
        <mc:Fallback>
          <p:pic>
            <p:nvPicPr>
              <p:cNvPr id="6" name="幻灯片缩放定位 5">
                <a:hlinkClick r:id="rId3" action="ppaction://hlinksldjump"/>
                <a:extLst>
                  <a:ext uri="{FF2B5EF4-FFF2-40B4-BE49-F238E27FC236}">
                    <a16:creationId xmlns:pslz="http://schemas.microsoft.com/office/powerpoint/2016/slidezoom" xmlns="" xmlns:a16="http://schemas.microsoft.com/office/drawing/2014/main" id="{94C9899E-352D-4D19-89AF-68E44AB984DE}"/>
                  </a:ext>
                </a:extLst>
              </p:cNvPr>
              <p:cNvPicPr>
                <a:picLocks noGrp="1" noRot="1" noChangeAspect="1" noMove="1" noResize="1" noEditPoints="1" noAdjustHandles="1" noChangeArrowheads="1" noChangeShapeType="1"/>
              </p:cNvPicPr>
              <p:nvPr/>
            </p:nvPicPr>
            <p:blipFill>
              <a:blip r:embed="rId4"/>
              <a:stretch>
                <a:fillRect/>
              </a:stretch>
            </p:blipFill>
            <p:spPr>
              <a:xfrm>
                <a:off x="315572" y="2049233"/>
                <a:ext cx="1746911" cy="911923"/>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8" name="幻灯片缩放定位 7">
                <a:extLst>
                  <a:ext uri="{FF2B5EF4-FFF2-40B4-BE49-F238E27FC236}">
                    <a16:creationId xmlns:a16="http://schemas.microsoft.com/office/drawing/2014/main" id="{347DCA83-C761-4649-83C7-20FE45CD6BE9}"/>
                  </a:ext>
                </a:extLst>
              </p:cNvPr>
              <p:cNvGraphicFramePr>
                <a:graphicFrameLocks noChangeAspect="1"/>
              </p:cNvGraphicFramePr>
              <p:nvPr>
                <p:extLst>
                  <p:ext uri="{D42A27DB-BD31-4B8C-83A1-F6EECF244321}">
                    <p14:modId xmlns:p14="http://schemas.microsoft.com/office/powerpoint/2010/main" val="3629423227"/>
                  </p:ext>
                </p:extLst>
              </p:nvPr>
            </p:nvGraphicFramePr>
            <p:xfrm>
              <a:off x="2839547" y="1726951"/>
              <a:ext cx="1426870" cy="744855"/>
            </p:xfrm>
            <a:graphic>
              <a:graphicData uri="http://schemas.microsoft.com/office/powerpoint/2016/slidezoom">
                <pslz:sldZm>
                  <pslz:sldZmObj sldId="263" cId="2158130805">
                    <pslz:zmPr id="{05C23B0E-FA09-4432-8E16-8C6BCE925C95}" returnToParent="0" transitionDur="1000">
                      <p166:blipFill xmlns:p166="http://schemas.microsoft.com/office/powerpoint/2016/6/main">
                        <a:blip r:embed="rId5"/>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8" name="幻灯片缩放定位 7">
                <a:hlinkClick r:id="rId6" action="ppaction://hlinksldjump"/>
                <a:extLst>
                  <a:ext uri="{FF2B5EF4-FFF2-40B4-BE49-F238E27FC236}">
                    <a16:creationId xmlns:pslz="http://schemas.microsoft.com/office/powerpoint/2016/slidezoom" xmlns="" xmlns:a16="http://schemas.microsoft.com/office/drawing/2014/main" id="{347DCA83-C761-4649-83C7-20FE45CD6BE9}"/>
                  </a:ext>
                </a:extLst>
              </p:cNvPr>
              <p:cNvPicPr>
                <a:picLocks noGrp="1" noRot="1" noChangeAspect="1" noMove="1" noResize="1" noEditPoints="1" noAdjustHandles="1" noChangeArrowheads="1" noChangeShapeType="1"/>
              </p:cNvPicPr>
              <p:nvPr/>
            </p:nvPicPr>
            <p:blipFill>
              <a:blip r:embed="rId7"/>
              <a:stretch>
                <a:fillRect/>
              </a:stretch>
            </p:blipFill>
            <p:spPr>
              <a:xfrm>
                <a:off x="2839547" y="1726951"/>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0" name="幻灯片缩放定位 9">
                <a:extLst>
                  <a:ext uri="{FF2B5EF4-FFF2-40B4-BE49-F238E27FC236}">
                    <a16:creationId xmlns:a16="http://schemas.microsoft.com/office/drawing/2014/main" id="{32C2A5DB-7E51-4360-955C-5CAED275A5E9}"/>
                  </a:ext>
                </a:extLst>
              </p:cNvPr>
              <p:cNvGraphicFramePr>
                <a:graphicFrameLocks noChangeAspect="1"/>
              </p:cNvGraphicFramePr>
              <p:nvPr>
                <p:extLst>
                  <p:ext uri="{D42A27DB-BD31-4B8C-83A1-F6EECF244321}">
                    <p14:modId xmlns:p14="http://schemas.microsoft.com/office/powerpoint/2010/main" val="2466747009"/>
                  </p:ext>
                </p:extLst>
              </p:nvPr>
            </p:nvGraphicFramePr>
            <p:xfrm>
              <a:off x="4279250" y="1726951"/>
              <a:ext cx="1426870" cy="744855"/>
            </p:xfrm>
            <a:graphic>
              <a:graphicData uri="http://schemas.microsoft.com/office/powerpoint/2016/slidezoom">
                <pslz:sldZm>
                  <pslz:sldZmObj sldId="271" cId="2680976033">
                    <pslz:zmPr id="{8601356F-76EB-430D-838C-5F648C884054}" returnToParent="0" transitionDur="1000">
                      <p166:blipFill xmlns:p166="http://schemas.microsoft.com/office/powerpoint/2016/6/main">
                        <a:blip r:embed="rId8"/>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10" name="幻灯片缩放定位 9">
                <a:hlinkClick r:id="rId9" action="ppaction://hlinksldjump"/>
                <a:extLst>
                  <a:ext uri="{FF2B5EF4-FFF2-40B4-BE49-F238E27FC236}">
                    <a16:creationId xmlns:pslz="http://schemas.microsoft.com/office/powerpoint/2016/slidezoom" xmlns="" xmlns:a16="http://schemas.microsoft.com/office/drawing/2014/main" id="{32C2A5DB-7E51-4360-955C-5CAED275A5E9}"/>
                  </a:ext>
                </a:extLst>
              </p:cNvPr>
              <p:cNvPicPr>
                <a:picLocks noGrp="1" noRot="1" noChangeAspect="1" noMove="1" noResize="1" noEditPoints="1" noAdjustHandles="1" noChangeArrowheads="1" noChangeShapeType="1"/>
              </p:cNvPicPr>
              <p:nvPr/>
            </p:nvPicPr>
            <p:blipFill>
              <a:blip r:embed="rId10"/>
              <a:stretch>
                <a:fillRect/>
              </a:stretch>
            </p:blipFill>
            <p:spPr>
              <a:xfrm>
                <a:off x="4279250" y="1726951"/>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2" name="幻灯片缩放定位 11">
                <a:extLst>
                  <a:ext uri="{FF2B5EF4-FFF2-40B4-BE49-F238E27FC236}">
                    <a16:creationId xmlns:a16="http://schemas.microsoft.com/office/drawing/2014/main" id="{D8327166-8940-414C-8ADD-7602DB980EC6}"/>
                  </a:ext>
                </a:extLst>
              </p:cNvPr>
              <p:cNvGraphicFramePr>
                <a:graphicFrameLocks noChangeAspect="1"/>
              </p:cNvGraphicFramePr>
              <p:nvPr>
                <p:extLst>
                  <p:ext uri="{D42A27DB-BD31-4B8C-83A1-F6EECF244321}">
                    <p14:modId xmlns:p14="http://schemas.microsoft.com/office/powerpoint/2010/main" val="2771030427"/>
                  </p:ext>
                </p:extLst>
              </p:nvPr>
            </p:nvGraphicFramePr>
            <p:xfrm>
              <a:off x="5934230" y="1726951"/>
              <a:ext cx="1426870" cy="744855"/>
            </p:xfrm>
            <a:graphic>
              <a:graphicData uri="http://schemas.microsoft.com/office/powerpoint/2016/slidezoom">
                <pslz:sldZm>
                  <pslz:sldZmObj sldId="264" cId="3859506994">
                    <pslz:zmPr id="{E7636C25-3055-435A-BDC6-EA61B59B4CB7}" returnToParent="0" transitionDur="1000">
                      <p166:blipFill xmlns:p166="http://schemas.microsoft.com/office/powerpoint/2016/6/main">
                        <a:blip r:embed="rId11"/>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12" name="幻灯片缩放定位 11">
                <a:hlinkClick r:id="rId12" action="ppaction://hlinksldjump"/>
                <a:extLst>
                  <a:ext uri="{FF2B5EF4-FFF2-40B4-BE49-F238E27FC236}">
                    <a16:creationId xmlns:pslz="http://schemas.microsoft.com/office/powerpoint/2016/slidezoom" xmlns="" xmlns:a16="http://schemas.microsoft.com/office/drawing/2014/main" id="{D8327166-8940-414C-8ADD-7602DB980EC6}"/>
                  </a:ext>
                </a:extLst>
              </p:cNvPr>
              <p:cNvPicPr>
                <a:picLocks noGrp="1" noRot="1" noChangeAspect="1" noMove="1" noResize="1" noEditPoints="1" noAdjustHandles="1" noChangeArrowheads="1" noChangeShapeType="1"/>
              </p:cNvPicPr>
              <p:nvPr/>
            </p:nvPicPr>
            <p:blipFill>
              <a:blip r:embed="rId13"/>
              <a:stretch>
                <a:fillRect/>
              </a:stretch>
            </p:blipFill>
            <p:spPr>
              <a:xfrm>
                <a:off x="5934230" y="1726951"/>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4" name="幻灯片缩放定位 13">
                <a:extLst>
                  <a:ext uri="{FF2B5EF4-FFF2-40B4-BE49-F238E27FC236}">
                    <a16:creationId xmlns:a16="http://schemas.microsoft.com/office/drawing/2014/main" id="{D81BA233-1AB1-47D8-A55F-1DB8B3C4FB2B}"/>
                  </a:ext>
                </a:extLst>
              </p:cNvPr>
              <p:cNvGraphicFramePr>
                <a:graphicFrameLocks noChangeAspect="1"/>
              </p:cNvGraphicFramePr>
              <p:nvPr>
                <p:extLst>
                  <p:ext uri="{D42A27DB-BD31-4B8C-83A1-F6EECF244321}">
                    <p14:modId xmlns:p14="http://schemas.microsoft.com/office/powerpoint/2010/main" val="1527632883"/>
                  </p:ext>
                </p:extLst>
              </p:nvPr>
            </p:nvGraphicFramePr>
            <p:xfrm>
              <a:off x="7354586" y="1726951"/>
              <a:ext cx="1426870" cy="744855"/>
            </p:xfrm>
            <a:graphic>
              <a:graphicData uri="http://schemas.microsoft.com/office/powerpoint/2016/slidezoom">
                <pslz:sldZm>
                  <pslz:sldZmObj sldId="329" cId="3267814389">
                    <pslz:zmPr id="{3A9ACAEE-82AE-466A-BB9E-FA6F67695638}" returnToParent="0" transitionDur="1000">
                      <p166:blipFill xmlns:p166="http://schemas.microsoft.com/office/powerpoint/2016/6/main">
                        <a:blip r:embed="rId14"/>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14" name="幻灯片缩放定位 13">
                <a:hlinkClick r:id="rId15" action="ppaction://hlinksldjump"/>
                <a:extLst>
                  <a:ext uri="{FF2B5EF4-FFF2-40B4-BE49-F238E27FC236}">
                    <a16:creationId xmlns:pslz="http://schemas.microsoft.com/office/powerpoint/2016/slidezoom" xmlns="" xmlns:a16="http://schemas.microsoft.com/office/drawing/2014/main" id="{D81BA233-1AB1-47D8-A55F-1DB8B3C4FB2B}"/>
                  </a:ext>
                </a:extLst>
              </p:cNvPr>
              <p:cNvPicPr>
                <a:picLocks noGrp="1" noRot="1" noChangeAspect="1" noMove="1" noResize="1" noEditPoints="1" noAdjustHandles="1" noChangeArrowheads="1" noChangeShapeType="1"/>
              </p:cNvPicPr>
              <p:nvPr/>
            </p:nvPicPr>
            <p:blipFill>
              <a:blip r:embed="rId16"/>
              <a:stretch>
                <a:fillRect/>
              </a:stretch>
            </p:blipFill>
            <p:spPr>
              <a:xfrm>
                <a:off x="7354586" y="1726951"/>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6" name="幻灯片缩放定位 15">
                <a:extLst>
                  <a:ext uri="{FF2B5EF4-FFF2-40B4-BE49-F238E27FC236}">
                    <a16:creationId xmlns:a16="http://schemas.microsoft.com/office/drawing/2014/main" id="{D2AFCBFF-56E4-4E24-B75B-442ECE7CAE30}"/>
                  </a:ext>
                </a:extLst>
              </p:cNvPr>
              <p:cNvGraphicFramePr>
                <a:graphicFrameLocks noChangeAspect="1"/>
              </p:cNvGraphicFramePr>
              <p:nvPr>
                <p:extLst>
                  <p:ext uri="{D42A27DB-BD31-4B8C-83A1-F6EECF244321}">
                    <p14:modId xmlns:p14="http://schemas.microsoft.com/office/powerpoint/2010/main" val="2663253550"/>
                  </p:ext>
                </p:extLst>
              </p:nvPr>
            </p:nvGraphicFramePr>
            <p:xfrm>
              <a:off x="2839547" y="2875158"/>
              <a:ext cx="1264604" cy="660149"/>
            </p:xfrm>
            <a:graphic>
              <a:graphicData uri="http://schemas.microsoft.com/office/powerpoint/2016/slidezoom">
                <pslz:sldZm>
                  <pslz:sldZmObj sldId="268" cId="4281384883">
                    <pslz:zmPr id="{E508282B-7E06-4BF1-872A-231DA00318FC}" returnToParent="0" transitionDur="1000">
                      <p166:blipFill xmlns:p166="http://schemas.microsoft.com/office/powerpoint/2016/6/main">
                        <a:blip r:embed="rId17"/>
                        <a:stretch>
                          <a:fillRect/>
                        </a:stretch>
                      </p166:blipFill>
                      <p166:spPr xmlns:p166="http://schemas.microsoft.com/office/powerpoint/2016/6/main">
                        <a:xfrm>
                          <a:off x="0" y="0"/>
                          <a:ext cx="1264604" cy="660149"/>
                        </a:xfrm>
                        <a:prstGeom prst="rect">
                          <a:avLst/>
                        </a:prstGeom>
                        <a:ln w="3175">
                          <a:solidFill>
                            <a:prstClr val="ltGray"/>
                          </a:solidFill>
                        </a:ln>
                      </p166:spPr>
                    </pslz:zmPr>
                  </pslz:sldZmObj>
                </pslz:sldZm>
              </a:graphicData>
            </a:graphic>
          </p:graphicFrame>
        </mc:Choice>
        <mc:Fallback>
          <p:pic>
            <p:nvPicPr>
              <p:cNvPr id="16" name="幻灯片缩放定位 15">
                <a:hlinkClick r:id="rId18" action="ppaction://hlinksldjump"/>
                <a:extLst>
                  <a:ext uri="{FF2B5EF4-FFF2-40B4-BE49-F238E27FC236}">
                    <a16:creationId xmlns:pslz="http://schemas.microsoft.com/office/powerpoint/2016/slidezoom" xmlns="" xmlns:a16="http://schemas.microsoft.com/office/drawing/2014/main" id="{D2AFCBFF-56E4-4E24-B75B-442ECE7CAE30}"/>
                  </a:ext>
                </a:extLst>
              </p:cNvPr>
              <p:cNvPicPr>
                <a:picLocks noGrp="1" noRot="1" noChangeAspect="1" noMove="1" noResize="1" noEditPoints="1" noAdjustHandles="1" noChangeArrowheads="1" noChangeShapeType="1"/>
              </p:cNvPicPr>
              <p:nvPr/>
            </p:nvPicPr>
            <p:blipFill>
              <a:blip r:embed="rId19"/>
              <a:stretch>
                <a:fillRect/>
              </a:stretch>
            </p:blipFill>
            <p:spPr>
              <a:xfrm>
                <a:off x="2839547" y="2875158"/>
                <a:ext cx="1264604" cy="660149"/>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8" name="幻灯片缩放定位 17">
                <a:extLst>
                  <a:ext uri="{FF2B5EF4-FFF2-40B4-BE49-F238E27FC236}">
                    <a16:creationId xmlns:a16="http://schemas.microsoft.com/office/drawing/2014/main" id="{F3591B16-FA80-4AE4-A75B-9C74B67FD7A7}"/>
                  </a:ext>
                </a:extLst>
              </p:cNvPr>
              <p:cNvGraphicFramePr>
                <a:graphicFrameLocks noChangeAspect="1"/>
              </p:cNvGraphicFramePr>
              <p:nvPr>
                <p:extLst>
                  <p:ext uri="{D42A27DB-BD31-4B8C-83A1-F6EECF244321}">
                    <p14:modId xmlns:p14="http://schemas.microsoft.com/office/powerpoint/2010/main" val="1226287963"/>
                  </p:ext>
                </p:extLst>
              </p:nvPr>
            </p:nvGraphicFramePr>
            <p:xfrm>
              <a:off x="4109521" y="2875158"/>
              <a:ext cx="1264604" cy="660149"/>
            </p:xfrm>
            <a:graphic>
              <a:graphicData uri="http://schemas.microsoft.com/office/powerpoint/2016/slidezoom">
                <pslz:sldZm>
                  <pslz:sldZmObj sldId="269" cId="951066158">
                    <pslz:zmPr id="{DAFF5560-80B2-478D-9D78-7CE9E09B54B0}" returnToParent="0" transitionDur="1000">
                      <p166:blipFill xmlns:p166="http://schemas.microsoft.com/office/powerpoint/2016/6/main">
                        <a:blip r:embed="rId20"/>
                        <a:stretch>
                          <a:fillRect/>
                        </a:stretch>
                      </p166:blipFill>
                      <p166:spPr xmlns:p166="http://schemas.microsoft.com/office/powerpoint/2016/6/main">
                        <a:xfrm>
                          <a:off x="0" y="0"/>
                          <a:ext cx="1264604" cy="660149"/>
                        </a:xfrm>
                        <a:prstGeom prst="rect">
                          <a:avLst/>
                        </a:prstGeom>
                        <a:ln w="3175">
                          <a:solidFill>
                            <a:prstClr val="ltGray"/>
                          </a:solidFill>
                        </a:ln>
                      </p166:spPr>
                    </pslz:zmPr>
                  </pslz:sldZmObj>
                </pslz:sldZm>
              </a:graphicData>
            </a:graphic>
          </p:graphicFrame>
        </mc:Choice>
        <mc:Fallback>
          <p:pic>
            <p:nvPicPr>
              <p:cNvPr id="18" name="幻灯片缩放定位 17">
                <a:hlinkClick r:id="rId21" action="ppaction://hlinksldjump"/>
                <a:extLst>
                  <a:ext uri="{FF2B5EF4-FFF2-40B4-BE49-F238E27FC236}">
                    <a16:creationId xmlns:pslz="http://schemas.microsoft.com/office/powerpoint/2016/slidezoom" xmlns="" xmlns:a16="http://schemas.microsoft.com/office/drawing/2014/main" id="{F3591B16-FA80-4AE4-A75B-9C74B67FD7A7}"/>
                  </a:ext>
                </a:extLst>
              </p:cNvPr>
              <p:cNvPicPr>
                <a:picLocks noGrp="1" noRot="1" noChangeAspect="1" noMove="1" noResize="1" noEditPoints="1" noAdjustHandles="1" noChangeArrowheads="1" noChangeShapeType="1"/>
              </p:cNvPicPr>
              <p:nvPr/>
            </p:nvPicPr>
            <p:blipFill>
              <a:blip r:embed="rId22"/>
              <a:stretch>
                <a:fillRect/>
              </a:stretch>
            </p:blipFill>
            <p:spPr>
              <a:xfrm>
                <a:off x="4109521" y="2875158"/>
                <a:ext cx="1264604" cy="660149"/>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20" name="幻灯片缩放定位 19">
                <a:extLst>
                  <a:ext uri="{FF2B5EF4-FFF2-40B4-BE49-F238E27FC236}">
                    <a16:creationId xmlns:a16="http://schemas.microsoft.com/office/drawing/2014/main" id="{FCDE1A90-EEA2-4C07-B40C-3F32D92729F4}"/>
                  </a:ext>
                </a:extLst>
              </p:cNvPr>
              <p:cNvGraphicFramePr>
                <a:graphicFrameLocks noChangeAspect="1"/>
              </p:cNvGraphicFramePr>
              <p:nvPr>
                <p:extLst>
                  <p:ext uri="{D42A27DB-BD31-4B8C-83A1-F6EECF244321}">
                    <p14:modId xmlns:p14="http://schemas.microsoft.com/office/powerpoint/2010/main" val="2192622432"/>
                  </p:ext>
                </p:extLst>
              </p:nvPr>
            </p:nvGraphicFramePr>
            <p:xfrm>
              <a:off x="5379495" y="2875158"/>
              <a:ext cx="1264604" cy="660149"/>
            </p:xfrm>
            <a:graphic>
              <a:graphicData uri="http://schemas.microsoft.com/office/powerpoint/2016/slidezoom">
                <pslz:sldZm>
                  <pslz:sldZmObj sldId="267" cId="764719137">
                    <pslz:zmPr id="{B4779D38-AECC-49F8-AA1E-7D49D27BD2BD}" returnToParent="0" transitionDur="1000">
                      <p166:blipFill xmlns:p166="http://schemas.microsoft.com/office/powerpoint/2016/6/main">
                        <a:blip r:embed="rId23"/>
                        <a:stretch>
                          <a:fillRect/>
                        </a:stretch>
                      </p166:blipFill>
                      <p166:spPr xmlns:p166="http://schemas.microsoft.com/office/powerpoint/2016/6/main">
                        <a:xfrm>
                          <a:off x="0" y="0"/>
                          <a:ext cx="1264604" cy="660149"/>
                        </a:xfrm>
                        <a:prstGeom prst="rect">
                          <a:avLst/>
                        </a:prstGeom>
                        <a:ln w="3175">
                          <a:solidFill>
                            <a:prstClr val="ltGray"/>
                          </a:solidFill>
                        </a:ln>
                      </p166:spPr>
                    </pslz:zmPr>
                  </pslz:sldZmObj>
                </pslz:sldZm>
              </a:graphicData>
            </a:graphic>
          </p:graphicFrame>
        </mc:Choice>
        <mc:Fallback>
          <p:pic>
            <p:nvPicPr>
              <p:cNvPr id="20" name="幻灯片缩放定位 19">
                <a:hlinkClick r:id="rId24" action="ppaction://hlinksldjump"/>
                <a:extLst>
                  <a:ext uri="{FF2B5EF4-FFF2-40B4-BE49-F238E27FC236}">
                    <a16:creationId xmlns:pslz="http://schemas.microsoft.com/office/powerpoint/2016/slidezoom" xmlns="" xmlns:a16="http://schemas.microsoft.com/office/drawing/2014/main" id="{FCDE1A90-EEA2-4C07-B40C-3F32D92729F4}"/>
                  </a:ext>
                </a:extLst>
              </p:cNvPr>
              <p:cNvPicPr>
                <a:picLocks noGrp="1" noRot="1" noChangeAspect="1" noMove="1" noResize="1" noEditPoints="1" noAdjustHandles="1" noChangeArrowheads="1" noChangeShapeType="1"/>
              </p:cNvPicPr>
              <p:nvPr/>
            </p:nvPicPr>
            <p:blipFill>
              <a:blip r:embed="rId25"/>
              <a:stretch>
                <a:fillRect/>
              </a:stretch>
            </p:blipFill>
            <p:spPr>
              <a:xfrm>
                <a:off x="5379495" y="2875158"/>
                <a:ext cx="1264604" cy="660149"/>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22" name="幻灯片缩放定位 21">
                <a:extLst>
                  <a:ext uri="{FF2B5EF4-FFF2-40B4-BE49-F238E27FC236}">
                    <a16:creationId xmlns:a16="http://schemas.microsoft.com/office/drawing/2014/main" id="{23F2098C-51FD-4455-A4FA-3061D48F9799}"/>
                  </a:ext>
                </a:extLst>
              </p:cNvPr>
              <p:cNvGraphicFramePr>
                <a:graphicFrameLocks noChangeAspect="1"/>
              </p:cNvGraphicFramePr>
              <p:nvPr>
                <p:extLst>
                  <p:ext uri="{D42A27DB-BD31-4B8C-83A1-F6EECF244321}">
                    <p14:modId xmlns:p14="http://schemas.microsoft.com/office/powerpoint/2010/main" val="1842112568"/>
                  </p:ext>
                </p:extLst>
              </p:nvPr>
            </p:nvGraphicFramePr>
            <p:xfrm>
              <a:off x="9032520" y="1726951"/>
              <a:ext cx="1426870" cy="744855"/>
            </p:xfrm>
            <a:graphic>
              <a:graphicData uri="http://schemas.microsoft.com/office/powerpoint/2016/slidezoom">
                <pslz:sldZm>
                  <pslz:sldZmObj sldId="270" cId="3189537405">
                    <pslz:zmPr id="{A9F39F29-87DA-4772-9BB6-023A92B86BF3}" returnToParent="0" transitionDur="1000">
                      <p166:blipFill xmlns:p166="http://schemas.microsoft.com/office/powerpoint/2016/6/main">
                        <a:blip r:embed="rId26"/>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22" name="幻灯片缩放定位 21">
                <a:hlinkClick r:id="rId27" action="ppaction://hlinksldjump"/>
                <a:extLst>
                  <a:ext uri="{FF2B5EF4-FFF2-40B4-BE49-F238E27FC236}">
                    <a16:creationId xmlns:pslz="http://schemas.microsoft.com/office/powerpoint/2016/slidezoom" xmlns="" xmlns:a16="http://schemas.microsoft.com/office/drawing/2014/main" id="{23F2098C-51FD-4455-A4FA-3061D48F9799}"/>
                  </a:ext>
                </a:extLst>
              </p:cNvPr>
              <p:cNvPicPr>
                <a:picLocks noGrp="1" noRot="1" noChangeAspect="1" noMove="1" noResize="1" noEditPoints="1" noAdjustHandles="1" noChangeArrowheads="1" noChangeShapeType="1"/>
              </p:cNvPicPr>
              <p:nvPr/>
            </p:nvPicPr>
            <p:blipFill>
              <a:blip r:embed="rId28"/>
              <a:stretch>
                <a:fillRect/>
              </a:stretch>
            </p:blipFill>
            <p:spPr>
              <a:xfrm>
                <a:off x="9032520" y="1726951"/>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24" name="幻灯片缩放定位 23">
                <a:extLst>
                  <a:ext uri="{FF2B5EF4-FFF2-40B4-BE49-F238E27FC236}">
                    <a16:creationId xmlns:a16="http://schemas.microsoft.com/office/drawing/2014/main" id="{C87862CA-41B7-4D3D-B626-04F8FE2AC729}"/>
                  </a:ext>
                </a:extLst>
              </p:cNvPr>
              <p:cNvGraphicFramePr>
                <a:graphicFrameLocks noChangeAspect="1"/>
              </p:cNvGraphicFramePr>
              <p:nvPr>
                <p:extLst>
                  <p:ext uri="{D42A27DB-BD31-4B8C-83A1-F6EECF244321}">
                    <p14:modId xmlns:p14="http://schemas.microsoft.com/office/powerpoint/2010/main" val="3648171335"/>
                  </p:ext>
                </p:extLst>
              </p:nvPr>
            </p:nvGraphicFramePr>
            <p:xfrm>
              <a:off x="8068021" y="2884585"/>
              <a:ext cx="1264604" cy="660149"/>
            </p:xfrm>
            <a:graphic>
              <a:graphicData uri="http://schemas.microsoft.com/office/powerpoint/2016/slidezoom">
                <pslz:sldZm>
                  <pslz:sldZmObj sldId="265" cId="329432469">
                    <pslz:zmPr id="{70D940EF-407A-4CFE-AFFA-DD1AAB360655}" returnToParent="0" transitionDur="1000">
                      <p166:blipFill xmlns:p166="http://schemas.microsoft.com/office/powerpoint/2016/6/main">
                        <a:blip r:embed="rId29"/>
                        <a:stretch>
                          <a:fillRect/>
                        </a:stretch>
                      </p166:blipFill>
                      <p166:spPr xmlns:p166="http://schemas.microsoft.com/office/powerpoint/2016/6/main">
                        <a:xfrm>
                          <a:off x="0" y="0"/>
                          <a:ext cx="1264604" cy="660149"/>
                        </a:xfrm>
                        <a:prstGeom prst="rect">
                          <a:avLst/>
                        </a:prstGeom>
                        <a:ln w="3175">
                          <a:solidFill>
                            <a:prstClr val="ltGray"/>
                          </a:solidFill>
                        </a:ln>
                      </p166:spPr>
                    </pslz:zmPr>
                  </pslz:sldZmObj>
                </pslz:sldZm>
              </a:graphicData>
            </a:graphic>
          </p:graphicFrame>
        </mc:Choice>
        <mc:Fallback>
          <p:pic>
            <p:nvPicPr>
              <p:cNvPr id="24" name="幻灯片缩放定位 23">
                <a:hlinkClick r:id="rId30" action="ppaction://hlinksldjump"/>
                <a:extLst>
                  <a:ext uri="{FF2B5EF4-FFF2-40B4-BE49-F238E27FC236}">
                    <a16:creationId xmlns:pslz="http://schemas.microsoft.com/office/powerpoint/2016/slidezoom" xmlns="" xmlns:a16="http://schemas.microsoft.com/office/drawing/2014/main" id="{C87862CA-41B7-4D3D-B626-04F8FE2AC729}"/>
                  </a:ext>
                </a:extLst>
              </p:cNvPr>
              <p:cNvPicPr>
                <a:picLocks noGrp="1" noRot="1" noChangeAspect="1" noMove="1" noResize="1" noEditPoints="1" noAdjustHandles="1" noChangeArrowheads="1" noChangeShapeType="1"/>
              </p:cNvPicPr>
              <p:nvPr/>
            </p:nvPicPr>
            <p:blipFill>
              <a:blip r:embed="rId31"/>
              <a:stretch>
                <a:fillRect/>
              </a:stretch>
            </p:blipFill>
            <p:spPr>
              <a:xfrm>
                <a:off x="8068021" y="2884585"/>
                <a:ext cx="1264604" cy="660149"/>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26" name="幻灯片缩放定位 25">
                <a:extLst>
                  <a:ext uri="{FF2B5EF4-FFF2-40B4-BE49-F238E27FC236}">
                    <a16:creationId xmlns:a16="http://schemas.microsoft.com/office/drawing/2014/main" id="{5D4088BA-0EC2-4529-9DB1-6B12B683B162}"/>
                  </a:ext>
                </a:extLst>
              </p:cNvPr>
              <p:cNvGraphicFramePr>
                <a:graphicFrameLocks noChangeAspect="1"/>
              </p:cNvGraphicFramePr>
              <p:nvPr>
                <p:extLst>
                  <p:ext uri="{D42A27DB-BD31-4B8C-83A1-F6EECF244321}">
                    <p14:modId xmlns:p14="http://schemas.microsoft.com/office/powerpoint/2010/main" val="753654272"/>
                  </p:ext>
                </p:extLst>
              </p:nvPr>
            </p:nvGraphicFramePr>
            <p:xfrm>
              <a:off x="9351158" y="2876393"/>
              <a:ext cx="1264604" cy="660149"/>
            </p:xfrm>
            <a:graphic>
              <a:graphicData uri="http://schemas.microsoft.com/office/powerpoint/2016/slidezoom">
                <pslz:sldZm>
                  <pslz:sldZmObj sldId="266" cId="503664118">
                    <pslz:zmPr id="{29A43A72-37CB-4402-992B-DD232B4825D5}" returnToParent="0" transitionDur="1000">
                      <p166:blipFill xmlns:p166="http://schemas.microsoft.com/office/powerpoint/2016/6/main">
                        <a:blip r:embed="rId32"/>
                        <a:stretch>
                          <a:fillRect/>
                        </a:stretch>
                      </p166:blipFill>
                      <p166:spPr xmlns:p166="http://schemas.microsoft.com/office/powerpoint/2016/6/main">
                        <a:xfrm>
                          <a:off x="0" y="0"/>
                          <a:ext cx="1264604" cy="660149"/>
                        </a:xfrm>
                        <a:prstGeom prst="rect">
                          <a:avLst/>
                        </a:prstGeom>
                        <a:ln w="3175">
                          <a:solidFill>
                            <a:prstClr val="ltGray"/>
                          </a:solidFill>
                        </a:ln>
                      </p166:spPr>
                    </pslz:zmPr>
                  </pslz:sldZmObj>
                </pslz:sldZm>
              </a:graphicData>
            </a:graphic>
          </p:graphicFrame>
        </mc:Choice>
        <mc:Fallback>
          <p:pic>
            <p:nvPicPr>
              <p:cNvPr id="26" name="幻灯片缩放定位 25">
                <a:hlinkClick r:id="rId33" action="ppaction://hlinksldjump"/>
                <a:extLst>
                  <a:ext uri="{FF2B5EF4-FFF2-40B4-BE49-F238E27FC236}">
                    <a16:creationId xmlns:pslz="http://schemas.microsoft.com/office/powerpoint/2016/slidezoom" xmlns="" xmlns:a16="http://schemas.microsoft.com/office/drawing/2014/main" id="{5D4088BA-0EC2-4529-9DB1-6B12B683B162}"/>
                  </a:ext>
                </a:extLst>
              </p:cNvPr>
              <p:cNvPicPr>
                <a:picLocks noGrp="1" noRot="1" noChangeAspect="1" noMove="1" noResize="1" noEditPoints="1" noAdjustHandles="1" noChangeArrowheads="1" noChangeShapeType="1"/>
              </p:cNvPicPr>
              <p:nvPr/>
            </p:nvPicPr>
            <p:blipFill>
              <a:blip r:embed="rId34"/>
              <a:stretch>
                <a:fillRect/>
              </a:stretch>
            </p:blipFill>
            <p:spPr>
              <a:xfrm>
                <a:off x="9351158" y="2876393"/>
                <a:ext cx="1264604" cy="660149"/>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28" name="幻灯片缩放定位 27">
                <a:extLst>
                  <a:ext uri="{FF2B5EF4-FFF2-40B4-BE49-F238E27FC236}">
                    <a16:creationId xmlns:a16="http://schemas.microsoft.com/office/drawing/2014/main" id="{8F8B5656-3D6A-4A7E-A6BD-E2666AC3E32D}"/>
                  </a:ext>
                </a:extLst>
              </p:cNvPr>
              <p:cNvGraphicFramePr>
                <a:graphicFrameLocks noChangeAspect="1"/>
              </p:cNvGraphicFramePr>
              <p:nvPr>
                <p:extLst>
                  <p:ext uri="{D42A27DB-BD31-4B8C-83A1-F6EECF244321}">
                    <p14:modId xmlns:p14="http://schemas.microsoft.com/office/powerpoint/2010/main" val="1563114526"/>
                  </p:ext>
                </p:extLst>
              </p:nvPr>
            </p:nvGraphicFramePr>
            <p:xfrm>
              <a:off x="315572" y="4382465"/>
              <a:ext cx="1746911" cy="911923"/>
            </p:xfrm>
            <a:graphic>
              <a:graphicData uri="http://schemas.microsoft.com/office/powerpoint/2016/slidezoom">
                <pslz:sldZm>
                  <pslz:sldZmObj sldId="318" cId="1586737589">
                    <pslz:zmPr id="{BE11848A-E693-4671-9767-356DAC935D70}" returnToParent="0" transitionDur="1000">
                      <p166:blipFill xmlns:p166="http://schemas.microsoft.com/office/powerpoint/2016/6/main">
                        <a:blip r:embed="rId35"/>
                        <a:stretch>
                          <a:fillRect/>
                        </a:stretch>
                      </p166:blipFill>
                      <p166:spPr xmlns:p166="http://schemas.microsoft.com/office/powerpoint/2016/6/main">
                        <a:xfrm>
                          <a:off x="0" y="0"/>
                          <a:ext cx="1746911" cy="911923"/>
                        </a:xfrm>
                        <a:prstGeom prst="rect">
                          <a:avLst/>
                        </a:prstGeom>
                        <a:ln w="3175">
                          <a:solidFill>
                            <a:prstClr val="ltGray"/>
                          </a:solidFill>
                        </a:ln>
                      </p166:spPr>
                    </pslz:zmPr>
                  </pslz:sldZmObj>
                </pslz:sldZm>
              </a:graphicData>
            </a:graphic>
          </p:graphicFrame>
        </mc:Choice>
        <mc:Fallback>
          <p:pic>
            <p:nvPicPr>
              <p:cNvPr id="28" name="幻灯片缩放定位 27">
                <a:hlinkClick r:id="rId36" action="ppaction://hlinksldjump"/>
                <a:extLst>
                  <a:ext uri="{FF2B5EF4-FFF2-40B4-BE49-F238E27FC236}">
                    <a16:creationId xmlns:pslz="http://schemas.microsoft.com/office/powerpoint/2016/slidezoom" xmlns="" xmlns:a16="http://schemas.microsoft.com/office/drawing/2014/main" id="{8F8B5656-3D6A-4A7E-A6BD-E2666AC3E32D}"/>
                  </a:ext>
                </a:extLst>
              </p:cNvPr>
              <p:cNvPicPr>
                <a:picLocks noGrp="1" noRot="1" noChangeAspect="1" noMove="1" noResize="1" noEditPoints="1" noAdjustHandles="1" noChangeArrowheads="1" noChangeShapeType="1"/>
              </p:cNvPicPr>
              <p:nvPr/>
            </p:nvPicPr>
            <p:blipFill>
              <a:blip r:embed="rId37"/>
              <a:stretch>
                <a:fillRect/>
              </a:stretch>
            </p:blipFill>
            <p:spPr>
              <a:xfrm>
                <a:off x="315572" y="4382465"/>
                <a:ext cx="1746911" cy="911923"/>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30" name="幻灯片缩放定位 29">
                <a:extLst>
                  <a:ext uri="{FF2B5EF4-FFF2-40B4-BE49-F238E27FC236}">
                    <a16:creationId xmlns:a16="http://schemas.microsoft.com/office/drawing/2014/main" id="{C5AEDCC7-CBA5-401F-9F3B-D18041E0C079}"/>
                  </a:ext>
                </a:extLst>
              </p:cNvPr>
              <p:cNvGraphicFramePr>
                <a:graphicFrameLocks noChangeAspect="1"/>
              </p:cNvGraphicFramePr>
              <p:nvPr>
                <p:extLst>
                  <p:ext uri="{D42A27DB-BD31-4B8C-83A1-F6EECF244321}">
                    <p14:modId xmlns:p14="http://schemas.microsoft.com/office/powerpoint/2010/main" val="2440979994"/>
                  </p:ext>
                </p:extLst>
              </p:nvPr>
            </p:nvGraphicFramePr>
            <p:xfrm>
              <a:off x="2839547" y="4092905"/>
              <a:ext cx="1426870" cy="744855"/>
            </p:xfrm>
            <a:graphic>
              <a:graphicData uri="http://schemas.microsoft.com/office/powerpoint/2016/slidezoom">
                <pslz:sldZm>
                  <pslz:sldZmObj sldId="272" cId="179132430">
                    <pslz:zmPr id="{E4E4A373-8164-4871-AED4-908ED02C4B73}" returnToParent="0" transitionDur="1000">
                      <p166:blipFill xmlns:p166="http://schemas.microsoft.com/office/powerpoint/2016/6/main">
                        <a:blip r:embed="rId38"/>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30" name="幻灯片缩放定位 29">
                <a:hlinkClick r:id="rId39" action="ppaction://hlinksldjump"/>
                <a:extLst>
                  <a:ext uri="{FF2B5EF4-FFF2-40B4-BE49-F238E27FC236}">
                    <a16:creationId xmlns:pslz="http://schemas.microsoft.com/office/powerpoint/2016/slidezoom" xmlns="" xmlns:a16="http://schemas.microsoft.com/office/drawing/2014/main" id="{C5AEDCC7-CBA5-401F-9F3B-D18041E0C079}"/>
                  </a:ext>
                </a:extLst>
              </p:cNvPr>
              <p:cNvPicPr>
                <a:picLocks noGrp="1" noRot="1" noChangeAspect="1" noMove="1" noResize="1" noEditPoints="1" noAdjustHandles="1" noChangeArrowheads="1" noChangeShapeType="1"/>
              </p:cNvPicPr>
              <p:nvPr/>
            </p:nvPicPr>
            <p:blipFill>
              <a:blip r:embed="rId40"/>
              <a:stretch>
                <a:fillRect/>
              </a:stretch>
            </p:blipFill>
            <p:spPr>
              <a:xfrm>
                <a:off x="2839547" y="4092905"/>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32" name="幻灯片缩放定位 31">
                <a:extLst>
                  <a:ext uri="{FF2B5EF4-FFF2-40B4-BE49-F238E27FC236}">
                    <a16:creationId xmlns:a16="http://schemas.microsoft.com/office/drawing/2014/main" id="{05DD2A47-F96E-4D40-B27D-8BF542ACBE65}"/>
                  </a:ext>
                </a:extLst>
              </p:cNvPr>
              <p:cNvGraphicFramePr>
                <a:graphicFrameLocks noChangeAspect="1"/>
              </p:cNvGraphicFramePr>
              <p:nvPr>
                <p:extLst>
                  <p:ext uri="{D42A27DB-BD31-4B8C-83A1-F6EECF244321}">
                    <p14:modId xmlns:p14="http://schemas.microsoft.com/office/powerpoint/2010/main" val="2531139517"/>
                  </p:ext>
                </p:extLst>
              </p:nvPr>
            </p:nvGraphicFramePr>
            <p:xfrm>
              <a:off x="4308619" y="4092905"/>
              <a:ext cx="1426870" cy="744855"/>
            </p:xfrm>
            <a:graphic>
              <a:graphicData uri="http://schemas.microsoft.com/office/powerpoint/2016/slidezoom">
                <pslz:sldZm>
                  <pslz:sldZmObj sldId="286" cId="1873842250">
                    <pslz:zmPr id="{5F9E78CC-BE57-4E71-8275-9A0C2ADE7E08}" returnToParent="0" transitionDur="1000">
                      <p166:blipFill xmlns:p166="http://schemas.microsoft.com/office/powerpoint/2016/6/main">
                        <a:blip r:embed="rId41"/>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32" name="幻灯片缩放定位 31">
                <a:hlinkClick r:id="rId42" action="ppaction://hlinksldjump"/>
                <a:extLst>
                  <a:ext uri="{FF2B5EF4-FFF2-40B4-BE49-F238E27FC236}">
                    <a16:creationId xmlns:pslz="http://schemas.microsoft.com/office/powerpoint/2016/slidezoom" xmlns="" xmlns:a16="http://schemas.microsoft.com/office/drawing/2014/main" id="{05DD2A47-F96E-4D40-B27D-8BF542ACBE65}"/>
                  </a:ext>
                </a:extLst>
              </p:cNvPr>
              <p:cNvPicPr>
                <a:picLocks noGrp="1" noRot="1" noChangeAspect="1" noMove="1" noResize="1" noEditPoints="1" noAdjustHandles="1" noChangeArrowheads="1" noChangeShapeType="1"/>
              </p:cNvPicPr>
              <p:nvPr/>
            </p:nvPicPr>
            <p:blipFill>
              <a:blip r:embed="rId43"/>
              <a:stretch>
                <a:fillRect/>
              </a:stretch>
            </p:blipFill>
            <p:spPr>
              <a:xfrm>
                <a:off x="4308619" y="4092905"/>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34" name="幻灯片缩放定位 33">
                <a:extLst>
                  <a:ext uri="{FF2B5EF4-FFF2-40B4-BE49-F238E27FC236}">
                    <a16:creationId xmlns:a16="http://schemas.microsoft.com/office/drawing/2014/main" id="{D9681D05-B08E-46D2-AA7D-11210F675845}"/>
                  </a:ext>
                </a:extLst>
              </p:cNvPr>
              <p:cNvGraphicFramePr>
                <a:graphicFrameLocks noChangeAspect="1"/>
              </p:cNvGraphicFramePr>
              <p:nvPr>
                <p:extLst>
                  <p:ext uri="{D42A27DB-BD31-4B8C-83A1-F6EECF244321}">
                    <p14:modId xmlns:p14="http://schemas.microsoft.com/office/powerpoint/2010/main" val="2909882066"/>
                  </p:ext>
                </p:extLst>
              </p:nvPr>
            </p:nvGraphicFramePr>
            <p:xfrm>
              <a:off x="5777691" y="4092905"/>
              <a:ext cx="1426870" cy="744855"/>
            </p:xfrm>
            <a:graphic>
              <a:graphicData uri="http://schemas.microsoft.com/office/powerpoint/2016/slidezoom">
                <pslz:sldZm>
                  <pslz:sldZmObj sldId="287" cId="502852855">
                    <pslz:zmPr id="{5BD8E2EE-3BC7-4217-BB5B-558ACA957046}" returnToParent="0" transitionDur="1000">
                      <p166:blipFill xmlns:p166="http://schemas.microsoft.com/office/powerpoint/2016/6/main">
                        <a:blip r:embed="rId44"/>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34" name="幻灯片缩放定位 33">
                <a:hlinkClick r:id="rId45" action="ppaction://hlinksldjump"/>
                <a:extLst>
                  <a:ext uri="{FF2B5EF4-FFF2-40B4-BE49-F238E27FC236}">
                    <a16:creationId xmlns:pslz="http://schemas.microsoft.com/office/powerpoint/2016/slidezoom" xmlns="" xmlns:a16="http://schemas.microsoft.com/office/drawing/2014/main" id="{D9681D05-B08E-46D2-AA7D-11210F675845}"/>
                  </a:ext>
                </a:extLst>
              </p:cNvPr>
              <p:cNvPicPr>
                <a:picLocks noGrp="1" noRot="1" noChangeAspect="1" noMove="1" noResize="1" noEditPoints="1" noAdjustHandles="1" noChangeArrowheads="1" noChangeShapeType="1"/>
              </p:cNvPicPr>
              <p:nvPr/>
            </p:nvPicPr>
            <p:blipFill>
              <a:blip r:embed="rId46"/>
              <a:stretch>
                <a:fillRect/>
              </a:stretch>
            </p:blipFill>
            <p:spPr>
              <a:xfrm>
                <a:off x="5777691" y="4092905"/>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38" name="幻灯片缩放定位 37">
                <a:extLst>
                  <a:ext uri="{FF2B5EF4-FFF2-40B4-BE49-F238E27FC236}">
                    <a16:creationId xmlns:a16="http://schemas.microsoft.com/office/drawing/2014/main" id="{655B4D8F-033E-4E36-B887-2E4257615751}"/>
                  </a:ext>
                </a:extLst>
              </p:cNvPr>
              <p:cNvGraphicFramePr>
                <a:graphicFrameLocks noChangeAspect="1"/>
              </p:cNvGraphicFramePr>
              <p:nvPr>
                <p:extLst>
                  <p:ext uri="{D42A27DB-BD31-4B8C-83A1-F6EECF244321}">
                    <p14:modId xmlns:p14="http://schemas.microsoft.com/office/powerpoint/2010/main" val="1083003698"/>
                  </p:ext>
                </p:extLst>
              </p:nvPr>
            </p:nvGraphicFramePr>
            <p:xfrm>
              <a:off x="7246763" y="4092904"/>
              <a:ext cx="1426870" cy="744855"/>
            </p:xfrm>
            <a:graphic>
              <a:graphicData uri="http://schemas.microsoft.com/office/powerpoint/2016/slidezoom">
                <pslz:sldZm>
                  <pslz:sldZmObj sldId="289" cId="3156182925">
                    <pslz:zmPr id="{66B9F433-6EB8-45E3-B8A0-F2F353C651BF}" returnToParent="0" transitionDur="1000">
                      <p166:blipFill xmlns:p166="http://schemas.microsoft.com/office/powerpoint/2016/6/main">
                        <a:blip r:embed="rId47"/>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38" name="幻灯片缩放定位 37">
                <a:hlinkClick r:id="rId48" action="ppaction://hlinksldjump"/>
                <a:extLst>
                  <a:ext uri="{FF2B5EF4-FFF2-40B4-BE49-F238E27FC236}">
                    <a16:creationId xmlns:pslz="http://schemas.microsoft.com/office/powerpoint/2016/slidezoom" xmlns="" xmlns:a16="http://schemas.microsoft.com/office/drawing/2014/main" id="{655B4D8F-033E-4E36-B887-2E4257615751}"/>
                  </a:ext>
                </a:extLst>
              </p:cNvPr>
              <p:cNvPicPr>
                <a:picLocks noGrp="1" noRot="1" noChangeAspect="1" noMove="1" noResize="1" noEditPoints="1" noAdjustHandles="1" noChangeArrowheads="1" noChangeShapeType="1"/>
              </p:cNvPicPr>
              <p:nvPr/>
            </p:nvPicPr>
            <p:blipFill>
              <a:blip r:embed="rId49"/>
              <a:stretch>
                <a:fillRect/>
              </a:stretch>
            </p:blipFill>
            <p:spPr>
              <a:xfrm>
                <a:off x="7246763" y="4092904"/>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42" name="幻灯片缩放定位 41">
                <a:extLst>
                  <a:ext uri="{FF2B5EF4-FFF2-40B4-BE49-F238E27FC236}">
                    <a16:creationId xmlns:a16="http://schemas.microsoft.com/office/drawing/2014/main" id="{F891D40B-9269-484B-847D-25A24B5A11A6}"/>
                  </a:ext>
                </a:extLst>
              </p:cNvPr>
              <p:cNvGraphicFramePr>
                <a:graphicFrameLocks noChangeAspect="1"/>
              </p:cNvGraphicFramePr>
              <p:nvPr>
                <p:extLst>
                  <p:ext uri="{D42A27DB-BD31-4B8C-83A1-F6EECF244321}">
                    <p14:modId xmlns:p14="http://schemas.microsoft.com/office/powerpoint/2010/main" val="2937238038"/>
                  </p:ext>
                </p:extLst>
              </p:nvPr>
            </p:nvGraphicFramePr>
            <p:xfrm>
              <a:off x="2839547" y="5181157"/>
              <a:ext cx="1426870" cy="744855"/>
            </p:xfrm>
            <a:graphic>
              <a:graphicData uri="http://schemas.microsoft.com/office/powerpoint/2016/slidezoom">
                <pslz:sldZm>
                  <pslz:sldZmObj sldId="274" cId="2289164948">
                    <pslz:zmPr id="{EBB1FF6C-7FFD-434D-B389-AF739B73C2C5}" returnToParent="0" transitionDur="1000">
                      <p166:blipFill xmlns:p166="http://schemas.microsoft.com/office/powerpoint/2016/6/main">
                        <a:blip r:embed="rId50"/>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42" name="幻灯片缩放定位 41">
                <a:hlinkClick r:id="rId51" action="ppaction://hlinksldjump"/>
                <a:extLst>
                  <a:ext uri="{FF2B5EF4-FFF2-40B4-BE49-F238E27FC236}">
                    <a16:creationId xmlns:pslz="http://schemas.microsoft.com/office/powerpoint/2016/slidezoom" xmlns="" xmlns:a16="http://schemas.microsoft.com/office/drawing/2014/main" id="{F891D40B-9269-484B-847D-25A24B5A11A6}"/>
                  </a:ext>
                </a:extLst>
              </p:cNvPr>
              <p:cNvPicPr>
                <a:picLocks noGrp="1" noRot="1" noChangeAspect="1" noMove="1" noResize="1" noEditPoints="1" noAdjustHandles="1" noChangeArrowheads="1" noChangeShapeType="1"/>
              </p:cNvPicPr>
              <p:nvPr/>
            </p:nvPicPr>
            <p:blipFill>
              <a:blip r:embed="rId52"/>
              <a:stretch>
                <a:fillRect/>
              </a:stretch>
            </p:blipFill>
            <p:spPr>
              <a:xfrm>
                <a:off x="2839547" y="5181157"/>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44" name="幻灯片缩放定位 43">
                <a:extLst>
                  <a:ext uri="{FF2B5EF4-FFF2-40B4-BE49-F238E27FC236}">
                    <a16:creationId xmlns:a16="http://schemas.microsoft.com/office/drawing/2014/main" id="{EA3F0D39-48E0-49EA-8A5B-492C475A436A}"/>
                  </a:ext>
                </a:extLst>
              </p:cNvPr>
              <p:cNvGraphicFramePr>
                <a:graphicFrameLocks noChangeAspect="1"/>
              </p:cNvGraphicFramePr>
              <p:nvPr>
                <p:extLst>
                  <p:ext uri="{D42A27DB-BD31-4B8C-83A1-F6EECF244321}">
                    <p14:modId xmlns:p14="http://schemas.microsoft.com/office/powerpoint/2010/main" val="3179473029"/>
                  </p:ext>
                </p:extLst>
              </p:nvPr>
            </p:nvGraphicFramePr>
            <p:xfrm>
              <a:off x="4628390" y="5181157"/>
              <a:ext cx="1426870" cy="744855"/>
            </p:xfrm>
            <a:graphic>
              <a:graphicData uri="http://schemas.microsoft.com/office/powerpoint/2016/slidezoom">
                <pslz:sldZm>
                  <pslz:sldZmObj sldId="275" cId="733708499">
                    <pslz:zmPr id="{0DD41B6B-DBA8-40E7-BDDC-79D39A87DAA3}" returnToParent="0" transitionDur="1000">
                      <p166:blipFill xmlns:p166="http://schemas.microsoft.com/office/powerpoint/2016/6/main">
                        <a:blip r:embed="rId59"/>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44" name="幻灯片缩放定位 43">
                <a:hlinkClick r:id="rId60" action="ppaction://hlinksldjump"/>
                <a:extLst>
                  <a:ext uri="{FF2B5EF4-FFF2-40B4-BE49-F238E27FC236}">
                    <a16:creationId xmlns:pslz="http://schemas.microsoft.com/office/powerpoint/2016/slidezoom" xmlns="" xmlns:a16="http://schemas.microsoft.com/office/drawing/2014/main" id="{EA3F0D39-48E0-49EA-8A5B-492C475A436A}"/>
                  </a:ext>
                </a:extLst>
              </p:cNvPr>
              <p:cNvPicPr>
                <a:picLocks noGrp="1" noRot="1" noChangeAspect="1" noMove="1" noResize="1" noEditPoints="1" noAdjustHandles="1" noChangeArrowheads="1" noChangeShapeType="1"/>
              </p:cNvPicPr>
              <p:nvPr/>
            </p:nvPicPr>
            <p:blipFill>
              <a:blip r:embed="rId61"/>
              <a:stretch>
                <a:fillRect/>
              </a:stretch>
            </p:blipFill>
            <p:spPr>
              <a:xfrm>
                <a:off x="4628390" y="5181157"/>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46" name="幻灯片缩放定位 45">
                <a:extLst>
                  <a:ext uri="{FF2B5EF4-FFF2-40B4-BE49-F238E27FC236}">
                    <a16:creationId xmlns:a16="http://schemas.microsoft.com/office/drawing/2014/main" id="{761B7210-DF5E-4FCF-80DD-8696374F2DE2}"/>
                  </a:ext>
                </a:extLst>
              </p:cNvPr>
              <p:cNvGraphicFramePr>
                <a:graphicFrameLocks noChangeAspect="1"/>
              </p:cNvGraphicFramePr>
              <p:nvPr>
                <p:extLst>
                  <p:ext uri="{D42A27DB-BD31-4B8C-83A1-F6EECF244321}">
                    <p14:modId xmlns:p14="http://schemas.microsoft.com/office/powerpoint/2010/main" val="2575833116"/>
                  </p:ext>
                </p:extLst>
              </p:nvPr>
            </p:nvGraphicFramePr>
            <p:xfrm>
              <a:off x="6417233" y="5181157"/>
              <a:ext cx="1426870" cy="744855"/>
            </p:xfrm>
            <a:graphic>
              <a:graphicData uri="http://schemas.microsoft.com/office/powerpoint/2016/slidezoom">
                <pslz:sldZm>
                  <pslz:sldZmObj sldId="276" cId="176006">
                    <pslz:zmPr id="{6FA47975-CC54-44BE-AFDD-2C0D1580D5DF}" returnToParent="0" transitionDur="1000">
                      <p166:blipFill xmlns:p166="http://schemas.microsoft.com/office/powerpoint/2016/6/main">
                        <a:blip r:embed="rId62"/>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46" name="幻灯片缩放定位 45">
                <a:hlinkClick r:id="rId63" action="ppaction://hlinksldjump"/>
                <a:extLst>
                  <a:ext uri="{FF2B5EF4-FFF2-40B4-BE49-F238E27FC236}">
                    <a16:creationId xmlns:pslz="http://schemas.microsoft.com/office/powerpoint/2016/slidezoom" xmlns="" xmlns:a16="http://schemas.microsoft.com/office/drawing/2014/main" id="{761B7210-DF5E-4FCF-80DD-8696374F2DE2}"/>
                  </a:ext>
                </a:extLst>
              </p:cNvPr>
              <p:cNvPicPr>
                <a:picLocks noGrp="1" noRot="1" noChangeAspect="1" noMove="1" noResize="1" noEditPoints="1" noAdjustHandles="1" noChangeArrowheads="1" noChangeShapeType="1"/>
              </p:cNvPicPr>
              <p:nvPr/>
            </p:nvPicPr>
            <p:blipFill>
              <a:blip r:embed="rId64"/>
              <a:stretch>
                <a:fillRect/>
              </a:stretch>
            </p:blipFill>
            <p:spPr>
              <a:xfrm>
                <a:off x="6417233" y="5181157"/>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48" name="幻灯片缩放定位 47">
                <a:extLst>
                  <a:ext uri="{FF2B5EF4-FFF2-40B4-BE49-F238E27FC236}">
                    <a16:creationId xmlns:a16="http://schemas.microsoft.com/office/drawing/2014/main" id="{ADC2A4D8-071E-43CD-A5BD-7B69FE4681F9}"/>
                  </a:ext>
                </a:extLst>
              </p:cNvPr>
              <p:cNvGraphicFramePr>
                <a:graphicFrameLocks noChangeAspect="1"/>
              </p:cNvGraphicFramePr>
              <p:nvPr>
                <p:extLst>
                  <p:ext uri="{D42A27DB-BD31-4B8C-83A1-F6EECF244321}">
                    <p14:modId xmlns:p14="http://schemas.microsoft.com/office/powerpoint/2010/main" val="1140014147"/>
                  </p:ext>
                </p:extLst>
              </p:nvPr>
            </p:nvGraphicFramePr>
            <p:xfrm>
              <a:off x="8695810" y="5181157"/>
              <a:ext cx="1426870" cy="744855"/>
            </p:xfrm>
            <a:graphic>
              <a:graphicData uri="http://schemas.microsoft.com/office/powerpoint/2016/slidezoom">
                <pslz:sldZm>
                  <pslz:sldZmObj sldId="278" cId="3374119487">
                    <pslz:zmPr id="{3AEF8E38-F2D3-4E2E-B960-45CED1E9884C}" returnToParent="0" transitionDur="1000">
                      <p166:blipFill xmlns:p166="http://schemas.microsoft.com/office/powerpoint/2016/6/main">
                        <a:blip r:embed="rId65"/>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48" name="幻灯片缩放定位 47">
                <a:hlinkClick r:id="rId66" action="ppaction://hlinksldjump"/>
                <a:extLst>
                  <a:ext uri="{FF2B5EF4-FFF2-40B4-BE49-F238E27FC236}">
                    <a16:creationId xmlns:pslz="http://schemas.microsoft.com/office/powerpoint/2016/slidezoom" xmlns="" xmlns:a16="http://schemas.microsoft.com/office/drawing/2014/main" id="{ADC2A4D8-071E-43CD-A5BD-7B69FE4681F9}"/>
                  </a:ext>
                </a:extLst>
              </p:cNvPr>
              <p:cNvPicPr>
                <a:picLocks noGrp="1" noRot="1" noChangeAspect="1" noMove="1" noResize="1" noEditPoints="1" noAdjustHandles="1" noChangeArrowheads="1" noChangeShapeType="1"/>
              </p:cNvPicPr>
              <p:nvPr/>
            </p:nvPicPr>
            <p:blipFill>
              <a:blip r:embed="rId67"/>
              <a:stretch>
                <a:fillRect/>
              </a:stretch>
            </p:blipFill>
            <p:spPr>
              <a:xfrm>
                <a:off x="8695810" y="5181157"/>
                <a:ext cx="1426870"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50" name="幻灯片缩放定位 49">
                <a:extLst>
                  <a:ext uri="{FF2B5EF4-FFF2-40B4-BE49-F238E27FC236}">
                    <a16:creationId xmlns:a16="http://schemas.microsoft.com/office/drawing/2014/main" id="{79080F0F-7411-444B-B588-437C3BD1F035}"/>
                  </a:ext>
                </a:extLst>
              </p:cNvPr>
              <p:cNvGraphicFramePr>
                <a:graphicFrameLocks noChangeAspect="1"/>
              </p:cNvGraphicFramePr>
              <p:nvPr>
                <p:extLst>
                  <p:ext uri="{D42A27DB-BD31-4B8C-83A1-F6EECF244321}">
                    <p14:modId xmlns:p14="http://schemas.microsoft.com/office/powerpoint/2010/main" val="1332661520"/>
                  </p:ext>
                </p:extLst>
              </p:nvPr>
            </p:nvGraphicFramePr>
            <p:xfrm>
              <a:off x="10459390" y="5181157"/>
              <a:ext cx="1426870" cy="744855"/>
            </p:xfrm>
            <a:graphic>
              <a:graphicData uri="http://schemas.microsoft.com/office/powerpoint/2016/slidezoom">
                <pslz:sldZm>
                  <pslz:sldZmObj sldId="333" cId="2641860072">
                    <pslz:zmPr id="{1B9265CE-DD70-4408-8FBF-FAF4831C613B}" returnToParent="0" transitionDur="1000">
                      <p166:blipFill xmlns:p166="http://schemas.microsoft.com/office/powerpoint/2016/6/main">
                        <a:blip r:embed="rId68"/>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50" name="幻灯片缩放定位 49">
                <a:hlinkClick r:id="rId69" action="ppaction://hlinksldjump"/>
                <a:extLst>
                  <a:ext uri="{FF2B5EF4-FFF2-40B4-BE49-F238E27FC236}">
                    <a16:creationId xmlns:pslz="http://schemas.microsoft.com/office/powerpoint/2016/slidezoom" xmlns="" xmlns:a16="http://schemas.microsoft.com/office/drawing/2014/main" id="{79080F0F-7411-444B-B588-437C3BD1F035}"/>
                  </a:ext>
                </a:extLst>
              </p:cNvPr>
              <p:cNvPicPr>
                <a:picLocks noGrp="1" noRot="1" noChangeAspect="1" noMove="1" noResize="1" noEditPoints="1" noAdjustHandles="1" noChangeArrowheads="1" noChangeShapeType="1"/>
              </p:cNvPicPr>
              <p:nvPr/>
            </p:nvPicPr>
            <p:blipFill>
              <a:blip r:embed="rId70"/>
              <a:stretch>
                <a:fillRect/>
              </a:stretch>
            </p:blipFill>
            <p:spPr>
              <a:xfrm>
                <a:off x="10459390" y="5181157"/>
                <a:ext cx="1426870" cy="744855"/>
              </a:xfrm>
              <a:prstGeom prst="rect">
                <a:avLst/>
              </a:prstGeom>
              <a:ln w="3175">
                <a:solidFill>
                  <a:prstClr val="ltGray"/>
                </a:solidFill>
              </a:ln>
            </p:spPr>
          </p:pic>
        </mc:Fallback>
      </mc:AlternateContent>
      <p:sp>
        <p:nvSpPr>
          <p:cNvPr id="91" name="文本框 90">
            <a:extLst>
              <a:ext uri="{FF2B5EF4-FFF2-40B4-BE49-F238E27FC236}">
                <a16:creationId xmlns="" xmlns:a16="http://schemas.microsoft.com/office/drawing/2014/main" id="{C3A0B1D3-B6EA-4A38-A78C-FE3F411E39A2}"/>
              </a:ext>
            </a:extLst>
          </p:cNvPr>
          <p:cNvSpPr txBox="1"/>
          <p:nvPr/>
        </p:nvSpPr>
        <p:spPr>
          <a:xfrm>
            <a:off x="581079" y="2893827"/>
            <a:ext cx="1215896" cy="449093"/>
          </a:xfrm>
          <a:prstGeom prst="rect">
            <a:avLst/>
          </a:prstGeom>
          <a:noFill/>
        </p:spPr>
        <p:txBody>
          <a:bodyPr wrap="square" lIns="72000" rIns="72000" bIns="36000" rtlCol="0" anchor="ctr" anchorCtr="0">
            <a:spAutoFit/>
          </a:bodyPr>
          <a:lstStyle/>
          <a:p>
            <a:pPr algn="ctr">
              <a:lnSpc>
                <a:spcPct val="150000"/>
              </a:lnSpc>
            </a:pPr>
            <a:r>
              <a:rPr lang="zh-CN" altLang="en-US">
                <a:latin typeface="+mj-ea"/>
                <a:ea typeface="+mj-ea"/>
              </a:rPr>
              <a:t>各类介绍</a:t>
            </a:r>
            <a:endParaRPr lang="en-US" altLang="zh-CN" dirty="0">
              <a:latin typeface="+mj-ea"/>
              <a:ea typeface="+mj-ea"/>
            </a:endParaRPr>
          </a:p>
        </p:txBody>
      </p:sp>
      <p:sp>
        <p:nvSpPr>
          <p:cNvPr id="92" name="文本框 91">
            <a:extLst>
              <a:ext uri="{FF2B5EF4-FFF2-40B4-BE49-F238E27FC236}">
                <a16:creationId xmlns="" xmlns:a16="http://schemas.microsoft.com/office/drawing/2014/main" id="{D545E05F-6BC7-4A8A-9F3F-5A8CD2A496CD}"/>
              </a:ext>
            </a:extLst>
          </p:cNvPr>
          <p:cNvSpPr txBox="1"/>
          <p:nvPr/>
        </p:nvSpPr>
        <p:spPr>
          <a:xfrm>
            <a:off x="3658469" y="2389132"/>
            <a:ext cx="1215896"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个人介绍（</a:t>
            </a:r>
            <a:r>
              <a:rPr lang="en-US" altLang="zh-CN" sz="1200" dirty="0">
                <a:solidFill>
                  <a:schemeClr val="tx1">
                    <a:lumMod val="90000"/>
                    <a:lumOff val="10000"/>
                  </a:schemeClr>
                </a:solidFill>
                <a:latin typeface="+mj-ea"/>
                <a:ea typeface="+mj-ea"/>
              </a:rPr>
              <a:t>4-5</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93" name="文本框 92">
            <a:extLst>
              <a:ext uri="{FF2B5EF4-FFF2-40B4-BE49-F238E27FC236}">
                <a16:creationId xmlns="" xmlns:a16="http://schemas.microsoft.com/office/drawing/2014/main" id="{63CEF537-D064-4570-96DF-18E5465695B1}"/>
              </a:ext>
            </a:extLst>
          </p:cNvPr>
          <p:cNvSpPr txBox="1"/>
          <p:nvPr/>
        </p:nvSpPr>
        <p:spPr>
          <a:xfrm>
            <a:off x="6744302" y="2388651"/>
            <a:ext cx="1215896" cy="327842"/>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团队介绍</a:t>
            </a:r>
            <a:r>
              <a:rPr lang="zh-CN" altLang="en-US" sz="1200" dirty="0">
                <a:solidFill>
                  <a:schemeClr val="tx1">
                    <a:lumMod val="90000"/>
                    <a:lumOff val="10000"/>
                  </a:schemeClr>
                </a:solidFill>
                <a:latin typeface="+mj-ea"/>
              </a:rPr>
              <a:t>（</a:t>
            </a:r>
            <a:r>
              <a:rPr lang="en-US" altLang="zh-CN" sz="1200" dirty="0">
                <a:solidFill>
                  <a:schemeClr val="tx1">
                    <a:lumMod val="90000"/>
                    <a:lumOff val="10000"/>
                  </a:schemeClr>
                </a:solidFill>
                <a:latin typeface="+mj-ea"/>
              </a:rPr>
              <a:t>6-7</a:t>
            </a:r>
            <a:r>
              <a:rPr lang="zh-CN" altLang="en-US" sz="1200" dirty="0">
                <a:solidFill>
                  <a:schemeClr val="tx1">
                    <a:lumMod val="90000"/>
                    <a:lumOff val="10000"/>
                  </a:schemeClr>
                </a:solidFill>
                <a:latin typeface="+mj-ea"/>
              </a:rPr>
              <a:t>）</a:t>
            </a:r>
            <a:endParaRPr lang="en-US" altLang="zh-CN" sz="1200" dirty="0">
              <a:solidFill>
                <a:schemeClr val="tx1">
                  <a:lumMod val="90000"/>
                  <a:lumOff val="10000"/>
                </a:schemeClr>
              </a:solidFill>
              <a:latin typeface="+mj-ea"/>
              <a:ea typeface="+mj-ea"/>
            </a:endParaRPr>
          </a:p>
        </p:txBody>
      </p:sp>
      <p:sp>
        <p:nvSpPr>
          <p:cNvPr id="94" name="文本框 93">
            <a:extLst>
              <a:ext uri="{FF2B5EF4-FFF2-40B4-BE49-F238E27FC236}">
                <a16:creationId xmlns="" xmlns:a16="http://schemas.microsoft.com/office/drawing/2014/main" id="{A17D7F54-E84E-41AC-9FE1-0F49158302EB}"/>
              </a:ext>
            </a:extLst>
          </p:cNvPr>
          <p:cNvSpPr txBox="1"/>
          <p:nvPr/>
        </p:nvSpPr>
        <p:spPr>
          <a:xfrm>
            <a:off x="9462351" y="2389132"/>
            <a:ext cx="1986280"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作品及获奖介绍（</a:t>
            </a:r>
            <a:r>
              <a:rPr lang="en-US" altLang="zh-CN" sz="1200" dirty="0">
                <a:solidFill>
                  <a:schemeClr val="tx1">
                    <a:lumMod val="90000"/>
                    <a:lumOff val="10000"/>
                  </a:schemeClr>
                </a:solidFill>
                <a:latin typeface="+mj-ea"/>
                <a:ea typeface="+mj-ea"/>
              </a:rPr>
              <a:t>8-9</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95" name="文本框 94">
            <a:extLst>
              <a:ext uri="{FF2B5EF4-FFF2-40B4-BE49-F238E27FC236}">
                <a16:creationId xmlns="" xmlns:a16="http://schemas.microsoft.com/office/drawing/2014/main" id="{807A624E-33D8-4E4E-9E96-14D529598320}"/>
              </a:ext>
            </a:extLst>
          </p:cNvPr>
          <p:cNvSpPr txBox="1"/>
          <p:nvPr/>
        </p:nvSpPr>
        <p:spPr>
          <a:xfrm>
            <a:off x="4133875" y="3571363"/>
            <a:ext cx="1215896"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引用页（</a:t>
            </a:r>
            <a:r>
              <a:rPr lang="en-US" altLang="zh-CN" sz="1200" dirty="0">
                <a:solidFill>
                  <a:schemeClr val="tx1">
                    <a:lumMod val="90000"/>
                    <a:lumOff val="10000"/>
                  </a:schemeClr>
                </a:solidFill>
                <a:latin typeface="+mj-ea"/>
                <a:ea typeface="+mj-ea"/>
              </a:rPr>
              <a:t>11-13</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96" name="文本框 95">
            <a:extLst>
              <a:ext uri="{FF2B5EF4-FFF2-40B4-BE49-F238E27FC236}">
                <a16:creationId xmlns="" xmlns:a16="http://schemas.microsoft.com/office/drawing/2014/main" id="{C481F3BC-FD27-4AF1-84FB-CC401DD91C45}"/>
              </a:ext>
            </a:extLst>
          </p:cNvPr>
          <p:cNvSpPr txBox="1"/>
          <p:nvPr/>
        </p:nvSpPr>
        <p:spPr>
          <a:xfrm>
            <a:off x="9375512" y="3575541"/>
            <a:ext cx="1215896" cy="327842"/>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地图页</a:t>
            </a:r>
            <a:r>
              <a:rPr lang="zh-CN" altLang="en-US" sz="1200" dirty="0">
                <a:solidFill>
                  <a:schemeClr val="tx1">
                    <a:lumMod val="90000"/>
                    <a:lumOff val="10000"/>
                  </a:schemeClr>
                </a:solidFill>
                <a:latin typeface="+mj-ea"/>
              </a:rPr>
              <a:t>（</a:t>
            </a:r>
            <a:r>
              <a:rPr lang="en-US" altLang="zh-CN" sz="1200" dirty="0">
                <a:solidFill>
                  <a:schemeClr val="tx1">
                    <a:lumMod val="90000"/>
                    <a:lumOff val="10000"/>
                  </a:schemeClr>
                </a:solidFill>
                <a:latin typeface="+mj-ea"/>
              </a:rPr>
              <a:t>14-16</a:t>
            </a:r>
            <a:r>
              <a:rPr lang="zh-CN" altLang="en-US" sz="1200" dirty="0">
                <a:solidFill>
                  <a:schemeClr val="tx1">
                    <a:lumMod val="90000"/>
                    <a:lumOff val="10000"/>
                  </a:schemeClr>
                </a:solidFill>
                <a:latin typeface="+mj-ea"/>
              </a:rPr>
              <a:t>）</a:t>
            </a:r>
            <a:endParaRPr lang="en-US" altLang="zh-CN" sz="1200" dirty="0">
              <a:solidFill>
                <a:schemeClr val="tx1">
                  <a:lumMod val="90000"/>
                  <a:lumOff val="10000"/>
                </a:schemeClr>
              </a:solidFill>
              <a:latin typeface="+mj-ea"/>
              <a:ea typeface="+mj-ea"/>
            </a:endParaRPr>
          </a:p>
        </p:txBody>
      </p:sp>
      <p:sp>
        <p:nvSpPr>
          <p:cNvPr id="97" name="文本框 96">
            <a:extLst>
              <a:ext uri="{FF2B5EF4-FFF2-40B4-BE49-F238E27FC236}">
                <a16:creationId xmlns="" xmlns:a16="http://schemas.microsoft.com/office/drawing/2014/main" id="{F55DC2DE-962F-4AF6-A16B-BBD9A4B9F8B9}"/>
              </a:ext>
            </a:extLst>
          </p:cNvPr>
          <p:cNvSpPr txBox="1"/>
          <p:nvPr/>
        </p:nvSpPr>
        <p:spPr>
          <a:xfrm>
            <a:off x="581079" y="5263580"/>
            <a:ext cx="1215896" cy="449093"/>
          </a:xfrm>
          <a:prstGeom prst="rect">
            <a:avLst/>
          </a:prstGeom>
          <a:noFill/>
        </p:spPr>
        <p:txBody>
          <a:bodyPr wrap="square" lIns="72000" rIns="72000" bIns="36000" rtlCol="0" anchor="ctr" anchorCtr="0">
            <a:spAutoFit/>
          </a:bodyPr>
          <a:lstStyle/>
          <a:p>
            <a:pPr algn="ctr">
              <a:lnSpc>
                <a:spcPct val="150000"/>
              </a:lnSpc>
            </a:pPr>
            <a:r>
              <a:rPr lang="zh-CN" altLang="en-US" dirty="0">
                <a:latin typeface="+mj-ea"/>
                <a:ea typeface="+mj-ea"/>
              </a:rPr>
              <a:t>概念出示</a:t>
            </a:r>
            <a:endParaRPr lang="en-US" altLang="zh-CN" dirty="0">
              <a:latin typeface="+mj-ea"/>
              <a:ea typeface="+mj-ea"/>
            </a:endParaRPr>
          </a:p>
        </p:txBody>
      </p:sp>
      <p:sp>
        <p:nvSpPr>
          <p:cNvPr id="98" name="文本框 97">
            <a:extLst>
              <a:ext uri="{FF2B5EF4-FFF2-40B4-BE49-F238E27FC236}">
                <a16:creationId xmlns="" xmlns:a16="http://schemas.microsoft.com/office/drawing/2014/main" id="{8A8AD5F5-685B-436F-B412-1391EA98D6EF}"/>
              </a:ext>
            </a:extLst>
          </p:cNvPr>
          <p:cNvSpPr txBox="1"/>
          <p:nvPr/>
        </p:nvSpPr>
        <p:spPr>
          <a:xfrm>
            <a:off x="4394498" y="4793512"/>
            <a:ext cx="2728186"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纯文字内容（</a:t>
            </a:r>
            <a:r>
              <a:rPr lang="en-US" altLang="zh-CN" sz="1200" dirty="0">
                <a:solidFill>
                  <a:schemeClr val="tx1">
                    <a:lumMod val="90000"/>
                    <a:lumOff val="10000"/>
                  </a:schemeClr>
                </a:solidFill>
                <a:latin typeface="+mj-ea"/>
                <a:ea typeface="+mj-ea"/>
              </a:rPr>
              <a:t>18-21</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100" name="文本框 99">
            <a:extLst>
              <a:ext uri="{FF2B5EF4-FFF2-40B4-BE49-F238E27FC236}">
                <a16:creationId xmlns="" xmlns:a16="http://schemas.microsoft.com/office/drawing/2014/main" id="{3E0A20B0-D4BE-4264-B20C-24F9D1DD8CEA}"/>
              </a:ext>
            </a:extLst>
          </p:cNvPr>
          <p:cNvSpPr txBox="1"/>
          <p:nvPr/>
        </p:nvSpPr>
        <p:spPr>
          <a:xfrm>
            <a:off x="4005920" y="5896469"/>
            <a:ext cx="2671810"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文字带公式或图例（</a:t>
            </a:r>
            <a:r>
              <a:rPr lang="en-US" altLang="zh-CN" sz="1200" dirty="0">
                <a:solidFill>
                  <a:schemeClr val="tx1">
                    <a:lumMod val="90000"/>
                    <a:lumOff val="10000"/>
                  </a:schemeClr>
                </a:solidFill>
                <a:latin typeface="+mj-ea"/>
                <a:ea typeface="+mj-ea"/>
              </a:rPr>
              <a:t>22-24</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101" name="文本框 100">
            <a:extLst>
              <a:ext uri="{FF2B5EF4-FFF2-40B4-BE49-F238E27FC236}">
                <a16:creationId xmlns="" xmlns:a16="http://schemas.microsoft.com/office/drawing/2014/main" id="{20F012D7-665E-4DD4-92C9-0A57675E5032}"/>
              </a:ext>
            </a:extLst>
          </p:cNvPr>
          <p:cNvSpPr txBox="1"/>
          <p:nvPr/>
        </p:nvSpPr>
        <p:spPr>
          <a:xfrm>
            <a:off x="9167401" y="5896469"/>
            <a:ext cx="2247268"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例题及案例分析（</a:t>
            </a:r>
            <a:r>
              <a:rPr lang="en-US" altLang="zh-CN" sz="1200" dirty="0">
                <a:solidFill>
                  <a:schemeClr val="tx1">
                    <a:lumMod val="90000"/>
                    <a:lumOff val="10000"/>
                  </a:schemeClr>
                </a:solidFill>
                <a:latin typeface="+mj-ea"/>
                <a:ea typeface="+mj-ea"/>
              </a:rPr>
              <a:t>25-26</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39" name="文本框 38">
            <a:extLst>
              <a:ext uri="{FF2B5EF4-FFF2-40B4-BE49-F238E27FC236}">
                <a16:creationId xmlns="" xmlns:a16="http://schemas.microsoft.com/office/drawing/2014/main" id="{2E240D47-D0BF-42CD-9E39-5C9971E57F73}"/>
              </a:ext>
            </a:extLst>
          </p:cNvPr>
          <p:cNvSpPr txBox="1"/>
          <p:nvPr/>
        </p:nvSpPr>
        <p:spPr>
          <a:xfrm>
            <a:off x="5285522" y="950354"/>
            <a:ext cx="1620958" cy="523220"/>
          </a:xfrm>
          <a:prstGeom prst="rect">
            <a:avLst/>
          </a:prstGeom>
          <a:noFill/>
        </p:spPr>
        <p:txBody>
          <a:bodyPr wrap="none" rtlCol="0">
            <a:spAutoFit/>
          </a:bodyPr>
          <a:lstStyle/>
          <a:p>
            <a:pPr algn="ctr"/>
            <a:r>
              <a:rPr lang="zh-CN" altLang="en-US" sz="2800" b="1" dirty="0">
                <a:latin typeface="微软雅黑" panose="020B0503020204020204" pitchFamily="34" charset="-122"/>
                <a:ea typeface="微软雅黑" panose="020B0503020204020204" pitchFamily="34" charset="-122"/>
              </a:rPr>
              <a:t>版式索引</a:t>
            </a:r>
          </a:p>
        </p:txBody>
      </p:sp>
      <mc:AlternateContent xmlns:mc="http://schemas.openxmlformats.org/markup-compatibility/2006">
        <mc:Choice xmlns="" xmlns:pslz="http://schemas.microsoft.com/office/powerpoint/2016/slidezoom" Requires="pslz">
          <p:graphicFrame>
            <p:nvGraphicFramePr>
              <p:cNvPr id="37" name="幻灯片缩放定位 36">
                <a:extLst>
                  <a:ext uri="{FF2B5EF4-FFF2-40B4-BE49-F238E27FC236}">
                    <a16:creationId xmlns:a16="http://schemas.microsoft.com/office/drawing/2014/main" id="{B3E7C5EF-08A9-4D5C-A647-44481EB0521D}"/>
                  </a:ext>
                </a:extLst>
              </p:cNvPr>
              <p:cNvGraphicFramePr>
                <a:graphicFrameLocks noChangeAspect="1"/>
              </p:cNvGraphicFramePr>
              <p:nvPr>
                <p:extLst>
                  <p:ext uri="{D42A27DB-BD31-4B8C-83A1-F6EECF244321}">
                    <p14:modId xmlns:p14="http://schemas.microsoft.com/office/powerpoint/2010/main" val="3280448863"/>
                  </p:ext>
                </p:extLst>
              </p:nvPr>
            </p:nvGraphicFramePr>
            <p:xfrm>
              <a:off x="6723758" y="2876019"/>
              <a:ext cx="1264604" cy="660149"/>
            </p:xfrm>
            <a:graphic>
              <a:graphicData uri="http://schemas.microsoft.com/office/powerpoint/2016/slidezoom">
                <pslz:sldZm>
                  <pslz:sldZmObj sldId="306" cId="4106271365">
                    <pslz:zmPr id="{0674725D-EB77-4BB1-8085-038F614EB8D3}" returnToParent="0" transitionDur="1000">
                      <p166:blipFill xmlns:p166="http://schemas.microsoft.com/office/powerpoint/2016/6/main">
                        <a:blip r:embed="rId71"/>
                        <a:stretch>
                          <a:fillRect/>
                        </a:stretch>
                      </p166:blipFill>
                      <p166:spPr xmlns:p166="http://schemas.microsoft.com/office/powerpoint/2016/6/main">
                        <a:xfrm>
                          <a:off x="0" y="0"/>
                          <a:ext cx="1264604" cy="660149"/>
                        </a:xfrm>
                        <a:prstGeom prst="rect">
                          <a:avLst/>
                        </a:prstGeom>
                        <a:ln w="3175">
                          <a:solidFill>
                            <a:prstClr val="ltGray"/>
                          </a:solidFill>
                        </a:ln>
                      </p166:spPr>
                    </pslz:zmPr>
                  </pslz:sldZmObj>
                </pslz:sldZm>
              </a:graphicData>
            </a:graphic>
          </p:graphicFrame>
        </mc:Choice>
        <mc:Fallback>
          <p:pic>
            <p:nvPicPr>
              <p:cNvPr id="37" name="幻灯片缩放定位 36">
                <a:hlinkClick r:id="rId72" action="ppaction://hlinksldjump"/>
                <a:extLst>
                  <a:ext uri="{FF2B5EF4-FFF2-40B4-BE49-F238E27FC236}">
                    <a16:creationId xmlns:pslz="http://schemas.microsoft.com/office/powerpoint/2016/slidezoom" xmlns="" xmlns:a16="http://schemas.microsoft.com/office/drawing/2014/main" id="{B3E7C5EF-08A9-4D5C-A647-44481EB0521D}"/>
                  </a:ext>
                </a:extLst>
              </p:cNvPr>
              <p:cNvPicPr>
                <a:picLocks noGrp="1" noRot="1" noChangeAspect="1" noMove="1" noResize="1" noEditPoints="1" noAdjustHandles="1" noChangeArrowheads="1" noChangeShapeType="1"/>
              </p:cNvPicPr>
              <p:nvPr/>
            </p:nvPicPr>
            <p:blipFill>
              <a:blip r:embed="rId73"/>
              <a:stretch>
                <a:fillRect/>
              </a:stretch>
            </p:blipFill>
            <p:spPr>
              <a:xfrm>
                <a:off x="6723758" y="2876019"/>
                <a:ext cx="1264604" cy="660149"/>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41" name="幻灯片缩放定位 40">
                <a:extLst>
                  <a:ext uri="{FF2B5EF4-FFF2-40B4-BE49-F238E27FC236}">
                    <a16:creationId xmlns:a16="http://schemas.microsoft.com/office/drawing/2014/main" id="{C1FAF7D4-7746-4379-AC74-49594EE0DBC3}"/>
                  </a:ext>
                </a:extLst>
              </p:cNvPr>
              <p:cNvGraphicFramePr>
                <a:graphicFrameLocks noChangeAspect="1"/>
              </p:cNvGraphicFramePr>
              <p:nvPr>
                <p:extLst>
                  <p:ext uri="{D42A27DB-BD31-4B8C-83A1-F6EECF244321}">
                    <p14:modId xmlns:p14="http://schemas.microsoft.com/office/powerpoint/2010/main" val="2755143673"/>
                  </p:ext>
                </p:extLst>
              </p:nvPr>
            </p:nvGraphicFramePr>
            <p:xfrm>
              <a:off x="10622610" y="2871728"/>
              <a:ext cx="1264604" cy="660149"/>
            </p:xfrm>
            <a:graphic>
              <a:graphicData uri="http://schemas.microsoft.com/office/powerpoint/2016/slidezoom">
                <pslz:sldZm>
                  <pslz:sldZmObj sldId="295" cId="1690740078">
                    <pslz:zmPr id="{4CB519E4-4505-47B4-8234-B6AE12AF4D3E}" returnToParent="0" transitionDur="1000">
                      <p166:blipFill xmlns:p166="http://schemas.microsoft.com/office/powerpoint/2016/6/main">
                        <a:blip r:embed="rId74"/>
                        <a:stretch>
                          <a:fillRect/>
                        </a:stretch>
                      </p166:blipFill>
                      <p166:spPr xmlns:p166="http://schemas.microsoft.com/office/powerpoint/2016/6/main">
                        <a:xfrm>
                          <a:off x="0" y="0"/>
                          <a:ext cx="1264604" cy="660149"/>
                        </a:xfrm>
                        <a:prstGeom prst="rect">
                          <a:avLst/>
                        </a:prstGeom>
                        <a:ln w="3175">
                          <a:solidFill>
                            <a:prstClr val="ltGray"/>
                          </a:solidFill>
                        </a:ln>
                      </p166:spPr>
                    </pslz:zmPr>
                  </pslz:sldZmObj>
                </pslz:sldZm>
              </a:graphicData>
            </a:graphic>
          </p:graphicFrame>
        </mc:Choice>
        <mc:Fallback>
          <p:pic>
            <p:nvPicPr>
              <p:cNvPr id="41" name="幻灯片缩放定位 40">
                <a:hlinkClick r:id="rId75" action="ppaction://hlinksldjump"/>
                <a:extLst>
                  <a:ext uri="{FF2B5EF4-FFF2-40B4-BE49-F238E27FC236}">
                    <a16:creationId xmlns:pslz="http://schemas.microsoft.com/office/powerpoint/2016/slidezoom" xmlns="" xmlns:a16="http://schemas.microsoft.com/office/drawing/2014/main" id="{C1FAF7D4-7746-4379-AC74-49594EE0DBC3}"/>
                  </a:ext>
                </a:extLst>
              </p:cNvPr>
              <p:cNvPicPr>
                <a:picLocks noGrp="1" noRot="1" noChangeAspect="1" noMove="1" noResize="1" noEditPoints="1" noAdjustHandles="1" noChangeArrowheads="1" noChangeShapeType="1"/>
              </p:cNvPicPr>
              <p:nvPr/>
            </p:nvPicPr>
            <p:blipFill>
              <a:blip r:embed="rId76"/>
              <a:stretch>
                <a:fillRect/>
              </a:stretch>
            </p:blipFill>
            <p:spPr>
              <a:xfrm>
                <a:off x="10622610" y="2871728"/>
                <a:ext cx="1264604" cy="660149"/>
              </a:xfrm>
              <a:prstGeom prst="rect">
                <a:avLst/>
              </a:prstGeom>
              <a:ln w="3175">
                <a:solidFill>
                  <a:prstClr val="ltGray"/>
                </a:solidFill>
              </a:ln>
            </p:spPr>
          </p:pic>
        </mc:Fallback>
      </mc:AlternateContent>
      <p:sp>
        <p:nvSpPr>
          <p:cNvPr id="43" name="文本框 42">
            <a:extLst>
              <a:ext uri="{FF2B5EF4-FFF2-40B4-BE49-F238E27FC236}">
                <a16:creationId xmlns="" xmlns:a16="http://schemas.microsoft.com/office/drawing/2014/main" id="{D20401D5-2FBE-48CD-9685-148942A2490F}"/>
              </a:ext>
            </a:extLst>
          </p:cNvPr>
          <p:cNvSpPr txBox="1"/>
          <p:nvPr/>
        </p:nvSpPr>
        <p:spPr>
          <a:xfrm>
            <a:off x="6748112" y="3531877"/>
            <a:ext cx="1215896"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时间轴</a:t>
            </a:r>
            <a:r>
              <a:rPr lang="zh-CN" altLang="en-US" sz="1200" dirty="0">
                <a:solidFill>
                  <a:schemeClr val="tx1">
                    <a:lumMod val="90000"/>
                    <a:lumOff val="10000"/>
                  </a:schemeClr>
                </a:solidFill>
                <a:latin typeface="+mj-ea"/>
              </a:rPr>
              <a:t>（</a:t>
            </a:r>
            <a:r>
              <a:rPr lang="en-US" altLang="zh-CN" sz="1200" dirty="0">
                <a:solidFill>
                  <a:schemeClr val="tx1">
                    <a:lumMod val="90000"/>
                    <a:lumOff val="10000"/>
                  </a:schemeClr>
                </a:solidFill>
                <a:latin typeface="+mj-ea"/>
              </a:rPr>
              <a:t>10</a:t>
            </a:r>
            <a:r>
              <a:rPr lang="zh-CN" altLang="en-US" sz="1200" dirty="0">
                <a:solidFill>
                  <a:schemeClr val="tx1">
                    <a:lumMod val="90000"/>
                    <a:lumOff val="10000"/>
                  </a:schemeClr>
                </a:solidFill>
                <a:latin typeface="+mj-ea"/>
              </a:rPr>
              <a:t>）</a:t>
            </a:r>
            <a:endParaRPr lang="en-US" altLang="zh-CN" sz="1200" dirty="0">
              <a:solidFill>
                <a:schemeClr val="tx1">
                  <a:lumMod val="90000"/>
                  <a:lumOff val="10000"/>
                </a:schemeClr>
              </a:solidFill>
              <a:latin typeface="+mj-ea"/>
              <a:ea typeface="+mj-ea"/>
            </a:endParaRPr>
          </a:p>
        </p:txBody>
      </p:sp>
      <mc:AlternateContent xmlns:mc="http://schemas.openxmlformats.org/markup-compatibility/2006">
        <mc:Choice xmlns="" xmlns:pslz="http://schemas.microsoft.com/office/powerpoint/2016/slidezoom" Requires="pslz">
          <p:graphicFrame>
            <p:nvGraphicFramePr>
              <p:cNvPr id="3" name="幻灯片缩放定位 2">
                <a:extLst>
                  <a:ext uri="{FF2B5EF4-FFF2-40B4-BE49-F238E27FC236}">
                    <a16:creationId xmlns:a16="http://schemas.microsoft.com/office/drawing/2014/main" id="{F48AA049-CBEA-4C99-B997-D44287A7ED7F}"/>
                  </a:ext>
                </a:extLst>
              </p:cNvPr>
              <p:cNvGraphicFramePr>
                <a:graphicFrameLocks noChangeAspect="1"/>
              </p:cNvGraphicFramePr>
              <p:nvPr>
                <p:extLst>
                  <p:ext uri="{D42A27DB-BD31-4B8C-83A1-F6EECF244321}">
                    <p14:modId xmlns:p14="http://schemas.microsoft.com/office/powerpoint/2010/main" val="1179858065"/>
                  </p:ext>
                </p:extLst>
              </p:nvPr>
            </p:nvGraphicFramePr>
            <p:xfrm>
              <a:off x="10459390" y="1726951"/>
              <a:ext cx="1426870" cy="744855"/>
            </p:xfrm>
            <a:graphic>
              <a:graphicData uri="http://schemas.microsoft.com/office/powerpoint/2016/slidezoom">
                <pslz:sldZm>
                  <pslz:sldZmObj sldId="340" cId="2737911108">
                    <pslz:zmPr id="{CA21E8F7-AB55-4835-AF09-DF36AEC2A5F6}" returnToParent="0" transitionDur="1000">
                      <p166:blipFill xmlns:p166="http://schemas.microsoft.com/office/powerpoint/2016/6/main">
                        <a:blip r:embed="rId77"/>
                        <a:stretch>
                          <a:fillRect/>
                        </a:stretch>
                      </p166:blipFill>
                      <p166:spPr xmlns:p166="http://schemas.microsoft.com/office/powerpoint/2016/6/main">
                        <a:xfrm>
                          <a:off x="0" y="0"/>
                          <a:ext cx="1426870" cy="744855"/>
                        </a:xfrm>
                        <a:prstGeom prst="rect">
                          <a:avLst/>
                        </a:prstGeom>
                        <a:ln w="3175">
                          <a:solidFill>
                            <a:prstClr val="ltGray"/>
                          </a:solidFill>
                        </a:ln>
                      </p166:spPr>
                    </pslz:zmPr>
                  </pslz:sldZmObj>
                </pslz:sldZm>
              </a:graphicData>
            </a:graphic>
          </p:graphicFrame>
        </mc:Choice>
        <mc:Fallback>
          <p:pic>
            <p:nvPicPr>
              <p:cNvPr id="3" name="幻灯片缩放定位 2">
                <a:hlinkClick r:id="rId78" action="ppaction://hlinksldjump"/>
                <a:extLst>
                  <a:ext uri="{FF2B5EF4-FFF2-40B4-BE49-F238E27FC236}">
                    <a16:creationId xmlns:pslz="http://schemas.microsoft.com/office/powerpoint/2016/slidezoom" xmlns="" xmlns:a16="http://schemas.microsoft.com/office/drawing/2014/main" id="{F48AA049-CBEA-4C99-B997-D44287A7ED7F}"/>
                  </a:ext>
                </a:extLst>
              </p:cNvPr>
              <p:cNvPicPr>
                <a:picLocks noGrp="1" noRot="1" noChangeAspect="1" noMove="1" noResize="1" noEditPoints="1" noAdjustHandles="1" noChangeArrowheads="1" noChangeShapeType="1"/>
              </p:cNvPicPr>
              <p:nvPr/>
            </p:nvPicPr>
            <p:blipFill>
              <a:blip r:embed="rId79"/>
              <a:stretch>
                <a:fillRect/>
              </a:stretch>
            </p:blipFill>
            <p:spPr>
              <a:xfrm>
                <a:off x="10459390" y="1726951"/>
                <a:ext cx="1426870" cy="744855"/>
              </a:xfrm>
              <a:prstGeom prst="rect">
                <a:avLst/>
              </a:prstGeom>
              <a:ln w="3175">
                <a:solidFill>
                  <a:prstClr val="ltGray"/>
                </a:solidFill>
              </a:ln>
            </p:spPr>
          </p:pic>
        </mc:Fallback>
      </mc:AlternateContent>
      <p:sp>
        <p:nvSpPr>
          <p:cNvPr id="9" name="矩形 8">
            <a:extLst>
              <a:ext uri="{FF2B5EF4-FFF2-40B4-BE49-F238E27FC236}">
                <a16:creationId xmlns="" xmlns:a16="http://schemas.microsoft.com/office/drawing/2014/main" id="{1DD701C6-BE6C-493C-AA5F-40E860CB2417}"/>
              </a:ext>
            </a:extLst>
          </p:cNvPr>
          <p:cNvSpPr/>
          <p:nvPr/>
        </p:nvSpPr>
        <p:spPr>
          <a:xfrm>
            <a:off x="1006926" y="3275112"/>
            <a:ext cx="364203" cy="276999"/>
          </a:xfrm>
          <a:prstGeom prst="rect">
            <a:avLst/>
          </a:prstGeom>
        </p:spPr>
        <p:txBody>
          <a:bodyPr wrap="none">
            <a:spAutoFit/>
          </a:bodyPr>
          <a:lstStyle/>
          <a:p>
            <a:pPr algn="ctr"/>
            <a:r>
              <a:rPr lang="en-US" altLang="zh-CN" sz="1200" dirty="0">
                <a:solidFill>
                  <a:schemeClr val="tx1">
                    <a:lumMod val="90000"/>
                    <a:lumOff val="10000"/>
                  </a:schemeClr>
                </a:solidFill>
                <a:latin typeface="+mj-ea"/>
                <a:ea typeface="+mj-ea"/>
              </a:rPr>
              <a:t>03</a:t>
            </a:r>
            <a:endParaRPr lang="zh-CN" altLang="en-US" sz="1200" dirty="0">
              <a:solidFill>
                <a:schemeClr val="tx1">
                  <a:lumMod val="90000"/>
                  <a:lumOff val="10000"/>
                </a:schemeClr>
              </a:solidFill>
              <a:latin typeface="+mj-ea"/>
              <a:ea typeface="+mj-ea"/>
            </a:endParaRPr>
          </a:p>
        </p:txBody>
      </p:sp>
      <p:sp>
        <p:nvSpPr>
          <p:cNvPr id="127" name="矩形 126">
            <a:extLst>
              <a:ext uri="{FF2B5EF4-FFF2-40B4-BE49-F238E27FC236}">
                <a16:creationId xmlns="" xmlns:a16="http://schemas.microsoft.com/office/drawing/2014/main" id="{70EF9370-288B-4872-BF92-715F72CE287A}"/>
              </a:ext>
            </a:extLst>
          </p:cNvPr>
          <p:cNvSpPr/>
          <p:nvPr/>
        </p:nvSpPr>
        <p:spPr>
          <a:xfrm>
            <a:off x="1006926" y="5663150"/>
            <a:ext cx="364203" cy="276999"/>
          </a:xfrm>
          <a:prstGeom prst="rect">
            <a:avLst/>
          </a:prstGeom>
        </p:spPr>
        <p:txBody>
          <a:bodyPr wrap="none">
            <a:spAutoFit/>
          </a:bodyPr>
          <a:lstStyle/>
          <a:p>
            <a:pPr algn="ctr"/>
            <a:r>
              <a:rPr lang="en-US" altLang="zh-CN" sz="1200" dirty="0">
                <a:solidFill>
                  <a:schemeClr val="tx1">
                    <a:lumMod val="90000"/>
                    <a:lumOff val="10000"/>
                  </a:schemeClr>
                </a:solidFill>
                <a:latin typeface="+mj-ea"/>
                <a:ea typeface="+mj-ea"/>
              </a:rPr>
              <a:t>17</a:t>
            </a:r>
            <a:endParaRPr lang="zh-CN" altLang="en-US" sz="1200" dirty="0">
              <a:solidFill>
                <a:schemeClr val="tx1">
                  <a:lumMod val="90000"/>
                  <a:lumOff val="10000"/>
                </a:schemeClr>
              </a:solidFill>
              <a:latin typeface="+mj-ea"/>
              <a:ea typeface="+mj-ea"/>
            </a:endParaRPr>
          </a:p>
        </p:txBody>
      </p:sp>
    </p:spTree>
    <p:extLst>
      <p:ext uri="{BB962C8B-B14F-4D97-AF65-F5344CB8AC3E}">
        <p14:creationId xmlns:p14="http://schemas.microsoft.com/office/powerpoint/2010/main" val="368696955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pslz="http://schemas.microsoft.com/office/powerpoint/2016/slidezoom" Requires="pslz">
          <p:graphicFrame>
            <p:nvGraphicFramePr>
              <p:cNvPr id="2" name="幻灯片缩放定位 1">
                <a:extLst>
                  <a:ext uri="{FF2B5EF4-FFF2-40B4-BE49-F238E27FC236}">
                    <a16:creationId xmlns:a16="http://schemas.microsoft.com/office/drawing/2014/main" id="{56E6C572-5998-4B7E-9B6E-339945F84791}"/>
                  </a:ext>
                </a:extLst>
              </p:cNvPr>
              <p:cNvGraphicFramePr>
                <a:graphicFrameLocks noChangeAspect="1"/>
              </p:cNvGraphicFramePr>
              <p:nvPr>
                <p:extLst>
                  <p:ext uri="{D42A27DB-BD31-4B8C-83A1-F6EECF244321}">
                    <p14:modId xmlns:p14="http://schemas.microsoft.com/office/powerpoint/2010/main" val="4126194301"/>
                  </p:ext>
                </p:extLst>
              </p:nvPr>
            </p:nvGraphicFramePr>
            <p:xfrm>
              <a:off x="1243430" y="2106052"/>
              <a:ext cx="1746911" cy="930112"/>
            </p:xfrm>
            <a:graphic>
              <a:graphicData uri="http://schemas.microsoft.com/office/powerpoint/2016/slidezoom">
                <pslz:sldZm>
                  <pslz:sldZmObj sldId="319" cId="4092678513">
                    <pslz:zmPr id="{927E0AFF-B598-404C-B214-9DB0B33F5D51}" returnToParent="0" transitionDur="1000">
                      <p166:blipFill xmlns:p166="http://schemas.microsoft.com/office/powerpoint/2016/6/main">
                        <a:blip r:embed="rId2"/>
                        <a:stretch>
                          <a:fillRect/>
                        </a:stretch>
                      </p166:blipFill>
                      <p166:spPr xmlns:p166="http://schemas.microsoft.com/office/powerpoint/2016/6/main">
                        <a:xfrm>
                          <a:off x="0" y="0"/>
                          <a:ext cx="1746911" cy="930112"/>
                        </a:xfrm>
                        <a:prstGeom prst="rect">
                          <a:avLst/>
                        </a:prstGeom>
                        <a:ln w="3175">
                          <a:solidFill>
                            <a:prstClr val="ltGray"/>
                          </a:solidFill>
                        </a:ln>
                      </p166:spPr>
                    </pslz:zmPr>
                  </pslz:sldZmObj>
                </pslz:sldZm>
              </a:graphicData>
            </a:graphic>
          </p:graphicFrame>
        </mc:Choice>
        <mc:Fallback>
          <p:pic>
            <p:nvPicPr>
              <p:cNvPr id="2" name="幻灯片缩放定位 1">
                <a:hlinkClick r:id="rId3" action="ppaction://hlinksldjump"/>
                <a:extLst>
                  <a:ext uri="{FF2B5EF4-FFF2-40B4-BE49-F238E27FC236}">
                    <a16:creationId xmlns:pslz="http://schemas.microsoft.com/office/powerpoint/2016/slidezoom" xmlns="" xmlns:a16="http://schemas.microsoft.com/office/drawing/2014/main" id="{56E6C572-5998-4B7E-9B6E-339945F84791}"/>
                  </a:ext>
                </a:extLst>
              </p:cNvPr>
              <p:cNvPicPr>
                <a:picLocks noGrp="1" noRot="1" noChangeAspect="1" noMove="1" noResize="1" noEditPoints="1" noAdjustHandles="1" noChangeArrowheads="1" noChangeShapeType="1"/>
              </p:cNvPicPr>
              <p:nvPr/>
            </p:nvPicPr>
            <p:blipFill>
              <a:blip r:embed="rId4"/>
              <a:stretch>
                <a:fillRect/>
              </a:stretch>
            </p:blipFill>
            <p:spPr>
              <a:xfrm>
                <a:off x="1243430" y="2106052"/>
                <a:ext cx="1746911" cy="930112"/>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3" name="幻灯片缩放定位 2">
                <a:extLst>
                  <a:ext uri="{FF2B5EF4-FFF2-40B4-BE49-F238E27FC236}">
                    <a16:creationId xmlns:a16="http://schemas.microsoft.com/office/drawing/2014/main" id="{1A3CF7DD-9DD3-44F6-84F7-0C7BCDFB7C97}"/>
                  </a:ext>
                </a:extLst>
              </p:cNvPr>
              <p:cNvGraphicFramePr>
                <a:graphicFrameLocks noChangeAspect="1"/>
              </p:cNvGraphicFramePr>
              <p:nvPr>
                <p:extLst>
                  <p:ext uri="{D42A27DB-BD31-4B8C-83A1-F6EECF244321}">
                    <p14:modId xmlns:p14="http://schemas.microsoft.com/office/powerpoint/2010/main" val="3581447691"/>
                  </p:ext>
                </p:extLst>
              </p:nvPr>
            </p:nvGraphicFramePr>
            <p:xfrm>
              <a:off x="3240717" y="2821970"/>
              <a:ext cx="1398967" cy="744855"/>
            </p:xfrm>
            <a:graphic>
              <a:graphicData uri="http://schemas.microsoft.com/office/powerpoint/2016/slidezoom">
                <pslz:sldZm>
                  <pslz:sldZmObj sldId="277" cId="2310071046">
                    <pslz:zmPr id="{9E0D67A3-E9DB-4050-81BE-8F39F92EF172}" returnToParent="0" transitionDur="1000">
                      <p166:blipFill xmlns:p166="http://schemas.microsoft.com/office/powerpoint/2016/6/main">
                        <a:blip r:embed="rId5"/>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3" name="幻灯片缩放定位 2">
                <a:hlinkClick r:id="rId6" action="ppaction://hlinksldjump"/>
                <a:extLst>
                  <a:ext uri="{FF2B5EF4-FFF2-40B4-BE49-F238E27FC236}">
                    <a16:creationId xmlns:pslz="http://schemas.microsoft.com/office/powerpoint/2016/slidezoom" xmlns="" xmlns:a16="http://schemas.microsoft.com/office/drawing/2014/main" id="{1A3CF7DD-9DD3-44F6-84F7-0C7BCDFB7C97}"/>
                  </a:ext>
                </a:extLst>
              </p:cNvPr>
              <p:cNvPicPr>
                <a:picLocks noGrp="1" noRot="1" noChangeAspect="1" noMove="1" noResize="1" noEditPoints="1" noAdjustHandles="1" noChangeArrowheads="1" noChangeShapeType="1"/>
              </p:cNvPicPr>
              <p:nvPr/>
            </p:nvPicPr>
            <p:blipFill>
              <a:blip r:embed="rId7"/>
              <a:stretch>
                <a:fillRect/>
              </a:stretch>
            </p:blipFill>
            <p:spPr>
              <a:xfrm>
                <a:off x="3240717" y="2821970"/>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4" name="幻灯片缩放定位 3">
                <a:extLst>
                  <a:ext uri="{FF2B5EF4-FFF2-40B4-BE49-F238E27FC236}">
                    <a16:creationId xmlns:a16="http://schemas.microsoft.com/office/drawing/2014/main" id="{628301A2-DAD9-43AE-B3AF-6AB19B37FBD3}"/>
                  </a:ext>
                </a:extLst>
              </p:cNvPr>
              <p:cNvGraphicFramePr>
                <a:graphicFrameLocks noChangeAspect="1"/>
              </p:cNvGraphicFramePr>
              <p:nvPr>
                <p:extLst>
                  <p:ext uri="{D42A27DB-BD31-4B8C-83A1-F6EECF244321}">
                    <p14:modId xmlns:p14="http://schemas.microsoft.com/office/powerpoint/2010/main" val="3935655138"/>
                  </p:ext>
                </p:extLst>
              </p:nvPr>
            </p:nvGraphicFramePr>
            <p:xfrm>
              <a:off x="3246570" y="1728605"/>
              <a:ext cx="1398967" cy="744855"/>
            </p:xfrm>
            <a:graphic>
              <a:graphicData uri="http://schemas.microsoft.com/office/powerpoint/2016/slidezoom">
                <pslz:sldZm>
                  <pslz:sldZmObj sldId="308" cId="704956738">
                    <pslz:zmPr id="{6C3B89BE-02D6-41A4-86F8-AFF96914CC39}" returnToParent="0" transitionDur="1000">
                      <p166:blipFill xmlns:p166="http://schemas.microsoft.com/office/powerpoint/2016/6/main">
                        <a:blip r:embed="rId8"/>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4" name="幻灯片缩放定位 3">
                <a:hlinkClick r:id="rId9" action="ppaction://hlinksldjump"/>
                <a:extLst>
                  <a:ext uri="{FF2B5EF4-FFF2-40B4-BE49-F238E27FC236}">
                    <a16:creationId xmlns:pslz="http://schemas.microsoft.com/office/powerpoint/2016/slidezoom" xmlns="" xmlns:a16="http://schemas.microsoft.com/office/drawing/2014/main" id="{628301A2-DAD9-43AE-B3AF-6AB19B37FBD3}"/>
                  </a:ext>
                </a:extLst>
              </p:cNvPr>
              <p:cNvPicPr>
                <a:picLocks noGrp="1" noRot="1" noChangeAspect="1" noMove="1" noResize="1" noEditPoints="1" noAdjustHandles="1" noChangeArrowheads="1" noChangeShapeType="1"/>
              </p:cNvPicPr>
              <p:nvPr/>
            </p:nvPicPr>
            <p:blipFill>
              <a:blip r:embed="rId10"/>
              <a:stretch>
                <a:fillRect/>
              </a:stretch>
            </p:blipFill>
            <p:spPr>
              <a:xfrm>
                <a:off x="3246570" y="1728605"/>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5" name="幻灯片缩放定位 4">
                <a:extLst>
                  <a:ext uri="{FF2B5EF4-FFF2-40B4-BE49-F238E27FC236}">
                    <a16:creationId xmlns:a16="http://schemas.microsoft.com/office/drawing/2014/main" id="{7D8B621B-D60E-49AD-B5E7-10B97CAEB46E}"/>
                  </a:ext>
                </a:extLst>
              </p:cNvPr>
              <p:cNvGraphicFramePr>
                <a:graphicFrameLocks noChangeAspect="1"/>
              </p:cNvGraphicFramePr>
              <p:nvPr>
                <p:extLst>
                  <p:ext uri="{D42A27DB-BD31-4B8C-83A1-F6EECF244321}">
                    <p14:modId xmlns:p14="http://schemas.microsoft.com/office/powerpoint/2010/main" val="2723016934"/>
                  </p:ext>
                </p:extLst>
              </p:nvPr>
            </p:nvGraphicFramePr>
            <p:xfrm>
              <a:off x="4823792" y="1728605"/>
              <a:ext cx="1398967" cy="744855"/>
            </p:xfrm>
            <a:graphic>
              <a:graphicData uri="http://schemas.microsoft.com/office/powerpoint/2016/slidezoom">
                <pslz:sldZm>
                  <pslz:sldZmObj sldId="307" cId="1020407186">
                    <pslz:zmPr id="{54DF5553-4776-4028-B4BB-2E4AC771DC8B}" returnToParent="0" transitionDur="1000">
                      <p166:blipFill xmlns:p166="http://schemas.microsoft.com/office/powerpoint/2016/6/main">
                        <a:blip r:embed="rId11"/>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5" name="幻灯片缩放定位 4">
                <a:hlinkClick r:id="rId12" action="ppaction://hlinksldjump"/>
                <a:extLst>
                  <a:ext uri="{FF2B5EF4-FFF2-40B4-BE49-F238E27FC236}">
                    <a16:creationId xmlns:pslz="http://schemas.microsoft.com/office/powerpoint/2016/slidezoom" xmlns="" xmlns:a16="http://schemas.microsoft.com/office/drawing/2014/main" id="{7D8B621B-D60E-49AD-B5E7-10B97CAEB46E}"/>
                  </a:ext>
                </a:extLst>
              </p:cNvPr>
              <p:cNvPicPr>
                <a:picLocks noGrp="1" noRot="1" noChangeAspect="1" noMove="1" noResize="1" noEditPoints="1" noAdjustHandles="1" noChangeArrowheads="1" noChangeShapeType="1"/>
              </p:cNvPicPr>
              <p:nvPr/>
            </p:nvPicPr>
            <p:blipFill>
              <a:blip r:embed="rId13"/>
              <a:stretch>
                <a:fillRect/>
              </a:stretch>
            </p:blipFill>
            <p:spPr>
              <a:xfrm>
                <a:off x="4823792" y="1728605"/>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6" name="幻灯片缩放定位 5">
                <a:extLst>
                  <a:ext uri="{FF2B5EF4-FFF2-40B4-BE49-F238E27FC236}">
                    <a16:creationId xmlns:a16="http://schemas.microsoft.com/office/drawing/2014/main" id="{2537274A-06AC-4058-A285-14B996419711}"/>
                  </a:ext>
                </a:extLst>
              </p:cNvPr>
              <p:cNvGraphicFramePr>
                <a:graphicFrameLocks noChangeAspect="1"/>
              </p:cNvGraphicFramePr>
              <p:nvPr>
                <p:extLst>
                  <p:ext uri="{D42A27DB-BD31-4B8C-83A1-F6EECF244321}">
                    <p14:modId xmlns:p14="http://schemas.microsoft.com/office/powerpoint/2010/main" val="2026297298"/>
                  </p:ext>
                </p:extLst>
              </p:nvPr>
            </p:nvGraphicFramePr>
            <p:xfrm>
              <a:off x="6395870" y="2828320"/>
              <a:ext cx="1398967" cy="744855"/>
            </p:xfrm>
            <a:graphic>
              <a:graphicData uri="http://schemas.microsoft.com/office/powerpoint/2016/slidezoom">
                <pslz:sldZm>
                  <pslz:sldZmObj sldId="325" cId="3637483621">
                    <pslz:zmPr id="{428120C2-4A1B-42A6-A2F2-5D64455D8049}" returnToParent="0" transitionDur="1000">
                      <p166:blipFill xmlns:p166="http://schemas.microsoft.com/office/powerpoint/2016/6/main">
                        <a:blip r:embed="rId14"/>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6" name="幻灯片缩放定位 5">
                <a:hlinkClick r:id="rId15" action="ppaction://hlinksldjump"/>
                <a:extLst>
                  <a:ext uri="{FF2B5EF4-FFF2-40B4-BE49-F238E27FC236}">
                    <a16:creationId xmlns:pslz="http://schemas.microsoft.com/office/powerpoint/2016/slidezoom" xmlns="" xmlns:a16="http://schemas.microsoft.com/office/drawing/2014/main" id="{2537274A-06AC-4058-A285-14B996419711}"/>
                  </a:ext>
                </a:extLst>
              </p:cNvPr>
              <p:cNvPicPr>
                <a:picLocks noGrp="1" noRot="1" noChangeAspect="1" noMove="1" noResize="1" noEditPoints="1" noAdjustHandles="1" noChangeArrowheads="1" noChangeShapeType="1"/>
              </p:cNvPicPr>
              <p:nvPr/>
            </p:nvPicPr>
            <p:blipFill>
              <a:blip r:embed="rId16"/>
              <a:stretch>
                <a:fillRect/>
              </a:stretch>
            </p:blipFill>
            <p:spPr>
              <a:xfrm>
                <a:off x="6395870" y="2828320"/>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7" name="幻灯片缩放定位 6">
                <a:extLst>
                  <a:ext uri="{FF2B5EF4-FFF2-40B4-BE49-F238E27FC236}">
                    <a16:creationId xmlns:a16="http://schemas.microsoft.com/office/drawing/2014/main" id="{103F11CB-F0C4-4534-88B8-4A3307984C7A}"/>
                  </a:ext>
                </a:extLst>
              </p:cNvPr>
              <p:cNvGraphicFramePr>
                <a:graphicFrameLocks noChangeAspect="1"/>
              </p:cNvGraphicFramePr>
              <p:nvPr>
                <p:extLst>
                  <p:ext uri="{D42A27DB-BD31-4B8C-83A1-F6EECF244321}">
                    <p14:modId xmlns:p14="http://schemas.microsoft.com/office/powerpoint/2010/main" val="1655274777"/>
                  </p:ext>
                </p:extLst>
              </p:nvPr>
            </p:nvGraphicFramePr>
            <p:xfrm>
              <a:off x="4823792" y="2828321"/>
              <a:ext cx="1398967" cy="744855"/>
            </p:xfrm>
            <a:graphic>
              <a:graphicData uri="http://schemas.microsoft.com/office/powerpoint/2016/slidezoom">
                <pslz:sldZm>
                  <pslz:sldZmObj sldId="323" cId="377483595">
                    <pslz:zmPr id="{91ABBA82-18F2-4CA6-8858-41333149A790}" returnToParent="0" transitionDur="1000">
                      <p166:blipFill xmlns:p166="http://schemas.microsoft.com/office/powerpoint/2016/6/main">
                        <a:blip r:embed="rId17"/>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7" name="幻灯片缩放定位 6">
                <a:hlinkClick r:id="rId18" action="ppaction://hlinksldjump"/>
                <a:extLst>
                  <a:ext uri="{FF2B5EF4-FFF2-40B4-BE49-F238E27FC236}">
                    <a16:creationId xmlns:pslz="http://schemas.microsoft.com/office/powerpoint/2016/slidezoom" xmlns="" xmlns:a16="http://schemas.microsoft.com/office/drawing/2014/main" id="{103F11CB-F0C4-4534-88B8-4A3307984C7A}"/>
                  </a:ext>
                </a:extLst>
              </p:cNvPr>
              <p:cNvPicPr>
                <a:picLocks noGrp="1" noRot="1" noChangeAspect="1" noMove="1" noResize="1" noEditPoints="1" noAdjustHandles="1" noChangeArrowheads="1" noChangeShapeType="1"/>
              </p:cNvPicPr>
              <p:nvPr/>
            </p:nvPicPr>
            <p:blipFill>
              <a:blip r:embed="rId19"/>
              <a:stretch>
                <a:fillRect/>
              </a:stretch>
            </p:blipFill>
            <p:spPr>
              <a:xfrm>
                <a:off x="4823792" y="2828321"/>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8" name="幻灯片缩放定位 7">
                <a:extLst>
                  <a:ext uri="{FF2B5EF4-FFF2-40B4-BE49-F238E27FC236}">
                    <a16:creationId xmlns:a16="http://schemas.microsoft.com/office/drawing/2014/main" id="{F86B2D38-BB71-41E8-9F7D-55731C5BA2EE}"/>
                  </a:ext>
                </a:extLst>
              </p:cNvPr>
              <p:cNvGraphicFramePr>
                <a:graphicFrameLocks noChangeAspect="1"/>
              </p:cNvGraphicFramePr>
              <p:nvPr>
                <p:extLst>
                  <p:ext uri="{D42A27DB-BD31-4B8C-83A1-F6EECF244321}">
                    <p14:modId xmlns:p14="http://schemas.microsoft.com/office/powerpoint/2010/main" val="2083490835"/>
                  </p:ext>
                </p:extLst>
              </p:nvPr>
            </p:nvGraphicFramePr>
            <p:xfrm>
              <a:off x="6401014" y="1728605"/>
              <a:ext cx="1398967" cy="744855"/>
            </p:xfrm>
            <a:graphic>
              <a:graphicData uri="http://schemas.microsoft.com/office/powerpoint/2016/slidezoom">
                <pslz:sldZm>
                  <pslz:sldZmObj sldId="282" cId="1592884857">
                    <pslz:zmPr id="{C6BE5228-7EAE-4DD1-8B7C-2A33FA2ECBE9}" returnToParent="0" transitionDur="1000">
                      <p166:blipFill xmlns:p166="http://schemas.microsoft.com/office/powerpoint/2016/6/main">
                        <a:blip r:embed="rId20"/>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8" name="幻灯片缩放定位 7">
                <a:hlinkClick r:id="rId21" action="ppaction://hlinksldjump"/>
                <a:extLst>
                  <a:ext uri="{FF2B5EF4-FFF2-40B4-BE49-F238E27FC236}">
                    <a16:creationId xmlns:pslz="http://schemas.microsoft.com/office/powerpoint/2016/slidezoom" xmlns="" xmlns:a16="http://schemas.microsoft.com/office/drawing/2014/main" id="{F86B2D38-BB71-41E8-9F7D-55731C5BA2EE}"/>
                  </a:ext>
                </a:extLst>
              </p:cNvPr>
              <p:cNvPicPr>
                <a:picLocks noGrp="1" noRot="1" noChangeAspect="1" noMove="1" noResize="1" noEditPoints="1" noAdjustHandles="1" noChangeArrowheads="1" noChangeShapeType="1"/>
              </p:cNvPicPr>
              <p:nvPr/>
            </p:nvPicPr>
            <p:blipFill>
              <a:blip r:embed="rId22"/>
              <a:stretch>
                <a:fillRect/>
              </a:stretch>
            </p:blipFill>
            <p:spPr>
              <a:xfrm>
                <a:off x="6401014" y="1728605"/>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9" name="幻灯片缩放定位 8">
                <a:extLst>
                  <a:ext uri="{FF2B5EF4-FFF2-40B4-BE49-F238E27FC236}">
                    <a16:creationId xmlns:a16="http://schemas.microsoft.com/office/drawing/2014/main" id="{7ECF6CF6-5C45-4A7C-91EA-82CFF317BEA8}"/>
                  </a:ext>
                </a:extLst>
              </p:cNvPr>
              <p:cNvGraphicFramePr>
                <a:graphicFrameLocks noChangeAspect="1"/>
              </p:cNvGraphicFramePr>
              <p:nvPr>
                <p:extLst>
                  <p:ext uri="{D42A27DB-BD31-4B8C-83A1-F6EECF244321}">
                    <p14:modId xmlns:p14="http://schemas.microsoft.com/office/powerpoint/2010/main" val="434495291"/>
                  </p:ext>
                </p:extLst>
              </p:nvPr>
            </p:nvGraphicFramePr>
            <p:xfrm>
              <a:off x="7972383" y="2821970"/>
              <a:ext cx="1398967" cy="744855"/>
            </p:xfrm>
            <a:graphic>
              <a:graphicData uri="http://schemas.microsoft.com/office/powerpoint/2016/slidezoom">
                <pslz:sldZm>
                  <pslz:sldZmObj sldId="322" cId="319814400">
                    <pslz:zmPr id="{E54ECB3D-CB7E-4FB2-A38D-623B2510D955}" returnToParent="0" transitionDur="1000">
                      <p166:blipFill xmlns:p166="http://schemas.microsoft.com/office/powerpoint/2016/6/main">
                        <a:blip r:embed="rId23"/>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9" name="幻灯片缩放定位 8">
                <a:hlinkClick r:id="rId24" action="ppaction://hlinksldjump"/>
                <a:extLst>
                  <a:ext uri="{FF2B5EF4-FFF2-40B4-BE49-F238E27FC236}">
                    <a16:creationId xmlns:pslz="http://schemas.microsoft.com/office/powerpoint/2016/slidezoom" xmlns="" xmlns:a16="http://schemas.microsoft.com/office/drawing/2014/main" id="{7ECF6CF6-5C45-4A7C-91EA-82CFF317BEA8}"/>
                  </a:ext>
                </a:extLst>
              </p:cNvPr>
              <p:cNvPicPr>
                <a:picLocks noGrp="1" noRot="1" noChangeAspect="1" noMove="1" noResize="1" noEditPoints="1" noAdjustHandles="1" noChangeArrowheads="1" noChangeShapeType="1"/>
              </p:cNvPicPr>
              <p:nvPr/>
            </p:nvPicPr>
            <p:blipFill>
              <a:blip r:embed="rId25"/>
              <a:stretch>
                <a:fillRect/>
              </a:stretch>
            </p:blipFill>
            <p:spPr>
              <a:xfrm>
                <a:off x="7972383" y="2821970"/>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0" name="幻灯片缩放定位 9">
                <a:extLst>
                  <a:ext uri="{FF2B5EF4-FFF2-40B4-BE49-F238E27FC236}">
                    <a16:creationId xmlns:a16="http://schemas.microsoft.com/office/drawing/2014/main" id="{02B0FB33-C119-4B83-8B9B-89D99878393D}"/>
                  </a:ext>
                </a:extLst>
              </p:cNvPr>
              <p:cNvGraphicFramePr>
                <a:graphicFrameLocks noChangeAspect="1"/>
              </p:cNvGraphicFramePr>
              <p:nvPr>
                <p:extLst>
                  <p:ext uri="{D42A27DB-BD31-4B8C-83A1-F6EECF244321}">
                    <p14:modId xmlns:p14="http://schemas.microsoft.com/office/powerpoint/2010/main" val="3660532181"/>
                  </p:ext>
                </p:extLst>
              </p:nvPr>
            </p:nvGraphicFramePr>
            <p:xfrm>
              <a:off x="7978234" y="1728605"/>
              <a:ext cx="1398967" cy="744855"/>
            </p:xfrm>
            <a:graphic>
              <a:graphicData uri="http://schemas.microsoft.com/office/powerpoint/2016/slidezoom">
                <pslz:sldZm>
                  <pslz:sldZmObj sldId="324" cId="965324443">
                    <pslz:zmPr id="{E1BEF250-DE93-430E-B07C-C5539ABCD1B7}" returnToParent="0" transitionDur="1000">
                      <p166:blipFill xmlns:p166="http://schemas.microsoft.com/office/powerpoint/2016/6/main">
                        <a:blip r:embed="rId26"/>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10" name="幻灯片缩放定位 9">
                <a:hlinkClick r:id="rId27" action="ppaction://hlinksldjump"/>
                <a:extLst>
                  <a:ext uri="{FF2B5EF4-FFF2-40B4-BE49-F238E27FC236}">
                    <a16:creationId xmlns:pslz="http://schemas.microsoft.com/office/powerpoint/2016/slidezoom" xmlns="" xmlns:a16="http://schemas.microsoft.com/office/drawing/2014/main" id="{02B0FB33-C119-4B83-8B9B-89D99878393D}"/>
                  </a:ext>
                </a:extLst>
              </p:cNvPr>
              <p:cNvPicPr>
                <a:picLocks noGrp="1" noRot="1" noChangeAspect="1" noMove="1" noResize="1" noEditPoints="1" noAdjustHandles="1" noChangeArrowheads="1" noChangeShapeType="1"/>
              </p:cNvPicPr>
              <p:nvPr/>
            </p:nvPicPr>
            <p:blipFill>
              <a:blip r:embed="rId28"/>
              <a:stretch>
                <a:fillRect/>
              </a:stretch>
            </p:blipFill>
            <p:spPr>
              <a:xfrm>
                <a:off x="7978234" y="1728605"/>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1" name="幻灯片缩放定位 10">
                <a:extLst>
                  <a:ext uri="{FF2B5EF4-FFF2-40B4-BE49-F238E27FC236}">
                    <a16:creationId xmlns:a16="http://schemas.microsoft.com/office/drawing/2014/main" id="{A9558CE0-513D-4ADC-A5E5-CDFA68FC505C}"/>
                  </a:ext>
                </a:extLst>
              </p:cNvPr>
              <p:cNvGraphicFramePr>
                <a:graphicFrameLocks noChangeAspect="1"/>
              </p:cNvGraphicFramePr>
              <p:nvPr>
                <p:extLst>
                  <p:ext uri="{D42A27DB-BD31-4B8C-83A1-F6EECF244321}">
                    <p14:modId xmlns:p14="http://schemas.microsoft.com/office/powerpoint/2010/main" val="3836096914"/>
                  </p:ext>
                </p:extLst>
              </p:nvPr>
            </p:nvGraphicFramePr>
            <p:xfrm>
              <a:off x="1260512" y="4400611"/>
              <a:ext cx="1712746" cy="911921"/>
            </p:xfrm>
            <a:graphic>
              <a:graphicData uri="http://schemas.microsoft.com/office/powerpoint/2016/slidezoom">
                <pslz:sldZm>
                  <pslz:sldZmObj sldId="320" cId="967642213">
                    <pslz:zmPr id="{57483234-E4B1-42D6-B1C6-3E3B4796BE8E}" returnToParent="0" transitionDur="1000">
                      <p166:blipFill xmlns:p166="http://schemas.microsoft.com/office/powerpoint/2016/6/main">
                        <a:blip r:embed="rId29"/>
                        <a:stretch>
                          <a:fillRect/>
                        </a:stretch>
                      </p166:blipFill>
                      <p166:spPr xmlns:p166="http://schemas.microsoft.com/office/powerpoint/2016/6/main">
                        <a:xfrm>
                          <a:off x="0" y="0"/>
                          <a:ext cx="1712746" cy="911921"/>
                        </a:xfrm>
                        <a:prstGeom prst="rect">
                          <a:avLst/>
                        </a:prstGeom>
                        <a:ln w="3175">
                          <a:solidFill>
                            <a:prstClr val="ltGray"/>
                          </a:solidFill>
                        </a:ln>
                      </p166:spPr>
                    </pslz:zmPr>
                  </pslz:sldZmObj>
                </pslz:sldZm>
              </a:graphicData>
            </a:graphic>
          </p:graphicFrame>
        </mc:Choice>
        <mc:Fallback>
          <p:pic>
            <p:nvPicPr>
              <p:cNvPr id="11" name="幻灯片缩放定位 10">
                <a:hlinkClick r:id="rId30" action="ppaction://hlinksldjump"/>
                <a:extLst>
                  <a:ext uri="{FF2B5EF4-FFF2-40B4-BE49-F238E27FC236}">
                    <a16:creationId xmlns:pslz="http://schemas.microsoft.com/office/powerpoint/2016/slidezoom" xmlns="" xmlns:a16="http://schemas.microsoft.com/office/drawing/2014/main" id="{A9558CE0-513D-4ADC-A5E5-CDFA68FC505C}"/>
                  </a:ext>
                </a:extLst>
              </p:cNvPr>
              <p:cNvPicPr>
                <a:picLocks noGrp="1" noRot="1" noChangeAspect="1" noMove="1" noResize="1" noEditPoints="1" noAdjustHandles="1" noChangeArrowheads="1" noChangeShapeType="1"/>
              </p:cNvPicPr>
              <p:nvPr/>
            </p:nvPicPr>
            <p:blipFill>
              <a:blip r:embed="rId31"/>
              <a:stretch>
                <a:fillRect/>
              </a:stretch>
            </p:blipFill>
            <p:spPr>
              <a:xfrm>
                <a:off x="1260512" y="4400611"/>
                <a:ext cx="1712746" cy="911921"/>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2" name="幻灯片缩放定位 11">
                <a:extLst>
                  <a:ext uri="{FF2B5EF4-FFF2-40B4-BE49-F238E27FC236}">
                    <a16:creationId xmlns:a16="http://schemas.microsoft.com/office/drawing/2014/main" id="{7A2D5A50-B299-4036-9F04-8EC2DA9D0137}"/>
                  </a:ext>
                </a:extLst>
              </p:cNvPr>
              <p:cNvGraphicFramePr>
                <a:graphicFrameLocks noChangeAspect="1"/>
              </p:cNvGraphicFramePr>
              <p:nvPr>
                <p:extLst>
                  <p:ext uri="{D42A27DB-BD31-4B8C-83A1-F6EECF244321}">
                    <p14:modId xmlns:p14="http://schemas.microsoft.com/office/powerpoint/2010/main" val="174773098"/>
                  </p:ext>
                </p:extLst>
              </p:nvPr>
            </p:nvGraphicFramePr>
            <p:xfrm>
              <a:off x="3240717" y="4056455"/>
              <a:ext cx="1398967" cy="744855"/>
            </p:xfrm>
            <a:graphic>
              <a:graphicData uri="http://schemas.microsoft.com/office/powerpoint/2016/slidezoom">
                <pslz:sldZm>
                  <pslz:sldZmObj sldId="290" cId="898391959">
                    <pslz:zmPr id="{BB9C726A-9E45-4302-8E98-CC738460B8D8}" returnToParent="0" transitionDur="1000">
                      <p166:blipFill xmlns:p166="http://schemas.microsoft.com/office/powerpoint/2016/6/main">
                        <a:blip r:embed="rId32"/>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12" name="幻灯片缩放定位 11">
                <a:hlinkClick r:id="rId33" action="ppaction://hlinksldjump"/>
                <a:extLst>
                  <a:ext uri="{FF2B5EF4-FFF2-40B4-BE49-F238E27FC236}">
                    <a16:creationId xmlns:pslz="http://schemas.microsoft.com/office/powerpoint/2016/slidezoom" xmlns="" xmlns:a16="http://schemas.microsoft.com/office/drawing/2014/main" id="{7A2D5A50-B299-4036-9F04-8EC2DA9D0137}"/>
                  </a:ext>
                </a:extLst>
              </p:cNvPr>
              <p:cNvPicPr>
                <a:picLocks noGrp="1" noRot="1" noChangeAspect="1" noMove="1" noResize="1" noEditPoints="1" noAdjustHandles="1" noChangeArrowheads="1" noChangeShapeType="1"/>
              </p:cNvPicPr>
              <p:nvPr/>
            </p:nvPicPr>
            <p:blipFill>
              <a:blip r:embed="rId34"/>
              <a:stretch>
                <a:fillRect/>
              </a:stretch>
            </p:blipFill>
            <p:spPr>
              <a:xfrm>
                <a:off x="3240717" y="4056455"/>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3" name="幻灯片缩放定位 12">
                <a:extLst>
                  <a:ext uri="{FF2B5EF4-FFF2-40B4-BE49-F238E27FC236}">
                    <a16:creationId xmlns:a16="http://schemas.microsoft.com/office/drawing/2014/main" id="{C927EE78-7F98-4453-87AC-188836080954}"/>
                  </a:ext>
                </a:extLst>
              </p:cNvPr>
              <p:cNvGraphicFramePr>
                <a:graphicFrameLocks noChangeAspect="1"/>
              </p:cNvGraphicFramePr>
              <p:nvPr>
                <p:extLst>
                  <p:ext uri="{D42A27DB-BD31-4B8C-83A1-F6EECF244321}">
                    <p14:modId xmlns:p14="http://schemas.microsoft.com/office/powerpoint/2010/main" val="1934496026"/>
                  </p:ext>
                </p:extLst>
              </p:nvPr>
            </p:nvGraphicFramePr>
            <p:xfrm>
              <a:off x="4813668" y="4056455"/>
              <a:ext cx="1398967" cy="744855"/>
            </p:xfrm>
            <a:graphic>
              <a:graphicData uri="http://schemas.microsoft.com/office/powerpoint/2016/slidezoom">
                <pslz:sldZm>
                  <pslz:sldZmObj sldId="291" cId="2573354394">
                    <pslz:zmPr id="{7E43232A-1BB6-4701-9583-C6821D3BA5E1}" returnToParent="0" transitionDur="1000">
                      <p166:blipFill xmlns:p166="http://schemas.microsoft.com/office/powerpoint/2016/6/main">
                        <a:blip r:embed="rId35"/>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13" name="幻灯片缩放定位 12">
                <a:hlinkClick r:id="rId36" action="ppaction://hlinksldjump"/>
                <a:extLst>
                  <a:ext uri="{FF2B5EF4-FFF2-40B4-BE49-F238E27FC236}">
                    <a16:creationId xmlns:pslz="http://schemas.microsoft.com/office/powerpoint/2016/slidezoom" xmlns="" xmlns:a16="http://schemas.microsoft.com/office/drawing/2014/main" id="{C927EE78-7F98-4453-87AC-188836080954}"/>
                  </a:ext>
                </a:extLst>
              </p:cNvPr>
              <p:cNvPicPr>
                <a:picLocks noGrp="1" noRot="1" noChangeAspect="1" noMove="1" noResize="1" noEditPoints="1" noAdjustHandles="1" noChangeArrowheads="1" noChangeShapeType="1"/>
              </p:cNvPicPr>
              <p:nvPr/>
            </p:nvPicPr>
            <p:blipFill>
              <a:blip r:embed="rId37"/>
              <a:stretch>
                <a:fillRect/>
              </a:stretch>
            </p:blipFill>
            <p:spPr>
              <a:xfrm>
                <a:off x="4813668" y="4056455"/>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4" name="幻灯片缩放定位 13">
                <a:extLst>
                  <a:ext uri="{FF2B5EF4-FFF2-40B4-BE49-F238E27FC236}">
                    <a16:creationId xmlns:a16="http://schemas.microsoft.com/office/drawing/2014/main" id="{58BDB8E1-3FED-4024-9AD0-98706BF425B4}"/>
                  </a:ext>
                </a:extLst>
              </p:cNvPr>
              <p:cNvGraphicFramePr>
                <a:graphicFrameLocks noChangeAspect="1"/>
              </p:cNvGraphicFramePr>
              <p:nvPr>
                <p:extLst>
                  <p:ext uri="{D42A27DB-BD31-4B8C-83A1-F6EECF244321}">
                    <p14:modId xmlns:p14="http://schemas.microsoft.com/office/powerpoint/2010/main" val="2403918061"/>
                  </p:ext>
                </p:extLst>
              </p:nvPr>
            </p:nvGraphicFramePr>
            <p:xfrm>
              <a:off x="6386619" y="4056455"/>
              <a:ext cx="1398967" cy="744855"/>
            </p:xfrm>
            <a:graphic>
              <a:graphicData uri="http://schemas.microsoft.com/office/powerpoint/2016/slidezoom">
                <pslz:sldZm>
                  <pslz:sldZmObj sldId="292" cId="3678010694">
                    <pslz:zmPr id="{57CE4618-B42C-429D-985A-EEF7EB98A919}" returnToParent="0" transitionDur="1000">
                      <p166:blipFill xmlns:p166="http://schemas.microsoft.com/office/powerpoint/2016/6/main">
                        <a:blip r:embed="rId38"/>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14" name="幻灯片缩放定位 13">
                <a:hlinkClick r:id="rId39" action="ppaction://hlinksldjump"/>
                <a:extLst>
                  <a:ext uri="{FF2B5EF4-FFF2-40B4-BE49-F238E27FC236}">
                    <a16:creationId xmlns:pslz="http://schemas.microsoft.com/office/powerpoint/2016/slidezoom" xmlns="" xmlns:a16="http://schemas.microsoft.com/office/drawing/2014/main" id="{58BDB8E1-3FED-4024-9AD0-98706BF425B4}"/>
                  </a:ext>
                </a:extLst>
              </p:cNvPr>
              <p:cNvPicPr>
                <a:picLocks noGrp="1" noRot="1" noChangeAspect="1" noMove="1" noResize="1" noEditPoints="1" noAdjustHandles="1" noChangeArrowheads="1" noChangeShapeType="1"/>
              </p:cNvPicPr>
              <p:nvPr/>
            </p:nvPicPr>
            <p:blipFill>
              <a:blip r:embed="rId40"/>
              <a:stretch>
                <a:fillRect/>
              </a:stretch>
            </p:blipFill>
            <p:spPr>
              <a:xfrm>
                <a:off x="6386619" y="4056455"/>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5" name="幻灯片缩放定位 14">
                <a:extLst>
                  <a:ext uri="{FF2B5EF4-FFF2-40B4-BE49-F238E27FC236}">
                    <a16:creationId xmlns:a16="http://schemas.microsoft.com/office/drawing/2014/main" id="{C22D984E-4860-49D0-9D3E-B17CEE975831}"/>
                  </a:ext>
                </a:extLst>
              </p:cNvPr>
              <p:cNvGraphicFramePr>
                <a:graphicFrameLocks noChangeAspect="1"/>
              </p:cNvGraphicFramePr>
              <p:nvPr>
                <p:extLst>
                  <p:ext uri="{D42A27DB-BD31-4B8C-83A1-F6EECF244321}">
                    <p14:modId xmlns:p14="http://schemas.microsoft.com/office/powerpoint/2010/main" val="1203832469"/>
                  </p:ext>
                </p:extLst>
              </p:nvPr>
            </p:nvGraphicFramePr>
            <p:xfrm>
              <a:off x="9532520" y="5182173"/>
              <a:ext cx="1398967" cy="744855"/>
            </p:xfrm>
            <a:graphic>
              <a:graphicData uri="http://schemas.microsoft.com/office/powerpoint/2016/slidezoom">
                <pslz:sldZm>
                  <pslz:sldZmObj sldId="273" cId="1408437738">
                    <pslz:zmPr id="{8BA3FC8D-C35C-42F3-95B8-3416D20E6BF3}" returnToParent="0" transitionDur="1000">
                      <p166:blipFill xmlns:p166="http://schemas.microsoft.com/office/powerpoint/2016/6/main">
                        <a:blip r:embed="rId41"/>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15" name="幻灯片缩放定位 14">
                <a:hlinkClick r:id="rId42" action="ppaction://hlinksldjump"/>
                <a:extLst>
                  <a:ext uri="{FF2B5EF4-FFF2-40B4-BE49-F238E27FC236}">
                    <a16:creationId xmlns:pslz="http://schemas.microsoft.com/office/powerpoint/2016/slidezoom" xmlns="" xmlns:a16="http://schemas.microsoft.com/office/drawing/2014/main" id="{C22D984E-4860-49D0-9D3E-B17CEE975831}"/>
                  </a:ext>
                </a:extLst>
              </p:cNvPr>
              <p:cNvPicPr>
                <a:picLocks noGrp="1" noRot="1" noChangeAspect="1" noMove="1" noResize="1" noEditPoints="1" noAdjustHandles="1" noChangeArrowheads="1" noChangeShapeType="1"/>
              </p:cNvPicPr>
              <p:nvPr/>
            </p:nvPicPr>
            <p:blipFill>
              <a:blip r:embed="rId43"/>
              <a:stretch>
                <a:fillRect/>
              </a:stretch>
            </p:blipFill>
            <p:spPr>
              <a:xfrm>
                <a:off x="9532520" y="5182173"/>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6" name="幻灯片缩放定位 15">
                <a:extLst>
                  <a:ext uri="{FF2B5EF4-FFF2-40B4-BE49-F238E27FC236}">
                    <a16:creationId xmlns:a16="http://schemas.microsoft.com/office/drawing/2014/main" id="{8C39F890-4437-48EE-8436-94AF7D492744}"/>
                  </a:ext>
                </a:extLst>
              </p:cNvPr>
              <p:cNvGraphicFramePr>
                <a:graphicFrameLocks noChangeAspect="1"/>
              </p:cNvGraphicFramePr>
              <p:nvPr>
                <p:extLst>
                  <p:ext uri="{D42A27DB-BD31-4B8C-83A1-F6EECF244321}">
                    <p14:modId xmlns:p14="http://schemas.microsoft.com/office/powerpoint/2010/main" val="882488619"/>
                  </p:ext>
                </p:extLst>
              </p:nvPr>
            </p:nvGraphicFramePr>
            <p:xfrm>
              <a:off x="7954246" y="5182173"/>
              <a:ext cx="1398967" cy="744855"/>
            </p:xfrm>
            <a:graphic>
              <a:graphicData uri="http://schemas.microsoft.com/office/powerpoint/2016/slidezoom">
                <pslz:sldZm>
                  <pslz:sldZmObj sldId="283" cId="3316470615">
                    <pslz:zmPr id="{C8AB43D1-95FD-4593-A383-1977F3E168C5}" returnToParent="0" transitionDur="1000">
                      <p166:blipFill xmlns:p166="http://schemas.microsoft.com/office/powerpoint/2016/6/main">
                        <a:blip r:embed="rId44"/>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16" name="幻灯片缩放定位 15">
                <a:hlinkClick r:id="rId45" action="ppaction://hlinksldjump"/>
                <a:extLst>
                  <a:ext uri="{FF2B5EF4-FFF2-40B4-BE49-F238E27FC236}">
                    <a16:creationId xmlns:pslz="http://schemas.microsoft.com/office/powerpoint/2016/slidezoom" xmlns="" xmlns:a16="http://schemas.microsoft.com/office/drawing/2014/main" id="{8C39F890-4437-48EE-8436-94AF7D492744}"/>
                  </a:ext>
                </a:extLst>
              </p:cNvPr>
              <p:cNvPicPr>
                <a:picLocks noGrp="1" noRot="1" noChangeAspect="1" noMove="1" noResize="1" noEditPoints="1" noAdjustHandles="1" noChangeArrowheads="1" noChangeShapeType="1"/>
              </p:cNvPicPr>
              <p:nvPr/>
            </p:nvPicPr>
            <p:blipFill>
              <a:blip r:embed="rId46"/>
              <a:stretch>
                <a:fillRect/>
              </a:stretch>
            </p:blipFill>
            <p:spPr>
              <a:xfrm>
                <a:off x="7954246" y="5182173"/>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7" name="幻灯片缩放定位 16">
                <a:extLst>
                  <a:ext uri="{FF2B5EF4-FFF2-40B4-BE49-F238E27FC236}">
                    <a16:creationId xmlns:a16="http://schemas.microsoft.com/office/drawing/2014/main" id="{226D5BA8-3A5E-43CA-A669-B2E9512432CD}"/>
                  </a:ext>
                </a:extLst>
              </p:cNvPr>
              <p:cNvGraphicFramePr>
                <a:graphicFrameLocks noChangeAspect="1"/>
              </p:cNvGraphicFramePr>
              <p:nvPr>
                <p:extLst>
                  <p:ext uri="{D42A27DB-BD31-4B8C-83A1-F6EECF244321}">
                    <p14:modId xmlns:p14="http://schemas.microsoft.com/office/powerpoint/2010/main" val="2835726084"/>
                  </p:ext>
                </p:extLst>
              </p:nvPr>
            </p:nvGraphicFramePr>
            <p:xfrm>
              <a:off x="3219424" y="5194915"/>
              <a:ext cx="1398967" cy="744855"/>
            </p:xfrm>
            <a:graphic>
              <a:graphicData uri="http://schemas.microsoft.com/office/powerpoint/2016/slidezoom">
                <pslz:sldZm>
                  <pslz:sldZmObj sldId="330" cId="831723856">
                    <pslz:zmPr id="{4FD657DB-A933-41AA-AF90-0B012B33C46F}" returnToParent="0" transitionDur="1000">
                      <p166:blipFill xmlns:p166="http://schemas.microsoft.com/office/powerpoint/2016/6/main">
                        <a:blip r:embed="rId47"/>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17" name="幻灯片缩放定位 16">
                <a:hlinkClick r:id="rId48" action="ppaction://hlinksldjump"/>
                <a:extLst>
                  <a:ext uri="{FF2B5EF4-FFF2-40B4-BE49-F238E27FC236}">
                    <a16:creationId xmlns:pslz="http://schemas.microsoft.com/office/powerpoint/2016/slidezoom" xmlns="" xmlns:a16="http://schemas.microsoft.com/office/drawing/2014/main" id="{226D5BA8-3A5E-43CA-A669-B2E9512432CD}"/>
                  </a:ext>
                </a:extLst>
              </p:cNvPr>
              <p:cNvPicPr>
                <a:picLocks noGrp="1" noRot="1" noChangeAspect="1" noMove="1" noResize="1" noEditPoints="1" noAdjustHandles="1" noChangeArrowheads="1" noChangeShapeType="1"/>
              </p:cNvPicPr>
              <p:nvPr/>
            </p:nvPicPr>
            <p:blipFill>
              <a:blip r:embed="rId49"/>
              <a:stretch>
                <a:fillRect/>
              </a:stretch>
            </p:blipFill>
            <p:spPr>
              <a:xfrm>
                <a:off x="3219424" y="5194915"/>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8" name="幻灯片缩放定位 17">
                <a:extLst>
                  <a:ext uri="{FF2B5EF4-FFF2-40B4-BE49-F238E27FC236}">
                    <a16:creationId xmlns:a16="http://schemas.microsoft.com/office/drawing/2014/main" id="{58B80E5D-E2D3-4156-A32C-17F075587B55}"/>
                  </a:ext>
                </a:extLst>
              </p:cNvPr>
              <p:cNvGraphicFramePr>
                <a:graphicFrameLocks noChangeAspect="1"/>
              </p:cNvGraphicFramePr>
              <p:nvPr>
                <p:extLst>
                  <p:ext uri="{D42A27DB-BD31-4B8C-83A1-F6EECF244321}">
                    <p14:modId xmlns:p14="http://schemas.microsoft.com/office/powerpoint/2010/main" val="2626965927"/>
                  </p:ext>
                </p:extLst>
              </p:nvPr>
            </p:nvGraphicFramePr>
            <p:xfrm>
              <a:off x="4797698" y="5194915"/>
              <a:ext cx="1398967" cy="744855"/>
            </p:xfrm>
            <a:graphic>
              <a:graphicData uri="http://schemas.microsoft.com/office/powerpoint/2016/slidezoom">
                <pslz:sldZm>
                  <pslz:sldZmObj sldId="331" cId="1983050299">
                    <pslz:zmPr id="{ADC7D997-8617-4CCF-B83F-9C9C59061035}" returnToParent="0" transitionDur="1000">
                      <p166:blipFill xmlns:p166="http://schemas.microsoft.com/office/powerpoint/2016/6/main">
                        <a:blip r:embed="rId50"/>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18" name="幻灯片缩放定位 17">
                <a:hlinkClick r:id="rId51" action="ppaction://hlinksldjump"/>
                <a:extLst>
                  <a:ext uri="{FF2B5EF4-FFF2-40B4-BE49-F238E27FC236}">
                    <a16:creationId xmlns:pslz="http://schemas.microsoft.com/office/powerpoint/2016/slidezoom" xmlns="" xmlns:a16="http://schemas.microsoft.com/office/drawing/2014/main" id="{58B80E5D-E2D3-4156-A32C-17F075587B55}"/>
                  </a:ext>
                </a:extLst>
              </p:cNvPr>
              <p:cNvPicPr>
                <a:picLocks noGrp="1" noRot="1" noChangeAspect="1" noMove="1" noResize="1" noEditPoints="1" noAdjustHandles="1" noChangeArrowheads="1" noChangeShapeType="1"/>
              </p:cNvPicPr>
              <p:nvPr/>
            </p:nvPicPr>
            <p:blipFill>
              <a:blip r:embed="rId52"/>
              <a:stretch>
                <a:fillRect/>
              </a:stretch>
            </p:blipFill>
            <p:spPr>
              <a:xfrm>
                <a:off x="4797698" y="5194915"/>
                <a:ext cx="1398967" cy="744855"/>
              </a:xfrm>
              <a:prstGeom prst="rect">
                <a:avLst/>
              </a:prstGeom>
              <a:ln w="3175">
                <a:solidFill>
                  <a:prstClr val="ltGray"/>
                </a:solidFill>
              </a:ln>
            </p:spPr>
          </p:pic>
        </mc:Fallback>
      </mc:AlternateContent>
      <mc:AlternateContent xmlns:mc="http://schemas.openxmlformats.org/markup-compatibility/2006">
        <mc:Choice xmlns="" xmlns:pslz="http://schemas.microsoft.com/office/powerpoint/2016/slidezoom" Requires="pslz">
          <p:graphicFrame>
            <p:nvGraphicFramePr>
              <p:cNvPr id="19" name="幻灯片缩放定位 18">
                <a:extLst>
                  <a:ext uri="{FF2B5EF4-FFF2-40B4-BE49-F238E27FC236}">
                    <a16:creationId xmlns:a16="http://schemas.microsoft.com/office/drawing/2014/main" id="{57AFB349-E9D7-4A6C-A957-EB0003DF3741}"/>
                  </a:ext>
                </a:extLst>
              </p:cNvPr>
              <p:cNvGraphicFramePr>
                <a:graphicFrameLocks noChangeAspect="1"/>
              </p:cNvGraphicFramePr>
              <p:nvPr>
                <p:extLst>
                  <p:ext uri="{D42A27DB-BD31-4B8C-83A1-F6EECF244321}">
                    <p14:modId xmlns:p14="http://schemas.microsoft.com/office/powerpoint/2010/main" val="12140735"/>
                  </p:ext>
                </p:extLst>
              </p:nvPr>
            </p:nvGraphicFramePr>
            <p:xfrm>
              <a:off x="6375972" y="5194915"/>
              <a:ext cx="1398967" cy="744855"/>
            </p:xfrm>
            <a:graphic>
              <a:graphicData uri="http://schemas.microsoft.com/office/powerpoint/2016/slidezoom">
                <pslz:sldZm>
                  <pslz:sldZmObj sldId="332" cId="3638696622">
                    <pslz:zmPr id="{9B98D027-1307-4033-8058-3B8F39ABCA98}" returnToParent="0" transitionDur="1000">
                      <p166:blipFill xmlns:p166="http://schemas.microsoft.com/office/powerpoint/2016/6/main">
                        <a:blip r:embed="rId53"/>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19" name="幻灯片缩放定位 18">
                <a:hlinkClick r:id="rId54" action="ppaction://hlinksldjump"/>
                <a:extLst>
                  <a:ext uri="{FF2B5EF4-FFF2-40B4-BE49-F238E27FC236}">
                    <a16:creationId xmlns:pslz="http://schemas.microsoft.com/office/powerpoint/2016/slidezoom" xmlns="" xmlns:a16="http://schemas.microsoft.com/office/drawing/2014/main" id="{57AFB349-E9D7-4A6C-A957-EB0003DF3741}"/>
                  </a:ext>
                </a:extLst>
              </p:cNvPr>
              <p:cNvPicPr>
                <a:picLocks noGrp="1" noRot="1" noChangeAspect="1" noMove="1" noResize="1" noEditPoints="1" noAdjustHandles="1" noChangeArrowheads="1" noChangeShapeType="1"/>
              </p:cNvPicPr>
              <p:nvPr/>
            </p:nvPicPr>
            <p:blipFill>
              <a:blip r:embed="rId55"/>
              <a:stretch>
                <a:fillRect/>
              </a:stretch>
            </p:blipFill>
            <p:spPr>
              <a:xfrm>
                <a:off x="6375972" y="5194915"/>
                <a:ext cx="1398967" cy="744855"/>
              </a:xfrm>
              <a:prstGeom prst="rect">
                <a:avLst/>
              </a:prstGeom>
              <a:ln w="3175">
                <a:solidFill>
                  <a:prstClr val="ltGray"/>
                </a:solidFill>
              </a:ln>
            </p:spPr>
          </p:pic>
        </mc:Fallback>
      </mc:AlternateContent>
      <p:sp>
        <p:nvSpPr>
          <p:cNvPr id="27" name="文本框 26">
            <a:extLst>
              <a:ext uri="{FF2B5EF4-FFF2-40B4-BE49-F238E27FC236}">
                <a16:creationId xmlns="" xmlns:a16="http://schemas.microsoft.com/office/drawing/2014/main" id="{7544E355-61AB-412A-A5DA-E4B7AFF4EF9C}"/>
              </a:ext>
            </a:extLst>
          </p:cNvPr>
          <p:cNvSpPr txBox="1"/>
          <p:nvPr/>
        </p:nvSpPr>
        <p:spPr>
          <a:xfrm>
            <a:off x="1508937" y="2969465"/>
            <a:ext cx="1215896" cy="449093"/>
          </a:xfrm>
          <a:prstGeom prst="rect">
            <a:avLst/>
          </a:prstGeom>
          <a:noFill/>
        </p:spPr>
        <p:txBody>
          <a:bodyPr wrap="square" lIns="72000" rIns="72000" bIns="36000" rtlCol="0" anchor="ctr" anchorCtr="0">
            <a:spAutoFit/>
          </a:bodyPr>
          <a:lstStyle/>
          <a:p>
            <a:pPr algn="ctr">
              <a:lnSpc>
                <a:spcPct val="150000"/>
              </a:lnSpc>
            </a:pPr>
            <a:r>
              <a:rPr lang="zh-CN" altLang="en-US" dirty="0">
                <a:latin typeface="+mj-ea"/>
                <a:ea typeface="+mj-ea"/>
              </a:rPr>
              <a:t>图文排版</a:t>
            </a:r>
            <a:endParaRPr lang="en-US" altLang="zh-CN" dirty="0">
              <a:latin typeface="+mj-ea"/>
              <a:ea typeface="+mj-ea"/>
            </a:endParaRPr>
          </a:p>
        </p:txBody>
      </p:sp>
      <p:sp>
        <p:nvSpPr>
          <p:cNvPr id="28" name="文本框 27">
            <a:extLst>
              <a:ext uri="{FF2B5EF4-FFF2-40B4-BE49-F238E27FC236}">
                <a16:creationId xmlns="" xmlns:a16="http://schemas.microsoft.com/office/drawing/2014/main" id="{3793BC4F-BF18-462A-8B21-02882852534F}"/>
              </a:ext>
            </a:extLst>
          </p:cNvPr>
          <p:cNvSpPr txBox="1"/>
          <p:nvPr/>
        </p:nvSpPr>
        <p:spPr>
          <a:xfrm>
            <a:off x="4720102" y="2389646"/>
            <a:ext cx="3178106"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文字为图片备注（</a:t>
            </a:r>
            <a:r>
              <a:rPr lang="en-US" altLang="zh-CN" sz="1200" dirty="0">
                <a:solidFill>
                  <a:schemeClr val="tx1">
                    <a:lumMod val="90000"/>
                    <a:lumOff val="10000"/>
                  </a:schemeClr>
                </a:solidFill>
                <a:latin typeface="+mj-ea"/>
                <a:ea typeface="+mj-ea"/>
              </a:rPr>
              <a:t>28-31</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29" name="文本框 28">
            <a:extLst>
              <a:ext uri="{FF2B5EF4-FFF2-40B4-BE49-F238E27FC236}">
                <a16:creationId xmlns="" xmlns:a16="http://schemas.microsoft.com/office/drawing/2014/main" id="{4DC99821-4A09-4EF0-920A-699BFF4DF75E}"/>
              </a:ext>
            </a:extLst>
          </p:cNvPr>
          <p:cNvSpPr txBox="1"/>
          <p:nvPr/>
        </p:nvSpPr>
        <p:spPr>
          <a:xfrm>
            <a:off x="5268738" y="3510341"/>
            <a:ext cx="2080834"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图片为文字佐证（</a:t>
            </a:r>
            <a:r>
              <a:rPr lang="en-US" altLang="zh-CN" sz="1200" dirty="0">
                <a:solidFill>
                  <a:schemeClr val="tx1">
                    <a:lumMod val="90000"/>
                    <a:lumOff val="10000"/>
                  </a:schemeClr>
                </a:solidFill>
                <a:latin typeface="+mj-ea"/>
                <a:ea typeface="+mj-ea"/>
              </a:rPr>
              <a:t>32-35</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30" name="文本框 29">
            <a:extLst>
              <a:ext uri="{FF2B5EF4-FFF2-40B4-BE49-F238E27FC236}">
                <a16:creationId xmlns="" xmlns:a16="http://schemas.microsoft.com/office/drawing/2014/main" id="{D6109DD2-355E-4E64-95C7-8E60718C7D26}"/>
              </a:ext>
            </a:extLst>
          </p:cNvPr>
          <p:cNvSpPr txBox="1"/>
          <p:nvPr/>
        </p:nvSpPr>
        <p:spPr>
          <a:xfrm>
            <a:off x="1508937" y="5257668"/>
            <a:ext cx="1215896" cy="449093"/>
          </a:xfrm>
          <a:prstGeom prst="rect">
            <a:avLst/>
          </a:prstGeom>
          <a:noFill/>
        </p:spPr>
        <p:txBody>
          <a:bodyPr wrap="square" lIns="72000" rIns="72000" bIns="36000" rtlCol="0" anchor="ctr" anchorCtr="0">
            <a:spAutoFit/>
          </a:bodyPr>
          <a:lstStyle/>
          <a:p>
            <a:pPr algn="ctr">
              <a:lnSpc>
                <a:spcPct val="150000"/>
              </a:lnSpc>
            </a:pPr>
            <a:r>
              <a:rPr lang="zh-CN" altLang="en-US" dirty="0">
                <a:latin typeface="+mj-ea"/>
                <a:ea typeface="+mj-ea"/>
              </a:rPr>
              <a:t>关系图表</a:t>
            </a:r>
            <a:endParaRPr lang="en-US" altLang="zh-CN" dirty="0">
              <a:latin typeface="+mj-ea"/>
              <a:ea typeface="+mj-ea"/>
            </a:endParaRPr>
          </a:p>
        </p:txBody>
      </p:sp>
      <p:sp>
        <p:nvSpPr>
          <p:cNvPr id="31" name="文本框 30">
            <a:extLst>
              <a:ext uri="{FF2B5EF4-FFF2-40B4-BE49-F238E27FC236}">
                <a16:creationId xmlns="" xmlns:a16="http://schemas.microsoft.com/office/drawing/2014/main" id="{5F13B1B7-DF06-4665-A620-35F622FEB312}"/>
              </a:ext>
            </a:extLst>
          </p:cNvPr>
          <p:cNvSpPr txBox="1"/>
          <p:nvPr/>
        </p:nvSpPr>
        <p:spPr>
          <a:xfrm>
            <a:off x="5356542" y="4750544"/>
            <a:ext cx="2195776"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常见数据图表（</a:t>
            </a:r>
            <a:r>
              <a:rPr lang="en-US" altLang="zh-CN" sz="1200" dirty="0">
                <a:solidFill>
                  <a:schemeClr val="tx1">
                    <a:lumMod val="90000"/>
                    <a:lumOff val="10000"/>
                  </a:schemeClr>
                </a:solidFill>
                <a:latin typeface="+mj-ea"/>
                <a:ea typeface="+mj-ea"/>
              </a:rPr>
              <a:t>37-40</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32" name="文本框 31">
            <a:extLst>
              <a:ext uri="{FF2B5EF4-FFF2-40B4-BE49-F238E27FC236}">
                <a16:creationId xmlns="" xmlns:a16="http://schemas.microsoft.com/office/drawing/2014/main" id="{AB48C377-C2CD-4AE8-A1B4-A829A6313CF9}"/>
              </a:ext>
            </a:extLst>
          </p:cNvPr>
          <p:cNvSpPr txBox="1"/>
          <p:nvPr/>
        </p:nvSpPr>
        <p:spPr>
          <a:xfrm>
            <a:off x="5988214" y="5872521"/>
            <a:ext cx="2195776" cy="326880"/>
          </a:xfrm>
          <a:prstGeom prst="rect">
            <a:avLst/>
          </a:prstGeom>
          <a:noFill/>
        </p:spPr>
        <p:txBody>
          <a:bodyPr wrap="square" lIns="72000" rIns="72000" bIns="36000" rtlCol="0" anchor="ctr" anchorCtr="0">
            <a:spAutoFit/>
          </a:bodyPr>
          <a:lstStyle/>
          <a:p>
            <a:pPr algn="ctr">
              <a:lnSpc>
                <a:spcPct val="150000"/>
              </a:lnSpc>
            </a:pPr>
            <a:r>
              <a:rPr lang="zh-CN" altLang="en-US" sz="1200" dirty="0">
                <a:solidFill>
                  <a:schemeClr val="tx1">
                    <a:lumMod val="90000"/>
                    <a:lumOff val="10000"/>
                  </a:schemeClr>
                </a:solidFill>
                <a:latin typeface="+mj-ea"/>
                <a:ea typeface="+mj-ea"/>
              </a:rPr>
              <a:t>逻辑关系图表（</a:t>
            </a:r>
            <a:r>
              <a:rPr lang="en-US" altLang="zh-CN" sz="1200" dirty="0">
                <a:solidFill>
                  <a:schemeClr val="tx1">
                    <a:lumMod val="90000"/>
                    <a:lumOff val="10000"/>
                  </a:schemeClr>
                </a:solidFill>
                <a:latin typeface="+mj-ea"/>
                <a:ea typeface="+mj-ea"/>
              </a:rPr>
              <a:t>41-45</a:t>
            </a:r>
            <a:r>
              <a:rPr lang="zh-CN" altLang="en-US" sz="1200" dirty="0">
                <a:solidFill>
                  <a:schemeClr val="tx1">
                    <a:lumMod val="90000"/>
                    <a:lumOff val="10000"/>
                  </a:schemeClr>
                </a:solidFill>
                <a:latin typeface="+mj-ea"/>
                <a:ea typeface="+mj-ea"/>
              </a:rPr>
              <a:t>）</a:t>
            </a:r>
            <a:endParaRPr lang="en-US" altLang="zh-CN" sz="1200" dirty="0">
              <a:solidFill>
                <a:schemeClr val="tx1">
                  <a:lumMod val="90000"/>
                  <a:lumOff val="10000"/>
                </a:schemeClr>
              </a:solidFill>
              <a:latin typeface="+mj-ea"/>
              <a:ea typeface="+mj-ea"/>
            </a:endParaRPr>
          </a:p>
        </p:txBody>
      </p:sp>
      <p:sp>
        <p:nvSpPr>
          <p:cNvPr id="34" name="文本框 33">
            <a:extLst>
              <a:ext uri="{FF2B5EF4-FFF2-40B4-BE49-F238E27FC236}">
                <a16:creationId xmlns="" xmlns:a16="http://schemas.microsoft.com/office/drawing/2014/main" id="{2A07FE89-9675-4715-B384-787A12272262}"/>
              </a:ext>
            </a:extLst>
          </p:cNvPr>
          <p:cNvSpPr txBox="1"/>
          <p:nvPr/>
        </p:nvSpPr>
        <p:spPr>
          <a:xfrm>
            <a:off x="5285522" y="950354"/>
            <a:ext cx="1620958" cy="523220"/>
          </a:xfrm>
          <a:prstGeom prst="rect">
            <a:avLst/>
          </a:prstGeom>
          <a:noFill/>
        </p:spPr>
        <p:txBody>
          <a:bodyPr wrap="none" rtlCol="0">
            <a:spAutoFit/>
          </a:bodyPr>
          <a:lstStyle/>
          <a:p>
            <a:pPr algn="ctr"/>
            <a:r>
              <a:rPr lang="zh-CN" altLang="en-US" sz="2800" b="1" dirty="0">
                <a:latin typeface="微软雅黑" panose="020B0503020204020204" pitchFamily="34" charset="-122"/>
                <a:ea typeface="微软雅黑" panose="020B0503020204020204" pitchFamily="34" charset="-122"/>
              </a:rPr>
              <a:t>版式索引</a:t>
            </a:r>
          </a:p>
        </p:txBody>
      </p:sp>
      <mc:AlternateContent xmlns:mc="http://schemas.openxmlformats.org/markup-compatibility/2006">
        <mc:Choice xmlns="" xmlns:pslz="http://schemas.microsoft.com/office/powerpoint/2016/slidezoom" Requires="pslz">
          <p:graphicFrame>
            <p:nvGraphicFramePr>
              <p:cNvPr id="23" name="幻灯片缩放定位 22">
                <a:extLst>
                  <a:ext uri="{FF2B5EF4-FFF2-40B4-BE49-F238E27FC236}">
                    <a16:creationId xmlns:a16="http://schemas.microsoft.com/office/drawing/2014/main" id="{8116A23C-F798-4C0E-A91A-F80AF2808979}"/>
                  </a:ext>
                </a:extLst>
              </p:cNvPr>
              <p:cNvGraphicFramePr>
                <a:graphicFrameLocks noChangeAspect="1"/>
              </p:cNvGraphicFramePr>
              <p:nvPr>
                <p:extLst>
                  <p:ext uri="{D42A27DB-BD31-4B8C-83A1-F6EECF244321}">
                    <p14:modId xmlns:p14="http://schemas.microsoft.com/office/powerpoint/2010/main" val="3212507164"/>
                  </p:ext>
                </p:extLst>
              </p:nvPr>
            </p:nvGraphicFramePr>
            <p:xfrm>
              <a:off x="7959570" y="4056455"/>
              <a:ext cx="1398967" cy="744855"/>
            </p:xfrm>
            <a:graphic>
              <a:graphicData uri="http://schemas.microsoft.com/office/powerpoint/2016/slidezoom">
                <pslz:sldZm>
                  <pslz:sldZmObj sldId="338" cId="2214267156">
                    <pslz:zmPr id="{7FA5B0D4-A0B6-4A83-8FAA-E500C0F20A65}" returnToParent="0" transitionDur="1000">
                      <p166:blipFill xmlns:p166="http://schemas.microsoft.com/office/powerpoint/2016/6/main">
                        <a:blip r:embed="rId56"/>
                        <a:stretch>
                          <a:fillRect/>
                        </a:stretch>
                      </p166:blipFill>
                      <p166:spPr xmlns:p166="http://schemas.microsoft.com/office/powerpoint/2016/6/main">
                        <a:xfrm>
                          <a:off x="0" y="0"/>
                          <a:ext cx="1398967" cy="744855"/>
                        </a:xfrm>
                        <a:prstGeom prst="rect">
                          <a:avLst/>
                        </a:prstGeom>
                        <a:ln w="3175">
                          <a:solidFill>
                            <a:prstClr val="ltGray"/>
                          </a:solidFill>
                        </a:ln>
                      </p166:spPr>
                    </pslz:zmPr>
                  </pslz:sldZmObj>
                </pslz:sldZm>
              </a:graphicData>
            </a:graphic>
          </p:graphicFrame>
        </mc:Choice>
        <mc:Fallback>
          <p:pic>
            <p:nvPicPr>
              <p:cNvPr id="23" name="幻灯片缩放定位 22">
                <a:hlinkClick r:id="rId57" action="ppaction://hlinksldjump"/>
                <a:extLst>
                  <a:ext uri="{FF2B5EF4-FFF2-40B4-BE49-F238E27FC236}">
                    <a16:creationId xmlns:pslz="http://schemas.microsoft.com/office/powerpoint/2016/slidezoom" xmlns="" xmlns:a16="http://schemas.microsoft.com/office/drawing/2014/main" id="{8116A23C-F798-4C0E-A91A-F80AF2808979}"/>
                  </a:ext>
                </a:extLst>
              </p:cNvPr>
              <p:cNvPicPr>
                <a:picLocks noGrp="1" noRot="1" noChangeAspect="1" noMove="1" noResize="1" noEditPoints="1" noAdjustHandles="1" noChangeArrowheads="1" noChangeShapeType="1"/>
              </p:cNvPicPr>
              <p:nvPr/>
            </p:nvPicPr>
            <p:blipFill>
              <a:blip r:embed="rId58"/>
              <a:stretch>
                <a:fillRect/>
              </a:stretch>
            </p:blipFill>
            <p:spPr>
              <a:xfrm>
                <a:off x="7959570" y="4056455"/>
                <a:ext cx="1398967" cy="744855"/>
              </a:xfrm>
              <a:prstGeom prst="rect">
                <a:avLst/>
              </a:prstGeom>
              <a:ln w="3175">
                <a:solidFill>
                  <a:prstClr val="ltGray"/>
                </a:solidFill>
              </a:ln>
            </p:spPr>
          </p:pic>
        </mc:Fallback>
      </mc:AlternateContent>
      <p:sp>
        <p:nvSpPr>
          <p:cNvPr id="35" name="文本框 34">
            <a:extLst>
              <a:ext uri="{FF2B5EF4-FFF2-40B4-BE49-F238E27FC236}">
                <a16:creationId xmlns="" xmlns:a16="http://schemas.microsoft.com/office/drawing/2014/main" id="{F61C7CC7-C09E-403D-A76A-6984E8071910}"/>
              </a:ext>
            </a:extLst>
          </p:cNvPr>
          <p:cNvSpPr txBox="1"/>
          <p:nvPr/>
        </p:nvSpPr>
        <p:spPr>
          <a:xfrm>
            <a:off x="1300716" y="3282870"/>
            <a:ext cx="1632338" cy="326880"/>
          </a:xfrm>
          <a:prstGeom prst="rect">
            <a:avLst/>
          </a:prstGeom>
          <a:noFill/>
        </p:spPr>
        <p:txBody>
          <a:bodyPr wrap="square" lIns="72000" rIns="72000" bIns="36000" rtlCol="0" anchor="ctr" anchorCtr="0">
            <a:spAutoFit/>
          </a:bodyPr>
          <a:lstStyle/>
          <a:p>
            <a:pPr algn="ctr">
              <a:lnSpc>
                <a:spcPct val="150000"/>
              </a:lnSpc>
            </a:pPr>
            <a:r>
              <a:rPr lang="en-US" altLang="zh-CN" sz="1200" dirty="0">
                <a:solidFill>
                  <a:schemeClr val="tx1">
                    <a:lumMod val="90000"/>
                    <a:lumOff val="10000"/>
                  </a:schemeClr>
                </a:solidFill>
                <a:latin typeface="+mj-ea"/>
                <a:ea typeface="+mj-ea"/>
              </a:rPr>
              <a:t>27</a:t>
            </a:r>
          </a:p>
        </p:txBody>
      </p:sp>
      <p:sp>
        <p:nvSpPr>
          <p:cNvPr id="36" name="文本框 35">
            <a:extLst>
              <a:ext uri="{FF2B5EF4-FFF2-40B4-BE49-F238E27FC236}">
                <a16:creationId xmlns="" xmlns:a16="http://schemas.microsoft.com/office/drawing/2014/main" id="{BAFD3F4A-D7B7-410F-8B1C-05A71AA47A38}"/>
              </a:ext>
            </a:extLst>
          </p:cNvPr>
          <p:cNvSpPr txBox="1"/>
          <p:nvPr/>
        </p:nvSpPr>
        <p:spPr>
          <a:xfrm>
            <a:off x="1300716" y="5605069"/>
            <a:ext cx="1632338" cy="326880"/>
          </a:xfrm>
          <a:prstGeom prst="rect">
            <a:avLst/>
          </a:prstGeom>
          <a:noFill/>
        </p:spPr>
        <p:txBody>
          <a:bodyPr wrap="square" lIns="72000" rIns="72000" bIns="36000" rtlCol="0" anchor="ctr" anchorCtr="0">
            <a:spAutoFit/>
          </a:bodyPr>
          <a:lstStyle/>
          <a:p>
            <a:pPr algn="ctr">
              <a:lnSpc>
                <a:spcPct val="150000"/>
              </a:lnSpc>
            </a:pPr>
            <a:r>
              <a:rPr lang="en-US" altLang="zh-CN" sz="1200" dirty="0">
                <a:solidFill>
                  <a:schemeClr val="tx1">
                    <a:lumMod val="90000"/>
                    <a:lumOff val="10000"/>
                  </a:schemeClr>
                </a:solidFill>
                <a:latin typeface="+mj-ea"/>
                <a:ea typeface="+mj-ea"/>
              </a:rPr>
              <a:t>36</a:t>
            </a:r>
          </a:p>
        </p:txBody>
      </p:sp>
    </p:spTree>
    <p:extLst>
      <p:ext uri="{BB962C8B-B14F-4D97-AF65-F5344CB8AC3E}">
        <p14:creationId xmlns:p14="http://schemas.microsoft.com/office/powerpoint/2010/main" val="31536233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2" name="文本框 41">
            <a:extLst>
              <a:ext uri="{FF2B5EF4-FFF2-40B4-BE49-F238E27FC236}">
                <a16:creationId xmlns="" xmlns:a16="http://schemas.microsoft.com/office/drawing/2014/main" id="{EDAC205D-C7B9-453C-B6A5-B704447D38CD}"/>
              </a:ext>
            </a:extLst>
          </p:cNvPr>
          <p:cNvSpPr txBox="1"/>
          <p:nvPr/>
        </p:nvSpPr>
        <p:spPr>
          <a:xfrm flipH="1">
            <a:off x="4769523" y="2898085"/>
            <a:ext cx="2652957" cy="553998"/>
          </a:xfrm>
          <a:prstGeom prst="rect">
            <a:avLst/>
          </a:prstGeom>
          <a:noFill/>
        </p:spPr>
        <p:txBody>
          <a:bodyPr wrap="square" rtlCol="0">
            <a:spAutoFit/>
          </a:bodyPr>
          <a:lstStyle/>
          <a:p>
            <a:pPr algn="dist"/>
            <a:r>
              <a:rPr lang="zh-CN" altLang="en-US" sz="3000" b="1" dirty="0">
                <a:solidFill>
                  <a:schemeClr val="bg1">
                    <a:lumMod val="95000"/>
                  </a:schemeClr>
                </a:solidFill>
                <a:latin typeface="Segoe UI" panose="020B0502040204020203" pitchFamily="34" charset="0"/>
                <a:ea typeface="微软雅黑" panose="020B0503020204020204" pitchFamily="34" charset="-122"/>
                <a:cs typeface="Segoe UI" panose="020B0502040204020203" pitchFamily="34" charset="0"/>
              </a:rPr>
              <a:t>母版使用方法</a:t>
            </a:r>
          </a:p>
        </p:txBody>
      </p:sp>
      <p:cxnSp>
        <p:nvCxnSpPr>
          <p:cNvPr id="43" name="直接连接符 42">
            <a:extLst>
              <a:ext uri="{FF2B5EF4-FFF2-40B4-BE49-F238E27FC236}">
                <a16:creationId xmlns="" xmlns:a16="http://schemas.microsoft.com/office/drawing/2014/main" id="{31650995-8BBB-439E-B565-9E45D628385D}"/>
              </a:ext>
            </a:extLst>
          </p:cNvPr>
          <p:cNvCxnSpPr>
            <a:cxnSpLocks/>
          </p:cNvCxnSpPr>
          <p:nvPr/>
        </p:nvCxnSpPr>
        <p:spPr>
          <a:xfrm>
            <a:off x="5938218" y="3709633"/>
            <a:ext cx="315566" cy="0"/>
          </a:xfrm>
          <a:prstGeom prst="line">
            <a:avLst/>
          </a:prstGeom>
          <a:ln w="2540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603573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3FA83B13-5D73-4275-8250-73E03FFA9C12}"/>
              </a:ext>
            </a:extLst>
          </p:cNvPr>
          <p:cNvSpPr>
            <a:spLocks noGrp="1"/>
          </p:cNvSpPr>
          <p:nvPr>
            <p:ph type="dt" sz="half" idx="10"/>
          </p:nvPr>
        </p:nvSpPr>
        <p:spPr/>
        <p:txBody>
          <a:bodyPr/>
          <a:lstStyle/>
          <a:p>
            <a:fld id="{7519B9CA-009A-46E2-92DC-DD46B5CD400D}" type="datetime1">
              <a:rPr lang="en-US" altLang="zh-CN" smtClean="0"/>
              <a:pPr/>
              <a:t>5/28/2019</a:t>
            </a:fld>
            <a:endParaRPr lang="en-US" dirty="0"/>
          </a:p>
        </p:txBody>
      </p:sp>
      <p:sp>
        <p:nvSpPr>
          <p:cNvPr id="3" name="灯片编号占位符 2">
            <a:extLst>
              <a:ext uri="{FF2B5EF4-FFF2-40B4-BE49-F238E27FC236}">
                <a16:creationId xmlns="" xmlns:a16="http://schemas.microsoft.com/office/drawing/2014/main" id="{4E7D3986-72F2-4F2B-801C-B6109BE063CF}"/>
              </a:ext>
            </a:extLst>
          </p:cNvPr>
          <p:cNvSpPr>
            <a:spLocks noGrp="1"/>
          </p:cNvSpPr>
          <p:nvPr>
            <p:ph type="sldNum" sz="quarter" idx="12"/>
          </p:nvPr>
        </p:nvSpPr>
        <p:spPr/>
        <p:txBody>
          <a:bodyPr/>
          <a:lstStyle/>
          <a:p>
            <a:fld id="{482AD7A8-6A0C-404D-AFF8-D5F0F399EDB7}" type="slidenum">
              <a:rPr lang="en-US" altLang="zh-CN" smtClean="0"/>
              <a:pPr/>
              <a:t>55</a:t>
            </a:fld>
            <a:endParaRPr lang="en-US" altLang="zh-CN" dirty="0"/>
          </a:p>
        </p:txBody>
      </p:sp>
      <p:sp>
        <p:nvSpPr>
          <p:cNvPr id="4" name="文本框 3">
            <a:extLst>
              <a:ext uri="{FF2B5EF4-FFF2-40B4-BE49-F238E27FC236}">
                <a16:creationId xmlns="" xmlns:a16="http://schemas.microsoft.com/office/drawing/2014/main" id="{99625786-738D-42D8-B1F3-1495AE124B8B}"/>
              </a:ext>
            </a:extLst>
          </p:cNvPr>
          <p:cNvSpPr txBox="1"/>
          <p:nvPr/>
        </p:nvSpPr>
        <p:spPr>
          <a:xfrm>
            <a:off x="4926450" y="1198004"/>
            <a:ext cx="2339103" cy="523450"/>
          </a:xfrm>
          <a:prstGeom prst="rect">
            <a:avLst/>
          </a:prstGeom>
          <a:noFill/>
        </p:spPr>
        <p:txBody>
          <a:bodyPr wrap="none" rtlCol="0">
            <a:spAutoFit/>
          </a:bodyPr>
          <a:lstStyle/>
          <a:p>
            <a:pPr algn="ctr"/>
            <a:r>
              <a:rPr lang="zh-CN" altLang="en-US" sz="2800" b="1" dirty="0">
                <a:latin typeface="微软雅黑" panose="020B0503020204020204" pitchFamily="34" charset="-122"/>
                <a:ea typeface="微软雅黑" panose="020B0503020204020204" pitchFamily="34" charset="-122"/>
              </a:rPr>
              <a:t>母版使用方法</a:t>
            </a:r>
          </a:p>
        </p:txBody>
      </p:sp>
      <p:sp>
        <p:nvSpPr>
          <p:cNvPr id="33" name="矩形 32">
            <a:extLst>
              <a:ext uri="{FF2B5EF4-FFF2-40B4-BE49-F238E27FC236}">
                <a16:creationId xmlns="" xmlns:a16="http://schemas.microsoft.com/office/drawing/2014/main" id="{649B38F6-80DE-478A-A3A5-B9F51B1C962F}"/>
              </a:ext>
            </a:extLst>
          </p:cNvPr>
          <p:cNvSpPr/>
          <p:nvPr/>
        </p:nvSpPr>
        <p:spPr>
          <a:xfrm>
            <a:off x="6910801" y="1824896"/>
            <a:ext cx="3552117" cy="3835100"/>
          </a:xfrm>
          <a:prstGeom prst="rect">
            <a:avLst/>
          </a:prstGeom>
        </p:spPr>
        <p:txBody>
          <a:bodyPr wrap="square">
            <a:normAutofit fontScale="77500" lnSpcReduction="20000"/>
          </a:bodyPr>
          <a:lstStyle/>
          <a:p>
            <a:pPr algn="just">
              <a:lnSpc>
                <a:spcPct val="150000"/>
              </a:lnSpc>
            </a:pPr>
            <a:r>
              <a:rPr lang="zh-CN" altLang="en-US" sz="2100" dirty="0">
                <a:latin typeface="+mn-ea"/>
              </a:rPr>
              <a:t>针对不同的章节使用，本模板一共设置了</a:t>
            </a:r>
            <a:r>
              <a:rPr lang="en-US" altLang="zh-CN" sz="2100" dirty="0">
                <a:latin typeface="+mn-ea"/>
              </a:rPr>
              <a:t>5</a:t>
            </a:r>
            <a:r>
              <a:rPr lang="zh-CN" altLang="en-US" sz="2100" dirty="0">
                <a:latin typeface="+mn-ea"/>
              </a:rPr>
              <a:t>种母版版式，以方便您在实际使用过程中，对于上方导航条的内容可以按章节进行快速批量设置。</a:t>
            </a:r>
            <a:endParaRPr lang="en-US" altLang="zh-CN" sz="2100" dirty="0">
              <a:latin typeface="+mn-ea"/>
            </a:endParaRPr>
          </a:p>
          <a:p>
            <a:pPr algn="just">
              <a:lnSpc>
                <a:spcPct val="150000"/>
              </a:lnSpc>
            </a:pPr>
            <a:r>
              <a:rPr lang="zh-CN" altLang="en-US" sz="2100" dirty="0">
                <a:latin typeface="+mn-ea"/>
              </a:rPr>
              <a:t>使用时，仅需在对应页面右键选择您需要的版式即可。</a:t>
            </a:r>
            <a:endParaRPr lang="en-US" altLang="zh-CN" sz="2100" dirty="0">
              <a:latin typeface="+mn-ea"/>
            </a:endParaRPr>
          </a:p>
          <a:p>
            <a:pPr algn="just">
              <a:lnSpc>
                <a:spcPct val="150000"/>
              </a:lnSpc>
            </a:pPr>
            <a:endParaRPr lang="en-US" altLang="zh-CN" sz="2100" dirty="0">
              <a:latin typeface="+mn-ea"/>
            </a:endParaRPr>
          </a:p>
          <a:p>
            <a:pPr algn="just">
              <a:lnSpc>
                <a:spcPct val="150000"/>
              </a:lnSpc>
            </a:pPr>
            <a:r>
              <a:rPr lang="zh-CN" altLang="en-US" sz="2100" dirty="0">
                <a:latin typeface="+mn-ea"/>
              </a:rPr>
              <a:t>在实际使用过程中，需要更改导航条内容，您可以进入母版进行更换。如不需要导航条，也可对其进行删除。</a:t>
            </a:r>
            <a:endParaRPr lang="en-US" altLang="zh-CN" sz="2100" dirty="0">
              <a:latin typeface="+mn-ea"/>
            </a:endParaRPr>
          </a:p>
          <a:p>
            <a:pPr algn="just">
              <a:lnSpc>
                <a:spcPct val="150000"/>
              </a:lnSpc>
            </a:pPr>
            <a:r>
              <a:rPr lang="zh-CN" altLang="en-US" sz="2100" dirty="0">
                <a:latin typeface="+mn-ea"/>
              </a:rPr>
              <a:t>具体操作请翻阅下一页。</a:t>
            </a:r>
            <a:endParaRPr lang="en-US" altLang="zh-CN" sz="2100" dirty="0">
              <a:latin typeface="+mn-ea"/>
            </a:endParaRPr>
          </a:p>
          <a:p>
            <a:pPr algn="just">
              <a:lnSpc>
                <a:spcPct val="150000"/>
              </a:lnSpc>
            </a:pPr>
            <a:endParaRPr lang="en-US" altLang="zh-CN" sz="2400" dirty="0">
              <a:latin typeface="+mn-ea"/>
            </a:endParaRPr>
          </a:p>
        </p:txBody>
      </p:sp>
      <p:grpSp>
        <p:nvGrpSpPr>
          <p:cNvPr id="9" name="组合 8">
            <a:extLst>
              <a:ext uri="{FF2B5EF4-FFF2-40B4-BE49-F238E27FC236}">
                <a16:creationId xmlns="" xmlns:a16="http://schemas.microsoft.com/office/drawing/2014/main" id="{9CFC9A8A-1F43-4CF9-9789-7060E0688DE2}"/>
              </a:ext>
            </a:extLst>
          </p:cNvPr>
          <p:cNvGrpSpPr/>
          <p:nvPr/>
        </p:nvGrpSpPr>
        <p:grpSpPr>
          <a:xfrm>
            <a:off x="1803178" y="1962698"/>
            <a:ext cx="4455236" cy="3998411"/>
            <a:chOff x="1402212" y="2159265"/>
            <a:chExt cx="4455236" cy="3998411"/>
          </a:xfrm>
        </p:grpSpPr>
        <p:pic>
          <p:nvPicPr>
            <p:cNvPr id="7" name="图片 6">
              <a:extLst>
                <a:ext uri="{FF2B5EF4-FFF2-40B4-BE49-F238E27FC236}">
                  <a16:creationId xmlns="" xmlns:a16="http://schemas.microsoft.com/office/drawing/2014/main" id="{940F9C11-8D07-4929-A387-90ECB342A2A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02212" y="2159265"/>
              <a:ext cx="3402017" cy="3608900"/>
            </a:xfrm>
            <a:prstGeom prst="rect">
              <a:avLst/>
            </a:prstGeom>
          </p:spPr>
        </p:pic>
        <p:pic>
          <p:nvPicPr>
            <p:cNvPr id="10" name="图片 9">
              <a:extLst>
                <a:ext uri="{FF2B5EF4-FFF2-40B4-BE49-F238E27FC236}">
                  <a16:creationId xmlns="" xmlns:a16="http://schemas.microsoft.com/office/drawing/2014/main" id="{6CB078BE-EA50-407E-900D-5DD02F45451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685142" y="2427524"/>
              <a:ext cx="3172306" cy="3730152"/>
            </a:xfrm>
            <a:prstGeom prst="rect">
              <a:avLst/>
            </a:prstGeom>
          </p:spPr>
        </p:pic>
        <p:sp>
          <p:nvSpPr>
            <p:cNvPr id="13" name="任意多边形: 形状 12">
              <a:extLst>
                <a:ext uri="{FF2B5EF4-FFF2-40B4-BE49-F238E27FC236}">
                  <a16:creationId xmlns="" xmlns:a16="http://schemas.microsoft.com/office/drawing/2014/main" id="{6A029BC1-0A76-42B5-98C5-5256AF99D883}"/>
                </a:ext>
              </a:extLst>
            </p:cNvPr>
            <p:cNvSpPr/>
            <p:nvPr/>
          </p:nvSpPr>
          <p:spPr>
            <a:xfrm>
              <a:off x="2685143" y="3299282"/>
              <a:ext cx="2962925" cy="1361636"/>
            </a:xfrm>
            <a:custGeom>
              <a:avLst/>
              <a:gdLst>
                <a:gd name="connsiteX0" fmla="*/ 1524000 w 2962925"/>
                <a:gd name="connsiteY0" fmla="*/ 0 h 1361636"/>
                <a:gd name="connsiteX1" fmla="*/ 2962925 w 2962925"/>
                <a:gd name="connsiteY1" fmla="*/ 0 h 1361636"/>
                <a:gd name="connsiteX2" fmla="*/ 2962925 w 2962925"/>
                <a:gd name="connsiteY2" fmla="*/ 701532 h 1361636"/>
                <a:gd name="connsiteX3" fmla="*/ 2307771 w 2962925"/>
                <a:gd name="connsiteY3" fmla="*/ 701532 h 1361636"/>
                <a:gd name="connsiteX4" fmla="*/ 2307771 w 2962925"/>
                <a:gd name="connsiteY4" fmla="*/ 1361636 h 1361636"/>
                <a:gd name="connsiteX5" fmla="*/ 0 w 2962925"/>
                <a:gd name="connsiteY5" fmla="*/ 1361636 h 1361636"/>
                <a:gd name="connsiteX6" fmla="*/ 0 w 2962925"/>
                <a:gd name="connsiteY6" fmla="*/ 701532 h 1361636"/>
                <a:gd name="connsiteX7" fmla="*/ 1524000 w 2962925"/>
                <a:gd name="connsiteY7" fmla="*/ 701532 h 136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2925" h="1361636">
                  <a:moveTo>
                    <a:pt x="1524000" y="0"/>
                  </a:moveTo>
                  <a:lnTo>
                    <a:pt x="2962925" y="0"/>
                  </a:lnTo>
                  <a:lnTo>
                    <a:pt x="2962925" y="701532"/>
                  </a:lnTo>
                  <a:lnTo>
                    <a:pt x="2307771" y="701532"/>
                  </a:lnTo>
                  <a:lnTo>
                    <a:pt x="2307771" y="1361636"/>
                  </a:lnTo>
                  <a:lnTo>
                    <a:pt x="0" y="1361636"/>
                  </a:lnTo>
                  <a:lnTo>
                    <a:pt x="0" y="701532"/>
                  </a:lnTo>
                  <a:lnTo>
                    <a:pt x="1524000" y="701532"/>
                  </a:lnTo>
                  <a:close/>
                </a:path>
              </a:pathLst>
            </a:cu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descr="图片包含 照片&#10;&#10;描述已自动生成">
            <a:extLst>
              <a:ext uri="{FF2B5EF4-FFF2-40B4-BE49-F238E27FC236}">
                <a16:creationId xmlns="" xmlns:a16="http://schemas.microsoft.com/office/drawing/2014/main" id="{67CA13D9-5BB1-4705-8130-2B92110131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86631" y="5375294"/>
            <a:ext cx="776287" cy="776287"/>
          </a:xfrm>
          <a:prstGeom prst="rect">
            <a:avLst/>
          </a:prstGeom>
        </p:spPr>
      </p:pic>
      <p:sp>
        <p:nvSpPr>
          <p:cNvPr id="12" name="矩形 11">
            <a:extLst>
              <a:ext uri="{FF2B5EF4-FFF2-40B4-BE49-F238E27FC236}">
                <a16:creationId xmlns="" xmlns:a16="http://schemas.microsoft.com/office/drawing/2014/main" id="{3F1C82B2-6F32-4C76-8154-FC158215EE33}"/>
              </a:ext>
            </a:extLst>
          </p:cNvPr>
          <p:cNvSpPr/>
          <p:nvPr/>
        </p:nvSpPr>
        <p:spPr>
          <a:xfrm>
            <a:off x="8201024" y="5793140"/>
            <a:ext cx="2971801" cy="532187"/>
          </a:xfrm>
          <a:prstGeom prst="rect">
            <a:avLst/>
          </a:prstGeom>
        </p:spPr>
        <p:txBody>
          <a:bodyPr wrap="square">
            <a:normAutofit/>
          </a:bodyPr>
          <a:lstStyle/>
          <a:p>
            <a:pPr algn="just">
              <a:lnSpc>
                <a:spcPct val="125000"/>
              </a:lnSpc>
            </a:pPr>
            <a:r>
              <a:rPr lang="zh-CN" altLang="en-US" sz="1400" dirty="0"/>
              <a:t>扫我看视频教程</a:t>
            </a:r>
          </a:p>
        </p:txBody>
      </p:sp>
    </p:spTree>
    <p:extLst>
      <p:ext uri="{BB962C8B-B14F-4D97-AF65-F5344CB8AC3E}">
        <p14:creationId xmlns:p14="http://schemas.microsoft.com/office/powerpoint/2010/main" val="12160952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1BDBBEB4-0281-4634-8011-7096A757BD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2912" y="2820017"/>
            <a:ext cx="7684300" cy="1000717"/>
          </a:xfrm>
          <a:prstGeom prst="rect">
            <a:avLst/>
          </a:prstGeom>
        </p:spPr>
      </p:pic>
      <p:sp>
        <p:nvSpPr>
          <p:cNvPr id="2" name="日期占位符 1">
            <a:extLst>
              <a:ext uri="{FF2B5EF4-FFF2-40B4-BE49-F238E27FC236}">
                <a16:creationId xmlns="" xmlns:a16="http://schemas.microsoft.com/office/drawing/2014/main" id="{3FA83B13-5D73-4275-8250-73E03FFA9C12}"/>
              </a:ext>
            </a:extLst>
          </p:cNvPr>
          <p:cNvSpPr>
            <a:spLocks noGrp="1"/>
          </p:cNvSpPr>
          <p:nvPr>
            <p:ph type="dt" sz="half" idx="10"/>
          </p:nvPr>
        </p:nvSpPr>
        <p:spPr/>
        <p:txBody>
          <a:bodyPr/>
          <a:lstStyle/>
          <a:p>
            <a:fld id="{7519B9CA-009A-46E2-92DC-DD46B5CD400D}" type="datetime1">
              <a:rPr lang="en-US" altLang="zh-CN" smtClean="0"/>
              <a:pPr/>
              <a:t>5/28/2019</a:t>
            </a:fld>
            <a:endParaRPr lang="en-US" dirty="0"/>
          </a:p>
        </p:txBody>
      </p:sp>
      <p:sp>
        <p:nvSpPr>
          <p:cNvPr id="3" name="灯片编号占位符 2">
            <a:extLst>
              <a:ext uri="{FF2B5EF4-FFF2-40B4-BE49-F238E27FC236}">
                <a16:creationId xmlns="" xmlns:a16="http://schemas.microsoft.com/office/drawing/2014/main" id="{4E7D3986-72F2-4F2B-801C-B6109BE063CF}"/>
              </a:ext>
            </a:extLst>
          </p:cNvPr>
          <p:cNvSpPr>
            <a:spLocks noGrp="1"/>
          </p:cNvSpPr>
          <p:nvPr>
            <p:ph type="sldNum" sz="quarter" idx="12"/>
          </p:nvPr>
        </p:nvSpPr>
        <p:spPr/>
        <p:txBody>
          <a:bodyPr/>
          <a:lstStyle/>
          <a:p>
            <a:fld id="{482AD7A8-6A0C-404D-AFF8-D5F0F399EDB7}" type="slidenum">
              <a:rPr lang="en-US" altLang="zh-CN" smtClean="0"/>
              <a:pPr/>
              <a:t>56</a:t>
            </a:fld>
            <a:endParaRPr lang="en-US" altLang="zh-CN" dirty="0"/>
          </a:p>
        </p:txBody>
      </p:sp>
      <p:sp>
        <p:nvSpPr>
          <p:cNvPr id="33" name="矩形 32">
            <a:extLst>
              <a:ext uri="{FF2B5EF4-FFF2-40B4-BE49-F238E27FC236}">
                <a16:creationId xmlns="" xmlns:a16="http://schemas.microsoft.com/office/drawing/2014/main" id="{649B38F6-80DE-478A-A3A5-B9F51B1C962F}"/>
              </a:ext>
            </a:extLst>
          </p:cNvPr>
          <p:cNvSpPr/>
          <p:nvPr/>
        </p:nvSpPr>
        <p:spPr>
          <a:xfrm>
            <a:off x="8827887" y="1237159"/>
            <a:ext cx="2344938" cy="978654"/>
          </a:xfrm>
          <a:prstGeom prst="rect">
            <a:avLst/>
          </a:prstGeom>
        </p:spPr>
        <p:txBody>
          <a:bodyPr wrap="square">
            <a:normAutofit fontScale="62500" lnSpcReduction="20000"/>
          </a:bodyPr>
          <a:lstStyle/>
          <a:p>
            <a:pPr algn="just">
              <a:lnSpc>
                <a:spcPct val="150000"/>
              </a:lnSpc>
            </a:pPr>
            <a:r>
              <a:rPr lang="en-US" altLang="zh-CN" sz="2400" dirty="0">
                <a:latin typeface="+mn-ea"/>
              </a:rPr>
              <a:t>1. </a:t>
            </a:r>
            <a:r>
              <a:rPr lang="zh-CN" altLang="en-US" sz="2400" dirty="0">
                <a:latin typeface="+mn-ea"/>
              </a:rPr>
              <a:t>在视图菜单下单击幻灯片母版，进入母版界面。</a:t>
            </a:r>
            <a:endParaRPr lang="en-US" altLang="zh-CN" sz="2400" dirty="0">
              <a:latin typeface="+mn-ea"/>
            </a:endParaRPr>
          </a:p>
        </p:txBody>
      </p:sp>
      <p:pic>
        <p:nvPicPr>
          <p:cNvPr id="36" name="图片 35">
            <a:extLst>
              <a:ext uri="{FF2B5EF4-FFF2-40B4-BE49-F238E27FC236}">
                <a16:creationId xmlns="" xmlns:a16="http://schemas.microsoft.com/office/drawing/2014/main" id="{02FBD497-476C-4445-A15B-12E676ED92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9175" y="1134368"/>
            <a:ext cx="7684300" cy="1081445"/>
          </a:xfrm>
          <a:prstGeom prst="rect">
            <a:avLst/>
          </a:prstGeom>
        </p:spPr>
      </p:pic>
      <p:sp>
        <p:nvSpPr>
          <p:cNvPr id="9" name="矩形 8">
            <a:extLst>
              <a:ext uri="{FF2B5EF4-FFF2-40B4-BE49-F238E27FC236}">
                <a16:creationId xmlns="" xmlns:a16="http://schemas.microsoft.com/office/drawing/2014/main" id="{33C828F8-7F76-46A6-B40B-D81F8410B6AE}"/>
              </a:ext>
            </a:extLst>
          </p:cNvPr>
          <p:cNvSpPr/>
          <p:nvPr/>
        </p:nvSpPr>
        <p:spPr>
          <a:xfrm>
            <a:off x="8982192" y="2821691"/>
            <a:ext cx="2344938" cy="1241203"/>
          </a:xfrm>
          <a:prstGeom prst="rect">
            <a:avLst/>
          </a:prstGeom>
        </p:spPr>
        <p:txBody>
          <a:bodyPr wrap="square">
            <a:normAutofit/>
          </a:bodyPr>
          <a:lstStyle/>
          <a:p>
            <a:pPr algn="just">
              <a:lnSpc>
                <a:spcPct val="150000"/>
              </a:lnSpc>
            </a:pPr>
            <a:r>
              <a:rPr lang="en-US" altLang="zh-CN" sz="1500" dirty="0">
                <a:latin typeface="+mn-ea"/>
              </a:rPr>
              <a:t>2. </a:t>
            </a:r>
            <a:r>
              <a:rPr lang="zh-CN" altLang="en-US" sz="1500" dirty="0">
                <a:latin typeface="+mn-ea"/>
              </a:rPr>
              <a:t>在开始菜单中单击“替换”</a:t>
            </a:r>
            <a:r>
              <a:rPr lang="en-US" altLang="zh-CN" sz="1500" dirty="0">
                <a:latin typeface="+mn-ea"/>
              </a:rPr>
              <a:t> </a:t>
            </a:r>
          </a:p>
        </p:txBody>
      </p:sp>
      <p:pic>
        <p:nvPicPr>
          <p:cNvPr id="7" name="图片 6">
            <a:extLst>
              <a:ext uri="{FF2B5EF4-FFF2-40B4-BE49-F238E27FC236}">
                <a16:creationId xmlns="" xmlns:a16="http://schemas.microsoft.com/office/drawing/2014/main" id="{1DCFD503-3DE6-4F98-BC08-C74C1F36E6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19175" y="4231619"/>
            <a:ext cx="2591211" cy="1343151"/>
          </a:xfrm>
          <a:prstGeom prst="rect">
            <a:avLst/>
          </a:prstGeom>
        </p:spPr>
      </p:pic>
      <p:sp>
        <p:nvSpPr>
          <p:cNvPr id="12" name="矩形 11">
            <a:extLst>
              <a:ext uri="{FF2B5EF4-FFF2-40B4-BE49-F238E27FC236}">
                <a16:creationId xmlns="" xmlns:a16="http://schemas.microsoft.com/office/drawing/2014/main" id="{F6F81E95-4602-41B3-A186-5C5B840EAEDC}"/>
              </a:ext>
            </a:extLst>
          </p:cNvPr>
          <p:cNvSpPr/>
          <p:nvPr/>
        </p:nvSpPr>
        <p:spPr>
          <a:xfrm>
            <a:off x="4441371" y="4223008"/>
            <a:ext cx="6865258" cy="1241203"/>
          </a:xfrm>
          <a:prstGeom prst="rect">
            <a:avLst/>
          </a:prstGeom>
        </p:spPr>
        <p:txBody>
          <a:bodyPr wrap="square">
            <a:normAutofit/>
          </a:bodyPr>
          <a:lstStyle/>
          <a:p>
            <a:pPr algn="just">
              <a:lnSpc>
                <a:spcPct val="150000"/>
              </a:lnSpc>
            </a:pPr>
            <a:r>
              <a:rPr lang="en-US" altLang="zh-CN" sz="1500" dirty="0">
                <a:latin typeface="+mn-ea"/>
              </a:rPr>
              <a:t>3. </a:t>
            </a:r>
            <a:r>
              <a:rPr lang="zh-CN" altLang="en-US" sz="1500" dirty="0">
                <a:latin typeface="+mn-ea"/>
              </a:rPr>
              <a:t>在弹出的替换窗口中，</a:t>
            </a:r>
            <a:r>
              <a:rPr lang="en-US" altLang="zh-CN" sz="1500" dirty="0">
                <a:latin typeface="+mn-ea"/>
              </a:rPr>
              <a:t>【</a:t>
            </a:r>
            <a:r>
              <a:rPr lang="zh-CN" altLang="en-US" sz="1500" dirty="0">
                <a:latin typeface="+mn-ea"/>
              </a:rPr>
              <a:t>查找内容</a:t>
            </a:r>
            <a:r>
              <a:rPr lang="en-US" altLang="zh-CN" sz="1500" dirty="0">
                <a:latin typeface="+mn-ea"/>
              </a:rPr>
              <a:t>】</a:t>
            </a:r>
            <a:r>
              <a:rPr lang="zh-CN" altLang="en-US" sz="1500" dirty="0">
                <a:latin typeface="+mn-ea"/>
              </a:rPr>
              <a:t>下方</a:t>
            </a:r>
            <a:r>
              <a:rPr lang="zh-CN" altLang="en-US" sz="1500">
                <a:latin typeface="+mn-ea"/>
              </a:rPr>
              <a:t>输入“各类介绍”</a:t>
            </a:r>
            <a:r>
              <a:rPr lang="zh-CN" altLang="en-US" sz="1500" dirty="0">
                <a:latin typeface="+mn-ea"/>
              </a:rPr>
              <a:t>，</a:t>
            </a:r>
            <a:r>
              <a:rPr lang="en-US" altLang="zh-CN" sz="1500" dirty="0">
                <a:latin typeface="+mn-ea"/>
              </a:rPr>
              <a:t>【</a:t>
            </a:r>
            <a:r>
              <a:rPr lang="zh-CN" altLang="en-US" sz="1500" dirty="0">
                <a:latin typeface="+mn-ea"/>
              </a:rPr>
              <a:t>替换为</a:t>
            </a:r>
            <a:r>
              <a:rPr lang="en-US" altLang="zh-CN" sz="1500" dirty="0">
                <a:latin typeface="+mn-ea"/>
              </a:rPr>
              <a:t>】</a:t>
            </a:r>
            <a:r>
              <a:rPr lang="zh-CN" altLang="en-US" sz="1500" dirty="0">
                <a:latin typeface="+mn-ea"/>
              </a:rPr>
              <a:t>下方填写您第一章节的对应标题。然后单击</a:t>
            </a:r>
            <a:r>
              <a:rPr lang="en-US" altLang="zh-CN" sz="1500" dirty="0">
                <a:latin typeface="+mn-ea"/>
              </a:rPr>
              <a:t>【</a:t>
            </a:r>
            <a:r>
              <a:rPr lang="zh-CN" altLang="en-US" sz="1500" dirty="0">
                <a:latin typeface="+mn-ea"/>
              </a:rPr>
              <a:t>全部替换</a:t>
            </a:r>
            <a:r>
              <a:rPr lang="en-US" altLang="zh-CN" sz="1500" dirty="0">
                <a:latin typeface="+mn-ea"/>
              </a:rPr>
              <a:t>】</a:t>
            </a:r>
            <a:r>
              <a:rPr lang="zh-CN" altLang="en-US" sz="1500" dirty="0">
                <a:latin typeface="+mn-ea"/>
              </a:rPr>
              <a:t>皆可。</a:t>
            </a:r>
            <a:endParaRPr lang="en-US" altLang="zh-CN" sz="1500" dirty="0">
              <a:latin typeface="+mn-ea"/>
            </a:endParaRPr>
          </a:p>
        </p:txBody>
      </p:sp>
      <p:sp>
        <p:nvSpPr>
          <p:cNvPr id="13" name="矩形 12">
            <a:extLst>
              <a:ext uri="{FF2B5EF4-FFF2-40B4-BE49-F238E27FC236}">
                <a16:creationId xmlns="" xmlns:a16="http://schemas.microsoft.com/office/drawing/2014/main" id="{49BD6FF4-0465-4B92-B411-21AAEE4E6555}"/>
              </a:ext>
            </a:extLst>
          </p:cNvPr>
          <p:cNvSpPr/>
          <p:nvPr/>
        </p:nvSpPr>
        <p:spPr>
          <a:xfrm>
            <a:off x="4441371" y="5058295"/>
            <a:ext cx="6850743" cy="1241203"/>
          </a:xfrm>
          <a:prstGeom prst="rect">
            <a:avLst/>
          </a:prstGeom>
        </p:spPr>
        <p:txBody>
          <a:bodyPr wrap="square">
            <a:normAutofit/>
          </a:bodyPr>
          <a:lstStyle/>
          <a:p>
            <a:pPr algn="just">
              <a:lnSpc>
                <a:spcPct val="150000"/>
              </a:lnSpc>
            </a:pPr>
            <a:r>
              <a:rPr lang="en-US" altLang="zh-CN" sz="1500" dirty="0">
                <a:latin typeface="+mn-ea"/>
              </a:rPr>
              <a:t>4. </a:t>
            </a:r>
            <a:r>
              <a:rPr lang="zh-CN" altLang="en-US" sz="1500" dirty="0">
                <a:latin typeface="+mn-ea"/>
              </a:rPr>
              <a:t>重复</a:t>
            </a:r>
            <a:r>
              <a:rPr lang="en-US" altLang="zh-CN" sz="1500" dirty="0">
                <a:latin typeface="+mn-ea"/>
              </a:rPr>
              <a:t>1-3</a:t>
            </a:r>
            <a:r>
              <a:rPr lang="zh-CN" altLang="en-US" sz="1500" dirty="0">
                <a:latin typeface="+mn-ea"/>
              </a:rPr>
              <a:t>步。在第三步中：概念出示→第二章节名；多图排版→第三章节名；关系图表→第四章节</a:t>
            </a:r>
            <a:r>
              <a:rPr lang="zh-CN" altLang="en-US" sz="1500">
                <a:latin typeface="+mn-ea"/>
              </a:rPr>
              <a:t>名；附录→</a:t>
            </a:r>
            <a:r>
              <a:rPr lang="zh-CN" altLang="en-US" sz="1500" dirty="0">
                <a:latin typeface="+mn-ea"/>
              </a:rPr>
              <a:t>第五章节名</a:t>
            </a:r>
            <a:endParaRPr lang="en-US" altLang="zh-CN" sz="1500" dirty="0">
              <a:latin typeface="+mn-ea"/>
            </a:endParaRPr>
          </a:p>
          <a:p>
            <a:pPr algn="just">
              <a:lnSpc>
                <a:spcPct val="150000"/>
              </a:lnSpc>
            </a:pPr>
            <a:r>
              <a:rPr lang="zh-CN" altLang="en-US" sz="1600" dirty="0">
                <a:latin typeface="+mn-ea"/>
              </a:rPr>
              <a:t>（若没有第五章节，可替换为空格</a:t>
            </a:r>
            <a:r>
              <a:rPr lang="zh-CN" altLang="en-US" sz="1500" dirty="0">
                <a:latin typeface="+mn-ea"/>
              </a:rPr>
              <a:t>）</a:t>
            </a:r>
            <a:r>
              <a:rPr lang="zh-CN" altLang="en-US" sz="1600" dirty="0">
                <a:latin typeface="+mn-ea"/>
              </a:rPr>
              <a:t>。</a:t>
            </a:r>
            <a:endParaRPr lang="en-US" altLang="zh-CN" sz="1600" dirty="0">
              <a:latin typeface="+mn-ea"/>
            </a:endParaRPr>
          </a:p>
        </p:txBody>
      </p:sp>
    </p:spTree>
    <p:extLst>
      <p:ext uri="{BB962C8B-B14F-4D97-AF65-F5344CB8AC3E}">
        <p14:creationId xmlns:p14="http://schemas.microsoft.com/office/powerpoint/2010/main" val="41189169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5260352A-143C-4498-BF21-32999B694F1F}"/>
              </a:ext>
            </a:extLst>
          </p:cNvPr>
          <p:cNvSpPr txBox="1"/>
          <p:nvPr/>
        </p:nvSpPr>
        <p:spPr>
          <a:xfrm flipH="1">
            <a:off x="4769523" y="2898085"/>
            <a:ext cx="2652957" cy="553998"/>
          </a:xfrm>
          <a:prstGeom prst="rect">
            <a:avLst/>
          </a:prstGeom>
          <a:noFill/>
        </p:spPr>
        <p:txBody>
          <a:bodyPr wrap="square" rtlCol="0">
            <a:spAutoFit/>
          </a:bodyPr>
          <a:lstStyle/>
          <a:p>
            <a:pPr algn="dist"/>
            <a:r>
              <a:rPr lang="zh-CN" altLang="en-US" sz="3000" b="1" dirty="0">
                <a:solidFill>
                  <a:schemeClr val="bg1">
                    <a:lumMod val="95000"/>
                  </a:schemeClr>
                </a:solidFill>
                <a:latin typeface="Segoe UI" panose="020B0502040204020203" pitchFamily="34" charset="0"/>
                <a:ea typeface="微软雅黑" panose="020B0503020204020204" pitchFamily="34" charset="-122"/>
                <a:cs typeface="Segoe UI" panose="020B0502040204020203" pitchFamily="34" charset="0"/>
              </a:rPr>
              <a:t>动画更改方法</a:t>
            </a:r>
          </a:p>
        </p:txBody>
      </p:sp>
      <p:cxnSp>
        <p:nvCxnSpPr>
          <p:cNvPr id="3" name="直接连接符 2">
            <a:extLst>
              <a:ext uri="{FF2B5EF4-FFF2-40B4-BE49-F238E27FC236}">
                <a16:creationId xmlns="" xmlns:a16="http://schemas.microsoft.com/office/drawing/2014/main" id="{CF518726-D7B6-480E-B8EA-D75BDBE108A0}"/>
              </a:ext>
            </a:extLst>
          </p:cNvPr>
          <p:cNvCxnSpPr>
            <a:cxnSpLocks/>
          </p:cNvCxnSpPr>
          <p:nvPr/>
        </p:nvCxnSpPr>
        <p:spPr>
          <a:xfrm>
            <a:off x="5938218" y="3709633"/>
            <a:ext cx="315566" cy="0"/>
          </a:xfrm>
          <a:prstGeom prst="line">
            <a:avLst/>
          </a:prstGeom>
          <a:ln w="2540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372977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650BBEEF-0BEA-4C8C-96E5-FBDC2FD87FF6}"/>
              </a:ext>
            </a:extLst>
          </p:cNvPr>
          <p:cNvSpPr txBox="1"/>
          <p:nvPr/>
        </p:nvSpPr>
        <p:spPr>
          <a:xfrm>
            <a:off x="4926450" y="1087085"/>
            <a:ext cx="2339102" cy="523220"/>
          </a:xfrm>
          <a:prstGeom prst="rect">
            <a:avLst/>
          </a:prstGeom>
          <a:noFill/>
        </p:spPr>
        <p:txBody>
          <a:bodyPr wrap="none" rtlCol="0">
            <a:spAutoFit/>
          </a:bodyPr>
          <a:lstStyle/>
          <a:p>
            <a:pPr algn="ctr"/>
            <a:r>
              <a:rPr lang="zh-CN" altLang="en-US" sz="2800" b="1" dirty="0">
                <a:latin typeface="微软雅黑" panose="020B0503020204020204" pitchFamily="34" charset="-122"/>
                <a:ea typeface="微软雅黑" panose="020B0503020204020204" pitchFamily="34" charset="-122"/>
              </a:rPr>
              <a:t>动画更改方法</a:t>
            </a:r>
          </a:p>
        </p:txBody>
      </p:sp>
      <p:sp>
        <p:nvSpPr>
          <p:cNvPr id="12" name="矩形 11">
            <a:extLst>
              <a:ext uri="{FF2B5EF4-FFF2-40B4-BE49-F238E27FC236}">
                <a16:creationId xmlns="" xmlns:a16="http://schemas.microsoft.com/office/drawing/2014/main" id="{85CD051E-A0F7-406E-8B90-73054C7DA81F}"/>
              </a:ext>
            </a:extLst>
          </p:cNvPr>
          <p:cNvSpPr/>
          <p:nvPr/>
        </p:nvSpPr>
        <p:spPr>
          <a:xfrm>
            <a:off x="1355752" y="1717906"/>
            <a:ext cx="9480496" cy="2115906"/>
          </a:xfrm>
          <a:prstGeom prst="rect">
            <a:avLst/>
          </a:prstGeom>
          <a:noFill/>
        </p:spPr>
        <p:txBody>
          <a:bodyPr wrap="square" rtlCol="0" anchor="t" anchorCtr="0">
            <a:normAutofit/>
          </a:bodyPr>
          <a:lstStyle/>
          <a:p>
            <a:pPr>
              <a:lnSpc>
                <a:spcPct val="150000"/>
              </a:lnSpc>
            </a:pPr>
            <a:r>
              <a:rPr lang="zh-CN" altLang="en-US" sz="1400" dirty="0">
                <a:latin typeface="+mn-ea"/>
              </a:rPr>
              <a:t>为了方便您的使用，本模板部分页面设置有动画效果。如您需要可以进行删除或更改，可以在动画选项卡中调出动画窗格进行调整。</a:t>
            </a:r>
          </a:p>
        </p:txBody>
      </p:sp>
      <p:pic>
        <p:nvPicPr>
          <p:cNvPr id="24" name="图片 23" descr="图片包含 照片&#10;&#10;描述已自动生成">
            <a:extLst>
              <a:ext uri="{FF2B5EF4-FFF2-40B4-BE49-F238E27FC236}">
                <a16:creationId xmlns="" xmlns:a16="http://schemas.microsoft.com/office/drawing/2014/main" id="{7E03C8C4-D275-4959-A812-60EB6EAE16B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56964" y="4313789"/>
            <a:ext cx="1374223" cy="1374223"/>
          </a:xfrm>
          <a:prstGeom prst="rect">
            <a:avLst/>
          </a:prstGeom>
        </p:spPr>
      </p:pic>
      <p:sp>
        <p:nvSpPr>
          <p:cNvPr id="25" name="矩形 24">
            <a:extLst>
              <a:ext uri="{FF2B5EF4-FFF2-40B4-BE49-F238E27FC236}">
                <a16:creationId xmlns="" xmlns:a16="http://schemas.microsoft.com/office/drawing/2014/main" id="{3A7981F1-BCCE-4613-8131-EF474BE557EB}"/>
              </a:ext>
            </a:extLst>
          </p:cNvPr>
          <p:cNvSpPr/>
          <p:nvPr/>
        </p:nvSpPr>
        <p:spPr>
          <a:xfrm>
            <a:off x="8226452" y="5582983"/>
            <a:ext cx="2835248" cy="585006"/>
          </a:xfrm>
          <a:prstGeom prst="rect">
            <a:avLst/>
          </a:prstGeom>
          <a:noFill/>
        </p:spPr>
        <p:txBody>
          <a:bodyPr wrap="square" rtlCol="0" anchor="ctr" anchorCtr="0">
            <a:normAutofit/>
          </a:bodyPr>
          <a:lstStyle/>
          <a:p>
            <a:pPr algn="ctr">
              <a:lnSpc>
                <a:spcPct val="150000"/>
              </a:lnSpc>
            </a:pPr>
            <a:r>
              <a:rPr lang="zh-CN" altLang="en-US" sz="1400" dirty="0">
                <a:latin typeface="+mn-ea"/>
              </a:rPr>
              <a:t>触发器动画演示及更改</a:t>
            </a:r>
          </a:p>
        </p:txBody>
      </p:sp>
      <p:pic>
        <p:nvPicPr>
          <p:cNvPr id="28" name="图片 27" descr="图片包含 照片&#10;&#10;描述已自动生成">
            <a:extLst>
              <a:ext uri="{FF2B5EF4-FFF2-40B4-BE49-F238E27FC236}">
                <a16:creationId xmlns="" xmlns:a16="http://schemas.microsoft.com/office/drawing/2014/main" id="{4F94F03A-8416-4E11-AECC-39523ECCFA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30374" y="4313789"/>
            <a:ext cx="1374223" cy="1374223"/>
          </a:xfrm>
          <a:prstGeom prst="rect">
            <a:avLst/>
          </a:prstGeom>
        </p:spPr>
      </p:pic>
      <p:sp>
        <p:nvSpPr>
          <p:cNvPr id="29" name="矩形 28">
            <a:extLst>
              <a:ext uri="{FF2B5EF4-FFF2-40B4-BE49-F238E27FC236}">
                <a16:creationId xmlns="" xmlns:a16="http://schemas.microsoft.com/office/drawing/2014/main" id="{55F275F3-B295-4C17-A9DD-97B689A06315}"/>
              </a:ext>
            </a:extLst>
          </p:cNvPr>
          <p:cNvSpPr/>
          <p:nvPr/>
        </p:nvSpPr>
        <p:spPr>
          <a:xfrm>
            <a:off x="5847928" y="5582983"/>
            <a:ext cx="2835248" cy="585006"/>
          </a:xfrm>
          <a:prstGeom prst="rect">
            <a:avLst/>
          </a:prstGeom>
          <a:noFill/>
        </p:spPr>
        <p:txBody>
          <a:bodyPr wrap="square" rtlCol="0" anchor="ctr" anchorCtr="0">
            <a:normAutofit/>
          </a:bodyPr>
          <a:lstStyle/>
          <a:p>
            <a:pPr algn="ctr">
              <a:lnSpc>
                <a:spcPct val="150000"/>
              </a:lnSpc>
            </a:pPr>
            <a:r>
              <a:rPr lang="zh-CN" altLang="en-US" sz="1400" dirty="0">
                <a:latin typeface="+mn-ea"/>
              </a:rPr>
              <a:t>基本动画效果更改及快速删除</a:t>
            </a:r>
          </a:p>
        </p:txBody>
      </p:sp>
      <p:pic>
        <p:nvPicPr>
          <p:cNvPr id="30" name="图片 29">
            <a:extLst>
              <a:ext uri="{FF2B5EF4-FFF2-40B4-BE49-F238E27FC236}">
                <a16:creationId xmlns="" xmlns:a16="http://schemas.microsoft.com/office/drawing/2014/main" id="{0122DE8C-322C-46F1-AF6D-8329A911CE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59029" y="2674380"/>
            <a:ext cx="9473942" cy="1004812"/>
          </a:xfrm>
          <a:prstGeom prst="rect">
            <a:avLst/>
          </a:prstGeom>
        </p:spPr>
      </p:pic>
      <p:sp>
        <p:nvSpPr>
          <p:cNvPr id="31" name="矩形 30">
            <a:extLst>
              <a:ext uri="{FF2B5EF4-FFF2-40B4-BE49-F238E27FC236}">
                <a16:creationId xmlns="" xmlns:a16="http://schemas.microsoft.com/office/drawing/2014/main" id="{9C69448D-AD42-4C7B-9328-8F7F63830446}"/>
              </a:ext>
            </a:extLst>
          </p:cNvPr>
          <p:cNvSpPr/>
          <p:nvPr/>
        </p:nvSpPr>
        <p:spPr>
          <a:xfrm>
            <a:off x="1355752" y="2674380"/>
            <a:ext cx="523848" cy="322820"/>
          </a:xfrm>
          <a:prstGeom prst="rect">
            <a:avLst/>
          </a:prstGeom>
          <a:noFill/>
          <a:ln w="25400">
            <a:solidFill>
              <a:schemeClr val="accent5"/>
            </a:solidFill>
          </a:ln>
          <a:effectLst>
            <a:outerShdw blurRad="546100" sx="102000" sy="102000" algn="ctr" rotWithShape="0">
              <a:srgbClr val="000000">
                <a:alpha val="10000"/>
              </a:srgbClr>
            </a:outerShdw>
          </a:effectLst>
        </p:spPr>
        <p:txBody>
          <a:bodyPr wrap="square" lIns="180000" tIns="72000" rIns="180000" bIns="72000" rtlCol="0" anchor="ctr">
            <a:normAutofit fontScale="47500" lnSpcReduction="20000"/>
          </a:bodyPr>
          <a:lstStyle/>
          <a:p>
            <a:pPr algn="dist"/>
            <a:endParaRPr lang="zh-CN" altLang="en-US" sz="2800" b="1">
              <a:solidFill>
                <a:schemeClr val="tx1"/>
              </a:solidFill>
              <a:latin typeface="+mj-ea"/>
              <a:ea typeface="+mj-ea"/>
            </a:endParaRPr>
          </a:p>
        </p:txBody>
      </p:sp>
      <p:sp>
        <p:nvSpPr>
          <p:cNvPr id="32" name="矩形 31">
            <a:extLst>
              <a:ext uri="{FF2B5EF4-FFF2-40B4-BE49-F238E27FC236}">
                <a16:creationId xmlns="" xmlns:a16="http://schemas.microsoft.com/office/drawing/2014/main" id="{7267B960-9D07-4F53-BE8E-74632A5E0629}"/>
              </a:ext>
            </a:extLst>
          </p:cNvPr>
          <p:cNvSpPr/>
          <p:nvPr/>
        </p:nvSpPr>
        <p:spPr>
          <a:xfrm>
            <a:off x="10048838" y="2921000"/>
            <a:ext cx="631862" cy="322820"/>
          </a:xfrm>
          <a:prstGeom prst="rect">
            <a:avLst/>
          </a:prstGeom>
          <a:noFill/>
          <a:ln w="25400">
            <a:solidFill>
              <a:schemeClr val="accent5"/>
            </a:solidFill>
          </a:ln>
          <a:effectLst>
            <a:outerShdw blurRad="546100" sx="102000" sy="102000" algn="ctr" rotWithShape="0">
              <a:srgbClr val="000000">
                <a:alpha val="10000"/>
              </a:srgbClr>
            </a:outerShdw>
          </a:effectLst>
        </p:spPr>
        <p:txBody>
          <a:bodyPr wrap="square" lIns="180000" tIns="72000" rIns="180000" bIns="72000" rtlCol="0" anchor="ctr">
            <a:normAutofit fontScale="47500" lnSpcReduction="20000"/>
          </a:bodyPr>
          <a:lstStyle/>
          <a:p>
            <a:pPr algn="dist"/>
            <a:endParaRPr lang="zh-CN" altLang="en-US" sz="2800" b="1">
              <a:solidFill>
                <a:schemeClr val="tx1"/>
              </a:solidFill>
              <a:latin typeface="+mj-ea"/>
              <a:ea typeface="+mj-ea"/>
            </a:endParaRPr>
          </a:p>
        </p:txBody>
      </p:sp>
    </p:spTree>
    <p:extLst>
      <p:ext uri="{BB962C8B-B14F-4D97-AF65-F5344CB8AC3E}">
        <p14:creationId xmlns:p14="http://schemas.microsoft.com/office/powerpoint/2010/main" val="13247588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2" name="文本框 41">
            <a:extLst>
              <a:ext uri="{FF2B5EF4-FFF2-40B4-BE49-F238E27FC236}">
                <a16:creationId xmlns="" xmlns:a16="http://schemas.microsoft.com/office/drawing/2014/main" id="{EDAC205D-C7B9-453C-B6A5-B704447D38CD}"/>
              </a:ext>
            </a:extLst>
          </p:cNvPr>
          <p:cNvSpPr txBox="1"/>
          <p:nvPr/>
        </p:nvSpPr>
        <p:spPr>
          <a:xfrm flipH="1">
            <a:off x="4769523" y="2898085"/>
            <a:ext cx="2652957" cy="553998"/>
          </a:xfrm>
          <a:prstGeom prst="rect">
            <a:avLst/>
          </a:prstGeom>
          <a:noFill/>
        </p:spPr>
        <p:txBody>
          <a:bodyPr wrap="square" rtlCol="0">
            <a:spAutoFit/>
          </a:bodyPr>
          <a:lstStyle/>
          <a:p>
            <a:pPr algn="dist"/>
            <a:r>
              <a:rPr lang="zh-CN" altLang="en-US" sz="3000" b="1" dirty="0">
                <a:solidFill>
                  <a:schemeClr val="bg1">
                    <a:lumMod val="95000"/>
                  </a:schemeClr>
                </a:solidFill>
                <a:latin typeface="Segoe UI" panose="020B0502040204020203" pitchFamily="34" charset="0"/>
                <a:ea typeface="微软雅黑" panose="020B0503020204020204" pitchFamily="34" charset="-122"/>
                <a:cs typeface="Segoe UI" panose="020B0502040204020203" pitchFamily="34" charset="0"/>
              </a:rPr>
              <a:t>素材集合</a:t>
            </a:r>
          </a:p>
        </p:txBody>
      </p:sp>
      <p:cxnSp>
        <p:nvCxnSpPr>
          <p:cNvPr id="43" name="直接连接符 42">
            <a:extLst>
              <a:ext uri="{FF2B5EF4-FFF2-40B4-BE49-F238E27FC236}">
                <a16:creationId xmlns="" xmlns:a16="http://schemas.microsoft.com/office/drawing/2014/main" id="{31650995-8BBB-439E-B565-9E45D628385D}"/>
              </a:ext>
            </a:extLst>
          </p:cNvPr>
          <p:cNvCxnSpPr>
            <a:cxnSpLocks/>
          </p:cNvCxnSpPr>
          <p:nvPr/>
        </p:nvCxnSpPr>
        <p:spPr>
          <a:xfrm>
            <a:off x="5938218" y="3709633"/>
            <a:ext cx="315566" cy="0"/>
          </a:xfrm>
          <a:prstGeom prst="line">
            <a:avLst/>
          </a:prstGeom>
          <a:ln w="25400">
            <a:solidFill>
              <a:srgbClr val="BFC6E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38607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44CA1F30-7180-4E31-826F-A1895BC1DC35}"/>
              </a:ext>
            </a:extLst>
          </p:cNvPr>
          <p:cNvSpPr txBox="1"/>
          <p:nvPr/>
        </p:nvSpPr>
        <p:spPr>
          <a:xfrm>
            <a:off x="4379330" y="1501377"/>
            <a:ext cx="6876660" cy="4058442"/>
          </a:xfrm>
          <a:prstGeom prst="rect">
            <a:avLst/>
          </a:prstGeom>
          <a:noFill/>
        </p:spPr>
        <p:txBody>
          <a:bodyPr wrap="square" rtlCol="0" anchor="ctr" anchorCtr="0">
            <a:normAutofit/>
          </a:bodyPr>
          <a:lstStyle/>
          <a:p>
            <a:pPr algn="just">
              <a:lnSpc>
                <a:spcPct val="150000"/>
              </a:lnSpc>
            </a:pPr>
            <a:r>
              <a:rPr lang="zh-CN" altLang="en-US" sz="2000" dirty="0">
                <a:latin typeface="+mn-ea"/>
              </a:rPr>
              <a:t>本页为人物介绍，也可以当做个人自我介绍或者书籍介绍使用。请在这里输入介绍内容如：</a:t>
            </a:r>
            <a:endParaRPr lang="en-US" altLang="zh-CN" sz="2000" dirty="0">
              <a:latin typeface="+mn-ea"/>
            </a:endParaRPr>
          </a:p>
          <a:p>
            <a:pPr algn="just">
              <a:lnSpc>
                <a:spcPct val="150000"/>
              </a:lnSpc>
            </a:pPr>
            <a:r>
              <a:rPr lang="zh-CN" altLang="en-US" sz="2000" dirty="0">
                <a:latin typeface="+mn-ea"/>
              </a:rPr>
              <a:t>陀思妥耶夫斯基出生于贵族家庭，童年在莫斯科度过。</a:t>
            </a:r>
            <a:r>
              <a:rPr lang="en-US" altLang="zh-CN" sz="2000" dirty="0">
                <a:latin typeface="+mn-ea"/>
              </a:rPr>
              <a:t>1846</a:t>
            </a:r>
            <a:r>
              <a:rPr lang="zh-CN" altLang="en-US" sz="2000" dirty="0">
                <a:latin typeface="+mn-ea"/>
              </a:rPr>
              <a:t>年发表第一部长篇小说</a:t>
            </a:r>
            <a:r>
              <a:rPr lang="en-US" altLang="zh-CN" sz="2000" dirty="0">
                <a:latin typeface="+mn-ea"/>
              </a:rPr>
              <a:t>《</a:t>
            </a:r>
            <a:r>
              <a:rPr lang="zh-CN" altLang="en-US" sz="2000" dirty="0">
                <a:latin typeface="+mn-ea"/>
              </a:rPr>
              <a:t>穷人</a:t>
            </a:r>
            <a:r>
              <a:rPr lang="en-US" altLang="zh-CN" sz="2000" dirty="0">
                <a:latin typeface="+mn-ea"/>
              </a:rPr>
              <a:t>》</a:t>
            </a:r>
            <a:r>
              <a:rPr lang="zh-CN" altLang="en-US" sz="2000" dirty="0">
                <a:latin typeface="+mn-ea"/>
              </a:rPr>
              <a:t>，受到高度评价。</a:t>
            </a:r>
            <a:r>
              <a:rPr lang="en-US" altLang="zh-CN" sz="2000" dirty="0">
                <a:latin typeface="+mn-ea"/>
              </a:rPr>
              <a:t>1848</a:t>
            </a:r>
            <a:r>
              <a:rPr lang="zh-CN" altLang="en-US" sz="2000" dirty="0">
                <a:latin typeface="+mn-ea"/>
              </a:rPr>
              <a:t>年发表了中篇小说</a:t>
            </a:r>
            <a:r>
              <a:rPr lang="en-US" altLang="zh-CN" sz="2000" dirty="0">
                <a:latin typeface="+mn-ea"/>
              </a:rPr>
              <a:t>《</a:t>
            </a:r>
            <a:r>
              <a:rPr lang="zh-CN" altLang="en-US" sz="2000" dirty="0">
                <a:latin typeface="+mn-ea"/>
              </a:rPr>
              <a:t>白夜</a:t>
            </a:r>
            <a:r>
              <a:rPr lang="en-US" altLang="zh-CN" sz="2000" dirty="0">
                <a:latin typeface="+mn-ea"/>
              </a:rPr>
              <a:t>》</a:t>
            </a:r>
            <a:r>
              <a:rPr lang="zh-CN" altLang="en-US" sz="2000" dirty="0">
                <a:latin typeface="+mn-ea"/>
              </a:rPr>
              <a:t>。</a:t>
            </a:r>
            <a:r>
              <a:rPr lang="en-US" altLang="zh-CN" sz="2000" dirty="0">
                <a:latin typeface="+mn-ea"/>
              </a:rPr>
              <a:t>1849</a:t>
            </a:r>
            <a:r>
              <a:rPr lang="zh-CN" altLang="en-US" sz="2000" dirty="0">
                <a:latin typeface="+mn-ea"/>
              </a:rPr>
              <a:t>年因参加反农奴制活动而被流放到西伯利亚，在此期间发表有长篇小说</a:t>
            </a:r>
            <a:r>
              <a:rPr lang="en-US" altLang="zh-CN" sz="2000" dirty="0">
                <a:latin typeface="+mn-ea"/>
              </a:rPr>
              <a:t>《</a:t>
            </a:r>
            <a:r>
              <a:rPr lang="zh-CN" altLang="en-US" sz="2000" dirty="0">
                <a:latin typeface="+mn-ea"/>
              </a:rPr>
              <a:t>被侮辱和被损害的</a:t>
            </a:r>
            <a:r>
              <a:rPr lang="en-US" altLang="zh-CN" sz="2000" dirty="0">
                <a:latin typeface="+mn-ea"/>
              </a:rPr>
              <a:t>》《</a:t>
            </a:r>
            <a:r>
              <a:rPr lang="zh-CN" altLang="en-US" sz="2000" dirty="0">
                <a:latin typeface="+mn-ea"/>
              </a:rPr>
              <a:t>卡拉马佐夫兄弟</a:t>
            </a:r>
            <a:r>
              <a:rPr lang="en-US" altLang="zh-CN" sz="2000" dirty="0">
                <a:latin typeface="+mn-ea"/>
              </a:rPr>
              <a:t>》</a:t>
            </a:r>
            <a:r>
              <a:rPr lang="zh-CN" altLang="en-US" sz="2000" dirty="0">
                <a:latin typeface="+mn-ea"/>
              </a:rPr>
              <a:t>等作品。陀思妥耶夫斯基出生于贵族家庭，童年在莫斯科和乡间度过。</a:t>
            </a:r>
          </a:p>
        </p:txBody>
      </p:sp>
      <p:grpSp>
        <p:nvGrpSpPr>
          <p:cNvPr id="19" name="组合 18">
            <a:extLst>
              <a:ext uri="{FF2B5EF4-FFF2-40B4-BE49-F238E27FC236}">
                <a16:creationId xmlns="" xmlns:a16="http://schemas.microsoft.com/office/drawing/2014/main" id="{C54A194B-3F5E-4676-9EC5-8F44227C32D0}"/>
              </a:ext>
            </a:extLst>
          </p:cNvPr>
          <p:cNvGrpSpPr/>
          <p:nvPr/>
        </p:nvGrpSpPr>
        <p:grpSpPr>
          <a:xfrm>
            <a:off x="1009290" y="1585353"/>
            <a:ext cx="2583913" cy="2946851"/>
            <a:chOff x="1221307" y="2053844"/>
            <a:chExt cx="1956346" cy="2231136"/>
          </a:xfrm>
          <a:effectLst/>
        </p:grpSpPr>
        <p:sp>
          <p:nvSpPr>
            <p:cNvPr id="2" name="矩形 1">
              <a:extLst>
                <a:ext uri="{FF2B5EF4-FFF2-40B4-BE49-F238E27FC236}">
                  <a16:creationId xmlns="" xmlns:a16="http://schemas.microsoft.com/office/drawing/2014/main" id="{DC6EA545-F34E-45E2-973A-AF0500C0B4BC}"/>
                </a:ext>
              </a:extLst>
            </p:cNvPr>
            <p:cNvSpPr/>
            <p:nvPr/>
          </p:nvSpPr>
          <p:spPr>
            <a:xfrm>
              <a:off x="1221307" y="2154428"/>
              <a:ext cx="1755178" cy="2130552"/>
            </a:xfrm>
            <a:prstGeom prst="rect">
              <a:avLst/>
            </a:prstGeom>
            <a:solidFill>
              <a:schemeClr val="bg1"/>
            </a:solidFill>
            <a:ln w="12700">
              <a:solidFill>
                <a:schemeClr val="accent1"/>
              </a:solidFill>
            </a:ln>
            <a:effectLst>
              <a:outerShdw blurRad="546100" sx="102000" sy="102000" algn="ctr" rotWithShape="0">
                <a:srgbClr val="000000">
                  <a:alpha val="10000"/>
                </a:srgbClr>
              </a:outerShdw>
            </a:effectLst>
          </p:spPr>
          <p:txBody>
            <a:bodyPr wrap="square" lIns="180000" tIns="72000" rIns="180000" bIns="72000">
              <a:normAutofit/>
            </a:bodyPr>
            <a:lstStyle/>
            <a:p>
              <a:pPr algn="dist"/>
              <a:endParaRPr lang="zh-CN" altLang="en-US" sz="2800" b="1">
                <a:solidFill>
                  <a:schemeClr val="tx1"/>
                </a:solidFill>
                <a:latin typeface="Microsoft YaHei" panose="020B0503020204020204" pitchFamily="34" charset="-122"/>
                <a:ea typeface="Microsoft YaHei" panose="020B0503020204020204" pitchFamily="34" charset="-122"/>
              </a:endParaRPr>
            </a:p>
          </p:txBody>
        </p:sp>
        <p:pic>
          <p:nvPicPr>
            <p:cNvPr id="1026" name="Picture 2" descr="https://gss3.bdstatic.com/-Po3dSag_xI4khGkpoWK1HF6hhy/baike/c0%3Dbaike92%2C5%2C5%2C92%2C30/sign=b69b016ef3deb48fef64a98c9176514c/79f0f736afc3793141341d26ebc4b74543a91164.jpg">
              <a:extLst>
                <a:ext uri="{FF2B5EF4-FFF2-40B4-BE49-F238E27FC236}">
                  <a16:creationId xmlns="" xmlns:a16="http://schemas.microsoft.com/office/drawing/2014/main" id="{F9A2ABE4-633C-431C-98C2-B45AB4DBA17E}"/>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422475" y="2053844"/>
              <a:ext cx="1755178" cy="2130552"/>
            </a:xfrm>
            <a:prstGeom prst="rect">
              <a:avLst/>
            </a:prstGeom>
            <a:solidFill>
              <a:schemeClr val="bg1"/>
            </a:solidFill>
            <a:ln w="12700">
              <a:solidFill>
                <a:schemeClr val="accent1"/>
              </a:solidFill>
            </a:ln>
            <a:effectLst>
              <a:outerShdw blurRad="546100" sx="102000" sy="102000" algn="ctr" rotWithShape="0">
                <a:srgbClr val="000000">
                  <a:alpha val="10000"/>
                </a:srgbClr>
              </a:outerShdw>
            </a:effectLst>
          </p:spPr>
        </p:pic>
      </p:grpSp>
      <p:sp>
        <p:nvSpPr>
          <p:cNvPr id="3" name="矩形 2">
            <a:extLst>
              <a:ext uri="{FF2B5EF4-FFF2-40B4-BE49-F238E27FC236}">
                <a16:creationId xmlns="" xmlns:a16="http://schemas.microsoft.com/office/drawing/2014/main" id="{295D6721-E5F7-48CF-8ED9-3D9E0450B404}"/>
              </a:ext>
            </a:extLst>
          </p:cNvPr>
          <p:cNvSpPr/>
          <p:nvPr/>
        </p:nvSpPr>
        <p:spPr>
          <a:xfrm>
            <a:off x="936010" y="4824223"/>
            <a:ext cx="2730474" cy="523220"/>
          </a:xfrm>
          <a:prstGeom prst="rect">
            <a:avLst/>
          </a:prstGeom>
        </p:spPr>
        <p:txBody>
          <a:bodyPr wrap="square">
            <a:spAutoFit/>
          </a:bodyPr>
          <a:lstStyle/>
          <a:p>
            <a:pPr algn="ctr"/>
            <a:r>
              <a:rPr lang="zh-CN" altLang="en-US" sz="2800" b="1" dirty="0">
                <a:latin typeface="Microsoft YaHei" panose="020B0503020204020204" pitchFamily="34" charset="-122"/>
                <a:ea typeface="Microsoft YaHei" panose="020B0503020204020204" pitchFamily="34" charset="-122"/>
              </a:rPr>
              <a:t>陀思妥耶夫斯基</a:t>
            </a:r>
          </a:p>
        </p:txBody>
      </p:sp>
      <p:sp>
        <p:nvSpPr>
          <p:cNvPr id="25" name="矩形 24">
            <a:extLst>
              <a:ext uri="{FF2B5EF4-FFF2-40B4-BE49-F238E27FC236}">
                <a16:creationId xmlns="" xmlns:a16="http://schemas.microsoft.com/office/drawing/2014/main" id="{150ABEA1-F501-426B-A0A7-B6B27273B0C1}"/>
              </a:ext>
            </a:extLst>
          </p:cNvPr>
          <p:cNvSpPr/>
          <p:nvPr/>
        </p:nvSpPr>
        <p:spPr>
          <a:xfrm>
            <a:off x="1582453" y="5330685"/>
            <a:ext cx="1437587" cy="404900"/>
          </a:xfrm>
          <a:prstGeom prst="rect">
            <a:avLst/>
          </a:prstGeom>
        </p:spPr>
        <p:txBody>
          <a:bodyPr wrap="none">
            <a:normAutofit/>
          </a:bodyPr>
          <a:lstStyle/>
          <a:p>
            <a:pPr algn="ctr"/>
            <a:r>
              <a:rPr lang="en-US" altLang="zh-CN" dirty="0">
                <a:latin typeface="Microsoft YaHei" panose="020B0503020204020204" pitchFamily="34" charset="-122"/>
                <a:ea typeface="Microsoft YaHei" panose="020B0503020204020204" pitchFamily="34" charset="-122"/>
              </a:rPr>
              <a:t>(1821-1881)</a:t>
            </a:r>
            <a:endParaRPr lang="zh-CN" altLang="en-US" dirty="0">
              <a:latin typeface="Microsoft YaHei" panose="020B0503020204020204" pitchFamily="34" charset="-122"/>
              <a:ea typeface="Microsoft YaHei" panose="020B0503020204020204" pitchFamily="34" charset="-122"/>
            </a:endParaRPr>
          </a:p>
        </p:txBody>
      </p:sp>
      <p:sp>
        <p:nvSpPr>
          <p:cNvPr id="4" name="日期占位符 3">
            <a:extLst>
              <a:ext uri="{FF2B5EF4-FFF2-40B4-BE49-F238E27FC236}">
                <a16:creationId xmlns="" xmlns:a16="http://schemas.microsoft.com/office/drawing/2014/main" id="{12B1CD1F-EF7A-4AC3-80A5-4DCCECA9BD67}"/>
              </a:ext>
            </a:extLst>
          </p:cNvPr>
          <p:cNvSpPr>
            <a:spLocks noGrp="1"/>
          </p:cNvSpPr>
          <p:nvPr>
            <p:ph type="dt" sz="half" idx="10"/>
          </p:nvPr>
        </p:nvSpPr>
        <p:spPr/>
        <p:txBody>
          <a:bodyPr/>
          <a:lstStyle/>
          <a:p>
            <a:fld id="{D9CACB3D-716D-4173-AA3D-B9A41DB0AB66}"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6" name="灯片编号占位符 5">
            <a:extLst>
              <a:ext uri="{FF2B5EF4-FFF2-40B4-BE49-F238E27FC236}">
                <a16:creationId xmlns="" xmlns:a16="http://schemas.microsoft.com/office/drawing/2014/main" id="{3FF2F377-C4BB-4DA2-9CD8-28982245CA45}"/>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6</a:t>
            </a:fld>
            <a:endParaRPr lang="en-US" altLang="zh-CN" dirty="0">
              <a:ea typeface="Microsoft YaHei" panose="020B0503020204020204" pitchFamily="34" charset="-122"/>
            </a:endParaRPr>
          </a:p>
        </p:txBody>
      </p:sp>
    </p:spTree>
    <p:extLst>
      <p:ext uri="{BB962C8B-B14F-4D97-AF65-F5344CB8AC3E}">
        <p14:creationId xmlns:p14="http://schemas.microsoft.com/office/powerpoint/2010/main" val="215813080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 xmlns:a16="http://schemas.microsoft.com/office/drawing/2014/main" id="{CBF04BC4-946C-455B-A6A9-AEDFFB1B53E6}"/>
              </a:ext>
            </a:extLst>
          </p:cNvPr>
          <p:cNvCxnSpPr>
            <a:cxnSpLocks/>
          </p:cNvCxnSpPr>
          <p:nvPr/>
        </p:nvCxnSpPr>
        <p:spPr>
          <a:xfrm>
            <a:off x="5202094" y="2661667"/>
            <a:ext cx="379027" cy="0"/>
          </a:xfrm>
          <a:prstGeom prst="line">
            <a:avLst/>
          </a:prstGeom>
          <a:ln w="25400">
            <a:solidFill>
              <a:srgbClr val="1D2974"/>
            </a:solidFill>
          </a:ln>
        </p:spPr>
        <p:style>
          <a:lnRef idx="1">
            <a:schemeClr val="accent1"/>
          </a:lnRef>
          <a:fillRef idx="0">
            <a:schemeClr val="accent1"/>
          </a:fillRef>
          <a:effectRef idx="0">
            <a:schemeClr val="accent1"/>
          </a:effectRef>
          <a:fontRef idx="minor">
            <a:schemeClr val="tx1"/>
          </a:fontRef>
        </p:style>
      </p:cxnSp>
      <p:pic>
        <p:nvPicPr>
          <p:cNvPr id="9" name="图片 8" descr="图片包含 树, 户外, 天空, 建筑物&#10;&#10;自动生成的说明">
            <a:extLst>
              <a:ext uri="{FF2B5EF4-FFF2-40B4-BE49-F238E27FC236}">
                <a16:creationId xmlns="" xmlns:a16="http://schemas.microsoft.com/office/drawing/2014/main" id="{29BB7D1F-FB0B-4F58-ADA4-45250A4F05B9}"/>
              </a:ext>
            </a:extLst>
          </p:cNvPr>
          <p:cNvPicPr>
            <a:picLocks noChangeAspect="1"/>
          </p:cNvPicPr>
          <p:nvPr/>
        </p:nvPicPr>
        <p:blipFill rotWithShape="1">
          <a:blip r:embed="rId2" cstate="email">
            <a:extLst>
              <a:ext uri="{28A0092B-C50C-407E-A947-70E740481C1C}">
                <a14:useLocalDpi xmlns:a14="http://schemas.microsoft.com/office/drawing/2010/main"/>
              </a:ext>
            </a:extLst>
          </a:blip>
          <a:stretch/>
        </p:blipFill>
        <p:spPr>
          <a:xfrm>
            <a:off x="1792148" y="2135444"/>
            <a:ext cx="1433122" cy="1052449"/>
          </a:xfrm>
          <a:prstGeom prst="rect">
            <a:avLst/>
          </a:prstGeom>
        </p:spPr>
      </p:pic>
      <p:pic>
        <p:nvPicPr>
          <p:cNvPr id="11" name="图片 10" descr="图片包含 树, 户外, 建筑物, 天空&#10;&#10;自动生成的说明">
            <a:extLst>
              <a:ext uri="{FF2B5EF4-FFF2-40B4-BE49-F238E27FC236}">
                <a16:creationId xmlns="" xmlns:a16="http://schemas.microsoft.com/office/drawing/2014/main" id="{132D7775-5C5B-417F-8F22-DFA00F99BE6D}"/>
              </a:ext>
            </a:extLst>
          </p:cNvPr>
          <p:cNvPicPr>
            <a:picLocks noChangeAspect="1"/>
          </p:cNvPicPr>
          <p:nvPr/>
        </p:nvPicPr>
        <p:blipFill rotWithShape="1">
          <a:blip r:embed="rId3" cstate="email">
            <a:extLst>
              <a:ext uri="{28A0092B-C50C-407E-A947-70E740481C1C}">
                <a14:useLocalDpi xmlns:a14="http://schemas.microsoft.com/office/drawing/2010/main"/>
              </a:ext>
            </a:extLst>
          </a:blip>
          <a:stretch/>
        </p:blipFill>
        <p:spPr>
          <a:xfrm>
            <a:off x="3225270" y="2135444"/>
            <a:ext cx="1433122" cy="1052449"/>
          </a:xfrm>
          <a:prstGeom prst="rect">
            <a:avLst/>
          </a:prstGeom>
        </p:spPr>
      </p:pic>
      <p:pic>
        <p:nvPicPr>
          <p:cNvPr id="12" name="图片 11" descr="图片包含 树, 户外, 天空, 道路&#10;&#10;自动生成的说明">
            <a:extLst>
              <a:ext uri="{FF2B5EF4-FFF2-40B4-BE49-F238E27FC236}">
                <a16:creationId xmlns="" xmlns:a16="http://schemas.microsoft.com/office/drawing/2014/main" id="{C887BEB6-5DB0-442F-9D6A-29C450DE4FA2}"/>
              </a:ext>
            </a:extLst>
          </p:cNvPr>
          <p:cNvPicPr>
            <a:picLocks noChangeAspect="1"/>
          </p:cNvPicPr>
          <p:nvPr/>
        </p:nvPicPr>
        <p:blipFill rotWithShape="1">
          <a:blip r:embed="rId4" cstate="email">
            <a:extLst>
              <a:ext uri="{28A0092B-C50C-407E-A947-70E740481C1C}">
                <a14:useLocalDpi xmlns:a14="http://schemas.microsoft.com/office/drawing/2010/main"/>
              </a:ext>
            </a:extLst>
          </a:blip>
          <a:stretch/>
        </p:blipFill>
        <p:spPr>
          <a:xfrm>
            <a:off x="6091512" y="2136563"/>
            <a:ext cx="1456692" cy="1062930"/>
          </a:xfrm>
          <a:prstGeom prst="rect">
            <a:avLst/>
          </a:prstGeom>
        </p:spPr>
      </p:pic>
      <p:pic>
        <p:nvPicPr>
          <p:cNvPr id="14" name="图片 13" descr="图片包含 树, 户外, 建筑物&#10;&#10;自动生成的说明">
            <a:extLst>
              <a:ext uri="{FF2B5EF4-FFF2-40B4-BE49-F238E27FC236}">
                <a16:creationId xmlns="" xmlns:a16="http://schemas.microsoft.com/office/drawing/2014/main" id="{D87682A7-894F-48A8-8475-E3502F09411A}"/>
              </a:ext>
            </a:extLst>
          </p:cNvPr>
          <p:cNvPicPr>
            <a:picLocks noChangeAspect="1"/>
          </p:cNvPicPr>
          <p:nvPr/>
        </p:nvPicPr>
        <p:blipFill rotWithShape="1">
          <a:blip r:embed="rId5" cstate="email">
            <a:extLst>
              <a:ext uri="{28A0092B-C50C-407E-A947-70E740481C1C}">
                <a14:useLocalDpi xmlns:a14="http://schemas.microsoft.com/office/drawing/2010/main"/>
              </a:ext>
            </a:extLst>
          </a:blip>
          <a:stretch/>
        </p:blipFill>
        <p:spPr>
          <a:xfrm>
            <a:off x="4658392" y="2136562"/>
            <a:ext cx="1446135" cy="1059746"/>
          </a:xfrm>
          <a:prstGeom prst="rect">
            <a:avLst/>
          </a:prstGeom>
        </p:spPr>
      </p:pic>
      <p:pic>
        <p:nvPicPr>
          <p:cNvPr id="15" name="图片 14" descr="图片包含 树, 户外, 建筑物&#10;&#10;自动生成的说明">
            <a:extLst>
              <a:ext uri="{FF2B5EF4-FFF2-40B4-BE49-F238E27FC236}">
                <a16:creationId xmlns="" xmlns:a16="http://schemas.microsoft.com/office/drawing/2014/main" id="{31065810-B01E-49F6-9B15-C7AA86112E57}"/>
              </a:ext>
            </a:extLst>
          </p:cNvPr>
          <p:cNvPicPr>
            <a:picLocks noChangeAspect="1"/>
          </p:cNvPicPr>
          <p:nvPr/>
        </p:nvPicPr>
        <p:blipFill rotWithShape="1">
          <a:blip r:embed="rId6" cstate="email">
            <a:extLst>
              <a:ext uri="{28A0092B-C50C-407E-A947-70E740481C1C}">
                <a14:useLocalDpi xmlns:a14="http://schemas.microsoft.com/office/drawing/2010/main"/>
              </a:ext>
            </a:extLst>
          </a:blip>
          <a:stretch/>
        </p:blipFill>
        <p:spPr>
          <a:xfrm>
            <a:off x="7530774" y="2136562"/>
            <a:ext cx="1456692" cy="1067481"/>
          </a:xfrm>
          <a:prstGeom prst="rect">
            <a:avLst/>
          </a:prstGeom>
        </p:spPr>
      </p:pic>
      <p:pic>
        <p:nvPicPr>
          <p:cNvPr id="20" name="图片 19" descr="图片包含 树, 户外, 天空, 草&#10;&#10;自动生成的说明">
            <a:extLst>
              <a:ext uri="{FF2B5EF4-FFF2-40B4-BE49-F238E27FC236}">
                <a16:creationId xmlns="" xmlns:a16="http://schemas.microsoft.com/office/drawing/2014/main" id="{BCC03E5C-FEEB-4C3B-998C-B9C8AC7DE658}"/>
              </a:ext>
            </a:extLst>
          </p:cNvPr>
          <p:cNvPicPr>
            <a:picLocks noChangeAspect="1"/>
          </p:cNvPicPr>
          <p:nvPr/>
        </p:nvPicPr>
        <p:blipFill rotWithShape="1">
          <a:blip r:embed="rId7" cstate="email">
            <a:extLst>
              <a:ext uri="{28A0092B-C50C-407E-A947-70E740481C1C}">
                <a14:useLocalDpi xmlns:a14="http://schemas.microsoft.com/office/drawing/2010/main"/>
              </a:ext>
            </a:extLst>
          </a:blip>
          <a:stretch/>
        </p:blipFill>
        <p:spPr>
          <a:xfrm>
            <a:off x="8936900" y="2138264"/>
            <a:ext cx="1456692" cy="1067483"/>
          </a:xfrm>
          <a:prstGeom prst="rect">
            <a:avLst/>
          </a:prstGeom>
        </p:spPr>
      </p:pic>
      <p:pic>
        <p:nvPicPr>
          <p:cNvPr id="16" name="图片 15" descr="图片包含 树, 天空, 户外, 道路&#10;&#10;自动生成的说明">
            <a:extLst>
              <a:ext uri="{FF2B5EF4-FFF2-40B4-BE49-F238E27FC236}">
                <a16:creationId xmlns="" xmlns:a16="http://schemas.microsoft.com/office/drawing/2014/main" id="{3BFE0140-E82C-460A-B329-0C7B0814B2C1}"/>
              </a:ext>
            </a:extLst>
          </p:cNvPr>
          <p:cNvPicPr>
            <a:picLocks noChangeAspect="1"/>
          </p:cNvPicPr>
          <p:nvPr/>
        </p:nvPicPr>
        <p:blipFill rotWithShape="1">
          <a:blip r:embed="rId8" cstate="email">
            <a:extLst>
              <a:ext uri="{28A0092B-C50C-407E-A947-70E740481C1C}">
                <a14:useLocalDpi xmlns:a14="http://schemas.microsoft.com/office/drawing/2010/main"/>
              </a:ext>
            </a:extLst>
          </a:blip>
          <a:stretch/>
        </p:blipFill>
        <p:spPr>
          <a:xfrm>
            <a:off x="6334746" y="3189958"/>
            <a:ext cx="2027517" cy="1485789"/>
          </a:xfrm>
          <a:prstGeom prst="rect">
            <a:avLst/>
          </a:prstGeom>
        </p:spPr>
      </p:pic>
      <p:pic>
        <p:nvPicPr>
          <p:cNvPr id="17" name="图片 16" descr="图片包含 树, 户外, 建筑物&#10;&#10;自动生成的说明">
            <a:extLst>
              <a:ext uri="{FF2B5EF4-FFF2-40B4-BE49-F238E27FC236}">
                <a16:creationId xmlns="" xmlns:a16="http://schemas.microsoft.com/office/drawing/2014/main" id="{3EDE18C3-850A-4E50-B817-6DAADEB8B14A}"/>
              </a:ext>
            </a:extLst>
          </p:cNvPr>
          <p:cNvPicPr>
            <a:picLocks noChangeAspect="1"/>
          </p:cNvPicPr>
          <p:nvPr/>
        </p:nvPicPr>
        <p:blipFill rotWithShape="1">
          <a:blip r:embed="rId9" cstate="email">
            <a:extLst>
              <a:ext uri="{28A0092B-C50C-407E-A947-70E740481C1C}">
                <a14:useLocalDpi xmlns:a14="http://schemas.microsoft.com/office/drawing/2010/main"/>
              </a:ext>
            </a:extLst>
          </a:blip>
          <a:stretch/>
        </p:blipFill>
        <p:spPr>
          <a:xfrm>
            <a:off x="8362261" y="3192054"/>
            <a:ext cx="2027883" cy="1486056"/>
          </a:xfrm>
          <a:prstGeom prst="rect">
            <a:avLst/>
          </a:prstGeom>
        </p:spPr>
      </p:pic>
      <p:pic>
        <p:nvPicPr>
          <p:cNvPr id="19" name="图片 18" descr="图片包含 建筑物, 户外, 天空, 砖形&#10;&#10;自动生成的说明">
            <a:extLst>
              <a:ext uri="{FF2B5EF4-FFF2-40B4-BE49-F238E27FC236}">
                <a16:creationId xmlns="" xmlns:a16="http://schemas.microsoft.com/office/drawing/2014/main" id="{11B9A046-F488-4F56-95B8-5210F27C0319}"/>
              </a:ext>
            </a:extLst>
          </p:cNvPr>
          <p:cNvPicPr>
            <a:picLocks noChangeAspect="1"/>
          </p:cNvPicPr>
          <p:nvPr/>
        </p:nvPicPr>
        <p:blipFill rotWithShape="1">
          <a:blip r:embed="rId10" cstate="email">
            <a:extLst>
              <a:ext uri="{28A0092B-C50C-407E-A947-70E740481C1C}">
                <a14:useLocalDpi xmlns:a14="http://schemas.microsoft.com/office/drawing/2010/main"/>
              </a:ext>
            </a:extLst>
          </a:blip>
          <a:stretch/>
        </p:blipFill>
        <p:spPr>
          <a:xfrm>
            <a:off x="1792147" y="3190349"/>
            <a:ext cx="2271299" cy="2975501"/>
          </a:xfrm>
          <a:prstGeom prst="rect">
            <a:avLst/>
          </a:prstGeom>
        </p:spPr>
      </p:pic>
      <p:pic>
        <p:nvPicPr>
          <p:cNvPr id="13" name="图片 12" descr="图片包含 户外, 天空, 树, 建筑物&#10;&#10;自动生成的说明">
            <a:extLst>
              <a:ext uri="{FF2B5EF4-FFF2-40B4-BE49-F238E27FC236}">
                <a16:creationId xmlns="" xmlns:a16="http://schemas.microsoft.com/office/drawing/2014/main" id="{A7BCA7C9-DBEA-4F88-A86D-8059A9F83BDB}"/>
              </a:ext>
            </a:extLst>
          </p:cNvPr>
          <p:cNvPicPr>
            <a:picLocks noChangeAspect="1"/>
          </p:cNvPicPr>
          <p:nvPr/>
        </p:nvPicPr>
        <p:blipFill rotWithShape="1">
          <a:blip r:embed="rId11" cstate="email">
            <a:extLst>
              <a:ext uri="{28A0092B-C50C-407E-A947-70E740481C1C}">
                <a14:useLocalDpi xmlns:a14="http://schemas.microsoft.com/office/drawing/2010/main"/>
              </a:ext>
            </a:extLst>
          </a:blip>
          <a:stretch/>
        </p:blipFill>
        <p:spPr>
          <a:xfrm>
            <a:off x="8362262" y="4672288"/>
            <a:ext cx="2037591" cy="1493171"/>
          </a:xfrm>
          <a:prstGeom prst="rect">
            <a:avLst/>
          </a:prstGeom>
        </p:spPr>
      </p:pic>
      <p:pic>
        <p:nvPicPr>
          <p:cNvPr id="22" name="图片 21" descr="图片包含 树, 天空, 户外, 草&#10;&#10;自动生成的说明">
            <a:extLst>
              <a:ext uri="{FF2B5EF4-FFF2-40B4-BE49-F238E27FC236}">
                <a16:creationId xmlns="" xmlns:a16="http://schemas.microsoft.com/office/drawing/2014/main" id="{A27B0CD0-4389-4F66-BB71-0013DA017148}"/>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334054" y="4675473"/>
            <a:ext cx="2028900" cy="1486802"/>
          </a:xfrm>
          <a:prstGeom prst="rect">
            <a:avLst/>
          </a:prstGeom>
        </p:spPr>
      </p:pic>
      <p:pic>
        <p:nvPicPr>
          <p:cNvPr id="24" name="图片 23" descr="图片包含 树, 户外, 天空, 建筑物&#10;&#10;自动生成的说明">
            <a:extLst>
              <a:ext uri="{FF2B5EF4-FFF2-40B4-BE49-F238E27FC236}">
                <a16:creationId xmlns="" xmlns:a16="http://schemas.microsoft.com/office/drawing/2014/main" id="{B0C77BF3-A379-4DB3-8CBE-8EB81277BED5}"/>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063446" y="3189958"/>
            <a:ext cx="2271299" cy="2975501"/>
          </a:xfrm>
          <a:prstGeom prst="rect">
            <a:avLst/>
          </a:prstGeom>
        </p:spPr>
      </p:pic>
      <p:sp>
        <p:nvSpPr>
          <p:cNvPr id="2" name="文本框 1">
            <a:extLst>
              <a:ext uri="{FF2B5EF4-FFF2-40B4-BE49-F238E27FC236}">
                <a16:creationId xmlns="" xmlns:a16="http://schemas.microsoft.com/office/drawing/2014/main" id="{B6C46A6F-DE1A-45BF-A349-693E48C57329}"/>
              </a:ext>
            </a:extLst>
          </p:cNvPr>
          <p:cNvSpPr txBox="1"/>
          <p:nvPr/>
        </p:nvSpPr>
        <p:spPr>
          <a:xfrm>
            <a:off x="5285523" y="1015558"/>
            <a:ext cx="1620957" cy="523220"/>
          </a:xfrm>
          <a:prstGeom prst="rect">
            <a:avLst/>
          </a:prstGeom>
          <a:noFill/>
        </p:spPr>
        <p:txBody>
          <a:bodyPr wrap="none" rtlCol="0">
            <a:spAutoFit/>
          </a:bodyPr>
          <a:lstStyle/>
          <a:p>
            <a:pPr algn="ctr"/>
            <a:r>
              <a:rPr lang="zh-CN" altLang="en-US" sz="2800" b="1" dirty="0">
                <a:latin typeface="微软雅黑" panose="020B0503020204020204" pitchFamily="34" charset="-122"/>
                <a:ea typeface="微软雅黑" panose="020B0503020204020204" pitchFamily="34" charset="-122"/>
              </a:rPr>
              <a:t>图片素材</a:t>
            </a:r>
          </a:p>
        </p:txBody>
      </p:sp>
      <p:sp>
        <p:nvSpPr>
          <p:cNvPr id="5" name="日期占位符 4">
            <a:extLst>
              <a:ext uri="{FF2B5EF4-FFF2-40B4-BE49-F238E27FC236}">
                <a16:creationId xmlns="" xmlns:a16="http://schemas.microsoft.com/office/drawing/2014/main" id="{0A4AF84E-C8AF-433B-A48E-A77040FCF131}"/>
              </a:ext>
            </a:extLst>
          </p:cNvPr>
          <p:cNvSpPr>
            <a:spLocks noGrp="1"/>
          </p:cNvSpPr>
          <p:nvPr>
            <p:ph type="dt" sz="half" idx="10"/>
          </p:nvPr>
        </p:nvSpPr>
        <p:spPr/>
        <p:txBody>
          <a:bodyPr/>
          <a:lstStyle/>
          <a:p>
            <a:fld id="{76078E1C-6EB0-44D8-8D48-419F4855A719}" type="datetime1">
              <a:rPr lang="en-US" altLang="zh-CN" smtClean="0"/>
              <a:t>5/28/2019</a:t>
            </a:fld>
            <a:endParaRPr lang="en-US" dirty="0"/>
          </a:p>
        </p:txBody>
      </p:sp>
      <p:sp>
        <p:nvSpPr>
          <p:cNvPr id="6" name="灯片编号占位符 5">
            <a:extLst>
              <a:ext uri="{FF2B5EF4-FFF2-40B4-BE49-F238E27FC236}">
                <a16:creationId xmlns="" xmlns:a16="http://schemas.microsoft.com/office/drawing/2014/main" id="{862780F8-C1EF-4241-BFD6-DCA5DA3D060B}"/>
              </a:ext>
            </a:extLst>
          </p:cNvPr>
          <p:cNvSpPr>
            <a:spLocks noGrp="1"/>
          </p:cNvSpPr>
          <p:nvPr>
            <p:ph type="sldNum" sz="quarter" idx="12"/>
          </p:nvPr>
        </p:nvSpPr>
        <p:spPr/>
        <p:txBody>
          <a:bodyPr/>
          <a:lstStyle/>
          <a:p>
            <a:fld id="{482AD7A8-6A0C-404D-AFF8-D5F0F399EDB7}" type="slidenum">
              <a:rPr lang="en-US" altLang="zh-CN" smtClean="0"/>
              <a:pPr/>
              <a:t>60</a:t>
            </a:fld>
            <a:endParaRPr lang="en-US" altLang="zh-CN" dirty="0"/>
          </a:p>
        </p:txBody>
      </p:sp>
      <p:sp>
        <p:nvSpPr>
          <p:cNvPr id="10" name="矩形 9">
            <a:extLst>
              <a:ext uri="{FF2B5EF4-FFF2-40B4-BE49-F238E27FC236}">
                <a16:creationId xmlns="" xmlns:a16="http://schemas.microsoft.com/office/drawing/2014/main" id="{88174338-AB83-4B91-986B-72608B960384}"/>
              </a:ext>
            </a:extLst>
          </p:cNvPr>
          <p:cNvSpPr/>
          <p:nvPr/>
        </p:nvSpPr>
        <p:spPr>
          <a:xfrm>
            <a:off x="2013473" y="1517236"/>
            <a:ext cx="8165057" cy="426068"/>
          </a:xfrm>
          <a:prstGeom prst="rect">
            <a:avLst/>
          </a:prstGeom>
        </p:spPr>
        <p:txBody>
          <a:bodyPr wrap="square" lIns="0" rIns="0">
            <a:normAutofit lnSpcReduction="10000"/>
          </a:bodyPr>
          <a:lstStyle/>
          <a:p>
            <a:pPr algn="ctr">
              <a:lnSpc>
                <a:spcPct val="125000"/>
              </a:lnSpc>
            </a:pPr>
            <a:r>
              <a:rPr lang="zh-CN" altLang="en-US" dirty="0">
                <a:solidFill>
                  <a:schemeClr val="tx1">
                    <a:lumMod val="90000"/>
                    <a:lumOff val="10000"/>
                  </a:schemeClr>
                </a:solidFill>
              </a:rPr>
              <a:t>本模板中的图片素材均来自</a:t>
            </a:r>
            <a:r>
              <a:rPr lang="en-US" altLang="zh-CN" dirty="0">
                <a:solidFill>
                  <a:schemeClr val="tx1">
                    <a:lumMod val="90000"/>
                    <a:lumOff val="10000"/>
                  </a:schemeClr>
                </a:solidFill>
              </a:rPr>
              <a:t>c2y</a:t>
            </a:r>
            <a:r>
              <a:rPr lang="zh-CN" altLang="en-US" dirty="0">
                <a:solidFill>
                  <a:schemeClr val="tx1">
                    <a:lumMod val="90000"/>
                    <a:lumOff val="10000"/>
                  </a:schemeClr>
                </a:solidFill>
              </a:rPr>
              <a:t>老师。仅供学习参考，请勿用于商业用途 </a:t>
            </a:r>
            <a:endParaRPr lang="en-US" altLang="zh-CN" dirty="0">
              <a:solidFill>
                <a:schemeClr val="tx1">
                  <a:lumMod val="90000"/>
                  <a:lumOff val="10000"/>
                </a:schemeClr>
              </a:solidFill>
            </a:endParaRPr>
          </a:p>
        </p:txBody>
      </p:sp>
    </p:spTree>
    <p:extLst>
      <p:ext uri="{BB962C8B-B14F-4D97-AF65-F5344CB8AC3E}">
        <p14:creationId xmlns:p14="http://schemas.microsoft.com/office/powerpoint/2010/main" val="364459754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1D2974"/>
        </a:solidFill>
        <a:effectLst/>
      </p:bgPr>
    </p:bg>
    <p:spTree>
      <p:nvGrpSpPr>
        <p:cNvPr id="1" name=""/>
        <p:cNvGrpSpPr/>
        <p:nvPr/>
      </p:nvGrpSpPr>
      <p:grpSpPr>
        <a:xfrm>
          <a:off x="0" y="0"/>
          <a:ext cx="0" cy="0"/>
          <a:chOff x="0" y="0"/>
          <a:chExt cx="0" cy="0"/>
        </a:xfrm>
      </p:grpSpPr>
      <p:sp>
        <p:nvSpPr>
          <p:cNvPr id="42" name="文本框 41">
            <a:extLst>
              <a:ext uri="{FF2B5EF4-FFF2-40B4-BE49-F238E27FC236}">
                <a16:creationId xmlns="" xmlns:a16="http://schemas.microsoft.com/office/drawing/2014/main" id="{EDAC205D-C7B9-453C-B6A5-B704447D38CD}"/>
              </a:ext>
            </a:extLst>
          </p:cNvPr>
          <p:cNvSpPr txBox="1"/>
          <p:nvPr/>
        </p:nvSpPr>
        <p:spPr>
          <a:xfrm flipH="1">
            <a:off x="4769523" y="2898085"/>
            <a:ext cx="2652957" cy="553998"/>
          </a:xfrm>
          <a:prstGeom prst="rect">
            <a:avLst/>
          </a:prstGeom>
          <a:noFill/>
        </p:spPr>
        <p:txBody>
          <a:bodyPr wrap="square" rtlCol="0">
            <a:spAutoFit/>
          </a:bodyPr>
          <a:lstStyle/>
          <a:p>
            <a:pPr algn="dist"/>
            <a:r>
              <a:rPr lang="zh-CN" altLang="en-US" sz="3000" b="1" dirty="0">
                <a:solidFill>
                  <a:schemeClr val="bg1">
                    <a:lumMod val="95000"/>
                  </a:schemeClr>
                </a:solidFill>
                <a:latin typeface="Segoe UI" panose="020B0502040204020203" pitchFamily="34" charset="0"/>
                <a:ea typeface="微软雅黑" panose="020B0503020204020204" pitchFamily="34" charset="-122"/>
                <a:cs typeface="Segoe UI" panose="020B0502040204020203" pitchFamily="34" charset="0"/>
              </a:rPr>
              <a:t>设计规范</a:t>
            </a:r>
          </a:p>
        </p:txBody>
      </p:sp>
      <p:cxnSp>
        <p:nvCxnSpPr>
          <p:cNvPr id="43" name="直接连接符 42">
            <a:extLst>
              <a:ext uri="{FF2B5EF4-FFF2-40B4-BE49-F238E27FC236}">
                <a16:creationId xmlns="" xmlns:a16="http://schemas.microsoft.com/office/drawing/2014/main" id="{31650995-8BBB-439E-B565-9E45D628385D}"/>
              </a:ext>
            </a:extLst>
          </p:cNvPr>
          <p:cNvCxnSpPr>
            <a:cxnSpLocks/>
          </p:cNvCxnSpPr>
          <p:nvPr/>
        </p:nvCxnSpPr>
        <p:spPr>
          <a:xfrm>
            <a:off x="5938218" y="3709633"/>
            <a:ext cx="315566" cy="0"/>
          </a:xfrm>
          <a:prstGeom prst="line">
            <a:avLst/>
          </a:prstGeom>
          <a:ln w="25400">
            <a:solidFill>
              <a:srgbClr val="BFC6E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977489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a:extLst>
              <a:ext uri="{FF2B5EF4-FFF2-40B4-BE49-F238E27FC236}">
                <a16:creationId xmlns="" xmlns:a16="http://schemas.microsoft.com/office/drawing/2014/main" id="{95E08164-702E-4006-A8E5-89C7EE8B323C}"/>
              </a:ext>
            </a:extLst>
          </p:cNvPr>
          <p:cNvSpPr/>
          <p:nvPr/>
        </p:nvSpPr>
        <p:spPr>
          <a:xfrm rot="5400000">
            <a:off x="3254415" y="4499623"/>
            <a:ext cx="885763" cy="837995"/>
          </a:xfrm>
          <a:prstGeom prst="rect">
            <a:avLst/>
          </a:prstGeom>
          <a:solidFill>
            <a:srgbClr val="64BDAC"/>
          </a:solidFill>
          <a:ln>
            <a:noFill/>
          </a:ln>
          <a:effectLst>
            <a:outerShdw blurRad="381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1050" dirty="0">
                <a:solidFill>
                  <a:schemeClr val="bg1">
                    <a:lumMod val="95000"/>
                  </a:schemeClr>
                </a:solidFill>
              </a:rPr>
              <a:t>R:100</a:t>
            </a:r>
          </a:p>
          <a:p>
            <a:pPr algn="ctr"/>
            <a:r>
              <a:rPr lang="en-US" altLang="zh-CN" sz="1050" dirty="0">
                <a:solidFill>
                  <a:schemeClr val="bg1">
                    <a:lumMod val="95000"/>
                  </a:schemeClr>
                </a:solidFill>
              </a:rPr>
              <a:t>G:189</a:t>
            </a:r>
          </a:p>
          <a:p>
            <a:pPr algn="ctr"/>
            <a:r>
              <a:rPr lang="en-US" altLang="zh-CN" sz="1050" dirty="0">
                <a:solidFill>
                  <a:schemeClr val="bg1">
                    <a:lumMod val="95000"/>
                  </a:schemeClr>
                </a:solidFill>
              </a:rPr>
              <a:t>B:172</a:t>
            </a:r>
            <a:endParaRPr lang="zh-CN" altLang="en-US" sz="1050" dirty="0">
              <a:solidFill>
                <a:schemeClr val="bg1">
                  <a:lumMod val="95000"/>
                </a:schemeClr>
              </a:solidFill>
            </a:endParaRPr>
          </a:p>
        </p:txBody>
      </p:sp>
      <p:sp>
        <p:nvSpPr>
          <p:cNvPr id="66" name="矩形 65">
            <a:extLst>
              <a:ext uri="{FF2B5EF4-FFF2-40B4-BE49-F238E27FC236}">
                <a16:creationId xmlns="" xmlns:a16="http://schemas.microsoft.com/office/drawing/2014/main" id="{A1B55EAF-7D3E-4694-AFC0-0CE553F0F3AE}"/>
              </a:ext>
            </a:extLst>
          </p:cNvPr>
          <p:cNvSpPr/>
          <p:nvPr/>
        </p:nvSpPr>
        <p:spPr>
          <a:xfrm rot="16200000">
            <a:off x="4440852" y="4499623"/>
            <a:ext cx="885764" cy="837995"/>
          </a:xfrm>
          <a:prstGeom prst="rect">
            <a:avLst/>
          </a:prstGeom>
          <a:solidFill>
            <a:srgbClr val="D45454"/>
          </a:solidFill>
          <a:ln>
            <a:noFill/>
          </a:ln>
          <a:effectLst>
            <a:outerShdw blurRad="381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altLang="zh-CN" sz="1050" dirty="0">
                <a:solidFill>
                  <a:schemeClr val="bg1">
                    <a:lumMod val="95000"/>
                  </a:schemeClr>
                </a:solidFill>
              </a:rPr>
              <a:t>R:212</a:t>
            </a:r>
          </a:p>
          <a:p>
            <a:pPr algn="ctr"/>
            <a:r>
              <a:rPr lang="en-US" altLang="zh-CN" sz="1050" dirty="0">
                <a:solidFill>
                  <a:schemeClr val="bg1">
                    <a:lumMod val="95000"/>
                  </a:schemeClr>
                </a:solidFill>
              </a:rPr>
              <a:t>G:084</a:t>
            </a:r>
          </a:p>
          <a:p>
            <a:pPr algn="ctr"/>
            <a:r>
              <a:rPr lang="en-US" altLang="zh-CN" sz="1050" dirty="0">
                <a:solidFill>
                  <a:schemeClr val="bg1">
                    <a:lumMod val="95000"/>
                  </a:schemeClr>
                </a:solidFill>
              </a:rPr>
              <a:t>B:084</a:t>
            </a:r>
            <a:endParaRPr lang="zh-CN" altLang="en-US" sz="1050" dirty="0">
              <a:solidFill>
                <a:schemeClr val="bg1">
                  <a:lumMod val="95000"/>
                </a:schemeClr>
              </a:solidFill>
            </a:endParaRPr>
          </a:p>
        </p:txBody>
      </p:sp>
      <p:grpSp>
        <p:nvGrpSpPr>
          <p:cNvPr id="135" name="组合 134">
            <a:extLst>
              <a:ext uri="{FF2B5EF4-FFF2-40B4-BE49-F238E27FC236}">
                <a16:creationId xmlns="" xmlns:a16="http://schemas.microsoft.com/office/drawing/2014/main" id="{67D55C63-E740-4675-B028-290F370490AE}"/>
              </a:ext>
            </a:extLst>
          </p:cNvPr>
          <p:cNvGrpSpPr/>
          <p:nvPr/>
        </p:nvGrpSpPr>
        <p:grpSpPr>
          <a:xfrm flipH="1">
            <a:off x="5363171" y="4470271"/>
            <a:ext cx="185531" cy="896694"/>
            <a:chOff x="4988228" y="5075405"/>
            <a:chExt cx="239756" cy="754483"/>
          </a:xfrm>
          <a:effectLst>
            <a:outerShdw blurRad="38100" dist="38100" dir="2700000" algn="tl" rotWithShape="0">
              <a:prstClr val="black">
                <a:alpha val="15000"/>
              </a:prstClr>
            </a:outerShdw>
          </a:effectLst>
        </p:grpSpPr>
        <p:sp>
          <p:nvSpPr>
            <p:cNvPr id="68" name="矩形 45">
              <a:extLst>
                <a:ext uri="{FF2B5EF4-FFF2-40B4-BE49-F238E27FC236}">
                  <a16:creationId xmlns="" xmlns:a16="http://schemas.microsoft.com/office/drawing/2014/main" id="{597380FB-D1D9-4993-80A2-7708D5244855}"/>
                </a:ext>
              </a:extLst>
            </p:cNvPr>
            <p:cNvSpPr/>
            <p:nvPr/>
          </p:nvSpPr>
          <p:spPr>
            <a:xfrm>
              <a:off x="4988228" y="5075405"/>
              <a:ext cx="239755" cy="147376"/>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1831750 h 2226365"/>
                <a:gd name="connsiteX1" fmla="*/ 0 w 5331983"/>
                <a:gd name="connsiteY1" fmla="*/ 0 h 2226365"/>
                <a:gd name="connsiteX2" fmla="*/ 5331983 w 5331983"/>
                <a:gd name="connsiteY2" fmla="*/ 1831750 h 2226365"/>
                <a:gd name="connsiteX3" fmla="*/ 5331983 w 5331983"/>
                <a:gd name="connsiteY3" fmla="*/ 2226365 h 2226365"/>
                <a:gd name="connsiteX4" fmla="*/ 4948471 w 5331983"/>
                <a:gd name="connsiteY4" fmla="*/ 2226365 h 2226365"/>
                <a:gd name="connsiteX5" fmla="*/ 4948471 w 5331983"/>
                <a:gd name="connsiteY5" fmla="*/ 1831750 h 222636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D965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18" name="任意多边形: 形状 117">
              <a:extLst>
                <a:ext uri="{FF2B5EF4-FFF2-40B4-BE49-F238E27FC236}">
                  <a16:creationId xmlns="" xmlns:a16="http://schemas.microsoft.com/office/drawing/2014/main" id="{FB5B6640-067B-4E80-8467-F8EEE1673E87}"/>
                </a:ext>
              </a:extLst>
            </p:cNvPr>
            <p:cNvSpPr/>
            <p:nvPr/>
          </p:nvSpPr>
          <p:spPr>
            <a:xfrm>
              <a:off x="4988229" y="5196826"/>
              <a:ext cx="239755" cy="147376"/>
            </a:xfrm>
            <a:custGeom>
              <a:avLst/>
              <a:gdLst/>
              <a:ahLst/>
              <a:cxnLst/>
              <a:rect l="0" t="0" r="0" b="0"/>
              <a:pathLst>
                <a:path w="239756" h="147377">
                  <a:moveTo>
                    <a:pt x="0" y="0"/>
                  </a:moveTo>
                  <a:lnTo>
                    <a:pt x="239755" y="0"/>
                  </a:lnTo>
                  <a:lnTo>
                    <a:pt x="239755" y="147376"/>
                  </a:lnTo>
                  <a:lnTo>
                    <a:pt x="0" y="147376"/>
                  </a:lnTo>
                  <a:close/>
                </a:path>
              </a:pathLst>
            </a:custGeom>
            <a:solidFill>
              <a:srgbClr val="DE7A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120" name="任意多边形: 形状 119">
              <a:extLst>
                <a:ext uri="{FF2B5EF4-FFF2-40B4-BE49-F238E27FC236}">
                  <a16:creationId xmlns="" xmlns:a16="http://schemas.microsoft.com/office/drawing/2014/main" id="{C1DF5006-FA71-44A1-8C16-C726151850E9}"/>
                </a:ext>
              </a:extLst>
            </p:cNvPr>
            <p:cNvSpPr/>
            <p:nvPr/>
          </p:nvSpPr>
          <p:spPr>
            <a:xfrm>
              <a:off x="4988229" y="5318248"/>
              <a:ext cx="239755" cy="147376"/>
            </a:xfrm>
            <a:custGeom>
              <a:avLst/>
              <a:gdLst/>
              <a:ahLst/>
              <a:cxnLst/>
              <a:rect l="0" t="0" r="0" b="0"/>
              <a:pathLst>
                <a:path w="239756" h="147377">
                  <a:moveTo>
                    <a:pt x="0" y="0"/>
                  </a:moveTo>
                  <a:lnTo>
                    <a:pt x="239755" y="0"/>
                  </a:lnTo>
                  <a:lnTo>
                    <a:pt x="239755" y="147376"/>
                  </a:lnTo>
                  <a:lnTo>
                    <a:pt x="0" y="147376"/>
                  </a:lnTo>
                  <a:close/>
                </a:path>
              </a:pathLst>
            </a:custGeom>
            <a:solidFill>
              <a:srgbClr val="E3909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122" name="任意多边形: 形状 121">
              <a:extLst>
                <a:ext uri="{FF2B5EF4-FFF2-40B4-BE49-F238E27FC236}">
                  <a16:creationId xmlns="" xmlns:a16="http://schemas.microsoft.com/office/drawing/2014/main" id="{3BB789DF-AD6A-47D6-B750-DBE8882D006F}"/>
                </a:ext>
              </a:extLst>
            </p:cNvPr>
            <p:cNvSpPr/>
            <p:nvPr/>
          </p:nvSpPr>
          <p:spPr>
            <a:xfrm>
              <a:off x="4988229" y="5439669"/>
              <a:ext cx="239755" cy="147376"/>
            </a:xfrm>
            <a:custGeom>
              <a:avLst/>
              <a:gdLst/>
              <a:ahLst/>
              <a:cxnLst/>
              <a:rect l="0" t="0" r="0" b="0"/>
              <a:pathLst>
                <a:path w="239756" h="147377">
                  <a:moveTo>
                    <a:pt x="0" y="0"/>
                  </a:moveTo>
                  <a:lnTo>
                    <a:pt x="239755" y="0"/>
                  </a:lnTo>
                  <a:lnTo>
                    <a:pt x="239755" y="147376"/>
                  </a:lnTo>
                  <a:lnTo>
                    <a:pt x="0" y="147376"/>
                  </a:lnTo>
                  <a:close/>
                </a:path>
              </a:pathLst>
            </a:custGeom>
            <a:solidFill>
              <a:srgbClr val="E8A5A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124" name="任意多边形: 形状 123">
              <a:extLst>
                <a:ext uri="{FF2B5EF4-FFF2-40B4-BE49-F238E27FC236}">
                  <a16:creationId xmlns="" xmlns:a16="http://schemas.microsoft.com/office/drawing/2014/main" id="{B4DC39E5-0F60-4AD5-8859-1F62330471E6}"/>
                </a:ext>
              </a:extLst>
            </p:cNvPr>
            <p:cNvSpPr/>
            <p:nvPr/>
          </p:nvSpPr>
          <p:spPr>
            <a:xfrm>
              <a:off x="4988229" y="5561091"/>
              <a:ext cx="239755" cy="147376"/>
            </a:xfrm>
            <a:custGeom>
              <a:avLst/>
              <a:gdLst/>
              <a:ahLst/>
              <a:cxnLst/>
              <a:rect l="0" t="0" r="0" b="0"/>
              <a:pathLst>
                <a:path w="239756" h="147377">
                  <a:moveTo>
                    <a:pt x="0" y="0"/>
                  </a:moveTo>
                  <a:lnTo>
                    <a:pt x="239755" y="0"/>
                  </a:lnTo>
                  <a:lnTo>
                    <a:pt x="239755" y="147376"/>
                  </a:lnTo>
                  <a:lnTo>
                    <a:pt x="0" y="147376"/>
                  </a:lnTo>
                  <a:close/>
                </a:path>
              </a:pathLst>
            </a:custGeom>
            <a:solidFill>
              <a:srgbClr val="EDBBB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73" name="矩形 46">
              <a:extLst>
                <a:ext uri="{FF2B5EF4-FFF2-40B4-BE49-F238E27FC236}">
                  <a16:creationId xmlns="" xmlns:a16="http://schemas.microsoft.com/office/drawing/2014/main" id="{EF4B7C25-D353-4FC6-BD21-C2A8F59CB3A8}"/>
                </a:ext>
              </a:extLst>
            </p:cNvPr>
            <p:cNvSpPr/>
            <p:nvPr/>
          </p:nvSpPr>
          <p:spPr>
            <a:xfrm>
              <a:off x="4988228" y="5682512"/>
              <a:ext cx="239755" cy="147376"/>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3429000 h 3823615"/>
                <a:gd name="connsiteX1" fmla="*/ 0 w 5331983"/>
                <a:gd name="connsiteY1" fmla="*/ 0 h 3823615"/>
                <a:gd name="connsiteX2" fmla="*/ 5331983 w 5331983"/>
                <a:gd name="connsiteY2" fmla="*/ 3429000 h 3823615"/>
                <a:gd name="connsiteX3" fmla="*/ 5331983 w 5331983"/>
                <a:gd name="connsiteY3" fmla="*/ 3823615 h 3823615"/>
                <a:gd name="connsiteX4" fmla="*/ 4948471 w 5331983"/>
                <a:gd name="connsiteY4" fmla="*/ 3823615 h 3823615"/>
                <a:gd name="connsiteX5" fmla="*/ 4948471 w 5331983"/>
                <a:gd name="connsiteY5" fmla="*/ 3429000 h 382361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F3D1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grpSp>
      <p:grpSp>
        <p:nvGrpSpPr>
          <p:cNvPr id="134" name="组合 133">
            <a:extLst>
              <a:ext uri="{FF2B5EF4-FFF2-40B4-BE49-F238E27FC236}">
                <a16:creationId xmlns="" xmlns:a16="http://schemas.microsoft.com/office/drawing/2014/main" id="{F49139E8-7CC5-478B-9289-A88438300E19}"/>
              </a:ext>
            </a:extLst>
          </p:cNvPr>
          <p:cNvGrpSpPr/>
          <p:nvPr/>
        </p:nvGrpSpPr>
        <p:grpSpPr>
          <a:xfrm flipH="1">
            <a:off x="4176734" y="4475737"/>
            <a:ext cx="185531" cy="885765"/>
            <a:chOff x="4988228" y="4144708"/>
            <a:chExt cx="239756" cy="754483"/>
          </a:xfrm>
          <a:effectLst>
            <a:outerShdw blurRad="38100" dist="38100" dir="2700000" algn="tl" rotWithShape="0">
              <a:prstClr val="black">
                <a:alpha val="14000"/>
              </a:prstClr>
            </a:outerShdw>
          </a:effectLst>
        </p:grpSpPr>
        <p:sp>
          <p:nvSpPr>
            <p:cNvPr id="60" name="矩形 45">
              <a:extLst>
                <a:ext uri="{FF2B5EF4-FFF2-40B4-BE49-F238E27FC236}">
                  <a16:creationId xmlns="" xmlns:a16="http://schemas.microsoft.com/office/drawing/2014/main" id="{E47BB8DC-F61A-4F55-9BBE-BCB3C5C1A9AB}"/>
                </a:ext>
              </a:extLst>
            </p:cNvPr>
            <p:cNvSpPr/>
            <p:nvPr/>
          </p:nvSpPr>
          <p:spPr>
            <a:xfrm>
              <a:off x="4988228" y="4144708"/>
              <a:ext cx="239755" cy="147376"/>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1831750 h 2226365"/>
                <a:gd name="connsiteX1" fmla="*/ 0 w 5331983"/>
                <a:gd name="connsiteY1" fmla="*/ 0 h 2226365"/>
                <a:gd name="connsiteX2" fmla="*/ 5331983 w 5331983"/>
                <a:gd name="connsiteY2" fmla="*/ 1831750 h 2226365"/>
                <a:gd name="connsiteX3" fmla="*/ 5331983 w 5331983"/>
                <a:gd name="connsiteY3" fmla="*/ 2226365 h 2226365"/>
                <a:gd name="connsiteX4" fmla="*/ 4948471 w 5331983"/>
                <a:gd name="connsiteY4" fmla="*/ 2226365 h 2226365"/>
                <a:gd name="connsiteX5" fmla="*/ 4948471 w 5331983"/>
                <a:gd name="connsiteY5" fmla="*/ 1831750 h 222636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70C2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7" name="任意多边形: 形状 126">
              <a:extLst>
                <a:ext uri="{FF2B5EF4-FFF2-40B4-BE49-F238E27FC236}">
                  <a16:creationId xmlns="" xmlns:a16="http://schemas.microsoft.com/office/drawing/2014/main" id="{47F5F775-C7FA-435D-A2BA-80EEE22248BA}"/>
                </a:ext>
              </a:extLst>
            </p:cNvPr>
            <p:cNvSpPr/>
            <p:nvPr/>
          </p:nvSpPr>
          <p:spPr>
            <a:xfrm>
              <a:off x="4988229" y="4266129"/>
              <a:ext cx="239755" cy="147376"/>
            </a:xfrm>
            <a:custGeom>
              <a:avLst/>
              <a:gdLst/>
              <a:ahLst/>
              <a:cxnLst/>
              <a:rect l="0" t="0" r="0" b="0"/>
              <a:pathLst>
                <a:path w="239756" h="147377">
                  <a:moveTo>
                    <a:pt x="0" y="0"/>
                  </a:moveTo>
                  <a:lnTo>
                    <a:pt x="239755" y="0"/>
                  </a:lnTo>
                  <a:lnTo>
                    <a:pt x="239755" y="147376"/>
                  </a:lnTo>
                  <a:lnTo>
                    <a:pt x="0" y="147376"/>
                  </a:lnTo>
                  <a:close/>
                </a:path>
              </a:pathLst>
            </a:custGeom>
            <a:solidFill>
              <a:srgbClr val="82CA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129" name="任意多边形: 形状 128">
              <a:extLst>
                <a:ext uri="{FF2B5EF4-FFF2-40B4-BE49-F238E27FC236}">
                  <a16:creationId xmlns="" xmlns:a16="http://schemas.microsoft.com/office/drawing/2014/main" id="{15211CCE-1618-452D-82D3-A1465958267F}"/>
                </a:ext>
              </a:extLst>
            </p:cNvPr>
            <p:cNvSpPr/>
            <p:nvPr/>
          </p:nvSpPr>
          <p:spPr>
            <a:xfrm>
              <a:off x="4988229" y="4387551"/>
              <a:ext cx="239755" cy="147376"/>
            </a:xfrm>
            <a:custGeom>
              <a:avLst/>
              <a:gdLst/>
              <a:ahLst/>
              <a:cxnLst/>
              <a:rect l="0" t="0" r="0" b="0"/>
              <a:pathLst>
                <a:path w="239756" h="147377">
                  <a:moveTo>
                    <a:pt x="0" y="0"/>
                  </a:moveTo>
                  <a:lnTo>
                    <a:pt x="239755" y="0"/>
                  </a:lnTo>
                  <a:lnTo>
                    <a:pt x="239755" y="147376"/>
                  </a:lnTo>
                  <a:lnTo>
                    <a:pt x="0" y="147376"/>
                  </a:lnTo>
                  <a:close/>
                </a:path>
              </a:pathLst>
            </a:custGeom>
            <a:solidFill>
              <a:srgbClr val="94D2C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131" name="任意多边形: 形状 130">
              <a:extLst>
                <a:ext uri="{FF2B5EF4-FFF2-40B4-BE49-F238E27FC236}">
                  <a16:creationId xmlns="" xmlns:a16="http://schemas.microsoft.com/office/drawing/2014/main" id="{E3F6E48E-3534-407C-AAFD-5C5E29420C52}"/>
                </a:ext>
              </a:extLst>
            </p:cNvPr>
            <p:cNvSpPr/>
            <p:nvPr/>
          </p:nvSpPr>
          <p:spPr>
            <a:xfrm>
              <a:off x="4988229" y="4508972"/>
              <a:ext cx="239755" cy="147376"/>
            </a:xfrm>
            <a:custGeom>
              <a:avLst/>
              <a:gdLst/>
              <a:ahLst/>
              <a:cxnLst/>
              <a:rect l="0" t="0" r="0" b="0"/>
              <a:pathLst>
                <a:path w="239756" h="147377">
                  <a:moveTo>
                    <a:pt x="0" y="0"/>
                  </a:moveTo>
                  <a:lnTo>
                    <a:pt x="239755" y="0"/>
                  </a:lnTo>
                  <a:lnTo>
                    <a:pt x="239755" y="147376"/>
                  </a:lnTo>
                  <a:lnTo>
                    <a:pt x="0" y="147376"/>
                  </a:lnTo>
                  <a:close/>
                </a:path>
              </a:pathLst>
            </a:custGeom>
            <a:solidFill>
              <a:srgbClr val="A7DAD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133" name="任意多边形: 形状 132">
              <a:extLst>
                <a:ext uri="{FF2B5EF4-FFF2-40B4-BE49-F238E27FC236}">
                  <a16:creationId xmlns="" xmlns:a16="http://schemas.microsoft.com/office/drawing/2014/main" id="{D0DD1A09-6F97-493A-94CA-3192EC22F19C}"/>
                </a:ext>
              </a:extLst>
            </p:cNvPr>
            <p:cNvSpPr/>
            <p:nvPr/>
          </p:nvSpPr>
          <p:spPr>
            <a:xfrm>
              <a:off x="4988229" y="4630394"/>
              <a:ext cx="239755" cy="147376"/>
            </a:xfrm>
            <a:custGeom>
              <a:avLst/>
              <a:gdLst/>
              <a:ahLst/>
              <a:cxnLst/>
              <a:rect l="0" t="0" r="0" b="0"/>
              <a:pathLst>
                <a:path w="239756" h="147377">
                  <a:moveTo>
                    <a:pt x="0" y="0"/>
                  </a:moveTo>
                  <a:lnTo>
                    <a:pt x="239755" y="0"/>
                  </a:lnTo>
                  <a:lnTo>
                    <a:pt x="239755" y="147376"/>
                  </a:lnTo>
                  <a:lnTo>
                    <a:pt x="0" y="147376"/>
                  </a:lnTo>
                  <a:close/>
                </a:path>
              </a:pathLst>
            </a:custGeom>
            <a:solidFill>
              <a:srgbClr val="B9E2D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125" name="矩形 45">
              <a:extLst>
                <a:ext uri="{FF2B5EF4-FFF2-40B4-BE49-F238E27FC236}">
                  <a16:creationId xmlns="" xmlns:a16="http://schemas.microsoft.com/office/drawing/2014/main" id="{DD58E4F0-714F-4083-9044-8186254C243A}"/>
                </a:ext>
              </a:extLst>
            </p:cNvPr>
            <p:cNvSpPr/>
            <p:nvPr/>
          </p:nvSpPr>
          <p:spPr>
            <a:xfrm>
              <a:off x="4988228" y="4751815"/>
              <a:ext cx="239755" cy="147376"/>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1831750 h 2226365"/>
                <a:gd name="connsiteX1" fmla="*/ 0 w 5331983"/>
                <a:gd name="connsiteY1" fmla="*/ 0 h 2226365"/>
                <a:gd name="connsiteX2" fmla="*/ 5331983 w 5331983"/>
                <a:gd name="connsiteY2" fmla="*/ 1831750 h 2226365"/>
                <a:gd name="connsiteX3" fmla="*/ 5331983 w 5331983"/>
                <a:gd name="connsiteY3" fmla="*/ 2226365 h 2226365"/>
                <a:gd name="connsiteX4" fmla="*/ 4948471 w 5331983"/>
                <a:gd name="connsiteY4" fmla="*/ 2226365 h 2226365"/>
                <a:gd name="connsiteX5" fmla="*/ 4948471 w 5331983"/>
                <a:gd name="connsiteY5" fmla="*/ 1831750 h 222636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CCEAE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grpSp>
      <p:sp>
        <p:nvSpPr>
          <p:cNvPr id="143" name="文本框 142">
            <a:extLst>
              <a:ext uri="{FF2B5EF4-FFF2-40B4-BE49-F238E27FC236}">
                <a16:creationId xmlns="" xmlns:a16="http://schemas.microsoft.com/office/drawing/2014/main" id="{E275B92E-F449-4E3A-8D59-F41CA7DB3EBD}"/>
              </a:ext>
            </a:extLst>
          </p:cNvPr>
          <p:cNvSpPr txBox="1"/>
          <p:nvPr/>
        </p:nvSpPr>
        <p:spPr>
          <a:xfrm>
            <a:off x="2391639" y="4780119"/>
            <a:ext cx="703329" cy="300082"/>
          </a:xfrm>
          <a:prstGeom prst="rect">
            <a:avLst/>
          </a:prstGeom>
          <a:noFill/>
        </p:spPr>
        <p:txBody>
          <a:bodyPr wrap="square" rtlCol="0">
            <a:spAutoFit/>
          </a:bodyPr>
          <a:lstStyle>
            <a:defPPr>
              <a:defRPr lang="zh-CN"/>
            </a:defPPr>
            <a:lvl1pPr algn="dist">
              <a:defRPr>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algn="ctr"/>
            <a:r>
              <a:rPr lang="zh-CN" altLang="en-US" sz="1350" b="1" dirty="0">
                <a:solidFill>
                  <a:schemeClr val="tx1">
                    <a:lumMod val="90000"/>
                    <a:lumOff val="10000"/>
                  </a:schemeClr>
                </a:solidFill>
                <a:latin typeface="微软雅黑" panose="020B0503020204020204" pitchFamily="34" charset="-122"/>
                <a:ea typeface="微软雅黑" panose="020B0503020204020204" pitchFamily="34" charset="-122"/>
              </a:rPr>
              <a:t>衬托色</a:t>
            </a:r>
          </a:p>
        </p:txBody>
      </p:sp>
      <p:sp>
        <p:nvSpPr>
          <p:cNvPr id="87" name="文本框 86">
            <a:extLst>
              <a:ext uri="{FF2B5EF4-FFF2-40B4-BE49-F238E27FC236}">
                <a16:creationId xmlns="" xmlns:a16="http://schemas.microsoft.com/office/drawing/2014/main" id="{8519F2D5-70D4-4DC5-8229-7A15ACD8A301}"/>
              </a:ext>
            </a:extLst>
          </p:cNvPr>
          <p:cNvSpPr txBox="1"/>
          <p:nvPr/>
        </p:nvSpPr>
        <p:spPr>
          <a:xfrm>
            <a:off x="6470898" y="4780119"/>
            <a:ext cx="567698" cy="300082"/>
          </a:xfrm>
          <a:prstGeom prst="rect">
            <a:avLst/>
          </a:prstGeom>
          <a:noFill/>
        </p:spPr>
        <p:txBody>
          <a:bodyPr wrap="square" rtlCol="0">
            <a:spAutoFit/>
          </a:bodyPr>
          <a:lstStyle/>
          <a:p>
            <a:pPr algn="dist"/>
            <a:r>
              <a:rPr lang="zh-CN" altLang="en-US" sz="1350" b="1" dirty="0">
                <a:solidFill>
                  <a:schemeClr val="tx1">
                    <a:lumMod val="90000"/>
                    <a:lumOff val="10000"/>
                  </a:schemeClr>
                </a:solidFill>
                <a:latin typeface="微软雅黑" panose="020B0503020204020204" pitchFamily="34" charset="-122"/>
                <a:ea typeface="微软雅黑" panose="020B0503020204020204" pitchFamily="34" charset="-122"/>
              </a:rPr>
              <a:t>深色</a:t>
            </a:r>
          </a:p>
        </p:txBody>
      </p:sp>
      <p:sp>
        <p:nvSpPr>
          <p:cNvPr id="88" name="矩形 87">
            <a:extLst>
              <a:ext uri="{FF2B5EF4-FFF2-40B4-BE49-F238E27FC236}">
                <a16:creationId xmlns="" xmlns:a16="http://schemas.microsoft.com/office/drawing/2014/main" id="{D8BC5763-A2E8-4447-BF11-9F9D27814213}"/>
              </a:ext>
            </a:extLst>
          </p:cNvPr>
          <p:cNvSpPr/>
          <p:nvPr/>
        </p:nvSpPr>
        <p:spPr>
          <a:xfrm>
            <a:off x="7387727" y="2645499"/>
            <a:ext cx="1811316" cy="1567002"/>
          </a:xfrm>
          <a:prstGeom prst="rect">
            <a:avLst/>
          </a:prstGeom>
          <a:solidFill>
            <a:schemeClr val="bg1"/>
          </a:solidFill>
          <a:ln>
            <a:solidFill>
              <a:schemeClr val="tx1">
                <a:lumMod val="50000"/>
                <a:lumOff val="50000"/>
              </a:schemeClr>
            </a:solidFill>
            <a:prstDash val="dash"/>
          </a:ln>
          <a:effectLst>
            <a:outerShdw blurRad="381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tx1">
                    <a:lumMod val="85000"/>
                    <a:lumOff val="15000"/>
                  </a:schemeClr>
                </a:solidFill>
              </a:rPr>
              <a:t>R:255</a:t>
            </a:r>
          </a:p>
          <a:p>
            <a:pPr algn="ctr"/>
            <a:r>
              <a:rPr lang="en-US" altLang="zh-CN" sz="1350" dirty="0">
                <a:solidFill>
                  <a:schemeClr val="tx1">
                    <a:lumMod val="85000"/>
                    <a:lumOff val="15000"/>
                  </a:schemeClr>
                </a:solidFill>
              </a:rPr>
              <a:t>G:255</a:t>
            </a:r>
          </a:p>
          <a:p>
            <a:pPr algn="ctr"/>
            <a:r>
              <a:rPr lang="en-US" altLang="zh-CN" sz="1350" dirty="0">
                <a:solidFill>
                  <a:schemeClr val="tx1">
                    <a:lumMod val="85000"/>
                    <a:lumOff val="15000"/>
                  </a:schemeClr>
                </a:solidFill>
              </a:rPr>
              <a:t>B:255</a:t>
            </a:r>
            <a:endParaRPr lang="zh-CN" altLang="en-US" sz="1350" dirty="0">
              <a:solidFill>
                <a:schemeClr val="tx1">
                  <a:lumMod val="85000"/>
                  <a:lumOff val="15000"/>
                </a:schemeClr>
              </a:solidFill>
            </a:endParaRPr>
          </a:p>
        </p:txBody>
      </p:sp>
      <p:sp>
        <p:nvSpPr>
          <p:cNvPr id="45" name="矩形 44">
            <a:extLst>
              <a:ext uri="{FF2B5EF4-FFF2-40B4-BE49-F238E27FC236}">
                <a16:creationId xmlns="" xmlns:a16="http://schemas.microsoft.com/office/drawing/2014/main" id="{75446C3B-FC7A-409B-B0F0-33954FE9DF61}"/>
              </a:ext>
            </a:extLst>
          </p:cNvPr>
          <p:cNvSpPr/>
          <p:nvPr/>
        </p:nvSpPr>
        <p:spPr>
          <a:xfrm>
            <a:off x="3278299" y="2645499"/>
            <a:ext cx="1468507" cy="1567002"/>
          </a:xfrm>
          <a:prstGeom prst="rect">
            <a:avLst/>
          </a:prstGeom>
          <a:solidFill>
            <a:srgbClr val="1D2974"/>
          </a:solidFill>
          <a:ln>
            <a:noFill/>
          </a:ln>
          <a:effectLst>
            <a:outerShdw blurRad="381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lumMod val="95000"/>
                  </a:schemeClr>
                </a:solidFill>
              </a:rPr>
              <a:t>R:029</a:t>
            </a:r>
          </a:p>
          <a:p>
            <a:pPr algn="ctr"/>
            <a:r>
              <a:rPr lang="en-US" altLang="zh-CN" sz="1350" dirty="0">
                <a:solidFill>
                  <a:schemeClr val="bg1">
                    <a:lumMod val="95000"/>
                  </a:schemeClr>
                </a:solidFill>
              </a:rPr>
              <a:t>G:041</a:t>
            </a:r>
          </a:p>
          <a:p>
            <a:pPr algn="ctr"/>
            <a:r>
              <a:rPr lang="en-US" altLang="zh-CN" sz="1350" dirty="0">
                <a:solidFill>
                  <a:schemeClr val="bg1">
                    <a:lumMod val="95000"/>
                  </a:schemeClr>
                </a:solidFill>
              </a:rPr>
              <a:t>B:116</a:t>
            </a:r>
            <a:endParaRPr lang="zh-CN" altLang="en-US" sz="1350" dirty="0">
              <a:solidFill>
                <a:schemeClr val="bg1">
                  <a:lumMod val="95000"/>
                </a:schemeClr>
              </a:solidFill>
            </a:endParaRPr>
          </a:p>
        </p:txBody>
      </p:sp>
      <p:grpSp>
        <p:nvGrpSpPr>
          <p:cNvPr id="144" name="组合 143">
            <a:extLst>
              <a:ext uri="{FF2B5EF4-FFF2-40B4-BE49-F238E27FC236}">
                <a16:creationId xmlns="" xmlns:a16="http://schemas.microsoft.com/office/drawing/2014/main" id="{92E99D9A-3713-4F74-9896-68B32C99F65B}"/>
              </a:ext>
            </a:extLst>
          </p:cNvPr>
          <p:cNvGrpSpPr/>
          <p:nvPr/>
        </p:nvGrpSpPr>
        <p:grpSpPr>
          <a:xfrm>
            <a:off x="4867772" y="2645498"/>
            <a:ext cx="680933" cy="1567004"/>
            <a:chOff x="4518031" y="2269932"/>
            <a:chExt cx="879950" cy="1766935"/>
          </a:xfrm>
        </p:grpSpPr>
        <p:grpSp>
          <p:nvGrpSpPr>
            <p:cNvPr id="57" name="组合 56">
              <a:extLst>
                <a:ext uri="{FF2B5EF4-FFF2-40B4-BE49-F238E27FC236}">
                  <a16:creationId xmlns="" xmlns:a16="http://schemas.microsoft.com/office/drawing/2014/main" id="{C6C81F48-0AFF-49FD-92B8-BD4CF21A48F9}"/>
                </a:ext>
              </a:extLst>
            </p:cNvPr>
            <p:cNvGrpSpPr/>
            <p:nvPr/>
          </p:nvGrpSpPr>
          <p:grpSpPr>
            <a:xfrm>
              <a:off x="4518031" y="2269932"/>
              <a:ext cx="239755" cy="1766935"/>
              <a:chOff x="4948471" y="1831750"/>
              <a:chExt cx="383512" cy="2020207"/>
            </a:xfrm>
            <a:effectLst>
              <a:outerShdw blurRad="38100" dist="38100" dir="2700000" algn="tl" rotWithShape="0">
                <a:prstClr val="black">
                  <a:alpha val="14000"/>
                </a:prstClr>
              </a:outerShdw>
            </a:effectLst>
          </p:grpSpPr>
          <p:sp>
            <p:nvSpPr>
              <p:cNvPr id="46" name="矩形 45">
                <a:extLst>
                  <a:ext uri="{FF2B5EF4-FFF2-40B4-BE49-F238E27FC236}">
                    <a16:creationId xmlns="" xmlns:a16="http://schemas.microsoft.com/office/drawing/2014/main" id="{AD4DE96E-C587-40EB-9633-F502BE7354FB}"/>
                  </a:ext>
                </a:extLst>
              </p:cNvPr>
              <p:cNvSpPr/>
              <p:nvPr/>
            </p:nvSpPr>
            <p:spPr>
              <a:xfrm>
                <a:off x="4948471" y="1831750"/>
                <a:ext cx="383512" cy="394615"/>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1831750 h 2226365"/>
                  <a:gd name="connsiteX1" fmla="*/ 0 w 5331983"/>
                  <a:gd name="connsiteY1" fmla="*/ 0 h 2226365"/>
                  <a:gd name="connsiteX2" fmla="*/ 5331983 w 5331983"/>
                  <a:gd name="connsiteY2" fmla="*/ 1831750 h 2226365"/>
                  <a:gd name="connsiteX3" fmla="*/ 5331983 w 5331983"/>
                  <a:gd name="connsiteY3" fmla="*/ 2226365 h 2226365"/>
                  <a:gd name="connsiteX4" fmla="*/ 4948471 w 5331983"/>
                  <a:gd name="connsiteY4" fmla="*/ 2226365 h 2226365"/>
                  <a:gd name="connsiteX5" fmla="*/ 4948471 w 5331983"/>
                  <a:gd name="connsiteY5" fmla="*/ 1831750 h 222636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2A3C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任意多边形: 形状 48">
                <a:extLst>
                  <a:ext uri="{FF2B5EF4-FFF2-40B4-BE49-F238E27FC236}">
                    <a16:creationId xmlns="" xmlns:a16="http://schemas.microsoft.com/office/drawing/2014/main" id="{32E71407-704D-42B8-B520-79E2461A5C53}"/>
                  </a:ext>
                </a:extLst>
              </p:cNvPr>
              <p:cNvSpPr/>
              <p:nvPr/>
            </p:nvSpPr>
            <p:spPr>
              <a:xfrm>
                <a:off x="4948471" y="2156868"/>
                <a:ext cx="383512" cy="394615"/>
              </a:xfrm>
              <a:custGeom>
                <a:avLst/>
                <a:gdLst/>
                <a:ahLst/>
                <a:cxnLst/>
                <a:rect l="0" t="0" r="0" b="0"/>
                <a:pathLst>
                  <a:path w="383513" h="394616">
                    <a:moveTo>
                      <a:pt x="0" y="0"/>
                    </a:moveTo>
                    <a:lnTo>
                      <a:pt x="383512" y="0"/>
                    </a:lnTo>
                    <a:lnTo>
                      <a:pt x="383512" y="394615"/>
                    </a:lnTo>
                    <a:lnTo>
                      <a:pt x="0" y="394615"/>
                    </a:lnTo>
                    <a:close/>
                  </a:path>
                </a:pathLst>
              </a:custGeom>
              <a:solidFill>
                <a:srgbClr val="4757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51" name="任意多边形: 形状 50">
                <a:extLst>
                  <a:ext uri="{FF2B5EF4-FFF2-40B4-BE49-F238E27FC236}">
                    <a16:creationId xmlns="" xmlns:a16="http://schemas.microsoft.com/office/drawing/2014/main" id="{F7997632-CAB2-4CC0-A5BF-3C62A4E5B0C1}"/>
                  </a:ext>
                </a:extLst>
              </p:cNvPr>
              <p:cNvSpPr/>
              <p:nvPr/>
            </p:nvSpPr>
            <p:spPr>
              <a:xfrm>
                <a:off x="4948471" y="2481986"/>
                <a:ext cx="383512" cy="394615"/>
              </a:xfrm>
              <a:custGeom>
                <a:avLst/>
                <a:gdLst/>
                <a:ahLst/>
                <a:cxnLst/>
                <a:rect l="0" t="0" r="0" b="0"/>
                <a:pathLst>
                  <a:path w="383513" h="394616">
                    <a:moveTo>
                      <a:pt x="0" y="0"/>
                    </a:moveTo>
                    <a:lnTo>
                      <a:pt x="383512" y="0"/>
                    </a:lnTo>
                    <a:lnTo>
                      <a:pt x="383512" y="394615"/>
                    </a:lnTo>
                    <a:lnTo>
                      <a:pt x="0" y="394615"/>
                    </a:lnTo>
                    <a:close/>
                  </a:path>
                </a:pathLst>
              </a:custGeom>
              <a:solidFill>
                <a:srgbClr val="6573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53" name="任意多边形: 形状 52">
                <a:extLst>
                  <a:ext uri="{FF2B5EF4-FFF2-40B4-BE49-F238E27FC236}">
                    <a16:creationId xmlns="" xmlns:a16="http://schemas.microsoft.com/office/drawing/2014/main" id="{8CBACB99-EE58-4DFC-9550-64213B8CE38C}"/>
                  </a:ext>
                </a:extLst>
              </p:cNvPr>
              <p:cNvSpPr/>
              <p:nvPr/>
            </p:nvSpPr>
            <p:spPr>
              <a:xfrm>
                <a:off x="4948471" y="2807104"/>
                <a:ext cx="383512" cy="394615"/>
              </a:xfrm>
              <a:custGeom>
                <a:avLst/>
                <a:gdLst/>
                <a:ahLst/>
                <a:cxnLst/>
                <a:rect l="0" t="0" r="0" b="0"/>
                <a:pathLst>
                  <a:path w="383513" h="394616">
                    <a:moveTo>
                      <a:pt x="0" y="0"/>
                    </a:moveTo>
                    <a:lnTo>
                      <a:pt x="383512" y="0"/>
                    </a:lnTo>
                    <a:lnTo>
                      <a:pt x="383512" y="394615"/>
                    </a:lnTo>
                    <a:lnTo>
                      <a:pt x="0" y="394615"/>
                    </a:lnTo>
                    <a:close/>
                  </a:path>
                </a:pathLst>
              </a:custGeom>
              <a:solidFill>
                <a:srgbClr val="838E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55" name="任意多边形: 形状 54">
                <a:extLst>
                  <a:ext uri="{FF2B5EF4-FFF2-40B4-BE49-F238E27FC236}">
                    <a16:creationId xmlns="" xmlns:a16="http://schemas.microsoft.com/office/drawing/2014/main" id="{A97B9EAE-A24A-4414-B988-622E95105955}"/>
                  </a:ext>
                </a:extLst>
              </p:cNvPr>
              <p:cNvSpPr/>
              <p:nvPr/>
            </p:nvSpPr>
            <p:spPr>
              <a:xfrm>
                <a:off x="4948471" y="3132222"/>
                <a:ext cx="383512" cy="394615"/>
              </a:xfrm>
              <a:custGeom>
                <a:avLst/>
                <a:gdLst/>
                <a:ahLst/>
                <a:cxnLst/>
                <a:rect l="0" t="0" r="0" b="0"/>
                <a:pathLst>
                  <a:path w="383513" h="394616">
                    <a:moveTo>
                      <a:pt x="0" y="0"/>
                    </a:moveTo>
                    <a:lnTo>
                      <a:pt x="383512" y="0"/>
                    </a:lnTo>
                    <a:lnTo>
                      <a:pt x="383512" y="394615"/>
                    </a:lnTo>
                    <a:lnTo>
                      <a:pt x="0" y="394615"/>
                    </a:lnTo>
                    <a:close/>
                  </a:path>
                </a:pathLst>
              </a:custGeom>
              <a:solidFill>
                <a:srgbClr val="A1AA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47" name="矩形 46">
                <a:extLst>
                  <a:ext uri="{FF2B5EF4-FFF2-40B4-BE49-F238E27FC236}">
                    <a16:creationId xmlns="" xmlns:a16="http://schemas.microsoft.com/office/drawing/2014/main" id="{CC054DB0-063F-446A-B4F6-B57155FCE6F8}"/>
                  </a:ext>
                </a:extLst>
              </p:cNvPr>
              <p:cNvSpPr/>
              <p:nvPr/>
            </p:nvSpPr>
            <p:spPr>
              <a:xfrm>
                <a:off x="4948471" y="3457342"/>
                <a:ext cx="383512" cy="394615"/>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3429000 h 3823615"/>
                  <a:gd name="connsiteX1" fmla="*/ 0 w 5331983"/>
                  <a:gd name="connsiteY1" fmla="*/ 0 h 3823615"/>
                  <a:gd name="connsiteX2" fmla="*/ 5331983 w 5331983"/>
                  <a:gd name="connsiteY2" fmla="*/ 3429000 h 3823615"/>
                  <a:gd name="connsiteX3" fmla="*/ 5331983 w 5331983"/>
                  <a:gd name="connsiteY3" fmla="*/ 3823615 h 3823615"/>
                  <a:gd name="connsiteX4" fmla="*/ 4948471 w 5331983"/>
                  <a:gd name="connsiteY4" fmla="*/ 3823615 h 3823615"/>
                  <a:gd name="connsiteX5" fmla="*/ 4948471 w 5331983"/>
                  <a:gd name="connsiteY5" fmla="*/ 3429000 h 382361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BFC6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00" name="组合 99">
              <a:extLst>
                <a:ext uri="{FF2B5EF4-FFF2-40B4-BE49-F238E27FC236}">
                  <a16:creationId xmlns="" xmlns:a16="http://schemas.microsoft.com/office/drawing/2014/main" id="{DC79B5A8-04F3-4004-92EA-A772BC318279}"/>
                </a:ext>
              </a:extLst>
            </p:cNvPr>
            <p:cNvGrpSpPr/>
            <p:nvPr/>
          </p:nvGrpSpPr>
          <p:grpSpPr>
            <a:xfrm>
              <a:off x="5158225" y="2269932"/>
              <a:ext cx="239756" cy="1766935"/>
              <a:chOff x="5628422" y="2199499"/>
              <a:chExt cx="239756" cy="1442160"/>
            </a:xfrm>
            <a:effectLst>
              <a:outerShdw blurRad="38100" dist="38100" dir="2700000" algn="tl" rotWithShape="0">
                <a:prstClr val="black">
                  <a:alpha val="14000"/>
                </a:prstClr>
              </a:outerShdw>
            </a:effectLst>
          </p:grpSpPr>
          <p:sp>
            <p:nvSpPr>
              <p:cNvPr id="89" name="矩形 45">
                <a:extLst>
                  <a:ext uri="{FF2B5EF4-FFF2-40B4-BE49-F238E27FC236}">
                    <a16:creationId xmlns="" xmlns:a16="http://schemas.microsoft.com/office/drawing/2014/main" id="{B56B996B-7119-4E77-B76C-598B205C2190}"/>
                  </a:ext>
                </a:extLst>
              </p:cNvPr>
              <p:cNvSpPr/>
              <p:nvPr/>
            </p:nvSpPr>
            <p:spPr>
              <a:xfrm>
                <a:off x="5628422" y="2199499"/>
                <a:ext cx="239755" cy="281703"/>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1831750 h 2226365"/>
                  <a:gd name="connsiteX1" fmla="*/ 0 w 5331983"/>
                  <a:gd name="connsiteY1" fmla="*/ 0 h 2226365"/>
                  <a:gd name="connsiteX2" fmla="*/ 5331983 w 5331983"/>
                  <a:gd name="connsiteY2" fmla="*/ 1831750 h 2226365"/>
                  <a:gd name="connsiteX3" fmla="*/ 5331983 w 5331983"/>
                  <a:gd name="connsiteY3" fmla="*/ 2226365 h 2226365"/>
                  <a:gd name="connsiteX4" fmla="*/ 4948471 w 5331983"/>
                  <a:gd name="connsiteY4" fmla="*/ 2226365 h 2226365"/>
                  <a:gd name="connsiteX5" fmla="*/ 4948471 w 5331983"/>
                  <a:gd name="connsiteY5" fmla="*/ 1831750 h 222636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2A83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2" name="任意多边形: 形状 91">
                <a:extLst>
                  <a:ext uri="{FF2B5EF4-FFF2-40B4-BE49-F238E27FC236}">
                    <a16:creationId xmlns="" xmlns:a16="http://schemas.microsoft.com/office/drawing/2014/main" id="{C02DF20D-3397-45FC-B306-FFB7E6299F98}"/>
                  </a:ext>
                </a:extLst>
              </p:cNvPr>
              <p:cNvSpPr/>
              <p:nvPr/>
            </p:nvSpPr>
            <p:spPr>
              <a:xfrm>
                <a:off x="5628423" y="2431591"/>
                <a:ext cx="239755" cy="281703"/>
              </a:xfrm>
              <a:custGeom>
                <a:avLst/>
                <a:gdLst/>
                <a:ahLst/>
                <a:cxnLst/>
                <a:rect l="0" t="0" r="0" b="0"/>
                <a:pathLst>
                  <a:path w="239756" h="281703">
                    <a:moveTo>
                      <a:pt x="0" y="0"/>
                    </a:moveTo>
                    <a:lnTo>
                      <a:pt x="239755" y="0"/>
                    </a:lnTo>
                    <a:lnTo>
                      <a:pt x="239755" y="281702"/>
                    </a:lnTo>
                    <a:lnTo>
                      <a:pt x="0" y="281702"/>
                    </a:lnTo>
                    <a:close/>
                  </a:path>
                </a:pathLst>
              </a:custGeom>
              <a:solidFill>
                <a:srgbClr val="4795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94" name="任意多边形: 形状 93">
                <a:extLst>
                  <a:ext uri="{FF2B5EF4-FFF2-40B4-BE49-F238E27FC236}">
                    <a16:creationId xmlns="" xmlns:a16="http://schemas.microsoft.com/office/drawing/2014/main" id="{7286A1F8-8342-408B-91DB-3F85DAA505D3}"/>
                  </a:ext>
                </a:extLst>
              </p:cNvPr>
              <p:cNvSpPr/>
              <p:nvPr/>
            </p:nvSpPr>
            <p:spPr>
              <a:xfrm>
                <a:off x="5628423" y="2663683"/>
                <a:ext cx="239755" cy="281703"/>
              </a:xfrm>
              <a:custGeom>
                <a:avLst/>
                <a:gdLst/>
                <a:ahLst/>
                <a:cxnLst/>
                <a:rect l="0" t="0" r="0" b="0"/>
                <a:pathLst>
                  <a:path w="239756" h="281704">
                    <a:moveTo>
                      <a:pt x="0" y="0"/>
                    </a:moveTo>
                    <a:lnTo>
                      <a:pt x="239755" y="0"/>
                    </a:lnTo>
                    <a:lnTo>
                      <a:pt x="239755" y="281703"/>
                    </a:lnTo>
                    <a:lnTo>
                      <a:pt x="0" y="281703"/>
                    </a:lnTo>
                    <a:close/>
                  </a:path>
                </a:pathLst>
              </a:custGeom>
              <a:solidFill>
                <a:srgbClr val="65A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96" name="任意多边形: 形状 95">
                <a:extLst>
                  <a:ext uri="{FF2B5EF4-FFF2-40B4-BE49-F238E27FC236}">
                    <a16:creationId xmlns="" xmlns:a16="http://schemas.microsoft.com/office/drawing/2014/main" id="{C34F66F8-1C19-4E11-8957-E1B7982EF38D}"/>
                  </a:ext>
                </a:extLst>
              </p:cNvPr>
              <p:cNvSpPr/>
              <p:nvPr/>
            </p:nvSpPr>
            <p:spPr>
              <a:xfrm>
                <a:off x="5628423" y="2895774"/>
                <a:ext cx="239755" cy="281703"/>
              </a:xfrm>
              <a:custGeom>
                <a:avLst/>
                <a:gdLst/>
                <a:ahLst/>
                <a:cxnLst/>
                <a:rect l="0" t="0" r="0" b="0"/>
                <a:pathLst>
                  <a:path w="239756" h="281704">
                    <a:moveTo>
                      <a:pt x="0" y="0"/>
                    </a:moveTo>
                    <a:lnTo>
                      <a:pt x="239755" y="0"/>
                    </a:lnTo>
                    <a:lnTo>
                      <a:pt x="239755" y="281703"/>
                    </a:lnTo>
                    <a:lnTo>
                      <a:pt x="0" y="281703"/>
                    </a:lnTo>
                    <a:close/>
                  </a:path>
                </a:pathLst>
              </a:custGeom>
              <a:solidFill>
                <a:srgbClr val="83BB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98" name="任意多边形: 形状 97">
                <a:extLst>
                  <a:ext uri="{FF2B5EF4-FFF2-40B4-BE49-F238E27FC236}">
                    <a16:creationId xmlns="" xmlns:a16="http://schemas.microsoft.com/office/drawing/2014/main" id="{8D84FCE4-BF6B-48AA-BDEB-38E9FD3841D1}"/>
                  </a:ext>
                </a:extLst>
              </p:cNvPr>
              <p:cNvSpPr/>
              <p:nvPr/>
            </p:nvSpPr>
            <p:spPr>
              <a:xfrm>
                <a:off x="5628423" y="3127866"/>
                <a:ext cx="239755" cy="281703"/>
              </a:xfrm>
              <a:custGeom>
                <a:avLst/>
                <a:gdLst/>
                <a:ahLst/>
                <a:cxnLst/>
                <a:rect l="0" t="0" r="0" b="0"/>
                <a:pathLst>
                  <a:path w="239756" h="281704">
                    <a:moveTo>
                      <a:pt x="0" y="0"/>
                    </a:moveTo>
                    <a:lnTo>
                      <a:pt x="239755" y="0"/>
                    </a:lnTo>
                    <a:lnTo>
                      <a:pt x="239755" y="281703"/>
                    </a:lnTo>
                    <a:lnTo>
                      <a:pt x="0" y="281703"/>
                    </a:lnTo>
                    <a:close/>
                  </a:path>
                </a:pathLst>
              </a:custGeom>
              <a:solidFill>
                <a:srgbClr val="A1CE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90" name="矩形 46">
                <a:extLst>
                  <a:ext uri="{FF2B5EF4-FFF2-40B4-BE49-F238E27FC236}">
                    <a16:creationId xmlns="" xmlns:a16="http://schemas.microsoft.com/office/drawing/2014/main" id="{378E9860-D4C5-42EF-92D2-0CD8B53E6164}"/>
                  </a:ext>
                </a:extLst>
              </p:cNvPr>
              <p:cNvSpPr/>
              <p:nvPr/>
            </p:nvSpPr>
            <p:spPr>
              <a:xfrm>
                <a:off x="5628422" y="3359956"/>
                <a:ext cx="239755" cy="281703"/>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3429000 h 3823615"/>
                  <a:gd name="connsiteX1" fmla="*/ 0 w 5331983"/>
                  <a:gd name="connsiteY1" fmla="*/ 0 h 3823615"/>
                  <a:gd name="connsiteX2" fmla="*/ 5331983 w 5331983"/>
                  <a:gd name="connsiteY2" fmla="*/ 3429000 h 3823615"/>
                  <a:gd name="connsiteX3" fmla="*/ 5331983 w 5331983"/>
                  <a:gd name="connsiteY3" fmla="*/ 3823615 h 3823615"/>
                  <a:gd name="connsiteX4" fmla="*/ 4948471 w 5331983"/>
                  <a:gd name="connsiteY4" fmla="*/ 3823615 h 3823615"/>
                  <a:gd name="connsiteX5" fmla="*/ 4948471 w 5331983"/>
                  <a:gd name="connsiteY5" fmla="*/ 3429000 h 382361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BFE1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6" name="组合 115">
              <a:extLst>
                <a:ext uri="{FF2B5EF4-FFF2-40B4-BE49-F238E27FC236}">
                  <a16:creationId xmlns="" xmlns:a16="http://schemas.microsoft.com/office/drawing/2014/main" id="{D62B2486-30C1-48F2-843C-4B2DFA9B1D12}"/>
                </a:ext>
              </a:extLst>
            </p:cNvPr>
            <p:cNvGrpSpPr/>
            <p:nvPr/>
          </p:nvGrpSpPr>
          <p:grpSpPr>
            <a:xfrm>
              <a:off x="4840363" y="2269932"/>
              <a:ext cx="239756" cy="1766935"/>
              <a:chOff x="5287700" y="2199499"/>
              <a:chExt cx="239756" cy="1442160"/>
            </a:xfrm>
            <a:effectLst>
              <a:outerShdw blurRad="38100" dist="38100" dir="2700000" algn="tl" rotWithShape="0">
                <a:prstClr val="black">
                  <a:alpha val="14000"/>
                </a:prstClr>
              </a:outerShdw>
            </a:effectLst>
          </p:grpSpPr>
          <p:sp>
            <p:nvSpPr>
              <p:cNvPr id="102" name="矩形 45">
                <a:extLst>
                  <a:ext uri="{FF2B5EF4-FFF2-40B4-BE49-F238E27FC236}">
                    <a16:creationId xmlns="" xmlns:a16="http://schemas.microsoft.com/office/drawing/2014/main" id="{87DC92E2-CB75-4E81-B60A-029518C6C48C}"/>
                  </a:ext>
                </a:extLst>
              </p:cNvPr>
              <p:cNvSpPr/>
              <p:nvPr/>
            </p:nvSpPr>
            <p:spPr>
              <a:xfrm>
                <a:off x="5287700" y="2199499"/>
                <a:ext cx="239755" cy="281703"/>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1831750 h 2226365"/>
                  <a:gd name="connsiteX1" fmla="*/ 0 w 5331983"/>
                  <a:gd name="connsiteY1" fmla="*/ 0 h 2226365"/>
                  <a:gd name="connsiteX2" fmla="*/ 5331983 w 5331983"/>
                  <a:gd name="connsiteY2" fmla="*/ 1831750 h 2226365"/>
                  <a:gd name="connsiteX3" fmla="*/ 5331983 w 5331983"/>
                  <a:gd name="connsiteY3" fmla="*/ 2226365 h 2226365"/>
                  <a:gd name="connsiteX4" fmla="*/ 4948471 w 5331983"/>
                  <a:gd name="connsiteY4" fmla="*/ 2226365 h 2226365"/>
                  <a:gd name="connsiteX5" fmla="*/ 4948471 w 5331983"/>
                  <a:gd name="connsiteY5" fmla="*/ 1831750 h 222636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482A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9" name="任意多边形: 形状 108">
                <a:extLst>
                  <a:ext uri="{FF2B5EF4-FFF2-40B4-BE49-F238E27FC236}">
                    <a16:creationId xmlns="" xmlns:a16="http://schemas.microsoft.com/office/drawing/2014/main" id="{5D709106-8111-4F30-8F53-F49E79AE57E0}"/>
                  </a:ext>
                </a:extLst>
              </p:cNvPr>
              <p:cNvSpPr/>
              <p:nvPr/>
            </p:nvSpPr>
            <p:spPr>
              <a:xfrm>
                <a:off x="5287701" y="2431591"/>
                <a:ext cx="239755" cy="281703"/>
              </a:xfrm>
              <a:custGeom>
                <a:avLst/>
                <a:gdLst/>
                <a:ahLst/>
                <a:cxnLst/>
                <a:rect l="0" t="0" r="0" b="0"/>
                <a:pathLst>
                  <a:path w="239756" h="281703">
                    <a:moveTo>
                      <a:pt x="0" y="0"/>
                    </a:moveTo>
                    <a:lnTo>
                      <a:pt x="239755" y="0"/>
                    </a:lnTo>
                    <a:lnTo>
                      <a:pt x="239755" y="281702"/>
                    </a:lnTo>
                    <a:lnTo>
                      <a:pt x="0" y="281702"/>
                    </a:lnTo>
                    <a:close/>
                  </a:path>
                </a:pathLst>
              </a:custGeom>
              <a:solidFill>
                <a:srgbClr val="6247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111" name="任意多边形: 形状 110">
                <a:extLst>
                  <a:ext uri="{FF2B5EF4-FFF2-40B4-BE49-F238E27FC236}">
                    <a16:creationId xmlns="" xmlns:a16="http://schemas.microsoft.com/office/drawing/2014/main" id="{966806E9-3333-43CD-BC02-17B724FA7379}"/>
                  </a:ext>
                </a:extLst>
              </p:cNvPr>
              <p:cNvSpPr/>
              <p:nvPr/>
            </p:nvSpPr>
            <p:spPr>
              <a:xfrm>
                <a:off x="5287701" y="2663683"/>
                <a:ext cx="239755" cy="281703"/>
              </a:xfrm>
              <a:custGeom>
                <a:avLst/>
                <a:gdLst/>
                <a:ahLst/>
                <a:cxnLst/>
                <a:rect l="0" t="0" r="0" b="0"/>
                <a:pathLst>
                  <a:path w="239756" h="281704">
                    <a:moveTo>
                      <a:pt x="0" y="0"/>
                    </a:moveTo>
                    <a:lnTo>
                      <a:pt x="239755" y="0"/>
                    </a:lnTo>
                    <a:lnTo>
                      <a:pt x="239755" y="281703"/>
                    </a:lnTo>
                    <a:lnTo>
                      <a:pt x="0" y="281703"/>
                    </a:lnTo>
                    <a:close/>
                  </a:path>
                </a:pathLst>
              </a:custGeom>
              <a:solidFill>
                <a:srgbClr val="7C65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113" name="任意多边形: 形状 112">
                <a:extLst>
                  <a:ext uri="{FF2B5EF4-FFF2-40B4-BE49-F238E27FC236}">
                    <a16:creationId xmlns="" xmlns:a16="http://schemas.microsoft.com/office/drawing/2014/main" id="{88474E60-76B0-4616-BA8B-5E9666E6E4BA}"/>
                  </a:ext>
                </a:extLst>
              </p:cNvPr>
              <p:cNvSpPr/>
              <p:nvPr/>
            </p:nvSpPr>
            <p:spPr>
              <a:xfrm>
                <a:off x="5287701" y="2895774"/>
                <a:ext cx="239755" cy="281703"/>
              </a:xfrm>
              <a:custGeom>
                <a:avLst/>
                <a:gdLst/>
                <a:ahLst/>
                <a:cxnLst/>
                <a:rect l="0" t="0" r="0" b="0"/>
                <a:pathLst>
                  <a:path w="239756" h="281704">
                    <a:moveTo>
                      <a:pt x="0" y="0"/>
                    </a:moveTo>
                    <a:lnTo>
                      <a:pt x="239755" y="0"/>
                    </a:lnTo>
                    <a:lnTo>
                      <a:pt x="239755" y="281703"/>
                    </a:lnTo>
                    <a:lnTo>
                      <a:pt x="0" y="281703"/>
                    </a:lnTo>
                    <a:close/>
                  </a:path>
                </a:pathLst>
              </a:custGeom>
              <a:solidFill>
                <a:srgbClr val="9683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115" name="任意多边形: 形状 114">
                <a:extLst>
                  <a:ext uri="{FF2B5EF4-FFF2-40B4-BE49-F238E27FC236}">
                    <a16:creationId xmlns="" xmlns:a16="http://schemas.microsoft.com/office/drawing/2014/main" id="{CF07BAEF-5AC0-4A8C-A9CD-1C5E00CE072F}"/>
                  </a:ext>
                </a:extLst>
              </p:cNvPr>
              <p:cNvSpPr/>
              <p:nvPr/>
            </p:nvSpPr>
            <p:spPr>
              <a:xfrm>
                <a:off x="5287701" y="3127866"/>
                <a:ext cx="239755" cy="281703"/>
              </a:xfrm>
              <a:custGeom>
                <a:avLst/>
                <a:gdLst/>
                <a:ahLst/>
                <a:cxnLst/>
                <a:rect l="0" t="0" r="0" b="0"/>
                <a:pathLst>
                  <a:path w="239756" h="281704">
                    <a:moveTo>
                      <a:pt x="0" y="0"/>
                    </a:moveTo>
                    <a:lnTo>
                      <a:pt x="239755" y="0"/>
                    </a:lnTo>
                    <a:lnTo>
                      <a:pt x="239755" y="281703"/>
                    </a:lnTo>
                    <a:lnTo>
                      <a:pt x="0" y="281703"/>
                    </a:lnTo>
                    <a:close/>
                  </a:path>
                </a:pathLst>
              </a:custGeom>
              <a:solidFill>
                <a:srgbClr val="B0A1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rgbClr val="FFFFFF"/>
                  </a:solidFill>
                </a:endParaRPr>
              </a:p>
            </p:txBody>
          </p:sp>
          <p:sp>
            <p:nvSpPr>
              <p:cNvPr id="107" name="矩形 46">
                <a:extLst>
                  <a:ext uri="{FF2B5EF4-FFF2-40B4-BE49-F238E27FC236}">
                    <a16:creationId xmlns="" xmlns:a16="http://schemas.microsoft.com/office/drawing/2014/main" id="{B7A0057B-0253-4DAA-81DC-D868827730D7}"/>
                  </a:ext>
                </a:extLst>
              </p:cNvPr>
              <p:cNvSpPr/>
              <p:nvPr/>
            </p:nvSpPr>
            <p:spPr>
              <a:xfrm>
                <a:off x="5287700" y="3359956"/>
                <a:ext cx="239755" cy="281703"/>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3429000 h 3823615"/>
                  <a:gd name="connsiteX1" fmla="*/ 0 w 5331983"/>
                  <a:gd name="connsiteY1" fmla="*/ 0 h 3823615"/>
                  <a:gd name="connsiteX2" fmla="*/ 5331983 w 5331983"/>
                  <a:gd name="connsiteY2" fmla="*/ 3429000 h 3823615"/>
                  <a:gd name="connsiteX3" fmla="*/ 5331983 w 5331983"/>
                  <a:gd name="connsiteY3" fmla="*/ 3823615 h 3823615"/>
                  <a:gd name="connsiteX4" fmla="*/ 4948471 w 5331983"/>
                  <a:gd name="connsiteY4" fmla="*/ 3823615 h 3823615"/>
                  <a:gd name="connsiteX5" fmla="*/ 4948471 w 5331983"/>
                  <a:gd name="connsiteY5" fmla="*/ 3429000 h 382361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rgbClr val="CABF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142" name="文本框 141">
            <a:extLst>
              <a:ext uri="{FF2B5EF4-FFF2-40B4-BE49-F238E27FC236}">
                <a16:creationId xmlns="" xmlns:a16="http://schemas.microsoft.com/office/drawing/2014/main" id="{9E68F52C-D442-4641-A974-FEE9E1C1E73B}"/>
              </a:ext>
            </a:extLst>
          </p:cNvPr>
          <p:cNvSpPr txBox="1"/>
          <p:nvPr/>
        </p:nvSpPr>
        <p:spPr>
          <a:xfrm>
            <a:off x="2441687" y="3290500"/>
            <a:ext cx="567698" cy="300082"/>
          </a:xfrm>
          <a:prstGeom prst="rect">
            <a:avLst/>
          </a:prstGeom>
          <a:noFill/>
        </p:spPr>
        <p:txBody>
          <a:bodyPr wrap="square" rtlCol="0">
            <a:spAutoFit/>
          </a:bodyPr>
          <a:lstStyle/>
          <a:p>
            <a:pPr algn="dist"/>
            <a:r>
              <a:rPr lang="zh-CN" altLang="en-US" sz="1350" b="1" dirty="0">
                <a:solidFill>
                  <a:schemeClr val="tx1">
                    <a:lumMod val="90000"/>
                    <a:lumOff val="10000"/>
                  </a:schemeClr>
                </a:solidFill>
                <a:latin typeface="微软雅黑" panose="020B0503020204020204" pitchFamily="34" charset="-122"/>
                <a:ea typeface="微软雅黑" panose="020B0503020204020204" pitchFamily="34" charset="-122"/>
              </a:rPr>
              <a:t>主色</a:t>
            </a:r>
          </a:p>
        </p:txBody>
      </p:sp>
      <p:sp>
        <p:nvSpPr>
          <p:cNvPr id="146" name="文本框 145">
            <a:extLst>
              <a:ext uri="{FF2B5EF4-FFF2-40B4-BE49-F238E27FC236}">
                <a16:creationId xmlns="" xmlns:a16="http://schemas.microsoft.com/office/drawing/2014/main" id="{8A991F2D-057D-4412-996C-B7F250DE5A09}"/>
              </a:ext>
            </a:extLst>
          </p:cNvPr>
          <p:cNvSpPr txBox="1"/>
          <p:nvPr/>
        </p:nvSpPr>
        <p:spPr>
          <a:xfrm>
            <a:off x="6470898" y="3290500"/>
            <a:ext cx="567698" cy="300082"/>
          </a:xfrm>
          <a:prstGeom prst="rect">
            <a:avLst/>
          </a:prstGeom>
          <a:noFill/>
        </p:spPr>
        <p:txBody>
          <a:bodyPr wrap="square" rtlCol="0">
            <a:spAutoFit/>
          </a:bodyPr>
          <a:lstStyle/>
          <a:p>
            <a:pPr algn="dist"/>
            <a:r>
              <a:rPr lang="zh-CN" altLang="en-US" sz="1350" b="1" dirty="0">
                <a:solidFill>
                  <a:schemeClr val="tx1">
                    <a:lumMod val="90000"/>
                    <a:lumOff val="10000"/>
                  </a:schemeClr>
                </a:solidFill>
                <a:latin typeface="微软雅黑" panose="020B0503020204020204" pitchFamily="34" charset="-122"/>
                <a:ea typeface="微软雅黑" panose="020B0503020204020204" pitchFamily="34" charset="-122"/>
              </a:rPr>
              <a:t>浅色</a:t>
            </a:r>
          </a:p>
        </p:txBody>
      </p:sp>
      <p:sp>
        <p:nvSpPr>
          <p:cNvPr id="145" name="矩形 144">
            <a:extLst>
              <a:ext uri="{FF2B5EF4-FFF2-40B4-BE49-F238E27FC236}">
                <a16:creationId xmlns="" xmlns:a16="http://schemas.microsoft.com/office/drawing/2014/main" id="{644BB6B4-0FAC-4A0C-A31E-A6DBB39037FD}"/>
              </a:ext>
            </a:extLst>
          </p:cNvPr>
          <p:cNvSpPr/>
          <p:nvPr/>
        </p:nvSpPr>
        <p:spPr>
          <a:xfrm>
            <a:off x="7387727" y="4473973"/>
            <a:ext cx="1525976" cy="889295"/>
          </a:xfrm>
          <a:prstGeom prst="rect">
            <a:avLst/>
          </a:prstGeom>
          <a:solidFill>
            <a:schemeClr val="tx1"/>
          </a:solidFill>
          <a:ln>
            <a:noFill/>
            <a:prstDash val="dash"/>
          </a:ln>
          <a:effectLst>
            <a:outerShdw blurRad="381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lumMod val="95000"/>
                  </a:schemeClr>
                </a:solidFill>
              </a:rPr>
              <a:t>R:038</a:t>
            </a:r>
          </a:p>
          <a:p>
            <a:pPr algn="ctr"/>
            <a:r>
              <a:rPr lang="en-US" altLang="zh-CN" sz="1350" dirty="0">
                <a:solidFill>
                  <a:schemeClr val="bg1">
                    <a:lumMod val="95000"/>
                  </a:schemeClr>
                </a:solidFill>
              </a:rPr>
              <a:t>G:038</a:t>
            </a:r>
          </a:p>
          <a:p>
            <a:pPr algn="ctr"/>
            <a:r>
              <a:rPr lang="en-US" altLang="zh-CN" sz="1350" dirty="0">
                <a:solidFill>
                  <a:schemeClr val="bg1">
                    <a:lumMod val="95000"/>
                  </a:schemeClr>
                </a:solidFill>
              </a:rPr>
              <a:t>B:038</a:t>
            </a:r>
            <a:endParaRPr lang="zh-CN" altLang="en-US" sz="1350" dirty="0">
              <a:solidFill>
                <a:schemeClr val="bg1">
                  <a:lumMod val="95000"/>
                </a:schemeClr>
              </a:solidFill>
            </a:endParaRPr>
          </a:p>
        </p:txBody>
      </p:sp>
      <p:grpSp>
        <p:nvGrpSpPr>
          <p:cNvPr id="72" name="组合 71">
            <a:extLst>
              <a:ext uri="{FF2B5EF4-FFF2-40B4-BE49-F238E27FC236}">
                <a16:creationId xmlns="" xmlns:a16="http://schemas.microsoft.com/office/drawing/2014/main" id="{892C8549-555C-475B-A989-27C6859F22A9}"/>
              </a:ext>
            </a:extLst>
          </p:cNvPr>
          <p:cNvGrpSpPr/>
          <p:nvPr/>
        </p:nvGrpSpPr>
        <p:grpSpPr>
          <a:xfrm>
            <a:off x="8974570" y="4473973"/>
            <a:ext cx="224474" cy="889295"/>
            <a:chOff x="10626642" y="2073318"/>
            <a:chExt cx="247374" cy="2415089"/>
          </a:xfrm>
          <a:effectLst>
            <a:outerShdw blurRad="38100" dist="38100" dir="2700000" algn="tl" rotWithShape="0">
              <a:prstClr val="black">
                <a:alpha val="15000"/>
              </a:prstClr>
            </a:outerShdw>
          </a:effectLst>
        </p:grpSpPr>
        <p:sp>
          <p:nvSpPr>
            <p:cNvPr id="93" name="矩形 45">
              <a:extLst>
                <a:ext uri="{FF2B5EF4-FFF2-40B4-BE49-F238E27FC236}">
                  <a16:creationId xmlns="" xmlns:a16="http://schemas.microsoft.com/office/drawing/2014/main" id="{253E740D-9B7F-487D-9E20-1A105E984FEC}"/>
                </a:ext>
              </a:extLst>
            </p:cNvPr>
            <p:cNvSpPr/>
            <p:nvPr/>
          </p:nvSpPr>
          <p:spPr>
            <a:xfrm flipH="1">
              <a:off x="10626642" y="2073318"/>
              <a:ext cx="247374" cy="471748"/>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1831750 h 2226365"/>
                <a:gd name="connsiteX1" fmla="*/ 0 w 5331983"/>
                <a:gd name="connsiteY1" fmla="*/ 0 h 2226365"/>
                <a:gd name="connsiteX2" fmla="*/ 5331983 w 5331983"/>
                <a:gd name="connsiteY2" fmla="*/ 1831750 h 2226365"/>
                <a:gd name="connsiteX3" fmla="*/ 5331983 w 5331983"/>
                <a:gd name="connsiteY3" fmla="*/ 2226365 h 2226365"/>
                <a:gd name="connsiteX4" fmla="*/ 4948471 w 5331983"/>
                <a:gd name="connsiteY4" fmla="*/ 2226365 h 2226365"/>
                <a:gd name="connsiteX5" fmla="*/ 4948471 w 5331983"/>
                <a:gd name="connsiteY5" fmla="*/ 1831750 h 222636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67" name="任意多边形: 形状 66">
              <a:extLst>
                <a:ext uri="{FF2B5EF4-FFF2-40B4-BE49-F238E27FC236}">
                  <a16:creationId xmlns="" xmlns:a16="http://schemas.microsoft.com/office/drawing/2014/main" id="{BDD19A21-3EAF-4AC8-B4B4-F62063AE0EDD}"/>
                </a:ext>
              </a:extLst>
            </p:cNvPr>
            <p:cNvSpPr/>
            <p:nvPr/>
          </p:nvSpPr>
          <p:spPr>
            <a:xfrm>
              <a:off x="10626642" y="2461986"/>
              <a:ext cx="247374" cy="471748"/>
            </a:xfrm>
            <a:custGeom>
              <a:avLst/>
              <a:gdLst/>
              <a:ahLst/>
              <a:cxnLst/>
              <a:rect l="0" t="0" r="0" b="0"/>
              <a:pathLst>
                <a:path w="247375" h="471749">
                  <a:moveTo>
                    <a:pt x="247374" y="0"/>
                  </a:moveTo>
                  <a:lnTo>
                    <a:pt x="0" y="0"/>
                  </a:lnTo>
                  <a:lnTo>
                    <a:pt x="0" y="471748"/>
                  </a:lnTo>
                  <a:lnTo>
                    <a:pt x="247374" y="471748"/>
                  </a:lnTo>
                  <a:close/>
                </a:path>
              </a:pathLst>
            </a:cu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69" name="任意多边形: 形状 68">
              <a:extLst>
                <a:ext uri="{FF2B5EF4-FFF2-40B4-BE49-F238E27FC236}">
                  <a16:creationId xmlns="" xmlns:a16="http://schemas.microsoft.com/office/drawing/2014/main" id="{7865E6BA-2899-4084-8A72-D503DC01C435}"/>
                </a:ext>
              </a:extLst>
            </p:cNvPr>
            <p:cNvSpPr/>
            <p:nvPr/>
          </p:nvSpPr>
          <p:spPr>
            <a:xfrm>
              <a:off x="10626642" y="2850654"/>
              <a:ext cx="247374" cy="471748"/>
            </a:xfrm>
            <a:custGeom>
              <a:avLst/>
              <a:gdLst/>
              <a:ahLst/>
              <a:cxnLst/>
              <a:rect l="0" t="0" r="0" b="0"/>
              <a:pathLst>
                <a:path w="247375" h="471749">
                  <a:moveTo>
                    <a:pt x="247374" y="0"/>
                  </a:moveTo>
                  <a:lnTo>
                    <a:pt x="0" y="0"/>
                  </a:lnTo>
                  <a:lnTo>
                    <a:pt x="0" y="471748"/>
                  </a:lnTo>
                  <a:lnTo>
                    <a:pt x="247374" y="471748"/>
                  </a:lnTo>
                  <a:close/>
                </a:path>
              </a:pathLst>
            </a:custGeom>
            <a:solidFill>
              <a:srgbClr val="7272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70" name="任意多边形: 形状 69">
              <a:extLst>
                <a:ext uri="{FF2B5EF4-FFF2-40B4-BE49-F238E27FC236}">
                  <a16:creationId xmlns="" xmlns:a16="http://schemas.microsoft.com/office/drawing/2014/main" id="{B42D371A-73A1-43C1-A61A-40F10C04E23F}"/>
                </a:ext>
              </a:extLst>
            </p:cNvPr>
            <p:cNvSpPr/>
            <p:nvPr/>
          </p:nvSpPr>
          <p:spPr>
            <a:xfrm>
              <a:off x="10626642" y="3239323"/>
              <a:ext cx="247374" cy="471748"/>
            </a:xfrm>
            <a:custGeom>
              <a:avLst/>
              <a:gdLst/>
              <a:ahLst/>
              <a:cxnLst/>
              <a:rect l="0" t="0" r="0" b="0"/>
              <a:pathLst>
                <a:path w="247375" h="471749">
                  <a:moveTo>
                    <a:pt x="247374" y="0"/>
                  </a:moveTo>
                  <a:lnTo>
                    <a:pt x="0" y="0"/>
                  </a:lnTo>
                  <a:lnTo>
                    <a:pt x="0" y="471748"/>
                  </a:lnTo>
                  <a:lnTo>
                    <a:pt x="247374" y="471748"/>
                  </a:lnTo>
                  <a:close/>
                </a:path>
              </a:pathLst>
            </a:custGeom>
            <a:solidFill>
              <a:srgbClr val="8C8C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71" name="任意多边形: 形状 70">
              <a:extLst>
                <a:ext uri="{FF2B5EF4-FFF2-40B4-BE49-F238E27FC236}">
                  <a16:creationId xmlns="" xmlns:a16="http://schemas.microsoft.com/office/drawing/2014/main" id="{2916C4D2-0DC4-4368-8F5A-349FF92DC045}"/>
                </a:ext>
              </a:extLst>
            </p:cNvPr>
            <p:cNvSpPr/>
            <p:nvPr/>
          </p:nvSpPr>
          <p:spPr>
            <a:xfrm>
              <a:off x="10626642" y="3627991"/>
              <a:ext cx="247374" cy="471748"/>
            </a:xfrm>
            <a:custGeom>
              <a:avLst/>
              <a:gdLst/>
              <a:ahLst/>
              <a:cxnLst/>
              <a:rect l="0" t="0" r="0" b="0"/>
              <a:pathLst>
                <a:path w="247375" h="471749">
                  <a:moveTo>
                    <a:pt x="247374" y="0"/>
                  </a:moveTo>
                  <a:lnTo>
                    <a:pt x="0" y="0"/>
                  </a:lnTo>
                  <a:lnTo>
                    <a:pt x="0" y="471748"/>
                  </a:lnTo>
                  <a:lnTo>
                    <a:pt x="247374" y="471748"/>
                  </a:lnTo>
                  <a:close/>
                </a:path>
              </a:pathLst>
            </a:custGeom>
            <a:solidFill>
              <a:srgbClr val="A5A5A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50">
                <a:solidFill>
                  <a:srgbClr val="FFFFFF"/>
                </a:solidFill>
              </a:endParaRPr>
            </a:p>
          </p:txBody>
        </p:sp>
        <p:sp>
          <p:nvSpPr>
            <p:cNvPr id="103" name="矩形 46">
              <a:extLst>
                <a:ext uri="{FF2B5EF4-FFF2-40B4-BE49-F238E27FC236}">
                  <a16:creationId xmlns="" xmlns:a16="http://schemas.microsoft.com/office/drawing/2014/main" id="{6E5FAC60-30A2-48CB-B3A8-36DC4D6FC92C}"/>
                </a:ext>
              </a:extLst>
            </p:cNvPr>
            <p:cNvSpPr/>
            <p:nvPr/>
          </p:nvSpPr>
          <p:spPr>
            <a:xfrm flipH="1">
              <a:off x="10626642" y="4016659"/>
              <a:ext cx="247374" cy="471748"/>
            </a:xfrm>
            <a:custGeom>
              <a:avLst/>
              <a:gdLst>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 name="connsiteX0" fmla="*/ 4948471 w 5331983"/>
                <a:gd name="connsiteY0" fmla="*/ 3429000 h 3823615"/>
                <a:gd name="connsiteX1" fmla="*/ 0 w 5331983"/>
                <a:gd name="connsiteY1" fmla="*/ 0 h 3823615"/>
                <a:gd name="connsiteX2" fmla="*/ 5331983 w 5331983"/>
                <a:gd name="connsiteY2" fmla="*/ 3429000 h 3823615"/>
                <a:gd name="connsiteX3" fmla="*/ 5331983 w 5331983"/>
                <a:gd name="connsiteY3" fmla="*/ 3823615 h 3823615"/>
                <a:gd name="connsiteX4" fmla="*/ 4948471 w 5331983"/>
                <a:gd name="connsiteY4" fmla="*/ 3823615 h 3823615"/>
                <a:gd name="connsiteX5" fmla="*/ 4948471 w 5331983"/>
                <a:gd name="connsiteY5" fmla="*/ 3429000 h 3823615"/>
                <a:gd name="connsiteX0" fmla="*/ 0 w 383512"/>
                <a:gd name="connsiteY0" fmla="*/ 0 h 394615"/>
                <a:gd name="connsiteX1" fmla="*/ 383512 w 383512"/>
                <a:gd name="connsiteY1" fmla="*/ 0 h 394615"/>
                <a:gd name="connsiteX2" fmla="*/ 383512 w 383512"/>
                <a:gd name="connsiteY2" fmla="*/ 394615 h 394615"/>
                <a:gd name="connsiteX3" fmla="*/ 0 w 383512"/>
                <a:gd name="connsiteY3" fmla="*/ 394615 h 394615"/>
                <a:gd name="connsiteX4" fmla="*/ 0 w 383512"/>
                <a:gd name="connsiteY4" fmla="*/ 0 h 39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12" h="394615">
                  <a:moveTo>
                    <a:pt x="0" y="0"/>
                  </a:moveTo>
                  <a:lnTo>
                    <a:pt x="383512" y="0"/>
                  </a:lnTo>
                  <a:lnTo>
                    <a:pt x="383512" y="394615"/>
                  </a:lnTo>
                  <a:lnTo>
                    <a:pt x="0" y="394615"/>
                  </a:lnTo>
                  <a:lnTo>
                    <a:pt x="0" y="0"/>
                  </a:lnTo>
                  <a:close/>
                </a:path>
              </a:pathLst>
            </a:cu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grpSp>
      <p:sp>
        <p:nvSpPr>
          <p:cNvPr id="176" name="文本框 175">
            <a:extLst>
              <a:ext uri="{FF2B5EF4-FFF2-40B4-BE49-F238E27FC236}">
                <a16:creationId xmlns="" xmlns:a16="http://schemas.microsoft.com/office/drawing/2014/main" id="{680F6BDB-C4FB-4173-9A9E-7188821DE91E}"/>
              </a:ext>
            </a:extLst>
          </p:cNvPr>
          <p:cNvSpPr txBox="1"/>
          <p:nvPr/>
        </p:nvSpPr>
        <p:spPr>
          <a:xfrm>
            <a:off x="5285523" y="1514348"/>
            <a:ext cx="1620957" cy="523220"/>
          </a:xfrm>
          <a:prstGeom prst="rect">
            <a:avLst/>
          </a:prstGeom>
          <a:noFill/>
        </p:spPr>
        <p:txBody>
          <a:bodyPr wrap="none" rtlCol="0">
            <a:spAutoFit/>
          </a:bodyPr>
          <a:lstStyle/>
          <a:p>
            <a:pPr algn="ctr"/>
            <a:r>
              <a:rPr lang="zh-CN" altLang="en-US" sz="2800" b="1" dirty="0">
                <a:latin typeface="微软雅黑" panose="020B0503020204020204" pitchFamily="34" charset="-122"/>
                <a:ea typeface="微软雅黑" panose="020B0503020204020204" pitchFamily="34" charset="-122"/>
              </a:rPr>
              <a:t>配色规范</a:t>
            </a:r>
          </a:p>
        </p:txBody>
      </p:sp>
      <p:cxnSp>
        <p:nvCxnSpPr>
          <p:cNvPr id="177" name="直接连接符 176">
            <a:extLst>
              <a:ext uri="{FF2B5EF4-FFF2-40B4-BE49-F238E27FC236}">
                <a16:creationId xmlns="" xmlns:a16="http://schemas.microsoft.com/office/drawing/2014/main" id="{51FBBBC2-47FF-4538-86E8-825255B22E0A}"/>
              </a:ext>
            </a:extLst>
          </p:cNvPr>
          <p:cNvCxnSpPr>
            <a:cxnSpLocks/>
          </p:cNvCxnSpPr>
          <p:nvPr/>
        </p:nvCxnSpPr>
        <p:spPr>
          <a:xfrm>
            <a:off x="5885624" y="2137951"/>
            <a:ext cx="420755" cy="0"/>
          </a:xfrm>
          <a:prstGeom prst="line">
            <a:avLst/>
          </a:prstGeom>
          <a:ln w="25400">
            <a:solidFill>
              <a:srgbClr val="1D2974"/>
            </a:solidFill>
          </a:ln>
        </p:spPr>
        <p:style>
          <a:lnRef idx="1">
            <a:schemeClr val="accent1"/>
          </a:lnRef>
          <a:fillRef idx="0">
            <a:schemeClr val="accent1"/>
          </a:fillRef>
          <a:effectRef idx="0">
            <a:schemeClr val="accent1"/>
          </a:effectRef>
          <a:fontRef idx="minor">
            <a:schemeClr val="tx1"/>
          </a:fontRef>
        </p:style>
      </p:cxnSp>
      <p:sp>
        <p:nvSpPr>
          <p:cNvPr id="2" name="日期占位符 1">
            <a:extLst>
              <a:ext uri="{FF2B5EF4-FFF2-40B4-BE49-F238E27FC236}">
                <a16:creationId xmlns="" xmlns:a16="http://schemas.microsoft.com/office/drawing/2014/main" id="{1C69A7F1-51D7-45D7-AB95-49C4A5D5026E}"/>
              </a:ext>
            </a:extLst>
          </p:cNvPr>
          <p:cNvSpPr>
            <a:spLocks noGrp="1"/>
          </p:cNvSpPr>
          <p:nvPr>
            <p:ph type="dt" sz="half" idx="10"/>
          </p:nvPr>
        </p:nvSpPr>
        <p:spPr/>
        <p:txBody>
          <a:bodyPr/>
          <a:lstStyle/>
          <a:p>
            <a:fld id="{606D5426-9536-4DAE-921C-373DC26EF9B9}" type="datetime1">
              <a:rPr lang="en-US" altLang="zh-CN" smtClean="0"/>
              <a:t>5/28/2019</a:t>
            </a:fld>
            <a:endParaRPr lang="en-US" dirty="0"/>
          </a:p>
        </p:txBody>
      </p:sp>
      <p:sp>
        <p:nvSpPr>
          <p:cNvPr id="3" name="灯片编号占位符 2">
            <a:extLst>
              <a:ext uri="{FF2B5EF4-FFF2-40B4-BE49-F238E27FC236}">
                <a16:creationId xmlns="" xmlns:a16="http://schemas.microsoft.com/office/drawing/2014/main" id="{0F1D1562-01A9-4FF5-A437-70C82A1231F3}"/>
              </a:ext>
            </a:extLst>
          </p:cNvPr>
          <p:cNvSpPr>
            <a:spLocks noGrp="1"/>
          </p:cNvSpPr>
          <p:nvPr>
            <p:ph type="sldNum" sz="quarter" idx="12"/>
          </p:nvPr>
        </p:nvSpPr>
        <p:spPr/>
        <p:txBody>
          <a:bodyPr/>
          <a:lstStyle/>
          <a:p>
            <a:fld id="{482AD7A8-6A0C-404D-AFF8-D5F0F399EDB7}" type="slidenum">
              <a:rPr lang="en-US" altLang="zh-CN" smtClean="0"/>
              <a:pPr/>
              <a:t>62</a:t>
            </a:fld>
            <a:endParaRPr lang="en-US" altLang="zh-CN" dirty="0"/>
          </a:p>
        </p:txBody>
      </p:sp>
    </p:spTree>
    <p:extLst>
      <p:ext uri="{BB962C8B-B14F-4D97-AF65-F5344CB8AC3E}">
        <p14:creationId xmlns:p14="http://schemas.microsoft.com/office/powerpoint/2010/main" val="13212356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a:extLst>
              <a:ext uri="{FF2B5EF4-FFF2-40B4-BE49-F238E27FC236}">
                <a16:creationId xmlns="" xmlns:a16="http://schemas.microsoft.com/office/drawing/2014/main" id="{0E7454E3-0850-49A3-9880-9972559B90C7}"/>
              </a:ext>
            </a:extLst>
          </p:cNvPr>
          <p:cNvSpPr txBox="1"/>
          <p:nvPr/>
        </p:nvSpPr>
        <p:spPr>
          <a:xfrm>
            <a:off x="2810485" y="5332126"/>
            <a:ext cx="6571030" cy="338491"/>
          </a:xfrm>
          <a:prstGeom prst="rect">
            <a:avLst/>
          </a:prstGeom>
          <a:noFill/>
        </p:spPr>
        <p:txBody>
          <a:bodyPr wrap="none" rtlCol="0">
            <a:spAutoFit/>
          </a:bodyPr>
          <a:lstStyle/>
          <a:p>
            <a:pPr algn="ctr" defTabSz="914400">
              <a:lnSpc>
                <a:spcPct val="125000"/>
              </a:lnSpc>
              <a:defRPr/>
            </a:pPr>
            <a:r>
              <a:rPr lang="en-US" altLang="zh-CN" sz="1400" dirty="0">
                <a:solidFill>
                  <a:schemeClr val="tx1">
                    <a:lumMod val="90000"/>
                    <a:lumOff val="10000"/>
                  </a:schemeClr>
                </a:solidFill>
                <a:latin typeface="微软雅黑 Light"/>
                <a:ea typeface="微软雅黑 Light"/>
              </a:rPr>
              <a:t>【</a:t>
            </a:r>
            <a:r>
              <a:rPr lang="zh-CN" altLang="en-US" sz="1400" dirty="0">
                <a:solidFill>
                  <a:schemeClr val="tx1">
                    <a:lumMod val="90000"/>
                    <a:lumOff val="10000"/>
                  </a:schemeClr>
                </a:solidFill>
                <a:latin typeface="微软雅黑 Light"/>
                <a:ea typeface="微软雅黑 Light"/>
              </a:rPr>
              <a:t>备注</a:t>
            </a:r>
            <a:r>
              <a:rPr lang="en-US" altLang="zh-CN" sz="1400" dirty="0">
                <a:solidFill>
                  <a:schemeClr val="tx1">
                    <a:lumMod val="90000"/>
                    <a:lumOff val="10000"/>
                  </a:schemeClr>
                </a:solidFill>
                <a:latin typeface="微软雅黑 Light"/>
                <a:ea typeface="微软雅黑 Light"/>
              </a:rPr>
              <a:t>】</a:t>
            </a:r>
            <a:r>
              <a:rPr lang="zh-CN" altLang="en-US" sz="1400" dirty="0">
                <a:solidFill>
                  <a:schemeClr val="tx1">
                    <a:lumMod val="90000"/>
                    <a:lumOff val="10000"/>
                  </a:schemeClr>
                </a:solidFill>
                <a:latin typeface="微软雅黑 Light"/>
                <a:ea typeface="微软雅黑 Light"/>
              </a:rPr>
              <a:t>：微软雅黑、</a:t>
            </a:r>
            <a:r>
              <a:rPr lang="en-US" altLang="zh-CN" sz="1400" dirty="0">
                <a:solidFill>
                  <a:schemeClr val="tx1">
                    <a:lumMod val="90000"/>
                    <a:lumOff val="10000"/>
                  </a:schemeClr>
                </a:solidFill>
                <a:latin typeface="微软雅黑 Light"/>
                <a:ea typeface="微软雅黑 Light"/>
              </a:rPr>
              <a:t>Segoe</a:t>
            </a:r>
            <a:r>
              <a:rPr lang="zh-CN" altLang="en-US" sz="1400" dirty="0">
                <a:solidFill>
                  <a:schemeClr val="tx1">
                    <a:lumMod val="90000"/>
                    <a:lumOff val="10000"/>
                  </a:schemeClr>
                </a:solidFill>
                <a:latin typeface="微软雅黑 Light"/>
                <a:ea typeface="微软雅黑 Light"/>
              </a:rPr>
              <a:t>属于版权字体，如您的</a:t>
            </a:r>
            <a:r>
              <a:rPr lang="en-US" altLang="zh-CN" sz="1400" dirty="0">
                <a:solidFill>
                  <a:schemeClr val="tx1">
                    <a:lumMod val="90000"/>
                    <a:lumOff val="10000"/>
                  </a:schemeClr>
                </a:solidFill>
                <a:latin typeface="微软雅黑 Light"/>
                <a:ea typeface="微软雅黑 Light"/>
              </a:rPr>
              <a:t>PPT</a:t>
            </a:r>
            <a:r>
              <a:rPr lang="zh-CN" altLang="en-US" sz="1400" dirty="0">
                <a:solidFill>
                  <a:schemeClr val="tx1">
                    <a:lumMod val="90000"/>
                    <a:lumOff val="10000"/>
                  </a:schemeClr>
                </a:solidFill>
                <a:latin typeface="微软雅黑 Light"/>
                <a:ea typeface="微软雅黑 Light"/>
              </a:rPr>
              <a:t>需要商用，请购买正版。</a:t>
            </a:r>
            <a:endParaRPr lang="en-US" altLang="zh-CN" sz="1400" dirty="0">
              <a:solidFill>
                <a:schemeClr val="tx1">
                  <a:lumMod val="90000"/>
                  <a:lumOff val="10000"/>
                </a:schemeClr>
              </a:solidFill>
              <a:latin typeface="微软雅黑 Light"/>
              <a:ea typeface="微软雅黑 Light"/>
            </a:endParaRPr>
          </a:p>
        </p:txBody>
      </p:sp>
      <p:sp>
        <p:nvSpPr>
          <p:cNvPr id="52" name="文本框 51">
            <a:extLst>
              <a:ext uri="{FF2B5EF4-FFF2-40B4-BE49-F238E27FC236}">
                <a16:creationId xmlns="" xmlns:a16="http://schemas.microsoft.com/office/drawing/2014/main" id="{89FC6531-934E-4805-9920-352937417DD0}"/>
              </a:ext>
            </a:extLst>
          </p:cNvPr>
          <p:cNvSpPr txBox="1"/>
          <p:nvPr/>
        </p:nvSpPr>
        <p:spPr>
          <a:xfrm>
            <a:off x="5285523" y="1553246"/>
            <a:ext cx="1620957" cy="523220"/>
          </a:xfrm>
          <a:prstGeom prst="rect">
            <a:avLst/>
          </a:prstGeom>
          <a:noFill/>
        </p:spPr>
        <p:txBody>
          <a:bodyPr wrap="none" rtlCol="0">
            <a:spAutoFit/>
          </a:bodyPr>
          <a:lstStyle/>
          <a:p>
            <a:pPr algn="ctr"/>
            <a:r>
              <a:rPr lang="zh-CN" altLang="en-US" sz="2800" b="1" dirty="0">
                <a:latin typeface="微软雅黑" panose="020B0503020204020204" pitchFamily="34" charset="-122"/>
                <a:ea typeface="微软雅黑" panose="020B0503020204020204" pitchFamily="34" charset="-122"/>
              </a:rPr>
              <a:t>字体规范</a:t>
            </a:r>
          </a:p>
        </p:txBody>
      </p:sp>
      <p:sp>
        <p:nvSpPr>
          <p:cNvPr id="54" name="文本框 53">
            <a:extLst>
              <a:ext uri="{FF2B5EF4-FFF2-40B4-BE49-F238E27FC236}">
                <a16:creationId xmlns="" xmlns:a16="http://schemas.microsoft.com/office/drawing/2014/main" id="{ACCCC480-EA64-4A6D-883F-9D8671D65FAB}"/>
              </a:ext>
            </a:extLst>
          </p:cNvPr>
          <p:cNvSpPr txBox="1"/>
          <p:nvPr/>
        </p:nvSpPr>
        <p:spPr>
          <a:xfrm>
            <a:off x="3028123" y="2973679"/>
            <a:ext cx="785191" cy="400110"/>
          </a:xfrm>
          <a:prstGeom prst="rect">
            <a:avLst/>
          </a:prstGeom>
          <a:noFill/>
        </p:spPr>
        <p:txBody>
          <a:bodyPr wrap="square" rtlCol="0">
            <a:spAutoFit/>
          </a:bodyPr>
          <a:lstStyle/>
          <a:p>
            <a:pPr algn="dist"/>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中文</a:t>
            </a:r>
          </a:p>
        </p:txBody>
      </p:sp>
      <p:sp>
        <p:nvSpPr>
          <p:cNvPr id="95" name="文本框 94">
            <a:extLst>
              <a:ext uri="{FF2B5EF4-FFF2-40B4-BE49-F238E27FC236}">
                <a16:creationId xmlns="" xmlns:a16="http://schemas.microsoft.com/office/drawing/2014/main" id="{210DD455-B99F-4816-A417-2B13ABD3D15D}"/>
              </a:ext>
            </a:extLst>
          </p:cNvPr>
          <p:cNvSpPr txBox="1"/>
          <p:nvPr/>
        </p:nvSpPr>
        <p:spPr>
          <a:xfrm>
            <a:off x="4427886" y="2912125"/>
            <a:ext cx="1769165"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微软雅黑</a:t>
            </a:r>
          </a:p>
        </p:txBody>
      </p:sp>
      <p:sp>
        <p:nvSpPr>
          <p:cNvPr id="96" name="文本框 95">
            <a:extLst>
              <a:ext uri="{FF2B5EF4-FFF2-40B4-BE49-F238E27FC236}">
                <a16:creationId xmlns="" xmlns:a16="http://schemas.microsoft.com/office/drawing/2014/main" id="{3DA16B04-2D94-4F1D-B342-04515D9D15C7}"/>
              </a:ext>
            </a:extLst>
          </p:cNvPr>
          <p:cNvSpPr txBox="1"/>
          <p:nvPr/>
        </p:nvSpPr>
        <p:spPr>
          <a:xfrm>
            <a:off x="6407428" y="2912125"/>
            <a:ext cx="2756450" cy="461665"/>
          </a:xfrm>
          <a:prstGeom prst="rect">
            <a:avLst/>
          </a:prstGeom>
          <a:noFill/>
        </p:spPr>
        <p:txBody>
          <a:bodyPr wrap="square" rtlCol="0">
            <a:spAutoFit/>
          </a:bodyPr>
          <a:lstStyle/>
          <a:p>
            <a:pPr algn="ctr"/>
            <a:r>
              <a:rPr lang="zh-CN" altLang="en-US" sz="2400" dirty="0">
                <a:latin typeface="微软雅黑 Light" panose="020B0502040204020203" pitchFamily="34" charset="-122"/>
                <a:ea typeface="微软雅黑 Light" panose="020B0502040204020203" pitchFamily="34" charset="-122"/>
              </a:rPr>
              <a:t>微软雅黑</a:t>
            </a:r>
            <a:r>
              <a:rPr lang="en-US" altLang="zh-CN" sz="2400" dirty="0">
                <a:latin typeface="微软雅黑 Light" panose="020B0502040204020203" pitchFamily="34" charset="-122"/>
                <a:ea typeface="微软雅黑 Light" panose="020B0502040204020203" pitchFamily="34" charset="-122"/>
              </a:rPr>
              <a:t>Light</a:t>
            </a:r>
            <a:endParaRPr lang="zh-CN" altLang="en-US" sz="2400" dirty="0">
              <a:latin typeface="微软雅黑 Light" panose="020B0502040204020203" pitchFamily="34" charset="-122"/>
              <a:ea typeface="微软雅黑 Light" panose="020B0502040204020203" pitchFamily="34" charset="-122"/>
            </a:endParaRPr>
          </a:p>
        </p:txBody>
      </p:sp>
      <p:sp>
        <p:nvSpPr>
          <p:cNvPr id="97" name="文本框 96">
            <a:extLst>
              <a:ext uri="{FF2B5EF4-FFF2-40B4-BE49-F238E27FC236}">
                <a16:creationId xmlns="" xmlns:a16="http://schemas.microsoft.com/office/drawing/2014/main" id="{EF58E5FE-0A83-490A-8D0A-23E358BB781D}"/>
              </a:ext>
            </a:extLst>
          </p:cNvPr>
          <p:cNvSpPr txBox="1"/>
          <p:nvPr/>
        </p:nvSpPr>
        <p:spPr>
          <a:xfrm>
            <a:off x="3028123" y="3939242"/>
            <a:ext cx="785191" cy="400110"/>
          </a:xfrm>
          <a:prstGeom prst="rect">
            <a:avLst/>
          </a:prstGeom>
          <a:noFill/>
        </p:spPr>
        <p:txBody>
          <a:bodyPr wrap="square" rtlCol="0">
            <a:spAutoFit/>
          </a:bodyPr>
          <a:lstStyle/>
          <a:p>
            <a:pPr algn="dist"/>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英文</a:t>
            </a:r>
          </a:p>
        </p:txBody>
      </p:sp>
      <p:sp>
        <p:nvSpPr>
          <p:cNvPr id="98" name="文本框 97">
            <a:extLst>
              <a:ext uri="{FF2B5EF4-FFF2-40B4-BE49-F238E27FC236}">
                <a16:creationId xmlns="" xmlns:a16="http://schemas.microsoft.com/office/drawing/2014/main" id="{83A984DC-A10F-4D32-B39D-A7F674875BC5}"/>
              </a:ext>
            </a:extLst>
          </p:cNvPr>
          <p:cNvSpPr txBox="1"/>
          <p:nvPr/>
        </p:nvSpPr>
        <p:spPr>
          <a:xfrm>
            <a:off x="4427886" y="3877688"/>
            <a:ext cx="1769165" cy="461665"/>
          </a:xfrm>
          <a:prstGeom prst="rect">
            <a:avLst/>
          </a:prstGeom>
          <a:noFill/>
        </p:spPr>
        <p:txBody>
          <a:bodyPr wrap="square" rtlCol="0">
            <a:spAutoFit/>
          </a:bodyPr>
          <a:lstStyle/>
          <a:p>
            <a:pPr algn="ctr"/>
            <a:r>
              <a:rPr lang="en-US" altLang="zh-CN" sz="2400" b="1" dirty="0">
                <a:latin typeface="Segoe UI" panose="020B0502040204020203" pitchFamily="34" charset="0"/>
                <a:ea typeface="微软雅黑" panose="020B0503020204020204" pitchFamily="34" charset="-122"/>
                <a:cs typeface="Segoe UI" panose="020B0502040204020203" pitchFamily="34" charset="0"/>
              </a:rPr>
              <a:t>Segoe UI</a:t>
            </a:r>
            <a:endParaRPr lang="zh-CN" altLang="en-US" sz="2400" b="1" dirty="0">
              <a:latin typeface="Segoe UI" panose="020B0502040204020203" pitchFamily="34" charset="0"/>
              <a:ea typeface="微软雅黑" panose="020B0503020204020204" pitchFamily="34" charset="-122"/>
              <a:cs typeface="Segoe UI" panose="020B0502040204020203" pitchFamily="34" charset="0"/>
            </a:endParaRPr>
          </a:p>
        </p:txBody>
      </p:sp>
      <p:sp>
        <p:nvSpPr>
          <p:cNvPr id="99" name="文本框 98">
            <a:extLst>
              <a:ext uri="{FF2B5EF4-FFF2-40B4-BE49-F238E27FC236}">
                <a16:creationId xmlns="" xmlns:a16="http://schemas.microsoft.com/office/drawing/2014/main" id="{A25526DD-1B3B-44AB-A3A6-098D899593CA}"/>
              </a:ext>
            </a:extLst>
          </p:cNvPr>
          <p:cNvSpPr txBox="1"/>
          <p:nvPr/>
        </p:nvSpPr>
        <p:spPr>
          <a:xfrm>
            <a:off x="6407428" y="3877688"/>
            <a:ext cx="2756450" cy="461665"/>
          </a:xfrm>
          <a:prstGeom prst="rect">
            <a:avLst/>
          </a:prstGeom>
          <a:noFill/>
        </p:spPr>
        <p:txBody>
          <a:bodyPr wrap="square" rtlCol="0">
            <a:spAutoFit/>
          </a:bodyPr>
          <a:lstStyle/>
          <a:p>
            <a:pPr algn="ctr"/>
            <a:r>
              <a:rPr lang="en-US" altLang="zh-CN" sz="2400" dirty="0">
                <a:latin typeface="Segoe UI Light" panose="020B0502040204020203" pitchFamily="34" charset="0"/>
                <a:ea typeface="微软雅黑 Light" panose="020B0502040204020203" pitchFamily="34" charset="-122"/>
                <a:cs typeface="Segoe UI Light" panose="020B0502040204020203" pitchFamily="34" charset="0"/>
              </a:rPr>
              <a:t>Segoe UI Light</a:t>
            </a:r>
            <a:endParaRPr lang="zh-CN" altLang="en-US" sz="2400" dirty="0">
              <a:latin typeface="Segoe UI Light" panose="020B0502040204020203" pitchFamily="34" charset="0"/>
              <a:ea typeface="微软雅黑 Light" panose="020B0502040204020203" pitchFamily="34" charset="-122"/>
              <a:cs typeface="Segoe UI Light" panose="020B0502040204020203" pitchFamily="34" charset="0"/>
            </a:endParaRPr>
          </a:p>
        </p:txBody>
      </p:sp>
      <p:cxnSp>
        <p:nvCxnSpPr>
          <p:cNvPr id="100" name="直接连接符 99">
            <a:extLst>
              <a:ext uri="{FF2B5EF4-FFF2-40B4-BE49-F238E27FC236}">
                <a16:creationId xmlns="" xmlns:a16="http://schemas.microsoft.com/office/drawing/2014/main" id="{6AB0988B-3043-42BD-BA0A-7EEB9CBA5BB2}"/>
              </a:ext>
            </a:extLst>
          </p:cNvPr>
          <p:cNvCxnSpPr>
            <a:cxnSpLocks/>
          </p:cNvCxnSpPr>
          <p:nvPr/>
        </p:nvCxnSpPr>
        <p:spPr>
          <a:xfrm>
            <a:off x="5885624" y="2176849"/>
            <a:ext cx="420755" cy="0"/>
          </a:xfrm>
          <a:prstGeom prst="line">
            <a:avLst/>
          </a:prstGeom>
          <a:ln w="25400">
            <a:solidFill>
              <a:srgbClr val="1D2974"/>
            </a:solidFill>
          </a:ln>
        </p:spPr>
        <p:style>
          <a:lnRef idx="1">
            <a:schemeClr val="accent1"/>
          </a:lnRef>
          <a:fillRef idx="0">
            <a:schemeClr val="accent1"/>
          </a:fillRef>
          <a:effectRef idx="0">
            <a:schemeClr val="accent1"/>
          </a:effectRef>
          <a:fontRef idx="minor">
            <a:schemeClr val="tx1"/>
          </a:fontRef>
        </p:style>
      </p:cxnSp>
      <p:sp>
        <p:nvSpPr>
          <p:cNvPr id="2" name="日期占位符 1">
            <a:extLst>
              <a:ext uri="{FF2B5EF4-FFF2-40B4-BE49-F238E27FC236}">
                <a16:creationId xmlns="" xmlns:a16="http://schemas.microsoft.com/office/drawing/2014/main" id="{4945BB98-1DA4-4530-BCD8-4BF6433729A1}"/>
              </a:ext>
            </a:extLst>
          </p:cNvPr>
          <p:cNvSpPr>
            <a:spLocks noGrp="1"/>
          </p:cNvSpPr>
          <p:nvPr>
            <p:ph type="dt" sz="half" idx="10"/>
          </p:nvPr>
        </p:nvSpPr>
        <p:spPr/>
        <p:txBody>
          <a:bodyPr/>
          <a:lstStyle/>
          <a:p>
            <a:fld id="{59CC0EDB-27ED-411B-80B9-BD1CD8CA47C1}" type="datetime1">
              <a:rPr lang="en-US" altLang="zh-CN" smtClean="0"/>
              <a:t>5/28/2019</a:t>
            </a:fld>
            <a:endParaRPr lang="en-US" dirty="0"/>
          </a:p>
        </p:txBody>
      </p:sp>
      <p:sp>
        <p:nvSpPr>
          <p:cNvPr id="3" name="灯片编号占位符 2">
            <a:extLst>
              <a:ext uri="{FF2B5EF4-FFF2-40B4-BE49-F238E27FC236}">
                <a16:creationId xmlns="" xmlns:a16="http://schemas.microsoft.com/office/drawing/2014/main" id="{2E52DE99-36EB-4BA6-A921-45FD215DB1D1}"/>
              </a:ext>
            </a:extLst>
          </p:cNvPr>
          <p:cNvSpPr>
            <a:spLocks noGrp="1"/>
          </p:cNvSpPr>
          <p:nvPr>
            <p:ph type="sldNum" sz="quarter" idx="12"/>
          </p:nvPr>
        </p:nvSpPr>
        <p:spPr/>
        <p:txBody>
          <a:bodyPr/>
          <a:lstStyle/>
          <a:p>
            <a:fld id="{482AD7A8-6A0C-404D-AFF8-D5F0F399EDB7}" type="slidenum">
              <a:rPr lang="en-US" altLang="zh-CN" smtClean="0"/>
              <a:pPr/>
              <a:t>63</a:t>
            </a:fld>
            <a:endParaRPr lang="en-US" altLang="zh-CN" dirty="0"/>
          </a:p>
        </p:txBody>
      </p:sp>
    </p:spTree>
    <p:extLst>
      <p:ext uri="{BB962C8B-B14F-4D97-AF65-F5344CB8AC3E}">
        <p14:creationId xmlns:p14="http://schemas.microsoft.com/office/powerpoint/2010/main" val="327059900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51">
            <a:extLst>
              <a:ext uri="{FF2B5EF4-FFF2-40B4-BE49-F238E27FC236}">
                <a16:creationId xmlns="" xmlns:a16="http://schemas.microsoft.com/office/drawing/2014/main" id="{89FC6531-934E-4805-9920-352937417DD0}"/>
              </a:ext>
            </a:extLst>
          </p:cNvPr>
          <p:cNvSpPr txBox="1"/>
          <p:nvPr/>
        </p:nvSpPr>
        <p:spPr>
          <a:xfrm>
            <a:off x="5285523" y="1553246"/>
            <a:ext cx="1620957" cy="523220"/>
          </a:xfrm>
          <a:prstGeom prst="rect">
            <a:avLst/>
          </a:prstGeom>
          <a:noFill/>
        </p:spPr>
        <p:txBody>
          <a:bodyPr wrap="none" rtlCol="0">
            <a:spAutoFit/>
          </a:bodyPr>
          <a:lstStyle/>
          <a:p>
            <a:pPr algn="ctr"/>
            <a:r>
              <a:rPr lang="zh-CN" altLang="en-US" sz="2800" b="1" dirty="0">
                <a:latin typeface="微软雅黑" panose="020B0503020204020204" pitchFamily="34" charset="-122"/>
                <a:ea typeface="微软雅黑" panose="020B0503020204020204" pitchFamily="34" charset="-122"/>
              </a:rPr>
              <a:t>字体规范</a:t>
            </a:r>
          </a:p>
        </p:txBody>
      </p:sp>
      <p:cxnSp>
        <p:nvCxnSpPr>
          <p:cNvPr id="100" name="直接连接符 99">
            <a:extLst>
              <a:ext uri="{FF2B5EF4-FFF2-40B4-BE49-F238E27FC236}">
                <a16:creationId xmlns="" xmlns:a16="http://schemas.microsoft.com/office/drawing/2014/main" id="{6AB0988B-3043-42BD-BA0A-7EEB9CBA5BB2}"/>
              </a:ext>
            </a:extLst>
          </p:cNvPr>
          <p:cNvCxnSpPr>
            <a:cxnSpLocks/>
          </p:cNvCxnSpPr>
          <p:nvPr/>
        </p:nvCxnSpPr>
        <p:spPr>
          <a:xfrm>
            <a:off x="5885624" y="2176849"/>
            <a:ext cx="420755" cy="0"/>
          </a:xfrm>
          <a:prstGeom prst="line">
            <a:avLst/>
          </a:prstGeom>
          <a:ln w="25400">
            <a:solidFill>
              <a:srgbClr val="1D2974"/>
            </a:solidFill>
          </a:ln>
        </p:spPr>
        <p:style>
          <a:lnRef idx="1">
            <a:schemeClr val="accent1"/>
          </a:lnRef>
          <a:fillRef idx="0">
            <a:schemeClr val="accent1"/>
          </a:fillRef>
          <a:effectRef idx="0">
            <a:schemeClr val="accent1"/>
          </a:effectRef>
          <a:fontRef idx="minor">
            <a:schemeClr val="tx1"/>
          </a:fontRef>
        </p:style>
      </p:cxnSp>
      <p:sp>
        <p:nvSpPr>
          <p:cNvPr id="2" name="日期占位符 1">
            <a:extLst>
              <a:ext uri="{FF2B5EF4-FFF2-40B4-BE49-F238E27FC236}">
                <a16:creationId xmlns="" xmlns:a16="http://schemas.microsoft.com/office/drawing/2014/main" id="{4945BB98-1DA4-4530-BCD8-4BF6433729A1}"/>
              </a:ext>
            </a:extLst>
          </p:cNvPr>
          <p:cNvSpPr>
            <a:spLocks noGrp="1"/>
          </p:cNvSpPr>
          <p:nvPr>
            <p:ph type="dt" sz="half" idx="10"/>
          </p:nvPr>
        </p:nvSpPr>
        <p:spPr/>
        <p:txBody>
          <a:bodyPr/>
          <a:lstStyle/>
          <a:p>
            <a:fld id="{59CC0EDB-27ED-411B-80B9-BD1CD8CA47C1}" type="datetime1">
              <a:rPr lang="en-US" altLang="zh-CN" smtClean="0"/>
              <a:t>5/28/2019</a:t>
            </a:fld>
            <a:endParaRPr lang="en-US" dirty="0"/>
          </a:p>
        </p:txBody>
      </p:sp>
      <p:sp>
        <p:nvSpPr>
          <p:cNvPr id="3" name="灯片编号占位符 2">
            <a:extLst>
              <a:ext uri="{FF2B5EF4-FFF2-40B4-BE49-F238E27FC236}">
                <a16:creationId xmlns="" xmlns:a16="http://schemas.microsoft.com/office/drawing/2014/main" id="{2E52DE99-36EB-4BA6-A921-45FD215DB1D1}"/>
              </a:ext>
            </a:extLst>
          </p:cNvPr>
          <p:cNvSpPr>
            <a:spLocks noGrp="1"/>
          </p:cNvSpPr>
          <p:nvPr>
            <p:ph type="sldNum" sz="quarter" idx="12"/>
          </p:nvPr>
        </p:nvSpPr>
        <p:spPr/>
        <p:txBody>
          <a:bodyPr/>
          <a:lstStyle/>
          <a:p>
            <a:fld id="{482AD7A8-6A0C-404D-AFF8-D5F0F399EDB7}" type="slidenum">
              <a:rPr lang="en-US" altLang="zh-CN" smtClean="0"/>
              <a:pPr/>
              <a:t>64</a:t>
            </a:fld>
            <a:endParaRPr lang="en-US" altLang="zh-CN" dirty="0"/>
          </a:p>
        </p:txBody>
      </p:sp>
      <p:sp>
        <p:nvSpPr>
          <p:cNvPr id="17" name="文本框 16">
            <a:extLst>
              <a:ext uri="{FF2B5EF4-FFF2-40B4-BE49-F238E27FC236}">
                <a16:creationId xmlns="" xmlns:a16="http://schemas.microsoft.com/office/drawing/2014/main" id="{E2220D71-8883-4EDC-8F2B-0F3C3CE4EE90}"/>
              </a:ext>
            </a:extLst>
          </p:cNvPr>
          <p:cNvSpPr txBox="1"/>
          <p:nvPr/>
        </p:nvSpPr>
        <p:spPr>
          <a:xfrm flipH="1">
            <a:off x="8678896" y="3702456"/>
            <a:ext cx="875747" cy="461665"/>
          </a:xfrm>
          <a:prstGeom prst="rect">
            <a:avLst/>
          </a:prstGeom>
          <a:noFill/>
        </p:spPr>
        <p:txBody>
          <a:bodyPr wrap="square" rtlCol="0">
            <a:spAutoFit/>
          </a:bodyPr>
          <a:lstStyle/>
          <a:p>
            <a:r>
              <a:rPr lang="en-US" altLang="zh-CN" sz="2400" dirty="0">
                <a:latin typeface="Segoe UI Light" panose="020B0502040204020203" pitchFamily="34" charset="0"/>
                <a:ea typeface="微软雅黑" panose="020B0503020204020204" pitchFamily="34" charset="-122"/>
                <a:cs typeface="Segoe UI Light" panose="020B0502040204020203" pitchFamily="34" charset="0"/>
              </a:rPr>
              <a:t>24px</a:t>
            </a:r>
            <a:endParaRPr lang="zh-CN" altLang="en-US" sz="2400" dirty="0">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8" name="文本框 17">
            <a:extLst>
              <a:ext uri="{FF2B5EF4-FFF2-40B4-BE49-F238E27FC236}">
                <a16:creationId xmlns="" xmlns:a16="http://schemas.microsoft.com/office/drawing/2014/main" id="{C73361B0-9928-4A2A-9E12-A30710C9F3DF}"/>
              </a:ext>
            </a:extLst>
          </p:cNvPr>
          <p:cNvSpPr txBox="1"/>
          <p:nvPr/>
        </p:nvSpPr>
        <p:spPr>
          <a:xfrm flipH="1">
            <a:off x="6396786" y="3733233"/>
            <a:ext cx="2112648" cy="400110"/>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cs typeface="Segoe UI Light" panose="020B0502040204020203" pitchFamily="34" charset="0"/>
              </a:rPr>
              <a:t>重要说明性文本</a:t>
            </a:r>
          </a:p>
        </p:txBody>
      </p:sp>
      <p:sp>
        <p:nvSpPr>
          <p:cNvPr id="19" name="文本框 18">
            <a:extLst>
              <a:ext uri="{FF2B5EF4-FFF2-40B4-BE49-F238E27FC236}">
                <a16:creationId xmlns="" xmlns:a16="http://schemas.microsoft.com/office/drawing/2014/main" id="{CCF0F918-E660-4C97-9EAD-CF4ADFB26EBE}"/>
              </a:ext>
            </a:extLst>
          </p:cNvPr>
          <p:cNvSpPr txBox="1"/>
          <p:nvPr/>
        </p:nvSpPr>
        <p:spPr>
          <a:xfrm flipH="1">
            <a:off x="8678896" y="2646748"/>
            <a:ext cx="1529189" cy="769441"/>
          </a:xfrm>
          <a:prstGeom prst="rect">
            <a:avLst/>
          </a:prstGeom>
          <a:noFill/>
        </p:spPr>
        <p:txBody>
          <a:bodyPr wrap="square" rtlCol="0">
            <a:spAutoFit/>
          </a:bodyPr>
          <a:lstStyle/>
          <a:p>
            <a:r>
              <a:rPr lang="en-US" altLang="zh-CN" sz="4400" b="1" dirty="0">
                <a:latin typeface="Segoe UI" panose="020B0502040204020203" pitchFamily="34" charset="0"/>
                <a:ea typeface="微软雅黑" panose="020B0503020204020204" pitchFamily="34" charset="-122"/>
                <a:cs typeface="Segoe UI" panose="020B0502040204020203" pitchFamily="34" charset="0"/>
              </a:rPr>
              <a:t>44px</a:t>
            </a:r>
            <a:endParaRPr lang="zh-CN" altLang="en-US" sz="4400" b="1" dirty="0">
              <a:latin typeface="Segoe UI" panose="020B0502040204020203" pitchFamily="34" charset="0"/>
              <a:ea typeface="微软雅黑" panose="020B0503020204020204" pitchFamily="34" charset="-122"/>
              <a:cs typeface="Segoe UI" panose="020B0502040204020203" pitchFamily="34" charset="0"/>
            </a:endParaRPr>
          </a:p>
        </p:txBody>
      </p:sp>
      <p:sp>
        <p:nvSpPr>
          <p:cNvPr id="20" name="文本框 19">
            <a:extLst>
              <a:ext uri="{FF2B5EF4-FFF2-40B4-BE49-F238E27FC236}">
                <a16:creationId xmlns="" xmlns:a16="http://schemas.microsoft.com/office/drawing/2014/main" id="{B1C63C2C-C871-4068-B5FF-890FB93C8C8B}"/>
              </a:ext>
            </a:extLst>
          </p:cNvPr>
          <p:cNvSpPr txBox="1"/>
          <p:nvPr/>
        </p:nvSpPr>
        <p:spPr>
          <a:xfrm flipH="1">
            <a:off x="6396786" y="2774347"/>
            <a:ext cx="2587074" cy="514243"/>
          </a:xfrm>
          <a:prstGeom prst="rect">
            <a:avLst/>
          </a:prstGeom>
          <a:noFill/>
        </p:spPr>
        <p:txBody>
          <a:bodyPr wrap="square" rtlCol="0">
            <a:spAutoFit/>
          </a:bodyPr>
          <a:lstStyle/>
          <a:p>
            <a:pPr>
              <a:lnSpc>
                <a:spcPct val="125000"/>
              </a:lnSpc>
            </a:pPr>
            <a:r>
              <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cs typeface="Segoe UI Light" panose="020B0502040204020203" pitchFamily="34" charset="0"/>
              </a:rPr>
              <a:t>节标题</a:t>
            </a:r>
            <a:endParaRPr lang="en-US" altLang="zh-CN" sz="2400" dirty="0">
              <a:solidFill>
                <a:schemeClr val="tx1">
                  <a:lumMod val="85000"/>
                  <a:lumOff val="15000"/>
                </a:schemeClr>
              </a:solidFill>
              <a:latin typeface="微软雅黑 Light" panose="020B0502040204020203" pitchFamily="34" charset="-122"/>
              <a:ea typeface="微软雅黑 Light" panose="020B0502040204020203" pitchFamily="34" charset="-122"/>
              <a:cs typeface="Segoe UI Light" panose="020B0502040204020203" pitchFamily="34" charset="0"/>
            </a:endParaRPr>
          </a:p>
        </p:txBody>
      </p:sp>
      <p:sp>
        <p:nvSpPr>
          <p:cNvPr id="21" name="文本框 20">
            <a:extLst>
              <a:ext uri="{FF2B5EF4-FFF2-40B4-BE49-F238E27FC236}">
                <a16:creationId xmlns="" xmlns:a16="http://schemas.microsoft.com/office/drawing/2014/main" id="{0901EC12-3D54-43A3-B4AF-0B03038D0D52}"/>
              </a:ext>
            </a:extLst>
          </p:cNvPr>
          <p:cNvSpPr txBox="1"/>
          <p:nvPr/>
        </p:nvSpPr>
        <p:spPr>
          <a:xfrm flipH="1">
            <a:off x="8678896" y="4578916"/>
            <a:ext cx="614735" cy="369332"/>
          </a:xfrm>
          <a:prstGeom prst="rect">
            <a:avLst/>
          </a:prstGeom>
          <a:noFill/>
        </p:spPr>
        <p:txBody>
          <a:bodyPr wrap="square" rtlCol="0">
            <a:spAutoFit/>
          </a:bodyPr>
          <a:lstStyle/>
          <a:p>
            <a:r>
              <a:rPr lang="en-US" altLang="zh-CN" dirty="0">
                <a:latin typeface="Segoe UI Light" panose="020B0502040204020203" pitchFamily="34" charset="0"/>
                <a:ea typeface="微软雅黑" panose="020B0503020204020204" pitchFamily="34" charset="-122"/>
                <a:cs typeface="Segoe UI Light" panose="020B0502040204020203" pitchFamily="34" charset="0"/>
              </a:rPr>
              <a:t>18px</a:t>
            </a:r>
            <a:endParaRPr lang="zh-CN" altLang="en-US" dirty="0">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22" name="文本框 21">
            <a:extLst>
              <a:ext uri="{FF2B5EF4-FFF2-40B4-BE49-F238E27FC236}">
                <a16:creationId xmlns="" xmlns:a16="http://schemas.microsoft.com/office/drawing/2014/main" id="{B5AF4F31-6006-44B4-A71B-4BA2ACE3B604}"/>
              </a:ext>
            </a:extLst>
          </p:cNvPr>
          <p:cNvSpPr txBox="1"/>
          <p:nvPr/>
        </p:nvSpPr>
        <p:spPr>
          <a:xfrm flipH="1">
            <a:off x="6396786" y="4598729"/>
            <a:ext cx="1783916" cy="329706"/>
          </a:xfrm>
          <a:prstGeom prst="rect">
            <a:avLst/>
          </a:prstGeom>
          <a:noFill/>
        </p:spPr>
        <p:txBody>
          <a:bodyPr wrap="square" rtlCol="0">
            <a:spAutoFit/>
          </a:bodyPr>
          <a:lstStyle/>
          <a:p>
            <a:pPr>
              <a:lnSpc>
                <a:spcPct val="125000"/>
              </a:lnSpc>
            </a:pPr>
            <a:r>
              <a:rPr lang="zh-CN" altLang="en-US" sz="1350" dirty="0">
                <a:solidFill>
                  <a:schemeClr val="tx1">
                    <a:lumMod val="85000"/>
                    <a:lumOff val="15000"/>
                  </a:schemeClr>
                </a:solidFill>
                <a:latin typeface="微软雅黑 Light" panose="020B0502040204020203" pitchFamily="34" charset="-122"/>
                <a:ea typeface="微软雅黑 Light" panose="020B0502040204020203" pitchFamily="34" charset="-122"/>
                <a:cs typeface="Segoe UI Light" panose="020B0502040204020203" pitchFamily="34" charset="0"/>
              </a:rPr>
              <a:t>注释或是备注</a:t>
            </a:r>
          </a:p>
        </p:txBody>
      </p:sp>
      <p:sp>
        <p:nvSpPr>
          <p:cNvPr id="24" name="文本框 23">
            <a:extLst>
              <a:ext uri="{FF2B5EF4-FFF2-40B4-BE49-F238E27FC236}">
                <a16:creationId xmlns="" xmlns:a16="http://schemas.microsoft.com/office/drawing/2014/main" id="{4B5EBFEB-07A2-4F55-8C15-2070A17FE90A}"/>
              </a:ext>
            </a:extLst>
          </p:cNvPr>
          <p:cNvSpPr txBox="1"/>
          <p:nvPr/>
        </p:nvSpPr>
        <p:spPr>
          <a:xfrm flipH="1">
            <a:off x="3844372" y="3671678"/>
            <a:ext cx="1066331" cy="523220"/>
          </a:xfrm>
          <a:prstGeom prst="rect">
            <a:avLst/>
          </a:prstGeom>
          <a:noFill/>
        </p:spPr>
        <p:txBody>
          <a:bodyPr wrap="square" rtlCol="0">
            <a:spAutoFit/>
          </a:bodyPr>
          <a:lstStyle/>
          <a:p>
            <a:pPr algn="ctr"/>
            <a:r>
              <a:rPr lang="en-US" altLang="zh-CN" sz="2800" b="1" dirty="0">
                <a:latin typeface="Segoe UI" panose="020B0502040204020203" pitchFamily="34" charset="0"/>
                <a:ea typeface="微软雅黑" panose="020B0503020204020204" pitchFamily="34" charset="-122"/>
                <a:cs typeface="Segoe UI" panose="020B0502040204020203" pitchFamily="34" charset="0"/>
              </a:rPr>
              <a:t>28px</a:t>
            </a:r>
            <a:endParaRPr lang="zh-CN" altLang="en-US" sz="2800" b="1" dirty="0">
              <a:latin typeface="Segoe UI" panose="020B0502040204020203" pitchFamily="34" charset="0"/>
              <a:ea typeface="微软雅黑" panose="020B0503020204020204" pitchFamily="34" charset="-122"/>
              <a:cs typeface="Segoe UI" panose="020B0502040204020203" pitchFamily="34" charset="0"/>
            </a:endParaRPr>
          </a:p>
        </p:txBody>
      </p:sp>
      <p:sp>
        <p:nvSpPr>
          <p:cNvPr id="25" name="文本框 24">
            <a:extLst>
              <a:ext uri="{FF2B5EF4-FFF2-40B4-BE49-F238E27FC236}">
                <a16:creationId xmlns="" xmlns:a16="http://schemas.microsoft.com/office/drawing/2014/main" id="{0A814844-807C-4682-A3E4-E6B885AF88C0}"/>
              </a:ext>
            </a:extLst>
          </p:cNvPr>
          <p:cNvSpPr txBox="1"/>
          <p:nvPr/>
        </p:nvSpPr>
        <p:spPr>
          <a:xfrm flipH="1">
            <a:off x="1983916" y="3702456"/>
            <a:ext cx="1305457" cy="461665"/>
          </a:xfrm>
          <a:prstGeom prst="rect">
            <a:avLst/>
          </a:prstGeom>
          <a:noFill/>
        </p:spPr>
        <p:txBody>
          <a:bodyPr wrap="square" rtlCol="0">
            <a:spAutoFit/>
          </a:bodyPr>
          <a:lstStyle/>
          <a:p>
            <a:pPr algn="r"/>
            <a:r>
              <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cs typeface="Segoe UI Light" panose="020B0502040204020203" pitchFamily="34" charset="0"/>
              </a:rPr>
              <a:t>小标题</a:t>
            </a:r>
            <a:endParaRPr lang="en-US" altLang="zh-CN" sz="2400" dirty="0">
              <a:solidFill>
                <a:schemeClr val="tx1">
                  <a:lumMod val="85000"/>
                  <a:lumOff val="15000"/>
                </a:schemeClr>
              </a:solidFill>
              <a:latin typeface="微软雅黑 Light" panose="020B0502040204020203" pitchFamily="34" charset="-122"/>
              <a:ea typeface="微软雅黑 Light" panose="020B0502040204020203" pitchFamily="34" charset="-122"/>
              <a:cs typeface="Segoe UI Light" panose="020B0502040204020203" pitchFamily="34" charset="0"/>
            </a:endParaRPr>
          </a:p>
        </p:txBody>
      </p:sp>
      <p:sp>
        <p:nvSpPr>
          <p:cNvPr id="26" name="文本框 25">
            <a:extLst>
              <a:ext uri="{FF2B5EF4-FFF2-40B4-BE49-F238E27FC236}">
                <a16:creationId xmlns="" xmlns:a16="http://schemas.microsoft.com/office/drawing/2014/main" id="{8105481F-8321-4E65-8533-3F87B5E01B9D}"/>
              </a:ext>
            </a:extLst>
          </p:cNvPr>
          <p:cNvSpPr txBox="1"/>
          <p:nvPr/>
        </p:nvSpPr>
        <p:spPr>
          <a:xfrm flipH="1">
            <a:off x="3844372" y="2615970"/>
            <a:ext cx="1762876" cy="830997"/>
          </a:xfrm>
          <a:prstGeom prst="rect">
            <a:avLst/>
          </a:prstGeom>
          <a:noFill/>
        </p:spPr>
        <p:txBody>
          <a:bodyPr wrap="square" rtlCol="0">
            <a:spAutoFit/>
          </a:bodyPr>
          <a:lstStyle/>
          <a:p>
            <a:pPr algn="ctr"/>
            <a:r>
              <a:rPr lang="en-US" altLang="zh-CN" sz="4800" b="1" dirty="0">
                <a:latin typeface="Segoe UI" panose="020B0502040204020203" pitchFamily="34" charset="0"/>
                <a:ea typeface="微软雅黑" panose="020B0503020204020204" pitchFamily="34" charset="-122"/>
                <a:cs typeface="Segoe UI" panose="020B0502040204020203" pitchFamily="34" charset="0"/>
              </a:rPr>
              <a:t>48px</a:t>
            </a:r>
            <a:endParaRPr lang="zh-CN" altLang="en-US" sz="4800" b="1" dirty="0">
              <a:latin typeface="Segoe UI" panose="020B0502040204020203" pitchFamily="34" charset="0"/>
              <a:ea typeface="微软雅黑" panose="020B0503020204020204" pitchFamily="34" charset="-122"/>
              <a:cs typeface="Segoe UI" panose="020B0502040204020203" pitchFamily="34" charset="0"/>
            </a:endParaRPr>
          </a:p>
        </p:txBody>
      </p:sp>
      <p:sp>
        <p:nvSpPr>
          <p:cNvPr id="27" name="文本框 26">
            <a:extLst>
              <a:ext uri="{FF2B5EF4-FFF2-40B4-BE49-F238E27FC236}">
                <a16:creationId xmlns="" xmlns:a16="http://schemas.microsoft.com/office/drawing/2014/main" id="{13FB9446-B406-475E-A91C-B0EB7CD135F9}"/>
              </a:ext>
            </a:extLst>
          </p:cNvPr>
          <p:cNvSpPr txBox="1"/>
          <p:nvPr/>
        </p:nvSpPr>
        <p:spPr>
          <a:xfrm flipH="1">
            <a:off x="1983916" y="2800636"/>
            <a:ext cx="1305458" cy="461665"/>
          </a:xfrm>
          <a:prstGeom prst="rect">
            <a:avLst/>
          </a:prstGeom>
          <a:noFill/>
        </p:spPr>
        <p:txBody>
          <a:bodyPr wrap="square" rtlCol="0">
            <a:spAutoFit/>
          </a:bodyPr>
          <a:lstStyle/>
          <a:p>
            <a:pPr algn="r"/>
            <a:r>
              <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cs typeface="Segoe UI Light" panose="020B0502040204020203" pitchFamily="34" charset="0"/>
              </a:rPr>
              <a:t>大标题</a:t>
            </a:r>
          </a:p>
        </p:txBody>
      </p:sp>
      <p:sp>
        <p:nvSpPr>
          <p:cNvPr id="28" name="文本框 27">
            <a:extLst>
              <a:ext uri="{FF2B5EF4-FFF2-40B4-BE49-F238E27FC236}">
                <a16:creationId xmlns="" xmlns:a16="http://schemas.microsoft.com/office/drawing/2014/main" id="{73E5A79D-1B2C-45B2-9A22-FB7C139B9B3C}"/>
              </a:ext>
            </a:extLst>
          </p:cNvPr>
          <p:cNvSpPr txBox="1"/>
          <p:nvPr/>
        </p:nvSpPr>
        <p:spPr>
          <a:xfrm flipH="1">
            <a:off x="3844372" y="4563527"/>
            <a:ext cx="775223" cy="400110"/>
          </a:xfrm>
          <a:prstGeom prst="rect">
            <a:avLst/>
          </a:prstGeom>
          <a:noFill/>
        </p:spPr>
        <p:txBody>
          <a:bodyPr wrap="square" rtlCol="0">
            <a:spAutoFit/>
          </a:bodyPr>
          <a:lstStyle/>
          <a:p>
            <a:r>
              <a:rPr lang="en-US" altLang="zh-CN" sz="2000" dirty="0">
                <a:latin typeface="Segoe UI Light" panose="020B0502040204020203" pitchFamily="34" charset="0"/>
                <a:ea typeface="微软雅黑" panose="020B0503020204020204" pitchFamily="34" charset="-122"/>
                <a:cs typeface="Segoe UI Light" panose="020B0502040204020203" pitchFamily="34" charset="0"/>
              </a:rPr>
              <a:t>20px</a:t>
            </a:r>
            <a:endParaRPr lang="zh-CN" altLang="en-US" sz="2000" dirty="0">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29" name="文本框 28">
            <a:extLst>
              <a:ext uri="{FF2B5EF4-FFF2-40B4-BE49-F238E27FC236}">
                <a16:creationId xmlns="" xmlns:a16="http://schemas.microsoft.com/office/drawing/2014/main" id="{23CA92AB-B4D2-430F-A788-6430543913B6}"/>
              </a:ext>
            </a:extLst>
          </p:cNvPr>
          <p:cNvSpPr txBox="1"/>
          <p:nvPr/>
        </p:nvSpPr>
        <p:spPr>
          <a:xfrm flipH="1">
            <a:off x="1983916" y="4613541"/>
            <a:ext cx="1539994" cy="300082"/>
          </a:xfrm>
          <a:prstGeom prst="rect">
            <a:avLst/>
          </a:prstGeom>
          <a:noFill/>
        </p:spPr>
        <p:txBody>
          <a:bodyPr wrap="square" rtlCol="0">
            <a:spAutoFit/>
          </a:bodyPr>
          <a:lstStyle/>
          <a:p>
            <a:pPr algn="r"/>
            <a:r>
              <a:rPr lang="zh-CN" altLang="en-US" sz="1350" dirty="0">
                <a:solidFill>
                  <a:schemeClr val="tx1">
                    <a:lumMod val="85000"/>
                    <a:lumOff val="15000"/>
                  </a:schemeClr>
                </a:solidFill>
                <a:latin typeface="微软雅黑 Light" panose="020B0502040204020203" pitchFamily="34" charset="-122"/>
                <a:ea typeface="微软雅黑 Light" panose="020B0502040204020203" pitchFamily="34" charset="-122"/>
                <a:cs typeface="Segoe UI Light" panose="020B0502040204020203" pitchFamily="34" charset="0"/>
              </a:rPr>
              <a:t>一般说明性文本</a:t>
            </a:r>
          </a:p>
        </p:txBody>
      </p:sp>
      <p:sp>
        <p:nvSpPr>
          <p:cNvPr id="23" name="文本框 22"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a:extLst>
              <a:ext uri="{FF2B5EF4-FFF2-40B4-BE49-F238E27FC236}">
                <a16:creationId xmlns="" xmlns:a16="http://schemas.microsoft.com/office/drawing/2014/main" id="{FCF40E68-17F6-40EE-A999-5C76071491FA}"/>
              </a:ext>
            </a:extLst>
          </p:cNvPr>
          <p:cNvSpPr txBox="1"/>
          <p:nvPr/>
        </p:nvSpPr>
        <p:spPr>
          <a:xfrm>
            <a:off x="3119870" y="5622412"/>
            <a:ext cx="5952270" cy="338491"/>
          </a:xfrm>
          <a:prstGeom prst="rect">
            <a:avLst/>
          </a:prstGeom>
          <a:noFill/>
        </p:spPr>
        <p:txBody>
          <a:bodyPr wrap="none" rtlCol="0">
            <a:spAutoFit/>
          </a:bodyPr>
          <a:lstStyle/>
          <a:p>
            <a:pPr algn="ctr" defTabSz="914400">
              <a:lnSpc>
                <a:spcPct val="125000"/>
              </a:lnSpc>
              <a:defRPr/>
            </a:pPr>
            <a:r>
              <a:rPr lang="en-US" altLang="zh-CN" sz="1400" dirty="0">
                <a:solidFill>
                  <a:schemeClr val="tx1">
                    <a:lumMod val="90000"/>
                    <a:lumOff val="10000"/>
                  </a:schemeClr>
                </a:solidFill>
                <a:latin typeface="微软雅黑 Light"/>
                <a:ea typeface="微软雅黑 Light"/>
              </a:rPr>
              <a:t>【</a:t>
            </a:r>
            <a:r>
              <a:rPr lang="zh-CN" altLang="en-US" sz="1400" dirty="0">
                <a:solidFill>
                  <a:schemeClr val="tx1">
                    <a:lumMod val="90000"/>
                    <a:lumOff val="10000"/>
                  </a:schemeClr>
                </a:solidFill>
                <a:latin typeface="微软雅黑 Light"/>
                <a:ea typeface="微软雅黑 Light"/>
              </a:rPr>
              <a:t>备注</a:t>
            </a:r>
            <a:r>
              <a:rPr lang="en-US" altLang="zh-CN" sz="1400" dirty="0">
                <a:solidFill>
                  <a:schemeClr val="tx1">
                    <a:lumMod val="90000"/>
                    <a:lumOff val="10000"/>
                  </a:schemeClr>
                </a:solidFill>
                <a:latin typeface="微软雅黑 Light"/>
                <a:ea typeface="微软雅黑 Light"/>
              </a:rPr>
              <a:t>】</a:t>
            </a:r>
            <a:r>
              <a:rPr lang="zh-CN" altLang="en-US" sz="1400" dirty="0">
                <a:solidFill>
                  <a:schemeClr val="tx1">
                    <a:lumMod val="90000"/>
                    <a:lumOff val="10000"/>
                  </a:schemeClr>
                </a:solidFill>
                <a:latin typeface="微软雅黑 Light"/>
                <a:ea typeface="微软雅黑 Light"/>
              </a:rPr>
              <a:t>：当在教室使用时，为保证最佳展示效果，请至少使用</a:t>
            </a:r>
            <a:r>
              <a:rPr lang="en-US" altLang="zh-CN" sz="1400" dirty="0">
                <a:solidFill>
                  <a:schemeClr val="tx1">
                    <a:lumMod val="90000"/>
                    <a:lumOff val="10000"/>
                  </a:schemeClr>
                </a:solidFill>
                <a:latin typeface="微软雅黑 Light"/>
                <a:ea typeface="微软雅黑 Light"/>
              </a:rPr>
              <a:t>24</a:t>
            </a:r>
            <a:r>
              <a:rPr lang="zh-CN" altLang="en-US" sz="1400" dirty="0">
                <a:solidFill>
                  <a:schemeClr val="tx1">
                    <a:lumMod val="90000"/>
                    <a:lumOff val="10000"/>
                  </a:schemeClr>
                </a:solidFill>
                <a:latin typeface="微软雅黑 Light"/>
                <a:ea typeface="微软雅黑 Light"/>
              </a:rPr>
              <a:t>号字。</a:t>
            </a:r>
            <a:endParaRPr lang="en-US" altLang="zh-CN" sz="1400" dirty="0">
              <a:solidFill>
                <a:schemeClr val="tx1">
                  <a:lumMod val="90000"/>
                  <a:lumOff val="10000"/>
                </a:schemeClr>
              </a:solidFill>
              <a:latin typeface="微软雅黑 Light"/>
              <a:ea typeface="微软雅黑 Light"/>
            </a:endParaRPr>
          </a:p>
        </p:txBody>
      </p:sp>
    </p:spTree>
    <p:extLst>
      <p:ext uri="{BB962C8B-B14F-4D97-AF65-F5344CB8AC3E}">
        <p14:creationId xmlns:p14="http://schemas.microsoft.com/office/powerpoint/2010/main" val="13859990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E2D80B61-ACF8-4079-AE11-A9D01E445EE3}"/>
              </a:ext>
            </a:extLst>
          </p:cNvPr>
          <p:cNvSpPr/>
          <p:nvPr/>
        </p:nvSpPr>
        <p:spPr>
          <a:xfrm>
            <a:off x="7718843" y="5150192"/>
            <a:ext cx="3352552" cy="400110"/>
          </a:xfrm>
          <a:prstGeom prst="rect">
            <a:avLst/>
          </a:prstGeom>
          <a:noFill/>
        </p:spPr>
        <p:txBody>
          <a:bodyPr wrap="square" rtlCol="0">
            <a:spAutoFit/>
          </a:bodyPr>
          <a:lstStyle/>
          <a:p>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13600000000</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7" name="文本框 6">
            <a:extLst>
              <a:ext uri="{FF2B5EF4-FFF2-40B4-BE49-F238E27FC236}">
                <a16:creationId xmlns="" xmlns:a16="http://schemas.microsoft.com/office/drawing/2014/main" id="{CF14AC0C-CE46-4CA5-8AB1-1D20CE35C04E}"/>
              </a:ext>
            </a:extLst>
          </p:cNvPr>
          <p:cNvSpPr txBox="1"/>
          <p:nvPr/>
        </p:nvSpPr>
        <p:spPr>
          <a:xfrm>
            <a:off x="7704329" y="1293184"/>
            <a:ext cx="4731330" cy="830997"/>
          </a:xfrm>
          <a:prstGeom prst="rect">
            <a:avLst/>
          </a:prstGeom>
          <a:noFill/>
        </p:spPr>
        <p:txBody>
          <a:bodyPr wrap="square" rtlCol="0">
            <a:spAutoFit/>
          </a:bodyPr>
          <a:lstStyle/>
          <a:p>
            <a:r>
              <a:rPr lang="zh-CN" altLang="en-US" sz="4800" b="1" dirty="0">
                <a:solidFill>
                  <a:schemeClr val="accent1"/>
                </a:solidFill>
                <a:latin typeface="微软雅黑" panose="020B0503020204020204" pitchFamily="34" charset="-122"/>
                <a:ea typeface="微软雅黑" panose="020B0503020204020204" pitchFamily="34" charset="-122"/>
              </a:rPr>
              <a:t>致谢</a:t>
            </a:r>
          </a:p>
        </p:txBody>
      </p:sp>
      <p:sp>
        <p:nvSpPr>
          <p:cNvPr id="40" name="矩形 39">
            <a:extLst>
              <a:ext uri="{FF2B5EF4-FFF2-40B4-BE49-F238E27FC236}">
                <a16:creationId xmlns="" xmlns:a16="http://schemas.microsoft.com/office/drawing/2014/main" id="{14E6CD37-E5E6-42D9-BB50-50AEF31AB83A}"/>
              </a:ext>
            </a:extLst>
          </p:cNvPr>
          <p:cNvSpPr/>
          <p:nvPr/>
        </p:nvSpPr>
        <p:spPr>
          <a:xfrm>
            <a:off x="7718843" y="5524349"/>
            <a:ext cx="4083632" cy="400110"/>
          </a:xfrm>
          <a:prstGeom prst="rect">
            <a:avLst/>
          </a:prstGeom>
          <a:noFill/>
        </p:spPr>
        <p:txBody>
          <a:bodyPr wrap="square" rtlCol="0">
            <a:spAutoFit/>
          </a:bodyPr>
          <a:lstStyle/>
          <a:p>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350000000@qq.com</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 name="矩形: 圆角 1">
            <a:extLst>
              <a:ext uri="{FF2B5EF4-FFF2-40B4-BE49-F238E27FC236}">
                <a16:creationId xmlns="" xmlns:a16="http://schemas.microsoft.com/office/drawing/2014/main" id="{7FD66F03-05AD-47DD-B829-F6633B462F41}"/>
              </a:ext>
            </a:extLst>
          </p:cNvPr>
          <p:cNvSpPr/>
          <p:nvPr/>
        </p:nvSpPr>
        <p:spPr>
          <a:xfrm>
            <a:off x="7791415" y="2247564"/>
            <a:ext cx="1814352" cy="493619"/>
          </a:xfrm>
          <a:prstGeom prst="roundRect">
            <a:avLst>
              <a:gd name="adj"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t>输入名字</a:t>
            </a:r>
          </a:p>
        </p:txBody>
      </p:sp>
      <p:grpSp>
        <p:nvGrpSpPr>
          <p:cNvPr id="10" name="c14e414f-e1f5-4526-bdda-4f11ab72e38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F9B31160-5D24-411C-828C-B7A978970CFD}"/>
              </a:ext>
            </a:extLst>
          </p:cNvPr>
          <p:cNvGrpSpPr>
            <a:grpSpLocks noChangeAspect="1"/>
          </p:cNvGrpSpPr>
          <p:nvPr>
            <p:custDataLst>
              <p:tags r:id="rId1"/>
            </p:custDataLst>
          </p:nvPr>
        </p:nvGrpSpPr>
        <p:grpSpPr>
          <a:xfrm>
            <a:off x="10365214" y="261256"/>
            <a:ext cx="1521985" cy="424543"/>
            <a:chOff x="2804659" y="2507766"/>
            <a:chExt cx="6582683" cy="1836175"/>
          </a:xfrm>
        </p:grpSpPr>
        <p:sp>
          <p:nvSpPr>
            <p:cNvPr id="11" name="íSļíḋè">
              <a:extLst>
                <a:ext uri="{FF2B5EF4-FFF2-40B4-BE49-F238E27FC236}">
                  <a16:creationId xmlns="" xmlns:a16="http://schemas.microsoft.com/office/drawing/2014/main" id="{4750777B-3437-45BC-B2D8-05C4F17B6210}"/>
                </a:ext>
              </a:extLst>
            </p:cNvPr>
            <p:cNvSpPr/>
            <p:nvPr/>
          </p:nvSpPr>
          <p:spPr bwMode="auto">
            <a:xfrm>
              <a:off x="4391088" y="2711034"/>
              <a:ext cx="1168482" cy="808426"/>
            </a:xfrm>
            <a:custGeom>
              <a:avLst/>
              <a:gdLst>
                <a:gd name="T0" fmla="*/ 107 w 381"/>
                <a:gd name="T1" fmla="*/ 49 h 263"/>
                <a:gd name="T2" fmla="*/ 179 w 381"/>
                <a:gd name="T3" fmla="*/ 50 h 263"/>
                <a:gd name="T4" fmla="*/ 267 w 381"/>
                <a:gd name="T5" fmla="*/ 14 h 263"/>
                <a:gd name="T6" fmla="*/ 293 w 381"/>
                <a:gd name="T7" fmla="*/ 52 h 263"/>
                <a:gd name="T8" fmla="*/ 248 w 381"/>
                <a:gd name="T9" fmla="*/ 80 h 263"/>
                <a:gd name="T10" fmla="*/ 248 w 381"/>
                <a:gd name="T11" fmla="*/ 109 h 263"/>
                <a:gd name="T12" fmla="*/ 333 w 381"/>
                <a:gd name="T13" fmla="*/ 120 h 263"/>
                <a:gd name="T14" fmla="*/ 306 w 381"/>
                <a:gd name="T15" fmla="*/ 202 h 263"/>
                <a:gd name="T16" fmla="*/ 284 w 381"/>
                <a:gd name="T17" fmla="*/ 247 h 263"/>
                <a:gd name="T18" fmla="*/ 284 w 381"/>
                <a:gd name="T19" fmla="*/ 261 h 263"/>
                <a:gd name="T20" fmla="*/ 201 w 381"/>
                <a:gd name="T21" fmla="*/ 200 h 263"/>
                <a:gd name="T22" fmla="*/ 209 w 381"/>
                <a:gd name="T23" fmla="*/ 157 h 263"/>
                <a:gd name="T24" fmla="*/ 204 w 381"/>
                <a:gd name="T25" fmla="*/ 153 h 263"/>
                <a:gd name="T26" fmla="*/ 183 w 381"/>
                <a:gd name="T27" fmla="*/ 154 h 263"/>
                <a:gd name="T28" fmla="*/ 174 w 381"/>
                <a:gd name="T29" fmla="*/ 157 h 263"/>
                <a:gd name="T30" fmla="*/ 172 w 381"/>
                <a:gd name="T31" fmla="*/ 161 h 263"/>
                <a:gd name="T32" fmla="*/ 171 w 381"/>
                <a:gd name="T33" fmla="*/ 161 h 263"/>
                <a:gd name="T34" fmla="*/ 165 w 381"/>
                <a:gd name="T35" fmla="*/ 194 h 263"/>
                <a:gd name="T36" fmla="*/ 152 w 381"/>
                <a:gd name="T37" fmla="*/ 211 h 263"/>
                <a:gd name="T38" fmla="*/ 143 w 381"/>
                <a:gd name="T39" fmla="*/ 198 h 263"/>
                <a:gd name="T40" fmla="*/ 143 w 381"/>
                <a:gd name="T41" fmla="*/ 191 h 263"/>
                <a:gd name="T42" fmla="*/ 107 w 381"/>
                <a:gd name="T43" fmla="*/ 190 h 263"/>
                <a:gd name="T44" fmla="*/ 107 w 381"/>
                <a:gd name="T45" fmla="*/ 207 h 263"/>
                <a:gd name="T46" fmla="*/ 117 w 381"/>
                <a:gd name="T47" fmla="*/ 233 h 263"/>
                <a:gd name="T48" fmla="*/ 143 w 381"/>
                <a:gd name="T49" fmla="*/ 239 h 263"/>
                <a:gd name="T50" fmla="*/ 192 w 381"/>
                <a:gd name="T51" fmla="*/ 242 h 263"/>
                <a:gd name="T52" fmla="*/ 187 w 381"/>
                <a:gd name="T53" fmla="*/ 263 h 263"/>
                <a:gd name="T54" fmla="*/ 97 w 381"/>
                <a:gd name="T55" fmla="*/ 263 h 263"/>
                <a:gd name="T56" fmla="*/ 4 w 381"/>
                <a:gd name="T57" fmla="*/ 173 h 263"/>
                <a:gd name="T58" fmla="*/ 5 w 381"/>
                <a:gd name="T59" fmla="*/ 164 h 263"/>
                <a:gd name="T60" fmla="*/ 44 w 381"/>
                <a:gd name="T61" fmla="*/ 116 h 263"/>
                <a:gd name="T62" fmla="*/ 54 w 381"/>
                <a:gd name="T63" fmla="*/ 120 h 263"/>
                <a:gd name="T64" fmla="*/ 49 w 381"/>
                <a:gd name="T65" fmla="*/ 130 h 263"/>
                <a:gd name="T66" fmla="*/ 50 w 381"/>
                <a:gd name="T67" fmla="*/ 173 h 263"/>
                <a:gd name="T68" fmla="*/ 123 w 381"/>
                <a:gd name="T69" fmla="*/ 159 h 263"/>
                <a:gd name="T70" fmla="*/ 142 w 381"/>
                <a:gd name="T71" fmla="*/ 141 h 263"/>
                <a:gd name="T72" fmla="*/ 144 w 381"/>
                <a:gd name="T73" fmla="*/ 75 h 263"/>
                <a:gd name="T74" fmla="*/ 100 w 381"/>
                <a:gd name="T75" fmla="*/ 74 h 263"/>
                <a:gd name="T76" fmla="*/ 107 w 381"/>
                <a:gd name="T77" fmla="*/ 49 h 263"/>
                <a:gd name="T78" fmla="*/ 188 w 381"/>
                <a:gd name="T79" fmla="*/ 134 h 263"/>
                <a:gd name="T80" fmla="*/ 207 w 381"/>
                <a:gd name="T81" fmla="*/ 133 h 263"/>
                <a:gd name="T82" fmla="*/ 204 w 381"/>
                <a:gd name="T83" fmla="*/ 82 h 263"/>
                <a:gd name="T84" fmla="*/ 175 w 381"/>
                <a:gd name="T85" fmla="*/ 100 h 263"/>
                <a:gd name="T86" fmla="*/ 188 w 381"/>
                <a:gd name="T87" fmla="*/ 134 h 263"/>
                <a:gd name="T88" fmla="*/ 219 w 381"/>
                <a:gd name="T89" fmla="*/ 217 h 263"/>
                <a:gd name="T90" fmla="*/ 231 w 381"/>
                <a:gd name="T91" fmla="*/ 217 h 263"/>
                <a:gd name="T92" fmla="*/ 325 w 381"/>
                <a:gd name="T93" fmla="*/ 158 h 263"/>
                <a:gd name="T94" fmla="*/ 297 w 381"/>
                <a:gd name="T95" fmla="*/ 125 h 263"/>
                <a:gd name="T96" fmla="*/ 219 w 381"/>
                <a:gd name="T97" fmla="*/ 21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1" h="263">
                  <a:moveTo>
                    <a:pt x="107" y="49"/>
                  </a:moveTo>
                  <a:cubicBezTo>
                    <a:pt x="131" y="49"/>
                    <a:pt x="155" y="50"/>
                    <a:pt x="179" y="50"/>
                  </a:cubicBezTo>
                  <a:cubicBezTo>
                    <a:pt x="208" y="38"/>
                    <a:pt x="238" y="27"/>
                    <a:pt x="267" y="14"/>
                  </a:cubicBezTo>
                  <a:cubicBezTo>
                    <a:pt x="298" y="0"/>
                    <a:pt x="325" y="29"/>
                    <a:pt x="293" y="52"/>
                  </a:cubicBezTo>
                  <a:cubicBezTo>
                    <a:pt x="275" y="65"/>
                    <a:pt x="251" y="77"/>
                    <a:pt x="248" y="80"/>
                  </a:cubicBezTo>
                  <a:cubicBezTo>
                    <a:pt x="247" y="90"/>
                    <a:pt x="249" y="99"/>
                    <a:pt x="248" y="109"/>
                  </a:cubicBezTo>
                  <a:cubicBezTo>
                    <a:pt x="281" y="108"/>
                    <a:pt x="314" y="104"/>
                    <a:pt x="333" y="120"/>
                  </a:cubicBezTo>
                  <a:cubicBezTo>
                    <a:pt x="381" y="159"/>
                    <a:pt x="353" y="164"/>
                    <a:pt x="306" y="202"/>
                  </a:cubicBezTo>
                  <a:cubicBezTo>
                    <a:pt x="250" y="230"/>
                    <a:pt x="201" y="242"/>
                    <a:pt x="284" y="247"/>
                  </a:cubicBezTo>
                  <a:cubicBezTo>
                    <a:pt x="284" y="252"/>
                    <a:pt x="284" y="257"/>
                    <a:pt x="284" y="261"/>
                  </a:cubicBezTo>
                  <a:cubicBezTo>
                    <a:pt x="238" y="256"/>
                    <a:pt x="189" y="252"/>
                    <a:pt x="201" y="200"/>
                  </a:cubicBezTo>
                  <a:cubicBezTo>
                    <a:pt x="204" y="187"/>
                    <a:pt x="209" y="170"/>
                    <a:pt x="209" y="157"/>
                  </a:cubicBezTo>
                  <a:cubicBezTo>
                    <a:pt x="209" y="152"/>
                    <a:pt x="208" y="153"/>
                    <a:pt x="204" y="153"/>
                  </a:cubicBezTo>
                  <a:cubicBezTo>
                    <a:pt x="197" y="153"/>
                    <a:pt x="190" y="154"/>
                    <a:pt x="183" y="154"/>
                  </a:cubicBezTo>
                  <a:cubicBezTo>
                    <a:pt x="178" y="154"/>
                    <a:pt x="177" y="153"/>
                    <a:pt x="174" y="157"/>
                  </a:cubicBezTo>
                  <a:cubicBezTo>
                    <a:pt x="173" y="158"/>
                    <a:pt x="172" y="159"/>
                    <a:pt x="172" y="161"/>
                  </a:cubicBezTo>
                  <a:cubicBezTo>
                    <a:pt x="172" y="161"/>
                    <a:pt x="171" y="161"/>
                    <a:pt x="171" y="161"/>
                  </a:cubicBezTo>
                  <a:cubicBezTo>
                    <a:pt x="167" y="171"/>
                    <a:pt x="166" y="184"/>
                    <a:pt x="165" y="194"/>
                  </a:cubicBezTo>
                  <a:cubicBezTo>
                    <a:pt x="164" y="207"/>
                    <a:pt x="161" y="215"/>
                    <a:pt x="152" y="211"/>
                  </a:cubicBezTo>
                  <a:cubicBezTo>
                    <a:pt x="146" y="208"/>
                    <a:pt x="144" y="205"/>
                    <a:pt x="143" y="198"/>
                  </a:cubicBezTo>
                  <a:cubicBezTo>
                    <a:pt x="143" y="195"/>
                    <a:pt x="143" y="192"/>
                    <a:pt x="143" y="191"/>
                  </a:cubicBezTo>
                  <a:cubicBezTo>
                    <a:pt x="131" y="190"/>
                    <a:pt x="119" y="191"/>
                    <a:pt x="107" y="190"/>
                  </a:cubicBezTo>
                  <a:cubicBezTo>
                    <a:pt x="107" y="196"/>
                    <a:pt x="107" y="201"/>
                    <a:pt x="107" y="207"/>
                  </a:cubicBezTo>
                  <a:cubicBezTo>
                    <a:pt x="107" y="221"/>
                    <a:pt x="105" y="223"/>
                    <a:pt x="117" y="233"/>
                  </a:cubicBezTo>
                  <a:cubicBezTo>
                    <a:pt x="123" y="239"/>
                    <a:pt x="129" y="239"/>
                    <a:pt x="143" y="239"/>
                  </a:cubicBezTo>
                  <a:cubicBezTo>
                    <a:pt x="167" y="239"/>
                    <a:pt x="188" y="235"/>
                    <a:pt x="192" y="242"/>
                  </a:cubicBezTo>
                  <a:cubicBezTo>
                    <a:pt x="198" y="250"/>
                    <a:pt x="197" y="263"/>
                    <a:pt x="187" y="263"/>
                  </a:cubicBezTo>
                  <a:cubicBezTo>
                    <a:pt x="97" y="263"/>
                    <a:pt x="97" y="263"/>
                    <a:pt x="97" y="263"/>
                  </a:cubicBezTo>
                  <a:cubicBezTo>
                    <a:pt x="68" y="263"/>
                    <a:pt x="33" y="222"/>
                    <a:pt x="4" y="173"/>
                  </a:cubicBezTo>
                  <a:cubicBezTo>
                    <a:pt x="1" y="169"/>
                    <a:pt x="0" y="169"/>
                    <a:pt x="5" y="164"/>
                  </a:cubicBezTo>
                  <a:cubicBezTo>
                    <a:pt x="18" y="147"/>
                    <a:pt x="31" y="132"/>
                    <a:pt x="44" y="116"/>
                  </a:cubicBezTo>
                  <a:cubicBezTo>
                    <a:pt x="48" y="117"/>
                    <a:pt x="51" y="119"/>
                    <a:pt x="54" y="120"/>
                  </a:cubicBezTo>
                  <a:cubicBezTo>
                    <a:pt x="52" y="123"/>
                    <a:pt x="50" y="127"/>
                    <a:pt x="49" y="130"/>
                  </a:cubicBezTo>
                  <a:cubicBezTo>
                    <a:pt x="39" y="145"/>
                    <a:pt x="36" y="160"/>
                    <a:pt x="50" y="173"/>
                  </a:cubicBezTo>
                  <a:cubicBezTo>
                    <a:pt x="72" y="195"/>
                    <a:pt x="85" y="174"/>
                    <a:pt x="123" y="159"/>
                  </a:cubicBezTo>
                  <a:cubicBezTo>
                    <a:pt x="130" y="153"/>
                    <a:pt x="136" y="147"/>
                    <a:pt x="142" y="141"/>
                  </a:cubicBezTo>
                  <a:cubicBezTo>
                    <a:pt x="143" y="119"/>
                    <a:pt x="143" y="97"/>
                    <a:pt x="144" y="75"/>
                  </a:cubicBezTo>
                  <a:cubicBezTo>
                    <a:pt x="129" y="74"/>
                    <a:pt x="114" y="74"/>
                    <a:pt x="100" y="74"/>
                  </a:cubicBezTo>
                  <a:cubicBezTo>
                    <a:pt x="102" y="65"/>
                    <a:pt x="104" y="57"/>
                    <a:pt x="107" y="49"/>
                  </a:cubicBezTo>
                  <a:close/>
                  <a:moveTo>
                    <a:pt x="188" y="134"/>
                  </a:moveTo>
                  <a:cubicBezTo>
                    <a:pt x="194" y="133"/>
                    <a:pt x="201" y="134"/>
                    <a:pt x="207" y="133"/>
                  </a:cubicBezTo>
                  <a:cubicBezTo>
                    <a:pt x="217" y="109"/>
                    <a:pt x="212" y="87"/>
                    <a:pt x="204" y="82"/>
                  </a:cubicBezTo>
                  <a:cubicBezTo>
                    <a:pt x="187" y="71"/>
                    <a:pt x="174" y="84"/>
                    <a:pt x="175" y="100"/>
                  </a:cubicBezTo>
                  <a:cubicBezTo>
                    <a:pt x="175" y="112"/>
                    <a:pt x="183" y="124"/>
                    <a:pt x="188" y="134"/>
                  </a:cubicBezTo>
                  <a:close/>
                  <a:moveTo>
                    <a:pt x="219" y="217"/>
                  </a:moveTo>
                  <a:cubicBezTo>
                    <a:pt x="223" y="217"/>
                    <a:pt x="227" y="217"/>
                    <a:pt x="231" y="217"/>
                  </a:cubicBezTo>
                  <a:cubicBezTo>
                    <a:pt x="264" y="212"/>
                    <a:pt x="303" y="186"/>
                    <a:pt x="325" y="158"/>
                  </a:cubicBezTo>
                  <a:cubicBezTo>
                    <a:pt x="334" y="132"/>
                    <a:pt x="315" y="125"/>
                    <a:pt x="297" y="125"/>
                  </a:cubicBezTo>
                  <a:cubicBezTo>
                    <a:pt x="239" y="123"/>
                    <a:pt x="216" y="172"/>
                    <a:pt x="219" y="2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2" name="ïṣľîḑe">
              <a:extLst>
                <a:ext uri="{FF2B5EF4-FFF2-40B4-BE49-F238E27FC236}">
                  <a16:creationId xmlns="" xmlns:a16="http://schemas.microsoft.com/office/drawing/2014/main" id="{A6D25230-5FC2-4549-B84A-8A28D1F89C3A}"/>
                </a:ext>
              </a:extLst>
            </p:cNvPr>
            <p:cNvSpPr/>
            <p:nvPr/>
          </p:nvSpPr>
          <p:spPr bwMode="auto">
            <a:xfrm>
              <a:off x="5710986" y="2593523"/>
              <a:ext cx="976469" cy="1096878"/>
            </a:xfrm>
            <a:custGeom>
              <a:avLst/>
              <a:gdLst>
                <a:gd name="T0" fmla="*/ 173 w 328"/>
                <a:gd name="T1" fmla="*/ 74 h 367"/>
                <a:gd name="T2" fmla="*/ 193 w 328"/>
                <a:gd name="T3" fmla="*/ 1 h 367"/>
                <a:gd name="T4" fmla="*/ 198 w 328"/>
                <a:gd name="T5" fmla="*/ 62 h 367"/>
                <a:gd name="T6" fmla="*/ 234 w 328"/>
                <a:gd name="T7" fmla="*/ 19 h 367"/>
                <a:gd name="T8" fmla="*/ 236 w 328"/>
                <a:gd name="T9" fmla="*/ 3 h 367"/>
                <a:gd name="T10" fmla="*/ 255 w 328"/>
                <a:gd name="T11" fmla="*/ 11 h 367"/>
                <a:gd name="T12" fmla="*/ 258 w 328"/>
                <a:gd name="T13" fmla="*/ 63 h 367"/>
                <a:gd name="T14" fmla="*/ 223 w 328"/>
                <a:gd name="T15" fmla="*/ 92 h 367"/>
                <a:gd name="T16" fmla="*/ 195 w 328"/>
                <a:gd name="T17" fmla="*/ 104 h 367"/>
                <a:gd name="T18" fmla="*/ 195 w 328"/>
                <a:gd name="T19" fmla="*/ 134 h 367"/>
                <a:gd name="T20" fmla="*/ 321 w 328"/>
                <a:gd name="T21" fmla="*/ 155 h 367"/>
                <a:gd name="T22" fmla="*/ 257 w 328"/>
                <a:gd name="T23" fmla="*/ 334 h 367"/>
                <a:gd name="T24" fmla="*/ 237 w 328"/>
                <a:gd name="T25" fmla="*/ 338 h 367"/>
                <a:gd name="T26" fmla="*/ 205 w 328"/>
                <a:gd name="T27" fmla="*/ 305 h 367"/>
                <a:gd name="T28" fmla="*/ 181 w 328"/>
                <a:gd name="T29" fmla="*/ 305 h 367"/>
                <a:gd name="T30" fmla="*/ 179 w 328"/>
                <a:gd name="T31" fmla="*/ 367 h 367"/>
                <a:gd name="T32" fmla="*/ 158 w 328"/>
                <a:gd name="T33" fmla="*/ 367 h 367"/>
                <a:gd name="T34" fmla="*/ 158 w 328"/>
                <a:gd name="T35" fmla="*/ 321 h 367"/>
                <a:gd name="T36" fmla="*/ 123 w 328"/>
                <a:gd name="T37" fmla="*/ 315 h 367"/>
                <a:gd name="T38" fmla="*/ 122 w 328"/>
                <a:gd name="T39" fmla="*/ 263 h 367"/>
                <a:gd name="T40" fmla="*/ 164 w 328"/>
                <a:gd name="T41" fmla="*/ 256 h 367"/>
                <a:gd name="T42" fmla="*/ 207 w 328"/>
                <a:gd name="T43" fmla="*/ 199 h 367"/>
                <a:gd name="T44" fmla="*/ 154 w 328"/>
                <a:gd name="T45" fmla="*/ 231 h 367"/>
                <a:gd name="T46" fmla="*/ 132 w 328"/>
                <a:gd name="T47" fmla="*/ 231 h 367"/>
                <a:gd name="T48" fmla="*/ 91 w 328"/>
                <a:gd name="T49" fmla="*/ 209 h 367"/>
                <a:gd name="T50" fmla="*/ 88 w 328"/>
                <a:gd name="T51" fmla="*/ 302 h 367"/>
                <a:gd name="T52" fmla="*/ 91 w 328"/>
                <a:gd name="T53" fmla="*/ 162 h 367"/>
                <a:gd name="T54" fmla="*/ 92 w 328"/>
                <a:gd name="T55" fmla="*/ 178 h 367"/>
                <a:gd name="T56" fmla="*/ 117 w 328"/>
                <a:gd name="T57" fmla="*/ 178 h 367"/>
                <a:gd name="T58" fmla="*/ 155 w 328"/>
                <a:gd name="T59" fmla="*/ 150 h 367"/>
                <a:gd name="T60" fmla="*/ 156 w 328"/>
                <a:gd name="T61" fmla="*/ 122 h 367"/>
                <a:gd name="T62" fmla="*/ 131 w 328"/>
                <a:gd name="T63" fmla="*/ 97 h 367"/>
                <a:gd name="T64" fmla="*/ 111 w 328"/>
                <a:gd name="T65" fmla="*/ 88 h 367"/>
                <a:gd name="T66" fmla="*/ 110 w 328"/>
                <a:gd name="T67" fmla="*/ 81 h 367"/>
                <a:gd name="T68" fmla="*/ 111 w 328"/>
                <a:gd name="T69" fmla="*/ 75 h 367"/>
                <a:gd name="T70" fmla="*/ 116 w 328"/>
                <a:gd name="T71" fmla="*/ 66 h 367"/>
                <a:gd name="T72" fmla="*/ 123 w 328"/>
                <a:gd name="T73" fmla="*/ 71 h 367"/>
                <a:gd name="T74" fmla="*/ 173 w 328"/>
                <a:gd name="T75" fmla="*/ 74 h 367"/>
                <a:gd name="T76" fmla="*/ 143 w 328"/>
                <a:gd name="T77" fmla="*/ 272 h 367"/>
                <a:gd name="T78" fmla="*/ 145 w 328"/>
                <a:gd name="T79" fmla="*/ 300 h 367"/>
                <a:gd name="T80" fmla="*/ 161 w 328"/>
                <a:gd name="T81" fmla="*/ 270 h 367"/>
                <a:gd name="T82" fmla="*/ 143 w 328"/>
                <a:gd name="T83" fmla="*/ 272 h 367"/>
                <a:gd name="T84" fmla="*/ 196 w 328"/>
                <a:gd name="T85" fmla="*/ 283 h 367"/>
                <a:gd name="T86" fmla="*/ 184 w 328"/>
                <a:gd name="T87" fmla="*/ 276 h 367"/>
                <a:gd name="T88" fmla="*/ 196 w 328"/>
                <a:gd name="T89" fmla="*/ 283 h 367"/>
                <a:gd name="T90" fmla="*/ 152 w 328"/>
                <a:gd name="T91" fmla="*/ 183 h 367"/>
                <a:gd name="T92" fmla="*/ 153 w 328"/>
                <a:gd name="T93" fmla="*/ 202 h 367"/>
                <a:gd name="T94" fmla="*/ 238 w 328"/>
                <a:gd name="T95" fmla="*/ 175 h 367"/>
                <a:gd name="T96" fmla="*/ 215 w 328"/>
                <a:gd name="T97" fmla="*/ 211 h 367"/>
                <a:gd name="T98" fmla="*/ 215 w 328"/>
                <a:gd name="T99" fmla="*/ 261 h 367"/>
                <a:gd name="T100" fmla="*/ 224 w 328"/>
                <a:gd name="T101" fmla="*/ 260 h 367"/>
                <a:gd name="T102" fmla="*/ 236 w 328"/>
                <a:gd name="T103" fmla="*/ 266 h 367"/>
                <a:gd name="T104" fmla="*/ 216 w 328"/>
                <a:gd name="T105" fmla="*/ 298 h 367"/>
                <a:gd name="T106" fmla="*/ 232 w 328"/>
                <a:gd name="T107" fmla="*/ 314 h 367"/>
                <a:gd name="T108" fmla="*/ 253 w 328"/>
                <a:gd name="T109" fmla="*/ 312 h 367"/>
                <a:gd name="T110" fmla="*/ 292 w 328"/>
                <a:gd name="T111" fmla="*/ 246 h 367"/>
                <a:gd name="T112" fmla="*/ 265 w 328"/>
                <a:gd name="T113" fmla="*/ 146 h 367"/>
                <a:gd name="T114" fmla="*/ 231 w 328"/>
                <a:gd name="T115" fmla="*/ 147 h 367"/>
                <a:gd name="T116" fmla="*/ 172 w 328"/>
                <a:gd name="T117" fmla="*/ 168 h 367"/>
                <a:gd name="T118" fmla="*/ 152 w 328"/>
                <a:gd name="T119" fmla="*/ 18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8" h="367">
                  <a:moveTo>
                    <a:pt x="173" y="74"/>
                  </a:moveTo>
                  <a:cubicBezTo>
                    <a:pt x="176" y="65"/>
                    <a:pt x="180" y="0"/>
                    <a:pt x="193" y="1"/>
                  </a:cubicBezTo>
                  <a:cubicBezTo>
                    <a:pt x="219" y="4"/>
                    <a:pt x="202" y="45"/>
                    <a:pt x="198" y="62"/>
                  </a:cubicBezTo>
                  <a:cubicBezTo>
                    <a:pt x="235" y="67"/>
                    <a:pt x="233" y="44"/>
                    <a:pt x="234" y="19"/>
                  </a:cubicBezTo>
                  <a:cubicBezTo>
                    <a:pt x="234" y="14"/>
                    <a:pt x="235" y="8"/>
                    <a:pt x="236" y="3"/>
                  </a:cubicBezTo>
                  <a:cubicBezTo>
                    <a:pt x="242" y="2"/>
                    <a:pt x="250" y="6"/>
                    <a:pt x="255" y="11"/>
                  </a:cubicBezTo>
                  <a:cubicBezTo>
                    <a:pt x="263" y="19"/>
                    <a:pt x="264" y="54"/>
                    <a:pt x="258" y="63"/>
                  </a:cubicBezTo>
                  <a:cubicBezTo>
                    <a:pt x="252" y="73"/>
                    <a:pt x="237" y="84"/>
                    <a:pt x="223" y="92"/>
                  </a:cubicBezTo>
                  <a:cubicBezTo>
                    <a:pt x="211" y="98"/>
                    <a:pt x="200" y="102"/>
                    <a:pt x="195" y="104"/>
                  </a:cubicBezTo>
                  <a:cubicBezTo>
                    <a:pt x="194" y="113"/>
                    <a:pt x="196" y="126"/>
                    <a:pt x="195" y="134"/>
                  </a:cubicBezTo>
                  <a:cubicBezTo>
                    <a:pt x="262" y="130"/>
                    <a:pt x="287" y="118"/>
                    <a:pt x="321" y="155"/>
                  </a:cubicBezTo>
                  <a:cubicBezTo>
                    <a:pt x="328" y="230"/>
                    <a:pt x="306" y="276"/>
                    <a:pt x="257" y="334"/>
                  </a:cubicBezTo>
                  <a:cubicBezTo>
                    <a:pt x="251" y="341"/>
                    <a:pt x="245" y="343"/>
                    <a:pt x="237" y="338"/>
                  </a:cubicBezTo>
                  <a:cubicBezTo>
                    <a:pt x="223" y="331"/>
                    <a:pt x="216" y="314"/>
                    <a:pt x="205" y="305"/>
                  </a:cubicBezTo>
                  <a:cubicBezTo>
                    <a:pt x="181" y="305"/>
                    <a:pt x="181" y="305"/>
                    <a:pt x="181" y="305"/>
                  </a:cubicBezTo>
                  <a:cubicBezTo>
                    <a:pt x="180" y="326"/>
                    <a:pt x="180" y="345"/>
                    <a:pt x="179" y="367"/>
                  </a:cubicBezTo>
                  <a:cubicBezTo>
                    <a:pt x="172" y="367"/>
                    <a:pt x="166" y="367"/>
                    <a:pt x="158" y="367"/>
                  </a:cubicBezTo>
                  <a:cubicBezTo>
                    <a:pt x="158" y="321"/>
                    <a:pt x="158" y="321"/>
                    <a:pt x="158" y="321"/>
                  </a:cubicBezTo>
                  <a:cubicBezTo>
                    <a:pt x="149" y="328"/>
                    <a:pt x="130" y="320"/>
                    <a:pt x="123" y="315"/>
                  </a:cubicBezTo>
                  <a:cubicBezTo>
                    <a:pt x="118" y="311"/>
                    <a:pt x="118" y="268"/>
                    <a:pt x="122" y="263"/>
                  </a:cubicBezTo>
                  <a:cubicBezTo>
                    <a:pt x="128" y="256"/>
                    <a:pt x="149" y="261"/>
                    <a:pt x="164" y="256"/>
                  </a:cubicBezTo>
                  <a:cubicBezTo>
                    <a:pt x="181" y="249"/>
                    <a:pt x="201" y="216"/>
                    <a:pt x="207" y="199"/>
                  </a:cubicBezTo>
                  <a:cubicBezTo>
                    <a:pt x="220" y="157"/>
                    <a:pt x="156" y="229"/>
                    <a:pt x="154" y="231"/>
                  </a:cubicBezTo>
                  <a:cubicBezTo>
                    <a:pt x="146" y="232"/>
                    <a:pt x="140" y="231"/>
                    <a:pt x="132" y="231"/>
                  </a:cubicBezTo>
                  <a:cubicBezTo>
                    <a:pt x="137" y="185"/>
                    <a:pt x="133" y="179"/>
                    <a:pt x="91" y="209"/>
                  </a:cubicBezTo>
                  <a:cubicBezTo>
                    <a:pt x="88" y="240"/>
                    <a:pt x="91" y="271"/>
                    <a:pt x="88" y="302"/>
                  </a:cubicBezTo>
                  <a:cubicBezTo>
                    <a:pt x="0" y="292"/>
                    <a:pt x="57" y="121"/>
                    <a:pt x="91" y="162"/>
                  </a:cubicBezTo>
                  <a:cubicBezTo>
                    <a:pt x="91" y="167"/>
                    <a:pt x="92" y="173"/>
                    <a:pt x="92" y="178"/>
                  </a:cubicBezTo>
                  <a:cubicBezTo>
                    <a:pt x="101" y="178"/>
                    <a:pt x="109" y="178"/>
                    <a:pt x="117" y="178"/>
                  </a:cubicBezTo>
                  <a:cubicBezTo>
                    <a:pt x="130" y="169"/>
                    <a:pt x="142" y="160"/>
                    <a:pt x="155" y="150"/>
                  </a:cubicBezTo>
                  <a:cubicBezTo>
                    <a:pt x="155" y="141"/>
                    <a:pt x="156" y="131"/>
                    <a:pt x="156" y="122"/>
                  </a:cubicBezTo>
                  <a:cubicBezTo>
                    <a:pt x="151" y="112"/>
                    <a:pt x="142" y="104"/>
                    <a:pt x="131" y="97"/>
                  </a:cubicBezTo>
                  <a:cubicBezTo>
                    <a:pt x="124" y="93"/>
                    <a:pt x="115" y="92"/>
                    <a:pt x="111" y="88"/>
                  </a:cubicBezTo>
                  <a:cubicBezTo>
                    <a:pt x="110" y="86"/>
                    <a:pt x="110" y="82"/>
                    <a:pt x="110" y="81"/>
                  </a:cubicBezTo>
                  <a:cubicBezTo>
                    <a:pt x="111" y="75"/>
                    <a:pt x="111" y="75"/>
                    <a:pt x="111" y="75"/>
                  </a:cubicBezTo>
                  <a:cubicBezTo>
                    <a:pt x="111" y="73"/>
                    <a:pt x="113" y="67"/>
                    <a:pt x="116" y="66"/>
                  </a:cubicBezTo>
                  <a:cubicBezTo>
                    <a:pt x="119" y="66"/>
                    <a:pt x="120" y="70"/>
                    <a:pt x="123" y="71"/>
                  </a:cubicBezTo>
                  <a:cubicBezTo>
                    <a:pt x="140" y="72"/>
                    <a:pt x="167" y="76"/>
                    <a:pt x="173" y="74"/>
                  </a:cubicBezTo>
                  <a:close/>
                  <a:moveTo>
                    <a:pt x="143" y="272"/>
                  </a:moveTo>
                  <a:cubicBezTo>
                    <a:pt x="138" y="276"/>
                    <a:pt x="140" y="292"/>
                    <a:pt x="145" y="300"/>
                  </a:cubicBezTo>
                  <a:cubicBezTo>
                    <a:pt x="164" y="317"/>
                    <a:pt x="173" y="277"/>
                    <a:pt x="161" y="270"/>
                  </a:cubicBezTo>
                  <a:cubicBezTo>
                    <a:pt x="158" y="268"/>
                    <a:pt x="150" y="266"/>
                    <a:pt x="143" y="272"/>
                  </a:cubicBezTo>
                  <a:close/>
                  <a:moveTo>
                    <a:pt x="196" y="283"/>
                  </a:moveTo>
                  <a:cubicBezTo>
                    <a:pt x="217" y="269"/>
                    <a:pt x="185" y="239"/>
                    <a:pt x="184" y="276"/>
                  </a:cubicBezTo>
                  <a:cubicBezTo>
                    <a:pt x="183" y="283"/>
                    <a:pt x="190" y="288"/>
                    <a:pt x="196" y="283"/>
                  </a:cubicBezTo>
                  <a:close/>
                  <a:moveTo>
                    <a:pt x="152" y="183"/>
                  </a:moveTo>
                  <a:cubicBezTo>
                    <a:pt x="153" y="202"/>
                    <a:pt x="153" y="202"/>
                    <a:pt x="153" y="202"/>
                  </a:cubicBezTo>
                  <a:cubicBezTo>
                    <a:pt x="188" y="177"/>
                    <a:pt x="204" y="151"/>
                    <a:pt x="238" y="175"/>
                  </a:cubicBezTo>
                  <a:cubicBezTo>
                    <a:pt x="249" y="196"/>
                    <a:pt x="235" y="202"/>
                    <a:pt x="215" y="211"/>
                  </a:cubicBezTo>
                  <a:cubicBezTo>
                    <a:pt x="215" y="261"/>
                    <a:pt x="215" y="261"/>
                    <a:pt x="215" y="261"/>
                  </a:cubicBezTo>
                  <a:cubicBezTo>
                    <a:pt x="218" y="261"/>
                    <a:pt x="221" y="260"/>
                    <a:pt x="224" y="260"/>
                  </a:cubicBezTo>
                  <a:cubicBezTo>
                    <a:pt x="232" y="260"/>
                    <a:pt x="233" y="259"/>
                    <a:pt x="236" y="266"/>
                  </a:cubicBezTo>
                  <a:cubicBezTo>
                    <a:pt x="243" y="280"/>
                    <a:pt x="229" y="286"/>
                    <a:pt x="216" y="298"/>
                  </a:cubicBezTo>
                  <a:cubicBezTo>
                    <a:pt x="219" y="308"/>
                    <a:pt x="221" y="309"/>
                    <a:pt x="232" y="314"/>
                  </a:cubicBezTo>
                  <a:cubicBezTo>
                    <a:pt x="253" y="312"/>
                    <a:pt x="253" y="312"/>
                    <a:pt x="253" y="312"/>
                  </a:cubicBezTo>
                  <a:cubicBezTo>
                    <a:pt x="271" y="289"/>
                    <a:pt x="280" y="273"/>
                    <a:pt x="292" y="246"/>
                  </a:cubicBezTo>
                  <a:cubicBezTo>
                    <a:pt x="303" y="210"/>
                    <a:pt x="325" y="145"/>
                    <a:pt x="265" y="146"/>
                  </a:cubicBezTo>
                  <a:cubicBezTo>
                    <a:pt x="231" y="147"/>
                    <a:pt x="231" y="147"/>
                    <a:pt x="231" y="147"/>
                  </a:cubicBezTo>
                  <a:cubicBezTo>
                    <a:pt x="200" y="150"/>
                    <a:pt x="196" y="148"/>
                    <a:pt x="172" y="168"/>
                  </a:cubicBezTo>
                  <a:lnTo>
                    <a:pt x="152" y="1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3" name="ïsḷiďé">
              <a:extLst>
                <a:ext uri="{FF2B5EF4-FFF2-40B4-BE49-F238E27FC236}">
                  <a16:creationId xmlns="" xmlns:a16="http://schemas.microsoft.com/office/drawing/2014/main" id="{8B12CC60-C97D-4F7D-85D9-5C54A9933445}"/>
                </a:ext>
              </a:extLst>
            </p:cNvPr>
            <p:cNvSpPr/>
            <p:nvPr/>
          </p:nvSpPr>
          <p:spPr bwMode="auto">
            <a:xfrm>
              <a:off x="7056527" y="2691830"/>
              <a:ext cx="730486" cy="838957"/>
            </a:xfrm>
            <a:custGeom>
              <a:avLst/>
              <a:gdLst>
                <a:gd name="T0" fmla="*/ 23 w 239"/>
                <a:gd name="T1" fmla="*/ 114 h 273"/>
                <a:gd name="T2" fmla="*/ 45 w 239"/>
                <a:gd name="T3" fmla="*/ 135 h 273"/>
                <a:gd name="T4" fmla="*/ 98 w 239"/>
                <a:gd name="T5" fmla="*/ 125 h 273"/>
                <a:gd name="T6" fmla="*/ 114 w 239"/>
                <a:gd name="T7" fmla="*/ 0 h 273"/>
                <a:gd name="T8" fmla="*/ 160 w 239"/>
                <a:gd name="T9" fmla="*/ 43 h 273"/>
                <a:gd name="T10" fmla="*/ 159 w 239"/>
                <a:gd name="T11" fmla="*/ 83 h 273"/>
                <a:gd name="T12" fmla="*/ 223 w 239"/>
                <a:gd name="T13" fmla="*/ 84 h 273"/>
                <a:gd name="T14" fmla="*/ 224 w 239"/>
                <a:gd name="T15" fmla="*/ 108 h 273"/>
                <a:gd name="T16" fmla="*/ 155 w 239"/>
                <a:gd name="T17" fmla="*/ 112 h 273"/>
                <a:gd name="T18" fmla="*/ 41 w 239"/>
                <a:gd name="T19" fmla="*/ 269 h 273"/>
                <a:gd name="T20" fmla="*/ 20 w 239"/>
                <a:gd name="T21" fmla="*/ 255 h 273"/>
                <a:gd name="T22" fmla="*/ 85 w 239"/>
                <a:gd name="T23" fmla="*/ 197 h 273"/>
                <a:gd name="T24" fmla="*/ 95 w 239"/>
                <a:gd name="T25" fmla="*/ 152 h 273"/>
                <a:gd name="T26" fmla="*/ 35 w 239"/>
                <a:gd name="T27" fmla="*/ 168 h 273"/>
                <a:gd name="T28" fmla="*/ 2 w 239"/>
                <a:gd name="T29" fmla="*/ 122 h 273"/>
                <a:gd name="T30" fmla="*/ 2 w 239"/>
                <a:gd name="T31" fmla="*/ 116 h 273"/>
                <a:gd name="T32" fmla="*/ 13 w 239"/>
                <a:gd name="T33" fmla="*/ 107 h 273"/>
                <a:gd name="T34" fmla="*/ 23 w 239"/>
                <a:gd name="T35" fmla="*/ 114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273">
                  <a:moveTo>
                    <a:pt x="23" y="114"/>
                  </a:moveTo>
                  <a:cubicBezTo>
                    <a:pt x="30" y="125"/>
                    <a:pt x="36" y="132"/>
                    <a:pt x="45" y="135"/>
                  </a:cubicBezTo>
                  <a:cubicBezTo>
                    <a:pt x="61" y="140"/>
                    <a:pt x="81" y="131"/>
                    <a:pt x="98" y="125"/>
                  </a:cubicBezTo>
                  <a:cubicBezTo>
                    <a:pt x="123" y="116"/>
                    <a:pt x="113" y="23"/>
                    <a:pt x="114" y="0"/>
                  </a:cubicBezTo>
                  <a:cubicBezTo>
                    <a:pt x="133" y="9"/>
                    <a:pt x="151" y="22"/>
                    <a:pt x="160" y="43"/>
                  </a:cubicBezTo>
                  <a:cubicBezTo>
                    <a:pt x="159" y="57"/>
                    <a:pt x="160" y="70"/>
                    <a:pt x="159" y="83"/>
                  </a:cubicBezTo>
                  <a:cubicBezTo>
                    <a:pt x="174" y="83"/>
                    <a:pt x="210" y="78"/>
                    <a:pt x="223" y="84"/>
                  </a:cubicBezTo>
                  <a:cubicBezTo>
                    <a:pt x="239" y="90"/>
                    <a:pt x="234" y="104"/>
                    <a:pt x="224" y="108"/>
                  </a:cubicBezTo>
                  <a:cubicBezTo>
                    <a:pt x="206" y="116"/>
                    <a:pt x="170" y="112"/>
                    <a:pt x="155" y="112"/>
                  </a:cubicBezTo>
                  <a:cubicBezTo>
                    <a:pt x="156" y="138"/>
                    <a:pt x="126" y="242"/>
                    <a:pt x="41" y="269"/>
                  </a:cubicBezTo>
                  <a:cubicBezTo>
                    <a:pt x="30" y="273"/>
                    <a:pt x="18" y="264"/>
                    <a:pt x="20" y="255"/>
                  </a:cubicBezTo>
                  <a:cubicBezTo>
                    <a:pt x="24" y="241"/>
                    <a:pt x="73" y="211"/>
                    <a:pt x="85" y="197"/>
                  </a:cubicBezTo>
                  <a:cubicBezTo>
                    <a:pt x="116" y="160"/>
                    <a:pt x="109" y="149"/>
                    <a:pt x="95" y="152"/>
                  </a:cubicBezTo>
                  <a:cubicBezTo>
                    <a:pt x="79" y="156"/>
                    <a:pt x="53" y="174"/>
                    <a:pt x="35" y="168"/>
                  </a:cubicBezTo>
                  <a:cubicBezTo>
                    <a:pt x="25" y="165"/>
                    <a:pt x="8" y="141"/>
                    <a:pt x="2" y="122"/>
                  </a:cubicBezTo>
                  <a:cubicBezTo>
                    <a:pt x="1" y="119"/>
                    <a:pt x="0" y="119"/>
                    <a:pt x="2" y="116"/>
                  </a:cubicBezTo>
                  <a:cubicBezTo>
                    <a:pt x="5" y="112"/>
                    <a:pt x="9" y="108"/>
                    <a:pt x="13" y="107"/>
                  </a:cubicBezTo>
                  <a:cubicBezTo>
                    <a:pt x="20" y="105"/>
                    <a:pt x="20" y="109"/>
                    <a:pt x="23" y="1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4" name="iŝlïḓê">
              <a:extLst>
                <a:ext uri="{FF2B5EF4-FFF2-40B4-BE49-F238E27FC236}">
                  <a16:creationId xmlns="" xmlns:a16="http://schemas.microsoft.com/office/drawing/2014/main" id="{306E15CA-F834-41F9-86E9-C97F55000E13}"/>
                </a:ext>
              </a:extLst>
            </p:cNvPr>
            <p:cNvSpPr/>
            <p:nvPr/>
          </p:nvSpPr>
          <p:spPr bwMode="auto">
            <a:xfrm>
              <a:off x="7444651" y="3093513"/>
              <a:ext cx="299991" cy="488120"/>
            </a:xfrm>
            <a:custGeom>
              <a:avLst/>
              <a:gdLst>
                <a:gd name="T0" fmla="*/ 83 w 98"/>
                <a:gd name="T1" fmla="*/ 134 h 159"/>
                <a:gd name="T2" fmla="*/ 83 w 98"/>
                <a:gd name="T3" fmla="*/ 98 h 159"/>
                <a:gd name="T4" fmla="*/ 83 w 98"/>
                <a:gd name="T5" fmla="*/ 134 h 159"/>
              </a:gdLst>
              <a:ahLst/>
              <a:cxnLst>
                <a:cxn ang="0">
                  <a:pos x="T0" y="T1"/>
                </a:cxn>
                <a:cxn ang="0">
                  <a:pos x="T2" y="T3"/>
                </a:cxn>
                <a:cxn ang="0">
                  <a:pos x="T4" y="T5"/>
                </a:cxn>
              </a:cxnLst>
              <a:rect l="0" t="0" r="r" b="b"/>
              <a:pathLst>
                <a:path w="98" h="159">
                  <a:moveTo>
                    <a:pt x="83" y="134"/>
                  </a:moveTo>
                  <a:cubicBezTo>
                    <a:pt x="98" y="121"/>
                    <a:pt x="97" y="119"/>
                    <a:pt x="83" y="98"/>
                  </a:cubicBezTo>
                  <a:cubicBezTo>
                    <a:pt x="0" y="0"/>
                    <a:pt x="54" y="159"/>
                    <a:pt x="83" y="1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5" name="ïṣlîḋe">
              <a:extLst>
                <a:ext uri="{FF2B5EF4-FFF2-40B4-BE49-F238E27FC236}">
                  <a16:creationId xmlns="" xmlns:a16="http://schemas.microsoft.com/office/drawing/2014/main" id="{1BD2C28C-2283-4EDF-A55E-552C3ED90729}"/>
                </a:ext>
              </a:extLst>
            </p:cNvPr>
            <p:cNvSpPr/>
            <p:nvPr/>
          </p:nvSpPr>
          <p:spPr bwMode="auto">
            <a:xfrm>
              <a:off x="8330246" y="3107397"/>
              <a:ext cx="577360" cy="651028"/>
            </a:xfrm>
            <a:custGeom>
              <a:avLst/>
              <a:gdLst>
                <a:gd name="T0" fmla="*/ 47 w 187"/>
                <a:gd name="T1" fmla="*/ 59 h 210"/>
                <a:gd name="T2" fmla="*/ 139 w 187"/>
                <a:gd name="T3" fmla="*/ 47 h 210"/>
                <a:gd name="T4" fmla="*/ 109 w 187"/>
                <a:gd name="T5" fmla="*/ 63 h 210"/>
                <a:gd name="T6" fmla="*/ 111 w 187"/>
                <a:gd name="T7" fmla="*/ 87 h 210"/>
                <a:gd name="T8" fmla="*/ 139 w 187"/>
                <a:gd name="T9" fmla="*/ 85 h 210"/>
                <a:gd name="T10" fmla="*/ 186 w 187"/>
                <a:gd name="T11" fmla="*/ 91 h 210"/>
                <a:gd name="T12" fmla="*/ 119 w 187"/>
                <a:gd name="T13" fmla="*/ 104 h 210"/>
                <a:gd name="T14" fmla="*/ 117 w 187"/>
                <a:gd name="T15" fmla="*/ 166 h 210"/>
                <a:gd name="T16" fmla="*/ 26 w 187"/>
                <a:gd name="T17" fmla="*/ 177 h 210"/>
                <a:gd name="T18" fmla="*/ 81 w 187"/>
                <a:gd name="T19" fmla="*/ 182 h 210"/>
                <a:gd name="T20" fmla="*/ 102 w 187"/>
                <a:gd name="T21" fmla="*/ 126 h 210"/>
                <a:gd name="T22" fmla="*/ 89 w 187"/>
                <a:gd name="T23" fmla="*/ 123 h 210"/>
                <a:gd name="T24" fmla="*/ 50 w 187"/>
                <a:gd name="T25" fmla="*/ 103 h 210"/>
                <a:gd name="T26" fmla="*/ 84 w 187"/>
                <a:gd name="T27" fmla="*/ 104 h 210"/>
                <a:gd name="T28" fmla="*/ 91 w 187"/>
                <a:gd name="T29" fmla="*/ 78 h 210"/>
                <a:gd name="T30" fmla="*/ 109 w 187"/>
                <a:gd name="T31" fmla="*/ 55 h 210"/>
                <a:gd name="T32" fmla="*/ 66 w 187"/>
                <a:gd name="T33" fmla="*/ 65 h 210"/>
                <a:gd name="T34" fmla="*/ 49 w 187"/>
                <a:gd name="T35" fmla="*/ 65 h 210"/>
                <a:gd name="T36" fmla="*/ 41 w 187"/>
                <a:gd name="T37" fmla="*/ 64 h 210"/>
                <a:gd name="T38" fmla="*/ 47 w 187"/>
                <a:gd name="T39" fmla="*/ 5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10">
                  <a:moveTo>
                    <a:pt x="47" y="59"/>
                  </a:moveTo>
                  <a:cubicBezTo>
                    <a:pt x="71" y="44"/>
                    <a:pt x="136" y="0"/>
                    <a:pt x="139" y="47"/>
                  </a:cubicBezTo>
                  <a:cubicBezTo>
                    <a:pt x="123" y="51"/>
                    <a:pt x="121" y="53"/>
                    <a:pt x="109" y="63"/>
                  </a:cubicBezTo>
                  <a:cubicBezTo>
                    <a:pt x="109" y="70"/>
                    <a:pt x="111" y="80"/>
                    <a:pt x="111" y="87"/>
                  </a:cubicBezTo>
                  <a:cubicBezTo>
                    <a:pt x="113" y="86"/>
                    <a:pt x="133" y="91"/>
                    <a:pt x="139" y="85"/>
                  </a:cubicBezTo>
                  <a:cubicBezTo>
                    <a:pt x="158" y="64"/>
                    <a:pt x="186" y="76"/>
                    <a:pt x="186" y="91"/>
                  </a:cubicBezTo>
                  <a:cubicBezTo>
                    <a:pt x="187" y="101"/>
                    <a:pt x="173" y="108"/>
                    <a:pt x="119" y="104"/>
                  </a:cubicBezTo>
                  <a:cubicBezTo>
                    <a:pt x="119" y="124"/>
                    <a:pt x="118" y="146"/>
                    <a:pt x="117" y="166"/>
                  </a:cubicBezTo>
                  <a:cubicBezTo>
                    <a:pt x="105" y="210"/>
                    <a:pt x="51" y="205"/>
                    <a:pt x="26" y="177"/>
                  </a:cubicBezTo>
                  <a:cubicBezTo>
                    <a:pt x="46" y="177"/>
                    <a:pt x="70" y="190"/>
                    <a:pt x="81" y="182"/>
                  </a:cubicBezTo>
                  <a:cubicBezTo>
                    <a:pt x="88" y="176"/>
                    <a:pt x="111" y="149"/>
                    <a:pt x="102" y="126"/>
                  </a:cubicBezTo>
                  <a:cubicBezTo>
                    <a:pt x="99" y="120"/>
                    <a:pt x="95" y="121"/>
                    <a:pt x="89" y="123"/>
                  </a:cubicBezTo>
                  <a:cubicBezTo>
                    <a:pt x="13" y="151"/>
                    <a:pt x="0" y="94"/>
                    <a:pt x="50" y="103"/>
                  </a:cubicBezTo>
                  <a:cubicBezTo>
                    <a:pt x="63" y="105"/>
                    <a:pt x="71" y="106"/>
                    <a:pt x="84" y="104"/>
                  </a:cubicBezTo>
                  <a:cubicBezTo>
                    <a:pt x="86" y="95"/>
                    <a:pt x="88" y="87"/>
                    <a:pt x="91" y="78"/>
                  </a:cubicBezTo>
                  <a:cubicBezTo>
                    <a:pt x="97" y="71"/>
                    <a:pt x="103" y="63"/>
                    <a:pt x="109" y="55"/>
                  </a:cubicBezTo>
                  <a:cubicBezTo>
                    <a:pt x="100" y="42"/>
                    <a:pt x="84" y="50"/>
                    <a:pt x="66" y="65"/>
                  </a:cubicBezTo>
                  <a:cubicBezTo>
                    <a:pt x="60" y="65"/>
                    <a:pt x="55" y="65"/>
                    <a:pt x="49" y="65"/>
                  </a:cubicBezTo>
                  <a:cubicBezTo>
                    <a:pt x="47" y="65"/>
                    <a:pt x="44" y="65"/>
                    <a:pt x="41" y="64"/>
                  </a:cubicBezTo>
                  <a:cubicBezTo>
                    <a:pt x="43" y="63"/>
                    <a:pt x="45" y="61"/>
                    <a:pt x="47" y="5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6" name="íṡḷîḑè">
              <a:extLst>
                <a:ext uri="{FF2B5EF4-FFF2-40B4-BE49-F238E27FC236}">
                  <a16:creationId xmlns="" xmlns:a16="http://schemas.microsoft.com/office/drawing/2014/main" id="{2477C02E-DD36-4B02-98EA-91E64350456F}"/>
                </a:ext>
              </a:extLst>
            </p:cNvPr>
            <p:cNvSpPr/>
            <p:nvPr/>
          </p:nvSpPr>
          <p:spPr bwMode="auto">
            <a:xfrm>
              <a:off x="8016725" y="2507766"/>
              <a:ext cx="1127307" cy="993674"/>
            </a:xfrm>
            <a:custGeom>
              <a:avLst/>
              <a:gdLst>
                <a:gd name="T0" fmla="*/ 187 w 364"/>
                <a:gd name="T1" fmla="*/ 89 h 320"/>
                <a:gd name="T2" fmla="*/ 258 w 364"/>
                <a:gd name="T3" fmla="*/ 43 h 320"/>
                <a:gd name="T4" fmla="*/ 236 w 364"/>
                <a:gd name="T5" fmla="*/ 82 h 320"/>
                <a:gd name="T6" fmla="*/ 265 w 364"/>
                <a:gd name="T7" fmla="*/ 85 h 320"/>
                <a:gd name="T8" fmla="*/ 276 w 364"/>
                <a:gd name="T9" fmla="*/ 49 h 320"/>
                <a:gd name="T10" fmla="*/ 300 w 364"/>
                <a:gd name="T11" fmla="*/ 67 h 320"/>
                <a:gd name="T12" fmla="*/ 278 w 364"/>
                <a:gd name="T13" fmla="*/ 95 h 320"/>
                <a:gd name="T14" fmla="*/ 263 w 364"/>
                <a:gd name="T15" fmla="*/ 130 h 320"/>
                <a:gd name="T16" fmla="*/ 263 w 364"/>
                <a:gd name="T17" fmla="*/ 152 h 320"/>
                <a:gd name="T18" fmla="*/ 263 w 364"/>
                <a:gd name="T19" fmla="*/ 162 h 320"/>
                <a:gd name="T20" fmla="*/ 357 w 364"/>
                <a:gd name="T21" fmla="*/ 173 h 320"/>
                <a:gd name="T22" fmla="*/ 359 w 364"/>
                <a:gd name="T23" fmla="*/ 206 h 320"/>
                <a:gd name="T24" fmla="*/ 344 w 364"/>
                <a:gd name="T25" fmla="*/ 217 h 320"/>
                <a:gd name="T26" fmla="*/ 310 w 364"/>
                <a:gd name="T27" fmla="*/ 206 h 320"/>
                <a:gd name="T28" fmla="*/ 330 w 364"/>
                <a:gd name="T29" fmla="*/ 182 h 320"/>
                <a:gd name="T30" fmla="*/ 305 w 364"/>
                <a:gd name="T31" fmla="*/ 180 h 320"/>
                <a:gd name="T32" fmla="*/ 255 w 364"/>
                <a:gd name="T33" fmla="*/ 183 h 320"/>
                <a:gd name="T34" fmla="*/ 166 w 364"/>
                <a:gd name="T35" fmla="*/ 208 h 320"/>
                <a:gd name="T36" fmla="*/ 47 w 364"/>
                <a:gd name="T37" fmla="*/ 320 h 320"/>
                <a:gd name="T38" fmla="*/ 24 w 364"/>
                <a:gd name="T39" fmla="*/ 248 h 320"/>
                <a:gd name="T40" fmla="*/ 36 w 364"/>
                <a:gd name="T41" fmla="*/ 222 h 320"/>
                <a:gd name="T42" fmla="*/ 44 w 364"/>
                <a:gd name="T43" fmla="*/ 231 h 320"/>
                <a:gd name="T44" fmla="*/ 45 w 364"/>
                <a:gd name="T45" fmla="*/ 245 h 320"/>
                <a:gd name="T46" fmla="*/ 58 w 364"/>
                <a:gd name="T47" fmla="*/ 256 h 320"/>
                <a:gd name="T48" fmla="*/ 134 w 364"/>
                <a:gd name="T49" fmla="*/ 211 h 320"/>
                <a:gd name="T50" fmla="*/ 187 w 364"/>
                <a:gd name="T51" fmla="*/ 189 h 320"/>
                <a:gd name="T52" fmla="*/ 212 w 364"/>
                <a:gd name="T53" fmla="*/ 178 h 320"/>
                <a:gd name="T54" fmla="*/ 214 w 364"/>
                <a:gd name="T55" fmla="*/ 162 h 320"/>
                <a:gd name="T56" fmla="*/ 187 w 364"/>
                <a:gd name="T57" fmla="*/ 161 h 320"/>
                <a:gd name="T58" fmla="*/ 187 w 364"/>
                <a:gd name="T59" fmla="*/ 133 h 320"/>
                <a:gd name="T60" fmla="*/ 209 w 364"/>
                <a:gd name="T61" fmla="*/ 121 h 320"/>
                <a:gd name="T62" fmla="*/ 223 w 364"/>
                <a:gd name="T63" fmla="*/ 83 h 320"/>
                <a:gd name="T64" fmla="*/ 194 w 364"/>
                <a:gd name="T65" fmla="*/ 97 h 320"/>
                <a:gd name="T66" fmla="*/ 178 w 364"/>
                <a:gd name="T67" fmla="*/ 109 h 320"/>
                <a:gd name="T68" fmla="*/ 163 w 364"/>
                <a:gd name="T69" fmla="*/ 126 h 320"/>
                <a:gd name="T70" fmla="*/ 149 w 364"/>
                <a:gd name="T71" fmla="*/ 175 h 320"/>
                <a:gd name="T72" fmla="*/ 144 w 364"/>
                <a:gd name="T73" fmla="*/ 183 h 320"/>
                <a:gd name="T74" fmla="*/ 112 w 364"/>
                <a:gd name="T75" fmla="*/ 171 h 320"/>
                <a:gd name="T76" fmla="*/ 119 w 364"/>
                <a:gd name="T77" fmla="*/ 157 h 320"/>
                <a:gd name="T78" fmla="*/ 153 w 364"/>
                <a:gd name="T79" fmla="*/ 52 h 320"/>
                <a:gd name="T80" fmla="*/ 175 w 364"/>
                <a:gd name="T81" fmla="*/ 89 h 320"/>
                <a:gd name="T82" fmla="*/ 187 w 364"/>
                <a:gd name="T83" fmla="*/ 89 h 320"/>
                <a:gd name="T84" fmla="*/ 233 w 364"/>
                <a:gd name="T85" fmla="*/ 154 h 320"/>
                <a:gd name="T86" fmla="*/ 232 w 364"/>
                <a:gd name="T87" fmla="*/ 172 h 320"/>
                <a:gd name="T88" fmla="*/ 233 w 364"/>
                <a:gd name="T89" fmla="*/ 154 h 320"/>
                <a:gd name="T90" fmla="*/ 195 w 364"/>
                <a:gd name="T91" fmla="*/ 141 h 320"/>
                <a:gd name="T92" fmla="*/ 195 w 364"/>
                <a:gd name="T93" fmla="*/ 148 h 320"/>
                <a:gd name="T94" fmla="*/ 220 w 364"/>
                <a:gd name="T95" fmla="*/ 148 h 320"/>
                <a:gd name="T96" fmla="*/ 220 w 364"/>
                <a:gd name="T97" fmla="*/ 141 h 320"/>
                <a:gd name="T98" fmla="*/ 195 w 364"/>
                <a:gd name="T99" fmla="*/ 141 h 320"/>
                <a:gd name="T100" fmla="*/ 254 w 364"/>
                <a:gd name="T101" fmla="*/ 129 h 320"/>
                <a:gd name="T102" fmla="*/ 256 w 364"/>
                <a:gd name="T103" fmla="*/ 117 h 320"/>
                <a:gd name="T104" fmla="*/ 254 w 364"/>
                <a:gd name="T105" fmla="*/ 12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 h="320">
                  <a:moveTo>
                    <a:pt x="187" y="89"/>
                  </a:moveTo>
                  <a:cubicBezTo>
                    <a:pt x="207" y="89"/>
                    <a:pt x="243" y="0"/>
                    <a:pt x="258" y="43"/>
                  </a:cubicBezTo>
                  <a:cubicBezTo>
                    <a:pt x="251" y="56"/>
                    <a:pt x="243" y="69"/>
                    <a:pt x="236" y="82"/>
                  </a:cubicBezTo>
                  <a:cubicBezTo>
                    <a:pt x="229" y="98"/>
                    <a:pt x="253" y="106"/>
                    <a:pt x="265" y="85"/>
                  </a:cubicBezTo>
                  <a:cubicBezTo>
                    <a:pt x="273" y="72"/>
                    <a:pt x="274" y="49"/>
                    <a:pt x="276" y="49"/>
                  </a:cubicBezTo>
                  <a:cubicBezTo>
                    <a:pt x="289" y="20"/>
                    <a:pt x="317" y="42"/>
                    <a:pt x="300" y="67"/>
                  </a:cubicBezTo>
                  <a:cubicBezTo>
                    <a:pt x="294" y="77"/>
                    <a:pt x="285" y="86"/>
                    <a:pt x="278" y="95"/>
                  </a:cubicBezTo>
                  <a:cubicBezTo>
                    <a:pt x="276" y="113"/>
                    <a:pt x="276" y="118"/>
                    <a:pt x="263" y="130"/>
                  </a:cubicBezTo>
                  <a:cubicBezTo>
                    <a:pt x="263" y="136"/>
                    <a:pt x="263" y="145"/>
                    <a:pt x="263" y="152"/>
                  </a:cubicBezTo>
                  <a:cubicBezTo>
                    <a:pt x="263" y="155"/>
                    <a:pt x="263" y="158"/>
                    <a:pt x="263" y="162"/>
                  </a:cubicBezTo>
                  <a:cubicBezTo>
                    <a:pt x="302" y="161"/>
                    <a:pt x="343" y="154"/>
                    <a:pt x="357" y="173"/>
                  </a:cubicBezTo>
                  <a:cubicBezTo>
                    <a:pt x="363" y="180"/>
                    <a:pt x="364" y="197"/>
                    <a:pt x="359" y="206"/>
                  </a:cubicBezTo>
                  <a:cubicBezTo>
                    <a:pt x="356" y="211"/>
                    <a:pt x="350" y="217"/>
                    <a:pt x="344" y="217"/>
                  </a:cubicBezTo>
                  <a:cubicBezTo>
                    <a:pt x="327" y="218"/>
                    <a:pt x="288" y="218"/>
                    <a:pt x="310" y="206"/>
                  </a:cubicBezTo>
                  <a:cubicBezTo>
                    <a:pt x="326" y="197"/>
                    <a:pt x="343" y="199"/>
                    <a:pt x="330" y="182"/>
                  </a:cubicBezTo>
                  <a:cubicBezTo>
                    <a:pt x="322" y="182"/>
                    <a:pt x="314" y="181"/>
                    <a:pt x="305" y="180"/>
                  </a:cubicBezTo>
                  <a:cubicBezTo>
                    <a:pt x="289" y="180"/>
                    <a:pt x="272" y="180"/>
                    <a:pt x="255" y="183"/>
                  </a:cubicBezTo>
                  <a:cubicBezTo>
                    <a:pt x="225" y="188"/>
                    <a:pt x="195" y="197"/>
                    <a:pt x="166" y="208"/>
                  </a:cubicBezTo>
                  <a:cubicBezTo>
                    <a:pt x="100" y="241"/>
                    <a:pt x="72" y="248"/>
                    <a:pt x="47" y="320"/>
                  </a:cubicBezTo>
                  <a:cubicBezTo>
                    <a:pt x="0" y="317"/>
                    <a:pt x="11" y="278"/>
                    <a:pt x="24" y="248"/>
                  </a:cubicBezTo>
                  <a:cubicBezTo>
                    <a:pt x="28" y="240"/>
                    <a:pt x="32" y="231"/>
                    <a:pt x="36" y="222"/>
                  </a:cubicBezTo>
                  <a:cubicBezTo>
                    <a:pt x="39" y="225"/>
                    <a:pt x="41" y="228"/>
                    <a:pt x="44" y="231"/>
                  </a:cubicBezTo>
                  <a:cubicBezTo>
                    <a:pt x="44" y="236"/>
                    <a:pt x="44" y="240"/>
                    <a:pt x="45" y="245"/>
                  </a:cubicBezTo>
                  <a:cubicBezTo>
                    <a:pt x="47" y="259"/>
                    <a:pt x="52" y="262"/>
                    <a:pt x="58" y="256"/>
                  </a:cubicBezTo>
                  <a:cubicBezTo>
                    <a:pt x="84" y="241"/>
                    <a:pt x="109" y="226"/>
                    <a:pt x="134" y="211"/>
                  </a:cubicBezTo>
                  <a:cubicBezTo>
                    <a:pt x="152" y="204"/>
                    <a:pt x="169" y="196"/>
                    <a:pt x="187" y="189"/>
                  </a:cubicBezTo>
                  <a:cubicBezTo>
                    <a:pt x="195" y="186"/>
                    <a:pt x="204" y="182"/>
                    <a:pt x="212" y="178"/>
                  </a:cubicBezTo>
                  <a:cubicBezTo>
                    <a:pt x="221" y="171"/>
                    <a:pt x="214" y="166"/>
                    <a:pt x="214" y="162"/>
                  </a:cubicBezTo>
                  <a:cubicBezTo>
                    <a:pt x="203" y="161"/>
                    <a:pt x="197" y="161"/>
                    <a:pt x="187" y="161"/>
                  </a:cubicBezTo>
                  <a:cubicBezTo>
                    <a:pt x="187" y="151"/>
                    <a:pt x="187" y="142"/>
                    <a:pt x="187" y="133"/>
                  </a:cubicBezTo>
                  <a:cubicBezTo>
                    <a:pt x="194" y="129"/>
                    <a:pt x="201" y="125"/>
                    <a:pt x="209" y="121"/>
                  </a:cubicBezTo>
                  <a:cubicBezTo>
                    <a:pt x="223" y="104"/>
                    <a:pt x="223" y="105"/>
                    <a:pt x="223" y="83"/>
                  </a:cubicBezTo>
                  <a:cubicBezTo>
                    <a:pt x="213" y="88"/>
                    <a:pt x="204" y="93"/>
                    <a:pt x="194" y="97"/>
                  </a:cubicBezTo>
                  <a:cubicBezTo>
                    <a:pt x="189" y="102"/>
                    <a:pt x="183" y="105"/>
                    <a:pt x="178" y="109"/>
                  </a:cubicBezTo>
                  <a:cubicBezTo>
                    <a:pt x="173" y="114"/>
                    <a:pt x="169" y="121"/>
                    <a:pt x="163" y="126"/>
                  </a:cubicBezTo>
                  <a:cubicBezTo>
                    <a:pt x="161" y="145"/>
                    <a:pt x="166" y="166"/>
                    <a:pt x="149" y="175"/>
                  </a:cubicBezTo>
                  <a:cubicBezTo>
                    <a:pt x="145" y="177"/>
                    <a:pt x="146" y="175"/>
                    <a:pt x="144" y="183"/>
                  </a:cubicBezTo>
                  <a:cubicBezTo>
                    <a:pt x="141" y="202"/>
                    <a:pt x="114" y="190"/>
                    <a:pt x="112" y="171"/>
                  </a:cubicBezTo>
                  <a:cubicBezTo>
                    <a:pt x="111" y="166"/>
                    <a:pt x="116" y="162"/>
                    <a:pt x="119" y="157"/>
                  </a:cubicBezTo>
                  <a:cubicBezTo>
                    <a:pt x="169" y="146"/>
                    <a:pt x="150" y="108"/>
                    <a:pt x="153" y="52"/>
                  </a:cubicBezTo>
                  <a:cubicBezTo>
                    <a:pt x="182" y="26"/>
                    <a:pt x="168" y="89"/>
                    <a:pt x="175" y="89"/>
                  </a:cubicBezTo>
                  <a:lnTo>
                    <a:pt x="187" y="89"/>
                  </a:lnTo>
                  <a:close/>
                  <a:moveTo>
                    <a:pt x="233" y="154"/>
                  </a:moveTo>
                  <a:cubicBezTo>
                    <a:pt x="230" y="159"/>
                    <a:pt x="230" y="164"/>
                    <a:pt x="232" y="172"/>
                  </a:cubicBezTo>
                  <a:cubicBezTo>
                    <a:pt x="247" y="183"/>
                    <a:pt x="253" y="142"/>
                    <a:pt x="233" y="154"/>
                  </a:cubicBezTo>
                  <a:close/>
                  <a:moveTo>
                    <a:pt x="195" y="141"/>
                  </a:moveTo>
                  <a:cubicBezTo>
                    <a:pt x="195" y="143"/>
                    <a:pt x="196" y="146"/>
                    <a:pt x="195" y="148"/>
                  </a:cubicBezTo>
                  <a:cubicBezTo>
                    <a:pt x="204" y="148"/>
                    <a:pt x="212" y="148"/>
                    <a:pt x="220" y="148"/>
                  </a:cubicBezTo>
                  <a:cubicBezTo>
                    <a:pt x="220" y="146"/>
                    <a:pt x="220" y="143"/>
                    <a:pt x="220" y="141"/>
                  </a:cubicBezTo>
                  <a:cubicBezTo>
                    <a:pt x="211" y="133"/>
                    <a:pt x="206" y="131"/>
                    <a:pt x="195" y="141"/>
                  </a:cubicBezTo>
                  <a:close/>
                  <a:moveTo>
                    <a:pt x="254" y="129"/>
                  </a:moveTo>
                  <a:cubicBezTo>
                    <a:pt x="257" y="128"/>
                    <a:pt x="256" y="123"/>
                    <a:pt x="256" y="117"/>
                  </a:cubicBezTo>
                  <a:cubicBezTo>
                    <a:pt x="240" y="92"/>
                    <a:pt x="233" y="143"/>
                    <a:pt x="254" y="1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7" name="ïṩlïḍê">
              <a:extLst>
                <a:ext uri="{FF2B5EF4-FFF2-40B4-BE49-F238E27FC236}">
                  <a16:creationId xmlns="" xmlns:a16="http://schemas.microsoft.com/office/drawing/2014/main" id="{5E983036-BB0B-4B38-98CE-96698CEF919E}"/>
                </a:ext>
              </a:extLst>
            </p:cNvPr>
            <p:cNvSpPr/>
            <p:nvPr/>
          </p:nvSpPr>
          <p:spPr bwMode="auto">
            <a:xfrm>
              <a:off x="2804659" y="2507766"/>
              <a:ext cx="1337599" cy="1343440"/>
            </a:xfrm>
            <a:custGeom>
              <a:avLst/>
              <a:gdLst>
                <a:gd name="T0" fmla="*/ 317 w 634"/>
                <a:gd name="T1" fmla="*/ 0 h 635"/>
                <a:gd name="T2" fmla="*/ 634 w 634"/>
                <a:gd name="T3" fmla="*/ 318 h 635"/>
                <a:gd name="T4" fmla="*/ 317 w 634"/>
                <a:gd name="T5" fmla="*/ 635 h 635"/>
                <a:gd name="T6" fmla="*/ 0 w 634"/>
                <a:gd name="T7" fmla="*/ 318 h 635"/>
                <a:gd name="T8" fmla="*/ 317 w 634"/>
                <a:gd name="T9" fmla="*/ 0 h 635"/>
                <a:gd name="T10" fmla="*/ 317 w 634"/>
                <a:gd name="T11" fmla="*/ 12 h 635"/>
                <a:gd name="T12" fmla="*/ 623 w 634"/>
                <a:gd name="T13" fmla="*/ 318 h 635"/>
                <a:gd name="T14" fmla="*/ 317 w 634"/>
                <a:gd name="T15" fmla="*/ 624 h 635"/>
                <a:gd name="T16" fmla="*/ 11 w 634"/>
                <a:gd name="T17" fmla="*/ 318 h 635"/>
                <a:gd name="T18" fmla="*/ 317 w 634"/>
                <a:gd name="T19" fmla="*/ 12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4" h="635">
                  <a:moveTo>
                    <a:pt x="317" y="0"/>
                  </a:moveTo>
                  <a:cubicBezTo>
                    <a:pt x="492" y="0"/>
                    <a:pt x="634" y="143"/>
                    <a:pt x="634" y="318"/>
                  </a:cubicBezTo>
                  <a:cubicBezTo>
                    <a:pt x="634" y="492"/>
                    <a:pt x="492" y="635"/>
                    <a:pt x="317" y="635"/>
                  </a:cubicBezTo>
                  <a:cubicBezTo>
                    <a:pt x="142" y="635"/>
                    <a:pt x="0" y="492"/>
                    <a:pt x="0" y="318"/>
                  </a:cubicBezTo>
                  <a:cubicBezTo>
                    <a:pt x="0" y="143"/>
                    <a:pt x="142" y="0"/>
                    <a:pt x="317" y="0"/>
                  </a:cubicBezTo>
                  <a:close/>
                  <a:moveTo>
                    <a:pt x="317" y="12"/>
                  </a:moveTo>
                  <a:cubicBezTo>
                    <a:pt x="486" y="12"/>
                    <a:pt x="623" y="149"/>
                    <a:pt x="623" y="318"/>
                  </a:cubicBezTo>
                  <a:cubicBezTo>
                    <a:pt x="623" y="486"/>
                    <a:pt x="486" y="624"/>
                    <a:pt x="317" y="624"/>
                  </a:cubicBezTo>
                  <a:cubicBezTo>
                    <a:pt x="149" y="624"/>
                    <a:pt x="11" y="486"/>
                    <a:pt x="11" y="318"/>
                  </a:cubicBezTo>
                  <a:cubicBezTo>
                    <a:pt x="11" y="149"/>
                    <a:pt x="149" y="12"/>
                    <a:pt x="317" y="1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8" name="íṡļïḍé">
              <a:extLst>
                <a:ext uri="{FF2B5EF4-FFF2-40B4-BE49-F238E27FC236}">
                  <a16:creationId xmlns="" xmlns:a16="http://schemas.microsoft.com/office/drawing/2014/main" id="{1AA10E3C-C9B9-4502-B3CD-53D69F57D3F1}"/>
                </a:ext>
              </a:extLst>
            </p:cNvPr>
            <p:cNvSpPr/>
            <p:nvPr/>
          </p:nvSpPr>
          <p:spPr bwMode="auto">
            <a:xfrm>
              <a:off x="3424978" y="3614060"/>
              <a:ext cx="28037" cy="42056"/>
            </a:xfrm>
            <a:custGeom>
              <a:avLst/>
              <a:gdLst>
                <a:gd name="T0" fmla="*/ 6 w 13"/>
                <a:gd name="T1" fmla="*/ 19 h 20"/>
                <a:gd name="T2" fmla="*/ 9 w 13"/>
                <a:gd name="T3" fmla="*/ 16 h 20"/>
                <a:gd name="T4" fmla="*/ 12 w 13"/>
                <a:gd name="T5" fmla="*/ 12 h 20"/>
                <a:gd name="T6" fmla="*/ 13 w 13"/>
                <a:gd name="T7" fmla="*/ 8 h 20"/>
                <a:gd name="T8" fmla="*/ 11 w 13"/>
                <a:gd name="T9" fmla="*/ 2 h 20"/>
                <a:gd name="T10" fmla="*/ 7 w 13"/>
                <a:gd name="T11" fmla="*/ 0 h 20"/>
                <a:gd name="T12" fmla="*/ 2 w 13"/>
                <a:gd name="T13" fmla="*/ 2 h 20"/>
                <a:gd name="T14" fmla="*/ 1 w 13"/>
                <a:gd name="T15" fmla="*/ 6 h 20"/>
                <a:gd name="T16" fmla="*/ 2 w 13"/>
                <a:gd name="T17" fmla="*/ 11 h 20"/>
                <a:gd name="T18" fmla="*/ 6 w 13"/>
                <a:gd name="T19" fmla="*/ 12 h 20"/>
                <a:gd name="T20" fmla="*/ 7 w 13"/>
                <a:gd name="T21" fmla="*/ 12 h 20"/>
                <a:gd name="T22" fmla="*/ 9 w 13"/>
                <a:gd name="T23" fmla="*/ 11 h 20"/>
                <a:gd name="T24" fmla="*/ 10 w 13"/>
                <a:gd name="T25" fmla="*/ 10 h 20"/>
                <a:gd name="T26" fmla="*/ 9 w 13"/>
                <a:gd name="T27" fmla="*/ 14 h 20"/>
                <a:gd name="T28" fmla="*/ 6 w 13"/>
                <a:gd name="T29" fmla="*/ 17 h 20"/>
                <a:gd name="T30" fmla="*/ 1 w 13"/>
                <a:gd name="T31" fmla="*/ 19 h 20"/>
                <a:gd name="T32" fmla="*/ 1 w 13"/>
                <a:gd name="T33" fmla="*/ 19 h 20"/>
                <a:gd name="T34" fmla="*/ 2 w 13"/>
                <a:gd name="T35" fmla="*/ 20 h 20"/>
                <a:gd name="T36" fmla="*/ 6 w 13"/>
                <a:gd name="T37" fmla="*/ 19 h 20"/>
                <a:gd name="T38" fmla="*/ 6 w 13"/>
                <a:gd name="T39" fmla="*/ 19 h 20"/>
                <a:gd name="T40" fmla="*/ 3 w 13"/>
                <a:gd name="T41" fmla="*/ 3 h 20"/>
                <a:gd name="T42" fmla="*/ 5 w 13"/>
                <a:gd name="T43" fmla="*/ 1 h 20"/>
                <a:gd name="T44" fmla="*/ 7 w 13"/>
                <a:gd name="T45" fmla="*/ 1 h 20"/>
                <a:gd name="T46" fmla="*/ 9 w 13"/>
                <a:gd name="T47" fmla="*/ 2 h 20"/>
                <a:gd name="T48" fmla="*/ 10 w 13"/>
                <a:gd name="T49" fmla="*/ 6 h 20"/>
                <a:gd name="T50" fmla="*/ 9 w 13"/>
                <a:gd name="T51" fmla="*/ 9 h 20"/>
                <a:gd name="T52" fmla="*/ 7 w 13"/>
                <a:gd name="T53" fmla="*/ 11 h 20"/>
                <a:gd name="T54" fmla="*/ 4 w 13"/>
                <a:gd name="T55" fmla="*/ 9 h 20"/>
                <a:gd name="T56" fmla="*/ 3 w 13"/>
                <a:gd name="T57" fmla="*/ 6 h 20"/>
                <a:gd name="T58" fmla="*/ 3 w 13"/>
                <a:gd name="T5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20">
                  <a:moveTo>
                    <a:pt x="6" y="19"/>
                  </a:moveTo>
                  <a:cubicBezTo>
                    <a:pt x="7" y="18"/>
                    <a:pt x="8" y="17"/>
                    <a:pt x="9" y="16"/>
                  </a:cubicBezTo>
                  <a:cubicBezTo>
                    <a:pt x="11" y="15"/>
                    <a:pt x="11" y="14"/>
                    <a:pt x="12" y="12"/>
                  </a:cubicBezTo>
                  <a:cubicBezTo>
                    <a:pt x="13" y="11"/>
                    <a:pt x="13" y="9"/>
                    <a:pt x="13" y="8"/>
                  </a:cubicBezTo>
                  <a:cubicBezTo>
                    <a:pt x="13" y="5"/>
                    <a:pt x="12" y="3"/>
                    <a:pt x="11" y="2"/>
                  </a:cubicBezTo>
                  <a:cubicBezTo>
                    <a:pt x="10" y="1"/>
                    <a:pt x="9" y="0"/>
                    <a:pt x="7" y="0"/>
                  </a:cubicBezTo>
                  <a:cubicBezTo>
                    <a:pt x="5" y="0"/>
                    <a:pt x="4" y="0"/>
                    <a:pt x="2" y="2"/>
                  </a:cubicBezTo>
                  <a:cubicBezTo>
                    <a:pt x="1" y="3"/>
                    <a:pt x="1" y="4"/>
                    <a:pt x="1" y="6"/>
                  </a:cubicBezTo>
                  <a:cubicBezTo>
                    <a:pt x="0" y="8"/>
                    <a:pt x="1" y="10"/>
                    <a:pt x="2" y="11"/>
                  </a:cubicBezTo>
                  <a:cubicBezTo>
                    <a:pt x="3" y="12"/>
                    <a:pt x="4" y="12"/>
                    <a:pt x="6" y="12"/>
                  </a:cubicBezTo>
                  <a:cubicBezTo>
                    <a:pt x="6" y="12"/>
                    <a:pt x="7" y="12"/>
                    <a:pt x="7" y="12"/>
                  </a:cubicBezTo>
                  <a:cubicBezTo>
                    <a:pt x="8" y="12"/>
                    <a:pt x="8" y="11"/>
                    <a:pt x="9" y="11"/>
                  </a:cubicBezTo>
                  <a:cubicBezTo>
                    <a:pt x="10" y="10"/>
                    <a:pt x="10" y="10"/>
                    <a:pt x="10" y="10"/>
                  </a:cubicBezTo>
                  <a:cubicBezTo>
                    <a:pt x="10" y="12"/>
                    <a:pt x="9" y="13"/>
                    <a:pt x="9" y="14"/>
                  </a:cubicBezTo>
                  <a:cubicBezTo>
                    <a:pt x="8" y="16"/>
                    <a:pt x="7" y="17"/>
                    <a:pt x="6" y="17"/>
                  </a:cubicBezTo>
                  <a:cubicBezTo>
                    <a:pt x="5" y="18"/>
                    <a:pt x="3" y="19"/>
                    <a:pt x="1" y="19"/>
                  </a:cubicBezTo>
                  <a:cubicBezTo>
                    <a:pt x="1" y="19"/>
                    <a:pt x="1" y="19"/>
                    <a:pt x="1" y="19"/>
                  </a:cubicBezTo>
                  <a:cubicBezTo>
                    <a:pt x="2" y="20"/>
                    <a:pt x="2" y="20"/>
                    <a:pt x="2" y="20"/>
                  </a:cubicBezTo>
                  <a:cubicBezTo>
                    <a:pt x="4" y="20"/>
                    <a:pt x="5" y="19"/>
                    <a:pt x="6" y="19"/>
                  </a:cubicBezTo>
                  <a:cubicBezTo>
                    <a:pt x="6" y="19"/>
                    <a:pt x="6" y="19"/>
                    <a:pt x="6" y="19"/>
                  </a:cubicBezTo>
                  <a:close/>
                  <a:moveTo>
                    <a:pt x="3" y="3"/>
                  </a:moveTo>
                  <a:cubicBezTo>
                    <a:pt x="4" y="2"/>
                    <a:pt x="4" y="2"/>
                    <a:pt x="5" y="1"/>
                  </a:cubicBezTo>
                  <a:cubicBezTo>
                    <a:pt x="5" y="1"/>
                    <a:pt x="6" y="1"/>
                    <a:pt x="7" y="1"/>
                  </a:cubicBezTo>
                  <a:cubicBezTo>
                    <a:pt x="8" y="1"/>
                    <a:pt x="9" y="1"/>
                    <a:pt x="9" y="2"/>
                  </a:cubicBezTo>
                  <a:cubicBezTo>
                    <a:pt x="10" y="3"/>
                    <a:pt x="10" y="5"/>
                    <a:pt x="10" y="6"/>
                  </a:cubicBezTo>
                  <a:cubicBezTo>
                    <a:pt x="10" y="8"/>
                    <a:pt x="10" y="9"/>
                    <a:pt x="9" y="9"/>
                  </a:cubicBezTo>
                  <a:cubicBezTo>
                    <a:pt x="9" y="10"/>
                    <a:pt x="8" y="11"/>
                    <a:pt x="7" y="11"/>
                  </a:cubicBezTo>
                  <a:cubicBezTo>
                    <a:pt x="6" y="11"/>
                    <a:pt x="5" y="10"/>
                    <a:pt x="4" y="9"/>
                  </a:cubicBezTo>
                  <a:cubicBezTo>
                    <a:pt x="3" y="8"/>
                    <a:pt x="3" y="7"/>
                    <a:pt x="3" y="6"/>
                  </a:cubicBezTo>
                  <a:cubicBezTo>
                    <a:pt x="3" y="5"/>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19" name="íṣľîḍé">
              <a:extLst>
                <a:ext uri="{FF2B5EF4-FFF2-40B4-BE49-F238E27FC236}">
                  <a16:creationId xmlns="" xmlns:a16="http://schemas.microsoft.com/office/drawing/2014/main" id="{969F2171-1AF2-414F-9334-221F109ED9BF}"/>
                </a:ext>
              </a:extLst>
            </p:cNvPr>
            <p:cNvSpPr/>
            <p:nvPr/>
          </p:nvSpPr>
          <p:spPr bwMode="auto">
            <a:xfrm>
              <a:off x="3498575" y="3614060"/>
              <a:ext cx="28037" cy="42056"/>
            </a:xfrm>
            <a:custGeom>
              <a:avLst/>
              <a:gdLst>
                <a:gd name="T0" fmla="*/ 2 w 13"/>
                <a:gd name="T1" fmla="*/ 16 h 20"/>
                <a:gd name="T2" fmla="*/ 4 w 13"/>
                <a:gd name="T3" fmla="*/ 19 h 20"/>
                <a:gd name="T4" fmla="*/ 7 w 13"/>
                <a:gd name="T5" fmla="*/ 20 h 20"/>
                <a:gd name="T6" fmla="*/ 12 w 13"/>
                <a:gd name="T7" fmla="*/ 17 h 20"/>
                <a:gd name="T8" fmla="*/ 13 w 13"/>
                <a:gd name="T9" fmla="*/ 8 h 20"/>
                <a:gd name="T10" fmla="*/ 12 w 13"/>
                <a:gd name="T11" fmla="*/ 3 h 20"/>
                <a:gd name="T12" fmla="*/ 9 w 13"/>
                <a:gd name="T13" fmla="*/ 1 h 20"/>
                <a:gd name="T14" fmla="*/ 6 w 13"/>
                <a:gd name="T15" fmla="*/ 0 h 20"/>
                <a:gd name="T16" fmla="*/ 2 w 13"/>
                <a:gd name="T17" fmla="*/ 3 h 20"/>
                <a:gd name="T18" fmla="*/ 1 w 13"/>
                <a:gd name="T19" fmla="*/ 11 h 20"/>
                <a:gd name="T20" fmla="*/ 2 w 13"/>
                <a:gd name="T21" fmla="*/ 16 h 20"/>
                <a:gd name="T22" fmla="*/ 2 w 13"/>
                <a:gd name="T23" fmla="*/ 16 h 20"/>
                <a:gd name="T24" fmla="*/ 3 w 13"/>
                <a:gd name="T25" fmla="*/ 3 h 20"/>
                <a:gd name="T26" fmla="*/ 6 w 13"/>
                <a:gd name="T27" fmla="*/ 1 h 20"/>
                <a:gd name="T28" fmla="*/ 9 w 13"/>
                <a:gd name="T29" fmla="*/ 3 h 20"/>
                <a:gd name="T30" fmla="*/ 10 w 13"/>
                <a:gd name="T31" fmla="*/ 10 h 20"/>
                <a:gd name="T32" fmla="*/ 10 w 13"/>
                <a:gd name="T33" fmla="*/ 17 h 20"/>
                <a:gd name="T34" fmla="*/ 8 w 13"/>
                <a:gd name="T35" fmla="*/ 19 h 20"/>
                <a:gd name="T36" fmla="*/ 5 w 13"/>
                <a:gd name="T37" fmla="*/ 18 h 20"/>
                <a:gd name="T38" fmla="*/ 3 w 13"/>
                <a:gd name="T39" fmla="*/ 10 h 20"/>
                <a:gd name="T40" fmla="*/ 3 w 13"/>
                <a:gd name="T4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20">
                  <a:moveTo>
                    <a:pt x="2" y="16"/>
                  </a:moveTo>
                  <a:cubicBezTo>
                    <a:pt x="2" y="17"/>
                    <a:pt x="3" y="19"/>
                    <a:pt x="4" y="19"/>
                  </a:cubicBezTo>
                  <a:cubicBezTo>
                    <a:pt x="5" y="20"/>
                    <a:pt x="6" y="20"/>
                    <a:pt x="7" y="20"/>
                  </a:cubicBezTo>
                  <a:cubicBezTo>
                    <a:pt x="9" y="20"/>
                    <a:pt x="11" y="19"/>
                    <a:pt x="12" y="17"/>
                  </a:cubicBezTo>
                  <a:cubicBezTo>
                    <a:pt x="13" y="15"/>
                    <a:pt x="13" y="13"/>
                    <a:pt x="13" y="8"/>
                  </a:cubicBezTo>
                  <a:cubicBezTo>
                    <a:pt x="12" y="6"/>
                    <a:pt x="12" y="4"/>
                    <a:pt x="12" y="3"/>
                  </a:cubicBezTo>
                  <a:cubicBezTo>
                    <a:pt x="11" y="2"/>
                    <a:pt x="10" y="1"/>
                    <a:pt x="9" y="1"/>
                  </a:cubicBezTo>
                  <a:cubicBezTo>
                    <a:pt x="8" y="0"/>
                    <a:pt x="7" y="0"/>
                    <a:pt x="6" y="0"/>
                  </a:cubicBezTo>
                  <a:cubicBezTo>
                    <a:pt x="4" y="0"/>
                    <a:pt x="3" y="1"/>
                    <a:pt x="2" y="3"/>
                  </a:cubicBezTo>
                  <a:cubicBezTo>
                    <a:pt x="1" y="5"/>
                    <a:pt x="0" y="7"/>
                    <a:pt x="1" y="11"/>
                  </a:cubicBezTo>
                  <a:cubicBezTo>
                    <a:pt x="1" y="13"/>
                    <a:pt x="1" y="15"/>
                    <a:pt x="2" y="16"/>
                  </a:cubicBezTo>
                  <a:cubicBezTo>
                    <a:pt x="2" y="16"/>
                    <a:pt x="2" y="16"/>
                    <a:pt x="2" y="16"/>
                  </a:cubicBezTo>
                  <a:close/>
                  <a:moveTo>
                    <a:pt x="3" y="3"/>
                  </a:moveTo>
                  <a:cubicBezTo>
                    <a:pt x="4" y="2"/>
                    <a:pt x="5" y="1"/>
                    <a:pt x="6" y="1"/>
                  </a:cubicBezTo>
                  <a:cubicBezTo>
                    <a:pt x="7" y="1"/>
                    <a:pt x="8" y="2"/>
                    <a:pt x="9" y="3"/>
                  </a:cubicBezTo>
                  <a:cubicBezTo>
                    <a:pt x="10" y="4"/>
                    <a:pt x="10" y="6"/>
                    <a:pt x="10" y="10"/>
                  </a:cubicBezTo>
                  <a:cubicBezTo>
                    <a:pt x="11" y="14"/>
                    <a:pt x="11" y="16"/>
                    <a:pt x="10" y="17"/>
                  </a:cubicBezTo>
                  <a:cubicBezTo>
                    <a:pt x="10" y="18"/>
                    <a:pt x="9" y="19"/>
                    <a:pt x="8" y="19"/>
                  </a:cubicBezTo>
                  <a:cubicBezTo>
                    <a:pt x="6" y="19"/>
                    <a:pt x="6" y="19"/>
                    <a:pt x="5" y="18"/>
                  </a:cubicBezTo>
                  <a:cubicBezTo>
                    <a:pt x="4" y="16"/>
                    <a:pt x="3" y="14"/>
                    <a:pt x="3" y="10"/>
                  </a:cubicBezTo>
                  <a:cubicBezTo>
                    <a:pt x="3" y="7"/>
                    <a:pt x="3" y="4"/>
                    <a:pt x="3" y="3"/>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0" name="ïśľïḑé">
              <a:extLst>
                <a:ext uri="{FF2B5EF4-FFF2-40B4-BE49-F238E27FC236}">
                  <a16:creationId xmlns="" xmlns:a16="http://schemas.microsoft.com/office/drawing/2014/main" id="{CFC6474D-83AD-4467-ABD5-0B6C45546060}"/>
                </a:ext>
              </a:extLst>
            </p:cNvPr>
            <p:cNvSpPr/>
            <p:nvPr/>
          </p:nvSpPr>
          <p:spPr bwMode="auto">
            <a:xfrm>
              <a:off x="3563994" y="3601209"/>
              <a:ext cx="28037" cy="44392"/>
            </a:xfrm>
            <a:custGeom>
              <a:avLst/>
              <a:gdLst>
                <a:gd name="T0" fmla="*/ 3 w 13"/>
                <a:gd name="T1" fmla="*/ 4 h 21"/>
                <a:gd name="T2" fmla="*/ 1 w 13"/>
                <a:gd name="T3" fmla="*/ 10 h 21"/>
                <a:gd name="T4" fmla="*/ 1 w 13"/>
                <a:gd name="T5" fmla="*/ 15 h 21"/>
                <a:gd name="T6" fmla="*/ 4 w 13"/>
                <a:gd name="T7" fmla="*/ 20 h 21"/>
                <a:gd name="T8" fmla="*/ 9 w 13"/>
                <a:gd name="T9" fmla="*/ 21 h 21"/>
                <a:gd name="T10" fmla="*/ 12 w 13"/>
                <a:gd name="T11" fmla="*/ 18 h 21"/>
                <a:gd name="T12" fmla="*/ 13 w 13"/>
                <a:gd name="T13" fmla="*/ 13 h 21"/>
                <a:gd name="T14" fmla="*/ 11 w 13"/>
                <a:gd name="T15" fmla="*/ 9 h 21"/>
                <a:gd name="T16" fmla="*/ 7 w 13"/>
                <a:gd name="T17" fmla="*/ 9 h 21"/>
                <a:gd name="T18" fmla="*/ 5 w 13"/>
                <a:gd name="T19" fmla="*/ 9 h 21"/>
                <a:gd name="T20" fmla="*/ 4 w 13"/>
                <a:gd name="T21" fmla="*/ 11 h 21"/>
                <a:gd name="T22" fmla="*/ 3 w 13"/>
                <a:gd name="T23" fmla="*/ 12 h 21"/>
                <a:gd name="T24" fmla="*/ 3 w 13"/>
                <a:gd name="T25" fmla="*/ 8 h 21"/>
                <a:gd name="T26" fmla="*/ 5 w 13"/>
                <a:gd name="T27" fmla="*/ 4 h 21"/>
                <a:gd name="T28" fmla="*/ 8 w 13"/>
                <a:gd name="T29" fmla="*/ 1 h 21"/>
                <a:gd name="T30" fmla="*/ 8 w 13"/>
                <a:gd name="T31" fmla="*/ 1 h 21"/>
                <a:gd name="T32" fmla="*/ 7 w 13"/>
                <a:gd name="T33" fmla="*/ 0 h 21"/>
                <a:gd name="T34" fmla="*/ 3 w 13"/>
                <a:gd name="T35" fmla="*/ 4 h 21"/>
                <a:gd name="T36" fmla="*/ 9 w 13"/>
                <a:gd name="T37" fmla="*/ 11 h 21"/>
                <a:gd name="T38" fmla="*/ 11 w 13"/>
                <a:gd name="T39" fmla="*/ 14 h 21"/>
                <a:gd name="T40" fmla="*/ 11 w 13"/>
                <a:gd name="T41" fmla="*/ 18 h 21"/>
                <a:gd name="T42" fmla="*/ 9 w 13"/>
                <a:gd name="T43" fmla="*/ 20 h 21"/>
                <a:gd name="T44" fmla="*/ 6 w 13"/>
                <a:gd name="T45" fmla="*/ 19 h 21"/>
                <a:gd name="T46" fmla="*/ 4 w 13"/>
                <a:gd name="T47" fmla="*/ 15 h 21"/>
                <a:gd name="T48" fmla="*/ 4 w 13"/>
                <a:gd name="T49" fmla="*/ 13 h 21"/>
                <a:gd name="T50" fmla="*/ 4 w 13"/>
                <a:gd name="T51" fmla="*/ 12 h 21"/>
                <a:gd name="T52" fmla="*/ 6 w 13"/>
                <a:gd name="T53" fmla="*/ 11 h 21"/>
                <a:gd name="T54" fmla="*/ 9 w 13"/>
                <a:gd name="T5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21">
                  <a:moveTo>
                    <a:pt x="3" y="4"/>
                  </a:moveTo>
                  <a:cubicBezTo>
                    <a:pt x="2" y="6"/>
                    <a:pt x="1" y="8"/>
                    <a:pt x="1" y="10"/>
                  </a:cubicBezTo>
                  <a:cubicBezTo>
                    <a:pt x="0" y="11"/>
                    <a:pt x="1" y="13"/>
                    <a:pt x="1" y="15"/>
                  </a:cubicBezTo>
                  <a:cubicBezTo>
                    <a:pt x="2" y="17"/>
                    <a:pt x="3" y="19"/>
                    <a:pt x="4" y="20"/>
                  </a:cubicBezTo>
                  <a:cubicBezTo>
                    <a:pt x="6" y="21"/>
                    <a:pt x="7" y="21"/>
                    <a:pt x="9" y="21"/>
                  </a:cubicBezTo>
                  <a:cubicBezTo>
                    <a:pt x="10" y="20"/>
                    <a:pt x="12" y="19"/>
                    <a:pt x="12" y="18"/>
                  </a:cubicBezTo>
                  <a:cubicBezTo>
                    <a:pt x="13" y="16"/>
                    <a:pt x="13" y="14"/>
                    <a:pt x="13" y="13"/>
                  </a:cubicBezTo>
                  <a:cubicBezTo>
                    <a:pt x="13" y="11"/>
                    <a:pt x="12" y="10"/>
                    <a:pt x="11" y="9"/>
                  </a:cubicBezTo>
                  <a:cubicBezTo>
                    <a:pt x="10" y="9"/>
                    <a:pt x="8" y="8"/>
                    <a:pt x="7" y="9"/>
                  </a:cubicBezTo>
                  <a:cubicBezTo>
                    <a:pt x="6" y="9"/>
                    <a:pt x="6" y="9"/>
                    <a:pt x="5" y="9"/>
                  </a:cubicBezTo>
                  <a:cubicBezTo>
                    <a:pt x="5" y="10"/>
                    <a:pt x="5" y="10"/>
                    <a:pt x="4" y="11"/>
                  </a:cubicBezTo>
                  <a:cubicBezTo>
                    <a:pt x="3" y="12"/>
                    <a:pt x="3" y="12"/>
                    <a:pt x="3" y="12"/>
                  </a:cubicBezTo>
                  <a:cubicBezTo>
                    <a:pt x="3" y="10"/>
                    <a:pt x="3" y="9"/>
                    <a:pt x="3" y="8"/>
                  </a:cubicBezTo>
                  <a:cubicBezTo>
                    <a:pt x="3" y="6"/>
                    <a:pt x="4" y="5"/>
                    <a:pt x="5" y="4"/>
                  </a:cubicBezTo>
                  <a:cubicBezTo>
                    <a:pt x="6" y="3"/>
                    <a:pt x="7" y="2"/>
                    <a:pt x="8" y="1"/>
                  </a:cubicBezTo>
                  <a:cubicBezTo>
                    <a:pt x="8" y="1"/>
                    <a:pt x="8" y="1"/>
                    <a:pt x="8" y="1"/>
                  </a:cubicBezTo>
                  <a:cubicBezTo>
                    <a:pt x="7" y="0"/>
                    <a:pt x="7" y="0"/>
                    <a:pt x="7" y="0"/>
                  </a:cubicBezTo>
                  <a:cubicBezTo>
                    <a:pt x="5" y="1"/>
                    <a:pt x="4" y="3"/>
                    <a:pt x="3" y="4"/>
                  </a:cubicBezTo>
                  <a:close/>
                  <a:moveTo>
                    <a:pt x="9" y="11"/>
                  </a:moveTo>
                  <a:cubicBezTo>
                    <a:pt x="10" y="12"/>
                    <a:pt x="11" y="13"/>
                    <a:pt x="11" y="14"/>
                  </a:cubicBezTo>
                  <a:cubicBezTo>
                    <a:pt x="11" y="16"/>
                    <a:pt x="11" y="17"/>
                    <a:pt x="11" y="18"/>
                  </a:cubicBezTo>
                  <a:cubicBezTo>
                    <a:pt x="11" y="19"/>
                    <a:pt x="10" y="19"/>
                    <a:pt x="9" y="20"/>
                  </a:cubicBezTo>
                  <a:cubicBezTo>
                    <a:pt x="8" y="20"/>
                    <a:pt x="7" y="20"/>
                    <a:pt x="6" y="19"/>
                  </a:cubicBezTo>
                  <a:cubicBezTo>
                    <a:pt x="5" y="18"/>
                    <a:pt x="4" y="17"/>
                    <a:pt x="4" y="15"/>
                  </a:cubicBezTo>
                  <a:cubicBezTo>
                    <a:pt x="4" y="14"/>
                    <a:pt x="3" y="14"/>
                    <a:pt x="4" y="13"/>
                  </a:cubicBezTo>
                  <a:cubicBezTo>
                    <a:pt x="4" y="13"/>
                    <a:pt x="4" y="12"/>
                    <a:pt x="4" y="12"/>
                  </a:cubicBezTo>
                  <a:cubicBezTo>
                    <a:pt x="5" y="11"/>
                    <a:pt x="6" y="11"/>
                    <a:pt x="6" y="11"/>
                  </a:cubicBezTo>
                  <a:cubicBezTo>
                    <a:pt x="7" y="10"/>
                    <a:pt x="8" y="10"/>
                    <a:pt x="9" y="11"/>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1" name="i$ľíḋe">
              <a:extLst>
                <a:ext uri="{FF2B5EF4-FFF2-40B4-BE49-F238E27FC236}">
                  <a16:creationId xmlns="" xmlns:a16="http://schemas.microsoft.com/office/drawing/2014/main" id="{FF53ED46-626A-4681-84B0-9B3A2C53BDA8}"/>
                </a:ext>
              </a:extLst>
            </p:cNvPr>
            <p:cNvSpPr/>
            <p:nvPr/>
          </p:nvSpPr>
          <p:spPr bwMode="auto">
            <a:xfrm>
              <a:off x="3357222" y="3605882"/>
              <a:ext cx="23364" cy="42056"/>
            </a:xfrm>
            <a:custGeom>
              <a:avLst/>
              <a:gdLst>
                <a:gd name="T0" fmla="*/ 5 w 11"/>
                <a:gd name="T1" fmla="*/ 19 h 20"/>
                <a:gd name="T2" fmla="*/ 10 w 11"/>
                <a:gd name="T3" fmla="*/ 20 h 20"/>
                <a:gd name="T4" fmla="*/ 10 w 11"/>
                <a:gd name="T5" fmla="*/ 19 h 20"/>
                <a:gd name="T6" fmla="*/ 9 w 11"/>
                <a:gd name="T7" fmla="*/ 19 h 20"/>
                <a:gd name="T8" fmla="*/ 7 w 11"/>
                <a:gd name="T9" fmla="*/ 18 h 20"/>
                <a:gd name="T10" fmla="*/ 7 w 11"/>
                <a:gd name="T11" fmla="*/ 17 h 20"/>
                <a:gd name="T12" fmla="*/ 7 w 11"/>
                <a:gd name="T13" fmla="*/ 15 h 20"/>
                <a:gd name="T14" fmla="*/ 9 w 11"/>
                <a:gd name="T15" fmla="*/ 10 h 20"/>
                <a:gd name="T16" fmla="*/ 11 w 11"/>
                <a:gd name="T17" fmla="*/ 2 h 20"/>
                <a:gd name="T18" fmla="*/ 11 w 11"/>
                <a:gd name="T19" fmla="*/ 1 h 20"/>
                <a:gd name="T20" fmla="*/ 11 w 11"/>
                <a:gd name="T21" fmla="*/ 0 h 20"/>
                <a:gd name="T22" fmla="*/ 3 w 11"/>
                <a:gd name="T23" fmla="*/ 1 h 20"/>
                <a:gd name="T24" fmla="*/ 3 w 11"/>
                <a:gd name="T25" fmla="*/ 3 h 20"/>
                <a:gd name="T26" fmla="*/ 3 w 11"/>
                <a:gd name="T27" fmla="*/ 3 h 20"/>
                <a:gd name="T28" fmla="*/ 4 w 11"/>
                <a:gd name="T29" fmla="*/ 3 h 20"/>
                <a:gd name="T30" fmla="*/ 7 w 11"/>
                <a:gd name="T31" fmla="*/ 2 h 20"/>
                <a:gd name="T32" fmla="*/ 8 w 11"/>
                <a:gd name="T33" fmla="*/ 2 h 20"/>
                <a:gd name="T34" fmla="*/ 8 w 11"/>
                <a:gd name="T35" fmla="*/ 2 h 20"/>
                <a:gd name="T36" fmla="*/ 7 w 11"/>
                <a:gd name="T37" fmla="*/ 6 h 20"/>
                <a:gd name="T38" fmla="*/ 5 w 11"/>
                <a:gd name="T39" fmla="*/ 14 h 20"/>
                <a:gd name="T40" fmla="*/ 4 w 11"/>
                <a:gd name="T41" fmla="*/ 17 h 20"/>
                <a:gd name="T42" fmla="*/ 2 w 11"/>
                <a:gd name="T43" fmla="*/ 17 h 20"/>
                <a:gd name="T44" fmla="*/ 1 w 11"/>
                <a:gd name="T45" fmla="*/ 17 h 20"/>
                <a:gd name="T46" fmla="*/ 0 w 11"/>
                <a:gd name="T47" fmla="*/ 18 h 20"/>
                <a:gd name="T48" fmla="*/ 5 w 11"/>
                <a:gd name="T49" fmla="*/ 19 h 20"/>
                <a:gd name="T50" fmla="*/ 5 w 11"/>
                <a:gd name="T5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20">
                  <a:moveTo>
                    <a:pt x="5" y="19"/>
                  </a:moveTo>
                  <a:cubicBezTo>
                    <a:pt x="6" y="19"/>
                    <a:pt x="8" y="20"/>
                    <a:pt x="10" y="20"/>
                  </a:cubicBezTo>
                  <a:cubicBezTo>
                    <a:pt x="10" y="19"/>
                    <a:pt x="10" y="19"/>
                    <a:pt x="10" y="19"/>
                  </a:cubicBezTo>
                  <a:cubicBezTo>
                    <a:pt x="9" y="19"/>
                    <a:pt x="9" y="19"/>
                    <a:pt x="9" y="19"/>
                  </a:cubicBezTo>
                  <a:cubicBezTo>
                    <a:pt x="8" y="19"/>
                    <a:pt x="7" y="19"/>
                    <a:pt x="7" y="18"/>
                  </a:cubicBezTo>
                  <a:cubicBezTo>
                    <a:pt x="7" y="18"/>
                    <a:pt x="7" y="18"/>
                    <a:pt x="7" y="17"/>
                  </a:cubicBezTo>
                  <a:cubicBezTo>
                    <a:pt x="7" y="17"/>
                    <a:pt x="7" y="16"/>
                    <a:pt x="7" y="15"/>
                  </a:cubicBezTo>
                  <a:cubicBezTo>
                    <a:pt x="9" y="10"/>
                    <a:pt x="9" y="10"/>
                    <a:pt x="9" y="10"/>
                  </a:cubicBezTo>
                  <a:cubicBezTo>
                    <a:pt x="11" y="2"/>
                    <a:pt x="11" y="2"/>
                    <a:pt x="11" y="2"/>
                  </a:cubicBezTo>
                  <a:cubicBezTo>
                    <a:pt x="11" y="1"/>
                    <a:pt x="11" y="1"/>
                    <a:pt x="11" y="1"/>
                  </a:cubicBezTo>
                  <a:cubicBezTo>
                    <a:pt x="11" y="0"/>
                    <a:pt x="11" y="0"/>
                    <a:pt x="11" y="0"/>
                  </a:cubicBezTo>
                  <a:cubicBezTo>
                    <a:pt x="9" y="1"/>
                    <a:pt x="6" y="1"/>
                    <a:pt x="3" y="1"/>
                  </a:cubicBezTo>
                  <a:cubicBezTo>
                    <a:pt x="3" y="3"/>
                    <a:pt x="3" y="3"/>
                    <a:pt x="3" y="3"/>
                  </a:cubicBezTo>
                  <a:cubicBezTo>
                    <a:pt x="3" y="3"/>
                    <a:pt x="3" y="3"/>
                    <a:pt x="3" y="3"/>
                  </a:cubicBezTo>
                  <a:cubicBezTo>
                    <a:pt x="3" y="3"/>
                    <a:pt x="3" y="3"/>
                    <a:pt x="4" y="3"/>
                  </a:cubicBezTo>
                  <a:cubicBezTo>
                    <a:pt x="4" y="3"/>
                    <a:pt x="5" y="2"/>
                    <a:pt x="7" y="2"/>
                  </a:cubicBezTo>
                  <a:cubicBezTo>
                    <a:pt x="7" y="2"/>
                    <a:pt x="8" y="2"/>
                    <a:pt x="8" y="2"/>
                  </a:cubicBezTo>
                  <a:cubicBezTo>
                    <a:pt x="8" y="2"/>
                    <a:pt x="8" y="2"/>
                    <a:pt x="8" y="2"/>
                  </a:cubicBezTo>
                  <a:cubicBezTo>
                    <a:pt x="8" y="2"/>
                    <a:pt x="8" y="4"/>
                    <a:pt x="7" y="6"/>
                  </a:cubicBezTo>
                  <a:cubicBezTo>
                    <a:pt x="5" y="14"/>
                    <a:pt x="5" y="14"/>
                    <a:pt x="5" y="14"/>
                  </a:cubicBezTo>
                  <a:cubicBezTo>
                    <a:pt x="5" y="16"/>
                    <a:pt x="4" y="17"/>
                    <a:pt x="4" y="17"/>
                  </a:cubicBezTo>
                  <a:cubicBezTo>
                    <a:pt x="4" y="17"/>
                    <a:pt x="3" y="17"/>
                    <a:pt x="2" y="17"/>
                  </a:cubicBezTo>
                  <a:cubicBezTo>
                    <a:pt x="1" y="17"/>
                    <a:pt x="1" y="17"/>
                    <a:pt x="1" y="17"/>
                  </a:cubicBezTo>
                  <a:cubicBezTo>
                    <a:pt x="0" y="18"/>
                    <a:pt x="0" y="18"/>
                    <a:pt x="0" y="18"/>
                  </a:cubicBezTo>
                  <a:cubicBezTo>
                    <a:pt x="2" y="18"/>
                    <a:pt x="4" y="19"/>
                    <a:pt x="5" y="19"/>
                  </a:cubicBezTo>
                  <a:cubicBezTo>
                    <a:pt x="5" y="19"/>
                    <a:pt x="5" y="19"/>
                    <a:pt x="5" y="19"/>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2" name="íṡļîdé">
              <a:extLst>
                <a:ext uri="{FF2B5EF4-FFF2-40B4-BE49-F238E27FC236}">
                  <a16:creationId xmlns="" xmlns:a16="http://schemas.microsoft.com/office/drawing/2014/main" id="{E774641F-5E1E-4AD7-933D-5CC60C630679}"/>
                </a:ext>
              </a:extLst>
            </p:cNvPr>
            <p:cNvSpPr/>
            <p:nvPr/>
          </p:nvSpPr>
          <p:spPr bwMode="auto">
            <a:xfrm>
              <a:off x="3005591" y="2711034"/>
              <a:ext cx="935735" cy="966109"/>
            </a:xfrm>
            <a:custGeom>
              <a:avLst/>
              <a:gdLst>
                <a:gd name="T0" fmla="*/ 222 w 444"/>
                <a:gd name="T1" fmla="*/ 17 h 457"/>
                <a:gd name="T2" fmla="*/ 427 w 444"/>
                <a:gd name="T3" fmla="*/ 222 h 457"/>
                <a:gd name="T4" fmla="*/ 294 w 444"/>
                <a:gd name="T5" fmla="*/ 413 h 457"/>
                <a:gd name="T6" fmla="*/ 298 w 444"/>
                <a:gd name="T7" fmla="*/ 422 h 457"/>
                <a:gd name="T8" fmla="*/ 436 w 444"/>
                <a:gd name="T9" fmla="*/ 222 h 457"/>
                <a:gd name="T10" fmla="*/ 222 w 444"/>
                <a:gd name="T11" fmla="*/ 7 h 457"/>
                <a:gd name="T12" fmla="*/ 8 w 444"/>
                <a:gd name="T13" fmla="*/ 222 h 457"/>
                <a:gd name="T14" fmla="*/ 146 w 444"/>
                <a:gd name="T15" fmla="*/ 422 h 457"/>
                <a:gd name="T16" fmla="*/ 150 w 444"/>
                <a:gd name="T17" fmla="*/ 413 h 457"/>
                <a:gd name="T18" fmla="*/ 18 w 444"/>
                <a:gd name="T19" fmla="*/ 222 h 457"/>
                <a:gd name="T20" fmla="*/ 222 w 444"/>
                <a:gd name="T21" fmla="*/ 17 h 457"/>
                <a:gd name="T22" fmla="*/ 284 w 444"/>
                <a:gd name="T23" fmla="*/ 416 h 457"/>
                <a:gd name="T24" fmla="*/ 222 w 444"/>
                <a:gd name="T25" fmla="*/ 426 h 457"/>
                <a:gd name="T26" fmla="*/ 159 w 444"/>
                <a:gd name="T27" fmla="*/ 416 h 457"/>
                <a:gd name="T28" fmla="*/ 152 w 444"/>
                <a:gd name="T29" fmla="*/ 432 h 457"/>
                <a:gd name="T30" fmla="*/ 152 w 444"/>
                <a:gd name="T31" fmla="*/ 432 h 457"/>
                <a:gd name="T32" fmla="*/ 152 w 444"/>
                <a:gd name="T33" fmla="*/ 432 h 457"/>
                <a:gd name="T34" fmla="*/ 149 w 444"/>
                <a:gd name="T35" fmla="*/ 437 h 457"/>
                <a:gd name="T36" fmla="*/ 222 w 444"/>
                <a:gd name="T37" fmla="*/ 449 h 457"/>
                <a:gd name="T38" fmla="*/ 295 w 444"/>
                <a:gd name="T39" fmla="*/ 437 h 457"/>
                <a:gd name="T40" fmla="*/ 292 w 444"/>
                <a:gd name="T41" fmla="*/ 432 h 457"/>
                <a:gd name="T42" fmla="*/ 291 w 444"/>
                <a:gd name="T43" fmla="*/ 432 h 457"/>
                <a:gd name="T44" fmla="*/ 291 w 444"/>
                <a:gd name="T45" fmla="*/ 431 h 457"/>
                <a:gd name="T46" fmla="*/ 284 w 444"/>
                <a:gd name="T47" fmla="*/ 416 h 457"/>
                <a:gd name="T48" fmla="*/ 137 w 444"/>
                <a:gd name="T49" fmla="*/ 440 h 457"/>
                <a:gd name="T50" fmla="*/ 136 w 444"/>
                <a:gd name="T51" fmla="*/ 440 h 457"/>
                <a:gd name="T52" fmla="*/ 142 w 444"/>
                <a:gd name="T53" fmla="*/ 428 h 457"/>
                <a:gd name="T54" fmla="*/ 0 w 444"/>
                <a:gd name="T55" fmla="*/ 222 h 457"/>
                <a:gd name="T56" fmla="*/ 222 w 444"/>
                <a:gd name="T57" fmla="*/ 0 h 457"/>
                <a:gd name="T58" fmla="*/ 444 w 444"/>
                <a:gd name="T59" fmla="*/ 222 h 457"/>
                <a:gd name="T60" fmla="*/ 301 w 444"/>
                <a:gd name="T61" fmla="*/ 429 h 457"/>
                <a:gd name="T62" fmla="*/ 307 w 444"/>
                <a:gd name="T63" fmla="*/ 441 h 457"/>
                <a:gd name="T64" fmla="*/ 305 w 444"/>
                <a:gd name="T65" fmla="*/ 441 h 457"/>
                <a:gd name="T66" fmla="*/ 305 w 444"/>
                <a:gd name="T67" fmla="*/ 441 h 457"/>
                <a:gd name="T68" fmla="*/ 222 w 444"/>
                <a:gd name="T69" fmla="*/ 457 h 457"/>
                <a:gd name="T70" fmla="*/ 136 w 444"/>
                <a:gd name="T71" fmla="*/ 440 h 457"/>
                <a:gd name="T72" fmla="*/ 137 w 444"/>
                <a:gd name="T73" fmla="*/ 44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4" h="457">
                  <a:moveTo>
                    <a:pt x="222" y="17"/>
                  </a:moveTo>
                  <a:cubicBezTo>
                    <a:pt x="335" y="17"/>
                    <a:pt x="427" y="109"/>
                    <a:pt x="427" y="222"/>
                  </a:cubicBezTo>
                  <a:cubicBezTo>
                    <a:pt x="427" y="309"/>
                    <a:pt x="371" y="384"/>
                    <a:pt x="294" y="413"/>
                  </a:cubicBezTo>
                  <a:cubicBezTo>
                    <a:pt x="298" y="422"/>
                    <a:pt x="298" y="422"/>
                    <a:pt x="298" y="422"/>
                  </a:cubicBezTo>
                  <a:cubicBezTo>
                    <a:pt x="379" y="391"/>
                    <a:pt x="436" y="313"/>
                    <a:pt x="436" y="222"/>
                  </a:cubicBezTo>
                  <a:cubicBezTo>
                    <a:pt x="436" y="104"/>
                    <a:pt x="340" y="7"/>
                    <a:pt x="222" y="7"/>
                  </a:cubicBezTo>
                  <a:cubicBezTo>
                    <a:pt x="104" y="7"/>
                    <a:pt x="8" y="104"/>
                    <a:pt x="8" y="222"/>
                  </a:cubicBezTo>
                  <a:cubicBezTo>
                    <a:pt x="8" y="313"/>
                    <a:pt x="65" y="391"/>
                    <a:pt x="146" y="422"/>
                  </a:cubicBezTo>
                  <a:cubicBezTo>
                    <a:pt x="150" y="413"/>
                    <a:pt x="150" y="413"/>
                    <a:pt x="150" y="413"/>
                  </a:cubicBezTo>
                  <a:cubicBezTo>
                    <a:pt x="73" y="384"/>
                    <a:pt x="18" y="309"/>
                    <a:pt x="18" y="222"/>
                  </a:cubicBezTo>
                  <a:cubicBezTo>
                    <a:pt x="18" y="109"/>
                    <a:pt x="109" y="17"/>
                    <a:pt x="222" y="17"/>
                  </a:cubicBezTo>
                  <a:close/>
                  <a:moveTo>
                    <a:pt x="284" y="416"/>
                  </a:moveTo>
                  <a:cubicBezTo>
                    <a:pt x="265" y="423"/>
                    <a:pt x="244" y="426"/>
                    <a:pt x="222" y="426"/>
                  </a:cubicBezTo>
                  <a:cubicBezTo>
                    <a:pt x="200" y="426"/>
                    <a:pt x="179" y="423"/>
                    <a:pt x="159" y="416"/>
                  </a:cubicBezTo>
                  <a:cubicBezTo>
                    <a:pt x="152" y="432"/>
                    <a:pt x="152" y="432"/>
                    <a:pt x="152" y="432"/>
                  </a:cubicBezTo>
                  <a:cubicBezTo>
                    <a:pt x="152" y="432"/>
                    <a:pt x="152" y="432"/>
                    <a:pt x="152" y="432"/>
                  </a:cubicBezTo>
                  <a:cubicBezTo>
                    <a:pt x="152" y="432"/>
                    <a:pt x="152" y="432"/>
                    <a:pt x="152" y="432"/>
                  </a:cubicBezTo>
                  <a:cubicBezTo>
                    <a:pt x="149" y="437"/>
                    <a:pt x="149" y="437"/>
                    <a:pt x="149" y="437"/>
                  </a:cubicBezTo>
                  <a:cubicBezTo>
                    <a:pt x="172" y="445"/>
                    <a:pt x="197" y="449"/>
                    <a:pt x="222" y="449"/>
                  </a:cubicBezTo>
                  <a:cubicBezTo>
                    <a:pt x="247" y="449"/>
                    <a:pt x="272" y="445"/>
                    <a:pt x="295" y="437"/>
                  </a:cubicBezTo>
                  <a:cubicBezTo>
                    <a:pt x="292" y="432"/>
                    <a:pt x="292" y="432"/>
                    <a:pt x="292" y="432"/>
                  </a:cubicBezTo>
                  <a:cubicBezTo>
                    <a:pt x="292" y="432"/>
                    <a:pt x="292" y="432"/>
                    <a:pt x="291" y="432"/>
                  </a:cubicBezTo>
                  <a:cubicBezTo>
                    <a:pt x="291" y="431"/>
                    <a:pt x="291" y="431"/>
                    <a:pt x="291" y="431"/>
                  </a:cubicBezTo>
                  <a:lnTo>
                    <a:pt x="284" y="416"/>
                  </a:lnTo>
                  <a:close/>
                  <a:moveTo>
                    <a:pt x="137" y="440"/>
                  </a:moveTo>
                  <a:cubicBezTo>
                    <a:pt x="136" y="440"/>
                    <a:pt x="136" y="440"/>
                    <a:pt x="136" y="440"/>
                  </a:cubicBezTo>
                  <a:cubicBezTo>
                    <a:pt x="142" y="428"/>
                    <a:pt x="142" y="428"/>
                    <a:pt x="142" y="428"/>
                  </a:cubicBezTo>
                  <a:cubicBezTo>
                    <a:pt x="59" y="396"/>
                    <a:pt x="0" y="316"/>
                    <a:pt x="0" y="222"/>
                  </a:cubicBezTo>
                  <a:cubicBezTo>
                    <a:pt x="0" y="99"/>
                    <a:pt x="100" y="0"/>
                    <a:pt x="222" y="0"/>
                  </a:cubicBezTo>
                  <a:cubicBezTo>
                    <a:pt x="344" y="0"/>
                    <a:pt x="444" y="99"/>
                    <a:pt x="444" y="222"/>
                  </a:cubicBezTo>
                  <a:cubicBezTo>
                    <a:pt x="444" y="316"/>
                    <a:pt x="385" y="397"/>
                    <a:pt x="301" y="429"/>
                  </a:cubicBezTo>
                  <a:cubicBezTo>
                    <a:pt x="307" y="441"/>
                    <a:pt x="307" y="441"/>
                    <a:pt x="307" y="441"/>
                  </a:cubicBezTo>
                  <a:cubicBezTo>
                    <a:pt x="305" y="441"/>
                    <a:pt x="305" y="441"/>
                    <a:pt x="305" y="441"/>
                  </a:cubicBezTo>
                  <a:cubicBezTo>
                    <a:pt x="305" y="441"/>
                    <a:pt x="305" y="441"/>
                    <a:pt x="305" y="441"/>
                  </a:cubicBezTo>
                  <a:cubicBezTo>
                    <a:pt x="279" y="451"/>
                    <a:pt x="251" y="457"/>
                    <a:pt x="222" y="457"/>
                  </a:cubicBezTo>
                  <a:cubicBezTo>
                    <a:pt x="192" y="457"/>
                    <a:pt x="163" y="451"/>
                    <a:pt x="136" y="440"/>
                  </a:cubicBezTo>
                  <a:lnTo>
                    <a:pt x="137" y="440"/>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3" name="íślíḑè">
              <a:extLst>
                <a:ext uri="{FF2B5EF4-FFF2-40B4-BE49-F238E27FC236}">
                  <a16:creationId xmlns="" xmlns:a16="http://schemas.microsoft.com/office/drawing/2014/main" id="{D0B861E9-E147-4C9B-B0F3-0586ABA1B20E}"/>
                </a:ext>
              </a:extLst>
            </p:cNvPr>
            <p:cNvSpPr/>
            <p:nvPr/>
          </p:nvSpPr>
          <p:spPr bwMode="auto">
            <a:xfrm>
              <a:off x="3205355" y="2748417"/>
              <a:ext cx="544385" cy="844615"/>
            </a:xfrm>
            <a:custGeom>
              <a:avLst/>
              <a:gdLst>
                <a:gd name="T0" fmla="*/ 137 w 258"/>
                <a:gd name="T1" fmla="*/ 8 h 399"/>
                <a:gd name="T2" fmla="*/ 177 w 258"/>
                <a:gd name="T3" fmla="*/ 12 h 399"/>
                <a:gd name="T4" fmla="*/ 140 w 258"/>
                <a:gd name="T5" fmla="*/ 49 h 399"/>
                <a:gd name="T6" fmla="*/ 191 w 258"/>
                <a:gd name="T7" fmla="*/ 100 h 399"/>
                <a:gd name="T8" fmla="*/ 246 w 258"/>
                <a:gd name="T9" fmla="*/ 346 h 399"/>
                <a:gd name="T10" fmla="*/ 225 w 258"/>
                <a:gd name="T11" fmla="*/ 331 h 399"/>
                <a:gd name="T12" fmla="*/ 195 w 258"/>
                <a:gd name="T13" fmla="*/ 183 h 399"/>
                <a:gd name="T14" fmla="*/ 145 w 258"/>
                <a:gd name="T15" fmla="*/ 212 h 399"/>
                <a:gd name="T16" fmla="*/ 175 w 258"/>
                <a:gd name="T17" fmla="*/ 362 h 399"/>
                <a:gd name="T18" fmla="*/ 139 w 258"/>
                <a:gd name="T19" fmla="*/ 223 h 399"/>
                <a:gd name="T20" fmla="*/ 95 w 258"/>
                <a:gd name="T21" fmla="*/ 306 h 399"/>
                <a:gd name="T22" fmla="*/ 80 w 258"/>
                <a:gd name="T23" fmla="*/ 259 h 399"/>
                <a:gd name="T24" fmla="*/ 82 w 258"/>
                <a:gd name="T25" fmla="*/ 193 h 399"/>
                <a:gd name="T26" fmla="*/ 42 w 258"/>
                <a:gd name="T27" fmla="*/ 202 h 399"/>
                <a:gd name="T28" fmla="*/ 0 w 258"/>
                <a:gd name="T29" fmla="*/ 367 h 399"/>
                <a:gd name="T30" fmla="*/ 26 w 258"/>
                <a:gd name="T31" fmla="*/ 183 h 399"/>
                <a:gd name="T32" fmla="*/ 74 w 258"/>
                <a:gd name="T33" fmla="*/ 76 h 399"/>
                <a:gd name="T34" fmla="*/ 100 w 258"/>
                <a:gd name="T35" fmla="*/ 47 h 399"/>
                <a:gd name="T36" fmla="*/ 87 w 258"/>
                <a:gd name="T37" fmla="*/ 20 h 399"/>
                <a:gd name="T38" fmla="*/ 122 w 258"/>
                <a:gd name="T39" fmla="*/ 6 h 399"/>
                <a:gd name="T40" fmla="*/ 85 w 258"/>
                <a:gd name="T41" fmla="*/ 93 h 399"/>
                <a:gd name="T42" fmla="*/ 152 w 258"/>
                <a:gd name="T43" fmla="*/ 91 h 399"/>
                <a:gd name="T44" fmla="*/ 136 w 258"/>
                <a:gd name="T45" fmla="*/ 65 h 399"/>
                <a:gd name="T46" fmla="*/ 67 w 258"/>
                <a:gd name="T47" fmla="*/ 165 h 399"/>
                <a:gd name="T48" fmla="*/ 46 w 258"/>
                <a:gd name="T49" fmla="*/ 144 h 399"/>
                <a:gd name="T50" fmla="*/ 191 w 258"/>
                <a:gd name="T51" fmla="*/ 165 h 399"/>
                <a:gd name="T52" fmla="*/ 206 w 258"/>
                <a:gd name="T53" fmla="*/ 135 h 399"/>
                <a:gd name="T54" fmla="*/ 173 w 258"/>
                <a:gd name="T55" fmla="*/ 159 h 399"/>
                <a:gd name="T56" fmla="*/ 82 w 258"/>
                <a:gd name="T57" fmla="*/ 160 h 399"/>
                <a:gd name="T58" fmla="*/ 164 w 258"/>
                <a:gd name="T59" fmla="*/ 109 h 399"/>
                <a:gd name="T60" fmla="*/ 121 w 258"/>
                <a:gd name="T61" fmla="*/ 166 h 399"/>
                <a:gd name="T62" fmla="*/ 118 w 258"/>
                <a:gd name="T63" fmla="*/ 201 h 399"/>
                <a:gd name="T64" fmla="*/ 109 w 258"/>
                <a:gd name="T65" fmla="*/ 250 h 399"/>
                <a:gd name="T66" fmla="*/ 108 w 258"/>
                <a:gd name="T67" fmla="*/ 274 h 399"/>
                <a:gd name="T68" fmla="*/ 125 w 258"/>
                <a:gd name="T69" fmla="*/ 316 h 399"/>
                <a:gd name="T70" fmla="*/ 113 w 258"/>
                <a:gd name="T71" fmla="*/ 311 h 399"/>
                <a:gd name="T72" fmla="*/ 125 w 258"/>
                <a:gd name="T73" fmla="*/ 353 h 399"/>
                <a:gd name="T74" fmla="*/ 137 w 258"/>
                <a:gd name="T75" fmla="*/ 354 h 399"/>
                <a:gd name="T76" fmla="*/ 146 w 258"/>
                <a:gd name="T77" fmla="*/ 311 h 399"/>
                <a:gd name="T78" fmla="*/ 137 w 258"/>
                <a:gd name="T79" fmla="*/ 315 h 399"/>
                <a:gd name="T80" fmla="*/ 140 w 258"/>
                <a:gd name="T81" fmla="*/ 301 h 399"/>
                <a:gd name="T82" fmla="*/ 121 w 258"/>
                <a:gd name="T83" fmla="*/ 274 h 399"/>
                <a:gd name="T84" fmla="*/ 153 w 258"/>
                <a:gd name="T85" fmla="*/ 247 h 399"/>
                <a:gd name="T86" fmla="*/ 111 w 258"/>
                <a:gd name="T87" fmla="*/ 236 h 399"/>
                <a:gd name="T88" fmla="*/ 147 w 258"/>
                <a:gd name="T89" fmla="*/ 258 h 399"/>
                <a:gd name="T90" fmla="*/ 127 w 258"/>
                <a:gd name="T91" fmla="*/ 282 h 399"/>
                <a:gd name="T92" fmla="*/ 121 w 258"/>
                <a:gd name="T93" fmla="*/ 28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8" h="399">
                  <a:moveTo>
                    <a:pt x="122" y="6"/>
                  </a:moveTo>
                  <a:cubicBezTo>
                    <a:pt x="122" y="6"/>
                    <a:pt x="121" y="0"/>
                    <a:pt x="128" y="1"/>
                  </a:cubicBezTo>
                  <a:cubicBezTo>
                    <a:pt x="135" y="2"/>
                    <a:pt x="138" y="3"/>
                    <a:pt x="137" y="8"/>
                  </a:cubicBezTo>
                  <a:cubicBezTo>
                    <a:pt x="137" y="14"/>
                    <a:pt x="138" y="40"/>
                    <a:pt x="138" y="40"/>
                  </a:cubicBezTo>
                  <a:cubicBezTo>
                    <a:pt x="138" y="40"/>
                    <a:pt x="155" y="38"/>
                    <a:pt x="164" y="26"/>
                  </a:cubicBezTo>
                  <a:cubicBezTo>
                    <a:pt x="174" y="15"/>
                    <a:pt x="177" y="12"/>
                    <a:pt x="177" y="12"/>
                  </a:cubicBezTo>
                  <a:cubicBezTo>
                    <a:pt x="177" y="12"/>
                    <a:pt x="187" y="15"/>
                    <a:pt x="185" y="21"/>
                  </a:cubicBezTo>
                  <a:cubicBezTo>
                    <a:pt x="182" y="27"/>
                    <a:pt x="166" y="46"/>
                    <a:pt x="157" y="47"/>
                  </a:cubicBezTo>
                  <a:cubicBezTo>
                    <a:pt x="148" y="49"/>
                    <a:pt x="140" y="49"/>
                    <a:pt x="140" y="49"/>
                  </a:cubicBezTo>
                  <a:cubicBezTo>
                    <a:pt x="140" y="49"/>
                    <a:pt x="151" y="55"/>
                    <a:pt x="158" y="58"/>
                  </a:cubicBezTo>
                  <a:cubicBezTo>
                    <a:pt x="165" y="61"/>
                    <a:pt x="186" y="73"/>
                    <a:pt x="188" y="87"/>
                  </a:cubicBezTo>
                  <a:cubicBezTo>
                    <a:pt x="190" y="100"/>
                    <a:pt x="191" y="100"/>
                    <a:pt x="191" y="100"/>
                  </a:cubicBezTo>
                  <a:cubicBezTo>
                    <a:pt x="191" y="100"/>
                    <a:pt x="228" y="116"/>
                    <a:pt x="231" y="164"/>
                  </a:cubicBezTo>
                  <a:cubicBezTo>
                    <a:pt x="234" y="212"/>
                    <a:pt x="233" y="231"/>
                    <a:pt x="233" y="262"/>
                  </a:cubicBezTo>
                  <a:cubicBezTo>
                    <a:pt x="234" y="293"/>
                    <a:pt x="241" y="337"/>
                    <a:pt x="246" y="346"/>
                  </a:cubicBezTo>
                  <a:cubicBezTo>
                    <a:pt x="251" y="356"/>
                    <a:pt x="258" y="363"/>
                    <a:pt x="258" y="363"/>
                  </a:cubicBezTo>
                  <a:cubicBezTo>
                    <a:pt x="243" y="375"/>
                    <a:pt x="243" y="375"/>
                    <a:pt x="243" y="375"/>
                  </a:cubicBezTo>
                  <a:cubicBezTo>
                    <a:pt x="243" y="375"/>
                    <a:pt x="228" y="357"/>
                    <a:pt x="225" y="331"/>
                  </a:cubicBezTo>
                  <a:cubicBezTo>
                    <a:pt x="221" y="305"/>
                    <a:pt x="217" y="222"/>
                    <a:pt x="217" y="211"/>
                  </a:cubicBezTo>
                  <a:cubicBezTo>
                    <a:pt x="217" y="201"/>
                    <a:pt x="217" y="200"/>
                    <a:pt x="217" y="200"/>
                  </a:cubicBezTo>
                  <a:cubicBezTo>
                    <a:pt x="217" y="200"/>
                    <a:pt x="205" y="188"/>
                    <a:pt x="195" y="183"/>
                  </a:cubicBezTo>
                  <a:cubicBezTo>
                    <a:pt x="184" y="179"/>
                    <a:pt x="185" y="179"/>
                    <a:pt x="185" y="179"/>
                  </a:cubicBezTo>
                  <a:cubicBezTo>
                    <a:pt x="185" y="179"/>
                    <a:pt x="176" y="194"/>
                    <a:pt x="167" y="201"/>
                  </a:cubicBezTo>
                  <a:cubicBezTo>
                    <a:pt x="159" y="207"/>
                    <a:pt x="145" y="212"/>
                    <a:pt x="145" y="212"/>
                  </a:cubicBezTo>
                  <a:cubicBezTo>
                    <a:pt x="145" y="212"/>
                    <a:pt x="167" y="220"/>
                    <a:pt x="173" y="238"/>
                  </a:cubicBezTo>
                  <a:cubicBezTo>
                    <a:pt x="179" y="255"/>
                    <a:pt x="178" y="293"/>
                    <a:pt x="177" y="322"/>
                  </a:cubicBezTo>
                  <a:cubicBezTo>
                    <a:pt x="176" y="352"/>
                    <a:pt x="177" y="358"/>
                    <a:pt x="175" y="362"/>
                  </a:cubicBezTo>
                  <a:cubicBezTo>
                    <a:pt x="172" y="365"/>
                    <a:pt x="165" y="365"/>
                    <a:pt x="164" y="359"/>
                  </a:cubicBezTo>
                  <a:cubicBezTo>
                    <a:pt x="163" y="353"/>
                    <a:pt x="163" y="292"/>
                    <a:pt x="163" y="272"/>
                  </a:cubicBezTo>
                  <a:cubicBezTo>
                    <a:pt x="163" y="253"/>
                    <a:pt x="151" y="227"/>
                    <a:pt x="139" y="223"/>
                  </a:cubicBezTo>
                  <a:cubicBezTo>
                    <a:pt x="127" y="219"/>
                    <a:pt x="129" y="220"/>
                    <a:pt x="129" y="220"/>
                  </a:cubicBezTo>
                  <a:cubicBezTo>
                    <a:pt x="129" y="220"/>
                    <a:pt x="112" y="227"/>
                    <a:pt x="104" y="240"/>
                  </a:cubicBezTo>
                  <a:cubicBezTo>
                    <a:pt x="95" y="254"/>
                    <a:pt x="95" y="268"/>
                    <a:pt x="95" y="306"/>
                  </a:cubicBezTo>
                  <a:cubicBezTo>
                    <a:pt x="95" y="343"/>
                    <a:pt x="96" y="359"/>
                    <a:pt x="92" y="362"/>
                  </a:cubicBezTo>
                  <a:cubicBezTo>
                    <a:pt x="87" y="365"/>
                    <a:pt x="84" y="367"/>
                    <a:pt x="83" y="362"/>
                  </a:cubicBezTo>
                  <a:cubicBezTo>
                    <a:pt x="82" y="357"/>
                    <a:pt x="78" y="273"/>
                    <a:pt x="80" y="259"/>
                  </a:cubicBezTo>
                  <a:cubicBezTo>
                    <a:pt x="81" y="245"/>
                    <a:pt x="87" y="229"/>
                    <a:pt x="98" y="221"/>
                  </a:cubicBezTo>
                  <a:cubicBezTo>
                    <a:pt x="110" y="213"/>
                    <a:pt x="110" y="213"/>
                    <a:pt x="110" y="213"/>
                  </a:cubicBezTo>
                  <a:cubicBezTo>
                    <a:pt x="110" y="213"/>
                    <a:pt x="90" y="204"/>
                    <a:pt x="82" y="193"/>
                  </a:cubicBezTo>
                  <a:cubicBezTo>
                    <a:pt x="74" y="182"/>
                    <a:pt x="73" y="179"/>
                    <a:pt x="73" y="179"/>
                  </a:cubicBezTo>
                  <a:cubicBezTo>
                    <a:pt x="73" y="179"/>
                    <a:pt x="62" y="183"/>
                    <a:pt x="53" y="190"/>
                  </a:cubicBezTo>
                  <a:cubicBezTo>
                    <a:pt x="45" y="198"/>
                    <a:pt x="42" y="202"/>
                    <a:pt x="42" y="202"/>
                  </a:cubicBezTo>
                  <a:cubicBezTo>
                    <a:pt x="42" y="202"/>
                    <a:pt x="41" y="257"/>
                    <a:pt x="38" y="289"/>
                  </a:cubicBezTo>
                  <a:cubicBezTo>
                    <a:pt x="34" y="321"/>
                    <a:pt x="26" y="356"/>
                    <a:pt x="20" y="365"/>
                  </a:cubicBezTo>
                  <a:cubicBezTo>
                    <a:pt x="13" y="374"/>
                    <a:pt x="0" y="367"/>
                    <a:pt x="0" y="367"/>
                  </a:cubicBezTo>
                  <a:cubicBezTo>
                    <a:pt x="0" y="367"/>
                    <a:pt x="5" y="357"/>
                    <a:pt x="8" y="349"/>
                  </a:cubicBezTo>
                  <a:cubicBezTo>
                    <a:pt x="10" y="342"/>
                    <a:pt x="25" y="309"/>
                    <a:pt x="25" y="278"/>
                  </a:cubicBezTo>
                  <a:cubicBezTo>
                    <a:pt x="25" y="247"/>
                    <a:pt x="27" y="203"/>
                    <a:pt x="26" y="183"/>
                  </a:cubicBezTo>
                  <a:cubicBezTo>
                    <a:pt x="26" y="162"/>
                    <a:pt x="32" y="135"/>
                    <a:pt x="45" y="122"/>
                  </a:cubicBezTo>
                  <a:cubicBezTo>
                    <a:pt x="58" y="108"/>
                    <a:pt x="68" y="102"/>
                    <a:pt x="68" y="102"/>
                  </a:cubicBezTo>
                  <a:cubicBezTo>
                    <a:pt x="68" y="102"/>
                    <a:pt x="68" y="81"/>
                    <a:pt x="74" y="76"/>
                  </a:cubicBezTo>
                  <a:cubicBezTo>
                    <a:pt x="79" y="71"/>
                    <a:pt x="102" y="55"/>
                    <a:pt x="112" y="54"/>
                  </a:cubicBezTo>
                  <a:cubicBezTo>
                    <a:pt x="122" y="53"/>
                    <a:pt x="121" y="53"/>
                    <a:pt x="121" y="53"/>
                  </a:cubicBezTo>
                  <a:cubicBezTo>
                    <a:pt x="121" y="53"/>
                    <a:pt x="110" y="50"/>
                    <a:pt x="100" y="47"/>
                  </a:cubicBezTo>
                  <a:cubicBezTo>
                    <a:pt x="91" y="43"/>
                    <a:pt x="80" y="32"/>
                    <a:pt x="77" y="26"/>
                  </a:cubicBezTo>
                  <a:cubicBezTo>
                    <a:pt x="73" y="21"/>
                    <a:pt x="72" y="14"/>
                    <a:pt x="75" y="14"/>
                  </a:cubicBezTo>
                  <a:cubicBezTo>
                    <a:pt x="77" y="13"/>
                    <a:pt x="82" y="10"/>
                    <a:pt x="87" y="20"/>
                  </a:cubicBezTo>
                  <a:cubicBezTo>
                    <a:pt x="93" y="30"/>
                    <a:pt x="106" y="39"/>
                    <a:pt x="112" y="40"/>
                  </a:cubicBezTo>
                  <a:cubicBezTo>
                    <a:pt x="119" y="40"/>
                    <a:pt x="121" y="39"/>
                    <a:pt x="121" y="39"/>
                  </a:cubicBezTo>
                  <a:lnTo>
                    <a:pt x="122" y="6"/>
                  </a:lnTo>
                  <a:close/>
                  <a:moveTo>
                    <a:pt x="127" y="60"/>
                  </a:moveTo>
                  <a:cubicBezTo>
                    <a:pt x="127" y="60"/>
                    <a:pt x="103" y="76"/>
                    <a:pt x="97" y="77"/>
                  </a:cubicBezTo>
                  <a:cubicBezTo>
                    <a:pt x="90" y="78"/>
                    <a:pt x="85" y="90"/>
                    <a:pt x="85" y="93"/>
                  </a:cubicBezTo>
                  <a:cubicBezTo>
                    <a:pt x="84" y="97"/>
                    <a:pt x="84" y="97"/>
                    <a:pt x="84" y="97"/>
                  </a:cubicBezTo>
                  <a:cubicBezTo>
                    <a:pt x="84" y="97"/>
                    <a:pt x="106" y="88"/>
                    <a:pt x="114" y="87"/>
                  </a:cubicBezTo>
                  <a:cubicBezTo>
                    <a:pt x="122" y="85"/>
                    <a:pt x="139" y="86"/>
                    <a:pt x="152" y="91"/>
                  </a:cubicBezTo>
                  <a:cubicBezTo>
                    <a:pt x="165" y="96"/>
                    <a:pt x="170" y="95"/>
                    <a:pt x="172" y="97"/>
                  </a:cubicBezTo>
                  <a:cubicBezTo>
                    <a:pt x="175" y="98"/>
                    <a:pt x="177" y="86"/>
                    <a:pt x="166" y="79"/>
                  </a:cubicBezTo>
                  <a:cubicBezTo>
                    <a:pt x="156" y="72"/>
                    <a:pt x="142" y="67"/>
                    <a:pt x="136" y="65"/>
                  </a:cubicBezTo>
                  <a:cubicBezTo>
                    <a:pt x="131" y="62"/>
                    <a:pt x="127" y="60"/>
                    <a:pt x="127" y="60"/>
                  </a:cubicBezTo>
                  <a:close/>
                  <a:moveTo>
                    <a:pt x="66" y="120"/>
                  </a:moveTo>
                  <a:cubicBezTo>
                    <a:pt x="67" y="165"/>
                    <a:pt x="67" y="165"/>
                    <a:pt x="67" y="165"/>
                  </a:cubicBezTo>
                  <a:cubicBezTo>
                    <a:pt x="67" y="165"/>
                    <a:pt x="51" y="171"/>
                    <a:pt x="46" y="177"/>
                  </a:cubicBezTo>
                  <a:cubicBezTo>
                    <a:pt x="42" y="184"/>
                    <a:pt x="42" y="184"/>
                    <a:pt x="42" y="184"/>
                  </a:cubicBezTo>
                  <a:cubicBezTo>
                    <a:pt x="42" y="184"/>
                    <a:pt x="37" y="161"/>
                    <a:pt x="46" y="144"/>
                  </a:cubicBezTo>
                  <a:cubicBezTo>
                    <a:pt x="55" y="126"/>
                    <a:pt x="66" y="120"/>
                    <a:pt x="66" y="120"/>
                  </a:cubicBezTo>
                  <a:close/>
                  <a:moveTo>
                    <a:pt x="193" y="121"/>
                  </a:moveTo>
                  <a:cubicBezTo>
                    <a:pt x="191" y="165"/>
                    <a:pt x="191" y="165"/>
                    <a:pt x="191" y="165"/>
                  </a:cubicBezTo>
                  <a:cubicBezTo>
                    <a:pt x="191" y="165"/>
                    <a:pt x="206" y="174"/>
                    <a:pt x="211" y="177"/>
                  </a:cubicBezTo>
                  <a:cubicBezTo>
                    <a:pt x="217" y="181"/>
                    <a:pt x="218" y="182"/>
                    <a:pt x="218" y="182"/>
                  </a:cubicBezTo>
                  <a:cubicBezTo>
                    <a:pt x="218" y="182"/>
                    <a:pt x="219" y="152"/>
                    <a:pt x="206" y="135"/>
                  </a:cubicBezTo>
                  <a:cubicBezTo>
                    <a:pt x="194" y="117"/>
                    <a:pt x="193" y="121"/>
                    <a:pt x="193" y="121"/>
                  </a:cubicBezTo>
                  <a:close/>
                  <a:moveTo>
                    <a:pt x="175" y="112"/>
                  </a:moveTo>
                  <a:cubicBezTo>
                    <a:pt x="173" y="159"/>
                    <a:pt x="173" y="159"/>
                    <a:pt x="173" y="159"/>
                  </a:cubicBezTo>
                  <a:cubicBezTo>
                    <a:pt x="173" y="159"/>
                    <a:pt x="149" y="152"/>
                    <a:pt x="127" y="152"/>
                  </a:cubicBezTo>
                  <a:cubicBezTo>
                    <a:pt x="106" y="152"/>
                    <a:pt x="92" y="157"/>
                    <a:pt x="87" y="159"/>
                  </a:cubicBezTo>
                  <a:cubicBezTo>
                    <a:pt x="83" y="160"/>
                    <a:pt x="82" y="160"/>
                    <a:pt x="82" y="160"/>
                  </a:cubicBezTo>
                  <a:cubicBezTo>
                    <a:pt x="83" y="113"/>
                    <a:pt x="83" y="113"/>
                    <a:pt x="83" y="113"/>
                  </a:cubicBezTo>
                  <a:cubicBezTo>
                    <a:pt x="83" y="113"/>
                    <a:pt x="106" y="104"/>
                    <a:pt x="121" y="104"/>
                  </a:cubicBezTo>
                  <a:cubicBezTo>
                    <a:pt x="137" y="104"/>
                    <a:pt x="159" y="106"/>
                    <a:pt x="164" y="109"/>
                  </a:cubicBezTo>
                  <a:cubicBezTo>
                    <a:pt x="169" y="111"/>
                    <a:pt x="175" y="112"/>
                    <a:pt x="175" y="112"/>
                  </a:cubicBezTo>
                  <a:close/>
                  <a:moveTo>
                    <a:pt x="88" y="177"/>
                  </a:moveTo>
                  <a:cubicBezTo>
                    <a:pt x="88" y="177"/>
                    <a:pt x="105" y="167"/>
                    <a:pt x="121" y="166"/>
                  </a:cubicBezTo>
                  <a:cubicBezTo>
                    <a:pt x="137" y="166"/>
                    <a:pt x="168" y="170"/>
                    <a:pt x="170" y="173"/>
                  </a:cubicBezTo>
                  <a:cubicBezTo>
                    <a:pt x="172" y="175"/>
                    <a:pt x="157" y="191"/>
                    <a:pt x="146" y="197"/>
                  </a:cubicBezTo>
                  <a:cubicBezTo>
                    <a:pt x="136" y="204"/>
                    <a:pt x="130" y="207"/>
                    <a:pt x="118" y="201"/>
                  </a:cubicBezTo>
                  <a:cubicBezTo>
                    <a:pt x="105" y="195"/>
                    <a:pt x="88" y="177"/>
                    <a:pt x="88" y="177"/>
                  </a:cubicBezTo>
                  <a:close/>
                  <a:moveTo>
                    <a:pt x="111" y="236"/>
                  </a:moveTo>
                  <a:cubicBezTo>
                    <a:pt x="110" y="238"/>
                    <a:pt x="105" y="247"/>
                    <a:pt x="109" y="250"/>
                  </a:cubicBezTo>
                  <a:cubicBezTo>
                    <a:pt x="113" y="254"/>
                    <a:pt x="126" y="252"/>
                    <a:pt x="126" y="252"/>
                  </a:cubicBezTo>
                  <a:cubicBezTo>
                    <a:pt x="126" y="252"/>
                    <a:pt x="130" y="259"/>
                    <a:pt x="122" y="261"/>
                  </a:cubicBezTo>
                  <a:cubicBezTo>
                    <a:pt x="115" y="262"/>
                    <a:pt x="104" y="268"/>
                    <a:pt x="108" y="274"/>
                  </a:cubicBezTo>
                  <a:cubicBezTo>
                    <a:pt x="112" y="279"/>
                    <a:pt x="117" y="281"/>
                    <a:pt x="115" y="284"/>
                  </a:cubicBezTo>
                  <a:cubicBezTo>
                    <a:pt x="113" y="287"/>
                    <a:pt x="108" y="302"/>
                    <a:pt x="115" y="307"/>
                  </a:cubicBezTo>
                  <a:cubicBezTo>
                    <a:pt x="123" y="312"/>
                    <a:pt x="125" y="316"/>
                    <a:pt x="125" y="316"/>
                  </a:cubicBezTo>
                  <a:cubicBezTo>
                    <a:pt x="126" y="342"/>
                    <a:pt x="126" y="342"/>
                    <a:pt x="126" y="342"/>
                  </a:cubicBezTo>
                  <a:cubicBezTo>
                    <a:pt x="126" y="342"/>
                    <a:pt x="117" y="332"/>
                    <a:pt x="117" y="327"/>
                  </a:cubicBezTo>
                  <a:cubicBezTo>
                    <a:pt x="117" y="322"/>
                    <a:pt x="116" y="311"/>
                    <a:pt x="113" y="311"/>
                  </a:cubicBezTo>
                  <a:cubicBezTo>
                    <a:pt x="109" y="310"/>
                    <a:pt x="106" y="314"/>
                    <a:pt x="106" y="322"/>
                  </a:cubicBezTo>
                  <a:cubicBezTo>
                    <a:pt x="107" y="330"/>
                    <a:pt x="108" y="343"/>
                    <a:pt x="115" y="347"/>
                  </a:cubicBezTo>
                  <a:cubicBezTo>
                    <a:pt x="122" y="352"/>
                    <a:pt x="125" y="353"/>
                    <a:pt x="125" y="353"/>
                  </a:cubicBezTo>
                  <a:cubicBezTo>
                    <a:pt x="125" y="391"/>
                    <a:pt x="125" y="391"/>
                    <a:pt x="125" y="391"/>
                  </a:cubicBezTo>
                  <a:cubicBezTo>
                    <a:pt x="125" y="391"/>
                    <a:pt x="134" y="399"/>
                    <a:pt x="135" y="393"/>
                  </a:cubicBezTo>
                  <a:cubicBezTo>
                    <a:pt x="136" y="386"/>
                    <a:pt x="137" y="354"/>
                    <a:pt x="137" y="354"/>
                  </a:cubicBezTo>
                  <a:cubicBezTo>
                    <a:pt x="137" y="354"/>
                    <a:pt x="150" y="348"/>
                    <a:pt x="153" y="340"/>
                  </a:cubicBezTo>
                  <a:cubicBezTo>
                    <a:pt x="155" y="331"/>
                    <a:pt x="156" y="311"/>
                    <a:pt x="156" y="311"/>
                  </a:cubicBezTo>
                  <a:cubicBezTo>
                    <a:pt x="156" y="311"/>
                    <a:pt x="146" y="308"/>
                    <a:pt x="146" y="311"/>
                  </a:cubicBezTo>
                  <a:cubicBezTo>
                    <a:pt x="146" y="314"/>
                    <a:pt x="147" y="334"/>
                    <a:pt x="142" y="339"/>
                  </a:cubicBezTo>
                  <a:cubicBezTo>
                    <a:pt x="137" y="344"/>
                    <a:pt x="137" y="344"/>
                    <a:pt x="137" y="344"/>
                  </a:cubicBezTo>
                  <a:cubicBezTo>
                    <a:pt x="137" y="315"/>
                    <a:pt x="137" y="315"/>
                    <a:pt x="137" y="315"/>
                  </a:cubicBezTo>
                  <a:cubicBezTo>
                    <a:pt x="137" y="315"/>
                    <a:pt x="151" y="312"/>
                    <a:pt x="152" y="298"/>
                  </a:cubicBezTo>
                  <a:cubicBezTo>
                    <a:pt x="152" y="285"/>
                    <a:pt x="147" y="276"/>
                    <a:pt x="145" y="283"/>
                  </a:cubicBezTo>
                  <a:cubicBezTo>
                    <a:pt x="142" y="290"/>
                    <a:pt x="143" y="297"/>
                    <a:pt x="140" y="301"/>
                  </a:cubicBezTo>
                  <a:cubicBezTo>
                    <a:pt x="137" y="304"/>
                    <a:pt x="137" y="304"/>
                    <a:pt x="137" y="304"/>
                  </a:cubicBezTo>
                  <a:cubicBezTo>
                    <a:pt x="137" y="304"/>
                    <a:pt x="139" y="284"/>
                    <a:pt x="137" y="280"/>
                  </a:cubicBezTo>
                  <a:cubicBezTo>
                    <a:pt x="135" y="276"/>
                    <a:pt x="125" y="275"/>
                    <a:pt x="121" y="274"/>
                  </a:cubicBezTo>
                  <a:cubicBezTo>
                    <a:pt x="118" y="273"/>
                    <a:pt x="112" y="271"/>
                    <a:pt x="122" y="270"/>
                  </a:cubicBezTo>
                  <a:cubicBezTo>
                    <a:pt x="132" y="268"/>
                    <a:pt x="149" y="270"/>
                    <a:pt x="153" y="265"/>
                  </a:cubicBezTo>
                  <a:cubicBezTo>
                    <a:pt x="156" y="261"/>
                    <a:pt x="159" y="250"/>
                    <a:pt x="153" y="247"/>
                  </a:cubicBezTo>
                  <a:cubicBezTo>
                    <a:pt x="147" y="244"/>
                    <a:pt x="138" y="243"/>
                    <a:pt x="128" y="243"/>
                  </a:cubicBezTo>
                  <a:cubicBezTo>
                    <a:pt x="118" y="243"/>
                    <a:pt x="117" y="242"/>
                    <a:pt x="119" y="238"/>
                  </a:cubicBezTo>
                  <a:cubicBezTo>
                    <a:pt x="120" y="235"/>
                    <a:pt x="112" y="235"/>
                    <a:pt x="111" y="236"/>
                  </a:cubicBezTo>
                  <a:close/>
                  <a:moveTo>
                    <a:pt x="136" y="251"/>
                  </a:moveTo>
                  <a:cubicBezTo>
                    <a:pt x="136" y="251"/>
                    <a:pt x="129" y="260"/>
                    <a:pt x="135" y="260"/>
                  </a:cubicBezTo>
                  <a:cubicBezTo>
                    <a:pt x="142" y="260"/>
                    <a:pt x="147" y="260"/>
                    <a:pt x="147" y="258"/>
                  </a:cubicBezTo>
                  <a:cubicBezTo>
                    <a:pt x="147" y="256"/>
                    <a:pt x="145" y="253"/>
                    <a:pt x="141" y="252"/>
                  </a:cubicBezTo>
                  <a:cubicBezTo>
                    <a:pt x="137" y="252"/>
                    <a:pt x="136" y="251"/>
                    <a:pt x="136" y="251"/>
                  </a:cubicBezTo>
                  <a:close/>
                  <a:moveTo>
                    <a:pt x="127" y="282"/>
                  </a:moveTo>
                  <a:cubicBezTo>
                    <a:pt x="127" y="304"/>
                    <a:pt x="127" y="304"/>
                    <a:pt x="127" y="304"/>
                  </a:cubicBezTo>
                  <a:cubicBezTo>
                    <a:pt x="127" y="304"/>
                    <a:pt x="120" y="303"/>
                    <a:pt x="119" y="294"/>
                  </a:cubicBezTo>
                  <a:cubicBezTo>
                    <a:pt x="119" y="285"/>
                    <a:pt x="118" y="283"/>
                    <a:pt x="121" y="282"/>
                  </a:cubicBezTo>
                  <a:cubicBezTo>
                    <a:pt x="124" y="281"/>
                    <a:pt x="127" y="282"/>
                    <a:pt x="127" y="2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4" name="iSlîdé">
              <a:extLst>
                <a:ext uri="{FF2B5EF4-FFF2-40B4-BE49-F238E27FC236}">
                  <a16:creationId xmlns="" xmlns:a16="http://schemas.microsoft.com/office/drawing/2014/main" id="{F6AAF187-6476-4408-9F6A-08206A208F11}"/>
                </a:ext>
              </a:extLst>
            </p:cNvPr>
            <p:cNvSpPr/>
            <p:nvPr/>
          </p:nvSpPr>
          <p:spPr bwMode="auto">
            <a:xfrm>
              <a:off x="3899271" y="2881593"/>
              <a:ext cx="164718" cy="116821"/>
            </a:xfrm>
            <a:custGeom>
              <a:avLst/>
              <a:gdLst>
                <a:gd name="T0" fmla="*/ 33 w 78"/>
                <a:gd name="T1" fmla="*/ 27 h 55"/>
                <a:gd name="T2" fmla="*/ 34 w 78"/>
                <a:gd name="T3" fmla="*/ 36 h 55"/>
                <a:gd name="T4" fmla="*/ 27 w 78"/>
                <a:gd name="T5" fmla="*/ 34 h 55"/>
                <a:gd name="T6" fmla="*/ 30 w 78"/>
                <a:gd name="T7" fmla="*/ 40 h 55"/>
                <a:gd name="T8" fmla="*/ 29 w 78"/>
                <a:gd name="T9" fmla="*/ 48 h 55"/>
                <a:gd name="T10" fmla="*/ 19 w 78"/>
                <a:gd name="T11" fmla="*/ 43 h 55"/>
                <a:gd name="T12" fmla="*/ 2 w 78"/>
                <a:gd name="T13" fmla="*/ 36 h 55"/>
                <a:gd name="T14" fmla="*/ 2 w 78"/>
                <a:gd name="T15" fmla="*/ 28 h 55"/>
                <a:gd name="T16" fmla="*/ 11 w 78"/>
                <a:gd name="T17" fmla="*/ 38 h 55"/>
                <a:gd name="T18" fmla="*/ 17 w 78"/>
                <a:gd name="T19" fmla="*/ 36 h 55"/>
                <a:gd name="T20" fmla="*/ 11 w 78"/>
                <a:gd name="T21" fmla="*/ 23 h 55"/>
                <a:gd name="T22" fmla="*/ 19 w 78"/>
                <a:gd name="T23" fmla="*/ 29 h 55"/>
                <a:gd name="T24" fmla="*/ 23 w 78"/>
                <a:gd name="T25" fmla="*/ 32 h 55"/>
                <a:gd name="T26" fmla="*/ 30 w 78"/>
                <a:gd name="T27" fmla="*/ 30 h 55"/>
                <a:gd name="T28" fmla="*/ 29 w 78"/>
                <a:gd name="T29" fmla="*/ 28 h 55"/>
                <a:gd name="T30" fmla="*/ 22 w 78"/>
                <a:gd name="T31" fmla="*/ 22 h 55"/>
                <a:gd name="T32" fmla="*/ 72 w 78"/>
                <a:gd name="T33" fmla="*/ 25 h 55"/>
                <a:gd name="T34" fmla="*/ 70 w 78"/>
                <a:gd name="T35" fmla="*/ 26 h 55"/>
                <a:gd name="T36" fmla="*/ 69 w 78"/>
                <a:gd name="T37" fmla="*/ 17 h 55"/>
                <a:gd name="T38" fmla="*/ 68 w 78"/>
                <a:gd name="T39" fmla="*/ 17 h 55"/>
                <a:gd name="T40" fmla="*/ 49 w 78"/>
                <a:gd name="T41" fmla="*/ 27 h 55"/>
                <a:gd name="T42" fmla="*/ 46 w 78"/>
                <a:gd name="T43" fmla="*/ 28 h 55"/>
                <a:gd name="T44" fmla="*/ 49 w 78"/>
                <a:gd name="T45" fmla="*/ 27 h 55"/>
                <a:gd name="T46" fmla="*/ 53 w 78"/>
                <a:gd name="T47" fmla="*/ 27 h 55"/>
                <a:gd name="T48" fmla="*/ 52 w 78"/>
                <a:gd name="T49" fmla="*/ 27 h 55"/>
                <a:gd name="T50" fmla="*/ 49 w 78"/>
                <a:gd name="T51" fmla="*/ 23 h 55"/>
                <a:gd name="T52" fmla="*/ 52 w 78"/>
                <a:gd name="T53" fmla="*/ 22 h 55"/>
                <a:gd name="T54" fmla="*/ 60 w 78"/>
                <a:gd name="T55" fmla="*/ 25 h 55"/>
                <a:gd name="T56" fmla="*/ 57 w 78"/>
                <a:gd name="T57" fmla="*/ 25 h 55"/>
                <a:gd name="T58" fmla="*/ 36 w 78"/>
                <a:gd name="T59" fmla="*/ 8 h 55"/>
                <a:gd name="T60" fmla="*/ 43 w 78"/>
                <a:gd name="T61" fmla="*/ 7 h 55"/>
                <a:gd name="T62" fmla="*/ 48 w 78"/>
                <a:gd name="T63" fmla="*/ 10 h 55"/>
                <a:gd name="T64" fmla="*/ 60 w 78"/>
                <a:gd name="T65" fmla="*/ 4 h 55"/>
                <a:gd name="T66" fmla="*/ 55 w 78"/>
                <a:gd name="T67" fmla="*/ 11 h 55"/>
                <a:gd name="T68" fmla="*/ 62 w 78"/>
                <a:gd name="T69" fmla="*/ 15 h 55"/>
                <a:gd name="T70" fmla="*/ 73 w 78"/>
                <a:gd name="T71" fmla="*/ 15 h 55"/>
                <a:gd name="T72" fmla="*/ 66 w 78"/>
                <a:gd name="T73" fmla="*/ 19 h 55"/>
                <a:gd name="T74" fmla="*/ 61 w 78"/>
                <a:gd name="T75" fmla="*/ 23 h 55"/>
                <a:gd name="T76" fmla="*/ 74 w 78"/>
                <a:gd name="T77" fmla="*/ 23 h 55"/>
                <a:gd name="T78" fmla="*/ 71 w 78"/>
                <a:gd name="T79" fmla="*/ 29 h 55"/>
                <a:gd name="T80" fmla="*/ 57 w 78"/>
                <a:gd name="T81" fmla="*/ 29 h 55"/>
                <a:gd name="T82" fmla="*/ 55 w 78"/>
                <a:gd name="T83" fmla="*/ 41 h 55"/>
                <a:gd name="T84" fmla="*/ 43 w 78"/>
                <a:gd name="T85" fmla="*/ 44 h 55"/>
                <a:gd name="T86" fmla="*/ 45 w 78"/>
                <a:gd name="T87" fmla="*/ 40 h 55"/>
                <a:gd name="T88" fmla="*/ 51 w 78"/>
                <a:gd name="T89" fmla="*/ 44 h 55"/>
                <a:gd name="T90" fmla="*/ 44 w 78"/>
                <a:gd name="T91" fmla="*/ 34 h 55"/>
                <a:gd name="T92" fmla="*/ 34 w 78"/>
                <a:gd name="T93" fmla="*/ 22 h 55"/>
                <a:gd name="T94" fmla="*/ 9 w 78"/>
                <a:gd name="T95" fmla="*/ 13 h 55"/>
                <a:gd name="T96" fmla="*/ 5 w 78"/>
                <a:gd name="T97" fmla="*/ 2 h 55"/>
                <a:gd name="T98" fmla="*/ 17 w 78"/>
                <a:gd name="T99" fmla="*/ 1 h 55"/>
                <a:gd name="T100" fmla="*/ 15 w 78"/>
                <a:gd name="T101" fmla="*/ 7 h 55"/>
                <a:gd name="T102" fmla="*/ 34 w 78"/>
                <a:gd name="T103" fmla="*/ 19 h 55"/>
                <a:gd name="T104" fmla="*/ 44 w 78"/>
                <a:gd name="T105" fmla="*/ 22 h 55"/>
                <a:gd name="T106" fmla="*/ 40 w 78"/>
                <a:gd name="T107" fmla="*/ 20 h 55"/>
                <a:gd name="T108" fmla="*/ 51 w 78"/>
                <a:gd name="T109" fmla="*/ 16 h 55"/>
                <a:gd name="T110" fmla="*/ 55 w 78"/>
                <a:gd name="T111" fmla="*/ 20 h 55"/>
                <a:gd name="T112" fmla="*/ 54 w 78"/>
                <a:gd name="T113" fmla="*/ 15 h 55"/>
                <a:gd name="T114" fmla="*/ 38 w 78"/>
                <a:gd name="T115" fmla="*/ 18 h 55"/>
                <a:gd name="T116" fmla="*/ 39 w 78"/>
                <a:gd name="T117" fmla="*/ 14 h 55"/>
                <a:gd name="T118" fmla="*/ 36 w 78"/>
                <a:gd name="T119"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55">
                  <a:moveTo>
                    <a:pt x="25" y="22"/>
                  </a:moveTo>
                  <a:cubicBezTo>
                    <a:pt x="27" y="23"/>
                    <a:pt x="31" y="24"/>
                    <a:pt x="33" y="27"/>
                  </a:cubicBezTo>
                  <a:cubicBezTo>
                    <a:pt x="36" y="29"/>
                    <a:pt x="38" y="31"/>
                    <a:pt x="37" y="33"/>
                  </a:cubicBezTo>
                  <a:cubicBezTo>
                    <a:pt x="37" y="35"/>
                    <a:pt x="36" y="36"/>
                    <a:pt x="34" y="36"/>
                  </a:cubicBezTo>
                  <a:cubicBezTo>
                    <a:pt x="33" y="35"/>
                    <a:pt x="29" y="34"/>
                    <a:pt x="28" y="33"/>
                  </a:cubicBezTo>
                  <a:cubicBezTo>
                    <a:pt x="28" y="33"/>
                    <a:pt x="28" y="33"/>
                    <a:pt x="27" y="34"/>
                  </a:cubicBezTo>
                  <a:cubicBezTo>
                    <a:pt x="27" y="35"/>
                    <a:pt x="27" y="36"/>
                    <a:pt x="27" y="36"/>
                  </a:cubicBezTo>
                  <a:cubicBezTo>
                    <a:pt x="27" y="36"/>
                    <a:pt x="28" y="38"/>
                    <a:pt x="30" y="40"/>
                  </a:cubicBezTo>
                  <a:cubicBezTo>
                    <a:pt x="32" y="41"/>
                    <a:pt x="34" y="43"/>
                    <a:pt x="33" y="46"/>
                  </a:cubicBezTo>
                  <a:cubicBezTo>
                    <a:pt x="33" y="48"/>
                    <a:pt x="30" y="50"/>
                    <a:pt x="29" y="48"/>
                  </a:cubicBezTo>
                  <a:cubicBezTo>
                    <a:pt x="27" y="47"/>
                    <a:pt x="25" y="43"/>
                    <a:pt x="24" y="43"/>
                  </a:cubicBezTo>
                  <a:cubicBezTo>
                    <a:pt x="23" y="42"/>
                    <a:pt x="22" y="42"/>
                    <a:pt x="19" y="43"/>
                  </a:cubicBezTo>
                  <a:cubicBezTo>
                    <a:pt x="17" y="44"/>
                    <a:pt x="9" y="45"/>
                    <a:pt x="7" y="43"/>
                  </a:cubicBezTo>
                  <a:cubicBezTo>
                    <a:pt x="4" y="42"/>
                    <a:pt x="3" y="40"/>
                    <a:pt x="2" y="36"/>
                  </a:cubicBezTo>
                  <a:cubicBezTo>
                    <a:pt x="1" y="32"/>
                    <a:pt x="0" y="29"/>
                    <a:pt x="1" y="28"/>
                  </a:cubicBezTo>
                  <a:cubicBezTo>
                    <a:pt x="1" y="28"/>
                    <a:pt x="2" y="26"/>
                    <a:pt x="2" y="28"/>
                  </a:cubicBezTo>
                  <a:cubicBezTo>
                    <a:pt x="3" y="29"/>
                    <a:pt x="4" y="32"/>
                    <a:pt x="5" y="34"/>
                  </a:cubicBezTo>
                  <a:cubicBezTo>
                    <a:pt x="6" y="37"/>
                    <a:pt x="7" y="39"/>
                    <a:pt x="11" y="38"/>
                  </a:cubicBezTo>
                  <a:cubicBezTo>
                    <a:pt x="14" y="38"/>
                    <a:pt x="16" y="38"/>
                    <a:pt x="17" y="38"/>
                  </a:cubicBezTo>
                  <a:cubicBezTo>
                    <a:pt x="18" y="37"/>
                    <a:pt x="18" y="37"/>
                    <a:pt x="17" y="36"/>
                  </a:cubicBezTo>
                  <a:cubicBezTo>
                    <a:pt x="17" y="35"/>
                    <a:pt x="12" y="32"/>
                    <a:pt x="11" y="30"/>
                  </a:cubicBezTo>
                  <a:cubicBezTo>
                    <a:pt x="10" y="28"/>
                    <a:pt x="9" y="25"/>
                    <a:pt x="11" y="23"/>
                  </a:cubicBezTo>
                  <a:cubicBezTo>
                    <a:pt x="13" y="20"/>
                    <a:pt x="14" y="21"/>
                    <a:pt x="15" y="23"/>
                  </a:cubicBezTo>
                  <a:cubicBezTo>
                    <a:pt x="15" y="24"/>
                    <a:pt x="17" y="27"/>
                    <a:pt x="19" y="29"/>
                  </a:cubicBezTo>
                  <a:cubicBezTo>
                    <a:pt x="20" y="31"/>
                    <a:pt x="21" y="31"/>
                    <a:pt x="22" y="32"/>
                  </a:cubicBezTo>
                  <a:cubicBezTo>
                    <a:pt x="23" y="33"/>
                    <a:pt x="23" y="33"/>
                    <a:pt x="23" y="32"/>
                  </a:cubicBezTo>
                  <a:cubicBezTo>
                    <a:pt x="23" y="31"/>
                    <a:pt x="23" y="29"/>
                    <a:pt x="25" y="29"/>
                  </a:cubicBezTo>
                  <a:cubicBezTo>
                    <a:pt x="26" y="29"/>
                    <a:pt x="28" y="29"/>
                    <a:pt x="30" y="30"/>
                  </a:cubicBezTo>
                  <a:cubicBezTo>
                    <a:pt x="31" y="31"/>
                    <a:pt x="32" y="31"/>
                    <a:pt x="32" y="31"/>
                  </a:cubicBezTo>
                  <a:cubicBezTo>
                    <a:pt x="32" y="31"/>
                    <a:pt x="31" y="29"/>
                    <a:pt x="29" y="28"/>
                  </a:cubicBezTo>
                  <a:cubicBezTo>
                    <a:pt x="27" y="27"/>
                    <a:pt x="25" y="25"/>
                    <a:pt x="24" y="25"/>
                  </a:cubicBezTo>
                  <a:cubicBezTo>
                    <a:pt x="23" y="25"/>
                    <a:pt x="22" y="23"/>
                    <a:pt x="22" y="22"/>
                  </a:cubicBezTo>
                  <a:cubicBezTo>
                    <a:pt x="23" y="22"/>
                    <a:pt x="23" y="21"/>
                    <a:pt x="25" y="22"/>
                  </a:cubicBezTo>
                  <a:close/>
                  <a:moveTo>
                    <a:pt x="72" y="25"/>
                  </a:moveTo>
                  <a:cubicBezTo>
                    <a:pt x="72" y="25"/>
                    <a:pt x="72" y="26"/>
                    <a:pt x="71" y="26"/>
                  </a:cubicBezTo>
                  <a:cubicBezTo>
                    <a:pt x="71" y="27"/>
                    <a:pt x="70" y="26"/>
                    <a:pt x="70" y="26"/>
                  </a:cubicBezTo>
                  <a:cubicBezTo>
                    <a:pt x="70" y="26"/>
                    <a:pt x="71" y="25"/>
                    <a:pt x="72" y="25"/>
                  </a:cubicBezTo>
                  <a:close/>
                  <a:moveTo>
                    <a:pt x="69" y="17"/>
                  </a:moveTo>
                  <a:cubicBezTo>
                    <a:pt x="69" y="16"/>
                    <a:pt x="69" y="16"/>
                    <a:pt x="68" y="16"/>
                  </a:cubicBezTo>
                  <a:cubicBezTo>
                    <a:pt x="67" y="17"/>
                    <a:pt x="67" y="17"/>
                    <a:pt x="68" y="17"/>
                  </a:cubicBezTo>
                  <a:cubicBezTo>
                    <a:pt x="69" y="18"/>
                    <a:pt x="69" y="17"/>
                    <a:pt x="69" y="17"/>
                  </a:cubicBezTo>
                  <a:close/>
                  <a:moveTo>
                    <a:pt x="49" y="27"/>
                  </a:moveTo>
                  <a:cubicBezTo>
                    <a:pt x="49" y="28"/>
                    <a:pt x="50" y="29"/>
                    <a:pt x="49" y="30"/>
                  </a:cubicBezTo>
                  <a:cubicBezTo>
                    <a:pt x="48" y="30"/>
                    <a:pt x="47" y="30"/>
                    <a:pt x="46" y="28"/>
                  </a:cubicBezTo>
                  <a:cubicBezTo>
                    <a:pt x="44" y="27"/>
                    <a:pt x="45" y="26"/>
                    <a:pt x="46" y="26"/>
                  </a:cubicBezTo>
                  <a:cubicBezTo>
                    <a:pt x="48" y="26"/>
                    <a:pt x="49" y="26"/>
                    <a:pt x="49" y="27"/>
                  </a:cubicBezTo>
                  <a:close/>
                  <a:moveTo>
                    <a:pt x="52" y="27"/>
                  </a:moveTo>
                  <a:cubicBezTo>
                    <a:pt x="52" y="26"/>
                    <a:pt x="53" y="26"/>
                    <a:pt x="53" y="27"/>
                  </a:cubicBezTo>
                  <a:cubicBezTo>
                    <a:pt x="53" y="28"/>
                    <a:pt x="52" y="28"/>
                    <a:pt x="52" y="28"/>
                  </a:cubicBezTo>
                  <a:cubicBezTo>
                    <a:pt x="52" y="28"/>
                    <a:pt x="52" y="27"/>
                    <a:pt x="52" y="27"/>
                  </a:cubicBezTo>
                  <a:close/>
                  <a:moveTo>
                    <a:pt x="52" y="22"/>
                  </a:moveTo>
                  <a:cubicBezTo>
                    <a:pt x="53" y="22"/>
                    <a:pt x="49" y="23"/>
                    <a:pt x="49" y="23"/>
                  </a:cubicBezTo>
                  <a:cubicBezTo>
                    <a:pt x="48" y="23"/>
                    <a:pt x="48" y="21"/>
                    <a:pt x="49" y="21"/>
                  </a:cubicBezTo>
                  <a:cubicBezTo>
                    <a:pt x="50" y="21"/>
                    <a:pt x="52" y="21"/>
                    <a:pt x="52" y="22"/>
                  </a:cubicBezTo>
                  <a:close/>
                  <a:moveTo>
                    <a:pt x="58" y="24"/>
                  </a:moveTo>
                  <a:cubicBezTo>
                    <a:pt x="58" y="24"/>
                    <a:pt x="59" y="24"/>
                    <a:pt x="60" y="25"/>
                  </a:cubicBezTo>
                  <a:cubicBezTo>
                    <a:pt x="61" y="26"/>
                    <a:pt x="60" y="26"/>
                    <a:pt x="59" y="26"/>
                  </a:cubicBezTo>
                  <a:cubicBezTo>
                    <a:pt x="58" y="26"/>
                    <a:pt x="57" y="26"/>
                    <a:pt x="57" y="25"/>
                  </a:cubicBezTo>
                  <a:cubicBezTo>
                    <a:pt x="57" y="24"/>
                    <a:pt x="57" y="24"/>
                    <a:pt x="58" y="24"/>
                  </a:cubicBezTo>
                  <a:close/>
                  <a:moveTo>
                    <a:pt x="36" y="8"/>
                  </a:moveTo>
                  <a:cubicBezTo>
                    <a:pt x="38" y="7"/>
                    <a:pt x="39" y="8"/>
                    <a:pt x="40" y="7"/>
                  </a:cubicBezTo>
                  <a:cubicBezTo>
                    <a:pt x="41" y="6"/>
                    <a:pt x="43" y="6"/>
                    <a:pt x="43" y="7"/>
                  </a:cubicBezTo>
                  <a:cubicBezTo>
                    <a:pt x="42" y="9"/>
                    <a:pt x="41" y="10"/>
                    <a:pt x="42" y="11"/>
                  </a:cubicBezTo>
                  <a:cubicBezTo>
                    <a:pt x="44" y="11"/>
                    <a:pt x="46" y="11"/>
                    <a:pt x="48" y="10"/>
                  </a:cubicBezTo>
                  <a:cubicBezTo>
                    <a:pt x="50" y="8"/>
                    <a:pt x="55" y="4"/>
                    <a:pt x="57" y="4"/>
                  </a:cubicBezTo>
                  <a:cubicBezTo>
                    <a:pt x="58" y="3"/>
                    <a:pt x="60" y="4"/>
                    <a:pt x="60" y="4"/>
                  </a:cubicBezTo>
                  <a:cubicBezTo>
                    <a:pt x="60" y="5"/>
                    <a:pt x="61" y="8"/>
                    <a:pt x="59" y="9"/>
                  </a:cubicBezTo>
                  <a:cubicBezTo>
                    <a:pt x="57" y="10"/>
                    <a:pt x="55" y="11"/>
                    <a:pt x="55" y="11"/>
                  </a:cubicBezTo>
                  <a:cubicBezTo>
                    <a:pt x="54" y="12"/>
                    <a:pt x="53" y="12"/>
                    <a:pt x="55" y="13"/>
                  </a:cubicBezTo>
                  <a:cubicBezTo>
                    <a:pt x="56" y="13"/>
                    <a:pt x="60" y="14"/>
                    <a:pt x="62" y="15"/>
                  </a:cubicBezTo>
                  <a:cubicBezTo>
                    <a:pt x="63" y="15"/>
                    <a:pt x="65" y="15"/>
                    <a:pt x="66" y="14"/>
                  </a:cubicBezTo>
                  <a:cubicBezTo>
                    <a:pt x="67" y="14"/>
                    <a:pt x="71" y="14"/>
                    <a:pt x="73" y="15"/>
                  </a:cubicBezTo>
                  <a:cubicBezTo>
                    <a:pt x="74" y="15"/>
                    <a:pt x="75" y="17"/>
                    <a:pt x="74" y="18"/>
                  </a:cubicBezTo>
                  <a:cubicBezTo>
                    <a:pt x="73" y="19"/>
                    <a:pt x="67" y="19"/>
                    <a:pt x="66" y="19"/>
                  </a:cubicBezTo>
                  <a:cubicBezTo>
                    <a:pt x="65" y="18"/>
                    <a:pt x="63" y="19"/>
                    <a:pt x="62" y="20"/>
                  </a:cubicBezTo>
                  <a:cubicBezTo>
                    <a:pt x="61" y="21"/>
                    <a:pt x="60" y="22"/>
                    <a:pt x="61" y="23"/>
                  </a:cubicBezTo>
                  <a:cubicBezTo>
                    <a:pt x="62" y="23"/>
                    <a:pt x="64" y="25"/>
                    <a:pt x="67" y="24"/>
                  </a:cubicBezTo>
                  <a:cubicBezTo>
                    <a:pt x="69" y="24"/>
                    <a:pt x="72" y="23"/>
                    <a:pt x="74" y="23"/>
                  </a:cubicBezTo>
                  <a:cubicBezTo>
                    <a:pt x="76" y="23"/>
                    <a:pt x="78" y="24"/>
                    <a:pt x="78" y="25"/>
                  </a:cubicBezTo>
                  <a:cubicBezTo>
                    <a:pt x="77" y="25"/>
                    <a:pt x="74" y="29"/>
                    <a:pt x="71" y="29"/>
                  </a:cubicBezTo>
                  <a:cubicBezTo>
                    <a:pt x="69" y="29"/>
                    <a:pt x="65" y="27"/>
                    <a:pt x="62" y="28"/>
                  </a:cubicBezTo>
                  <a:cubicBezTo>
                    <a:pt x="59" y="29"/>
                    <a:pt x="58" y="29"/>
                    <a:pt x="57" y="29"/>
                  </a:cubicBezTo>
                  <a:cubicBezTo>
                    <a:pt x="56" y="29"/>
                    <a:pt x="51" y="32"/>
                    <a:pt x="51" y="33"/>
                  </a:cubicBezTo>
                  <a:cubicBezTo>
                    <a:pt x="50" y="35"/>
                    <a:pt x="54" y="38"/>
                    <a:pt x="55" y="41"/>
                  </a:cubicBezTo>
                  <a:cubicBezTo>
                    <a:pt x="56" y="45"/>
                    <a:pt x="57" y="52"/>
                    <a:pt x="55" y="54"/>
                  </a:cubicBezTo>
                  <a:cubicBezTo>
                    <a:pt x="52" y="55"/>
                    <a:pt x="46" y="51"/>
                    <a:pt x="43" y="44"/>
                  </a:cubicBezTo>
                  <a:cubicBezTo>
                    <a:pt x="41" y="36"/>
                    <a:pt x="41" y="36"/>
                    <a:pt x="41" y="36"/>
                  </a:cubicBezTo>
                  <a:cubicBezTo>
                    <a:pt x="41" y="36"/>
                    <a:pt x="43" y="37"/>
                    <a:pt x="45" y="40"/>
                  </a:cubicBezTo>
                  <a:cubicBezTo>
                    <a:pt x="47" y="43"/>
                    <a:pt x="49" y="46"/>
                    <a:pt x="50" y="46"/>
                  </a:cubicBezTo>
                  <a:cubicBezTo>
                    <a:pt x="51" y="47"/>
                    <a:pt x="52" y="45"/>
                    <a:pt x="51" y="44"/>
                  </a:cubicBezTo>
                  <a:cubicBezTo>
                    <a:pt x="51" y="42"/>
                    <a:pt x="49" y="38"/>
                    <a:pt x="48" y="36"/>
                  </a:cubicBezTo>
                  <a:cubicBezTo>
                    <a:pt x="47" y="34"/>
                    <a:pt x="46" y="34"/>
                    <a:pt x="44" y="34"/>
                  </a:cubicBezTo>
                  <a:cubicBezTo>
                    <a:pt x="43" y="34"/>
                    <a:pt x="43" y="32"/>
                    <a:pt x="43" y="31"/>
                  </a:cubicBezTo>
                  <a:cubicBezTo>
                    <a:pt x="43" y="30"/>
                    <a:pt x="38" y="24"/>
                    <a:pt x="34" y="22"/>
                  </a:cubicBezTo>
                  <a:cubicBezTo>
                    <a:pt x="31" y="20"/>
                    <a:pt x="24" y="15"/>
                    <a:pt x="20" y="14"/>
                  </a:cubicBezTo>
                  <a:cubicBezTo>
                    <a:pt x="16" y="12"/>
                    <a:pt x="11" y="12"/>
                    <a:pt x="9" y="13"/>
                  </a:cubicBezTo>
                  <a:cubicBezTo>
                    <a:pt x="7" y="13"/>
                    <a:pt x="3" y="14"/>
                    <a:pt x="2" y="11"/>
                  </a:cubicBezTo>
                  <a:cubicBezTo>
                    <a:pt x="1" y="9"/>
                    <a:pt x="3" y="4"/>
                    <a:pt x="5" y="2"/>
                  </a:cubicBezTo>
                  <a:cubicBezTo>
                    <a:pt x="8" y="0"/>
                    <a:pt x="12" y="1"/>
                    <a:pt x="14" y="1"/>
                  </a:cubicBezTo>
                  <a:cubicBezTo>
                    <a:pt x="15" y="2"/>
                    <a:pt x="16" y="1"/>
                    <a:pt x="17" y="1"/>
                  </a:cubicBezTo>
                  <a:cubicBezTo>
                    <a:pt x="18" y="1"/>
                    <a:pt x="18" y="2"/>
                    <a:pt x="17" y="3"/>
                  </a:cubicBezTo>
                  <a:cubicBezTo>
                    <a:pt x="16" y="5"/>
                    <a:pt x="16" y="6"/>
                    <a:pt x="15" y="7"/>
                  </a:cubicBezTo>
                  <a:cubicBezTo>
                    <a:pt x="14" y="8"/>
                    <a:pt x="15" y="9"/>
                    <a:pt x="16" y="9"/>
                  </a:cubicBezTo>
                  <a:cubicBezTo>
                    <a:pt x="17" y="9"/>
                    <a:pt x="31" y="17"/>
                    <a:pt x="34" y="19"/>
                  </a:cubicBezTo>
                  <a:cubicBezTo>
                    <a:pt x="37" y="21"/>
                    <a:pt x="40" y="24"/>
                    <a:pt x="41" y="24"/>
                  </a:cubicBezTo>
                  <a:cubicBezTo>
                    <a:pt x="42" y="24"/>
                    <a:pt x="43" y="23"/>
                    <a:pt x="44" y="22"/>
                  </a:cubicBezTo>
                  <a:cubicBezTo>
                    <a:pt x="44" y="22"/>
                    <a:pt x="45" y="21"/>
                    <a:pt x="43" y="21"/>
                  </a:cubicBezTo>
                  <a:cubicBezTo>
                    <a:pt x="41" y="21"/>
                    <a:pt x="40" y="21"/>
                    <a:pt x="40" y="20"/>
                  </a:cubicBezTo>
                  <a:cubicBezTo>
                    <a:pt x="41" y="19"/>
                    <a:pt x="44" y="18"/>
                    <a:pt x="46" y="18"/>
                  </a:cubicBezTo>
                  <a:cubicBezTo>
                    <a:pt x="48" y="18"/>
                    <a:pt x="50" y="17"/>
                    <a:pt x="51" y="16"/>
                  </a:cubicBezTo>
                  <a:cubicBezTo>
                    <a:pt x="51" y="16"/>
                    <a:pt x="52" y="18"/>
                    <a:pt x="51" y="18"/>
                  </a:cubicBezTo>
                  <a:cubicBezTo>
                    <a:pt x="51" y="19"/>
                    <a:pt x="55" y="20"/>
                    <a:pt x="55" y="20"/>
                  </a:cubicBezTo>
                  <a:cubicBezTo>
                    <a:pt x="56" y="20"/>
                    <a:pt x="60" y="18"/>
                    <a:pt x="60" y="17"/>
                  </a:cubicBezTo>
                  <a:cubicBezTo>
                    <a:pt x="59" y="17"/>
                    <a:pt x="57" y="15"/>
                    <a:pt x="54" y="15"/>
                  </a:cubicBezTo>
                  <a:cubicBezTo>
                    <a:pt x="50" y="14"/>
                    <a:pt x="49" y="14"/>
                    <a:pt x="45" y="16"/>
                  </a:cubicBezTo>
                  <a:cubicBezTo>
                    <a:pt x="42" y="18"/>
                    <a:pt x="39" y="19"/>
                    <a:pt x="38" y="18"/>
                  </a:cubicBezTo>
                  <a:cubicBezTo>
                    <a:pt x="36" y="18"/>
                    <a:pt x="37" y="17"/>
                    <a:pt x="38" y="16"/>
                  </a:cubicBezTo>
                  <a:cubicBezTo>
                    <a:pt x="39" y="15"/>
                    <a:pt x="41" y="14"/>
                    <a:pt x="39" y="14"/>
                  </a:cubicBezTo>
                  <a:cubicBezTo>
                    <a:pt x="38" y="14"/>
                    <a:pt x="34" y="15"/>
                    <a:pt x="33" y="13"/>
                  </a:cubicBezTo>
                  <a:cubicBezTo>
                    <a:pt x="32" y="11"/>
                    <a:pt x="33" y="9"/>
                    <a:pt x="36" y="8"/>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5" name="îŝḻiḓe">
              <a:extLst>
                <a:ext uri="{FF2B5EF4-FFF2-40B4-BE49-F238E27FC236}">
                  <a16:creationId xmlns="" xmlns:a16="http://schemas.microsoft.com/office/drawing/2014/main" id="{C3463E07-3FA6-467E-9797-5F3B39B5674D}"/>
                </a:ext>
              </a:extLst>
            </p:cNvPr>
            <p:cNvSpPr/>
            <p:nvPr/>
          </p:nvSpPr>
          <p:spPr bwMode="auto">
            <a:xfrm>
              <a:off x="3636423" y="2622250"/>
              <a:ext cx="105139" cy="117989"/>
            </a:xfrm>
            <a:custGeom>
              <a:avLst/>
              <a:gdLst>
                <a:gd name="T0" fmla="*/ 35 w 50"/>
                <a:gd name="T1" fmla="*/ 29 h 56"/>
                <a:gd name="T2" fmla="*/ 23 w 50"/>
                <a:gd name="T3" fmla="*/ 38 h 56"/>
                <a:gd name="T4" fmla="*/ 14 w 50"/>
                <a:gd name="T5" fmla="*/ 47 h 56"/>
                <a:gd name="T6" fmla="*/ 3 w 50"/>
                <a:gd name="T7" fmla="*/ 47 h 56"/>
                <a:gd name="T8" fmla="*/ 0 w 50"/>
                <a:gd name="T9" fmla="*/ 42 h 56"/>
                <a:gd name="T10" fmla="*/ 3 w 50"/>
                <a:gd name="T11" fmla="*/ 39 h 56"/>
                <a:gd name="T12" fmla="*/ 11 w 50"/>
                <a:gd name="T13" fmla="*/ 38 h 56"/>
                <a:gd name="T14" fmla="*/ 21 w 50"/>
                <a:gd name="T15" fmla="*/ 31 h 56"/>
                <a:gd name="T16" fmla="*/ 21 w 50"/>
                <a:gd name="T17" fmla="*/ 29 h 56"/>
                <a:gd name="T18" fmla="*/ 12 w 50"/>
                <a:gd name="T19" fmla="*/ 29 h 56"/>
                <a:gd name="T20" fmla="*/ 7 w 50"/>
                <a:gd name="T21" fmla="*/ 22 h 56"/>
                <a:gd name="T22" fmla="*/ 9 w 50"/>
                <a:gd name="T23" fmla="*/ 16 h 56"/>
                <a:gd name="T24" fmla="*/ 11 w 50"/>
                <a:gd name="T25" fmla="*/ 18 h 56"/>
                <a:gd name="T26" fmla="*/ 18 w 50"/>
                <a:gd name="T27" fmla="*/ 21 h 56"/>
                <a:gd name="T28" fmla="*/ 26 w 50"/>
                <a:gd name="T29" fmla="*/ 21 h 56"/>
                <a:gd name="T30" fmla="*/ 30 w 50"/>
                <a:gd name="T31" fmla="*/ 16 h 56"/>
                <a:gd name="T32" fmla="*/ 32 w 50"/>
                <a:gd name="T33" fmla="*/ 7 h 56"/>
                <a:gd name="T34" fmla="*/ 33 w 50"/>
                <a:gd name="T35" fmla="*/ 1 h 56"/>
                <a:gd name="T36" fmla="*/ 40 w 50"/>
                <a:gd name="T37" fmla="*/ 8 h 56"/>
                <a:gd name="T38" fmla="*/ 41 w 50"/>
                <a:gd name="T39" fmla="*/ 14 h 56"/>
                <a:gd name="T40" fmla="*/ 39 w 50"/>
                <a:gd name="T41" fmla="*/ 20 h 56"/>
                <a:gd name="T42" fmla="*/ 42 w 50"/>
                <a:gd name="T43" fmla="*/ 22 h 56"/>
                <a:gd name="T44" fmla="*/ 49 w 50"/>
                <a:gd name="T45" fmla="*/ 25 h 56"/>
                <a:gd name="T46" fmla="*/ 47 w 50"/>
                <a:gd name="T47" fmla="*/ 29 h 56"/>
                <a:gd name="T48" fmla="*/ 39 w 50"/>
                <a:gd name="T49" fmla="*/ 28 h 56"/>
                <a:gd name="T50" fmla="*/ 35 w 50"/>
                <a:gd name="T51" fmla="*/ 29 h 56"/>
                <a:gd name="T52" fmla="*/ 32 w 50"/>
                <a:gd name="T53" fmla="*/ 42 h 56"/>
                <a:gd name="T54" fmla="*/ 38 w 50"/>
                <a:gd name="T55" fmla="*/ 49 h 56"/>
                <a:gd name="T56" fmla="*/ 38 w 50"/>
                <a:gd name="T57" fmla="*/ 54 h 56"/>
                <a:gd name="T58" fmla="*/ 33 w 50"/>
                <a:gd name="T59" fmla="*/ 55 h 56"/>
                <a:gd name="T60" fmla="*/ 29 w 50"/>
                <a:gd name="T61" fmla="*/ 49 h 56"/>
                <a:gd name="T62" fmla="*/ 30 w 50"/>
                <a:gd name="T63" fmla="*/ 43 h 56"/>
                <a:gd name="T64" fmla="*/ 32 w 50"/>
                <a:gd name="T6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56">
                  <a:moveTo>
                    <a:pt x="35" y="29"/>
                  </a:moveTo>
                  <a:cubicBezTo>
                    <a:pt x="33" y="30"/>
                    <a:pt x="27" y="35"/>
                    <a:pt x="23" y="38"/>
                  </a:cubicBezTo>
                  <a:cubicBezTo>
                    <a:pt x="19" y="42"/>
                    <a:pt x="16" y="46"/>
                    <a:pt x="14" y="47"/>
                  </a:cubicBezTo>
                  <a:cubicBezTo>
                    <a:pt x="12" y="47"/>
                    <a:pt x="6" y="48"/>
                    <a:pt x="3" y="47"/>
                  </a:cubicBezTo>
                  <a:cubicBezTo>
                    <a:pt x="0" y="46"/>
                    <a:pt x="0" y="43"/>
                    <a:pt x="0" y="42"/>
                  </a:cubicBezTo>
                  <a:cubicBezTo>
                    <a:pt x="1" y="41"/>
                    <a:pt x="2" y="39"/>
                    <a:pt x="3" y="39"/>
                  </a:cubicBezTo>
                  <a:cubicBezTo>
                    <a:pt x="4" y="39"/>
                    <a:pt x="6" y="41"/>
                    <a:pt x="11" y="38"/>
                  </a:cubicBezTo>
                  <a:cubicBezTo>
                    <a:pt x="15" y="36"/>
                    <a:pt x="20" y="33"/>
                    <a:pt x="21" y="31"/>
                  </a:cubicBezTo>
                  <a:cubicBezTo>
                    <a:pt x="22" y="30"/>
                    <a:pt x="23" y="28"/>
                    <a:pt x="21" y="29"/>
                  </a:cubicBezTo>
                  <a:cubicBezTo>
                    <a:pt x="20" y="29"/>
                    <a:pt x="14" y="29"/>
                    <a:pt x="12" y="29"/>
                  </a:cubicBezTo>
                  <a:cubicBezTo>
                    <a:pt x="10" y="28"/>
                    <a:pt x="7" y="26"/>
                    <a:pt x="7" y="22"/>
                  </a:cubicBezTo>
                  <a:cubicBezTo>
                    <a:pt x="7" y="18"/>
                    <a:pt x="8" y="17"/>
                    <a:pt x="9" y="16"/>
                  </a:cubicBezTo>
                  <a:cubicBezTo>
                    <a:pt x="10" y="15"/>
                    <a:pt x="11" y="16"/>
                    <a:pt x="11" y="18"/>
                  </a:cubicBezTo>
                  <a:cubicBezTo>
                    <a:pt x="12" y="19"/>
                    <a:pt x="16" y="21"/>
                    <a:pt x="18" y="21"/>
                  </a:cubicBezTo>
                  <a:cubicBezTo>
                    <a:pt x="21" y="22"/>
                    <a:pt x="25" y="21"/>
                    <a:pt x="26" y="21"/>
                  </a:cubicBezTo>
                  <a:cubicBezTo>
                    <a:pt x="27" y="21"/>
                    <a:pt x="29" y="18"/>
                    <a:pt x="30" y="16"/>
                  </a:cubicBezTo>
                  <a:cubicBezTo>
                    <a:pt x="30" y="14"/>
                    <a:pt x="32" y="9"/>
                    <a:pt x="32" y="7"/>
                  </a:cubicBezTo>
                  <a:cubicBezTo>
                    <a:pt x="32" y="4"/>
                    <a:pt x="31" y="2"/>
                    <a:pt x="33" y="1"/>
                  </a:cubicBezTo>
                  <a:cubicBezTo>
                    <a:pt x="35" y="0"/>
                    <a:pt x="39" y="5"/>
                    <a:pt x="40" y="8"/>
                  </a:cubicBezTo>
                  <a:cubicBezTo>
                    <a:pt x="42" y="11"/>
                    <a:pt x="42" y="11"/>
                    <a:pt x="41" y="14"/>
                  </a:cubicBezTo>
                  <a:cubicBezTo>
                    <a:pt x="40" y="17"/>
                    <a:pt x="39" y="18"/>
                    <a:pt x="39" y="20"/>
                  </a:cubicBezTo>
                  <a:cubicBezTo>
                    <a:pt x="39" y="21"/>
                    <a:pt x="39" y="22"/>
                    <a:pt x="42" y="22"/>
                  </a:cubicBezTo>
                  <a:cubicBezTo>
                    <a:pt x="44" y="21"/>
                    <a:pt x="48" y="22"/>
                    <a:pt x="49" y="25"/>
                  </a:cubicBezTo>
                  <a:cubicBezTo>
                    <a:pt x="50" y="27"/>
                    <a:pt x="50" y="29"/>
                    <a:pt x="47" y="29"/>
                  </a:cubicBezTo>
                  <a:cubicBezTo>
                    <a:pt x="45" y="29"/>
                    <a:pt x="41" y="28"/>
                    <a:pt x="39" y="28"/>
                  </a:cubicBezTo>
                  <a:cubicBezTo>
                    <a:pt x="37" y="27"/>
                    <a:pt x="36" y="27"/>
                    <a:pt x="35" y="29"/>
                  </a:cubicBezTo>
                  <a:close/>
                  <a:moveTo>
                    <a:pt x="32" y="42"/>
                  </a:moveTo>
                  <a:cubicBezTo>
                    <a:pt x="33" y="43"/>
                    <a:pt x="37" y="46"/>
                    <a:pt x="38" y="49"/>
                  </a:cubicBezTo>
                  <a:cubicBezTo>
                    <a:pt x="39" y="51"/>
                    <a:pt x="40" y="52"/>
                    <a:pt x="38" y="54"/>
                  </a:cubicBezTo>
                  <a:cubicBezTo>
                    <a:pt x="36" y="56"/>
                    <a:pt x="34" y="56"/>
                    <a:pt x="33" y="55"/>
                  </a:cubicBezTo>
                  <a:cubicBezTo>
                    <a:pt x="32" y="55"/>
                    <a:pt x="30" y="52"/>
                    <a:pt x="29" y="49"/>
                  </a:cubicBezTo>
                  <a:cubicBezTo>
                    <a:pt x="28" y="45"/>
                    <a:pt x="29" y="43"/>
                    <a:pt x="30" y="43"/>
                  </a:cubicBezTo>
                  <a:cubicBezTo>
                    <a:pt x="31" y="42"/>
                    <a:pt x="31" y="42"/>
                    <a:pt x="32" y="42"/>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6" name="ïsḻîḓe">
              <a:extLst>
                <a:ext uri="{FF2B5EF4-FFF2-40B4-BE49-F238E27FC236}">
                  <a16:creationId xmlns="" xmlns:a16="http://schemas.microsoft.com/office/drawing/2014/main" id="{94789DA3-71F7-437C-BBD7-ACDC5571B9A5}"/>
                </a:ext>
              </a:extLst>
            </p:cNvPr>
            <p:cNvSpPr/>
            <p:nvPr/>
          </p:nvSpPr>
          <p:spPr bwMode="auto">
            <a:xfrm>
              <a:off x="3194841" y="2594213"/>
              <a:ext cx="114484" cy="151867"/>
            </a:xfrm>
            <a:custGeom>
              <a:avLst/>
              <a:gdLst>
                <a:gd name="T0" fmla="*/ 18 w 54"/>
                <a:gd name="T1" fmla="*/ 64 h 72"/>
                <a:gd name="T2" fmla="*/ 2 w 54"/>
                <a:gd name="T3" fmla="*/ 46 h 72"/>
                <a:gd name="T4" fmla="*/ 10 w 54"/>
                <a:gd name="T5" fmla="*/ 42 h 72"/>
                <a:gd name="T6" fmla="*/ 18 w 54"/>
                <a:gd name="T7" fmla="*/ 34 h 72"/>
                <a:gd name="T8" fmla="*/ 14 w 54"/>
                <a:gd name="T9" fmla="*/ 28 h 72"/>
                <a:gd name="T10" fmla="*/ 7 w 54"/>
                <a:gd name="T11" fmla="*/ 20 h 72"/>
                <a:gd name="T12" fmla="*/ 13 w 54"/>
                <a:gd name="T13" fmla="*/ 16 h 72"/>
                <a:gd name="T14" fmla="*/ 14 w 54"/>
                <a:gd name="T15" fmla="*/ 6 h 72"/>
                <a:gd name="T16" fmla="*/ 20 w 54"/>
                <a:gd name="T17" fmla="*/ 11 h 72"/>
                <a:gd name="T18" fmla="*/ 24 w 54"/>
                <a:gd name="T19" fmla="*/ 6 h 72"/>
                <a:gd name="T20" fmla="*/ 27 w 54"/>
                <a:gd name="T21" fmla="*/ 2 h 72"/>
                <a:gd name="T22" fmla="*/ 24 w 54"/>
                <a:gd name="T23" fmla="*/ 22 h 72"/>
                <a:gd name="T24" fmla="*/ 27 w 54"/>
                <a:gd name="T25" fmla="*/ 27 h 72"/>
                <a:gd name="T26" fmla="*/ 46 w 54"/>
                <a:gd name="T27" fmla="*/ 20 h 72"/>
                <a:gd name="T28" fmla="*/ 53 w 54"/>
                <a:gd name="T29" fmla="*/ 49 h 72"/>
                <a:gd name="T30" fmla="*/ 43 w 54"/>
                <a:gd name="T31" fmla="*/ 60 h 72"/>
                <a:gd name="T32" fmla="*/ 41 w 54"/>
                <a:gd name="T33" fmla="*/ 68 h 72"/>
                <a:gd name="T34" fmla="*/ 33 w 54"/>
                <a:gd name="T35" fmla="*/ 67 h 72"/>
                <a:gd name="T36" fmla="*/ 25 w 54"/>
                <a:gd name="T37" fmla="*/ 63 h 72"/>
                <a:gd name="T38" fmla="*/ 18 w 54"/>
                <a:gd name="T39" fmla="*/ 57 h 72"/>
                <a:gd name="T40" fmla="*/ 36 w 54"/>
                <a:gd name="T41" fmla="*/ 50 h 72"/>
                <a:gd name="T42" fmla="*/ 35 w 54"/>
                <a:gd name="T43" fmla="*/ 51 h 72"/>
                <a:gd name="T44" fmla="*/ 28 w 54"/>
                <a:gd name="T45" fmla="*/ 35 h 72"/>
                <a:gd name="T46" fmla="*/ 36 w 54"/>
                <a:gd name="T47" fmla="*/ 36 h 72"/>
                <a:gd name="T48" fmla="*/ 37 w 54"/>
                <a:gd name="T49" fmla="*/ 45 h 72"/>
                <a:gd name="T50" fmla="*/ 41 w 54"/>
                <a:gd name="T51" fmla="*/ 51 h 72"/>
                <a:gd name="T52" fmla="*/ 49 w 54"/>
                <a:gd name="T53" fmla="*/ 52 h 72"/>
                <a:gd name="T54" fmla="*/ 48 w 54"/>
                <a:gd name="T55" fmla="*/ 23 h 72"/>
                <a:gd name="T56" fmla="*/ 26 w 54"/>
                <a:gd name="T57" fmla="*/ 31 h 72"/>
                <a:gd name="T58" fmla="*/ 22 w 54"/>
                <a:gd name="T59" fmla="*/ 40 h 72"/>
                <a:gd name="T60" fmla="*/ 22 w 54"/>
                <a:gd name="T61" fmla="*/ 52 h 72"/>
                <a:gd name="T62" fmla="*/ 30 w 54"/>
                <a:gd name="T63" fmla="*/ 42 h 72"/>
                <a:gd name="T64" fmla="*/ 25 w 54"/>
                <a:gd name="T65" fmla="*/ 47 h 72"/>
                <a:gd name="T66" fmla="*/ 18 w 54"/>
                <a:gd name="T67" fmla="*/ 48 h 72"/>
                <a:gd name="T68" fmla="*/ 16 w 54"/>
                <a:gd name="T69" fmla="*/ 45 h 72"/>
                <a:gd name="T70" fmla="*/ 18 w 54"/>
                <a:gd name="T71" fmla="*/ 54 h 72"/>
                <a:gd name="T72" fmla="*/ 26 w 54"/>
                <a:gd name="T73" fmla="*/ 56 h 72"/>
                <a:gd name="T74" fmla="*/ 30 w 54"/>
                <a:gd name="T75" fmla="*/ 55 h 72"/>
                <a:gd name="T76" fmla="*/ 26 w 54"/>
                <a:gd name="T77"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72">
                  <a:moveTo>
                    <a:pt x="18" y="57"/>
                  </a:moveTo>
                  <a:cubicBezTo>
                    <a:pt x="18" y="58"/>
                    <a:pt x="18" y="63"/>
                    <a:pt x="18" y="64"/>
                  </a:cubicBezTo>
                  <a:cubicBezTo>
                    <a:pt x="17" y="65"/>
                    <a:pt x="11" y="66"/>
                    <a:pt x="8" y="63"/>
                  </a:cubicBezTo>
                  <a:cubicBezTo>
                    <a:pt x="4" y="59"/>
                    <a:pt x="0" y="51"/>
                    <a:pt x="2" y="46"/>
                  </a:cubicBezTo>
                  <a:cubicBezTo>
                    <a:pt x="3" y="41"/>
                    <a:pt x="5" y="39"/>
                    <a:pt x="7" y="40"/>
                  </a:cubicBezTo>
                  <a:cubicBezTo>
                    <a:pt x="9" y="40"/>
                    <a:pt x="9" y="41"/>
                    <a:pt x="10" y="42"/>
                  </a:cubicBezTo>
                  <a:cubicBezTo>
                    <a:pt x="10" y="42"/>
                    <a:pt x="12" y="41"/>
                    <a:pt x="13" y="39"/>
                  </a:cubicBezTo>
                  <a:cubicBezTo>
                    <a:pt x="15" y="38"/>
                    <a:pt x="18" y="35"/>
                    <a:pt x="18" y="34"/>
                  </a:cubicBezTo>
                  <a:cubicBezTo>
                    <a:pt x="18" y="33"/>
                    <a:pt x="17" y="30"/>
                    <a:pt x="16" y="29"/>
                  </a:cubicBezTo>
                  <a:cubicBezTo>
                    <a:pt x="16" y="28"/>
                    <a:pt x="16" y="27"/>
                    <a:pt x="14" y="28"/>
                  </a:cubicBezTo>
                  <a:cubicBezTo>
                    <a:pt x="12" y="28"/>
                    <a:pt x="7" y="28"/>
                    <a:pt x="4" y="23"/>
                  </a:cubicBezTo>
                  <a:cubicBezTo>
                    <a:pt x="2" y="18"/>
                    <a:pt x="5" y="20"/>
                    <a:pt x="7" y="20"/>
                  </a:cubicBezTo>
                  <a:cubicBezTo>
                    <a:pt x="8" y="21"/>
                    <a:pt x="10" y="21"/>
                    <a:pt x="11" y="19"/>
                  </a:cubicBezTo>
                  <a:cubicBezTo>
                    <a:pt x="13" y="18"/>
                    <a:pt x="14" y="19"/>
                    <a:pt x="13" y="16"/>
                  </a:cubicBezTo>
                  <a:cubicBezTo>
                    <a:pt x="13" y="13"/>
                    <a:pt x="13" y="10"/>
                    <a:pt x="13" y="9"/>
                  </a:cubicBezTo>
                  <a:cubicBezTo>
                    <a:pt x="14" y="7"/>
                    <a:pt x="14" y="7"/>
                    <a:pt x="14" y="6"/>
                  </a:cubicBezTo>
                  <a:cubicBezTo>
                    <a:pt x="14" y="5"/>
                    <a:pt x="17" y="2"/>
                    <a:pt x="18" y="4"/>
                  </a:cubicBezTo>
                  <a:cubicBezTo>
                    <a:pt x="18" y="7"/>
                    <a:pt x="20" y="9"/>
                    <a:pt x="20" y="11"/>
                  </a:cubicBezTo>
                  <a:cubicBezTo>
                    <a:pt x="20" y="12"/>
                    <a:pt x="21" y="12"/>
                    <a:pt x="22" y="11"/>
                  </a:cubicBezTo>
                  <a:cubicBezTo>
                    <a:pt x="23" y="10"/>
                    <a:pt x="25" y="8"/>
                    <a:pt x="24" y="6"/>
                  </a:cubicBezTo>
                  <a:cubicBezTo>
                    <a:pt x="24" y="5"/>
                    <a:pt x="22" y="2"/>
                    <a:pt x="23" y="2"/>
                  </a:cubicBezTo>
                  <a:cubicBezTo>
                    <a:pt x="23" y="1"/>
                    <a:pt x="25" y="0"/>
                    <a:pt x="27" y="2"/>
                  </a:cubicBezTo>
                  <a:cubicBezTo>
                    <a:pt x="29" y="4"/>
                    <a:pt x="33" y="8"/>
                    <a:pt x="31" y="12"/>
                  </a:cubicBezTo>
                  <a:cubicBezTo>
                    <a:pt x="28" y="16"/>
                    <a:pt x="25" y="19"/>
                    <a:pt x="24" y="22"/>
                  </a:cubicBezTo>
                  <a:cubicBezTo>
                    <a:pt x="24" y="24"/>
                    <a:pt x="24" y="25"/>
                    <a:pt x="24" y="26"/>
                  </a:cubicBezTo>
                  <a:cubicBezTo>
                    <a:pt x="25" y="27"/>
                    <a:pt x="26" y="27"/>
                    <a:pt x="27" y="27"/>
                  </a:cubicBezTo>
                  <a:cubicBezTo>
                    <a:pt x="28" y="26"/>
                    <a:pt x="32" y="23"/>
                    <a:pt x="35" y="21"/>
                  </a:cubicBezTo>
                  <a:cubicBezTo>
                    <a:pt x="39" y="19"/>
                    <a:pt x="44" y="19"/>
                    <a:pt x="46" y="20"/>
                  </a:cubicBezTo>
                  <a:cubicBezTo>
                    <a:pt x="49" y="21"/>
                    <a:pt x="52" y="22"/>
                    <a:pt x="53" y="25"/>
                  </a:cubicBezTo>
                  <a:cubicBezTo>
                    <a:pt x="54" y="28"/>
                    <a:pt x="54" y="46"/>
                    <a:pt x="53" y="49"/>
                  </a:cubicBezTo>
                  <a:cubicBezTo>
                    <a:pt x="53" y="52"/>
                    <a:pt x="52" y="57"/>
                    <a:pt x="50" y="58"/>
                  </a:cubicBezTo>
                  <a:cubicBezTo>
                    <a:pt x="47" y="60"/>
                    <a:pt x="44" y="60"/>
                    <a:pt x="43" y="60"/>
                  </a:cubicBezTo>
                  <a:cubicBezTo>
                    <a:pt x="41" y="59"/>
                    <a:pt x="39" y="59"/>
                    <a:pt x="39" y="60"/>
                  </a:cubicBezTo>
                  <a:cubicBezTo>
                    <a:pt x="40" y="62"/>
                    <a:pt x="42" y="66"/>
                    <a:pt x="41" y="68"/>
                  </a:cubicBezTo>
                  <a:cubicBezTo>
                    <a:pt x="39" y="71"/>
                    <a:pt x="38" y="72"/>
                    <a:pt x="36" y="72"/>
                  </a:cubicBezTo>
                  <a:cubicBezTo>
                    <a:pt x="34" y="71"/>
                    <a:pt x="33" y="68"/>
                    <a:pt x="33" y="67"/>
                  </a:cubicBezTo>
                  <a:cubicBezTo>
                    <a:pt x="33" y="65"/>
                    <a:pt x="33" y="63"/>
                    <a:pt x="32" y="64"/>
                  </a:cubicBezTo>
                  <a:cubicBezTo>
                    <a:pt x="30" y="65"/>
                    <a:pt x="26" y="66"/>
                    <a:pt x="25" y="63"/>
                  </a:cubicBezTo>
                  <a:cubicBezTo>
                    <a:pt x="24" y="60"/>
                    <a:pt x="24" y="57"/>
                    <a:pt x="24" y="57"/>
                  </a:cubicBezTo>
                  <a:cubicBezTo>
                    <a:pt x="24" y="57"/>
                    <a:pt x="19" y="56"/>
                    <a:pt x="18" y="57"/>
                  </a:cubicBezTo>
                  <a:close/>
                  <a:moveTo>
                    <a:pt x="35" y="51"/>
                  </a:moveTo>
                  <a:cubicBezTo>
                    <a:pt x="35" y="50"/>
                    <a:pt x="35" y="50"/>
                    <a:pt x="36" y="50"/>
                  </a:cubicBezTo>
                  <a:cubicBezTo>
                    <a:pt x="36" y="51"/>
                    <a:pt x="37" y="51"/>
                    <a:pt x="36" y="51"/>
                  </a:cubicBezTo>
                  <a:cubicBezTo>
                    <a:pt x="36" y="52"/>
                    <a:pt x="36" y="51"/>
                    <a:pt x="35" y="51"/>
                  </a:cubicBezTo>
                  <a:close/>
                  <a:moveTo>
                    <a:pt x="24" y="41"/>
                  </a:moveTo>
                  <a:cubicBezTo>
                    <a:pt x="25" y="40"/>
                    <a:pt x="27" y="37"/>
                    <a:pt x="28" y="35"/>
                  </a:cubicBezTo>
                  <a:cubicBezTo>
                    <a:pt x="29" y="34"/>
                    <a:pt x="30" y="32"/>
                    <a:pt x="33" y="32"/>
                  </a:cubicBezTo>
                  <a:cubicBezTo>
                    <a:pt x="36" y="33"/>
                    <a:pt x="38" y="34"/>
                    <a:pt x="36" y="36"/>
                  </a:cubicBezTo>
                  <a:cubicBezTo>
                    <a:pt x="34" y="39"/>
                    <a:pt x="33" y="40"/>
                    <a:pt x="34" y="41"/>
                  </a:cubicBezTo>
                  <a:cubicBezTo>
                    <a:pt x="36" y="42"/>
                    <a:pt x="38" y="43"/>
                    <a:pt x="37" y="45"/>
                  </a:cubicBezTo>
                  <a:cubicBezTo>
                    <a:pt x="36" y="47"/>
                    <a:pt x="36" y="47"/>
                    <a:pt x="37" y="48"/>
                  </a:cubicBezTo>
                  <a:cubicBezTo>
                    <a:pt x="38" y="48"/>
                    <a:pt x="41" y="49"/>
                    <a:pt x="41" y="51"/>
                  </a:cubicBezTo>
                  <a:cubicBezTo>
                    <a:pt x="41" y="53"/>
                    <a:pt x="40" y="54"/>
                    <a:pt x="42" y="54"/>
                  </a:cubicBezTo>
                  <a:cubicBezTo>
                    <a:pt x="44" y="55"/>
                    <a:pt x="48" y="54"/>
                    <a:pt x="49" y="52"/>
                  </a:cubicBezTo>
                  <a:cubicBezTo>
                    <a:pt x="50" y="49"/>
                    <a:pt x="51" y="44"/>
                    <a:pt x="51" y="38"/>
                  </a:cubicBezTo>
                  <a:cubicBezTo>
                    <a:pt x="50" y="31"/>
                    <a:pt x="50" y="25"/>
                    <a:pt x="48" y="23"/>
                  </a:cubicBezTo>
                  <a:cubicBezTo>
                    <a:pt x="45" y="21"/>
                    <a:pt x="41" y="21"/>
                    <a:pt x="37" y="23"/>
                  </a:cubicBezTo>
                  <a:cubicBezTo>
                    <a:pt x="34" y="25"/>
                    <a:pt x="27" y="29"/>
                    <a:pt x="26" y="31"/>
                  </a:cubicBezTo>
                  <a:cubicBezTo>
                    <a:pt x="25" y="33"/>
                    <a:pt x="21" y="35"/>
                    <a:pt x="21" y="37"/>
                  </a:cubicBezTo>
                  <a:cubicBezTo>
                    <a:pt x="21" y="39"/>
                    <a:pt x="22" y="39"/>
                    <a:pt x="22" y="40"/>
                  </a:cubicBezTo>
                  <a:cubicBezTo>
                    <a:pt x="23" y="41"/>
                    <a:pt x="24" y="42"/>
                    <a:pt x="24" y="41"/>
                  </a:cubicBezTo>
                  <a:close/>
                  <a:moveTo>
                    <a:pt x="22" y="52"/>
                  </a:moveTo>
                  <a:cubicBezTo>
                    <a:pt x="23" y="52"/>
                    <a:pt x="26" y="51"/>
                    <a:pt x="28" y="48"/>
                  </a:cubicBezTo>
                  <a:cubicBezTo>
                    <a:pt x="29" y="45"/>
                    <a:pt x="30" y="43"/>
                    <a:pt x="30" y="42"/>
                  </a:cubicBezTo>
                  <a:cubicBezTo>
                    <a:pt x="30" y="40"/>
                    <a:pt x="30" y="39"/>
                    <a:pt x="29" y="41"/>
                  </a:cubicBezTo>
                  <a:cubicBezTo>
                    <a:pt x="28" y="43"/>
                    <a:pt x="26" y="45"/>
                    <a:pt x="25" y="47"/>
                  </a:cubicBezTo>
                  <a:cubicBezTo>
                    <a:pt x="25" y="49"/>
                    <a:pt x="23" y="51"/>
                    <a:pt x="22" y="51"/>
                  </a:cubicBezTo>
                  <a:cubicBezTo>
                    <a:pt x="20" y="51"/>
                    <a:pt x="18" y="49"/>
                    <a:pt x="18" y="48"/>
                  </a:cubicBezTo>
                  <a:cubicBezTo>
                    <a:pt x="18" y="47"/>
                    <a:pt x="18" y="46"/>
                    <a:pt x="18" y="45"/>
                  </a:cubicBezTo>
                  <a:cubicBezTo>
                    <a:pt x="18" y="43"/>
                    <a:pt x="17" y="43"/>
                    <a:pt x="16" y="45"/>
                  </a:cubicBezTo>
                  <a:cubicBezTo>
                    <a:pt x="15" y="48"/>
                    <a:pt x="15" y="48"/>
                    <a:pt x="16" y="50"/>
                  </a:cubicBezTo>
                  <a:cubicBezTo>
                    <a:pt x="16" y="53"/>
                    <a:pt x="16" y="54"/>
                    <a:pt x="18" y="54"/>
                  </a:cubicBezTo>
                  <a:cubicBezTo>
                    <a:pt x="19" y="54"/>
                    <a:pt x="21" y="53"/>
                    <a:pt x="22" y="52"/>
                  </a:cubicBezTo>
                  <a:close/>
                  <a:moveTo>
                    <a:pt x="26" y="56"/>
                  </a:moveTo>
                  <a:cubicBezTo>
                    <a:pt x="27" y="55"/>
                    <a:pt x="27" y="54"/>
                    <a:pt x="28" y="54"/>
                  </a:cubicBezTo>
                  <a:cubicBezTo>
                    <a:pt x="29" y="53"/>
                    <a:pt x="30" y="53"/>
                    <a:pt x="30" y="55"/>
                  </a:cubicBezTo>
                  <a:cubicBezTo>
                    <a:pt x="30" y="56"/>
                    <a:pt x="30" y="59"/>
                    <a:pt x="29" y="59"/>
                  </a:cubicBezTo>
                  <a:cubicBezTo>
                    <a:pt x="27" y="59"/>
                    <a:pt x="26" y="57"/>
                    <a:pt x="26" y="5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7" name="îS1íḑê">
              <a:extLst>
                <a:ext uri="{FF2B5EF4-FFF2-40B4-BE49-F238E27FC236}">
                  <a16:creationId xmlns="" xmlns:a16="http://schemas.microsoft.com/office/drawing/2014/main" id="{10E49BCE-AEDE-4C35-A59F-7E126D765712}"/>
                </a:ext>
              </a:extLst>
            </p:cNvPr>
            <p:cNvSpPr/>
            <p:nvPr/>
          </p:nvSpPr>
          <p:spPr bwMode="auto">
            <a:xfrm>
              <a:off x="2927321" y="2865238"/>
              <a:ext cx="109812" cy="137849"/>
            </a:xfrm>
            <a:custGeom>
              <a:avLst/>
              <a:gdLst>
                <a:gd name="T0" fmla="*/ 27 w 52"/>
                <a:gd name="T1" fmla="*/ 34 h 65"/>
                <a:gd name="T2" fmla="*/ 31 w 52"/>
                <a:gd name="T3" fmla="*/ 40 h 65"/>
                <a:gd name="T4" fmla="*/ 31 w 52"/>
                <a:gd name="T5" fmla="*/ 45 h 65"/>
                <a:gd name="T6" fmla="*/ 26 w 52"/>
                <a:gd name="T7" fmla="*/ 46 h 65"/>
                <a:gd name="T8" fmla="*/ 27 w 52"/>
                <a:gd name="T9" fmla="*/ 50 h 65"/>
                <a:gd name="T10" fmla="*/ 36 w 52"/>
                <a:gd name="T11" fmla="*/ 46 h 65"/>
                <a:gd name="T12" fmla="*/ 42 w 52"/>
                <a:gd name="T13" fmla="*/ 29 h 65"/>
                <a:gd name="T14" fmla="*/ 45 w 52"/>
                <a:gd name="T15" fmla="*/ 12 h 65"/>
                <a:gd name="T16" fmla="*/ 40 w 52"/>
                <a:gd name="T17" fmla="*/ 9 h 65"/>
                <a:gd name="T18" fmla="*/ 33 w 52"/>
                <a:gd name="T19" fmla="*/ 13 h 65"/>
                <a:gd name="T20" fmla="*/ 31 w 52"/>
                <a:gd name="T21" fmla="*/ 22 h 65"/>
                <a:gd name="T22" fmla="*/ 38 w 52"/>
                <a:gd name="T23" fmla="*/ 32 h 65"/>
                <a:gd name="T24" fmla="*/ 37 w 52"/>
                <a:gd name="T25" fmla="*/ 39 h 65"/>
                <a:gd name="T26" fmla="*/ 31 w 52"/>
                <a:gd name="T27" fmla="*/ 35 h 65"/>
                <a:gd name="T28" fmla="*/ 28 w 52"/>
                <a:gd name="T29" fmla="*/ 31 h 65"/>
                <a:gd name="T30" fmla="*/ 27 w 52"/>
                <a:gd name="T31" fmla="*/ 34 h 65"/>
                <a:gd name="T32" fmla="*/ 15 w 52"/>
                <a:gd name="T33" fmla="*/ 25 h 65"/>
                <a:gd name="T34" fmla="*/ 20 w 52"/>
                <a:gd name="T35" fmla="*/ 28 h 65"/>
                <a:gd name="T36" fmla="*/ 24 w 52"/>
                <a:gd name="T37" fmla="*/ 29 h 65"/>
                <a:gd name="T38" fmla="*/ 22 w 52"/>
                <a:gd name="T39" fmla="*/ 24 h 65"/>
                <a:gd name="T40" fmla="*/ 18 w 52"/>
                <a:gd name="T41" fmla="*/ 22 h 65"/>
                <a:gd name="T42" fmla="*/ 15 w 52"/>
                <a:gd name="T43" fmla="*/ 25 h 65"/>
                <a:gd name="T44" fmla="*/ 4 w 52"/>
                <a:gd name="T45" fmla="*/ 36 h 65"/>
                <a:gd name="T46" fmla="*/ 1 w 52"/>
                <a:gd name="T47" fmla="*/ 36 h 65"/>
                <a:gd name="T48" fmla="*/ 1 w 52"/>
                <a:gd name="T49" fmla="*/ 30 h 65"/>
                <a:gd name="T50" fmla="*/ 8 w 52"/>
                <a:gd name="T51" fmla="*/ 19 h 65"/>
                <a:gd name="T52" fmla="*/ 12 w 52"/>
                <a:gd name="T53" fmla="*/ 8 h 65"/>
                <a:gd name="T54" fmla="*/ 17 w 52"/>
                <a:gd name="T55" fmla="*/ 1 h 65"/>
                <a:gd name="T56" fmla="*/ 24 w 52"/>
                <a:gd name="T57" fmla="*/ 4 h 65"/>
                <a:gd name="T58" fmla="*/ 24 w 52"/>
                <a:gd name="T59" fmla="*/ 13 h 65"/>
                <a:gd name="T60" fmla="*/ 23 w 52"/>
                <a:gd name="T61" fmla="*/ 15 h 65"/>
                <a:gd name="T62" fmla="*/ 27 w 52"/>
                <a:gd name="T63" fmla="*/ 17 h 65"/>
                <a:gd name="T64" fmla="*/ 30 w 52"/>
                <a:gd name="T65" fmla="*/ 13 h 65"/>
                <a:gd name="T66" fmla="*/ 36 w 52"/>
                <a:gd name="T67" fmla="*/ 7 h 65"/>
                <a:gd name="T68" fmla="*/ 47 w 52"/>
                <a:gd name="T69" fmla="*/ 8 h 65"/>
                <a:gd name="T70" fmla="*/ 47 w 52"/>
                <a:gd name="T71" fmla="*/ 23 h 65"/>
                <a:gd name="T72" fmla="*/ 44 w 52"/>
                <a:gd name="T73" fmla="*/ 34 h 65"/>
                <a:gd name="T74" fmla="*/ 46 w 52"/>
                <a:gd name="T75" fmla="*/ 34 h 65"/>
                <a:gd name="T76" fmla="*/ 49 w 52"/>
                <a:gd name="T77" fmla="*/ 31 h 65"/>
                <a:gd name="T78" fmla="*/ 52 w 52"/>
                <a:gd name="T79" fmla="*/ 32 h 65"/>
                <a:gd name="T80" fmla="*/ 49 w 52"/>
                <a:gd name="T81" fmla="*/ 38 h 65"/>
                <a:gd name="T82" fmla="*/ 43 w 52"/>
                <a:gd name="T83" fmla="*/ 44 h 65"/>
                <a:gd name="T84" fmla="*/ 37 w 52"/>
                <a:gd name="T85" fmla="*/ 58 h 65"/>
                <a:gd name="T86" fmla="*/ 22 w 52"/>
                <a:gd name="T87" fmla="*/ 65 h 65"/>
                <a:gd name="T88" fmla="*/ 8 w 52"/>
                <a:gd name="T89" fmla="*/ 65 h 65"/>
                <a:gd name="T90" fmla="*/ 3 w 52"/>
                <a:gd name="T91" fmla="*/ 56 h 65"/>
                <a:gd name="T92" fmla="*/ 6 w 52"/>
                <a:gd name="T93" fmla="*/ 50 h 65"/>
                <a:gd name="T94" fmla="*/ 8 w 52"/>
                <a:gd name="T95" fmla="*/ 52 h 65"/>
                <a:gd name="T96" fmla="*/ 13 w 52"/>
                <a:gd name="T97" fmla="*/ 54 h 65"/>
                <a:gd name="T98" fmla="*/ 16 w 52"/>
                <a:gd name="T99" fmla="*/ 50 h 65"/>
                <a:gd name="T100" fmla="*/ 18 w 52"/>
                <a:gd name="T101" fmla="*/ 46 h 65"/>
                <a:gd name="T102" fmla="*/ 18 w 52"/>
                <a:gd name="T103" fmla="*/ 40 h 65"/>
                <a:gd name="T104" fmla="*/ 9 w 52"/>
                <a:gd name="T105" fmla="*/ 33 h 65"/>
                <a:gd name="T106" fmla="*/ 6 w 52"/>
                <a:gd name="T107" fmla="*/ 33 h 65"/>
                <a:gd name="T108" fmla="*/ 4 w 52"/>
                <a:gd name="T109"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65">
                  <a:moveTo>
                    <a:pt x="27" y="34"/>
                  </a:moveTo>
                  <a:cubicBezTo>
                    <a:pt x="29" y="37"/>
                    <a:pt x="30" y="38"/>
                    <a:pt x="31" y="40"/>
                  </a:cubicBezTo>
                  <a:cubicBezTo>
                    <a:pt x="33" y="43"/>
                    <a:pt x="32" y="45"/>
                    <a:pt x="31" y="45"/>
                  </a:cubicBezTo>
                  <a:cubicBezTo>
                    <a:pt x="29" y="46"/>
                    <a:pt x="27" y="47"/>
                    <a:pt x="26" y="46"/>
                  </a:cubicBezTo>
                  <a:cubicBezTo>
                    <a:pt x="24" y="45"/>
                    <a:pt x="25" y="49"/>
                    <a:pt x="27" y="50"/>
                  </a:cubicBezTo>
                  <a:cubicBezTo>
                    <a:pt x="29" y="51"/>
                    <a:pt x="33" y="51"/>
                    <a:pt x="36" y="46"/>
                  </a:cubicBezTo>
                  <a:cubicBezTo>
                    <a:pt x="39" y="42"/>
                    <a:pt x="40" y="38"/>
                    <a:pt x="42" y="29"/>
                  </a:cubicBezTo>
                  <a:cubicBezTo>
                    <a:pt x="44" y="19"/>
                    <a:pt x="45" y="14"/>
                    <a:pt x="45" y="12"/>
                  </a:cubicBezTo>
                  <a:cubicBezTo>
                    <a:pt x="45" y="11"/>
                    <a:pt x="43" y="8"/>
                    <a:pt x="40" y="9"/>
                  </a:cubicBezTo>
                  <a:cubicBezTo>
                    <a:pt x="38" y="9"/>
                    <a:pt x="35" y="11"/>
                    <a:pt x="33" y="13"/>
                  </a:cubicBezTo>
                  <a:cubicBezTo>
                    <a:pt x="32" y="16"/>
                    <a:pt x="29" y="19"/>
                    <a:pt x="31" y="22"/>
                  </a:cubicBezTo>
                  <a:cubicBezTo>
                    <a:pt x="33" y="25"/>
                    <a:pt x="36" y="28"/>
                    <a:pt x="38" y="32"/>
                  </a:cubicBezTo>
                  <a:cubicBezTo>
                    <a:pt x="39" y="36"/>
                    <a:pt x="39" y="38"/>
                    <a:pt x="37" y="39"/>
                  </a:cubicBezTo>
                  <a:cubicBezTo>
                    <a:pt x="36" y="39"/>
                    <a:pt x="34" y="38"/>
                    <a:pt x="31" y="35"/>
                  </a:cubicBezTo>
                  <a:cubicBezTo>
                    <a:pt x="29" y="32"/>
                    <a:pt x="28" y="31"/>
                    <a:pt x="28" y="31"/>
                  </a:cubicBezTo>
                  <a:cubicBezTo>
                    <a:pt x="28" y="31"/>
                    <a:pt x="26" y="32"/>
                    <a:pt x="27" y="34"/>
                  </a:cubicBezTo>
                  <a:close/>
                  <a:moveTo>
                    <a:pt x="15" y="25"/>
                  </a:moveTo>
                  <a:cubicBezTo>
                    <a:pt x="15" y="25"/>
                    <a:pt x="18" y="27"/>
                    <a:pt x="20" y="28"/>
                  </a:cubicBezTo>
                  <a:cubicBezTo>
                    <a:pt x="22" y="29"/>
                    <a:pt x="24" y="30"/>
                    <a:pt x="24" y="29"/>
                  </a:cubicBezTo>
                  <a:cubicBezTo>
                    <a:pt x="25" y="28"/>
                    <a:pt x="25" y="26"/>
                    <a:pt x="22" y="24"/>
                  </a:cubicBezTo>
                  <a:cubicBezTo>
                    <a:pt x="20" y="22"/>
                    <a:pt x="18" y="21"/>
                    <a:pt x="18" y="22"/>
                  </a:cubicBezTo>
                  <a:cubicBezTo>
                    <a:pt x="17" y="22"/>
                    <a:pt x="15" y="25"/>
                    <a:pt x="15" y="25"/>
                  </a:cubicBezTo>
                  <a:close/>
                  <a:moveTo>
                    <a:pt x="4" y="36"/>
                  </a:moveTo>
                  <a:cubicBezTo>
                    <a:pt x="3" y="37"/>
                    <a:pt x="2" y="39"/>
                    <a:pt x="1" y="36"/>
                  </a:cubicBezTo>
                  <a:cubicBezTo>
                    <a:pt x="0" y="34"/>
                    <a:pt x="0" y="33"/>
                    <a:pt x="1" y="30"/>
                  </a:cubicBezTo>
                  <a:cubicBezTo>
                    <a:pt x="3" y="27"/>
                    <a:pt x="5" y="24"/>
                    <a:pt x="8" y="19"/>
                  </a:cubicBezTo>
                  <a:cubicBezTo>
                    <a:pt x="11" y="15"/>
                    <a:pt x="10" y="11"/>
                    <a:pt x="12" y="8"/>
                  </a:cubicBezTo>
                  <a:cubicBezTo>
                    <a:pt x="14" y="4"/>
                    <a:pt x="15" y="2"/>
                    <a:pt x="17" y="1"/>
                  </a:cubicBezTo>
                  <a:cubicBezTo>
                    <a:pt x="19" y="1"/>
                    <a:pt x="23" y="0"/>
                    <a:pt x="24" y="4"/>
                  </a:cubicBezTo>
                  <a:cubicBezTo>
                    <a:pt x="25" y="8"/>
                    <a:pt x="24" y="12"/>
                    <a:pt x="24" y="13"/>
                  </a:cubicBezTo>
                  <a:cubicBezTo>
                    <a:pt x="23" y="15"/>
                    <a:pt x="23" y="15"/>
                    <a:pt x="23" y="15"/>
                  </a:cubicBezTo>
                  <a:cubicBezTo>
                    <a:pt x="23" y="15"/>
                    <a:pt x="26" y="16"/>
                    <a:pt x="27" y="17"/>
                  </a:cubicBezTo>
                  <a:cubicBezTo>
                    <a:pt x="27" y="18"/>
                    <a:pt x="29" y="15"/>
                    <a:pt x="30" y="13"/>
                  </a:cubicBezTo>
                  <a:cubicBezTo>
                    <a:pt x="30" y="11"/>
                    <a:pt x="33" y="8"/>
                    <a:pt x="36" y="7"/>
                  </a:cubicBezTo>
                  <a:cubicBezTo>
                    <a:pt x="40" y="6"/>
                    <a:pt x="44" y="5"/>
                    <a:pt x="47" y="8"/>
                  </a:cubicBezTo>
                  <a:cubicBezTo>
                    <a:pt x="49" y="11"/>
                    <a:pt x="49" y="13"/>
                    <a:pt x="47" y="23"/>
                  </a:cubicBezTo>
                  <a:cubicBezTo>
                    <a:pt x="44" y="33"/>
                    <a:pt x="44" y="34"/>
                    <a:pt x="44" y="34"/>
                  </a:cubicBezTo>
                  <a:cubicBezTo>
                    <a:pt x="44" y="34"/>
                    <a:pt x="45" y="34"/>
                    <a:pt x="46" y="34"/>
                  </a:cubicBezTo>
                  <a:cubicBezTo>
                    <a:pt x="46" y="33"/>
                    <a:pt x="47" y="31"/>
                    <a:pt x="49" y="31"/>
                  </a:cubicBezTo>
                  <a:cubicBezTo>
                    <a:pt x="51" y="30"/>
                    <a:pt x="52" y="31"/>
                    <a:pt x="52" y="32"/>
                  </a:cubicBezTo>
                  <a:cubicBezTo>
                    <a:pt x="52" y="33"/>
                    <a:pt x="51" y="36"/>
                    <a:pt x="49" y="38"/>
                  </a:cubicBezTo>
                  <a:cubicBezTo>
                    <a:pt x="48" y="39"/>
                    <a:pt x="45" y="41"/>
                    <a:pt x="43" y="44"/>
                  </a:cubicBezTo>
                  <a:cubicBezTo>
                    <a:pt x="42" y="48"/>
                    <a:pt x="38" y="57"/>
                    <a:pt x="37" y="58"/>
                  </a:cubicBezTo>
                  <a:cubicBezTo>
                    <a:pt x="36" y="60"/>
                    <a:pt x="31" y="65"/>
                    <a:pt x="22" y="65"/>
                  </a:cubicBezTo>
                  <a:cubicBezTo>
                    <a:pt x="12" y="65"/>
                    <a:pt x="12" y="65"/>
                    <a:pt x="8" y="65"/>
                  </a:cubicBezTo>
                  <a:cubicBezTo>
                    <a:pt x="5" y="64"/>
                    <a:pt x="3" y="62"/>
                    <a:pt x="3" y="56"/>
                  </a:cubicBezTo>
                  <a:cubicBezTo>
                    <a:pt x="3" y="50"/>
                    <a:pt x="4" y="50"/>
                    <a:pt x="6" y="50"/>
                  </a:cubicBezTo>
                  <a:cubicBezTo>
                    <a:pt x="7" y="50"/>
                    <a:pt x="8" y="51"/>
                    <a:pt x="8" y="52"/>
                  </a:cubicBezTo>
                  <a:cubicBezTo>
                    <a:pt x="8" y="53"/>
                    <a:pt x="10" y="54"/>
                    <a:pt x="13" y="54"/>
                  </a:cubicBezTo>
                  <a:cubicBezTo>
                    <a:pt x="15" y="53"/>
                    <a:pt x="16" y="52"/>
                    <a:pt x="16" y="50"/>
                  </a:cubicBezTo>
                  <a:cubicBezTo>
                    <a:pt x="16" y="47"/>
                    <a:pt x="17" y="47"/>
                    <a:pt x="18" y="46"/>
                  </a:cubicBezTo>
                  <a:cubicBezTo>
                    <a:pt x="18" y="45"/>
                    <a:pt x="20" y="42"/>
                    <a:pt x="18" y="40"/>
                  </a:cubicBezTo>
                  <a:cubicBezTo>
                    <a:pt x="16" y="38"/>
                    <a:pt x="10" y="34"/>
                    <a:pt x="9" y="33"/>
                  </a:cubicBezTo>
                  <a:cubicBezTo>
                    <a:pt x="8" y="33"/>
                    <a:pt x="8" y="31"/>
                    <a:pt x="6" y="33"/>
                  </a:cubicBezTo>
                  <a:cubicBezTo>
                    <a:pt x="5" y="35"/>
                    <a:pt x="5" y="35"/>
                    <a:pt x="4" y="36"/>
                  </a:cubicBez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28" name="ïšľïde">
              <a:extLst>
                <a:ext uri="{FF2B5EF4-FFF2-40B4-BE49-F238E27FC236}">
                  <a16:creationId xmlns="" xmlns:a16="http://schemas.microsoft.com/office/drawing/2014/main" id="{7E2619CD-1CF2-4500-9E19-DCFD48F36281}"/>
                </a:ext>
              </a:extLst>
            </p:cNvPr>
            <p:cNvSpPr/>
            <p:nvPr/>
          </p:nvSpPr>
          <p:spPr bwMode="auto">
            <a:xfrm>
              <a:off x="4048801" y="2932994"/>
              <a:ext cx="4673" cy="2336"/>
            </a:xfrm>
            <a:custGeom>
              <a:avLst/>
              <a:gdLst>
                <a:gd name="T0" fmla="*/ 4 w 4"/>
                <a:gd name="T1" fmla="*/ 0 h 2"/>
                <a:gd name="T2" fmla="*/ 4 w 4"/>
                <a:gd name="T3" fmla="*/ 0 h 2"/>
                <a:gd name="T4" fmla="*/ 4 w 4"/>
                <a:gd name="T5" fmla="*/ 0 h 2"/>
                <a:gd name="T6" fmla="*/ 4 w 4"/>
                <a:gd name="T7" fmla="*/ 2 h 2"/>
                <a:gd name="T8" fmla="*/ 4 w 4"/>
                <a:gd name="T9" fmla="*/ 2 h 2"/>
                <a:gd name="T10" fmla="*/ 2 w 4"/>
                <a:gd name="T11" fmla="*/ 2 h 2"/>
                <a:gd name="T12" fmla="*/ 2 w 4"/>
                <a:gd name="T13" fmla="*/ 2 h 2"/>
                <a:gd name="T14" fmla="*/ 0 w 4"/>
                <a:gd name="T15" fmla="*/ 2 h 2"/>
                <a:gd name="T16" fmla="*/ 2 w 4"/>
                <a:gd name="T17" fmla="*/ 0 h 2"/>
                <a:gd name="T18" fmla="*/ 2 w 4"/>
                <a:gd name="T19" fmla="*/ 0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lnTo>
                    <a:pt x="4" y="0"/>
                  </a:lnTo>
                  <a:lnTo>
                    <a:pt x="4" y="0"/>
                  </a:lnTo>
                  <a:lnTo>
                    <a:pt x="4" y="2"/>
                  </a:lnTo>
                  <a:lnTo>
                    <a:pt x="4" y="2"/>
                  </a:lnTo>
                  <a:lnTo>
                    <a:pt x="2" y="2"/>
                  </a:lnTo>
                  <a:lnTo>
                    <a:pt x="2" y="2"/>
                  </a:lnTo>
                  <a:lnTo>
                    <a:pt x="0" y="2"/>
                  </a:lnTo>
                  <a:lnTo>
                    <a:pt x="2" y="0"/>
                  </a:lnTo>
                  <a:lnTo>
                    <a:pt x="2" y="0"/>
                  </a:lnTo>
                  <a:lnTo>
                    <a:pt x="4"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29" name="íṥḷiḑé">
              <a:extLst>
                <a:ext uri="{FF2B5EF4-FFF2-40B4-BE49-F238E27FC236}">
                  <a16:creationId xmlns="" xmlns:a16="http://schemas.microsoft.com/office/drawing/2014/main" id="{DB8A2F72-2C6B-48BA-888D-1A7BFC481833}"/>
                </a:ext>
              </a:extLst>
            </p:cNvPr>
            <p:cNvSpPr/>
            <p:nvPr/>
          </p:nvSpPr>
          <p:spPr bwMode="auto">
            <a:xfrm>
              <a:off x="4045296" y="2914303"/>
              <a:ext cx="3505" cy="1169"/>
            </a:xfrm>
            <a:custGeom>
              <a:avLst/>
              <a:gdLst>
                <a:gd name="T0" fmla="*/ 3 w 3"/>
                <a:gd name="T1" fmla="*/ 0 h 1"/>
                <a:gd name="T2" fmla="*/ 3 w 3"/>
                <a:gd name="T3" fmla="*/ 0 h 1"/>
                <a:gd name="T4" fmla="*/ 2 w 3"/>
                <a:gd name="T5" fmla="*/ 0 h 1"/>
                <a:gd name="T6" fmla="*/ 2 w 3"/>
                <a:gd name="T7" fmla="*/ 0 h 1"/>
                <a:gd name="T8" fmla="*/ 2 w 3"/>
                <a:gd name="T9" fmla="*/ 0 h 1"/>
                <a:gd name="T10" fmla="*/ 0 w 3"/>
                <a:gd name="T11" fmla="*/ 0 h 1"/>
                <a:gd name="T12" fmla="*/ 0 w 3"/>
                <a:gd name="T13" fmla="*/ 1 h 1"/>
                <a:gd name="T14" fmla="*/ 0 w 3"/>
                <a:gd name="T15" fmla="*/ 1 h 1"/>
                <a:gd name="T16" fmla="*/ 2 w 3"/>
                <a:gd name="T17" fmla="*/ 1 h 1"/>
                <a:gd name="T18" fmla="*/ 2 w 3"/>
                <a:gd name="T19" fmla="*/ 1 h 1"/>
                <a:gd name="T20" fmla="*/ 2 w 3"/>
                <a:gd name="T21" fmla="*/ 1 h 1"/>
                <a:gd name="T22" fmla="*/ 3 w 3"/>
                <a:gd name="T23" fmla="*/ 1 h 1"/>
                <a:gd name="T24" fmla="*/ 3 w 3"/>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
                  <a:moveTo>
                    <a:pt x="3" y="0"/>
                  </a:moveTo>
                  <a:lnTo>
                    <a:pt x="3" y="0"/>
                  </a:lnTo>
                  <a:lnTo>
                    <a:pt x="2" y="0"/>
                  </a:lnTo>
                  <a:lnTo>
                    <a:pt x="2" y="0"/>
                  </a:lnTo>
                  <a:lnTo>
                    <a:pt x="2" y="0"/>
                  </a:lnTo>
                  <a:lnTo>
                    <a:pt x="0" y="0"/>
                  </a:lnTo>
                  <a:lnTo>
                    <a:pt x="0" y="1"/>
                  </a:lnTo>
                  <a:lnTo>
                    <a:pt x="0" y="1"/>
                  </a:lnTo>
                  <a:lnTo>
                    <a:pt x="2" y="1"/>
                  </a:lnTo>
                  <a:lnTo>
                    <a:pt x="2" y="1"/>
                  </a:lnTo>
                  <a:lnTo>
                    <a:pt x="2" y="1"/>
                  </a:lnTo>
                  <a:lnTo>
                    <a:pt x="3" y="1"/>
                  </a:lnTo>
                  <a:lnTo>
                    <a:pt x="3" y="0"/>
                  </a:lnTo>
                  <a:close/>
                </a:path>
              </a:pathLst>
            </a:custGeom>
            <a:noFill/>
            <a:ln w="11113" cap="flat">
              <a:solidFill>
                <a:srgbClr val="22181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350"/>
            </a:p>
          </p:txBody>
        </p:sp>
        <p:sp>
          <p:nvSpPr>
            <p:cNvPr id="30" name="íṡ1îḓé">
              <a:extLst>
                <a:ext uri="{FF2B5EF4-FFF2-40B4-BE49-F238E27FC236}">
                  <a16:creationId xmlns="" xmlns:a16="http://schemas.microsoft.com/office/drawing/2014/main" id="{5C08C2D0-4CD7-4183-A4FB-0169C5BDD528}"/>
                </a:ext>
              </a:extLst>
            </p:cNvPr>
            <p:cNvSpPr/>
            <p:nvPr/>
          </p:nvSpPr>
          <p:spPr bwMode="auto">
            <a:xfrm>
              <a:off x="2878256" y="3306821"/>
              <a:ext cx="1185732" cy="482471"/>
            </a:xfrm>
            <a:custGeom>
              <a:avLst/>
              <a:gdLst>
                <a:gd name="T0" fmla="*/ 872 w 1015"/>
                <a:gd name="T1" fmla="*/ 241 h 413"/>
                <a:gd name="T2" fmla="*/ 863 w 1015"/>
                <a:gd name="T3" fmla="*/ 274 h 413"/>
                <a:gd name="T4" fmla="*/ 862 w 1015"/>
                <a:gd name="T5" fmla="*/ 203 h 413"/>
                <a:gd name="T6" fmla="*/ 883 w 1015"/>
                <a:gd name="T7" fmla="*/ 232 h 413"/>
                <a:gd name="T8" fmla="*/ 860 w 1015"/>
                <a:gd name="T9" fmla="*/ 223 h 413"/>
                <a:gd name="T10" fmla="*/ 815 w 1015"/>
                <a:gd name="T11" fmla="*/ 254 h 413"/>
                <a:gd name="T12" fmla="*/ 811 w 1015"/>
                <a:gd name="T13" fmla="*/ 272 h 413"/>
                <a:gd name="T14" fmla="*/ 827 w 1015"/>
                <a:gd name="T15" fmla="*/ 305 h 413"/>
                <a:gd name="T16" fmla="*/ 780 w 1015"/>
                <a:gd name="T17" fmla="*/ 276 h 413"/>
                <a:gd name="T18" fmla="*/ 761 w 1015"/>
                <a:gd name="T19" fmla="*/ 307 h 413"/>
                <a:gd name="T20" fmla="*/ 717 w 1015"/>
                <a:gd name="T21" fmla="*/ 308 h 413"/>
                <a:gd name="T22" fmla="*/ 585 w 1015"/>
                <a:gd name="T23" fmla="*/ 406 h 413"/>
                <a:gd name="T24" fmla="*/ 611 w 1015"/>
                <a:gd name="T25" fmla="*/ 345 h 413"/>
                <a:gd name="T26" fmla="*/ 582 w 1015"/>
                <a:gd name="T27" fmla="*/ 412 h 413"/>
                <a:gd name="T28" fmla="*/ 667 w 1015"/>
                <a:gd name="T29" fmla="*/ 332 h 413"/>
                <a:gd name="T30" fmla="*/ 647 w 1015"/>
                <a:gd name="T31" fmla="*/ 394 h 413"/>
                <a:gd name="T32" fmla="*/ 703 w 1015"/>
                <a:gd name="T33" fmla="*/ 377 h 413"/>
                <a:gd name="T34" fmla="*/ 706 w 1015"/>
                <a:gd name="T35" fmla="*/ 314 h 413"/>
                <a:gd name="T36" fmla="*/ 918 w 1015"/>
                <a:gd name="T37" fmla="*/ 214 h 413"/>
                <a:gd name="T38" fmla="*/ 905 w 1015"/>
                <a:gd name="T39" fmla="*/ 198 h 413"/>
                <a:gd name="T40" fmla="*/ 876 w 1015"/>
                <a:gd name="T41" fmla="*/ 171 h 413"/>
                <a:gd name="T42" fmla="*/ 874 w 1015"/>
                <a:gd name="T43" fmla="*/ 180 h 413"/>
                <a:gd name="T44" fmla="*/ 912 w 1015"/>
                <a:gd name="T45" fmla="*/ 174 h 413"/>
                <a:gd name="T46" fmla="*/ 916 w 1015"/>
                <a:gd name="T47" fmla="*/ 221 h 413"/>
                <a:gd name="T48" fmla="*/ 896 w 1015"/>
                <a:gd name="T49" fmla="*/ 151 h 413"/>
                <a:gd name="T50" fmla="*/ 954 w 1015"/>
                <a:gd name="T51" fmla="*/ 77 h 413"/>
                <a:gd name="T52" fmla="*/ 974 w 1015"/>
                <a:gd name="T53" fmla="*/ 125 h 413"/>
                <a:gd name="T54" fmla="*/ 952 w 1015"/>
                <a:gd name="T55" fmla="*/ 39 h 413"/>
                <a:gd name="T56" fmla="*/ 965 w 1015"/>
                <a:gd name="T57" fmla="*/ 13 h 413"/>
                <a:gd name="T58" fmla="*/ 948 w 1015"/>
                <a:gd name="T59" fmla="*/ 55 h 413"/>
                <a:gd name="T60" fmla="*/ 17 w 1015"/>
                <a:gd name="T61" fmla="*/ 49 h 413"/>
                <a:gd name="T62" fmla="*/ 42 w 1015"/>
                <a:gd name="T63" fmla="*/ 6 h 413"/>
                <a:gd name="T64" fmla="*/ 74 w 1015"/>
                <a:gd name="T65" fmla="*/ 39 h 413"/>
                <a:gd name="T66" fmla="*/ 53 w 1015"/>
                <a:gd name="T67" fmla="*/ 15 h 413"/>
                <a:gd name="T68" fmla="*/ 18 w 1015"/>
                <a:gd name="T69" fmla="*/ 58 h 413"/>
                <a:gd name="T70" fmla="*/ 37 w 1015"/>
                <a:gd name="T71" fmla="*/ 89 h 413"/>
                <a:gd name="T72" fmla="*/ 73 w 1015"/>
                <a:gd name="T73" fmla="*/ 102 h 413"/>
                <a:gd name="T74" fmla="*/ 62 w 1015"/>
                <a:gd name="T75" fmla="*/ 73 h 413"/>
                <a:gd name="T76" fmla="*/ 92 w 1015"/>
                <a:gd name="T77" fmla="*/ 84 h 413"/>
                <a:gd name="T78" fmla="*/ 55 w 1015"/>
                <a:gd name="T79" fmla="*/ 124 h 413"/>
                <a:gd name="T80" fmla="*/ 29 w 1015"/>
                <a:gd name="T81" fmla="*/ 78 h 413"/>
                <a:gd name="T82" fmla="*/ 65 w 1015"/>
                <a:gd name="T83" fmla="*/ 154 h 413"/>
                <a:gd name="T84" fmla="*/ 121 w 1015"/>
                <a:gd name="T85" fmla="*/ 149 h 413"/>
                <a:gd name="T86" fmla="*/ 69 w 1015"/>
                <a:gd name="T87" fmla="*/ 174 h 413"/>
                <a:gd name="T88" fmla="*/ 177 w 1015"/>
                <a:gd name="T89" fmla="*/ 209 h 413"/>
                <a:gd name="T90" fmla="*/ 103 w 1015"/>
                <a:gd name="T91" fmla="*/ 218 h 413"/>
                <a:gd name="T92" fmla="*/ 208 w 1015"/>
                <a:gd name="T93" fmla="*/ 245 h 413"/>
                <a:gd name="T94" fmla="*/ 190 w 1015"/>
                <a:gd name="T95" fmla="*/ 301 h 413"/>
                <a:gd name="T96" fmla="*/ 141 w 1015"/>
                <a:gd name="T97" fmla="*/ 261 h 413"/>
                <a:gd name="T98" fmla="*/ 195 w 1015"/>
                <a:gd name="T99" fmla="*/ 234 h 413"/>
                <a:gd name="T100" fmla="*/ 297 w 1015"/>
                <a:gd name="T101" fmla="*/ 305 h 413"/>
                <a:gd name="T102" fmla="*/ 233 w 1015"/>
                <a:gd name="T103" fmla="*/ 265 h 413"/>
                <a:gd name="T104" fmla="*/ 360 w 1015"/>
                <a:gd name="T105" fmla="*/ 345 h 413"/>
                <a:gd name="T106" fmla="*/ 338 w 1015"/>
                <a:gd name="T107" fmla="*/ 346 h 413"/>
                <a:gd name="T108" fmla="*/ 320 w 1015"/>
                <a:gd name="T109" fmla="*/ 375 h 413"/>
                <a:gd name="T110" fmla="*/ 322 w 1015"/>
                <a:gd name="T111" fmla="*/ 321 h 413"/>
                <a:gd name="T112" fmla="*/ 389 w 1015"/>
                <a:gd name="T113" fmla="*/ 399 h 413"/>
                <a:gd name="T114" fmla="*/ 371 w 1015"/>
                <a:gd name="T115" fmla="*/ 363 h 413"/>
                <a:gd name="T116" fmla="*/ 412 w 1015"/>
                <a:gd name="T117" fmla="*/ 346 h 413"/>
                <a:gd name="T118" fmla="*/ 385 w 1015"/>
                <a:gd name="T119" fmla="*/ 345 h 413"/>
                <a:gd name="T120" fmla="*/ 410 w 1015"/>
                <a:gd name="T121" fmla="*/ 392 h 413"/>
                <a:gd name="T122" fmla="*/ 481 w 1015"/>
                <a:gd name="T123" fmla="*/ 372 h 413"/>
                <a:gd name="T124" fmla="*/ 439 w 1015"/>
                <a:gd name="T125" fmla="*/ 40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5" h="413">
                  <a:moveTo>
                    <a:pt x="894" y="229"/>
                  </a:moveTo>
                  <a:lnTo>
                    <a:pt x="896" y="227"/>
                  </a:lnTo>
                  <a:lnTo>
                    <a:pt x="896" y="227"/>
                  </a:lnTo>
                  <a:lnTo>
                    <a:pt x="896" y="227"/>
                  </a:lnTo>
                  <a:lnTo>
                    <a:pt x="898" y="227"/>
                  </a:lnTo>
                  <a:lnTo>
                    <a:pt x="898" y="229"/>
                  </a:lnTo>
                  <a:lnTo>
                    <a:pt x="898" y="229"/>
                  </a:lnTo>
                  <a:lnTo>
                    <a:pt x="898" y="229"/>
                  </a:lnTo>
                  <a:lnTo>
                    <a:pt x="898" y="229"/>
                  </a:lnTo>
                  <a:lnTo>
                    <a:pt x="898" y="229"/>
                  </a:lnTo>
                  <a:lnTo>
                    <a:pt x="900" y="229"/>
                  </a:lnTo>
                  <a:lnTo>
                    <a:pt x="900" y="231"/>
                  </a:lnTo>
                  <a:lnTo>
                    <a:pt x="900" y="231"/>
                  </a:lnTo>
                  <a:lnTo>
                    <a:pt x="900" y="231"/>
                  </a:lnTo>
                  <a:lnTo>
                    <a:pt x="900" y="231"/>
                  </a:lnTo>
                  <a:lnTo>
                    <a:pt x="900" y="231"/>
                  </a:lnTo>
                  <a:lnTo>
                    <a:pt x="900" y="231"/>
                  </a:lnTo>
                  <a:lnTo>
                    <a:pt x="900" y="232"/>
                  </a:lnTo>
                  <a:lnTo>
                    <a:pt x="900" y="232"/>
                  </a:lnTo>
                  <a:lnTo>
                    <a:pt x="901" y="232"/>
                  </a:lnTo>
                  <a:lnTo>
                    <a:pt x="901" y="232"/>
                  </a:lnTo>
                  <a:lnTo>
                    <a:pt x="901" y="232"/>
                  </a:lnTo>
                  <a:lnTo>
                    <a:pt x="901" y="232"/>
                  </a:lnTo>
                  <a:lnTo>
                    <a:pt x="901" y="234"/>
                  </a:lnTo>
                  <a:lnTo>
                    <a:pt x="901" y="234"/>
                  </a:lnTo>
                  <a:lnTo>
                    <a:pt x="901" y="234"/>
                  </a:lnTo>
                  <a:lnTo>
                    <a:pt x="901" y="234"/>
                  </a:lnTo>
                  <a:lnTo>
                    <a:pt x="901" y="234"/>
                  </a:lnTo>
                  <a:lnTo>
                    <a:pt x="901" y="236"/>
                  </a:lnTo>
                  <a:lnTo>
                    <a:pt x="901" y="236"/>
                  </a:lnTo>
                  <a:lnTo>
                    <a:pt x="901" y="236"/>
                  </a:lnTo>
                  <a:lnTo>
                    <a:pt x="901" y="236"/>
                  </a:lnTo>
                  <a:lnTo>
                    <a:pt x="901" y="236"/>
                  </a:lnTo>
                  <a:lnTo>
                    <a:pt x="901" y="236"/>
                  </a:lnTo>
                  <a:lnTo>
                    <a:pt x="901" y="238"/>
                  </a:lnTo>
                  <a:lnTo>
                    <a:pt x="901" y="238"/>
                  </a:lnTo>
                  <a:lnTo>
                    <a:pt x="901" y="238"/>
                  </a:lnTo>
                  <a:lnTo>
                    <a:pt x="901" y="238"/>
                  </a:lnTo>
                  <a:lnTo>
                    <a:pt x="901" y="238"/>
                  </a:lnTo>
                  <a:lnTo>
                    <a:pt x="901" y="238"/>
                  </a:lnTo>
                  <a:lnTo>
                    <a:pt x="901" y="240"/>
                  </a:lnTo>
                  <a:lnTo>
                    <a:pt x="901" y="240"/>
                  </a:lnTo>
                  <a:lnTo>
                    <a:pt x="901" y="240"/>
                  </a:lnTo>
                  <a:lnTo>
                    <a:pt x="901" y="240"/>
                  </a:lnTo>
                  <a:lnTo>
                    <a:pt x="901" y="240"/>
                  </a:lnTo>
                  <a:lnTo>
                    <a:pt x="901" y="240"/>
                  </a:lnTo>
                  <a:lnTo>
                    <a:pt x="901" y="241"/>
                  </a:lnTo>
                  <a:lnTo>
                    <a:pt x="901" y="241"/>
                  </a:lnTo>
                  <a:lnTo>
                    <a:pt x="901" y="241"/>
                  </a:lnTo>
                  <a:lnTo>
                    <a:pt x="901" y="241"/>
                  </a:lnTo>
                  <a:lnTo>
                    <a:pt x="901" y="241"/>
                  </a:lnTo>
                  <a:lnTo>
                    <a:pt x="901" y="241"/>
                  </a:lnTo>
                  <a:lnTo>
                    <a:pt x="901" y="243"/>
                  </a:lnTo>
                  <a:lnTo>
                    <a:pt x="900" y="243"/>
                  </a:lnTo>
                  <a:lnTo>
                    <a:pt x="900" y="243"/>
                  </a:lnTo>
                  <a:lnTo>
                    <a:pt x="900" y="243"/>
                  </a:lnTo>
                  <a:lnTo>
                    <a:pt x="900" y="243"/>
                  </a:lnTo>
                  <a:lnTo>
                    <a:pt x="900" y="243"/>
                  </a:lnTo>
                  <a:lnTo>
                    <a:pt x="900" y="245"/>
                  </a:lnTo>
                  <a:lnTo>
                    <a:pt x="900" y="245"/>
                  </a:lnTo>
                  <a:lnTo>
                    <a:pt x="900" y="245"/>
                  </a:lnTo>
                  <a:lnTo>
                    <a:pt x="900" y="245"/>
                  </a:lnTo>
                  <a:lnTo>
                    <a:pt x="898" y="245"/>
                  </a:lnTo>
                  <a:lnTo>
                    <a:pt x="898" y="247"/>
                  </a:lnTo>
                  <a:lnTo>
                    <a:pt x="898" y="247"/>
                  </a:lnTo>
                  <a:lnTo>
                    <a:pt x="898" y="247"/>
                  </a:lnTo>
                  <a:lnTo>
                    <a:pt x="898" y="247"/>
                  </a:lnTo>
                  <a:lnTo>
                    <a:pt x="898" y="247"/>
                  </a:lnTo>
                  <a:lnTo>
                    <a:pt x="898" y="247"/>
                  </a:lnTo>
                  <a:lnTo>
                    <a:pt x="896" y="247"/>
                  </a:lnTo>
                  <a:lnTo>
                    <a:pt x="896" y="249"/>
                  </a:lnTo>
                  <a:lnTo>
                    <a:pt x="896" y="249"/>
                  </a:lnTo>
                  <a:lnTo>
                    <a:pt x="896" y="249"/>
                  </a:lnTo>
                  <a:lnTo>
                    <a:pt x="896" y="249"/>
                  </a:lnTo>
                  <a:lnTo>
                    <a:pt x="896" y="249"/>
                  </a:lnTo>
                  <a:lnTo>
                    <a:pt x="894" y="249"/>
                  </a:lnTo>
                  <a:lnTo>
                    <a:pt x="894" y="249"/>
                  </a:lnTo>
                  <a:lnTo>
                    <a:pt x="894" y="249"/>
                  </a:lnTo>
                  <a:lnTo>
                    <a:pt x="894" y="250"/>
                  </a:lnTo>
                  <a:lnTo>
                    <a:pt x="894" y="250"/>
                  </a:lnTo>
                  <a:lnTo>
                    <a:pt x="894" y="250"/>
                  </a:lnTo>
                  <a:lnTo>
                    <a:pt x="892" y="250"/>
                  </a:lnTo>
                  <a:lnTo>
                    <a:pt x="892" y="250"/>
                  </a:lnTo>
                  <a:lnTo>
                    <a:pt x="892" y="250"/>
                  </a:lnTo>
                  <a:lnTo>
                    <a:pt x="892" y="250"/>
                  </a:lnTo>
                  <a:lnTo>
                    <a:pt x="892" y="250"/>
                  </a:lnTo>
                  <a:lnTo>
                    <a:pt x="892" y="250"/>
                  </a:lnTo>
                  <a:lnTo>
                    <a:pt x="891" y="250"/>
                  </a:lnTo>
                  <a:lnTo>
                    <a:pt x="891" y="250"/>
                  </a:lnTo>
                  <a:lnTo>
                    <a:pt x="891" y="250"/>
                  </a:lnTo>
                  <a:lnTo>
                    <a:pt x="891" y="252"/>
                  </a:lnTo>
                  <a:lnTo>
                    <a:pt x="891" y="252"/>
                  </a:lnTo>
                  <a:lnTo>
                    <a:pt x="891" y="252"/>
                  </a:lnTo>
                  <a:lnTo>
                    <a:pt x="889" y="252"/>
                  </a:lnTo>
                  <a:lnTo>
                    <a:pt x="889" y="252"/>
                  </a:lnTo>
                  <a:lnTo>
                    <a:pt x="889" y="252"/>
                  </a:lnTo>
                  <a:lnTo>
                    <a:pt x="889" y="252"/>
                  </a:lnTo>
                  <a:lnTo>
                    <a:pt x="889" y="252"/>
                  </a:lnTo>
                  <a:lnTo>
                    <a:pt x="887" y="252"/>
                  </a:lnTo>
                  <a:lnTo>
                    <a:pt x="887" y="252"/>
                  </a:lnTo>
                  <a:lnTo>
                    <a:pt x="887" y="252"/>
                  </a:lnTo>
                  <a:lnTo>
                    <a:pt x="887" y="252"/>
                  </a:lnTo>
                  <a:lnTo>
                    <a:pt x="887" y="252"/>
                  </a:lnTo>
                  <a:lnTo>
                    <a:pt x="887" y="252"/>
                  </a:lnTo>
                  <a:lnTo>
                    <a:pt x="885" y="252"/>
                  </a:lnTo>
                  <a:lnTo>
                    <a:pt x="885" y="252"/>
                  </a:lnTo>
                  <a:lnTo>
                    <a:pt x="885" y="250"/>
                  </a:lnTo>
                  <a:lnTo>
                    <a:pt x="885" y="250"/>
                  </a:lnTo>
                  <a:lnTo>
                    <a:pt x="885" y="250"/>
                  </a:lnTo>
                  <a:lnTo>
                    <a:pt x="883" y="250"/>
                  </a:lnTo>
                  <a:lnTo>
                    <a:pt x="883" y="250"/>
                  </a:lnTo>
                  <a:lnTo>
                    <a:pt x="883" y="250"/>
                  </a:lnTo>
                  <a:lnTo>
                    <a:pt x="883" y="250"/>
                  </a:lnTo>
                  <a:lnTo>
                    <a:pt x="883" y="250"/>
                  </a:lnTo>
                  <a:lnTo>
                    <a:pt x="883" y="250"/>
                  </a:lnTo>
                  <a:lnTo>
                    <a:pt x="882" y="250"/>
                  </a:lnTo>
                  <a:lnTo>
                    <a:pt x="882" y="250"/>
                  </a:lnTo>
                  <a:lnTo>
                    <a:pt x="882" y="250"/>
                  </a:lnTo>
                  <a:lnTo>
                    <a:pt x="882" y="249"/>
                  </a:lnTo>
                  <a:lnTo>
                    <a:pt x="882" y="249"/>
                  </a:lnTo>
                  <a:lnTo>
                    <a:pt x="880" y="249"/>
                  </a:lnTo>
                  <a:lnTo>
                    <a:pt x="880" y="249"/>
                  </a:lnTo>
                  <a:lnTo>
                    <a:pt x="880" y="249"/>
                  </a:lnTo>
                  <a:lnTo>
                    <a:pt x="880" y="249"/>
                  </a:lnTo>
                  <a:lnTo>
                    <a:pt x="880" y="249"/>
                  </a:lnTo>
                  <a:lnTo>
                    <a:pt x="878" y="249"/>
                  </a:lnTo>
                  <a:lnTo>
                    <a:pt x="878" y="247"/>
                  </a:lnTo>
                  <a:lnTo>
                    <a:pt x="878" y="247"/>
                  </a:lnTo>
                  <a:lnTo>
                    <a:pt x="878" y="247"/>
                  </a:lnTo>
                  <a:lnTo>
                    <a:pt x="878" y="247"/>
                  </a:lnTo>
                  <a:lnTo>
                    <a:pt x="876" y="247"/>
                  </a:lnTo>
                  <a:lnTo>
                    <a:pt x="876" y="245"/>
                  </a:lnTo>
                  <a:lnTo>
                    <a:pt x="876" y="245"/>
                  </a:lnTo>
                  <a:lnTo>
                    <a:pt x="876" y="245"/>
                  </a:lnTo>
                  <a:lnTo>
                    <a:pt x="876" y="245"/>
                  </a:lnTo>
                  <a:lnTo>
                    <a:pt x="876" y="245"/>
                  </a:lnTo>
                  <a:lnTo>
                    <a:pt x="876" y="245"/>
                  </a:lnTo>
                  <a:lnTo>
                    <a:pt x="874" y="243"/>
                  </a:lnTo>
                  <a:lnTo>
                    <a:pt x="874" y="243"/>
                  </a:lnTo>
                  <a:lnTo>
                    <a:pt x="874" y="243"/>
                  </a:lnTo>
                  <a:lnTo>
                    <a:pt x="874" y="243"/>
                  </a:lnTo>
                  <a:lnTo>
                    <a:pt x="874" y="243"/>
                  </a:lnTo>
                  <a:lnTo>
                    <a:pt x="872" y="243"/>
                  </a:lnTo>
                  <a:lnTo>
                    <a:pt x="872" y="241"/>
                  </a:lnTo>
                  <a:lnTo>
                    <a:pt x="872" y="241"/>
                  </a:lnTo>
                  <a:lnTo>
                    <a:pt x="872" y="241"/>
                  </a:lnTo>
                  <a:lnTo>
                    <a:pt x="872" y="241"/>
                  </a:lnTo>
                  <a:lnTo>
                    <a:pt x="872" y="241"/>
                  </a:lnTo>
                  <a:lnTo>
                    <a:pt x="871" y="241"/>
                  </a:lnTo>
                  <a:lnTo>
                    <a:pt x="871" y="241"/>
                  </a:lnTo>
                  <a:lnTo>
                    <a:pt x="871" y="241"/>
                  </a:lnTo>
                  <a:lnTo>
                    <a:pt x="871" y="240"/>
                  </a:lnTo>
                  <a:lnTo>
                    <a:pt x="871" y="240"/>
                  </a:lnTo>
                  <a:lnTo>
                    <a:pt x="869" y="240"/>
                  </a:lnTo>
                  <a:lnTo>
                    <a:pt x="869" y="240"/>
                  </a:lnTo>
                  <a:lnTo>
                    <a:pt x="869" y="240"/>
                  </a:lnTo>
                  <a:lnTo>
                    <a:pt x="869" y="240"/>
                  </a:lnTo>
                  <a:lnTo>
                    <a:pt x="869" y="240"/>
                  </a:lnTo>
                  <a:lnTo>
                    <a:pt x="869" y="240"/>
                  </a:lnTo>
                  <a:lnTo>
                    <a:pt x="867" y="240"/>
                  </a:lnTo>
                  <a:lnTo>
                    <a:pt x="867" y="240"/>
                  </a:lnTo>
                  <a:lnTo>
                    <a:pt x="867" y="240"/>
                  </a:lnTo>
                  <a:lnTo>
                    <a:pt x="867" y="240"/>
                  </a:lnTo>
                  <a:lnTo>
                    <a:pt x="867" y="240"/>
                  </a:lnTo>
                  <a:lnTo>
                    <a:pt x="867" y="240"/>
                  </a:lnTo>
                  <a:lnTo>
                    <a:pt x="865" y="240"/>
                  </a:lnTo>
                  <a:lnTo>
                    <a:pt x="865" y="240"/>
                  </a:lnTo>
                  <a:lnTo>
                    <a:pt x="865" y="240"/>
                  </a:lnTo>
                  <a:lnTo>
                    <a:pt x="865" y="240"/>
                  </a:lnTo>
                  <a:lnTo>
                    <a:pt x="865" y="240"/>
                  </a:lnTo>
                  <a:lnTo>
                    <a:pt x="865" y="240"/>
                  </a:lnTo>
                  <a:lnTo>
                    <a:pt x="863" y="240"/>
                  </a:lnTo>
                  <a:lnTo>
                    <a:pt x="863" y="240"/>
                  </a:lnTo>
                  <a:lnTo>
                    <a:pt x="863" y="240"/>
                  </a:lnTo>
                  <a:lnTo>
                    <a:pt x="863" y="240"/>
                  </a:lnTo>
                  <a:lnTo>
                    <a:pt x="863" y="240"/>
                  </a:lnTo>
                  <a:lnTo>
                    <a:pt x="863" y="240"/>
                  </a:lnTo>
                  <a:lnTo>
                    <a:pt x="863" y="240"/>
                  </a:lnTo>
                  <a:lnTo>
                    <a:pt x="862" y="240"/>
                  </a:lnTo>
                  <a:lnTo>
                    <a:pt x="862" y="240"/>
                  </a:lnTo>
                  <a:lnTo>
                    <a:pt x="862" y="240"/>
                  </a:lnTo>
                  <a:lnTo>
                    <a:pt x="862" y="240"/>
                  </a:lnTo>
                  <a:lnTo>
                    <a:pt x="862" y="240"/>
                  </a:lnTo>
                  <a:lnTo>
                    <a:pt x="862" y="240"/>
                  </a:lnTo>
                  <a:lnTo>
                    <a:pt x="860" y="240"/>
                  </a:lnTo>
                  <a:lnTo>
                    <a:pt x="860" y="240"/>
                  </a:lnTo>
                  <a:lnTo>
                    <a:pt x="860" y="240"/>
                  </a:lnTo>
                  <a:lnTo>
                    <a:pt x="860" y="241"/>
                  </a:lnTo>
                  <a:lnTo>
                    <a:pt x="860" y="241"/>
                  </a:lnTo>
                  <a:lnTo>
                    <a:pt x="860" y="241"/>
                  </a:lnTo>
                  <a:lnTo>
                    <a:pt x="860" y="241"/>
                  </a:lnTo>
                  <a:lnTo>
                    <a:pt x="858" y="241"/>
                  </a:lnTo>
                  <a:lnTo>
                    <a:pt x="858" y="241"/>
                  </a:lnTo>
                  <a:lnTo>
                    <a:pt x="858" y="241"/>
                  </a:lnTo>
                  <a:lnTo>
                    <a:pt x="858" y="243"/>
                  </a:lnTo>
                  <a:lnTo>
                    <a:pt x="858" y="243"/>
                  </a:lnTo>
                  <a:lnTo>
                    <a:pt x="858" y="243"/>
                  </a:lnTo>
                  <a:lnTo>
                    <a:pt x="871" y="256"/>
                  </a:lnTo>
                  <a:lnTo>
                    <a:pt x="871" y="256"/>
                  </a:lnTo>
                  <a:lnTo>
                    <a:pt x="871" y="258"/>
                  </a:lnTo>
                  <a:lnTo>
                    <a:pt x="871" y="258"/>
                  </a:lnTo>
                  <a:lnTo>
                    <a:pt x="872" y="258"/>
                  </a:lnTo>
                  <a:lnTo>
                    <a:pt x="872" y="258"/>
                  </a:lnTo>
                  <a:lnTo>
                    <a:pt x="872" y="258"/>
                  </a:lnTo>
                  <a:lnTo>
                    <a:pt x="872" y="258"/>
                  </a:lnTo>
                  <a:lnTo>
                    <a:pt x="872" y="258"/>
                  </a:lnTo>
                  <a:lnTo>
                    <a:pt x="872" y="258"/>
                  </a:lnTo>
                  <a:lnTo>
                    <a:pt x="872" y="258"/>
                  </a:lnTo>
                  <a:lnTo>
                    <a:pt x="872" y="258"/>
                  </a:lnTo>
                  <a:lnTo>
                    <a:pt x="872" y="258"/>
                  </a:lnTo>
                  <a:lnTo>
                    <a:pt x="872" y="260"/>
                  </a:lnTo>
                  <a:lnTo>
                    <a:pt x="874" y="260"/>
                  </a:lnTo>
                  <a:lnTo>
                    <a:pt x="874" y="260"/>
                  </a:lnTo>
                  <a:lnTo>
                    <a:pt x="874" y="260"/>
                  </a:lnTo>
                  <a:lnTo>
                    <a:pt x="874" y="260"/>
                  </a:lnTo>
                  <a:lnTo>
                    <a:pt x="874" y="260"/>
                  </a:lnTo>
                  <a:lnTo>
                    <a:pt x="874" y="260"/>
                  </a:lnTo>
                  <a:lnTo>
                    <a:pt x="874" y="260"/>
                  </a:lnTo>
                  <a:lnTo>
                    <a:pt x="874" y="260"/>
                  </a:lnTo>
                  <a:lnTo>
                    <a:pt x="874" y="260"/>
                  </a:lnTo>
                  <a:lnTo>
                    <a:pt x="874" y="260"/>
                  </a:lnTo>
                  <a:lnTo>
                    <a:pt x="876" y="260"/>
                  </a:lnTo>
                  <a:lnTo>
                    <a:pt x="876" y="260"/>
                  </a:lnTo>
                  <a:lnTo>
                    <a:pt x="876" y="260"/>
                  </a:lnTo>
                  <a:lnTo>
                    <a:pt x="876" y="260"/>
                  </a:lnTo>
                  <a:lnTo>
                    <a:pt x="876" y="260"/>
                  </a:lnTo>
                  <a:lnTo>
                    <a:pt x="876" y="260"/>
                  </a:lnTo>
                  <a:lnTo>
                    <a:pt x="876" y="260"/>
                  </a:lnTo>
                  <a:lnTo>
                    <a:pt x="876" y="260"/>
                  </a:lnTo>
                  <a:lnTo>
                    <a:pt x="876" y="260"/>
                  </a:lnTo>
                  <a:lnTo>
                    <a:pt x="876" y="260"/>
                  </a:lnTo>
                  <a:lnTo>
                    <a:pt x="878" y="260"/>
                  </a:lnTo>
                  <a:lnTo>
                    <a:pt x="878" y="260"/>
                  </a:lnTo>
                  <a:lnTo>
                    <a:pt x="878" y="260"/>
                  </a:lnTo>
                  <a:lnTo>
                    <a:pt x="878" y="260"/>
                  </a:lnTo>
                  <a:lnTo>
                    <a:pt x="878" y="260"/>
                  </a:lnTo>
                  <a:lnTo>
                    <a:pt x="878" y="260"/>
                  </a:lnTo>
                  <a:lnTo>
                    <a:pt x="878" y="260"/>
                  </a:lnTo>
                  <a:lnTo>
                    <a:pt x="878" y="260"/>
                  </a:lnTo>
                  <a:lnTo>
                    <a:pt x="878" y="260"/>
                  </a:lnTo>
                  <a:lnTo>
                    <a:pt x="878" y="260"/>
                  </a:lnTo>
                  <a:lnTo>
                    <a:pt x="880" y="260"/>
                  </a:lnTo>
                  <a:lnTo>
                    <a:pt x="880" y="260"/>
                  </a:lnTo>
                  <a:lnTo>
                    <a:pt x="880" y="260"/>
                  </a:lnTo>
                  <a:lnTo>
                    <a:pt x="880" y="260"/>
                  </a:lnTo>
                  <a:lnTo>
                    <a:pt x="880" y="260"/>
                  </a:lnTo>
                  <a:lnTo>
                    <a:pt x="880" y="258"/>
                  </a:lnTo>
                  <a:lnTo>
                    <a:pt x="880" y="258"/>
                  </a:lnTo>
                  <a:lnTo>
                    <a:pt x="880" y="258"/>
                  </a:lnTo>
                  <a:lnTo>
                    <a:pt x="880" y="258"/>
                  </a:lnTo>
                  <a:lnTo>
                    <a:pt x="882" y="258"/>
                  </a:lnTo>
                  <a:lnTo>
                    <a:pt x="882" y="258"/>
                  </a:lnTo>
                  <a:lnTo>
                    <a:pt x="882" y="258"/>
                  </a:lnTo>
                  <a:lnTo>
                    <a:pt x="882" y="258"/>
                  </a:lnTo>
                  <a:lnTo>
                    <a:pt x="882" y="258"/>
                  </a:lnTo>
                  <a:lnTo>
                    <a:pt x="882" y="258"/>
                  </a:lnTo>
                  <a:lnTo>
                    <a:pt x="882" y="258"/>
                  </a:lnTo>
                  <a:lnTo>
                    <a:pt x="882" y="256"/>
                  </a:lnTo>
                  <a:lnTo>
                    <a:pt x="882" y="256"/>
                  </a:lnTo>
                  <a:lnTo>
                    <a:pt x="883" y="256"/>
                  </a:lnTo>
                  <a:lnTo>
                    <a:pt x="883" y="256"/>
                  </a:lnTo>
                  <a:lnTo>
                    <a:pt x="883" y="256"/>
                  </a:lnTo>
                  <a:lnTo>
                    <a:pt x="883" y="256"/>
                  </a:lnTo>
                  <a:lnTo>
                    <a:pt x="885" y="258"/>
                  </a:lnTo>
                  <a:lnTo>
                    <a:pt x="862" y="281"/>
                  </a:lnTo>
                  <a:lnTo>
                    <a:pt x="860" y="279"/>
                  </a:lnTo>
                  <a:lnTo>
                    <a:pt x="860" y="279"/>
                  </a:lnTo>
                  <a:lnTo>
                    <a:pt x="860" y="279"/>
                  </a:lnTo>
                  <a:lnTo>
                    <a:pt x="860" y="278"/>
                  </a:lnTo>
                  <a:lnTo>
                    <a:pt x="862" y="278"/>
                  </a:lnTo>
                  <a:lnTo>
                    <a:pt x="862" y="278"/>
                  </a:lnTo>
                  <a:lnTo>
                    <a:pt x="862" y="278"/>
                  </a:lnTo>
                  <a:lnTo>
                    <a:pt x="862" y="278"/>
                  </a:lnTo>
                  <a:lnTo>
                    <a:pt x="862" y="278"/>
                  </a:lnTo>
                  <a:lnTo>
                    <a:pt x="862" y="276"/>
                  </a:lnTo>
                  <a:lnTo>
                    <a:pt x="862" y="276"/>
                  </a:lnTo>
                  <a:lnTo>
                    <a:pt x="862" y="276"/>
                  </a:lnTo>
                  <a:lnTo>
                    <a:pt x="863" y="276"/>
                  </a:lnTo>
                  <a:lnTo>
                    <a:pt x="863" y="276"/>
                  </a:lnTo>
                  <a:lnTo>
                    <a:pt x="863" y="276"/>
                  </a:lnTo>
                  <a:lnTo>
                    <a:pt x="863" y="276"/>
                  </a:lnTo>
                  <a:lnTo>
                    <a:pt x="863" y="276"/>
                  </a:lnTo>
                  <a:lnTo>
                    <a:pt x="863" y="276"/>
                  </a:lnTo>
                  <a:lnTo>
                    <a:pt x="863" y="276"/>
                  </a:lnTo>
                  <a:lnTo>
                    <a:pt x="863" y="274"/>
                  </a:lnTo>
                  <a:lnTo>
                    <a:pt x="863" y="274"/>
                  </a:lnTo>
                  <a:lnTo>
                    <a:pt x="863" y="274"/>
                  </a:lnTo>
                  <a:lnTo>
                    <a:pt x="863" y="274"/>
                  </a:lnTo>
                  <a:lnTo>
                    <a:pt x="863" y="274"/>
                  </a:lnTo>
                  <a:lnTo>
                    <a:pt x="863" y="274"/>
                  </a:lnTo>
                  <a:lnTo>
                    <a:pt x="863" y="274"/>
                  </a:lnTo>
                  <a:lnTo>
                    <a:pt x="863" y="274"/>
                  </a:lnTo>
                  <a:lnTo>
                    <a:pt x="863" y="274"/>
                  </a:lnTo>
                  <a:lnTo>
                    <a:pt x="863" y="274"/>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2"/>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70"/>
                  </a:lnTo>
                  <a:lnTo>
                    <a:pt x="863" y="269"/>
                  </a:lnTo>
                  <a:lnTo>
                    <a:pt x="863" y="269"/>
                  </a:lnTo>
                  <a:lnTo>
                    <a:pt x="863" y="269"/>
                  </a:lnTo>
                  <a:lnTo>
                    <a:pt x="862" y="269"/>
                  </a:lnTo>
                  <a:lnTo>
                    <a:pt x="862" y="269"/>
                  </a:lnTo>
                  <a:lnTo>
                    <a:pt x="862" y="269"/>
                  </a:lnTo>
                  <a:lnTo>
                    <a:pt x="862" y="269"/>
                  </a:lnTo>
                  <a:lnTo>
                    <a:pt x="862" y="269"/>
                  </a:lnTo>
                  <a:lnTo>
                    <a:pt x="862" y="269"/>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9" y="236"/>
                  </a:lnTo>
                  <a:lnTo>
                    <a:pt x="827" y="236"/>
                  </a:lnTo>
                  <a:lnTo>
                    <a:pt x="827" y="236"/>
                  </a:lnTo>
                  <a:lnTo>
                    <a:pt x="827" y="236"/>
                  </a:lnTo>
                  <a:lnTo>
                    <a:pt x="827" y="234"/>
                  </a:lnTo>
                  <a:lnTo>
                    <a:pt x="827" y="234"/>
                  </a:lnTo>
                  <a:lnTo>
                    <a:pt x="827" y="234"/>
                  </a:lnTo>
                  <a:lnTo>
                    <a:pt x="827" y="234"/>
                  </a:lnTo>
                  <a:lnTo>
                    <a:pt x="827" y="234"/>
                  </a:lnTo>
                  <a:lnTo>
                    <a:pt x="827" y="234"/>
                  </a:lnTo>
                  <a:lnTo>
                    <a:pt x="827" y="234"/>
                  </a:lnTo>
                  <a:lnTo>
                    <a:pt x="827" y="234"/>
                  </a:lnTo>
                  <a:lnTo>
                    <a:pt x="827" y="234"/>
                  </a:lnTo>
                  <a:lnTo>
                    <a:pt x="826" y="234"/>
                  </a:lnTo>
                  <a:lnTo>
                    <a:pt x="826" y="234"/>
                  </a:lnTo>
                  <a:lnTo>
                    <a:pt x="826" y="234"/>
                  </a:lnTo>
                  <a:lnTo>
                    <a:pt x="826" y="234"/>
                  </a:lnTo>
                  <a:lnTo>
                    <a:pt x="826" y="234"/>
                  </a:lnTo>
                  <a:lnTo>
                    <a:pt x="826" y="234"/>
                  </a:lnTo>
                  <a:lnTo>
                    <a:pt x="826" y="234"/>
                  </a:lnTo>
                  <a:lnTo>
                    <a:pt x="826" y="234"/>
                  </a:lnTo>
                  <a:lnTo>
                    <a:pt x="826" y="234"/>
                  </a:lnTo>
                  <a:lnTo>
                    <a:pt x="826" y="234"/>
                  </a:lnTo>
                  <a:lnTo>
                    <a:pt x="824" y="234"/>
                  </a:lnTo>
                  <a:lnTo>
                    <a:pt x="824" y="234"/>
                  </a:lnTo>
                  <a:lnTo>
                    <a:pt x="824" y="234"/>
                  </a:lnTo>
                  <a:lnTo>
                    <a:pt x="824" y="236"/>
                  </a:lnTo>
                  <a:lnTo>
                    <a:pt x="824" y="236"/>
                  </a:lnTo>
                  <a:lnTo>
                    <a:pt x="824" y="236"/>
                  </a:lnTo>
                  <a:lnTo>
                    <a:pt x="824" y="236"/>
                  </a:lnTo>
                  <a:lnTo>
                    <a:pt x="824" y="236"/>
                  </a:lnTo>
                  <a:lnTo>
                    <a:pt x="824" y="236"/>
                  </a:lnTo>
                  <a:lnTo>
                    <a:pt x="824" y="236"/>
                  </a:lnTo>
                  <a:lnTo>
                    <a:pt x="824" y="236"/>
                  </a:lnTo>
                  <a:lnTo>
                    <a:pt x="822" y="236"/>
                  </a:lnTo>
                  <a:lnTo>
                    <a:pt x="822" y="236"/>
                  </a:lnTo>
                  <a:lnTo>
                    <a:pt x="822" y="236"/>
                  </a:lnTo>
                  <a:lnTo>
                    <a:pt x="822" y="236"/>
                  </a:lnTo>
                  <a:lnTo>
                    <a:pt x="822" y="236"/>
                  </a:lnTo>
                  <a:lnTo>
                    <a:pt x="822" y="236"/>
                  </a:lnTo>
                  <a:lnTo>
                    <a:pt x="822" y="236"/>
                  </a:lnTo>
                  <a:lnTo>
                    <a:pt x="822" y="236"/>
                  </a:lnTo>
                  <a:lnTo>
                    <a:pt x="822" y="238"/>
                  </a:lnTo>
                  <a:lnTo>
                    <a:pt x="820" y="238"/>
                  </a:lnTo>
                  <a:lnTo>
                    <a:pt x="820" y="238"/>
                  </a:lnTo>
                  <a:lnTo>
                    <a:pt x="820" y="238"/>
                  </a:lnTo>
                  <a:lnTo>
                    <a:pt x="820" y="238"/>
                  </a:lnTo>
                  <a:lnTo>
                    <a:pt x="818" y="240"/>
                  </a:lnTo>
                  <a:lnTo>
                    <a:pt x="817" y="236"/>
                  </a:lnTo>
                  <a:lnTo>
                    <a:pt x="840" y="212"/>
                  </a:lnTo>
                  <a:lnTo>
                    <a:pt x="840" y="212"/>
                  </a:lnTo>
                  <a:lnTo>
                    <a:pt x="840" y="212"/>
                  </a:lnTo>
                  <a:lnTo>
                    <a:pt x="840" y="212"/>
                  </a:lnTo>
                  <a:lnTo>
                    <a:pt x="842" y="211"/>
                  </a:lnTo>
                  <a:lnTo>
                    <a:pt x="842" y="211"/>
                  </a:lnTo>
                  <a:lnTo>
                    <a:pt x="842" y="211"/>
                  </a:lnTo>
                  <a:lnTo>
                    <a:pt x="844" y="211"/>
                  </a:lnTo>
                  <a:lnTo>
                    <a:pt x="844" y="209"/>
                  </a:lnTo>
                  <a:lnTo>
                    <a:pt x="844" y="209"/>
                  </a:lnTo>
                  <a:lnTo>
                    <a:pt x="844" y="209"/>
                  </a:lnTo>
                  <a:lnTo>
                    <a:pt x="845" y="209"/>
                  </a:lnTo>
                  <a:lnTo>
                    <a:pt x="845" y="209"/>
                  </a:lnTo>
                  <a:lnTo>
                    <a:pt x="845" y="207"/>
                  </a:lnTo>
                  <a:lnTo>
                    <a:pt x="845" y="207"/>
                  </a:lnTo>
                  <a:lnTo>
                    <a:pt x="847" y="207"/>
                  </a:lnTo>
                  <a:lnTo>
                    <a:pt x="847" y="207"/>
                  </a:lnTo>
                  <a:lnTo>
                    <a:pt x="847" y="207"/>
                  </a:lnTo>
                  <a:lnTo>
                    <a:pt x="849" y="205"/>
                  </a:lnTo>
                  <a:lnTo>
                    <a:pt x="849" y="205"/>
                  </a:lnTo>
                  <a:lnTo>
                    <a:pt x="849" y="205"/>
                  </a:lnTo>
                  <a:lnTo>
                    <a:pt x="849" y="205"/>
                  </a:lnTo>
                  <a:lnTo>
                    <a:pt x="851" y="205"/>
                  </a:lnTo>
                  <a:lnTo>
                    <a:pt x="851" y="205"/>
                  </a:lnTo>
                  <a:lnTo>
                    <a:pt x="851" y="205"/>
                  </a:lnTo>
                  <a:lnTo>
                    <a:pt x="851" y="205"/>
                  </a:lnTo>
                  <a:lnTo>
                    <a:pt x="853" y="203"/>
                  </a:lnTo>
                  <a:lnTo>
                    <a:pt x="853" y="203"/>
                  </a:lnTo>
                  <a:lnTo>
                    <a:pt x="853" y="203"/>
                  </a:lnTo>
                  <a:lnTo>
                    <a:pt x="853" y="203"/>
                  </a:lnTo>
                  <a:lnTo>
                    <a:pt x="854" y="203"/>
                  </a:lnTo>
                  <a:lnTo>
                    <a:pt x="854" y="203"/>
                  </a:lnTo>
                  <a:lnTo>
                    <a:pt x="854" y="203"/>
                  </a:lnTo>
                  <a:lnTo>
                    <a:pt x="854" y="203"/>
                  </a:lnTo>
                  <a:lnTo>
                    <a:pt x="856" y="203"/>
                  </a:lnTo>
                  <a:lnTo>
                    <a:pt x="856" y="203"/>
                  </a:lnTo>
                  <a:lnTo>
                    <a:pt x="856" y="203"/>
                  </a:lnTo>
                  <a:lnTo>
                    <a:pt x="856" y="203"/>
                  </a:lnTo>
                  <a:lnTo>
                    <a:pt x="858" y="203"/>
                  </a:lnTo>
                  <a:lnTo>
                    <a:pt x="858" y="203"/>
                  </a:lnTo>
                  <a:lnTo>
                    <a:pt x="858" y="203"/>
                  </a:lnTo>
                  <a:lnTo>
                    <a:pt x="858" y="203"/>
                  </a:lnTo>
                  <a:lnTo>
                    <a:pt x="860" y="203"/>
                  </a:lnTo>
                  <a:lnTo>
                    <a:pt x="860" y="203"/>
                  </a:lnTo>
                  <a:lnTo>
                    <a:pt x="860" y="203"/>
                  </a:lnTo>
                  <a:lnTo>
                    <a:pt x="860" y="203"/>
                  </a:lnTo>
                  <a:lnTo>
                    <a:pt x="862" y="203"/>
                  </a:lnTo>
                  <a:lnTo>
                    <a:pt x="862" y="203"/>
                  </a:lnTo>
                  <a:lnTo>
                    <a:pt x="862" y="203"/>
                  </a:lnTo>
                  <a:lnTo>
                    <a:pt x="862" y="203"/>
                  </a:lnTo>
                  <a:lnTo>
                    <a:pt x="863" y="203"/>
                  </a:lnTo>
                  <a:lnTo>
                    <a:pt x="863" y="203"/>
                  </a:lnTo>
                  <a:lnTo>
                    <a:pt x="863" y="205"/>
                  </a:lnTo>
                  <a:lnTo>
                    <a:pt x="863" y="205"/>
                  </a:lnTo>
                  <a:lnTo>
                    <a:pt x="863" y="205"/>
                  </a:lnTo>
                  <a:lnTo>
                    <a:pt x="865" y="205"/>
                  </a:lnTo>
                  <a:lnTo>
                    <a:pt x="865" y="205"/>
                  </a:lnTo>
                  <a:lnTo>
                    <a:pt x="865" y="205"/>
                  </a:lnTo>
                  <a:lnTo>
                    <a:pt x="865" y="205"/>
                  </a:lnTo>
                  <a:lnTo>
                    <a:pt x="867" y="205"/>
                  </a:lnTo>
                  <a:lnTo>
                    <a:pt x="867" y="207"/>
                  </a:lnTo>
                  <a:lnTo>
                    <a:pt x="867" y="207"/>
                  </a:lnTo>
                  <a:lnTo>
                    <a:pt x="867" y="207"/>
                  </a:lnTo>
                  <a:lnTo>
                    <a:pt x="867" y="207"/>
                  </a:lnTo>
                  <a:lnTo>
                    <a:pt x="869" y="207"/>
                  </a:lnTo>
                  <a:lnTo>
                    <a:pt x="869" y="209"/>
                  </a:lnTo>
                  <a:lnTo>
                    <a:pt x="869" y="209"/>
                  </a:lnTo>
                  <a:lnTo>
                    <a:pt x="869" y="209"/>
                  </a:lnTo>
                  <a:lnTo>
                    <a:pt x="869" y="209"/>
                  </a:lnTo>
                  <a:lnTo>
                    <a:pt x="869" y="209"/>
                  </a:lnTo>
                  <a:lnTo>
                    <a:pt x="871" y="209"/>
                  </a:lnTo>
                  <a:lnTo>
                    <a:pt x="871" y="211"/>
                  </a:lnTo>
                  <a:lnTo>
                    <a:pt x="871" y="211"/>
                  </a:lnTo>
                  <a:lnTo>
                    <a:pt x="871" y="211"/>
                  </a:lnTo>
                  <a:lnTo>
                    <a:pt x="871" y="211"/>
                  </a:lnTo>
                  <a:lnTo>
                    <a:pt x="871" y="211"/>
                  </a:lnTo>
                  <a:lnTo>
                    <a:pt x="871" y="212"/>
                  </a:lnTo>
                  <a:lnTo>
                    <a:pt x="871" y="212"/>
                  </a:lnTo>
                  <a:lnTo>
                    <a:pt x="872" y="212"/>
                  </a:lnTo>
                  <a:lnTo>
                    <a:pt x="872" y="212"/>
                  </a:lnTo>
                  <a:lnTo>
                    <a:pt x="872" y="212"/>
                  </a:lnTo>
                  <a:lnTo>
                    <a:pt x="872" y="214"/>
                  </a:lnTo>
                  <a:lnTo>
                    <a:pt x="872" y="214"/>
                  </a:lnTo>
                  <a:lnTo>
                    <a:pt x="872" y="214"/>
                  </a:lnTo>
                  <a:lnTo>
                    <a:pt x="872" y="214"/>
                  </a:lnTo>
                  <a:lnTo>
                    <a:pt x="872" y="214"/>
                  </a:lnTo>
                  <a:lnTo>
                    <a:pt x="872" y="216"/>
                  </a:lnTo>
                  <a:lnTo>
                    <a:pt x="872" y="216"/>
                  </a:lnTo>
                  <a:lnTo>
                    <a:pt x="872" y="216"/>
                  </a:lnTo>
                  <a:lnTo>
                    <a:pt x="872" y="216"/>
                  </a:lnTo>
                  <a:lnTo>
                    <a:pt x="872" y="216"/>
                  </a:lnTo>
                  <a:lnTo>
                    <a:pt x="872" y="218"/>
                  </a:lnTo>
                  <a:lnTo>
                    <a:pt x="872" y="218"/>
                  </a:lnTo>
                  <a:lnTo>
                    <a:pt x="872" y="218"/>
                  </a:lnTo>
                  <a:lnTo>
                    <a:pt x="872" y="218"/>
                  </a:lnTo>
                  <a:lnTo>
                    <a:pt x="872" y="220"/>
                  </a:lnTo>
                  <a:lnTo>
                    <a:pt x="872" y="220"/>
                  </a:lnTo>
                  <a:lnTo>
                    <a:pt x="872" y="220"/>
                  </a:lnTo>
                  <a:lnTo>
                    <a:pt x="872" y="220"/>
                  </a:lnTo>
                  <a:lnTo>
                    <a:pt x="872" y="221"/>
                  </a:lnTo>
                  <a:lnTo>
                    <a:pt x="872" y="221"/>
                  </a:lnTo>
                  <a:lnTo>
                    <a:pt x="872" y="221"/>
                  </a:lnTo>
                  <a:lnTo>
                    <a:pt x="872" y="221"/>
                  </a:lnTo>
                  <a:lnTo>
                    <a:pt x="872" y="223"/>
                  </a:lnTo>
                  <a:lnTo>
                    <a:pt x="872" y="223"/>
                  </a:lnTo>
                  <a:lnTo>
                    <a:pt x="872" y="223"/>
                  </a:lnTo>
                  <a:lnTo>
                    <a:pt x="871" y="223"/>
                  </a:lnTo>
                  <a:lnTo>
                    <a:pt x="871" y="223"/>
                  </a:lnTo>
                  <a:lnTo>
                    <a:pt x="871" y="225"/>
                  </a:lnTo>
                  <a:lnTo>
                    <a:pt x="871" y="225"/>
                  </a:lnTo>
                  <a:lnTo>
                    <a:pt x="871" y="225"/>
                  </a:lnTo>
                  <a:lnTo>
                    <a:pt x="871" y="225"/>
                  </a:lnTo>
                  <a:lnTo>
                    <a:pt x="871" y="227"/>
                  </a:lnTo>
                  <a:lnTo>
                    <a:pt x="871" y="227"/>
                  </a:lnTo>
                  <a:lnTo>
                    <a:pt x="869" y="227"/>
                  </a:lnTo>
                  <a:lnTo>
                    <a:pt x="869" y="229"/>
                  </a:lnTo>
                  <a:lnTo>
                    <a:pt x="869" y="229"/>
                  </a:lnTo>
                  <a:lnTo>
                    <a:pt x="869" y="229"/>
                  </a:lnTo>
                  <a:lnTo>
                    <a:pt x="869" y="229"/>
                  </a:lnTo>
                  <a:lnTo>
                    <a:pt x="869" y="231"/>
                  </a:lnTo>
                  <a:lnTo>
                    <a:pt x="867" y="231"/>
                  </a:lnTo>
                  <a:lnTo>
                    <a:pt x="867" y="231"/>
                  </a:lnTo>
                  <a:lnTo>
                    <a:pt x="867" y="231"/>
                  </a:lnTo>
                  <a:lnTo>
                    <a:pt x="867" y="232"/>
                  </a:lnTo>
                  <a:lnTo>
                    <a:pt x="867" y="232"/>
                  </a:lnTo>
                  <a:lnTo>
                    <a:pt x="865" y="232"/>
                  </a:lnTo>
                  <a:lnTo>
                    <a:pt x="865" y="232"/>
                  </a:lnTo>
                  <a:lnTo>
                    <a:pt x="865" y="234"/>
                  </a:lnTo>
                  <a:lnTo>
                    <a:pt x="865" y="234"/>
                  </a:lnTo>
                  <a:lnTo>
                    <a:pt x="863" y="234"/>
                  </a:lnTo>
                  <a:lnTo>
                    <a:pt x="863" y="236"/>
                  </a:lnTo>
                  <a:lnTo>
                    <a:pt x="863" y="236"/>
                  </a:lnTo>
                  <a:lnTo>
                    <a:pt x="863" y="236"/>
                  </a:lnTo>
                  <a:lnTo>
                    <a:pt x="863" y="236"/>
                  </a:lnTo>
                  <a:lnTo>
                    <a:pt x="865" y="234"/>
                  </a:lnTo>
                  <a:lnTo>
                    <a:pt x="865" y="234"/>
                  </a:lnTo>
                  <a:lnTo>
                    <a:pt x="865" y="234"/>
                  </a:lnTo>
                  <a:lnTo>
                    <a:pt x="865" y="234"/>
                  </a:lnTo>
                  <a:lnTo>
                    <a:pt x="865" y="234"/>
                  </a:lnTo>
                  <a:lnTo>
                    <a:pt x="865" y="234"/>
                  </a:lnTo>
                  <a:lnTo>
                    <a:pt x="867" y="234"/>
                  </a:lnTo>
                  <a:lnTo>
                    <a:pt x="867" y="232"/>
                  </a:lnTo>
                  <a:lnTo>
                    <a:pt x="867" y="232"/>
                  </a:lnTo>
                  <a:lnTo>
                    <a:pt x="867" y="232"/>
                  </a:lnTo>
                  <a:lnTo>
                    <a:pt x="867" y="232"/>
                  </a:lnTo>
                  <a:lnTo>
                    <a:pt x="869" y="232"/>
                  </a:lnTo>
                  <a:lnTo>
                    <a:pt x="869" y="232"/>
                  </a:lnTo>
                  <a:lnTo>
                    <a:pt x="869" y="232"/>
                  </a:lnTo>
                  <a:lnTo>
                    <a:pt x="869" y="232"/>
                  </a:lnTo>
                  <a:lnTo>
                    <a:pt x="869" y="232"/>
                  </a:lnTo>
                  <a:lnTo>
                    <a:pt x="869" y="232"/>
                  </a:lnTo>
                  <a:lnTo>
                    <a:pt x="871" y="232"/>
                  </a:lnTo>
                  <a:lnTo>
                    <a:pt x="871" y="232"/>
                  </a:lnTo>
                  <a:lnTo>
                    <a:pt x="871" y="231"/>
                  </a:lnTo>
                  <a:lnTo>
                    <a:pt x="871" y="231"/>
                  </a:lnTo>
                  <a:lnTo>
                    <a:pt x="871" y="231"/>
                  </a:lnTo>
                  <a:lnTo>
                    <a:pt x="872" y="231"/>
                  </a:lnTo>
                  <a:lnTo>
                    <a:pt x="872" y="231"/>
                  </a:lnTo>
                  <a:lnTo>
                    <a:pt x="872" y="231"/>
                  </a:lnTo>
                  <a:lnTo>
                    <a:pt x="872" y="231"/>
                  </a:lnTo>
                  <a:lnTo>
                    <a:pt x="872" y="231"/>
                  </a:lnTo>
                  <a:lnTo>
                    <a:pt x="872" y="231"/>
                  </a:lnTo>
                  <a:lnTo>
                    <a:pt x="874" y="231"/>
                  </a:lnTo>
                  <a:lnTo>
                    <a:pt x="874" y="231"/>
                  </a:lnTo>
                  <a:lnTo>
                    <a:pt x="874" y="231"/>
                  </a:lnTo>
                  <a:lnTo>
                    <a:pt x="874" y="231"/>
                  </a:lnTo>
                  <a:lnTo>
                    <a:pt x="874" y="231"/>
                  </a:lnTo>
                  <a:lnTo>
                    <a:pt x="876" y="231"/>
                  </a:lnTo>
                  <a:lnTo>
                    <a:pt x="876" y="231"/>
                  </a:lnTo>
                  <a:lnTo>
                    <a:pt x="876" y="231"/>
                  </a:lnTo>
                  <a:lnTo>
                    <a:pt x="876" y="231"/>
                  </a:lnTo>
                  <a:lnTo>
                    <a:pt x="876" y="231"/>
                  </a:lnTo>
                  <a:lnTo>
                    <a:pt x="876" y="231"/>
                  </a:lnTo>
                  <a:lnTo>
                    <a:pt x="878" y="231"/>
                  </a:lnTo>
                  <a:lnTo>
                    <a:pt x="878" y="231"/>
                  </a:lnTo>
                  <a:lnTo>
                    <a:pt x="878" y="231"/>
                  </a:lnTo>
                  <a:lnTo>
                    <a:pt x="878" y="231"/>
                  </a:lnTo>
                  <a:lnTo>
                    <a:pt x="878" y="231"/>
                  </a:lnTo>
                  <a:lnTo>
                    <a:pt x="880" y="231"/>
                  </a:lnTo>
                  <a:lnTo>
                    <a:pt x="880" y="231"/>
                  </a:lnTo>
                  <a:lnTo>
                    <a:pt x="880" y="231"/>
                  </a:lnTo>
                  <a:lnTo>
                    <a:pt x="880" y="231"/>
                  </a:lnTo>
                  <a:lnTo>
                    <a:pt x="880" y="231"/>
                  </a:lnTo>
                  <a:lnTo>
                    <a:pt x="882" y="231"/>
                  </a:lnTo>
                  <a:lnTo>
                    <a:pt x="882" y="232"/>
                  </a:lnTo>
                  <a:lnTo>
                    <a:pt x="882" y="232"/>
                  </a:lnTo>
                  <a:lnTo>
                    <a:pt x="882" y="232"/>
                  </a:lnTo>
                  <a:lnTo>
                    <a:pt x="882" y="232"/>
                  </a:lnTo>
                  <a:lnTo>
                    <a:pt x="883" y="232"/>
                  </a:lnTo>
                  <a:lnTo>
                    <a:pt x="883" y="232"/>
                  </a:lnTo>
                  <a:lnTo>
                    <a:pt x="883" y="232"/>
                  </a:lnTo>
                  <a:lnTo>
                    <a:pt x="883" y="232"/>
                  </a:lnTo>
                  <a:lnTo>
                    <a:pt x="883" y="232"/>
                  </a:lnTo>
                  <a:lnTo>
                    <a:pt x="885" y="232"/>
                  </a:lnTo>
                  <a:lnTo>
                    <a:pt x="885" y="232"/>
                  </a:lnTo>
                  <a:lnTo>
                    <a:pt x="885" y="232"/>
                  </a:lnTo>
                  <a:lnTo>
                    <a:pt x="885" y="234"/>
                  </a:lnTo>
                  <a:lnTo>
                    <a:pt x="885" y="234"/>
                  </a:lnTo>
                  <a:lnTo>
                    <a:pt x="887" y="234"/>
                  </a:lnTo>
                  <a:lnTo>
                    <a:pt x="887" y="234"/>
                  </a:lnTo>
                  <a:lnTo>
                    <a:pt x="887" y="234"/>
                  </a:lnTo>
                  <a:lnTo>
                    <a:pt x="889" y="234"/>
                  </a:lnTo>
                  <a:lnTo>
                    <a:pt x="889" y="236"/>
                  </a:lnTo>
                  <a:lnTo>
                    <a:pt x="889" y="236"/>
                  </a:lnTo>
                  <a:lnTo>
                    <a:pt x="891" y="236"/>
                  </a:lnTo>
                  <a:lnTo>
                    <a:pt x="891" y="236"/>
                  </a:lnTo>
                  <a:lnTo>
                    <a:pt x="891" y="236"/>
                  </a:lnTo>
                  <a:lnTo>
                    <a:pt x="891" y="236"/>
                  </a:lnTo>
                  <a:lnTo>
                    <a:pt x="892" y="236"/>
                  </a:lnTo>
                  <a:lnTo>
                    <a:pt x="892" y="236"/>
                  </a:lnTo>
                  <a:lnTo>
                    <a:pt x="892" y="238"/>
                  </a:lnTo>
                  <a:lnTo>
                    <a:pt x="892" y="238"/>
                  </a:lnTo>
                  <a:lnTo>
                    <a:pt x="894" y="238"/>
                  </a:lnTo>
                  <a:lnTo>
                    <a:pt x="894" y="238"/>
                  </a:lnTo>
                  <a:lnTo>
                    <a:pt x="894" y="238"/>
                  </a:lnTo>
                  <a:lnTo>
                    <a:pt x="894" y="238"/>
                  </a:lnTo>
                  <a:lnTo>
                    <a:pt x="894" y="238"/>
                  </a:lnTo>
                  <a:lnTo>
                    <a:pt x="894" y="238"/>
                  </a:lnTo>
                  <a:lnTo>
                    <a:pt x="894"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8"/>
                  </a:lnTo>
                  <a:lnTo>
                    <a:pt x="896" y="236"/>
                  </a:lnTo>
                  <a:lnTo>
                    <a:pt x="896" y="236"/>
                  </a:lnTo>
                  <a:lnTo>
                    <a:pt x="896" y="236"/>
                  </a:lnTo>
                  <a:lnTo>
                    <a:pt x="896" y="236"/>
                  </a:lnTo>
                  <a:lnTo>
                    <a:pt x="896"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6"/>
                  </a:lnTo>
                  <a:lnTo>
                    <a:pt x="898" y="234"/>
                  </a:lnTo>
                  <a:lnTo>
                    <a:pt x="898" y="234"/>
                  </a:lnTo>
                  <a:lnTo>
                    <a:pt x="898" y="234"/>
                  </a:lnTo>
                  <a:lnTo>
                    <a:pt x="898" y="234"/>
                  </a:lnTo>
                  <a:lnTo>
                    <a:pt x="898" y="234"/>
                  </a:lnTo>
                  <a:lnTo>
                    <a:pt x="898" y="234"/>
                  </a:lnTo>
                  <a:lnTo>
                    <a:pt x="898" y="234"/>
                  </a:lnTo>
                  <a:lnTo>
                    <a:pt x="898" y="234"/>
                  </a:lnTo>
                  <a:lnTo>
                    <a:pt x="896" y="234"/>
                  </a:lnTo>
                  <a:lnTo>
                    <a:pt x="896" y="232"/>
                  </a:lnTo>
                  <a:lnTo>
                    <a:pt x="896" y="232"/>
                  </a:lnTo>
                  <a:lnTo>
                    <a:pt x="896" y="232"/>
                  </a:lnTo>
                  <a:lnTo>
                    <a:pt x="896" y="232"/>
                  </a:lnTo>
                  <a:lnTo>
                    <a:pt x="896" y="232"/>
                  </a:lnTo>
                  <a:lnTo>
                    <a:pt x="896" y="232"/>
                  </a:lnTo>
                  <a:lnTo>
                    <a:pt x="896" y="231"/>
                  </a:lnTo>
                  <a:lnTo>
                    <a:pt x="896" y="231"/>
                  </a:lnTo>
                  <a:lnTo>
                    <a:pt x="896" y="231"/>
                  </a:lnTo>
                  <a:lnTo>
                    <a:pt x="894" y="231"/>
                  </a:lnTo>
                  <a:lnTo>
                    <a:pt x="894" y="231"/>
                  </a:lnTo>
                  <a:lnTo>
                    <a:pt x="894" y="231"/>
                  </a:lnTo>
                  <a:lnTo>
                    <a:pt x="894" y="229"/>
                  </a:lnTo>
                  <a:close/>
                  <a:moveTo>
                    <a:pt x="840" y="227"/>
                  </a:moveTo>
                  <a:lnTo>
                    <a:pt x="854" y="240"/>
                  </a:lnTo>
                  <a:lnTo>
                    <a:pt x="854" y="240"/>
                  </a:lnTo>
                  <a:lnTo>
                    <a:pt x="854" y="240"/>
                  </a:lnTo>
                  <a:lnTo>
                    <a:pt x="856" y="240"/>
                  </a:lnTo>
                  <a:lnTo>
                    <a:pt x="856" y="240"/>
                  </a:lnTo>
                  <a:lnTo>
                    <a:pt x="856" y="240"/>
                  </a:lnTo>
                  <a:lnTo>
                    <a:pt x="856" y="238"/>
                  </a:lnTo>
                  <a:lnTo>
                    <a:pt x="856" y="238"/>
                  </a:lnTo>
                  <a:lnTo>
                    <a:pt x="858" y="238"/>
                  </a:lnTo>
                  <a:lnTo>
                    <a:pt x="858" y="238"/>
                  </a:lnTo>
                  <a:lnTo>
                    <a:pt x="858" y="238"/>
                  </a:lnTo>
                  <a:lnTo>
                    <a:pt x="858" y="236"/>
                  </a:lnTo>
                  <a:lnTo>
                    <a:pt x="858" y="236"/>
                  </a:lnTo>
                  <a:lnTo>
                    <a:pt x="858" y="236"/>
                  </a:lnTo>
                  <a:lnTo>
                    <a:pt x="860" y="236"/>
                  </a:lnTo>
                  <a:lnTo>
                    <a:pt x="860" y="236"/>
                  </a:lnTo>
                  <a:lnTo>
                    <a:pt x="860" y="234"/>
                  </a:lnTo>
                  <a:lnTo>
                    <a:pt x="860" y="234"/>
                  </a:lnTo>
                  <a:lnTo>
                    <a:pt x="860" y="234"/>
                  </a:lnTo>
                  <a:lnTo>
                    <a:pt x="860" y="234"/>
                  </a:lnTo>
                  <a:lnTo>
                    <a:pt x="860" y="234"/>
                  </a:lnTo>
                  <a:lnTo>
                    <a:pt x="860" y="232"/>
                  </a:lnTo>
                  <a:lnTo>
                    <a:pt x="860" y="232"/>
                  </a:lnTo>
                  <a:lnTo>
                    <a:pt x="860" y="232"/>
                  </a:lnTo>
                  <a:lnTo>
                    <a:pt x="862" y="232"/>
                  </a:lnTo>
                  <a:lnTo>
                    <a:pt x="862" y="232"/>
                  </a:lnTo>
                  <a:lnTo>
                    <a:pt x="862" y="232"/>
                  </a:lnTo>
                  <a:lnTo>
                    <a:pt x="862" y="231"/>
                  </a:lnTo>
                  <a:lnTo>
                    <a:pt x="862" y="231"/>
                  </a:lnTo>
                  <a:lnTo>
                    <a:pt x="862" y="231"/>
                  </a:lnTo>
                  <a:lnTo>
                    <a:pt x="862" y="231"/>
                  </a:lnTo>
                  <a:lnTo>
                    <a:pt x="862" y="231"/>
                  </a:lnTo>
                  <a:lnTo>
                    <a:pt x="862" y="229"/>
                  </a:lnTo>
                  <a:lnTo>
                    <a:pt x="862" y="229"/>
                  </a:lnTo>
                  <a:lnTo>
                    <a:pt x="862" y="229"/>
                  </a:lnTo>
                  <a:lnTo>
                    <a:pt x="862" y="229"/>
                  </a:lnTo>
                  <a:lnTo>
                    <a:pt x="862" y="229"/>
                  </a:lnTo>
                  <a:lnTo>
                    <a:pt x="862" y="229"/>
                  </a:lnTo>
                  <a:lnTo>
                    <a:pt x="862" y="227"/>
                  </a:lnTo>
                  <a:lnTo>
                    <a:pt x="862" y="227"/>
                  </a:lnTo>
                  <a:lnTo>
                    <a:pt x="862" y="227"/>
                  </a:lnTo>
                  <a:lnTo>
                    <a:pt x="862" y="227"/>
                  </a:lnTo>
                  <a:lnTo>
                    <a:pt x="862" y="227"/>
                  </a:lnTo>
                  <a:lnTo>
                    <a:pt x="862" y="225"/>
                  </a:lnTo>
                  <a:lnTo>
                    <a:pt x="862" y="225"/>
                  </a:lnTo>
                  <a:lnTo>
                    <a:pt x="862" y="225"/>
                  </a:lnTo>
                  <a:lnTo>
                    <a:pt x="862" y="225"/>
                  </a:lnTo>
                  <a:lnTo>
                    <a:pt x="862" y="225"/>
                  </a:lnTo>
                  <a:lnTo>
                    <a:pt x="862" y="225"/>
                  </a:lnTo>
                  <a:lnTo>
                    <a:pt x="862" y="223"/>
                  </a:lnTo>
                  <a:lnTo>
                    <a:pt x="860" y="223"/>
                  </a:lnTo>
                  <a:lnTo>
                    <a:pt x="860" y="223"/>
                  </a:lnTo>
                  <a:lnTo>
                    <a:pt x="860" y="223"/>
                  </a:lnTo>
                  <a:lnTo>
                    <a:pt x="860" y="223"/>
                  </a:lnTo>
                  <a:lnTo>
                    <a:pt x="860" y="223"/>
                  </a:lnTo>
                  <a:lnTo>
                    <a:pt x="860" y="221"/>
                  </a:lnTo>
                  <a:lnTo>
                    <a:pt x="860" y="221"/>
                  </a:lnTo>
                  <a:lnTo>
                    <a:pt x="860" y="221"/>
                  </a:lnTo>
                  <a:lnTo>
                    <a:pt x="860" y="221"/>
                  </a:lnTo>
                  <a:lnTo>
                    <a:pt x="860" y="221"/>
                  </a:lnTo>
                  <a:lnTo>
                    <a:pt x="858" y="221"/>
                  </a:lnTo>
                  <a:lnTo>
                    <a:pt x="858" y="221"/>
                  </a:lnTo>
                  <a:lnTo>
                    <a:pt x="858" y="220"/>
                  </a:lnTo>
                  <a:lnTo>
                    <a:pt x="858" y="220"/>
                  </a:lnTo>
                  <a:lnTo>
                    <a:pt x="858" y="220"/>
                  </a:lnTo>
                  <a:lnTo>
                    <a:pt x="858" y="220"/>
                  </a:lnTo>
                  <a:lnTo>
                    <a:pt x="858" y="220"/>
                  </a:lnTo>
                  <a:lnTo>
                    <a:pt x="856" y="220"/>
                  </a:lnTo>
                  <a:lnTo>
                    <a:pt x="856" y="220"/>
                  </a:lnTo>
                  <a:lnTo>
                    <a:pt x="856" y="220"/>
                  </a:lnTo>
                  <a:lnTo>
                    <a:pt x="856" y="218"/>
                  </a:lnTo>
                  <a:lnTo>
                    <a:pt x="856" y="218"/>
                  </a:lnTo>
                  <a:lnTo>
                    <a:pt x="856" y="218"/>
                  </a:lnTo>
                  <a:lnTo>
                    <a:pt x="856" y="218"/>
                  </a:lnTo>
                  <a:lnTo>
                    <a:pt x="854" y="218"/>
                  </a:lnTo>
                  <a:lnTo>
                    <a:pt x="854" y="218"/>
                  </a:lnTo>
                  <a:lnTo>
                    <a:pt x="854" y="218"/>
                  </a:lnTo>
                  <a:lnTo>
                    <a:pt x="854" y="218"/>
                  </a:lnTo>
                  <a:lnTo>
                    <a:pt x="854" y="218"/>
                  </a:lnTo>
                  <a:lnTo>
                    <a:pt x="854" y="216"/>
                  </a:lnTo>
                  <a:lnTo>
                    <a:pt x="854" y="216"/>
                  </a:lnTo>
                  <a:lnTo>
                    <a:pt x="853" y="216"/>
                  </a:lnTo>
                  <a:lnTo>
                    <a:pt x="853" y="216"/>
                  </a:lnTo>
                  <a:lnTo>
                    <a:pt x="853" y="216"/>
                  </a:lnTo>
                  <a:lnTo>
                    <a:pt x="853" y="216"/>
                  </a:lnTo>
                  <a:lnTo>
                    <a:pt x="853" y="216"/>
                  </a:lnTo>
                  <a:lnTo>
                    <a:pt x="853" y="216"/>
                  </a:lnTo>
                  <a:lnTo>
                    <a:pt x="851" y="216"/>
                  </a:lnTo>
                  <a:lnTo>
                    <a:pt x="851" y="216"/>
                  </a:lnTo>
                  <a:lnTo>
                    <a:pt x="851" y="216"/>
                  </a:lnTo>
                  <a:lnTo>
                    <a:pt x="851" y="216"/>
                  </a:lnTo>
                  <a:lnTo>
                    <a:pt x="851" y="216"/>
                  </a:lnTo>
                  <a:lnTo>
                    <a:pt x="851" y="216"/>
                  </a:lnTo>
                  <a:lnTo>
                    <a:pt x="851" y="216"/>
                  </a:lnTo>
                  <a:lnTo>
                    <a:pt x="849" y="216"/>
                  </a:lnTo>
                  <a:lnTo>
                    <a:pt x="849" y="214"/>
                  </a:lnTo>
                  <a:lnTo>
                    <a:pt x="849" y="214"/>
                  </a:lnTo>
                  <a:lnTo>
                    <a:pt x="849" y="214"/>
                  </a:lnTo>
                  <a:lnTo>
                    <a:pt x="849" y="214"/>
                  </a:lnTo>
                  <a:lnTo>
                    <a:pt x="849" y="214"/>
                  </a:lnTo>
                  <a:lnTo>
                    <a:pt x="849" y="214"/>
                  </a:lnTo>
                  <a:lnTo>
                    <a:pt x="847" y="214"/>
                  </a:lnTo>
                  <a:lnTo>
                    <a:pt x="847" y="214"/>
                  </a:lnTo>
                  <a:lnTo>
                    <a:pt x="847" y="214"/>
                  </a:lnTo>
                  <a:lnTo>
                    <a:pt x="847" y="214"/>
                  </a:lnTo>
                  <a:lnTo>
                    <a:pt x="847" y="214"/>
                  </a:lnTo>
                  <a:lnTo>
                    <a:pt x="847" y="214"/>
                  </a:lnTo>
                  <a:lnTo>
                    <a:pt x="847" y="214"/>
                  </a:lnTo>
                  <a:lnTo>
                    <a:pt x="845" y="214"/>
                  </a:lnTo>
                  <a:lnTo>
                    <a:pt x="845" y="216"/>
                  </a:lnTo>
                  <a:lnTo>
                    <a:pt x="845" y="216"/>
                  </a:lnTo>
                  <a:lnTo>
                    <a:pt x="845" y="216"/>
                  </a:lnTo>
                  <a:lnTo>
                    <a:pt x="845" y="216"/>
                  </a:lnTo>
                  <a:lnTo>
                    <a:pt x="845" y="216"/>
                  </a:lnTo>
                  <a:lnTo>
                    <a:pt x="845" y="216"/>
                  </a:lnTo>
                  <a:lnTo>
                    <a:pt x="845" y="216"/>
                  </a:lnTo>
                  <a:lnTo>
                    <a:pt x="844" y="216"/>
                  </a:lnTo>
                  <a:lnTo>
                    <a:pt x="844" y="216"/>
                  </a:lnTo>
                  <a:lnTo>
                    <a:pt x="844" y="216"/>
                  </a:lnTo>
                  <a:lnTo>
                    <a:pt x="844" y="216"/>
                  </a:lnTo>
                  <a:lnTo>
                    <a:pt x="844" y="216"/>
                  </a:lnTo>
                  <a:lnTo>
                    <a:pt x="844" y="216"/>
                  </a:lnTo>
                  <a:lnTo>
                    <a:pt x="844" y="216"/>
                  </a:lnTo>
                  <a:lnTo>
                    <a:pt x="842" y="216"/>
                  </a:lnTo>
                  <a:lnTo>
                    <a:pt x="842" y="216"/>
                  </a:lnTo>
                  <a:lnTo>
                    <a:pt x="842" y="216"/>
                  </a:lnTo>
                  <a:lnTo>
                    <a:pt x="842" y="218"/>
                  </a:lnTo>
                  <a:lnTo>
                    <a:pt x="842" y="218"/>
                  </a:lnTo>
                  <a:lnTo>
                    <a:pt x="842" y="218"/>
                  </a:lnTo>
                  <a:lnTo>
                    <a:pt x="842" y="218"/>
                  </a:lnTo>
                  <a:lnTo>
                    <a:pt x="842" y="218"/>
                  </a:lnTo>
                  <a:lnTo>
                    <a:pt x="842" y="218"/>
                  </a:lnTo>
                  <a:lnTo>
                    <a:pt x="840" y="218"/>
                  </a:lnTo>
                  <a:lnTo>
                    <a:pt x="840" y="218"/>
                  </a:lnTo>
                  <a:lnTo>
                    <a:pt x="840" y="218"/>
                  </a:lnTo>
                  <a:lnTo>
                    <a:pt x="840" y="220"/>
                  </a:lnTo>
                  <a:lnTo>
                    <a:pt x="840" y="220"/>
                  </a:lnTo>
                  <a:lnTo>
                    <a:pt x="840" y="220"/>
                  </a:lnTo>
                  <a:lnTo>
                    <a:pt x="840" y="220"/>
                  </a:lnTo>
                  <a:lnTo>
                    <a:pt x="840" y="220"/>
                  </a:lnTo>
                  <a:lnTo>
                    <a:pt x="840" y="220"/>
                  </a:lnTo>
                  <a:lnTo>
                    <a:pt x="838" y="220"/>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1"/>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38" y="223"/>
                  </a:lnTo>
                  <a:lnTo>
                    <a:pt x="840" y="223"/>
                  </a:lnTo>
                  <a:lnTo>
                    <a:pt x="840" y="225"/>
                  </a:lnTo>
                  <a:lnTo>
                    <a:pt x="840" y="225"/>
                  </a:lnTo>
                  <a:lnTo>
                    <a:pt x="840" y="225"/>
                  </a:lnTo>
                  <a:lnTo>
                    <a:pt x="840" y="225"/>
                  </a:lnTo>
                  <a:lnTo>
                    <a:pt x="840" y="225"/>
                  </a:lnTo>
                  <a:lnTo>
                    <a:pt x="840" y="225"/>
                  </a:lnTo>
                  <a:lnTo>
                    <a:pt x="840" y="225"/>
                  </a:lnTo>
                  <a:lnTo>
                    <a:pt x="840" y="227"/>
                  </a:lnTo>
                  <a:close/>
                  <a:moveTo>
                    <a:pt x="813" y="240"/>
                  </a:moveTo>
                  <a:lnTo>
                    <a:pt x="827" y="258"/>
                  </a:lnTo>
                  <a:lnTo>
                    <a:pt x="826" y="260"/>
                  </a:lnTo>
                  <a:lnTo>
                    <a:pt x="826" y="260"/>
                  </a:lnTo>
                  <a:lnTo>
                    <a:pt x="824" y="260"/>
                  </a:lnTo>
                  <a:lnTo>
                    <a:pt x="824" y="258"/>
                  </a:lnTo>
                  <a:lnTo>
                    <a:pt x="824" y="258"/>
                  </a:lnTo>
                  <a:lnTo>
                    <a:pt x="824" y="258"/>
                  </a:lnTo>
                  <a:lnTo>
                    <a:pt x="822" y="258"/>
                  </a:lnTo>
                  <a:lnTo>
                    <a:pt x="822" y="258"/>
                  </a:lnTo>
                  <a:lnTo>
                    <a:pt x="822" y="258"/>
                  </a:lnTo>
                  <a:lnTo>
                    <a:pt x="822" y="256"/>
                  </a:lnTo>
                  <a:lnTo>
                    <a:pt x="820" y="256"/>
                  </a:lnTo>
                  <a:lnTo>
                    <a:pt x="820" y="256"/>
                  </a:lnTo>
                  <a:lnTo>
                    <a:pt x="820" y="256"/>
                  </a:lnTo>
                  <a:lnTo>
                    <a:pt x="820" y="256"/>
                  </a:lnTo>
                  <a:lnTo>
                    <a:pt x="818" y="256"/>
                  </a:lnTo>
                  <a:lnTo>
                    <a:pt x="818" y="256"/>
                  </a:lnTo>
                  <a:lnTo>
                    <a:pt x="818" y="254"/>
                  </a:lnTo>
                  <a:lnTo>
                    <a:pt x="818" y="254"/>
                  </a:lnTo>
                  <a:lnTo>
                    <a:pt x="817" y="254"/>
                  </a:lnTo>
                  <a:lnTo>
                    <a:pt x="817" y="254"/>
                  </a:lnTo>
                  <a:lnTo>
                    <a:pt x="817" y="254"/>
                  </a:lnTo>
                  <a:lnTo>
                    <a:pt x="815" y="254"/>
                  </a:lnTo>
                  <a:lnTo>
                    <a:pt x="815" y="254"/>
                  </a:lnTo>
                  <a:lnTo>
                    <a:pt x="815" y="254"/>
                  </a:lnTo>
                  <a:lnTo>
                    <a:pt x="815" y="254"/>
                  </a:lnTo>
                  <a:lnTo>
                    <a:pt x="813" y="254"/>
                  </a:lnTo>
                  <a:lnTo>
                    <a:pt x="813" y="254"/>
                  </a:lnTo>
                  <a:lnTo>
                    <a:pt x="813" y="254"/>
                  </a:lnTo>
                  <a:lnTo>
                    <a:pt x="813" y="254"/>
                  </a:lnTo>
                  <a:lnTo>
                    <a:pt x="811" y="252"/>
                  </a:lnTo>
                  <a:lnTo>
                    <a:pt x="811" y="252"/>
                  </a:lnTo>
                  <a:lnTo>
                    <a:pt x="811" y="252"/>
                  </a:lnTo>
                  <a:lnTo>
                    <a:pt x="811" y="252"/>
                  </a:lnTo>
                  <a:lnTo>
                    <a:pt x="809" y="252"/>
                  </a:lnTo>
                  <a:lnTo>
                    <a:pt x="809" y="252"/>
                  </a:lnTo>
                  <a:lnTo>
                    <a:pt x="809" y="252"/>
                  </a:lnTo>
                  <a:lnTo>
                    <a:pt x="809" y="252"/>
                  </a:lnTo>
                  <a:lnTo>
                    <a:pt x="807" y="252"/>
                  </a:lnTo>
                  <a:lnTo>
                    <a:pt x="807" y="252"/>
                  </a:lnTo>
                  <a:lnTo>
                    <a:pt x="807" y="252"/>
                  </a:lnTo>
                  <a:lnTo>
                    <a:pt x="807" y="252"/>
                  </a:lnTo>
                  <a:lnTo>
                    <a:pt x="806" y="252"/>
                  </a:lnTo>
                  <a:lnTo>
                    <a:pt x="806" y="254"/>
                  </a:lnTo>
                  <a:lnTo>
                    <a:pt x="806" y="254"/>
                  </a:lnTo>
                  <a:lnTo>
                    <a:pt x="806" y="254"/>
                  </a:lnTo>
                  <a:lnTo>
                    <a:pt x="806" y="254"/>
                  </a:lnTo>
                  <a:lnTo>
                    <a:pt x="804" y="254"/>
                  </a:lnTo>
                  <a:lnTo>
                    <a:pt x="804" y="254"/>
                  </a:lnTo>
                  <a:lnTo>
                    <a:pt x="804" y="254"/>
                  </a:lnTo>
                  <a:lnTo>
                    <a:pt x="804" y="254"/>
                  </a:lnTo>
                  <a:lnTo>
                    <a:pt x="802" y="254"/>
                  </a:lnTo>
                  <a:lnTo>
                    <a:pt x="802" y="254"/>
                  </a:lnTo>
                  <a:lnTo>
                    <a:pt x="802" y="254"/>
                  </a:lnTo>
                  <a:lnTo>
                    <a:pt x="802" y="254"/>
                  </a:lnTo>
                  <a:lnTo>
                    <a:pt x="800" y="254"/>
                  </a:lnTo>
                  <a:lnTo>
                    <a:pt x="800" y="256"/>
                  </a:lnTo>
                  <a:lnTo>
                    <a:pt x="800" y="256"/>
                  </a:lnTo>
                  <a:lnTo>
                    <a:pt x="800" y="256"/>
                  </a:lnTo>
                  <a:lnTo>
                    <a:pt x="798" y="256"/>
                  </a:lnTo>
                  <a:lnTo>
                    <a:pt x="798" y="256"/>
                  </a:lnTo>
                  <a:lnTo>
                    <a:pt x="798" y="256"/>
                  </a:lnTo>
                  <a:lnTo>
                    <a:pt x="798" y="256"/>
                  </a:lnTo>
                  <a:lnTo>
                    <a:pt x="797" y="256"/>
                  </a:lnTo>
                  <a:lnTo>
                    <a:pt x="797" y="258"/>
                  </a:lnTo>
                  <a:lnTo>
                    <a:pt x="797" y="258"/>
                  </a:lnTo>
                  <a:lnTo>
                    <a:pt x="797" y="258"/>
                  </a:lnTo>
                  <a:lnTo>
                    <a:pt x="797" y="258"/>
                  </a:lnTo>
                  <a:lnTo>
                    <a:pt x="795" y="258"/>
                  </a:lnTo>
                  <a:lnTo>
                    <a:pt x="795" y="258"/>
                  </a:lnTo>
                  <a:lnTo>
                    <a:pt x="795" y="258"/>
                  </a:lnTo>
                  <a:lnTo>
                    <a:pt x="795" y="260"/>
                  </a:lnTo>
                  <a:lnTo>
                    <a:pt x="795" y="260"/>
                  </a:lnTo>
                  <a:lnTo>
                    <a:pt x="795" y="260"/>
                  </a:lnTo>
                  <a:lnTo>
                    <a:pt x="793" y="260"/>
                  </a:lnTo>
                  <a:lnTo>
                    <a:pt x="793" y="260"/>
                  </a:lnTo>
                  <a:lnTo>
                    <a:pt x="793" y="260"/>
                  </a:lnTo>
                  <a:lnTo>
                    <a:pt x="793" y="260"/>
                  </a:lnTo>
                  <a:lnTo>
                    <a:pt x="793" y="260"/>
                  </a:lnTo>
                  <a:lnTo>
                    <a:pt x="793" y="260"/>
                  </a:lnTo>
                  <a:lnTo>
                    <a:pt x="793" y="260"/>
                  </a:lnTo>
                  <a:lnTo>
                    <a:pt x="793" y="260"/>
                  </a:lnTo>
                  <a:lnTo>
                    <a:pt x="793" y="261"/>
                  </a:lnTo>
                  <a:lnTo>
                    <a:pt x="793" y="261"/>
                  </a:lnTo>
                  <a:lnTo>
                    <a:pt x="793" y="261"/>
                  </a:lnTo>
                  <a:lnTo>
                    <a:pt x="793" y="261"/>
                  </a:lnTo>
                  <a:lnTo>
                    <a:pt x="793" y="261"/>
                  </a:lnTo>
                  <a:lnTo>
                    <a:pt x="793" y="261"/>
                  </a:lnTo>
                  <a:lnTo>
                    <a:pt x="793" y="261"/>
                  </a:lnTo>
                  <a:lnTo>
                    <a:pt x="793" y="261"/>
                  </a:lnTo>
                  <a:lnTo>
                    <a:pt x="793" y="261"/>
                  </a:lnTo>
                  <a:lnTo>
                    <a:pt x="791" y="261"/>
                  </a:lnTo>
                  <a:lnTo>
                    <a:pt x="791" y="261"/>
                  </a:lnTo>
                  <a:lnTo>
                    <a:pt x="791" y="261"/>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3"/>
                  </a:lnTo>
                  <a:lnTo>
                    <a:pt x="791" y="265"/>
                  </a:lnTo>
                  <a:lnTo>
                    <a:pt x="791" y="265"/>
                  </a:lnTo>
                  <a:lnTo>
                    <a:pt x="791" y="265"/>
                  </a:lnTo>
                  <a:lnTo>
                    <a:pt x="791" y="265"/>
                  </a:lnTo>
                  <a:lnTo>
                    <a:pt x="791" y="265"/>
                  </a:lnTo>
                  <a:lnTo>
                    <a:pt x="793" y="265"/>
                  </a:lnTo>
                  <a:lnTo>
                    <a:pt x="793" y="265"/>
                  </a:lnTo>
                  <a:lnTo>
                    <a:pt x="793" y="265"/>
                  </a:lnTo>
                  <a:lnTo>
                    <a:pt x="793" y="265"/>
                  </a:lnTo>
                  <a:lnTo>
                    <a:pt x="793" y="265"/>
                  </a:lnTo>
                  <a:lnTo>
                    <a:pt x="793" y="265"/>
                  </a:lnTo>
                  <a:lnTo>
                    <a:pt x="793" y="265"/>
                  </a:lnTo>
                  <a:lnTo>
                    <a:pt x="793" y="267"/>
                  </a:lnTo>
                  <a:lnTo>
                    <a:pt x="793" y="267"/>
                  </a:lnTo>
                  <a:lnTo>
                    <a:pt x="793" y="267"/>
                  </a:lnTo>
                  <a:lnTo>
                    <a:pt x="793" y="267"/>
                  </a:lnTo>
                  <a:lnTo>
                    <a:pt x="793" y="267"/>
                  </a:lnTo>
                  <a:lnTo>
                    <a:pt x="793" y="267"/>
                  </a:lnTo>
                  <a:lnTo>
                    <a:pt x="793" y="267"/>
                  </a:lnTo>
                  <a:lnTo>
                    <a:pt x="793" y="267"/>
                  </a:lnTo>
                  <a:lnTo>
                    <a:pt x="804" y="281"/>
                  </a:lnTo>
                  <a:lnTo>
                    <a:pt x="804" y="281"/>
                  </a:lnTo>
                  <a:lnTo>
                    <a:pt x="806" y="281"/>
                  </a:lnTo>
                  <a:lnTo>
                    <a:pt x="806" y="281"/>
                  </a:lnTo>
                  <a:lnTo>
                    <a:pt x="806" y="281"/>
                  </a:lnTo>
                  <a:lnTo>
                    <a:pt x="806" y="281"/>
                  </a:lnTo>
                  <a:lnTo>
                    <a:pt x="806" y="281"/>
                  </a:lnTo>
                  <a:lnTo>
                    <a:pt x="806" y="281"/>
                  </a:lnTo>
                  <a:lnTo>
                    <a:pt x="807" y="279"/>
                  </a:lnTo>
                  <a:lnTo>
                    <a:pt x="807" y="279"/>
                  </a:lnTo>
                  <a:lnTo>
                    <a:pt x="807" y="279"/>
                  </a:lnTo>
                  <a:lnTo>
                    <a:pt x="807" y="279"/>
                  </a:lnTo>
                  <a:lnTo>
                    <a:pt x="807" y="279"/>
                  </a:lnTo>
                  <a:lnTo>
                    <a:pt x="807" y="279"/>
                  </a:lnTo>
                  <a:lnTo>
                    <a:pt x="807" y="279"/>
                  </a:lnTo>
                  <a:lnTo>
                    <a:pt x="809" y="279"/>
                  </a:lnTo>
                  <a:lnTo>
                    <a:pt x="809" y="278"/>
                  </a:lnTo>
                  <a:lnTo>
                    <a:pt x="809" y="278"/>
                  </a:lnTo>
                  <a:lnTo>
                    <a:pt x="809" y="278"/>
                  </a:lnTo>
                  <a:lnTo>
                    <a:pt x="809" y="278"/>
                  </a:lnTo>
                  <a:lnTo>
                    <a:pt x="809" y="278"/>
                  </a:lnTo>
                  <a:lnTo>
                    <a:pt x="809" y="278"/>
                  </a:lnTo>
                  <a:lnTo>
                    <a:pt x="809" y="278"/>
                  </a:lnTo>
                  <a:lnTo>
                    <a:pt x="809" y="276"/>
                  </a:lnTo>
                  <a:lnTo>
                    <a:pt x="809" y="276"/>
                  </a:lnTo>
                  <a:lnTo>
                    <a:pt x="811" y="276"/>
                  </a:lnTo>
                  <a:lnTo>
                    <a:pt x="811" y="276"/>
                  </a:lnTo>
                  <a:lnTo>
                    <a:pt x="811" y="276"/>
                  </a:lnTo>
                  <a:lnTo>
                    <a:pt x="811" y="276"/>
                  </a:lnTo>
                  <a:lnTo>
                    <a:pt x="811" y="276"/>
                  </a:lnTo>
                  <a:lnTo>
                    <a:pt x="811" y="274"/>
                  </a:lnTo>
                  <a:lnTo>
                    <a:pt x="811" y="274"/>
                  </a:lnTo>
                  <a:lnTo>
                    <a:pt x="811" y="274"/>
                  </a:lnTo>
                  <a:lnTo>
                    <a:pt x="811" y="274"/>
                  </a:lnTo>
                  <a:lnTo>
                    <a:pt x="811" y="274"/>
                  </a:lnTo>
                  <a:lnTo>
                    <a:pt x="811" y="274"/>
                  </a:lnTo>
                  <a:lnTo>
                    <a:pt x="811" y="274"/>
                  </a:lnTo>
                  <a:lnTo>
                    <a:pt x="811" y="272"/>
                  </a:lnTo>
                  <a:lnTo>
                    <a:pt x="811" y="272"/>
                  </a:lnTo>
                  <a:lnTo>
                    <a:pt x="811" y="272"/>
                  </a:lnTo>
                  <a:lnTo>
                    <a:pt x="811" y="272"/>
                  </a:lnTo>
                  <a:lnTo>
                    <a:pt x="811" y="272"/>
                  </a:lnTo>
                  <a:lnTo>
                    <a:pt x="811" y="272"/>
                  </a:lnTo>
                  <a:lnTo>
                    <a:pt x="811" y="270"/>
                  </a:lnTo>
                  <a:lnTo>
                    <a:pt x="811" y="270"/>
                  </a:lnTo>
                  <a:lnTo>
                    <a:pt x="811" y="270"/>
                  </a:lnTo>
                  <a:lnTo>
                    <a:pt x="811" y="270"/>
                  </a:lnTo>
                  <a:lnTo>
                    <a:pt x="811" y="270"/>
                  </a:lnTo>
                  <a:lnTo>
                    <a:pt x="811" y="270"/>
                  </a:lnTo>
                  <a:lnTo>
                    <a:pt x="811" y="269"/>
                  </a:lnTo>
                  <a:lnTo>
                    <a:pt x="811" y="269"/>
                  </a:lnTo>
                  <a:lnTo>
                    <a:pt x="811" y="269"/>
                  </a:lnTo>
                  <a:lnTo>
                    <a:pt x="811" y="269"/>
                  </a:lnTo>
                  <a:lnTo>
                    <a:pt x="811" y="269"/>
                  </a:lnTo>
                  <a:lnTo>
                    <a:pt x="811" y="269"/>
                  </a:lnTo>
                  <a:lnTo>
                    <a:pt x="811" y="267"/>
                  </a:lnTo>
                  <a:lnTo>
                    <a:pt x="811" y="267"/>
                  </a:lnTo>
                  <a:lnTo>
                    <a:pt x="811" y="267"/>
                  </a:lnTo>
                  <a:lnTo>
                    <a:pt x="811" y="267"/>
                  </a:lnTo>
                  <a:lnTo>
                    <a:pt x="811" y="267"/>
                  </a:lnTo>
                  <a:lnTo>
                    <a:pt x="811" y="265"/>
                  </a:lnTo>
                  <a:lnTo>
                    <a:pt x="811" y="265"/>
                  </a:lnTo>
                  <a:lnTo>
                    <a:pt x="809" y="265"/>
                  </a:lnTo>
                  <a:lnTo>
                    <a:pt x="809" y="265"/>
                  </a:lnTo>
                  <a:lnTo>
                    <a:pt x="809" y="265"/>
                  </a:lnTo>
                  <a:lnTo>
                    <a:pt x="809" y="263"/>
                  </a:lnTo>
                  <a:lnTo>
                    <a:pt x="813" y="261"/>
                  </a:lnTo>
                  <a:lnTo>
                    <a:pt x="829" y="283"/>
                  </a:lnTo>
                  <a:lnTo>
                    <a:pt x="826" y="285"/>
                  </a:lnTo>
                  <a:lnTo>
                    <a:pt x="826" y="285"/>
                  </a:lnTo>
                  <a:lnTo>
                    <a:pt x="826" y="285"/>
                  </a:lnTo>
                  <a:lnTo>
                    <a:pt x="826" y="285"/>
                  </a:lnTo>
                  <a:lnTo>
                    <a:pt x="824" y="285"/>
                  </a:lnTo>
                  <a:lnTo>
                    <a:pt x="824" y="283"/>
                  </a:lnTo>
                  <a:lnTo>
                    <a:pt x="824" y="283"/>
                  </a:lnTo>
                  <a:lnTo>
                    <a:pt x="824" y="283"/>
                  </a:lnTo>
                  <a:lnTo>
                    <a:pt x="824" y="283"/>
                  </a:lnTo>
                  <a:lnTo>
                    <a:pt x="824" y="283"/>
                  </a:lnTo>
                  <a:lnTo>
                    <a:pt x="822" y="283"/>
                  </a:lnTo>
                  <a:lnTo>
                    <a:pt x="822" y="283"/>
                  </a:lnTo>
                  <a:lnTo>
                    <a:pt x="822" y="283"/>
                  </a:lnTo>
                  <a:lnTo>
                    <a:pt x="822" y="283"/>
                  </a:lnTo>
                  <a:lnTo>
                    <a:pt x="822" y="281"/>
                  </a:lnTo>
                  <a:lnTo>
                    <a:pt x="822" y="281"/>
                  </a:lnTo>
                  <a:lnTo>
                    <a:pt x="822" y="281"/>
                  </a:lnTo>
                  <a:lnTo>
                    <a:pt x="820" y="281"/>
                  </a:lnTo>
                  <a:lnTo>
                    <a:pt x="820" y="281"/>
                  </a:lnTo>
                  <a:lnTo>
                    <a:pt x="820" y="281"/>
                  </a:lnTo>
                  <a:lnTo>
                    <a:pt x="820" y="281"/>
                  </a:lnTo>
                  <a:lnTo>
                    <a:pt x="820" y="281"/>
                  </a:lnTo>
                  <a:lnTo>
                    <a:pt x="820" y="281"/>
                  </a:lnTo>
                  <a:lnTo>
                    <a:pt x="818" y="281"/>
                  </a:lnTo>
                  <a:lnTo>
                    <a:pt x="818" y="281"/>
                  </a:lnTo>
                  <a:lnTo>
                    <a:pt x="818" y="281"/>
                  </a:lnTo>
                  <a:lnTo>
                    <a:pt x="818" y="281"/>
                  </a:lnTo>
                  <a:lnTo>
                    <a:pt x="818" y="281"/>
                  </a:lnTo>
                  <a:lnTo>
                    <a:pt x="818" y="281"/>
                  </a:lnTo>
                  <a:lnTo>
                    <a:pt x="817" y="281"/>
                  </a:lnTo>
                  <a:lnTo>
                    <a:pt x="817" y="281"/>
                  </a:lnTo>
                  <a:lnTo>
                    <a:pt x="817" y="281"/>
                  </a:lnTo>
                  <a:lnTo>
                    <a:pt x="817" y="281"/>
                  </a:lnTo>
                  <a:lnTo>
                    <a:pt x="817" y="281"/>
                  </a:lnTo>
                  <a:lnTo>
                    <a:pt x="817" y="281"/>
                  </a:lnTo>
                  <a:lnTo>
                    <a:pt x="817" y="281"/>
                  </a:lnTo>
                  <a:lnTo>
                    <a:pt x="815" y="281"/>
                  </a:lnTo>
                  <a:lnTo>
                    <a:pt x="815" y="281"/>
                  </a:lnTo>
                  <a:lnTo>
                    <a:pt x="815" y="281"/>
                  </a:lnTo>
                  <a:lnTo>
                    <a:pt x="815" y="281"/>
                  </a:lnTo>
                  <a:lnTo>
                    <a:pt x="815" y="281"/>
                  </a:lnTo>
                  <a:lnTo>
                    <a:pt x="815" y="281"/>
                  </a:lnTo>
                  <a:lnTo>
                    <a:pt x="813" y="281"/>
                  </a:lnTo>
                  <a:lnTo>
                    <a:pt x="813" y="281"/>
                  </a:lnTo>
                  <a:lnTo>
                    <a:pt x="813" y="281"/>
                  </a:lnTo>
                  <a:lnTo>
                    <a:pt x="813" y="281"/>
                  </a:lnTo>
                  <a:lnTo>
                    <a:pt x="813" y="281"/>
                  </a:lnTo>
                  <a:lnTo>
                    <a:pt x="813" y="281"/>
                  </a:lnTo>
                  <a:lnTo>
                    <a:pt x="811" y="281"/>
                  </a:lnTo>
                  <a:lnTo>
                    <a:pt x="811" y="281"/>
                  </a:lnTo>
                  <a:lnTo>
                    <a:pt x="811" y="281"/>
                  </a:lnTo>
                  <a:lnTo>
                    <a:pt x="811" y="281"/>
                  </a:lnTo>
                  <a:lnTo>
                    <a:pt x="811" y="283"/>
                  </a:lnTo>
                  <a:lnTo>
                    <a:pt x="811" y="283"/>
                  </a:lnTo>
                  <a:lnTo>
                    <a:pt x="811" y="283"/>
                  </a:lnTo>
                  <a:lnTo>
                    <a:pt x="809" y="283"/>
                  </a:lnTo>
                  <a:lnTo>
                    <a:pt x="809" y="283"/>
                  </a:lnTo>
                  <a:lnTo>
                    <a:pt x="809" y="283"/>
                  </a:lnTo>
                  <a:lnTo>
                    <a:pt x="809" y="283"/>
                  </a:lnTo>
                  <a:lnTo>
                    <a:pt x="809" y="283"/>
                  </a:lnTo>
                  <a:lnTo>
                    <a:pt x="809" y="283"/>
                  </a:lnTo>
                  <a:lnTo>
                    <a:pt x="807" y="283"/>
                  </a:lnTo>
                  <a:lnTo>
                    <a:pt x="807" y="285"/>
                  </a:lnTo>
                  <a:lnTo>
                    <a:pt x="807" y="285"/>
                  </a:lnTo>
                  <a:lnTo>
                    <a:pt x="807" y="285"/>
                  </a:lnTo>
                  <a:lnTo>
                    <a:pt x="807" y="285"/>
                  </a:lnTo>
                  <a:lnTo>
                    <a:pt x="820" y="303"/>
                  </a:lnTo>
                  <a:lnTo>
                    <a:pt x="820" y="303"/>
                  </a:lnTo>
                  <a:lnTo>
                    <a:pt x="820" y="303"/>
                  </a:lnTo>
                  <a:lnTo>
                    <a:pt x="820" y="303"/>
                  </a:lnTo>
                  <a:lnTo>
                    <a:pt x="820" y="303"/>
                  </a:lnTo>
                  <a:lnTo>
                    <a:pt x="820" y="303"/>
                  </a:lnTo>
                  <a:lnTo>
                    <a:pt x="820" y="303"/>
                  </a:lnTo>
                  <a:lnTo>
                    <a:pt x="820" y="303"/>
                  </a:lnTo>
                  <a:lnTo>
                    <a:pt x="822" y="303"/>
                  </a:lnTo>
                  <a:lnTo>
                    <a:pt x="822" y="303"/>
                  </a:lnTo>
                  <a:lnTo>
                    <a:pt x="822" y="303"/>
                  </a:lnTo>
                  <a:lnTo>
                    <a:pt x="822" y="303"/>
                  </a:lnTo>
                  <a:lnTo>
                    <a:pt x="822" y="303"/>
                  </a:lnTo>
                  <a:lnTo>
                    <a:pt x="822" y="303"/>
                  </a:lnTo>
                  <a:lnTo>
                    <a:pt x="822" y="303"/>
                  </a:lnTo>
                  <a:lnTo>
                    <a:pt x="822" y="305"/>
                  </a:lnTo>
                  <a:lnTo>
                    <a:pt x="822" y="305"/>
                  </a:lnTo>
                  <a:lnTo>
                    <a:pt x="822" y="305"/>
                  </a:lnTo>
                  <a:lnTo>
                    <a:pt x="822" y="305"/>
                  </a:lnTo>
                  <a:lnTo>
                    <a:pt x="822" y="305"/>
                  </a:lnTo>
                  <a:lnTo>
                    <a:pt x="822" y="305"/>
                  </a:lnTo>
                  <a:lnTo>
                    <a:pt x="822" y="305"/>
                  </a:lnTo>
                  <a:lnTo>
                    <a:pt x="822"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4"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6" y="305"/>
                  </a:lnTo>
                  <a:lnTo>
                    <a:pt x="827" y="305"/>
                  </a:lnTo>
                  <a:lnTo>
                    <a:pt x="827" y="305"/>
                  </a:lnTo>
                  <a:lnTo>
                    <a:pt x="827" y="305"/>
                  </a:lnTo>
                  <a:lnTo>
                    <a:pt x="827" y="305"/>
                  </a:lnTo>
                  <a:lnTo>
                    <a:pt x="827" y="305"/>
                  </a:lnTo>
                  <a:lnTo>
                    <a:pt x="827" y="305"/>
                  </a:lnTo>
                  <a:lnTo>
                    <a:pt x="827" y="303"/>
                  </a:lnTo>
                  <a:lnTo>
                    <a:pt x="827" y="303"/>
                  </a:lnTo>
                  <a:lnTo>
                    <a:pt x="829" y="303"/>
                  </a:lnTo>
                  <a:lnTo>
                    <a:pt x="829" y="303"/>
                  </a:lnTo>
                  <a:lnTo>
                    <a:pt x="829" y="303"/>
                  </a:lnTo>
                  <a:lnTo>
                    <a:pt x="829" y="303"/>
                  </a:lnTo>
                  <a:lnTo>
                    <a:pt x="829" y="303"/>
                  </a:lnTo>
                  <a:lnTo>
                    <a:pt x="829" y="303"/>
                  </a:lnTo>
                  <a:lnTo>
                    <a:pt x="831" y="301"/>
                  </a:lnTo>
                  <a:lnTo>
                    <a:pt x="831" y="301"/>
                  </a:lnTo>
                  <a:lnTo>
                    <a:pt x="831" y="301"/>
                  </a:lnTo>
                  <a:lnTo>
                    <a:pt x="831" y="301"/>
                  </a:lnTo>
                  <a:lnTo>
                    <a:pt x="833" y="301"/>
                  </a:lnTo>
                  <a:lnTo>
                    <a:pt x="833" y="299"/>
                  </a:lnTo>
                  <a:lnTo>
                    <a:pt x="833" y="299"/>
                  </a:lnTo>
                  <a:lnTo>
                    <a:pt x="833" y="299"/>
                  </a:lnTo>
                  <a:lnTo>
                    <a:pt x="833" y="299"/>
                  </a:lnTo>
                  <a:lnTo>
                    <a:pt x="835" y="298"/>
                  </a:lnTo>
                  <a:lnTo>
                    <a:pt x="835" y="298"/>
                  </a:lnTo>
                  <a:lnTo>
                    <a:pt x="835" y="298"/>
                  </a:lnTo>
                  <a:lnTo>
                    <a:pt x="835" y="298"/>
                  </a:lnTo>
                  <a:lnTo>
                    <a:pt x="835" y="298"/>
                  </a:lnTo>
                  <a:lnTo>
                    <a:pt x="835" y="296"/>
                  </a:lnTo>
                  <a:lnTo>
                    <a:pt x="836" y="296"/>
                  </a:lnTo>
                  <a:lnTo>
                    <a:pt x="836" y="296"/>
                  </a:lnTo>
                  <a:lnTo>
                    <a:pt x="836" y="296"/>
                  </a:lnTo>
                  <a:lnTo>
                    <a:pt x="836" y="294"/>
                  </a:lnTo>
                  <a:lnTo>
                    <a:pt x="836" y="294"/>
                  </a:lnTo>
                  <a:lnTo>
                    <a:pt x="836" y="294"/>
                  </a:lnTo>
                  <a:lnTo>
                    <a:pt x="836" y="294"/>
                  </a:lnTo>
                  <a:lnTo>
                    <a:pt x="838" y="292"/>
                  </a:lnTo>
                  <a:lnTo>
                    <a:pt x="838" y="292"/>
                  </a:lnTo>
                  <a:lnTo>
                    <a:pt x="838" y="292"/>
                  </a:lnTo>
                  <a:lnTo>
                    <a:pt x="838" y="292"/>
                  </a:lnTo>
                  <a:lnTo>
                    <a:pt x="838" y="292"/>
                  </a:lnTo>
                  <a:lnTo>
                    <a:pt x="838" y="290"/>
                  </a:lnTo>
                  <a:lnTo>
                    <a:pt x="838" y="290"/>
                  </a:lnTo>
                  <a:lnTo>
                    <a:pt x="838" y="290"/>
                  </a:lnTo>
                  <a:lnTo>
                    <a:pt x="838" y="288"/>
                  </a:lnTo>
                  <a:lnTo>
                    <a:pt x="838" y="288"/>
                  </a:lnTo>
                  <a:lnTo>
                    <a:pt x="838" y="288"/>
                  </a:lnTo>
                  <a:lnTo>
                    <a:pt x="838" y="288"/>
                  </a:lnTo>
                  <a:lnTo>
                    <a:pt x="838" y="287"/>
                  </a:lnTo>
                  <a:lnTo>
                    <a:pt x="838" y="287"/>
                  </a:lnTo>
                  <a:lnTo>
                    <a:pt x="840" y="287"/>
                  </a:lnTo>
                  <a:lnTo>
                    <a:pt x="840" y="287"/>
                  </a:lnTo>
                  <a:lnTo>
                    <a:pt x="840" y="285"/>
                  </a:lnTo>
                  <a:lnTo>
                    <a:pt x="840" y="285"/>
                  </a:lnTo>
                  <a:lnTo>
                    <a:pt x="840" y="285"/>
                  </a:lnTo>
                  <a:lnTo>
                    <a:pt x="840" y="283"/>
                  </a:lnTo>
                  <a:lnTo>
                    <a:pt x="840" y="283"/>
                  </a:lnTo>
                  <a:lnTo>
                    <a:pt x="840" y="283"/>
                  </a:lnTo>
                  <a:lnTo>
                    <a:pt x="840" y="283"/>
                  </a:lnTo>
                  <a:lnTo>
                    <a:pt x="838" y="281"/>
                  </a:lnTo>
                  <a:lnTo>
                    <a:pt x="838" y="281"/>
                  </a:lnTo>
                  <a:lnTo>
                    <a:pt x="838" y="281"/>
                  </a:lnTo>
                  <a:lnTo>
                    <a:pt x="838" y="279"/>
                  </a:lnTo>
                  <a:lnTo>
                    <a:pt x="838" y="279"/>
                  </a:lnTo>
                  <a:lnTo>
                    <a:pt x="838" y="279"/>
                  </a:lnTo>
                  <a:lnTo>
                    <a:pt x="838" y="279"/>
                  </a:lnTo>
                  <a:lnTo>
                    <a:pt x="838" y="278"/>
                  </a:lnTo>
                  <a:lnTo>
                    <a:pt x="838" y="278"/>
                  </a:lnTo>
                  <a:lnTo>
                    <a:pt x="838" y="278"/>
                  </a:lnTo>
                  <a:lnTo>
                    <a:pt x="838" y="276"/>
                  </a:lnTo>
                  <a:lnTo>
                    <a:pt x="838" y="276"/>
                  </a:lnTo>
                  <a:lnTo>
                    <a:pt x="838" y="276"/>
                  </a:lnTo>
                  <a:lnTo>
                    <a:pt x="838" y="274"/>
                  </a:lnTo>
                  <a:lnTo>
                    <a:pt x="838" y="274"/>
                  </a:lnTo>
                  <a:lnTo>
                    <a:pt x="836" y="274"/>
                  </a:lnTo>
                  <a:lnTo>
                    <a:pt x="836" y="272"/>
                  </a:lnTo>
                  <a:lnTo>
                    <a:pt x="836" y="272"/>
                  </a:lnTo>
                  <a:lnTo>
                    <a:pt x="836" y="272"/>
                  </a:lnTo>
                  <a:lnTo>
                    <a:pt x="840" y="269"/>
                  </a:lnTo>
                  <a:lnTo>
                    <a:pt x="854" y="290"/>
                  </a:lnTo>
                  <a:lnTo>
                    <a:pt x="807" y="325"/>
                  </a:lnTo>
                  <a:lnTo>
                    <a:pt x="804" y="323"/>
                  </a:lnTo>
                  <a:lnTo>
                    <a:pt x="804" y="323"/>
                  </a:lnTo>
                  <a:lnTo>
                    <a:pt x="806" y="323"/>
                  </a:lnTo>
                  <a:lnTo>
                    <a:pt x="806" y="321"/>
                  </a:lnTo>
                  <a:lnTo>
                    <a:pt x="806" y="321"/>
                  </a:lnTo>
                  <a:lnTo>
                    <a:pt x="806" y="321"/>
                  </a:lnTo>
                  <a:lnTo>
                    <a:pt x="807" y="321"/>
                  </a:lnTo>
                  <a:lnTo>
                    <a:pt x="807" y="321"/>
                  </a:lnTo>
                  <a:lnTo>
                    <a:pt x="807" y="321"/>
                  </a:lnTo>
                  <a:lnTo>
                    <a:pt x="807" y="321"/>
                  </a:lnTo>
                  <a:lnTo>
                    <a:pt x="807" y="319"/>
                  </a:lnTo>
                  <a:lnTo>
                    <a:pt x="807" y="319"/>
                  </a:lnTo>
                  <a:lnTo>
                    <a:pt x="807" y="319"/>
                  </a:lnTo>
                  <a:lnTo>
                    <a:pt x="807" y="319"/>
                  </a:lnTo>
                  <a:lnTo>
                    <a:pt x="807" y="319"/>
                  </a:lnTo>
                  <a:lnTo>
                    <a:pt x="807" y="319"/>
                  </a:lnTo>
                  <a:lnTo>
                    <a:pt x="807" y="319"/>
                  </a:lnTo>
                  <a:lnTo>
                    <a:pt x="807" y="319"/>
                  </a:lnTo>
                  <a:lnTo>
                    <a:pt x="809" y="319"/>
                  </a:lnTo>
                  <a:lnTo>
                    <a:pt x="809" y="319"/>
                  </a:lnTo>
                  <a:lnTo>
                    <a:pt x="809" y="319"/>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7"/>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6"/>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4"/>
                  </a:lnTo>
                  <a:lnTo>
                    <a:pt x="809" y="312"/>
                  </a:lnTo>
                  <a:lnTo>
                    <a:pt x="809" y="312"/>
                  </a:lnTo>
                  <a:lnTo>
                    <a:pt x="807" y="312"/>
                  </a:lnTo>
                  <a:lnTo>
                    <a:pt x="807" y="312"/>
                  </a:lnTo>
                  <a:lnTo>
                    <a:pt x="807" y="312"/>
                  </a:lnTo>
                  <a:lnTo>
                    <a:pt x="807" y="312"/>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6"/>
                  </a:lnTo>
                  <a:lnTo>
                    <a:pt x="780" y="274"/>
                  </a:lnTo>
                  <a:lnTo>
                    <a:pt x="780"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9"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7" y="274"/>
                  </a:lnTo>
                  <a:lnTo>
                    <a:pt x="775" y="274"/>
                  </a:lnTo>
                  <a:lnTo>
                    <a:pt x="775" y="274"/>
                  </a:lnTo>
                  <a:lnTo>
                    <a:pt x="775" y="274"/>
                  </a:lnTo>
                  <a:lnTo>
                    <a:pt x="775" y="274"/>
                  </a:lnTo>
                  <a:lnTo>
                    <a:pt x="775" y="274"/>
                  </a:lnTo>
                  <a:lnTo>
                    <a:pt x="775" y="274"/>
                  </a:lnTo>
                  <a:lnTo>
                    <a:pt x="775" y="274"/>
                  </a:lnTo>
                  <a:lnTo>
                    <a:pt x="775" y="274"/>
                  </a:lnTo>
                  <a:lnTo>
                    <a:pt x="775" y="274"/>
                  </a:lnTo>
                  <a:lnTo>
                    <a:pt x="775" y="274"/>
                  </a:lnTo>
                  <a:lnTo>
                    <a:pt x="773" y="274"/>
                  </a:lnTo>
                  <a:lnTo>
                    <a:pt x="773" y="274"/>
                  </a:lnTo>
                  <a:lnTo>
                    <a:pt x="773" y="274"/>
                  </a:lnTo>
                  <a:lnTo>
                    <a:pt x="773" y="274"/>
                  </a:lnTo>
                  <a:lnTo>
                    <a:pt x="773" y="274"/>
                  </a:lnTo>
                  <a:lnTo>
                    <a:pt x="773" y="274"/>
                  </a:lnTo>
                  <a:lnTo>
                    <a:pt x="773" y="274"/>
                  </a:lnTo>
                  <a:lnTo>
                    <a:pt x="773" y="276"/>
                  </a:lnTo>
                  <a:lnTo>
                    <a:pt x="773" y="276"/>
                  </a:lnTo>
                  <a:lnTo>
                    <a:pt x="771" y="276"/>
                  </a:lnTo>
                  <a:lnTo>
                    <a:pt x="771" y="276"/>
                  </a:lnTo>
                  <a:lnTo>
                    <a:pt x="771" y="276"/>
                  </a:lnTo>
                  <a:lnTo>
                    <a:pt x="771" y="276"/>
                  </a:lnTo>
                  <a:lnTo>
                    <a:pt x="770" y="276"/>
                  </a:lnTo>
                  <a:lnTo>
                    <a:pt x="770" y="278"/>
                  </a:lnTo>
                  <a:lnTo>
                    <a:pt x="768" y="274"/>
                  </a:lnTo>
                  <a:lnTo>
                    <a:pt x="813" y="240"/>
                  </a:lnTo>
                  <a:close/>
                  <a:moveTo>
                    <a:pt x="712" y="310"/>
                  </a:moveTo>
                  <a:lnTo>
                    <a:pt x="710" y="307"/>
                  </a:lnTo>
                  <a:lnTo>
                    <a:pt x="739" y="292"/>
                  </a:lnTo>
                  <a:lnTo>
                    <a:pt x="739" y="294"/>
                  </a:lnTo>
                  <a:lnTo>
                    <a:pt x="739" y="294"/>
                  </a:lnTo>
                  <a:lnTo>
                    <a:pt x="739" y="294"/>
                  </a:lnTo>
                  <a:lnTo>
                    <a:pt x="739" y="296"/>
                  </a:lnTo>
                  <a:lnTo>
                    <a:pt x="739" y="296"/>
                  </a:lnTo>
                  <a:lnTo>
                    <a:pt x="737" y="296"/>
                  </a:lnTo>
                  <a:lnTo>
                    <a:pt x="737" y="296"/>
                  </a:lnTo>
                  <a:lnTo>
                    <a:pt x="737" y="296"/>
                  </a:lnTo>
                  <a:lnTo>
                    <a:pt x="737" y="296"/>
                  </a:lnTo>
                  <a:lnTo>
                    <a:pt x="737" y="296"/>
                  </a:lnTo>
                  <a:lnTo>
                    <a:pt x="735" y="298"/>
                  </a:lnTo>
                  <a:lnTo>
                    <a:pt x="735" y="298"/>
                  </a:lnTo>
                  <a:lnTo>
                    <a:pt x="735" y="298"/>
                  </a:lnTo>
                  <a:lnTo>
                    <a:pt x="735" y="298"/>
                  </a:lnTo>
                  <a:lnTo>
                    <a:pt x="735" y="298"/>
                  </a:lnTo>
                  <a:lnTo>
                    <a:pt x="735" y="298"/>
                  </a:lnTo>
                  <a:lnTo>
                    <a:pt x="735" y="298"/>
                  </a:lnTo>
                  <a:lnTo>
                    <a:pt x="733" y="298"/>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299"/>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3" y="301"/>
                  </a:lnTo>
                  <a:lnTo>
                    <a:pt x="735" y="303"/>
                  </a:lnTo>
                  <a:lnTo>
                    <a:pt x="735" y="303"/>
                  </a:lnTo>
                  <a:lnTo>
                    <a:pt x="735" y="303"/>
                  </a:lnTo>
                  <a:lnTo>
                    <a:pt x="735" y="303"/>
                  </a:lnTo>
                  <a:lnTo>
                    <a:pt x="735" y="303"/>
                  </a:lnTo>
                  <a:lnTo>
                    <a:pt x="735" y="303"/>
                  </a:lnTo>
                  <a:lnTo>
                    <a:pt x="737" y="305"/>
                  </a:lnTo>
                  <a:lnTo>
                    <a:pt x="737" y="305"/>
                  </a:lnTo>
                  <a:lnTo>
                    <a:pt x="739" y="307"/>
                  </a:lnTo>
                  <a:lnTo>
                    <a:pt x="741" y="308"/>
                  </a:lnTo>
                  <a:lnTo>
                    <a:pt x="742" y="310"/>
                  </a:lnTo>
                  <a:lnTo>
                    <a:pt x="744" y="312"/>
                  </a:lnTo>
                  <a:lnTo>
                    <a:pt x="748" y="316"/>
                  </a:lnTo>
                  <a:lnTo>
                    <a:pt x="750" y="317"/>
                  </a:lnTo>
                  <a:lnTo>
                    <a:pt x="753" y="321"/>
                  </a:lnTo>
                  <a:lnTo>
                    <a:pt x="757" y="323"/>
                  </a:lnTo>
                  <a:lnTo>
                    <a:pt x="761" y="327"/>
                  </a:lnTo>
                  <a:lnTo>
                    <a:pt x="764" y="330"/>
                  </a:lnTo>
                  <a:lnTo>
                    <a:pt x="764" y="330"/>
                  </a:lnTo>
                  <a:lnTo>
                    <a:pt x="764" y="330"/>
                  </a:lnTo>
                  <a:lnTo>
                    <a:pt x="764" y="328"/>
                  </a:lnTo>
                  <a:lnTo>
                    <a:pt x="764" y="327"/>
                  </a:lnTo>
                  <a:lnTo>
                    <a:pt x="764" y="325"/>
                  </a:lnTo>
                  <a:lnTo>
                    <a:pt x="764" y="323"/>
                  </a:lnTo>
                  <a:lnTo>
                    <a:pt x="764" y="323"/>
                  </a:lnTo>
                  <a:lnTo>
                    <a:pt x="762" y="319"/>
                  </a:lnTo>
                  <a:lnTo>
                    <a:pt x="762" y="314"/>
                  </a:lnTo>
                  <a:lnTo>
                    <a:pt x="761" y="310"/>
                  </a:lnTo>
                  <a:lnTo>
                    <a:pt x="761" y="307"/>
                  </a:lnTo>
                  <a:lnTo>
                    <a:pt x="761" y="305"/>
                  </a:lnTo>
                  <a:lnTo>
                    <a:pt x="761" y="301"/>
                  </a:lnTo>
                  <a:lnTo>
                    <a:pt x="759" y="299"/>
                  </a:lnTo>
                  <a:lnTo>
                    <a:pt x="759" y="298"/>
                  </a:lnTo>
                  <a:lnTo>
                    <a:pt x="759" y="296"/>
                  </a:lnTo>
                  <a:lnTo>
                    <a:pt x="759" y="296"/>
                  </a:lnTo>
                  <a:lnTo>
                    <a:pt x="759" y="294"/>
                  </a:lnTo>
                  <a:lnTo>
                    <a:pt x="759" y="294"/>
                  </a:lnTo>
                  <a:lnTo>
                    <a:pt x="759" y="292"/>
                  </a:lnTo>
                  <a:lnTo>
                    <a:pt x="759" y="292"/>
                  </a:lnTo>
                  <a:lnTo>
                    <a:pt x="759" y="292"/>
                  </a:lnTo>
                  <a:lnTo>
                    <a:pt x="759"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90"/>
                  </a:lnTo>
                  <a:lnTo>
                    <a:pt x="757" y="288"/>
                  </a:lnTo>
                  <a:lnTo>
                    <a:pt x="757" y="288"/>
                  </a:lnTo>
                  <a:lnTo>
                    <a:pt x="757" y="288"/>
                  </a:lnTo>
                  <a:lnTo>
                    <a:pt x="757" y="288"/>
                  </a:lnTo>
                  <a:lnTo>
                    <a:pt x="757" y="288"/>
                  </a:lnTo>
                  <a:lnTo>
                    <a:pt x="757"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5"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3" y="288"/>
                  </a:lnTo>
                  <a:lnTo>
                    <a:pt x="752" y="288"/>
                  </a:lnTo>
                  <a:lnTo>
                    <a:pt x="752" y="288"/>
                  </a:lnTo>
                  <a:lnTo>
                    <a:pt x="752" y="288"/>
                  </a:lnTo>
                  <a:lnTo>
                    <a:pt x="752" y="288"/>
                  </a:lnTo>
                  <a:lnTo>
                    <a:pt x="752" y="288"/>
                  </a:lnTo>
                  <a:lnTo>
                    <a:pt x="750" y="288"/>
                  </a:lnTo>
                  <a:lnTo>
                    <a:pt x="750" y="288"/>
                  </a:lnTo>
                  <a:lnTo>
                    <a:pt x="750" y="288"/>
                  </a:lnTo>
                  <a:lnTo>
                    <a:pt x="750" y="288"/>
                  </a:lnTo>
                  <a:lnTo>
                    <a:pt x="750" y="288"/>
                  </a:lnTo>
                  <a:lnTo>
                    <a:pt x="748" y="290"/>
                  </a:lnTo>
                  <a:lnTo>
                    <a:pt x="748" y="290"/>
                  </a:lnTo>
                  <a:lnTo>
                    <a:pt x="746" y="287"/>
                  </a:lnTo>
                  <a:lnTo>
                    <a:pt x="764" y="276"/>
                  </a:lnTo>
                  <a:lnTo>
                    <a:pt x="766" y="279"/>
                  </a:lnTo>
                  <a:lnTo>
                    <a:pt x="766" y="279"/>
                  </a:lnTo>
                  <a:lnTo>
                    <a:pt x="766" y="279"/>
                  </a:lnTo>
                  <a:lnTo>
                    <a:pt x="766" y="279"/>
                  </a:lnTo>
                  <a:lnTo>
                    <a:pt x="766" y="279"/>
                  </a:lnTo>
                  <a:lnTo>
                    <a:pt x="766" y="279"/>
                  </a:lnTo>
                  <a:lnTo>
                    <a:pt x="764" y="281"/>
                  </a:lnTo>
                  <a:lnTo>
                    <a:pt x="764" y="281"/>
                  </a:lnTo>
                  <a:lnTo>
                    <a:pt x="764" y="281"/>
                  </a:lnTo>
                  <a:lnTo>
                    <a:pt x="764" y="281"/>
                  </a:lnTo>
                  <a:lnTo>
                    <a:pt x="764" y="281"/>
                  </a:lnTo>
                  <a:lnTo>
                    <a:pt x="764" y="281"/>
                  </a:lnTo>
                  <a:lnTo>
                    <a:pt x="764" y="283"/>
                  </a:lnTo>
                  <a:lnTo>
                    <a:pt x="764" y="283"/>
                  </a:lnTo>
                  <a:lnTo>
                    <a:pt x="762" y="283"/>
                  </a:lnTo>
                  <a:lnTo>
                    <a:pt x="762" y="283"/>
                  </a:lnTo>
                  <a:lnTo>
                    <a:pt x="762" y="283"/>
                  </a:lnTo>
                  <a:lnTo>
                    <a:pt x="762" y="283"/>
                  </a:lnTo>
                  <a:lnTo>
                    <a:pt x="762" y="285"/>
                  </a:lnTo>
                  <a:lnTo>
                    <a:pt x="762" y="285"/>
                  </a:lnTo>
                  <a:lnTo>
                    <a:pt x="762" y="285"/>
                  </a:lnTo>
                  <a:lnTo>
                    <a:pt x="762" y="285"/>
                  </a:lnTo>
                  <a:lnTo>
                    <a:pt x="762" y="285"/>
                  </a:lnTo>
                  <a:lnTo>
                    <a:pt x="762" y="285"/>
                  </a:lnTo>
                  <a:lnTo>
                    <a:pt x="762" y="287"/>
                  </a:lnTo>
                  <a:lnTo>
                    <a:pt x="762" y="287"/>
                  </a:lnTo>
                  <a:lnTo>
                    <a:pt x="762" y="287"/>
                  </a:lnTo>
                  <a:lnTo>
                    <a:pt x="762" y="287"/>
                  </a:lnTo>
                  <a:lnTo>
                    <a:pt x="762" y="287"/>
                  </a:lnTo>
                  <a:lnTo>
                    <a:pt x="762" y="287"/>
                  </a:lnTo>
                  <a:lnTo>
                    <a:pt x="762" y="288"/>
                  </a:lnTo>
                  <a:lnTo>
                    <a:pt x="762" y="288"/>
                  </a:lnTo>
                  <a:lnTo>
                    <a:pt x="762" y="288"/>
                  </a:lnTo>
                  <a:lnTo>
                    <a:pt x="762" y="288"/>
                  </a:lnTo>
                  <a:lnTo>
                    <a:pt x="771" y="346"/>
                  </a:lnTo>
                  <a:lnTo>
                    <a:pt x="766" y="350"/>
                  </a:lnTo>
                  <a:lnTo>
                    <a:pt x="723" y="312"/>
                  </a:lnTo>
                  <a:lnTo>
                    <a:pt x="723" y="312"/>
                  </a:lnTo>
                  <a:lnTo>
                    <a:pt x="723" y="312"/>
                  </a:lnTo>
                  <a:lnTo>
                    <a:pt x="723" y="310"/>
                  </a:lnTo>
                  <a:lnTo>
                    <a:pt x="723" y="310"/>
                  </a:lnTo>
                  <a:lnTo>
                    <a:pt x="721" y="310"/>
                  </a:lnTo>
                  <a:lnTo>
                    <a:pt x="721" y="310"/>
                  </a:lnTo>
                  <a:lnTo>
                    <a:pt x="721" y="310"/>
                  </a:lnTo>
                  <a:lnTo>
                    <a:pt x="721" y="310"/>
                  </a:lnTo>
                  <a:lnTo>
                    <a:pt x="721" y="310"/>
                  </a:lnTo>
                  <a:lnTo>
                    <a:pt x="721" y="310"/>
                  </a:lnTo>
                  <a:lnTo>
                    <a:pt x="721" y="310"/>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9"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7"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5" y="308"/>
                  </a:lnTo>
                  <a:lnTo>
                    <a:pt x="714" y="308"/>
                  </a:lnTo>
                  <a:lnTo>
                    <a:pt x="714" y="308"/>
                  </a:lnTo>
                  <a:lnTo>
                    <a:pt x="714" y="308"/>
                  </a:lnTo>
                  <a:lnTo>
                    <a:pt x="714" y="308"/>
                  </a:lnTo>
                  <a:lnTo>
                    <a:pt x="714" y="308"/>
                  </a:lnTo>
                  <a:lnTo>
                    <a:pt x="714" y="310"/>
                  </a:lnTo>
                  <a:lnTo>
                    <a:pt x="714" y="310"/>
                  </a:lnTo>
                  <a:lnTo>
                    <a:pt x="714" y="310"/>
                  </a:lnTo>
                  <a:lnTo>
                    <a:pt x="714" y="310"/>
                  </a:lnTo>
                  <a:lnTo>
                    <a:pt x="712" y="310"/>
                  </a:lnTo>
                  <a:close/>
                  <a:moveTo>
                    <a:pt x="546" y="352"/>
                  </a:moveTo>
                  <a:lnTo>
                    <a:pt x="578" y="346"/>
                  </a:lnTo>
                  <a:lnTo>
                    <a:pt x="578" y="350"/>
                  </a:lnTo>
                  <a:lnTo>
                    <a:pt x="578" y="350"/>
                  </a:lnTo>
                  <a:lnTo>
                    <a:pt x="578" y="350"/>
                  </a:lnTo>
                  <a:lnTo>
                    <a:pt x="576" y="350"/>
                  </a:lnTo>
                  <a:lnTo>
                    <a:pt x="576" y="350"/>
                  </a:lnTo>
                  <a:lnTo>
                    <a:pt x="576" y="350"/>
                  </a:lnTo>
                  <a:lnTo>
                    <a:pt x="575" y="350"/>
                  </a:lnTo>
                  <a:lnTo>
                    <a:pt x="575" y="350"/>
                  </a:lnTo>
                  <a:lnTo>
                    <a:pt x="575" y="350"/>
                  </a:lnTo>
                  <a:lnTo>
                    <a:pt x="575" y="350"/>
                  </a:lnTo>
                  <a:lnTo>
                    <a:pt x="575" y="350"/>
                  </a:lnTo>
                  <a:lnTo>
                    <a:pt x="575" y="350"/>
                  </a:lnTo>
                  <a:lnTo>
                    <a:pt x="575" y="350"/>
                  </a:lnTo>
                  <a:lnTo>
                    <a:pt x="573" y="352"/>
                  </a:lnTo>
                  <a:lnTo>
                    <a:pt x="573" y="352"/>
                  </a:lnTo>
                  <a:lnTo>
                    <a:pt x="573" y="352"/>
                  </a:lnTo>
                  <a:lnTo>
                    <a:pt x="573" y="352"/>
                  </a:lnTo>
                  <a:lnTo>
                    <a:pt x="573" y="352"/>
                  </a:lnTo>
                  <a:lnTo>
                    <a:pt x="573" y="352"/>
                  </a:lnTo>
                  <a:lnTo>
                    <a:pt x="573" y="352"/>
                  </a:lnTo>
                  <a:lnTo>
                    <a:pt x="573" y="352"/>
                  </a:lnTo>
                  <a:lnTo>
                    <a:pt x="573" y="352"/>
                  </a:lnTo>
                  <a:lnTo>
                    <a:pt x="571" y="352"/>
                  </a:lnTo>
                  <a:lnTo>
                    <a:pt x="571" y="352"/>
                  </a:lnTo>
                  <a:lnTo>
                    <a:pt x="571" y="352"/>
                  </a:lnTo>
                  <a:lnTo>
                    <a:pt x="571" y="352"/>
                  </a:lnTo>
                  <a:lnTo>
                    <a:pt x="571" y="352"/>
                  </a:lnTo>
                  <a:lnTo>
                    <a:pt x="571" y="352"/>
                  </a:lnTo>
                  <a:lnTo>
                    <a:pt x="571" y="352"/>
                  </a:lnTo>
                  <a:lnTo>
                    <a:pt x="571" y="352"/>
                  </a:lnTo>
                  <a:lnTo>
                    <a:pt x="571" y="352"/>
                  </a:lnTo>
                  <a:lnTo>
                    <a:pt x="571" y="354"/>
                  </a:lnTo>
                  <a:lnTo>
                    <a:pt x="571" y="354"/>
                  </a:lnTo>
                  <a:lnTo>
                    <a:pt x="571" y="354"/>
                  </a:lnTo>
                  <a:lnTo>
                    <a:pt x="571" y="354"/>
                  </a:lnTo>
                  <a:lnTo>
                    <a:pt x="571" y="354"/>
                  </a:lnTo>
                  <a:lnTo>
                    <a:pt x="569" y="354"/>
                  </a:lnTo>
                  <a:lnTo>
                    <a:pt x="569" y="354"/>
                  </a:lnTo>
                  <a:lnTo>
                    <a:pt x="569" y="354"/>
                  </a:lnTo>
                  <a:lnTo>
                    <a:pt x="569" y="354"/>
                  </a:lnTo>
                  <a:lnTo>
                    <a:pt x="569" y="354"/>
                  </a:lnTo>
                  <a:lnTo>
                    <a:pt x="569" y="354"/>
                  </a:lnTo>
                  <a:lnTo>
                    <a:pt x="569" y="354"/>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6"/>
                  </a:lnTo>
                  <a:lnTo>
                    <a:pt x="569" y="357"/>
                  </a:lnTo>
                  <a:lnTo>
                    <a:pt x="569" y="357"/>
                  </a:lnTo>
                  <a:lnTo>
                    <a:pt x="569" y="357"/>
                  </a:lnTo>
                  <a:lnTo>
                    <a:pt x="569" y="357"/>
                  </a:lnTo>
                  <a:lnTo>
                    <a:pt x="569" y="357"/>
                  </a:lnTo>
                  <a:lnTo>
                    <a:pt x="569" y="357"/>
                  </a:lnTo>
                  <a:lnTo>
                    <a:pt x="569" y="357"/>
                  </a:lnTo>
                  <a:lnTo>
                    <a:pt x="575" y="395"/>
                  </a:lnTo>
                  <a:lnTo>
                    <a:pt x="575" y="395"/>
                  </a:lnTo>
                  <a:lnTo>
                    <a:pt x="575" y="395"/>
                  </a:lnTo>
                  <a:lnTo>
                    <a:pt x="575" y="397"/>
                  </a:lnTo>
                  <a:lnTo>
                    <a:pt x="575" y="397"/>
                  </a:lnTo>
                  <a:lnTo>
                    <a:pt x="575" y="397"/>
                  </a:lnTo>
                  <a:lnTo>
                    <a:pt x="576" y="397"/>
                  </a:lnTo>
                  <a:lnTo>
                    <a:pt x="576" y="397"/>
                  </a:lnTo>
                  <a:lnTo>
                    <a:pt x="576" y="399"/>
                  </a:lnTo>
                  <a:lnTo>
                    <a:pt x="576" y="399"/>
                  </a:lnTo>
                  <a:lnTo>
                    <a:pt x="576" y="399"/>
                  </a:lnTo>
                  <a:lnTo>
                    <a:pt x="576" y="399"/>
                  </a:lnTo>
                  <a:lnTo>
                    <a:pt x="576" y="399"/>
                  </a:lnTo>
                  <a:lnTo>
                    <a:pt x="576" y="399"/>
                  </a:lnTo>
                  <a:lnTo>
                    <a:pt x="576" y="401"/>
                  </a:lnTo>
                  <a:lnTo>
                    <a:pt x="576" y="401"/>
                  </a:lnTo>
                  <a:lnTo>
                    <a:pt x="576" y="401"/>
                  </a:lnTo>
                  <a:lnTo>
                    <a:pt x="576" y="401"/>
                  </a:lnTo>
                  <a:lnTo>
                    <a:pt x="576" y="401"/>
                  </a:lnTo>
                  <a:lnTo>
                    <a:pt x="578" y="401"/>
                  </a:lnTo>
                  <a:lnTo>
                    <a:pt x="578" y="401"/>
                  </a:lnTo>
                  <a:lnTo>
                    <a:pt x="578" y="403"/>
                  </a:lnTo>
                  <a:lnTo>
                    <a:pt x="578" y="403"/>
                  </a:lnTo>
                  <a:lnTo>
                    <a:pt x="578" y="403"/>
                  </a:lnTo>
                  <a:lnTo>
                    <a:pt x="578" y="403"/>
                  </a:lnTo>
                  <a:lnTo>
                    <a:pt x="578" y="403"/>
                  </a:lnTo>
                  <a:lnTo>
                    <a:pt x="578" y="403"/>
                  </a:lnTo>
                  <a:lnTo>
                    <a:pt x="578" y="403"/>
                  </a:lnTo>
                  <a:lnTo>
                    <a:pt x="578" y="403"/>
                  </a:lnTo>
                  <a:lnTo>
                    <a:pt x="580" y="404"/>
                  </a:lnTo>
                  <a:lnTo>
                    <a:pt x="580" y="404"/>
                  </a:lnTo>
                  <a:lnTo>
                    <a:pt x="580" y="404"/>
                  </a:lnTo>
                  <a:lnTo>
                    <a:pt x="580" y="404"/>
                  </a:lnTo>
                  <a:lnTo>
                    <a:pt x="580" y="404"/>
                  </a:lnTo>
                  <a:lnTo>
                    <a:pt x="580" y="404"/>
                  </a:lnTo>
                  <a:lnTo>
                    <a:pt x="580" y="404"/>
                  </a:lnTo>
                  <a:lnTo>
                    <a:pt x="580" y="404"/>
                  </a:lnTo>
                  <a:lnTo>
                    <a:pt x="582" y="404"/>
                  </a:lnTo>
                  <a:lnTo>
                    <a:pt x="582" y="404"/>
                  </a:lnTo>
                  <a:lnTo>
                    <a:pt x="582" y="404"/>
                  </a:lnTo>
                  <a:lnTo>
                    <a:pt x="582" y="406"/>
                  </a:lnTo>
                  <a:lnTo>
                    <a:pt x="582" y="406"/>
                  </a:lnTo>
                  <a:lnTo>
                    <a:pt x="582" y="406"/>
                  </a:lnTo>
                  <a:lnTo>
                    <a:pt x="582" y="406"/>
                  </a:lnTo>
                  <a:lnTo>
                    <a:pt x="584" y="406"/>
                  </a:lnTo>
                  <a:lnTo>
                    <a:pt x="584" y="406"/>
                  </a:lnTo>
                  <a:lnTo>
                    <a:pt x="584" y="406"/>
                  </a:lnTo>
                  <a:lnTo>
                    <a:pt x="584" y="406"/>
                  </a:lnTo>
                  <a:lnTo>
                    <a:pt x="584" y="406"/>
                  </a:lnTo>
                  <a:lnTo>
                    <a:pt x="584" y="406"/>
                  </a:lnTo>
                  <a:lnTo>
                    <a:pt x="585" y="406"/>
                  </a:lnTo>
                  <a:lnTo>
                    <a:pt x="585" y="406"/>
                  </a:lnTo>
                  <a:lnTo>
                    <a:pt x="585" y="406"/>
                  </a:lnTo>
                  <a:lnTo>
                    <a:pt x="585" y="406"/>
                  </a:lnTo>
                  <a:lnTo>
                    <a:pt x="585" y="406"/>
                  </a:lnTo>
                  <a:lnTo>
                    <a:pt x="587" y="406"/>
                  </a:lnTo>
                  <a:lnTo>
                    <a:pt x="587" y="406"/>
                  </a:lnTo>
                  <a:lnTo>
                    <a:pt x="587" y="406"/>
                  </a:lnTo>
                  <a:lnTo>
                    <a:pt x="587" y="406"/>
                  </a:lnTo>
                  <a:lnTo>
                    <a:pt x="587" y="406"/>
                  </a:lnTo>
                  <a:lnTo>
                    <a:pt x="589" y="406"/>
                  </a:lnTo>
                  <a:lnTo>
                    <a:pt x="589" y="406"/>
                  </a:lnTo>
                  <a:lnTo>
                    <a:pt x="589" y="406"/>
                  </a:lnTo>
                  <a:lnTo>
                    <a:pt x="589" y="406"/>
                  </a:lnTo>
                  <a:lnTo>
                    <a:pt x="589" y="406"/>
                  </a:lnTo>
                  <a:lnTo>
                    <a:pt x="591" y="406"/>
                  </a:lnTo>
                  <a:lnTo>
                    <a:pt x="591" y="406"/>
                  </a:lnTo>
                  <a:lnTo>
                    <a:pt x="591" y="406"/>
                  </a:lnTo>
                  <a:lnTo>
                    <a:pt x="591" y="406"/>
                  </a:lnTo>
                  <a:lnTo>
                    <a:pt x="591" y="406"/>
                  </a:lnTo>
                  <a:lnTo>
                    <a:pt x="593" y="406"/>
                  </a:lnTo>
                  <a:lnTo>
                    <a:pt x="593" y="406"/>
                  </a:lnTo>
                  <a:lnTo>
                    <a:pt x="593" y="406"/>
                  </a:lnTo>
                  <a:lnTo>
                    <a:pt x="593" y="406"/>
                  </a:lnTo>
                  <a:lnTo>
                    <a:pt x="594" y="406"/>
                  </a:lnTo>
                  <a:lnTo>
                    <a:pt x="594" y="406"/>
                  </a:lnTo>
                  <a:lnTo>
                    <a:pt x="594" y="406"/>
                  </a:lnTo>
                  <a:lnTo>
                    <a:pt x="594" y="406"/>
                  </a:lnTo>
                  <a:lnTo>
                    <a:pt x="596" y="406"/>
                  </a:lnTo>
                  <a:lnTo>
                    <a:pt x="596" y="404"/>
                  </a:lnTo>
                  <a:lnTo>
                    <a:pt x="596" y="404"/>
                  </a:lnTo>
                  <a:lnTo>
                    <a:pt x="596" y="404"/>
                  </a:lnTo>
                  <a:lnTo>
                    <a:pt x="596" y="404"/>
                  </a:lnTo>
                  <a:lnTo>
                    <a:pt x="598" y="404"/>
                  </a:lnTo>
                  <a:lnTo>
                    <a:pt x="598" y="404"/>
                  </a:lnTo>
                  <a:lnTo>
                    <a:pt x="598" y="404"/>
                  </a:lnTo>
                  <a:lnTo>
                    <a:pt x="598" y="404"/>
                  </a:lnTo>
                  <a:lnTo>
                    <a:pt x="598" y="404"/>
                  </a:lnTo>
                  <a:lnTo>
                    <a:pt x="598" y="403"/>
                  </a:lnTo>
                  <a:lnTo>
                    <a:pt x="600" y="403"/>
                  </a:lnTo>
                  <a:lnTo>
                    <a:pt x="600" y="403"/>
                  </a:lnTo>
                  <a:lnTo>
                    <a:pt x="600" y="403"/>
                  </a:lnTo>
                  <a:lnTo>
                    <a:pt x="600" y="403"/>
                  </a:lnTo>
                  <a:lnTo>
                    <a:pt x="600" y="403"/>
                  </a:lnTo>
                  <a:lnTo>
                    <a:pt x="600" y="403"/>
                  </a:lnTo>
                  <a:lnTo>
                    <a:pt x="602" y="403"/>
                  </a:lnTo>
                  <a:lnTo>
                    <a:pt x="602" y="401"/>
                  </a:lnTo>
                  <a:lnTo>
                    <a:pt x="602" y="401"/>
                  </a:lnTo>
                  <a:lnTo>
                    <a:pt x="602" y="401"/>
                  </a:lnTo>
                  <a:lnTo>
                    <a:pt x="602" y="401"/>
                  </a:lnTo>
                  <a:lnTo>
                    <a:pt x="602" y="401"/>
                  </a:lnTo>
                  <a:lnTo>
                    <a:pt x="602" y="401"/>
                  </a:lnTo>
                  <a:lnTo>
                    <a:pt x="602" y="399"/>
                  </a:lnTo>
                  <a:lnTo>
                    <a:pt x="602" y="399"/>
                  </a:lnTo>
                  <a:lnTo>
                    <a:pt x="602" y="399"/>
                  </a:lnTo>
                  <a:lnTo>
                    <a:pt x="603" y="399"/>
                  </a:lnTo>
                  <a:lnTo>
                    <a:pt x="603" y="399"/>
                  </a:lnTo>
                  <a:lnTo>
                    <a:pt x="603" y="399"/>
                  </a:lnTo>
                  <a:lnTo>
                    <a:pt x="603" y="397"/>
                  </a:lnTo>
                  <a:lnTo>
                    <a:pt x="603" y="397"/>
                  </a:lnTo>
                  <a:lnTo>
                    <a:pt x="603" y="397"/>
                  </a:lnTo>
                  <a:lnTo>
                    <a:pt x="603" y="397"/>
                  </a:lnTo>
                  <a:lnTo>
                    <a:pt x="603" y="397"/>
                  </a:lnTo>
                  <a:lnTo>
                    <a:pt x="603" y="395"/>
                  </a:lnTo>
                  <a:lnTo>
                    <a:pt x="603" y="395"/>
                  </a:lnTo>
                  <a:lnTo>
                    <a:pt x="603" y="395"/>
                  </a:lnTo>
                  <a:lnTo>
                    <a:pt x="603" y="395"/>
                  </a:lnTo>
                  <a:lnTo>
                    <a:pt x="603" y="394"/>
                  </a:lnTo>
                  <a:lnTo>
                    <a:pt x="603" y="394"/>
                  </a:lnTo>
                  <a:lnTo>
                    <a:pt x="603" y="394"/>
                  </a:lnTo>
                  <a:lnTo>
                    <a:pt x="603" y="394"/>
                  </a:lnTo>
                  <a:lnTo>
                    <a:pt x="603" y="392"/>
                  </a:lnTo>
                  <a:lnTo>
                    <a:pt x="603" y="392"/>
                  </a:lnTo>
                  <a:lnTo>
                    <a:pt x="603" y="392"/>
                  </a:lnTo>
                  <a:lnTo>
                    <a:pt x="603" y="392"/>
                  </a:lnTo>
                  <a:lnTo>
                    <a:pt x="603" y="390"/>
                  </a:lnTo>
                  <a:lnTo>
                    <a:pt x="603" y="390"/>
                  </a:lnTo>
                  <a:lnTo>
                    <a:pt x="603" y="390"/>
                  </a:lnTo>
                  <a:lnTo>
                    <a:pt x="603" y="390"/>
                  </a:lnTo>
                  <a:lnTo>
                    <a:pt x="603" y="388"/>
                  </a:lnTo>
                  <a:lnTo>
                    <a:pt x="603" y="388"/>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4"/>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2"/>
                  </a:lnTo>
                  <a:lnTo>
                    <a:pt x="598" y="350"/>
                  </a:lnTo>
                  <a:lnTo>
                    <a:pt x="598" y="350"/>
                  </a:lnTo>
                  <a:lnTo>
                    <a:pt x="598"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6" y="350"/>
                  </a:lnTo>
                  <a:lnTo>
                    <a:pt x="594" y="350"/>
                  </a:lnTo>
                  <a:lnTo>
                    <a:pt x="594" y="350"/>
                  </a:lnTo>
                  <a:lnTo>
                    <a:pt x="594" y="350"/>
                  </a:lnTo>
                  <a:lnTo>
                    <a:pt x="594" y="350"/>
                  </a:lnTo>
                  <a:lnTo>
                    <a:pt x="594" y="350"/>
                  </a:lnTo>
                  <a:lnTo>
                    <a:pt x="594" y="350"/>
                  </a:lnTo>
                  <a:lnTo>
                    <a:pt x="594" y="348"/>
                  </a:lnTo>
                  <a:lnTo>
                    <a:pt x="594" y="348"/>
                  </a:lnTo>
                  <a:lnTo>
                    <a:pt x="593" y="348"/>
                  </a:lnTo>
                  <a:lnTo>
                    <a:pt x="593" y="348"/>
                  </a:lnTo>
                  <a:lnTo>
                    <a:pt x="593" y="348"/>
                  </a:lnTo>
                  <a:lnTo>
                    <a:pt x="593" y="348"/>
                  </a:lnTo>
                  <a:lnTo>
                    <a:pt x="593" y="348"/>
                  </a:lnTo>
                  <a:lnTo>
                    <a:pt x="593" y="348"/>
                  </a:lnTo>
                  <a:lnTo>
                    <a:pt x="593" y="348"/>
                  </a:lnTo>
                  <a:lnTo>
                    <a:pt x="591" y="348"/>
                  </a:lnTo>
                  <a:lnTo>
                    <a:pt x="591" y="348"/>
                  </a:lnTo>
                  <a:lnTo>
                    <a:pt x="591" y="348"/>
                  </a:lnTo>
                  <a:lnTo>
                    <a:pt x="591" y="348"/>
                  </a:lnTo>
                  <a:lnTo>
                    <a:pt x="589" y="348"/>
                  </a:lnTo>
                  <a:lnTo>
                    <a:pt x="589" y="348"/>
                  </a:lnTo>
                  <a:lnTo>
                    <a:pt x="589" y="348"/>
                  </a:lnTo>
                  <a:lnTo>
                    <a:pt x="587" y="348"/>
                  </a:lnTo>
                  <a:lnTo>
                    <a:pt x="587" y="345"/>
                  </a:lnTo>
                  <a:lnTo>
                    <a:pt x="611" y="341"/>
                  </a:lnTo>
                  <a:lnTo>
                    <a:pt x="611" y="345"/>
                  </a:lnTo>
                  <a:lnTo>
                    <a:pt x="611" y="345"/>
                  </a:lnTo>
                  <a:lnTo>
                    <a:pt x="611" y="345"/>
                  </a:lnTo>
                  <a:lnTo>
                    <a:pt x="611" y="345"/>
                  </a:lnTo>
                  <a:lnTo>
                    <a:pt x="609" y="346"/>
                  </a:lnTo>
                  <a:lnTo>
                    <a:pt x="609" y="346"/>
                  </a:lnTo>
                  <a:lnTo>
                    <a:pt x="609" y="346"/>
                  </a:lnTo>
                  <a:lnTo>
                    <a:pt x="609" y="346"/>
                  </a:lnTo>
                  <a:lnTo>
                    <a:pt x="607" y="346"/>
                  </a:lnTo>
                  <a:lnTo>
                    <a:pt x="607" y="346"/>
                  </a:lnTo>
                  <a:lnTo>
                    <a:pt x="607" y="346"/>
                  </a:lnTo>
                  <a:lnTo>
                    <a:pt x="607" y="346"/>
                  </a:lnTo>
                  <a:lnTo>
                    <a:pt x="607" y="346"/>
                  </a:lnTo>
                  <a:lnTo>
                    <a:pt x="607" y="346"/>
                  </a:lnTo>
                  <a:lnTo>
                    <a:pt x="607" y="346"/>
                  </a:lnTo>
                  <a:lnTo>
                    <a:pt x="607" y="346"/>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5" y="348"/>
                  </a:lnTo>
                  <a:lnTo>
                    <a:pt x="603" y="348"/>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0"/>
                  </a:lnTo>
                  <a:lnTo>
                    <a:pt x="603" y="352"/>
                  </a:lnTo>
                  <a:lnTo>
                    <a:pt x="603" y="352"/>
                  </a:lnTo>
                  <a:lnTo>
                    <a:pt x="603" y="352"/>
                  </a:lnTo>
                  <a:lnTo>
                    <a:pt x="603" y="352"/>
                  </a:lnTo>
                  <a:lnTo>
                    <a:pt x="603" y="352"/>
                  </a:lnTo>
                  <a:lnTo>
                    <a:pt x="603" y="352"/>
                  </a:lnTo>
                  <a:lnTo>
                    <a:pt x="603" y="352"/>
                  </a:lnTo>
                  <a:lnTo>
                    <a:pt x="603" y="352"/>
                  </a:lnTo>
                  <a:lnTo>
                    <a:pt x="603" y="352"/>
                  </a:lnTo>
                  <a:lnTo>
                    <a:pt x="603" y="352"/>
                  </a:lnTo>
                  <a:lnTo>
                    <a:pt x="603" y="354"/>
                  </a:lnTo>
                  <a:lnTo>
                    <a:pt x="603" y="354"/>
                  </a:lnTo>
                  <a:lnTo>
                    <a:pt x="603" y="354"/>
                  </a:lnTo>
                  <a:lnTo>
                    <a:pt x="603" y="354"/>
                  </a:lnTo>
                  <a:lnTo>
                    <a:pt x="603" y="354"/>
                  </a:lnTo>
                  <a:lnTo>
                    <a:pt x="603" y="354"/>
                  </a:lnTo>
                  <a:lnTo>
                    <a:pt x="609" y="386"/>
                  </a:lnTo>
                  <a:lnTo>
                    <a:pt x="609" y="386"/>
                  </a:lnTo>
                  <a:lnTo>
                    <a:pt x="609" y="388"/>
                  </a:lnTo>
                  <a:lnTo>
                    <a:pt x="609" y="388"/>
                  </a:lnTo>
                  <a:lnTo>
                    <a:pt x="609" y="388"/>
                  </a:lnTo>
                  <a:lnTo>
                    <a:pt x="609" y="390"/>
                  </a:lnTo>
                  <a:lnTo>
                    <a:pt x="609" y="390"/>
                  </a:lnTo>
                  <a:lnTo>
                    <a:pt x="609" y="390"/>
                  </a:lnTo>
                  <a:lnTo>
                    <a:pt x="609" y="392"/>
                  </a:lnTo>
                  <a:lnTo>
                    <a:pt x="609" y="392"/>
                  </a:lnTo>
                  <a:lnTo>
                    <a:pt x="609" y="392"/>
                  </a:lnTo>
                  <a:lnTo>
                    <a:pt x="609" y="394"/>
                  </a:lnTo>
                  <a:lnTo>
                    <a:pt x="609" y="394"/>
                  </a:lnTo>
                  <a:lnTo>
                    <a:pt x="609" y="394"/>
                  </a:lnTo>
                  <a:lnTo>
                    <a:pt x="609" y="395"/>
                  </a:lnTo>
                  <a:lnTo>
                    <a:pt x="609" y="395"/>
                  </a:lnTo>
                  <a:lnTo>
                    <a:pt x="609" y="395"/>
                  </a:lnTo>
                  <a:lnTo>
                    <a:pt x="609" y="395"/>
                  </a:lnTo>
                  <a:lnTo>
                    <a:pt x="607" y="397"/>
                  </a:lnTo>
                  <a:lnTo>
                    <a:pt x="607" y="397"/>
                  </a:lnTo>
                  <a:lnTo>
                    <a:pt x="607" y="397"/>
                  </a:lnTo>
                  <a:lnTo>
                    <a:pt x="607" y="397"/>
                  </a:lnTo>
                  <a:lnTo>
                    <a:pt x="607" y="397"/>
                  </a:lnTo>
                  <a:lnTo>
                    <a:pt x="607" y="399"/>
                  </a:lnTo>
                  <a:lnTo>
                    <a:pt x="607" y="399"/>
                  </a:lnTo>
                  <a:lnTo>
                    <a:pt x="607" y="399"/>
                  </a:lnTo>
                  <a:lnTo>
                    <a:pt x="607" y="399"/>
                  </a:lnTo>
                  <a:lnTo>
                    <a:pt x="607" y="399"/>
                  </a:lnTo>
                  <a:lnTo>
                    <a:pt x="607" y="399"/>
                  </a:lnTo>
                  <a:lnTo>
                    <a:pt x="607" y="399"/>
                  </a:lnTo>
                  <a:lnTo>
                    <a:pt x="607" y="399"/>
                  </a:lnTo>
                  <a:lnTo>
                    <a:pt x="607" y="401"/>
                  </a:lnTo>
                  <a:lnTo>
                    <a:pt x="607" y="401"/>
                  </a:lnTo>
                  <a:lnTo>
                    <a:pt x="607" y="401"/>
                  </a:lnTo>
                  <a:lnTo>
                    <a:pt x="607" y="401"/>
                  </a:lnTo>
                  <a:lnTo>
                    <a:pt x="605" y="401"/>
                  </a:lnTo>
                  <a:lnTo>
                    <a:pt x="605" y="401"/>
                  </a:lnTo>
                  <a:lnTo>
                    <a:pt x="605" y="401"/>
                  </a:lnTo>
                  <a:lnTo>
                    <a:pt x="605" y="401"/>
                  </a:lnTo>
                  <a:lnTo>
                    <a:pt x="605" y="403"/>
                  </a:lnTo>
                  <a:lnTo>
                    <a:pt x="605" y="403"/>
                  </a:lnTo>
                  <a:lnTo>
                    <a:pt x="605" y="403"/>
                  </a:lnTo>
                  <a:lnTo>
                    <a:pt x="605" y="403"/>
                  </a:lnTo>
                  <a:lnTo>
                    <a:pt x="605" y="403"/>
                  </a:lnTo>
                  <a:lnTo>
                    <a:pt x="605" y="403"/>
                  </a:lnTo>
                  <a:lnTo>
                    <a:pt x="605" y="403"/>
                  </a:lnTo>
                  <a:lnTo>
                    <a:pt x="605" y="403"/>
                  </a:lnTo>
                  <a:lnTo>
                    <a:pt x="603" y="403"/>
                  </a:lnTo>
                  <a:lnTo>
                    <a:pt x="603" y="403"/>
                  </a:lnTo>
                  <a:lnTo>
                    <a:pt x="603" y="404"/>
                  </a:lnTo>
                  <a:lnTo>
                    <a:pt x="603" y="404"/>
                  </a:lnTo>
                  <a:lnTo>
                    <a:pt x="603" y="404"/>
                  </a:lnTo>
                  <a:lnTo>
                    <a:pt x="603" y="404"/>
                  </a:lnTo>
                  <a:lnTo>
                    <a:pt x="602" y="404"/>
                  </a:lnTo>
                  <a:lnTo>
                    <a:pt x="602" y="406"/>
                  </a:lnTo>
                  <a:lnTo>
                    <a:pt x="602" y="406"/>
                  </a:lnTo>
                  <a:lnTo>
                    <a:pt x="602" y="406"/>
                  </a:lnTo>
                  <a:lnTo>
                    <a:pt x="600" y="406"/>
                  </a:lnTo>
                  <a:lnTo>
                    <a:pt x="600" y="406"/>
                  </a:lnTo>
                  <a:lnTo>
                    <a:pt x="600" y="406"/>
                  </a:lnTo>
                  <a:lnTo>
                    <a:pt x="598" y="408"/>
                  </a:lnTo>
                  <a:lnTo>
                    <a:pt x="598" y="408"/>
                  </a:lnTo>
                  <a:lnTo>
                    <a:pt x="598" y="408"/>
                  </a:lnTo>
                  <a:lnTo>
                    <a:pt x="598" y="408"/>
                  </a:lnTo>
                  <a:lnTo>
                    <a:pt x="596" y="408"/>
                  </a:lnTo>
                  <a:lnTo>
                    <a:pt x="596" y="408"/>
                  </a:lnTo>
                  <a:lnTo>
                    <a:pt x="596" y="408"/>
                  </a:lnTo>
                  <a:lnTo>
                    <a:pt x="594" y="408"/>
                  </a:lnTo>
                  <a:lnTo>
                    <a:pt x="594" y="410"/>
                  </a:lnTo>
                  <a:lnTo>
                    <a:pt x="594" y="410"/>
                  </a:lnTo>
                  <a:lnTo>
                    <a:pt x="593" y="410"/>
                  </a:lnTo>
                  <a:lnTo>
                    <a:pt x="593" y="410"/>
                  </a:lnTo>
                  <a:lnTo>
                    <a:pt x="593" y="410"/>
                  </a:lnTo>
                  <a:lnTo>
                    <a:pt x="591" y="410"/>
                  </a:lnTo>
                  <a:lnTo>
                    <a:pt x="591" y="410"/>
                  </a:lnTo>
                  <a:lnTo>
                    <a:pt x="589" y="410"/>
                  </a:lnTo>
                  <a:lnTo>
                    <a:pt x="589" y="410"/>
                  </a:lnTo>
                  <a:lnTo>
                    <a:pt x="589" y="410"/>
                  </a:lnTo>
                  <a:lnTo>
                    <a:pt x="587" y="410"/>
                  </a:lnTo>
                  <a:lnTo>
                    <a:pt x="587" y="412"/>
                  </a:lnTo>
                  <a:lnTo>
                    <a:pt x="587" y="412"/>
                  </a:lnTo>
                  <a:lnTo>
                    <a:pt x="585" y="412"/>
                  </a:lnTo>
                  <a:lnTo>
                    <a:pt x="585" y="412"/>
                  </a:lnTo>
                  <a:lnTo>
                    <a:pt x="585" y="412"/>
                  </a:lnTo>
                  <a:lnTo>
                    <a:pt x="584" y="412"/>
                  </a:lnTo>
                  <a:lnTo>
                    <a:pt x="584" y="412"/>
                  </a:lnTo>
                  <a:lnTo>
                    <a:pt x="582" y="412"/>
                  </a:lnTo>
                  <a:lnTo>
                    <a:pt x="582" y="412"/>
                  </a:lnTo>
                  <a:lnTo>
                    <a:pt x="582" y="412"/>
                  </a:lnTo>
                  <a:lnTo>
                    <a:pt x="580" y="412"/>
                  </a:lnTo>
                  <a:lnTo>
                    <a:pt x="580" y="412"/>
                  </a:lnTo>
                  <a:lnTo>
                    <a:pt x="580" y="412"/>
                  </a:lnTo>
                  <a:lnTo>
                    <a:pt x="578" y="412"/>
                  </a:lnTo>
                  <a:lnTo>
                    <a:pt x="578" y="412"/>
                  </a:lnTo>
                  <a:lnTo>
                    <a:pt x="578" y="412"/>
                  </a:lnTo>
                  <a:lnTo>
                    <a:pt x="576" y="412"/>
                  </a:lnTo>
                  <a:lnTo>
                    <a:pt x="576" y="412"/>
                  </a:lnTo>
                  <a:lnTo>
                    <a:pt x="576" y="412"/>
                  </a:lnTo>
                  <a:lnTo>
                    <a:pt x="575" y="412"/>
                  </a:lnTo>
                  <a:lnTo>
                    <a:pt x="575" y="412"/>
                  </a:lnTo>
                  <a:lnTo>
                    <a:pt x="575" y="410"/>
                  </a:lnTo>
                  <a:lnTo>
                    <a:pt x="573" y="410"/>
                  </a:lnTo>
                  <a:lnTo>
                    <a:pt x="573" y="410"/>
                  </a:lnTo>
                  <a:lnTo>
                    <a:pt x="573" y="410"/>
                  </a:lnTo>
                  <a:lnTo>
                    <a:pt x="573" y="410"/>
                  </a:lnTo>
                  <a:lnTo>
                    <a:pt x="571" y="410"/>
                  </a:lnTo>
                  <a:lnTo>
                    <a:pt x="571" y="410"/>
                  </a:lnTo>
                  <a:lnTo>
                    <a:pt x="571" y="410"/>
                  </a:lnTo>
                  <a:lnTo>
                    <a:pt x="571" y="410"/>
                  </a:lnTo>
                  <a:lnTo>
                    <a:pt x="569" y="410"/>
                  </a:lnTo>
                  <a:lnTo>
                    <a:pt x="569" y="410"/>
                  </a:lnTo>
                  <a:lnTo>
                    <a:pt x="569" y="410"/>
                  </a:lnTo>
                  <a:lnTo>
                    <a:pt x="569" y="408"/>
                  </a:lnTo>
                  <a:lnTo>
                    <a:pt x="567" y="408"/>
                  </a:lnTo>
                  <a:lnTo>
                    <a:pt x="567" y="408"/>
                  </a:lnTo>
                  <a:lnTo>
                    <a:pt x="567" y="408"/>
                  </a:lnTo>
                  <a:lnTo>
                    <a:pt x="567" y="408"/>
                  </a:lnTo>
                  <a:lnTo>
                    <a:pt x="567" y="408"/>
                  </a:lnTo>
                  <a:lnTo>
                    <a:pt x="566" y="408"/>
                  </a:lnTo>
                  <a:lnTo>
                    <a:pt x="566" y="406"/>
                  </a:lnTo>
                  <a:lnTo>
                    <a:pt x="566" y="406"/>
                  </a:lnTo>
                  <a:lnTo>
                    <a:pt x="566" y="406"/>
                  </a:lnTo>
                  <a:lnTo>
                    <a:pt x="566" y="406"/>
                  </a:lnTo>
                  <a:lnTo>
                    <a:pt x="564" y="406"/>
                  </a:lnTo>
                  <a:lnTo>
                    <a:pt x="564" y="406"/>
                  </a:lnTo>
                  <a:lnTo>
                    <a:pt x="564" y="404"/>
                  </a:lnTo>
                  <a:lnTo>
                    <a:pt x="564" y="404"/>
                  </a:lnTo>
                  <a:lnTo>
                    <a:pt x="564" y="404"/>
                  </a:lnTo>
                  <a:lnTo>
                    <a:pt x="564" y="404"/>
                  </a:lnTo>
                  <a:lnTo>
                    <a:pt x="564" y="404"/>
                  </a:lnTo>
                  <a:lnTo>
                    <a:pt x="562" y="403"/>
                  </a:lnTo>
                  <a:lnTo>
                    <a:pt x="562" y="403"/>
                  </a:lnTo>
                  <a:lnTo>
                    <a:pt x="562" y="403"/>
                  </a:lnTo>
                  <a:lnTo>
                    <a:pt x="562" y="403"/>
                  </a:lnTo>
                  <a:lnTo>
                    <a:pt x="562" y="401"/>
                  </a:lnTo>
                  <a:lnTo>
                    <a:pt x="562" y="401"/>
                  </a:lnTo>
                  <a:lnTo>
                    <a:pt x="562" y="401"/>
                  </a:lnTo>
                  <a:lnTo>
                    <a:pt x="562" y="401"/>
                  </a:lnTo>
                  <a:lnTo>
                    <a:pt x="562" y="399"/>
                  </a:lnTo>
                  <a:lnTo>
                    <a:pt x="562" y="399"/>
                  </a:lnTo>
                  <a:lnTo>
                    <a:pt x="560" y="399"/>
                  </a:lnTo>
                  <a:lnTo>
                    <a:pt x="560" y="399"/>
                  </a:lnTo>
                  <a:lnTo>
                    <a:pt x="560" y="397"/>
                  </a:lnTo>
                  <a:lnTo>
                    <a:pt x="560" y="397"/>
                  </a:lnTo>
                  <a:lnTo>
                    <a:pt x="560" y="397"/>
                  </a:lnTo>
                  <a:lnTo>
                    <a:pt x="555" y="359"/>
                  </a:lnTo>
                  <a:lnTo>
                    <a:pt x="555" y="359"/>
                  </a:lnTo>
                  <a:lnTo>
                    <a:pt x="555" y="359"/>
                  </a:lnTo>
                  <a:lnTo>
                    <a:pt x="555" y="359"/>
                  </a:lnTo>
                  <a:lnTo>
                    <a:pt x="555" y="359"/>
                  </a:lnTo>
                  <a:lnTo>
                    <a:pt x="555" y="359"/>
                  </a:lnTo>
                  <a:lnTo>
                    <a:pt x="555" y="359"/>
                  </a:lnTo>
                  <a:lnTo>
                    <a:pt x="555" y="359"/>
                  </a:lnTo>
                  <a:lnTo>
                    <a:pt x="555" y="359"/>
                  </a:lnTo>
                  <a:lnTo>
                    <a:pt x="555" y="359"/>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7"/>
                  </a:lnTo>
                  <a:lnTo>
                    <a:pt x="555"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3" y="356"/>
                  </a:lnTo>
                  <a:lnTo>
                    <a:pt x="551" y="356"/>
                  </a:lnTo>
                  <a:lnTo>
                    <a:pt x="551" y="356"/>
                  </a:lnTo>
                  <a:lnTo>
                    <a:pt x="551" y="356"/>
                  </a:lnTo>
                  <a:lnTo>
                    <a:pt x="551" y="356"/>
                  </a:lnTo>
                  <a:lnTo>
                    <a:pt x="551" y="356"/>
                  </a:lnTo>
                  <a:lnTo>
                    <a:pt x="551" y="356"/>
                  </a:lnTo>
                  <a:lnTo>
                    <a:pt x="551" y="356"/>
                  </a:lnTo>
                  <a:lnTo>
                    <a:pt x="551" y="356"/>
                  </a:lnTo>
                  <a:lnTo>
                    <a:pt x="551" y="354"/>
                  </a:lnTo>
                  <a:lnTo>
                    <a:pt x="549" y="354"/>
                  </a:lnTo>
                  <a:lnTo>
                    <a:pt x="549" y="354"/>
                  </a:lnTo>
                  <a:lnTo>
                    <a:pt x="549" y="354"/>
                  </a:lnTo>
                  <a:lnTo>
                    <a:pt x="549" y="354"/>
                  </a:lnTo>
                  <a:lnTo>
                    <a:pt x="549" y="354"/>
                  </a:lnTo>
                  <a:lnTo>
                    <a:pt x="549" y="354"/>
                  </a:lnTo>
                  <a:lnTo>
                    <a:pt x="549" y="354"/>
                  </a:lnTo>
                  <a:lnTo>
                    <a:pt x="549" y="354"/>
                  </a:lnTo>
                  <a:lnTo>
                    <a:pt x="549" y="354"/>
                  </a:lnTo>
                  <a:lnTo>
                    <a:pt x="547" y="354"/>
                  </a:lnTo>
                  <a:lnTo>
                    <a:pt x="547" y="354"/>
                  </a:lnTo>
                  <a:lnTo>
                    <a:pt x="547" y="356"/>
                  </a:lnTo>
                  <a:lnTo>
                    <a:pt x="546" y="356"/>
                  </a:lnTo>
                  <a:lnTo>
                    <a:pt x="546" y="356"/>
                  </a:lnTo>
                  <a:lnTo>
                    <a:pt x="546" y="356"/>
                  </a:lnTo>
                  <a:lnTo>
                    <a:pt x="546" y="352"/>
                  </a:lnTo>
                  <a:close/>
                  <a:moveTo>
                    <a:pt x="614" y="345"/>
                  </a:moveTo>
                  <a:lnTo>
                    <a:pt x="612" y="341"/>
                  </a:lnTo>
                  <a:lnTo>
                    <a:pt x="634" y="334"/>
                  </a:lnTo>
                  <a:lnTo>
                    <a:pt x="677" y="368"/>
                  </a:lnTo>
                  <a:lnTo>
                    <a:pt x="677" y="368"/>
                  </a:lnTo>
                  <a:lnTo>
                    <a:pt x="668" y="336"/>
                  </a:lnTo>
                  <a:lnTo>
                    <a:pt x="668" y="336"/>
                  </a:lnTo>
                  <a:lnTo>
                    <a:pt x="668" y="336"/>
                  </a:lnTo>
                  <a:lnTo>
                    <a:pt x="668" y="336"/>
                  </a:lnTo>
                  <a:lnTo>
                    <a:pt x="668" y="336"/>
                  </a:lnTo>
                  <a:lnTo>
                    <a:pt x="668" y="336"/>
                  </a:lnTo>
                  <a:lnTo>
                    <a:pt x="668" y="336"/>
                  </a:lnTo>
                  <a:lnTo>
                    <a:pt x="668" y="334"/>
                  </a:lnTo>
                  <a:lnTo>
                    <a:pt x="668" y="334"/>
                  </a:lnTo>
                  <a:lnTo>
                    <a:pt x="668" y="334"/>
                  </a:lnTo>
                  <a:lnTo>
                    <a:pt x="667" y="334"/>
                  </a:lnTo>
                  <a:lnTo>
                    <a:pt x="667" y="334"/>
                  </a:lnTo>
                  <a:lnTo>
                    <a:pt x="667" y="334"/>
                  </a:lnTo>
                  <a:lnTo>
                    <a:pt x="667" y="334"/>
                  </a:lnTo>
                  <a:lnTo>
                    <a:pt x="667" y="334"/>
                  </a:lnTo>
                  <a:lnTo>
                    <a:pt x="667" y="334"/>
                  </a:lnTo>
                  <a:lnTo>
                    <a:pt x="667" y="334"/>
                  </a:lnTo>
                  <a:lnTo>
                    <a:pt x="667" y="334"/>
                  </a:lnTo>
                  <a:lnTo>
                    <a:pt x="667" y="334"/>
                  </a:lnTo>
                  <a:lnTo>
                    <a:pt x="667" y="332"/>
                  </a:lnTo>
                  <a:lnTo>
                    <a:pt x="667" y="332"/>
                  </a:lnTo>
                  <a:lnTo>
                    <a:pt x="667" y="332"/>
                  </a:lnTo>
                  <a:lnTo>
                    <a:pt x="667" y="332"/>
                  </a:lnTo>
                  <a:lnTo>
                    <a:pt x="667" y="332"/>
                  </a:lnTo>
                  <a:lnTo>
                    <a:pt x="667" y="332"/>
                  </a:lnTo>
                  <a:lnTo>
                    <a:pt x="667"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5" y="332"/>
                  </a:lnTo>
                  <a:lnTo>
                    <a:pt x="663" y="332"/>
                  </a:lnTo>
                  <a:lnTo>
                    <a:pt x="663" y="332"/>
                  </a:lnTo>
                  <a:lnTo>
                    <a:pt x="663" y="332"/>
                  </a:lnTo>
                  <a:lnTo>
                    <a:pt x="663" y="332"/>
                  </a:lnTo>
                  <a:lnTo>
                    <a:pt x="663" y="332"/>
                  </a:lnTo>
                  <a:lnTo>
                    <a:pt x="663" y="332"/>
                  </a:lnTo>
                  <a:lnTo>
                    <a:pt x="663" y="332"/>
                  </a:lnTo>
                  <a:lnTo>
                    <a:pt x="663" y="332"/>
                  </a:lnTo>
                  <a:lnTo>
                    <a:pt x="661" y="330"/>
                  </a:lnTo>
                  <a:lnTo>
                    <a:pt x="661" y="330"/>
                  </a:lnTo>
                  <a:lnTo>
                    <a:pt x="661" y="330"/>
                  </a:lnTo>
                  <a:lnTo>
                    <a:pt x="661" y="330"/>
                  </a:lnTo>
                  <a:lnTo>
                    <a:pt x="661" y="330"/>
                  </a:lnTo>
                  <a:lnTo>
                    <a:pt x="661" y="330"/>
                  </a:lnTo>
                  <a:lnTo>
                    <a:pt x="661" y="330"/>
                  </a:lnTo>
                  <a:lnTo>
                    <a:pt x="659" y="330"/>
                  </a:lnTo>
                  <a:lnTo>
                    <a:pt x="659" y="332"/>
                  </a:lnTo>
                  <a:lnTo>
                    <a:pt x="659" y="332"/>
                  </a:lnTo>
                  <a:lnTo>
                    <a:pt x="658" y="332"/>
                  </a:lnTo>
                  <a:lnTo>
                    <a:pt x="658" y="332"/>
                  </a:lnTo>
                  <a:lnTo>
                    <a:pt x="658" y="332"/>
                  </a:lnTo>
                  <a:lnTo>
                    <a:pt x="656" y="332"/>
                  </a:lnTo>
                  <a:lnTo>
                    <a:pt x="656" y="328"/>
                  </a:lnTo>
                  <a:lnTo>
                    <a:pt x="677" y="321"/>
                  </a:lnTo>
                  <a:lnTo>
                    <a:pt x="679" y="325"/>
                  </a:lnTo>
                  <a:lnTo>
                    <a:pt x="679" y="325"/>
                  </a:lnTo>
                  <a:lnTo>
                    <a:pt x="677" y="325"/>
                  </a:lnTo>
                  <a:lnTo>
                    <a:pt x="677" y="325"/>
                  </a:lnTo>
                  <a:lnTo>
                    <a:pt x="677" y="325"/>
                  </a:lnTo>
                  <a:lnTo>
                    <a:pt x="677" y="327"/>
                  </a:lnTo>
                  <a:lnTo>
                    <a:pt x="676" y="327"/>
                  </a:lnTo>
                  <a:lnTo>
                    <a:pt x="676" y="327"/>
                  </a:lnTo>
                  <a:lnTo>
                    <a:pt x="676" y="327"/>
                  </a:lnTo>
                  <a:lnTo>
                    <a:pt x="676" y="327"/>
                  </a:lnTo>
                  <a:lnTo>
                    <a:pt x="676" y="327"/>
                  </a:lnTo>
                  <a:lnTo>
                    <a:pt x="676" y="327"/>
                  </a:lnTo>
                  <a:lnTo>
                    <a:pt x="676" y="327"/>
                  </a:lnTo>
                  <a:lnTo>
                    <a:pt x="676" y="327"/>
                  </a:lnTo>
                  <a:lnTo>
                    <a:pt x="674" y="327"/>
                  </a:lnTo>
                  <a:lnTo>
                    <a:pt x="674" y="327"/>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4" y="328"/>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0"/>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2"/>
                  </a:lnTo>
                  <a:lnTo>
                    <a:pt x="672" y="334"/>
                  </a:lnTo>
                  <a:lnTo>
                    <a:pt x="672" y="334"/>
                  </a:lnTo>
                  <a:lnTo>
                    <a:pt x="672" y="334"/>
                  </a:lnTo>
                  <a:lnTo>
                    <a:pt x="672" y="334"/>
                  </a:lnTo>
                  <a:lnTo>
                    <a:pt x="672" y="334"/>
                  </a:lnTo>
                  <a:lnTo>
                    <a:pt x="672" y="334"/>
                  </a:lnTo>
                  <a:lnTo>
                    <a:pt x="672" y="334"/>
                  </a:lnTo>
                  <a:lnTo>
                    <a:pt x="672" y="334"/>
                  </a:lnTo>
                  <a:lnTo>
                    <a:pt x="688" y="386"/>
                  </a:lnTo>
                  <a:lnTo>
                    <a:pt x="679" y="388"/>
                  </a:lnTo>
                  <a:lnTo>
                    <a:pt x="631" y="350"/>
                  </a:lnTo>
                  <a:lnTo>
                    <a:pt x="631" y="350"/>
                  </a:lnTo>
                  <a:lnTo>
                    <a:pt x="641" y="390"/>
                  </a:lnTo>
                  <a:lnTo>
                    <a:pt x="641" y="390"/>
                  </a:lnTo>
                  <a:lnTo>
                    <a:pt x="641" y="390"/>
                  </a:lnTo>
                  <a:lnTo>
                    <a:pt x="641" y="390"/>
                  </a:lnTo>
                  <a:lnTo>
                    <a:pt x="641" y="390"/>
                  </a:lnTo>
                  <a:lnTo>
                    <a:pt x="641" y="390"/>
                  </a:lnTo>
                  <a:lnTo>
                    <a:pt x="643" y="390"/>
                  </a:lnTo>
                  <a:lnTo>
                    <a:pt x="643" y="390"/>
                  </a:lnTo>
                  <a:lnTo>
                    <a:pt x="643" y="390"/>
                  </a:lnTo>
                  <a:lnTo>
                    <a:pt x="643" y="390"/>
                  </a:lnTo>
                  <a:lnTo>
                    <a:pt x="643" y="390"/>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3" y="392"/>
                  </a:lnTo>
                  <a:lnTo>
                    <a:pt x="645" y="394"/>
                  </a:lnTo>
                  <a:lnTo>
                    <a:pt x="645" y="394"/>
                  </a:lnTo>
                  <a:lnTo>
                    <a:pt x="645" y="394"/>
                  </a:lnTo>
                  <a:lnTo>
                    <a:pt x="645" y="394"/>
                  </a:lnTo>
                  <a:lnTo>
                    <a:pt x="645" y="394"/>
                  </a:lnTo>
                  <a:lnTo>
                    <a:pt x="645" y="394"/>
                  </a:lnTo>
                  <a:lnTo>
                    <a:pt x="645" y="394"/>
                  </a:lnTo>
                  <a:lnTo>
                    <a:pt x="645" y="394"/>
                  </a:lnTo>
                  <a:lnTo>
                    <a:pt x="645" y="394"/>
                  </a:lnTo>
                  <a:lnTo>
                    <a:pt x="645" y="394"/>
                  </a:lnTo>
                  <a:lnTo>
                    <a:pt x="647" y="394"/>
                  </a:lnTo>
                  <a:lnTo>
                    <a:pt x="647" y="394"/>
                  </a:lnTo>
                  <a:lnTo>
                    <a:pt x="647" y="394"/>
                  </a:lnTo>
                  <a:lnTo>
                    <a:pt x="647" y="394"/>
                  </a:lnTo>
                  <a:lnTo>
                    <a:pt x="647" y="394"/>
                  </a:lnTo>
                  <a:lnTo>
                    <a:pt x="647" y="394"/>
                  </a:lnTo>
                  <a:lnTo>
                    <a:pt x="647" y="394"/>
                  </a:lnTo>
                  <a:lnTo>
                    <a:pt x="647" y="394"/>
                  </a:lnTo>
                  <a:lnTo>
                    <a:pt x="649" y="394"/>
                  </a:lnTo>
                  <a:lnTo>
                    <a:pt x="649" y="394"/>
                  </a:lnTo>
                  <a:lnTo>
                    <a:pt x="649" y="394"/>
                  </a:lnTo>
                  <a:lnTo>
                    <a:pt x="649" y="394"/>
                  </a:lnTo>
                  <a:lnTo>
                    <a:pt x="649" y="394"/>
                  </a:lnTo>
                  <a:lnTo>
                    <a:pt x="649" y="394"/>
                  </a:lnTo>
                  <a:lnTo>
                    <a:pt x="649" y="394"/>
                  </a:lnTo>
                  <a:lnTo>
                    <a:pt x="650" y="394"/>
                  </a:lnTo>
                  <a:lnTo>
                    <a:pt x="650" y="394"/>
                  </a:lnTo>
                  <a:lnTo>
                    <a:pt x="650" y="394"/>
                  </a:lnTo>
                  <a:lnTo>
                    <a:pt x="650" y="394"/>
                  </a:lnTo>
                  <a:lnTo>
                    <a:pt x="650" y="394"/>
                  </a:lnTo>
                  <a:lnTo>
                    <a:pt x="650" y="394"/>
                  </a:lnTo>
                  <a:lnTo>
                    <a:pt x="652" y="394"/>
                  </a:lnTo>
                  <a:lnTo>
                    <a:pt x="652" y="392"/>
                  </a:lnTo>
                  <a:lnTo>
                    <a:pt x="652" y="392"/>
                  </a:lnTo>
                  <a:lnTo>
                    <a:pt x="654" y="392"/>
                  </a:lnTo>
                  <a:lnTo>
                    <a:pt x="654" y="392"/>
                  </a:lnTo>
                  <a:lnTo>
                    <a:pt x="656" y="395"/>
                  </a:lnTo>
                  <a:lnTo>
                    <a:pt x="631" y="403"/>
                  </a:lnTo>
                  <a:lnTo>
                    <a:pt x="631" y="399"/>
                  </a:lnTo>
                  <a:lnTo>
                    <a:pt x="631" y="399"/>
                  </a:lnTo>
                  <a:lnTo>
                    <a:pt x="631" y="399"/>
                  </a:lnTo>
                  <a:lnTo>
                    <a:pt x="631" y="399"/>
                  </a:lnTo>
                  <a:lnTo>
                    <a:pt x="632" y="399"/>
                  </a:lnTo>
                  <a:lnTo>
                    <a:pt x="632" y="399"/>
                  </a:lnTo>
                  <a:lnTo>
                    <a:pt x="632" y="399"/>
                  </a:lnTo>
                  <a:lnTo>
                    <a:pt x="632" y="399"/>
                  </a:lnTo>
                  <a:lnTo>
                    <a:pt x="634" y="399"/>
                  </a:lnTo>
                  <a:lnTo>
                    <a:pt x="634" y="397"/>
                  </a:lnTo>
                  <a:lnTo>
                    <a:pt x="634" y="397"/>
                  </a:lnTo>
                  <a:lnTo>
                    <a:pt x="634" y="397"/>
                  </a:lnTo>
                  <a:lnTo>
                    <a:pt x="634" y="397"/>
                  </a:lnTo>
                  <a:lnTo>
                    <a:pt x="634" y="397"/>
                  </a:lnTo>
                  <a:lnTo>
                    <a:pt x="634" y="397"/>
                  </a:lnTo>
                  <a:lnTo>
                    <a:pt x="634" y="397"/>
                  </a:lnTo>
                  <a:lnTo>
                    <a:pt x="634" y="397"/>
                  </a:lnTo>
                  <a:lnTo>
                    <a:pt x="636" y="397"/>
                  </a:lnTo>
                  <a:lnTo>
                    <a:pt x="636" y="397"/>
                  </a:lnTo>
                  <a:lnTo>
                    <a:pt x="636" y="397"/>
                  </a:lnTo>
                  <a:lnTo>
                    <a:pt x="636" y="397"/>
                  </a:lnTo>
                  <a:lnTo>
                    <a:pt x="636" y="397"/>
                  </a:lnTo>
                  <a:lnTo>
                    <a:pt x="636" y="397"/>
                  </a:lnTo>
                  <a:lnTo>
                    <a:pt x="636" y="397"/>
                  </a:lnTo>
                  <a:lnTo>
                    <a:pt x="636" y="397"/>
                  </a:lnTo>
                  <a:lnTo>
                    <a:pt x="636" y="395"/>
                  </a:lnTo>
                  <a:lnTo>
                    <a:pt x="636" y="395"/>
                  </a:lnTo>
                  <a:lnTo>
                    <a:pt x="636" y="395"/>
                  </a:lnTo>
                  <a:lnTo>
                    <a:pt x="636" y="395"/>
                  </a:lnTo>
                  <a:lnTo>
                    <a:pt x="636" y="395"/>
                  </a:lnTo>
                  <a:lnTo>
                    <a:pt x="638" y="395"/>
                  </a:lnTo>
                  <a:lnTo>
                    <a:pt x="638" y="395"/>
                  </a:lnTo>
                  <a:lnTo>
                    <a:pt x="638" y="395"/>
                  </a:lnTo>
                  <a:lnTo>
                    <a:pt x="638" y="395"/>
                  </a:lnTo>
                  <a:lnTo>
                    <a:pt x="638" y="395"/>
                  </a:lnTo>
                  <a:lnTo>
                    <a:pt x="638" y="395"/>
                  </a:lnTo>
                  <a:lnTo>
                    <a:pt x="638" y="395"/>
                  </a:lnTo>
                  <a:lnTo>
                    <a:pt x="638" y="395"/>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4"/>
                  </a:lnTo>
                  <a:lnTo>
                    <a:pt x="638" y="392"/>
                  </a:lnTo>
                  <a:lnTo>
                    <a:pt x="638" y="392"/>
                  </a:lnTo>
                  <a:lnTo>
                    <a:pt x="638" y="392"/>
                  </a:lnTo>
                  <a:lnTo>
                    <a:pt x="638" y="392"/>
                  </a:lnTo>
                  <a:lnTo>
                    <a:pt x="638" y="392"/>
                  </a:lnTo>
                  <a:lnTo>
                    <a:pt x="638" y="392"/>
                  </a:lnTo>
                  <a:lnTo>
                    <a:pt x="638" y="392"/>
                  </a:lnTo>
                  <a:lnTo>
                    <a:pt x="638" y="392"/>
                  </a:lnTo>
                  <a:lnTo>
                    <a:pt x="638" y="392"/>
                  </a:lnTo>
                  <a:lnTo>
                    <a:pt x="638" y="392"/>
                  </a:lnTo>
                  <a:lnTo>
                    <a:pt x="638" y="390"/>
                  </a:lnTo>
                  <a:lnTo>
                    <a:pt x="638" y="390"/>
                  </a:lnTo>
                  <a:lnTo>
                    <a:pt x="625" y="348"/>
                  </a:lnTo>
                  <a:lnTo>
                    <a:pt x="625" y="348"/>
                  </a:lnTo>
                  <a:lnTo>
                    <a:pt x="625" y="348"/>
                  </a:lnTo>
                  <a:lnTo>
                    <a:pt x="625" y="346"/>
                  </a:lnTo>
                  <a:lnTo>
                    <a:pt x="625" y="346"/>
                  </a:lnTo>
                  <a:lnTo>
                    <a:pt x="623" y="346"/>
                  </a:lnTo>
                  <a:lnTo>
                    <a:pt x="623" y="346"/>
                  </a:lnTo>
                  <a:lnTo>
                    <a:pt x="623" y="346"/>
                  </a:lnTo>
                  <a:lnTo>
                    <a:pt x="623" y="346"/>
                  </a:lnTo>
                  <a:lnTo>
                    <a:pt x="623" y="346"/>
                  </a:lnTo>
                  <a:lnTo>
                    <a:pt x="623" y="346"/>
                  </a:lnTo>
                  <a:lnTo>
                    <a:pt x="623" y="346"/>
                  </a:lnTo>
                  <a:lnTo>
                    <a:pt x="623" y="346"/>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3" y="345"/>
                  </a:lnTo>
                  <a:lnTo>
                    <a:pt x="622" y="345"/>
                  </a:lnTo>
                  <a:lnTo>
                    <a:pt x="622" y="345"/>
                  </a:lnTo>
                  <a:lnTo>
                    <a:pt x="622" y="345"/>
                  </a:lnTo>
                  <a:lnTo>
                    <a:pt x="622" y="345"/>
                  </a:lnTo>
                  <a:lnTo>
                    <a:pt x="622" y="345"/>
                  </a:lnTo>
                  <a:lnTo>
                    <a:pt x="622" y="343"/>
                  </a:lnTo>
                  <a:lnTo>
                    <a:pt x="622" y="343"/>
                  </a:lnTo>
                  <a:lnTo>
                    <a:pt x="622" y="343"/>
                  </a:lnTo>
                  <a:lnTo>
                    <a:pt x="622" y="343"/>
                  </a:lnTo>
                  <a:lnTo>
                    <a:pt x="622" y="343"/>
                  </a:lnTo>
                  <a:lnTo>
                    <a:pt x="622" y="343"/>
                  </a:lnTo>
                  <a:lnTo>
                    <a:pt x="620" y="343"/>
                  </a:lnTo>
                  <a:lnTo>
                    <a:pt x="620" y="343"/>
                  </a:lnTo>
                  <a:lnTo>
                    <a:pt x="620" y="343"/>
                  </a:lnTo>
                  <a:lnTo>
                    <a:pt x="620" y="343"/>
                  </a:lnTo>
                  <a:lnTo>
                    <a:pt x="620" y="343"/>
                  </a:lnTo>
                  <a:lnTo>
                    <a:pt x="620" y="343"/>
                  </a:lnTo>
                  <a:lnTo>
                    <a:pt x="620" y="343"/>
                  </a:lnTo>
                  <a:lnTo>
                    <a:pt x="620" y="343"/>
                  </a:lnTo>
                  <a:lnTo>
                    <a:pt x="620" y="343"/>
                  </a:lnTo>
                  <a:lnTo>
                    <a:pt x="618" y="343"/>
                  </a:lnTo>
                  <a:lnTo>
                    <a:pt x="618" y="343"/>
                  </a:lnTo>
                  <a:lnTo>
                    <a:pt x="618" y="343"/>
                  </a:lnTo>
                  <a:lnTo>
                    <a:pt x="618" y="343"/>
                  </a:lnTo>
                  <a:lnTo>
                    <a:pt x="618" y="343"/>
                  </a:lnTo>
                  <a:lnTo>
                    <a:pt x="618" y="343"/>
                  </a:lnTo>
                  <a:lnTo>
                    <a:pt x="618" y="343"/>
                  </a:lnTo>
                  <a:lnTo>
                    <a:pt x="618" y="343"/>
                  </a:lnTo>
                  <a:lnTo>
                    <a:pt x="616" y="343"/>
                  </a:lnTo>
                  <a:lnTo>
                    <a:pt x="616" y="343"/>
                  </a:lnTo>
                  <a:lnTo>
                    <a:pt x="616" y="343"/>
                  </a:lnTo>
                  <a:lnTo>
                    <a:pt x="616" y="343"/>
                  </a:lnTo>
                  <a:lnTo>
                    <a:pt x="616" y="345"/>
                  </a:lnTo>
                  <a:lnTo>
                    <a:pt x="614" y="345"/>
                  </a:lnTo>
                  <a:lnTo>
                    <a:pt x="614" y="345"/>
                  </a:lnTo>
                  <a:lnTo>
                    <a:pt x="614" y="345"/>
                  </a:lnTo>
                  <a:close/>
                  <a:moveTo>
                    <a:pt x="735" y="366"/>
                  </a:moveTo>
                  <a:lnTo>
                    <a:pt x="705" y="381"/>
                  </a:lnTo>
                  <a:lnTo>
                    <a:pt x="703" y="377"/>
                  </a:lnTo>
                  <a:lnTo>
                    <a:pt x="703" y="377"/>
                  </a:lnTo>
                  <a:lnTo>
                    <a:pt x="703" y="377"/>
                  </a:lnTo>
                  <a:lnTo>
                    <a:pt x="703" y="377"/>
                  </a:lnTo>
                  <a:lnTo>
                    <a:pt x="705" y="377"/>
                  </a:lnTo>
                  <a:lnTo>
                    <a:pt x="705" y="377"/>
                  </a:lnTo>
                  <a:lnTo>
                    <a:pt x="705" y="375"/>
                  </a:lnTo>
                  <a:lnTo>
                    <a:pt x="705" y="375"/>
                  </a:lnTo>
                  <a:lnTo>
                    <a:pt x="706" y="375"/>
                  </a:lnTo>
                  <a:lnTo>
                    <a:pt x="706" y="375"/>
                  </a:lnTo>
                  <a:lnTo>
                    <a:pt x="706" y="375"/>
                  </a:lnTo>
                  <a:lnTo>
                    <a:pt x="706" y="375"/>
                  </a:lnTo>
                  <a:lnTo>
                    <a:pt x="706" y="375"/>
                  </a:lnTo>
                  <a:lnTo>
                    <a:pt x="706" y="375"/>
                  </a:lnTo>
                  <a:lnTo>
                    <a:pt x="706" y="375"/>
                  </a:lnTo>
                  <a:lnTo>
                    <a:pt x="706" y="375"/>
                  </a:lnTo>
                  <a:lnTo>
                    <a:pt x="706" y="375"/>
                  </a:lnTo>
                  <a:lnTo>
                    <a:pt x="706" y="375"/>
                  </a:lnTo>
                  <a:lnTo>
                    <a:pt x="708" y="375"/>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4"/>
                  </a:lnTo>
                  <a:lnTo>
                    <a:pt x="708" y="372"/>
                  </a:lnTo>
                  <a:lnTo>
                    <a:pt x="708" y="372"/>
                  </a:lnTo>
                  <a:lnTo>
                    <a:pt x="708" y="372"/>
                  </a:lnTo>
                  <a:lnTo>
                    <a:pt x="708" y="372"/>
                  </a:lnTo>
                  <a:lnTo>
                    <a:pt x="708" y="372"/>
                  </a:lnTo>
                  <a:lnTo>
                    <a:pt x="710" y="372"/>
                  </a:lnTo>
                  <a:lnTo>
                    <a:pt x="710" y="372"/>
                  </a:lnTo>
                  <a:lnTo>
                    <a:pt x="710" y="372"/>
                  </a:lnTo>
                  <a:lnTo>
                    <a:pt x="710" y="372"/>
                  </a:lnTo>
                  <a:lnTo>
                    <a:pt x="710" y="372"/>
                  </a:lnTo>
                  <a:lnTo>
                    <a:pt x="710" y="372"/>
                  </a:lnTo>
                  <a:lnTo>
                    <a:pt x="710" y="372"/>
                  </a:lnTo>
                  <a:lnTo>
                    <a:pt x="710" y="370"/>
                  </a:lnTo>
                  <a:lnTo>
                    <a:pt x="710" y="370"/>
                  </a:lnTo>
                  <a:lnTo>
                    <a:pt x="710" y="370"/>
                  </a:lnTo>
                  <a:lnTo>
                    <a:pt x="710" y="370"/>
                  </a:lnTo>
                  <a:lnTo>
                    <a:pt x="710" y="370"/>
                  </a:lnTo>
                  <a:lnTo>
                    <a:pt x="710" y="370"/>
                  </a:lnTo>
                  <a:lnTo>
                    <a:pt x="710" y="370"/>
                  </a:lnTo>
                  <a:lnTo>
                    <a:pt x="710" y="370"/>
                  </a:lnTo>
                  <a:lnTo>
                    <a:pt x="710" y="370"/>
                  </a:lnTo>
                  <a:lnTo>
                    <a:pt x="708" y="370"/>
                  </a:lnTo>
                  <a:lnTo>
                    <a:pt x="708" y="370"/>
                  </a:lnTo>
                  <a:lnTo>
                    <a:pt x="708" y="368"/>
                  </a:lnTo>
                  <a:lnTo>
                    <a:pt x="708" y="368"/>
                  </a:lnTo>
                  <a:lnTo>
                    <a:pt x="708" y="368"/>
                  </a:lnTo>
                  <a:lnTo>
                    <a:pt x="708" y="368"/>
                  </a:lnTo>
                  <a:lnTo>
                    <a:pt x="708" y="368"/>
                  </a:lnTo>
                  <a:lnTo>
                    <a:pt x="708" y="368"/>
                  </a:lnTo>
                  <a:lnTo>
                    <a:pt x="708" y="368"/>
                  </a:lnTo>
                  <a:lnTo>
                    <a:pt x="690" y="327"/>
                  </a:lnTo>
                  <a:lnTo>
                    <a:pt x="690" y="327"/>
                  </a:lnTo>
                  <a:lnTo>
                    <a:pt x="690" y="327"/>
                  </a:lnTo>
                  <a:lnTo>
                    <a:pt x="690" y="327"/>
                  </a:lnTo>
                  <a:lnTo>
                    <a:pt x="690" y="327"/>
                  </a:lnTo>
                  <a:lnTo>
                    <a:pt x="690" y="327"/>
                  </a:lnTo>
                  <a:lnTo>
                    <a:pt x="690" y="327"/>
                  </a:lnTo>
                  <a:lnTo>
                    <a:pt x="690" y="325"/>
                  </a:lnTo>
                  <a:lnTo>
                    <a:pt x="690" y="325"/>
                  </a:lnTo>
                  <a:lnTo>
                    <a:pt x="690" y="325"/>
                  </a:lnTo>
                  <a:lnTo>
                    <a:pt x="690" y="325"/>
                  </a:lnTo>
                  <a:lnTo>
                    <a:pt x="690" y="325"/>
                  </a:lnTo>
                  <a:lnTo>
                    <a:pt x="690" y="325"/>
                  </a:lnTo>
                  <a:lnTo>
                    <a:pt x="690" y="325"/>
                  </a:lnTo>
                  <a:lnTo>
                    <a:pt x="690" y="325"/>
                  </a:lnTo>
                  <a:lnTo>
                    <a:pt x="690" y="325"/>
                  </a:lnTo>
                  <a:lnTo>
                    <a:pt x="690" y="325"/>
                  </a:lnTo>
                  <a:lnTo>
                    <a:pt x="690" y="325"/>
                  </a:lnTo>
                  <a:lnTo>
                    <a:pt x="688" y="325"/>
                  </a:lnTo>
                  <a:lnTo>
                    <a:pt x="688" y="325"/>
                  </a:lnTo>
                  <a:lnTo>
                    <a:pt x="688" y="325"/>
                  </a:lnTo>
                  <a:lnTo>
                    <a:pt x="688" y="323"/>
                  </a:lnTo>
                  <a:lnTo>
                    <a:pt x="688" y="323"/>
                  </a:lnTo>
                  <a:lnTo>
                    <a:pt x="688" y="323"/>
                  </a:lnTo>
                  <a:lnTo>
                    <a:pt x="688" y="323"/>
                  </a:lnTo>
                  <a:lnTo>
                    <a:pt x="688" y="323"/>
                  </a:lnTo>
                  <a:lnTo>
                    <a:pt x="688" y="323"/>
                  </a:lnTo>
                  <a:lnTo>
                    <a:pt x="688" y="323"/>
                  </a:lnTo>
                  <a:lnTo>
                    <a:pt x="688" y="323"/>
                  </a:lnTo>
                  <a:lnTo>
                    <a:pt x="688" y="323"/>
                  </a:lnTo>
                  <a:lnTo>
                    <a:pt x="688" y="323"/>
                  </a:lnTo>
                  <a:lnTo>
                    <a:pt x="687" y="323"/>
                  </a:lnTo>
                  <a:lnTo>
                    <a:pt x="687" y="323"/>
                  </a:lnTo>
                  <a:lnTo>
                    <a:pt x="687" y="323"/>
                  </a:lnTo>
                  <a:lnTo>
                    <a:pt x="687" y="323"/>
                  </a:lnTo>
                  <a:lnTo>
                    <a:pt x="687" y="323"/>
                  </a:lnTo>
                  <a:lnTo>
                    <a:pt x="687" y="323"/>
                  </a:lnTo>
                  <a:lnTo>
                    <a:pt x="687" y="323"/>
                  </a:lnTo>
                  <a:lnTo>
                    <a:pt x="687" y="323"/>
                  </a:lnTo>
                  <a:lnTo>
                    <a:pt x="687" y="323"/>
                  </a:lnTo>
                  <a:lnTo>
                    <a:pt x="687" y="323"/>
                  </a:lnTo>
                  <a:lnTo>
                    <a:pt x="685" y="323"/>
                  </a:lnTo>
                  <a:lnTo>
                    <a:pt x="685" y="323"/>
                  </a:lnTo>
                  <a:lnTo>
                    <a:pt x="685" y="323"/>
                  </a:lnTo>
                  <a:lnTo>
                    <a:pt x="685" y="323"/>
                  </a:lnTo>
                  <a:lnTo>
                    <a:pt x="685" y="323"/>
                  </a:lnTo>
                  <a:lnTo>
                    <a:pt x="685" y="323"/>
                  </a:lnTo>
                  <a:lnTo>
                    <a:pt x="685" y="323"/>
                  </a:lnTo>
                  <a:lnTo>
                    <a:pt x="685" y="323"/>
                  </a:lnTo>
                  <a:lnTo>
                    <a:pt x="683" y="323"/>
                  </a:lnTo>
                  <a:lnTo>
                    <a:pt x="683" y="323"/>
                  </a:lnTo>
                  <a:lnTo>
                    <a:pt x="683" y="323"/>
                  </a:lnTo>
                  <a:lnTo>
                    <a:pt x="683" y="323"/>
                  </a:lnTo>
                  <a:lnTo>
                    <a:pt x="683" y="323"/>
                  </a:lnTo>
                  <a:lnTo>
                    <a:pt x="683" y="323"/>
                  </a:lnTo>
                  <a:lnTo>
                    <a:pt x="683" y="323"/>
                  </a:lnTo>
                  <a:lnTo>
                    <a:pt x="681" y="323"/>
                  </a:lnTo>
                  <a:lnTo>
                    <a:pt x="681" y="325"/>
                  </a:lnTo>
                  <a:lnTo>
                    <a:pt x="681" y="325"/>
                  </a:lnTo>
                  <a:lnTo>
                    <a:pt x="681" y="325"/>
                  </a:lnTo>
                  <a:lnTo>
                    <a:pt x="679" y="325"/>
                  </a:lnTo>
                  <a:lnTo>
                    <a:pt x="677" y="321"/>
                  </a:lnTo>
                  <a:lnTo>
                    <a:pt x="710" y="308"/>
                  </a:lnTo>
                  <a:lnTo>
                    <a:pt x="712" y="310"/>
                  </a:lnTo>
                  <a:lnTo>
                    <a:pt x="712" y="310"/>
                  </a:lnTo>
                  <a:lnTo>
                    <a:pt x="710" y="312"/>
                  </a:lnTo>
                  <a:lnTo>
                    <a:pt x="710" y="312"/>
                  </a:lnTo>
                  <a:lnTo>
                    <a:pt x="710" y="312"/>
                  </a:lnTo>
                  <a:lnTo>
                    <a:pt x="708" y="312"/>
                  </a:lnTo>
                  <a:lnTo>
                    <a:pt x="708" y="312"/>
                  </a:lnTo>
                  <a:lnTo>
                    <a:pt x="708" y="312"/>
                  </a:lnTo>
                  <a:lnTo>
                    <a:pt x="708" y="312"/>
                  </a:lnTo>
                  <a:lnTo>
                    <a:pt x="708" y="312"/>
                  </a:lnTo>
                  <a:lnTo>
                    <a:pt x="708" y="312"/>
                  </a:lnTo>
                  <a:lnTo>
                    <a:pt x="708" y="312"/>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6" y="314"/>
                  </a:lnTo>
                  <a:lnTo>
                    <a:pt x="705" y="314"/>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6"/>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7"/>
                  </a:lnTo>
                  <a:lnTo>
                    <a:pt x="705" y="319"/>
                  </a:lnTo>
                  <a:lnTo>
                    <a:pt x="705" y="319"/>
                  </a:lnTo>
                  <a:lnTo>
                    <a:pt x="705" y="319"/>
                  </a:lnTo>
                  <a:lnTo>
                    <a:pt x="705" y="319"/>
                  </a:lnTo>
                  <a:lnTo>
                    <a:pt x="705" y="319"/>
                  </a:lnTo>
                  <a:lnTo>
                    <a:pt x="705" y="319"/>
                  </a:lnTo>
                  <a:lnTo>
                    <a:pt x="705" y="319"/>
                  </a:lnTo>
                  <a:lnTo>
                    <a:pt x="705" y="319"/>
                  </a:lnTo>
                  <a:lnTo>
                    <a:pt x="705" y="319"/>
                  </a:lnTo>
                  <a:lnTo>
                    <a:pt x="705" y="319"/>
                  </a:lnTo>
                  <a:lnTo>
                    <a:pt x="705" y="321"/>
                  </a:lnTo>
                  <a:lnTo>
                    <a:pt x="705" y="321"/>
                  </a:lnTo>
                  <a:lnTo>
                    <a:pt x="723" y="361"/>
                  </a:lnTo>
                  <a:lnTo>
                    <a:pt x="723" y="361"/>
                  </a:lnTo>
                  <a:lnTo>
                    <a:pt x="723" y="361"/>
                  </a:lnTo>
                  <a:lnTo>
                    <a:pt x="723" y="363"/>
                  </a:lnTo>
                  <a:lnTo>
                    <a:pt x="723" y="363"/>
                  </a:lnTo>
                  <a:lnTo>
                    <a:pt x="723" y="363"/>
                  </a:lnTo>
                  <a:lnTo>
                    <a:pt x="723" y="363"/>
                  </a:lnTo>
                  <a:lnTo>
                    <a:pt x="723" y="363"/>
                  </a:lnTo>
                  <a:lnTo>
                    <a:pt x="723" y="363"/>
                  </a:lnTo>
                  <a:lnTo>
                    <a:pt x="723" y="363"/>
                  </a:lnTo>
                  <a:lnTo>
                    <a:pt x="724" y="363"/>
                  </a:lnTo>
                  <a:lnTo>
                    <a:pt x="724" y="363"/>
                  </a:lnTo>
                  <a:lnTo>
                    <a:pt x="724" y="363"/>
                  </a:lnTo>
                  <a:lnTo>
                    <a:pt x="724" y="363"/>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4"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6" y="365"/>
                  </a:lnTo>
                  <a:lnTo>
                    <a:pt x="728" y="365"/>
                  </a:lnTo>
                  <a:lnTo>
                    <a:pt x="728" y="365"/>
                  </a:lnTo>
                  <a:lnTo>
                    <a:pt x="728" y="365"/>
                  </a:lnTo>
                  <a:lnTo>
                    <a:pt x="728" y="365"/>
                  </a:lnTo>
                  <a:lnTo>
                    <a:pt x="728" y="365"/>
                  </a:lnTo>
                  <a:lnTo>
                    <a:pt x="728" y="365"/>
                  </a:lnTo>
                  <a:lnTo>
                    <a:pt x="728" y="365"/>
                  </a:lnTo>
                  <a:lnTo>
                    <a:pt x="728" y="365"/>
                  </a:lnTo>
                  <a:lnTo>
                    <a:pt x="728" y="365"/>
                  </a:lnTo>
                  <a:lnTo>
                    <a:pt x="730" y="365"/>
                  </a:lnTo>
                  <a:lnTo>
                    <a:pt x="730" y="365"/>
                  </a:lnTo>
                  <a:lnTo>
                    <a:pt x="730" y="365"/>
                  </a:lnTo>
                  <a:lnTo>
                    <a:pt x="730" y="365"/>
                  </a:lnTo>
                  <a:lnTo>
                    <a:pt x="730" y="365"/>
                  </a:lnTo>
                  <a:lnTo>
                    <a:pt x="730" y="365"/>
                  </a:lnTo>
                  <a:lnTo>
                    <a:pt x="730" y="365"/>
                  </a:lnTo>
                  <a:lnTo>
                    <a:pt x="730" y="365"/>
                  </a:lnTo>
                  <a:lnTo>
                    <a:pt x="732" y="365"/>
                  </a:lnTo>
                  <a:lnTo>
                    <a:pt x="732" y="365"/>
                  </a:lnTo>
                  <a:lnTo>
                    <a:pt x="732" y="365"/>
                  </a:lnTo>
                  <a:lnTo>
                    <a:pt x="732" y="365"/>
                  </a:lnTo>
                  <a:lnTo>
                    <a:pt x="733" y="365"/>
                  </a:lnTo>
                  <a:lnTo>
                    <a:pt x="733" y="365"/>
                  </a:lnTo>
                  <a:lnTo>
                    <a:pt x="733" y="365"/>
                  </a:lnTo>
                  <a:lnTo>
                    <a:pt x="735" y="366"/>
                  </a:lnTo>
                  <a:close/>
                  <a:moveTo>
                    <a:pt x="916" y="231"/>
                  </a:moveTo>
                  <a:lnTo>
                    <a:pt x="894" y="216"/>
                  </a:lnTo>
                  <a:lnTo>
                    <a:pt x="896" y="212"/>
                  </a:lnTo>
                  <a:lnTo>
                    <a:pt x="896" y="212"/>
                  </a:lnTo>
                  <a:lnTo>
                    <a:pt x="898" y="212"/>
                  </a:lnTo>
                  <a:lnTo>
                    <a:pt x="898" y="212"/>
                  </a:lnTo>
                  <a:lnTo>
                    <a:pt x="898" y="214"/>
                  </a:lnTo>
                  <a:lnTo>
                    <a:pt x="900" y="214"/>
                  </a:lnTo>
                  <a:lnTo>
                    <a:pt x="900" y="214"/>
                  </a:lnTo>
                  <a:lnTo>
                    <a:pt x="900" y="214"/>
                  </a:lnTo>
                  <a:lnTo>
                    <a:pt x="901" y="214"/>
                  </a:lnTo>
                  <a:lnTo>
                    <a:pt x="901" y="214"/>
                  </a:lnTo>
                  <a:lnTo>
                    <a:pt x="901" y="214"/>
                  </a:lnTo>
                  <a:lnTo>
                    <a:pt x="903" y="214"/>
                  </a:lnTo>
                  <a:lnTo>
                    <a:pt x="903" y="214"/>
                  </a:lnTo>
                  <a:lnTo>
                    <a:pt x="903" y="214"/>
                  </a:lnTo>
                  <a:lnTo>
                    <a:pt x="905" y="214"/>
                  </a:lnTo>
                  <a:lnTo>
                    <a:pt x="905" y="214"/>
                  </a:lnTo>
                  <a:lnTo>
                    <a:pt x="905" y="214"/>
                  </a:lnTo>
                  <a:lnTo>
                    <a:pt x="907" y="214"/>
                  </a:lnTo>
                  <a:lnTo>
                    <a:pt x="907" y="214"/>
                  </a:lnTo>
                  <a:lnTo>
                    <a:pt x="907" y="214"/>
                  </a:lnTo>
                  <a:lnTo>
                    <a:pt x="909" y="214"/>
                  </a:lnTo>
                  <a:lnTo>
                    <a:pt x="909" y="214"/>
                  </a:lnTo>
                  <a:lnTo>
                    <a:pt x="909" y="214"/>
                  </a:lnTo>
                  <a:lnTo>
                    <a:pt x="909" y="216"/>
                  </a:lnTo>
                  <a:lnTo>
                    <a:pt x="910" y="216"/>
                  </a:lnTo>
                  <a:lnTo>
                    <a:pt x="910" y="214"/>
                  </a:lnTo>
                  <a:lnTo>
                    <a:pt x="910" y="214"/>
                  </a:lnTo>
                  <a:lnTo>
                    <a:pt x="912" y="214"/>
                  </a:lnTo>
                  <a:lnTo>
                    <a:pt x="912" y="214"/>
                  </a:lnTo>
                  <a:lnTo>
                    <a:pt x="912" y="214"/>
                  </a:lnTo>
                  <a:lnTo>
                    <a:pt x="912" y="214"/>
                  </a:lnTo>
                  <a:lnTo>
                    <a:pt x="914" y="214"/>
                  </a:lnTo>
                  <a:lnTo>
                    <a:pt x="914" y="214"/>
                  </a:lnTo>
                  <a:lnTo>
                    <a:pt x="914" y="214"/>
                  </a:lnTo>
                  <a:lnTo>
                    <a:pt x="914" y="214"/>
                  </a:lnTo>
                  <a:lnTo>
                    <a:pt x="916" y="214"/>
                  </a:lnTo>
                  <a:lnTo>
                    <a:pt x="916" y="214"/>
                  </a:lnTo>
                  <a:lnTo>
                    <a:pt x="916" y="214"/>
                  </a:lnTo>
                  <a:lnTo>
                    <a:pt x="916" y="214"/>
                  </a:lnTo>
                  <a:lnTo>
                    <a:pt x="918" y="214"/>
                  </a:lnTo>
                  <a:lnTo>
                    <a:pt x="918" y="214"/>
                  </a:lnTo>
                  <a:lnTo>
                    <a:pt x="918" y="214"/>
                  </a:lnTo>
                  <a:lnTo>
                    <a:pt x="918" y="214"/>
                  </a:lnTo>
                  <a:lnTo>
                    <a:pt x="919" y="214"/>
                  </a:lnTo>
                  <a:lnTo>
                    <a:pt x="919" y="212"/>
                  </a:lnTo>
                  <a:lnTo>
                    <a:pt x="919" y="212"/>
                  </a:lnTo>
                  <a:lnTo>
                    <a:pt x="919" y="212"/>
                  </a:lnTo>
                  <a:lnTo>
                    <a:pt x="919" y="212"/>
                  </a:lnTo>
                  <a:lnTo>
                    <a:pt x="921" y="212"/>
                  </a:lnTo>
                  <a:lnTo>
                    <a:pt x="921" y="212"/>
                  </a:lnTo>
                  <a:lnTo>
                    <a:pt x="921" y="212"/>
                  </a:lnTo>
                  <a:lnTo>
                    <a:pt x="921" y="212"/>
                  </a:lnTo>
                  <a:lnTo>
                    <a:pt x="921" y="211"/>
                  </a:lnTo>
                  <a:lnTo>
                    <a:pt x="923" y="211"/>
                  </a:lnTo>
                  <a:lnTo>
                    <a:pt x="923" y="211"/>
                  </a:lnTo>
                  <a:lnTo>
                    <a:pt x="923" y="211"/>
                  </a:lnTo>
                  <a:lnTo>
                    <a:pt x="923" y="211"/>
                  </a:lnTo>
                  <a:lnTo>
                    <a:pt x="923" y="211"/>
                  </a:lnTo>
                  <a:lnTo>
                    <a:pt x="923" y="209"/>
                  </a:lnTo>
                  <a:lnTo>
                    <a:pt x="925" y="209"/>
                  </a:lnTo>
                  <a:lnTo>
                    <a:pt x="925" y="209"/>
                  </a:lnTo>
                  <a:lnTo>
                    <a:pt x="925" y="209"/>
                  </a:lnTo>
                  <a:lnTo>
                    <a:pt x="925" y="209"/>
                  </a:lnTo>
                  <a:lnTo>
                    <a:pt x="925" y="209"/>
                  </a:lnTo>
                  <a:lnTo>
                    <a:pt x="925" y="207"/>
                  </a:lnTo>
                  <a:lnTo>
                    <a:pt x="925" y="207"/>
                  </a:lnTo>
                  <a:lnTo>
                    <a:pt x="925" y="207"/>
                  </a:lnTo>
                  <a:lnTo>
                    <a:pt x="927" y="207"/>
                  </a:lnTo>
                  <a:lnTo>
                    <a:pt x="927" y="207"/>
                  </a:lnTo>
                  <a:lnTo>
                    <a:pt x="927" y="207"/>
                  </a:lnTo>
                  <a:lnTo>
                    <a:pt x="927" y="205"/>
                  </a:lnTo>
                  <a:lnTo>
                    <a:pt x="927" y="205"/>
                  </a:lnTo>
                  <a:lnTo>
                    <a:pt x="927" y="205"/>
                  </a:lnTo>
                  <a:lnTo>
                    <a:pt x="927" y="205"/>
                  </a:lnTo>
                  <a:lnTo>
                    <a:pt x="927" y="205"/>
                  </a:lnTo>
                  <a:lnTo>
                    <a:pt x="927" y="205"/>
                  </a:lnTo>
                  <a:lnTo>
                    <a:pt x="927" y="203"/>
                  </a:lnTo>
                  <a:lnTo>
                    <a:pt x="927" y="203"/>
                  </a:lnTo>
                  <a:lnTo>
                    <a:pt x="927" y="203"/>
                  </a:lnTo>
                  <a:lnTo>
                    <a:pt x="928" y="203"/>
                  </a:lnTo>
                  <a:lnTo>
                    <a:pt x="928" y="203"/>
                  </a:lnTo>
                  <a:lnTo>
                    <a:pt x="928" y="203"/>
                  </a:lnTo>
                  <a:lnTo>
                    <a:pt x="928" y="203"/>
                  </a:lnTo>
                  <a:lnTo>
                    <a:pt x="928" y="202"/>
                  </a:lnTo>
                  <a:lnTo>
                    <a:pt x="928" y="202"/>
                  </a:lnTo>
                  <a:lnTo>
                    <a:pt x="928" y="202"/>
                  </a:lnTo>
                  <a:lnTo>
                    <a:pt x="928" y="202"/>
                  </a:lnTo>
                  <a:lnTo>
                    <a:pt x="928" y="202"/>
                  </a:lnTo>
                  <a:lnTo>
                    <a:pt x="928" y="202"/>
                  </a:lnTo>
                  <a:lnTo>
                    <a:pt x="928" y="200"/>
                  </a:lnTo>
                  <a:lnTo>
                    <a:pt x="928" y="200"/>
                  </a:lnTo>
                  <a:lnTo>
                    <a:pt x="928" y="200"/>
                  </a:lnTo>
                  <a:lnTo>
                    <a:pt x="928" y="200"/>
                  </a:lnTo>
                  <a:lnTo>
                    <a:pt x="928" y="200"/>
                  </a:lnTo>
                  <a:lnTo>
                    <a:pt x="928" y="200"/>
                  </a:lnTo>
                  <a:lnTo>
                    <a:pt x="928" y="200"/>
                  </a:lnTo>
                  <a:lnTo>
                    <a:pt x="928" y="198"/>
                  </a:lnTo>
                  <a:lnTo>
                    <a:pt x="928" y="198"/>
                  </a:lnTo>
                  <a:lnTo>
                    <a:pt x="928" y="198"/>
                  </a:lnTo>
                  <a:lnTo>
                    <a:pt x="928" y="198"/>
                  </a:lnTo>
                  <a:lnTo>
                    <a:pt x="928" y="198"/>
                  </a:lnTo>
                  <a:lnTo>
                    <a:pt x="928" y="198"/>
                  </a:lnTo>
                  <a:lnTo>
                    <a:pt x="928" y="198"/>
                  </a:lnTo>
                  <a:lnTo>
                    <a:pt x="928" y="196"/>
                  </a:lnTo>
                  <a:lnTo>
                    <a:pt x="928" y="196"/>
                  </a:lnTo>
                  <a:lnTo>
                    <a:pt x="928" y="196"/>
                  </a:lnTo>
                  <a:lnTo>
                    <a:pt x="928" y="196"/>
                  </a:lnTo>
                  <a:lnTo>
                    <a:pt x="927" y="196"/>
                  </a:lnTo>
                  <a:lnTo>
                    <a:pt x="927" y="196"/>
                  </a:lnTo>
                  <a:lnTo>
                    <a:pt x="927" y="196"/>
                  </a:lnTo>
                  <a:lnTo>
                    <a:pt x="927" y="196"/>
                  </a:lnTo>
                  <a:lnTo>
                    <a:pt x="927" y="194"/>
                  </a:lnTo>
                  <a:lnTo>
                    <a:pt x="927" y="194"/>
                  </a:lnTo>
                  <a:lnTo>
                    <a:pt x="927" y="194"/>
                  </a:lnTo>
                  <a:lnTo>
                    <a:pt x="927" y="194"/>
                  </a:lnTo>
                  <a:lnTo>
                    <a:pt x="927" y="194"/>
                  </a:lnTo>
                  <a:lnTo>
                    <a:pt x="927" y="194"/>
                  </a:lnTo>
                  <a:lnTo>
                    <a:pt x="927" y="194"/>
                  </a:lnTo>
                  <a:lnTo>
                    <a:pt x="927" y="194"/>
                  </a:lnTo>
                  <a:lnTo>
                    <a:pt x="927" y="192"/>
                  </a:lnTo>
                  <a:lnTo>
                    <a:pt x="925" y="192"/>
                  </a:lnTo>
                  <a:lnTo>
                    <a:pt x="925" y="192"/>
                  </a:lnTo>
                  <a:lnTo>
                    <a:pt x="925" y="192"/>
                  </a:lnTo>
                  <a:lnTo>
                    <a:pt x="925" y="192"/>
                  </a:lnTo>
                  <a:lnTo>
                    <a:pt x="925" y="192"/>
                  </a:lnTo>
                  <a:lnTo>
                    <a:pt x="925" y="192"/>
                  </a:lnTo>
                  <a:lnTo>
                    <a:pt x="925" y="192"/>
                  </a:lnTo>
                  <a:lnTo>
                    <a:pt x="925" y="192"/>
                  </a:lnTo>
                  <a:lnTo>
                    <a:pt x="923" y="192"/>
                  </a:lnTo>
                  <a:lnTo>
                    <a:pt x="923" y="191"/>
                  </a:lnTo>
                  <a:lnTo>
                    <a:pt x="923" y="191"/>
                  </a:lnTo>
                  <a:lnTo>
                    <a:pt x="923" y="191"/>
                  </a:lnTo>
                  <a:lnTo>
                    <a:pt x="923" y="191"/>
                  </a:lnTo>
                  <a:lnTo>
                    <a:pt x="923" y="191"/>
                  </a:lnTo>
                  <a:lnTo>
                    <a:pt x="923" y="191"/>
                  </a:lnTo>
                  <a:lnTo>
                    <a:pt x="923" y="191"/>
                  </a:lnTo>
                  <a:lnTo>
                    <a:pt x="923" y="191"/>
                  </a:lnTo>
                  <a:lnTo>
                    <a:pt x="923" y="191"/>
                  </a:lnTo>
                  <a:lnTo>
                    <a:pt x="921" y="191"/>
                  </a:lnTo>
                  <a:lnTo>
                    <a:pt x="921" y="191"/>
                  </a:lnTo>
                  <a:lnTo>
                    <a:pt x="921" y="191"/>
                  </a:lnTo>
                  <a:lnTo>
                    <a:pt x="921" y="191"/>
                  </a:lnTo>
                  <a:lnTo>
                    <a:pt x="921" y="191"/>
                  </a:lnTo>
                  <a:lnTo>
                    <a:pt x="921" y="191"/>
                  </a:lnTo>
                  <a:lnTo>
                    <a:pt x="921" y="191"/>
                  </a:lnTo>
                  <a:lnTo>
                    <a:pt x="921" y="191"/>
                  </a:lnTo>
                  <a:lnTo>
                    <a:pt x="921" y="191"/>
                  </a:lnTo>
                  <a:lnTo>
                    <a:pt x="919" y="191"/>
                  </a:lnTo>
                  <a:lnTo>
                    <a:pt x="919" y="191"/>
                  </a:lnTo>
                  <a:lnTo>
                    <a:pt x="919" y="191"/>
                  </a:lnTo>
                  <a:lnTo>
                    <a:pt x="919" y="191"/>
                  </a:lnTo>
                  <a:lnTo>
                    <a:pt x="919" y="191"/>
                  </a:lnTo>
                  <a:lnTo>
                    <a:pt x="919" y="191"/>
                  </a:lnTo>
                  <a:lnTo>
                    <a:pt x="919" y="191"/>
                  </a:lnTo>
                  <a:lnTo>
                    <a:pt x="919" y="191"/>
                  </a:lnTo>
                  <a:lnTo>
                    <a:pt x="918" y="191"/>
                  </a:lnTo>
                  <a:lnTo>
                    <a:pt x="918" y="191"/>
                  </a:lnTo>
                  <a:lnTo>
                    <a:pt x="918" y="191"/>
                  </a:lnTo>
                  <a:lnTo>
                    <a:pt x="918" y="191"/>
                  </a:lnTo>
                  <a:lnTo>
                    <a:pt x="918" y="191"/>
                  </a:lnTo>
                  <a:lnTo>
                    <a:pt x="918" y="191"/>
                  </a:lnTo>
                  <a:lnTo>
                    <a:pt x="918" y="191"/>
                  </a:lnTo>
                  <a:lnTo>
                    <a:pt x="916" y="191"/>
                  </a:lnTo>
                  <a:lnTo>
                    <a:pt x="916" y="191"/>
                  </a:lnTo>
                  <a:lnTo>
                    <a:pt x="916" y="191"/>
                  </a:lnTo>
                  <a:lnTo>
                    <a:pt x="916" y="191"/>
                  </a:lnTo>
                  <a:lnTo>
                    <a:pt x="916" y="192"/>
                  </a:lnTo>
                  <a:lnTo>
                    <a:pt x="916" y="192"/>
                  </a:lnTo>
                  <a:lnTo>
                    <a:pt x="914" y="192"/>
                  </a:lnTo>
                  <a:lnTo>
                    <a:pt x="914" y="192"/>
                  </a:lnTo>
                  <a:lnTo>
                    <a:pt x="914" y="192"/>
                  </a:lnTo>
                  <a:lnTo>
                    <a:pt x="914" y="192"/>
                  </a:lnTo>
                  <a:lnTo>
                    <a:pt x="914" y="192"/>
                  </a:lnTo>
                  <a:lnTo>
                    <a:pt x="914" y="192"/>
                  </a:lnTo>
                  <a:lnTo>
                    <a:pt x="912" y="192"/>
                  </a:lnTo>
                  <a:lnTo>
                    <a:pt x="912" y="192"/>
                  </a:lnTo>
                  <a:lnTo>
                    <a:pt x="912" y="192"/>
                  </a:lnTo>
                  <a:lnTo>
                    <a:pt x="912" y="194"/>
                  </a:lnTo>
                  <a:lnTo>
                    <a:pt x="912" y="194"/>
                  </a:lnTo>
                  <a:lnTo>
                    <a:pt x="910" y="194"/>
                  </a:lnTo>
                  <a:lnTo>
                    <a:pt x="910" y="194"/>
                  </a:lnTo>
                  <a:lnTo>
                    <a:pt x="909" y="196"/>
                  </a:lnTo>
                  <a:lnTo>
                    <a:pt x="909" y="196"/>
                  </a:lnTo>
                  <a:lnTo>
                    <a:pt x="909" y="196"/>
                  </a:lnTo>
                  <a:lnTo>
                    <a:pt x="907" y="196"/>
                  </a:lnTo>
                  <a:lnTo>
                    <a:pt x="907" y="198"/>
                  </a:lnTo>
                  <a:lnTo>
                    <a:pt x="905" y="198"/>
                  </a:lnTo>
                  <a:lnTo>
                    <a:pt x="905" y="198"/>
                  </a:lnTo>
                  <a:lnTo>
                    <a:pt x="905" y="198"/>
                  </a:lnTo>
                  <a:lnTo>
                    <a:pt x="905" y="200"/>
                  </a:lnTo>
                  <a:lnTo>
                    <a:pt x="903" y="200"/>
                  </a:lnTo>
                  <a:lnTo>
                    <a:pt x="903" y="200"/>
                  </a:lnTo>
                  <a:lnTo>
                    <a:pt x="903" y="200"/>
                  </a:lnTo>
                  <a:lnTo>
                    <a:pt x="901" y="200"/>
                  </a:lnTo>
                  <a:lnTo>
                    <a:pt x="901" y="202"/>
                  </a:lnTo>
                  <a:lnTo>
                    <a:pt x="901" y="202"/>
                  </a:lnTo>
                  <a:lnTo>
                    <a:pt x="901" y="202"/>
                  </a:lnTo>
                  <a:lnTo>
                    <a:pt x="900" y="202"/>
                  </a:lnTo>
                  <a:lnTo>
                    <a:pt x="900" y="202"/>
                  </a:lnTo>
                  <a:lnTo>
                    <a:pt x="900" y="203"/>
                  </a:lnTo>
                  <a:lnTo>
                    <a:pt x="898" y="203"/>
                  </a:lnTo>
                  <a:lnTo>
                    <a:pt x="898" y="203"/>
                  </a:lnTo>
                  <a:lnTo>
                    <a:pt x="898" y="203"/>
                  </a:lnTo>
                  <a:lnTo>
                    <a:pt x="898" y="203"/>
                  </a:lnTo>
                  <a:lnTo>
                    <a:pt x="896" y="203"/>
                  </a:lnTo>
                  <a:lnTo>
                    <a:pt x="896" y="203"/>
                  </a:lnTo>
                  <a:lnTo>
                    <a:pt x="896" y="205"/>
                  </a:lnTo>
                  <a:lnTo>
                    <a:pt x="896" y="205"/>
                  </a:lnTo>
                  <a:lnTo>
                    <a:pt x="894" y="205"/>
                  </a:lnTo>
                  <a:lnTo>
                    <a:pt x="894" y="205"/>
                  </a:lnTo>
                  <a:lnTo>
                    <a:pt x="894" y="205"/>
                  </a:lnTo>
                  <a:lnTo>
                    <a:pt x="894" y="205"/>
                  </a:lnTo>
                  <a:lnTo>
                    <a:pt x="892" y="205"/>
                  </a:lnTo>
                  <a:lnTo>
                    <a:pt x="892" y="205"/>
                  </a:lnTo>
                  <a:lnTo>
                    <a:pt x="892" y="205"/>
                  </a:lnTo>
                  <a:lnTo>
                    <a:pt x="892" y="207"/>
                  </a:lnTo>
                  <a:lnTo>
                    <a:pt x="891" y="207"/>
                  </a:lnTo>
                  <a:lnTo>
                    <a:pt x="891" y="207"/>
                  </a:lnTo>
                  <a:lnTo>
                    <a:pt x="891" y="207"/>
                  </a:lnTo>
                  <a:lnTo>
                    <a:pt x="891" y="207"/>
                  </a:lnTo>
                  <a:lnTo>
                    <a:pt x="889" y="207"/>
                  </a:lnTo>
                  <a:lnTo>
                    <a:pt x="889" y="207"/>
                  </a:lnTo>
                  <a:lnTo>
                    <a:pt x="889" y="207"/>
                  </a:lnTo>
                  <a:lnTo>
                    <a:pt x="889" y="207"/>
                  </a:lnTo>
                  <a:lnTo>
                    <a:pt x="887" y="207"/>
                  </a:lnTo>
                  <a:lnTo>
                    <a:pt x="887" y="207"/>
                  </a:lnTo>
                  <a:lnTo>
                    <a:pt x="887" y="207"/>
                  </a:lnTo>
                  <a:lnTo>
                    <a:pt x="887" y="207"/>
                  </a:lnTo>
                  <a:lnTo>
                    <a:pt x="887" y="207"/>
                  </a:lnTo>
                  <a:lnTo>
                    <a:pt x="885" y="207"/>
                  </a:lnTo>
                  <a:lnTo>
                    <a:pt x="885" y="207"/>
                  </a:lnTo>
                  <a:lnTo>
                    <a:pt x="885" y="207"/>
                  </a:lnTo>
                  <a:lnTo>
                    <a:pt x="885" y="207"/>
                  </a:lnTo>
                  <a:lnTo>
                    <a:pt x="885" y="207"/>
                  </a:lnTo>
                  <a:lnTo>
                    <a:pt x="883" y="207"/>
                  </a:lnTo>
                  <a:lnTo>
                    <a:pt x="883" y="207"/>
                  </a:lnTo>
                  <a:lnTo>
                    <a:pt x="883" y="207"/>
                  </a:lnTo>
                  <a:lnTo>
                    <a:pt x="883" y="207"/>
                  </a:lnTo>
                  <a:lnTo>
                    <a:pt x="882" y="207"/>
                  </a:lnTo>
                  <a:lnTo>
                    <a:pt x="882" y="207"/>
                  </a:lnTo>
                  <a:lnTo>
                    <a:pt x="882" y="207"/>
                  </a:lnTo>
                  <a:lnTo>
                    <a:pt x="882" y="207"/>
                  </a:lnTo>
                  <a:lnTo>
                    <a:pt x="882" y="207"/>
                  </a:lnTo>
                  <a:lnTo>
                    <a:pt x="882" y="207"/>
                  </a:lnTo>
                  <a:lnTo>
                    <a:pt x="880" y="207"/>
                  </a:lnTo>
                  <a:lnTo>
                    <a:pt x="880" y="207"/>
                  </a:lnTo>
                  <a:lnTo>
                    <a:pt x="880" y="207"/>
                  </a:lnTo>
                  <a:lnTo>
                    <a:pt x="880" y="207"/>
                  </a:lnTo>
                  <a:lnTo>
                    <a:pt x="880" y="205"/>
                  </a:lnTo>
                  <a:lnTo>
                    <a:pt x="878" y="205"/>
                  </a:lnTo>
                  <a:lnTo>
                    <a:pt x="878" y="205"/>
                  </a:lnTo>
                  <a:lnTo>
                    <a:pt x="878" y="205"/>
                  </a:lnTo>
                  <a:lnTo>
                    <a:pt x="878" y="205"/>
                  </a:lnTo>
                  <a:lnTo>
                    <a:pt x="878" y="205"/>
                  </a:lnTo>
                  <a:lnTo>
                    <a:pt x="878" y="205"/>
                  </a:lnTo>
                  <a:lnTo>
                    <a:pt x="876" y="203"/>
                  </a:lnTo>
                  <a:lnTo>
                    <a:pt x="876" y="203"/>
                  </a:lnTo>
                  <a:lnTo>
                    <a:pt x="876" y="203"/>
                  </a:lnTo>
                  <a:lnTo>
                    <a:pt x="876" y="203"/>
                  </a:lnTo>
                  <a:lnTo>
                    <a:pt x="874" y="203"/>
                  </a:lnTo>
                  <a:lnTo>
                    <a:pt x="874" y="202"/>
                  </a:lnTo>
                  <a:lnTo>
                    <a:pt x="874" y="202"/>
                  </a:lnTo>
                  <a:lnTo>
                    <a:pt x="874" y="202"/>
                  </a:lnTo>
                  <a:lnTo>
                    <a:pt x="872" y="202"/>
                  </a:lnTo>
                  <a:lnTo>
                    <a:pt x="872" y="202"/>
                  </a:lnTo>
                  <a:lnTo>
                    <a:pt x="872" y="200"/>
                  </a:lnTo>
                  <a:lnTo>
                    <a:pt x="872" y="200"/>
                  </a:lnTo>
                  <a:lnTo>
                    <a:pt x="872" y="200"/>
                  </a:lnTo>
                  <a:lnTo>
                    <a:pt x="871" y="200"/>
                  </a:lnTo>
                  <a:lnTo>
                    <a:pt x="871" y="198"/>
                  </a:lnTo>
                  <a:lnTo>
                    <a:pt x="871" y="198"/>
                  </a:lnTo>
                  <a:lnTo>
                    <a:pt x="871" y="198"/>
                  </a:lnTo>
                  <a:lnTo>
                    <a:pt x="871" y="198"/>
                  </a:lnTo>
                  <a:lnTo>
                    <a:pt x="871" y="196"/>
                  </a:lnTo>
                  <a:lnTo>
                    <a:pt x="871" y="196"/>
                  </a:lnTo>
                  <a:lnTo>
                    <a:pt x="869" y="196"/>
                  </a:lnTo>
                  <a:lnTo>
                    <a:pt x="869" y="196"/>
                  </a:lnTo>
                  <a:lnTo>
                    <a:pt x="869" y="194"/>
                  </a:lnTo>
                  <a:lnTo>
                    <a:pt x="869" y="194"/>
                  </a:lnTo>
                  <a:lnTo>
                    <a:pt x="869" y="194"/>
                  </a:lnTo>
                  <a:lnTo>
                    <a:pt x="869" y="194"/>
                  </a:lnTo>
                  <a:lnTo>
                    <a:pt x="869" y="192"/>
                  </a:lnTo>
                  <a:lnTo>
                    <a:pt x="869" y="192"/>
                  </a:lnTo>
                  <a:lnTo>
                    <a:pt x="869" y="192"/>
                  </a:lnTo>
                  <a:lnTo>
                    <a:pt x="869" y="192"/>
                  </a:lnTo>
                  <a:lnTo>
                    <a:pt x="869" y="191"/>
                  </a:lnTo>
                  <a:lnTo>
                    <a:pt x="869" y="191"/>
                  </a:lnTo>
                  <a:lnTo>
                    <a:pt x="869" y="191"/>
                  </a:lnTo>
                  <a:lnTo>
                    <a:pt x="869" y="191"/>
                  </a:lnTo>
                  <a:lnTo>
                    <a:pt x="869" y="189"/>
                  </a:lnTo>
                  <a:lnTo>
                    <a:pt x="869" y="189"/>
                  </a:lnTo>
                  <a:lnTo>
                    <a:pt x="869" y="189"/>
                  </a:lnTo>
                  <a:lnTo>
                    <a:pt x="869" y="189"/>
                  </a:lnTo>
                  <a:lnTo>
                    <a:pt x="869" y="187"/>
                  </a:lnTo>
                  <a:lnTo>
                    <a:pt x="869" y="187"/>
                  </a:lnTo>
                  <a:lnTo>
                    <a:pt x="869" y="187"/>
                  </a:lnTo>
                  <a:lnTo>
                    <a:pt x="869" y="185"/>
                  </a:lnTo>
                  <a:lnTo>
                    <a:pt x="869" y="185"/>
                  </a:lnTo>
                  <a:lnTo>
                    <a:pt x="869" y="185"/>
                  </a:lnTo>
                  <a:lnTo>
                    <a:pt x="869" y="185"/>
                  </a:lnTo>
                  <a:lnTo>
                    <a:pt x="869" y="183"/>
                  </a:lnTo>
                  <a:lnTo>
                    <a:pt x="869" y="183"/>
                  </a:lnTo>
                  <a:lnTo>
                    <a:pt x="869" y="183"/>
                  </a:lnTo>
                  <a:lnTo>
                    <a:pt x="869" y="182"/>
                  </a:lnTo>
                  <a:lnTo>
                    <a:pt x="869" y="182"/>
                  </a:lnTo>
                  <a:lnTo>
                    <a:pt x="869" y="182"/>
                  </a:lnTo>
                  <a:lnTo>
                    <a:pt x="869" y="182"/>
                  </a:lnTo>
                  <a:lnTo>
                    <a:pt x="869" y="180"/>
                  </a:lnTo>
                  <a:lnTo>
                    <a:pt x="871" y="180"/>
                  </a:lnTo>
                  <a:lnTo>
                    <a:pt x="871" y="180"/>
                  </a:lnTo>
                  <a:lnTo>
                    <a:pt x="871" y="178"/>
                  </a:lnTo>
                  <a:lnTo>
                    <a:pt x="871" y="178"/>
                  </a:lnTo>
                  <a:lnTo>
                    <a:pt x="871" y="178"/>
                  </a:lnTo>
                  <a:lnTo>
                    <a:pt x="871" y="176"/>
                  </a:lnTo>
                  <a:lnTo>
                    <a:pt x="871" y="176"/>
                  </a:lnTo>
                  <a:lnTo>
                    <a:pt x="872" y="176"/>
                  </a:lnTo>
                  <a:lnTo>
                    <a:pt x="872" y="174"/>
                  </a:lnTo>
                  <a:lnTo>
                    <a:pt x="872" y="174"/>
                  </a:lnTo>
                  <a:lnTo>
                    <a:pt x="872" y="174"/>
                  </a:lnTo>
                  <a:lnTo>
                    <a:pt x="872" y="174"/>
                  </a:lnTo>
                  <a:lnTo>
                    <a:pt x="872" y="174"/>
                  </a:lnTo>
                  <a:lnTo>
                    <a:pt x="872" y="174"/>
                  </a:lnTo>
                  <a:lnTo>
                    <a:pt x="872" y="174"/>
                  </a:lnTo>
                  <a:lnTo>
                    <a:pt x="874" y="173"/>
                  </a:lnTo>
                  <a:lnTo>
                    <a:pt x="874" y="173"/>
                  </a:lnTo>
                  <a:lnTo>
                    <a:pt x="874" y="173"/>
                  </a:lnTo>
                  <a:lnTo>
                    <a:pt x="874" y="173"/>
                  </a:lnTo>
                  <a:lnTo>
                    <a:pt x="874" y="173"/>
                  </a:lnTo>
                  <a:lnTo>
                    <a:pt x="874" y="171"/>
                  </a:lnTo>
                  <a:lnTo>
                    <a:pt x="876" y="171"/>
                  </a:lnTo>
                  <a:lnTo>
                    <a:pt x="876" y="171"/>
                  </a:lnTo>
                  <a:lnTo>
                    <a:pt x="876" y="171"/>
                  </a:lnTo>
                  <a:lnTo>
                    <a:pt x="876" y="171"/>
                  </a:lnTo>
                  <a:lnTo>
                    <a:pt x="876" y="171"/>
                  </a:lnTo>
                  <a:lnTo>
                    <a:pt x="876" y="169"/>
                  </a:lnTo>
                  <a:lnTo>
                    <a:pt x="878" y="169"/>
                  </a:lnTo>
                  <a:lnTo>
                    <a:pt x="878" y="169"/>
                  </a:lnTo>
                  <a:lnTo>
                    <a:pt x="878" y="169"/>
                  </a:lnTo>
                  <a:lnTo>
                    <a:pt x="878" y="169"/>
                  </a:lnTo>
                  <a:lnTo>
                    <a:pt x="878" y="169"/>
                  </a:lnTo>
                  <a:lnTo>
                    <a:pt x="880" y="169"/>
                  </a:lnTo>
                  <a:lnTo>
                    <a:pt x="880" y="167"/>
                  </a:lnTo>
                  <a:lnTo>
                    <a:pt x="880" y="167"/>
                  </a:lnTo>
                  <a:lnTo>
                    <a:pt x="880" y="167"/>
                  </a:lnTo>
                  <a:lnTo>
                    <a:pt x="880" y="167"/>
                  </a:lnTo>
                  <a:lnTo>
                    <a:pt x="882" y="167"/>
                  </a:lnTo>
                  <a:lnTo>
                    <a:pt x="882" y="167"/>
                  </a:lnTo>
                  <a:lnTo>
                    <a:pt x="882" y="167"/>
                  </a:lnTo>
                  <a:lnTo>
                    <a:pt x="882" y="167"/>
                  </a:lnTo>
                  <a:lnTo>
                    <a:pt x="882" y="165"/>
                  </a:lnTo>
                  <a:lnTo>
                    <a:pt x="882" y="165"/>
                  </a:lnTo>
                  <a:lnTo>
                    <a:pt x="883" y="165"/>
                  </a:lnTo>
                  <a:lnTo>
                    <a:pt x="883" y="165"/>
                  </a:lnTo>
                  <a:lnTo>
                    <a:pt x="883" y="165"/>
                  </a:lnTo>
                  <a:lnTo>
                    <a:pt x="883" y="165"/>
                  </a:lnTo>
                  <a:lnTo>
                    <a:pt x="883" y="165"/>
                  </a:lnTo>
                  <a:lnTo>
                    <a:pt x="885" y="165"/>
                  </a:lnTo>
                  <a:lnTo>
                    <a:pt x="885" y="165"/>
                  </a:lnTo>
                  <a:lnTo>
                    <a:pt x="885" y="165"/>
                  </a:lnTo>
                  <a:lnTo>
                    <a:pt x="885" y="165"/>
                  </a:lnTo>
                  <a:lnTo>
                    <a:pt x="885" y="165"/>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4"/>
                  </a:lnTo>
                  <a:lnTo>
                    <a:pt x="885" y="162"/>
                  </a:lnTo>
                  <a:lnTo>
                    <a:pt x="885" y="162"/>
                  </a:lnTo>
                  <a:lnTo>
                    <a:pt x="885" y="162"/>
                  </a:lnTo>
                  <a:lnTo>
                    <a:pt x="885" y="162"/>
                  </a:lnTo>
                  <a:lnTo>
                    <a:pt x="885" y="162"/>
                  </a:lnTo>
                  <a:lnTo>
                    <a:pt x="885" y="162"/>
                  </a:lnTo>
                  <a:lnTo>
                    <a:pt x="885" y="160"/>
                  </a:lnTo>
                  <a:lnTo>
                    <a:pt x="885" y="160"/>
                  </a:lnTo>
                  <a:lnTo>
                    <a:pt x="885" y="160"/>
                  </a:lnTo>
                  <a:lnTo>
                    <a:pt x="883" y="160"/>
                  </a:lnTo>
                  <a:lnTo>
                    <a:pt x="883" y="160"/>
                  </a:lnTo>
                  <a:lnTo>
                    <a:pt x="883" y="160"/>
                  </a:lnTo>
                  <a:lnTo>
                    <a:pt x="883" y="160"/>
                  </a:lnTo>
                  <a:lnTo>
                    <a:pt x="883" y="160"/>
                  </a:lnTo>
                  <a:lnTo>
                    <a:pt x="883" y="160"/>
                  </a:lnTo>
                  <a:lnTo>
                    <a:pt x="883" y="160"/>
                  </a:lnTo>
                  <a:lnTo>
                    <a:pt x="883" y="160"/>
                  </a:lnTo>
                  <a:lnTo>
                    <a:pt x="885" y="156"/>
                  </a:lnTo>
                  <a:lnTo>
                    <a:pt x="905" y="169"/>
                  </a:lnTo>
                  <a:lnTo>
                    <a:pt x="903" y="171"/>
                  </a:lnTo>
                  <a:lnTo>
                    <a:pt x="903" y="171"/>
                  </a:lnTo>
                  <a:lnTo>
                    <a:pt x="901" y="171"/>
                  </a:lnTo>
                  <a:lnTo>
                    <a:pt x="901" y="171"/>
                  </a:lnTo>
                  <a:lnTo>
                    <a:pt x="901" y="171"/>
                  </a:lnTo>
                  <a:lnTo>
                    <a:pt x="900" y="171"/>
                  </a:lnTo>
                  <a:lnTo>
                    <a:pt x="900" y="171"/>
                  </a:lnTo>
                  <a:lnTo>
                    <a:pt x="900" y="171"/>
                  </a:lnTo>
                  <a:lnTo>
                    <a:pt x="898" y="171"/>
                  </a:lnTo>
                  <a:lnTo>
                    <a:pt x="898" y="171"/>
                  </a:lnTo>
                  <a:lnTo>
                    <a:pt x="898" y="171"/>
                  </a:lnTo>
                  <a:lnTo>
                    <a:pt x="898" y="171"/>
                  </a:lnTo>
                  <a:lnTo>
                    <a:pt x="896" y="169"/>
                  </a:lnTo>
                  <a:lnTo>
                    <a:pt x="896" y="169"/>
                  </a:lnTo>
                  <a:lnTo>
                    <a:pt x="896" y="169"/>
                  </a:lnTo>
                  <a:lnTo>
                    <a:pt x="894" y="169"/>
                  </a:lnTo>
                  <a:lnTo>
                    <a:pt x="894" y="169"/>
                  </a:lnTo>
                  <a:lnTo>
                    <a:pt x="894" y="169"/>
                  </a:lnTo>
                  <a:lnTo>
                    <a:pt x="894" y="169"/>
                  </a:lnTo>
                  <a:lnTo>
                    <a:pt x="892" y="169"/>
                  </a:lnTo>
                  <a:lnTo>
                    <a:pt x="892" y="169"/>
                  </a:lnTo>
                  <a:lnTo>
                    <a:pt x="892" y="169"/>
                  </a:lnTo>
                  <a:lnTo>
                    <a:pt x="892" y="169"/>
                  </a:lnTo>
                  <a:lnTo>
                    <a:pt x="891" y="169"/>
                  </a:lnTo>
                  <a:lnTo>
                    <a:pt x="891" y="169"/>
                  </a:lnTo>
                  <a:lnTo>
                    <a:pt x="891" y="169"/>
                  </a:lnTo>
                  <a:lnTo>
                    <a:pt x="891" y="169"/>
                  </a:lnTo>
                  <a:lnTo>
                    <a:pt x="889" y="169"/>
                  </a:lnTo>
                  <a:lnTo>
                    <a:pt x="889" y="169"/>
                  </a:lnTo>
                  <a:lnTo>
                    <a:pt x="889" y="169"/>
                  </a:lnTo>
                  <a:lnTo>
                    <a:pt x="889" y="169"/>
                  </a:lnTo>
                  <a:lnTo>
                    <a:pt x="887" y="169"/>
                  </a:lnTo>
                  <a:lnTo>
                    <a:pt x="887" y="169"/>
                  </a:lnTo>
                  <a:lnTo>
                    <a:pt x="887" y="169"/>
                  </a:lnTo>
                  <a:lnTo>
                    <a:pt x="887" y="169"/>
                  </a:lnTo>
                  <a:lnTo>
                    <a:pt x="885" y="169"/>
                  </a:lnTo>
                  <a:lnTo>
                    <a:pt x="885" y="171"/>
                  </a:lnTo>
                  <a:lnTo>
                    <a:pt x="885" y="171"/>
                  </a:lnTo>
                  <a:lnTo>
                    <a:pt x="885" y="171"/>
                  </a:lnTo>
                  <a:lnTo>
                    <a:pt x="885" y="171"/>
                  </a:lnTo>
                  <a:lnTo>
                    <a:pt x="883" y="171"/>
                  </a:lnTo>
                  <a:lnTo>
                    <a:pt x="883" y="171"/>
                  </a:lnTo>
                  <a:lnTo>
                    <a:pt x="883" y="171"/>
                  </a:lnTo>
                  <a:lnTo>
                    <a:pt x="883" y="171"/>
                  </a:lnTo>
                  <a:lnTo>
                    <a:pt x="883" y="171"/>
                  </a:lnTo>
                  <a:lnTo>
                    <a:pt x="882" y="171"/>
                  </a:lnTo>
                  <a:lnTo>
                    <a:pt x="882" y="171"/>
                  </a:lnTo>
                  <a:lnTo>
                    <a:pt x="882" y="171"/>
                  </a:lnTo>
                  <a:lnTo>
                    <a:pt x="882" y="173"/>
                  </a:lnTo>
                  <a:lnTo>
                    <a:pt x="882" y="173"/>
                  </a:lnTo>
                  <a:lnTo>
                    <a:pt x="882" y="173"/>
                  </a:lnTo>
                  <a:lnTo>
                    <a:pt x="880" y="173"/>
                  </a:lnTo>
                  <a:lnTo>
                    <a:pt x="880" y="173"/>
                  </a:lnTo>
                  <a:lnTo>
                    <a:pt x="880" y="173"/>
                  </a:lnTo>
                  <a:lnTo>
                    <a:pt x="880" y="173"/>
                  </a:lnTo>
                  <a:lnTo>
                    <a:pt x="880" y="173"/>
                  </a:lnTo>
                  <a:lnTo>
                    <a:pt x="880" y="174"/>
                  </a:lnTo>
                  <a:lnTo>
                    <a:pt x="878" y="174"/>
                  </a:lnTo>
                  <a:lnTo>
                    <a:pt x="878" y="174"/>
                  </a:lnTo>
                  <a:lnTo>
                    <a:pt x="878" y="174"/>
                  </a:lnTo>
                  <a:lnTo>
                    <a:pt x="878" y="174"/>
                  </a:lnTo>
                  <a:lnTo>
                    <a:pt x="878" y="174"/>
                  </a:lnTo>
                  <a:lnTo>
                    <a:pt x="878" y="176"/>
                  </a:lnTo>
                  <a:lnTo>
                    <a:pt x="878" y="176"/>
                  </a:lnTo>
                  <a:lnTo>
                    <a:pt x="876" y="176"/>
                  </a:lnTo>
                  <a:lnTo>
                    <a:pt x="876" y="176"/>
                  </a:lnTo>
                  <a:lnTo>
                    <a:pt x="876" y="176"/>
                  </a:lnTo>
                  <a:lnTo>
                    <a:pt x="876" y="176"/>
                  </a:lnTo>
                  <a:lnTo>
                    <a:pt x="876" y="176"/>
                  </a:lnTo>
                  <a:lnTo>
                    <a:pt x="876" y="178"/>
                  </a:lnTo>
                  <a:lnTo>
                    <a:pt x="876" y="178"/>
                  </a:lnTo>
                  <a:lnTo>
                    <a:pt x="876" y="178"/>
                  </a:lnTo>
                  <a:lnTo>
                    <a:pt x="876" y="178"/>
                  </a:lnTo>
                  <a:lnTo>
                    <a:pt x="876" y="178"/>
                  </a:lnTo>
                  <a:lnTo>
                    <a:pt x="876" y="178"/>
                  </a:lnTo>
                  <a:lnTo>
                    <a:pt x="876" y="180"/>
                  </a:lnTo>
                  <a:lnTo>
                    <a:pt x="874" y="180"/>
                  </a:lnTo>
                  <a:lnTo>
                    <a:pt x="874" y="180"/>
                  </a:lnTo>
                  <a:lnTo>
                    <a:pt x="874" y="180"/>
                  </a:lnTo>
                  <a:lnTo>
                    <a:pt x="874" y="180"/>
                  </a:lnTo>
                  <a:lnTo>
                    <a:pt x="874" y="180"/>
                  </a:lnTo>
                  <a:lnTo>
                    <a:pt x="874" y="180"/>
                  </a:lnTo>
                  <a:lnTo>
                    <a:pt x="874" y="182"/>
                  </a:lnTo>
                  <a:lnTo>
                    <a:pt x="874" y="182"/>
                  </a:lnTo>
                  <a:lnTo>
                    <a:pt x="874" y="182"/>
                  </a:lnTo>
                  <a:lnTo>
                    <a:pt x="874" y="182"/>
                  </a:lnTo>
                  <a:lnTo>
                    <a:pt x="874" y="182"/>
                  </a:lnTo>
                  <a:lnTo>
                    <a:pt x="874" y="182"/>
                  </a:lnTo>
                  <a:lnTo>
                    <a:pt x="874" y="182"/>
                  </a:lnTo>
                  <a:lnTo>
                    <a:pt x="874" y="182"/>
                  </a:lnTo>
                  <a:lnTo>
                    <a:pt x="874" y="183"/>
                  </a:lnTo>
                  <a:lnTo>
                    <a:pt x="874" y="183"/>
                  </a:lnTo>
                  <a:lnTo>
                    <a:pt x="874" y="183"/>
                  </a:lnTo>
                  <a:lnTo>
                    <a:pt x="874" y="183"/>
                  </a:lnTo>
                  <a:lnTo>
                    <a:pt x="874" y="183"/>
                  </a:lnTo>
                  <a:lnTo>
                    <a:pt x="874" y="183"/>
                  </a:lnTo>
                  <a:lnTo>
                    <a:pt x="874" y="183"/>
                  </a:lnTo>
                  <a:lnTo>
                    <a:pt x="874" y="183"/>
                  </a:lnTo>
                  <a:lnTo>
                    <a:pt x="874" y="185"/>
                  </a:lnTo>
                  <a:lnTo>
                    <a:pt x="874" y="185"/>
                  </a:lnTo>
                  <a:lnTo>
                    <a:pt x="874" y="185"/>
                  </a:lnTo>
                  <a:lnTo>
                    <a:pt x="874" y="185"/>
                  </a:lnTo>
                  <a:lnTo>
                    <a:pt x="874" y="185"/>
                  </a:lnTo>
                  <a:lnTo>
                    <a:pt x="874" y="185"/>
                  </a:lnTo>
                  <a:lnTo>
                    <a:pt x="874" y="185"/>
                  </a:lnTo>
                  <a:lnTo>
                    <a:pt x="874" y="185"/>
                  </a:lnTo>
                  <a:lnTo>
                    <a:pt x="874" y="187"/>
                  </a:lnTo>
                  <a:lnTo>
                    <a:pt x="874" y="187"/>
                  </a:lnTo>
                  <a:lnTo>
                    <a:pt x="874" y="187"/>
                  </a:lnTo>
                  <a:lnTo>
                    <a:pt x="874" y="187"/>
                  </a:lnTo>
                  <a:lnTo>
                    <a:pt x="874" y="187"/>
                  </a:lnTo>
                  <a:lnTo>
                    <a:pt x="876" y="187"/>
                  </a:lnTo>
                  <a:lnTo>
                    <a:pt x="876" y="187"/>
                  </a:lnTo>
                  <a:lnTo>
                    <a:pt x="876" y="187"/>
                  </a:lnTo>
                  <a:lnTo>
                    <a:pt x="876" y="187"/>
                  </a:lnTo>
                  <a:lnTo>
                    <a:pt x="876" y="189"/>
                  </a:lnTo>
                  <a:lnTo>
                    <a:pt x="876" y="189"/>
                  </a:lnTo>
                  <a:lnTo>
                    <a:pt x="876" y="189"/>
                  </a:lnTo>
                  <a:lnTo>
                    <a:pt x="876" y="189"/>
                  </a:lnTo>
                  <a:lnTo>
                    <a:pt x="876" y="189"/>
                  </a:lnTo>
                  <a:lnTo>
                    <a:pt x="876" y="189"/>
                  </a:lnTo>
                  <a:lnTo>
                    <a:pt x="876" y="189"/>
                  </a:lnTo>
                  <a:lnTo>
                    <a:pt x="876" y="189"/>
                  </a:lnTo>
                  <a:lnTo>
                    <a:pt x="876" y="189"/>
                  </a:lnTo>
                  <a:lnTo>
                    <a:pt x="878" y="189"/>
                  </a:lnTo>
                  <a:lnTo>
                    <a:pt x="878" y="191"/>
                  </a:lnTo>
                  <a:lnTo>
                    <a:pt x="878" y="191"/>
                  </a:lnTo>
                  <a:lnTo>
                    <a:pt x="878" y="191"/>
                  </a:lnTo>
                  <a:lnTo>
                    <a:pt x="878" y="191"/>
                  </a:lnTo>
                  <a:lnTo>
                    <a:pt x="878" y="191"/>
                  </a:lnTo>
                  <a:lnTo>
                    <a:pt x="878" y="191"/>
                  </a:lnTo>
                  <a:lnTo>
                    <a:pt x="878" y="191"/>
                  </a:lnTo>
                  <a:lnTo>
                    <a:pt x="878" y="191"/>
                  </a:lnTo>
                  <a:lnTo>
                    <a:pt x="878" y="191"/>
                  </a:lnTo>
                  <a:lnTo>
                    <a:pt x="880" y="191"/>
                  </a:lnTo>
                  <a:lnTo>
                    <a:pt x="880" y="191"/>
                  </a:lnTo>
                  <a:lnTo>
                    <a:pt x="880" y="191"/>
                  </a:lnTo>
                  <a:lnTo>
                    <a:pt x="880" y="191"/>
                  </a:lnTo>
                  <a:lnTo>
                    <a:pt x="880" y="191"/>
                  </a:lnTo>
                  <a:lnTo>
                    <a:pt x="880" y="191"/>
                  </a:lnTo>
                  <a:lnTo>
                    <a:pt x="880" y="191"/>
                  </a:lnTo>
                  <a:lnTo>
                    <a:pt x="880" y="191"/>
                  </a:lnTo>
                  <a:lnTo>
                    <a:pt x="880" y="191"/>
                  </a:lnTo>
                  <a:lnTo>
                    <a:pt x="882" y="191"/>
                  </a:lnTo>
                  <a:lnTo>
                    <a:pt x="882" y="192"/>
                  </a:lnTo>
                  <a:lnTo>
                    <a:pt x="882" y="192"/>
                  </a:lnTo>
                  <a:lnTo>
                    <a:pt x="882" y="192"/>
                  </a:lnTo>
                  <a:lnTo>
                    <a:pt x="882" y="192"/>
                  </a:lnTo>
                  <a:lnTo>
                    <a:pt x="882" y="192"/>
                  </a:lnTo>
                  <a:lnTo>
                    <a:pt x="882" y="192"/>
                  </a:lnTo>
                  <a:lnTo>
                    <a:pt x="882" y="191"/>
                  </a:lnTo>
                  <a:lnTo>
                    <a:pt x="883" y="191"/>
                  </a:lnTo>
                  <a:lnTo>
                    <a:pt x="883" y="191"/>
                  </a:lnTo>
                  <a:lnTo>
                    <a:pt x="883" y="191"/>
                  </a:lnTo>
                  <a:lnTo>
                    <a:pt x="883" y="191"/>
                  </a:lnTo>
                  <a:lnTo>
                    <a:pt x="883" y="191"/>
                  </a:lnTo>
                  <a:lnTo>
                    <a:pt x="883" y="191"/>
                  </a:lnTo>
                  <a:lnTo>
                    <a:pt x="883" y="191"/>
                  </a:lnTo>
                  <a:lnTo>
                    <a:pt x="883" y="191"/>
                  </a:lnTo>
                  <a:lnTo>
                    <a:pt x="885" y="191"/>
                  </a:lnTo>
                  <a:lnTo>
                    <a:pt x="885" y="191"/>
                  </a:lnTo>
                  <a:lnTo>
                    <a:pt x="885" y="191"/>
                  </a:lnTo>
                  <a:lnTo>
                    <a:pt x="885" y="191"/>
                  </a:lnTo>
                  <a:lnTo>
                    <a:pt x="885" y="191"/>
                  </a:lnTo>
                  <a:lnTo>
                    <a:pt x="885" y="191"/>
                  </a:lnTo>
                  <a:lnTo>
                    <a:pt x="887" y="191"/>
                  </a:lnTo>
                  <a:lnTo>
                    <a:pt x="887" y="191"/>
                  </a:lnTo>
                  <a:lnTo>
                    <a:pt x="887" y="191"/>
                  </a:lnTo>
                  <a:lnTo>
                    <a:pt x="887" y="191"/>
                  </a:lnTo>
                  <a:lnTo>
                    <a:pt x="887" y="191"/>
                  </a:lnTo>
                  <a:lnTo>
                    <a:pt x="887" y="191"/>
                  </a:lnTo>
                  <a:lnTo>
                    <a:pt x="889" y="191"/>
                  </a:lnTo>
                  <a:lnTo>
                    <a:pt x="889" y="189"/>
                  </a:lnTo>
                  <a:lnTo>
                    <a:pt x="889" y="189"/>
                  </a:lnTo>
                  <a:lnTo>
                    <a:pt x="889" y="189"/>
                  </a:lnTo>
                  <a:lnTo>
                    <a:pt x="889" y="189"/>
                  </a:lnTo>
                  <a:lnTo>
                    <a:pt x="889" y="189"/>
                  </a:lnTo>
                  <a:lnTo>
                    <a:pt x="891" y="189"/>
                  </a:lnTo>
                  <a:lnTo>
                    <a:pt x="891" y="189"/>
                  </a:lnTo>
                  <a:lnTo>
                    <a:pt x="891" y="189"/>
                  </a:lnTo>
                  <a:lnTo>
                    <a:pt x="891" y="189"/>
                  </a:lnTo>
                  <a:lnTo>
                    <a:pt x="891" y="187"/>
                  </a:lnTo>
                  <a:lnTo>
                    <a:pt x="892" y="187"/>
                  </a:lnTo>
                  <a:lnTo>
                    <a:pt x="892" y="187"/>
                  </a:lnTo>
                  <a:lnTo>
                    <a:pt x="892" y="187"/>
                  </a:lnTo>
                  <a:lnTo>
                    <a:pt x="894" y="185"/>
                  </a:lnTo>
                  <a:lnTo>
                    <a:pt x="894" y="185"/>
                  </a:lnTo>
                  <a:lnTo>
                    <a:pt x="896" y="185"/>
                  </a:lnTo>
                  <a:lnTo>
                    <a:pt x="896" y="183"/>
                  </a:lnTo>
                  <a:lnTo>
                    <a:pt x="896" y="183"/>
                  </a:lnTo>
                  <a:lnTo>
                    <a:pt x="896" y="183"/>
                  </a:lnTo>
                  <a:lnTo>
                    <a:pt x="898" y="183"/>
                  </a:lnTo>
                  <a:lnTo>
                    <a:pt x="898" y="183"/>
                  </a:lnTo>
                  <a:lnTo>
                    <a:pt x="898" y="182"/>
                  </a:lnTo>
                  <a:lnTo>
                    <a:pt x="900" y="182"/>
                  </a:lnTo>
                  <a:lnTo>
                    <a:pt x="900" y="182"/>
                  </a:lnTo>
                  <a:lnTo>
                    <a:pt x="900" y="182"/>
                  </a:lnTo>
                  <a:lnTo>
                    <a:pt x="900" y="182"/>
                  </a:lnTo>
                  <a:lnTo>
                    <a:pt x="901" y="180"/>
                  </a:lnTo>
                  <a:lnTo>
                    <a:pt x="901" y="180"/>
                  </a:lnTo>
                  <a:lnTo>
                    <a:pt x="901" y="180"/>
                  </a:lnTo>
                  <a:lnTo>
                    <a:pt x="903" y="180"/>
                  </a:lnTo>
                  <a:lnTo>
                    <a:pt x="903" y="180"/>
                  </a:lnTo>
                  <a:lnTo>
                    <a:pt x="903" y="178"/>
                  </a:lnTo>
                  <a:lnTo>
                    <a:pt x="903" y="178"/>
                  </a:lnTo>
                  <a:lnTo>
                    <a:pt x="905" y="178"/>
                  </a:lnTo>
                  <a:lnTo>
                    <a:pt x="905" y="178"/>
                  </a:lnTo>
                  <a:lnTo>
                    <a:pt x="905" y="178"/>
                  </a:lnTo>
                  <a:lnTo>
                    <a:pt x="907" y="178"/>
                  </a:lnTo>
                  <a:lnTo>
                    <a:pt x="907" y="178"/>
                  </a:lnTo>
                  <a:lnTo>
                    <a:pt x="907" y="176"/>
                  </a:lnTo>
                  <a:lnTo>
                    <a:pt x="907" y="176"/>
                  </a:lnTo>
                  <a:lnTo>
                    <a:pt x="909" y="176"/>
                  </a:lnTo>
                  <a:lnTo>
                    <a:pt x="909" y="176"/>
                  </a:lnTo>
                  <a:lnTo>
                    <a:pt x="909" y="176"/>
                  </a:lnTo>
                  <a:lnTo>
                    <a:pt x="909" y="176"/>
                  </a:lnTo>
                  <a:lnTo>
                    <a:pt x="910" y="176"/>
                  </a:lnTo>
                  <a:lnTo>
                    <a:pt x="910" y="176"/>
                  </a:lnTo>
                  <a:lnTo>
                    <a:pt x="910" y="176"/>
                  </a:lnTo>
                  <a:lnTo>
                    <a:pt x="910" y="176"/>
                  </a:lnTo>
                  <a:lnTo>
                    <a:pt x="912" y="174"/>
                  </a:lnTo>
                  <a:lnTo>
                    <a:pt x="912" y="174"/>
                  </a:lnTo>
                  <a:lnTo>
                    <a:pt x="912" y="174"/>
                  </a:lnTo>
                  <a:lnTo>
                    <a:pt x="912" y="174"/>
                  </a:lnTo>
                  <a:lnTo>
                    <a:pt x="914" y="174"/>
                  </a:lnTo>
                  <a:lnTo>
                    <a:pt x="914" y="174"/>
                  </a:lnTo>
                  <a:lnTo>
                    <a:pt x="914" y="174"/>
                  </a:lnTo>
                  <a:lnTo>
                    <a:pt x="914" y="174"/>
                  </a:lnTo>
                  <a:lnTo>
                    <a:pt x="916" y="174"/>
                  </a:lnTo>
                  <a:lnTo>
                    <a:pt x="916" y="174"/>
                  </a:lnTo>
                  <a:lnTo>
                    <a:pt x="916" y="174"/>
                  </a:lnTo>
                  <a:lnTo>
                    <a:pt x="916" y="174"/>
                  </a:lnTo>
                  <a:lnTo>
                    <a:pt x="918" y="174"/>
                  </a:lnTo>
                  <a:lnTo>
                    <a:pt x="918" y="174"/>
                  </a:lnTo>
                  <a:lnTo>
                    <a:pt x="918" y="174"/>
                  </a:lnTo>
                  <a:lnTo>
                    <a:pt x="918" y="174"/>
                  </a:lnTo>
                  <a:lnTo>
                    <a:pt x="919" y="174"/>
                  </a:lnTo>
                  <a:lnTo>
                    <a:pt x="919" y="174"/>
                  </a:lnTo>
                  <a:lnTo>
                    <a:pt x="919" y="174"/>
                  </a:lnTo>
                  <a:lnTo>
                    <a:pt x="919" y="174"/>
                  </a:lnTo>
                  <a:lnTo>
                    <a:pt x="919" y="174"/>
                  </a:lnTo>
                  <a:lnTo>
                    <a:pt x="921" y="174"/>
                  </a:lnTo>
                  <a:lnTo>
                    <a:pt x="921" y="174"/>
                  </a:lnTo>
                  <a:lnTo>
                    <a:pt x="921" y="174"/>
                  </a:lnTo>
                  <a:lnTo>
                    <a:pt x="921" y="176"/>
                  </a:lnTo>
                  <a:lnTo>
                    <a:pt x="921" y="176"/>
                  </a:lnTo>
                  <a:lnTo>
                    <a:pt x="923" y="176"/>
                  </a:lnTo>
                  <a:lnTo>
                    <a:pt x="923" y="176"/>
                  </a:lnTo>
                  <a:lnTo>
                    <a:pt x="923" y="176"/>
                  </a:lnTo>
                  <a:lnTo>
                    <a:pt x="923" y="176"/>
                  </a:lnTo>
                  <a:lnTo>
                    <a:pt x="925" y="176"/>
                  </a:lnTo>
                  <a:lnTo>
                    <a:pt x="925" y="176"/>
                  </a:lnTo>
                  <a:lnTo>
                    <a:pt x="925" y="176"/>
                  </a:lnTo>
                  <a:lnTo>
                    <a:pt x="925" y="176"/>
                  </a:lnTo>
                  <a:lnTo>
                    <a:pt x="925" y="176"/>
                  </a:lnTo>
                  <a:lnTo>
                    <a:pt x="925" y="178"/>
                  </a:lnTo>
                  <a:lnTo>
                    <a:pt x="927" y="178"/>
                  </a:lnTo>
                  <a:lnTo>
                    <a:pt x="927" y="178"/>
                  </a:lnTo>
                  <a:lnTo>
                    <a:pt x="927" y="178"/>
                  </a:lnTo>
                  <a:lnTo>
                    <a:pt x="927" y="178"/>
                  </a:lnTo>
                  <a:lnTo>
                    <a:pt x="928" y="180"/>
                  </a:lnTo>
                  <a:lnTo>
                    <a:pt x="928" y="180"/>
                  </a:lnTo>
                  <a:lnTo>
                    <a:pt x="928" y="180"/>
                  </a:lnTo>
                  <a:lnTo>
                    <a:pt x="928" y="180"/>
                  </a:lnTo>
                  <a:lnTo>
                    <a:pt x="928" y="182"/>
                  </a:lnTo>
                  <a:lnTo>
                    <a:pt x="930" y="182"/>
                  </a:lnTo>
                  <a:lnTo>
                    <a:pt x="930" y="182"/>
                  </a:lnTo>
                  <a:lnTo>
                    <a:pt x="930" y="182"/>
                  </a:lnTo>
                  <a:lnTo>
                    <a:pt x="930" y="182"/>
                  </a:lnTo>
                  <a:lnTo>
                    <a:pt x="930" y="183"/>
                  </a:lnTo>
                  <a:lnTo>
                    <a:pt x="930" y="183"/>
                  </a:lnTo>
                  <a:lnTo>
                    <a:pt x="932" y="183"/>
                  </a:lnTo>
                  <a:lnTo>
                    <a:pt x="932" y="183"/>
                  </a:lnTo>
                  <a:lnTo>
                    <a:pt x="932" y="185"/>
                  </a:lnTo>
                  <a:lnTo>
                    <a:pt x="932" y="185"/>
                  </a:lnTo>
                  <a:lnTo>
                    <a:pt x="932" y="185"/>
                  </a:lnTo>
                  <a:lnTo>
                    <a:pt x="932" y="185"/>
                  </a:lnTo>
                  <a:lnTo>
                    <a:pt x="932" y="185"/>
                  </a:lnTo>
                  <a:lnTo>
                    <a:pt x="932" y="187"/>
                  </a:lnTo>
                  <a:lnTo>
                    <a:pt x="932" y="187"/>
                  </a:lnTo>
                  <a:lnTo>
                    <a:pt x="934" y="187"/>
                  </a:lnTo>
                  <a:lnTo>
                    <a:pt x="934" y="187"/>
                  </a:lnTo>
                  <a:lnTo>
                    <a:pt x="934" y="189"/>
                  </a:lnTo>
                  <a:lnTo>
                    <a:pt x="934" y="189"/>
                  </a:lnTo>
                  <a:lnTo>
                    <a:pt x="934" y="189"/>
                  </a:lnTo>
                  <a:lnTo>
                    <a:pt x="934" y="189"/>
                  </a:lnTo>
                  <a:lnTo>
                    <a:pt x="934" y="191"/>
                  </a:lnTo>
                  <a:lnTo>
                    <a:pt x="934" y="191"/>
                  </a:lnTo>
                  <a:lnTo>
                    <a:pt x="934" y="191"/>
                  </a:lnTo>
                  <a:lnTo>
                    <a:pt x="934" y="192"/>
                  </a:lnTo>
                  <a:lnTo>
                    <a:pt x="934" y="192"/>
                  </a:lnTo>
                  <a:lnTo>
                    <a:pt x="934" y="192"/>
                  </a:lnTo>
                  <a:lnTo>
                    <a:pt x="934" y="192"/>
                  </a:lnTo>
                  <a:lnTo>
                    <a:pt x="934" y="194"/>
                  </a:lnTo>
                  <a:lnTo>
                    <a:pt x="934" y="194"/>
                  </a:lnTo>
                  <a:lnTo>
                    <a:pt x="934" y="194"/>
                  </a:lnTo>
                  <a:lnTo>
                    <a:pt x="934" y="194"/>
                  </a:lnTo>
                  <a:lnTo>
                    <a:pt x="934" y="196"/>
                  </a:lnTo>
                  <a:lnTo>
                    <a:pt x="934" y="196"/>
                  </a:lnTo>
                  <a:lnTo>
                    <a:pt x="934" y="196"/>
                  </a:lnTo>
                  <a:lnTo>
                    <a:pt x="934" y="198"/>
                  </a:lnTo>
                  <a:lnTo>
                    <a:pt x="934" y="198"/>
                  </a:lnTo>
                  <a:lnTo>
                    <a:pt x="934" y="198"/>
                  </a:lnTo>
                  <a:lnTo>
                    <a:pt x="934" y="198"/>
                  </a:lnTo>
                  <a:lnTo>
                    <a:pt x="934" y="200"/>
                  </a:lnTo>
                  <a:lnTo>
                    <a:pt x="934" y="200"/>
                  </a:lnTo>
                  <a:lnTo>
                    <a:pt x="932" y="200"/>
                  </a:lnTo>
                  <a:lnTo>
                    <a:pt x="932" y="202"/>
                  </a:lnTo>
                  <a:lnTo>
                    <a:pt x="932" y="202"/>
                  </a:lnTo>
                  <a:lnTo>
                    <a:pt x="932" y="202"/>
                  </a:lnTo>
                  <a:lnTo>
                    <a:pt x="932" y="203"/>
                  </a:lnTo>
                  <a:lnTo>
                    <a:pt x="932" y="203"/>
                  </a:lnTo>
                  <a:lnTo>
                    <a:pt x="932" y="203"/>
                  </a:lnTo>
                  <a:lnTo>
                    <a:pt x="932" y="205"/>
                  </a:lnTo>
                  <a:lnTo>
                    <a:pt x="930" y="205"/>
                  </a:lnTo>
                  <a:lnTo>
                    <a:pt x="930" y="205"/>
                  </a:lnTo>
                  <a:lnTo>
                    <a:pt x="930" y="207"/>
                  </a:lnTo>
                  <a:lnTo>
                    <a:pt x="930" y="207"/>
                  </a:lnTo>
                  <a:lnTo>
                    <a:pt x="930" y="207"/>
                  </a:lnTo>
                  <a:lnTo>
                    <a:pt x="930" y="207"/>
                  </a:lnTo>
                  <a:lnTo>
                    <a:pt x="930" y="207"/>
                  </a:lnTo>
                  <a:lnTo>
                    <a:pt x="930" y="209"/>
                  </a:lnTo>
                  <a:lnTo>
                    <a:pt x="928" y="209"/>
                  </a:lnTo>
                  <a:lnTo>
                    <a:pt x="928" y="209"/>
                  </a:lnTo>
                  <a:lnTo>
                    <a:pt x="928" y="209"/>
                  </a:lnTo>
                  <a:lnTo>
                    <a:pt x="928" y="211"/>
                  </a:lnTo>
                  <a:lnTo>
                    <a:pt x="928" y="211"/>
                  </a:lnTo>
                  <a:lnTo>
                    <a:pt x="928" y="211"/>
                  </a:lnTo>
                  <a:lnTo>
                    <a:pt x="927" y="211"/>
                  </a:lnTo>
                  <a:lnTo>
                    <a:pt x="927" y="211"/>
                  </a:lnTo>
                  <a:lnTo>
                    <a:pt x="927" y="212"/>
                  </a:lnTo>
                  <a:lnTo>
                    <a:pt x="927" y="212"/>
                  </a:lnTo>
                  <a:lnTo>
                    <a:pt x="927" y="212"/>
                  </a:lnTo>
                  <a:lnTo>
                    <a:pt x="927" y="212"/>
                  </a:lnTo>
                  <a:lnTo>
                    <a:pt x="925" y="212"/>
                  </a:lnTo>
                  <a:lnTo>
                    <a:pt x="925" y="214"/>
                  </a:lnTo>
                  <a:lnTo>
                    <a:pt x="925" y="214"/>
                  </a:lnTo>
                  <a:lnTo>
                    <a:pt x="925" y="214"/>
                  </a:lnTo>
                  <a:lnTo>
                    <a:pt x="925" y="214"/>
                  </a:lnTo>
                  <a:lnTo>
                    <a:pt x="923" y="214"/>
                  </a:lnTo>
                  <a:lnTo>
                    <a:pt x="923" y="216"/>
                  </a:lnTo>
                  <a:lnTo>
                    <a:pt x="923" y="216"/>
                  </a:lnTo>
                  <a:lnTo>
                    <a:pt x="923" y="216"/>
                  </a:lnTo>
                  <a:lnTo>
                    <a:pt x="923" y="216"/>
                  </a:lnTo>
                  <a:lnTo>
                    <a:pt x="921" y="216"/>
                  </a:lnTo>
                  <a:lnTo>
                    <a:pt x="921" y="216"/>
                  </a:lnTo>
                  <a:lnTo>
                    <a:pt x="921" y="218"/>
                  </a:lnTo>
                  <a:lnTo>
                    <a:pt x="921" y="218"/>
                  </a:lnTo>
                  <a:lnTo>
                    <a:pt x="921" y="218"/>
                  </a:lnTo>
                  <a:lnTo>
                    <a:pt x="919" y="218"/>
                  </a:lnTo>
                  <a:lnTo>
                    <a:pt x="919" y="218"/>
                  </a:lnTo>
                  <a:lnTo>
                    <a:pt x="919" y="220"/>
                  </a:lnTo>
                  <a:lnTo>
                    <a:pt x="919" y="220"/>
                  </a:lnTo>
                  <a:lnTo>
                    <a:pt x="919" y="220"/>
                  </a:lnTo>
                  <a:lnTo>
                    <a:pt x="918" y="220"/>
                  </a:lnTo>
                  <a:lnTo>
                    <a:pt x="918" y="220"/>
                  </a:lnTo>
                  <a:lnTo>
                    <a:pt x="918" y="220"/>
                  </a:lnTo>
                  <a:lnTo>
                    <a:pt x="918" y="220"/>
                  </a:lnTo>
                  <a:lnTo>
                    <a:pt x="918" y="220"/>
                  </a:lnTo>
                  <a:lnTo>
                    <a:pt x="918" y="220"/>
                  </a:lnTo>
                  <a:lnTo>
                    <a:pt x="918" y="220"/>
                  </a:lnTo>
                  <a:lnTo>
                    <a:pt x="918" y="220"/>
                  </a:lnTo>
                  <a:lnTo>
                    <a:pt x="918"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1"/>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3"/>
                  </a:lnTo>
                  <a:lnTo>
                    <a:pt x="916" y="225"/>
                  </a:lnTo>
                  <a:lnTo>
                    <a:pt x="916" y="225"/>
                  </a:lnTo>
                  <a:lnTo>
                    <a:pt x="916" y="225"/>
                  </a:lnTo>
                  <a:lnTo>
                    <a:pt x="916" y="225"/>
                  </a:lnTo>
                  <a:lnTo>
                    <a:pt x="916" y="225"/>
                  </a:lnTo>
                  <a:lnTo>
                    <a:pt x="918" y="225"/>
                  </a:lnTo>
                  <a:lnTo>
                    <a:pt x="918" y="227"/>
                  </a:lnTo>
                  <a:lnTo>
                    <a:pt x="918" y="227"/>
                  </a:lnTo>
                  <a:lnTo>
                    <a:pt x="918" y="227"/>
                  </a:lnTo>
                  <a:lnTo>
                    <a:pt x="916" y="231"/>
                  </a:lnTo>
                  <a:close/>
                  <a:moveTo>
                    <a:pt x="963" y="156"/>
                  </a:moveTo>
                  <a:lnTo>
                    <a:pt x="945" y="185"/>
                  </a:lnTo>
                  <a:lnTo>
                    <a:pt x="943" y="183"/>
                  </a:lnTo>
                  <a:lnTo>
                    <a:pt x="943" y="183"/>
                  </a:lnTo>
                  <a:lnTo>
                    <a:pt x="943" y="183"/>
                  </a:lnTo>
                  <a:lnTo>
                    <a:pt x="943" y="182"/>
                  </a:lnTo>
                  <a:lnTo>
                    <a:pt x="943" y="182"/>
                  </a:lnTo>
                  <a:lnTo>
                    <a:pt x="943" y="182"/>
                  </a:lnTo>
                  <a:lnTo>
                    <a:pt x="943" y="182"/>
                  </a:lnTo>
                  <a:lnTo>
                    <a:pt x="945" y="180"/>
                  </a:lnTo>
                  <a:lnTo>
                    <a:pt x="945" y="180"/>
                  </a:lnTo>
                  <a:lnTo>
                    <a:pt x="945" y="180"/>
                  </a:lnTo>
                  <a:lnTo>
                    <a:pt x="945" y="180"/>
                  </a:lnTo>
                  <a:lnTo>
                    <a:pt x="945" y="180"/>
                  </a:lnTo>
                  <a:lnTo>
                    <a:pt x="945" y="180"/>
                  </a:lnTo>
                  <a:lnTo>
                    <a:pt x="945" y="180"/>
                  </a:lnTo>
                  <a:lnTo>
                    <a:pt x="945" y="180"/>
                  </a:lnTo>
                  <a:lnTo>
                    <a:pt x="945" y="178"/>
                  </a:lnTo>
                  <a:lnTo>
                    <a:pt x="945" y="178"/>
                  </a:lnTo>
                  <a:lnTo>
                    <a:pt x="945" y="178"/>
                  </a:lnTo>
                  <a:lnTo>
                    <a:pt x="945" y="178"/>
                  </a:lnTo>
                  <a:lnTo>
                    <a:pt x="945" y="178"/>
                  </a:lnTo>
                  <a:lnTo>
                    <a:pt x="945" y="178"/>
                  </a:lnTo>
                  <a:lnTo>
                    <a:pt x="945" y="178"/>
                  </a:lnTo>
                  <a:lnTo>
                    <a:pt x="945" y="178"/>
                  </a:lnTo>
                  <a:lnTo>
                    <a:pt x="945" y="178"/>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6"/>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5" y="174"/>
                  </a:lnTo>
                  <a:lnTo>
                    <a:pt x="943" y="174"/>
                  </a:lnTo>
                  <a:lnTo>
                    <a:pt x="943" y="174"/>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3" y="173"/>
                  </a:lnTo>
                  <a:lnTo>
                    <a:pt x="941" y="173"/>
                  </a:lnTo>
                  <a:lnTo>
                    <a:pt x="941" y="173"/>
                  </a:lnTo>
                  <a:lnTo>
                    <a:pt x="903" y="149"/>
                  </a:lnTo>
                  <a:lnTo>
                    <a:pt x="903" y="149"/>
                  </a:lnTo>
                  <a:lnTo>
                    <a:pt x="903" y="149"/>
                  </a:lnTo>
                  <a:lnTo>
                    <a:pt x="903" y="149"/>
                  </a:lnTo>
                  <a:lnTo>
                    <a:pt x="903" y="149"/>
                  </a:lnTo>
                  <a:lnTo>
                    <a:pt x="903" y="149"/>
                  </a:lnTo>
                  <a:lnTo>
                    <a:pt x="903" y="149"/>
                  </a:lnTo>
                  <a:lnTo>
                    <a:pt x="903" y="149"/>
                  </a:lnTo>
                  <a:lnTo>
                    <a:pt x="901" y="149"/>
                  </a:lnTo>
                  <a:lnTo>
                    <a:pt x="901" y="149"/>
                  </a:lnTo>
                  <a:lnTo>
                    <a:pt x="901" y="149"/>
                  </a:lnTo>
                  <a:lnTo>
                    <a:pt x="901" y="149"/>
                  </a:lnTo>
                  <a:lnTo>
                    <a:pt x="901" y="149"/>
                  </a:lnTo>
                  <a:lnTo>
                    <a:pt x="901" y="147"/>
                  </a:lnTo>
                  <a:lnTo>
                    <a:pt x="901" y="147"/>
                  </a:lnTo>
                  <a:lnTo>
                    <a:pt x="901" y="147"/>
                  </a:lnTo>
                  <a:lnTo>
                    <a:pt x="901" y="147"/>
                  </a:lnTo>
                  <a:lnTo>
                    <a:pt x="901" y="147"/>
                  </a:lnTo>
                  <a:lnTo>
                    <a:pt x="901"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900" y="147"/>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8" y="149"/>
                  </a:lnTo>
                  <a:lnTo>
                    <a:pt x="896" y="149"/>
                  </a:lnTo>
                  <a:lnTo>
                    <a:pt x="896" y="149"/>
                  </a:lnTo>
                  <a:lnTo>
                    <a:pt x="896" y="149"/>
                  </a:lnTo>
                  <a:lnTo>
                    <a:pt x="896" y="149"/>
                  </a:lnTo>
                  <a:lnTo>
                    <a:pt x="896" y="149"/>
                  </a:lnTo>
                  <a:lnTo>
                    <a:pt x="896" y="149"/>
                  </a:lnTo>
                  <a:lnTo>
                    <a:pt x="896" y="151"/>
                  </a:lnTo>
                  <a:lnTo>
                    <a:pt x="896" y="151"/>
                  </a:lnTo>
                  <a:lnTo>
                    <a:pt x="896" y="151"/>
                  </a:lnTo>
                  <a:lnTo>
                    <a:pt x="896" y="151"/>
                  </a:lnTo>
                  <a:lnTo>
                    <a:pt x="896" y="151"/>
                  </a:lnTo>
                  <a:lnTo>
                    <a:pt x="896" y="151"/>
                  </a:lnTo>
                  <a:lnTo>
                    <a:pt x="894" y="151"/>
                  </a:lnTo>
                  <a:lnTo>
                    <a:pt x="894" y="151"/>
                  </a:lnTo>
                  <a:lnTo>
                    <a:pt x="894" y="153"/>
                  </a:lnTo>
                  <a:lnTo>
                    <a:pt x="894" y="153"/>
                  </a:lnTo>
                  <a:lnTo>
                    <a:pt x="894" y="153"/>
                  </a:lnTo>
                  <a:lnTo>
                    <a:pt x="894" y="153"/>
                  </a:lnTo>
                  <a:lnTo>
                    <a:pt x="892" y="154"/>
                  </a:lnTo>
                  <a:lnTo>
                    <a:pt x="891" y="153"/>
                  </a:lnTo>
                  <a:lnTo>
                    <a:pt x="907" y="122"/>
                  </a:lnTo>
                  <a:lnTo>
                    <a:pt x="910" y="124"/>
                  </a:lnTo>
                  <a:lnTo>
                    <a:pt x="910" y="124"/>
                  </a:lnTo>
                  <a:lnTo>
                    <a:pt x="910" y="125"/>
                  </a:lnTo>
                  <a:lnTo>
                    <a:pt x="910" y="125"/>
                  </a:lnTo>
                  <a:lnTo>
                    <a:pt x="910" y="125"/>
                  </a:lnTo>
                  <a:lnTo>
                    <a:pt x="910" y="127"/>
                  </a:lnTo>
                  <a:lnTo>
                    <a:pt x="909" y="127"/>
                  </a:lnTo>
                  <a:lnTo>
                    <a:pt x="909" y="127"/>
                  </a:lnTo>
                  <a:lnTo>
                    <a:pt x="909" y="127"/>
                  </a:lnTo>
                  <a:lnTo>
                    <a:pt x="909" y="127"/>
                  </a:lnTo>
                  <a:lnTo>
                    <a:pt x="909" y="127"/>
                  </a:lnTo>
                  <a:lnTo>
                    <a:pt x="909" y="127"/>
                  </a:lnTo>
                  <a:lnTo>
                    <a:pt x="909" y="129"/>
                  </a:lnTo>
                  <a:lnTo>
                    <a:pt x="909" y="129"/>
                  </a:lnTo>
                  <a:lnTo>
                    <a:pt x="909" y="129"/>
                  </a:lnTo>
                  <a:lnTo>
                    <a:pt x="909" y="129"/>
                  </a:lnTo>
                  <a:lnTo>
                    <a:pt x="909" y="129"/>
                  </a:lnTo>
                  <a:lnTo>
                    <a:pt x="909" y="129"/>
                  </a:lnTo>
                  <a:lnTo>
                    <a:pt x="909" y="129"/>
                  </a:lnTo>
                  <a:lnTo>
                    <a:pt x="909" y="129"/>
                  </a:lnTo>
                  <a:lnTo>
                    <a:pt x="909" y="129"/>
                  </a:lnTo>
                  <a:lnTo>
                    <a:pt x="909" y="131"/>
                  </a:lnTo>
                  <a:lnTo>
                    <a:pt x="909" y="131"/>
                  </a:lnTo>
                  <a:lnTo>
                    <a:pt x="909" y="131"/>
                  </a:lnTo>
                  <a:lnTo>
                    <a:pt x="909" y="131"/>
                  </a:lnTo>
                  <a:lnTo>
                    <a:pt x="909" y="131"/>
                  </a:lnTo>
                  <a:lnTo>
                    <a:pt x="909" y="131"/>
                  </a:lnTo>
                  <a:lnTo>
                    <a:pt x="909" y="131"/>
                  </a:lnTo>
                  <a:lnTo>
                    <a:pt x="909" y="131"/>
                  </a:lnTo>
                  <a:lnTo>
                    <a:pt x="909" y="131"/>
                  </a:lnTo>
                  <a:lnTo>
                    <a:pt x="909" y="131"/>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3"/>
                  </a:lnTo>
                  <a:lnTo>
                    <a:pt x="909" y="135"/>
                  </a:lnTo>
                  <a:lnTo>
                    <a:pt x="909" y="135"/>
                  </a:lnTo>
                  <a:lnTo>
                    <a:pt x="909" y="135"/>
                  </a:lnTo>
                  <a:lnTo>
                    <a:pt x="909" y="135"/>
                  </a:lnTo>
                  <a:lnTo>
                    <a:pt x="909"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5"/>
                  </a:lnTo>
                  <a:lnTo>
                    <a:pt x="910" y="136"/>
                  </a:lnTo>
                  <a:lnTo>
                    <a:pt x="912" y="136"/>
                  </a:lnTo>
                  <a:lnTo>
                    <a:pt x="950" y="158"/>
                  </a:lnTo>
                  <a:lnTo>
                    <a:pt x="950" y="158"/>
                  </a:lnTo>
                  <a:lnTo>
                    <a:pt x="950" y="158"/>
                  </a:lnTo>
                  <a:lnTo>
                    <a:pt x="950" y="158"/>
                  </a:lnTo>
                  <a:lnTo>
                    <a:pt x="950" y="158"/>
                  </a:lnTo>
                  <a:lnTo>
                    <a:pt x="950" y="160"/>
                  </a:lnTo>
                  <a:lnTo>
                    <a:pt x="950" y="160"/>
                  </a:lnTo>
                  <a:lnTo>
                    <a:pt x="950" y="160"/>
                  </a:lnTo>
                  <a:lnTo>
                    <a:pt x="950"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2"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4" y="160"/>
                  </a:lnTo>
                  <a:lnTo>
                    <a:pt x="956" y="160"/>
                  </a:lnTo>
                  <a:lnTo>
                    <a:pt x="956" y="160"/>
                  </a:lnTo>
                  <a:lnTo>
                    <a:pt x="956" y="160"/>
                  </a:lnTo>
                  <a:lnTo>
                    <a:pt x="956" y="160"/>
                  </a:lnTo>
                  <a:lnTo>
                    <a:pt x="956" y="160"/>
                  </a:lnTo>
                  <a:lnTo>
                    <a:pt x="956" y="160"/>
                  </a:lnTo>
                  <a:lnTo>
                    <a:pt x="956" y="160"/>
                  </a:lnTo>
                  <a:lnTo>
                    <a:pt x="956" y="158"/>
                  </a:lnTo>
                  <a:lnTo>
                    <a:pt x="956" y="158"/>
                  </a:lnTo>
                  <a:lnTo>
                    <a:pt x="956" y="158"/>
                  </a:lnTo>
                  <a:lnTo>
                    <a:pt x="956" y="158"/>
                  </a:lnTo>
                  <a:lnTo>
                    <a:pt x="957" y="158"/>
                  </a:lnTo>
                  <a:lnTo>
                    <a:pt x="957" y="158"/>
                  </a:lnTo>
                  <a:lnTo>
                    <a:pt x="957" y="158"/>
                  </a:lnTo>
                  <a:lnTo>
                    <a:pt x="957" y="158"/>
                  </a:lnTo>
                  <a:lnTo>
                    <a:pt x="957" y="158"/>
                  </a:lnTo>
                  <a:lnTo>
                    <a:pt x="957" y="158"/>
                  </a:lnTo>
                  <a:lnTo>
                    <a:pt x="957" y="158"/>
                  </a:lnTo>
                  <a:lnTo>
                    <a:pt x="957" y="158"/>
                  </a:lnTo>
                  <a:lnTo>
                    <a:pt x="957" y="156"/>
                  </a:lnTo>
                  <a:lnTo>
                    <a:pt x="957" y="156"/>
                  </a:lnTo>
                  <a:lnTo>
                    <a:pt x="957" y="156"/>
                  </a:lnTo>
                  <a:lnTo>
                    <a:pt x="957" y="156"/>
                  </a:lnTo>
                  <a:lnTo>
                    <a:pt x="959" y="156"/>
                  </a:lnTo>
                  <a:lnTo>
                    <a:pt x="959" y="156"/>
                  </a:lnTo>
                  <a:lnTo>
                    <a:pt x="959" y="156"/>
                  </a:lnTo>
                  <a:lnTo>
                    <a:pt x="959" y="154"/>
                  </a:lnTo>
                  <a:lnTo>
                    <a:pt x="959" y="154"/>
                  </a:lnTo>
                  <a:lnTo>
                    <a:pt x="959" y="154"/>
                  </a:lnTo>
                  <a:lnTo>
                    <a:pt x="963" y="156"/>
                  </a:lnTo>
                  <a:close/>
                  <a:moveTo>
                    <a:pt x="910" y="118"/>
                  </a:moveTo>
                  <a:lnTo>
                    <a:pt x="936" y="64"/>
                  </a:lnTo>
                  <a:lnTo>
                    <a:pt x="957" y="73"/>
                  </a:lnTo>
                  <a:lnTo>
                    <a:pt x="956" y="77"/>
                  </a:lnTo>
                  <a:lnTo>
                    <a:pt x="956" y="77"/>
                  </a:lnTo>
                  <a:lnTo>
                    <a:pt x="954" y="77"/>
                  </a:lnTo>
                  <a:lnTo>
                    <a:pt x="954" y="77"/>
                  </a:lnTo>
                  <a:lnTo>
                    <a:pt x="954" y="77"/>
                  </a:lnTo>
                  <a:lnTo>
                    <a:pt x="954" y="77"/>
                  </a:lnTo>
                  <a:lnTo>
                    <a:pt x="952" y="77"/>
                  </a:lnTo>
                  <a:lnTo>
                    <a:pt x="952" y="77"/>
                  </a:lnTo>
                  <a:lnTo>
                    <a:pt x="952" y="77"/>
                  </a:lnTo>
                  <a:lnTo>
                    <a:pt x="950" y="77"/>
                  </a:lnTo>
                  <a:lnTo>
                    <a:pt x="950" y="77"/>
                  </a:lnTo>
                  <a:lnTo>
                    <a:pt x="950" y="75"/>
                  </a:lnTo>
                  <a:lnTo>
                    <a:pt x="950" y="75"/>
                  </a:lnTo>
                  <a:lnTo>
                    <a:pt x="948" y="75"/>
                  </a:lnTo>
                  <a:lnTo>
                    <a:pt x="948" y="75"/>
                  </a:lnTo>
                  <a:lnTo>
                    <a:pt x="948" y="75"/>
                  </a:lnTo>
                  <a:lnTo>
                    <a:pt x="947" y="75"/>
                  </a:lnTo>
                  <a:lnTo>
                    <a:pt x="947" y="75"/>
                  </a:lnTo>
                  <a:lnTo>
                    <a:pt x="947" y="75"/>
                  </a:lnTo>
                  <a:lnTo>
                    <a:pt x="947" y="75"/>
                  </a:lnTo>
                  <a:lnTo>
                    <a:pt x="945" y="77"/>
                  </a:lnTo>
                  <a:lnTo>
                    <a:pt x="945" y="77"/>
                  </a:lnTo>
                  <a:lnTo>
                    <a:pt x="945" y="77"/>
                  </a:lnTo>
                  <a:lnTo>
                    <a:pt x="945" y="77"/>
                  </a:lnTo>
                  <a:lnTo>
                    <a:pt x="943" y="77"/>
                  </a:lnTo>
                  <a:lnTo>
                    <a:pt x="943" y="77"/>
                  </a:lnTo>
                  <a:lnTo>
                    <a:pt x="943" y="77"/>
                  </a:lnTo>
                  <a:lnTo>
                    <a:pt x="943" y="77"/>
                  </a:lnTo>
                  <a:lnTo>
                    <a:pt x="941" y="77"/>
                  </a:lnTo>
                  <a:lnTo>
                    <a:pt x="941" y="77"/>
                  </a:lnTo>
                  <a:lnTo>
                    <a:pt x="941" y="77"/>
                  </a:lnTo>
                  <a:lnTo>
                    <a:pt x="941" y="77"/>
                  </a:lnTo>
                  <a:lnTo>
                    <a:pt x="941" y="77"/>
                  </a:lnTo>
                  <a:lnTo>
                    <a:pt x="939" y="77"/>
                  </a:lnTo>
                  <a:lnTo>
                    <a:pt x="939" y="77"/>
                  </a:lnTo>
                  <a:lnTo>
                    <a:pt x="939" y="77"/>
                  </a:lnTo>
                  <a:lnTo>
                    <a:pt x="939" y="77"/>
                  </a:lnTo>
                  <a:lnTo>
                    <a:pt x="939" y="77"/>
                  </a:lnTo>
                  <a:lnTo>
                    <a:pt x="937" y="78"/>
                  </a:lnTo>
                  <a:lnTo>
                    <a:pt x="937" y="78"/>
                  </a:lnTo>
                  <a:lnTo>
                    <a:pt x="937" y="78"/>
                  </a:lnTo>
                  <a:lnTo>
                    <a:pt x="937" y="78"/>
                  </a:lnTo>
                  <a:lnTo>
                    <a:pt x="937" y="78"/>
                  </a:lnTo>
                  <a:lnTo>
                    <a:pt x="936" y="78"/>
                  </a:lnTo>
                  <a:lnTo>
                    <a:pt x="936" y="78"/>
                  </a:lnTo>
                  <a:lnTo>
                    <a:pt x="936" y="78"/>
                  </a:lnTo>
                  <a:lnTo>
                    <a:pt x="936" y="80"/>
                  </a:lnTo>
                  <a:lnTo>
                    <a:pt x="936" y="80"/>
                  </a:lnTo>
                  <a:lnTo>
                    <a:pt x="936" y="80"/>
                  </a:lnTo>
                  <a:lnTo>
                    <a:pt x="934" y="80"/>
                  </a:lnTo>
                  <a:lnTo>
                    <a:pt x="934" y="80"/>
                  </a:lnTo>
                  <a:lnTo>
                    <a:pt x="934" y="80"/>
                  </a:lnTo>
                  <a:lnTo>
                    <a:pt x="934" y="80"/>
                  </a:lnTo>
                  <a:lnTo>
                    <a:pt x="934" y="82"/>
                  </a:lnTo>
                  <a:lnTo>
                    <a:pt x="934" y="82"/>
                  </a:lnTo>
                  <a:lnTo>
                    <a:pt x="934" y="82"/>
                  </a:lnTo>
                  <a:lnTo>
                    <a:pt x="932" y="82"/>
                  </a:lnTo>
                  <a:lnTo>
                    <a:pt x="932" y="82"/>
                  </a:lnTo>
                  <a:lnTo>
                    <a:pt x="932" y="82"/>
                  </a:lnTo>
                  <a:lnTo>
                    <a:pt x="932" y="84"/>
                  </a:lnTo>
                  <a:lnTo>
                    <a:pt x="932" y="84"/>
                  </a:lnTo>
                  <a:lnTo>
                    <a:pt x="932" y="84"/>
                  </a:lnTo>
                  <a:lnTo>
                    <a:pt x="932" y="84"/>
                  </a:lnTo>
                  <a:lnTo>
                    <a:pt x="932" y="84"/>
                  </a:lnTo>
                  <a:lnTo>
                    <a:pt x="930" y="86"/>
                  </a:lnTo>
                  <a:lnTo>
                    <a:pt x="930" y="86"/>
                  </a:lnTo>
                  <a:lnTo>
                    <a:pt x="977" y="106"/>
                  </a:lnTo>
                  <a:lnTo>
                    <a:pt x="977" y="106"/>
                  </a:lnTo>
                  <a:lnTo>
                    <a:pt x="977" y="106"/>
                  </a:lnTo>
                  <a:lnTo>
                    <a:pt x="977" y="107"/>
                  </a:lnTo>
                  <a:lnTo>
                    <a:pt x="977" y="107"/>
                  </a:lnTo>
                  <a:lnTo>
                    <a:pt x="977" y="107"/>
                  </a:lnTo>
                  <a:lnTo>
                    <a:pt x="977" y="107"/>
                  </a:lnTo>
                  <a:lnTo>
                    <a:pt x="977" y="107"/>
                  </a:lnTo>
                  <a:lnTo>
                    <a:pt x="977" y="107"/>
                  </a:lnTo>
                  <a:lnTo>
                    <a:pt x="977" y="107"/>
                  </a:lnTo>
                  <a:lnTo>
                    <a:pt x="979" y="107"/>
                  </a:lnTo>
                  <a:lnTo>
                    <a:pt x="979" y="107"/>
                  </a:lnTo>
                  <a:lnTo>
                    <a:pt x="979" y="107"/>
                  </a:lnTo>
                  <a:lnTo>
                    <a:pt x="979" y="107"/>
                  </a:lnTo>
                  <a:lnTo>
                    <a:pt x="979" y="107"/>
                  </a:lnTo>
                  <a:lnTo>
                    <a:pt x="979" y="107"/>
                  </a:lnTo>
                  <a:lnTo>
                    <a:pt x="979" y="107"/>
                  </a:lnTo>
                  <a:lnTo>
                    <a:pt x="979" y="107"/>
                  </a:lnTo>
                  <a:lnTo>
                    <a:pt x="979" y="107"/>
                  </a:lnTo>
                  <a:lnTo>
                    <a:pt x="979"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1" y="107"/>
                  </a:lnTo>
                  <a:lnTo>
                    <a:pt x="983" y="107"/>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3" y="106"/>
                  </a:lnTo>
                  <a:lnTo>
                    <a:pt x="984" y="106"/>
                  </a:lnTo>
                  <a:lnTo>
                    <a:pt x="984" y="104"/>
                  </a:lnTo>
                  <a:lnTo>
                    <a:pt x="984" y="104"/>
                  </a:lnTo>
                  <a:lnTo>
                    <a:pt x="984" y="104"/>
                  </a:lnTo>
                  <a:lnTo>
                    <a:pt x="984" y="104"/>
                  </a:lnTo>
                  <a:lnTo>
                    <a:pt x="984" y="104"/>
                  </a:lnTo>
                  <a:lnTo>
                    <a:pt x="984" y="104"/>
                  </a:lnTo>
                  <a:lnTo>
                    <a:pt x="984" y="104"/>
                  </a:lnTo>
                  <a:lnTo>
                    <a:pt x="984" y="104"/>
                  </a:lnTo>
                  <a:lnTo>
                    <a:pt x="984" y="104"/>
                  </a:lnTo>
                  <a:lnTo>
                    <a:pt x="984" y="102"/>
                  </a:lnTo>
                  <a:lnTo>
                    <a:pt x="984" y="102"/>
                  </a:lnTo>
                  <a:lnTo>
                    <a:pt x="986" y="102"/>
                  </a:lnTo>
                  <a:lnTo>
                    <a:pt x="986" y="102"/>
                  </a:lnTo>
                  <a:lnTo>
                    <a:pt x="986" y="100"/>
                  </a:lnTo>
                  <a:lnTo>
                    <a:pt x="986" y="100"/>
                  </a:lnTo>
                  <a:lnTo>
                    <a:pt x="986" y="100"/>
                  </a:lnTo>
                  <a:lnTo>
                    <a:pt x="990" y="102"/>
                  </a:lnTo>
                  <a:lnTo>
                    <a:pt x="975" y="135"/>
                  </a:lnTo>
                  <a:lnTo>
                    <a:pt x="972" y="133"/>
                  </a:lnTo>
                  <a:lnTo>
                    <a:pt x="972" y="133"/>
                  </a:lnTo>
                  <a:lnTo>
                    <a:pt x="972" y="133"/>
                  </a:lnTo>
                  <a:lnTo>
                    <a:pt x="972" y="131"/>
                  </a:lnTo>
                  <a:lnTo>
                    <a:pt x="972" y="131"/>
                  </a:lnTo>
                  <a:lnTo>
                    <a:pt x="972" y="131"/>
                  </a:lnTo>
                  <a:lnTo>
                    <a:pt x="974" y="129"/>
                  </a:lnTo>
                  <a:lnTo>
                    <a:pt x="974" y="129"/>
                  </a:lnTo>
                  <a:lnTo>
                    <a:pt x="974" y="129"/>
                  </a:lnTo>
                  <a:lnTo>
                    <a:pt x="974" y="129"/>
                  </a:lnTo>
                  <a:lnTo>
                    <a:pt x="974" y="129"/>
                  </a:lnTo>
                  <a:lnTo>
                    <a:pt x="974" y="129"/>
                  </a:lnTo>
                  <a:lnTo>
                    <a:pt x="974" y="129"/>
                  </a:lnTo>
                  <a:lnTo>
                    <a:pt x="974" y="127"/>
                  </a:lnTo>
                  <a:lnTo>
                    <a:pt x="974" y="127"/>
                  </a:lnTo>
                  <a:lnTo>
                    <a:pt x="974" y="127"/>
                  </a:lnTo>
                  <a:lnTo>
                    <a:pt x="974" y="127"/>
                  </a:lnTo>
                  <a:lnTo>
                    <a:pt x="974" y="127"/>
                  </a:lnTo>
                  <a:lnTo>
                    <a:pt x="974" y="127"/>
                  </a:lnTo>
                  <a:lnTo>
                    <a:pt x="974" y="127"/>
                  </a:lnTo>
                  <a:lnTo>
                    <a:pt x="974" y="127"/>
                  </a:lnTo>
                  <a:lnTo>
                    <a:pt x="974" y="125"/>
                  </a:lnTo>
                  <a:lnTo>
                    <a:pt x="974" y="125"/>
                  </a:lnTo>
                  <a:lnTo>
                    <a:pt x="974" y="125"/>
                  </a:lnTo>
                  <a:lnTo>
                    <a:pt x="974" y="125"/>
                  </a:lnTo>
                  <a:lnTo>
                    <a:pt x="974" y="125"/>
                  </a:lnTo>
                  <a:lnTo>
                    <a:pt x="974" y="125"/>
                  </a:lnTo>
                  <a:lnTo>
                    <a:pt x="974" y="125"/>
                  </a:lnTo>
                  <a:lnTo>
                    <a:pt x="974" y="125"/>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4"/>
                  </a:lnTo>
                  <a:lnTo>
                    <a:pt x="974" y="122"/>
                  </a:lnTo>
                  <a:lnTo>
                    <a:pt x="974" y="122"/>
                  </a:lnTo>
                  <a:lnTo>
                    <a:pt x="974" y="122"/>
                  </a:lnTo>
                  <a:lnTo>
                    <a:pt x="974"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2" y="122"/>
                  </a:lnTo>
                  <a:lnTo>
                    <a:pt x="970" y="120"/>
                  </a:lnTo>
                  <a:lnTo>
                    <a:pt x="970" y="120"/>
                  </a:lnTo>
                  <a:lnTo>
                    <a:pt x="970" y="120"/>
                  </a:lnTo>
                  <a:lnTo>
                    <a:pt x="970" y="120"/>
                  </a:lnTo>
                  <a:lnTo>
                    <a:pt x="925" y="100"/>
                  </a:lnTo>
                  <a:lnTo>
                    <a:pt x="925" y="100"/>
                  </a:lnTo>
                  <a:lnTo>
                    <a:pt x="925" y="100"/>
                  </a:lnTo>
                  <a:lnTo>
                    <a:pt x="925" y="100"/>
                  </a:lnTo>
                  <a:lnTo>
                    <a:pt x="923" y="102"/>
                  </a:lnTo>
                  <a:lnTo>
                    <a:pt x="923" y="102"/>
                  </a:lnTo>
                  <a:lnTo>
                    <a:pt x="923" y="102"/>
                  </a:lnTo>
                  <a:lnTo>
                    <a:pt x="923" y="102"/>
                  </a:lnTo>
                  <a:lnTo>
                    <a:pt x="923" y="102"/>
                  </a:lnTo>
                  <a:lnTo>
                    <a:pt x="923" y="104"/>
                  </a:lnTo>
                  <a:lnTo>
                    <a:pt x="923" y="104"/>
                  </a:lnTo>
                  <a:lnTo>
                    <a:pt x="923" y="104"/>
                  </a:lnTo>
                  <a:lnTo>
                    <a:pt x="923" y="104"/>
                  </a:lnTo>
                  <a:lnTo>
                    <a:pt x="923" y="104"/>
                  </a:lnTo>
                  <a:lnTo>
                    <a:pt x="923" y="106"/>
                  </a:lnTo>
                  <a:lnTo>
                    <a:pt x="923" y="106"/>
                  </a:lnTo>
                  <a:lnTo>
                    <a:pt x="923" y="106"/>
                  </a:lnTo>
                  <a:lnTo>
                    <a:pt x="923" y="106"/>
                  </a:lnTo>
                  <a:lnTo>
                    <a:pt x="923" y="107"/>
                  </a:lnTo>
                  <a:lnTo>
                    <a:pt x="923" y="107"/>
                  </a:lnTo>
                  <a:lnTo>
                    <a:pt x="923" y="107"/>
                  </a:lnTo>
                  <a:lnTo>
                    <a:pt x="923" y="107"/>
                  </a:lnTo>
                  <a:lnTo>
                    <a:pt x="923" y="107"/>
                  </a:lnTo>
                  <a:lnTo>
                    <a:pt x="923" y="109"/>
                  </a:lnTo>
                  <a:lnTo>
                    <a:pt x="923" y="109"/>
                  </a:lnTo>
                  <a:lnTo>
                    <a:pt x="923" y="109"/>
                  </a:lnTo>
                  <a:lnTo>
                    <a:pt x="923" y="109"/>
                  </a:lnTo>
                  <a:lnTo>
                    <a:pt x="923" y="109"/>
                  </a:lnTo>
                  <a:lnTo>
                    <a:pt x="923" y="111"/>
                  </a:lnTo>
                  <a:lnTo>
                    <a:pt x="923" y="111"/>
                  </a:lnTo>
                  <a:lnTo>
                    <a:pt x="923" y="111"/>
                  </a:lnTo>
                  <a:lnTo>
                    <a:pt x="923" y="111"/>
                  </a:lnTo>
                  <a:lnTo>
                    <a:pt x="923" y="113"/>
                  </a:lnTo>
                  <a:lnTo>
                    <a:pt x="923" y="113"/>
                  </a:lnTo>
                  <a:lnTo>
                    <a:pt x="923" y="113"/>
                  </a:lnTo>
                  <a:lnTo>
                    <a:pt x="925" y="113"/>
                  </a:lnTo>
                  <a:lnTo>
                    <a:pt x="925" y="113"/>
                  </a:lnTo>
                  <a:lnTo>
                    <a:pt x="925" y="115"/>
                  </a:lnTo>
                  <a:lnTo>
                    <a:pt x="925" y="115"/>
                  </a:lnTo>
                  <a:lnTo>
                    <a:pt x="925" y="115"/>
                  </a:lnTo>
                  <a:lnTo>
                    <a:pt x="925" y="115"/>
                  </a:lnTo>
                  <a:lnTo>
                    <a:pt x="925" y="115"/>
                  </a:lnTo>
                  <a:lnTo>
                    <a:pt x="925" y="116"/>
                  </a:lnTo>
                  <a:lnTo>
                    <a:pt x="925" y="116"/>
                  </a:lnTo>
                  <a:lnTo>
                    <a:pt x="927" y="116"/>
                  </a:lnTo>
                  <a:lnTo>
                    <a:pt x="927" y="116"/>
                  </a:lnTo>
                  <a:lnTo>
                    <a:pt x="927" y="116"/>
                  </a:lnTo>
                  <a:lnTo>
                    <a:pt x="927" y="118"/>
                  </a:lnTo>
                  <a:lnTo>
                    <a:pt x="927" y="118"/>
                  </a:lnTo>
                  <a:lnTo>
                    <a:pt x="927" y="118"/>
                  </a:lnTo>
                  <a:lnTo>
                    <a:pt x="928" y="118"/>
                  </a:lnTo>
                  <a:lnTo>
                    <a:pt x="928" y="118"/>
                  </a:lnTo>
                  <a:lnTo>
                    <a:pt x="928" y="120"/>
                  </a:lnTo>
                  <a:lnTo>
                    <a:pt x="928" y="120"/>
                  </a:lnTo>
                  <a:lnTo>
                    <a:pt x="928" y="120"/>
                  </a:lnTo>
                  <a:lnTo>
                    <a:pt x="928" y="120"/>
                  </a:lnTo>
                  <a:lnTo>
                    <a:pt x="930" y="120"/>
                  </a:lnTo>
                  <a:lnTo>
                    <a:pt x="930" y="122"/>
                  </a:lnTo>
                  <a:lnTo>
                    <a:pt x="930" y="122"/>
                  </a:lnTo>
                  <a:lnTo>
                    <a:pt x="930" y="122"/>
                  </a:lnTo>
                  <a:lnTo>
                    <a:pt x="932" y="122"/>
                  </a:lnTo>
                  <a:lnTo>
                    <a:pt x="932" y="124"/>
                  </a:lnTo>
                  <a:lnTo>
                    <a:pt x="932" y="124"/>
                  </a:lnTo>
                  <a:lnTo>
                    <a:pt x="932" y="124"/>
                  </a:lnTo>
                  <a:lnTo>
                    <a:pt x="934" y="124"/>
                  </a:lnTo>
                  <a:lnTo>
                    <a:pt x="934" y="124"/>
                  </a:lnTo>
                  <a:lnTo>
                    <a:pt x="932" y="129"/>
                  </a:lnTo>
                  <a:lnTo>
                    <a:pt x="910" y="118"/>
                  </a:lnTo>
                  <a:close/>
                  <a:moveTo>
                    <a:pt x="943" y="60"/>
                  </a:moveTo>
                  <a:lnTo>
                    <a:pt x="939" y="60"/>
                  </a:lnTo>
                  <a:lnTo>
                    <a:pt x="948" y="29"/>
                  </a:lnTo>
                  <a:lnTo>
                    <a:pt x="952" y="31"/>
                  </a:lnTo>
                  <a:lnTo>
                    <a:pt x="952" y="31"/>
                  </a:lnTo>
                  <a:lnTo>
                    <a:pt x="952" y="31"/>
                  </a:lnTo>
                  <a:lnTo>
                    <a:pt x="952" y="31"/>
                  </a:lnTo>
                  <a:lnTo>
                    <a:pt x="952" y="33"/>
                  </a:lnTo>
                  <a:lnTo>
                    <a:pt x="952" y="33"/>
                  </a:lnTo>
                  <a:lnTo>
                    <a:pt x="952" y="33"/>
                  </a:lnTo>
                  <a:lnTo>
                    <a:pt x="952" y="33"/>
                  </a:lnTo>
                  <a:lnTo>
                    <a:pt x="952" y="33"/>
                  </a:lnTo>
                  <a:lnTo>
                    <a:pt x="952" y="35"/>
                  </a:lnTo>
                  <a:lnTo>
                    <a:pt x="952" y="35"/>
                  </a:lnTo>
                  <a:lnTo>
                    <a:pt x="952" y="35"/>
                  </a:lnTo>
                  <a:lnTo>
                    <a:pt x="952" y="35"/>
                  </a:lnTo>
                  <a:lnTo>
                    <a:pt x="952" y="35"/>
                  </a:lnTo>
                  <a:lnTo>
                    <a:pt x="952" y="35"/>
                  </a:lnTo>
                  <a:lnTo>
                    <a:pt x="952" y="37"/>
                  </a:lnTo>
                  <a:lnTo>
                    <a:pt x="952" y="37"/>
                  </a:lnTo>
                  <a:lnTo>
                    <a:pt x="952" y="37"/>
                  </a:lnTo>
                  <a:lnTo>
                    <a:pt x="952" y="37"/>
                  </a:lnTo>
                  <a:lnTo>
                    <a:pt x="952" y="37"/>
                  </a:lnTo>
                  <a:lnTo>
                    <a:pt x="952" y="37"/>
                  </a:lnTo>
                  <a:lnTo>
                    <a:pt x="952" y="37"/>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2" y="39"/>
                  </a:lnTo>
                  <a:lnTo>
                    <a:pt x="954" y="39"/>
                  </a:lnTo>
                  <a:lnTo>
                    <a:pt x="954" y="39"/>
                  </a:lnTo>
                  <a:lnTo>
                    <a:pt x="954" y="39"/>
                  </a:lnTo>
                  <a:lnTo>
                    <a:pt x="954" y="39"/>
                  </a:lnTo>
                  <a:lnTo>
                    <a:pt x="954" y="39"/>
                  </a:lnTo>
                  <a:lnTo>
                    <a:pt x="954" y="39"/>
                  </a:lnTo>
                  <a:lnTo>
                    <a:pt x="954" y="39"/>
                  </a:lnTo>
                  <a:lnTo>
                    <a:pt x="954" y="39"/>
                  </a:lnTo>
                  <a:lnTo>
                    <a:pt x="954" y="39"/>
                  </a:lnTo>
                  <a:lnTo>
                    <a:pt x="954" y="39"/>
                  </a:lnTo>
                  <a:lnTo>
                    <a:pt x="956" y="39"/>
                  </a:lnTo>
                  <a:lnTo>
                    <a:pt x="956" y="39"/>
                  </a:lnTo>
                  <a:lnTo>
                    <a:pt x="956" y="39"/>
                  </a:lnTo>
                  <a:lnTo>
                    <a:pt x="956" y="39"/>
                  </a:lnTo>
                  <a:lnTo>
                    <a:pt x="956" y="39"/>
                  </a:lnTo>
                  <a:lnTo>
                    <a:pt x="956" y="39"/>
                  </a:lnTo>
                  <a:lnTo>
                    <a:pt x="957" y="39"/>
                  </a:lnTo>
                  <a:lnTo>
                    <a:pt x="957" y="39"/>
                  </a:lnTo>
                  <a:lnTo>
                    <a:pt x="957" y="39"/>
                  </a:lnTo>
                  <a:lnTo>
                    <a:pt x="957" y="39"/>
                  </a:lnTo>
                  <a:lnTo>
                    <a:pt x="957" y="39"/>
                  </a:lnTo>
                  <a:lnTo>
                    <a:pt x="957" y="39"/>
                  </a:lnTo>
                  <a:lnTo>
                    <a:pt x="957" y="39"/>
                  </a:lnTo>
                  <a:lnTo>
                    <a:pt x="957" y="39"/>
                  </a:lnTo>
                  <a:lnTo>
                    <a:pt x="957" y="39"/>
                  </a:lnTo>
                  <a:lnTo>
                    <a:pt x="959" y="39"/>
                  </a:lnTo>
                  <a:lnTo>
                    <a:pt x="959" y="39"/>
                  </a:lnTo>
                  <a:lnTo>
                    <a:pt x="959" y="39"/>
                  </a:lnTo>
                  <a:lnTo>
                    <a:pt x="979" y="35"/>
                  </a:lnTo>
                  <a:lnTo>
                    <a:pt x="965" y="20"/>
                  </a:lnTo>
                  <a:lnTo>
                    <a:pt x="965" y="20"/>
                  </a:lnTo>
                  <a:lnTo>
                    <a:pt x="965" y="20"/>
                  </a:lnTo>
                  <a:lnTo>
                    <a:pt x="965" y="20"/>
                  </a:lnTo>
                  <a:lnTo>
                    <a:pt x="965" y="20"/>
                  </a:lnTo>
                  <a:lnTo>
                    <a:pt x="965" y="20"/>
                  </a:lnTo>
                  <a:lnTo>
                    <a:pt x="963" y="20"/>
                  </a:lnTo>
                  <a:lnTo>
                    <a:pt x="963" y="20"/>
                  </a:lnTo>
                  <a:lnTo>
                    <a:pt x="963" y="19"/>
                  </a:lnTo>
                  <a:lnTo>
                    <a:pt x="963" y="19"/>
                  </a:lnTo>
                  <a:lnTo>
                    <a:pt x="963" y="19"/>
                  </a:lnTo>
                  <a:lnTo>
                    <a:pt x="963" y="19"/>
                  </a:lnTo>
                  <a:lnTo>
                    <a:pt x="961" y="19"/>
                  </a:lnTo>
                  <a:lnTo>
                    <a:pt x="961" y="19"/>
                  </a:lnTo>
                  <a:lnTo>
                    <a:pt x="961" y="19"/>
                  </a:lnTo>
                  <a:lnTo>
                    <a:pt x="961" y="19"/>
                  </a:lnTo>
                  <a:lnTo>
                    <a:pt x="961" y="19"/>
                  </a:lnTo>
                  <a:lnTo>
                    <a:pt x="961" y="19"/>
                  </a:lnTo>
                  <a:lnTo>
                    <a:pt x="961" y="19"/>
                  </a:lnTo>
                  <a:lnTo>
                    <a:pt x="961" y="19"/>
                  </a:lnTo>
                  <a:lnTo>
                    <a:pt x="961" y="19"/>
                  </a:lnTo>
                  <a:lnTo>
                    <a:pt x="961" y="19"/>
                  </a:lnTo>
                  <a:lnTo>
                    <a:pt x="961"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9"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19"/>
                  </a:lnTo>
                  <a:lnTo>
                    <a:pt x="957" y="20"/>
                  </a:lnTo>
                  <a:lnTo>
                    <a:pt x="957" y="20"/>
                  </a:lnTo>
                  <a:lnTo>
                    <a:pt x="956" y="20"/>
                  </a:lnTo>
                  <a:lnTo>
                    <a:pt x="956" y="20"/>
                  </a:lnTo>
                  <a:lnTo>
                    <a:pt x="956" y="20"/>
                  </a:lnTo>
                  <a:lnTo>
                    <a:pt x="956" y="20"/>
                  </a:lnTo>
                  <a:lnTo>
                    <a:pt x="956" y="22"/>
                  </a:lnTo>
                  <a:lnTo>
                    <a:pt x="956" y="22"/>
                  </a:lnTo>
                  <a:lnTo>
                    <a:pt x="956" y="22"/>
                  </a:lnTo>
                  <a:lnTo>
                    <a:pt x="956" y="22"/>
                  </a:lnTo>
                  <a:lnTo>
                    <a:pt x="956" y="22"/>
                  </a:lnTo>
                  <a:lnTo>
                    <a:pt x="956" y="24"/>
                  </a:lnTo>
                  <a:lnTo>
                    <a:pt x="954" y="24"/>
                  </a:lnTo>
                  <a:lnTo>
                    <a:pt x="954" y="24"/>
                  </a:lnTo>
                  <a:lnTo>
                    <a:pt x="954" y="24"/>
                  </a:lnTo>
                  <a:lnTo>
                    <a:pt x="950" y="24"/>
                  </a:lnTo>
                  <a:lnTo>
                    <a:pt x="957" y="0"/>
                  </a:lnTo>
                  <a:lnTo>
                    <a:pt x="961" y="2"/>
                  </a:lnTo>
                  <a:lnTo>
                    <a:pt x="961" y="2"/>
                  </a:lnTo>
                  <a:lnTo>
                    <a:pt x="961" y="2"/>
                  </a:lnTo>
                  <a:lnTo>
                    <a:pt x="961" y="2"/>
                  </a:lnTo>
                  <a:lnTo>
                    <a:pt x="961" y="4"/>
                  </a:lnTo>
                  <a:lnTo>
                    <a:pt x="961" y="4"/>
                  </a:lnTo>
                  <a:lnTo>
                    <a:pt x="961" y="4"/>
                  </a:lnTo>
                  <a:lnTo>
                    <a:pt x="961" y="4"/>
                  </a:lnTo>
                  <a:lnTo>
                    <a:pt x="961" y="6"/>
                  </a:lnTo>
                  <a:lnTo>
                    <a:pt x="961" y="6"/>
                  </a:lnTo>
                  <a:lnTo>
                    <a:pt x="961" y="6"/>
                  </a:lnTo>
                  <a:lnTo>
                    <a:pt x="961" y="6"/>
                  </a:lnTo>
                  <a:lnTo>
                    <a:pt x="961" y="8"/>
                  </a:lnTo>
                  <a:lnTo>
                    <a:pt x="961" y="8"/>
                  </a:lnTo>
                  <a:lnTo>
                    <a:pt x="961" y="8"/>
                  </a:lnTo>
                  <a:lnTo>
                    <a:pt x="961" y="8"/>
                  </a:lnTo>
                  <a:lnTo>
                    <a:pt x="961" y="8"/>
                  </a:lnTo>
                  <a:lnTo>
                    <a:pt x="961" y="10"/>
                  </a:lnTo>
                  <a:lnTo>
                    <a:pt x="961" y="10"/>
                  </a:lnTo>
                  <a:lnTo>
                    <a:pt x="961" y="10"/>
                  </a:lnTo>
                  <a:lnTo>
                    <a:pt x="961" y="10"/>
                  </a:lnTo>
                  <a:lnTo>
                    <a:pt x="961" y="10"/>
                  </a:lnTo>
                  <a:lnTo>
                    <a:pt x="961" y="10"/>
                  </a:lnTo>
                  <a:lnTo>
                    <a:pt x="961" y="10"/>
                  </a:lnTo>
                  <a:lnTo>
                    <a:pt x="961" y="10"/>
                  </a:lnTo>
                  <a:lnTo>
                    <a:pt x="961" y="10"/>
                  </a:lnTo>
                  <a:lnTo>
                    <a:pt x="961" y="10"/>
                  </a:lnTo>
                  <a:lnTo>
                    <a:pt x="961" y="11"/>
                  </a:lnTo>
                  <a:lnTo>
                    <a:pt x="963" y="11"/>
                  </a:lnTo>
                  <a:lnTo>
                    <a:pt x="963" y="11"/>
                  </a:lnTo>
                  <a:lnTo>
                    <a:pt x="963" y="11"/>
                  </a:lnTo>
                  <a:lnTo>
                    <a:pt x="963" y="11"/>
                  </a:lnTo>
                  <a:lnTo>
                    <a:pt x="963" y="11"/>
                  </a:lnTo>
                  <a:lnTo>
                    <a:pt x="963" y="11"/>
                  </a:lnTo>
                  <a:lnTo>
                    <a:pt x="963" y="11"/>
                  </a:lnTo>
                  <a:lnTo>
                    <a:pt x="963" y="11"/>
                  </a:lnTo>
                  <a:lnTo>
                    <a:pt x="963" y="11"/>
                  </a:lnTo>
                  <a:lnTo>
                    <a:pt x="963" y="11"/>
                  </a:lnTo>
                  <a:lnTo>
                    <a:pt x="963" y="11"/>
                  </a:lnTo>
                  <a:lnTo>
                    <a:pt x="963" y="13"/>
                  </a:lnTo>
                  <a:lnTo>
                    <a:pt x="963" y="13"/>
                  </a:lnTo>
                  <a:lnTo>
                    <a:pt x="963" y="13"/>
                  </a:lnTo>
                  <a:lnTo>
                    <a:pt x="963" y="13"/>
                  </a:lnTo>
                  <a:lnTo>
                    <a:pt x="963" y="13"/>
                  </a:lnTo>
                  <a:lnTo>
                    <a:pt x="965" y="13"/>
                  </a:lnTo>
                  <a:lnTo>
                    <a:pt x="965" y="13"/>
                  </a:lnTo>
                  <a:lnTo>
                    <a:pt x="965" y="13"/>
                  </a:lnTo>
                  <a:lnTo>
                    <a:pt x="965" y="13"/>
                  </a:lnTo>
                  <a:lnTo>
                    <a:pt x="965" y="13"/>
                  </a:lnTo>
                  <a:lnTo>
                    <a:pt x="965" y="13"/>
                  </a:lnTo>
                  <a:lnTo>
                    <a:pt x="965" y="13"/>
                  </a:lnTo>
                  <a:lnTo>
                    <a:pt x="986" y="35"/>
                  </a:lnTo>
                  <a:lnTo>
                    <a:pt x="1002" y="40"/>
                  </a:lnTo>
                  <a:lnTo>
                    <a:pt x="1002" y="40"/>
                  </a:lnTo>
                  <a:lnTo>
                    <a:pt x="1002" y="40"/>
                  </a:lnTo>
                  <a:lnTo>
                    <a:pt x="1004" y="40"/>
                  </a:lnTo>
                  <a:lnTo>
                    <a:pt x="1004" y="40"/>
                  </a:lnTo>
                  <a:lnTo>
                    <a:pt x="1004" y="40"/>
                  </a:lnTo>
                  <a:lnTo>
                    <a:pt x="1004" y="40"/>
                  </a:lnTo>
                  <a:lnTo>
                    <a:pt x="1004" y="40"/>
                  </a:lnTo>
                  <a:lnTo>
                    <a:pt x="1004" y="40"/>
                  </a:lnTo>
                  <a:lnTo>
                    <a:pt x="1004" y="40"/>
                  </a:lnTo>
                  <a:lnTo>
                    <a:pt x="1004" y="40"/>
                  </a:lnTo>
                  <a:lnTo>
                    <a:pt x="1004" y="40"/>
                  </a:lnTo>
                  <a:lnTo>
                    <a:pt x="1004"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6" y="40"/>
                  </a:lnTo>
                  <a:lnTo>
                    <a:pt x="1008" y="40"/>
                  </a:lnTo>
                  <a:lnTo>
                    <a:pt x="1008" y="40"/>
                  </a:lnTo>
                  <a:lnTo>
                    <a:pt x="1008" y="40"/>
                  </a:lnTo>
                  <a:lnTo>
                    <a:pt x="1008" y="40"/>
                  </a:lnTo>
                  <a:lnTo>
                    <a:pt x="1008" y="40"/>
                  </a:lnTo>
                  <a:lnTo>
                    <a:pt x="1008" y="40"/>
                  </a:lnTo>
                  <a:lnTo>
                    <a:pt x="1008" y="39"/>
                  </a:lnTo>
                  <a:lnTo>
                    <a:pt x="1008" y="39"/>
                  </a:lnTo>
                  <a:lnTo>
                    <a:pt x="1008" y="39"/>
                  </a:lnTo>
                  <a:lnTo>
                    <a:pt x="1008" y="39"/>
                  </a:lnTo>
                  <a:lnTo>
                    <a:pt x="1008" y="39"/>
                  </a:lnTo>
                  <a:lnTo>
                    <a:pt x="1008" y="39"/>
                  </a:lnTo>
                  <a:lnTo>
                    <a:pt x="1008" y="39"/>
                  </a:lnTo>
                  <a:lnTo>
                    <a:pt x="1010" y="39"/>
                  </a:lnTo>
                  <a:lnTo>
                    <a:pt x="1010" y="39"/>
                  </a:lnTo>
                  <a:lnTo>
                    <a:pt x="1010" y="39"/>
                  </a:lnTo>
                  <a:lnTo>
                    <a:pt x="1010" y="39"/>
                  </a:lnTo>
                  <a:lnTo>
                    <a:pt x="1010" y="39"/>
                  </a:lnTo>
                  <a:lnTo>
                    <a:pt x="1010" y="37"/>
                  </a:lnTo>
                  <a:lnTo>
                    <a:pt x="1010" y="37"/>
                  </a:lnTo>
                  <a:lnTo>
                    <a:pt x="1010" y="37"/>
                  </a:lnTo>
                  <a:lnTo>
                    <a:pt x="1010" y="37"/>
                  </a:lnTo>
                  <a:lnTo>
                    <a:pt x="1010" y="37"/>
                  </a:lnTo>
                  <a:lnTo>
                    <a:pt x="1010" y="37"/>
                  </a:lnTo>
                  <a:lnTo>
                    <a:pt x="1010" y="37"/>
                  </a:lnTo>
                  <a:lnTo>
                    <a:pt x="1010" y="37"/>
                  </a:lnTo>
                  <a:lnTo>
                    <a:pt x="1010" y="37"/>
                  </a:lnTo>
                  <a:lnTo>
                    <a:pt x="1010" y="35"/>
                  </a:lnTo>
                  <a:lnTo>
                    <a:pt x="1012" y="35"/>
                  </a:lnTo>
                  <a:lnTo>
                    <a:pt x="1012" y="35"/>
                  </a:lnTo>
                  <a:lnTo>
                    <a:pt x="1012" y="35"/>
                  </a:lnTo>
                  <a:lnTo>
                    <a:pt x="1012" y="35"/>
                  </a:lnTo>
                  <a:lnTo>
                    <a:pt x="1012" y="35"/>
                  </a:lnTo>
                  <a:lnTo>
                    <a:pt x="1012" y="33"/>
                  </a:lnTo>
                  <a:lnTo>
                    <a:pt x="1012" y="33"/>
                  </a:lnTo>
                  <a:lnTo>
                    <a:pt x="1012" y="33"/>
                  </a:lnTo>
                  <a:lnTo>
                    <a:pt x="1012" y="31"/>
                  </a:lnTo>
                  <a:lnTo>
                    <a:pt x="1015" y="33"/>
                  </a:lnTo>
                  <a:lnTo>
                    <a:pt x="1004" y="68"/>
                  </a:lnTo>
                  <a:lnTo>
                    <a:pt x="1001" y="66"/>
                  </a:lnTo>
                  <a:lnTo>
                    <a:pt x="1001" y="66"/>
                  </a:lnTo>
                  <a:lnTo>
                    <a:pt x="1002" y="66"/>
                  </a:lnTo>
                  <a:lnTo>
                    <a:pt x="1002" y="64"/>
                  </a:lnTo>
                  <a:lnTo>
                    <a:pt x="1002" y="64"/>
                  </a:lnTo>
                  <a:lnTo>
                    <a:pt x="1002" y="64"/>
                  </a:lnTo>
                  <a:lnTo>
                    <a:pt x="1002" y="62"/>
                  </a:lnTo>
                  <a:lnTo>
                    <a:pt x="1002" y="62"/>
                  </a:lnTo>
                  <a:lnTo>
                    <a:pt x="1002" y="62"/>
                  </a:lnTo>
                  <a:lnTo>
                    <a:pt x="1002" y="62"/>
                  </a:lnTo>
                  <a:lnTo>
                    <a:pt x="1002" y="62"/>
                  </a:lnTo>
                  <a:lnTo>
                    <a:pt x="1002" y="62"/>
                  </a:lnTo>
                  <a:lnTo>
                    <a:pt x="1002" y="60"/>
                  </a:lnTo>
                  <a:lnTo>
                    <a:pt x="1002" y="60"/>
                  </a:lnTo>
                  <a:lnTo>
                    <a:pt x="1002" y="60"/>
                  </a:lnTo>
                  <a:lnTo>
                    <a:pt x="1002" y="60"/>
                  </a:lnTo>
                  <a:lnTo>
                    <a:pt x="1002" y="60"/>
                  </a:lnTo>
                  <a:lnTo>
                    <a:pt x="1002" y="60"/>
                  </a:lnTo>
                  <a:lnTo>
                    <a:pt x="1002" y="60"/>
                  </a:lnTo>
                  <a:lnTo>
                    <a:pt x="1002" y="60"/>
                  </a:lnTo>
                  <a:lnTo>
                    <a:pt x="1002" y="58"/>
                  </a:lnTo>
                  <a:lnTo>
                    <a:pt x="1002" y="58"/>
                  </a:lnTo>
                  <a:lnTo>
                    <a:pt x="1002" y="58"/>
                  </a:lnTo>
                  <a:lnTo>
                    <a:pt x="1002" y="58"/>
                  </a:lnTo>
                  <a:lnTo>
                    <a:pt x="1002" y="58"/>
                  </a:lnTo>
                  <a:lnTo>
                    <a:pt x="1002" y="58"/>
                  </a:lnTo>
                  <a:lnTo>
                    <a:pt x="1002" y="58"/>
                  </a:lnTo>
                  <a:lnTo>
                    <a:pt x="1002" y="58"/>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7"/>
                  </a:lnTo>
                  <a:lnTo>
                    <a:pt x="1002" y="55"/>
                  </a:lnTo>
                  <a:lnTo>
                    <a:pt x="1002" y="55"/>
                  </a:lnTo>
                  <a:lnTo>
                    <a:pt x="1002"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1001" y="55"/>
                  </a:lnTo>
                  <a:lnTo>
                    <a:pt x="999" y="55"/>
                  </a:lnTo>
                  <a:lnTo>
                    <a:pt x="999" y="55"/>
                  </a:lnTo>
                  <a:lnTo>
                    <a:pt x="999" y="55"/>
                  </a:lnTo>
                  <a:lnTo>
                    <a:pt x="999" y="55"/>
                  </a:lnTo>
                  <a:lnTo>
                    <a:pt x="999" y="55"/>
                  </a:lnTo>
                  <a:lnTo>
                    <a:pt x="999" y="55"/>
                  </a:lnTo>
                  <a:lnTo>
                    <a:pt x="983" y="49"/>
                  </a:lnTo>
                  <a:lnTo>
                    <a:pt x="956" y="53"/>
                  </a:lnTo>
                  <a:lnTo>
                    <a:pt x="956" y="53"/>
                  </a:lnTo>
                  <a:lnTo>
                    <a:pt x="956" y="53"/>
                  </a:lnTo>
                  <a:lnTo>
                    <a:pt x="956" y="53"/>
                  </a:lnTo>
                  <a:lnTo>
                    <a:pt x="954" y="55"/>
                  </a:lnTo>
                  <a:lnTo>
                    <a:pt x="954" y="55"/>
                  </a:lnTo>
                  <a:lnTo>
                    <a:pt x="952" y="55"/>
                  </a:lnTo>
                  <a:lnTo>
                    <a:pt x="952" y="55"/>
                  </a:lnTo>
                  <a:lnTo>
                    <a:pt x="952" y="55"/>
                  </a:lnTo>
                  <a:lnTo>
                    <a:pt x="950" y="55"/>
                  </a:lnTo>
                  <a:lnTo>
                    <a:pt x="950" y="55"/>
                  </a:lnTo>
                  <a:lnTo>
                    <a:pt x="950" y="55"/>
                  </a:lnTo>
                  <a:lnTo>
                    <a:pt x="950" y="55"/>
                  </a:lnTo>
                  <a:lnTo>
                    <a:pt x="948" y="55"/>
                  </a:lnTo>
                  <a:lnTo>
                    <a:pt x="948" y="55"/>
                  </a:lnTo>
                  <a:lnTo>
                    <a:pt x="948" y="55"/>
                  </a:lnTo>
                  <a:lnTo>
                    <a:pt x="948" y="55"/>
                  </a:lnTo>
                  <a:lnTo>
                    <a:pt x="948" y="55"/>
                  </a:lnTo>
                  <a:lnTo>
                    <a:pt x="948" y="57"/>
                  </a:lnTo>
                  <a:lnTo>
                    <a:pt x="948" y="57"/>
                  </a:lnTo>
                  <a:lnTo>
                    <a:pt x="948" y="57"/>
                  </a:lnTo>
                  <a:lnTo>
                    <a:pt x="947" y="57"/>
                  </a:lnTo>
                  <a:lnTo>
                    <a:pt x="947" y="57"/>
                  </a:lnTo>
                  <a:lnTo>
                    <a:pt x="947" y="57"/>
                  </a:lnTo>
                  <a:lnTo>
                    <a:pt x="947" y="57"/>
                  </a:lnTo>
                  <a:lnTo>
                    <a:pt x="947" y="57"/>
                  </a:lnTo>
                  <a:lnTo>
                    <a:pt x="947" y="57"/>
                  </a:lnTo>
                  <a:lnTo>
                    <a:pt x="947" y="57"/>
                  </a:lnTo>
                  <a:lnTo>
                    <a:pt x="947" y="57"/>
                  </a:lnTo>
                  <a:lnTo>
                    <a:pt x="947" y="57"/>
                  </a:lnTo>
                  <a:lnTo>
                    <a:pt x="945" y="57"/>
                  </a:lnTo>
                  <a:lnTo>
                    <a:pt x="945" y="57"/>
                  </a:lnTo>
                  <a:lnTo>
                    <a:pt x="945" y="57"/>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58"/>
                  </a:lnTo>
                  <a:lnTo>
                    <a:pt x="945" y="60"/>
                  </a:lnTo>
                  <a:lnTo>
                    <a:pt x="943" y="60"/>
                  </a:lnTo>
                  <a:lnTo>
                    <a:pt x="943" y="60"/>
                  </a:lnTo>
                  <a:lnTo>
                    <a:pt x="943" y="60"/>
                  </a:lnTo>
                  <a:lnTo>
                    <a:pt x="943" y="60"/>
                  </a:lnTo>
                  <a:lnTo>
                    <a:pt x="943" y="60"/>
                  </a:lnTo>
                  <a:lnTo>
                    <a:pt x="943" y="60"/>
                  </a:lnTo>
                  <a:lnTo>
                    <a:pt x="943" y="60"/>
                  </a:lnTo>
                  <a:lnTo>
                    <a:pt x="943" y="60"/>
                  </a:lnTo>
                  <a:lnTo>
                    <a:pt x="943" y="60"/>
                  </a:lnTo>
                  <a:close/>
                  <a:moveTo>
                    <a:pt x="0" y="19"/>
                  </a:moveTo>
                  <a:lnTo>
                    <a:pt x="24" y="11"/>
                  </a:lnTo>
                  <a:lnTo>
                    <a:pt x="26" y="15"/>
                  </a:lnTo>
                  <a:lnTo>
                    <a:pt x="26" y="15"/>
                  </a:lnTo>
                  <a:lnTo>
                    <a:pt x="26" y="15"/>
                  </a:lnTo>
                  <a:lnTo>
                    <a:pt x="24" y="15"/>
                  </a:lnTo>
                  <a:lnTo>
                    <a:pt x="24" y="15"/>
                  </a:lnTo>
                  <a:lnTo>
                    <a:pt x="24" y="15"/>
                  </a:lnTo>
                  <a:lnTo>
                    <a:pt x="22" y="17"/>
                  </a:lnTo>
                  <a:lnTo>
                    <a:pt x="22" y="17"/>
                  </a:lnTo>
                  <a:lnTo>
                    <a:pt x="22" y="17"/>
                  </a:lnTo>
                  <a:lnTo>
                    <a:pt x="22" y="17"/>
                  </a:lnTo>
                  <a:lnTo>
                    <a:pt x="20" y="19"/>
                  </a:lnTo>
                  <a:lnTo>
                    <a:pt x="20" y="19"/>
                  </a:lnTo>
                  <a:lnTo>
                    <a:pt x="20" y="19"/>
                  </a:lnTo>
                  <a:lnTo>
                    <a:pt x="18" y="19"/>
                  </a:lnTo>
                  <a:lnTo>
                    <a:pt x="18" y="19"/>
                  </a:lnTo>
                  <a:lnTo>
                    <a:pt x="18" y="20"/>
                  </a:lnTo>
                  <a:lnTo>
                    <a:pt x="18" y="20"/>
                  </a:lnTo>
                  <a:lnTo>
                    <a:pt x="18" y="20"/>
                  </a:lnTo>
                  <a:lnTo>
                    <a:pt x="17" y="20"/>
                  </a:lnTo>
                  <a:lnTo>
                    <a:pt x="17" y="20"/>
                  </a:lnTo>
                  <a:lnTo>
                    <a:pt x="17" y="22"/>
                  </a:lnTo>
                  <a:lnTo>
                    <a:pt x="17" y="22"/>
                  </a:lnTo>
                  <a:lnTo>
                    <a:pt x="15" y="22"/>
                  </a:lnTo>
                  <a:lnTo>
                    <a:pt x="15" y="22"/>
                  </a:lnTo>
                  <a:lnTo>
                    <a:pt x="15" y="24"/>
                  </a:lnTo>
                  <a:lnTo>
                    <a:pt x="15" y="24"/>
                  </a:lnTo>
                  <a:lnTo>
                    <a:pt x="15" y="24"/>
                  </a:lnTo>
                  <a:lnTo>
                    <a:pt x="15" y="24"/>
                  </a:lnTo>
                  <a:lnTo>
                    <a:pt x="13" y="24"/>
                  </a:lnTo>
                  <a:lnTo>
                    <a:pt x="13" y="26"/>
                  </a:lnTo>
                  <a:lnTo>
                    <a:pt x="13" y="26"/>
                  </a:lnTo>
                  <a:lnTo>
                    <a:pt x="13" y="26"/>
                  </a:lnTo>
                  <a:lnTo>
                    <a:pt x="13" y="26"/>
                  </a:lnTo>
                  <a:lnTo>
                    <a:pt x="13" y="28"/>
                  </a:lnTo>
                  <a:lnTo>
                    <a:pt x="13" y="28"/>
                  </a:lnTo>
                  <a:lnTo>
                    <a:pt x="11" y="28"/>
                  </a:lnTo>
                  <a:lnTo>
                    <a:pt x="11" y="28"/>
                  </a:lnTo>
                  <a:lnTo>
                    <a:pt x="11" y="28"/>
                  </a:lnTo>
                  <a:lnTo>
                    <a:pt x="11" y="29"/>
                  </a:lnTo>
                  <a:lnTo>
                    <a:pt x="11" y="29"/>
                  </a:lnTo>
                  <a:lnTo>
                    <a:pt x="11" y="29"/>
                  </a:lnTo>
                  <a:lnTo>
                    <a:pt x="11" y="29"/>
                  </a:lnTo>
                  <a:lnTo>
                    <a:pt x="11" y="31"/>
                  </a:lnTo>
                  <a:lnTo>
                    <a:pt x="11" y="31"/>
                  </a:lnTo>
                  <a:lnTo>
                    <a:pt x="11" y="31"/>
                  </a:lnTo>
                  <a:lnTo>
                    <a:pt x="11" y="31"/>
                  </a:lnTo>
                  <a:lnTo>
                    <a:pt x="11" y="33"/>
                  </a:lnTo>
                  <a:lnTo>
                    <a:pt x="11" y="33"/>
                  </a:lnTo>
                  <a:lnTo>
                    <a:pt x="9" y="33"/>
                  </a:lnTo>
                  <a:lnTo>
                    <a:pt x="9" y="33"/>
                  </a:lnTo>
                  <a:lnTo>
                    <a:pt x="9" y="33"/>
                  </a:lnTo>
                  <a:lnTo>
                    <a:pt x="9" y="35"/>
                  </a:lnTo>
                  <a:lnTo>
                    <a:pt x="9" y="35"/>
                  </a:lnTo>
                  <a:lnTo>
                    <a:pt x="9" y="35"/>
                  </a:lnTo>
                  <a:lnTo>
                    <a:pt x="9" y="35"/>
                  </a:lnTo>
                  <a:lnTo>
                    <a:pt x="9" y="37"/>
                  </a:lnTo>
                  <a:lnTo>
                    <a:pt x="9" y="37"/>
                  </a:lnTo>
                  <a:lnTo>
                    <a:pt x="9" y="37"/>
                  </a:lnTo>
                  <a:lnTo>
                    <a:pt x="9" y="37"/>
                  </a:lnTo>
                  <a:lnTo>
                    <a:pt x="9" y="39"/>
                  </a:lnTo>
                  <a:lnTo>
                    <a:pt x="9" y="39"/>
                  </a:lnTo>
                  <a:lnTo>
                    <a:pt x="11" y="39"/>
                  </a:lnTo>
                  <a:lnTo>
                    <a:pt x="11" y="39"/>
                  </a:lnTo>
                  <a:lnTo>
                    <a:pt x="11" y="40"/>
                  </a:lnTo>
                  <a:lnTo>
                    <a:pt x="11" y="40"/>
                  </a:lnTo>
                  <a:lnTo>
                    <a:pt x="11" y="40"/>
                  </a:lnTo>
                  <a:lnTo>
                    <a:pt x="11" y="40"/>
                  </a:lnTo>
                  <a:lnTo>
                    <a:pt x="11" y="40"/>
                  </a:lnTo>
                  <a:lnTo>
                    <a:pt x="11" y="40"/>
                  </a:lnTo>
                  <a:lnTo>
                    <a:pt x="11" y="42"/>
                  </a:lnTo>
                  <a:lnTo>
                    <a:pt x="11" y="42"/>
                  </a:lnTo>
                  <a:lnTo>
                    <a:pt x="11" y="42"/>
                  </a:lnTo>
                  <a:lnTo>
                    <a:pt x="11" y="42"/>
                  </a:lnTo>
                  <a:lnTo>
                    <a:pt x="11" y="42"/>
                  </a:lnTo>
                  <a:lnTo>
                    <a:pt x="11" y="42"/>
                  </a:lnTo>
                  <a:lnTo>
                    <a:pt x="11" y="44"/>
                  </a:lnTo>
                  <a:lnTo>
                    <a:pt x="11" y="44"/>
                  </a:lnTo>
                  <a:lnTo>
                    <a:pt x="13" y="44"/>
                  </a:lnTo>
                  <a:lnTo>
                    <a:pt x="13" y="44"/>
                  </a:lnTo>
                  <a:lnTo>
                    <a:pt x="13" y="44"/>
                  </a:lnTo>
                  <a:lnTo>
                    <a:pt x="13" y="44"/>
                  </a:lnTo>
                  <a:lnTo>
                    <a:pt x="13" y="46"/>
                  </a:lnTo>
                  <a:lnTo>
                    <a:pt x="13" y="46"/>
                  </a:lnTo>
                  <a:lnTo>
                    <a:pt x="13" y="46"/>
                  </a:lnTo>
                  <a:lnTo>
                    <a:pt x="13" y="46"/>
                  </a:lnTo>
                  <a:lnTo>
                    <a:pt x="13" y="46"/>
                  </a:lnTo>
                  <a:lnTo>
                    <a:pt x="13" y="46"/>
                  </a:lnTo>
                  <a:lnTo>
                    <a:pt x="13" y="46"/>
                  </a:lnTo>
                  <a:lnTo>
                    <a:pt x="15" y="46"/>
                  </a:lnTo>
                  <a:lnTo>
                    <a:pt x="15" y="46"/>
                  </a:lnTo>
                  <a:lnTo>
                    <a:pt x="15" y="48"/>
                  </a:lnTo>
                  <a:lnTo>
                    <a:pt x="15" y="48"/>
                  </a:lnTo>
                  <a:lnTo>
                    <a:pt x="15" y="48"/>
                  </a:lnTo>
                  <a:lnTo>
                    <a:pt x="15" y="48"/>
                  </a:lnTo>
                  <a:lnTo>
                    <a:pt x="15" y="48"/>
                  </a:lnTo>
                  <a:lnTo>
                    <a:pt x="15" y="48"/>
                  </a:lnTo>
                  <a:lnTo>
                    <a:pt x="15" y="48"/>
                  </a:lnTo>
                  <a:lnTo>
                    <a:pt x="17" y="48"/>
                  </a:lnTo>
                  <a:lnTo>
                    <a:pt x="17" y="48"/>
                  </a:lnTo>
                  <a:lnTo>
                    <a:pt x="17" y="48"/>
                  </a:lnTo>
                  <a:lnTo>
                    <a:pt x="17" y="48"/>
                  </a:lnTo>
                  <a:lnTo>
                    <a:pt x="17" y="48"/>
                  </a:lnTo>
                  <a:lnTo>
                    <a:pt x="17" y="49"/>
                  </a:lnTo>
                  <a:lnTo>
                    <a:pt x="17" y="49"/>
                  </a:lnTo>
                  <a:lnTo>
                    <a:pt x="17" y="49"/>
                  </a:lnTo>
                  <a:lnTo>
                    <a:pt x="18" y="49"/>
                  </a:lnTo>
                  <a:lnTo>
                    <a:pt x="18" y="49"/>
                  </a:lnTo>
                  <a:lnTo>
                    <a:pt x="18" y="49"/>
                  </a:lnTo>
                  <a:lnTo>
                    <a:pt x="18" y="49"/>
                  </a:lnTo>
                  <a:lnTo>
                    <a:pt x="18" y="49"/>
                  </a:lnTo>
                  <a:lnTo>
                    <a:pt x="18" y="49"/>
                  </a:lnTo>
                  <a:lnTo>
                    <a:pt x="18" y="49"/>
                  </a:lnTo>
                  <a:lnTo>
                    <a:pt x="20" y="49"/>
                  </a:lnTo>
                  <a:lnTo>
                    <a:pt x="20" y="49"/>
                  </a:lnTo>
                  <a:lnTo>
                    <a:pt x="20" y="49"/>
                  </a:lnTo>
                  <a:lnTo>
                    <a:pt x="20" y="49"/>
                  </a:lnTo>
                  <a:lnTo>
                    <a:pt x="20" y="49"/>
                  </a:lnTo>
                  <a:lnTo>
                    <a:pt x="20" y="49"/>
                  </a:lnTo>
                  <a:lnTo>
                    <a:pt x="20" y="49"/>
                  </a:lnTo>
                  <a:lnTo>
                    <a:pt x="22" y="49"/>
                  </a:lnTo>
                  <a:lnTo>
                    <a:pt x="22" y="49"/>
                  </a:lnTo>
                  <a:lnTo>
                    <a:pt x="22" y="49"/>
                  </a:lnTo>
                  <a:lnTo>
                    <a:pt x="22" y="49"/>
                  </a:lnTo>
                  <a:lnTo>
                    <a:pt x="22" y="49"/>
                  </a:lnTo>
                  <a:lnTo>
                    <a:pt x="22" y="49"/>
                  </a:lnTo>
                  <a:lnTo>
                    <a:pt x="24" y="49"/>
                  </a:lnTo>
                  <a:lnTo>
                    <a:pt x="24" y="49"/>
                  </a:lnTo>
                  <a:lnTo>
                    <a:pt x="24" y="49"/>
                  </a:lnTo>
                  <a:lnTo>
                    <a:pt x="24" y="49"/>
                  </a:lnTo>
                  <a:lnTo>
                    <a:pt x="24" y="49"/>
                  </a:lnTo>
                  <a:lnTo>
                    <a:pt x="24" y="49"/>
                  </a:lnTo>
                  <a:lnTo>
                    <a:pt x="24" y="49"/>
                  </a:lnTo>
                  <a:lnTo>
                    <a:pt x="24" y="49"/>
                  </a:lnTo>
                  <a:lnTo>
                    <a:pt x="26" y="49"/>
                  </a:lnTo>
                  <a:lnTo>
                    <a:pt x="26" y="49"/>
                  </a:lnTo>
                  <a:lnTo>
                    <a:pt x="26" y="49"/>
                  </a:lnTo>
                  <a:lnTo>
                    <a:pt x="26" y="49"/>
                  </a:lnTo>
                  <a:lnTo>
                    <a:pt x="26" y="48"/>
                  </a:lnTo>
                  <a:lnTo>
                    <a:pt x="26" y="48"/>
                  </a:lnTo>
                  <a:lnTo>
                    <a:pt x="26" y="48"/>
                  </a:lnTo>
                  <a:lnTo>
                    <a:pt x="26" y="48"/>
                  </a:lnTo>
                  <a:lnTo>
                    <a:pt x="26" y="48"/>
                  </a:lnTo>
                  <a:lnTo>
                    <a:pt x="26" y="48"/>
                  </a:lnTo>
                  <a:lnTo>
                    <a:pt x="26" y="48"/>
                  </a:lnTo>
                  <a:lnTo>
                    <a:pt x="27" y="48"/>
                  </a:lnTo>
                  <a:lnTo>
                    <a:pt x="27" y="48"/>
                  </a:lnTo>
                  <a:lnTo>
                    <a:pt x="27" y="48"/>
                  </a:lnTo>
                  <a:lnTo>
                    <a:pt x="27" y="48"/>
                  </a:lnTo>
                  <a:lnTo>
                    <a:pt x="27" y="48"/>
                  </a:lnTo>
                  <a:lnTo>
                    <a:pt x="27" y="48"/>
                  </a:lnTo>
                  <a:lnTo>
                    <a:pt x="27" y="46"/>
                  </a:lnTo>
                  <a:lnTo>
                    <a:pt x="27" y="46"/>
                  </a:lnTo>
                  <a:lnTo>
                    <a:pt x="27" y="46"/>
                  </a:lnTo>
                  <a:lnTo>
                    <a:pt x="27" y="46"/>
                  </a:lnTo>
                  <a:lnTo>
                    <a:pt x="27" y="46"/>
                  </a:lnTo>
                  <a:lnTo>
                    <a:pt x="27" y="46"/>
                  </a:lnTo>
                  <a:lnTo>
                    <a:pt x="27" y="46"/>
                  </a:lnTo>
                  <a:lnTo>
                    <a:pt x="29" y="46"/>
                  </a:lnTo>
                  <a:lnTo>
                    <a:pt x="29" y="44"/>
                  </a:lnTo>
                  <a:lnTo>
                    <a:pt x="29" y="44"/>
                  </a:lnTo>
                  <a:lnTo>
                    <a:pt x="29" y="44"/>
                  </a:lnTo>
                  <a:lnTo>
                    <a:pt x="29" y="44"/>
                  </a:lnTo>
                  <a:lnTo>
                    <a:pt x="29" y="44"/>
                  </a:lnTo>
                  <a:lnTo>
                    <a:pt x="29" y="44"/>
                  </a:lnTo>
                  <a:lnTo>
                    <a:pt x="29" y="44"/>
                  </a:lnTo>
                  <a:lnTo>
                    <a:pt x="29" y="42"/>
                  </a:lnTo>
                  <a:lnTo>
                    <a:pt x="29" y="42"/>
                  </a:lnTo>
                  <a:lnTo>
                    <a:pt x="29" y="42"/>
                  </a:lnTo>
                  <a:lnTo>
                    <a:pt x="29" y="42"/>
                  </a:lnTo>
                  <a:lnTo>
                    <a:pt x="29" y="42"/>
                  </a:lnTo>
                  <a:lnTo>
                    <a:pt x="29" y="42"/>
                  </a:lnTo>
                  <a:lnTo>
                    <a:pt x="29" y="40"/>
                  </a:lnTo>
                  <a:lnTo>
                    <a:pt x="29" y="40"/>
                  </a:lnTo>
                  <a:lnTo>
                    <a:pt x="29" y="40"/>
                  </a:lnTo>
                  <a:lnTo>
                    <a:pt x="29" y="40"/>
                  </a:lnTo>
                  <a:lnTo>
                    <a:pt x="29" y="40"/>
                  </a:lnTo>
                  <a:lnTo>
                    <a:pt x="29" y="39"/>
                  </a:lnTo>
                  <a:lnTo>
                    <a:pt x="31" y="39"/>
                  </a:lnTo>
                  <a:lnTo>
                    <a:pt x="31" y="39"/>
                  </a:lnTo>
                  <a:lnTo>
                    <a:pt x="31" y="37"/>
                  </a:lnTo>
                  <a:lnTo>
                    <a:pt x="31" y="37"/>
                  </a:lnTo>
                  <a:lnTo>
                    <a:pt x="31" y="35"/>
                  </a:lnTo>
                  <a:lnTo>
                    <a:pt x="31" y="35"/>
                  </a:lnTo>
                  <a:lnTo>
                    <a:pt x="31" y="33"/>
                  </a:lnTo>
                  <a:lnTo>
                    <a:pt x="31" y="33"/>
                  </a:lnTo>
                  <a:lnTo>
                    <a:pt x="31" y="31"/>
                  </a:lnTo>
                  <a:lnTo>
                    <a:pt x="31" y="31"/>
                  </a:lnTo>
                  <a:lnTo>
                    <a:pt x="31" y="31"/>
                  </a:lnTo>
                  <a:lnTo>
                    <a:pt x="31" y="29"/>
                  </a:lnTo>
                  <a:lnTo>
                    <a:pt x="31" y="29"/>
                  </a:lnTo>
                  <a:lnTo>
                    <a:pt x="31" y="29"/>
                  </a:lnTo>
                  <a:lnTo>
                    <a:pt x="31" y="28"/>
                  </a:lnTo>
                  <a:lnTo>
                    <a:pt x="31" y="28"/>
                  </a:lnTo>
                  <a:lnTo>
                    <a:pt x="31" y="28"/>
                  </a:lnTo>
                  <a:lnTo>
                    <a:pt x="31" y="26"/>
                  </a:lnTo>
                  <a:lnTo>
                    <a:pt x="31" y="26"/>
                  </a:lnTo>
                  <a:lnTo>
                    <a:pt x="31" y="24"/>
                  </a:lnTo>
                  <a:lnTo>
                    <a:pt x="31" y="24"/>
                  </a:lnTo>
                  <a:lnTo>
                    <a:pt x="31" y="24"/>
                  </a:lnTo>
                  <a:lnTo>
                    <a:pt x="31" y="24"/>
                  </a:lnTo>
                  <a:lnTo>
                    <a:pt x="31" y="22"/>
                  </a:lnTo>
                  <a:lnTo>
                    <a:pt x="31" y="22"/>
                  </a:lnTo>
                  <a:lnTo>
                    <a:pt x="31" y="22"/>
                  </a:lnTo>
                  <a:lnTo>
                    <a:pt x="33" y="20"/>
                  </a:lnTo>
                  <a:lnTo>
                    <a:pt x="33" y="20"/>
                  </a:lnTo>
                  <a:lnTo>
                    <a:pt x="33" y="20"/>
                  </a:lnTo>
                  <a:lnTo>
                    <a:pt x="33" y="19"/>
                  </a:lnTo>
                  <a:lnTo>
                    <a:pt x="33" y="19"/>
                  </a:lnTo>
                  <a:lnTo>
                    <a:pt x="33" y="19"/>
                  </a:lnTo>
                  <a:lnTo>
                    <a:pt x="33" y="19"/>
                  </a:lnTo>
                  <a:lnTo>
                    <a:pt x="33" y="17"/>
                  </a:lnTo>
                  <a:lnTo>
                    <a:pt x="33" y="17"/>
                  </a:lnTo>
                  <a:lnTo>
                    <a:pt x="33" y="17"/>
                  </a:lnTo>
                  <a:lnTo>
                    <a:pt x="33" y="15"/>
                  </a:lnTo>
                  <a:lnTo>
                    <a:pt x="33" y="15"/>
                  </a:lnTo>
                  <a:lnTo>
                    <a:pt x="33" y="15"/>
                  </a:lnTo>
                  <a:lnTo>
                    <a:pt x="35" y="15"/>
                  </a:lnTo>
                  <a:lnTo>
                    <a:pt x="35" y="15"/>
                  </a:lnTo>
                  <a:lnTo>
                    <a:pt x="35" y="13"/>
                  </a:lnTo>
                  <a:lnTo>
                    <a:pt x="35" y="13"/>
                  </a:lnTo>
                  <a:lnTo>
                    <a:pt x="35" y="13"/>
                  </a:lnTo>
                  <a:lnTo>
                    <a:pt x="35" y="13"/>
                  </a:lnTo>
                  <a:lnTo>
                    <a:pt x="35" y="11"/>
                  </a:lnTo>
                  <a:lnTo>
                    <a:pt x="35" y="11"/>
                  </a:lnTo>
                  <a:lnTo>
                    <a:pt x="35" y="11"/>
                  </a:lnTo>
                  <a:lnTo>
                    <a:pt x="35" y="11"/>
                  </a:lnTo>
                  <a:lnTo>
                    <a:pt x="37" y="11"/>
                  </a:lnTo>
                  <a:lnTo>
                    <a:pt x="37" y="10"/>
                  </a:lnTo>
                  <a:lnTo>
                    <a:pt x="37" y="10"/>
                  </a:lnTo>
                  <a:lnTo>
                    <a:pt x="37" y="10"/>
                  </a:lnTo>
                  <a:lnTo>
                    <a:pt x="37" y="10"/>
                  </a:lnTo>
                  <a:lnTo>
                    <a:pt x="37" y="10"/>
                  </a:lnTo>
                  <a:lnTo>
                    <a:pt x="37" y="10"/>
                  </a:lnTo>
                  <a:lnTo>
                    <a:pt x="38" y="8"/>
                  </a:lnTo>
                  <a:lnTo>
                    <a:pt x="38" y="8"/>
                  </a:lnTo>
                  <a:lnTo>
                    <a:pt x="38" y="8"/>
                  </a:lnTo>
                  <a:lnTo>
                    <a:pt x="38" y="8"/>
                  </a:lnTo>
                  <a:lnTo>
                    <a:pt x="38" y="8"/>
                  </a:lnTo>
                  <a:lnTo>
                    <a:pt x="38" y="8"/>
                  </a:lnTo>
                  <a:lnTo>
                    <a:pt x="38" y="8"/>
                  </a:lnTo>
                  <a:lnTo>
                    <a:pt x="40" y="8"/>
                  </a:lnTo>
                  <a:lnTo>
                    <a:pt x="40" y="6"/>
                  </a:lnTo>
                  <a:lnTo>
                    <a:pt x="40" y="6"/>
                  </a:lnTo>
                  <a:lnTo>
                    <a:pt x="40" y="6"/>
                  </a:lnTo>
                  <a:lnTo>
                    <a:pt x="40" y="6"/>
                  </a:lnTo>
                  <a:lnTo>
                    <a:pt x="40" y="6"/>
                  </a:lnTo>
                  <a:lnTo>
                    <a:pt x="42" y="6"/>
                  </a:lnTo>
                  <a:lnTo>
                    <a:pt x="42" y="6"/>
                  </a:lnTo>
                  <a:lnTo>
                    <a:pt x="42" y="6"/>
                  </a:lnTo>
                  <a:lnTo>
                    <a:pt x="42" y="6"/>
                  </a:lnTo>
                  <a:lnTo>
                    <a:pt x="42" y="6"/>
                  </a:lnTo>
                  <a:lnTo>
                    <a:pt x="44" y="6"/>
                  </a:lnTo>
                  <a:lnTo>
                    <a:pt x="44" y="6"/>
                  </a:lnTo>
                  <a:lnTo>
                    <a:pt x="44" y="6"/>
                  </a:lnTo>
                  <a:lnTo>
                    <a:pt x="44" y="4"/>
                  </a:lnTo>
                  <a:lnTo>
                    <a:pt x="46" y="4"/>
                  </a:lnTo>
                  <a:lnTo>
                    <a:pt x="46" y="4"/>
                  </a:lnTo>
                  <a:lnTo>
                    <a:pt x="46" y="4"/>
                  </a:lnTo>
                  <a:lnTo>
                    <a:pt x="47" y="4"/>
                  </a:lnTo>
                  <a:lnTo>
                    <a:pt x="47" y="4"/>
                  </a:lnTo>
                  <a:lnTo>
                    <a:pt x="47" y="4"/>
                  </a:lnTo>
                  <a:lnTo>
                    <a:pt x="49" y="4"/>
                  </a:lnTo>
                  <a:lnTo>
                    <a:pt x="49" y="4"/>
                  </a:lnTo>
                  <a:lnTo>
                    <a:pt x="49" y="4"/>
                  </a:lnTo>
                  <a:lnTo>
                    <a:pt x="49" y="4"/>
                  </a:lnTo>
                  <a:lnTo>
                    <a:pt x="51" y="4"/>
                  </a:lnTo>
                  <a:lnTo>
                    <a:pt x="51" y="4"/>
                  </a:lnTo>
                  <a:lnTo>
                    <a:pt x="51" y="4"/>
                  </a:lnTo>
                  <a:lnTo>
                    <a:pt x="53" y="4"/>
                  </a:lnTo>
                  <a:lnTo>
                    <a:pt x="53" y="4"/>
                  </a:lnTo>
                  <a:lnTo>
                    <a:pt x="53" y="4"/>
                  </a:lnTo>
                  <a:lnTo>
                    <a:pt x="53" y="4"/>
                  </a:lnTo>
                  <a:lnTo>
                    <a:pt x="55" y="4"/>
                  </a:lnTo>
                  <a:lnTo>
                    <a:pt x="55" y="4"/>
                  </a:lnTo>
                  <a:lnTo>
                    <a:pt x="55" y="4"/>
                  </a:lnTo>
                  <a:lnTo>
                    <a:pt x="56" y="4"/>
                  </a:lnTo>
                  <a:lnTo>
                    <a:pt x="56" y="4"/>
                  </a:lnTo>
                  <a:lnTo>
                    <a:pt x="56" y="6"/>
                  </a:lnTo>
                  <a:lnTo>
                    <a:pt x="56" y="6"/>
                  </a:lnTo>
                  <a:lnTo>
                    <a:pt x="58" y="6"/>
                  </a:lnTo>
                  <a:lnTo>
                    <a:pt x="58" y="6"/>
                  </a:lnTo>
                  <a:lnTo>
                    <a:pt x="58" y="6"/>
                  </a:lnTo>
                  <a:lnTo>
                    <a:pt x="58" y="6"/>
                  </a:lnTo>
                  <a:lnTo>
                    <a:pt x="60" y="6"/>
                  </a:lnTo>
                  <a:lnTo>
                    <a:pt x="60" y="6"/>
                  </a:lnTo>
                  <a:lnTo>
                    <a:pt x="60" y="6"/>
                  </a:lnTo>
                  <a:lnTo>
                    <a:pt x="60" y="8"/>
                  </a:lnTo>
                  <a:lnTo>
                    <a:pt x="60" y="8"/>
                  </a:lnTo>
                  <a:lnTo>
                    <a:pt x="62" y="8"/>
                  </a:lnTo>
                  <a:lnTo>
                    <a:pt x="62" y="8"/>
                  </a:lnTo>
                  <a:lnTo>
                    <a:pt x="62" y="8"/>
                  </a:lnTo>
                  <a:lnTo>
                    <a:pt x="62" y="8"/>
                  </a:lnTo>
                  <a:lnTo>
                    <a:pt x="62" y="10"/>
                  </a:lnTo>
                  <a:lnTo>
                    <a:pt x="64" y="10"/>
                  </a:lnTo>
                  <a:lnTo>
                    <a:pt x="64" y="10"/>
                  </a:lnTo>
                  <a:lnTo>
                    <a:pt x="64" y="10"/>
                  </a:lnTo>
                  <a:lnTo>
                    <a:pt x="64" y="10"/>
                  </a:lnTo>
                  <a:lnTo>
                    <a:pt x="64" y="11"/>
                  </a:lnTo>
                  <a:lnTo>
                    <a:pt x="65" y="11"/>
                  </a:lnTo>
                  <a:lnTo>
                    <a:pt x="65" y="11"/>
                  </a:lnTo>
                  <a:lnTo>
                    <a:pt x="65" y="11"/>
                  </a:lnTo>
                  <a:lnTo>
                    <a:pt x="65" y="11"/>
                  </a:lnTo>
                  <a:lnTo>
                    <a:pt x="65" y="13"/>
                  </a:lnTo>
                  <a:lnTo>
                    <a:pt x="67" y="13"/>
                  </a:lnTo>
                  <a:lnTo>
                    <a:pt x="67" y="13"/>
                  </a:lnTo>
                  <a:lnTo>
                    <a:pt x="67" y="13"/>
                  </a:lnTo>
                  <a:lnTo>
                    <a:pt x="67" y="15"/>
                  </a:lnTo>
                  <a:lnTo>
                    <a:pt x="67" y="15"/>
                  </a:lnTo>
                  <a:lnTo>
                    <a:pt x="67" y="15"/>
                  </a:lnTo>
                  <a:lnTo>
                    <a:pt x="67" y="17"/>
                  </a:lnTo>
                  <a:lnTo>
                    <a:pt x="69" y="17"/>
                  </a:lnTo>
                  <a:lnTo>
                    <a:pt x="69" y="17"/>
                  </a:lnTo>
                  <a:lnTo>
                    <a:pt x="69" y="17"/>
                  </a:lnTo>
                  <a:lnTo>
                    <a:pt x="69" y="19"/>
                  </a:lnTo>
                  <a:lnTo>
                    <a:pt x="69" y="19"/>
                  </a:lnTo>
                  <a:lnTo>
                    <a:pt x="69" y="19"/>
                  </a:lnTo>
                  <a:lnTo>
                    <a:pt x="69" y="20"/>
                  </a:lnTo>
                  <a:lnTo>
                    <a:pt x="69" y="20"/>
                  </a:lnTo>
                  <a:lnTo>
                    <a:pt x="69" y="20"/>
                  </a:lnTo>
                  <a:lnTo>
                    <a:pt x="71" y="20"/>
                  </a:lnTo>
                  <a:lnTo>
                    <a:pt x="71" y="20"/>
                  </a:lnTo>
                  <a:lnTo>
                    <a:pt x="71" y="22"/>
                  </a:lnTo>
                  <a:lnTo>
                    <a:pt x="71" y="22"/>
                  </a:lnTo>
                  <a:lnTo>
                    <a:pt x="71" y="22"/>
                  </a:lnTo>
                  <a:lnTo>
                    <a:pt x="71" y="22"/>
                  </a:lnTo>
                  <a:lnTo>
                    <a:pt x="71" y="24"/>
                  </a:lnTo>
                  <a:lnTo>
                    <a:pt x="71" y="24"/>
                  </a:lnTo>
                  <a:lnTo>
                    <a:pt x="71" y="24"/>
                  </a:lnTo>
                  <a:lnTo>
                    <a:pt x="71" y="24"/>
                  </a:lnTo>
                  <a:lnTo>
                    <a:pt x="71" y="26"/>
                  </a:lnTo>
                  <a:lnTo>
                    <a:pt x="71" y="26"/>
                  </a:lnTo>
                  <a:lnTo>
                    <a:pt x="71" y="26"/>
                  </a:lnTo>
                  <a:lnTo>
                    <a:pt x="71" y="26"/>
                  </a:lnTo>
                  <a:lnTo>
                    <a:pt x="71" y="28"/>
                  </a:lnTo>
                  <a:lnTo>
                    <a:pt x="71" y="28"/>
                  </a:lnTo>
                  <a:lnTo>
                    <a:pt x="71" y="28"/>
                  </a:lnTo>
                  <a:lnTo>
                    <a:pt x="71" y="28"/>
                  </a:lnTo>
                  <a:lnTo>
                    <a:pt x="71" y="29"/>
                  </a:lnTo>
                  <a:lnTo>
                    <a:pt x="71" y="29"/>
                  </a:lnTo>
                  <a:lnTo>
                    <a:pt x="71" y="29"/>
                  </a:lnTo>
                  <a:lnTo>
                    <a:pt x="71" y="29"/>
                  </a:lnTo>
                  <a:lnTo>
                    <a:pt x="71" y="29"/>
                  </a:lnTo>
                  <a:lnTo>
                    <a:pt x="71" y="31"/>
                  </a:lnTo>
                  <a:lnTo>
                    <a:pt x="71" y="31"/>
                  </a:lnTo>
                  <a:lnTo>
                    <a:pt x="71" y="31"/>
                  </a:lnTo>
                  <a:lnTo>
                    <a:pt x="71" y="31"/>
                  </a:lnTo>
                  <a:lnTo>
                    <a:pt x="71" y="33"/>
                  </a:lnTo>
                  <a:lnTo>
                    <a:pt x="71" y="33"/>
                  </a:lnTo>
                  <a:lnTo>
                    <a:pt x="71" y="33"/>
                  </a:lnTo>
                  <a:lnTo>
                    <a:pt x="71" y="33"/>
                  </a:lnTo>
                  <a:lnTo>
                    <a:pt x="71" y="33"/>
                  </a:lnTo>
                  <a:lnTo>
                    <a:pt x="71" y="35"/>
                  </a:lnTo>
                  <a:lnTo>
                    <a:pt x="71" y="35"/>
                  </a:lnTo>
                  <a:lnTo>
                    <a:pt x="69" y="35"/>
                  </a:lnTo>
                  <a:lnTo>
                    <a:pt x="69" y="35"/>
                  </a:lnTo>
                  <a:lnTo>
                    <a:pt x="69" y="37"/>
                  </a:lnTo>
                  <a:lnTo>
                    <a:pt x="69" y="37"/>
                  </a:lnTo>
                  <a:lnTo>
                    <a:pt x="69" y="37"/>
                  </a:lnTo>
                  <a:lnTo>
                    <a:pt x="69" y="37"/>
                  </a:lnTo>
                  <a:lnTo>
                    <a:pt x="69" y="37"/>
                  </a:lnTo>
                  <a:lnTo>
                    <a:pt x="69" y="37"/>
                  </a:lnTo>
                  <a:lnTo>
                    <a:pt x="69" y="37"/>
                  </a:lnTo>
                  <a:lnTo>
                    <a:pt x="69" y="37"/>
                  </a:lnTo>
                  <a:lnTo>
                    <a:pt x="69" y="37"/>
                  </a:lnTo>
                  <a:lnTo>
                    <a:pt x="71" y="37"/>
                  </a:lnTo>
                  <a:lnTo>
                    <a:pt x="71" y="37"/>
                  </a:lnTo>
                  <a:lnTo>
                    <a:pt x="71" y="37"/>
                  </a:lnTo>
                  <a:lnTo>
                    <a:pt x="71" y="37"/>
                  </a:lnTo>
                  <a:lnTo>
                    <a:pt x="71" y="37"/>
                  </a:lnTo>
                  <a:lnTo>
                    <a:pt x="71" y="37"/>
                  </a:lnTo>
                  <a:lnTo>
                    <a:pt x="71" y="37"/>
                  </a:lnTo>
                  <a:lnTo>
                    <a:pt x="71" y="37"/>
                  </a:lnTo>
                  <a:lnTo>
                    <a:pt x="71" y="37"/>
                  </a:lnTo>
                  <a:lnTo>
                    <a:pt x="71" y="39"/>
                  </a:lnTo>
                  <a:lnTo>
                    <a:pt x="71" y="39"/>
                  </a:lnTo>
                  <a:lnTo>
                    <a:pt x="71" y="39"/>
                  </a:lnTo>
                  <a:lnTo>
                    <a:pt x="71" y="39"/>
                  </a:lnTo>
                  <a:lnTo>
                    <a:pt x="71" y="39"/>
                  </a:lnTo>
                  <a:lnTo>
                    <a:pt x="71" y="39"/>
                  </a:lnTo>
                  <a:lnTo>
                    <a:pt x="71" y="39"/>
                  </a:lnTo>
                  <a:lnTo>
                    <a:pt x="71" y="39"/>
                  </a:lnTo>
                  <a:lnTo>
                    <a:pt x="71" y="39"/>
                  </a:lnTo>
                  <a:lnTo>
                    <a:pt x="71" y="39"/>
                  </a:lnTo>
                  <a:lnTo>
                    <a:pt x="73" y="39"/>
                  </a:lnTo>
                  <a:lnTo>
                    <a:pt x="73" y="39"/>
                  </a:lnTo>
                  <a:lnTo>
                    <a:pt x="73" y="39"/>
                  </a:lnTo>
                  <a:lnTo>
                    <a:pt x="73" y="39"/>
                  </a:lnTo>
                  <a:lnTo>
                    <a:pt x="73" y="39"/>
                  </a:lnTo>
                  <a:lnTo>
                    <a:pt x="73" y="39"/>
                  </a:lnTo>
                  <a:lnTo>
                    <a:pt x="73" y="39"/>
                  </a:lnTo>
                  <a:lnTo>
                    <a:pt x="74" y="39"/>
                  </a:lnTo>
                  <a:lnTo>
                    <a:pt x="74" y="39"/>
                  </a:lnTo>
                  <a:lnTo>
                    <a:pt x="74" y="39"/>
                  </a:lnTo>
                  <a:lnTo>
                    <a:pt x="74" y="39"/>
                  </a:lnTo>
                  <a:lnTo>
                    <a:pt x="74" y="39"/>
                  </a:lnTo>
                  <a:lnTo>
                    <a:pt x="74" y="39"/>
                  </a:lnTo>
                  <a:lnTo>
                    <a:pt x="74" y="39"/>
                  </a:lnTo>
                  <a:lnTo>
                    <a:pt x="76" y="42"/>
                  </a:lnTo>
                  <a:lnTo>
                    <a:pt x="55" y="49"/>
                  </a:lnTo>
                  <a:lnTo>
                    <a:pt x="53" y="46"/>
                  </a:lnTo>
                  <a:lnTo>
                    <a:pt x="53" y="46"/>
                  </a:lnTo>
                  <a:lnTo>
                    <a:pt x="53" y="46"/>
                  </a:lnTo>
                  <a:lnTo>
                    <a:pt x="55" y="46"/>
                  </a:lnTo>
                  <a:lnTo>
                    <a:pt x="55" y="46"/>
                  </a:lnTo>
                  <a:lnTo>
                    <a:pt x="55" y="44"/>
                  </a:lnTo>
                  <a:lnTo>
                    <a:pt x="56" y="44"/>
                  </a:lnTo>
                  <a:lnTo>
                    <a:pt x="56" y="44"/>
                  </a:lnTo>
                  <a:lnTo>
                    <a:pt x="56" y="44"/>
                  </a:lnTo>
                  <a:lnTo>
                    <a:pt x="56" y="44"/>
                  </a:lnTo>
                  <a:lnTo>
                    <a:pt x="58" y="42"/>
                  </a:lnTo>
                  <a:lnTo>
                    <a:pt x="58" y="42"/>
                  </a:lnTo>
                  <a:lnTo>
                    <a:pt x="58" y="42"/>
                  </a:lnTo>
                  <a:lnTo>
                    <a:pt x="58" y="42"/>
                  </a:lnTo>
                  <a:lnTo>
                    <a:pt x="58" y="42"/>
                  </a:lnTo>
                  <a:lnTo>
                    <a:pt x="60" y="42"/>
                  </a:lnTo>
                  <a:lnTo>
                    <a:pt x="60" y="40"/>
                  </a:lnTo>
                  <a:lnTo>
                    <a:pt x="60" y="40"/>
                  </a:lnTo>
                  <a:lnTo>
                    <a:pt x="60" y="40"/>
                  </a:lnTo>
                  <a:lnTo>
                    <a:pt x="60" y="40"/>
                  </a:lnTo>
                  <a:lnTo>
                    <a:pt x="62" y="40"/>
                  </a:lnTo>
                  <a:lnTo>
                    <a:pt x="62" y="39"/>
                  </a:lnTo>
                  <a:lnTo>
                    <a:pt x="62" y="39"/>
                  </a:lnTo>
                  <a:lnTo>
                    <a:pt x="62" y="39"/>
                  </a:lnTo>
                  <a:lnTo>
                    <a:pt x="62" y="39"/>
                  </a:lnTo>
                  <a:lnTo>
                    <a:pt x="62" y="39"/>
                  </a:lnTo>
                  <a:lnTo>
                    <a:pt x="64" y="37"/>
                  </a:lnTo>
                  <a:lnTo>
                    <a:pt x="64" y="37"/>
                  </a:lnTo>
                  <a:lnTo>
                    <a:pt x="64" y="37"/>
                  </a:lnTo>
                  <a:lnTo>
                    <a:pt x="64" y="37"/>
                  </a:lnTo>
                  <a:lnTo>
                    <a:pt x="64" y="37"/>
                  </a:lnTo>
                  <a:lnTo>
                    <a:pt x="64" y="35"/>
                  </a:lnTo>
                  <a:lnTo>
                    <a:pt x="64" y="35"/>
                  </a:lnTo>
                  <a:lnTo>
                    <a:pt x="64" y="35"/>
                  </a:lnTo>
                  <a:lnTo>
                    <a:pt x="65" y="35"/>
                  </a:lnTo>
                  <a:lnTo>
                    <a:pt x="65" y="35"/>
                  </a:lnTo>
                  <a:lnTo>
                    <a:pt x="65" y="33"/>
                  </a:lnTo>
                  <a:lnTo>
                    <a:pt x="65" y="33"/>
                  </a:lnTo>
                  <a:lnTo>
                    <a:pt x="65" y="33"/>
                  </a:lnTo>
                  <a:lnTo>
                    <a:pt x="65" y="33"/>
                  </a:lnTo>
                  <a:lnTo>
                    <a:pt x="65" y="33"/>
                  </a:lnTo>
                  <a:lnTo>
                    <a:pt x="65" y="31"/>
                  </a:lnTo>
                  <a:lnTo>
                    <a:pt x="65" y="31"/>
                  </a:lnTo>
                  <a:lnTo>
                    <a:pt x="65" y="31"/>
                  </a:lnTo>
                  <a:lnTo>
                    <a:pt x="65" y="31"/>
                  </a:lnTo>
                  <a:lnTo>
                    <a:pt x="65" y="31"/>
                  </a:lnTo>
                  <a:lnTo>
                    <a:pt x="67" y="29"/>
                  </a:lnTo>
                  <a:lnTo>
                    <a:pt x="67" y="29"/>
                  </a:lnTo>
                  <a:lnTo>
                    <a:pt x="67" y="29"/>
                  </a:lnTo>
                  <a:lnTo>
                    <a:pt x="67" y="29"/>
                  </a:lnTo>
                  <a:lnTo>
                    <a:pt x="67" y="29"/>
                  </a:lnTo>
                  <a:lnTo>
                    <a:pt x="67" y="28"/>
                  </a:lnTo>
                  <a:lnTo>
                    <a:pt x="67" y="28"/>
                  </a:lnTo>
                  <a:lnTo>
                    <a:pt x="67" y="28"/>
                  </a:lnTo>
                  <a:lnTo>
                    <a:pt x="67" y="28"/>
                  </a:lnTo>
                  <a:lnTo>
                    <a:pt x="67" y="26"/>
                  </a:lnTo>
                  <a:lnTo>
                    <a:pt x="67" y="26"/>
                  </a:lnTo>
                  <a:lnTo>
                    <a:pt x="67" y="26"/>
                  </a:lnTo>
                  <a:lnTo>
                    <a:pt x="67" y="26"/>
                  </a:lnTo>
                  <a:lnTo>
                    <a:pt x="67" y="26"/>
                  </a:lnTo>
                  <a:lnTo>
                    <a:pt x="67" y="24"/>
                  </a:lnTo>
                  <a:lnTo>
                    <a:pt x="67" y="24"/>
                  </a:lnTo>
                  <a:lnTo>
                    <a:pt x="65" y="24"/>
                  </a:lnTo>
                  <a:lnTo>
                    <a:pt x="65" y="24"/>
                  </a:lnTo>
                  <a:lnTo>
                    <a:pt x="65" y="24"/>
                  </a:lnTo>
                  <a:lnTo>
                    <a:pt x="65" y="22"/>
                  </a:lnTo>
                  <a:lnTo>
                    <a:pt x="65" y="22"/>
                  </a:lnTo>
                  <a:lnTo>
                    <a:pt x="65" y="22"/>
                  </a:lnTo>
                  <a:lnTo>
                    <a:pt x="65" y="22"/>
                  </a:lnTo>
                  <a:lnTo>
                    <a:pt x="65" y="22"/>
                  </a:lnTo>
                  <a:lnTo>
                    <a:pt x="65" y="22"/>
                  </a:lnTo>
                  <a:lnTo>
                    <a:pt x="65" y="20"/>
                  </a:lnTo>
                  <a:lnTo>
                    <a:pt x="65" y="20"/>
                  </a:lnTo>
                  <a:lnTo>
                    <a:pt x="65" y="20"/>
                  </a:lnTo>
                  <a:lnTo>
                    <a:pt x="65" y="20"/>
                  </a:lnTo>
                  <a:lnTo>
                    <a:pt x="65" y="20"/>
                  </a:lnTo>
                  <a:lnTo>
                    <a:pt x="65" y="20"/>
                  </a:lnTo>
                  <a:lnTo>
                    <a:pt x="65" y="20"/>
                  </a:lnTo>
                  <a:lnTo>
                    <a:pt x="64" y="19"/>
                  </a:lnTo>
                  <a:lnTo>
                    <a:pt x="64" y="19"/>
                  </a:lnTo>
                  <a:lnTo>
                    <a:pt x="64" y="19"/>
                  </a:lnTo>
                  <a:lnTo>
                    <a:pt x="64" y="19"/>
                  </a:lnTo>
                  <a:lnTo>
                    <a:pt x="64" y="19"/>
                  </a:lnTo>
                  <a:lnTo>
                    <a:pt x="64" y="19"/>
                  </a:lnTo>
                  <a:lnTo>
                    <a:pt x="64" y="19"/>
                  </a:lnTo>
                  <a:lnTo>
                    <a:pt x="64" y="19"/>
                  </a:lnTo>
                  <a:lnTo>
                    <a:pt x="64" y="17"/>
                  </a:lnTo>
                  <a:lnTo>
                    <a:pt x="64" y="17"/>
                  </a:lnTo>
                  <a:lnTo>
                    <a:pt x="64" y="17"/>
                  </a:lnTo>
                  <a:lnTo>
                    <a:pt x="64" y="17"/>
                  </a:lnTo>
                  <a:lnTo>
                    <a:pt x="62" y="17"/>
                  </a:lnTo>
                  <a:lnTo>
                    <a:pt x="62" y="17"/>
                  </a:lnTo>
                  <a:lnTo>
                    <a:pt x="62" y="17"/>
                  </a:lnTo>
                  <a:lnTo>
                    <a:pt x="62" y="17"/>
                  </a:lnTo>
                  <a:lnTo>
                    <a:pt x="62" y="17"/>
                  </a:lnTo>
                  <a:lnTo>
                    <a:pt x="62" y="17"/>
                  </a:lnTo>
                  <a:lnTo>
                    <a:pt x="62" y="17"/>
                  </a:lnTo>
                  <a:lnTo>
                    <a:pt x="62" y="15"/>
                  </a:lnTo>
                  <a:lnTo>
                    <a:pt x="62" y="15"/>
                  </a:lnTo>
                  <a:lnTo>
                    <a:pt x="62" y="15"/>
                  </a:lnTo>
                  <a:lnTo>
                    <a:pt x="60" y="15"/>
                  </a:lnTo>
                  <a:lnTo>
                    <a:pt x="60" y="15"/>
                  </a:lnTo>
                  <a:lnTo>
                    <a:pt x="60" y="15"/>
                  </a:lnTo>
                  <a:lnTo>
                    <a:pt x="60" y="15"/>
                  </a:lnTo>
                  <a:lnTo>
                    <a:pt x="60" y="15"/>
                  </a:lnTo>
                  <a:lnTo>
                    <a:pt x="60" y="15"/>
                  </a:lnTo>
                  <a:lnTo>
                    <a:pt x="60" y="15"/>
                  </a:lnTo>
                  <a:lnTo>
                    <a:pt x="60" y="15"/>
                  </a:lnTo>
                  <a:lnTo>
                    <a:pt x="60" y="15"/>
                  </a:lnTo>
                  <a:lnTo>
                    <a:pt x="58" y="15"/>
                  </a:lnTo>
                  <a:lnTo>
                    <a:pt x="58" y="15"/>
                  </a:lnTo>
                  <a:lnTo>
                    <a:pt x="58" y="15"/>
                  </a:lnTo>
                  <a:lnTo>
                    <a:pt x="58" y="15"/>
                  </a:lnTo>
                  <a:lnTo>
                    <a:pt x="58" y="15"/>
                  </a:lnTo>
                  <a:lnTo>
                    <a:pt x="58" y="15"/>
                  </a:lnTo>
                  <a:lnTo>
                    <a:pt x="58" y="15"/>
                  </a:lnTo>
                  <a:lnTo>
                    <a:pt x="58" y="15"/>
                  </a:lnTo>
                  <a:lnTo>
                    <a:pt x="56" y="15"/>
                  </a:lnTo>
                  <a:lnTo>
                    <a:pt x="56" y="15"/>
                  </a:lnTo>
                  <a:lnTo>
                    <a:pt x="56" y="15"/>
                  </a:lnTo>
                  <a:lnTo>
                    <a:pt x="56" y="15"/>
                  </a:lnTo>
                  <a:lnTo>
                    <a:pt x="56" y="15"/>
                  </a:lnTo>
                  <a:lnTo>
                    <a:pt x="56" y="15"/>
                  </a:lnTo>
                  <a:lnTo>
                    <a:pt x="56" y="15"/>
                  </a:lnTo>
                  <a:lnTo>
                    <a:pt x="56" y="15"/>
                  </a:lnTo>
                  <a:lnTo>
                    <a:pt x="55" y="15"/>
                  </a:lnTo>
                  <a:lnTo>
                    <a:pt x="55" y="15"/>
                  </a:lnTo>
                  <a:lnTo>
                    <a:pt x="55" y="15"/>
                  </a:lnTo>
                  <a:lnTo>
                    <a:pt x="55" y="15"/>
                  </a:lnTo>
                  <a:lnTo>
                    <a:pt x="55" y="15"/>
                  </a:lnTo>
                  <a:lnTo>
                    <a:pt x="55" y="15"/>
                  </a:lnTo>
                  <a:lnTo>
                    <a:pt x="55" y="15"/>
                  </a:lnTo>
                  <a:lnTo>
                    <a:pt x="55" y="15"/>
                  </a:lnTo>
                  <a:lnTo>
                    <a:pt x="53" y="15"/>
                  </a:lnTo>
                  <a:lnTo>
                    <a:pt x="53" y="15"/>
                  </a:lnTo>
                  <a:lnTo>
                    <a:pt x="53" y="15"/>
                  </a:lnTo>
                  <a:lnTo>
                    <a:pt x="53" y="15"/>
                  </a:lnTo>
                  <a:lnTo>
                    <a:pt x="53" y="15"/>
                  </a:lnTo>
                  <a:lnTo>
                    <a:pt x="53" y="15"/>
                  </a:lnTo>
                  <a:lnTo>
                    <a:pt x="53" y="15"/>
                  </a:lnTo>
                  <a:lnTo>
                    <a:pt x="53" y="15"/>
                  </a:lnTo>
                  <a:lnTo>
                    <a:pt x="53" y="15"/>
                  </a:lnTo>
                  <a:lnTo>
                    <a:pt x="53" y="17"/>
                  </a:lnTo>
                  <a:lnTo>
                    <a:pt x="53" y="17"/>
                  </a:lnTo>
                  <a:lnTo>
                    <a:pt x="51" y="17"/>
                  </a:lnTo>
                  <a:lnTo>
                    <a:pt x="51" y="17"/>
                  </a:lnTo>
                  <a:lnTo>
                    <a:pt x="51" y="17"/>
                  </a:lnTo>
                  <a:lnTo>
                    <a:pt x="51" y="17"/>
                  </a:lnTo>
                  <a:lnTo>
                    <a:pt x="51" y="17"/>
                  </a:lnTo>
                  <a:lnTo>
                    <a:pt x="51" y="17"/>
                  </a:lnTo>
                  <a:lnTo>
                    <a:pt x="51" y="17"/>
                  </a:lnTo>
                  <a:lnTo>
                    <a:pt x="51" y="17"/>
                  </a:lnTo>
                  <a:lnTo>
                    <a:pt x="51" y="17"/>
                  </a:lnTo>
                  <a:lnTo>
                    <a:pt x="51" y="19"/>
                  </a:lnTo>
                  <a:lnTo>
                    <a:pt x="51" y="19"/>
                  </a:lnTo>
                  <a:lnTo>
                    <a:pt x="51" y="19"/>
                  </a:lnTo>
                  <a:lnTo>
                    <a:pt x="49" y="19"/>
                  </a:lnTo>
                  <a:lnTo>
                    <a:pt x="49" y="19"/>
                  </a:lnTo>
                  <a:lnTo>
                    <a:pt x="49" y="19"/>
                  </a:lnTo>
                  <a:lnTo>
                    <a:pt x="49" y="19"/>
                  </a:lnTo>
                  <a:lnTo>
                    <a:pt x="49" y="19"/>
                  </a:lnTo>
                  <a:lnTo>
                    <a:pt x="49" y="20"/>
                  </a:lnTo>
                  <a:lnTo>
                    <a:pt x="49" y="20"/>
                  </a:lnTo>
                  <a:lnTo>
                    <a:pt x="49" y="20"/>
                  </a:lnTo>
                  <a:lnTo>
                    <a:pt x="49" y="20"/>
                  </a:lnTo>
                  <a:lnTo>
                    <a:pt x="49" y="20"/>
                  </a:lnTo>
                  <a:lnTo>
                    <a:pt x="49" y="20"/>
                  </a:lnTo>
                  <a:lnTo>
                    <a:pt x="49" y="22"/>
                  </a:lnTo>
                  <a:lnTo>
                    <a:pt x="49" y="22"/>
                  </a:lnTo>
                  <a:lnTo>
                    <a:pt x="49" y="22"/>
                  </a:lnTo>
                  <a:lnTo>
                    <a:pt x="49" y="22"/>
                  </a:lnTo>
                  <a:lnTo>
                    <a:pt x="49" y="22"/>
                  </a:lnTo>
                  <a:lnTo>
                    <a:pt x="49" y="22"/>
                  </a:lnTo>
                  <a:lnTo>
                    <a:pt x="49" y="24"/>
                  </a:lnTo>
                  <a:lnTo>
                    <a:pt x="49" y="24"/>
                  </a:lnTo>
                  <a:lnTo>
                    <a:pt x="49" y="24"/>
                  </a:lnTo>
                  <a:lnTo>
                    <a:pt x="47" y="24"/>
                  </a:lnTo>
                  <a:lnTo>
                    <a:pt x="47" y="24"/>
                  </a:lnTo>
                  <a:lnTo>
                    <a:pt x="47" y="26"/>
                  </a:lnTo>
                  <a:lnTo>
                    <a:pt x="47" y="26"/>
                  </a:lnTo>
                  <a:lnTo>
                    <a:pt x="47" y="26"/>
                  </a:lnTo>
                  <a:lnTo>
                    <a:pt x="47" y="26"/>
                  </a:lnTo>
                  <a:lnTo>
                    <a:pt x="47" y="28"/>
                  </a:lnTo>
                  <a:lnTo>
                    <a:pt x="47" y="28"/>
                  </a:lnTo>
                  <a:lnTo>
                    <a:pt x="47" y="29"/>
                  </a:lnTo>
                  <a:lnTo>
                    <a:pt x="47" y="29"/>
                  </a:lnTo>
                  <a:lnTo>
                    <a:pt x="47" y="31"/>
                  </a:lnTo>
                  <a:lnTo>
                    <a:pt x="47" y="31"/>
                  </a:lnTo>
                  <a:lnTo>
                    <a:pt x="47" y="33"/>
                  </a:lnTo>
                  <a:lnTo>
                    <a:pt x="47" y="33"/>
                  </a:lnTo>
                  <a:lnTo>
                    <a:pt x="47" y="33"/>
                  </a:lnTo>
                  <a:lnTo>
                    <a:pt x="47" y="35"/>
                  </a:lnTo>
                  <a:lnTo>
                    <a:pt x="47" y="35"/>
                  </a:lnTo>
                  <a:lnTo>
                    <a:pt x="47" y="35"/>
                  </a:lnTo>
                  <a:lnTo>
                    <a:pt x="47" y="37"/>
                  </a:lnTo>
                  <a:lnTo>
                    <a:pt x="47" y="37"/>
                  </a:lnTo>
                  <a:lnTo>
                    <a:pt x="47" y="37"/>
                  </a:lnTo>
                  <a:lnTo>
                    <a:pt x="47" y="39"/>
                  </a:lnTo>
                  <a:lnTo>
                    <a:pt x="47" y="39"/>
                  </a:lnTo>
                  <a:lnTo>
                    <a:pt x="47" y="39"/>
                  </a:lnTo>
                  <a:lnTo>
                    <a:pt x="47" y="40"/>
                  </a:lnTo>
                  <a:lnTo>
                    <a:pt x="47" y="40"/>
                  </a:lnTo>
                  <a:lnTo>
                    <a:pt x="47" y="40"/>
                  </a:lnTo>
                  <a:lnTo>
                    <a:pt x="47" y="42"/>
                  </a:lnTo>
                  <a:lnTo>
                    <a:pt x="47" y="42"/>
                  </a:lnTo>
                  <a:lnTo>
                    <a:pt x="47" y="42"/>
                  </a:lnTo>
                  <a:lnTo>
                    <a:pt x="47" y="44"/>
                  </a:lnTo>
                  <a:lnTo>
                    <a:pt x="46" y="44"/>
                  </a:lnTo>
                  <a:lnTo>
                    <a:pt x="46" y="44"/>
                  </a:lnTo>
                  <a:lnTo>
                    <a:pt x="46" y="46"/>
                  </a:lnTo>
                  <a:lnTo>
                    <a:pt x="46" y="46"/>
                  </a:lnTo>
                  <a:lnTo>
                    <a:pt x="46" y="46"/>
                  </a:lnTo>
                  <a:lnTo>
                    <a:pt x="46" y="46"/>
                  </a:lnTo>
                  <a:lnTo>
                    <a:pt x="46" y="48"/>
                  </a:lnTo>
                  <a:lnTo>
                    <a:pt x="46" y="48"/>
                  </a:lnTo>
                  <a:lnTo>
                    <a:pt x="46" y="48"/>
                  </a:lnTo>
                  <a:lnTo>
                    <a:pt x="46" y="49"/>
                  </a:lnTo>
                  <a:lnTo>
                    <a:pt x="46" y="49"/>
                  </a:lnTo>
                  <a:lnTo>
                    <a:pt x="46" y="49"/>
                  </a:lnTo>
                  <a:lnTo>
                    <a:pt x="44" y="49"/>
                  </a:lnTo>
                  <a:lnTo>
                    <a:pt x="44" y="49"/>
                  </a:lnTo>
                  <a:lnTo>
                    <a:pt x="44" y="51"/>
                  </a:lnTo>
                  <a:lnTo>
                    <a:pt x="44" y="51"/>
                  </a:lnTo>
                  <a:lnTo>
                    <a:pt x="44" y="51"/>
                  </a:lnTo>
                  <a:lnTo>
                    <a:pt x="44" y="51"/>
                  </a:lnTo>
                  <a:lnTo>
                    <a:pt x="44" y="53"/>
                  </a:lnTo>
                  <a:lnTo>
                    <a:pt x="44" y="53"/>
                  </a:lnTo>
                  <a:lnTo>
                    <a:pt x="42" y="53"/>
                  </a:lnTo>
                  <a:lnTo>
                    <a:pt x="42" y="53"/>
                  </a:lnTo>
                  <a:lnTo>
                    <a:pt x="42" y="53"/>
                  </a:lnTo>
                  <a:lnTo>
                    <a:pt x="42" y="55"/>
                  </a:lnTo>
                  <a:lnTo>
                    <a:pt x="42" y="55"/>
                  </a:lnTo>
                  <a:lnTo>
                    <a:pt x="42" y="55"/>
                  </a:lnTo>
                  <a:lnTo>
                    <a:pt x="42" y="55"/>
                  </a:lnTo>
                  <a:lnTo>
                    <a:pt x="40" y="55"/>
                  </a:lnTo>
                  <a:lnTo>
                    <a:pt x="40" y="55"/>
                  </a:lnTo>
                  <a:lnTo>
                    <a:pt x="40" y="57"/>
                  </a:lnTo>
                  <a:lnTo>
                    <a:pt x="40" y="57"/>
                  </a:lnTo>
                  <a:lnTo>
                    <a:pt x="40" y="57"/>
                  </a:lnTo>
                  <a:lnTo>
                    <a:pt x="40" y="57"/>
                  </a:lnTo>
                  <a:lnTo>
                    <a:pt x="38" y="57"/>
                  </a:lnTo>
                  <a:lnTo>
                    <a:pt x="38" y="57"/>
                  </a:lnTo>
                  <a:lnTo>
                    <a:pt x="38" y="57"/>
                  </a:lnTo>
                  <a:lnTo>
                    <a:pt x="38" y="58"/>
                  </a:lnTo>
                  <a:lnTo>
                    <a:pt x="38" y="58"/>
                  </a:lnTo>
                  <a:lnTo>
                    <a:pt x="37" y="58"/>
                  </a:lnTo>
                  <a:lnTo>
                    <a:pt x="37" y="58"/>
                  </a:lnTo>
                  <a:lnTo>
                    <a:pt x="37" y="58"/>
                  </a:lnTo>
                  <a:lnTo>
                    <a:pt x="37" y="58"/>
                  </a:lnTo>
                  <a:lnTo>
                    <a:pt x="37" y="58"/>
                  </a:lnTo>
                  <a:lnTo>
                    <a:pt x="35" y="58"/>
                  </a:lnTo>
                  <a:lnTo>
                    <a:pt x="35" y="58"/>
                  </a:lnTo>
                  <a:lnTo>
                    <a:pt x="35" y="58"/>
                  </a:lnTo>
                  <a:lnTo>
                    <a:pt x="35" y="60"/>
                  </a:lnTo>
                  <a:lnTo>
                    <a:pt x="35" y="60"/>
                  </a:lnTo>
                  <a:lnTo>
                    <a:pt x="33" y="60"/>
                  </a:lnTo>
                  <a:lnTo>
                    <a:pt x="33" y="60"/>
                  </a:lnTo>
                  <a:lnTo>
                    <a:pt x="33" y="60"/>
                  </a:lnTo>
                  <a:lnTo>
                    <a:pt x="33" y="60"/>
                  </a:lnTo>
                  <a:lnTo>
                    <a:pt x="31" y="60"/>
                  </a:lnTo>
                  <a:lnTo>
                    <a:pt x="31" y="60"/>
                  </a:lnTo>
                  <a:lnTo>
                    <a:pt x="31" y="60"/>
                  </a:lnTo>
                  <a:lnTo>
                    <a:pt x="29" y="60"/>
                  </a:lnTo>
                  <a:lnTo>
                    <a:pt x="29" y="60"/>
                  </a:lnTo>
                  <a:lnTo>
                    <a:pt x="29" y="60"/>
                  </a:lnTo>
                  <a:lnTo>
                    <a:pt x="27" y="60"/>
                  </a:lnTo>
                  <a:lnTo>
                    <a:pt x="27" y="60"/>
                  </a:lnTo>
                  <a:lnTo>
                    <a:pt x="27" y="60"/>
                  </a:lnTo>
                  <a:lnTo>
                    <a:pt x="27" y="60"/>
                  </a:lnTo>
                  <a:lnTo>
                    <a:pt x="26" y="60"/>
                  </a:lnTo>
                  <a:lnTo>
                    <a:pt x="26" y="60"/>
                  </a:lnTo>
                  <a:lnTo>
                    <a:pt x="26" y="60"/>
                  </a:lnTo>
                  <a:lnTo>
                    <a:pt x="24" y="60"/>
                  </a:lnTo>
                  <a:lnTo>
                    <a:pt x="24" y="60"/>
                  </a:lnTo>
                  <a:lnTo>
                    <a:pt x="24" y="60"/>
                  </a:lnTo>
                  <a:lnTo>
                    <a:pt x="24" y="60"/>
                  </a:lnTo>
                  <a:lnTo>
                    <a:pt x="22" y="60"/>
                  </a:lnTo>
                  <a:lnTo>
                    <a:pt x="22" y="60"/>
                  </a:lnTo>
                  <a:lnTo>
                    <a:pt x="22" y="58"/>
                  </a:lnTo>
                  <a:lnTo>
                    <a:pt x="22" y="58"/>
                  </a:lnTo>
                  <a:lnTo>
                    <a:pt x="20" y="58"/>
                  </a:lnTo>
                  <a:lnTo>
                    <a:pt x="20" y="58"/>
                  </a:lnTo>
                  <a:lnTo>
                    <a:pt x="20" y="58"/>
                  </a:lnTo>
                  <a:lnTo>
                    <a:pt x="20" y="58"/>
                  </a:lnTo>
                  <a:lnTo>
                    <a:pt x="20" y="58"/>
                  </a:lnTo>
                  <a:lnTo>
                    <a:pt x="18" y="58"/>
                  </a:lnTo>
                  <a:lnTo>
                    <a:pt x="18" y="58"/>
                  </a:lnTo>
                  <a:lnTo>
                    <a:pt x="18" y="57"/>
                  </a:lnTo>
                  <a:lnTo>
                    <a:pt x="18" y="57"/>
                  </a:lnTo>
                  <a:lnTo>
                    <a:pt x="17" y="57"/>
                  </a:lnTo>
                  <a:lnTo>
                    <a:pt x="17" y="57"/>
                  </a:lnTo>
                  <a:lnTo>
                    <a:pt x="17" y="57"/>
                  </a:lnTo>
                  <a:lnTo>
                    <a:pt x="17" y="57"/>
                  </a:lnTo>
                  <a:lnTo>
                    <a:pt x="17" y="55"/>
                  </a:lnTo>
                  <a:lnTo>
                    <a:pt x="15" y="55"/>
                  </a:lnTo>
                  <a:lnTo>
                    <a:pt x="15" y="55"/>
                  </a:lnTo>
                  <a:lnTo>
                    <a:pt x="15" y="55"/>
                  </a:lnTo>
                  <a:lnTo>
                    <a:pt x="15" y="55"/>
                  </a:lnTo>
                  <a:lnTo>
                    <a:pt x="15" y="53"/>
                  </a:lnTo>
                  <a:lnTo>
                    <a:pt x="13" y="53"/>
                  </a:lnTo>
                  <a:lnTo>
                    <a:pt x="13" y="53"/>
                  </a:lnTo>
                  <a:lnTo>
                    <a:pt x="13" y="53"/>
                  </a:lnTo>
                  <a:lnTo>
                    <a:pt x="13" y="53"/>
                  </a:lnTo>
                  <a:lnTo>
                    <a:pt x="13" y="51"/>
                  </a:lnTo>
                  <a:lnTo>
                    <a:pt x="11" y="51"/>
                  </a:lnTo>
                  <a:lnTo>
                    <a:pt x="11" y="51"/>
                  </a:lnTo>
                  <a:lnTo>
                    <a:pt x="11" y="49"/>
                  </a:lnTo>
                  <a:lnTo>
                    <a:pt x="11" y="49"/>
                  </a:lnTo>
                  <a:lnTo>
                    <a:pt x="11" y="49"/>
                  </a:lnTo>
                  <a:lnTo>
                    <a:pt x="11" y="49"/>
                  </a:lnTo>
                  <a:lnTo>
                    <a:pt x="9" y="48"/>
                  </a:lnTo>
                  <a:lnTo>
                    <a:pt x="9" y="48"/>
                  </a:lnTo>
                  <a:lnTo>
                    <a:pt x="9" y="48"/>
                  </a:lnTo>
                  <a:lnTo>
                    <a:pt x="9" y="46"/>
                  </a:lnTo>
                  <a:lnTo>
                    <a:pt x="9" y="46"/>
                  </a:lnTo>
                  <a:lnTo>
                    <a:pt x="9" y="46"/>
                  </a:lnTo>
                  <a:lnTo>
                    <a:pt x="8" y="44"/>
                  </a:lnTo>
                  <a:lnTo>
                    <a:pt x="8" y="44"/>
                  </a:lnTo>
                  <a:lnTo>
                    <a:pt x="8" y="44"/>
                  </a:lnTo>
                  <a:lnTo>
                    <a:pt x="8" y="44"/>
                  </a:lnTo>
                  <a:lnTo>
                    <a:pt x="8" y="44"/>
                  </a:lnTo>
                  <a:lnTo>
                    <a:pt x="8" y="42"/>
                  </a:lnTo>
                  <a:lnTo>
                    <a:pt x="8" y="42"/>
                  </a:lnTo>
                  <a:lnTo>
                    <a:pt x="8" y="42"/>
                  </a:lnTo>
                  <a:lnTo>
                    <a:pt x="8" y="42"/>
                  </a:lnTo>
                  <a:lnTo>
                    <a:pt x="8" y="40"/>
                  </a:lnTo>
                  <a:lnTo>
                    <a:pt x="8" y="40"/>
                  </a:lnTo>
                  <a:lnTo>
                    <a:pt x="8" y="40"/>
                  </a:lnTo>
                  <a:lnTo>
                    <a:pt x="8" y="39"/>
                  </a:lnTo>
                  <a:lnTo>
                    <a:pt x="8" y="39"/>
                  </a:lnTo>
                  <a:lnTo>
                    <a:pt x="8" y="39"/>
                  </a:lnTo>
                  <a:lnTo>
                    <a:pt x="6" y="39"/>
                  </a:lnTo>
                  <a:lnTo>
                    <a:pt x="6" y="37"/>
                  </a:lnTo>
                  <a:lnTo>
                    <a:pt x="6" y="37"/>
                  </a:lnTo>
                  <a:lnTo>
                    <a:pt x="6" y="37"/>
                  </a:lnTo>
                  <a:lnTo>
                    <a:pt x="6" y="37"/>
                  </a:lnTo>
                  <a:lnTo>
                    <a:pt x="6" y="35"/>
                  </a:lnTo>
                  <a:lnTo>
                    <a:pt x="6" y="35"/>
                  </a:lnTo>
                  <a:lnTo>
                    <a:pt x="6" y="35"/>
                  </a:lnTo>
                  <a:lnTo>
                    <a:pt x="6" y="35"/>
                  </a:lnTo>
                  <a:lnTo>
                    <a:pt x="6" y="33"/>
                  </a:lnTo>
                  <a:lnTo>
                    <a:pt x="6" y="33"/>
                  </a:lnTo>
                  <a:lnTo>
                    <a:pt x="6" y="33"/>
                  </a:lnTo>
                  <a:lnTo>
                    <a:pt x="6" y="31"/>
                  </a:lnTo>
                  <a:lnTo>
                    <a:pt x="6" y="31"/>
                  </a:lnTo>
                  <a:lnTo>
                    <a:pt x="6" y="31"/>
                  </a:lnTo>
                  <a:lnTo>
                    <a:pt x="6" y="31"/>
                  </a:lnTo>
                  <a:lnTo>
                    <a:pt x="6" y="29"/>
                  </a:lnTo>
                  <a:lnTo>
                    <a:pt x="6" y="29"/>
                  </a:lnTo>
                  <a:lnTo>
                    <a:pt x="6" y="29"/>
                  </a:lnTo>
                  <a:lnTo>
                    <a:pt x="6" y="28"/>
                  </a:lnTo>
                  <a:lnTo>
                    <a:pt x="6" y="28"/>
                  </a:lnTo>
                  <a:lnTo>
                    <a:pt x="6" y="28"/>
                  </a:lnTo>
                  <a:lnTo>
                    <a:pt x="6" y="28"/>
                  </a:lnTo>
                  <a:lnTo>
                    <a:pt x="6" y="28"/>
                  </a:lnTo>
                  <a:lnTo>
                    <a:pt x="6" y="26"/>
                  </a:lnTo>
                  <a:lnTo>
                    <a:pt x="6" y="26"/>
                  </a:lnTo>
                  <a:lnTo>
                    <a:pt x="6" y="26"/>
                  </a:lnTo>
                  <a:lnTo>
                    <a:pt x="6" y="26"/>
                  </a:lnTo>
                  <a:lnTo>
                    <a:pt x="6" y="26"/>
                  </a:lnTo>
                  <a:lnTo>
                    <a:pt x="6" y="26"/>
                  </a:lnTo>
                  <a:lnTo>
                    <a:pt x="6" y="26"/>
                  </a:lnTo>
                  <a:lnTo>
                    <a:pt x="6" y="26"/>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4"/>
                  </a:lnTo>
                  <a:lnTo>
                    <a:pt x="6" y="22"/>
                  </a:lnTo>
                  <a:lnTo>
                    <a:pt x="6" y="22"/>
                  </a:lnTo>
                  <a:lnTo>
                    <a:pt x="6" y="22"/>
                  </a:lnTo>
                  <a:lnTo>
                    <a:pt x="6" y="22"/>
                  </a:lnTo>
                  <a:lnTo>
                    <a:pt x="6" y="22"/>
                  </a:lnTo>
                  <a:lnTo>
                    <a:pt x="4" y="22"/>
                  </a:lnTo>
                  <a:lnTo>
                    <a:pt x="4" y="22"/>
                  </a:lnTo>
                  <a:lnTo>
                    <a:pt x="4" y="22"/>
                  </a:lnTo>
                  <a:lnTo>
                    <a:pt x="4" y="22"/>
                  </a:lnTo>
                  <a:lnTo>
                    <a:pt x="4" y="22"/>
                  </a:lnTo>
                  <a:lnTo>
                    <a:pt x="4" y="22"/>
                  </a:lnTo>
                  <a:lnTo>
                    <a:pt x="4" y="22"/>
                  </a:lnTo>
                  <a:lnTo>
                    <a:pt x="4" y="22"/>
                  </a:lnTo>
                  <a:lnTo>
                    <a:pt x="4" y="22"/>
                  </a:lnTo>
                  <a:lnTo>
                    <a:pt x="4" y="22"/>
                  </a:lnTo>
                  <a:lnTo>
                    <a:pt x="2" y="22"/>
                  </a:lnTo>
                  <a:lnTo>
                    <a:pt x="2" y="22"/>
                  </a:lnTo>
                  <a:lnTo>
                    <a:pt x="2" y="22"/>
                  </a:lnTo>
                  <a:lnTo>
                    <a:pt x="2" y="22"/>
                  </a:lnTo>
                  <a:lnTo>
                    <a:pt x="2" y="22"/>
                  </a:lnTo>
                  <a:lnTo>
                    <a:pt x="0" y="19"/>
                  </a:lnTo>
                  <a:close/>
                  <a:moveTo>
                    <a:pt x="53" y="77"/>
                  </a:moveTo>
                  <a:lnTo>
                    <a:pt x="53" y="77"/>
                  </a:lnTo>
                  <a:lnTo>
                    <a:pt x="53" y="78"/>
                  </a:lnTo>
                  <a:lnTo>
                    <a:pt x="51" y="78"/>
                  </a:lnTo>
                  <a:lnTo>
                    <a:pt x="51" y="78"/>
                  </a:lnTo>
                  <a:lnTo>
                    <a:pt x="49" y="78"/>
                  </a:lnTo>
                  <a:lnTo>
                    <a:pt x="49" y="78"/>
                  </a:lnTo>
                  <a:lnTo>
                    <a:pt x="49" y="80"/>
                  </a:lnTo>
                  <a:lnTo>
                    <a:pt x="47" y="80"/>
                  </a:lnTo>
                  <a:lnTo>
                    <a:pt x="47" y="80"/>
                  </a:lnTo>
                  <a:lnTo>
                    <a:pt x="46" y="80"/>
                  </a:lnTo>
                  <a:lnTo>
                    <a:pt x="46" y="80"/>
                  </a:lnTo>
                  <a:lnTo>
                    <a:pt x="46" y="82"/>
                  </a:lnTo>
                  <a:lnTo>
                    <a:pt x="44" y="82"/>
                  </a:lnTo>
                  <a:lnTo>
                    <a:pt x="44" y="82"/>
                  </a:lnTo>
                  <a:lnTo>
                    <a:pt x="44" y="82"/>
                  </a:lnTo>
                  <a:lnTo>
                    <a:pt x="42" y="84"/>
                  </a:lnTo>
                  <a:lnTo>
                    <a:pt x="42" y="84"/>
                  </a:lnTo>
                  <a:lnTo>
                    <a:pt x="42" y="84"/>
                  </a:lnTo>
                  <a:lnTo>
                    <a:pt x="40" y="84"/>
                  </a:lnTo>
                  <a:lnTo>
                    <a:pt x="40" y="84"/>
                  </a:lnTo>
                  <a:lnTo>
                    <a:pt x="40" y="86"/>
                  </a:lnTo>
                  <a:lnTo>
                    <a:pt x="40" y="86"/>
                  </a:lnTo>
                  <a:lnTo>
                    <a:pt x="38" y="86"/>
                  </a:lnTo>
                  <a:lnTo>
                    <a:pt x="38" y="86"/>
                  </a:lnTo>
                  <a:lnTo>
                    <a:pt x="38" y="87"/>
                  </a:lnTo>
                  <a:lnTo>
                    <a:pt x="38" y="87"/>
                  </a:lnTo>
                  <a:lnTo>
                    <a:pt x="37" y="87"/>
                  </a:lnTo>
                  <a:lnTo>
                    <a:pt x="37" y="87"/>
                  </a:lnTo>
                  <a:lnTo>
                    <a:pt x="37" y="87"/>
                  </a:lnTo>
                  <a:lnTo>
                    <a:pt x="37" y="89"/>
                  </a:lnTo>
                  <a:lnTo>
                    <a:pt x="37" y="89"/>
                  </a:lnTo>
                  <a:lnTo>
                    <a:pt x="35" y="89"/>
                  </a:lnTo>
                  <a:lnTo>
                    <a:pt x="35" y="89"/>
                  </a:lnTo>
                  <a:lnTo>
                    <a:pt x="35" y="91"/>
                  </a:lnTo>
                  <a:lnTo>
                    <a:pt x="35" y="91"/>
                  </a:lnTo>
                  <a:lnTo>
                    <a:pt x="35" y="91"/>
                  </a:lnTo>
                  <a:lnTo>
                    <a:pt x="35" y="91"/>
                  </a:lnTo>
                  <a:lnTo>
                    <a:pt x="33" y="91"/>
                  </a:lnTo>
                  <a:lnTo>
                    <a:pt x="33" y="93"/>
                  </a:lnTo>
                  <a:lnTo>
                    <a:pt x="33" y="93"/>
                  </a:lnTo>
                  <a:lnTo>
                    <a:pt x="33" y="93"/>
                  </a:lnTo>
                  <a:lnTo>
                    <a:pt x="33" y="93"/>
                  </a:lnTo>
                  <a:lnTo>
                    <a:pt x="33" y="95"/>
                  </a:lnTo>
                  <a:lnTo>
                    <a:pt x="33" y="95"/>
                  </a:lnTo>
                  <a:lnTo>
                    <a:pt x="33" y="95"/>
                  </a:lnTo>
                  <a:lnTo>
                    <a:pt x="33" y="95"/>
                  </a:lnTo>
                  <a:lnTo>
                    <a:pt x="33" y="95"/>
                  </a:lnTo>
                  <a:lnTo>
                    <a:pt x="33" y="95"/>
                  </a:lnTo>
                  <a:lnTo>
                    <a:pt x="33" y="95"/>
                  </a:lnTo>
                  <a:lnTo>
                    <a:pt x="33" y="95"/>
                  </a:lnTo>
                  <a:lnTo>
                    <a:pt x="33" y="95"/>
                  </a:lnTo>
                  <a:lnTo>
                    <a:pt x="33" y="96"/>
                  </a:lnTo>
                  <a:lnTo>
                    <a:pt x="33" y="96"/>
                  </a:lnTo>
                  <a:lnTo>
                    <a:pt x="33" y="96"/>
                  </a:lnTo>
                  <a:lnTo>
                    <a:pt x="33" y="96"/>
                  </a:lnTo>
                  <a:lnTo>
                    <a:pt x="33" y="96"/>
                  </a:lnTo>
                  <a:lnTo>
                    <a:pt x="33" y="96"/>
                  </a:lnTo>
                  <a:lnTo>
                    <a:pt x="33" y="96"/>
                  </a:lnTo>
                  <a:lnTo>
                    <a:pt x="33" y="96"/>
                  </a:lnTo>
                  <a:lnTo>
                    <a:pt x="33" y="96"/>
                  </a:lnTo>
                  <a:lnTo>
                    <a:pt x="33" y="98"/>
                  </a:lnTo>
                  <a:lnTo>
                    <a:pt x="33" y="98"/>
                  </a:lnTo>
                  <a:lnTo>
                    <a:pt x="33" y="98"/>
                  </a:lnTo>
                  <a:lnTo>
                    <a:pt x="33" y="98"/>
                  </a:lnTo>
                  <a:lnTo>
                    <a:pt x="33" y="98"/>
                  </a:lnTo>
                  <a:lnTo>
                    <a:pt x="33" y="98"/>
                  </a:lnTo>
                  <a:lnTo>
                    <a:pt x="33" y="98"/>
                  </a:lnTo>
                  <a:lnTo>
                    <a:pt x="33" y="98"/>
                  </a:lnTo>
                  <a:lnTo>
                    <a:pt x="33" y="100"/>
                  </a:lnTo>
                  <a:lnTo>
                    <a:pt x="33" y="100"/>
                  </a:lnTo>
                  <a:lnTo>
                    <a:pt x="33" y="100"/>
                  </a:lnTo>
                  <a:lnTo>
                    <a:pt x="33" y="100"/>
                  </a:lnTo>
                  <a:lnTo>
                    <a:pt x="33" y="100"/>
                  </a:lnTo>
                  <a:lnTo>
                    <a:pt x="33" y="100"/>
                  </a:lnTo>
                  <a:lnTo>
                    <a:pt x="33" y="100"/>
                  </a:lnTo>
                  <a:lnTo>
                    <a:pt x="33" y="100"/>
                  </a:lnTo>
                  <a:lnTo>
                    <a:pt x="33" y="102"/>
                  </a:lnTo>
                  <a:lnTo>
                    <a:pt x="33" y="102"/>
                  </a:lnTo>
                  <a:lnTo>
                    <a:pt x="33" y="102"/>
                  </a:lnTo>
                  <a:lnTo>
                    <a:pt x="33" y="102"/>
                  </a:lnTo>
                  <a:lnTo>
                    <a:pt x="33" y="104"/>
                  </a:lnTo>
                  <a:lnTo>
                    <a:pt x="33" y="104"/>
                  </a:lnTo>
                  <a:lnTo>
                    <a:pt x="33" y="104"/>
                  </a:lnTo>
                  <a:lnTo>
                    <a:pt x="33" y="104"/>
                  </a:lnTo>
                  <a:lnTo>
                    <a:pt x="33" y="104"/>
                  </a:lnTo>
                  <a:lnTo>
                    <a:pt x="35" y="106"/>
                  </a:lnTo>
                  <a:lnTo>
                    <a:pt x="35" y="106"/>
                  </a:lnTo>
                  <a:lnTo>
                    <a:pt x="35" y="106"/>
                  </a:lnTo>
                  <a:lnTo>
                    <a:pt x="35" y="106"/>
                  </a:lnTo>
                  <a:lnTo>
                    <a:pt x="35" y="106"/>
                  </a:lnTo>
                  <a:lnTo>
                    <a:pt x="35" y="106"/>
                  </a:lnTo>
                  <a:lnTo>
                    <a:pt x="35" y="106"/>
                  </a:lnTo>
                  <a:lnTo>
                    <a:pt x="35" y="106"/>
                  </a:lnTo>
                  <a:lnTo>
                    <a:pt x="35" y="106"/>
                  </a:lnTo>
                  <a:lnTo>
                    <a:pt x="35" y="107"/>
                  </a:lnTo>
                  <a:lnTo>
                    <a:pt x="35" y="107"/>
                  </a:lnTo>
                  <a:lnTo>
                    <a:pt x="35" y="107"/>
                  </a:lnTo>
                  <a:lnTo>
                    <a:pt x="35" y="107"/>
                  </a:lnTo>
                  <a:lnTo>
                    <a:pt x="37" y="107"/>
                  </a:lnTo>
                  <a:lnTo>
                    <a:pt x="37" y="107"/>
                  </a:lnTo>
                  <a:lnTo>
                    <a:pt x="37" y="107"/>
                  </a:lnTo>
                  <a:lnTo>
                    <a:pt x="37" y="107"/>
                  </a:lnTo>
                  <a:lnTo>
                    <a:pt x="37" y="107"/>
                  </a:lnTo>
                  <a:lnTo>
                    <a:pt x="37" y="107"/>
                  </a:lnTo>
                  <a:lnTo>
                    <a:pt x="37" y="107"/>
                  </a:lnTo>
                  <a:lnTo>
                    <a:pt x="37" y="107"/>
                  </a:lnTo>
                  <a:lnTo>
                    <a:pt x="37" y="107"/>
                  </a:lnTo>
                  <a:lnTo>
                    <a:pt x="37" y="109"/>
                  </a:lnTo>
                  <a:lnTo>
                    <a:pt x="37" y="109"/>
                  </a:lnTo>
                  <a:lnTo>
                    <a:pt x="38" y="109"/>
                  </a:lnTo>
                  <a:lnTo>
                    <a:pt x="38" y="109"/>
                  </a:lnTo>
                  <a:lnTo>
                    <a:pt x="38" y="109"/>
                  </a:lnTo>
                  <a:lnTo>
                    <a:pt x="38" y="109"/>
                  </a:lnTo>
                  <a:lnTo>
                    <a:pt x="38" y="109"/>
                  </a:lnTo>
                  <a:lnTo>
                    <a:pt x="38" y="109"/>
                  </a:lnTo>
                  <a:lnTo>
                    <a:pt x="38" y="109"/>
                  </a:lnTo>
                  <a:lnTo>
                    <a:pt x="38" y="109"/>
                  </a:lnTo>
                  <a:lnTo>
                    <a:pt x="38" y="109"/>
                  </a:lnTo>
                  <a:lnTo>
                    <a:pt x="38" y="109"/>
                  </a:lnTo>
                  <a:lnTo>
                    <a:pt x="40" y="109"/>
                  </a:lnTo>
                  <a:lnTo>
                    <a:pt x="40" y="109"/>
                  </a:lnTo>
                  <a:lnTo>
                    <a:pt x="40" y="109"/>
                  </a:lnTo>
                  <a:lnTo>
                    <a:pt x="40" y="109"/>
                  </a:lnTo>
                  <a:lnTo>
                    <a:pt x="40" y="109"/>
                  </a:lnTo>
                  <a:lnTo>
                    <a:pt x="40" y="109"/>
                  </a:lnTo>
                  <a:lnTo>
                    <a:pt x="40" y="111"/>
                  </a:lnTo>
                  <a:lnTo>
                    <a:pt x="42" y="111"/>
                  </a:lnTo>
                  <a:lnTo>
                    <a:pt x="42" y="111"/>
                  </a:lnTo>
                  <a:lnTo>
                    <a:pt x="42" y="111"/>
                  </a:lnTo>
                  <a:lnTo>
                    <a:pt x="42" y="111"/>
                  </a:lnTo>
                  <a:lnTo>
                    <a:pt x="44" y="111"/>
                  </a:lnTo>
                  <a:lnTo>
                    <a:pt x="44" y="111"/>
                  </a:lnTo>
                  <a:lnTo>
                    <a:pt x="44" y="111"/>
                  </a:lnTo>
                  <a:lnTo>
                    <a:pt x="44" y="111"/>
                  </a:lnTo>
                  <a:lnTo>
                    <a:pt x="46" y="111"/>
                  </a:lnTo>
                  <a:lnTo>
                    <a:pt x="46" y="111"/>
                  </a:lnTo>
                  <a:lnTo>
                    <a:pt x="46" y="111"/>
                  </a:lnTo>
                  <a:lnTo>
                    <a:pt x="47" y="111"/>
                  </a:lnTo>
                  <a:lnTo>
                    <a:pt x="47" y="111"/>
                  </a:lnTo>
                  <a:lnTo>
                    <a:pt x="47" y="111"/>
                  </a:lnTo>
                  <a:lnTo>
                    <a:pt x="49" y="111"/>
                  </a:lnTo>
                  <a:lnTo>
                    <a:pt x="49" y="111"/>
                  </a:lnTo>
                  <a:lnTo>
                    <a:pt x="49" y="111"/>
                  </a:lnTo>
                  <a:lnTo>
                    <a:pt x="51" y="111"/>
                  </a:lnTo>
                  <a:lnTo>
                    <a:pt x="51" y="111"/>
                  </a:lnTo>
                  <a:lnTo>
                    <a:pt x="51" y="109"/>
                  </a:lnTo>
                  <a:lnTo>
                    <a:pt x="53" y="109"/>
                  </a:lnTo>
                  <a:lnTo>
                    <a:pt x="53" y="109"/>
                  </a:lnTo>
                  <a:lnTo>
                    <a:pt x="53" y="109"/>
                  </a:lnTo>
                  <a:lnTo>
                    <a:pt x="55" y="109"/>
                  </a:lnTo>
                  <a:lnTo>
                    <a:pt x="55" y="109"/>
                  </a:lnTo>
                  <a:lnTo>
                    <a:pt x="55" y="109"/>
                  </a:lnTo>
                  <a:lnTo>
                    <a:pt x="56" y="109"/>
                  </a:lnTo>
                  <a:lnTo>
                    <a:pt x="56" y="109"/>
                  </a:lnTo>
                  <a:lnTo>
                    <a:pt x="58" y="109"/>
                  </a:lnTo>
                  <a:lnTo>
                    <a:pt x="58" y="107"/>
                  </a:lnTo>
                  <a:lnTo>
                    <a:pt x="58" y="107"/>
                  </a:lnTo>
                  <a:lnTo>
                    <a:pt x="60" y="107"/>
                  </a:lnTo>
                  <a:lnTo>
                    <a:pt x="60" y="107"/>
                  </a:lnTo>
                  <a:lnTo>
                    <a:pt x="62" y="107"/>
                  </a:lnTo>
                  <a:lnTo>
                    <a:pt x="62" y="107"/>
                  </a:lnTo>
                  <a:lnTo>
                    <a:pt x="64" y="106"/>
                  </a:lnTo>
                  <a:lnTo>
                    <a:pt x="64" y="106"/>
                  </a:lnTo>
                  <a:lnTo>
                    <a:pt x="64" y="106"/>
                  </a:lnTo>
                  <a:lnTo>
                    <a:pt x="65" y="106"/>
                  </a:lnTo>
                  <a:lnTo>
                    <a:pt x="65" y="106"/>
                  </a:lnTo>
                  <a:lnTo>
                    <a:pt x="65" y="106"/>
                  </a:lnTo>
                  <a:lnTo>
                    <a:pt x="67" y="104"/>
                  </a:lnTo>
                  <a:lnTo>
                    <a:pt x="67" y="104"/>
                  </a:lnTo>
                  <a:lnTo>
                    <a:pt x="69" y="104"/>
                  </a:lnTo>
                  <a:lnTo>
                    <a:pt x="69" y="104"/>
                  </a:lnTo>
                  <a:lnTo>
                    <a:pt x="69" y="104"/>
                  </a:lnTo>
                  <a:lnTo>
                    <a:pt x="71" y="102"/>
                  </a:lnTo>
                  <a:lnTo>
                    <a:pt x="71" y="102"/>
                  </a:lnTo>
                  <a:lnTo>
                    <a:pt x="73" y="102"/>
                  </a:lnTo>
                  <a:lnTo>
                    <a:pt x="73" y="102"/>
                  </a:lnTo>
                  <a:lnTo>
                    <a:pt x="73" y="100"/>
                  </a:lnTo>
                  <a:lnTo>
                    <a:pt x="74" y="100"/>
                  </a:lnTo>
                  <a:lnTo>
                    <a:pt x="74" y="100"/>
                  </a:lnTo>
                  <a:lnTo>
                    <a:pt x="76" y="100"/>
                  </a:lnTo>
                  <a:lnTo>
                    <a:pt x="76" y="100"/>
                  </a:lnTo>
                  <a:lnTo>
                    <a:pt x="76" y="98"/>
                  </a:lnTo>
                  <a:lnTo>
                    <a:pt x="76" y="98"/>
                  </a:lnTo>
                  <a:lnTo>
                    <a:pt x="78" y="98"/>
                  </a:lnTo>
                  <a:lnTo>
                    <a:pt x="78" y="98"/>
                  </a:lnTo>
                  <a:lnTo>
                    <a:pt x="78" y="96"/>
                  </a:lnTo>
                  <a:lnTo>
                    <a:pt x="80" y="96"/>
                  </a:lnTo>
                  <a:lnTo>
                    <a:pt x="80" y="96"/>
                  </a:lnTo>
                  <a:lnTo>
                    <a:pt x="80" y="96"/>
                  </a:lnTo>
                  <a:lnTo>
                    <a:pt x="82" y="96"/>
                  </a:lnTo>
                  <a:lnTo>
                    <a:pt x="82" y="95"/>
                  </a:lnTo>
                  <a:lnTo>
                    <a:pt x="82" y="95"/>
                  </a:lnTo>
                  <a:lnTo>
                    <a:pt x="82" y="95"/>
                  </a:lnTo>
                  <a:lnTo>
                    <a:pt x="82" y="95"/>
                  </a:lnTo>
                  <a:lnTo>
                    <a:pt x="83" y="95"/>
                  </a:lnTo>
                  <a:lnTo>
                    <a:pt x="83" y="93"/>
                  </a:lnTo>
                  <a:lnTo>
                    <a:pt x="83" y="93"/>
                  </a:lnTo>
                  <a:lnTo>
                    <a:pt x="83" y="93"/>
                  </a:lnTo>
                  <a:lnTo>
                    <a:pt x="83" y="93"/>
                  </a:lnTo>
                  <a:lnTo>
                    <a:pt x="85" y="91"/>
                  </a:lnTo>
                  <a:lnTo>
                    <a:pt x="85" y="91"/>
                  </a:lnTo>
                  <a:lnTo>
                    <a:pt x="85" y="91"/>
                  </a:lnTo>
                  <a:lnTo>
                    <a:pt x="85" y="91"/>
                  </a:lnTo>
                  <a:lnTo>
                    <a:pt x="85" y="89"/>
                  </a:lnTo>
                  <a:lnTo>
                    <a:pt x="85" y="89"/>
                  </a:lnTo>
                  <a:lnTo>
                    <a:pt x="85" y="89"/>
                  </a:lnTo>
                  <a:lnTo>
                    <a:pt x="87" y="89"/>
                  </a:lnTo>
                  <a:lnTo>
                    <a:pt x="87" y="89"/>
                  </a:lnTo>
                  <a:lnTo>
                    <a:pt x="87" y="87"/>
                  </a:lnTo>
                  <a:lnTo>
                    <a:pt x="87" y="87"/>
                  </a:lnTo>
                  <a:lnTo>
                    <a:pt x="87" y="87"/>
                  </a:lnTo>
                  <a:lnTo>
                    <a:pt x="87" y="87"/>
                  </a:lnTo>
                  <a:lnTo>
                    <a:pt x="87" y="87"/>
                  </a:lnTo>
                  <a:lnTo>
                    <a:pt x="87" y="87"/>
                  </a:lnTo>
                  <a:lnTo>
                    <a:pt x="87" y="87"/>
                  </a:lnTo>
                  <a:lnTo>
                    <a:pt x="87" y="87"/>
                  </a:lnTo>
                  <a:lnTo>
                    <a:pt x="87" y="87"/>
                  </a:lnTo>
                  <a:lnTo>
                    <a:pt x="87" y="86"/>
                  </a:lnTo>
                  <a:lnTo>
                    <a:pt x="87" y="86"/>
                  </a:lnTo>
                  <a:lnTo>
                    <a:pt x="87" y="86"/>
                  </a:lnTo>
                  <a:lnTo>
                    <a:pt x="87" y="86"/>
                  </a:lnTo>
                  <a:lnTo>
                    <a:pt x="87" y="86"/>
                  </a:lnTo>
                  <a:lnTo>
                    <a:pt x="87" y="86"/>
                  </a:lnTo>
                  <a:lnTo>
                    <a:pt x="87" y="86"/>
                  </a:lnTo>
                  <a:lnTo>
                    <a:pt x="87" y="86"/>
                  </a:lnTo>
                  <a:lnTo>
                    <a:pt x="87" y="86"/>
                  </a:lnTo>
                  <a:lnTo>
                    <a:pt x="87" y="84"/>
                  </a:lnTo>
                  <a:lnTo>
                    <a:pt x="87" y="84"/>
                  </a:lnTo>
                  <a:lnTo>
                    <a:pt x="87" y="84"/>
                  </a:lnTo>
                  <a:lnTo>
                    <a:pt x="87" y="84"/>
                  </a:lnTo>
                  <a:lnTo>
                    <a:pt x="87" y="84"/>
                  </a:lnTo>
                  <a:lnTo>
                    <a:pt x="87" y="84"/>
                  </a:lnTo>
                  <a:lnTo>
                    <a:pt x="87" y="84"/>
                  </a:lnTo>
                  <a:lnTo>
                    <a:pt x="87" y="84"/>
                  </a:lnTo>
                  <a:lnTo>
                    <a:pt x="87" y="82"/>
                  </a:lnTo>
                  <a:lnTo>
                    <a:pt x="87" y="82"/>
                  </a:lnTo>
                  <a:lnTo>
                    <a:pt x="87" y="82"/>
                  </a:lnTo>
                  <a:lnTo>
                    <a:pt x="87" y="82"/>
                  </a:lnTo>
                  <a:lnTo>
                    <a:pt x="87" y="82"/>
                  </a:lnTo>
                  <a:lnTo>
                    <a:pt x="87" y="82"/>
                  </a:lnTo>
                  <a:lnTo>
                    <a:pt x="87" y="82"/>
                  </a:lnTo>
                  <a:lnTo>
                    <a:pt x="87" y="82"/>
                  </a:lnTo>
                  <a:lnTo>
                    <a:pt x="87" y="82"/>
                  </a:lnTo>
                  <a:lnTo>
                    <a:pt x="87" y="80"/>
                  </a:lnTo>
                  <a:lnTo>
                    <a:pt x="87" y="80"/>
                  </a:lnTo>
                  <a:lnTo>
                    <a:pt x="87" y="80"/>
                  </a:lnTo>
                  <a:lnTo>
                    <a:pt x="87" y="80"/>
                  </a:lnTo>
                  <a:lnTo>
                    <a:pt x="87" y="80"/>
                  </a:lnTo>
                  <a:lnTo>
                    <a:pt x="85" y="80"/>
                  </a:lnTo>
                  <a:lnTo>
                    <a:pt x="85" y="78"/>
                  </a:lnTo>
                  <a:lnTo>
                    <a:pt x="85" y="78"/>
                  </a:lnTo>
                  <a:lnTo>
                    <a:pt x="85" y="78"/>
                  </a:lnTo>
                  <a:lnTo>
                    <a:pt x="85" y="78"/>
                  </a:lnTo>
                  <a:lnTo>
                    <a:pt x="85" y="78"/>
                  </a:lnTo>
                  <a:lnTo>
                    <a:pt x="85" y="77"/>
                  </a:lnTo>
                  <a:lnTo>
                    <a:pt x="85" y="77"/>
                  </a:lnTo>
                  <a:lnTo>
                    <a:pt x="85" y="77"/>
                  </a:lnTo>
                  <a:lnTo>
                    <a:pt x="85" y="77"/>
                  </a:lnTo>
                  <a:lnTo>
                    <a:pt x="83" y="77"/>
                  </a:lnTo>
                  <a:lnTo>
                    <a:pt x="83" y="77"/>
                  </a:lnTo>
                  <a:lnTo>
                    <a:pt x="83" y="77"/>
                  </a:lnTo>
                  <a:lnTo>
                    <a:pt x="83" y="77"/>
                  </a:lnTo>
                  <a:lnTo>
                    <a:pt x="83" y="75"/>
                  </a:lnTo>
                  <a:lnTo>
                    <a:pt x="83" y="75"/>
                  </a:lnTo>
                  <a:lnTo>
                    <a:pt x="83" y="75"/>
                  </a:lnTo>
                  <a:lnTo>
                    <a:pt x="83" y="75"/>
                  </a:lnTo>
                  <a:lnTo>
                    <a:pt x="83" y="75"/>
                  </a:lnTo>
                  <a:lnTo>
                    <a:pt x="83" y="75"/>
                  </a:lnTo>
                  <a:lnTo>
                    <a:pt x="83" y="75"/>
                  </a:lnTo>
                  <a:lnTo>
                    <a:pt x="83" y="75"/>
                  </a:lnTo>
                  <a:lnTo>
                    <a:pt x="82" y="75"/>
                  </a:lnTo>
                  <a:lnTo>
                    <a:pt x="82" y="75"/>
                  </a:lnTo>
                  <a:lnTo>
                    <a:pt x="82" y="75"/>
                  </a:lnTo>
                  <a:lnTo>
                    <a:pt x="82" y="75"/>
                  </a:lnTo>
                  <a:lnTo>
                    <a:pt x="82" y="73"/>
                  </a:lnTo>
                  <a:lnTo>
                    <a:pt x="82" y="73"/>
                  </a:lnTo>
                  <a:lnTo>
                    <a:pt x="82" y="73"/>
                  </a:lnTo>
                  <a:lnTo>
                    <a:pt x="82" y="73"/>
                  </a:lnTo>
                  <a:lnTo>
                    <a:pt x="82" y="73"/>
                  </a:lnTo>
                  <a:lnTo>
                    <a:pt x="82" y="73"/>
                  </a:lnTo>
                  <a:lnTo>
                    <a:pt x="80" y="73"/>
                  </a:lnTo>
                  <a:lnTo>
                    <a:pt x="80" y="73"/>
                  </a:lnTo>
                  <a:lnTo>
                    <a:pt x="80" y="73"/>
                  </a:lnTo>
                  <a:lnTo>
                    <a:pt x="80" y="73"/>
                  </a:lnTo>
                  <a:lnTo>
                    <a:pt x="80" y="73"/>
                  </a:lnTo>
                  <a:lnTo>
                    <a:pt x="80" y="73"/>
                  </a:lnTo>
                  <a:lnTo>
                    <a:pt x="80" y="73"/>
                  </a:lnTo>
                  <a:lnTo>
                    <a:pt x="80" y="73"/>
                  </a:lnTo>
                  <a:lnTo>
                    <a:pt x="80" y="73"/>
                  </a:lnTo>
                  <a:lnTo>
                    <a:pt x="78" y="73"/>
                  </a:lnTo>
                  <a:lnTo>
                    <a:pt x="78" y="73"/>
                  </a:lnTo>
                  <a:lnTo>
                    <a:pt x="78" y="73"/>
                  </a:lnTo>
                  <a:lnTo>
                    <a:pt x="78" y="71"/>
                  </a:lnTo>
                  <a:lnTo>
                    <a:pt x="78" y="71"/>
                  </a:lnTo>
                  <a:lnTo>
                    <a:pt x="76" y="71"/>
                  </a:lnTo>
                  <a:lnTo>
                    <a:pt x="76" y="71"/>
                  </a:lnTo>
                  <a:lnTo>
                    <a:pt x="76" y="71"/>
                  </a:lnTo>
                  <a:lnTo>
                    <a:pt x="76" y="71"/>
                  </a:lnTo>
                  <a:lnTo>
                    <a:pt x="74" y="71"/>
                  </a:lnTo>
                  <a:lnTo>
                    <a:pt x="74" y="71"/>
                  </a:lnTo>
                  <a:lnTo>
                    <a:pt x="74" y="71"/>
                  </a:lnTo>
                  <a:lnTo>
                    <a:pt x="73" y="71"/>
                  </a:lnTo>
                  <a:lnTo>
                    <a:pt x="73" y="71"/>
                  </a:lnTo>
                  <a:lnTo>
                    <a:pt x="73" y="71"/>
                  </a:lnTo>
                  <a:lnTo>
                    <a:pt x="73" y="71"/>
                  </a:lnTo>
                  <a:lnTo>
                    <a:pt x="71" y="71"/>
                  </a:lnTo>
                  <a:lnTo>
                    <a:pt x="71" y="71"/>
                  </a:lnTo>
                  <a:lnTo>
                    <a:pt x="71" y="71"/>
                  </a:lnTo>
                  <a:lnTo>
                    <a:pt x="69" y="71"/>
                  </a:lnTo>
                  <a:lnTo>
                    <a:pt x="69" y="71"/>
                  </a:lnTo>
                  <a:lnTo>
                    <a:pt x="69" y="71"/>
                  </a:lnTo>
                  <a:lnTo>
                    <a:pt x="67" y="73"/>
                  </a:lnTo>
                  <a:lnTo>
                    <a:pt x="67" y="73"/>
                  </a:lnTo>
                  <a:lnTo>
                    <a:pt x="67" y="73"/>
                  </a:lnTo>
                  <a:lnTo>
                    <a:pt x="65" y="73"/>
                  </a:lnTo>
                  <a:lnTo>
                    <a:pt x="65" y="73"/>
                  </a:lnTo>
                  <a:lnTo>
                    <a:pt x="64" y="73"/>
                  </a:lnTo>
                  <a:lnTo>
                    <a:pt x="64" y="73"/>
                  </a:lnTo>
                  <a:lnTo>
                    <a:pt x="64" y="73"/>
                  </a:lnTo>
                  <a:lnTo>
                    <a:pt x="62" y="73"/>
                  </a:lnTo>
                  <a:lnTo>
                    <a:pt x="62" y="73"/>
                  </a:lnTo>
                  <a:lnTo>
                    <a:pt x="60" y="75"/>
                  </a:lnTo>
                  <a:lnTo>
                    <a:pt x="60" y="75"/>
                  </a:lnTo>
                  <a:lnTo>
                    <a:pt x="60" y="75"/>
                  </a:lnTo>
                  <a:lnTo>
                    <a:pt x="58" y="75"/>
                  </a:lnTo>
                  <a:lnTo>
                    <a:pt x="58" y="75"/>
                  </a:lnTo>
                  <a:lnTo>
                    <a:pt x="56" y="75"/>
                  </a:lnTo>
                  <a:lnTo>
                    <a:pt x="56" y="77"/>
                  </a:lnTo>
                  <a:lnTo>
                    <a:pt x="56" y="77"/>
                  </a:lnTo>
                  <a:lnTo>
                    <a:pt x="55" y="77"/>
                  </a:lnTo>
                  <a:lnTo>
                    <a:pt x="55" y="77"/>
                  </a:lnTo>
                  <a:lnTo>
                    <a:pt x="53" y="77"/>
                  </a:lnTo>
                  <a:close/>
                  <a:moveTo>
                    <a:pt x="46" y="60"/>
                  </a:moveTo>
                  <a:lnTo>
                    <a:pt x="46" y="60"/>
                  </a:lnTo>
                  <a:lnTo>
                    <a:pt x="47" y="60"/>
                  </a:lnTo>
                  <a:lnTo>
                    <a:pt x="47" y="60"/>
                  </a:lnTo>
                  <a:lnTo>
                    <a:pt x="49" y="60"/>
                  </a:lnTo>
                  <a:lnTo>
                    <a:pt x="49" y="60"/>
                  </a:lnTo>
                  <a:lnTo>
                    <a:pt x="51" y="60"/>
                  </a:lnTo>
                  <a:lnTo>
                    <a:pt x="51" y="60"/>
                  </a:lnTo>
                  <a:lnTo>
                    <a:pt x="51" y="60"/>
                  </a:lnTo>
                  <a:lnTo>
                    <a:pt x="53" y="60"/>
                  </a:lnTo>
                  <a:lnTo>
                    <a:pt x="53" y="60"/>
                  </a:lnTo>
                  <a:lnTo>
                    <a:pt x="53" y="58"/>
                  </a:lnTo>
                  <a:lnTo>
                    <a:pt x="53" y="58"/>
                  </a:lnTo>
                  <a:lnTo>
                    <a:pt x="53" y="58"/>
                  </a:lnTo>
                  <a:lnTo>
                    <a:pt x="55" y="58"/>
                  </a:lnTo>
                  <a:lnTo>
                    <a:pt x="55" y="58"/>
                  </a:lnTo>
                  <a:lnTo>
                    <a:pt x="55" y="58"/>
                  </a:lnTo>
                  <a:lnTo>
                    <a:pt x="55" y="58"/>
                  </a:lnTo>
                  <a:lnTo>
                    <a:pt x="56" y="58"/>
                  </a:lnTo>
                  <a:lnTo>
                    <a:pt x="56" y="58"/>
                  </a:lnTo>
                  <a:lnTo>
                    <a:pt x="56" y="58"/>
                  </a:lnTo>
                  <a:lnTo>
                    <a:pt x="56" y="58"/>
                  </a:lnTo>
                  <a:lnTo>
                    <a:pt x="58" y="58"/>
                  </a:lnTo>
                  <a:lnTo>
                    <a:pt x="58" y="58"/>
                  </a:lnTo>
                  <a:lnTo>
                    <a:pt x="58" y="58"/>
                  </a:lnTo>
                  <a:lnTo>
                    <a:pt x="58" y="58"/>
                  </a:lnTo>
                  <a:lnTo>
                    <a:pt x="58" y="58"/>
                  </a:lnTo>
                  <a:lnTo>
                    <a:pt x="60" y="58"/>
                  </a:lnTo>
                  <a:lnTo>
                    <a:pt x="60" y="58"/>
                  </a:lnTo>
                  <a:lnTo>
                    <a:pt x="60" y="58"/>
                  </a:lnTo>
                  <a:lnTo>
                    <a:pt x="60" y="58"/>
                  </a:lnTo>
                  <a:lnTo>
                    <a:pt x="60" y="58"/>
                  </a:lnTo>
                  <a:lnTo>
                    <a:pt x="62" y="58"/>
                  </a:lnTo>
                  <a:lnTo>
                    <a:pt x="62" y="58"/>
                  </a:lnTo>
                  <a:lnTo>
                    <a:pt x="62" y="58"/>
                  </a:lnTo>
                  <a:lnTo>
                    <a:pt x="62" y="58"/>
                  </a:lnTo>
                  <a:lnTo>
                    <a:pt x="64" y="58"/>
                  </a:lnTo>
                  <a:lnTo>
                    <a:pt x="64" y="58"/>
                  </a:lnTo>
                  <a:lnTo>
                    <a:pt x="64" y="58"/>
                  </a:lnTo>
                  <a:lnTo>
                    <a:pt x="64" y="58"/>
                  </a:lnTo>
                  <a:lnTo>
                    <a:pt x="64" y="58"/>
                  </a:lnTo>
                  <a:lnTo>
                    <a:pt x="65" y="58"/>
                  </a:lnTo>
                  <a:lnTo>
                    <a:pt x="65" y="58"/>
                  </a:lnTo>
                  <a:lnTo>
                    <a:pt x="65" y="58"/>
                  </a:lnTo>
                  <a:lnTo>
                    <a:pt x="65" y="58"/>
                  </a:lnTo>
                  <a:lnTo>
                    <a:pt x="65" y="58"/>
                  </a:lnTo>
                  <a:lnTo>
                    <a:pt x="67" y="58"/>
                  </a:lnTo>
                  <a:lnTo>
                    <a:pt x="67" y="58"/>
                  </a:lnTo>
                  <a:lnTo>
                    <a:pt x="67" y="58"/>
                  </a:lnTo>
                  <a:lnTo>
                    <a:pt x="67" y="58"/>
                  </a:lnTo>
                  <a:lnTo>
                    <a:pt x="67" y="58"/>
                  </a:lnTo>
                  <a:lnTo>
                    <a:pt x="69" y="60"/>
                  </a:lnTo>
                  <a:lnTo>
                    <a:pt x="69" y="60"/>
                  </a:lnTo>
                  <a:lnTo>
                    <a:pt x="69" y="60"/>
                  </a:lnTo>
                  <a:lnTo>
                    <a:pt x="69" y="60"/>
                  </a:lnTo>
                  <a:lnTo>
                    <a:pt x="69" y="60"/>
                  </a:lnTo>
                  <a:lnTo>
                    <a:pt x="71" y="60"/>
                  </a:lnTo>
                  <a:lnTo>
                    <a:pt x="71" y="60"/>
                  </a:lnTo>
                  <a:lnTo>
                    <a:pt x="71" y="60"/>
                  </a:lnTo>
                  <a:lnTo>
                    <a:pt x="71" y="60"/>
                  </a:lnTo>
                  <a:lnTo>
                    <a:pt x="71" y="60"/>
                  </a:lnTo>
                  <a:lnTo>
                    <a:pt x="73" y="60"/>
                  </a:lnTo>
                  <a:lnTo>
                    <a:pt x="73" y="60"/>
                  </a:lnTo>
                  <a:lnTo>
                    <a:pt x="73" y="60"/>
                  </a:lnTo>
                  <a:lnTo>
                    <a:pt x="73" y="60"/>
                  </a:lnTo>
                  <a:lnTo>
                    <a:pt x="73" y="60"/>
                  </a:lnTo>
                  <a:lnTo>
                    <a:pt x="74" y="62"/>
                  </a:lnTo>
                  <a:lnTo>
                    <a:pt x="74" y="62"/>
                  </a:lnTo>
                  <a:lnTo>
                    <a:pt x="74" y="62"/>
                  </a:lnTo>
                  <a:lnTo>
                    <a:pt x="74" y="62"/>
                  </a:lnTo>
                  <a:lnTo>
                    <a:pt x="74" y="62"/>
                  </a:lnTo>
                  <a:lnTo>
                    <a:pt x="74" y="62"/>
                  </a:lnTo>
                  <a:lnTo>
                    <a:pt x="76" y="62"/>
                  </a:lnTo>
                  <a:lnTo>
                    <a:pt x="76" y="62"/>
                  </a:lnTo>
                  <a:lnTo>
                    <a:pt x="76" y="62"/>
                  </a:lnTo>
                  <a:lnTo>
                    <a:pt x="76" y="62"/>
                  </a:lnTo>
                  <a:lnTo>
                    <a:pt x="76" y="62"/>
                  </a:lnTo>
                  <a:lnTo>
                    <a:pt x="76" y="64"/>
                  </a:lnTo>
                  <a:lnTo>
                    <a:pt x="78" y="64"/>
                  </a:lnTo>
                  <a:lnTo>
                    <a:pt x="78" y="64"/>
                  </a:lnTo>
                  <a:lnTo>
                    <a:pt x="78" y="64"/>
                  </a:lnTo>
                  <a:lnTo>
                    <a:pt x="78" y="64"/>
                  </a:lnTo>
                  <a:lnTo>
                    <a:pt x="78" y="64"/>
                  </a:lnTo>
                  <a:lnTo>
                    <a:pt x="80" y="64"/>
                  </a:lnTo>
                  <a:lnTo>
                    <a:pt x="80" y="64"/>
                  </a:lnTo>
                  <a:lnTo>
                    <a:pt x="80" y="66"/>
                  </a:lnTo>
                  <a:lnTo>
                    <a:pt x="80" y="66"/>
                  </a:lnTo>
                  <a:lnTo>
                    <a:pt x="80" y="66"/>
                  </a:lnTo>
                  <a:lnTo>
                    <a:pt x="80" y="66"/>
                  </a:lnTo>
                  <a:lnTo>
                    <a:pt x="82" y="66"/>
                  </a:lnTo>
                  <a:lnTo>
                    <a:pt x="82" y="66"/>
                  </a:lnTo>
                  <a:lnTo>
                    <a:pt x="82" y="66"/>
                  </a:lnTo>
                  <a:lnTo>
                    <a:pt x="82" y="68"/>
                  </a:lnTo>
                  <a:lnTo>
                    <a:pt x="82" y="68"/>
                  </a:lnTo>
                  <a:lnTo>
                    <a:pt x="82" y="68"/>
                  </a:lnTo>
                  <a:lnTo>
                    <a:pt x="83" y="68"/>
                  </a:lnTo>
                  <a:lnTo>
                    <a:pt x="83" y="68"/>
                  </a:lnTo>
                  <a:lnTo>
                    <a:pt x="83" y="68"/>
                  </a:lnTo>
                  <a:lnTo>
                    <a:pt x="83" y="68"/>
                  </a:lnTo>
                  <a:lnTo>
                    <a:pt x="83" y="69"/>
                  </a:lnTo>
                  <a:lnTo>
                    <a:pt x="83" y="69"/>
                  </a:lnTo>
                  <a:lnTo>
                    <a:pt x="83" y="69"/>
                  </a:lnTo>
                  <a:lnTo>
                    <a:pt x="85" y="69"/>
                  </a:lnTo>
                  <a:lnTo>
                    <a:pt x="85" y="69"/>
                  </a:lnTo>
                  <a:lnTo>
                    <a:pt x="85" y="69"/>
                  </a:lnTo>
                  <a:lnTo>
                    <a:pt x="85" y="71"/>
                  </a:lnTo>
                  <a:lnTo>
                    <a:pt x="85" y="71"/>
                  </a:lnTo>
                  <a:lnTo>
                    <a:pt x="85" y="71"/>
                  </a:lnTo>
                  <a:lnTo>
                    <a:pt x="85" y="71"/>
                  </a:lnTo>
                  <a:lnTo>
                    <a:pt x="87" y="71"/>
                  </a:lnTo>
                  <a:lnTo>
                    <a:pt x="87" y="73"/>
                  </a:lnTo>
                  <a:lnTo>
                    <a:pt x="87" y="73"/>
                  </a:lnTo>
                  <a:lnTo>
                    <a:pt x="87" y="73"/>
                  </a:lnTo>
                  <a:lnTo>
                    <a:pt x="87" y="73"/>
                  </a:lnTo>
                  <a:lnTo>
                    <a:pt x="87" y="73"/>
                  </a:lnTo>
                  <a:lnTo>
                    <a:pt x="87" y="75"/>
                  </a:lnTo>
                  <a:lnTo>
                    <a:pt x="89" y="75"/>
                  </a:lnTo>
                  <a:lnTo>
                    <a:pt x="89" y="75"/>
                  </a:lnTo>
                  <a:lnTo>
                    <a:pt x="89" y="75"/>
                  </a:lnTo>
                  <a:lnTo>
                    <a:pt x="89" y="77"/>
                  </a:lnTo>
                  <a:lnTo>
                    <a:pt x="91" y="77"/>
                  </a:lnTo>
                  <a:lnTo>
                    <a:pt x="91" y="77"/>
                  </a:lnTo>
                  <a:lnTo>
                    <a:pt x="91" y="78"/>
                  </a:lnTo>
                  <a:lnTo>
                    <a:pt x="91" y="78"/>
                  </a:lnTo>
                  <a:lnTo>
                    <a:pt x="91" y="80"/>
                  </a:lnTo>
                  <a:lnTo>
                    <a:pt x="91" y="80"/>
                  </a:lnTo>
                  <a:lnTo>
                    <a:pt x="91" y="82"/>
                  </a:lnTo>
                  <a:lnTo>
                    <a:pt x="91" y="82"/>
                  </a:lnTo>
                  <a:lnTo>
                    <a:pt x="91" y="82"/>
                  </a:lnTo>
                  <a:lnTo>
                    <a:pt x="91" y="82"/>
                  </a:lnTo>
                  <a:lnTo>
                    <a:pt x="91" y="84"/>
                  </a:lnTo>
                  <a:lnTo>
                    <a:pt x="92" y="84"/>
                  </a:lnTo>
                  <a:lnTo>
                    <a:pt x="92" y="84"/>
                  </a:lnTo>
                  <a:lnTo>
                    <a:pt x="92" y="84"/>
                  </a:lnTo>
                  <a:lnTo>
                    <a:pt x="92" y="84"/>
                  </a:lnTo>
                  <a:lnTo>
                    <a:pt x="92" y="86"/>
                  </a:lnTo>
                  <a:lnTo>
                    <a:pt x="92" y="86"/>
                  </a:lnTo>
                  <a:lnTo>
                    <a:pt x="92" y="86"/>
                  </a:lnTo>
                  <a:lnTo>
                    <a:pt x="92" y="86"/>
                  </a:lnTo>
                  <a:lnTo>
                    <a:pt x="92" y="87"/>
                  </a:lnTo>
                  <a:lnTo>
                    <a:pt x="92" y="87"/>
                  </a:lnTo>
                  <a:lnTo>
                    <a:pt x="92" y="87"/>
                  </a:lnTo>
                  <a:lnTo>
                    <a:pt x="92" y="87"/>
                  </a:lnTo>
                  <a:lnTo>
                    <a:pt x="92" y="87"/>
                  </a:lnTo>
                  <a:lnTo>
                    <a:pt x="92" y="89"/>
                  </a:lnTo>
                  <a:lnTo>
                    <a:pt x="92" y="89"/>
                  </a:lnTo>
                  <a:lnTo>
                    <a:pt x="92" y="89"/>
                  </a:lnTo>
                  <a:lnTo>
                    <a:pt x="92" y="89"/>
                  </a:lnTo>
                  <a:lnTo>
                    <a:pt x="92" y="91"/>
                  </a:lnTo>
                  <a:lnTo>
                    <a:pt x="92" y="91"/>
                  </a:lnTo>
                  <a:lnTo>
                    <a:pt x="92" y="91"/>
                  </a:lnTo>
                  <a:lnTo>
                    <a:pt x="92" y="91"/>
                  </a:lnTo>
                  <a:lnTo>
                    <a:pt x="92" y="91"/>
                  </a:lnTo>
                  <a:lnTo>
                    <a:pt x="92" y="93"/>
                  </a:lnTo>
                  <a:lnTo>
                    <a:pt x="92" y="93"/>
                  </a:lnTo>
                  <a:lnTo>
                    <a:pt x="92" y="93"/>
                  </a:lnTo>
                  <a:lnTo>
                    <a:pt x="92" y="93"/>
                  </a:lnTo>
                  <a:lnTo>
                    <a:pt x="92" y="93"/>
                  </a:lnTo>
                  <a:lnTo>
                    <a:pt x="92" y="95"/>
                  </a:lnTo>
                  <a:lnTo>
                    <a:pt x="92" y="95"/>
                  </a:lnTo>
                  <a:lnTo>
                    <a:pt x="92" y="95"/>
                  </a:lnTo>
                  <a:lnTo>
                    <a:pt x="92" y="95"/>
                  </a:lnTo>
                  <a:lnTo>
                    <a:pt x="92" y="96"/>
                  </a:lnTo>
                  <a:lnTo>
                    <a:pt x="92" y="96"/>
                  </a:lnTo>
                  <a:lnTo>
                    <a:pt x="92" y="96"/>
                  </a:lnTo>
                  <a:lnTo>
                    <a:pt x="92" y="96"/>
                  </a:lnTo>
                  <a:lnTo>
                    <a:pt x="92" y="96"/>
                  </a:lnTo>
                  <a:lnTo>
                    <a:pt x="92" y="98"/>
                  </a:lnTo>
                  <a:lnTo>
                    <a:pt x="92" y="98"/>
                  </a:lnTo>
                  <a:lnTo>
                    <a:pt x="92" y="98"/>
                  </a:lnTo>
                  <a:lnTo>
                    <a:pt x="91" y="98"/>
                  </a:lnTo>
                  <a:lnTo>
                    <a:pt x="91" y="98"/>
                  </a:lnTo>
                  <a:lnTo>
                    <a:pt x="91" y="100"/>
                  </a:lnTo>
                  <a:lnTo>
                    <a:pt x="91" y="100"/>
                  </a:lnTo>
                  <a:lnTo>
                    <a:pt x="91" y="100"/>
                  </a:lnTo>
                  <a:lnTo>
                    <a:pt x="91" y="100"/>
                  </a:lnTo>
                  <a:lnTo>
                    <a:pt x="91" y="100"/>
                  </a:lnTo>
                  <a:lnTo>
                    <a:pt x="91" y="102"/>
                  </a:lnTo>
                  <a:lnTo>
                    <a:pt x="91" y="102"/>
                  </a:lnTo>
                  <a:lnTo>
                    <a:pt x="91" y="102"/>
                  </a:lnTo>
                  <a:lnTo>
                    <a:pt x="91" y="102"/>
                  </a:lnTo>
                  <a:lnTo>
                    <a:pt x="91" y="102"/>
                  </a:lnTo>
                  <a:lnTo>
                    <a:pt x="91" y="102"/>
                  </a:lnTo>
                  <a:lnTo>
                    <a:pt x="91" y="104"/>
                  </a:lnTo>
                  <a:lnTo>
                    <a:pt x="91" y="104"/>
                  </a:lnTo>
                  <a:lnTo>
                    <a:pt x="89" y="104"/>
                  </a:lnTo>
                  <a:lnTo>
                    <a:pt x="89" y="104"/>
                  </a:lnTo>
                  <a:lnTo>
                    <a:pt x="89" y="104"/>
                  </a:lnTo>
                  <a:lnTo>
                    <a:pt x="89" y="106"/>
                  </a:lnTo>
                  <a:lnTo>
                    <a:pt x="89" y="106"/>
                  </a:lnTo>
                  <a:lnTo>
                    <a:pt x="89" y="106"/>
                  </a:lnTo>
                  <a:lnTo>
                    <a:pt x="89" y="106"/>
                  </a:lnTo>
                  <a:lnTo>
                    <a:pt x="89" y="106"/>
                  </a:lnTo>
                  <a:lnTo>
                    <a:pt x="89" y="106"/>
                  </a:lnTo>
                  <a:lnTo>
                    <a:pt x="89" y="107"/>
                  </a:lnTo>
                  <a:lnTo>
                    <a:pt x="89" y="107"/>
                  </a:lnTo>
                  <a:lnTo>
                    <a:pt x="87" y="107"/>
                  </a:lnTo>
                  <a:lnTo>
                    <a:pt x="87" y="107"/>
                  </a:lnTo>
                  <a:lnTo>
                    <a:pt x="87" y="107"/>
                  </a:lnTo>
                  <a:lnTo>
                    <a:pt x="87" y="109"/>
                  </a:lnTo>
                  <a:lnTo>
                    <a:pt x="87" y="109"/>
                  </a:lnTo>
                  <a:lnTo>
                    <a:pt x="87" y="109"/>
                  </a:lnTo>
                  <a:lnTo>
                    <a:pt x="87" y="109"/>
                  </a:lnTo>
                  <a:lnTo>
                    <a:pt x="87" y="109"/>
                  </a:lnTo>
                  <a:lnTo>
                    <a:pt x="85" y="109"/>
                  </a:lnTo>
                  <a:lnTo>
                    <a:pt x="85" y="111"/>
                  </a:lnTo>
                  <a:lnTo>
                    <a:pt x="85" y="111"/>
                  </a:lnTo>
                  <a:lnTo>
                    <a:pt x="85" y="111"/>
                  </a:lnTo>
                  <a:lnTo>
                    <a:pt x="85" y="111"/>
                  </a:lnTo>
                  <a:lnTo>
                    <a:pt x="85" y="111"/>
                  </a:lnTo>
                  <a:lnTo>
                    <a:pt x="85" y="111"/>
                  </a:lnTo>
                  <a:lnTo>
                    <a:pt x="85" y="113"/>
                  </a:lnTo>
                  <a:lnTo>
                    <a:pt x="83" y="113"/>
                  </a:lnTo>
                  <a:lnTo>
                    <a:pt x="83" y="113"/>
                  </a:lnTo>
                  <a:lnTo>
                    <a:pt x="83" y="113"/>
                  </a:lnTo>
                  <a:lnTo>
                    <a:pt x="83" y="113"/>
                  </a:lnTo>
                  <a:lnTo>
                    <a:pt x="83" y="113"/>
                  </a:lnTo>
                  <a:lnTo>
                    <a:pt x="83" y="113"/>
                  </a:lnTo>
                  <a:lnTo>
                    <a:pt x="82" y="115"/>
                  </a:lnTo>
                  <a:lnTo>
                    <a:pt x="82" y="115"/>
                  </a:lnTo>
                  <a:lnTo>
                    <a:pt x="82" y="115"/>
                  </a:lnTo>
                  <a:lnTo>
                    <a:pt x="82" y="115"/>
                  </a:lnTo>
                  <a:lnTo>
                    <a:pt x="82" y="115"/>
                  </a:lnTo>
                  <a:lnTo>
                    <a:pt x="82" y="115"/>
                  </a:lnTo>
                  <a:lnTo>
                    <a:pt x="80" y="116"/>
                  </a:lnTo>
                  <a:lnTo>
                    <a:pt x="80" y="116"/>
                  </a:lnTo>
                  <a:lnTo>
                    <a:pt x="80" y="116"/>
                  </a:lnTo>
                  <a:lnTo>
                    <a:pt x="80" y="116"/>
                  </a:lnTo>
                  <a:lnTo>
                    <a:pt x="80" y="116"/>
                  </a:lnTo>
                  <a:lnTo>
                    <a:pt x="80" y="116"/>
                  </a:lnTo>
                  <a:lnTo>
                    <a:pt x="78" y="116"/>
                  </a:lnTo>
                  <a:lnTo>
                    <a:pt x="78" y="118"/>
                  </a:lnTo>
                  <a:lnTo>
                    <a:pt x="78" y="118"/>
                  </a:lnTo>
                  <a:lnTo>
                    <a:pt x="76" y="118"/>
                  </a:lnTo>
                  <a:lnTo>
                    <a:pt x="76" y="120"/>
                  </a:lnTo>
                  <a:lnTo>
                    <a:pt x="74" y="120"/>
                  </a:lnTo>
                  <a:lnTo>
                    <a:pt x="74" y="120"/>
                  </a:lnTo>
                  <a:lnTo>
                    <a:pt x="73" y="120"/>
                  </a:lnTo>
                  <a:lnTo>
                    <a:pt x="73" y="120"/>
                  </a:lnTo>
                  <a:lnTo>
                    <a:pt x="73" y="122"/>
                  </a:lnTo>
                  <a:lnTo>
                    <a:pt x="71" y="122"/>
                  </a:lnTo>
                  <a:lnTo>
                    <a:pt x="71" y="122"/>
                  </a:lnTo>
                  <a:lnTo>
                    <a:pt x="69" y="122"/>
                  </a:lnTo>
                  <a:lnTo>
                    <a:pt x="69" y="122"/>
                  </a:lnTo>
                  <a:lnTo>
                    <a:pt x="69" y="122"/>
                  </a:lnTo>
                  <a:lnTo>
                    <a:pt x="69" y="122"/>
                  </a:lnTo>
                  <a:lnTo>
                    <a:pt x="67" y="122"/>
                  </a:lnTo>
                  <a:lnTo>
                    <a:pt x="67" y="122"/>
                  </a:lnTo>
                  <a:lnTo>
                    <a:pt x="67" y="122"/>
                  </a:lnTo>
                  <a:lnTo>
                    <a:pt x="67" y="124"/>
                  </a:lnTo>
                  <a:lnTo>
                    <a:pt x="65" y="124"/>
                  </a:lnTo>
                  <a:lnTo>
                    <a:pt x="65" y="124"/>
                  </a:lnTo>
                  <a:lnTo>
                    <a:pt x="65" y="124"/>
                  </a:lnTo>
                  <a:lnTo>
                    <a:pt x="65" y="124"/>
                  </a:lnTo>
                  <a:lnTo>
                    <a:pt x="64" y="124"/>
                  </a:lnTo>
                  <a:lnTo>
                    <a:pt x="64" y="124"/>
                  </a:lnTo>
                  <a:lnTo>
                    <a:pt x="64" y="124"/>
                  </a:lnTo>
                  <a:lnTo>
                    <a:pt x="64" y="124"/>
                  </a:lnTo>
                  <a:lnTo>
                    <a:pt x="64" y="124"/>
                  </a:lnTo>
                  <a:lnTo>
                    <a:pt x="62" y="124"/>
                  </a:lnTo>
                  <a:lnTo>
                    <a:pt x="62" y="124"/>
                  </a:lnTo>
                  <a:lnTo>
                    <a:pt x="62" y="124"/>
                  </a:lnTo>
                  <a:lnTo>
                    <a:pt x="62" y="124"/>
                  </a:lnTo>
                  <a:lnTo>
                    <a:pt x="60" y="124"/>
                  </a:lnTo>
                  <a:lnTo>
                    <a:pt x="60" y="124"/>
                  </a:lnTo>
                  <a:lnTo>
                    <a:pt x="60" y="124"/>
                  </a:lnTo>
                  <a:lnTo>
                    <a:pt x="60" y="124"/>
                  </a:lnTo>
                  <a:lnTo>
                    <a:pt x="60" y="124"/>
                  </a:lnTo>
                  <a:lnTo>
                    <a:pt x="58" y="124"/>
                  </a:lnTo>
                  <a:lnTo>
                    <a:pt x="58" y="124"/>
                  </a:lnTo>
                  <a:lnTo>
                    <a:pt x="58" y="124"/>
                  </a:lnTo>
                  <a:lnTo>
                    <a:pt x="58" y="124"/>
                  </a:lnTo>
                  <a:lnTo>
                    <a:pt x="56" y="124"/>
                  </a:lnTo>
                  <a:lnTo>
                    <a:pt x="56" y="124"/>
                  </a:lnTo>
                  <a:lnTo>
                    <a:pt x="56" y="124"/>
                  </a:lnTo>
                  <a:lnTo>
                    <a:pt x="56" y="124"/>
                  </a:lnTo>
                  <a:lnTo>
                    <a:pt x="56" y="124"/>
                  </a:lnTo>
                  <a:lnTo>
                    <a:pt x="55" y="124"/>
                  </a:lnTo>
                  <a:lnTo>
                    <a:pt x="55" y="124"/>
                  </a:lnTo>
                  <a:lnTo>
                    <a:pt x="55" y="124"/>
                  </a:lnTo>
                  <a:lnTo>
                    <a:pt x="55" y="124"/>
                  </a:lnTo>
                  <a:lnTo>
                    <a:pt x="55" y="124"/>
                  </a:lnTo>
                  <a:lnTo>
                    <a:pt x="53" y="124"/>
                  </a:lnTo>
                  <a:lnTo>
                    <a:pt x="53" y="124"/>
                  </a:lnTo>
                  <a:lnTo>
                    <a:pt x="53" y="124"/>
                  </a:lnTo>
                  <a:lnTo>
                    <a:pt x="53" y="124"/>
                  </a:lnTo>
                  <a:lnTo>
                    <a:pt x="53" y="124"/>
                  </a:lnTo>
                  <a:lnTo>
                    <a:pt x="51" y="124"/>
                  </a:lnTo>
                  <a:lnTo>
                    <a:pt x="51" y="124"/>
                  </a:lnTo>
                  <a:lnTo>
                    <a:pt x="51" y="124"/>
                  </a:lnTo>
                  <a:lnTo>
                    <a:pt x="51" y="122"/>
                  </a:lnTo>
                  <a:lnTo>
                    <a:pt x="51" y="122"/>
                  </a:lnTo>
                  <a:lnTo>
                    <a:pt x="49" y="122"/>
                  </a:lnTo>
                  <a:lnTo>
                    <a:pt x="49" y="122"/>
                  </a:lnTo>
                  <a:lnTo>
                    <a:pt x="49" y="122"/>
                  </a:lnTo>
                  <a:lnTo>
                    <a:pt x="49" y="122"/>
                  </a:lnTo>
                  <a:lnTo>
                    <a:pt x="49" y="122"/>
                  </a:lnTo>
                  <a:lnTo>
                    <a:pt x="49" y="122"/>
                  </a:lnTo>
                  <a:lnTo>
                    <a:pt x="47" y="122"/>
                  </a:lnTo>
                  <a:lnTo>
                    <a:pt x="47" y="122"/>
                  </a:lnTo>
                  <a:lnTo>
                    <a:pt x="47" y="122"/>
                  </a:lnTo>
                  <a:lnTo>
                    <a:pt x="47" y="122"/>
                  </a:lnTo>
                  <a:lnTo>
                    <a:pt x="47" y="122"/>
                  </a:lnTo>
                  <a:lnTo>
                    <a:pt x="46" y="122"/>
                  </a:lnTo>
                  <a:lnTo>
                    <a:pt x="46" y="122"/>
                  </a:lnTo>
                  <a:lnTo>
                    <a:pt x="46" y="120"/>
                  </a:lnTo>
                  <a:lnTo>
                    <a:pt x="46" y="120"/>
                  </a:lnTo>
                  <a:lnTo>
                    <a:pt x="46" y="120"/>
                  </a:lnTo>
                  <a:lnTo>
                    <a:pt x="46" y="120"/>
                  </a:lnTo>
                  <a:lnTo>
                    <a:pt x="44" y="120"/>
                  </a:lnTo>
                  <a:lnTo>
                    <a:pt x="44" y="120"/>
                  </a:lnTo>
                  <a:lnTo>
                    <a:pt x="44" y="120"/>
                  </a:lnTo>
                  <a:lnTo>
                    <a:pt x="44" y="120"/>
                  </a:lnTo>
                  <a:lnTo>
                    <a:pt x="44" y="120"/>
                  </a:lnTo>
                  <a:lnTo>
                    <a:pt x="42" y="120"/>
                  </a:lnTo>
                  <a:lnTo>
                    <a:pt x="42" y="118"/>
                  </a:lnTo>
                  <a:lnTo>
                    <a:pt x="42" y="118"/>
                  </a:lnTo>
                  <a:lnTo>
                    <a:pt x="42" y="118"/>
                  </a:lnTo>
                  <a:lnTo>
                    <a:pt x="42" y="118"/>
                  </a:lnTo>
                  <a:lnTo>
                    <a:pt x="42" y="118"/>
                  </a:lnTo>
                  <a:lnTo>
                    <a:pt x="40" y="118"/>
                  </a:lnTo>
                  <a:lnTo>
                    <a:pt x="40" y="118"/>
                  </a:lnTo>
                  <a:lnTo>
                    <a:pt x="40" y="118"/>
                  </a:lnTo>
                  <a:lnTo>
                    <a:pt x="40" y="116"/>
                  </a:lnTo>
                  <a:lnTo>
                    <a:pt x="40" y="116"/>
                  </a:lnTo>
                  <a:lnTo>
                    <a:pt x="40" y="116"/>
                  </a:lnTo>
                  <a:lnTo>
                    <a:pt x="38" y="116"/>
                  </a:lnTo>
                  <a:lnTo>
                    <a:pt x="38" y="116"/>
                  </a:lnTo>
                  <a:lnTo>
                    <a:pt x="38" y="116"/>
                  </a:lnTo>
                  <a:lnTo>
                    <a:pt x="38" y="116"/>
                  </a:lnTo>
                  <a:lnTo>
                    <a:pt x="38" y="115"/>
                  </a:lnTo>
                  <a:lnTo>
                    <a:pt x="38" y="115"/>
                  </a:lnTo>
                  <a:lnTo>
                    <a:pt x="38" y="115"/>
                  </a:lnTo>
                  <a:lnTo>
                    <a:pt x="37" y="115"/>
                  </a:lnTo>
                  <a:lnTo>
                    <a:pt x="37" y="115"/>
                  </a:lnTo>
                  <a:lnTo>
                    <a:pt x="37" y="115"/>
                  </a:lnTo>
                  <a:lnTo>
                    <a:pt x="37" y="115"/>
                  </a:lnTo>
                  <a:lnTo>
                    <a:pt x="37" y="113"/>
                  </a:lnTo>
                  <a:lnTo>
                    <a:pt x="37" y="113"/>
                  </a:lnTo>
                  <a:lnTo>
                    <a:pt x="35" y="113"/>
                  </a:lnTo>
                  <a:lnTo>
                    <a:pt x="35" y="113"/>
                  </a:lnTo>
                  <a:lnTo>
                    <a:pt x="35" y="113"/>
                  </a:lnTo>
                  <a:lnTo>
                    <a:pt x="35" y="113"/>
                  </a:lnTo>
                  <a:lnTo>
                    <a:pt x="35" y="111"/>
                  </a:lnTo>
                  <a:lnTo>
                    <a:pt x="35" y="111"/>
                  </a:lnTo>
                  <a:lnTo>
                    <a:pt x="35" y="111"/>
                  </a:lnTo>
                  <a:lnTo>
                    <a:pt x="33" y="111"/>
                  </a:lnTo>
                  <a:lnTo>
                    <a:pt x="33" y="111"/>
                  </a:lnTo>
                  <a:lnTo>
                    <a:pt x="33" y="109"/>
                  </a:lnTo>
                  <a:lnTo>
                    <a:pt x="33" y="109"/>
                  </a:lnTo>
                  <a:lnTo>
                    <a:pt x="33" y="109"/>
                  </a:lnTo>
                  <a:lnTo>
                    <a:pt x="33" y="109"/>
                  </a:lnTo>
                  <a:lnTo>
                    <a:pt x="33" y="109"/>
                  </a:lnTo>
                  <a:lnTo>
                    <a:pt x="31" y="107"/>
                  </a:lnTo>
                  <a:lnTo>
                    <a:pt x="31" y="107"/>
                  </a:lnTo>
                  <a:lnTo>
                    <a:pt x="31" y="107"/>
                  </a:lnTo>
                  <a:lnTo>
                    <a:pt x="31" y="106"/>
                  </a:lnTo>
                  <a:lnTo>
                    <a:pt x="29" y="106"/>
                  </a:lnTo>
                  <a:lnTo>
                    <a:pt x="29" y="106"/>
                  </a:lnTo>
                  <a:lnTo>
                    <a:pt x="29" y="104"/>
                  </a:lnTo>
                  <a:lnTo>
                    <a:pt x="29" y="104"/>
                  </a:lnTo>
                  <a:lnTo>
                    <a:pt x="29" y="102"/>
                  </a:lnTo>
                  <a:lnTo>
                    <a:pt x="29" y="102"/>
                  </a:lnTo>
                  <a:lnTo>
                    <a:pt x="29" y="102"/>
                  </a:lnTo>
                  <a:lnTo>
                    <a:pt x="29" y="100"/>
                  </a:lnTo>
                  <a:lnTo>
                    <a:pt x="29" y="100"/>
                  </a:lnTo>
                  <a:lnTo>
                    <a:pt x="29" y="100"/>
                  </a:lnTo>
                  <a:lnTo>
                    <a:pt x="27" y="100"/>
                  </a:lnTo>
                  <a:lnTo>
                    <a:pt x="27" y="98"/>
                  </a:lnTo>
                  <a:lnTo>
                    <a:pt x="27" y="98"/>
                  </a:lnTo>
                  <a:lnTo>
                    <a:pt x="27" y="98"/>
                  </a:lnTo>
                  <a:lnTo>
                    <a:pt x="27" y="98"/>
                  </a:lnTo>
                  <a:lnTo>
                    <a:pt x="27" y="96"/>
                  </a:lnTo>
                  <a:lnTo>
                    <a:pt x="27" y="96"/>
                  </a:lnTo>
                  <a:lnTo>
                    <a:pt x="27" y="96"/>
                  </a:lnTo>
                  <a:lnTo>
                    <a:pt x="27" y="96"/>
                  </a:lnTo>
                  <a:lnTo>
                    <a:pt x="27" y="96"/>
                  </a:lnTo>
                  <a:lnTo>
                    <a:pt x="27" y="95"/>
                  </a:lnTo>
                  <a:lnTo>
                    <a:pt x="27" y="95"/>
                  </a:lnTo>
                  <a:lnTo>
                    <a:pt x="27" y="95"/>
                  </a:lnTo>
                  <a:lnTo>
                    <a:pt x="27" y="95"/>
                  </a:lnTo>
                  <a:lnTo>
                    <a:pt x="27" y="93"/>
                  </a:lnTo>
                  <a:lnTo>
                    <a:pt x="27" y="93"/>
                  </a:lnTo>
                  <a:lnTo>
                    <a:pt x="27" y="93"/>
                  </a:lnTo>
                  <a:lnTo>
                    <a:pt x="27" y="93"/>
                  </a:lnTo>
                  <a:lnTo>
                    <a:pt x="27" y="93"/>
                  </a:lnTo>
                  <a:lnTo>
                    <a:pt x="27" y="91"/>
                  </a:lnTo>
                  <a:lnTo>
                    <a:pt x="27" y="91"/>
                  </a:lnTo>
                  <a:lnTo>
                    <a:pt x="27" y="91"/>
                  </a:lnTo>
                  <a:lnTo>
                    <a:pt x="27" y="91"/>
                  </a:lnTo>
                  <a:lnTo>
                    <a:pt x="27" y="89"/>
                  </a:lnTo>
                  <a:lnTo>
                    <a:pt x="27" y="89"/>
                  </a:lnTo>
                  <a:lnTo>
                    <a:pt x="27" y="89"/>
                  </a:lnTo>
                  <a:lnTo>
                    <a:pt x="27" y="89"/>
                  </a:lnTo>
                  <a:lnTo>
                    <a:pt x="27" y="89"/>
                  </a:lnTo>
                  <a:lnTo>
                    <a:pt x="27" y="87"/>
                  </a:lnTo>
                  <a:lnTo>
                    <a:pt x="27" y="87"/>
                  </a:lnTo>
                  <a:lnTo>
                    <a:pt x="27" y="87"/>
                  </a:lnTo>
                  <a:lnTo>
                    <a:pt x="27" y="87"/>
                  </a:lnTo>
                  <a:lnTo>
                    <a:pt x="27" y="87"/>
                  </a:lnTo>
                  <a:lnTo>
                    <a:pt x="27" y="86"/>
                  </a:lnTo>
                  <a:lnTo>
                    <a:pt x="27" y="86"/>
                  </a:lnTo>
                  <a:lnTo>
                    <a:pt x="27" y="86"/>
                  </a:lnTo>
                  <a:lnTo>
                    <a:pt x="27" y="86"/>
                  </a:lnTo>
                  <a:lnTo>
                    <a:pt x="27" y="86"/>
                  </a:lnTo>
                  <a:lnTo>
                    <a:pt x="27" y="84"/>
                  </a:lnTo>
                  <a:lnTo>
                    <a:pt x="27" y="84"/>
                  </a:lnTo>
                  <a:lnTo>
                    <a:pt x="27" y="84"/>
                  </a:lnTo>
                  <a:lnTo>
                    <a:pt x="27" y="84"/>
                  </a:lnTo>
                  <a:lnTo>
                    <a:pt x="27" y="84"/>
                  </a:lnTo>
                  <a:lnTo>
                    <a:pt x="27" y="82"/>
                  </a:lnTo>
                  <a:lnTo>
                    <a:pt x="27" y="82"/>
                  </a:lnTo>
                  <a:lnTo>
                    <a:pt x="27" y="82"/>
                  </a:lnTo>
                  <a:lnTo>
                    <a:pt x="27" y="82"/>
                  </a:lnTo>
                  <a:lnTo>
                    <a:pt x="27" y="82"/>
                  </a:lnTo>
                  <a:lnTo>
                    <a:pt x="29" y="80"/>
                  </a:lnTo>
                  <a:lnTo>
                    <a:pt x="29" y="80"/>
                  </a:lnTo>
                  <a:lnTo>
                    <a:pt x="29" y="80"/>
                  </a:lnTo>
                  <a:lnTo>
                    <a:pt x="29" y="80"/>
                  </a:lnTo>
                  <a:lnTo>
                    <a:pt x="29" y="80"/>
                  </a:lnTo>
                  <a:lnTo>
                    <a:pt x="29" y="78"/>
                  </a:lnTo>
                  <a:lnTo>
                    <a:pt x="29" y="78"/>
                  </a:lnTo>
                  <a:lnTo>
                    <a:pt x="29" y="78"/>
                  </a:lnTo>
                  <a:lnTo>
                    <a:pt x="29" y="78"/>
                  </a:lnTo>
                  <a:lnTo>
                    <a:pt x="29" y="78"/>
                  </a:lnTo>
                  <a:lnTo>
                    <a:pt x="29" y="77"/>
                  </a:lnTo>
                  <a:lnTo>
                    <a:pt x="29" y="77"/>
                  </a:lnTo>
                  <a:lnTo>
                    <a:pt x="29" y="77"/>
                  </a:lnTo>
                  <a:lnTo>
                    <a:pt x="31" y="77"/>
                  </a:lnTo>
                  <a:lnTo>
                    <a:pt x="31" y="77"/>
                  </a:lnTo>
                  <a:lnTo>
                    <a:pt x="31" y="77"/>
                  </a:lnTo>
                  <a:lnTo>
                    <a:pt x="31" y="75"/>
                  </a:lnTo>
                  <a:lnTo>
                    <a:pt x="31" y="75"/>
                  </a:lnTo>
                  <a:lnTo>
                    <a:pt x="31" y="75"/>
                  </a:lnTo>
                  <a:lnTo>
                    <a:pt x="31" y="75"/>
                  </a:lnTo>
                  <a:lnTo>
                    <a:pt x="31" y="75"/>
                  </a:lnTo>
                  <a:lnTo>
                    <a:pt x="31" y="75"/>
                  </a:lnTo>
                  <a:lnTo>
                    <a:pt x="31" y="73"/>
                  </a:lnTo>
                  <a:lnTo>
                    <a:pt x="33" y="73"/>
                  </a:lnTo>
                  <a:lnTo>
                    <a:pt x="33" y="73"/>
                  </a:lnTo>
                  <a:lnTo>
                    <a:pt x="33" y="73"/>
                  </a:lnTo>
                  <a:lnTo>
                    <a:pt x="33" y="73"/>
                  </a:lnTo>
                  <a:lnTo>
                    <a:pt x="33" y="73"/>
                  </a:lnTo>
                  <a:lnTo>
                    <a:pt x="33" y="71"/>
                  </a:lnTo>
                  <a:lnTo>
                    <a:pt x="33" y="71"/>
                  </a:lnTo>
                  <a:lnTo>
                    <a:pt x="33" y="71"/>
                  </a:lnTo>
                  <a:lnTo>
                    <a:pt x="35" y="71"/>
                  </a:lnTo>
                  <a:lnTo>
                    <a:pt x="35" y="71"/>
                  </a:lnTo>
                  <a:lnTo>
                    <a:pt x="35" y="71"/>
                  </a:lnTo>
                  <a:lnTo>
                    <a:pt x="35" y="69"/>
                  </a:lnTo>
                  <a:lnTo>
                    <a:pt x="35" y="69"/>
                  </a:lnTo>
                  <a:lnTo>
                    <a:pt x="35" y="69"/>
                  </a:lnTo>
                  <a:lnTo>
                    <a:pt x="35" y="69"/>
                  </a:lnTo>
                  <a:lnTo>
                    <a:pt x="37" y="69"/>
                  </a:lnTo>
                  <a:lnTo>
                    <a:pt x="37" y="69"/>
                  </a:lnTo>
                  <a:lnTo>
                    <a:pt x="37" y="68"/>
                  </a:lnTo>
                  <a:lnTo>
                    <a:pt x="37" y="68"/>
                  </a:lnTo>
                  <a:lnTo>
                    <a:pt x="37" y="68"/>
                  </a:lnTo>
                  <a:lnTo>
                    <a:pt x="37" y="68"/>
                  </a:lnTo>
                  <a:lnTo>
                    <a:pt x="38" y="68"/>
                  </a:lnTo>
                  <a:lnTo>
                    <a:pt x="38" y="68"/>
                  </a:lnTo>
                  <a:lnTo>
                    <a:pt x="38" y="66"/>
                  </a:lnTo>
                  <a:lnTo>
                    <a:pt x="38" y="66"/>
                  </a:lnTo>
                  <a:lnTo>
                    <a:pt x="38" y="66"/>
                  </a:lnTo>
                  <a:lnTo>
                    <a:pt x="38" y="66"/>
                  </a:lnTo>
                  <a:lnTo>
                    <a:pt x="40" y="66"/>
                  </a:lnTo>
                  <a:lnTo>
                    <a:pt x="40" y="66"/>
                  </a:lnTo>
                  <a:lnTo>
                    <a:pt x="40" y="66"/>
                  </a:lnTo>
                  <a:lnTo>
                    <a:pt x="40" y="64"/>
                  </a:lnTo>
                  <a:lnTo>
                    <a:pt x="40" y="64"/>
                  </a:lnTo>
                  <a:lnTo>
                    <a:pt x="42" y="64"/>
                  </a:lnTo>
                  <a:lnTo>
                    <a:pt x="42" y="64"/>
                  </a:lnTo>
                  <a:lnTo>
                    <a:pt x="42" y="64"/>
                  </a:lnTo>
                  <a:lnTo>
                    <a:pt x="42" y="64"/>
                  </a:lnTo>
                  <a:lnTo>
                    <a:pt x="42" y="64"/>
                  </a:lnTo>
                  <a:lnTo>
                    <a:pt x="44" y="62"/>
                  </a:lnTo>
                  <a:lnTo>
                    <a:pt x="44" y="62"/>
                  </a:lnTo>
                  <a:lnTo>
                    <a:pt x="46" y="62"/>
                  </a:lnTo>
                  <a:lnTo>
                    <a:pt x="46" y="60"/>
                  </a:lnTo>
                  <a:close/>
                  <a:moveTo>
                    <a:pt x="102" y="104"/>
                  </a:moveTo>
                  <a:lnTo>
                    <a:pt x="118" y="133"/>
                  </a:lnTo>
                  <a:lnTo>
                    <a:pt x="114" y="135"/>
                  </a:lnTo>
                  <a:lnTo>
                    <a:pt x="114" y="135"/>
                  </a:lnTo>
                  <a:lnTo>
                    <a:pt x="114" y="135"/>
                  </a:lnTo>
                  <a:lnTo>
                    <a:pt x="114" y="133"/>
                  </a:lnTo>
                  <a:lnTo>
                    <a:pt x="114" y="133"/>
                  </a:lnTo>
                  <a:lnTo>
                    <a:pt x="114" y="133"/>
                  </a:lnTo>
                  <a:lnTo>
                    <a:pt x="114" y="133"/>
                  </a:lnTo>
                  <a:lnTo>
                    <a:pt x="112" y="131"/>
                  </a:lnTo>
                  <a:lnTo>
                    <a:pt x="112" y="131"/>
                  </a:lnTo>
                  <a:lnTo>
                    <a:pt x="112" y="131"/>
                  </a:lnTo>
                  <a:lnTo>
                    <a:pt x="112" y="131"/>
                  </a:lnTo>
                  <a:lnTo>
                    <a:pt x="112" y="131"/>
                  </a:lnTo>
                  <a:lnTo>
                    <a:pt x="112" y="131"/>
                  </a:lnTo>
                  <a:lnTo>
                    <a:pt x="112" y="131"/>
                  </a:lnTo>
                  <a:lnTo>
                    <a:pt x="112" y="131"/>
                  </a:lnTo>
                  <a:lnTo>
                    <a:pt x="112" y="131"/>
                  </a:lnTo>
                  <a:lnTo>
                    <a:pt x="112" y="131"/>
                  </a:lnTo>
                  <a:lnTo>
                    <a:pt x="112" y="129"/>
                  </a:lnTo>
                  <a:lnTo>
                    <a:pt x="112"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11" y="129"/>
                  </a:lnTo>
                  <a:lnTo>
                    <a:pt x="109" y="129"/>
                  </a:lnTo>
                  <a:lnTo>
                    <a:pt x="109" y="129"/>
                  </a:lnTo>
                  <a:lnTo>
                    <a:pt x="109" y="129"/>
                  </a:lnTo>
                  <a:lnTo>
                    <a:pt x="109" y="129"/>
                  </a:lnTo>
                  <a:lnTo>
                    <a:pt x="109" y="129"/>
                  </a:lnTo>
                  <a:lnTo>
                    <a:pt x="109" y="129"/>
                  </a:lnTo>
                  <a:lnTo>
                    <a:pt x="109" y="129"/>
                  </a:lnTo>
                  <a:lnTo>
                    <a:pt x="109" y="129"/>
                  </a:lnTo>
                  <a:lnTo>
                    <a:pt x="109" y="127"/>
                  </a:lnTo>
                  <a:lnTo>
                    <a:pt x="109" y="127"/>
                  </a:lnTo>
                  <a:lnTo>
                    <a:pt x="109" y="127"/>
                  </a:lnTo>
                  <a:lnTo>
                    <a:pt x="107" y="129"/>
                  </a:lnTo>
                  <a:lnTo>
                    <a:pt x="107" y="127"/>
                  </a:lnTo>
                  <a:lnTo>
                    <a:pt x="107" y="127"/>
                  </a:lnTo>
                  <a:lnTo>
                    <a:pt x="107" y="129"/>
                  </a:lnTo>
                  <a:lnTo>
                    <a:pt x="107" y="129"/>
                  </a:lnTo>
                  <a:lnTo>
                    <a:pt x="107" y="129"/>
                  </a:lnTo>
                  <a:lnTo>
                    <a:pt x="107" y="129"/>
                  </a:lnTo>
                  <a:lnTo>
                    <a:pt x="107" y="129"/>
                  </a:lnTo>
                  <a:lnTo>
                    <a:pt x="107" y="129"/>
                  </a:lnTo>
                  <a:lnTo>
                    <a:pt x="107" y="129"/>
                  </a:lnTo>
                  <a:lnTo>
                    <a:pt x="107" y="129"/>
                  </a:lnTo>
                  <a:lnTo>
                    <a:pt x="105" y="129"/>
                  </a:lnTo>
                  <a:lnTo>
                    <a:pt x="105" y="129"/>
                  </a:lnTo>
                  <a:lnTo>
                    <a:pt x="105" y="129"/>
                  </a:lnTo>
                  <a:lnTo>
                    <a:pt x="105" y="129"/>
                  </a:lnTo>
                  <a:lnTo>
                    <a:pt x="105" y="129"/>
                  </a:lnTo>
                  <a:lnTo>
                    <a:pt x="105" y="129"/>
                  </a:lnTo>
                  <a:lnTo>
                    <a:pt x="105" y="129"/>
                  </a:lnTo>
                  <a:lnTo>
                    <a:pt x="105" y="129"/>
                  </a:lnTo>
                  <a:lnTo>
                    <a:pt x="105" y="129"/>
                  </a:lnTo>
                  <a:lnTo>
                    <a:pt x="71" y="149"/>
                  </a:lnTo>
                  <a:lnTo>
                    <a:pt x="71" y="149"/>
                  </a:lnTo>
                  <a:lnTo>
                    <a:pt x="71" y="149"/>
                  </a:lnTo>
                  <a:lnTo>
                    <a:pt x="71" y="149"/>
                  </a:lnTo>
                  <a:lnTo>
                    <a:pt x="71" y="149"/>
                  </a:lnTo>
                  <a:lnTo>
                    <a:pt x="71" y="149"/>
                  </a:lnTo>
                  <a:lnTo>
                    <a:pt x="69" y="149"/>
                  </a:lnTo>
                  <a:lnTo>
                    <a:pt x="69" y="149"/>
                  </a:lnTo>
                  <a:lnTo>
                    <a:pt x="69" y="151"/>
                  </a:lnTo>
                  <a:lnTo>
                    <a:pt x="69" y="151"/>
                  </a:lnTo>
                  <a:lnTo>
                    <a:pt x="69" y="151"/>
                  </a:lnTo>
                  <a:lnTo>
                    <a:pt x="69" y="151"/>
                  </a:lnTo>
                  <a:lnTo>
                    <a:pt x="69" y="151"/>
                  </a:lnTo>
                  <a:lnTo>
                    <a:pt x="67" y="151"/>
                  </a:lnTo>
                  <a:lnTo>
                    <a:pt x="67" y="151"/>
                  </a:lnTo>
                  <a:lnTo>
                    <a:pt x="67" y="151"/>
                  </a:lnTo>
                  <a:lnTo>
                    <a:pt x="67" y="153"/>
                  </a:lnTo>
                  <a:lnTo>
                    <a:pt x="67" y="153"/>
                  </a:lnTo>
                  <a:lnTo>
                    <a:pt x="67" y="153"/>
                  </a:lnTo>
                  <a:lnTo>
                    <a:pt x="67" y="153"/>
                  </a:lnTo>
                  <a:lnTo>
                    <a:pt x="67" y="153"/>
                  </a:lnTo>
                  <a:lnTo>
                    <a:pt x="67" y="153"/>
                  </a:lnTo>
                  <a:lnTo>
                    <a:pt x="67" y="153"/>
                  </a:lnTo>
                  <a:lnTo>
                    <a:pt x="65" y="153"/>
                  </a:lnTo>
                  <a:lnTo>
                    <a:pt x="65" y="154"/>
                  </a:lnTo>
                  <a:lnTo>
                    <a:pt x="65" y="154"/>
                  </a:lnTo>
                  <a:lnTo>
                    <a:pt x="65" y="154"/>
                  </a:lnTo>
                  <a:lnTo>
                    <a:pt x="65" y="154"/>
                  </a:lnTo>
                  <a:lnTo>
                    <a:pt x="65" y="154"/>
                  </a:lnTo>
                  <a:lnTo>
                    <a:pt x="65" y="154"/>
                  </a:lnTo>
                  <a:lnTo>
                    <a:pt x="65" y="156"/>
                  </a:lnTo>
                  <a:lnTo>
                    <a:pt x="65" y="156"/>
                  </a:lnTo>
                  <a:lnTo>
                    <a:pt x="65" y="156"/>
                  </a:lnTo>
                  <a:lnTo>
                    <a:pt x="65" y="156"/>
                  </a:lnTo>
                  <a:lnTo>
                    <a:pt x="65" y="156"/>
                  </a:lnTo>
                  <a:lnTo>
                    <a:pt x="65" y="156"/>
                  </a:lnTo>
                  <a:lnTo>
                    <a:pt x="65" y="156"/>
                  </a:lnTo>
                  <a:lnTo>
                    <a:pt x="65" y="158"/>
                  </a:lnTo>
                  <a:lnTo>
                    <a:pt x="65" y="158"/>
                  </a:lnTo>
                  <a:lnTo>
                    <a:pt x="65" y="158"/>
                  </a:lnTo>
                  <a:lnTo>
                    <a:pt x="65" y="158"/>
                  </a:lnTo>
                  <a:lnTo>
                    <a:pt x="65" y="158"/>
                  </a:lnTo>
                  <a:lnTo>
                    <a:pt x="65" y="158"/>
                  </a:lnTo>
                  <a:lnTo>
                    <a:pt x="65" y="160"/>
                  </a:lnTo>
                  <a:lnTo>
                    <a:pt x="65" y="160"/>
                  </a:lnTo>
                  <a:lnTo>
                    <a:pt x="65" y="160"/>
                  </a:lnTo>
                  <a:lnTo>
                    <a:pt x="65" y="160"/>
                  </a:lnTo>
                  <a:lnTo>
                    <a:pt x="65" y="160"/>
                  </a:lnTo>
                  <a:lnTo>
                    <a:pt x="65" y="160"/>
                  </a:lnTo>
                  <a:lnTo>
                    <a:pt x="65" y="162"/>
                  </a:lnTo>
                  <a:lnTo>
                    <a:pt x="65" y="162"/>
                  </a:lnTo>
                  <a:lnTo>
                    <a:pt x="65" y="162"/>
                  </a:lnTo>
                  <a:lnTo>
                    <a:pt x="65" y="162"/>
                  </a:lnTo>
                  <a:lnTo>
                    <a:pt x="65" y="162"/>
                  </a:lnTo>
                  <a:lnTo>
                    <a:pt x="65" y="162"/>
                  </a:lnTo>
                  <a:lnTo>
                    <a:pt x="65" y="164"/>
                  </a:lnTo>
                  <a:lnTo>
                    <a:pt x="65" y="164"/>
                  </a:lnTo>
                  <a:lnTo>
                    <a:pt x="65" y="164"/>
                  </a:lnTo>
                  <a:lnTo>
                    <a:pt x="65" y="164"/>
                  </a:lnTo>
                  <a:lnTo>
                    <a:pt x="65" y="164"/>
                  </a:lnTo>
                  <a:lnTo>
                    <a:pt x="65" y="165"/>
                  </a:lnTo>
                  <a:lnTo>
                    <a:pt x="65" y="165"/>
                  </a:lnTo>
                  <a:lnTo>
                    <a:pt x="65" y="165"/>
                  </a:lnTo>
                  <a:lnTo>
                    <a:pt x="67" y="165"/>
                  </a:lnTo>
                  <a:lnTo>
                    <a:pt x="67" y="165"/>
                  </a:lnTo>
                  <a:lnTo>
                    <a:pt x="67" y="167"/>
                  </a:lnTo>
                  <a:lnTo>
                    <a:pt x="67" y="167"/>
                  </a:lnTo>
                  <a:lnTo>
                    <a:pt x="67" y="167"/>
                  </a:lnTo>
                  <a:lnTo>
                    <a:pt x="67" y="167"/>
                  </a:lnTo>
                  <a:lnTo>
                    <a:pt x="67" y="167"/>
                  </a:lnTo>
                  <a:lnTo>
                    <a:pt x="67" y="169"/>
                  </a:lnTo>
                  <a:lnTo>
                    <a:pt x="67" y="169"/>
                  </a:lnTo>
                  <a:lnTo>
                    <a:pt x="69" y="169"/>
                  </a:lnTo>
                  <a:lnTo>
                    <a:pt x="69" y="169"/>
                  </a:lnTo>
                  <a:lnTo>
                    <a:pt x="69" y="169"/>
                  </a:lnTo>
                  <a:lnTo>
                    <a:pt x="69" y="171"/>
                  </a:lnTo>
                  <a:lnTo>
                    <a:pt x="69" y="171"/>
                  </a:lnTo>
                  <a:lnTo>
                    <a:pt x="69" y="171"/>
                  </a:lnTo>
                  <a:lnTo>
                    <a:pt x="69" y="171"/>
                  </a:lnTo>
                  <a:lnTo>
                    <a:pt x="71" y="171"/>
                  </a:lnTo>
                  <a:lnTo>
                    <a:pt x="71" y="171"/>
                  </a:lnTo>
                  <a:lnTo>
                    <a:pt x="71" y="173"/>
                  </a:lnTo>
                  <a:lnTo>
                    <a:pt x="71" y="173"/>
                  </a:lnTo>
                  <a:lnTo>
                    <a:pt x="71" y="173"/>
                  </a:lnTo>
                  <a:lnTo>
                    <a:pt x="71" y="173"/>
                  </a:lnTo>
                  <a:lnTo>
                    <a:pt x="73" y="173"/>
                  </a:lnTo>
                  <a:lnTo>
                    <a:pt x="73" y="173"/>
                  </a:lnTo>
                  <a:lnTo>
                    <a:pt x="73" y="173"/>
                  </a:lnTo>
                  <a:lnTo>
                    <a:pt x="73" y="173"/>
                  </a:lnTo>
                  <a:lnTo>
                    <a:pt x="73" y="174"/>
                  </a:lnTo>
                  <a:lnTo>
                    <a:pt x="74" y="174"/>
                  </a:lnTo>
                  <a:lnTo>
                    <a:pt x="74" y="174"/>
                  </a:lnTo>
                  <a:lnTo>
                    <a:pt x="74" y="174"/>
                  </a:lnTo>
                  <a:lnTo>
                    <a:pt x="74" y="174"/>
                  </a:lnTo>
                  <a:lnTo>
                    <a:pt x="74" y="174"/>
                  </a:lnTo>
                  <a:lnTo>
                    <a:pt x="74" y="174"/>
                  </a:lnTo>
                  <a:lnTo>
                    <a:pt x="76" y="174"/>
                  </a:lnTo>
                  <a:lnTo>
                    <a:pt x="76" y="174"/>
                  </a:lnTo>
                  <a:lnTo>
                    <a:pt x="76" y="174"/>
                  </a:lnTo>
                  <a:lnTo>
                    <a:pt x="76" y="174"/>
                  </a:lnTo>
                  <a:lnTo>
                    <a:pt x="76" y="174"/>
                  </a:lnTo>
                  <a:lnTo>
                    <a:pt x="78" y="174"/>
                  </a:lnTo>
                  <a:lnTo>
                    <a:pt x="78" y="174"/>
                  </a:lnTo>
                  <a:lnTo>
                    <a:pt x="78" y="174"/>
                  </a:lnTo>
                  <a:lnTo>
                    <a:pt x="78" y="174"/>
                  </a:lnTo>
                  <a:lnTo>
                    <a:pt x="78" y="176"/>
                  </a:lnTo>
                  <a:lnTo>
                    <a:pt x="80" y="176"/>
                  </a:lnTo>
                  <a:lnTo>
                    <a:pt x="80" y="176"/>
                  </a:lnTo>
                  <a:lnTo>
                    <a:pt x="80" y="176"/>
                  </a:lnTo>
                  <a:lnTo>
                    <a:pt x="80" y="176"/>
                  </a:lnTo>
                  <a:lnTo>
                    <a:pt x="80" y="176"/>
                  </a:lnTo>
                  <a:lnTo>
                    <a:pt x="82" y="174"/>
                  </a:lnTo>
                  <a:lnTo>
                    <a:pt x="82" y="174"/>
                  </a:lnTo>
                  <a:lnTo>
                    <a:pt x="82" y="174"/>
                  </a:lnTo>
                  <a:lnTo>
                    <a:pt x="82" y="174"/>
                  </a:lnTo>
                  <a:lnTo>
                    <a:pt x="82" y="174"/>
                  </a:lnTo>
                  <a:lnTo>
                    <a:pt x="83" y="174"/>
                  </a:lnTo>
                  <a:lnTo>
                    <a:pt x="83" y="174"/>
                  </a:lnTo>
                  <a:lnTo>
                    <a:pt x="83" y="174"/>
                  </a:lnTo>
                  <a:lnTo>
                    <a:pt x="83" y="174"/>
                  </a:lnTo>
                  <a:lnTo>
                    <a:pt x="85" y="174"/>
                  </a:lnTo>
                  <a:lnTo>
                    <a:pt x="85" y="174"/>
                  </a:lnTo>
                  <a:lnTo>
                    <a:pt x="85" y="174"/>
                  </a:lnTo>
                  <a:lnTo>
                    <a:pt x="85" y="174"/>
                  </a:lnTo>
                  <a:lnTo>
                    <a:pt x="85" y="174"/>
                  </a:lnTo>
                  <a:lnTo>
                    <a:pt x="87" y="174"/>
                  </a:lnTo>
                  <a:lnTo>
                    <a:pt x="87" y="173"/>
                  </a:lnTo>
                  <a:lnTo>
                    <a:pt x="87" y="173"/>
                  </a:lnTo>
                  <a:lnTo>
                    <a:pt x="87" y="173"/>
                  </a:lnTo>
                  <a:lnTo>
                    <a:pt x="89" y="173"/>
                  </a:lnTo>
                  <a:lnTo>
                    <a:pt x="89" y="173"/>
                  </a:lnTo>
                  <a:lnTo>
                    <a:pt x="118" y="156"/>
                  </a:lnTo>
                  <a:lnTo>
                    <a:pt x="118" y="156"/>
                  </a:lnTo>
                  <a:lnTo>
                    <a:pt x="118" y="154"/>
                  </a:lnTo>
                  <a:lnTo>
                    <a:pt x="118"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0" y="154"/>
                  </a:lnTo>
                  <a:lnTo>
                    <a:pt x="121" y="154"/>
                  </a:lnTo>
                  <a:lnTo>
                    <a:pt x="121" y="154"/>
                  </a:lnTo>
                  <a:lnTo>
                    <a:pt x="121" y="154"/>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3"/>
                  </a:lnTo>
                  <a:lnTo>
                    <a:pt x="121" y="151"/>
                  </a:lnTo>
                  <a:lnTo>
                    <a:pt x="121" y="151"/>
                  </a:lnTo>
                  <a:lnTo>
                    <a:pt x="121" y="151"/>
                  </a:lnTo>
                  <a:lnTo>
                    <a:pt x="121" y="151"/>
                  </a:lnTo>
                  <a:lnTo>
                    <a:pt x="121" y="151"/>
                  </a:lnTo>
                  <a:lnTo>
                    <a:pt x="121" y="151"/>
                  </a:lnTo>
                  <a:lnTo>
                    <a:pt x="121" y="151"/>
                  </a:lnTo>
                  <a:lnTo>
                    <a:pt x="121" y="151"/>
                  </a:lnTo>
                  <a:lnTo>
                    <a:pt x="121" y="149"/>
                  </a:lnTo>
                  <a:lnTo>
                    <a:pt x="121" y="149"/>
                  </a:lnTo>
                  <a:lnTo>
                    <a:pt x="121" y="149"/>
                  </a:lnTo>
                  <a:lnTo>
                    <a:pt x="121" y="149"/>
                  </a:lnTo>
                  <a:lnTo>
                    <a:pt x="121" y="149"/>
                  </a:lnTo>
                  <a:lnTo>
                    <a:pt x="121" y="149"/>
                  </a:lnTo>
                  <a:lnTo>
                    <a:pt x="121" y="149"/>
                  </a:lnTo>
                  <a:lnTo>
                    <a:pt x="121" y="149"/>
                  </a:lnTo>
                  <a:lnTo>
                    <a:pt x="121" y="147"/>
                  </a:lnTo>
                  <a:lnTo>
                    <a:pt x="121" y="147"/>
                  </a:lnTo>
                  <a:lnTo>
                    <a:pt x="121" y="147"/>
                  </a:lnTo>
                  <a:lnTo>
                    <a:pt x="121" y="147"/>
                  </a:lnTo>
                  <a:lnTo>
                    <a:pt x="121" y="147"/>
                  </a:lnTo>
                  <a:lnTo>
                    <a:pt x="121" y="147"/>
                  </a:lnTo>
                  <a:lnTo>
                    <a:pt x="121" y="147"/>
                  </a:lnTo>
                  <a:lnTo>
                    <a:pt x="121" y="145"/>
                  </a:lnTo>
                  <a:lnTo>
                    <a:pt x="121" y="145"/>
                  </a:lnTo>
                  <a:lnTo>
                    <a:pt x="120" y="145"/>
                  </a:lnTo>
                  <a:lnTo>
                    <a:pt x="120" y="144"/>
                  </a:lnTo>
                  <a:lnTo>
                    <a:pt x="120" y="144"/>
                  </a:lnTo>
                  <a:lnTo>
                    <a:pt x="120" y="144"/>
                  </a:lnTo>
                  <a:lnTo>
                    <a:pt x="123" y="142"/>
                  </a:lnTo>
                  <a:lnTo>
                    <a:pt x="134" y="162"/>
                  </a:lnTo>
                  <a:lnTo>
                    <a:pt x="132" y="164"/>
                  </a:lnTo>
                  <a:lnTo>
                    <a:pt x="132" y="164"/>
                  </a:lnTo>
                  <a:lnTo>
                    <a:pt x="130" y="164"/>
                  </a:lnTo>
                  <a:lnTo>
                    <a:pt x="130" y="164"/>
                  </a:lnTo>
                  <a:lnTo>
                    <a:pt x="130" y="162"/>
                  </a:lnTo>
                  <a:lnTo>
                    <a:pt x="130" y="162"/>
                  </a:lnTo>
                  <a:lnTo>
                    <a:pt x="130" y="162"/>
                  </a:lnTo>
                  <a:lnTo>
                    <a:pt x="129" y="162"/>
                  </a:lnTo>
                  <a:lnTo>
                    <a:pt x="129" y="160"/>
                  </a:lnTo>
                  <a:lnTo>
                    <a:pt x="129" y="160"/>
                  </a:lnTo>
                  <a:lnTo>
                    <a:pt x="129" y="160"/>
                  </a:lnTo>
                  <a:lnTo>
                    <a:pt x="129" y="160"/>
                  </a:lnTo>
                  <a:lnTo>
                    <a:pt x="129" y="160"/>
                  </a:lnTo>
                  <a:lnTo>
                    <a:pt x="129" y="160"/>
                  </a:lnTo>
                  <a:lnTo>
                    <a:pt x="129" y="160"/>
                  </a:lnTo>
                  <a:lnTo>
                    <a:pt x="129" y="160"/>
                  </a:lnTo>
                  <a:lnTo>
                    <a:pt x="127" y="160"/>
                  </a:lnTo>
                  <a:lnTo>
                    <a:pt x="127" y="160"/>
                  </a:lnTo>
                  <a:lnTo>
                    <a:pt x="127" y="160"/>
                  </a:lnTo>
                  <a:lnTo>
                    <a:pt x="127" y="160"/>
                  </a:lnTo>
                  <a:lnTo>
                    <a:pt x="127" y="160"/>
                  </a:lnTo>
                  <a:lnTo>
                    <a:pt x="127" y="160"/>
                  </a:lnTo>
                  <a:lnTo>
                    <a:pt x="127" y="160"/>
                  </a:lnTo>
                  <a:lnTo>
                    <a:pt x="127" y="158"/>
                  </a:lnTo>
                  <a:lnTo>
                    <a:pt x="127" y="158"/>
                  </a:lnTo>
                  <a:lnTo>
                    <a:pt x="127"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5"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3" y="158"/>
                  </a:lnTo>
                  <a:lnTo>
                    <a:pt x="121" y="158"/>
                  </a:lnTo>
                  <a:lnTo>
                    <a:pt x="121" y="158"/>
                  </a:lnTo>
                  <a:lnTo>
                    <a:pt x="121" y="158"/>
                  </a:lnTo>
                  <a:lnTo>
                    <a:pt x="121" y="158"/>
                  </a:lnTo>
                  <a:lnTo>
                    <a:pt x="121" y="158"/>
                  </a:lnTo>
                  <a:lnTo>
                    <a:pt x="121" y="160"/>
                  </a:lnTo>
                  <a:lnTo>
                    <a:pt x="121" y="160"/>
                  </a:lnTo>
                  <a:lnTo>
                    <a:pt x="121" y="160"/>
                  </a:lnTo>
                  <a:lnTo>
                    <a:pt x="121" y="160"/>
                  </a:lnTo>
                  <a:lnTo>
                    <a:pt x="121" y="160"/>
                  </a:lnTo>
                  <a:lnTo>
                    <a:pt x="121" y="160"/>
                  </a:lnTo>
                  <a:lnTo>
                    <a:pt x="92" y="176"/>
                  </a:lnTo>
                  <a:lnTo>
                    <a:pt x="92" y="176"/>
                  </a:lnTo>
                  <a:lnTo>
                    <a:pt x="91" y="176"/>
                  </a:lnTo>
                  <a:lnTo>
                    <a:pt x="91" y="176"/>
                  </a:lnTo>
                  <a:lnTo>
                    <a:pt x="91" y="176"/>
                  </a:lnTo>
                  <a:lnTo>
                    <a:pt x="89" y="178"/>
                  </a:lnTo>
                  <a:lnTo>
                    <a:pt x="89" y="178"/>
                  </a:lnTo>
                  <a:lnTo>
                    <a:pt x="89" y="178"/>
                  </a:lnTo>
                  <a:lnTo>
                    <a:pt x="87" y="178"/>
                  </a:lnTo>
                  <a:lnTo>
                    <a:pt x="87" y="178"/>
                  </a:lnTo>
                  <a:lnTo>
                    <a:pt x="87" y="178"/>
                  </a:lnTo>
                  <a:lnTo>
                    <a:pt x="87" y="178"/>
                  </a:lnTo>
                  <a:lnTo>
                    <a:pt x="85" y="178"/>
                  </a:lnTo>
                  <a:lnTo>
                    <a:pt x="85" y="178"/>
                  </a:lnTo>
                  <a:lnTo>
                    <a:pt x="85" y="180"/>
                  </a:lnTo>
                  <a:lnTo>
                    <a:pt x="83" y="180"/>
                  </a:lnTo>
                  <a:lnTo>
                    <a:pt x="83" y="180"/>
                  </a:lnTo>
                  <a:lnTo>
                    <a:pt x="83" y="180"/>
                  </a:lnTo>
                  <a:lnTo>
                    <a:pt x="83" y="180"/>
                  </a:lnTo>
                  <a:lnTo>
                    <a:pt x="82" y="180"/>
                  </a:lnTo>
                  <a:lnTo>
                    <a:pt x="82" y="180"/>
                  </a:lnTo>
                  <a:lnTo>
                    <a:pt x="82" y="180"/>
                  </a:lnTo>
                  <a:lnTo>
                    <a:pt x="82" y="180"/>
                  </a:lnTo>
                  <a:lnTo>
                    <a:pt x="82" y="180"/>
                  </a:lnTo>
                  <a:lnTo>
                    <a:pt x="80" y="180"/>
                  </a:lnTo>
                  <a:lnTo>
                    <a:pt x="80" y="180"/>
                  </a:lnTo>
                  <a:lnTo>
                    <a:pt x="80" y="180"/>
                  </a:lnTo>
                  <a:lnTo>
                    <a:pt x="80" y="180"/>
                  </a:lnTo>
                  <a:lnTo>
                    <a:pt x="80" y="180"/>
                  </a:lnTo>
                  <a:lnTo>
                    <a:pt x="80" y="180"/>
                  </a:lnTo>
                  <a:lnTo>
                    <a:pt x="80" y="180"/>
                  </a:lnTo>
                  <a:lnTo>
                    <a:pt x="78" y="180"/>
                  </a:lnTo>
                  <a:lnTo>
                    <a:pt x="78" y="180"/>
                  </a:lnTo>
                  <a:lnTo>
                    <a:pt x="78" y="180"/>
                  </a:lnTo>
                  <a:lnTo>
                    <a:pt x="78" y="180"/>
                  </a:lnTo>
                  <a:lnTo>
                    <a:pt x="78" y="180"/>
                  </a:lnTo>
                  <a:lnTo>
                    <a:pt x="78" y="180"/>
                  </a:lnTo>
                  <a:lnTo>
                    <a:pt x="78" y="180"/>
                  </a:lnTo>
                  <a:lnTo>
                    <a:pt x="78" y="180"/>
                  </a:lnTo>
                  <a:lnTo>
                    <a:pt x="76" y="180"/>
                  </a:lnTo>
                  <a:lnTo>
                    <a:pt x="76" y="180"/>
                  </a:lnTo>
                  <a:lnTo>
                    <a:pt x="76" y="180"/>
                  </a:lnTo>
                  <a:lnTo>
                    <a:pt x="76" y="178"/>
                  </a:lnTo>
                  <a:lnTo>
                    <a:pt x="76" y="178"/>
                  </a:lnTo>
                  <a:lnTo>
                    <a:pt x="76" y="178"/>
                  </a:lnTo>
                  <a:lnTo>
                    <a:pt x="76" y="178"/>
                  </a:lnTo>
                  <a:lnTo>
                    <a:pt x="74" y="178"/>
                  </a:lnTo>
                  <a:lnTo>
                    <a:pt x="74" y="178"/>
                  </a:lnTo>
                  <a:lnTo>
                    <a:pt x="74" y="178"/>
                  </a:lnTo>
                  <a:lnTo>
                    <a:pt x="74" y="178"/>
                  </a:lnTo>
                  <a:lnTo>
                    <a:pt x="74" y="178"/>
                  </a:lnTo>
                  <a:lnTo>
                    <a:pt x="73" y="178"/>
                  </a:lnTo>
                  <a:lnTo>
                    <a:pt x="73" y="178"/>
                  </a:lnTo>
                  <a:lnTo>
                    <a:pt x="73" y="178"/>
                  </a:lnTo>
                  <a:lnTo>
                    <a:pt x="73" y="176"/>
                  </a:lnTo>
                  <a:lnTo>
                    <a:pt x="71" y="176"/>
                  </a:lnTo>
                  <a:lnTo>
                    <a:pt x="71" y="176"/>
                  </a:lnTo>
                  <a:lnTo>
                    <a:pt x="71" y="176"/>
                  </a:lnTo>
                  <a:lnTo>
                    <a:pt x="71" y="176"/>
                  </a:lnTo>
                  <a:lnTo>
                    <a:pt x="69" y="174"/>
                  </a:lnTo>
                  <a:lnTo>
                    <a:pt x="69" y="174"/>
                  </a:lnTo>
                  <a:lnTo>
                    <a:pt x="69" y="174"/>
                  </a:lnTo>
                  <a:lnTo>
                    <a:pt x="69" y="174"/>
                  </a:lnTo>
                  <a:lnTo>
                    <a:pt x="69" y="174"/>
                  </a:lnTo>
                  <a:lnTo>
                    <a:pt x="67" y="173"/>
                  </a:lnTo>
                  <a:lnTo>
                    <a:pt x="67" y="173"/>
                  </a:lnTo>
                  <a:lnTo>
                    <a:pt x="67" y="173"/>
                  </a:lnTo>
                  <a:lnTo>
                    <a:pt x="67" y="173"/>
                  </a:lnTo>
                  <a:lnTo>
                    <a:pt x="65" y="171"/>
                  </a:lnTo>
                  <a:lnTo>
                    <a:pt x="65" y="171"/>
                  </a:lnTo>
                  <a:lnTo>
                    <a:pt x="65" y="171"/>
                  </a:lnTo>
                  <a:lnTo>
                    <a:pt x="65" y="171"/>
                  </a:lnTo>
                  <a:lnTo>
                    <a:pt x="64" y="169"/>
                  </a:lnTo>
                  <a:lnTo>
                    <a:pt x="64" y="169"/>
                  </a:lnTo>
                  <a:lnTo>
                    <a:pt x="64" y="169"/>
                  </a:lnTo>
                  <a:lnTo>
                    <a:pt x="64" y="167"/>
                  </a:lnTo>
                  <a:lnTo>
                    <a:pt x="64" y="167"/>
                  </a:lnTo>
                  <a:lnTo>
                    <a:pt x="62" y="167"/>
                  </a:lnTo>
                  <a:lnTo>
                    <a:pt x="62" y="165"/>
                  </a:lnTo>
                  <a:lnTo>
                    <a:pt x="62" y="165"/>
                  </a:lnTo>
                  <a:lnTo>
                    <a:pt x="62" y="165"/>
                  </a:lnTo>
                  <a:lnTo>
                    <a:pt x="62" y="164"/>
                  </a:lnTo>
                  <a:lnTo>
                    <a:pt x="62" y="164"/>
                  </a:lnTo>
                  <a:lnTo>
                    <a:pt x="60" y="164"/>
                  </a:lnTo>
                  <a:lnTo>
                    <a:pt x="60" y="162"/>
                  </a:lnTo>
                  <a:lnTo>
                    <a:pt x="60" y="162"/>
                  </a:lnTo>
                  <a:lnTo>
                    <a:pt x="60" y="162"/>
                  </a:lnTo>
                  <a:lnTo>
                    <a:pt x="60" y="160"/>
                  </a:lnTo>
                  <a:lnTo>
                    <a:pt x="60" y="160"/>
                  </a:lnTo>
                  <a:lnTo>
                    <a:pt x="58" y="160"/>
                  </a:lnTo>
                  <a:lnTo>
                    <a:pt x="58" y="158"/>
                  </a:lnTo>
                  <a:lnTo>
                    <a:pt x="58" y="158"/>
                  </a:lnTo>
                  <a:lnTo>
                    <a:pt x="58" y="158"/>
                  </a:lnTo>
                  <a:lnTo>
                    <a:pt x="58" y="156"/>
                  </a:lnTo>
                  <a:lnTo>
                    <a:pt x="58" y="156"/>
                  </a:lnTo>
                  <a:lnTo>
                    <a:pt x="58" y="156"/>
                  </a:lnTo>
                  <a:lnTo>
                    <a:pt x="58" y="154"/>
                  </a:lnTo>
                  <a:lnTo>
                    <a:pt x="58" y="154"/>
                  </a:lnTo>
                  <a:lnTo>
                    <a:pt x="58" y="154"/>
                  </a:lnTo>
                  <a:lnTo>
                    <a:pt x="56" y="154"/>
                  </a:lnTo>
                  <a:lnTo>
                    <a:pt x="56" y="153"/>
                  </a:lnTo>
                  <a:lnTo>
                    <a:pt x="56" y="153"/>
                  </a:lnTo>
                  <a:lnTo>
                    <a:pt x="56" y="153"/>
                  </a:lnTo>
                  <a:lnTo>
                    <a:pt x="56" y="151"/>
                  </a:lnTo>
                  <a:lnTo>
                    <a:pt x="56" y="151"/>
                  </a:lnTo>
                  <a:lnTo>
                    <a:pt x="56" y="151"/>
                  </a:lnTo>
                  <a:lnTo>
                    <a:pt x="56" y="151"/>
                  </a:lnTo>
                  <a:lnTo>
                    <a:pt x="56" y="149"/>
                  </a:lnTo>
                  <a:lnTo>
                    <a:pt x="56" y="149"/>
                  </a:lnTo>
                  <a:lnTo>
                    <a:pt x="56" y="149"/>
                  </a:lnTo>
                  <a:lnTo>
                    <a:pt x="56" y="147"/>
                  </a:lnTo>
                  <a:lnTo>
                    <a:pt x="56" y="147"/>
                  </a:lnTo>
                  <a:lnTo>
                    <a:pt x="56" y="147"/>
                  </a:lnTo>
                  <a:lnTo>
                    <a:pt x="56" y="147"/>
                  </a:lnTo>
                  <a:lnTo>
                    <a:pt x="56" y="145"/>
                  </a:lnTo>
                  <a:lnTo>
                    <a:pt x="56" y="145"/>
                  </a:lnTo>
                  <a:lnTo>
                    <a:pt x="56" y="145"/>
                  </a:lnTo>
                  <a:lnTo>
                    <a:pt x="56" y="145"/>
                  </a:lnTo>
                  <a:lnTo>
                    <a:pt x="58" y="144"/>
                  </a:lnTo>
                  <a:lnTo>
                    <a:pt x="58" y="144"/>
                  </a:lnTo>
                  <a:lnTo>
                    <a:pt x="58" y="144"/>
                  </a:lnTo>
                  <a:lnTo>
                    <a:pt x="58" y="144"/>
                  </a:lnTo>
                  <a:lnTo>
                    <a:pt x="58" y="142"/>
                  </a:lnTo>
                  <a:lnTo>
                    <a:pt x="58" y="142"/>
                  </a:lnTo>
                  <a:lnTo>
                    <a:pt x="58" y="142"/>
                  </a:lnTo>
                  <a:lnTo>
                    <a:pt x="58" y="142"/>
                  </a:lnTo>
                  <a:lnTo>
                    <a:pt x="58" y="142"/>
                  </a:lnTo>
                  <a:lnTo>
                    <a:pt x="60" y="140"/>
                  </a:lnTo>
                  <a:lnTo>
                    <a:pt x="60" y="140"/>
                  </a:lnTo>
                  <a:lnTo>
                    <a:pt x="60" y="140"/>
                  </a:lnTo>
                  <a:lnTo>
                    <a:pt x="60" y="140"/>
                  </a:lnTo>
                  <a:lnTo>
                    <a:pt x="60" y="140"/>
                  </a:lnTo>
                  <a:lnTo>
                    <a:pt x="60" y="138"/>
                  </a:lnTo>
                  <a:lnTo>
                    <a:pt x="60" y="138"/>
                  </a:lnTo>
                  <a:lnTo>
                    <a:pt x="62" y="138"/>
                  </a:lnTo>
                  <a:lnTo>
                    <a:pt x="62" y="138"/>
                  </a:lnTo>
                  <a:lnTo>
                    <a:pt x="62" y="138"/>
                  </a:lnTo>
                  <a:lnTo>
                    <a:pt x="62" y="136"/>
                  </a:lnTo>
                  <a:lnTo>
                    <a:pt x="62" y="136"/>
                  </a:lnTo>
                  <a:lnTo>
                    <a:pt x="64" y="136"/>
                  </a:lnTo>
                  <a:lnTo>
                    <a:pt x="64" y="136"/>
                  </a:lnTo>
                  <a:lnTo>
                    <a:pt x="64" y="136"/>
                  </a:lnTo>
                  <a:lnTo>
                    <a:pt x="64" y="136"/>
                  </a:lnTo>
                  <a:lnTo>
                    <a:pt x="65" y="135"/>
                  </a:lnTo>
                  <a:lnTo>
                    <a:pt x="65" y="135"/>
                  </a:lnTo>
                  <a:lnTo>
                    <a:pt x="98" y="116"/>
                  </a:lnTo>
                  <a:lnTo>
                    <a:pt x="98" y="116"/>
                  </a:lnTo>
                  <a:lnTo>
                    <a:pt x="98" y="116"/>
                  </a:lnTo>
                  <a:lnTo>
                    <a:pt x="98" y="116"/>
                  </a:lnTo>
                  <a:lnTo>
                    <a:pt x="98" y="116"/>
                  </a:lnTo>
                  <a:lnTo>
                    <a:pt x="98" y="116"/>
                  </a:lnTo>
                  <a:lnTo>
                    <a:pt x="98" y="116"/>
                  </a:lnTo>
                  <a:lnTo>
                    <a:pt x="98" y="116"/>
                  </a:lnTo>
                  <a:lnTo>
                    <a:pt x="98" y="116"/>
                  </a:lnTo>
                  <a:lnTo>
                    <a:pt x="98" y="116"/>
                  </a:lnTo>
                  <a:lnTo>
                    <a:pt x="100" y="116"/>
                  </a:lnTo>
                  <a:lnTo>
                    <a:pt x="100" y="116"/>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5"/>
                  </a:lnTo>
                  <a:lnTo>
                    <a:pt x="100" y="113"/>
                  </a:lnTo>
                  <a:lnTo>
                    <a:pt x="100" y="113"/>
                  </a:lnTo>
                  <a:lnTo>
                    <a:pt x="100" y="113"/>
                  </a:lnTo>
                  <a:lnTo>
                    <a:pt x="100" y="113"/>
                  </a:lnTo>
                  <a:lnTo>
                    <a:pt x="102" y="113"/>
                  </a:lnTo>
                  <a:lnTo>
                    <a:pt x="102" y="113"/>
                  </a:lnTo>
                  <a:lnTo>
                    <a:pt x="102" y="113"/>
                  </a:lnTo>
                  <a:lnTo>
                    <a:pt x="102" y="113"/>
                  </a:lnTo>
                  <a:lnTo>
                    <a:pt x="102" y="113"/>
                  </a:lnTo>
                  <a:lnTo>
                    <a:pt x="102" y="113"/>
                  </a:lnTo>
                  <a:lnTo>
                    <a:pt x="102" y="113"/>
                  </a:lnTo>
                  <a:lnTo>
                    <a:pt x="102" y="111"/>
                  </a:lnTo>
                  <a:lnTo>
                    <a:pt x="102" y="111"/>
                  </a:lnTo>
                  <a:lnTo>
                    <a:pt x="102" y="111"/>
                  </a:lnTo>
                  <a:lnTo>
                    <a:pt x="102" y="111"/>
                  </a:lnTo>
                  <a:lnTo>
                    <a:pt x="100" y="111"/>
                  </a:lnTo>
                  <a:lnTo>
                    <a:pt x="102" y="111"/>
                  </a:lnTo>
                  <a:lnTo>
                    <a:pt x="100" y="111"/>
                  </a:lnTo>
                  <a:lnTo>
                    <a:pt x="100" y="111"/>
                  </a:lnTo>
                  <a:lnTo>
                    <a:pt x="100" y="111"/>
                  </a:lnTo>
                  <a:lnTo>
                    <a:pt x="100" y="111"/>
                  </a:lnTo>
                  <a:lnTo>
                    <a:pt x="100" y="109"/>
                  </a:lnTo>
                  <a:lnTo>
                    <a:pt x="100" y="109"/>
                  </a:lnTo>
                  <a:lnTo>
                    <a:pt x="100" y="109"/>
                  </a:lnTo>
                  <a:lnTo>
                    <a:pt x="100" y="109"/>
                  </a:lnTo>
                  <a:lnTo>
                    <a:pt x="100" y="109"/>
                  </a:lnTo>
                  <a:lnTo>
                    <a:pt x="100" y="109"/>
                  </a:lnTo>
                  <a:lnTo>
                    <a:pt x="100" y="109"/>
                  </a:lnTo>
                  <a:lnTo>
                    <a:pt x="100" y="109"/>
                  </a:lnTo>
                  <a:lnTo>
                    <a:pt x="100" y="107"/>
                  </a:lnTo>
                  <a:lnTo>
                    <a:pt x="100" y="107"/>
                  </a:lnTo>
                  <a:lnTo>
                    <a:pt x="100" y="107"/>
                  </a:lnTo>
                  <a:lnTo>
                    <a:pt x="100" y="107"/>
                  </a:lnTo>
                  <a:lnTo>
                    <a:pt x="98" y="106"/>
                  </a:lnTo>
                  <a:lnTo>
                    <a:pt x="98" y="106"/>
                  </a:lnTo>
                  <a:lnTo>
                    <a:pt x="102" y="104"/>
                  </a:lnTo>
                  <a:close/>
                  <a:moveTo>
                    <a:pt x="138" y="164"/>
                  </a:moveTo>
                  <a:lnTo>
                    <a:pt x="177" y="209"/>
                  </a:lnTo>
                  <a:lnTo>
                    <a:pt x="161" y="225"/>
                  </a:lnTo>
                  <a:lnTo>
                    <a:pt x="157" y="221"/>
                  </a:lnTo>
                  <a:lnTo>
                    <a:pt x="157" y="221"/>
                  </a:lnTo>
                  <a:lnTo>
                    <a:pt x="159" y="221"/>
                  </a:lnTo>
                  <a:lnTo>
                    <a:pt x="159" y="221"/>
                  </a:lnTo>
                  <a:lnTo>
                    <a:pt x="159" y="220"/>
                  </a:lnTo>
                  <a:lnTo>
                    <a:pt x="159" y="220"/>
                  </a:lnTo>
                  <a:lnTo>
                    <a:pt x="159" y="220"/>
                  </a:lnTo>
                  <a:lnTo>
                    <a:pt x="159" y="220"/>
                  </a:lnTo>
                  <a:lnTo>
                    <a:pt x="161" y="218"/>
                  </a:lnTo>
                  <a:lnTo>
                    <a:pt x="161" y="218"/>
                  </a:lnTo>
                  <a:lnTo>
                    <a:pt x="161" y="218"/>
                  </a:lnTo>
                  <a:lnTo>
                    <a:pt x="161" y="218"/>
                  </a:lnTo>
                  <a:lnTo>
                    <a:pt x="161" y="216"/>
                  </a:lnTo>
                  <a:lnTo>
                    <a:pt x="161" y="216"/>
                  </a:lnTo>
                  <a:lnTo>
                    <a:pt x="161" y="216"/>
                  </a:lnTo>
                  <a:lnTo>
                    <a:pt x="163" y="216"/>
                  </a:lnTo>
                  <a:lnTo>
                    <a:pt x="163" y="214"/>
                  </a:lnTo>
                  <a:lnTo>
                    <a:pt x="163" y="214"/>
                  </a:lnTo>
                  <a:lnTo>
                    <a:pt x="163" y="214"/>
                  </a:lnTo>
                  <a:lnTo>
                    <a:pt x="163" y="214"/>
                  </a:lnTo>
                  <a:lnTo>
                    <a:pt x="163" y="212"/>
                  </a:lnTo>
                  <a:lnTo>
                    <a:pt x="163" y="212"/>
                  </a:lnTo>
                  <a:lnTo>
                    <a:pt x="163" y="212"/>
                  </a:lnTo>
                  <a:lnTo>
                    <a:pt x="163" y="212"/>
                  </a:lnTo>
                  <a:lnTo>
                    <a:pt x="163" y="211"/>
                  </a:lnTo>
                  <a:lnTo>
                    <a:pt x="163" y="211"/>
                  </a:lnTo>
                  <a:lnTo>
                    <a:pt x="163" y="211"/>
                  </a:lnTo>
                  <a:lnTo>
                    <a:pt x="163" y="211"/>
                  </a:lnTo>
                  <a:lnTo>
                    <a:pt x="165" y="209"/>
                  </a:lnTo>
                  <a:lnTo>
                    <a:pt x="165" y="209"/>
                  </a:lnTo>
                  <a:lnTo>
                    <a:pt x="165" y="209"/>
                  </a:lnTo>
                  <a:lnTo>
                    <a:pt x="165" y="209"/>
                  </a:lnTo>
                  <a:lnTo>
                    <a:pt x="165" y="209"/>
                  </a:lnTo>
                  <a:lnTo>
                    <a:pt x="165" y="207"/>
                  </a:lnTo>
                  <a:lnTo>
                    <a:pt x="165" y="207"/>
                  </a:lnTo>
                  <a:lnTo>
                    <a:pt x="165" y="207"/>
                  </a:lnTo>
                  <a:lnTo>
                    <a:pt x="165" y="207"/>
                  </a:lnTo>
                  <a:lnTo>
                    <a:pt x="165" y="205"/>
                  </a:lnTo>
                  <a:lnTo>
                    <a:pt x="165" y="205"/>
                  </a:lnTo>
                  <a:lnTo>
                    <a:pt x="165" y="205"/>
                  </a:lnTo>
                  <a:lnTo>
                    <a:pt x="165" y="205"/>
                  </a:lnTo>
                  <a:lnTo>
                    <a:pt x="165" y="205"/>
                  </a:lnTo>
                  <a:lnTo>
                    <a:pt x="165" y="203"/>
                  </a:lnTo>
                  <a:lnTo>
                    <a:pt x="165" y="203"/>
                  </a:lnTo>
                  <a:lnTo>
                    <a:pt x="163" y="203"/>
                  </a:lnTo>
                  <a:lnTo>
                    <a:pt x="163" y="203"/>
                  </a:lnTo>
                  <a:lnTo>
                    <a:pt x="163" y="202"/>
                  </a:lnTo>
                  <a:lnTo>
                    <a:pt x="163" y="202"/>
                  </a:lnTo>
                  <a:lnTo>
                    <a:pt x="163" y="202"/>
                  </a:lnTo>
                  <a:lnTo>
                    <a:pt x="163" y="202"/>
                  </a:lnTo>
                  <a:lnTo>
                    <a:pt x="163" y="202"/>
                  </a:lnTo>
                  <a:lnTo>
                    <a:pt x="163" y="200"/>
                  </a:lnTo>
                  <a:lnTo>
                    <a:pt x="163" y="200"/>
                  </a:lnTo>
                  <a:lnTo>
                    <a:pt x="163" y="200"/>
                  </a:lnTo>
                  <a:lnTo>
                    <a:pt x="163" y="200"/>
                  </a:lnTo>
                  <a:lnTo>
                    <a:pt x="163" y="200"/>
                  </a:lnTo>
                  <a:lnTo>
                    <a:pt x="163" y="198"/>
                  </a:lnTo>
                  <a:lnTo>
                    <a:pt x="161" y="198"/>
                  </a:lnTo>
                  <a:lnTo>
                    <a:pt x="161" y="198"/>
                  </a:lnTo>
                  <a:lnTo>
                    <a:pt x="161" y="198"/>
                  </a:lnTo>
                  <a:lnTo>
                    <a:pt x="161" y="198"/>
                  </a:lnTo>
                  <a:lnTo>
                    <a:pt x="161" y="198"/>
                  </a:lnTo>
                  <a:lnTo>
                    <a:pt x="161" y="196"/>
                  </a:lnTo>
                  <a:lnTo>
                    <a:pt x="161" y="196"/>
                  </a:lnTo>
                  <a:lnTo>
                    <a:pt x="159" y="196"/>
                  </a:lnTo>
                  <a:lnTo>
                    <a:pt x="159" y="196"/>
                  </a:lnTo>
                  <a:lnTo>
                    <a:pt x="121" y="229"/>
                  </a:lnTo>
                  <a:lnTo>
                    <a:pt x="121" y="229"/>
                  </a:lnTo>
                  <a:lnTo>
                    <a:pt x="121" y="229"/>
                  </a:lnTo>
                  <a:lnTo>
                    <a:pt x="121" y="229"/>
                  </a:lnTo>
                  <a:lnTo>
                    <a:pt x="121" y="229"/>
                  </a:lnTo>
                  <a:lnTo>
                    <a:pt x="121" y="229"/>
                  </a:lnTo>
                  <a:lnTo>
                    <a:pt x="121" y="231"/>
                  </a:lnTo>
                  <a:lnTo>
                    <a:pt x="121" y="231"/>
                  </a:lnTo>
                  <a:lnTo>
                    <a:pt x="121" y="231"/>
                  </a:lnTo>
                  <a:lnTo>
                    <a:pt x="121" y="231"/>
                  </a:lnTo>
                  <a:lnTo>
                    <a:pt x="121" y="231"/>
                  </a:lnTo>
                  <a:lnTo>
                    <a:pt x="121" y="231"/>
                  </a:lnTo>
                  <a:lnTo>
                    <a:pt x="121" y="231"/>
                  </a:lnTo>
                  <a:lnTo>
                    <a:pt x="121" y="231"/>
                  </a:lnTo>
                  <a:lnTo>
                    <a:pt x="121" y="231"/>
                  </a:lnTo>
                  <a:lnTo>
                    <a:pt x="120" y="231"/>
                  </a:lnTo>
                  <a:lnTo>
                    <a:pt x="120" y="231"/>
                  </a:lnTo>
                  <a:lnTo>
                    <a:pt x="120" y="231"/>
                  </a:lnTo>
                  <a:lnTo>
                    <a:pt x="120" y="231"/>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2"/>
                  </a:lnTo>
                  <a:lnTo>
                    <a:pt x="120" y="234"/>
                  </a:lnTo>
                  <a:lnTo>
                    <a:pt x="120" y="234"/>
                  </a:lnTo>
                  <a:lnTo>
                    <a:pt x="120" y="234"/>
                  </a:lnTo>
                  <a:lnTo>
                    <a:pt x="120" y="234"/>
                  </a:lnTo>
                  <a:lnTo>
                    <a:pt x="120" y="234"/>
                  </a:lnTo>
                  <a:lnTo>
                    <a:pt x="120" y="234"/>
                  </a:lnTo>
                  <a:lnTo>
                    <a:pt x="120" y="234"/>
                  </a:lnTo>
                  <a:lnTo>
                    <a:pt x="120" y="234"/>
                  </a:lnTo>
                  <a:lnTo>
                    <a:pt x="120" y="234"/>
                  </a:lnTo>
                  <a:lnTo>
                    <a:pt x="120" y="234"/>
                  </a:lnTo>
                  <a:lnTo>
                    <a:pt x="120" y="236"/>
                  </a:lnTo>
                  <a:lnTo>
                    <a:pt x="120" y="236"/>
                  </a:lnTo>
                  <a:lnTo>
                    <a:pt x="121" y="236"/>
                  </a:lnTo>
                  <a:lnTo>
                    <a:pt x="121" y="236"/>
                  </a:lnTo>
                  <a:lnTo>
                    <a:pt x="121" y="236"/>
                  </a:lnTo>
                  <a:lnTo>
                    <a:pt x="121" y="236"/>
                  </a:lnTo>
                  <a:lnTo>
                    <a:pt x="121" y="236"/>
                  </a:lnTo>
                  <a:lnTo>
                    <a:pt x="121" y="236"/>
                  </a:lnTo>
                  <a:lnTo>
                    <a:pt x="121" y="238"/>
                  </a:lnTo>
                  <a:lnTo>
                    <a:pt x="121" y="238"/>
                  </a:lnTo>
                  <a:lnTo>
                    <a:pt x="121" y="238"/>
                  </a:lnTo>
                  <a:lnTo>
                    <a:pt x="121" y="238"/>
                  </a:lnTo>
                  <a:lnTo>
                    <a:pt x="121" y="238"/>
                  </a:lnTo>
                  <a:lnTo>
                    <a:pt x="121" y="238"/>
                  </a:lnTo>
                  <a:lnTo>
                    <a:pt x="121" y="238"/>
                  </a:lnTo>
                  <a:lnTo>
                    <a:pt x="123" y="238"/>
                  </a:lnTo>
                  <a:lnTo>
                    <a:pt x="123" y="240"/>
                  </a:lnTo>
                  <a:lnTo>
                    <a:pt x="123" y="240"/>
                  </a:lnTo>
                  <a:lnTo>
                    <a:pt x="123" y="240"/>
                  </a:lnTo>
                  <a:lnTo>
                    <a:pt x="123" y="240"/>
                  </a:lnTo>
                  <a:lnTo>
                    <a:pt x="125" y="241"/>
                  </a:lnTo>
                  <a:lnTo>
                    <a:pt x="121" y="243"/>
                  </a:lnTo>
                  <a:lnTo>
                    <a:pt x="98" y="216"/>
                  </a:lnTo>
                  <a:lnTo>
                    <a:pt x="100" y="212"/>
                  </a:lnTo>
                  <a:lnTo>
                    <a:pt x="100" y="212"/>
                  </a:lnTo>
                  <a:lnTo>
                    <a:pt x="100" y="214"/>
                  </a:lnTo>
                  <a:lnTo>
                    <a:pt x="102" y="214"/>
                  </a:lnTo>
                  <a:lnTo>
                    <a:pt x="102" y="214"/>
                  </a:lnTo>
                  <a:lnTo>
                    <a:pt x="102" y="216"/>
                  </a:lnTo>
                  <a:lnTo>
                    <a:pt x="102" y="216"/>
                  </a:lnTo>
                  <a:lnTo>
                    <a:pt x="103" y="216"/>
                  </a:lnTo>
                  <a:lnTo>
                    <a:pt x="103" y="216"/>
                  </a:lnTo>
                  <a:lnTo>
                    <a:pt x="103" y="216"/>
                  </a:lnTo>
                  <a:lnTo>
                    <a:pt x="103" y="216"/>
                  </a:lnTo>
                  <a:lnTo>
                    <a:pt x="103" y="216"/>
                  </a:lnTo>
                  <a:lnTo>
                    <a:pt x="103" y="218"/>
                  </a:lnTo>
                  <a:lnTo>
                    <a:pt x="103" y="218"/>
                  </a:lnTo>
                  <a:lnTo>
                    <a:pt x="103" y="218"/>
                  </a:lnTo>
                  <a:lnTo>
                    <a:pt x="105" y="218"/>
                  </a:lnTo>
                  <a:lnTo>
                    <a:pt x="105" y="218"/>
                  </a:lnTo>
                  <a:lnTo>
                    <a:pt x="105" y="218"/>
                  </a:lnTo>
                  <a:lnTo>
                    <a:pt x="105" y="218"/>
                  </a:lnTo>
                  <a:lnTo>
                    <a:pt x="105" y="218"/>
                  </a:lnTo>
                  <a:lnTo>
                    <a:pt x="105" y="218"/>
                  </a:lnTo>
                  <a:lnTo>
                    <a:pt x="105" y="218"/>
                  </a:lnTo>
                  <a:lnTo>
                    <a:pt x="105" y="218"/>
                  </a:lnTo>
                  <a:lnTo>
                    <a:pt x="105" y="218"/>
                  </a:lnTo>
                  <a:lnTo>
                    <a:pt x="105" y="218"/>
                  </a:lnTo>
                  <a:lnTo>
                    <a:pt x="107" y="218"/>
                  </a:lnTo>
                  <a:lnTo>
                    <a:pt x="107" y="218"/>
                  </a:lnTo>
                  <a:lnTo>
                    <a:pt x="107" y="218"/>
                  </a:lnTo>
                  <a:lnTo>
                    <a:pt x="107" y="220"/>
                  </a:lnTo>
                  <a:lnTo>
                    <a:pt x="107" y="220"/>
                  </a:lnTo>
                  <a:lnTo>
                    <a:pt x="107" y="220"/>
                  </a:lnTo>
                  <a:lnTo>
                    <a:pt x="107" y="220"/>
                  </a:lnTo>
                  <a:lnTo>
                    <a:pt x="107" y="220"/>
                  </a:lnTo>
                  <a:lnTo>
                    <a:pt x="107" y="220"/>
                  </a:lnTo>
                  <a:lnTo>
                    <a:pt x="107" y="220"/>
                  </a:lnTo>
                  <a:lnTo>
                    <a:pt x="109" y="220"/>
                  </a:lnTo>
                  <a:lnTo>
                    <a:pt x="109" y="220"/>
                  </a:lnTo>
                  <a:lnTo>
                    <a:pt x="109" y="220"/>
                  </a:lnTo>
                  <a:lnTo>
                    <a:pt x="109" y="220"/>
                  </a:lnTo>
                  <a:lnTo>
                    <a:pt x="109" y="220"/>
                  </a:lnTo>
                  <a:lnTo>
                    <a:pt x="109" y="220"/>
                  </a:lnTo>
                  <a:lnTo>
                    <a:pt x="109" y="220"/>
                  </a:lnTo>
                  <a:lnTo>
                    <a:pt x="109" y="220"/>
                  </a:lnTo>
                  <a:lnTo>
                    <a:pt x="109" y="220"/>
                  </a:lnTo>
                  <a:lnTo>
                    <a:pt x="109" y="220"/>
                  </a:lnTo>
                  <a:lnTo>
                    <a:pt x="111" y="220"/>
                  </a:lnTo>
                  <a:lnTo>
                    <a:pt x="111" y="220"/>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1" y="218"/>
                  </a:lnTo>
                  <a:lnTo>
                    <a:pt x="112" y="218"/>
                  </a:lnTo>
                  <a:lnTo>
                    <a:pt x="112" y="218"/>
                  </a:lnTo>
                  <a:lnTo>
                    <a:pt x="112" y="218"/>
                  </a:lnTo>
                  <a:lnTo>
                    <a:pt x="150" y="183"/>
                  </a:lnTo>
                  <a:lnTo>
                    <a:pt x="150" y="183"/>
                  </a:lnTo>
                  <a:lnTo>
                    <a:pt x="148" y="183"/>
                  </a:lnTo>
                  <a:lnTo>
                    <a:pt x="148" y="183"/>
                  </a:lnTo>
                  <a:lnTo>
                    <a:pt x="148" y="183"/>
                  </a:lnTo>
                  <a:lnTo>
                    <a:pt x="148" y="183"/>
                  </a:lnTo>
                  <a:lnTo>
                    <a:pt x="148" y="182"/>
                  </a:lnTo>
                  <a:lnTo>
                    <a:pt x="148" y="182"/>
                  </a:lnTo>
                  <a:lnTo>
                    <a:pt x="147" y="182"/>
                  </a:lnTo>
                  <a:lnTo>
                    <a:pt x="147" y="182"/>
                  </a:lnTo>
                  <a:lnTo>
                    <a:pt x="147" y="182"/>
                  </a:lnTo>
                  <a:lnTo>
                    <a:pt x="147" y="182"/>
                  </a:lnTo>
                  <a:lnTo>
                    <a:pt x="147" y="182"/>
                  </a:lnTo>
                  <a:lnTo>
                    <a:pt x="147" y="180"/>
                  </a:lnTo>
                  <a:lnTo>
                    <a:pt x="145" y="180"/>
                  </a:lnTo>
                  <a:lnTo>
                    <a:pt x="145" y="180"/>
                  </a:lnTo>
                  <a:lnTo>
                    <a:pt x="145" y="180"/>
                  </a:lnTo>
                  <a:lnTo>
                    <a:pt x="145" y="180"/>
                  </a:lnTo>
                  <a:lnTo>
                    <a:pt x="145" y="180"/>
                  </a:lnTo>
                  <a:lnTo>
                    <a:pt x="143" y="180"/>
                  </a:lnTo>
                  <a:lnTo>
                    <a:pt x="143" y="180"/>
                  </a:lnTo>
                  <a:lnTo>
                    <a:pt x="143" y="180"/>
                  </a:lnTo>
                  <a:lnTo>
                    <a:pt x="143" y="180"/>
                  </a:lnTo>
                  <a:lnTo>
                    <a:pt x="143" y="180"/>
                  </a:lnTo>
                  <a:lnTo>
                    <a:pt x="141" y="178"/>
                  </a:lnTo>
                  <a:lnTo>
                    <a:pt x="141" y="178"/>
                  </a:lnTo>
                  <a:lnTo>
                    <a:pt x="141" y="178"/>
                  </a:lnTo>
                  <a:lnTo>
                    <a:pt x="141" y="178"/>
                  </a:lnTo>
                  <a:lnTo>
                    <a:pt x="141" y="178"/>
                  </a:lnTo>
                  <a:lnTo>
                    <a:pt x="139" y="178"/>
                  </a:lnTo>
                  <a:lnTo>
                    <a:pt x="139" y="178"/>
                  </a:lnTo>
                  <a:lnTo>
                    <a:pt x="139" y="178"/>
                  </a:lnTo>
                  <a:lnTo>
                    <a:pt x="139" y="178"/>
                  </a:lnTo>
                  <a:lnTo>
                    <a:pt x="138" y="178"/>
                  </a:lnTo>
                  <a:lnTo>
                    <a:pt x="138" y="178"/>
                  </a:lnTo>
                  <a:lnTo>
                    <a:pt x="138" y="178"/>
                  </a:lnTo>
                  <a:lnTo>
                    <a:pt x="138" y="178"/>
                  </a:lnTo>
                  <a:lnTo>
                    <a:pt x="138" y="178"/>
                  </a:lnTo>
                  <a:lnTo>
                    <a:pt x="136" y="178"/>
                  </a:lnTo>
                  <a:lnTo>
                    <a:pt x="136" y="178"/>
                  </a:lnTo>
                  <a:lnTo>
                    <a:pt x="136" y="178"/>
                  </a:lnTo>
                  <a:lnTo>
                    <a:pt x="136" y="178"/>
                  </a:lnTo>
                  <a:lnTo>
                    <a:pt x="134" y="178"/>
                  </a:lnTo>
                  <a:lnTo>
                    <a:pt x="134" y="178"/>
                  </a:lnTo>
                  <a:lnTo>
                    <a:pt x="134" y="178"/>
                  </a:lnTo>
                  <a:lnTo>
                    <a:pt x="134" y="178"/>
                  </a:lnTo>
                  <a:lnTo>
                    <a:pt x="132" y="178"/>
                  </a:lnTo>
                  <a:lnTo>
                    <a:pt x="132" y="178"/>
                  </a:lnTo>
                  <a:lnTo>
                    <a:pt x="132" y="178"/>
                  </a:lnTo>
                  <a:lnTo>
                    <a:pt x="132" y="180"/>
                  </a:lnTo>
                  <a:lnTo>
                    <a:pt x="130" y="180"/>
                  </a:lnTo>
                  <a:lnTo>
                    <a:pt x="130" y="180"/>
                  </a:lnTo>
                  <a:lnTo>
                    <a:pt x="130" y="180"/>
                  </a:lnTo>
                  <a:lnTo>
                    <a:pt x="130" y="180"/>
                  </a:lnTo>
                  <a:lnTo>
                    <a:pt x="129" y="180"/>
                  </a:lnTo>
                  <a:lnTo>
                    <a:pt x="129" y="180"/>
                  </a:lnTo>
                  <a:lnTo>
                    <a:pt x="129" y="180"/>
                  </a:lnTo>
                  <a:lnTo>
                    <a:pt x="127" y="180"/>
                  </a:lnTo>
                  <a:lnTo>
                    <a:pt x="127" y="180"/>
                  </a:lnTo>
                  <a:lnTo>
                    <a:pt x="127" y="182"/>
                  </a:lnTo>
                  <a:lnTo>
                    <a:pt x="127" y="182"/>
                  </a:lnTo>
                  <a:lnTo>
                    <a:pt x="125" y="182"/>
                  </a:lnTo>
                  <a:lnTo>
                    <a:pt x="125" y="182"/>
                  </a:lnTo>
                  <a:lnTo>
                    <a:pt x="125" y="182"/>
                  </a:lnTo>
                  <a:lnTo>
                    <a:pt x="125" y="182"/>
                  </a:lnTo>
                  <a:lnTo>
                    <a:pt x="123" y="182"/>
                  </a:lnTo>
                  <a:lnTo>
                    <a:pt x="121" y="178"/>
                  </a:lnTo>
                  <a:lnTo>
                    <a:pt x="138" y="164"/>
                  </a:lnTo>
                  <a:close/>
                  <a:moveTo>
                    <a:pt x="179" y="250"/>
                  </a:moveTo>
                  <a:lnTo>
                    <a:pt x="195" y="265"/>
                  </a:lnTo>
                  <a:lnTo>
                    <a:pt x="206" y="250"/>
                  </a:lnTo>
                  <a:lnTo>
                    <a:pt x="206" y="250"/>
                  </a:lnTo>
                  <a:lnTo>
                    <a:pt x="206" y="250"/>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9"/>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7"/>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5"/>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3"/>
                  </a:lnTo>
                  <a:lnTo>
                    <a:pt x="208" y="241"/>
                  </a:lnTo>
                  <a:lnTo>
                    <a:pt x="208" y="241"/>
                  </a:lnTo>
                  <a:lnTo>
                    <a:pt x="206" y="241"/>
                  </a:lnTo>
                  <a:lnTo>
                    <a:pt x="206" y="241"/>
                  </a:lnTo>
                  <a:lnTo>
                    <a:pt x="206" y="241"/>
                  </a:lnTo>
                  <a:lnTo>
                    <a:pt x="206" y="241"/>
                  </a:lnTo>
                  <a:lnTo>
                    <a:pt x="206" y="241"/>
                  </a:lnTo>
                  <a:lnTo>
                    <a:pt x="206" y="241"/>
                  </a:lnTo>
                  <a:lnTo>
                    <a:pt x="206" y="240"/>
                  </a:lnTo>
                  <a:lnTo>
                    <a:pt x="204" y="240"/>
                  </a:lnTo>
                  <a:lnTo>
                    <a:pt x="204" y="240"/>
                  </a:lnTo>
                  <a:lnTo>
                    <a:pt x="208" y="238"/>
                  </a:lnTo>
                  <a:lnTo>
                    <a:pt x="232" y="258"/>
                  </a:lnTo>
                  <a:lnTo>
                    <a:pt x="230" y="261"/>
                  </a:lnTo>
                  <a:lnTo>
                    <a:pt x="230" y="261"/>
                  </a:lnTo>
                  <a:lnTo>
                    <a:pt x="230" y="261"/>
                  </a:lnTo>
                  <a:lnTo>
                    <a:pt x="230" y="261"/>
                  </a:lnTo>
                  <a:lnTo>
                    <a:pt x="228" y="260"/>
                  </a:lnTo>
                  <a:lnTo>
                    <a:pt x="228" y="260"/>
                  </a:lnTo>
                  <a:lnTo>
                    <a:pt x="228" y="260"/>
                  </a:lnTo>
                  <a:lnTo>
                    <a:pt x="228" y="260"/>
                  </a:lnTo>
                  <a:lnTo>
                    <a:pt x="228" y="260"/>
                  </a:lnTo>
                  <a:lnTo>
                    <a:pt x="228" y="260"/>
                  </a:lnTo>
                  <a:lnTo>
                    <a:pt x="226" y="260"/>
                  </a:lnTo>
                  <a:lnTo>
                    <a:pt x="226" y="260"/>
                  </a:lnTo>
                  <a:lnTo>
                    <a:pt x="226" y="260"/>
                  </a:lnTo>
                  <a:lnTo>
                    <a:pt x="226" y="258"/>
                  </a:lnTo>
                  <a:lnTo>
                    <a:pt x="226" y="258"/>
                  </a:lnTo>
                  <a:lnTo>
                    <a:pt x="226" y="258"/>
                  </a:lnTo>
                  <a:lnTo>
                    <a:pt x="226" y="258"/>
                  </a:lnTo>
                  <a:lnTo>
                    <a:pt x="226" y="258"/>
                  </a:lnTo>
                  <a:lnTo>
                    <a:pt x="226" y="258"/>
                  </a:lnTo>
                  <a:lnTo>
                    <a:pt x="224" y="258"/>
                  </a:lnTo>
                  <a:lnTo>
                    <a:pt x="224" y="258"/>
                  </a:lnTo>
                  <a:lnTo>
                    <a:pt x="224" y="258"/>
                  </a:lnTo>
                  <a:lnTo>
                    <a:pt x="224" y="258"/>
                  </a:lnTo>
                  <a:lnTo>
                    <a:pt x="224" y="258"/>
                  </a:lnTo>
                  <a:lnTo>
                    <a:pt x="224" y="258"/>
                  </a:lnTo>
                  <a:lnTo>
                    <a:pt x="224" y="258"/>
                  </a:lnTo>
                  <a:lnTo>
                    <a:pt x="224" y="258"/>
                  </a:lnTo>
                  <a:lnTo>
                    <a:pt x="224" y="258"/>
                  </a:lnTo>
                  <a:lnTo>
                    <a:pt x="224"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2" y="258"/>
                  </a:lnTo>
                  <a:lnTo>
                    <a:pt x="221" y="258"/>
                  </a:lnTo>
                  <a:lnTo>
                    <a:pt x="221" y="258"/>
                  </a:lnTo>
                  <a:lnTo>
                    <a:pt x="221" y="258"/>
                  </a:lnTo>
                  <a:lnTo>
                    <a:pt x="221" y="258"/>
                  </a:lnTo>
                  <a:lnTo>
                    <a:pt x="221" y="258"/>
                  </a:lnTo>
                  <a:lnTo>
                    <a:pt x="221" y="258"/>
                  </a:lnTo>
                  <a:lnTo>
                    <a:pt x="221" y="258"/>
                  </a:lnTo>
                  <a:lnTo>
                    <a:pt x="221" y="258"/>
                  </a:lnTo>
                  <a:lnTo>
                    <a:pt x="221" y="258"/>
                  </a:lnTo>
                  <a:lnTo>
                    <a:pt x="221" y="258"/>
                  </a:lnTo>
                  <a:lnTo>
                    <a:pt x="221" y="260"/>
                  </a:lnTo>
                  <a:lnTo>
                    <a:pt x="221" y="260"/>
                  </a:lnTo>
                  <a:lnTo>
                    <a:pt x="221" y="260"/>
                  </a:lnTo>
                  <a:lnTo>
                    <a:pt x="219" y="260"/>
                  </a:lnTo>
                  <a:lnTo>
                    <a:pt x="219" y="260"/>
                  </a:lnTo>
                  <a:lnTo>
                    <a:pt x="219" y="260"/>
                  </a:lnTo>
                  <a:lnTo>
                    <a:pt x="219" y="260"/>
                  </a:lnTo>
                  <a:lnTo>
                    <a:pt x="219" y="260"/>
                  </a:lnTo>
                  <a:lnTo>
                    <a:pt x="219" y="260"/>
                  </a:lnTo>
                  <a:lnTo>
                    <a:pt x="219" y="260"/>
                  </a:lnTo>
                  <a:lnTo>
                    <a:pt x="219" y="260"/>
                  </a:lnTo>
                  <a:lnTo>
                    <a:pt x="190" y="294"/>
                  </a:lnTo>
                  <a:lnTo>
                    <a:pt x="190" y="294"/>
                  </a:lnTo>
                  <a:lnTo>
                    <a:pt x="190" y="294"/>
                  </a:lnTo>
                  <a:lnTo>
                    <a:pt x="190" y="294"/>
                  </a:lnTo>
                  <a:lnTo>
                    <a:pt x="190" y="294"/>
                  </a:lnTo>
                  <a:lnTo>
                    <a:pt x="190" y="294"/>
                  </a:lnTo>
                  <a:lnTo>
                    <a:pt x="190"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6"/>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8"/>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299"/>
                  </a:lnTo>
                  <a:lnTo>
                    <a:pt x="188" y="301"/>
                  </a:lnTo>
                  <a:lnTo>
                    <a:pt x="188" y="301"/>
                  </a:lnTo>
                  <a:lnTo>
                    <a:pt x="188" y="301"/>
                  </a:lnTo>
                  <a:lnTo>
                    <a:pt x="188" y="301"/>
                  </a:lnTo>
                  <a:lnTo>
                    <a:pt x="188" y="301"/>
                  </a:lnTo>
                  <a:lnTo>
                    <a:pt x="190" y="301"/>
                  </a:lnTo>
                  <a:lnTo>
                    <a:pt x="190" y="301"/>
                  </a:lnTo>
                  <a:lnTo>
                    <a:pt x="190" y="301"/>
                  </a:lnTo>
                  <a:lnTo>
                    <a:pt x="190" y="301"/>
                  </a:lnTo>
                  <a:lnTo>
                    <a:pt x="190" y="301"/>
                  </a:lnTo>
                  <a:lnTo>
                    <a:pt x="190" y="303"/>
                  </a:lnTo>
                  <a:lnTo>
                    <a:pt x="190" y="303"/>
                  </a:lnTo>
                  <a:lnTo>
                    <a:pt x="190" y="303"/>
                  </a:lnTo>
                  <a:lnTo>
                    <a:pt x="190" y="303"/>
                  </a:lnTo>
                  <a:lnTo>
                    <a:pt x="190" y="303"/>
                  </a:lnTo>
                  <a:lnTo>
                    <a:pt x="190" y="303"/>
                  </a:lnTo>
                  <a:lnTo>
                    <a:pt x="192" y="303"/>
                  </a:lnTo>
                  <a:lnTo>
                    <a:pt x="192" y="303"/>
                  </a:lnTo>
                  <a:lnTo>
                    <a:pt x="192" y="305"/>
                  </a:lnTo>
                  <a:lnTo>
                    <a:pt x="192" y="305"/>
                  </a:lnTo>
                  <a:lnTo>
                    <a:pt x="194" y="305"/>
                  </a:lnTo>
                  <a:lnTo>
                    <a:pt x="190" y="308"/>
                  </a:lnTo>
                  <a:lnTo>
                    <a:pt x="165" y="287"/>
                  </a:lnTo>
                  <a:lnTo>
                    <a:pt x="168" y="283"/>
                  </a:lnTo>
                  <a:lnTo>
                    <a:pt x="168" y="283"/>
                  </a:lnTo>
                  <a:lnTo>
                    <a:pt x="168" y="283"/>
                  </a:lnTo>
                  <a:lnTo>
                    <a:pt x="168" y="285"/>
                  </a:lnTo>
                  <a:lnTo>
                    <a:pt x="168" y="285"/>
                  </a:lnTo>
                  <a:lnTo>
                    <a:pt x="168" y="285"/>
                  </a:lnTo>
                  <a:lnTo>
                    <a:pt x="170" y="285"/>
                  </a:lnTo>
                  <a:lnTo>
                    <a:pt x="170" y="285"/>
                  </a:lnTo>
                  <a:lnTo>
                    <a:pt x="170" y="285"/>
                  </a:lnTo>
                  <a:lnTo>
                    <a:pt x="170" y="285"/>
                  </a:lnTo>
                  <a:lnTo>
                    <a:pt x="170" y="285"/>
                  </a:lnTo>
                  <a:lnTo>
                    <a:pt x="170" y="285"/>
                  </a:lnTo>
                  <a:lnTo>
                    <a:pt x="170" y="285"/>
                  </a:lnTo>
                  <a:lnTo>
                    <a:pt x="170" y="285"/>
                  </a:lnTo>
                  <a:lnTo>
                    <a:pt x="170"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2"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4" y="287"/>
                  </a:lnTo>
                  <a:lnTo>
                    <a:pt x="176" y="287"/>
                  </a:lnTo>
                  <a:lnTo>
                    <a:pt x="176" y="287"/>
                  </a:lnTo>
                  <a:lnTo>
                    <a:pt x="176" y="287"/>
                  </a:lnTo>
                  <a:lnTo>
                    <a:pt x="176" y="287"/>
                  </a:lnTo>
                  <a:lnTo>
                    <a:pt x="176" y="287"/>
                  </a:lnTo>
                  <a:lnTo>
                    <a:pt x="176" y="287"/>
                  </a:lnTo>
                  <a:lnTo>
                    <a:pt x="176" y="287"/>
                  </a:lnTo>
                  <a:lnTo>
                    <a:pt x="176" y="287"/>
                  </a:lnTo>
                  <a:lnTo>
                    <a:pt x="176" y="287"/>
                  </a:lnTo>
                  <a:lnTo>
                    <a:pt x="176" y="285"/>
                  </a:lnTo>
                  <a:lnTo>
                    <a:pt x="176" y="285"/>
                  </a:lnTo>
                  <a:lnTo>
                    <a:pt x="176" y="285"/>
                  </a:lnTo>
                  <a:lnTo>
                    <a:pt x="176" y="285"/>
                  </a:lnTo>
                  <a:lnTo>
                    <a:pt x="177" y="285"/>
                  </a:lnTo>
                  <a:lnTo>
                    <a:pt x="177" y="285"/>
                  </a:lnTo>
                  <a:lnTo>
                    <a:pt x="177" y="285"/>
                  </a:lnTo>
                  <a:lnTo>
                    <a:pt x="177" y="285"/>
                  </a:lnTo>
                  <a:lnTo>
                    <a:pt x="177" y="285"/>
                  </a:lnTo>
                  <a:lnTo>
                    <a:pt x="177" y="285"/>
                  </a:lnTo>
                  <a:lnTo>
                    <a:pt x="177" y="285"/>
                  </a:lnTo>
                  <a:lnTo>
                    <a:pt x="177" y="285"/>
                  </a:lnTo>
                  <a:lnTo>
                    <a:pt x="177" y="285"/>
                  </a:lnTo>
                  <a:lnTo>
                    <a:pt x="177" y="285"/>
                  </a:lnTo>
                  <a:lnTo>
                    <a:pt x="177" y="283"/>
                  </a:lnTo>
                  <a:lnTo>
                    <a:pt x="192" y="267"/>
                  </a:lnTo>
                  <a:lnTo>
                    <a:pt x="176" y="254"/>
                  </a:lnTo>
                  <a:lnTo>
                    <a:pt x="161" y="270"/>
                  </a:lnTo>
                  <a:lnTo>
                    <a:pt x="161" y="270"/>
                  </a:lnTo>
                  <a:lnTo>
                    <a:pt x="161" y="270"/>
                  </a:lnTo>
                  <a:lnTo>
                    <a:pt x="161" y="270"/>
                  </a:lnTo>
                  <a:lnTo>
                    <a:pt x="161" y="270"/>
                  </a:lnTo>
                  <a:lnTo>
                    <a:pt x="161" y="270"/>
                  </a:lnTo>
                  <a:lnTo>
                    <a:pt x="161" y="270"/>
                  </a:lnTo>
                  <a:lnTo>
                    <a:pt x="161" y="270"/>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2"/>
                  </a:lnTo>
                  <a:lnTo>
                    <a:pt x="161" y="274"/>
                  </a:lnTo>
                  <a:lnTo>
                    <a:pt x="159" y="274"/>
                  </a:lnTo>
                  <a:lnTo>
                    <a:pt x="159" y="274"/>
                  </a:lnTo>
                  <a:lnTo>
                    <a:pt x="159" y="274"/>
                  </a:lnTo>
                  <a:lnTo>
                    <a:pt x="159" y="274"/>
                  </a:lnTo>
                  <a:lnTo>
                    <a:pt x="159" y="274"/>
                  </a:lnTo>
                  <a:lnTo>
                    <a:pt x="159" y="274"/>
                  </a:lnTo>
                  <a:lnTo>
                    <a:pt x="159" y="274"/>
                  </a:lnTo>
                  <a:lnTo>
                    <a:pt x="159" y="274"/>
                  </a:lnTo>
                  <a:lnTo>
                    <a:pt x="159" y="274"/>
                  </a:lnTo>
                  <a:lnTo>
                    <a:pt x="159" y="274"/>
                  </a:lnTo>
                  <a:lnTo>
                    <a:pt x="159" y="276"/>
                  </a:lnTo>
                  <a:lnTo>
                    <a:pt x="159" y="276"/>
                  </a:lnTo>
                  <a:lnTo>
                    <a:pt x="159" y="276"/>
                  </a:lnTo>
                  <a:lnTo>
                    <a:pt x="161" y="276"/>
                  </a:lnTo>
                  <a:lnTo>
                    <a:pt x="161" y="276"/>
                  </a:lnTo>
                  <a:lnTo>
                    <a:pt x="161" y="276"/>
                  </a:lnTo>
                  <a:lnTo>
                    <a:pt x="161" y="276"/>
                  </a:lnTo>
                  <a:lnTo>
                    <a:pt x="161" y="276"/>
                  </a:lnTo>
                  <a:lnTo>
                    <a:pt x="161" y="276"/>
                  </a:lnTo>
                  <a:lnTo>
                    <a:pt x="161" y="276"/>
                  </a:lnTo>
                  <a:lnTo>
                    <a:pt x="161" y="276"/>
                  </a:lnTo>
                  <a:lnTo>
                    <a:pt x="161" y="276"/>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1" y="278"/>
                  </a:lnTo>
                  <a:lnTo>
                    <a:pt x="163" y="279"/>
                  </a:lnTo>
                  <a:lnTo>
                    <a:pt x="163" y="279"/>
                  </a:lnTo>
                  <a:lnTo>
                    <a:pt x="163" y="279"/>
                  </a:lnTo>
                  <a:lnTo>
                    <a:pt x="163" y="279"/>
                  </a:lnTo>
                  <a:lnTo>
                    <a:pt x="163" y="279"/>
                  </a:lnTo>
                  <a:lnTo>
                    <a:pt x="163" y="279"/>
                  </a:lnTo>
                  <a:lnTo>
                    <a:pt x="165" y="279"/>
                  </a:lnTo>
                  <a:lnTo>
                    <a:pt x="161" y="283"/>
                  </a:lnTo>
                  <a:lnTo>
                    <a:pt x="138" y="261"/>
                  </a:lnTo>
                  <a:lnTo>
                    <a:pt x="139" y="260"/>
                  </a:lnTo>
                  <a:lnTo>
                    <a:pt x="139" y="260"/>
                  </a:lnTo>
                  <a:lnTo>
                    <a:pt x="139" y="260"/>
                  </a:lnTo>
                  <a:lnTo>
                    <a:pt x="139" y="260"/>
                  </a:lnTo>
                  <a:lnTo>
                    <a:pt x="141" y="260"/>
                  </a:lnTo>
                  <a:lnTo>
                    <a:pt x="141" y="261"/>
                  </a:lnTo>
                  <a:lnTo>
                    <a:pt x="141" y="261"/>
                  </a:lnTo>
                  <a:lnTo>
                    <a:pt x="141" y="261"/>
                  </a:lnTo>
                  <a:lnTo>
                    <a:pt x="141" y="261"/>
                  </a:lnTo>
                  <a:lnTo>
                    <a:pt x="141" y="261"/>
                  </a:lnTo>
                  <a:lnTo>
                    <a:pt x="143" y="261"/>
                  </a:lnTo>
                  <a:lnTo>
                    <a:pt x="143" y="261"/>
                  </a:lnTo>
                  <a:lnTo>
                    <a:pt x="143" y="261"/>
                  </a:lnTo>
                  <a:lnTo>
                    <a:pt x="143" y="261"/>
                  </a:lnTo>
                  <a:lnTo>
                    <a:pt x="143" y="261"/>
                  </a:lnTo>
                  <a:lnTo>
                    <a:pt x="143" y="261"/>
                  </a:lnTo>
                  <a:lnTo>
                    <a:pt x="143" y="261"/>
                  </a:lnTo>
                  <a:lnTo>
                    <a:pt x="143" y="261"/>
                  </a:lnTo>
                  <a:lnTo>
                    <a:pt x="143" y="261"/>
                  </a:lnTo>
                  <a:lnTo>
                    <a:pt x="143" y="263"/>
                  </a:lnTo>
                  <a:lnTo>
                    <a:pt x="145" y="263"/>
                  </a:lnTo>
                  <a:lnTo>
                    <a:pt x="145" y="263"/>
                  </a:lnTo>
                  <a:lnTo>
                    <a:pt x="145" y="263"/>
                  </a:lnTo>
                  <a:lnTo>
                    <a:pt x="145" y="263"/>
                  </a:lnTo>
                  <a:lnTo>
                    <a:pt x="145" y="263"/>
                  </a:lnTo>
                  <a:lnTo>
                    <a:pt x="145" y="263"/>
                  </a:lnTo>
                  <a:lnTo>
                    <a:pt x="145" y="263"/>
                  </a:lnTo>
                  <a:lnTo>
                    <a:pt x="145" y="263"/>
                  </a:lnTo>
                  <a:lnTo>
                    <a:pt x="145" y="263"/>
                  </a:lnTo>
                  <a:lnTo>
                    <a:pt x="145"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7" y="263"/>
                  </a:lnTo>
                  <a:lnTo>
                    <a:pt x="148" y="263"/>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48" y="261"/>
                  </a:lnTo>
                  <a:lnTo>
                    <a:pt x="150" y="261"/>
                  </a:lnTo>
                  <a:lnTo>
                    <a:pt x="150" y="261"/>
                  </a:lnTo>
                  <a:lnTo>
                    <a:pt x="150" y="261"/>
                  </a:lnTo>
                  <a:lnTo>
                    <a:pt x="150" y="261"/>
                  </a:lnTo>
                  <a:lnTo>
                    <a:pt x="150" y="260"/>
                  </a:lnTo>
                  <a:lnTo>
                    <a:pt x="150" y="260"/>
                  </a:lnTo>
                  <a:lnTo>
                    <a:pt x="179" y="225"/>
                  </a:lnTo>
                  <a:lnTo>
                    <a:pt x="179" y="225"/>
                  </a:lnTo>
                  <a:lnTo>
                    <a:pt x="179" y="225"/>
                  </a:lnTo>
                  <a:lnTo>
                    <a:pt x="179" y="225"/>
                  </a:lnTo>
                  <a:lnTo>
                    <a:pt x="179" y="225"/>
                  </a:lnTo>
                  <a:lnTo>
                    <a:pt x="179" y="225"/>
                  </a:lnTo>
                  <a:lnTo>
                    <a:pt x="179" y="225"/>
                  </a:lnTo>
                  <a:lnTo>
                    <a:pt x="179" y="225"/>
                  </a:lnTo>
                  <a:lnTo>
                    <a:pt x="179" y="225"/>
                  </a:lnTo>
                  <a:lnTo>
                    <a:pt x="179" y="225"/>
                  </a:lnTo>
                  <a:lnTo>
                    <a:pt x="181" y="225"/>
                  </a:lnTo>
                  <a:lnTo>
                    <a:pt x="181" y="225"/>
                  </a:lnTo>
                  <a:lnTo>
                    <a:pt x="181" y="225"/>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3"/>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1"/>
                  </a:lnTo>
                  <a:lnTo>
                    <a:pt x="181" y="220"/>
                  </a:lnTo>
                  <a:lnTo>
                    <a:pt x="181" y="220"/>
                  </a:lnTo>
                  <a:lnTo>
                    <a:pt x="181" y="220"/>
                  </a:lnTo>
                  <a:lnTo>
                    <a:pt x="181" y="220"/>
                  </a:lnTo>
                  <a:lnTo>
                    <a:pt x="181" y="220"/>
                  </a:lnTo>
                  <a:lnTo>
                    <a:pt x="181" y="220"/>
                  </a:lnTo>
                  <a:lnTo>
                    <a:pt x="181" y="220"/>
                  </a:lnTo>
                  <a:lnTo>
                    <a:pt x="179" y="220"/>
                  </a:lnTo>
                  <a:lnTo>
                    <a:pt x="179" y="220"/>
                  </a:lnTo>
                  <a:lnTo>
                    <a:pt x="179" y="220"/>
                  </a:lnTo>
                  <a:lnTo>
                    <a:pt x="179" y="220"/>
                  </a:lnTo>
                  <a:lnTo>
                    <a:pt x="179" y="218"/>
                  </a:lnTo>
                  <a:lnTo>
                    <a:pt x="179" y="218"/>
                  </a:lnTo>
                  <a:lnTo>
                    <a:pt x="179" y="218"/>
                  </a:lnTo>
                  <a:lnTo>
                    <a:pt x="179" y="218"/>
                  </a:lnTo>
                  <a:lnTo>
                    <a:pt x="179" y="218"/>
                  </a:lnTo>
                  <a:lnTo>
                    <a:pt x="179" y="218"/>
                  </a:lnTo>
                  <a:lnTo>
                    <a:pt x="179" y="218"/>
                  </a:lnTo>
                  <a:lnTo>
                    <a:pt x="179" y="218"/>
                  </a:lnTo>
                  <a:lnTo>
                    <a:pt x="179" y="218"/>
                  </a:lnTo>
                  <a:lnTo>
                    <a:pt x="177" y="216"/>
                  </a:lnTo>
                  <a:lnTo>
                    <a:pt x="177" y="216"/>
                  </a:lnTo>
                  <a:lnTo>
                    <a:pt x="177" y="216"/>
                  </a:lnTo>
                  <a:lnTo>
                    <a:pt x="177" y="216"/>
                  </a:lnTo>
                  <a:lnTo>
                    <a:pt x="176" y="216"/>
                  </a:lnTo>
                  <a:lnTo>
                    <a:pt x="179" y="212"/>
                  </a:lnTo>
                  <a:lnTo>
                    <a:pt x="204" y="234"/>
                  </a:lnTo>
                  <a:lnTo>
                    <a:pt x="201" y="236"/>
                  </a:lnTo>
                  <a:lnTo>
                    <a:pt x="201" y="236"/>
                  </a:lnTo>
                  <a:lnTo>
                    <a:pt x="201" y="236"/>
                  </a:lnTo>
                  <a:lnTo>
                    <a:pt x="201" y="236"/>
                  </a:lnTo>
                  <a:lnTo>
                    <a:pt x="201" y="236"/>
                  </a:lnTo>
                  <a:lnTo>
                    <a:pt x="199" y="236"/>
                  </a:lnTo>
                  <a:lnTo>
                    <a:pt x="199" y="236"/>
                  </a:lnTo>
                  <a:lnTo>
                    <a:pt x="199" y="234"/>
                  </a:lnTo>
                  <a:lnTo>
                    <a:pt x="199" y="234"/>
                  </a:lnTo>
                  <a:lnTo>
                    <a:pt x="199" y="234"/>
                  </a:lnTo>
                  <a:lnTo>
                    <a:pt x="199" y="234"/>
                  </a:lnTo>
                  <a:lnTo>
                    <a:pt x="199" y="234"/>
                  </a:lnTo>
                  <a:lnTo>
                    <a:pt x="199" y="234"/>
                  </a:lnTo>
                  <a:lnTo>
                    <a:pt x="197" y="234"/>
                  </a:lnTo>
                  <a:lnTo>
                    <a:pt x="197" y="234"/>
                  </a:lnTo>
                  <a:lnTo>
                    <a:pt x="197" y="234"/>
                  </a:lnTo>
                  <a:lnTo>
                    <a:pt x="197" y="234"/>
                  </a:lnTo>
                  <a:lnTo>
                    <a:pt x="197" y="234"/>
                  </a:lnTo>
                  <a:lnTo>
                    <a:pt x="197" y="234"/>
                  </a:lnTo>
                  <a:lnTo>
                    <a:pt x="197" y="234"/>
                  </a:lnTo>
                  <a:lnTo>
                    <a:pt x="197" y="234"/>
                  </a:lnTo>
                  <a:lnTo>
                    <a:pt x="197" y="234"/>
                  </a:lnTo>
                  <a:lnTo>
                    <a:pt x="197"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5"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4" y="234"/>
                  </a:lnTo>
                  <a:lnTo>
                    <a:pt x="192" y="234"/>
                  </a:lnTo>
                  <a:lnTo>
                    <a:pt x="192" y="234"/>
                  </a:lnTo>
                  <a:lnTo>
                    <a:pt x="192" y="234"/>
                  </a:lnTo>
                  <a:lnTo>
                    <a:pt x="192" y="234"/>
                  </a:lnTo>
                  <a:lnTo>
                    <a:pt x="192" y="234"/>
                  </a:lnTo>
                  <a:lnTo>
                    <a:pt x="192" y="236"/>
                  </a:lnTo>
                  <a:lnTo>
                    <a:pt x="192" y="236"/>
                  </a:lnTo>
                  <a:lnTo>
                    <a:pt x="192" y="236"/>
                  </a:lnTo>
                  <a:lnTo>
                    <a:pt x="192" y="236"/>
                  </a:lnTo>
                  <a:lnTo>
                    <a:pt x="192" y="236"/>
                  </a:lnTo>
                  <a:lnTo>
                    <a:pt x="192" y="236"/>
                  </a:lnTo>
                  <a:lnTo>
                    <a:pt x="192" y="236"/>
                  </a:lnTo>
                  <a:lnTo>
                    <a:pt x="192" y="236"/>
                  </a:lnTo>
                  <a:lnTo>
                    <a:pt x="192" y="236"/>
                  </a:lnTo>
                  <a:lnTo>
                    <a:pt x="179" y="250"/>
                  </a:lnTo>
                  <a:close/>
                  <a:moveTo>
                    <a:pt x="262" y="278"/>
                  </a:moveTo>
                  <a:lnTo>
                    <a:pt x="289" y="292"/>
                  </a:lnTo>
                  <a:lnTo>
                    <a:pt x="287" y="296"/>
                  </a:lnTo>
                  <a:lnTo>
                    <a:pt x="287" y="296"/>
                  </a:lnTo>
                  <a:lnTo>
                    <a:pt x="286" y="296"/>
                  </a:lnTo>
                  <a:lnTo>
                    <a:pt x="286" y="296"/>
                  </a:lnTo>
                  <a:lnTo>
                    <a:pt x="286" y="296"/>
                  </a:lnTo>
                  <a:lnTo>
                    <a:pt x="286" y="296"/>
                  </a:lnTo>
                  <a:lnTo>
                    <a:pt x="284" y="296"/>
                  </a:lnTo>
                  <a:lnTo>
                    <a:pt x="284" y="296"/>
                  </a:lnTo>
                  <a:lnTo>
                    <a:pt x="284" y="294"/>
                  </a:lnTo>
                  <a:lnTo>
                    <a:pt x="284" y="294"/>
                  </a:lnTo>
                  <a:lnTo>
                    <a:pt x="284" y="294"/>
                  </a:lnTo>
                  <a:lnTo>
                    <a:pt x="282" y="294"/>
                  </a:lnTo>
                  <a:lnTo>
                    <a:pt x="282" y="294"/>
                  </a:lnTo>
                  <a:lnTo>
                    <a:pt x="282" y="294"/>
                  </a:lnTo>
                  <a:lnTo>
                    <a:pt x="282" y="294"/>
                  </a:lnTo>
                  <a:lnTo>
                    <a:pt x="282" y="294"/>
                  </a:lnTo>
                  <a:lnTo>
                    <a:pt x="282" y="294"/>
                  </a:lnTo>
                  <a:lnTo>
                    <a:pt x="280" y="294"/>
                  </a:lnTo>
                  <a:lnTo>
                    <a:pt x="280" y="294"/>
                  </a:lnTo>
                  <a:lnTo>
                    <a:pt x="280" y="294"/>
                  </a:lnTo>
                  <a:lnTo>
                    <a:pt x="280" y="294"/>
                  </a:lnTo>
                  <a:lnTo>
                    <a:pt x="280" y="294"/>
                  </a:lnTo>
                  <a:lnTo>
                    <a:pt x="280" y="294"/>
                  </a:lnTo>
                  <a:lnTo>
                    <a:pt x="280" y="294"/>
                  </a:lnTo>
                  <a:lnTo>
                    <a:pt x="280" y="294"/>
                  </a:lnTo>
                  <a:lnTo>
                    <a:pt x="280" y="294"/>
                  </a:lnTo>
                  <a:lnTo>
                    <a:pt x="280"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4"/>
                  </a:lnTo>
                  <a:lnTo>
                    <a:pt x="278" y="296"/>
                  </a:lnTo>
                  <a:lnTo>
                    <a:pt x="278" y="296"/>
                  </a:lnTo>
                  <a:lnTo>
                    <a:pt x="278" y="296"/>
                  </a:lnTo>
                  <a:lnTo>
                    <a:pt x="278" y="296"/>
                  </a:lnTo>
                  <a:lnTo>
                    <a:pt x="278" y="296"/>
                  </a:lnTo>
                  <a:lnTo>
                    <a:pt x="278" y="296"/>
                  </a:lnTo>
                  <a:lnTo>
                    <a:pt x="278" y="296"/>
                  </a:lnTo>
                  <a:lnTo>
                    <a:pt x="277" y="296"/>
                  </a:lnTo>
                  <a:lnTo>
                    <a:pt x="277" y="296"/>
                  </a:lnTo>
                  <a:lnTo>
                    <a:pt x="277" y="296"/>
                  </a:lnTo>
                  <a:lnTo>
                    <a:pt x="277" y="298"/>
                  </a:lnTo>
                  <a:lnTo>
                    <a:pt x="277" y="298"/>
                  </a:lnTo>
                  <a:lnTo>
                    <a:pt x="277" y="298"/>
                  </a:lnTo>
                  <a:lnTo>
                    <a:pt x="277" y="298"/>
                  </a:lnTo>
                  <a:lnTo>
                    <a:pt x="277" y="298"/>
                  </a:lnTo>
                  <a:lnTo>
                    <a:pt x="277" y="299"/>
                  </a:lnTo>
                  <a:lnTo>
                    <a:pt x="277" y="299"/>
                  </a:lnTo>
                  <a:lnTo>
                    <a:pt x="277" y="301"/>
                  </a:lnTo>
                  <a:lnTo>
                    <a:pt x="275" y="301"/>
                  </a:lnTo>
                  <a:lnTo>
                    <a:pt x="275" y="301"/>
                  </a:lnTo>
                  <a:lnTo>
                    <a:pt x="275" y="301"/>
                  </a:lnTo>
                  <a:lnTo>
                    <a:pt x="275" y="301"/>
                  </a:lnTo>
                  <a:lnTo>
                    <a:pt x="277" y="301"/>
                  </a:lnTo>
                  <a:lnTo>
                    <a:pt x="277" y="301"/>
                  </a:lnTo>
                  <a:lnTo>
                    <a:pt x="277" y="301"/>
                  </a:lnTo>
                  <a:lnTo>
                    <a:pt x="277" y="301"/>
                  </a:lnTo>
                  <a:lnTo>
                    <a:pt x="277" y="301"/>
                  </a:lnTo>
                  <a:lnTo>
                    <a:pt x="277" y="301"/>
                  </a:lnTo>
                  <a:lnTo>
                    <a:pt x="275" y="301"/>
                  </a:lnTo>
                  <a:lnTo>
                    <a:pt x="275" y="301"/>
                  </a:lnTo>
                  <a:lnTo>
                    <a:pt x="275" y="303"/>
                  </a:lnTo>
                  <a:lnTo>
                    <a:pt x="275" y="303"/>
                  </a:lnTo>
                  <a:lnTo>
                    <a:pt x="268" y="332"/>
                  </a:lnTo>
                  <a:lnTo>
                    <a:pt x="293" y="310"/>
                  </a:lnTo>
                  <a:lnTo>
                    <a:pt x="293" y="310"/>
                  </a:lnTo>
                  <a:lnTo>
                    <a:pt x="293" y="310"/>
                  </a:lnTo>
                  <a:lnTo>
                    <a:pt x="293" y="310"/>
                  </a:lnTo>
                  <a:lnTo>
                    <a:pt x="293" y="310"/>
                  </a:lnTo>
                  <a:lnTo>
                    <a:pt x="293" y="310"/>
                  </a:lnTo>
                  <a:lnTo>
                    <a:pt x="293" y="310"/>
                  </a:lnTo>
                  <a:lnTo>
                    <a:pt x="293" y="308"/>
                  </a:lnTo>
                  <a:lnTo>
                    <a:pt x="295" y="308"/>
                  </a:lnTo>
                  <a:lnTo>
                    <a:pt x="295" y="308"/>
                  </a:lnTo>
                  <a:lnTo>
                    <a:pt x="295" y="308"/>
                  </a:lnTo>
                  <a:lnTo>
                    <a:pt x="295" y="308"/>
                  </a:lnTo>
                  <a:lnTo>
                    <a:pt x="295" y="308"/>
                  </a:lnTo>
                  <a:lnTo>
                    <a:pt x="295" y="308"/>
                  </a:lnTo>
                  <a:lnTo>
                    <a:pt x="295" y="308"/>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5" y="307"/>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5"/>
                  </a:lnTo>
                  <a:lnTo>
                    <a:pt x="297"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3"/>
                  </a:lnTo>
                  <a:lnTo>
                    <a:pt x="295" y="301"/>
                  </a:lnTo>
                  <a:lnTo>
                    <a:pt x="295" y="301"/>
                  </a:lnTo>
                  <a:lnTo>
                    <a:pt x="295" y="301"/>
                  </a:lnTo>
                  <a:lnTo>
                    <a:pt x="295" y="301"/>
                  </a:lnTo>
                  <a:lnTo>
                    <a:pt x="293" y="301"/>
                  </a:lnTo>
                  <a:lnTo>
                    <a:pt x="293" y="301"/>
                  </a:lnTo>
                  <a:lnTo>
                    <a:pt x="293" y="301"/>
                  </a:lnTo>
                  <a:lnTo>
                    <a:pt x="293" y="299"/>
                  </a:lnTo>
                  <a:lnTo>
                    <a:pt x="293" y="299"/>
                  </a:lnTo>
                  <a:lnTo>
                    <a:pt x="293" y="299"/>
                  </a:lnTo>
                  <a:lnTo>
                    <a:pt x="291" y="299"/>
                  </a:lnTo>
                  <a:lnTo>
                    <a:pt x="291" y="299"/>
                  </a:lnTo>
                  <a:lnTo>
                    <a:pt x="291" y="299"/>
                  </a:lnTo>
                  <a:lnTo>
                    <a:pt x="291" y="298"/>
                  </a:lnTo>
                  <a:lnTo>
                    <a:pt x="293" y="296"/>
                  </a:lnTo>
                  <a:lnTo>
                    <a:pt x="311" y="307"/>
                  </a:lnTo>
                  <a:lnTo>
                    <a:pt x="309" y="310"/>
                  </a:lnTo>
                  <a:lnTo>
                    <a:pt x="309" y="310"/>
                  </a:lnTo>
                  <a:lnTo>
                    <a:pt x="309" y="310"/>
                  </a:lnTo>
                  <a:lnTo>
                    <a:pt x="309" y="310"/>
                  </a:lnTo>
                  <a:lnTo>
                    <a:pt x="309" y="310"/>
                  </a:lnTo>
                  <a:lnTo>
                    <a:pt x="309" y="310"/>
                  </a:lnTo>
                  <a:lnTo>
                    <a:pt x="309" y="310"/>
                  </a:lnTo>
                  <a:lnTo>
                    <a:pt x="309" y="308"/>
                  </a:lnTo>
                  <a:lnTo>
                    <a:pt x="309"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7" y="308"/>
                  </a:lnTo>
                  <a:lnTo>
                    <a:pt x="306" y="308"/>
                  </a:lnTo>
                  <a:lnTo>
                    <a:pt x="306" y="308"/>
                  </a:lnTo>
                  <a:lnTo>
                    <a:pt x="306" y="308"/>
                  </a:lnTo>
                  <a:lnTo>
                    <a:pt x="306" y="308"/>
                  </a:lnTo>
                  <a:lnTo>
                    <a:pt x="306" y="308"/>
                  </a:lnTo>
                  <a:lnTo>
                    <a:pt x="306" y="308"/>
                  </a:lnTo>
                  <a:lnTo>
                    <a:pt x="306" y="308"/>
                  </a:lnTo>
                  <a:lnTo>
                    <a:pt x="306" y="308"/>
                  </a:lnTo>
                  <a:lnTo>
                    <a:pt x="306" y="308"/>
                  </a:lnTo>
                  <a:lnTo>
                    <a:pt x="306"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4" y="308"/>
                  </a:lnTo>
                  <a:lnTo>
                    <a:pt x="302" y="308"/>
                  </a:lnTo>
                  <a:lnTo>
                    <a:pt x="302" y="308"/>
                  </a:lnTo>
                  <a:lnTo>
                    <a:pt x="302" y="308"/>
                  </a:lnTo>
                  <a:lnTo>
                    <a:pt x="302" y="308"/>
                  </a:lnTo>
                  <a:lnTo>
                    <a:pt x="302" y="310"/>
                  </a:lnTo>
                  <a:lnTo>
                    <a:pt x="302" y="310"/>
                  </a:lnTo>
                  <a:lnTo>
                    <a:pt x="302" y="310"/>
                  </a:lnTo>
                  <a:lnTo>
                    <a:pt x="302" y="310"/>
                  </a:lnTo>
                  <a:lnTo>
                    <a:pt x="300" y="310"/>
                  </a:lnTo>
                  <a:lnTo>
                    <a:pt x="300" y="310"/>
                  </a:lnTo>
                  <a:lnTo>
                    <a:pt x="300" y="310"/>
                  </a:lnTo>
                  <a:lnTo>
                    <a:pt x="300" y="310"/>
                  </a:lnTo>
                  <a:lnTo>
                    <a:pt x="300" y="310"/>
                  </a:lnTo>
                  <a:lnTo>
                    <a:pt x="298" y="312"/>
                  </a:lnTo>
                  <a:lnTo>
                    <a:pt x="298" y="312"/>
                  </a:lnTo>
                  <a:lnTo>
                    <a:pt x="255" y="348"/>
                  </a:lnTo>
                  <a:lnTo>
                    <a:pt x="250" y="345"/>
                  </a:lnTo>
                  <a:lnTo>
                    <a:pt x="260" y="305"/>
                  </a:lnTo>
                  <a:lnTo>
                    <a:pt x="228" y="332"/>
                  </a:lnTo>
                  <a:lnTo>
                    <a:pt x="221" y="328"/>
                  </a:lnTo>
                  <a:lnTo>
                    <a:pt x="235" y="276"/>
                  </a:lnTo>
                  <a:lnTo>
                    <a:pt x="235" y="276"/>
                  </a:lnTo>
                  <a:lnTo>
                    <a:pt x="235" y="276"/>
                  </a:lnTo>
                  <a:lnTo>
                    <a:pt x="235" y="274"/>
                  </a:lnTo>
                  <a:lnTo>
                    <a:pt x="235" y="274"/>
                  </a:lnTo>
                  <a:lnTo>
                    <a:pt x="235" y="274"/>
                  </a:lnTo>
                  <a:lnTo>
                    <a:pt x="235" y="272"/>
                  </a:lnTo>
                  <a:lnTo>
                    <a:pt x="235" y="272"/>
                  </a:lnTo>
                  <a:lnTo>
                    <a:pt x="235" y="272"/>
                  </a:lnTo>
                  <a:lnTo>
                    <a:pt x="237" y="272"/>
                  </a:lnTo>
                  <a:lnTo>
                    <a:pt x="237" y="270"/>
                  </a:lnTo>
                  <a:lnTo>
                    <a:pt x="237" y="270"/>
                  </a:lnTo>
                  <a:lnTo>
                    <a:pt x="237" y="270"/>
                  </a:lnTo>
                  <a:lnTo>
                    <a:pt x="237" y="270"/>
                  </a:lnTo>
                  <a:lnTo>
                    <a:pt x="237" y="270"/>
                  </a:lnTo>
                  <a:lnTo>
                    <a:pt x="237" y="269"/>
                  </a:lnTo>
                  <a:lnTo>
                    <a:pt x="237" y="269"/>
                  </a:lnTo>
                  <a:lnTo>
                    <a:pt x="237" y="269"/>
                  </a:lnTo>
                  <a:lnTo>
                    <a:pt x="235" y="269"/>
                  </a:lnTo>
                  <a:lnTo>
                    <a:pt x="235" y="269"/>
                  </a:lnTo>
                  <a:lnTo>
                    <a:pt x="235" y="269"/>
                  </a:lnTo>
                  <a:lnTo>
                    <a:pt x="235" y="269"/>
                  </a:lnTo>
                  <a:lnTo>
                    <a:pt x="235" y="269"/>
                  </a:lnTo>
                  <a:lnTo>
                    <a:pt x="235" y="269"/>
                  </a:lnTo>
                  <a:lnTo>
                    <a:pt x="235" y="269"/>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7"/>
                  </a:lnTo>
                  <a:lnTo>
                    <a:pt x="235" y="265"/>
                  </a:lnTo>
                  <a:lnTo>
                    <a:pt x="235" y="265"/>
                  </a:lnTo>
                  <a:lnTo>
                    <a:pt x="235" y="265"/>
                  </a:lnTo>
                  <a:lnTo>
                    <a:pt x="235" y="265"/>
                  </a:lnTo>
                  <a:lnTo>
                    <a:pt x="235" y="265"/>
                  </a:lnTo>
                  <a:lnTo>
                    <a:pt x="235" y="265"/>
                  </a:lnTo>
                  <a:lnTo>
                    <a:pt x="235" y="265"/>
                  </a:lnTo>
                  <a:lnTo>
                    <a:pt x="235" y="265"/>
                  </a:lnTo>
                  <a:lnTo>
                    <a:pt x="233" y="265"/>
                  </a:lnTo>
                  <a:lnTo>
                    <a:pt x="233" y="265"/>
                  </a:lnTo>
                  <a:lnTo>
                    <a:pt x="233" y="265"/>
                  </a:lnTo>
                  <a:lnTo>
                    <a:pt x="233" y="265"/>
                  </a:lnTo>
                  <a:lnTo>
                    <a:pt x="233" y="265"/>
                  </a:lnTo>
                  <a:lnTo>
                    <a:pt x="233" y="265"/>
                  </a:lnTo>
                  <a:lnTo>
                    <a:pt x="233" y="265"/>
                  </a:lnTo>
                  <a:lnTo>
                    <a:pt x="233" y="265"/>
                  </a:lnTo>
                  <a:lnTo>
                    <a:pt x="233" y="263"/>
                  </a:lnTo>
                  <a:lnTo>
                    <a:pt x="233" y="263"/>
                  </a:lnTo>
                  <a:lnTo>
                    <a:pt x="235" y="261"/>
                  </a:lnTo>
                  <a:lnTo>
                    <a:pt x="260" y="276"/>
                  </a:lnTo>
                  <a:lnTo>
                    <a:pt x="259" y="279"/>
                  </a:lnTo>
                  <a:lnTo>
                    <a:pt x="259" y="279"/>
                  </a:lnTo>
                  <a:lnTo>
                    <a:pt x="257" y="278"/>
                  </a:lnTo>
                  <a:lnTo>
                    <a:pt x="257" y="278"/>
                  </a:lnTo>
                  <a:lnTo>
                    <a:pt x="257" y="278"/>
                  </a:lnTo>
                  <a:lnTo>
                    <a:pt x="257" y="278"/>
                  </a:lnTo>
                  <a:lnTo>
                    <a:pt x="257" y="278"/>
                  </a:lnTo>
                  <a:lnTo>
                    <a:pt x="255" y="278"/>
                  </a:lnTo>
                  <a:lnTo>
                    <a:pt x="255" y="278"/>
                  </a:lnTo>
                  <a:lnTo>
                    <a:pt x="255" y="278"/>
                  </a:lnTo>
                  <a:lnTo>
                    <a:pt x="255" y="278"/>
                  </a:lnTo>
                  <a:lnTo>
                    <a:pt x="255" y="278"/>
                  </a:lnTo>
                  <a:lnTo>
                    <a:pt x="255" y="278"/>
                  </a:lnTo>
                  <a:lnTo>
                    <a:pt x="253" y="278"/>
                  </a:lnTo>
                  <a:lnTo>
                    <a:pt x="253" y="278"/>
                  </a:lnTo>
                  <a:lnTo>
                    <a:pt x="253" y="278"/>
                  </a:lnTo>
                  <a:lnTo>
                    <a:pt x="253" y="276"/>
                  </a:lnTo>
                  <a:lnTo>
                    <a:pt x="253" y="276"/>
                  </a:lnTo>
                  <a:lnTo>
                    <a:pt x="253" y="276"/>
                  </a:lnTo>
                  <a:lnTo>
                    <a:pt x="253" y="276"/>
                  </a:lnTo>
                  <a:lnTo>
                    <a:pt x="253"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1" y="278"/>
                  </a:lnTo>
                  <a:lnTo>
                    <a:pt x="250" y="278"/>
                  </a:lnTo>
                  <a:lnTo>
                    <a:pt x="250" y="278"/>
                  </a:lnTo>
                  <a:lnTo>
                    <a:pt x="250" y="278"/>
                  </a:lnTo>
                  <a:lnTo>
                    <a:pt x="250" y="278"/>
                  </a:lnTo>
                  <a:lnTo>
                    <a:pt x="250" y="279"/>
                  </a:lnTo>
                  <a:lnTo>
                    <a:pt x="250" y="279"/>
                  </a:lnTo>
                  <a:lnTo>
                    <a:pt x="250" y="279"/>
                  </a:lnTo>
                  <a:lnTo>
                    <a:pt x="250" y="279"/>
                  </a:lnTo>
                  <a:lnTo>
                    <a:pt x="250" y="279"/>
                  </a:lnTo>
                  <a:lnTo>
                    <a:pt x="250" y="279"/>
                  </a:lnTo>
                  <a:lnTo>
                    <a:pt x="250" y="279"/>
                  </a:lnTo>
                  <a:lnTo>
                    <a:pt x="250" y="281"/>
                  </a:lnTo>
                  <a:lnTo>
                    <a:pt x="250" y="281"/>
                  </a:lnTo>
                  <a:lnTo>
                    <a:pt x="250" y="281"/>
                  </a:lnTo>
                  <a:lnTo>
                    <a:pt x="250" y="281"/>
                  </a:lnTo>
                  <a:lnTo>
                    <a:pt x="250" y="281"/>
                  </a:lnTo>
                  <a:lnTo>
                    <a:pt x="250" y="281"/>
                  </a:lnTo>
                  <a:lnTo>
                    <a:pt x="250" y="281"/>
                  </a:lnTo>
                  <a:lnTo>
                    <a:pt x="250" y="283"/>
                  </a:lnTo>
                  <a:lnTo>
                    <a:pt x="248" y="283"/>
                  </a:lnTo>
                  <a:lnTo>
                    <a:pt x="248" y="283"/>
                  </a:lnTo>
                  <a:lnTo>
                    <a:pt x="241" y="314"/>
                  </a:lnTo>
                  <a:lnTo>
                    <a:pt x="262" y="296"/>
                  </a:lnTo>
                  <a:lnTo>
                    <a:pt x="264" y="290"/>
                  </a:lnTo>
                  <a:lnTo>
                    <a:pt x="264" y="290"/>
                  </a:lnTo>
                  <a:lnTo>
                    <a:pt x="264" y="290"/>
                  </a:lnTo>
                  <a:lnTo>
                    <a:pt x="264" y="290"/>
                  </a:lnTo>
                  <a:lnTo>
                    <a:pt x="264" y="290"/>
                  </a:lnTo>
                  <a:lnTo>
                    <a:pt x="264" y="288"/>
                  </a:lnTo>
                  <a:lnTo>
                    <a:pt x="264" y="288"/>
                  </a:lnTo>
                  <a:lnTo>
                    <a:pt x="264" y="288"/>
                  </a:lnTo>
                  <a:lnTo>
                    <a:pt x="264" y="288"/>
                  </a:lnTo>
                  <a:lnTo>
                    <a:pt x="264" y="287"/>
                  </a:lnTo>
                  <a:lnTo>
                    <a:pt x="264" y="287"/>
                  </a:lnTo>
                  <a:lnTo>
                    <a:pt x="264" y="287"/>
                  </a:lnTo>
                  <a:lnTo>
                    <a:pt x="264" y="287"/>
                  </a:lnTo>
                  <a:lnTo>
                    <a:pt x="264" y="287"/>
                  </a:lnTo>
                  <a:lnTo>
                    <a:pt x="264" y="285"/>
                  </a:lnTo>
                  <a:lnTo>
                    <a:pt x="264" y="285"/>
                  </a:lnTo>
                  <a:lnTo>
                    <a:pt x="264" y="285"/>
                  </a:lnTo>
                  <a:lnTo>
                    <a:pt x="264" y="285"/>
                  </a:lnTo>
                  <a:lnTo>
                    <a:pt x="264" y="285"/>
                  </a:lnTo>
                  <a:lnTo>
                    <a:pt x="264" y="285"/>
                  </a:lnTo>
                  <a:lnTo>
                    <a:pt x="264" y="285"/>
                  </a:lnTo>
                  <a:lnTo>
                    <a:pt x="264" y="285"/>
                  </a:lnTo>
                  <a:lnTo>
                    <a:pt x="264" y="285"/>
                  </a:lnTo>
                  <a:lnTo>
                    <a:pt x="264" y="283"/>
                  </a:lnTo>
                  <a:lnTo>
                    <a:pt x="264" y="283"/>
                  </a:lnTo>
                  <a:lnTo>
                    <a:pt x="264" y="283"/>
                  </a:lnTo>
                  <a:lnTo>
                    <a:pt x="264" y="283"/>
                  </a:lnTo>
                  <a:lnTo>
                    <a:pt x="264" y="283"/>
                  </a:lnTo>
                  <a:lnTo>
                    <a:pt x="264" y="283"/>
                  </a:lnTo>
                  <a:lnTo>
                    <a:pt x="264" y="283"/>
                  </a:lnTo>
                  <a:lnTo>
                    <a:pt x="262" y="283"/>
                  </a:lnTo>
                  <a:lnTo>
                    <a:pt x="262" y="283"/>
                  </a:lnTo>
                  <a:lnTo>
                    <a:pt x="262" y="283"/>
                  </a:lnTo>
                  <a:lnTo>
                    <a:pt x="262" y="283"/>
                  </a:lnTo>
                  <a:lnTo>
                    <a:pt x="262" y="283"/>
                  </a:lnTo>
                  <a:lnTo>
                    <a:pt x="262" y="283"/>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2" y="281"/>
                  </a:lnTo>
                  <a:lnTo>
                    <a:pt x="260" y="281"/>
                  </a:lnTo>
                  <a:lnTo>
                    <a:pt x="260" y="281"/>
                  </a:lnTo>
                  <a:lnTo>
                    <a:pt x="260" y="281"/>
                  </a:lnTo>
                  <a:lnTo>
                    <a:pt x="260" y="281"/>
                  </a:lnTo>
                  <a:lnTo>
                    <a:pt x="260" y="281"/>
                  </a:lnTo>
                  <a:lnTo>
                    <a:pt x="260" y="281"/>
                  </a:lnTo>
                  <a:lnTo>
                    <a:pt x="262" y="278"/>
                  </a:lnTo>
                  <a:close/>
                  <a:moveTo>
                    <a:pt x="371" y="330"/>
                  </a:moveTo>
                  <a:lnTo>
                    <a:pt x="363" y="352"/>
                  </a:lnTo>
                  <a:lnTo>
                    <a:pt x="358" y="352"/>
                  </a:lnTo>
                  <a:lnTo>
                    <a:pt x="358" y="352"/>
                  </a:lnTo>
                  <a:lnTo>
                    <a:pt x="360" y="350"/>
                  </a:lnTo>
                  <a:lnTo>
                    <a:pt x="360" y="350"/>
                  </a:lnTo>
                  <a:lnTo>
                    <a:pt x="360" y="350"/>
                  </a:lnTo>
                  <a:lnTo>
                    <a:pt x="360" y="348"/>
                  </a:lnTo>
                  <a:lnTo>
                    <a:pt x="360" y="348"/>
                  </a:lnTo>
                  <a:lnTo>
                    <a:pt x="360" y="348"/>
                  </a:lnTo>
                  <a:lnTo>
                    <a:pt x="360" y="346"/>
                  </a:lnTo>
                  <a:lnTo>
                    <a:pt x="360" y="346"/>
                  </a:lnTo>
                  <a:lnTo>
                    <a:pt x="360" y="346"/>
                  </a:lnTo>
                  <a:lnTo>
                    <a:pt x="360" y="345"/>
                  </a:lnTo>
                  <a:lnTo>
                    <a:pt x="360" y="345"/>
                  </a:lnTo>
                  <a:lnTo>
                    <a:pt x="360" y="345"/>
                  </a:lnTo>
                  <a:lnTo>
                    <a:pt x="360" y="345"/>
                  </a:lnTo>
                  <a:lnTo>
                    <a:pt x="360" y="343"/>
                  </a:lnTo>
                  <a:lnTo>
                    <a:pt x="360" y="343"/>
                  </a:lnTo>
                  <a:lnTo>
                    <a:pt x="358" y="343"/>
                  </a:lnTo>
                  <a:lnTo>
                    <a:pt x="358" y="341"/>
                  </a:lnTo>
                  <a:lnTo>
                    <a:pt x="358" y="341"/>
                  </a:lnTo>
                  <a:lnTo>
                    <a:pt x="358" y="341"/>
                  </a:lnTo>
                  <a:lnTo>
                    <a:pt x="358" y="341"/>
                  </a:lnTo>
                  <a:lnTo>
                    <a:pt x="358" y="339"/>
                  </a:lnTo>
                  <a:lnTo>
                    <a:pt x="358" y="339"/>
                  </a:lnTo>
                  <a:lnTo>
                    <a:pt x="358" y="339"/>
                  </a:lnTo>
                  <a:lnTo>
                    <a:pt x="358" y="339"/>
                  </a:lnTo>
                  <a:lnTo>
                    <a:pt x="358" y="337"/>
                  </a:lnTo>
                  <a:lnTo>
                    <a:pt x="358" y="337"/>
                  </a:lnTo>
                  <a:lnTo>
                    <a:pt x="358" y="337"/>
                  </a:lnTo>
                  <a:lnTo>
                    <a:pt x="358" y="337"/>
                  </a:lnTo>
                  <a:lnTo>
                    <a:pt x="358" y="336"/>
                  </a:lnTo>
                  <a:lnTo>
                    <a:pt x="356" y="336"/>
                  </a:lnTo>
                  <a:lnTo>
                    <a:pt x="356" y="336"/>
                  </a:lnTo>
                  <a:lnTo>
                    <a:pt x="356" y="336"/>
                  </a:lnTo>
                  <a:lnTo>
                    <a:pt x="356" y="334"/>
                  </a:lnTo>
                  <a:lnTo>
                    <a:pt x="356" y="334"/>
                  </a:lnTo>
                  <a:lnTo>
                    <a:pt x="356" y="334"/>
                  </a:lnTo>
                  <a:lnTo>
                    <a:pt x="356" y="334"/>
                  </a:lnTo>
                  <a:lnTo>
                    <a:pt x="356" y="334"/>
                  </a:lnTo>
                  <a:lnTo>
                    <a:pt x="354" y="332"/>
                  </a:lnTo>
                  <a:lnTo>
                    <a:pt x="354" y="332"/>
                  </a:lnTo>
                  <a:lnTo>
                    <a:pt x="354" y="332"/>
                  </a:lnTo>
                  <a:lnTo>
                    <a:pt x="354" y="332"/>
                  </a:lnTo>
                  <a:lnTo>
                    <a:pt x="354" y="332"/>
                  </a:lnTo>
                  <a:lnTo>
                    <a:pt x="354" y="330"/>
                  </a:lnTo>
                  <a:lnTo>
                    <a:pt x="352" y="330"/>
                  </a:lnTo>
                  <a:lnTo>
                    <a:pt x="352" y="330"/>
                  </a:lnTo>
                  <a:lnTo>
                    <a:pt x="352" y="330"/>
                  </a:lnTo>
                  <a:lnTo>
                    <a:pt x="352" y="330"/>
                  </a:lnTo>
                  <a:lnTo>
                    <a:pt x="352" y="330"/>
                  </a:lnTo>
                  <a:lnTo>
                    <a:pt x="352" y="328"/>
                  </a:lnTo>
                  <a:lnTo>
                    <a:pt x="351" y="328"/>
                  </a:lnTo>
                  <a:lnTo>
                    <a:pt x="351" y="328"/>
                  </a:lnTo>
                  <a:lnTo>
                    <a:pt x="351" y="328"/>
                  </a:lnTo>
                  <a:lnTo>
                    <a:pt x="351" y="328"/>
                  </a:lnTo>
                  <a:lnTo>
                    <a:pt x="349" y="328"/>
                  </a:lnTo>
                  <a:lnTo>
                    <a:pt x="349" y="328"/>
                  </a:lnTo>
                  <a:lnTo>
                    <a:pt x="349" y="327"/>
                  </a:lnTo>
                  <a:lnTo>
                    <a:pt x="349" y="327"/>
                  </a:lnTo>
                  <a:lnTo>
                    <a:pt x="349" y="327"/>
                  </a:lnTo>
                  <a:lnTo>
                    <a:pt x="347" y="327"/>
                  </a:lnTo>
                  <a:lnTo>
                    <a:pt x="347" y="327"/>
                  </a:lnTo>
                  <a:lnTo>
                    <a:pt x="347" y="327"/>
                  </a:lnTo>
                  <a:lnTo>
                    <a:pt x="347" y="327"/>
                  </a:lnTo>
                  <a:lnTo>
                    <a:pt x="345" y="327"/>
                  </a:lnTo>
                  <a:lnTo>
                    <a:pt x="345" y="325"/>
                  </a:lnTo>
                  <a:lnTo>
                    <a:pt x="345" y="325"/>
                  </a:lnTo>
                  <a:lnTo>
                    <a:pt x="345" y="325"/>
                  </a:lnTo>
                  <a:lnTo>
                    <a:pt x="345" y="325"/>
                  </a:lnTo>
                  <a:lnTo>
                    <a:pt x="343" y="325"/>
                  </a:lnTo>
                  <a:lnTo>
                    <a:pt x="343" y="325"/>
                  </a:lnTo>
                  <a:lnTo>
                    <a:pt x="343" y="325"/>
                  </a:lnTo>
                  <a:lnTo>
                    <a:pt x="343" y="325"/>
                  </a:lnTo>
                  <a:lnTo>
                    <a:pt x="343" y="325"/>
                  </a:lnTo>
                  <a:lnTo>
                    <a:pt x="342" y="325"/>
                  </a:lnTo>
                  <a:lnTo>
                    <a:pt x="342" y="325"/>
                  </a:lnTo>
                  <a:lnTo>
                    <a:pt x="342" y="325"/>
                  </a:lnTo>
                  <a:lnTo>
                    <a:pt x="342" y="325"/>
                  </a:lnTo>
                  <a:lnTo>
                    <a:pt x="342" y="325"/>
                  </a:lnTo>
                  <a:lnTo>
                    <a:pt x="342" y="325"/>
                  </a:lnTo>
                  <a:lnTo>
                    <a:pt x="342" y="325"/>
                  </a:lnTo>
                  <a:lnTo>
                    <a:pt x="342" y="325"/>
                  </a:lnTo>
                  <a:lnTo>
                    <a:pt x="342" y="325"/>
                  </a:lnTo>
                  <a:lnTo>
                    <a:pt x="342"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40"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8" y="325"/>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7"/>
                  </a:lnTo>
                  <a:lnTo>
                    <a:pt x="336" y="328"/>
                  </a:lnTo>
                  <a:lnTo>
                    <a:pt x="336" y="328"/>
                  </a:lnTo>
                  <a:lnTo>
                    <a:pt x="336" y="328"/>
                  </a:lnTo>
                  <a:lnTo>
                    <a:pt x="336" y="328"/>
                  </a:lnTo>
                  <a:lnTo>
                    <a:pt x="329" y="345"/>
                  </a:lnTo>
                  <a:lnTo>
                    <a:pt x="329" y="345"/>
                  </a:lnTo>
                  <a:lnTo>
                    <a:pt x="329" y="345"/>
                  </a:lnTo>
                  <a:lnTo>
                    <a:pt x="329" y="345"/>
                  </a:lnTo>
                  <a:lnTo>
                    <a:pt x="331" y="346"/>
                  </a:lnTo>
                  <a:lnTo>
                    <a:pt x="331" y="346"/>
                  </a:lnTo>
                  <a:lnTo>
                    <a:pt x="331" y="346"/>
                  </a:lnTo>
                  <a:lnTo>
                    <a:pt x="331" y="346"/>
                  </a:lnTo>
                  <a:lnTo>
                    <a:pt x="331" y="346"/>
                  </a:lnTo>
                  <a:lnTo>
                    <a:pt x="333" y="346"/>
                  </a:lnTo>
                  <a:lnTo>
                    <a:pt x="333" y="346"/>
                  </a:lnTo>
                  <a:lnTo>
                    <a:pt x="333" y="346"/>
                  </a:lnTo>
                  <a:lnTo>
                    <a:pt x="333" y="346"/>
                  </a:lnTo>
                  <a:lnTo>
                    <a:pt x="333" y="346"/>
                  </a:lnTo>
                  <a:lnTo>
                    <a:pt x="333" y="346"/>
                  </a:lnTo>
                  <a:lnTo>
                    <a:pt x="334" y="346"/>
                  </a:lnTo>
                  <a:lnTo>
                    <a:pt x="334" y="346"/>
                  </a:lnTo>
                  <a:lnTo>
                    <a:pt x="334" y="346"/>
                  </a:lnTo>
                  <a:lnTo>
                    <a:pt x="334" y="346"/>
                  </a:lnTo>
                  <a:lnTo>
                    <a:pt x="334" y="346"/>
                  </a:lnTo>
                  <a:lnTo>
                    <a:pt x="334" y="346"/>
                  </a:lnTo>
                  <a:lnTo>
                    <a:pt x="336" y="346"/>
                  </a:lnTo>
                  <a:lnTo>
                    <a:pt x="336" y="346"/>
                  </a:lnTo>
                  <a:lnTo>
                    <a:pt x="336" y="346"/>
                  </a:lnTo>
                  <a:lnTo>
                    <a:pt x="336" y="346"/>
                  </a:lnTo>
                  <a:lnTo>
                    <a:pt x="336" y="346"/>
                  </a:lnTo>
                  <a:lnTo>
                    <a:pt x="336" y="346"/>
                  </a:lnTo>
                  <a:lnTo>
                    <a:pt x="338" y="346"/>
                  </a:lnTo>
                  <a:lnTo>
                    <a:pt x="338" y="346"/>
                  </a:lnTo>
                  <a:lnTo>
                    <a:pt x="338" y="346"/>
                  </a:lnTo>
                  <a:lnTo>
                    <a:pt x="338" y="346"/>
                  </a:lnTo>
                  <a:lnTo>
                    <a:pt x="338" y="346"/>
                  </a:lnTo>
                  <a:lnTo>
                    <a:pt x="338" y="346"/>
                  </a:lnTo>
                  <a:lnTo>
                    <a:pt x="340" y="346"/>
                  </a:lnTo>
                  <a:lnTo>
                    <a:pt x="340" y="346"/>
                  </a:lnTo>
                  <a:lnTo>
                    <a:pt x="340" y="346"/>
                  </a:lnTo>
                  <a:lnTo>
                    <a:pt x="340" y="346"/>
                  </a:lnTo>
                  <a:lnTo>
                    <a:pt x="340" y="346"/>
                  </a:lnTo>
                  <a:lnTo>
                    <a:pt x="340" y="346"/>
                  </a:lnTo>
                  <a:lnTo>
                    <a:pt x="340" y="346"/>
                  </a:lnTo>
                  <a:lnTo>
                    <a:pt x="342" y="346"/>
                  </a:lnTo>
                  <a:lnTo>
                    <a:pt x="342" y="346"/>
                  </a:lnTo>
                  <a:lnTo>
                    <a:pt x="342" y="346"/>
                  </a:lnTo>
                  <a:lnTo>
                    <a:pt x="342" y="346"/>
                  </a:lnTo>
                  <a:lnTo>
                    <a:pt x="342" y="345"/>
                  </a:lnTo>
                  <a:lnTo>
                    <a:pt x="342" y="345"/>
                  </a:lnTo>
                  <a:lnTo>
                    <a:pt x="342" y="345"/>
                  </a:lnTo>
                  <a:lnTo>
                    <a:pt x="343" y="345"/>
                  </a:lnTo>
                  <a:lnTo>
                    <a:pt x="343" y="345"/>
                  </a:lnTo>
                  <a:lnTo>
                    <a:pt x="343" y="345"/>
                  </a:lnTo>
                  <a:lnTo>
                    <a:pt x="343" y="345"/>
                  </a:lnTo>
                  <a:lnTo>
                    <a:pt x="343" y="345"/>
                  </a:lnTo>
                  <a:lnTo>
                    <a:pt x="343" y="345"/>
                  </a:lnTo>
                  <a:lnTo>
                    <a:pt x="343" y="343"/>
                  </a:lnTo>
                  <a:lnTo>
                    <a:pt x="345" y="343"/>
                  </a:lnTo>
                  <a:lnTo>
                    <a:pt x="345" y="343"/>
                  </a:lnTo>
                  <a:lnTo>
                    <a:pt x="345" y="343"/>
                  </a:lnTo>
                  <a:lnTo>
                    <a:pt x="345" y="343"/>
                  </a:lnTo>
                  <a:lnTo>
                    <a:pt x="345" y="343"/>
                  </a:lnTo>
                  <a:lnTo>
                    <a:pt x="345" y="343"/>
                  </a:lnTo>
                  <a:lnTo>
                    <a:pt x="345" y="341"/>
                  </a:lnTo>
                  <a:lnTo>
                    <a:pt x="345" y="341"/>
                  </a:lnTo>
                  <a:lnTo>
                    <a:pt x="347" y="341"/>
                  </a:lnTo>
                  <a:lnTo>
                    <a:pt x="347" y="341"/>
                  </a:lnTo>
                  <a:lnTo>
                    <a:pt x="347" y="341"/>
                  </a:lnTo>
                  <a:lnTo>
                    <a:pt x="347" y="341"/>
                  </a:lnTo>
                  <a:lnTo>
                    <a:pt x="351" y="341"/>
                  </a:lnTo>
                  <a:lnTo>
                    <a:pt x="340" y="366"/>
                  </a:lnTo>
                  <a:lnTo>
                    <a:pt x="338" y="365"/>
                  </a:lnTo>
                  <a:lnTo>
                    <a:pt x="338" y="365"/>
                  </a:lnTo>
                  <a:lnTo>
                    <a:pt x="338" y="365"/>
                  </a:lnTo>
                  <a:lnTo>
                    <a:pt x="338" y="365"/>
                  </a:lnTo>
                  <a:lnTo>
                    <a:pt x="338" y="363"/>
                  </a:lnTo>
                  <a:lnTo>
                    <a:pt x="338" y="363"/>
                  </a:lnTo>
                  <a:lnTo>
                    <a:pt x="338" y="363"/>
                  </a:lnTo>
                  <a:lnTo>
                    <a:pt x="338" y="363"/>
                  </a:lnTo>
                  <a:lnTo>
                    <a:pt x="338" y="363"/>
                  </a:lnTo>
                  <a:lnTo>
                    <a:pt x="338" y="361"/>
                  </a:lnTo>
                  <a:lnTo>
                    <a:pt x="338" y="361"/>
                  </a:lnTo>
                  <a:lnTo>
                    <a:pt x="338" y="361"/>
                  </a:lnTo>
                  <a:lnTo>
                    <a:pt x="338" y="361"/>
                  </a:lnTo>
                  <a:lnTo>
                    <a:pt x="338" y="361"/>
                  </a:lnTo>
                  <a:lnTo>
                    <a:pt x="338" y="361"/>
                  </a:lnTo>
                  <a:lnTo>
                    <a:pt x="338" y="359"/>
                  </a:lnTo>
                  <a:lnTo>
                    <a:pt x="338" y="359"/>
                  </a:lnTo>
                  <a:lnTo>
                    <a:pt x="338" y="359"/>
                  </a:lnTo>
                  <a:lnTo>
                    <a:pt x="338" y="359"/>
                  </a:lnTo>
                  <a:lnTo>
                    <a:pt x="338" y="359"/>
                  </a:lnTo>
                  <a:lnTo>
                    <a:pt x="338" y="357"/>
                  </a:lnTo>
                  <a:lnTo>
                    <a:pt x="338" y="357"/>
                  </a:lnTo>
                  <a:lnTo>
                    <a:pt x="336" y="357"/>
                  </a:lnTo>
                  <a:lnTo>
                    <a:pt x="336" y="357"/>
                  </a:lnTo>
                  <a:lnTo>
                    <a:pt x="336" y="357"/>
                  </a:lnTo>
                  <a:lnTo>
                    <a:pt x="336" y="357"/>
                  </a:lnTo>
                  <a:lnTo>
                    <a:pt x="336" y="357"/>
                  </a:lnTo>
                  <a:lnTo>
                    <a:pt x="336" y="356"/>
                  </a:lnTo>
                  <a:lnTo>
                    <a:pt x="336" y="356"/>
                  </a:lnTo>
                  <a:lnTo>
                    <a:pt x="336" y="356"/>
                  </a:lnTo>
                  <a:lnTo>
                    <a:pt x="336" y="356"/>
                  </a:lnTo>
                  <a:lnTo>
                    <a:pt x="336" y="356"/>
                  </a:lnTo>
                  <a:lnTo>
                    <a:pt x="336" y="356"/>
                  </a:lnTo>
                  <a:lnTo>
                    <a:pt x="336" y="356"/>
                  </a:lnTo>
                  <a:lnTo>
                    <a:pt x="336" y="354"/>
                  </a:lnTo>
                  <a:lnTo>
                    <a:pt x="336" y="354"/>
                  </a:lnTo>
                  <a:lnTo>
                    <a:pt x="336" y="354"/>
                  </a:lnTo>
                  <a:lnTo>
                    <a:pt x="334" y="354"/>
                  </a:lnTo>
                  <a:lnTo>
                    <a:pt x="334" y="354"/>
                  </a:lnTo>
                  <a:lnTo>
                    <a:pt x="334" y="354"/>
                  </a:lnTo>
                  <a:lnTo>
                    <a:pt x="334" y="354"/>
                  </a:lnTo>
                  <a:lnTo>
                    <a:pt x="334" y="352"/>
                  </a:lnTo>
                  <a:lnTo>
                    <a:pt x="334" y="352"/>
                  </a:lnTo>
                  <a:lnTo>
                    <a:pt x="334" y="352"/>
                  </a:lnTo>
                  <a:lnTo>
                    <a:pt x="334" y="352"/>
                  </a:lnTo>
                  <a:lnTo>
                    <a:pt x="334" y="352"/>
                  </a:lnTo>
                  <a:lnTo>
                    <a:pt x="333" y="352"/>
                  </a:lnTo>
                  <a:lnTo>
                    <a:pt x="333" y="352"/>
                  </a:lnTo>
                  <a:lnTo>
                    <a:pt x="333" y="352"/>
                  </a:lnTo>
                  <a:lnTo>
                    <a:pt x="333" y="352"/>
                  </a:lnTo>
                  <a:lnTo>
                    <a:pt x="333" y="352"/>
                  </a:lnTo>
                  <a:lnTo>
                    <a:pt x="333" y="350"/>
                  </a:lnTo>
                  <a:lnTo>
                    <a:pt x="333" y="350"/>
                  </a:lnTo>
                  <a:lnTo>
                    <a:pt x="331" y="350"/>
                  </a:lnTo>
                  <a:lnTo>
                    <a:pt x="331" y="350"/>
                  </a:lnTo>
                  <a:lnTo>
                    <a:pt x="331" y="350"/>
                  </a:lnTo>
                  <a:lnTo>
                    <a:pt x="331" y="350"/>
                  </a:lnTo>
                  <a:lnTo>
                    <a:pt x="331" y="350"/>
                  </a:lnTo>
                  <a:lnTo>
                    <a:pt x="331" y="350"/>
                  </a:lnTo>
                  <a:lnTo>
                    <a:pt x="329" y="350"/>
                  </a:lnTo>
                  <a:lnTo>
                    <a:pt x="329" y="350"/>
                  </a:lnTo>
                  <a:lnTo>
                    <a:pt x="329" y="350"/>
                  </a:lnTo>
                  <a:lnTo>
                    <a:pt x="329" y="350"/>
                  </a:lnTo>
                  <a:lnTo>
                    <a:pt x="329" y="348"/>
                  </a:lnTo>
                  <a:lnTo>
                    <a:pt x="327" y="348"/>
                  </a:lnTo>
                  <a:lnTo>
                    <a:pt x="327" y="348"/>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20" y="370"/>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18" y="372"/>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4"/>
                  </a:lnTo>
                  <a:lnTo>
                    <a:pt x="320" y="375"/>
                  </a:lnTo>
                  <a:lnTo>
                    <a:pt x="320" y="375"/>
                  </a:lnTo>
                  <a:lnTo>
                    <a:pt x="320" y="375"/>
                  </a:lnTo>
                  <a:lnTo>
                    <a:pt x="320" y="375"/>
                  </a:lnTo>
                  <a:lnTo>
                    <a:pt x="320" y="375"/>
                  </a:lnTo>
                  <a:lnTo>
                    <a:pt x="320" y="375"/>
                  </a:lnTo>
                  <a:lnTo>
                    <a:pt x="320" y="375"/>
                  </a:lnTo>
                  <a:lnTo>
                    <a:pt x="322" y="375"/>
                  </a:lnTo>
                  <a:lnTo>
                    <a:pt x="322" y="375"/>
                  </a:lnTo>
                  <a:lnTo>
                    <a:pt x="322" y="375"/>
                  </a:lnTo>
                  <a:lnTo>
                    <a:pt x="322" y="375"/>
                  </a:lnTo>
                  <a:lnTo>
                    <a:pt x="322" y="375"/>
                  </a:lnTo>
                  <a:lnTo>
                    <a:pt x="322" y="375"/>
                  </a:lnTo>
                  <a:lnTo>
                    <a:pt x="322" y="375"/>
                  </a:lnTo>
                  <a:lnTo>
                    <a:pt x="322" y="377"/>
                  </a:lnTo>
                  <a:lnTo>
                    <a:pt x="322" y="377"/>
                  </a:lnTo>
                  <a:lnTo>
                    <a:pt x="324" y="377"/>
                  </a:lnTo>
                  <a:lnTo>
                    <a:pt x="324" y="377"/>
                  </a:lnTo>
                  <a:lnTo>
                    <a:pt x="324" y="377"/>
                  </a:lnTo>
                  <a:lnTo>
                    <a:pt x="324" y="377"/>
                  </a:lnTo>
                  <a:lnTo>
                    <a:pt x="325" y="377"/>
                  </a:lnTo>
                  <a:lnTo>
                    <a:pt x="325" y="377"/>
                  </a:lnTo>
                  <a:lnTo>
                    <a:pt x="325" y="377"/>
                  </a:lnTo>
                  <a:lnTo>
                    <a:pt x="325" y="377"/>
                  </a:lnTo>
                  <a:lnTo>
                    <a:pt x="325" y="377"/>
                  </a:lnTo>
                  <a:lnTo>
                    <a:pt x="327" y="379"/>
                  </a:lnTo>
                  <a:lnTo>
                    <a:pt x="327" y="379"/>
                  </a:lnTo>
                  <a:lnTo>
                    <a:pt x="327" y="379"/>
                  </a:lnTo>
                  <a:lnTo>
                    <a:pt x="329" y="379"/>
                  </a:lnTo>
                  <a:lnTo>
                    <a:pt x="329" y="379"/>
                  </a:lnTo>
                  <a:lnTo>
                    <a:pt x="329" y="379"/>
                  </a:lnTo>
                  <a:lnTo>
                    <a:pt x="329" y="379"/>
                  </a:lnTo>
                  <a:lnTo>
                    <a:pt x="331" y="379"/>
                  </a:lnTo>
                  <a:lnTo>
                    <a:pt x="331" y="379"/>
                  </a:lnTo>
                  <a:lnTo>
                    <a:pt x="331" y="379"/>
                  </a:lnTo>
                  <a:lnTo>
                    <a:pt x="333" y="379"/>
                  </a:lnTo>
                  <a:lnTo>
                    <a:pt x="333" y="379"/>
                  </a:lnTo>
                  <a:lnTo>
                    <a:pt x="333" y="379"/>
                  </a:lnTo>
                  <a:lnTo>
                    <a:pt x="333" y="379"/>
                  </a:lnTo>
                  <a:lnTo>
                    <a:pt x="334" y="379"/>
                  </a:lnTo>
                  <a:lnTo>
                    <a:pt x="334" y="379"/>
                  </a:lnTo>
                  <a:lnTo>
                    <a:pt x="334" y="379"/>
                  </a:lnTo>
                  <a:lnTo>
                    <a:pt x="336" y="379"/>
                  </a:lnTo>
                  <a:lnTo>
                    <a:pt x="336" y="379"/>
                  </a:lnTo>
                  <a:lnTo>
                    <a:pt x="336" y="379"/>
                  </a:lnTo>
                  <a:lnTo>
                    <a:pt x="336" y="379"/>
                  </a:lnTo>
                  <a:lnTo>
                    <a:pt x="338" y="379"/>
                  </a:lnTo>
                  <a:lnTo>
                    <a:pt x="338" y="379"/>
                  </a:lnTo>
                  <a:lnTo>
                    <a:pt x="338" y="379"/>
                  </a:lnTo>
                  <a:lnTo>
                    <a:pt x="338" y="379"/>
                  </a:lnTo>
                  <a:lnTo>
                    <a:pt x="340" y="379"/>
                  </a:lnTo>
                  <a:lnTo>
                    <a:pt x="340" y="379"/>
                  </a:lnTo>
                  <a:lnTo>
                    <a:pt x="340" y="379"/>
                  </a:lnTo>
                  <a:lnTo>
                    <a:pt x="340" y="379"/>
                  </a:lnTo>
                  <a:lnTo>
                    <a:pt x="342" y="377"/>
                  </a:lnTo>
                  <a:lnTo>
                    <a:pt x="342" y="377"/>
                  </a:lnTo>
                  <a:lnTo>
                    <a:pt x="342" y="377"/>
                  </a:lnTo>
                  <a:lnTo>
                    <a:pt x="342" y="377"/>
                  </a:lnTo>
                  <a:lnTo>
                    <a:pt x="343" y="377"/>
                  </a:lnTo>
                  <a:lnTo>
                    <a:pt x="343" y="377"/>
                  </a:lnTo>
                  <a:lnTo>
                    <a:pt x="343" y="377"/>
                  </a:lnTo>
                  <a:lnTo>
                    <a:pt x="343" y="377"/>
                  </a:lnTo>
                  <a:lnTo>
                    <a:pt x="345" y="375"/>
                  </a:lnTo>
                  <a:lnTo>
                    <a:pt x="345" y="375"/>
                  </a:lnTo>
                  <a:lnTo>
                    <a:pt x="345" y="375"/>
                  </a:lnTo>
                  <a:lnTo>
                    <a:pt x="345" y="375"/>
                  </a:lnTo>
                  <a:lnTo>
                    <a:pt x="347" y="375"/>
                  </a:lnTo>
                  <a:lnTo>
                    <a:pt x="347" y="375"/>
                  </a:lnTo>
                  <a:lnTo>
                    <a:pt x="347" y="374"/>
                  </a:lnTo>
                  <a:lnTo>
                    <a:pt x="347" y="374"/>
                  </a:lnTo>
                  <a:lnTo>
                    <a:pt x="349" y="374"/>
                  </a:lnTo>
                  <a:lnTo>
                    <a:pt x="349" y="374"/>
                  </a:lnTo>
                  <a:lnTo>
                    <a:pt x="349" y="374"/>
                  </a:lnTo>
                  <a:lnTo>
                    <a:pt x="349" y="374"/>
                  </a:lnTo>
                  <a:lnTo>
                    <a:pt x="349" y="372"/>
                  </a:lnTo>
                  <a:lnTo>
                    <a:pt x="351" y="372"/>
                  </a:lnTo>
                  <a:lnTo>
                    <a:pt x="351" y="372"/>
                  </a:lnTo>
                  <a:lnTo>
                    <a:pt x="351" y="372"/>
                  </a:lnTo>
                  <a:lnTo>
                    <a:pt x="351" y="370"/>
                  </a:lnTo>
                  <a:lnTo>
                    <a:pt x="352" y="370"/>
                  </a:lnTo>
                  <a:lnTo>
                    <a:pt x="352" y="370"/>
                  </a:lnTo>
                  <a:lnTo>
                    <a:pt x="352" y="370"/>
                  </a:lnTo>
                  <a:lnTo>
                    <a:pt x="352" y="368"/>
                  </a:lnTo>
                  <a:lnTo>
                    <a:pt x="352" y="368"/>
                  </a:lnTo>
                  <a:lnTo>
                    <a:pt x="354" y="368"/>
                  </a:lnTo>
                  <a:lnTo>
                    <a:pt x="354" y="368"/>
                  </a:lnTo>
                  <a:lnTo>
                    <a:pt x="358" y="368"/>
                  </a:lnTo>
                  <a:lnTo>
                    <a:pt x="347" y="392"/>
                  </a:lnTo>
                  <a:lnTo>
                    <a:pt x="293" y="370"/>
                  </a:lnTo>
                  <a:lnTo>
                    <a:pt x="295" y="366"/>
                  </a:lnTo>
                  <a:lnTo>
                    <a:pt x="295" y="366"/>
                  </a:lnTo>
                  <a:lnTo>
                    <a:pt x="295" y="366"/>
                  </a:lnTo>
                  <a:lnTo>
                    <a:pt x="295" y="366"/>
                  </a:lnTo>
                  <a:lnTo>
                    <a:pt x="297" y="366"/>
                  </a:lnTo>
                  <a:lnTo>
                    <a:pt x="297" y="366"/>
                  </a:lnTo>
                  <a:lnTo>
                    <a:pt x="297" y="366"/>
                  </a:lnTo>
                  <a:lnTo>
                    <a:pt x="297" y="366"/>
                  </a:lnTo>
                  <a:lnTo>
                    <a:pt x="297" y="366"/>
                  </a:lnTo>
                  <a:lnTo>
                    <a:pt x="297" y="366"/>
                  </a:lnTo>
                  <a:lnTo>
                    <a:pt x="298" y="366"/>
                  </a:lnTo>
                  <a:lnTo>
                    <a:pt x="298" y="368"/>
                  </a:lnTo>
                  <a:lnTo>
                    <a:pt x="298" y="368"/>
                  </a:lnTo>
                  <a:lnTo>
                    <a:pt x="298" y="368"/>
                  </a:lnTo>
                  <a:lnTo>
                    <a:pt x="298" y="368"/>
                  </a:lnTo>
                  <a:lnTo>
                    <a:pt x="298" y="368"/>
                  </a:lnTo>
                  <a:lnTo>
                    <a:pt x="298" y="368"/>
                  </a:lnTo>
                  <a:lnTo>
                    <a:pt x="298" y="368"/>
                  </a:lnTo>
                  <a:lnTo>
                    <a:pt x="300" y="368"/>
                  </a:lnTo>
                  <a:lnTo>
                    <a:pt x="300" y="368"/>
                  </a:lnTo>
                  <a:lnTo>
                    <a:pt x="300" y="368"/>
                  </a:lnTo>
                  <a:lnTo>
                    <a:pt x="300" y="368"/>
                  </a:lnTo>
                  <a:lnTo>
                    <a:pt x="300" y="368"/>
                  </a:lnTo>
                  <a:lnTo>
                    <a:pt x="300" y="368"/>
                  </a:lnTo>
                  <a:lnTo>
                    <a:pt x="300" y="368"/>
                  </a:lnTo>
                  <a:lnTo>
                    <a:pt x="300" y="368"/>
                  </a:lnTo>
                  <a:lnTo>
                    <a:pt x="302" y="368"/>
                  </a:lnTo>
                  <a:lnTo>
                    <a:pt x="302" y="368"/>
                  </a:lnTo>
                  <a:lnTo>
                    <a:pt x="302" y="368"/>
                  </a:lnTo>
                  <a:lnTo>
                    <a:pt x="302" y="368"/>
                  </a:lnTo>
                  <a:lnTo>
                    <a:pt x="302" y="368"/>
                  </a:lnTo>
                  <a:lnTo>
                    <a:pt x="302" y="366"/>
                  </a:lnTo>
                  <a:lnTo>
                    <a:pt x="302" y="366"/>
                  </a:lnTo>
                  <a:lnTo>
                    <a:pt x="302" y="366"/>
                  </a:lnTo>
                  <a:lnTo>
                    <a:pt x="302" y="366"/>
                  </a:lnTo>
                  <a:lnTo>
                    <a:pt x="302" y="366"/>
                  </a:lnTo>
                  <a:lnTo>
                    <a:pt x="302" y="366"/>
                  </a:lnTo>
                  <a:lnTo>
                    <a:pt x="302"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6"/>
                  </a:lnTo>
                  <a:lnTo>
                    <a:pt x="304" y="365"/>
                  </a:lnTo>
                  <a:lnTo>
                    <a:pt x="304" y="365"/>
                  </a:lnTo>
                  <a:lnTo>
                    <a:pt x="304" y="365"/>
                  </a:lnTo>
                  <a:lnTo>
                    <a:pt x="304" y="365"/>
                  </a:lnTo>
                  <a:lnTo>
                    <a:pt x="304" y="365"/>
                  </a:lnTo>
                  <a:lnTo>
                    <a:pt x="304" y="365"/>
                  </a:lnTo>
                  <a:lnTo>
                    <a:pt x="304" y="365"/>
                  </a:lnTo>
                  <a:lnTo>
                    <a:pt x="306" y="365"/>
                  </a:lnTo>
                  <a:lnTo>
                    <a:pt x="306" y="365"/>
                  </a:lnTo>
                  <a:lnTo>
                    <a:pt x="306" y="365"/>
                  </a:lnTo>
                  <a:lnTo>
                    <a:pt x="306" y="365"/>
                  </a:lnTo>
                  <a:lnTo>
                    <a:pt x="306" y="363"/>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21"/>
                  </a:lnTo>
                  <a:lnTo>
                    <a:pt x="322" y="319"/>
                  </a:lnTo>
                  <a:lnTo>
                    <a:pt x="322" y="319"/>
                  </a:lnTo>
                  <a:lnTo>
                    <a:pt x="322" y="319"/>
                  </a:lnTo>
                  <a:lnTo>
                    <a:pt x="322" y="319"/>
                  </a:lnTo>
                  <a:lnTo>
                    <a:pt x="322" y="319"/>
                  </a:lnTo>
                  <a:lnTo>
                    <a:pt x="322" y="319"/>
                  </a:lnTo>
                  <a:lnTo>
                    <a:pt x="322" y="319"/>
                  </a:lnTo>
                  <a:lnTo>
                    <a:pt x="322" y="319"/>
                  </a:lnTo>
                  <a:lnTo>
                    <a:pt x="322" y="319"/>
                  </a:lnTo>
                  <a:lnTo>
                    <a:pt x="322" y="319"/>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7"/>
                  </a:lnTo>
                  <a:lnTo>
                    <a:pt x="322" y="316"/>
                  </a:lnTo>
                  <a:lnTo>
                    <a:pt x="322" y="316"/>
                  </a:lnTo>
                  <a:lnTo>
                    <a:pt x="322" y="316"/>
                  </a:lnTo>
                  <a:lnTo>
                    <a:pt x="322" y="316"/>
                  </a:lnTo>
                  <a:lnTo>
                    <a:pt x="320" y="316"/>
                  </a:lnTo>
                  <a:lnTo>
                    <a:pt x="320" y="316"/>
                  </a:lnTo>
                  <a:lnTo>
                    <a:pt x="320" y="316"/>
                  </a:lnTo>
                  <a:lnTo>
                    <a:pt x="320" y="316"/>
                  </a:lnTo>
                  <a:lnTo>
                    <a:pt x="320" y="316"/>
                  </a:lnTo>
                  <a:lnTo>
                    <a:pt x="320" y="316"/>
                  </a:lnTo>
                  <a:lnTo>
                    <a:pt x="320" y="316"/>
                  </a:lnTo>
                  <a:lnTo>
                    <a:pt x="320" y="316"/>
                  </a:lnTo>
                  <a:lnTo>
                    <a:pt x="320" y="316"/>
                  </a:lnTo>
                  <a:lnTo>
                    <a:pt x="320" y="314"/>
                  </a:lnTo>
                  <a:lnTo>
                    <a:pt x="320" y="314"/>
                  </a:lnTo>
                  <a:lnTo>
                    <a:pt x="318" y="314"/>
                  </a:lnTo>
                  <a:lnTo>
                    <a:pt x="318" y="314"/>
                  </a:lnTo>
                  <a:lnTo>
                    <a:pt x="318" y="314"/>
                  </a:lnTo>
                  <a:lnTo>
                    <a:pt x="318" y="314"/>
                  </a:lnTo>
                  <a:lnTo>
                    <a:pt x="318" y="314"/>
                  </a:lnTo>
                  <a:lnTo>
                    <a:pt x="318" y="314"/>
                  </a:lnTo>
                  <a:lnTo>
                    <a:pt x="318" y="314"/>
                  </a:lnTo>
                  <a:lnTo>
                    <a:pt x="316" y="314"/>
                  </a:lnTo>
                  <a:lnTo>
                    <a:pt x="316" y="314"/>
                  </a:lnTo>
                  <a:lnTo>
                    <a:pt x="316" y="312"/>
                  </a:lnTo>
                  <a:lnTo>
                    <a:pt x="315" y="312"/>
                  </a:lnTo>
                  <a:lnTo>
                    <a:pt x="316" y="308"/>
                  </a:lnTo>
                  <a:lnTo>
                    <a:pt x="371" y="330"/>
                  </a:lnTo>
                  <a:close/>
                  <a:moveTo>
                    <a:pt x="360" y="395"/>
                  </a:moveTo>
                  <a:lnTo>
                    <a:pt x="365" y="372"/>
                  </a:lnTo>
                  <a:lnTo>
                    <a:pt x="369" y="374"/>
                  </a:lnTo>
                  <a:lnTo>
                    <a:pt x="369" y="374"/>
                  </a:lnTo>
                  <a:lnTo>
                    <a:pt x="369" y="374"/>
                  </a:lnTo>
                  <a:lnTo>
                    <a:pt x="369" y="374"/>
                  </a:lnTo>
                  <a:lnTo>
                    <a:pt x="369" y="375"/>
                  </a:lnTo>
                  <a:lnTo>
                    <a:pt x="369" y="375"/>
                  </a:lnTo>
                  <a:lnTo>
                    <a:pt x="369" y="375"/>
                  </a:lnTo>
                  <a:lnTo>
                    <a:pt x="369" y="377"/>
                  </a:lnTo>
                  <a:lnTo>
                    <a:pt x="369" y="377"/>
                  </a:lnTo>
                  <a:lnTo>
                    <a:pt x="369" y="377"/>
                  </a:lnTo>
                  <a:lnTo>
                    <a:pt x="369" y="379"/>
                  </a:lnTo>
                  <a:lnTo>
                    <a:pt x="369" y="379"/>
                  </a:lnTo>
                  <a:lnTo>
                    <a:pt x="369" y="379"/>
                  </a:lnTo>
                  <a:lnTo>
                    <a:pt x="369" y="381"/>
                  </a:lnTo>
                  <a:lnTo>
                    <a:pt x="371" y="381"/>
                  </a:lnTo>
                  <a:lnTo>
                    <a:pt x="371" y="381"/>
                  </a:lnTo>
                  <a:lnTo>
                    <a:pt x="371" y="383"/>
                  </a:lnTo>
                  <a:lnTo>
                    <a:pt x="371" y="383"/>
                  </a:lnTo>
                  <a:lnTo>
                    <a:pt x="371" y="383"/>
                  </a:lnTo>
                  <a:lnTo>
                    <a:pt x="371" y="384"/>
                  </a:lnTo>
                  <a:lnTo>
                    <a:pt x="371" y="384"/>
                  </a:lnTo>
                  <a:lnTo>
                    <a:pt x="371" y="384"/>
                  </a:lnTo>
                  <a:lnTo>
                    <a:pt x="371" y="384"/>
                  </a:lnTo>
                  <a:lnTo>
                    <a:pt x="371" y="386"/>
                  </a:lnTo>
                  <a:lnTo>
                    <a:pt x="371" y="386"/>
                  </a:lnTo>
                  <a:lnTo>
                    <a:pt x="371" y="386"/>
                  </a:lnTo>
                  <a:lnTo>
                    <a:pt x="371" y="388"/>
                  </a:lnTo>
                  <a:lnTo>
                    <a:pt x="372" y="388"/>
                  </a:lnTo>
                  <a:lnTo>
                    <a:pt x="372" y="388"/>
                  </a:lnTo>
                  <a:lnTo>
                    <a:pt x="372" y="388"/>
                  </a:lnTo>
                  <a:lnTo>
                    <a:pt x="372" y="390"/>
                  </a:lnTo>
                  <a:lnTo>
                    <a:pt x="372" y="390"/>
                  </a:lnTo>
                  <a:lnTo>
                    <a:pt x="372" y="390"/>
                  </a:lnTo>
                  <a:lnTo>
                    <a:pt x="372" y="390"/>
                  </a:lnTo>
                  <a:lnTo>
                    <a:pt x="372" y="390"/>
                  </a:lnTo>
                  <a:lnTo>
                    <a:pt x="374" y="392"/>
                  </a:lnTo>
                  <a:lnTo>
                    <a:pt x="374" y="392"/>
                  </a:lnTo>
                  <a:lnTo>
                    <a:pt x="374" y="392"/>
                  </a:lnTo>
                  <a:lnTo>
                    <a:pt x="374" y="392"/>
                  </a:lnTo>
                  <a:lnTo>
                    <a:pt x="374" y="394"/>
                  </a:lnTo>
                  <a:lnTo>
                    <a:pt x="374" y="394"/>
                  </a:lnTo>
                  <a:lnTo>
                    <a:pt x="374" y="394"/>
                  </a:lnTo>
                  <a:lnTo>
                    <a:pt x="376" y="394"/>
                  </a:lnTo>
                  <a:lnTo>
                    <a:pt x="376" y="394"/>
                  </a:lnTo>
                  <a:lnTo>
                    <a:pt x="376" y="394"/>
                  </a:lnTo>
                  <a:lnTo>
                    <a:pt x="376" y="395"/>
                  </a:lnTo>
                  <a:lnTo>
                    <a:pt x="376" y="395"/>
                  </a:lnTo>
                  <a:lnTo>
                    <a:pt x="376" y="395"/>
                  </a:lnTo>
                  <a:lnTo>
                    <a:pt x="378" y="395"/>
                  </a:lnTo>
                  <a:lnTo>
                    <a:pt x="378" y="395"/>
                  </a:lnTo>
                  <a:lnTo>
                    <a:pt x="378" y="395"/>
                  </a:lnTo>
                  <a:lnTo>
                    <a:pt x="378" y="397"/>
                  </a:lnTo>
                  <a:lnTo>
                    <a:pt x="378" y="397"/>
                  </a:lnTo>
                  <a:lnTo>
                    <a:pt x="380" y="397"/>
                  </a:lnTo>
                  <a:lnTo>
                    <a:pt x="380" y="397"/>
                  </a:lnTo>
                  <a:lnTo>
                    <a:pt x="380" y="397"/>
                  </a:lnTo>
                  <a:lnTo>
                    <a:pt x="380" y="397"/>
                  </a:lnTo>
                  <a:lnTo>
                    <a:pt x="380" y="397"/>
                  </a:lnTo>
                  <a:lnTo>
                    <a:pt x="381" y="397"/>
                  </a:lnTo>
                  <a:lnTo>
                    <a:pt x="381" y="397"/>
                  </a:lnTo>
                  <a:lnTo>
                    <a:pt x="381" y="399"/>
                  </a:lnTo>
                  <a:lnTo>
                    <a:pt x="381" y="399"/>
                  </a:lnTo>
                  <a:lnTo>
                    <a:pt x="383" y="399"/>
                  </a:lnTo>
                  <a:lnTo>
                    <a:pt x="383" y="399"/>
                  </a:lnTo>
                  <a:lnTo>
                    <a:pt x="383" y="399"/>
                  </a:lnTo>
                  <a:lnTo>
                    <a:pt x="383" y="399"/>
                  </a:lnTo>
                  <a:lnTo>
                    <a:pt x="383" y="399"/>
                  </a:lnTo>
                  <a:lnTo>
                    <a:pt x="383" y="399"/>
                  </a:lnTo>
                  <a:lnTo>
                    <a:pt x="385" y="399"/>
                  </a:lnTo>
                  <a:lnTo>
                    <a:pt x="385" y="399"/>
                  </a:lnTo>
                  <a:lnTo>
                    <a:pt x="385" y="399"/>
                  </a:lnTo>
                  <a:lnTo>
                    <a:pt x="385" y="399"/>
                  </a:lnTo>
                  <a:lnTo>
                    <a:pt x="385" y="399"/>
                  </a:lnTo>
                  <a:lnTo>
                    <a:pt x="387" y="399"/>
                  </a:lnTo>
                  <a:lnTo>
                    <a:pt x="387" y="399"/>
                  </a:lnTo>
                  <a:lnTo>
                    <a:pt x="387" y="399"/>
                  </a:lnTo>
                  <a:lnTo>
                    <a:pt x="387" y="399"/>
                  </a:lnTo>
                  <a:lnTo>
                    <a:pt x="387" y="399"/>
                  </a:lnTo>
                  <a:lnTo>
                    <a:pt x="387" y="399"/>
                  </a:lnTo>
                  <a:lnTo>
                    <a:pt x="389" y="399"/>
                  </a:lnTo>
                  <a:lnTo>
                    <a:pt x="389" y="399"/>
                  </a:lnTo>
                  <a:lnTo>
                    <a:pt x="389" y="399"/>
                  </a:lnTo>
                  <a:lnTo>
                    <a:pt x="389" y="399"/>
                  </a:lnTo>
                  <a:lnTo>
                    <a:pt x="389" y="399"/>
                  </a:lnTo>
                  <a:lnTo>
                    <a:pt x="389" y="399"/>
                  </a:lnTo>
                  <a:lnTo>
                    <a:pt x="390" y="399"/>
                  </a:lnTo>
                  <a:lnTo>
                    <a:pt x="390" y="399"/>
                  </a:lnTo>
                  <a:lnTo>
                    <a:pt x="390" y="399"/>
                  </a:lnTo>
                  <a:lnTo>
                    <a:pt x="390" y="399"/>
                  </a:lnTo>
                  <a:lnTo>
                    <a:pt x="390" y="399"/>
                  </a:lnTo>
                  <a:lnTo>
                    <a:pt x="390" y="399"/>
                  </a:lnTo>
                  <a:lnTo>
                    <a:pt x="390" y="399"/>
                  </a:lnTo>
                  <a:lnTo>
                    <a:pt x="392" y="399"/>
                  </a:lnTo>
                  <a:lnTo>
                    <a:pt x="392" y="399"/>
                  </a:lnTo>
                  <a:lnTo>
                    <a:pt x="392" y="399"/>
                  </a:lnTo>
                  <a:lnTo>
                    <a:pt x="392" y="399"/>
                  </a:lnTo>
                  <a:lnTo>
                    <a:pt x="392" y="399"/>
                  </a:lnTo>
                  <a:lnTo>
                    <a:pt x="392" y="399"/>
                  </a:lnTo>
                  <a:lnTo>
                    <a:pt x="392" y="399"/>
                  </a:lnTo>
                  <a:lnTo>
                    <a:pt x="394" y="399"/>
                  </a:lnTo>
                  <a:lnTo>
                    <a:pt x="394" y="397"/>
                  </a:lnTo>
                  <a:lnTo>
                    <a:pt x="394" y="397"/>
                  </a:lnTo>
                  <a:lnTo>
                    <a:pt x="394" y="397"/>
                  </a:lnTo>
                  <a:lnTo>
                    <a:pt x="394" y="397"/>
                  </a:lnTo>
                  <a:lnTo>
                    <a:pt x="394" y="397"/>
                  </a:lnTo>
                  <a:lnTo>
                    <a:pt x="394" y="397"/>
                  </a:lnTo>
                  <a:lnTo>
                    <a:pt x="394" y="397"/>
                  </a:lnTo>
                  <a:lnTo>
                    <a:pt x="394" y="397"/>
                  </a:lnTo>
                  <a:lnTo>
                    <a:pt x="396" y="397"/>
                  </a:lnTo>
                  <a:lnTo>
                    <a:pt x="396" y="397"/>
                  </a:lnTo>
                  <a:lnTo>
                    <a:pt x="396" y="397"/>
                  </a:lnTo>
                  <a:lnTo>
                    <a:pt x="396" y="395"/>
                  </a:lnTo>
                  <a:lnTo>
                    <a:pt x="396" y="395"/>
                  </a:lnTo>
                  <a:lnTo>
                    <a:pt x="396" y="395"/>
                  </a:lnTo>
                  <a:lnTo>
                    <a:pt x="396" y="395"/>
                  </a:lnTo>
                  <a:lnTo>
                    <a:pt x="396" y="395"/>
                  </a:lnTo>
                  <a:lnTo>
                    <a:pt x="396" y="395"/>
                  </a:lnTo>
                  <a:lnTo>
                    <a:pt x="396" y="395"/>
                  </a:lnTo>
                  <a:lnTo>
                    <a:pt x="396" y="395"/>
                  </a:lnTo>
                  <a:lnTo>
                    <a:pt x="396" y="395"/>
                  </a:lnTo>
                  <a:lnTo>
                    <a:pt x="398" y="394"/>
                  </a:lnTo>
                  <a:lnTo>
                    <a:pt x="398" y="394"/>
                  </a:lnTo>
                  <a:lnTo>
                    <a:pt x="398" y="394"/>
                  </a:lnTo>
                  <a:lnTo>
                    <a:pt x="398" y="394"/>
                  </a:lnTo>
                  <a:lnTo>
                    <a:pt x="398" y="394"/>
                  </a:lnTo>
                  <a:lnTo>
                    <a:pt x="398" y="394"/>
                  </a:lnTo>
                  <a:lnTo>
                    <a:pt x="398" y="394"/>
                  </a:lnTo>
                  <a:lnTo>
                    <a:pt x="398" y="392"/>
                  </a:lnTo>
                  <a:lnTo>
                    <a:pt x="398" y="392"/>
                  </a:lnTo>
                  <a:lnTo>
                    <a:pt x="398" y="392"/>
                  </a:lnTo>
                  <a:lnTo>
                    <a:pt x="398" y="392"/>
                  </a:lnTo>
                  <a:lnTo>
                    <a:pt x="398" y="392"/>
                  </a:lnTo>
                  <a:lnTo>
                    <a:pt x="398" y="392"/>
                  </a:lnTo>
                  <a:lnTo>
                    <a:pt x="398" y="392"/>
                  </a:lnTo>
                  <a:lnTo>
                    <a:pt x="398" y="392"/>
                  </a:lnTo>
                  <a:lnTo>
                    <a:pt x="398" y="390"/>
                  </a:lnTo>
                  <a:lnTo>
                    <a:pt x="398" y="390"/>
                  </a:lnTo>
                  <a:lnTo>
                    <a:pt x="398" y="390"/>
                  </a:lnTo>
                  <a:lnTo>
                    <a:pt x="398" y="390"/>
                  </a:lnTo>
                  <a:lnTo>
                    <a:pt x="398" y="390"/>
                  </a:lnTo>
                  <a:lnTo>
                    <a:pt x="398" y="390"/>
                  </a:lnTo>
                  <a:lnTo>
                    <a:pt x="398" y="390"/>
                  </a:lnTo>
                  <a:lnTo>
                    <a:pt x="398" y="390"/>
                  </a:lnTo>
                  <a:lnTo>
                    <a:pt x="398" y="390"/>
                  </a:lnTo>
                  <a:lnTo>
                    <a:pt x="398" y="388"/>
                  </a:lnTo>
                  <a:lnTo>
                    <a:pt x="398" y="388"/>
                  </a:lnTo>
                  <a:lnTo>
                    <a:pt x="398" y="388"/>
                  </a:lnTo>
                  <a:lnTo>
                    <a:pt x="398" y="388"/>
                  </a:lnTo>
                  <a:lnTo>
                    <a:pt x="398" y="388"/>
                  </a:lnTo>
                  <a:lnTo>
                    <a:pt x="398" y="388"/>
                  </a:lnTo>
                  <a:lnTo>
                    <a:pt x="398" y="388"/>
                  </a:lnTo>
                  <a:lnTo>
                    <a:pt x="398" y="388"/>
                  </a:lnTo>
                  <a:lnTo>
                    <a:pt x="398" y="386"/>
                  </a:lnTo>
                  <a:lnTo>
                    <a:pt x="398" y="386"/>
                  </a:lnTo>
                  <a:lnTo>
                    <a:pt x="398" y="386"/>
                  </a:lnTo>
                  <a:lnTo>
                    <a:pt x="398" y="386"/>
                  </a:lnTo>
                  <a:lnTo>
                    <a:pt x="398" y="386"/>
                  </a:lnTo>
                  <a:lnTo>
                    <a:pt x="396" y="386"/>
                  </a:lnTo>
                  <a:lnTo>
                    <a:pt x="396" y="386"/>
                  </a:lnTo>
                  <a:lnTo>
                    <a:pt x="396" y="386"/>
                  </a:lnTo>
                  <a:lnTo>
                    <a:pt x="396" y="384"/>
                  </a:lnTo>
                  <a:lnTo>
                    <a:pt x="396" y="384"/>
                  </a:lnTo>
                  <a:lnTo>
                    <a:pt x="396" y="384"/>
                  </a:lnTo>
                  <a:lnTo>
                    <a:pt x="396" y="384"/>
                  </a:lnTo>
                  <a:lnTo>
                    <a:pt x="396" y="384"/>
                  </a:lnTo>
                  <a:lnTo>
                    <a:pt x="396" y="384"/>
                  </a:lnTo>
                  <a:lnTo>
                    <a:pt x="396" y="384"/>
                  </a:lnTo>
                  <a:lnTo>
                    <a:pt x="394" y="384"/>
                  </a:lnTo>
                  <a:lnTo>
                    <a:pt x="394" y="383"/>
                  </a:lnTo>
                  <a:lnTo>
                    <a:pt x="394" y="383"/>
                  </a:lnTo>
                  <a:lnTo>
                    <a:pt x="394" y="383"/>
                  </a:lnTo>
                  <a:lnTo>
                    <a:pt x="394" y="383"/>
                  </a:lnTo>
                  <a:lnTo>
                    <a:pt x="394" y="383"/>
                  </a:lnTo>
                  <a:lnTo>
                    <a:pt x="394" y="383"/>
                  </a:lnTo>
                  <a:lnTo>
                    <a:pt x="392" y="383"/>
                  </a:lnTo>
                  <a:lnTo>
                    <a:pt x="392" y="383"/>
                  </a:lnTo>
                  <a:lnTo>
                    <a:pt x="392" y="381"/>
                  </a:lnTo>
                  <a:lnTo>
                    <a:pt x="392" y="381"/>
                  </a:lnTo>
                  <a:lnTo>
                    <a:pt x="392" y="381"/>
                  </a:lnTo>
                  <a:lnTo>
                    <a:pt x="390" y="381"/>
                  </a:lnTo>
                  <a:lnTo>
                    <a:pt x="390" y="379"/>
                  </a:lnTo>
                  <a:lnTo>
                    <a:pt x="390" y="379"/>
                  </a:lnTo>
                  <a:lnTo>
                    <a:pt x="389" y="379"/>
                  </a:lnTo>
                  <a:lnTo>
                    <a:pt x="389" y="379"/>
                  </a:lnTo>
                  <a:lnTo>
                    <a:pt x="387" y="377"/>
                  </a:lnTo>
                  <a:lnTo>
                    <a:pt x="387" y="377"/>
                  </a:lnTo>
                  <a:lnTo>
                    <a:pt x="385" y="377"/>
                  </a:lnTo>
                  <a:lnTo>
                    <a:pt x="385" y="377"/>
                  </a:lnTo>
                  <a:lnTo>
                    <a:pt x="385" y="375"/>
                  </a:lnTo>
                  <a:lnTo>
                    <a:pt x="385" y="375"/>
                  </a:lnTo>
                  <a:lnTo>
                    <a:pt x="383" y="375"/>
                  </a:lnTo>
                  <a:lnTo>
                    <a:pt x="383" y="375"/>
                  </a:lnTo>
                  <a:lnTo>
                    <a:pt x="383" y="375"/>
                  </a:lnTo>
                  <a:lnTo>
                    <a:pt x="383" y="374"/>
                  </a:lnTo>
                  <a:lnTo>
                    <a:pt x="381" y="374"/>
                  </a:lnTo>
                  <a:lnTo>
                    <a:pt x="381" y="374"/>
                  </a:lnTo>
                  <a:lnTo>
                    <a:pt x="381" y="374"/>
                  </a:lnTo>
                  <a:lnTo>
                    <a:pt x="381" y="374"/>
                  </a:lnTo>
                  <a:lnTo>
                    <a:pt x="380" y="372"/>
                  </a:lnTo>
                  <a:lnTo>
                    <a:pt x="380" y="372"/>
                  </a:lnTo>
                  <a:lnTo>
                    <a:pt x="380" y="372"/>
                  </a:lnTo>
                  <a:lnTo>
                    <a:pt x="380" y="372"/>
                  </a:lnTo>
                  <a:lnTo>
                    <a:pt x="378" y="372"/>
                  </a:lnTo>
                  <a:lnTo>
                    <a:pt x="378" y="370"/>
                  </a:lnTo>
                  <a:lnTo>
                    <a:pt x="378" y="370"/>
                  </a:lnTo>
                  <a:lnTo>
                    <a:pt x="378" y="370"/>
                  </a:lnTo>
                  <a:lnTo>
                    <a:pt x="376" y="370"/>
                  </a:lnTo>
                  <a:lnTo>
                    <a:pt x="376" y="368"/>
                  </a:lnTo>
                  <a:lnTo>
                    <a:pt x="376" y="368"/>
                  </a:lnTo>
                  <a:lnTo>
                    <a:pt x="376" y="368"/>
                  </a:lnTo>
                  <a:lnTo>
                    <a:pt x="376" y="368"/>
                  </a:lnTo>
                  <a:lnTo>
                    <a:pt x="374" y="368"/>
                  </a:lnTo>
                  <a:lnTo>
                    <a:pt x="374" y="366"/>
                  </a:lnTo>
                  <a:lnTo>
                    <a:pt x="374" y="366"/>
                  </a:lnTo>
                  <a:lnTo>
                    <a:pt x="374" y="366"/>
                  </a:lnTo>
                  <a:lnTo>
                    <a:pt x="374" y="366"/>
                  </a:lnTo>
                  <a:lnTo>
                    <a:pt x="374" y="366"/>
                  </a:lnTo>
                  <a:lnTo>
                    <a:pt x="372" y="365"/>
                  </a:lnTo>
                  <a:lnTo>
                    <a:pt x="372" y="365"/>
                  </a:lnTo>
                  <a:lnTo>
                    <a:pt x="372" y="365"/>
                  </a:lnTo>
                  <a:lnTo>
                    <a:pt x="372" y="365"/>
                  </a:lnTo>
                  <a:lnTo>
                    <a:pt x="372" y="365"/>
                  </a:lnTo>
                  <a:lnTo>
                    <a:pt x="372" y="363"/>
                  </a:lnTo>
                  <a:lnTo>
                    <a:pt x="372" y="363"/>
                  </a:lnTo>
                  <a:lnTo>
                    <a:pt x="372" y="363"/>
                  </a:lnTo>
                  <a:lnTo>
                    <a:pt x="371" y="363"/>
                  </a:lnTo>
                  <a:lnTo>
                    <a:pt x="371" y="363"/>
                  </a:lnTo>
                  <a:lnTo>
                    <a:pt x="371" y="361"/>
                  </a:lnTo>
                  <a:lnTo>
                    <a:pt x="371" y="361"/>
                  </a:lnTo>
                  <a:lnTo>
                    <a:pt x="371" y="361"/>
                  </a:lnTo>
                  <a:lnTo>
                    <a:pt x="371" y="361"/>
                  </a:lnTo>
                  <a:lnTo>
                    <a:pt x="371" y="361"/>
                  </a:lnTo>
                  <a:lnTo>
                    <a:pt x="371" y="359"/>
                  </a:lnTo>
                  <a:lnTo>
                    <a:pt x="371" y="359"/>
                  </a:lnTo>
                  <a:lnTo>
                    <a:pt x="371" y="359"/>
                  </a:lnTo>
                  <a:lnTo>
                    <a:pt x="371" y="359"/>
                  </a:lnTo>
                  <a:lnTo>
                    <a:pt x="371" y="359"/>
                  </a:lnTo>
                  <a:lnTo>
                    <a:pt x="371" y="357"/>
                  </a:lnTo>
                  <a:lnTo>
                    <a:pt x="371" y="357"/>
                  </a:lnTo>
                  <a:lnTo>
                    <a:pt x="371" y="357"/>
                  </a:lnTo>
                  <a:lnTo>
                    <a:pt x="371" y="357"/>
                  </a:lnTo>
                  <a:lnTo>
                    <a:pt x="371" y="357"/>
                  </a:lnTo>
                  <a:lnTo>
                    <a:pt x="371" y="356"/>
                  </a:lnTo>
                  <a:lnTo>
                    <a:pt x="371" y="356"/>
                  </a:lnTo>
                  <a:lnTo>
                    <a:pt x="371" y="356"/>
                  </a:lnTo>
                  <a:lnTo>
                    <a:pt x="371" y="356"/>
                  </a:lnTo>
                  <a:lnTo>
                    <a:pt x="371" y="356"/>
                  </a:lnTo>
                  <a:lnTo>
                    <a:pt x="371" y="354"/>
                  </a:lnTo>
                  <a:lnTo>
                    <a:pt x="371" y="354"/>
                  </a:lnTo>
                  <a:lnTo>
                    <a:pt x="371" y="354"/>
                  </a:lnTo>
                  <a:lnTo>
                    <a:pt x="371" y="354"/>
                  </a:lnTo>
                  <a:lnTo>
                    <a:pt x="371" y="354"/>
                  </a:lnTo>
                  <a:lnTo>
                    <a:pt x="371" y="354"/>
                  </a:lnTo>
                  <a:lnTo>
                    <a:pt x="371" y="352"/>
                  </a:lnTo>
                  <a:lnTo>
                    <a:pt x="371" y="352"/>
                  </a:lnTo>
                  <a:lnTo>
                    <a:pt x="371" y="352"/>
                  </a:lnTo>
                  <a:lnTo>
                    <a:pt x="371" y="350"/>
                  </a:lnTo>
                  <a:lnTo>
                    <a:pt x="371" y="350"/>
                  </a:lnTo>
                  <a:lnTo>
                    <a:pt x="371" y="350"/>
                  </a:lnTo>
                  <a:lnTo>
                    <a:pt x="372" y="348"/>
                  </a:lnTo>
                  <a:lnTo>
                    <a:pt x="372" y="348"/>
                  </a:lnTo>
                  <a:lnTo>
                    <a:pt x="372" y="348"/>
                  </a:lnTo>
                  <a:lnTo>
                    <a:pt x="372" y="348"/>
                  </a:lnTo>
                  <a:lnTo>
                    <a:pt x="372" y="346"/>
                  </a:lnTo>
                  <a:lnTo>
                    <a:pt x="372" y="346"/>
                  </a:lnTo>
                  <a:lnTo>
                    <a:pt x="372" y="346"/>
                  </a:lnTo>
                  <a:lnTo>
                    <a:pt x="374" y="346"/>
                  </a:lnTo>
                  <a:lnTo>
                    <a:pt x="374" y="345"/>
                  </a:lnTo>
                  <a:lnTo>
                    <a:pt x="374" y="345"/>
                  </a:lnTo>
                  <a:lnTo>
                    <a:pt x="374" y="345"/>
                  </a:lnTo>
                  <a:lnTo>
                    <a:pt x="374" y="345"/>
                  </a:lnTo>
                  <a:lnTo>
                    <a:pt x="374" y="343"/>
                  </a:lnTo>
                  <a:lnTo>
                    <a:pt x="376" y="343"/>
                  </a:lnTo>
                  <a:lnTo>
                    <a:pt x="376" y="343"/>
                  </a:lnTo>
                  <a:lnTo>
                    <a:pt x="376" y="343"/>
                  </a:lnTo>
                  <a:lnTo>
                    <a:pt x="376" y="343"/>
                  </a:lnTo>
                  <a:lnTo>
                    <a:pt x="376" y="341"/>
                  </a:lnTo>
                  <a:lnTo>
                    <a:pt x="378" y="341"/>
                  </a:lnTo>
                  <a:lnTo>
                    <a:pt x="378" y="341"/>
                  </a:lnTo>
                  <a:lnTo>
                    <a:pt x="378" y="341"/>
                  </a:lnTo>
                  <a:lnTo>
                    <a:pt x="378" y="341"/>
                  </a:lnTo>
                  <a:lnTo>
                    <a:pt x="378" y="341"/>
                  </a:lnTo>
                  <a:lnTo>
                    <a:pt x="380" y="339"/>
                  </a:lnTo>
                  <a:lnTo>
                    <a:pt x="380" y="339"/>
                  </a:lnTo>
                  <a:lnTo>
                    <a:pt x="380" y="339"/>
                  </a:lnTo>
                  <a:lnTo>
                    <a:pt x="380" y="339"/>
                  </a:lnTo>
                  <a:lnTo>
                    <a:pt x="381" y="339"/>
                  </a:lnTo>
                  <a:lnTo>
                    <a:pt x="381" y="339"/>
                  </a:lnTo>
                  <a:lnTo>
                    <a:pt x="381" y="339"/>
                  </a:lnTo>
                  <a:lnTo>
                    <a:pt x="381" y="339"/>
                  </a:lnTo>
                  <a:lnTo>
                    <a:pt x="383" y="337"/>
                  </a:lnTo>
                  <a:lnTo>
                    <a:pt x="383" y="337"/>
                  </a:lnTo>
                  <a:lnTo>
                    <a:pt x="383" y="337"/>
                  </a:lnTo>
                  <a:lnTo>
                    <a:pt x="383" y="337"/>
                  </a:lnTo>
                  <a:lnTo>
                    <a:pt x="385" y="337"/>
                  </a:lnTo>
                  <a:lnTo>
                    <a:pt x="385" y="337"/>
                  </a:lnTo>
                  <a:lnTo>
                    <a:pt x="385" y="337"/>
                  </a:lnTo>
                  <a:lnTo>
                    <a:pt x="385" y="337"/>
                  </a:lnTo>
                  <a:lnTo>
                    <a:pt x="387" y="337"/>
                  </a:lnTo>
                  <a:lnTo>
                    <a:pt x="387" y="337"/>
                  </a:lnTo>
                  <a:lnTo>
                    <a:pt x="387" y="337"/>
                  </a:lnTo>
                  <a:lnTo>
                    <a:pt x="389" y="337"/>
                  </a:lnTo>
                  <a:lnTo>
                    <a:pt x="389" y="337"/>
                  </a:lnTo>
                  <a:lnTo>
                    <a:pt x="389" y="337"/>
                  </a:lnTo>
                  <a:lnTo>
                    <a:pt x="389" y="337"/>
                  </a:lnTo>
                  <a:lnTo>
                    <a:pt x="390" y="337"/>
                  </a:lnTo>
                  <a:lnTo>
                    <a:pt x="390" y="337"/>
                  </a:lnTo>
                  <a:lnTo>
                    <a:pt x="390" y="337"/>
                  </a:lnTo>
                  <a:lnTo>
                    <a:pt x="392" y="337"/>
                  </a:lnTo>
                  <a:lnTo>
                    <a:pt x="392" y="337"/>
                  </a:lnTo>
                  <a:lnTo>
                    <a:pt x="392" y="337"/>
                  </a:lnTo>
                  <a:lnTo>
                    <a:pt x="394" y="337"/>
                  </a:lnTo>
                  <a:lnTo>
                    <a:pt x="394" y="337"/>
                  </a:lnTo>
                  <a:lnTo>
                    <a:pt x="394" y="337"/>
                  </a:lnTo>
                  <a:lnTo>
                    <a:pt x="396" y="337"/>
                  </a:lnTo>
                  <a:lnTo>
                    <a:pt x="396" y="337"/>
                  </a:lnTo>
                  <a:lnTo>
                    <a:pt x="396" y="337"/>
                  </a:lnTo>
                  <a:lnTo>
                    <a:pt x="396" y="337"/>
                  </a:lnTo>
                  <a:lnTo>
                    <a:pt x="398" y="337"/>
                  </a:lnTo>
                  <a:lnTo>
                    <a:pt x="398" y="337"/>
                  </a:lnTo>
                  <a:lnTo>
                    <a:pt x="398" y="337"/>
                  </a:lnTo>
                  <a:lnTo>
                    <a:pt x="398" y="337"/>
                  </a:lnTo>
                  <a:lnTo>
                    <a:pt x="399" y="337"/>
                  </a:lnTo>
                  <a:lnTo>
                    <a:pt x="399" y="339"/>
                  </a:lnTo>
                  <a:lnTo>
                    <a:pt x="399" y="339"/>
                  </a:lnTo>
                  <a:lnTo>
                    <a:pt x="399" y="339"/>
                  </a:lnTo>
                  <a:lnTo>
                    <a:pt x="399" y="339"/>
                  </a:lnTo>
                  <a:lnTo>
                    <a:pt x="401" y="339"/>
                  </a:lnTo>
                  <a:lnTo>
                    <a:pt x="401" y="339"/>
                  </a:lnTo>
                  <a:lnTo>
                    <a:pt x="401" y="339"/>
                  </a:lnTo>
                  <a:lnTo>
                    <a:pt x="401" y="339"/>
                  </a:lnTo>
                  <a:lnTo>
                    <a:pt x="403" y="339"/>
                  </a:lnTo>
                  <a:lnTo>
                    <a:pt x="403" y="339"/>
                  </a:lnTo>
                  <a:lnTo>
                    <a:pt x="403" y="341"/>
                  </a:lnTo>
                  <a:lnTo>
                    <a:pt x="403" y="341"/>
                  </a:lnTo>
                  <a:lnTo>
                    <a:pt x="403" y="341"/>
                  </a:lnTo>
                  <a:lnTo>
                    <a:pt x="405" y="341"/>
                  </a:lnTo>
                  <a:lnTo>
                    <a:pt x="405" y="341"/>
                  </a:lnTo>
                  <a:lnTo>
                    <a:pt x="405" y="341"/>
                  </a:lnTo>
                  <a:lnTo>
                    <a:pt x="405" y="341"/>
                  </a:lnTo>
                  <a:lnTo>
                    <a:pt x="405" y="341"/>
                  </a:lnTo>
                  <a:lnTo>
                    <a:pt x="407" y="343"/>
                  </a:lnTo>
                  <a:lnTo>
                    <a:pt x="407" y="343"/>
                  </a:lnTo>
                  <a:lnTo>
                    <a:pt x="407" y="343"/>
                  </a:lnTo>
                  <a:lnTo>
                    <a:pt x="407" y="343"/>
                  </a:lnTo>
                  <a:lnTo>
                    <a:pt x="407" y="343"/>
                  </a:lnTo>
                  <a:lnTo>
                    <a:pt x="408" y="343"/>
                  </a:lnTo>
                  <a:lnTo>
                    <a:pt x="408" y="345"/>
                  </a:lnTo>
                  <a:lnTo>
                    <a:pt x="408" y="345"/>
                  </a:lnTo>
                  <a:lnTo>
                    <a:pt x="408" y="345"/>
                  </a:lnTo>
                  <a:lnTo>
                    <a:pt x="408" y="345"/>
                  </a:lnTo>
                  <a:lnTo>
                    <a:pt x="408" y="345"/>
                  </a:lnTo>
                  <a:lnTo>
                    <a:pt x="410" y="345"/>
                  </a:lnTo>
                  <a:lnTo>
                    <a:pt x="410" y="345"/>
                  </a:lnTo>
                  <a:lnTo>
                    <a:pt x="410" y="346"/>
                  </a:lnTo>
                  <a:lnTo>
                    <a:pt x="410" y="346"/>
                  </a:lnTo>
                  <a:lnTo>
                    <a:pt x="410" y="346"/>
                  </a:lnTo>
                  <a:lnTo>
                    <a:pt x="410" y="346"/>
                  </a:lnTo>
                  <a:lnTo>
                    <a:pt x="410" y="346"/>
                  </a:lnTo>
                  <a:lnTo>
                    <a:pt x="410" y="346"/>
                  </a:lnTo>
                  <a:lnTo>
                    <a:pt x="410" y="346"/>
                  </a:lnTo>
                  <a:lnTo>
                    <a:pt x="410" y="346"/>
                  </a:lnTo>
                  <a:lnTo>
                    <a:pt x="410" y="346"/>
                  </a:lnTo>
                  <a:lnTo>
                    <a:pt x="410"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2" y="346"/>
                  </a:lnTo>
                  <a:lnTo>
                    <a:pt x="414" y="346"/>
                  </a:lnTo>
                  <a:lnTo>
                    <a:pt x="414" y="345"/>
                  </a:lnTo>
                  <a:lnTo>
                    <a:pt x="414" y="345"/>
                  </a:lnTo>
                  <a:lnTo>
                    <a:pt x="414" y="345"/>
                  </a:lnTo>
                  <a:lnTo>
                    <a:pt x="414" y="345"/>
                  </a:lnTo>
                  <a:lnTo>
                    <a:pt x="414" y="345"/>
                  </a:lnTo>
                  <a:lnTo>
                    <a:pt x="414" y="345"/>
                  </a:lnTo>
                  <a:lnTo>
                    <a:pt x="414" y="345"/>
                  </a:lnTo>
                  <a:lnTo>
                    <a:pt x="414" y="345"/>
                  </a:lnTo>
                  <a:lnTo>
                    <a:pt x="416" y="345"/>
                  </a:lnTo>
                  <a:lnTo>
                    <a:pt x="416" y="345"/>
                  </a:lnTo>
                  <a:lnTo>
                    <a:pt x="416" y="345"/>
                  </a:lnTo>
                  <a:lnTo>
                    <a:pt x="416" y="345"/>
                  </a:lnTo>
                  <a:lnTo>
                    <a:pt x="416" y="343"/>
                  </a:lnTo>
                  <a:lnTo>
                    <a:pt x="416" y="343"/>
                  </a:lnTo>
                  <a:lnTo>
                    <a:pt x="416" y="343"/>
                  </a:lnTo>
                  <a:lnTo>
                    <a:pt x="419" y="345"/>
                  </a:lnTo>
                  <a:lnTo>
                    <a:pt x="414" y="366"/>
                  </a:lnTo>
                  <a:lnTo>
                    <a:pt x="410" y="365"/>
                  </a:lnTo>
                  <a:lnTo>
                    <a:pt x="410" y="365"/>
                  </a:lnTo>
                  <a:lnTo>
                    <a:pt x="410" y="365"/>
                  </a:lnTo>
                  <a:lnTo>
                    <a:pt x="410" y="365"/>
                  </a:lnTo>
                  <a:lnTo>
                    <a:pt x="410" y="363"/>
                  </a:lnTo>
                  <a:lnTo>
                    <a:pt x="410" y="363"/>
                  </a:lnTo>
                  <a:lnTo>
                    <a:pt x="410" y="363"/>
                  </a:lnTo>
                  <a:lnTo>
                    <a:pt x="410" y="361"/>
                  </a:lnTo>
                  <a:lnTo>
                    <a:pt x="410" y="361"/>
                  </a:lnTo>
                  <a:lnTo>
                    <a:pt x="410" y="361"/>
                  </a:lnTo>
                  <a:lnTo>
                    <a:pt x="410" y="361"/>
                  </a:lnTo>
                  <a:lnTo>
                    <a:pt x="410" y="359"/>
                  </a:lnTo>
                  <a:lnTo>
                    <a:pt x="410" y="359"/>
                  </a:lnTo>
                  <a:lnTo>
                    <a:pt x="410" y="359"/>
                  </a:lnTo>
                  <a:lnTo>
                    <a:pt x="410" y="357"/>
                  </a:lnTo>
                  <a:lnTo>
                    <a:pt x="408" y="357"/>
                  </a:lnTo>
                  <a:lnTo>
                    <a:pt x="408" y="357"/>
                  </a:lnTo>
                  <a:lnTo>
                    <a:pt x="408" y="357"/>
                  </a:lnTo>
                  <a:lnTo>
                    <a:pt x="408" y="356"/>
                  </a:lnTo>
                  <a:lnTo>
                    <a:pt x="408" y="356"/>
                  </a:lnTo>
                  <a:lnTo>
                    <a:pt x="408" y="356"/>
                  </a:lnTo>
                  <a:lnTo>
                    <a:pt x="408" y="356"/>
                  </a:lnTo>
                  <a:lnTo>
                    <a:pt x="408" y="354"/>
                  </a:lnTo>
                  <a:lnTo>
                    <a:pt x="408" y="354"/>
                  </a:lnTo>
                  <a:lnTo>
                    <a:pt x="408" y="354"/>
                  </a:lnTo>
                  <a:lnTo>
                    <a:pt x="408" y="354"/>
                  </a:lnTo>
                  <a:lnTo>
                    <a:pt x="408" y="352"/>
                  </a:lnTo>
                  <a:lnTo>
                    <a:pt x="408" y="352"/>
                  </a:lnTo>
                  <a:lnTo>
                    <a:pt x="408" y="352"/>
                  </a:lnTo>
                  <a:lnTo>
                    <a:pt x="407" y="352"/>
                  </a:lnTo>
                  <a:lnTo>
                    <a:pt x="407" y="350"/>
                  </a:lnTo>
                  <a:lnTo>
                    <a:pt x="407" y="350"/>
                  </a:lnTo>
                  <a:lnTo>
                    <a:pt x="407" y="350"/>
                  </a:lnTo>
                  <a:lnTo>
                    <a:pt x="407" y="350"/>
                  </a:lnTo>
                  <a:lnTo>
                    <a:pt x="407" y="350"/>
                  </a:lnTo>
                  <a:lnTo>
                    <a:pt x="407" y="348"/>
                  </a:lnTo>
                  <a:lnTo>
                    <a:pt x="407" y="348"/>
                  </a:lnTo>
                  <a:lnTo>
                    <a:pt x="407" y="348"/>
                  </a:lnTo>
                  <a:lnTo>
                    <a:pt x="405" y="348"/>
                  </a:lnTo>
                  <a:lnTo>
                    <a:pt x="405" y="348"/>
                  </a:lnTo>
                  <a:lnTo>
                    <a:pt x="405" y="348"/>
                  </a:lnTo>
                  <a:lnTo>
                    <a:pt x="405" y="346"/>
                  </a:lnTo>
                  <a:lnTo>
                    <a:pt x="405" y="346"/>
                  </a:lnTo>
                  <a:lnTo>
                    <a:pt x="405" y="346"/>
                  </a:lnTo>
                  <a:lnTo>
                    <a:pt x="405" y="346"/>
                  </a:lnTo>
                  <a:lnTo>
                    <a:pt x="403" y="346"/>
                  </a:lnTo>
                  <a:lnTo>
                    <a:pt x="403" y="346"/>
                  </a:lnTo>
                  <a:lnTo>
                    <a:pt x="403" y="345"/>
                  </a:lnTo>
                  <a:lnTo>
                    <a:pt x="403" y="345"/>
                  </a:lnTo>
                  <a:lnTo>
                    <a:pt x="403" y="345"/>
                  </a:lnTo>
                  <a:lnTo>
                    <a:pt x="403" y="345"/>
                  </a:lnTo>
                  <a:lnTo>
                    <a:pt x="401" y="345"/>
                  </a:lnTo>
                  <a:lnTo>
                    <a:pt x="401" y="345"/>
                  </a:lnTo>
                  <a:lnTo>
                    <a:pt x="401" y="345"/>
                  </a:lnTo>
                  <a:lnTo>
                    <a:pt x="401" y="345"/>
                  </a:lnTo>
                  <a:lnTo>
                    <a:pt x="401" y="345"/>
                  </a:lnTo>
                  <a:lnTo>
                    <a:pt x="399" y="343"/>
                  </a:lnTo>
                  <a:lnTo>
                    <a:pt x="399" y="343"/>
                  </a:lnTo>
                  <a:lnTo>
                    <a:pt x="399" y="343"/>
                  </a:lnTo>
                  <a:lnTo>
                    <a:pt x="399" y="343"/>
                  </a:lnTo>
                  <a:lnTo>
                    <a:pt x="399" y="343"/>
                  </a:lnTo>
                  <a:lnTo>
                    <a:pt x="398" y="343"/>
                  </a:lnTo>
                  <a:lnTo>
                    <a:pt x="398" y="343"/>
                  </a:lnTo>
                  <a:lnTo>
                    <a:pt x="398" y="343"/>
                  </a:lnTo>
                  <a:lnTo>
                    <a:pt x="398" y="343"/>
                  </a:lnTo>
                  <a:lnTo>
                    <a:pt x="398" y="343"/>
                  </a:lnTo>
                  <a:lnTo>
                    <a:pt x="398" y="343"/>
                  </a:lnTo>
                  <a:lnTo>
                    <a:pt x="396" y="343"/>
                  </a:lnTo>
                  <a:lnTo>
                    <a:pt x="396" y="343"/>
                  </a:lnTo>
                  <a:lnTo>
                    <a:pt x="396" y="343"/>
                  </a:lnTo>
                  <a:lnTo>
                    <a:pt x="396" y="343"/>
                  </a:lnTo>
                  <a:lnTo>
                    <a:pt x="396" y="343"/>
                  </a:lnTo>
                  <a:lnTo>
                    <a:pt x="396" y="343"/>
                  </a:lnTo>
                  <a:lnTo>
                    <a:pt x="394" y="341"/>
                  </a:lnTo>
                  <a:lnTo>
                    <a:pt x="394" y="341"/>
                  </a:lnTo>
                  <a:lnTo>
                    <a:pt x="394" y="341"/>
                  </a:lnTo>
                  <a:lnTo>
                    <a:pt x="394" y="341"/>
                  </a:lnTo>
                  <a:lnTo>
                    <a:pt x="394" y="341"/>
                  </a:lnTo>
                  <a:lnTo>
                    <a:pt x="394" y="341"/>
                  </a:lnTo>
                  <a:lnTo>
                    <a:pt x="392" y="341"/>
                  </a:lnTo>
                  <a:lnTo>
                    <a:pt x="392" y="341"/>
                  </a:lnTo>
                  <a:lnTo>
                    <a:pt x="392" y="341"/>
                  </a:lnTo>
                  <a:lnTo>
                    <a:pt x="392" y="341"/>
                  </a:lnTo>
                  <a:lnTo>
                    <a:pt x="392" y="341"/>
                  </a:lnTo>
                  <a:lnTo>
                    <a:pt x="392" y="341"/>
                  </a:lnTo>
                  <a:lnTo>
                    <a:pt x="392" y="341"/>
                  </a:lnTo>
                  <a:lnTo>
                    <a:pt x="390" y="341"/>
                  </a:lnTo>
                  <a:lnTo>
                    <a:pt x="390" y="343"/>
                  </a:lnTo>
                  <a:lnTo>
                    <a:pt x="390" y="343"/>
                  </a:lnTo>
                  <a:lnTo>
                    <a:pt x="390" y="343"/>
                  </a:lnTo>
                  <a:lnTo>
                    <a:pt x="390" y="343"/>
                  </a:lnTo>
                  <a:lnTo>
                    <a:pt x="390" y="343"/>
                  </a:lnTo>
                  <a:lnTo>
                    <a:pt x="390" y="343"/>
                  </a:lnTo>
                  <a:lnTo>
                    <a:pt x="390" y="343"/>
                  </a:lnTo>
                  <a:lnTo>
                    <a:pt x="389" y="343"/>
                  </a:lnTo>
                  <a:lnTo>
                    <a:pt x="389" y="343"/>
                  </a:lnTo>
                  <a:lnTo>
                    <a:pt x="389" y="343"/>
                  </a:lnTo>
                  <a:lnTo>
                    <a:pt x="389" y="343"/>
                  </a:lnTo>
                  <a:lnTo>
                    <a:pt x="389" y="343"/>
                  </a:lnTo>
                  <a:lnTo>
                    <a:pt x="389" y="343"/>
                  </a:lnTo>
                  <a:lnTo>
                    <a:pt x="389" y="343"/>
                  </a:lnTo>
                  <a:lnTo>
                    <a:pt x="389" y="343"/>
                  </a:lnTo>
                  <a:lnTo>
                    <a:pt x="389" y="343"/>
                  </a:lnTo>
                  <a:lnTo>
                    <a:pt x="387" y="343"/>
                  </a:lnTo>
                  <a:lnTo>
                    <a:pt x="387" y="343"/>
                  </a:lnTo>
                  <a:lnTo>
                    <a:pt x="387" y="343"/>
                  </a:lnTo>
                  <a:lnTo>
                    <a:pt x="387" y="343"/>
                  </a:lnTo>
                  <a:lnTo>
                    <a:pt x="387" y="345"/>
                  </a:lnTo>
                  <a:lnTo>
                    <a:pt x="387" y="345"/>
                  </a:lnTo>
                  <a:lnTo>
                    <a:pt x="387" y="345"/>
                  </a:lnTo>
                  <a:lnTo>
                    <a:pt x="387" y="345"/>
                  </a:lnTo>
                  <a:lnTo>
                    <a:pt x="387" y="345"/>
                  </a:lnTo>
                  <a:lnTo>
                    <a:pt x="387" y="345"/>
                  </a:lnTo>
                  <a:lnTo>
                    <a:pt x="387" y="345"/>
                  </a:lnTo>
                  <a:lnTo>
                    <a:pt x="385" y="345"/>
                  </a:lnTo>
                  <a:lnTo>
                    <a:pt x="385" y="345"/>
                  </a:lnTo>
                  <a:lnTo>
                    <a:pt x="385" y="345"/>
                  </a:lnTo>
                  <a:lnTo>
                    <a:pt x="385" y="345"/>
                  </a:lnTo>
                  <a:lnTo>
                    <a:pt x="385" y="346"/>
                  </a:lnTo>
                  <a:lnTo>
                    <a:pt x="385" y="346"/>
                  </a:lnTo>
                  <a:lnTo>
                    <a:pt x="385" y="346"/>
                  </a:lnTo>
                  <a:lnTo>
                    <a:pt x="385" y="346"/>
                  </a:lnTo>
                  <a:lnTo>
                    <a:pt x="385" y="346"/>
                  </a:lnTo>
                  <a:lnTo>
                    <a:pt x="385" y="346"/>
                  </a:lnTo>
                  <a:lnTo>
                    <a:pt x="385" y="346"/>
                  </a:lnTo>
                  <a:lnTo>
                    <a:pt x="385" y="346"/>
                  </a:lnTo>
                  <a:lnTo>
                    <a:pt x="385" y="348"/>
                  </a:lnTo>
                  <a:lnTo>
                    <a:pt x="385" y="348"/>
                  </a:lnTo>
                  <a:lnTo>
                    <a:pt x="385" y="348"/>
                  </a:lnTo>
                  <a:lnTo>
                    <a:pt x="385" y="348"/>
                  </a:lnTo>
                  <a:lnTo>
                    <a:pt x="383" y="348"/>
                  </a:lnTo>
                  <a:lnTo>
                    <a:pt x="383" y="348"/>
                  </a:lnTo>
                  <a:lnTo>
                    <a:pt x="383" y="348"/>
                  </a:lnTo>
                  <a:lnTo>
                    <a:pt x="383" y="348"/>
                  </a:lnTo>
                  <a:lnTo>
                    <a:pt x="383" y="348"/>
                  </a:lnTo>
                  <a:lnTo>
                    <a:pt x="383" y="350"/>
                  </a:lnTo>
                  <a:lnTo>
                    <a:pt x="383" y="350"/>
                  </a:lnTo>
                  <a:lnTo>
                    <a:pt x="383" y="350"/>
                  </a:lnTo>
                  <a:lnTo>
                    <a:pt x="383" y="350"/>
                  </a:lnTo>
                  <a:lnTo>
                    <a:pt x="383" y="350"/>
                  </a:lnTo>
                  <a:lnTo>
                    <a:pt x="383" y="350"/>
                  </a:lnTo>
                  <a:lnTo>
                    <a:pt x="383" y="350"/>
                  </a:lnTo>
                  <a:lnTo>
                    <a:pt x="383" y="350"/>
                  </a:lnTo>
                  <a:lnTo>
                    <a:pt x="383" y="350"/>
                  </a:lnTo>
                  <a:lnTo>
                    <a:pt x="383" y="352"/>
                  </a:lnTo>
                  <a:lnTo>
                    <a:pt x="383" y="352"/>
                  </a:lnTo>
                  <a:lnTo>
                    <a:pt x="385" y="352"/>
                  </a:lnTo>
                  <a:lnTo>
                    <a:pt x="385" y="352"/>
                  </a:lnTo>
                  <a:lnTo>
                    <a:pt x="385" y="352"/>
                  </a:lnTo>
                  <a:lnTo>
                    <a:pt x="385" y="352"/>
                  </a:lnTo>
                  <a:lnTo>
                    <a:pt x="385" y="352"/>
                  </a:lnTo>
                  <a:lnTo>
                    <a:pt x="385" y="352"/>
                  </a:lnTo>
                  <a:lnTo>
                    <a:pt x="385" y="354"/>
                  </a:lnTo>
                  <a:lnTo>
                    <a:pt x="385" y="354"/>
                  </a:lnTo>
                  <a:lnTo>
                    <a:pt x="385" y="354"/>
                  </a:lnTo>
                  <a:lnTo>
                    <a:pt x="385" y="354"/>
                  </a:lnTo>
                  <a:lnTo>
                    <a:pt x="385" y="354"/>
                  </a:lnTo>
                  <a:lnTo>
                    <a:pt x="385" y="354"/>
                  </a:lnTo>
                  <a:lnTo>
                    <a:pt x="385" y="354"/>
                  </a:lnTo>
                  <a:lnTo>
                    <a:pt x="385" y="354"/>
                  </a:lnTo>
                  <a:lnTo>
                    <a:pt x="385" y="356"/>
                  </a:lnTo>
                  <a:lnTo>
                    <a:pt x="385" y="356"/>
                  </a:lnTo>
                  <a:lnTo>
                    <a:pt x="387" y="356"/>
                  </a:lnTo>
                  <a:lnTo>
                    <a:pt x="387" y="356"/>
                  </a:lnTo>
                  <a:lnTo>
                    <a:pt x="387" y="356"/>
                  </a:lnTo>
                  <a:lnTo>
                    <a:pt x="387" y="356"/>
                  </a:lnTo>
                  <a:lnTo>
                    <a:pt x="387" y="356"/>
                  </a:lnTo>
                  <a:lnTo>
                    <a:pt x="387" y="356"/>
                  </a:lnTo>
                  <a:lnTo>
                    <a:pt x="387" y="357"/>
                  </a:lnTo>
                  <a:lnTo>
                    <a:pt x="387" y="357"/>
                  </a:lnTo>
                  <a:lnTo>
                    <a:pt x="387" y="357"/>
                  </a:lnTo>
                  <a:lnTo>
                    <a:pt x="389" y="357"/>
                  </a:lnTo>
                  <a:lnTo>
                    <a:pt x="389" y="357"/>
                  </a:lnTo>
                  <a:lnTo>
                    <a:pt x="389" y="357"/>
                  </a:lnTo>
                  <a:lnTo>
                    <a:pt x="389" y="357"/>
                  </a:lnTo>
                  <a:lnTo>
                    <a:pt x="389" y="359"/>
                  </a:lnTo>
                  <a:lnTo>
                    <a:pt x="389" y="359"/>
                  </a:lnTo>
                  <a:lnTo>
                    <a:pt x="390" y="359"/>
                  </a:lnTo>
                  <a:lnTo>
                    <a:pt x="390" y="359"/>
                  </a:lnTo>
                  <a:lnTo>
                    <a:pt x="390" y="359"/>
                  </a:lnTo>
                  <a:lnTo>
                    <a:pt x="390" y="359"/>
                  </a:lnTo>
                  <a:lnTo>
                    <a:pt x="390" y="359"/>
                  </a:lnTo>
                  <a:lnTo>
                    <a:pt x="392" y="361"/>
                  </a:lnTo>
                  <a:lnTo>
                    <a:pt x="392" y="361"/>
                  </a:lnTo>
                  <a:lnTo>
                    <a:pt x="392" y="361"/>
                  </a:lnTo>
                  <a:lnTo>
                    <a:pt x="394" y="361"/>
                  </a:lnTo>
                  <a:lnTo>
                    <a:pt x="394" y="363"/>
                  </a:lnTo>
                  <a:lnTo>
                    <a:pt x="396" y="363"/>
                  </a:lnTo>
                  <a:lnTo>
                    <a:pt x="396" y="363"/>
                  </a:lnTo>
                  <a:lnTo>
                    <a:pt x="396" y="363"/>
                  </a:lnTo>
                  <a:lnTo>
                    <a:pt x="396" y="363"/>
                  </a:lnTo>
                  <a:lnTo>
                    <a:pt x="398" y="365"/>
                  </a:lnTo>
                  <a:lnTo>
                    <a:pt x="398" y="365"/>
                  </a:lnTo>
                  <a:lnTo>
                    <a:pt x="398" y="365"/>
                  </a:lnTo>
                  <a:lnTo>
                    <a:pt x="399" y="365"/>
                  </a:lnTo>
                  <a:lnTo>
                    <a:pt x="399" y="366"/>
                  </a:lnTo>
                  <a:lnTo>
                    <a:pt x="399" y="366"/>
                  </a:lnTo>
                  <a:lnTo>
                    <a:pt x="401" y="366"/>
                  </a:lnTo>
                  <a:lnTo>
                    <a:pt x="401" y="366"/>
                  </a:lnTo>
                  <a:lnTo>
                    <a:pt x="401" y="366"/>
                  </a:lnTo>
                  <a:lnTo>
                    <a:pt x="401" y="368"/>
                  </a:lnTo>
                  <a:lnTo>
                    <a:pt x="403" y="368"/>
                  </a:lnTo>
                  <a:lnTo>
                    <a:pt x="403" y="368"/>
                  </a:lnTo>
                  <a:lnTo>
                    <a:pt x="403" y="368"/>
                  </a:lnTo>
                  <a:lnTo>
                    <a:pt x="403" y="368"/>
                  </a:lnTo>
                  <a:lnTo>
                    <a:pt x="405" y="370"/>
                  </a:lnTo>
                  <a:lnTo>
                    <a:pt x="405" y="370"/>
                  </a:lnTo>
                  <a:lnTo>
                    <a:pt x="405" y="370"/>
                  </a:lnTo>
                  <a:lnTo>
                    <a:pt x="405" y="370"/>
                  </a:lnTo>
                  <a:lnTo>
                    <a:pt x="407" y="370"/>
                  </a:lnTo>
                  <a:lnTo>
                    <a:pt x="407" y="372"/>
                  </a:lnTo>
                  <a:lnTo>
                    <a:pt x="407" y="372"/>
                  </a:lnTo>
                  <a:lnTo>
                    <a:pt x="407" y="372"/>
                  </a:lnTo>
                  <a:lnTo>
                    <a:pt x="407" y="372"/>
                  </a:lnTo>
                  <a:lnTo>
                    <a:pt x="408" y="374"/>
                  </a:lnTo>
                  <a:lnTo>
                    <a:pt x="408" y="374"/>
                  </a:lnTo>
                  <a:lnTo>
                    <a:pt x="408" y="374"/>
                  </a:lnTo>
                  <a:lnTo>
                    <a:pt x="408" y="374"/>
                  </a:lnTo>
                  <a:lnTo>
                    <a:pt x="408" y="374"/>
                  </a:lnTo>
                  <a:lnTo>
                    <a:pt x="408" y="375"/>
                  </a:lnTo>
                  <a:lnTo>
                    <a:pt x="408" y="375"/>
                  </a:lnTo>
                  <a:lnTo>
                    <a:pt x="410" y="375"/>
                  </a:lnTo>
                  <a:lnTo>
                    <a:pt x="410" y="375"/>
                  </a:lnTo>
                  <a:lnTo>
                    <a:pt x="410" y="377"/>
                  </a:lnTo>
                  <a:lnTo>
                    <a:pt x="410" y="377"/>
                  </a:lnTo>
                  <a:lnTo>
                    <a:pt x="410" y="377"/>
                  </a:lnTo>
                  <a:lnTo>
                    <a:pt x="410" y="377"/>
                  </a:lnTo>
                  <a:lnTo>
                    <a:pt x="410" y="377"/>
                  </a:lnTo>
                  <a:lnTo>
                    <a:pt x="410" y="379"/>
                  </a:lnTo>
                  <a:lnTo>
                    <a:pt x="412" y="379"/>
                  </a:lnTo>
                  <a:lnTo>
                    <a:pt x="412" y="379"/>
                  </a:lnTo>
                  <a:lnTo>
                    <a:pt x="412" y="379"/>
                  </a:lnTo>
                  <a:lnTo>
                    <a:pt x="412" y="379"/>
                  </a:lnTo>
                  <a:lnTo>
                    <a:pt x="412" y="381"/>
                  </a:lnTo>
                  <a:lnTo>
                    <a:pt x="412" y="381"/>
                  </a:lnTo>
                  <a:lnTo>
                    <a:pt x="412" y="381"/>
                  </a:lnTo>
                  <a:lnTo>
                    <a:pt x="412" y="381"/>
                  </a:lnTo>
                  <a:lnTo>
                    <a:pt x="412" y="383"/>
                  </a:lnTo>
                  <a:lnTo>
                    <a:pt x="412" y="383"/>
                  </a:lnTo>
                  <a:lnTo>
                    <a:pt x="412" y="383"/>
                  </a:lnTo>
                  <a:lnTo>
                    <a:pt x="412" y="383"/>
                  </a:lnTo>
                  <a:lnTo>
                    <a:pt x="412" y="384"/>
                  </a:lnTo>
                  <a:lnTo>
                    <a:pt x="412" y="384"/>
                  </a:lnTo>
                  <a:lnTo>
                    <a:pt x="412" y="384"/>
                  </a:lnTo>
                  <a:lnTo>
                    <a:pt x="412" y="384"/>
                  </a:lnTo>
                  <a:lnTo>
                    <a:pt x="412" y="384"/>
                  </a:lnTo>
                  <a:lnTo>
                    <a:pt x="412" y="386"/>
                  </a:lnTo>
                  <a:lnTo>
                    <a:pt x="412" y="386"/>
                  </a:lnTo>
                  <a:lnTo>
                    <a:pt x="412" y="386"/>
                  </a:lnTo>
                  <a:lnTo>
                    <a:pt x="412" y="386"/>
                  </a:lnTo>
                  <a:lnTo>
                    <a:pt x="412" y="388"/>
                  </a:lnTo>
                  <a:lnTo>
                    <a:pt x="412" y="388"/>
                  </a:lnTo>
                  <a:lnTo>
                    <a:pt x="412" y="388"/>
                  </a:lnTo>
                  <a:lnTo>
                    <a:pt x="412" y="388"/>
                  </a:lnTo>
                  <a:lnTo>
                    <a:pt x="412" y="388"/>
                  </a:lnTo>
                  <a:lnTo>
                    <a:pt x="412" y="390"/>
                  </a:lnTo>
                  <a:lnTo>
                    <a:pt x="412" y="390"/>
                  </a:lnTo>
                  <a:lnTo>
                    <a:pt x="412" y="390"/>
                  </a:lnTo>
                  <a:lnTo>
                    <a:pt x="410" y="390"/>
                  </a:lnTo>
                  <a:lnTo>
                    <a:pt x="410" y="392"/>
                  </a:lnTo>
                  <a:lnTo>
                    <a:pt x="410" y="392"/>
                  </a:lnTo>
                  <a:lnTo>
                    <a:pt x="410" y="392"/>
                  </a:lnTo>
                  <a:lnTo>
                    <a:pt x="410" y="394"/>
                  </a:lnTo>
                  <a:lnTo>
                    <a:pt x="410" y="394"/>
                  </a:lnTo>
                  <a:lnTo>
                    <a:pt x="410" y="394"/>
                  </a:lnTo>
                  <a:lnTo>
                    <a:pt x="410" y="394"/>
                  </a:lnTo>
                  <a:lnTo>
                    <a:pt x="408" y="395"/>
                  </a:lnTo>
                  <a:lnTo>
                    <a:pt x="408" y="395"/>
                  </a:lnTo>
                  <a:lnTo>
                    <a:pt x="408" y="395"/>
                  </a:lnTo>
                  <a:lnTo>
                    <a:pt x="408" y="395"/>
                  </a:lnTo>
                  <a:lnTo>
                    <a:pt x="408" y="395"/>
                  </a:lnTo>
                  <a:lnTo>
                    <a:pt x="408" y="397"/>
                  </a:lnTo>
                  <a:lnTo>
                    <a:pt x="407" y="397"/>
                  </a:lnTo>
                  <a:lnTo>
                    <a:pt x="407" y="397"/>
                  </a:lnTo>
                  <a:lnTo>
                    <a:pt x="407" y="397"/>
                  </a:lnTo>
                  <a:lnTo>
                    <a:pt x="407" y="397"/>
                  </a:lnTo>
                  <a:lnTo>
                    <a:pt x="407" y="399"/>
                  </a:lnTo>
                  <a:lnTo>
                    <a:pt x="407" y="399"/>
                  </a:lnTo>
                  <a:lnTo>
                    <a:pt x="405" y="399"/>
                  </a:lnTo>
                  <a:lnTo>
                    <a:pt x="405" y="399"/>
                  </a:lnTo>
                  <a:lnTo>
                    <a:pt x="405" y="399"/>
                  </a:lnTo>
                  <a:lnTo>
                    <a:pt x="405" y="399"/>
                  </a:lnTo>
                  <a:lnTo>
                    <a:pt x="403" y="401"/>
                  </a:lnTo>
                  <a:lnTo>
                    <a:pt x="403" y="401"/>
                  </a:lnTo>
                  <a:lnTo>
                    <a:pt x="403" y="401"/>
                  </a:lnTo>
                  <a:lnTo>
                    <a:pt x="403" y="401"/>
                  </a:lnTo>
                  <a:lnTo>
                    <a:pt x="403" y="401"/>
                  </a:lnTo>
                  <a:lnTo>
                    <a:pt x="401" y="401"/>
                  </a:lnTo>
                  <a:lnTo>
                    <a:pt x="401" y="401"/>
                  </a:lnTo>
                  <a:lnTo>
                    <a:pt x="401" y="401"/>
                  </a:lnTo>
                  <a:lnTo>
                    <a:pt x="401" y="403"/>
                  </a:lnTo>
                  <a:lnTo>
                    <a:pt x="399" y="403"/>
                  </a:lnTo>
                  <a:lnTo>
                    <a:pt x="399" y="403"/>
                  </a:lnTo>
                  <a:lnTo>
                    <a:pt x="399" y="403"/>
                  </a:lnTo>
                  <a:lnTo>
                    <a:pt x="399" y="403"/>
                  </a:lnTo>
                  <a:lnTo>
                    <a:pt x="398" y="403"/>
                  </a:lnTo>
                  <a:lnTo>
                    <a:pt x="398" y="403"/>
                  </a:lnTo>
                  <a:lnTo>
                    <a:pt x="398" y="403"/>
                  </a:lnTo>
                  <a:lnTo>
                    <a:pt x="396" y="403"/>
                  </a:lnTo>
                  <a:lnTo>
                    <a:pt x="396" y="403"/>
                  </a:lnTo>
                  <a:lnTo>
                    <a:pt x="396" y="403"/>
                  </a:lnTo>
                  <a:lnTo>
                    <a:pt x="396" y="403"/>
                  </a:lnTo>
                  <a:lnTo>
                    <a:pt x="394" y="403"/>
                  </a:lnTo>
                  <a:lnTo>
                    <a:pt x="394" y="403"/>
                  </a:lnTo>
                  <a:lnTo>
                    <a:pt x="394" y="403"/>
                  </a:lnTo>
                  <a:lnTo>
                    <a:pt x="392" y="403"/>
                  </a:lnTo>
                  <a:lnTo>
                    <a:pt x="392" y="403"/>
                  </a:lnTo>
                  <a:lnTo>
                    <a:pt x="392" y="403"/>
                  </a:lnTo>
                  <a:lnTo>
                    <a:pt x="390" y="403"/>
                  </a:lnTo>
                  <a:lnTo>
                    <a:pt x="390" y="403"/>
                  </a:lnTo>
                  <a:lnTo>
                    <a:pt x="390" y="403"/>
                  </a:lnTo>
                  <a:lnTo>
                    <a:pt x="389" y="403"/>
                  </a:lnTo>
                  <a:lnTo>
                    <a:pt x="389" y="403"/>
                  </a:lnTo>
                  <a:lnTo>
                    <a:pt x="389" y="403"/>
                  </a:lnTo>
                  <a:lnTo>
                    <a:pt x="387" y="403"/>
                  </a:lnTo>
                  <a:lnTo>
                    <a:pt x="387" y="403"/>
                  </a:lnTo>
                  <a:lnTo>
                    <a:pt x="387" y="403"/>
                  </a:lnTo>
                  <a:lnTo>
                    <a:pt x="385" y="403"/>
                  </a:lnTo>
                  <a:lnTo>
                    <a:pt x="385" y="403"/>
                  </a:lnTo>
                  <a:lnTo>
                    <a:pt x="385" y="403"/>
                  </a:lnTo>
                  <a:lnTo>
                    <a:pt x="385" y="403"/>
                  </a:lnTo>
                  <a:lnTo>
                    <a:pt x="383" y="403"/>
                  </a:lnTo>
                  <a:lnTo>
                    <a:pt x="383" y="403"/>
                  </a:lnTo>
                  <a:lnTo>
                    <a:pt x="383" y="403"/>
                  </a:lnTo>
                  <a:lnTo>
                    <a:pt x="383" y="403"/>
                  </a:lnTo>
                  <a:lnTo>
                    <a:pt x="381" y="403"/>
                  </a:lnTo>
                  <a:lnTo>
                    <a:pt x="381" y="403"/>
                  </a:lnTo>
                  <a:lnTo>
                    <a:pt x="381" y="403"/>
                  </a:lnTo>
                  <a:lnTo>
                    <a:pt x="381" y="401"/>
                  </a:lnTo>
                  <a:lnTo>
                    <a:pt x="380" y="401"/>
                  </a:lnTo>
                  <a:lnTo>
                    <a:pt x="380" y="401"/>
                  </a:lnTo>
                  <a:lnTo>
                    <a:pt x="380" y="401"/>
                  </a:lnTo>
                  <a:lnTo>
                    <a:pt x="380" y="401"/>
                  </a:lnTo>
                  <a:lnTo>
                    <a:pt x="378" y="401"/>
                  </a:lnTo>
                  <a:lnTo>
                    <a:pt x="378" y="401"/>
                  </a:lnTo>
                  <a:lnTo>
                    <a:pt x="378" y="401"/>
                  </a:lnTo>
                  <a:lnTo>
                    <a:pt x="378" y="401"/>
                  </a:lnTo>
                  <a:lnTo>
                    <a:pt x="376" y="401"/>
                  </a:lnTo>
                  <a:lnTo>
                    <a:pt x="376" y="399"/>
                  </a:lnTo>
                  <a:lnTo>
                    <a:pt x="376" y="399"/>
                  </a:lnTo>
                  <a:lnTo>
                    <a:pt x="376" y="399"/>
                  </a:lnTo>
                  <a:lnTo>
                    <a:pt x="374" y="399"/>
                  </a:lnTo>
                  <a:lnTo>
                    <a:pt x="374" y="399"/>
                  </a:lnTo>
                  <a:lnTo>
                    <a:pt x="374" y="399"/>
                  </a:lnTo>
                  <a:lnTo>
                    <a:pt x="374" y="399"/>
                  </a:lnTo>
                  <a:lnTo>
                    <a:pt x="372" y="397"/>
                  </a:lnTo>
                  <a:lnTo>
                    <a:pt x="372" y="397"/>
                  </a:lnTo>
                  <a:lnTo>
                    <a:pt x="372" y="397"/>
                  </a:lnTo>
                  <a:lnTo>
                    <a:pt x="372" y="397"/>
                  </a:lnTo>
                  <a:lnTo>
                    <a:pt x="372" y="397"/>
                  </a:lnTo>
                  <a:lnTo>
                    <a:pt x="371" y="397"/>
                  </a:lnTo>
                  <a:lnTo>
                    <a:pt x="371" y="397"/>
                  </a:lnTo>
                  <a:lnTo>
                    <a:pt x="371" y="397"/>
                  </a:lnTo>
                  <a:lnTo>
                    <a:pt x="371" y="395"/>
                  </a:lnTo>
                  <a:lnTo>
                    <a:pt x="371" y="395"/>
                  </a:lnTo>
                  <a:lnTo>
                    <a:pt x="369" y="395"/>
                  </a:lnTo>
                  <a:lnTo>
                    <a:pt x="369" y="395"/>
                  </a:lnTo>
                  <a:lnTo>
                    <a:pt x="369" y="395"/>
                  </a:lnTo>
                  <a:lnTo>
                    <a:pt x="369" y="395"/>
                  </a:lnTo>
                  <a:lnTo>
                    <a:pt x="369" y="395"/>
                  </a:lnTo>
                  <a:lnTo>
                    <a:pt x="369" y="395"/>
                  </a:lnTo>
                  <a:lnTo>
                    <a:pt x="369" y="395"/>
                  </a:lnTo>
                  <a:lnTo>
                    <a:pt x="369" y="395"/>
                  </a:lnTo>
                  <a:lnTo>
                    <a:pt x="369" y="395"/>
                  </a:lnTo>
                  <a:lnTo>
                    <a:pt x="367" y="395"/>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7" y="394"/>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5" y="395"/>
                  </a:lnTo>
                  <a:lnTo>
                    <a:pt x="363" y="395"/>
                  </a:lnTo>
                  <a:lnTo>
                    <a:pt x="363" y="395"/>
                  </a:lnTo>
                  <a:lnTo>
                    <a:pt x="363" y="395"/>
                  </a:lnTo>
                  <a:lnTo>
                    <a:pt x="363" y="397"/>
                  </a:lnTo>
                  <a:lnTo>
                    <a:pt x="363" y="397"/>
                  </a:lnTo>
                  <a:lnTo>
                    <a:pt x="363" y="397"/>
                  </a:lnTo>
                  <a:lnTo>
                    <a:pt x="363" y="397"/>
                  </a:lnTo>
                  <a:lnTo>
                    <a:pt x="360" y="395"/>
                  </a:lnTo>
                  <a:close/>
                  <a:moveTo>
                    <a:pt x="428" y="345"/>
                  </a:moveTo>
                  <a:lnTo>
                    <a:pt x="488" y="350"/>
                  </a:lnTo>
                  <a:lnTo>
                    <a:pt x="486" y="374"/>
                  </a:lnTo>
                  <a:lnTo>
                    <a:pt x="481" y="374"/>
                  </a:lnTo>
                  <a:lnTo>
                    <a:pt x="481" y="374"/>
                  </a:lnTo>
                  <a:lnTo>
                    <a:pt x="481" y="372"/>
                  </a:lnTo>
                  <a:lnTo>
                    <a:pt x="481" y="372"/>
                  </a:lnTo>
                  <a:lnTo>
                    <a:pt x="481" y="372"/>
                  </a:lnTo>
                  <a:lnTo>
                    <a:pt x="481" y="370"/>
                  </a:lnTo>
                  <a:lnTo>
                    <a:pt x="481" y="370"/>
                  </a:lnTo>
                  <a:lnTo>
                    <a:pt x="481" y="370"/>
                  </a:lnTo>
                  <a:lnTo>
                    <a:pt x="481" y="370"/>
                  </a:lnTo>
                  <a:lnTo>
                    <a:pt x="481" y="368"/>
                  </a:lnTo>
                  <a:lnTo>
                    <a:pt x="481" y="368"/>
                  </a:lnTo>
                  <a:lnTo>
                    <a:pt x="481" y="368"/>
                  </a:lnTo>
                  <a:lnTo>
                    <a:pt x="481" y="366"/>
                  </a:lnTo>
                  <a:lnTo>
                    <a:pt x="481" y="366"/>
                  </a:lnTo>
                  <a:lnTo>
                    <a:pt x="481" y="366"/>
                  </a:lnTo>
                  <a:lnTo>
                    <a:pt x="481" y="366"/>
                  </a:lnTo>
                  <a:lnTo>
                    <a:pt x="481" y="365"/>
                  </a:lnTo>
                  <a:lnTo>
                    <a:pt x="479" y="365"/>
                  </a:lnTo>
                  <a:lnTo>
                    <a:pt x="479" y="365"/>
                  </a:lnTo>
                  <a:lnTo>
                    <a:pt x="479" y="365"/>
                  </a:lnTo>
                  <a:lnTo>
                    <a:pt x="479" y="363"/>
                  </a:lnTo>
                  <a:lnTo>
                    <a:pt x="479" y="363"/>
                  </a:lnTo>
                  <a:lnTo>
                    <a:pt x="479" y="363"/>
                  </a:lnTo>
                  <a:lnTo>
                    <a:pt x="479" y="363"/>
                  </a:lnTo>
                  <a:lnTo>
                    <a:pt x="479" y="361"/>
                  </a:lnTo>
                  <a:lnTo>
                    <a:pt x="479" y="361"/>
                  </a:lnTo>
                  <a:lnTo>
                    <a:pt x="477" y="361"/>
                  </a:lnTo>
                  <a:lnTo>
                    <a:pt x="477" y="361"/>
                  </a:lnTo>
                  <a:lnTo>
                    <a:pt x="477" y="361"/>
                  </a:lnTo>
                  <a:lnTo>
                    <a:pt x="477" y="359"/>
                  </a:lnTo>
                  <a:lnTo>
                    <a:pt x="477" y="359"/>
                  </a:lnTo>
                  <a:lnTo>
                    <a:pt x="477" y="359"/>
                  </a:lnTo>
                  <a:lnTo>
                    <a:pt x="477" y="359"/>
                  </a:lnTo>
                  <a:lnTo>
                    <a:pt x="477" y="359"/>
                  </a:lnTo>
                  <a:lnTo>
                    <a:pt x="475" y="359"/>
                  </a:lnTo>
                  <a:lnTo>
                    <a:pt x="475" y="357"/>
                  </a:lnTo>
                  <a:lnTo>
                    <a:pt x="475" y="357"/>
                  </a:lnTo>
                  <a:lnTo>
                    <a:pt x="475" y="357"/>
                  </a:lnTo>
                  <a:lnTo>
                    <a:pt x="475" y="357"/>
                  </a:lnTo>
                  <a:lnTo>
                    <a:pt x="475" y="357"/>
                  </a:lnTo>
                  <a:lnTo>
                    <a:pt x="475" y="357"/>
                  </a:lnTo>
                  <a:lnTo>
                    <a:pt x="473" y="356"/>
                  </a:lnTo>
                  <a:lnTo>
                    <a:pt x="473" y="356"/>
                  </a:lnTo>
                  <a:lnTo>
                    <a:pt x="473" y="356"/>
                  </a:lnTo>
                  <a:lnTo>
                    <a:pt x="473" y="356"/>
                  </a:lnTo>
                  <a:lnTo>
                    <a:pt x="473" y="356"/>
                  </a:lnTo>
                  <a:lnTo>
                    <a:pt x="473" y="356"/>
                  </a:lnTo>
                  <a:lnTo>
                    <a:pt x="472" y="356"/>
                  </a:lnTo>
                  <a:lnTo>
                    <a:pt x="472" y="356"/>
                  </a:lnTo>
                  <a:lnTo>
                    <a:pt x="472" y="356"/>
                  </a:lnTo>
                  <a:lnTo>
                    <a:pt x="472" y="354"/>
                  </a:lnTo>
                  <a:lnTo>
                    <a:pt x="472" y="354"/>
                  </a:lnTo>
                  <a:lnTo>
                    <a:pt x="470" y="354"/>
                  </a:lnTo>
                  <a:lnTo>
                    <a:pt x="470" y="354"/>
                  </a:lnTo>
                  <a:lnTo>
                    <a:pt x="470" y="354"/>
                  </a:lnTo>
                  <a:lnTo>
                    <a:pt x="470" y="354"/>
                  </a:lnTo>
                  <a:lnTo>
                    <a:pt x="470" y="354"/>
                  </a:lnTo>
                  <a:lnTo>
                    <a:pt x="468" y="354"/>
                  </a:lnTo>
                  <a:lnTo>
                    <a:pt x="468" y="354"/>
                  </a:lnTo>
                  <a:lnTo>
                    <a:pt x="468" y="354"/>
                  </a:lnTo>
                  <a:lnTo>
                    <a:pt x="468" y="354"/>
                  </a:lnTo>
                  <a:lnTo>
                    <a:pt x="466" y="354"/>
                  </a:lnTo>
                  <a:lnTo>
                    <a:pt x="466" y="354"/>
                  </a:lnTo>
                  <a:lnTo>
                    <a:pt x="466" y="354"/>
                  </a:lnTo>
                  <a:lnTo>
                    <a:pt x="466" y="352"/>
                  </a:lnTo>
                  <a:lnTo>
                    <a:pt x="466" y="352"/>
                  </a:lnTo>
                  <a:lnTo>
                    <a:pt x="459" y="403"/>
                  </a:lnTo>
                  <a:lnTo>
                    <a:pt x="459" y="403"/>
                  </a:lnTo>
                  <a:lnTo>
                    <a:pt x="459" y="403"/>
                  </a:lnTo>
                  <a:lnTo>
                    <a:pt x="459" y="403"/>
                  </a:lnTo>
                  <a:lnTo>
                    <a:pt x="459" y="403"/>
                  </a:lnTo>
                  <a:lnTo>
                    <a:pt x="459" y="404"/>
                  </a:lnTo>
                  <a:lnTo>
                    <a:pt x="459" y="404"/>
                  </a:lnTo>
                  <a:lnTo>
                    <a:pt x="459" y="404"/>
                  </a:lnTo>
                  <a:lnTo>
                    <a:pt x="459" y="404"/>
                  </a:lnTo>
                  <a:lnTo>
                    <a:pt x="459" y="404"/>
                  </a:lnTo>
                  <a:lnTo>
                    <a:pt x="459" y="404"/>
                  </a:lnTo>
                  <a:lnTo>
                    <a:pt x="459" y="404"/>
                  </a:lnTo>
                  <a:lnTo>
                    <a:pt x="459" y="404"/>
                  </a:lnTo>
                  <a:lnTo>
                    <a:pt x="459" y="404"/>
                  </a:lnTo>
                  <a:lnTo>
                    <a:pt x="459" y="404"/>
                  </a:lnTo>
                  <a:lnTo>
                    <a:pt x="459" y="406"/>
                  </a:lnTo>
                  <a:lnTo>
                    <a:pt x="459" y="406"/>
                  </a:lnTo>
                  <a:lnTo>
                    <a:pt x="459" y="406"/>
                  </a:lnTo>
                  <a:lnTo>
                    <a:pt x="459" y="406"/>
                  </a:lnTo>
                  <a:lnTo>
                    <a:pt x="459" y="406"/>
                  </a:lnTo>
                  <a:lnTo>
                    <a:pt x="459" y="406"/>
                  </a:lnTo>
                  <a:lnTo>
                    <a:pt x="459" y="406"/>
                  </a:lnTo>
                  <a:lnTo>
                    <a:pt x="461" y="406"/>
                  </a:lnTo>
                  <a:lnTo>
                    <a:pt x="461" y="406"/>
                  </a:lnTo>
                  <a:lnTo>
                    <a:pt x="461" y="406"/>
                  </a:lnTo>
                  <a:lnTo>
                    <a:pt x="461" y="406"/>
                  </a:lnTo>
                  <a:lnTo>
                    <a:pt x="461" y="406"/>
                  </a:lnTo>
                  <a:lnTo>
                    <a:pt x="461" y="406"/>
                  </a:lnTo>
                  <a:lnTo>
                    <a:pt x="461" y="408"/>
                  </a:lnTo>
                  <a:lnTo>
                    <a:pt x="461" y="408"/>
                  </a:lnTo>
                  <a:lnTo>
                    <a:pt x="461" y="408"/>
                  </a:lnTo>
                  <a:lnTo>
                    <a:pt x="461" y="408"/>
                  </a:lnTo>
                  <a:lnTo>
                    <a:pt x="461" y="408"/>
                  </a:lnTo>
                  <a:lnTo>
                    <a:pt x="461" y="408"/>
                  </a:lnTo>
                  <a:lnTo>
                    <a:pt x="461" y="408"/>
                  </a:lnTo>
                  <a:lnTo>
                    <a:pt x="461" y="408"/>
                  </a:lnTo>
                  <a:lnTo>
                    <a:pt x="463" y="408"/>
                  </a:lnTo>
                  <a:lnTo>
                    <a:pt x="463" y="408"/>
                  </a:lnTo>
                  <a:lnTo>
                    <a:pt x="463" y="408"/>
                  </a:lnTo>
                  <a:lnTo>
                    <a:pt x="463" y="408"/>
                  </a:lnTo>
                  <a:lnTo>
                    <a:pt x="463" y="408"/>
                  </a:lnTo>
                  <a:lnTo>
                    <a:pt x="463" y="408"/>
                  </a:lnTo>
                  <a:lnTo>
                    <a:pt x="463" y="408"/>
                  </a:lnTo>
                  <a:lnTo>
                    <a:pt x="463" y="408"/>
                  </a:lnTo>
                  <a:lnTo>
                    <a:pt x="463" y="410"/>
                  </a:lnTo>
                  <a:lnTo>
                    <a:pt x="463" y="410"/>
                  </a:lnTo>
                  <a:lnTo>
                    <a:pt x="464" y="410"/>
                  </a:lnTo>
                  <a:lnTo>
                    <a:pt x="464" y="410"/>
                  </a:lnTo>
                  <a:lnTo>
                    <a:pt x="464" y="410"/>
                  </a:lnTo>
                  <a:lnTo>
                    <a:pt x="464" y="410"/>
                  </a:lnTo>
                  <a:lnTo>
                    <a:pt x="464" y="410"/>
                  </a:lnTo>
                  <a:lnTo>
                    <a:pt x="464" y="410"/>
                  </a:lnTo>
                  <a:lnTo>
                    <a:pt x="464" y="410"/>
                  </a:lnTo>
                  <a:lnTo>
                    <a:pt x="466" y="410"/>
                  </a:lnTo>
                  <a:lnTo>
                    <a:pt x="466" y="410"/>
                  </a:lnTo>
                  <a:lnTo>
                    <a:pt x="466" y="410"/>
                  </a:lnTo>
                  <a:lnTo>
                    <a:pt x="466" y="410"/>
                  </a:lnTo>
                  <a:lnTo>
                    <a:pt x="468" y="410"/>
                  </a:lnTo>
                  <a:lnTo>
                    <a:pt x="468" y="410"/>
                  </a:lnTo>
                  <a:lnTo>
                    <a:pt x="468" y="410"/>
                  </a:lnTo>
                  <a:lnTo>
                    <a:pt x="470" y="410"/>
                  </a:lnTo>
                  <a:lnTo>
                    <a:pt x="468" y="413"/>
                  </a:lnTo>
                  <a:lnTo>
                    <a:pt x="432" y="410"/>
                  </a:lnTo>
                  <a:lnTo>
                    <a:pt x="432" y="406"/>
                  </a:lnTo>
                  <a:lnTo>
                    <a:pt x="432" y="406"/>
                  </a:lnTo>
                  <a:lnTo>
                    <a:pt x="434" y="406"/>
                  </a:lnTo>
                  <a:lnTo>
                    <a:pt x="434" y="406"/>
                  </a:lnTo>
                  <a:lnTo>
                    <a:pt x="436" y="406"/>
                  </a:lnTo>
                  <a:lnTo>
                    <a:pt x="436" y="406"/>
                  </a:lnTo>
                  <a:lnTo>
                    <a:pt x="436" y="406"/>
                  </a:lnTo>
                  <a:lnTo>
                    <a:pt x="436" y="406"/>
                  </a:lnTo>
                  <a:lnTo>
                    <a:pt x="437" y="406"/>
                  </a:lnTo>
                  <a:lnTo>
                    <a:pt x="437" y="406"/>
                  </a:lnTo>
                  <a:lnTo>
                    <a:pt x="437" y="406"/>
                  </a:lnTo>
                  <a:lnTo>
                    <a:pt x="437" y="406"/>
                  </a:lnTo>
                  <a:lnTo>
                    <a:pt x="437" y="406"/>
                  </a:lnTo>
                  <a:lnTo>
                    <a:pt x="437" y="406"/>
                  </a:lnTo>
                  <a:lnTo>
                    <a:pt x="439" y="406"/>
                  </a:lnTo>
                  <a:lnTo>
                    <a:pt x="439" y="406"/>
                  </a:lnTo>
                  <a:lnTo>
                    <a:pt x="439" y="406"/>
                  </a:lnTo>
                  <a:lnTo>
                    <a:pt x="439" y="406"/>
                  </a:lnTo>
                  <a:lnTo>
                    <a:pt x="439" y="406"/>
                  </a:lnTo>
                  <a:lnTo>
                    <a:pt x="439" y="406"/>
                  </a:lnTo>
                  <a:lnTo>
                    <a:pt x="439" y="406"/>
                  </a:lnTo>
                  <a:lnTo>
                    <a:pt x="439" y="406"/>
                  </a:lnTo>
                  <a:lnTo>
                    <a:pt x="441" y="406"/>
                  </a:lnTo>
                  <a:lnTo>
                    <a:pt x="441" y="406"/>
                  </a:lnTo>
                  <a:lnTo>
                    <a:pt x="441" y="406"/>
                  </a:lnTo>
                  <a:lnTo>
                    <a:pt x="441" y="406"/>
                  </a:lnTo>
                  <a:lnTo>
                    <a:pt x="441" y="406"/>
                  </a:lnTo>
                  <a:lnTo>
                    <a:pt x="441" y="406"/>
                  </a:lnTo>
                  <a:lnTo>
                    <a:pt x="441" y="406"/>
                  </a:lnTo>
                  <a:lnTo>
                    <a:pt x="441" y="406"/>
                  </a:lnTo>
                  <a:lnTo>
                    <a:pt x="441" y="406"/>
                  </a:lnTo>
                  <a:lnTo>
                    <a:pt x="441"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4"/>
                  </a:lnTo>
                  <a:lnTo>
                    <a:pt x="443" y="403"/>
                  </a:lnTo>
                  <a:lnTo>
                    <a:pt x="443" y="403"/>
                  </a:lnTo>
                  <a:lnTo>
                    <a:pt x="445" y="403"/>
                  </a:lnTo>
                  <a:lnTo>
                    <a:pt x="445" y="403"/>
                  </a:lnTo>
                  <a:lnTo>
                    <a:pt x="445" y="403"/>
                  </a:lnTo>
                  <a:lnTo>
                    <a:pt x="445" y="403"/>
                  </a:lnTo>
                  <a:lnTo>
                    <a:pt x="445" y="403"/>
                  </a:lnTo>
                  <a:lnTo>
                    <a:pt x="445" y="403"/>
                  </a:lnTo>
                  <a:lnTo>
                    <a:pt x="445" y="403"/>
                  </a:lnTo>
                  <a:lnTo>
                    <a:pt x="445" y="403"/>
                  </a:lnTo>
                  <a:lnTo>
                    <a:pt x="445" y="403"/>
                  </a:lnTo>
                  <a:lnTo>
                    <a:pt x="445" y="401"/>
                  </a:lnTo>
                  <a:lnTo>
                    <a:pt x="445" y="401"/>
                  </a:lnTo>
                  <a:lnTo>
                    <a:pt x="445" y="401"/>
                  </a:lnTo>
                  <a:lnTo>
                    <a:pt x="445" y="401"/>
                  </a:lnTo>
                  <a:lnTo>
                    <a:pt x="450" y="350"/>
                  </a:lnTo>
                  <a:lnTo>
                    <a:pt x="450" y="350"/>
                  </a:lnTo>
                  <a:lnTo>
                    <a:pt x="450" y="350"/>
                  </a:lnTo>
                  <a:lnTo>
                    <a:pt x="448" y="350"/>
                  </a:lnTo>
                  <a:lnTo>
                    <a:pt x="448" y="350"/>
                  </a:lnTo>
                  <a:lnTo>
                    <a:pt x="448" y="350"/>
                  </a:lnTo>
                  <a:lnTo>
                    <a:pt x="448" y="350"/>
                  </a:lnTo>
                  <a:lnTo>
                    <a:pt x="446" y="350"/>
                  </a:lnTo>
                  <a:lnTo>
                    <a:pt x="446" y="350"/>
                  </a:lnTo>
                  <a:lnTo>
                    <a:pt x="446" y="350"/>
                  </a:lnTo>
                  <a:lnTo>
                    <a:pt x="446" y="350"/>
                  </a:lnTo>
                  <a:lnTo>
                    <a:pt x="446" y="350"/>
                  </a:lnTo>
                  <a:lnTo>
                    <a:pt x="445" y="350"/>
                  </a:lnTo>
                  <a:lnTo>
                    <a:pt x="445" y="350"/>
                  </a:lnTo>
                  <a:lnTo>
                    <a:pt x="445" y="352"/>
                  </a:lnTo>
                  <a:lnTo>
                    <a:pt x="445" y="352"/>
                  </a:lnTo>
                  <a:lnTo>
                    <a:pt x="445" y="352"/>
                  </a:lnTo>
                  <a:lnTo>
                    <a:pt x="443" y="352"/>
                  </a:lnTo>
                  <a:lnTo>
                    <a:pt x="443" y="352"/>
                  </a:lnTo>
                  <a:lnTo>
                    <a:pt x="443" y="352"/>
                  </a:lnTo>
                  <a:lnTo>
                    <a:pt x="443" y="352"/>
                  </a:lnTo>
                  <a:lnTo>
                    <a:pt x="441" y="352"/>
                  </a:lnTo>
                  <a:lnTo>
                    <a:pt x="441" y="352"/>
                  </a:lnTo>
                  <a:lnTo>
                    <a:pt x="441" y="352"/>
                  </a:lnTo>
                  <a:lnTo>
                    <a:pt x="441" y="352"/>
                  </a:lnTo>
                  <a:lnTo>
                    <a:pt x="441" y="352"/>
                  </a:lnTo>
                  <a:lnTo>
                    <a:pt x="441" y="352"/>
                  </a:lnTo>
                  <a:lnTo>
                    <a:pt x="439" y="352"/>
                  </a:lnTo>
                  <a:lnTo>
                    <a:pt x="439" y="354"/>
                  </a:lnTo>
                  <a:lnTo>
                    <a:pt x="439" y="354"/>
                  </a:lnTo>
                  <a:lnTo>
                    <a:pt x="439" y="354"/>
                  </a:lnTo>
                  <a:lnTo>
                    <a:pt x="439" y="354"/>
                  </a:lnTo>
                  <a:lnTo>
                    <a:pt x="437" y="354"/>
                  </a:lnTo>
                  <a:lnTo>
                    <a:pt x="437" y="354"/>
                  </a:lnTo>
                  <a:lnTo>
                    <a:pt x="437" y="354"/>
                  </a:lnTo>
                  <a:lnTo>
                    <a:pt x="437" y="356"/>
                  </a:lnTo>
                  <a:lnTo>
                    <a:pt x="437" y="356"/>
                  </a:lnTo>
                  <a:lnTo>
                    <a:pt x="436" y="356"/>
                  </a:lnTo>
                  <a:lnTo>
                    <a:pt x="436" y="356"/>
                  </a:lnTo>
                  <a:lnTo>
                    <a:pt x="436" y="356"/>
                  </a:lnTo>
                  <a:lnTo>
                    <a:pt x="436" y="356"/>
                  </a:lnTo>
                  <a:lnTo>
                    <a:pt x="436" y="357"/>
                  </a:lnTo>
                  <a:lnTo>
                    <a:pt x="436" y="357"/>
                  </a:lnTo>
                  <a:lnTo>
                    <a:pt x="436" y="357"/>
                  </a:lnTo>
                  <a:lnTo>
                    <a:pt x="434" y="357"/>
                  </a:lnTo>
                  <a:lnTo>
                    <a:pt x="434" y="357"/>
                  </a:lnTo>
                  <a:lnTo>
                    <a:pt x="434" y="357"/>
                  </a:lnTo>
                  <a:lnTo>
                    <a:pt x="434" y="359"/>
                  </a:lnTo>
                  <a:lnTo>
                    <a:pt x="434" y="359"/>
                  </a:lnTo>
                  <a:lnTo>
                    <a:pt x="434" y="359"/>
                  </a:lnTo>
                  <a:lnTo>
                    <a:pt x="432" y="359"/>
                  </a:lnTo>
                  <a:lnTo>
                    <a:pt x="432" y="361"/>
                  </a:lnTo>
                  <a:lnTo>
                    <a:pt x="432" y="361"/>
                  </a:lnTo>
                  <a:lnTo>
                    <a:pt x="432" y="361"/>
                  </a:lnTo>
                  <a:lnTo>
                    <a:pt x="432" y="361"/>
                  </a:lnTo>
                  <a:lnTo>
                    <a:pt x="432" y="363"/>
                  </a:lnTo>
                  <a:lnTo>
                    <a:pt x="432" y="363"/>
                  </a:lnTo>
                  <a:lnTo>
                    <a:pt x="432" y="363"/>
                  </a:lnTo>
                  <a:lnTo>
                    <a:pt x="430" y="363"/>
                  </a:lnTo>
                  <a:lnTo>
                    <a:pt x="430" y="365"/>
                  </a:lnTo>
                  <a:lnTo>
                    <a:pt x="430" y="365"/>
                  </a:lnTo>
                  <a:lnTo>
                    <a:pt x="430" y="365"/>
                  </a:lnTo>
                  <a:lnTo>
                    <a:pt x="430" y="366"/>
                  </a:lnTo>
                  <a:lnTo>
                    <a:pt x="430" y="366"/>
                  </a:lnTo>
                  <a:lnTo>
                    <a:pt x="430" y="366"/>
                  </a:lnTo>
                  <a:lnTo>
                    <a:pt x="430" y="366"/>
                  </a:lnTo>
                  <a:lnTo>
                    <a:pt x="425" y="366"/>
                  </a:lnTo>
                  <a:lnTo>
                    <a:pt x="428" y="345"/>
                  </a:lnTo>
                  <a:close/>
                </a:path>
              </a:pathLst>
            </a:custGeom>
            <a:solidFill>
              <a:srgbClr val="1D29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1" name="í$ļíḑe">
              <a:extLst>
                <a:ext uri="{FF2B5EF4-FFF2-40B4-BE49-F238E27FC236}">
                  <a16:creationId xmlns="" xmlns:a16="http://schemas.microsoft.com/office/drawing/2014/main" id="{D6D56A1C-5FB4-4E75-B8FC-C66440A2D438}"/>
                </a:ext>
              </a:extLst>
            </p:cNvPr>
            <p:cNvSpPr/>
            <p:nvPr/>
          </p:nvSpPr>
          <p:spPr bwMode="auto">
            <a:xfrm>
              <a:off x="2875760"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3"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50"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3"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2" name="îṧľiḓé">
              <a:extLst>
                <a:ext uri="{FF2B5EF4-FFF2-40B4-BE49-F238E27FC236}">
                  <a16:creationId xmlns="" xmlns:a16="http://schemas.microsoft.com/office/drawing/2014/main" id="{8929080C-B76C-47AF-82F5-7D4DB6B6ACCB}"/>
                </a:ext>
              </a:extLst>
            </p:cNvPr>
            <p:cNvSpPr/>
            <p:nvPr/>
          </p:nvSpPr>
          <p:spPr bwMode="auto">
            <a:xfrm>
              <a:off x="3168261" y="4023875"/>
              <a:ext cx="307815" cy="320066"/>
            </a:xfrm>
            <a:custGeom>
              <a:avLst/>
              <a:gdLst>
                <a:gd name="T0" fmla="*/ 42 w 85"/>
                <a:gd name="T1" fmla="*/ 86 h 86"/>
                <a:gd name="T2" fmla="*/ 0 w 85"/>
                <a:gd name="T3" fmla="*/ 43 h 86"/>
                <a:gd name="T4" fmla="*/ 42 w 85"/>
                <a:gd name="T5" fmla="*/ 0 h 86"/>
                <a:gd name="T6" fmla="*/ 85 w 85"/>
                <a:gd name="T7" fmla="*/ 43 h 86"/>
                <a:gd name="T8" fmla="*/ 42 w 85"/>
                <a:gd name="T9" fmla="*/ 86 h 86"/>
                <a:gd name="T10" fmla="*/ 42 w 85"/>
                <a:gd name="T11" fmla="*/ 4 h 86"/>
                <a:gd name="T12" fmla="*/ 17 w 85"/>
                <a:gd name="T13" fmla="*/ 43 h 86"/>
                <a:gd name="T14" fmla="*/ 42 w 85"/>
                <a:gd name="T15" fmla="*/ 83 h 86"/>
                <a:gd name="T16" fmla="*/ 60 w 85"/>
                <a:gd name="T17" fmla="*/ 73 h 86"/>
                <a:gd name="T18" fmla="*/ 68 w 85"/>
                <a:gd name="T19" fmla="*/ 42 h 86"/>
                <a:gd name="T20" fmla="*/ 42 w 85"/>
                <a:gd name="T21"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86">
                  <a:moveTo>
                    <a:pt x="42" y="86"/>
                  </a:moveTo>
                  <a:cubicBezTo>
                    <a:pt x="25" y="86"/>
                    <a:pt x="0" y="73"/>
                    <a:pt x="0" y="43"/>
                  </a:cubicBezTo>
                  <a:cubicBezTo>
                    <a:pt x="0" y="13"/>
                    <a:pt x="25" y="0"/>
                    <a:pt x="42" y="0"/>
                  </a:cubicBezTo>
                  <a:cubicBezTo>
                    <a:pt x="59" y="0"/>
                    <a:pt x="85" y="13"/>
                    <a:pt x="85" y="43"/>
                  </a:cubicBezTo>
                  <a:cubicBezTo>
                    <a:pt x="85" y="73"/>
                    <a:pt x="59" y="86"/>
                    <a:pt x="42" y="86"/>
                  </a:cubicBezTo>
                  <a:close/>
                  <a:moveTo>
                    <a:pt x="42" y="4"/>
                  </a:moveTo>
                  <a:cubicBezTo>
                    <a:pt x="30" y="4"/>
                    <a:pt x="17" y="17"/>
                    <a:pt x="17" y="43"/>
                  </a:cubicBezTo>
                  <a:cubicBezTo>
                    <a:pt x="17" y="66"/>
                    <a:pt x="27" y="83"/>
                    <a:pt x="42" y="83"/>
                  </a:cubicBezTo>
                  <a:cubicBezTo>
                    <a:pt x="51" y="83"/>
                    <a:pt x="57" y="76"/>
                    <a:pt x="60" y="73"/>
                  </a:cubicBezTo>
                  <a:cubicBezTo>
                    <a:pt x="65" y="66"/>
                    <a:pt x="68" y="53"/>
                    <a:pt x="68" y="42"/>
                  </a:cubicBezTo>
                  <a:cubicBezTo>
                    <a:pt x="68" y="22"/>
                    <a:pt x="58" y="4"/>
                    <a:pt x="42"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3" name="íšľíḓè">
              <a:extLst>
                <a:ext uri="{FF2B5EF4-FFF2-40B4-BE49-F238E27FC236}">
                  <a16:creationId xmlns="" xmlns:a16="http://schemas.microsoft.com/office/drawing/2014/main" id="{E3721512-F40D-48A5-A54B-7CF6FB31FA3C}"/>
                </a:ext>
              </a:extLst>
            </p:cNvPr>
            <p:cNvSpPr/>
            <p:nvPr/>
          </p:nvSpPr>
          <p:spPr bwMode="auto">
            <a:xfrm>
              <a:off x="3515892" y="4030001"/>
              <a:ext cx="330786" cy="313940"/>
            </a:xfrm>
            <a:custGeom>
              <a:avLst/>
              <a:gdLst>
                <a:gd name="T0" fmla="*/ 91 w 91"/>
                <a:gd name="T1" fmla="*/ 4 h 84"/>
                <a:gd name="T2" fmla="*/ 87 w 91"/>
                <a:gd name="T3" fmla="*/ 4 h 84"/>
                <a:gd name="T4" fmla="*/ 78 w 91"/>
                <a:gd name="T5" fmla="*/ 13 h 84"/>
                <a:gd name="T6" fmla="*/ 78 w 91"/>
                <a:gd name="T7" fmla="*/ 57 h 84"/>
                <a:gd name="T8" fmla="*/ 46 w 91"/>
                <a:gd name="T9" fmla="*/ 84 h 84"/>
                <a:gd name="T10" fmla="*/ 13 w 91"/>
                <a:gd name="T11" fmla="*/ 56 h 84"/>
                <a:gd name="T12" fmla="*/ 13 w 91"/>
                <a:gd name="T13" fmla="*/ 12 h 84"/>
                <a:gd name="T14" fmla="*/ 4 w 91"/>
                <a:gd name="T15" fmla="*/ 4 h 84"/>
                <a:gd name="T16" fmla="*/ 0 w 91"/>
                <a:gd name="T17" fmla="*/ 4 h 84"/>
                <a:gd name="T18" fmla="*/ 0 w 91"/>
                <a:gd name="T19" fmla="*/ 0 h 84"/>
                <a:gd name="T20" fmla="*/ 42 w 91"/>
                <a:gd name="T21" fmla="*/ 0 h 84"/>
                <a:gd name="T22" fmla="*/ 42 w 91"/>
                <a:gd name="T23" fmla="*/ 4 h 84"/>
                <a:gd name="T24" fmla="*/ 38 w 91"/>
                <a:gd name="T25" fmla="*/ 4 h 84"/>
                <a:gd name="T26" fmla="*/ 28 w 91"/>
                <a:gd name="T27" fmla="*/ 12 h 84"/>
                <a:gd name="T28" fmla="*/ 28 w 91"/>
                <a:gd name="T29" fmla="*/ 54 h 84"/>
                <a:gd name="T30" fmla="*/ 51 w 91"/>
                <a:gd name="T31" fmla="*/ 80 h 84"/>
                <a:gd name="T32" fmla="*/ 73 w 91"/>
                <a:gd name="T33" fmla="*/ 58 h 84"/>
                <a:gd name="T34" fmla="*/ 73 w 91"/>
                <a:gd name="T35" fmla="*/ 13 h 84"/>
                <a:gd name="T36" fmla="*/ 64 w 91"/>
                <a:gd name="T37" fmla="*/ 4 h 84"/>
                <a:gd name="T38" fmla="*/ 61 w 91"/>
                <a:gd name="T39" fmla="*/ 4 h 84"/>
                <a:gd name="T40" fmla="*/ 61 w 91"/>
                <a:gd name="T41" fmla="*/ 0 h 84"/>
                <a:gd name="T42" fmla="*/ 91 w 91"/>
                <a:gd name="T43" fmla="*/ 0 h 84"/>
                <a:gd name="T44" fmla="*/ 91 w 91"/>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84">
                  <a:moveTo>
                    <a:pt x="91" y="4"/>
                  </a:moveTo>
                  <a:cubicBezTo>
                    <a:pt x="87" y="4"/>
                    <a:pt x="87" y="4"/>
                    <a:pt x="87" y="4"/>
                  </a:cubicBezTo>
                  <a:cubicBezTo>
                    <a:pt x="80" y="4"/>
                    <a:pt x="78" y="7"/>
                    <a:pt x="78" y="13"/>
                  </a:cubicBezTo>
                  <a:cubicBezTo>
                    <a:pt x="78" y="57"/>
                    <a:pt x="78" y="57"/>
                    <a:pt x="78" y="57"/>
                  </a:cubicBezTo>
                  <a:cubicBezTo>
                    <a:pt x="78" y="70"/>
                    <a:pt x="70" y="84"/>
                    <a:pt x="46" y="84"/>
                  </a:cubicBezTo>
                  <a:cubicBezTo>
                    <a:pt x="30" y="84"/>
                    <a:pt x="13" y="77"/>
                    <a:pt x="13" y="56"/>
                  </a:cubicBezTo>
                  <a:cubicBezTo>
                    <a:pt x="13" y="12"/>
                    <a:pt x="13" y="12"/>
                    <a:pt x="13" y="12"/>
                  </a:cubicBezTo>
                  <a:cubicBezTo>
                    <a:pt x="13" y="7"/>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1" y="4"/>
                    <a:pt x="28" y="6"/>
                    <a:pt x="28" y="12"/>
                  </a:cubicBezTo>
                  <a:cubicBezTo>
                    <a:pt x="28" y="54"/>
                    <a:pt x="28" y="54"/>
                    <a:pt x="28" y="54"/>
                  </a:cubicBezTo>
                  <a:cubicBezTo>
                    <a:pt x="28" y="71"/>
                    <a:pt x="39" y="80"/>
                    <a:pt x="51" y="80"/>
                  </a:cubicBezTo>
                  <a:cubicBezTo>
                    <a:pt x="64" y="80"/>
                    <a:pt x="73" y="70"/>
                    <a:pt x="73" y="58"/>
                  </a:cubicBezTo>
                  <a:cubicBezTo>
                    <a:pt x="73" y="13"/>
                    <a:pt x="73" y="13"/>
                    <a:pt x="73" y="13"/>
                  </a:cubicBezTo>
                  <a:cubicBezTo>
                    <a:pt x="73" y="8"/>
                    <a:pt x="70" y="4"/>
                    <a:pt x="64" y="4"/>
                  </a:cubicBezTo>
                  <a:cubicBezTo>
                    <a:pt x="61" y="4"/>
                    <a:pt x="61" y="4"/>
                    <a:pt x="61" y="4"/>
                  </a:cubicBezTo>
                  <a:cubicBezTo>
                    <a:pt x="61" y="0"/>
                    <a:pt x="61" y="0"/>
                    <a:pt x="61" y="0"/>
                  </a:cubicBezTo>
                  <a:cubicBezTo>
                    <a:pt x="91" y="0"/>
                    <a:pt x="91" y="0"/>
                    <a:pt x="91" y="0"/>
                  </a:cubicBezTo>
                  <a:lnTo>
                    <a:pt x="91"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4" name="iṧļîďe">
              <a:extLst>
                <a:ext uri="{FF2B5EF4-FFF2-40B4-BE49-F238E27FC236}">
                  <a16:creationId xmlns="" xmlns:a16="http://schemas.microsoft.com/office/drawing/2014/main" id="{2E05931C-EF82-4C9D-BA50-3A056A83FD09}"/>
                </a:ext>
              </a:extLst>
            </p:cNvPr>
            <p:cNvSpPr/>
            <p:nvPr/>
          </p:nvSpPr>
          <p:spPr bwMode="auto">
            <a:xfrm>
              <a:off x="3886495"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5" name="íšļíḍè">
              <a:extLst>
                <a:ext uri="{FF2B5EF4-FFF2-40B4-BE49-F238E27FC236}">
                  <a16:creationId xmlns="" xmlns:a16="http://schemas.microsoft.com/office/drawing/2014/main" id="{15E86C2B-4A0C-4A8C-98B4-955F330FFD52}"/>
                </a:ext>
              </a:extLst>
            </p:cNvPr>
            <p:cNvSpPr/>
            <p:nvPr/>
          </p:nvSpPr>
          <p:spPr bwMode="auto">
            <a:xfrm>
              <a:off x="4263223" y="4030001"/>
              <a:ext cx="350694" cy="306283"/>
            </a:xfrm>
            <a:custGeom>
              <a:avLst/>
              <a:gdLst>
                <a:gd name="T0" fmla="*/ 55 w 97"/>
                <a:gd name="T1" fmla="*/ 82 h 82"/>
                <a:gd name="T2" fmla="*/ 55 w 97"/>
                <a:gd name="T3" fmla="*/ 78 h 82"/>
                <a:gd name="T4" fmla="*/ 59 w 97"/>
                <a:gd name="T5" fmla="*/ 78 h 82"/>
                <a:gd name="T6" fmla="*/ 69 w 97"/>
                <a:gd name="T7" fmla="*/ 71 h 82"/>
                <a:gd name="T8" fmla="*/ 69 w 97"/>
                <a:gd name="T9" fmla="*/ 43 h 82"/>
                <a:gd name="T10" fmla="*/ 28 w 97"/>
                <a:gd name="T11" fmla="*/ 43 h 82"/>
                <a:gd name="T12" fmla="*/ 28 w 97"/>
                <a:gd name="T13" fmla="*/ 71 h 82"/>
                <a:gd name="T14" fmla="*/ 38 w 97"/>
                <a:gd name="T15" fmla="*/ 78 h 82"/>
                <a:gd name="T16" fmla="*/ 42 w 97"/>
                <a:gd name="T17" fmla="*/ 78 h 82"/>
                <a:gd name="T18" fmla="*/ 42 w 97"/>
                <a:gd name="T19" fmla="*/ 82 h 82"/>
                <a:gd name="T20" fmla="*/ 0 w 97"/>
                <a:gd name="T21" fmla="*/ 82 h 82"/>
                <a:gd name="T22" fmla="*/ 0 w 97"/>
                <a:gd name="T23" fmla="*/ 78 h 82"/>
                <a:gd name="T24" fmla="*/ 4 w 97"/>
                <a:gd name="T25" fmla="*/ 78 h 82"/>
                <a:gd name="T26" fmla="*/ 13 w 97"/>
                <a:gd name="T27" fmla="*/ 71 h 82"/>
                <a:gd name="T28" fmla="*/ 13 w 97"/>
                <a:gd name="T29" fmla="*/ 12 h 82"/>
                <a:gd name="T30" fmla="*/ 4 w 97"/>
                <a:gd name="T31" fmla="*/ 4 h 82"/>
                <a:gd name="T32" fmla="*/ 0 w 97"/>
                <a:gd name="T33" fmla="*/ 4 h 82"/>
                <a:gd name="T34" fmla="*/ 0 w 97"/>
                <a:gd name="T35" fmla="*/ 0 h 82"/>
                <a:gd name="T36" fmla="*/ 42 w 97"/>
                <a:gd name="T37" fmla="*/ 0 h 82"/>
                <a:gd name="T38" fmla="*/ 42 w 97"/>
                <a:gd name="T39" fmla="*/ 4 h 82"/>
                <a:gd name="T40" fmla="*/ 38 w 97"/>
                <a:gd name="T41" fmla="*/ 4 h 82"/>
                <a:gd name="T42" fmla="*/ 28 w 97"/>
                <a:gd name="T43" fmla="*/ 12 h 82"/>
                <a:gd name="T44" fmla="*/ 28 w 97"/>
                <a:gd name="T45" fmla="*/ 39 h 82"/>
                <a:gd name="T46" fmla="*/ 69 w 97"/>
                <a:gd name="T47" fmla="*/ 39 h 82"/>
                <a:gd name="T48" fmla="*/ 69 w 97"/>
                <a:gd name="T49" fmla="*/ 12 h 82"/>
                <a:gd name="T50" fmla="*/ 59 w 97"/>
                <a:gd name="T51" fmla="*/ 4 h 82"/>
                <a:gd name="T52" fmla="*/ 55 w 97"/>
                <a:gd name="T53" fmla="*/ 4 h 82"/>
                <a:gd name="T54" fmla="*/ 55 w 97"/>
                <a:gd name="T55" fmla="*/ 0 h 82"/>
                <a:gd name="T56" fmla="*/ 97 w 97"/>
                <a:gd name="T57" fmla="*/ 0 h 82"/>
                <a:gd name="T58" fmla="*/ 97 w 97"/>
                <a:gd name="T59" fmla="*/ 4 h 82"/>
                <a:gd name="T60" fmla="*/ 93 w 97"/>
                <a:gd name="T61" fmla="*/ 4 h 82"/>
                <a:gd name="T62" fmla="*/ 84 w 97"/>
                <a:gd name="T63" fmla="*/ 12 h 82"/>
                <a:gd name="T64" fmla="*/ 84 w 97"/>
                <a:gd name="T65" fmla="*/ 71 h 82"/>
                <a:gd name="T66" fmla="*/ 93 w 97"/>
                <a:gd name="T67" fmla="*/ 78 h 82"/>
                <a:gd name="T68" fmla="*/ 97 w 97"/>
                <a:gd name="T69" fmla="*/ 78 h 82"/>
                <a:gd name="T70" fmla="*/ 97 w 97"/>
                <a:gd name="T71" fmla="*/ 82 h 82"/>
                <a:gd name="T72" fmla="*/ 55 w 97"/>
                <a:gd name="T7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82">
                  <a:moveTo>
                    <a:pt x="55" y="82"/>
                  </a:moveTo>
                  <a:cubicBezTo>
                    <a:pt x="55" y="78"/>
                    <a:pt x="55" y="78"/>
                    <a:pt x="55" y="78"/>
                  </a:cubicBezTo>
                  <a:cubicBezTo>
                    <a:pt x="59" y="78"/>
                    <a:pt x="59" y="78"/>
                    <a:pt x="59" y="78"/>
                  </a:cubicBezTo>
                  <a:cubicBezTo>
                    <a:pt x="66" y="78"/>
                    <a:pt x="69" y="76"/>
                    <a:pt x="69" y="71"/>
                  </a:cubicBezTo>
                  <a:cubicBezTo>
                    <a:pt x="69" y="43"/>
                    <a:pt x="69" y="43"/>
                    <a:pt x="69" y="43"/>
                  </a:cubicBezTo>
                  <a:cubicBezTo>
                    <a:pt x="28" y="43"/>
                    <a:pt x="28" y="43"/>
                    <a:pt x="28" y="43"/>
                  </a:cubicBezTo>
                  <a:cubicBezTo>
                    <a:pt x="28" y="71"/>
                    <a:pt x="28" y="71"/>
                    <a:pt x="28" y="71"/>
                  </a:cubicBezTo>
                  <a:cubicBezTo>
                    <a:pt x="28"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3" y="76"/>
                    <a:pt x="13" y="71"/>
                  </a:cubicBezTo>
                  <a:cubicBezTo>
                    <a:pt x="13" y="12"/>
                    <a:pt x="13" y="12"/>
                    <a:pt x="13" y="12"/>
                  </a:cubicBezTo>
                  <a:cubicBezTo>
                    <a:pt x="13" y="6"/>
                    <a:pt x="11" y="4"/>
                    <a:pt x="4" y="4"/>
                  </a:cubicBezTo>
                  <a:cubicBezTo>
                    <a:pt x="0" y="4"/>
                    <a:pt x="0" y="4"/>
                    <a:pt x="0" y="4"/>
                  </a:cubicBezTo>
                  <a:cubicBezTo>
                    <a:pt x="0" y="0"/>
                    <a:pt x="0" y="0"/>
                    <a:pt x="0" y="0"/>
                  </a:cubicBezTo>
                  <a:cubicBezTo>
                    <a:pt x="42" y="0"/>
                    <a:pt x="42" y="0"/>
                    <a:pt x="42" y="0"/>
                  </a:cubicBezTo>
                  <a:cubicBezTo>
                    <a:pt x="42" y="4"/>
                    <a:pt x="42" y="4"/>
                    <a:pt x="42" y="4"/>
                  </a:cubicBezTo>
                  <a:cubicBezTo>
                    <a:pt x="38" y="4"/>
                    <a:pt x="38" y="4"/>
                    <a:pt x="38" y="4"/>
                  </a:cubicBezTo>
                  <a:cubicBezTo>
                    <a:pt x="30" y="4"/>
                    <a:pt x="28" y="7"/>
                    <a:pt x="28" y="12"/>
                  </a:cubicBezTo>
                  <a:cubicBezTo>
                    <a:pt x="28" y="39"/>
                    <a:pt x="28" y="39"/>
                    <a:pt x="28" y="39"/>
                  </a:cubicBezTo>
                  <a:cubicBezTo>
                    <a:pt x="69" y="39"/>
                    <a:pt x="69" y="39"/>
                    <a:pt x="69" y="39"/>
                  </a:cubicBezTo>
                  <a:cubicBezTo>
                    <a:pt x="69" y="12"/>
                    <a:pt x="69" y="12"/>
                    <a:pt x="69" y="12"/>
                  </a:cubicBezTo>
                  <a:cubicBezTo>
                    <a:pt x="69" y="6"/>
                    <a:pt x="66" y="4"/>
                    <a:pt x="59" y="4"/>
                  </a:cubicBezTo>
                  <a:cubicBezTo>
                    <a:pt x="55" y="4"/>
                    <a:pt x="55" y="4"/>
                    <a:pt x="55" y="4"/>
                  </a:cubicBezTo>
                  <a:cubicBezTo>
                    <a:pt x="55" y="0"/>
                    <a:pt x="55" y="0"/>
                    <a:pt x="55" y="0"/>
                  </a:cubicBezTo>
                  <a:cubicBezTo>
                    <a:pt x="97" y="0"/>
                    <a:pt x="97" y="0"/>
                    <a:pt x="97" y="0"/>
                  </a:cubicBezTo>
                  <a:cubicBezTo>
                    <a:pt x="97" y="4"/>
                    <a:pt x="97" y="4"/>
                    <a:pt x="97" y="4"/>
                  </a:cubicBezTo>
                  <a:cubicBezTo>
                    <a:pt x="93" y="4"/>
                    <a:pt x="93" y="4"/>
                    <a:pt x="93" y="4"/>
                  </a:cubicBezTo>
                  <a:cubicBezTo>
                    <a:pt x="85" y="4"/>
                    <a:pt x="84" y="7"/>
                    <a:pt x="84" y="12"/>
                  </a:cubicBezTo>
                  <a:cubicBezTo>
                    <a:pt x="84" y="71"/>
                    <a:pt x="84" y="71"/>
                    <a:pt x="84" y="71"/>
                  </a:cubicBezTo>
                  <a:cubicBezTo>
                    <a:pt x="84" y="76"/>
                    <a:pt x="86" y="78"/>
                    <a:pt x="93" y="78"/>
                  </a:cubicBezTo>
                  <a:cubicBezTo>
                    <a:pt x="97" y="78"/>
                    <a:pt x="97" y="78"/>
                    <a:pt x="97" y="78"/>
                  </a:cubicBezTo>
                  <a:cubicBezTo>
                    <a:pt x="97" y="82"/>
                    <a:pt x="97" y="82"/>
                    <a:pt x="97" y="82"/>
                  </a:cubicBezTo>
                  <a:lnTo>
                    <a:pt x="55"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7" name="išlídè">
              <a:extLst>
                <a:ext uri="{FF2B5EF4-FFF2-40B4-BE49-F238E27FC236}">
                  <a16:creationId xmlns="" xmlns:a16="http://schemas.microsoft.com/office/drawing/2014/main" id="{B824D8A6-CEF6-4FDD-961E-FF1912FA2D27}"/>
                </a:ext>
              </a:extLst>
            </p:cNvPr>
            <p:cNvSpPr/>
            <p:nvPr/>
          </p:nvSpPr>
          <p:spPr bwMode="auto">
            <a:xfrm>
              <a:off x="4647609" y="4030001"/>
              <a:ext cx="437985" cy="313940"/>
            </a:xfrm>
            <a:custGeom>
              <a:avLst/>
              <a:gdLst>
                <a:gd name="T0" fmla="*/ 119 w 121"/>
                <a:gd name="T1" fmla="*/ 4 h 84"/>
                <a:gd name="T2" fmla="*/ 107 w 121"/>
                <a:gd name="T3" fmla="*/ 13 h 84"/>
                <a:gd name="T4" fmla="*/ 85 w 121"/>
                <a:gd name="T5" fmla="*/ 84 h 84"/>
                <a:gd name="T6" fmla="*/ 82 w 121"/>
                <a:gd name="T7" fmla="*/ 84 h 84"/>
                <a:gd name="T8" fmla="*/ 59 w 121"/>
                <a:gd name="T9" fmla="*/ 17 h 84"/>
                <a:gd name="T10" fmla="*/ 39 w 121"/>
                <a:gd name="T11" fmla="*/ 84 h 84"/>
                <a:gd name="T12" fmla="*/ 36 w 121"/>
                <a:gd name="T13" fmla="*/ 84 h 84"/>
                <a:gd name="T14" fmla="*/ 13 w 121"/>
                <a:gd name="T15" fmla="*/ 12 h 84"/>
                <a:gd name="T16" fmla="*/ 0 w 121"/>
                <a:gd name="T17" fmla="*/ 4 h 84"/>
                <a:gd name="T18" fmla="*/ 0 w 121"/>
                <a:gd name="T19" fmla="*/ 0 h 84"/>
                <a:gd name="T20" fmla="*/ 39 w 121"/>
                <a:gd name="T21" fmla="*/ 0 h 84"/>
                <a:gd name="T22" fmla="*/ 39 w 121"/>
                <a:gd name="T23" fmla="*/ 4 h 84"/>
                <a:gd name="T24" fmla="*/ 35 w 121"/>
                <a:gd name="T25" fmla="*/ 4 h 84"/>
                <a:gd name="T26" fmla="*/ 28 w 121"/>
                <a:gd name="T27" fmla="*/ 9 h 84"/>
                <a:gd name="T28" fmla="*/ 29 w 121"/>
                <a:gd name="T29" fmla="*/ 15 h 84"/>
                <a:gd name="T30" fmla="*/ 43 w 121"/>
                <a:gd name="T31" fmla="*/ 57 h 84"/>
                <a:gd name="T32" fmla="*/ 57 w 121"/>
                <a:gd name="T33" fmla="*/ 10 h 84"/>
                <a:gd name="T34" fmla="*/ 47 w 121"/>
                <a:gd name="T35" fmla="*/ 4 h 84"/>
                <a:gd name="T36" fmla="*/ 43 w 121"/>
                <a:gd name="T37" fmla="*/ 4 h 84"/>
                <a:gd name="T38" fmla="*/ 43 w 121"/>
                <a:gd name="T39" fmla="*/ 0 h 84"/>
                <a:gd name="T40" fmla="*/ 84 w 121"/>
                <a:gd name="T41" fmla="*/ 0 h 84"/>
                <a:gd name="T42" fmla="*/ 84 w 121"/>
                <a:gd name="T43" fmla="*/ 4 h 84"/>
                <a:gd name="T44" fmla="*/ 80 w 121"/>
                <a:gd name="T45" fmla="*/ 4 h 84"/>
                <a:gd name="T46" fmla="*/ 74 w 121"/>
                <a:gd name="T47" fmla="*/ 8 h 84"/>
                <a:gd name="T48" fmla="*/ 75 w 121"/>
                <a:gd name="T49" fmla="*/ 14 h 84"/>
                <a:gd name="T50" fmla="*/ 89 w 121"/>
                <a:gd name="T51" fmla="*/ 57 h 84"/>
                <a:gd name="T52" fmla="*/ 102 w 121"/>
                <a:gd name="T53" fmla="*/ 13 h 84"/>
                <a:gd name="T54" fmla="*/ 103 w 121"/>
                <a:gd name="T55" fmla="*/ 8 h 84"/>
                <a:gd name="T56" fmla="*/ 95 w 121"/>
                <a:gd name="T57" fmla="*/ 4 h 84"/>
                <a:gd name="T58" fmla="*/ 91 w 121"/>
                <a:gd name="T59" fmla="*/ 4 h 84"/>
                <a:gd name="T60" fmla="*/ 91 w 121"/>
                <a:gd name="T61" fmla="*/ 0 h 84"/>
                <a:gd name="T62" fmla="*/ 121 w 121"/>
                <a:gd name="T63" fmla="*/ 0 h 84"/>
                <a:gd name="T64" fmla="*/ 121 w 121"/>
                <a:gd name="T65" fmla="*/ 4 h 84"/>
                <a:gd name="T66" fmla="*/ 119 w 121"/>
                <a:gd name="T6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84">
                  <a:moveTo>
                    <a:pt x="119" y="4"/>
                  </a:moveTo>
                  <a:cubicBezTo>
                    <a:pt x="113" y="4"/>
                    <a:pt x="108" y="8"/>
                    <a:pt x="107" y="13"/>
                  </a:cubicBezTo>
                  <a:cubicBezTo>
                    <a:pt x="85" y="84"/>
                    <a:pt x="85" y="84"/>
                    <a:pt x="85" y="84"/>
                  </a:cubicBezTo>
                  <a:cubicBezTo>
                    <a:pt x="82" y="84"/>
                    <a:pt x="82" y="84"/>
                    <a:pt x="82" y="84"/>
                  </a:cubicBezTo>
                  <a:cubicBezTo>
                    <a:pt x="59" y="17"/>
                    <a:pt x="59" y="17"/>
                    <a:pt x="59" y="17"/>
                  </a:cubicBezTo>
                  <a:cubicBezTo>
                    <a:pt x="39" y="84"/>
                    <a:pt x="39" y="84"/>
                    <a:pt x="39" y="84"/>
                  </a:cubicBezTo>
                  <a:cubicBezTo>
                    <a:pt x="36" y="84"/>
                    <a:pt x="36" y="84"/>
                    <a:pt x="36" y="84"/>
                  </a:cubicBezTo>
                  <a:cubicBezTo>
                    <a:pt x="13" y="12"/>
                    <a:pt x="13" y="12"/>
                    <a:pt x="13" y="12"/>
                  </a:cubicBezTo>
                  <a:cubicBezTo>
                    <a:pt x="10" y="5"/>
                    <a:pt x="8" y="4"/>
                    <a:pt x="0" y="4"/>
                  </a:cubicBezTo>
                  <a:cubicBezTo>
                    <a:pt x="0" y="0"/>
                    <a:pt x="0" y="0"/>
                    <a:pt x="0" y="0"/>
                  </a:cubicBezTo>
                  <a:cubicBezTo>
                    <a:pt x="39" y="0"/>
                    <a:pt x="39" y="0"/>
                    <a:pt x="39" y="0"/>
                  </a:cubicBezTo>
                  <a:cubicBezTo>
                    <a:pt x="39" y="4"/>
                    <a:pt x="39" y="4"/>
                    <a:pt x="39" y="4"/>
                  </a:cubicBezTo>
                  <a:cubicBezTo>
                    <a:pt x="35" y="4"/>
                    <a:pt x="35" y="4"/>
                    <a:pt x="35" y="4"/>
                  </a:cubicBezTo>
                  <a:cubicBezTo>
                    <a:pt x="30" y="4"/>
                    <a:pt x="28" y="6"/>
                    <a:pt x="28" y="9"/>
                  </a:cubicBezTo>
                  <a:cubicBezTo>
                    <a:pt x="28" y="11"/>
                    <a:pt x="28" y="12"/>
                    <a:pt x="29" y="15"/>
                  </a:cubicBezTo>
                  <a:cubicBezTo>
                    <a:pt x="43" y="57"/>
                    <a:pt x="43" y="57"/>
                    <a:pt x="43" y="57"/>
                  </a:cubicBezTo>
                  <a:cubicBezTo>
                    <a:pt x="57" y="10"/>
                    <a:pt x="57" y="10"/>
                    <a:pt x="57" y="10"/>
                  </a:cubicBezTo>
                  <a:cubicBezTo>
                    <a:pt x="55" y="6"/>
                    <a:pt x="53" y="4"/>
                    <a:pt x="47" y="4"/>
                  </a:cubicBezTo>
                  <a:cubicBezTo>
                    <a:pt x="43" y="4"/>
                    <a:pt x="43" y="4"/>
                    <a:pt x="43" y="4"/>
                  </a:cubicBezTo>
                  <a:cubicBezTo>
                    <a:pt x="43" y="0"/>
                    <a:pt x="43" y="0"/>
                    <a:pt x="43" y="0"/>
                  </a:cubicBezTo>
                  <a:cubicBezTo>
                    <a:pt x="84" y="0"/>
                    <a:pt x="84" y="0"/>
                    <a:pt x="84" y="0"/>
                  </a:cubicBezTo>
                  <a:cubicBezTo>
                    <a:pt x="84" y="4"/>
                    <a:pt x="84" y="4"/>
                    <a:pt x="84" y="4"/>
                  </a:cubicBezTo>
                  <a:cubicBezTo>
                    <a:pt x="80" y="4"/>
                    <a:pt x="80" y="4"/>
                    <a:pt x="80" y="4"/>
                  </a:cubicBezTo>
                  <a:cubicBezTo>
                    <a:pt x="77" y="4"/>
                    <a:pt x="74" y="5"/>
                    <a:pt x="74" y="8"/>
                  </a:cubicBezTo>
                  <a:cubicBezTo>
                    <a:pt x="74" y="10"/>
                    <a:pt x="74" y="12"/>
                    <a:pt x="75" y="14"/>
                  </a:cubicBezTo>
                  <a:cubicBezTo>
                    <a:pt x="89" y="57"/>
                    <a:pt x="89" y="57"/>
                    <a:pt x="89" y="57"/>
                  </a:cubicBezTo>
                  <a:cubicBezTo>
                    <a:pt x="102" y="13"/>
                    <a:pt x="102" y="13"/>
                    <a:pt x="102" y="13"/>
                  </a:cubicBezTo>
                  <a:cubicBezTo>
                    <a:pt x="103" y="12"/>
                    <a:pt x="103" y="9"/>
                    <a:pt x="103" y="8"/>
                  </a:cubicBezTo>
                  <a:cubicBezTo>
                    <a:pt x="103" y="5"/>
                    <a:pt x="101" y="4"/>
                    <a:pt x="95" y="4"/>
                  </a:cubicBezTo>
                  <a:cubicBezTo>
                    <a:pt x="91" y="4"/>
                    <a:pt x="91" y="4"/>
                    <a:pt x="91" y="4"/>
                  </a:cubicBezTo>
                  <a:cubicBezTo>
                    <a:pt x="91" y="0"/>
                    <a:pt x="91" y="0"/>
                    <a:pt x="91" y="0"/>
                  </a:cubicBezTo>
                  <a:cubicBezTo>
                    <a:pt x="121" y="0"/>
                    <a:pt x="121" y="0"/>
                    <a:pt x="121" y="0"/>
                  </a:cubicBezTo>
                  <a:cubicBezTo>
                    <a:pt x="121" y="4"/>
                    <a:pt x="121" y="4"/>
                    <a:pt x="121" y="4"/>
                  </a:cubicBezTo>
                  <a:lnTo>
                    <a:pt x="119"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38" name="íṣlíḋè">
              <a:extLst>
                <a:ext uri="{FF2B5EF4-FFF2-40B4-BE49-F238E27FC236}">
                  <a16:creationId xmlns="" xmlns:a16="http://schemas.microsoft.com/office/drawing/2014/main" id="{E0C633A5-833D-4AED-8AB5-FA09EC2EF622}"/>
                </a:ext>
              </a:extLst>
            </p:cNvPr>
            <p:cNvSpPr/>
            <p:nvPr/>
          </p:nvSpPr>
          <p:spPr bwMode="auto">
            <a:xfrm>
              <a:off x="5117753" y="4030001"/>
              <a:ext cx="297095" cy="306283"/>
            </a:xfrm>
            <a:custGeom>
              <a:avLst/>
              <a:gdLst>
                <a:gd name="T0" fmla="*/ 0 w 82"/>
                <a:gd name="T1" fmla="*/ 0 h 82"/>
                <a:gd name="T2" fmla="*/ 71 w 82"/>
                <a:gd name="T3" fmla="*/ 0 h 82"/>
                <a:gd name="T4" fmla="*/ 79 w 82"/>
                <a:gd name="T5" fmla="*/ 19 h 82"/>
                <a:gd name="T6" fmla="*/ 76 w 82"/>
                <a:gd name="T7" fmla="*/ 20 h 82"/>
                <a:gd name="T8" fmla="*/ 43 w 82"/>
                <a:gd name="T9" fmla="*/ 4 h 82"/>
                <a:gd name="T10" fmla="*/ 39 w 82"/>
                <a:gd name="T11" fmla="*/ 4 h 82"/>
                <a:gd name="T12" fmla="*/ 29 w 82"/>
                <a:gd name="T13" fmla="*/ 12 h 82"/>
                <a:gd name="T14" fmla="*/ 29 w 82"/>
                <a:gd name="T15" fmla="*/ 38 h 82"/>
                <a:gd name="T16" fmla="*/ 41 w 82"/>
                <a:gd name="T17" fmla="*/ 38 h 82"/>
                <a:gd name="T18" fmla="*/ 57 w 82"/>
                <a:gd name="T19" fmla="*/ 27 h 82"/>
                <a:gd name="T20" fmla="*/ 57 w 82"/>
                <a:gd name="T21" fmla="*/ 25 h 82"/>
                <a:gd name="T22" fmla="*/ 61 w 82"/>
                <a:gd name="T23" fmla="*/ 25 h 82"/>
                <a:gd name="T24" fmla="*/ 61 w 82"/>
                <a:gd name="T25" fmla="*/ 57 h 82"/>
                <a:gd name="T26" fmla="*/ 57 w 82"/>
                <a:gd name="T27" fmla="*/ 57 h 82"/>
                <a:gd name="T28" fmla="*/ 57 w 82"/>
                <a:gd name="T29" fmla="*/ 54 h 82"/>
                <a:gd name="T30" fmla="*/ 42 w 82"/>
                <a:gd name="T31" fmla="*/ 42 h 82"/>
                <a:gd name="T32" fmla="*/ 29 w 82"/>
                <a:gd name="T33" fmla="*/ 42 h 82"/>
                <a:gd name="T34" fmla="*/ 29 w 82"/>
                <a:gd name="T35" fmla="*/ 71 h 82"/>
                <a:gd name="T36" fmla="*/ 39 w 82"/>
                <a:gd name="T37" fmla="*/ 78 h 82"/>
                <a:gd name="T38" fmla="*/ 46 w 82"/>
                <a:gd name="T39" fmla="*/ 78 h 82"/>
                <a:gd name="T40" fmla="*/ 79 w 82"/>
                <a:gd name="T41" fmla="*/ 61 h 82"/>
                <a:gd name="T42" fmla="*/ 82 w 82"/>
                <a:gd name="T43" fmla="*/ 63 h 82"/>
                <a:gd name="T44" fmla="*/ 73 w 82"/>
                <a:gd name="T45" fmla="*/ 82 h 82"/>
                <a:gd name="T46" fmla="*/ 0 w 82"/>
                <a:gd name="T47" fmla="*/ 82 h 82"/>
                <a:gd name="T48" fmla="*/ 0 w 82"/>
                <a:gd name="T49" fmla="*/ 78 h 82"/>
                <a:gd name="T50" fmla="*/ 5 w 82"/>
                <a:gd name="T51" fmla="*/ 78 h 82"/>
                <a:gd name="T52" fmla="*/ 14 w 82"/>
                <a:gd name="T53" fmla="*/ 71 h 82"/>
                <a:gd name="T54" fmla="*/ 14 w 82"/>
                <a:gd name="T55" fmla="*/ 12 h 82"/>
                <a:gd name="T56" fmla="*/ 5 w 82"/>
                <a:gd name="T57" fmla="*/ 4 h 82"/>
                <a:gd name="T58" fmla="*/ 0 w 82"/>
                <a:gd name="T59" fmla="*/ 4 h 82"/>
                <a:gd name="T60" fmla="*/ 0 w 82"/>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2" h="82">
                  <a:moveTo>
                    <a:pt x="0" y="0"/>
                  </a:moveTo>
                  <a:cubicBezTo>
                    <a:pt x="71" y="0"/>
                    <a:pt x="71" y="0"/>
                    <a:pt x="71" y="0"/>
                  </a:cubicBezTo>
                  <a:cubicBezTo>
                    <a:pt x="79" y="19"/>
                    <a:pt x="79" y="19"/>
                    <a:pt x="79" y="19"/>
                  </a:cubicBezTo>
                  <a:cubicBezTo>
                    <a:pt x="76" y="20"/>
                    <a:pt x="76" y="20"/>
                    <a:pt x="76" y="20"/>
                  </a:cubicBezTo>
                  <a:cubicBezTo>
                    <a:pt x="66" y="9"/>
                    <a:pt x="60" y="4"/>
                    <a:pt x="43" y="4"/>
                  </a:cubicBezTo>
                  <a:cubicBezTo>
                    <a:pt x="39" y="4"/>
                    <a:pt x="39" y="4"/>
                    <a:pt x="39" y="4"/>
                  </a:cubicBezTo>
                  <a:cubicBezTo>
                    <a:pt x="31" y="4"/>
                    <a:pt x="29" y="7"/>
                    <a:pt x="29" y="12"/>
                  </a:cubicBezTo>
                  <a:cubicBezTo>
                    <a:pt x="29" y="38"/>
                    <a:pt x="29" y="38"/>
                    <a:pt x="29" y="38"/>
                  </a:cubicBezTo>
                  <a:cubicBezTo>
                    <a:pt x="41" y="38"/>
                    <a:pt x="41" y="38"/>
                    <a:pt x="41" y="38"/>
                  </a:cubicBezTo>
                  <a:cubicBezTo>
                    <a:pt x="48" y="38"/>
                    <a:pt x="57" y="36"/>
                    <a:pt x="57" y="27"/>
                  </a:cubicBezTo>
                  <a:cubicBezTo>
                    <a:pt x="57" y="25"/>
                    <a:pt x="57" y="25"/>
                    <a:pt x="57" y="25"/>
                  </a:cubicBezTo>
                  <a:cubicBezTo>
                    <a:pt x="61" y="25"/>
                    <a:pt x="61" y="25"/>
                    <a:pt x="61" y="25"/>
                  </a:cubicBezTo>
                  <a:cubicBezTo>
                    <a:pt x="61" y="57"/>
                    <a:pt x="61" y="57"/>
                    <a:pt x="61" y="57"/>
                  </a:cubicBezTo>
                  <a:cubicBezTo>
                    <a:pt x="57" y="57"/>
                    <a:pt x="57" y="57"/>
                    <a:pt x="57" y="57"/>
                  </a:cubicBezTo>
                  <a:cubicBezTo>
                    <a:pt x="57" y="54"/>
                    <a:pt x="57" y="54"/>
                    <a:pt x="57" y="54"/>
                  </a:cubicBezTo>
                  <a:cubicBezTo>
                    <a:pt x="57" y="49"/>
                    <a:pt x="52" y="42"/>
                    <a:pt x="42" y="42"/>
                  </a:cubicBezTo>
                  <a:cubicBezTo>
                    <a:pt x="29" y="42"/>
                    <a:pt x="29" y="42"/>
                    <a:pt x="29" y="42"/>
                  </a:cubicBezTo>
                  <a:cubicBezTo>
                    <a:pt x="29" y="71"/>
                    <a:pt x="29" y="71"/>
                    <a:pt x="29" y="71"/>
                  </a:cubicBezTo>
                  <a:cubicBezTo>
                    <a:pt x="29" y="76"/>
                    <a:pt x="32" y="78"/>
                    <a:pt x="39" y="78"/>
                  </a:cubicBezTo>
                  <a:cubicBezTo>
                    <a:pt x="46" y="78"/>
                    <a:pt x="46" y="78"/>
                    <a:pt x="46" y="78"/>
                  </a:cubicBezTo>
                  <a:cubicBezTo>
                    <a:pt x="63" y="78"/>
                    <a:pt x="75" y="65"/>
                    <a:pt x="79" y="61"/>
                  </a:cubicBezTo>
                  <a:cubicBezTo>
                    <a:pt x="82" y="63"/>
                    <a:pt x="82" y="63"/>
                    <a:pt x="82" y="63"/>
                  </a:cubicBezTo>
                  <a:cubicBezTo>
                    <a:pt x="73" y="82"/>
                    <a:pt x="73" y="82"/>
                    <a:pt x="73" y="82"/>
                  </a:cubicBezTo>
                  <a:cubicBezTo>
                    <a:pt x="0" y="82"/>
                    <a:pt x="0" y="82"/>
                    <a:pt x="0" y="82"/>
                  </a:cubicBezTo>
                  <a:cubicBezTo>
                    <a:pt x="0" y="78"/>
                    <a:pt x="0" y="78"/>
                    <a:pt x="0" y="78"/>
                  </a:cubicBezTo>
                  <a:cubicBezTo>
                    <a:pt x="5" y="78"/>
                    <a:pt x="5" y="78"/>
                    <a:pt x="5" y="78"/>
                  </a:cubicBezTo>
                  <a:cubicBezTo>
                    <a:pt x="11" y="78"/>
                    <a:pt x="14" y="76"/>
                    <a:pt x="14" y="71"/>
                  </a:cubicBezTo>
                  <a:cubicBezTo>
                    <a:pt x="14" y="12"/>
                    <a:pt x="14" y="12"/>
                    <a:pt x="14" y="12"/>
                  </a:cubicBezTo>
                  <a:cubicBezTo>
                    <a:pt x="14" y="6"/>
                    <a:pt x="11" y="4"/>
                    <a:pt x="5"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1" name="ï$ḻíḓé">
              <a:extLst>
                <a:ext uri="{FF2B5EF4-FFF2-40B4-BE49-F238E27FC236}">
                  <a16:creationId xmlns="" xmlns:a16="http://schemas.microsoft.com/office/drawing/2014/main" id="{08562C33-B3AE-4383-B2DD-2AE52E71D7CE}"/>
                </a:ext>
              </a:extLst>
            </p:cNvPr>
            <p:cNvSpPr/>
            <p:nvPr/>
          </p:nvSpPr>
          <p:spPr bwMode="auto">
            <a:xfrm>
              <a:off x="5433225" y="4023875"/>
              <a:ext cx="249621" cy="320066"/>
            </a:xfrm>
            <a:custGeom>
              <a:avLst/>
              <a:gdLst>
                <a:gd name="T0" fmla="*/ 38 w 69"/>
                <a:gd name="T1" fmla="*/ 86 h 86"/>
                <a:gd name="T2" fmla="*/ 26 w 69"/>
                <a:gd name="T3" fmla="*/ 84 h 86"/>
                <a:gd name="T4" fmla="*/ 21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50 w 69"/>
                <a:gd name="T25" fmla="*/ 2 h 86"/>
                <a:gd name="T26" fmla="*/ 58 w 69"/>
                <a:gd name="T27" fmla="*/ 0 h 86"/>
                <a:gd name="T28" fmla="*/ 66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1" y="86"/>
                    <a:pt x="26" y="84"/>
                  </a:cubicBezTo>
                  <a:cubicBezTo>
                    <a:pt x="22" y="83"/>
                    <a:pt x="22" y="83"/>
                    <a:pt x="21" y="83"/>
                  </a:cubicBezTo>
                  <a:cubicBezTo>
                    <a:pt x="16" y="83"/>
                    <a:pt x="12" y="85"/>
                    <a:pt x="9" y="86"/>
                  </a:cubicBezTo>
                  <a:cubicBezTo>
                    <a:pt x="0" y="64"/>
                    <a:pt x="0" y="64"/>
                    <a:pt x="0" y="64"/>
                  </a:cubicBezTo>
                  <a:cubicBezTo>
                    <a:pt x="4" y="63"/>
                    <a:pt x="4" y="63"/>
                    <a:pt x="4" y="63"/>
                  </a:cubicBezTo>
                  <a:cubicBezTo>
                    <a:pt x="7" y="67"/>
                    <a:pt x="20" y="83"/>
                    <a:pt x="38" y="83"/>
                  </a:cubicBezTo>
                  <a:cubicBezTo>
                    <a:pt x="52"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9" y="2"/>
                    <a:pt x="49" y="2"/>
                    <a:pt x="50" y="2"/>
                  </a:cubicBezTo>
                  <a:cubicBezTo>
                    <a:pt x="51" y="2"/>
                    <a:pt x="54" y="2"/>
                    <a:pt x="58" y="0"/>
                  </a:cubicBezTo>
                  <a:cubicBezTo>
                    <a:pt x="66" y="20"/>
                    <a:pt x="66" y="20"/>
                    <a:pt x="66"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2" name="iSļîḑê">
              <a:extLst>
                <a:ext uri="{FF2B5EF4-FFF2-40B4-BE49-F238E27FC236}">
                  <a16:creationId xmlns="" xmlns:a16="http://schemas.microsoft.com/office/drawing/2014/main" id="{24112D2E-F6D6-4A1F-9895-D8658FC927C9}"/>
                </a:ext>
              </a:extLst>
            </p:cNvPr>
            <p:cNvSpPr/>
            <p:nvPr/>
          </p:nvSpPr>
          <p:spPr bwMode="auto">
            <a:xfrm>
              <a:off x="5722663" y="4030001"/>
              <a:ext cx="336912" cy="306283"/>
            </a:xfrm>
            <a:custGeom>
              <a:avLst/>
              <a:gdLst>
                <a:gd name="T0" fmla="*/ 90 w 93"/>
                <a:gd name="T1" fmla="*/ 23 h 82"/>
                <a:gd name="T2" fmla="*/ 63 w 93"/>
                <a:gd name="T3" fmla="*/ 4 h 82"/>
                <a:gd name="T4" fmla="*/ 55 w 93"/>
                <a:gd name="T5" fmla="*/ 12 h 82"/>
                <a:gd name="T6" fmla="*/ 55 w 93"/>
                <a:gd name="T7" fmla="*/ 69 h 82"/>
                <a:gd name="T8" fmla="*/ 64 w 93"/>
                <a:gd name="T9" fmla="*/ 78 h 82"/>
                <a:gd name="T10" fmla="*/ 71 w 93"/>
                <a:gd name="T11" fmla="*/ 78 h 82"/>
                <a:gd name="T12" fmla="*/ 71 w 93"/>
                <a:gd name="T13" fmla="*/ 82 h 82"/>
                <a:gd name="T14" fmla="*/ 23 w 93"/>
                <a:gd name="T15" fmla="*/ 82 h 82"/>
                <a:gd name="T16" fmla="*/ 23 w 93"/>
                <a:gd name="T17" fmla="*/ 78 h 82"/>
                <a:gd name="T18" fmla="*/ 30 w 93"/>
                <a:gd name="T19" fmla="*/ 78 h 82"/>
                <a:gd name="T20" fmla="*/ 39 w 93"/>
                <a:gd name="T21" fmla="*/ 69 h 82"/>
                <a:gd name="T22" fmla="*/ 39 w 93"/>
                <a:gd name="T23" fmla="*/ 12 h 82"/>
                <a:gd name="T24" fmla="*/ 30 w 93"/>
                <a:gd name="T25" fmla="*/ 4 h 82"/>
                <a:gd name="T26" fmla="*/ 4 w 93"/>
                <a:gd name="T27" fmla="*/ 23 h 82"/>
                <a:gd name="T28" fmla="*/ 0 w 93"/>
                <a:gd name="T29" fmla="*/ 21 h 82"/>
                <a:gd name="T30" fmla="*/ 10 w 93"/>
                <a:gd name="T31" fmla="*/ 0 h 82"/>
                <a:gd name="T32" fmla="*/ 84 w 93"/>
                <a:gd name="T33" fmla="*/ 0 h 82"/>
                <a:gd name="T34" fmla="*/ 93 w 93"/>
                <a:gd name="T35" fmla="*/ 21 h 82"/>
                <a:gd name="T36" fmla="*/ 90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90" y="23"/>
                  </a:moveTo>
                  <a:cubicBezTo>
                    <a:pt x="82" y="10"/>
                    <a:pt x="75" y="4"/>
                    <a:pt x="63" y="4"/>
                  </a:cubicBezTo>
                  <a:cubicBezTo>
                    <a:pt x="56" y="4"/>
                    <a:pt x="55" y="6"/>
                    <a:pt x="55" y="12"/>
                  </a:cubicBezTo>
                  <a:cubicBezTo>
                    <a:pt x="55" y="69"/>
                    <a:pt x="55" y="69"/>
                    <a:pt x="55" y="69"/>
                  </a:cubicBezTo>
                  <a:cubicBezTo>
                    <a:pt x="55" y="75"/>
                    <a:pt x="57" y="78"/>
                    <a:pt x="64" y="78"/>
                  </a:cubicBezTo>
                  <a:cubicBezTo>
                    <a:pt x="71" y="78"/>
                    <a:pt x="71" y="78"/>
                    <a:pt x="71" y="78"/>
                  </a:cubicBezTo>
                  <a:cubicBezTo>
                    <a:pt x="71" y="82"/>
                    <a:pt x="71" y="82"/>
                    <a:pt x="71" y="82"/>
                  </a:cubicBezTo>
                  <a:cubicBezTo>
                    <a:pt x="23" y="82"/>
                    <a:pt x="23" y="82"/>
                    <a:pt x="23" y="82"/>
                  </a:cubicBezTo>
                  <a:cubicBezTo>
                    <a:pt x="23" y="78"/>
                    <a:pt x="23" y="78"/>
                    <a:pt x="23" y="78"/>
                  </a:cubicBezTo>
                  <a:cubicBezTo>
                    <a:pt x="30" y="78"/>
                    <a:pt x="30" y="78"/>
                    <a:pt x="30" y="78"/>
                  </a:cubicBezTo>
                  <a:cubicBezTo>
                    <a:pt x="37" y="78"/>
                    <a:pt x="39" y="74"/>
                    <a:pt x="39" y="69"/>
                  </a:cubicBezTo>
                  <a:cubicBezTo>
                    <a:pt x="39" y="12"/>
                    <a:pt x="39" y="12"/>
                    <a:pt x="39" y="12"/>
                  </a:cubicBezTo>
                  <a:cubicBezTo>
                    <a:pt x="39" y="6"/>
                    <a:pt x="37" y="4"/>
                    <a:pt x="30" y="4"/>
                  </a:cubicBezTo>
                  <a:cubicBezTo>
                    <a:pt x="16" y="4"/>
                    <a:pt x="9" y="15"/>
                    <a:pt x="4" y="23"/>
                  </a:cubicBezTo>
                  <a:cubicBezTo>
                    <a:pt x="0" y="21"/>
                    <a:pt x="0" y="21"/>
                    <a:pt x="0" y="21"/>
                  </a:cubicBezTo>
                  <a:cubicBezTo>
                    <a:pt x="10" y="0"/>
                    <a:pt x="10" y="0"/>
                    <a:pt x="10" y="0"/>
                  </a:cubicBezTo>
                  <a:cubicBezTo>
                    <a:pt x="84" y="0"/>
                    <a:pt x="84" y="0"/>
                    <a:pt x="84" y="0"/>
                  </a:cubicBezTo>
                  <a:cubicBezTo>
                    <a:pt x="93" y="21"/>
                    <a:pt x="93" y="21"/>
                    <a:pt x="93" y="21"/>
                  </a:cubicBezTo>
                  <a:lnTo>
                    <a:pt x="90"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3" name="iṣľíďé">
              <a:extLst>
                <a:ext uri="{FF2B5EF4-FFF2-40B4-BE49-F238E27FC236}">
                  <a16:creationId xmlns="" xmlns:a16="http://schemas.microsoft.com/office/drawing/2014/main" id="{6A07C248-216D-45A6-8148-35F705C52423}"/>
                </a:ext>
              </a:extLst>
            </p:cNvPr>
            <p:cNvSpPr/>
            <p:nvPr/>
          </p:nvSpPr>
          <p:spPr bwMode="auto">
            <a:xfrm>
              <a:off x="6263253" y="4030001"/>
              <a:ext cx="333849" cy="313940"/>
            </a:xfrm>
            <a:custGeom>
              <a:avLst/>
              <a:gdLst>
                <a:gd name="T0" fmla="*/ 92 w 92"/>
                <a:gd name="T1" fmla="*/ 4 h 84"/>
                <a:gd name="T2" fmla="*/ 87 w 92"/>
                <a:gd name="T3" fmla="*/ 4 h 84"/>
                <a:gd name="T4" fmla="*/ 78 w 92"/>
                <a:gd name="T5" fmla="*/ 13 h 84"/>
                <a:gd name="T6" fmla="*/ 78 w 92"/>
                <a:gd name="T7" fmla="*/ 57 h 84"/>
                <a:gd name="T8" fmla="*/ 46 w 92"/>
                <a:gd name="T9" fmla="*/ 84 h 84"/>
                <a:gd name="T10" fmla="*/ 14 w 92"/>
                <a:gd name="T11" fmla="*/ 56 h 84"/>
                <a:gd name="T12" fmla="*/ 14 w 92"/>
                <a:gd name="T13" fmla="*/ 12 h 84"/>
                <a:gd name="T14" fmla="*/ 5 w 92"/>
                <a:gd name="T15" fmla="*/ 4 h 84"/>
                <a:gd name="T16" fmla="*/ 0 w 92"/>
                <a:gd name="T17" fmla="*/ 4 h 84"/>
                <a:gd name="T18" fmla="*/ 0 w 92"/>
                <a:gd name="T19" fmla="*/ 0 h 84"/>
                <a:gd name="T20" fmla="*/ 43 w 92"/>
                <a:gd name="T21" fmla="*/ 0 h 84"/>
                <a:gd name="T22" fmla="*/ 43 w 92"/>
                <a:gd name="T23" fmla="*/ 4 h 84"/>
                <a:gd name="T24" fmla="*/ 38 w 92"/>
                <a:gd name="T25" fmla="*/ 4 h 84"/>
                <a:gd name="T26" fmla="*/ 29 w 92"/>
                <a:gd name="T27" fmla="*/ 12 h 84"/>
                <a:gd name="T28" fmla="*/ 29 w 92"/>
                <a:gd name="T29" fmla="*/ 54 h 84"/>
                <a:gd name="T30" fmla="*/ 52 w 92"/>
                <a:gd name="T31" fmla="*/ 80 h 84"/>
                <a:gd name="T32" fmla="*/ 74 w 92"/>
                <a:gd name="T33" fmla="*/ 58 h 84"/>
                <a:gd name="T34" fmla="*/ 74 w 92"/>
                <a:gd name="T35" fmla="*/ 13 h 84"/>
                <a:gd name="T36" fmla="*/ 64 w 92"/>
                <a:gd name="T37" fmla="*/ 4 h 84"/>
                <a:gd name="T38" fmla="*/ 61 w 92"/>
                <a:gd name="T39" fmla="*/ 4 h 84"/>
                <a:gd name="T40" fmla="*/ 61 w 92"/>
                <a:gd name="T41" fmla="*/ 0 h 84"/>
                <a:gd name="T42" fmla="*/ 92 w 92"/>
                <a:gd name="T43" fmla="*/ 0 h 84"/>
                <a:gd name="T44" fmla="*/ 92 w 92"/>
                <a:gd name="T4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 h="84">
                  <a:moveTo>
                    <a:pt x="92" y="4"/>
                  </a:moveTo>
                  <a:cubicBezTo>
                    <a:pt x="87" y="4"/>
                    <a:pt x="87" y="4"/>
                    <a:pt x="87" y="4"/>
                  </a:cubicBezTo>
                  <a:cubicBezTo>
                    <a:pt x="81" y="4"/>
                    <a:pt x="78" y="7"/>
                    <a:pt x="78" y="13"/>
                  </a:cubicBezTo>
                  <a:cubicBezTo>
                    <a:pt x="78" y="57"/>
                    <a:pt x="78" y="57"/>
                    <a:pt x="78" y="57"/>
                  </a:cubicBezTo>
                  <a:cubicBezTo>
                    <a:pt x="78" y="70"/>
                    <a:pt x="71" y="84"/>
                    <a:pt x="46" y="84"/>
                  </a:cubicBezTo>
                  <a:cubicBezTo>
                    <a:pt x="30" y="84"/>
                    <a:pt x="14" y="77"/>
                    <a:pt x="14" y="56"/>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8" y="4"/>
                    <a:pt x="38" y="4"/>
                    <a:pt x="38" y="4"/>
                  </a:cubicBezTo>
                  <a:cubicBezTo>
                    <a:pt x="31" y="4"/>
                    <a:pt x="29" y="6"/>
                    <a:pt x="29" y="12"/>
                  </a:cubicBezTo>
                  <a:cubicBezTo>
                    <a:pt x="29" y="54"/>
                    <a:pt x="29" y="54"/>
                    <a:pt x="29" y="54"/>
                  </a:cubicBezTo>
                  <a:cubicBezTo>
                    <a:pt x="29" y="71"/>
                    <a:pt x="39" y="80"/>
                    <a:pt x="52" y="80"/>
                  </a:cubicBezTo>
                  <a:cubicBezTo>
                    <a:pt x="65" y="80"/>
                    <a:pt x="74" y="70"/>
                    <a:pt x="74" y="58"/>
                  </a:cubicBezTo>
                  <a:cubicBezTo>
                    <a:pt x="74" y="13"/>
                    <a:pt x="74" y="13"/>
                    <a:pt x="74" y="13"/>
                  </a:cubicBezTo>
                  <a:cubicBezTo>
                    <a:pt x="74" y="8"/>
                    <a:pt x="71" y="4"/>
                    <a:pt x="64" y="4"/>
                  </a:cubicBezTo>
                  <a:cubicBezTo>
                    <a:pt x="61" y="4"/>
                    <a:pt x="61" y="4"/>
                    <a:pt x="61" y="4"/>
                  </a:cubicBezTo>
                  <a:cubicBezTo>
                    <a:pt x="61" y="0"/>
                    <a:pt x="61" y="0"/>
                    <a:pt x="61" y="0"/>
                  </a:cubicBezTo>
                  <a:cubicBezTo>
                    <a:pt x="92" y="0"/>
                    <a:pt x="92" y="0"/>
                    <a:pt x="92" y="0"/>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4" name="îśľïďê">
              <a:extLst>
                <a:ext uri="{FF2B5EF4-FFF2-40B4-BE49-F238E27FC236}">
                  <a16:creationId xmlns="" xmlns:a16="http://schemas.microsoft.com/office/drawing/2014/main" id="{ADFA688C-8EBF-4145-A165-F35066E6AECF}"/>
                </a:ext>
              </a:extLst>
            </p:cNvPr>
            <p:cNvSpPr/>
            <p:nvPr/>
          </p:nvSpPr>
          <p:spPr bwMode="auto">
            <a:xfrm>
              <a:off x="6621604" y="4030001"/>
              <a:ext cx="330786" cy="306283"/>
            </a:xfrm>
            <a:custGeom>
              <a:avLst/>
              <a:gdLst>
                <a:gd name="T0" fmla="*/ 76 w 91"/>
                <a:gd name="T1" fmla="*/ 82 h 82"/>
                <a:gd name="T2" fmla="*/ 18 w 91"/>
                <a:gd name="T3" fmla="*/ 13 h 82"/>
                <a:gd name="T4" fmla="*/ 18 w 91"/>
                <a:gd name="T5" fmla="*/ 69 h 82"/>
                <a:gd name="T6" fmla="*/ 28 w 91"/>
                <a:gd name="T7" fmla="*/ 78 h 82"/>
                <a:gd name="T8" fmla="*/ 32 w 91"/>
                <a:gd name="T9" fmla="*/ 78 h 82"/>
                <a:gd name="T10" fmla="*/ 32 w 91"/>
                <a:gd name="T11" fmla="*/ 82 h 82"/>
                <a:gd name="T12" fmla="*/ 1 w 91"/>
                <a:gd name="T13" fmla="*/ 82 h 82"/>
                <a:gd name="T14" fmla="*/ 1 w 91"/>
                <a:gd name="T15" fmla="*/ 78 h 82"/>
                <a:gd name="T16" fmla="*/ 4 w 91"/>
                <a:gd name="T17" fmla="*/ 78 h 82"/>
                <a:gd name="T18" fmla="*/ 14 w 91"/>
                <a:gd name="T19" fmla="*/ 69 h 82"/>
                <a:gd name="T20" fmla="*/ 14 w 91"/>
                <a:gd name="T21" fmla="*/ 12 h 82"/>
                <a:gd name="T22" fmla="*/ 2 w 91"/>
                <a:gd name="T23" fmla="*/ 4 h 82"/>
                <a:gd name="T24" fmla="*/ 0 w 91"/>
                <a:gd name="T25" fmla="*/ 4 h 82"/>
                <a:gd name="T26" fmla="*/ 0 w 91"/>
                <a:gd name="T27" fmla="*/ 0 h 82"/>
                <a:gd name="T28" fmla="*/ 27 w 91"/>
                <a:gd name="T29" fmla="*/ 0 h 82"/>
                <a:gd name="T30" fmla="*/ 75 w 91"/>
                <a:gd name="T31" fmla="*/ 58 h 82"/>
                <a:gd name="T32" fmla="*/ 75 w 91"/>
                <a:gd name="T33" fmla="*/ 14 h 82"/>
                <a:gd name="T34" fmla="*/ 63 w 91"/>
                <a:gd name="T35" fmla="*/ 4 h 82"/>
                <a:gd name="T36" fmla="*/ 63 w 91"/>
                <a:gd name="T37" fmla="*/ 0 h 82"/>
                <a:gd name="T38" fmla="*/ 91 w 91"/>
                <a:gd name="T39" fmla="*/ 0 h 82"/>
                <a:gd name="T40" fmla="*/ 91 w 91"/>
                <a:gd name="T41" fmla="*/ 4 h 82"/>
                <a:gd name="T42" fmla="*/ 79 w 91"/>
                <a:gd name="T43" fmla="*/ 14 h 82"/>
                <a:gd name="T44" fmla="*/ 79 w 91"/>
                <a:gd name="T45" fmla="*/ 82 h 82"/>
                <a:gd name="T46" fmla="*/ 76 w 91"/>
                <a:gd name="T4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82">
                  <a:moveTo>
                    <a:pt x="76" y="82"/>
                  </a:moveTo>
                  <a:cubicBezTo>
                    <a:pt x="18" y="13"/>
                    <a:pt x="18" y="13"/>
                    <a:pt x="18" y="13"/>
                  </a:cubicBezTo>
                  <a:cubicBezTo>
                    <a:pt x="18" y="69"/>
                    <a:pt x="18" y="69"/>
                    <a:pt x="18" y="69"/>
                  </a:cubicBezTo>
                  <a:cubicBezTo>
                    <a:pt x="18" y="74"/>
                    <a:pt x="21" y="78"/>
                    <a:pt x="28" y="78"/>
                  </a:cubicBezTo>
                  <a:cubicBezTo>
                    <a:pt x="32" y="78"/>
                    <a:pt x="32" y="78"/>
                    <a:pt x="32" y="78"/>
                  </a:cubicBezTo>
                  <a:cubicBezTo>
                    <a:pt x="32" y="82"/>
                    <a:pt x="32" y="82"/>
                    <a:pt x="32" y="82"/>
                  </a:cubicBezTo>
                  <a:cubicBezTo>
                    <a:pt x="1" y="82"/>
                    <a:pt x="1" y="82"/>
                    <a:pt x="1" y="82"/>
                  </a:cubicBezTo>
                  <a:cubicBezTo>
                    <a:pt x="1" y="78"/>
                    <a:pt x="1" y="78"/>
                    <a:pt x="1" y="78"/>
                  </a:cubicBezTo>
                  <a:cubicBezTo>
                    <a:pt x="4" y="78"/>
                    <a:pt x="4" y="78"/>
                    <a:pt x="4" y="78"/>
                  </a:cubicBezTo>
                  <a:cubicBezTo>
                    <a:pt x="11" y="78"/>
                    <a:pt x="14" y="75"/>
                    <a:pt x="14" y="69"/>
                  </a:cubicBezTo>
                  <a:cubicBezTo>
                    <a:pt x="14" y="12"/>
                    <a:pt x="14" y="12"/>
                    <a:pt x="14" y="12"/>
                  </a:cubicBezTo>
                  <a:cubicBezTo>
                    <a:pt x="14" y="4"/>
                    <a:pt x="6" y="4"/>
                    <a:pt x="2" y="4"/>
                  </a:cubicBezTo>
                  <a:cubicBezTo>
                    <a:pt x="0" y="4"/>
                    <a:pt x="0" y="4"/>
                    <a:pt x="0" y="4"/>
                  </a:cubicBezTo>
                  <a:cubicBezTo>
                    <a:pt x="0" y="0"/>
                    <a:pt x="0" y="0"/>
                    <a:pt x="0" y="0"/>
                  </a:cubicBezTo>
                  <a:cubicBezTo>
                    <a:pt x="27" y="0"/>
                    <a:pt x="27" y="0"/>
                    <a:pt x="27" y="0"/>
                  </a:cubicBezTo>
                  <a:cubicBezTo>
                    <a:pt x="75" y="58"/>
                    <a:pt x="75" y="58"/>
                    <a:pt x="75" y="58"/>
                  </a:cubicBezTo>
                  <a:cubicBezTo>
                    <a:pt x="75" y="14"/>
                    <a:pt x="75" y="14"/>
                    <a:pt x="75" y="14"/>
                  </a:cubicBezTo>
                  <a:cubicBezTo>
                    <a:pt x="75" y="4"/>
                    <a:pt x="68" y="4"/>
                    <a:pt x="63" y="4"/>
                  </a:cubicBezTo>
                  <a:cubicBezTo>
                    <a:pt x="63" y="0"/>
                    <a:pt x="63" y="0"/>
                    <a:pt x="63" y="0"/>
                  </a:cubicBezTo>
                  <a:cubicBezTo>
                    <a:pt x="91" y="0"/>
                    <a:pt x="91" y="0"/>
                    <a:pt x="91" y="0"/>
                  </a:cubicBezTo>
                  <a:cubicBezTo>
                    <a:pt x="91" y="4"/>
                    <a:pt x="91" y="4"/>
                    <a:pt x="91" y="4"/>
                  </a:cubicBezTo>
                  <a:cubicBezTo>
                    <a:pt x="88" y="4"/>
                    <a:pt x="79" y="4"/>
                    <a:pt x="79" y="14"/>
                  </a:cubicBezTo>
                  <a:cubicBezTo>
                    <a:pt x="79" y="82"/>
                    <a:pt x="79" y="82"/>
                    <a:pt x="79" y="82"/>
                  </a:cubicBezTo>
                  <a:lnTo>
                    <a:pt x="76"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5" name="iṧḷiďe">
              <a:extLst>
                <a:ext uri="{FF2B5EF4-FFF2-40B4-BE49-F238E27FC236}">
                  <a16:creationId xmlns="" xmlns:a16="http://schemas.microsoft.com/office/drawing/2014/main" id="{F91782F6-2EE6-4613-A06E-54001C66C968}"/>
                </a:ext>
              </a:extLst>
            </p:cNvPr>
            <p:cNvSpPr/>
            <p:nvPr/>
          </p:nvSpPr>
          <p:spPr bwMode="auto">
            <a:xfrm>
              <a:off x="6976893" y="4030001"/>
              <a:ext cx="156204"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6" name="iṧļiďé">
              <a:extLst>
                <a:ext uri="{FF2B5EF4-FFF2-40B4-BE49-F238E27FC236}">
                  <a16:creationId xmlns="" xmlns:a16="http://schemas.microsoft.com/office/drawing/2014/main" id="{D050801D-C0D7-487E-B44C-761FE4A87D03}"/>
                </a:ext>
              </a:extLst>
            </p:cNvPr>
            <p:cNvSpPr/>
            <p:nvPr/>
          </p:nvSpPr>
          <p:spPr bwMode="auto">
            <a:xfrm>
              <a:off x="7162194" y="4030001"/>
              <a:ext cx="321597" cy="313940"/>
            </a:xfrm>
            <a:custGeom>
              <a:avLst/>
              <a:gdLst>
                <a:gd name="T0" fmla="*/ 86 w 89"/>
                <a:gd name="T1" fmla="*/ 4 h 84"/>
                <a:gd name="T2" fmla="*/ 74 w 89"/>
                <a:gd name="T3" fmla="*/ 14 h 84"/>
                <a:gd name="T4" fmla="*/ 45 w 89"/>
                <a:gd name="T5" fmla="*/ 84 h 84"/>
                <a:gd name="T6" fmla="*/ 42 w 89"/>
                <a:gd name="T7" fmla="*/ 84 h 84"/>
                <a:gd name="T8" fmla="*/ 14 w 89"/>
                <a:gd name="T9" fmla="*/ 13 h 84"/>
                <a:gd name="T10" fmla="*/ 2 w 89"/>
                <a:gd name="T11" fmla="*/ 4 h 84"/>
                <a:gd name="T12" fmla="*/ 0 w 89"/>
                <a:gd name="T13" fmla="*/ 4 h 84"/>
                <a:gd name="T14" fmla="*/ 0 w 89"/>
                <a:gd name="T15" fmla="*/ 0 h 84"/>
                <a:gd name="T16" fmla="*/ 40 w 89"/>
                <a:gd name="T17" fmla="*/ 0 h 84"/>
                <a:gd name="T18" fmla="*/ 40 w 89"/>
                <a:gd name="T19" fmla="*/ 4 h 84"/>
                <a:gd name="T20" fmla="*/ 35 w 89"/>
                <a:gd name="T21" fmla="*/ 4 h 84"/>
                <a:gd name="T22" fmla="*/ 29 w 89"/>
                <a:gd name="T23" fmla="*/ 9 h 84"/>
                <a:gd name="T24" fmla="*/ 30 w 89"/>
                <a:gd name="T25" fmla="*/ 13 h 84"/>
                <a:gd name="T26" fmla="*/ 49 w 89"/>
                <a:gd name="T27" fmla="*/ 63 h 84"/>
                <a:gd name="T28" fmla="*/ 70 w 89"/>
                <a:gd name="T29" fmla="*/ 14 h 84"/>
                <a:gd name="T30" fmla="*/ 71 w 89"/>
                <a:gd name="T31" fmla="*/ 8 h 84"/>
                <a:gd name="T32" fmla="*/ 65 w 89"/>
                <a:gd name="T33" fmla="*/ 4 h 84"/>
                <a:gd name="T34" fmla="*/ 59 w 89"/>
                <a:gd name="T35" fmla="*/ 4 h 84"/>
                <a:gd name="T36" fmla="*/ 59 w 89"/>
                <a:gd name="T37" fmla="*/ 0 h 84"/>
                <a:gd name="T38" fmla="*/ 89 w 89"/>
                <a:gd name="T39" fmla="*/ 0 h 84"/>
                <a:gd name="T40" fmla="*/ 89 w 89"/>
                <a:gd name="T41" fmla="*/ 4 h 84"/>
                <a:gd name="T42" fmla="*/ 86 w 89"/>
                <a:gd name="T4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84">
                  <a:moveTo>
                    <a:pt x="86" y="4"/>
                  </a:moveTo>
                  <a:cubicBezTo>
                    <a:pt x="80" y="4"/>
                    <a:pt x="76" y="8"/>
                    <a:pt x="74" y="14"/>
                  </a:cubicBezTo>
                  <a:cubicBezTo>
                    <a:pt x="45" y="84"/>
                    <a:pt x="45" y="84"/>
                    <a:pt x="45" y="84"/>
                  </a:cubicBezTo>
                  <a:cubicBezTo>
                    <a:pt x="42" y="84"/>
                    <a:pt x="42" y="84"/>
                    <a:pt x="42" y="84"/>
                  </a:cubicBezTo>
                  <a:cubicBezTo>
                    <a:pt x="14" y="13"/>
                    <a:pt x="14" y="13"/>
                    <a:pt x="14" y="13"/>
                  </a:cubicBezTo>
                  <a:cubicBezTo>
                    <a:pt x="12" y="8"/>
                    <a:pt x="8" y="4"/>
                    <a:pt x="2" y="4"/>
                  </a:cubicBezTo>
                  <a:cubicBezTo>
                    <a:pt x="0" y="4"/>
                    <a:pt x="0" y="4"/>
                    <a:pt x="0" y="4"/>
                  </a:cubicBezTo>
                  <a:cubicBezTo>
                    <a:pt x="0" y="0"/>
                    <a:pt x="0" y="0"/>
                    <a:pt x="0" y="0"/>
                  </a:cubicBezTo>
                  <a:cubicBezTo>
                    <a:pt x="40" y="0"/>
                    <a:pt x="40" y="0"/>
                    <a:pt x="40" y="0"/>
                  </a:cubicBezTo>
                  <a:cubicBezTo>
                    <a:pt x="40" y="4"/>
                    <a:pt x="40" y="4"/>
                    <a:pt x="40" y="4"/>
                  </a:cubicBezTo>
                  <a:cubicBezTo>
                    <a:pt x="35" y="4"/>
                    <a:pt x="35" y="4"/>
                    <a:pt x="35" y="4"/>
                  </a:cubicBezTo>
                  <a:cubicBezTo>
                    <a:pt x="30" y="4"/>
                    <a:pt x="29" y="6"/>
                    <a:pt x="29" y="9"/>
                  </a:cubicBezTo>
                  <a:cubicBezTo>
                    <a:pt x="29" y="10"/>
                    <a:pt x="29" y="12"/>
                    <a:pt x="30" y="13"/>
                  </a:cubicBezTo>
                  <a:cubicBezTo>
                    <a:pt x="49" y="63"/>
                    <a:pt x="49" y="63"/>
                    <a:pt x="49" y="63"/>
                  </a:cubicBezTo>
                  <a:cubicBezTo>
                    <a:pt x="70" y="14"/>
                    <a:pt x="70" y="14"/>
                    <a:pt x="70" y="14"/>
                  </a:cubicBezTo>
                  <a:cubicBezTo>
                    <a:pt x="71" y="11"/>
                    <a:pt x="71" y="9"/>
                    <a:pt x="71" y="8"/>
                  </a:cubicBezTo>
                  <a:cubicBezTo>
                    <a:pt x="71" y="6"/>
                    <a:pt x="68" y="4"/>
                    <a:pt x="65" y="4"/>
                  </a:cubicBezTo>
                  <a:cubicBezTo>
                    <a:pt x="59" y="4"/>
                    <a:pt x="59" y="4"/>
                    <a:pt x="59" y="4"/>
                  </a:cubicBezTo>
                  <a:cubicBezTo>
                    <a:pt x="59" y="0"/>
                    <a:pt x="59" y="0"/>
                    <a:pt x="59" y="0"/>
                  </a:cubicBezTo>
                  <a:cubicBezTo>
                    <a:pt x="89" y="0"/>
                    <a:pt x="89" y="0"/>
                    <a:pt x="89" y="0"/>
                  </a:cubicBezTo>
                  <a:cubicBezTo>
                    <a:pt x="89" y="4"/>
                    <a:pt x="89" y="4"/>
                    <a:pt x="89" y="4"/>
                  </a:cubicBezTo>
                  <a:lnTo>
                    <a:pt x="86"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7" name="í$1ïḋè">
              <a:extLst>
                <a:ext uri="{FF2B5EF4-FFF2-40B4-BE49-F238E27FC236}">
                  <a16:creationId xmlns="" xmlns:a16="http://schemas.microsoft.com/office/drawing/2014/main" id="{995FE5F2-24D8-47CA-9330-F1BA8C79CCD2}"/>
                </a:ext>
              </a:extLst>
            </p:cNvPr>
            <p:cNvSpPr/>
            <p:nvPr/>
          </p:nvSpPr>
          <p:spPr bwMode="auto">
            <a:xfrm>
              <a:off x="7517483" y="4030001"/>
              <a:ext cx="292501" cy="306283"/>
            </a:xfrm>
            <a:custGeom>
              <a:avLst/>
              <a:gdLst>
                <a:gd name="T0" fmla="*/ 0 w 81"/>
                <a:gd name="T1" fmla="*/ 0 h 82"/>
                <a:gd name="T2" fmla="*/ 70 w 81"/>
                <a:gd name="T3" fmla="*/ 0 h 82"/>
                <a:gd name="T4" fmla="*/ 79 w 81"/>
                <a:gd name="T5" fmla="*/ 19 h 82"/>
                <a:gd name="T6" fmla="*/ 76 w 81"/>
                <a:gd name="T7" fmla="*/ 20 h 82"/>
                <a:gd name="T8" fmla="*/ 43 w 81"/>
                <a:gd name="T9" fmla="*/ 4 h 82"/>
                <a:gd name="T10" fmla="*/ 38 w 81"/>
                <a:gd name="T11" fmla="*/ 4 h 82"/>
                <a:gd name="T12" fmla="*/ 29 w 81"/>
                <a:gd name="T13" fmla="*/ 12 h 82"/>
                <a:gd name="T14" fmla="*/ 29 w 81"/>
                <a:gd name="T15" fmla="*/ 38 h 82"/>
                <a:gd name="T16" fmla="*/ 41 w 81"/>
                <a:gd name="T17" fmla="*/ 38 h 82"/>
                <a:gd name="T18" fmla="*/ 56 w 81"/>
                <a:gd name="T19" fmla="*/ 27 h 82"/>
                <a:gd name="T20" fmla="*/ 56 w 81"/>
                <a:gd name="T21" fmla="*/ 25 h 82"/>
                <a:gd name="T22" fmla="*/ 61 w 81"/>
                <a:gd name="T23" fmla="*/ 25 h 82"/>
                <a:gd name="T24" fmla="*/ 61 w 81"/>
                <a:gd name="T25" fmla="*/ 57 h 82"/>
                <a:gd name="T26" fmla="*/ 56 w 81"/>
                <a:gd name="T27" fmla="*/ 57 h 82"/>
                <a:gd name="T28" fmla="*/ 56 w 81"/>
                <a:gd name="T29" fmla="*/ 54 h 82"/>
                <a:gd name="T30" fmla="*/ 42 w 81"/>
                <a:gd name="T31" fmla="*/ 42 h 82"/>
                <a:gd name="T32" fmla="*/ 29 w 81"/>
                <a:gd name="T33" fmla="*/ 42 h 82"/>
                <a:gd name="T34" fmla="*/ 29 w 81"/>
                <a:gd name="T35" fmla="*/ 71 h 82"/>
                <a:gd name="T36" fmla="*/ 38 w 81"/>
                <a:gd name="T37" fmla="*/ 78 h 82"/>
                <a:gd name="T38" fmla="*/ 45 w 81"/>
                <a:gd name="T39" fmla="*/ 78 h 82"/>
                <a:gd name="T40" fmla="*/ 78 w 81"/>
                <a:gd name="T41" fmla="*/ 61 h 82"/>
                <a:gd name="T42" fmla="*/ 81 w 81"/>
                <a:gd name="T43" fmla="*/ 63 h 82"/>
                <a:gd name="T44" fmla="*/ 73 w 81"/>
                <a:gd name="T45" fmla="*/ 82 h 82"/>
                <a:gd name="T46" fmla="*/ 0 w 81"/>
                <a:gd name="T47" fmla="*/ 82 h 82"/>
                <a:gd name="T48" fmla="*/ 0 w 81"/>
                <a:gd name="T49" fmla="*/ 78 h 82"/>
                <a:gd name="T50" fmla="*/ 4 w 81"/>
                <a:gd name="T51" fmla="*/ 78 h 82"/>
                <a:gd name="T52" fmla="*/ 14 w 81"/>
                <a:gd name="T53" fmla="*/ 71 h 82"/>
                <a:gd name="T54" fmla="*/ 14 w 81"/>
                <a:gd name="T55" fmla="*/ 12 h 82"/>
                <a:gd name="T56" fmla="*/ 4 w 81"/>
                <a:gd name="T57" fmla="*/ 4 h 82"/>
                <a:gd name="T58" fmla="*/ 0 w 81"/>
                <a:gd name="T59" fmla="*/ 4 h 82"/>
                <a:gd name="T60" fmla="*/ 0 w 81"/>
                <a:gd name="T6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82">
                  <a:moveTo>
                    <a:pt x="0" y="0"/>
                  </a:moveTo>
                  <a:cubicBezTo>
                    <a:pt x="70" y="0"/>
                    <a:pt x="70" y="0"/>
                    <a:pt x="70" y="0"/>
                  </a:cubicBezTo>
                  <a:cubicBezTo>
                    <a:pt x="79" y="19"/>
                    <a:pt x="79" y="19"/>
                    <a:pt x="79" y="19"/>
                  </a:cubicBezTo>
                  <a:cubicBezTo>
                    <a:pt x="76" y="20"/>
                    <a:pt x="76" y="20"/>
                    <a:pt x="76" y="20"/>
                  </a:cubicBezTo>
                  <a:cubicBezTo>
                    <a:pt x="65" y="9"/>
                    <a:pt x="59" y="4"/>
                    <a:pt x="43" y="4"/>
                  </a:cubicBezTo>
                  <a:cubicBezTo>
                    <a:pt x="38" y="4"/>
                    <a:pt x="38" y="4"/>
                    <a:pt x="38" y="4"/>
                  </a:cubicBezTo>
                  <a:cubicBezTo>
                    <a:pt x="31" y="4"/>
                    <a:pt x="29" y="7"/>
                    <a:pt x="29" y="12"/>
                  </a:cubicBezTo>
                  <a:cubicBezTo>
                    <a:pt x="29" y="38"/>
                    <a:pt x="29" y="38"/>
                    <a:pt x="29" y="38"/>
                  </a:cubicBezTo>
                  <a:cubicBezTo>
                    <a:pt x="41" y="38"/>
                    <a:pt x="41" y="38"/>
                    <a:pt x="41" y="38"/>
                  </a:cubicBezTo>
                  <a:cubicBezTo>
                    <a:pt x="48" y="38"/>
                    <a:pt x="56" y="36"/>
                    <a:pt x="56" y="27"/>
                  </a:cubicBezTo>
                  <a:cubicBezTo>
                    <a:pt x="56" y="25"/>
                    <a:pt x="56" y="25"/>
                    <a:pt x="56" y="25"/>
                  </a:cubicBezTo>
                  <a:cubicBezTo>
                    <a:pt x="61" y="25"/>
                    <a:pt x="61" y="25"/>
                    <a:pt x="61" y="25"/>
                  </a:cubicBezTo>
                  <a:cubicBezTo>
                    <a:pt x="61" y="57"/>
                    <a:pt x="61" y="57"/>
                    <a:pt x="61" y="57"/>
                  </a:cubicBezTo>
                  <a:cubicBezTo>
                    <a:pt x="56" y="57"/>
                    <a:pt x="56" y="57"/>
                    <a:pt x="56" y="57"/>
                  </a:cubicBezTo>
                  <a:cubicBezTo>
                    <a:pt x="56" y="54"/>
                    <a:pt x="56" y="54"/>
                    <a:pt x="56" y="54"/>
                  </a:cubicBezTo>
                  <a:cubicBezTo>
                    <a:pt x="56" y="49"/>
                    <a:pt x="52" y="42"/>
                    <a:pt x="42" y="42"/>
                  </a:cubicBezTo>
                  <a:cubicBezTo>
                    <a:pt x="29" y="42"/>
                    <a:pt x="29" y="42"/>
                    <a:pt x="29" y="42"/>
                  </a:cubicBezTo>
                  <a:cubicBezTo>
                    <a:pt x="29" y="71"/>
                    <a:pt x="29" y="71"/>
                    <a:pt x="29" y="71"/>
                  </a:cubicBezTo>
                  <a:cubicBezTo>
                    <a:pt x="29" y="76"/>
                    <a:pt x="32" y="78"/>
                    <a:pt x="38" y="78"/>
                  </a:cubicBezTo>
                  <a:cubicBezTo>
                    <a:pt x="45" y="78"/>
                    <a:pt x="45" y="78"/>
                    <a:pt x="45" y="78"/>
                  </a:cubicBezTo>
                  <a:cubicBezTo>
                    <a:pt x="63" y="78"/>
                    <a:pt x="74" y="65"/>
                    <a:pt x="78" y="61"/>
                  </a:cubicBezTo>
                  <a:cubicBezTo>
                    <a:pt x="81" y="63"/>
                    <a:pt x="81" y="63"/>
                    <a:pt x="81" y="63"/>
                  </a:cubicBezTo>
                  <a:cubicBezTo>
                    <a:pt x="73" y="82"/>
                    <a:pt x="73" y="82"/>
                    <a:pt x="73"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6"/>
                    <a:pt x="11" y="4"/>
                    <a:pt x="4" y="4"/>
                  </a:cubicBezTo>
                  <a:cubicBezTo>
                    <a:pt x="0" y="4"/>
                    <a:pt x="0" y="4"/>
                    <a:pt x="0" y="4"/>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8" name="ïṩlíḍè">
              <a:extLst>
                <a:ext uri="{FF2B5EF4-FFF2-40B4-BE49-F238E27FC236}">
                  <a16:creationId xmlns="" xmlns:a16="http://schemas.microsoft.com/office/drawing/2014/main" id="{22BE3E00-D09D-40E8-8F23-82C7E2C6531A}"/>
                </a:ext>
              </a:extLst>
            </p:cNvPr>
            <p:cNvSpPr/>
            <p:nvPr/>
          </p:nvSpPr>
          <p:spPr bwMode="auto">
            <a:xfrm>
              <a:off x="7843674" y="4030001"/>
              <a:ext cx="326192" cy="306283"/>
            </a:xfrm>
            <a:custGeom>
              <a:avLst/>
              <a:gdLst>
                <a:gd name="T0" fmla="*/ 64 w 90"/>
                <a:gd name="T1" fmla="*/ 82 h 82"/>
                <a:gd name="T2" fmla="*/ 40 w 90"/>
                <a:gd name="T3" fmla="*/ 42 h 82"/>
                <a:gd name="T4" fmla="*/ 29 w 90"/>
                <a:gd name="T5" fmla="*/ 42 h 82"/>
                <a:gd name="T6" fmla="*/ 29 w 90"/>
                <a:gd name="T7" fmla="*/ 71 h 82"/>
                <a:gd name="T8" fmla="*/ 38 w 90"/>
                <a:gd name="T9" fmla="*/ 78 h 82"/>
                <a:gd name="T10" fmla="*/ 42 w 90"/>
                <a:gd name="T11" fmla="*/ 78 h 82"/>
                <a:gd name="T12" fmla="*/ 42 w 90"/>
                <a:gd name="T13" fmla="*/ 82 h 82"/>
                <a:gd name="T14" fmla="*/ 0 w 90"/>
                <a:gd name="T15" fmla="*/ 82 h 82"/>
                <a:gd name="T16" fmla="*/ 0 w 90"/>
                <a:gd name="T17" fmla="*/ 78 h 82"/>
                <a:gd name="T18" fmla="*/ 4 w 90"/>
                <a:gd name="T19" fmla="*/ 78 h 82"/>
                <a:gd name="T20" fmla="*/ 14 w 90"/>
                <a:gd name="T21" fmla="*/ 71 h 82"/>
                <a:gd name="T22" fmla="*/ 14 w 90"/>
                <a:gd name="T23" fmla="*/ 12 h 82"/>
                <a:gd name="T24" fmla="*/ 4 w 90"/>
                <a:gd name="T25" fmla="*/ 4 h 82"/>
                <a:gd name="T26" fmla="*/ 0 w 90"/>
                <a:gd name="T27" fmla="*/ 4 h 82"/>
                <a:gd name="T28" fmla="*/ 0 w 90"/>
                <a:gd name="T29" fmla="*/ 0 h 82"/>
                <a:gd name="T30" fmla="*/ 52 w 90"/>
                <a:gd name="T31" fmla="*/ 0 h 82"/>
                <a:gd name="T32" fmla="*/ 83 w 90"/>
                <a:gd name="T33" fmla="*/ 20 h 82"/>
                <a:gd name="T34" fmla="*/ 75 w 90"/>
                <a:gd name="T35" fmla="*/ 35 h 82"/>
                <a:gd name="T36" fmla="*/ 57 w 90"/>
                <a:gd name="T37" fmla="*/ 42 h 82"/>
                <a:gd name="T38" fmla="*/ 73 w 90"/>
                <a:gd name="T39" fmla="*/ 68 h 82"/>
                <a:gd name="T40" fmla="*/ 88 w 90"/>
                <a:gd name="T41" fmla="*/ 78 h 82"/>
                <a:gd name="T42" fmla="*/ 90 w 90"/>
                <a:gd name="T43" fmla="*/ 78 h 82"/>
                <a:gd name="T44" fmla="*/ 90 w 90"/>
                <a:gd name="T45" fmla="*/ 82 h 82"/>
                <a:gd name="T46" fmla="*/ 64 w 90"/>
                <a:gd name="T47" fmla="*/ 82 h 82"/>
                <a:gd name="T48" fmla="*/ 47 w 90"/>
                <a:gd name="T49" fmla="*/ 4 h 82"/>
                <a:gd name="T50" fmla="*/ 38 w 90"/>
                <a:gd name="T51" fmla="*/ 4 h 82"/>
                <a:gd name="T52" fmla="*/ 29 w 90"/>
                <a:gd name="T53" fmla="*/ 12 h 82"/>
                <a:gd name="T54" fmla="*/ 29 w 90"/>
                <a:gd name="T55" fmla="*/ 39 h 82"/>
                <a:gd name="T56" fmla="*/ 47 w 90"/>
                <a:gd name="T57" fmla="*/ 39 h 82"/>
                <a:gd name="T58" fmla="*/ 66 w 90"/>
                <a:gd name="T59" fmla="*/ 20 h 82"/>
                <a:gd name="T60" fmla="*/ 47 w 90"/>
                <a:gd name="T61"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82">
                  <a:moveTo>
                    <a:pt x="64" y="82"/>
                  </a:moveTo>
                  <a:cubicBezTo>
                    <a:pt x="40" y="42"/>
                    <a:pt x="40" y="42"/>
                    <a:pt x="40" y="42"/>
                  </a:cubicBezTo>
                  <a:cubicBezTo>
                    <a:pt x="29" y="42"/>
                    <a:pt x="29" y="42"/>
                    <a:pt x="29" y="42"/>
                  </a:cubicBezTo>
                  <a:cubicBezTo>
                    <a:pt x="29" y="71"/>
                    <a:pt x="29" y="71"/>
                    <a:pt x="29" y="71"/>
                  </a:cubicBezTo>
                  <a:cubicBezTo>
                    <a:pt x="29" y="76"/>
                    <a:pt x="31" y="78"/>
                    <a:pt x="38" y="78"/>
                  </a:cubicBezTo>
                  <a:cubicBezTo>
                    <a:pt x="42" y="78"/>
                    <a:pt x="42" y="78"/>
                    <a:pt x="42" y="78"/>
                  </a:cubicBezTo>
                  <a:cubicBezTo>
                    <a:pt x="42" y="82"/>
                    <a:pt x="42" y="82"/>
                    <a:pt x="42" y="82"/>
                  </a:cubicBezTo>
                  <a:cubicBezTo>
                    <a:pt x="0" y="82"/>
                    <a:pt x="0" y="82"/>
                    <a:pt x="0" y="82"/>
                  </a:cubicBezTo>
                  <a:cubicBezTo>
                    <a:pt x="0" y="78"/>
                    <a:pt x="0" y="78"/>
                    <a:pt x="0" y="78"/>
                  </a:cubicBezTo>
                  <a:cubicBezTo>
                    <a:pt x="4" y="78"/>
                    <a:pt x="4" y="78"/>
                    <a:pt x="4" y="78"/>
                  </a:cubicBezTo>
                  <a:cubicBezTo>
                    <a:pt x="11" y="78"/>
                    <a:pt x="14" y="76"/>
                    <a:pt x="14" y="71"/>
                  </a:cubicBezTo>
                  <a:cubicBezTo>
                    <a:pt x="14" y="12"/>
                    <a:pt x="14" y="12"/>
                    <a:pt x="14" y="12"/>
                  </a:cubicBezTo>
                  <a:cubicBezTo>
                    <a:pt x="14" y="7"/>
                    <a:pt x="11" y="4"/>
                    <a:pt x="4" y="4"/>
                  </a:cubicBezTo>
                  <a:cubicBezTo>
                    <a:pt x="0" y="4"/>
                    <a:pt x="0" y="4"/>
                    <a:pt x="0" y="4"/>
                  </a:cubicBezTo>
                  <a:cubicBezTo>
                    <a:pt x="0" y="0"/>
                    <a:pt x="0" y="0"/>
                    <a:pt x="0" y="0"/>
                  </a:cubicBezTo>
                  <a:cubicBezTo>
                    <a:pt x="52" y="0"/>
                    <a:pt x="52" y="0"/>
                    <a:pt x="52" y="0"/>
                  </a:cubicBezTo>
                  <a:cubicBezTo>
                    <a:pt x="72" y="0"/>
                    <a:pt x="83" y="8"/>
                    <a:pt x="83" y="20"/>
                  </a:cubicBezTo>
                  <a:cubicBezTo>
                    <a:pt x="83" y="27"/>
                    <a:pt x="79" y="32"/>
                    <a:pt x="75" y="35"/>
                  </a:cubicBezTo>
                  <a:cubicBezTo>
                    <a:pt x="69" y="40"/>
                    <a:pt x="63" y="41"/>
                    <a:pt x="57" y="42"/>
                  </a:cubicBezTo>
                  <a:cubicBezTo>
                    <a:pt x="73" y="68"/>
                    <a:pt x="73" y="68"/>
                    <a:pt x="73" y="68"/>
                  </a:cubicBezTo>
                  <a:cubicBezTo>
                    <a:pt x="78" y="77"/>
                    <a:pt x="83" y="78"/>
                    <a:pt x="88" y="78"/>
                  </a:cubicBezTo>
                  <a:cubicBezTo>
                    <a:pt x="90" y="78"/>
                    <a:pt x="90" y="78"/>
                    <a:pt x="90" y="78"/>
                  </a:cubicBezTo>
                  <a:cubicBezTo>
                    <a:pt x="90" y="82"/>
                    <a:pt x="90" y="82"/>
                    <a:pt x="90" y="82"/>
                  </a:cubicBezTo>
                  <a:lnTo>
                    <a:pt x="64" y="82"/>
                  </a:lnTo>
                  <a:close/>
                  <a:moveTo>
                    <a:pt x="47" y="4"/>
                  </a:moveTo>
                  <a:cubicBezTo>
                    <a:pt x="38" y="4"/>
                    <a:pt x="38" y="4"/>
                    <a:pt x="38" y="4"/>
                  </a:cubicBezTo>
                  <a:cubicBezTo>
                    <a:pt x="31" y="4"/>
                    <a:pt x="29" y="6"/>
                    <a:pt x="29" y="12"/>
                  </a:cubicBezTo>
                  <a:cubicBezTo>
                    <a:pt x="29" y="39"/>
                    <a:pt x="29" y="39"/>
                    <a:pt x="29" y="39"/>
                  </a:cubicBezTo>
                  <a:cubicBezTo>
                    <a:pt x="47" y="39"/>
                    <a:pt x="47" y="39"/>
                    <a:pt x="47" y="39"/>
                  </a:cubicBezTo>
                  <a:cubicBezTo>
                    <a:pt x="61" y="39"/>
                    <a:pt x="66" y="30"/>
                    <a:pt x="66" y="20"/>
                  </a:cubicBezTo>
                  <a:cubicBezTo>
                    <a:pt x="66" y="9"/>
                    <a:pt x="60" y="4"/>
                    <a:pt x="47"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49" name="ïsḷîďê">
              <a:extLst>
                <a:ext uri="{FF2B5EF4-FFF2-40B4-BE49-F238E27FC236}">
                  <a16:creationId xmlns="" xmlns:a16="http://schemas.microsoft.com/office/drawing/2014/main" id="{0406A681-8B26-4562-BEA3-6FC795B5EE2D}"/>
                </a:ext>
              </a:extLst>
            </p:cNvPr>
            <p:cNvSpPr/>
            <p:nvPr/>
          </p:nvSpPr>
          <p:spPr bwMode="auto">
            <a:xfrm>
              <a:off x="8191306" y="4023875"/>
              <a:ext cx="249621" cy="320066"/>
            </a:xfrm>
            <a:custGeom>
              <a:avLst/>
              <a:gdLst>
                <a:gd name="T0" fmla="*/ 38 w 69"/>
                <a:gd name="T1" fmla="*/ 86 h 86"/>
                <a:gd name="T2" fmla="*/ 26 w 69"/>
                <a:gd name="T3" fmla="*/ 84 h 86"/>
                <a:gd name="T4" fmla="*/ 20 w 69"/>
                <a:gd name="T5" fmla="*/ 83 h 86"/>
                <a:gd name="T6" fmla="*/ 9 w 69"/>
                <a:gd name="T7" fmla="*/ 86 h 86"/>
                <a:gd name="T8" fmla="*/ 0 w 69"/>
                <a:gd name="T9" fmla="*/ 64 h 86"/>
                <a:gd name="T10" fmla="*/ 4 w 69"/>
                <a:gd name="T11" fmla="*/ 63 h 86"/>
                <a:gd name="T12" fmla="*/ 38 w 69"/>
                <a:gd name="T13" fmla="*/ 83 h 86"/>
                <a:gd name="T14" fmla="*/ 58 w 69"/>
                <a:gd name="T15" fmla="*/ 67 h 86"/>
                <a:gd name="T16" fmla="*/ 33 w 69"/>
                <a:gd name="T17" fmla="*/ 48 h 86"/>
                <a:gd name="T18" fmla="*/ 6 w 69"/>
                <a:gd name="T19" fmla="*/ 23 h 86"/>
                <a:gd name="T20" fmla="*/ 33 w 69"/>
                <a:gd name="T21" fmla="*/ 0 h 86"/>
                <a:gd name="T22" fmla="*/ 46 w 69"/>
                <a:gd name="T23" fmla="*/ 2 h 86"/>
                <a:gd name="T24" fmla="*/ 49 w 69"/>
                <a:gd name="T25" fmla="*/ 2 h 86"/>
                <a:gd name="T26" fmla="*/ 57 w 69"/>
                <a:gd name="T27" fmla="*/ 0 h 86"/>
                <a:gd name="T28" fmla="*/ 65 w 69"/>
                <a:gd name="T29" fmla="*/ 20 h 86"/>
                <a:gd name="T30" fmla="*/ 62 w 69"/>
                <a:gd name="T31" fmla="*/ 21 h 86"/>
                <a:gd name="T32" fmla="*/ 56 w 69"/>
                <a:gd name="T33" fmla="*/ 13 h 86"/>
                <a:gd name="T34" fmla="*/ 33 w 69"/>
                <a:gd name="T35" fmla="*/ 4 h 86"/>
                <a:gd name="T36" fmla="*/ 15 w 69"/>
                <a:gd name="T37" fmla="*/ 18 h 86"/>
                <a:gd name="T38" fmla="*/ 39 w 69"/>
                <a:gd name="T39" fmla="*/ 35 h 86"/>
                <a:gd name="T40" fmla="*/ 69 w 69"/>
                <a:gd name="T41" fmla="*/ 61 h 86"/>
                <a:gd name="T42" fmla="*/ 38 w 69"/>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6">
                  <a:moveTo>
                    <a:pt x="38" y="86"/>
                  </a:moveTo>
                  <a:cubicBezTo>
                    <a:pt x="35" y="86"/>
                    <a:pt x="30" y="86"/>
                    <a:pt x="26" y="84"/>
                  </a:cubicBezTo>
                  <a:cubicBezTo>
                    <a:pt x="22" y="83"/>
                    <a:pt x="22" y="83"/>
                    <a:pt x="20" y="83"/>
                  </a:cubicBezTo>
                  <a:cubicBezTo>
                    <a:pt x="16" y="83"/>
                    <a:pt x="11" y="85"/>
                    <a:pt x="9" y="86"/>
                  </a:cubicBezTo>
                  <a:cubicBezTo>
                    <a:pt x="0" y="64"/>
                    <a:pt x="0" y="64"/>
                    <a:pt x="0" y="64"/>
                  </a:cubicBezTo>
                  <a:cubicBezTo>
                    <a:pt x="4" y="63"/>
                    <a:pt x="4" y="63"/>
                    <a:pt x="4" y="63"/>
                  </a:cubicBezTo>
                  <a:cubicBezTo>
                    <a:pt x="6" y="67"/>
                    <a:pt x="19" y="83"/>
                    <a:pt x="38" y="83"/>
                  </a:cubicBezTo>
                  <a:cubicBezTo>
                    <a:pt x="51" y="83"/>
                    <a:pt x="58" y="74"/>
                    <a:pt x="58" y="67"/>
                  </a:cubicBezTo>
                  <a:cubicBezTo>
                    <a:pt x="58" y="58"/>
                    <a:pt x="49" y="54"/>
                    <a:pt x="33" y="48"/>
                  </a:cubicBezTo>
                  <a:cubicBezTo>
                    <a:pt x="24" y="45"/>
                    <a:pt x="6" y="39"/>
                    <a:pt x="6" y="23"/>
                  </a:cubicBezTo>
                  <a:cubicBezTo>
                    <a:pt x="6" y="12"/>
                    <a:pt x="14" y="0"/>
                    <a:pt x="33" y="0"/>
                  </a:cubicBezTo>
                  <a:cubicBezTo>
                    <a:pt x="36" y="0"/>
                    <a:pt x="37" y="0"/>
                    <a:pt x="46" y="2"/>
                  </a:cubicBezTo>
                  <a:cubicBezTo>
                    <a:pt x="48" y="2"/>
                    <a:pt x="49" y="2"/>
                    <a:pt x="49" y="2"/>
                  </a:cubicBezTo>
                  <a:cubicBezTo>
                    <a:pt x="50" y="2"/>
                    <a:pt x="53" y="2"/>
                    <a:pt x="57" y="0"/>
                  </a:cubicBezTo>
                  <a:cubicBezTo>
                    <a:pt x="65" y="20"/>
                    <a:pt x="65" y="20"/>
                    <a:pt x="65" y="20"/>
                  </a:cubicBezTo>
                  <a:cubicBezTo>
                    <a:pt x="62" y="21"/>
                    <a:pt x="62" y="21"/>
                    <a:pt x="62" y="21"/>
                  </a:cubicBezTo>
                  <a:cubicBezTo>
                    <a:pt x="61" y="19"/>
                    <a:pt x="59" y="16"/>
                    <a:pt x="56" y="13"/>
                  </a:cubicBezTo>
                  <a:cubicBezTo>
                    <a:pt x="50" y="7"/>
                    <a:pt x="41" y="4"/>
                    <a:pt x="33" y="4"/>
                  </a:cubicBezTo>
                  <a:cubicBezTo>
                    <a:pt x="22" y="4"/>
                    <a:pt x="15" y="9"/>
                    <a:pt x="15" y="18"/>
                  </a:cubicBezTo>
                  <a:cubicBezTo>
                    <a:pt x="15" y="26"/>
                    <a:pt x="23" y="30"/>
                    <a:pt x="39" y="35"/>
                  </a:cubicBezTo>
                  <a:cubicBezTo>
                    <a:pt x="57" y="41"/>
                    <a:pt x="69" y="47"/>
                    <a:pt x="69" y="61"/>
                  </a:cubicBezTo>
                  <a:cubicBezTo>
                    <a:pt x="69" y="74"/>
                    <a:pt x="57" y="86"/>
                    <a:pt x="38" y="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50" name="ïṧľidê">
              <a:extLst>
                <a:ext uri="{FF2B5EF4-FFF2-40B4-BE49-F238E27FC236}">
                  <a16:creationId xmlns="" xmlns:a16="http://schemas.microsoft.com/office/drawing/2014/main" id="{EB207BD2-F677-4AAA-B298-E20B79C78DA0}"/>
                </a:ext>
              </a:extLst>
            </p:cNvPr>
            <p:cNvSpPr/>
            <p:nvPr/>
          </p:nvSpPr>
          <p:spPr bwMode="auto">
            <a:xfrm>
              <a:off x="8466961" y="4030001"/>
              <a:ext cx="154673" cy="306283"/>
            </a:xfrm>
            <a:custGeom>
              <a:avLst/>
              <a:gdLst>
                <a:gd name="T0" fmla="*/ 0 w 43"/>
                <a:gd name="T1" fmla="*/ 82 h 82"/>
                <a:gd name="T2" fmla="*/ 0 w 43"/>
                <a:gd name="T3" fmla="*/ 78 h 82"/>
                <a:gd name="T4" fmla="*/ 5 w 43"/>
                <a:gd name="T5" fmla="*/ 78 h 82"/>
                <a:gd name="T6" fmla="*/ 14 w 43"/>
                <a:gd name="T7" fmla="*/ 71 h 82"/>
                <a:gd name="T8" fmla="*/ 14 w 43"/>
                <a:gd name="T9" fmla="*/ 12 h 82"/>
                <a:gd name="T10" fmla="*/ 5 w 43"/>
                <a:gd name="T11" fmla="*/ 4 h 82"/>
                <a:gd name="T12" fmla="*/ 0 w 43"/>
                <a:gd name="T13" fmla="*/ 4 h 82"/>
                <a:gd name="T14" fmla="*/ 0 w 43"/>
                <a:gd name="T15" fmla="*/ 0 h 82"/>
                <a:gd name="T16" fmla="*/ 43 w 43"/>
                <a:gd name="T17" fmla="*/ 0 h 82"/>
                <a:gd name="T18" fmla="*/ 43 w 43"/>
                <a:gd name="T19" fmla="*/ 4 h 82"/>
                <a:gd name="T20" fmla="*/ 39 w 43"/>
                <a:gd name="T21" fmla="*/ 4 h 82"/>
                <a:gd name="T22" fmla="*/ 29 w 43"/>
                <a:gd name="T23" fmla="*/ 12 h 82"/>
                <a:gd name="T24" fmla="*/ 29 w 43"/>
                <a:gd name="T25" fmla="*/ 71 h 82"/>
                <a:gd name="T26" fmla="*/ 39 w 43"/>
                <a:gd name="T27" fmla="*/ 78 h 82"/>
                <a:gd name="T28" fmla="*/ 43 w 43"/>
                <a:gd name="T29" fmla="*/ 78 h 82"/>
                <a:gd name="T30" fmla="*/ 43 w 43"/>
                <a:gd name="T31" fmla="*/ 82 h 82"/>
                <a:gd name="T32" fmla="*/ 0 w 43"/>
                <a:gd name="T3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82">
                  <a:moveTo>
                    <a:pt x="0" y="82"/>
                  </a:moveTo>
                  <a:cubicBezTo>
                    <a:pt x="0" y="78"/>
                    <a:pt x="0" y="78"/>
                    <a:pt x="0" y="78"/>
                  </a:cubicBezTo>
                  <a:cubicBezTo>
                    <a:pt x="5" y="78"/>
                    <a:pt x="5" y="78"/>
                    <a:pt x="5" y="78"/>
                  </a:cubicBezTo>
                  <a:cubicBezTo>
                    <a:pt x="12" y="78"/>
                    <a:pt x="14" y="76"/>
                    <a:pt x="14" y="71"/>
                  </a:cubicBezTo>
                  <a:cubicBezTo>
                    <a:pt x="14" y="12"/>
                    <a:pt x="14" y="12"/>
                    <a:pt x="14" y="12"/>
                  </a:cubicBezTo>
                  <a:cubicBezTo>
                    <a:pt x="14" y="7"/>
                    <a:pt x="12" y="4"/>
                    <a:pt x="5" y="4"/>
                  </a:cubicBezTo>
                  <a:cubicBezTo>
                    <a:pt x="0" y="4"/>
                    <a:pt x="0" y="4"/>
                    <a:pt x="0" y="4"/>
                  </a:cubicBezTo>
                  <a:cubicBezTo>
                    <a:pt x="0" y="0"/>
                    <a:pt x="0" y="0"/>
                    <a:pt x="0" y="0"/>
                  </a:cubicBezTo>
                  <a:cubicBezTo>
                    <a:pt x="43" y="0"/>
                    <a:pt x="43" y="0"/>
                    <a:pt x="43" y="0"/>
                  </a:cubicBezTo>
                  <a:cubicBezTo>
                    <a:pt x="43" y="4"/>
                    <a:pt x="43" y="4"/>
                    <a:pt x="43" y="4"/>
                  </a:cubicBezTo>
                  <a:cubicBezTo>
                    <a:pt x="39" y="4"/>
                    <a:pt x="39" y="4"/>
                    <a:pt x="39" y="4"/>
                  </a:cubicBezTo>
                  <a:cubicBezTo>
                    <a:pt x="31" y="4"/>
                    <a:pt x="29" y="7"/>
                    <a:pt x="29" y="12"/>
                  </a:cubicBezTo>
                  <a:cubicBezTo>
                    <a:pt x="29" y="71"/>
                    <a:pt x="29" y="71"/>
                    <a:pt x="29" y="71"/>
                  </a:cubicBezTo>
                  <a:cubicBezTo>
                    <a:pt x="29" y="76"/>
                    <a:pt x="32" y="78"/>
                    <a:pt x="39" y="78"/>
                  </a:cubicBezTo>
                  <a:cubicBezTo>
                    <a:pt x="43" y="78"/>
                    <a:pt x="43" y="78"/>
                    <a:pt x="43" y="78"/>
                  </a:cubicBezTo>
                  <a:cubicBezTo>
                    <a:pt x="43" y="82"/>
                    <a:pt x="43" y="82"/>
                    <a:pt x="43" y="82"/>
                  </a:cubicBezTo>
                  <a:lnTo>
                    <a:pt x="0"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51" name="ïš1íḓê">
              <a:extLst>
                <a:ext uri="{FF2B5EF4-FFF2-40B4-BE49-F238E27FC236}">
                  <a16:creationId xmlns="" xmlns:a16="http://schemas.microsoft.com/office/drawing/2014/main" id="{0DDEE10B-5CE7-409A-A1D7-9B7F94A1790D}"/>
                </a:ext>
              </a:extLst>
            </p:cNvPr>
            <p:cNvSpPr/>
            <p:nvPr/>
          </p:nvSpPr>
          <p:spPr bwMode="auto">
            <a:xfrm>
              <a:off x="8658388" y="4030001"/>
              <a:ext cx="336912" cy="306283"/>
            </a:xfrm>
            <a:custGeom>
              <a:avLst/>
              <a:gdLst>
                <a:gd name="T0" fmla="*/ 89 w 93"/>
                <a:gd name="T1" fmla="*/ 23 h 82"/>
                <a:gd name="T2" fmla="*/ 62 w 93"/>
                <a:gd name="T3" fmla="*/ 4 h 82"/>
                <a:gd name="T4" fmla="*/ 54 w 93"/>
                <a:gd name="T5" fmla="*/ 12 h 82"/>
                <a:gd name="T6" fmla="*/ 54 w 93"/>
                <a:gd name="T7" fmla="*/ 69 h 82"/>
                <a:gd name="T8" fmla="*/ 63 w 93"/>
                <a:gd name="T9" fmla="*/ 78 h 82"/>
                <a:gd name="T10" fmla="*/ 70 w 93"/>
                <a:gd name="T11" fmla="*/ 78 h 82"/>
                <a:gd name="T12" fmla="*/ 70 w 93"/>
                <a:gd name="T13" fmla="*/ 82 h 82"/>
                <a:gd name="T14" fmla="*/ 22 w 93"/>
                <a:gd name="T15" fmla="*/ 82 h 82"/>
                <a:gd name="T16" fmla="*/ 22 w 93"/>
                <a:gd name="T17" fmla="*/ 78 h 82"/>
                <a:gd name="T18" fmla="*/ 29 w 93"/>
                <a:gd name="T19" fmla="*/ 78 h 82"/>
                <a:gd name="T20" fmla="*/ 38 w 93"/>
                <a:gd name="T21" fmla="*/ 69 h 82"/>
                <a:gd name="T22" fmla="*/ 38 w 93"/>
                <a:gd name="T23" fmla="*/ 12 h 82"/>
                <a:gd name="T24" fmla="*/ 29 w 93"/>
                <a:gd name="T25" fmla="*/ 4 h 82"/>
                <a:gd name="T26" fmla="*/ 3 w 93"/>
                <a:gd name="T27" fmla="*/ 23 h 82"/>
                <a:gd name="T28" fmla="*/ 0 w 93"/>
                <a:gd name="T29" fmla="*/ 21 h 82"/>
                <a:gd name="T30" fmla="*/ 9 w 93"/>
                <a:gd name="T31" fmla="*/ 0 h 82"/>
                <a:gd name="T32" fmla="*/ 83 w 93"/>
                <a:gd name="T33" fmla="*/ 0 h 82"/>
                <a:gd name="T34" fmla="*/ 93 w 93"/>
                <a:gd name="T35" fmla="*/ 21 h 82"/>
                <a:gd name="T36" fmla="*/ 89 w 93"/>
                <a:gd name="T37"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82">
                  <a:moveTo>
                    <a:pt x="89" y="23"/>
                  </a:moveTo>
                  <a:cubicBezTo>
                    <a:pt x="81" y="10"/>
                    <a:pt x="74" y="4"/>
                    <a:pt x="62" y="4"/>
                  </a:cubicBezTo>
                  <a:cubicBezTo>
                    <a:pt x="55" y="4"/>
                    <a:pt x="54" y="6"/>
                    <a:pt x="54" y="12"/>
                  </a:cubicBezTo>
                  <a:cubicBezTo>
                    <a:pt x="54" y="69"/>
                    <a:pt x="54" y="69"/>
                    <a:pt x="54" y="69"/>
                  </a:cubicBezTo>
                  <a:cubicBezTo>
                    <a:pt x="54" y="75"/>
                    <a:pt x="57" y="78"/>
                    <a:pt x="63" y="78"/>
                  </a:cubicBezTo>
                  <a:cubicBezTo>
                    <a:pt x="70" y="78"/>
                    <a:pt x="70" y="78"/>
                    <a:pt x="70" y="78"/>
                  </a:cubicBezTo>
                  <a:cubicBezTo>
                    <a:pt x="70" y="82"/>
                    <a:pt x="70" y="82"/>
                    <a:pt x="70" y="82"/>
                  </a:cubicBezTo>
                  <a:cubicBezTo>
                    <a:pt x="22" y="82"/>
                    <a:pt x="22" y="82"/>
                    <a:pt x="22" y="82"/>
                  </a:cubicBezTo>
                  <a:cubicBezTo>
                    <a:pt x="22" y="78"/>
                    <a:pt x="22" y="78"/>
                    <a:pt x="22" y="78"/>
                  </a:cubicBezTo>
                  <a:cubicBezTo>
                    <a:pt x="29" y="78"/>
                    <a:pt x="29" y="78"/>
                    <a:pt x="29" y="78"/>
                  </a:cubicBezTo>
                  <a:cubicBezTo>
                    <a:pt x="36" y="78"/>
                    <a:pt x="38" y="74"/>
                    <a:pt x="38" y="69"/>
                  </a:cubicBezTo>
                  <a:cubicBezTo>
                    <a:pt x="38" y="12"/>
                    <a:pt x="38" y="12"/>
                    <a:pt x="38" y="12"/>
                  </a:cubicBezTo>
                  <a:cubicBezTo>
                    <a:pt x="38" y="6"/>
                    <a:pt x="36" y="4"/>
                    <a:pt x="29" y="4"/>
                  </a:cubicBezTo>
                  <a:cubicBezTo>
                    <a:pt x="15" y="4"/>
                    <a:pt x="8" y="15"/>
                    <a:pt x="3" y="23"/>
                  </a:cubicBezTo>
                  <a:cubicBezTo>
                    <a:pt x="0" y="21"/>
                    <a:pt x="0" y="21"/>
                    <a:pt x="0" y="21"/>
                  </a:cubicBezTo>
                  <a:cubicBezTo>
                    <a:pt x="9" y="0"/>
                    <a:pt x="9" y="0"/>
                    <a:pt x="9" y="0"/>
                  </a:cubicBezTo>
                  <a:cubicBezTo>
                    <a:pt x="83" y="0"/>
                    <a:pt x="83" y="0"/>
                    <a:pt x="83" y="0"/>
                  </a:cubicBezTo>
                  <a:cubicBezTo>
                    <a:pt x="93" y="21"/>
                    <a:pt x="93" y="21"/>
                    <a:pt x="93" y="21"/>
                  </a:cubicBezTo>
                  <a:lnTo>
                    <a:pt x="89"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sp>
          <p:nvSpPr>
            <p:cNvPr id="52" name="íšḷîďé">
              <a:extLst>
                <a:ext uri="{FF2B5EF4-FFF2-40B4-BE49-F238E27FC236}">
                  <a16:creationId xmlns="" xmlns:a16="http://schemas.microsoft.com/office/drawing/2014/main" id="{C6FC0152-DCFD-4E8F-854C-58A3D2B4D11F}"/>
                </a:ext>
              </a:extLst>
            </p:cNvPr>
            <p:cNvSpPr/>
            <p:nvPr/>
          </p:nvSpPr>
          <p:spPr bwMode="auto">
            <a:xfrm>
              <a:off x="9035116" y="4030001"/>
              <a:ext cx="352226" cy="306283"/>
            </a:xfrm>
            <a:custGeom>
              <a:avLst/>
              <a:gdLst>
                <a:gd name="T0" fmla="*/ 92 w 97"/>
                <a:gd name="T1" fmla="*/ 4 h 82"/>
                <a:gd name="T2" fmla="*/ 80 w 97"/>
                <a:gd name="T3" fmla="*/ 13 h 82"/>
                <a:gd name="T4" fmla="*/ 57 w 97"/>
                <a:gd name="T5" fmla="*/ 48 h 82"/>
                <a:gd name="T6" fmla="*/ 57 w 97"/>
                <a:gd name="T7" fmla="*/ 71 h 82"/>
                <a:gd name="T8" fmla="*/ 66 w 97"/>
                <a:gd name="T9" fmla="*/ 78 h 82"/>
                <a:gd name="T10" fmla="*/ 73 w 97"/>
                <a:gd name="T11" fmla="*/ 78 h 82"/>
                <a:gd name="T12" fmla="*/ 73 w 97"/>
                <a:gd name="T13" fmla="*/ 82 h 82"/>
                <a:gd name="T14" fmla="*/ 25 w 97"/>
                <a:gd name="T15" fmla="*/ 82 h 82"/>
                <a:gd name="T16" fmla="*/ 25 w 97"/>
                <a:gd name="T17" fmla="*/ 78 h 82"/>
                <a:gd name="T18" fmla="*/ 32 w 97"/>
                <a:gd name="T19" fmla="*/ 78 h 82"/>
                <a:gd name="T20" fmla="*/ 41 w 97"/>
                <a:gd name="T21" fmla="*/ 71 h 82"/>
                <a:gd name="T22" fmla="*/ 41 w 97"/>
                <a:gd name="T23" fmla="*/ 49 h 82"/>
                <a:gd name="T24" fmla="*/ 15 w 97"/>
                <a:gd name="T25" fmla="*/ 12 h 82"/>
                <a:gd name="T26" fmla="*/ 2 w 97"/>
                <a:gd name="T27" fmla="*/ 4 h 82"/>
                <a:gd name="T28" fmla="*/ 0 w 97"/>
                <a:gd name="T29" fmla="*/ 4 h 82"/>
                <a:gd name="T30" fmla="*/ 0 w 97"/>
                <a:gd name="T31" fmla="*/ 0 h 82"/>
                <a:gd name="T32" fmla="*/ 43 w 97"/>
                <a:gd name="T33" fmla="*/ 0 h 82"/>
                <a:gd name="T34" fmla="*/ 43 w 97"/>
                <a:gd name="T35" fmla="*/ 4 h 82"/>
                <a:gd name="T36" fmla="*/ 37 w 97"/>
                <a:gd name="T37" fmla="*/ 4 h 82"/>
                <a:gd name="T38" fmla="*/ 32 w 97"/>
                <a:gd name="T39" fmla="*/ 8 h 82"/>
                <a:gd name="T40" fmla="*/ 33 w 97"/>
                <a:gd name="T41" fmla="*/ 12 h 82"/>
                <a:gd name="T42" fmla="*/ 55 w 97"/>
                <a:gd name="T43" fmla="*/ 43 h 82"/>
                <a:gd name="T44" fmla="*/ 75 w 97"/>
                <a:gd name="T45" fmla="*/ 13 h 82"/>
                <a:gd name="T46" fmla="*/ 76 w 97"/>
                <a:gd name="T47" fmla="*/ 9 h 82"/>
                <a:gd name="T48" fmla="*/ 71 w 97"/>
                <a:gd name="T49" fmla="*/ 4 h 82"/>
                <a:gd name="T50" fmla="*/ 64 w 97"/>
                <a:gd name="T51" fmla="*/ 4 h 82"/>
                <a:gd name="T52" fmla="*/ 64 w 97"/>
                <a:gd name="T53" fmla="*/ 0 h 82"/>
                <a:gd name="T54" fmla="*/ 97 w 97"/>
                <a:gd name="T55" fmla="*/ 0 h 82"/>
                <a:gd name="T56" fmla="*/ 97 w 97"/>
                <a:gd name="T57" fmla="*/ 4 h 82"/>
                <a:gd name="T58" fmla="*/ 92 w 97"/>
                <a:gd name="T59"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82">
                  <a:moveTo>
                    <a:pt x="92" y="4"/>
                  </a:moveTo>
                  <a:cubicBezTo>
                    <a:pt x="86" y="4"/>
                    <a:pt x="82" y="8"/>
                    <a:pt x="80" y="13"/>
                  </a:cubicBezTo>
                  <a:cubicBezTo>
                    <a:pt x="57" y="48"/>
                    <a:pt x="57" y="48"/>
                    <a:pt x="57" y="48"/>
                  </a:cubicBezTo>
                  <a:cubicBezTo>
                    <a:pt x="57" y="71"/>
                    <a:pt x="57" y="71"/>
                    <a:pt x="57" y="71"/>
                  </a:cubicBezTo>
                  <a:cubicBezTo>
                    <a:pt x="57" y="76"/>
                    <a:pt x="59" y="78"/>
                    <a:pt x="66" y="78"/>
                  </a:cubicBezTo>
                  <a:cubicBezTo>
                    <a:pt x="73" y="78"/>
                    <a:pt x="73" y="78"/>
                    <a:pt x="73" y="78"/>
                  </a:cubicBezTo>
                  <a:cubicBezTo>
                    <a:pt x="73" y="82"/>
                    <a:pt x="73" y="82"/>
                    <a:pt x="73" y="82"/>
                  </a:cubicBezTo>
                  <a:cubicBezTo>
                    <a:pt x="25" y="82"/>
                    <a:pt x="25" y="82"/>
                    <a:pt x="25" y="82"/>
                  </a:cubicBezTo>
                  <a:cubicBezTo>
                    <a:pt x="25" y="78"/>
                    <a:pt x="25" y="78"/>
                    <a:pt x="25" y="78"/>
                  </a:cubicBezTo>
                  <a:cubicBezTo>
                    <a:pt x="32" y="78"/>
                    <a:pt x="32" y="78"/>
                    <a:pt x="32" y="78"/>
                  </a:cubicBezTo>
                  <a:cubicBezTo>
                    <a:pt x="38" y="78"/>
                    <a:pt x="41" y="76"/>
                    <a:pt x="41" y="71"/>
                  </a:cubicBezTo>
                  <a:cubicBezTo>
                    <a:pt x="41" y="49"/>
                    <a:pt x="41" y="49"/>
                    <a:pt x="41" y="49"/>
                  </a:cubicBezTo>
                  <a:cubicBezTo>
                    <a:pt x="15" y="12"/>
                    <a:pt x="15" y="12"/>
                    <a:pt x="15" y="12"/>
                  </a:cubicBezTo>
                  <a:cubicBezTo>
                    <a:pt x="11" y="6"/>
                    <a:pt x="9" y="4"/>
                    <a:pt x="2" y="4"/>
                  </a:cubicBezTo>
                  <a:cubicBezTo>
                    <a:pt x="0" y="4"/>
                    <a:pt x="0" y="4"/>
                    <a:pt x="0" y="4"/>
                  </a:cubicBezTo>
                  <a:cubicBezTo>
                    <a:pt x="0" y="0"/>
                    <a:pt x="0" y="0"/>
                    <a:pt x="0" y="0"/>
                  </a:cubicBezTo>
                  <a:cubicBezTo>
                    <a:pt x="43" y="0"/>
                    <a:pt x="43" y="0"/>
                    <a:pt x="43" y="0"/>
                  </a:cubicBezTo>
                  <a:cubicBezTo>
                    <a:pt x="43" y="4"/>
                    <a:pt x="43" y="4"/>
                    <a:pt x="43" y="4"/>
                  </a:cubicBezTo>
                  <a:cubicBezTo>
                    <a:pt x="37" y="4"/>
                    <a:pt x="37" y="4"/>
                    <a:pt x="37" y="4"/>
                  </a:cubicBezTo>
                  <a:cubicBezTo>
                    <a:pt x="34" y="4"/>
                    <a:pt x="32" y="5"/>
                    <a:pt x="32" y="8"/>
                  </a:cubicBezTo>
                  <a:cubicBezTo>
                    <a:pt x="32" y="9"/>
                    <a:pt x="32" y="10"/>
                    <a:pt x="33" y="12"/>
                  </a:cubicBezTo>
                  <a:cubicBezTo>
                    <a:pt x="55" y="43"/>
                    <a:pt x="55" y="43"/>
                    <a:pt x="55" y="43"/>
                  </a:cubicBezTo>
                  <a:cubicBezTo>
                    <a:pt x="75" y="13"/>
                    <a:pt x="75" y="13"/>
                    <a:pt x="75" y="13"/>
                  </a:cubicBezTo>
                  <a:cubicBezTo>
                    <a:pt x="76" y="11"/>
                    <a:pt x="76" y="10"/>
                    <a:pt x="76" y="9"/>
                  </a:cubicBezTo>
                  <a:cubicBezTo>
                    <a:pt x="76" y="6"/>
                    <a:pt x="73" y="4"/>
                    <a:pt x="71" y="4"/>
                  </a:cubicBezTo>
                  <a:cubicBezTo>
                    <a:pt x="64" y="4"/>
                    <a:pt x="64" y="4"/>
                    <a:pt x="64" y="4"/>
                  </a:cubicBezTo>
                  <a:cubicBezTo>
                    <a:pt x="64" y="0"/>
                    <a:pt x="64" y="0"/>
                    <a:pt x="64" y="0"/>
                  </a:cubicBezTo>
                  <a:cubicBezTo>
                    <a:pt x="97" y="0"/>
                    <a:pt x="97" y="0"/>
                    <a:pt x="97" y="0"/>
                  </a:cubicBezTo>
                  <a:cubicBezTo>
                    <a:pt x="97" y="4"/>
                    <a:pt x="97" y="4"/>
                    <a:pt x="97" y="4"/>
                  </a:cubicBezTo>
                  <a:lnTo>
                    <a:pt x="92"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p>
          </p:txBody>
        </p:sp>
      </p:grpSp>
      <p:sp>
        <p:nvSpPr>
          <p:cNvPr id="53" name="文本框 52">
            <a:extLst>
              <a:ext uri="{FF2B5EF4-FFF2-40B4-BE49-F238E27FC236}">
                <a16:creationId xmlns="" xmlns:a16="http://schemas.microsoft.com/office/drawing/2014/main" id="{338657AE-7138-43D6-8223-81F2F6EA227B}"/>
              </a:ext>
            </a:extLst>
          </p:cNvPr>
          <p:cNvSpPr txBox="1"/>
          <p:nvPr/>
        </p:nvSpPr>
        <p:spPr>
          <a:xfrm>
            <a:off x="9417951" y="6473826"/>
            <a:ext cx="2562131" cy="276999"/>
          </a:xfrm>
          <a:prstGeom prst="rect">
            <a:avLst/>
          </a:prstGeom>
          <a:noFill/>
        </p:spPr>
        <p:txBody>
          <a:bodyPr wrap="square" rtlCol="0">
            <a:spAutoFit/>
          </a:bodyPr>
          <a:lstStyle/>
          <a:p>
            <a:pPr algn="dist"/>
            <a:r>
              <a:rPr lang="zh-CN" altLang="en-US" sz="1200" dirty="0">
                <a:solidFill>
                  <a:schemeClr val="tx1">
                    <a:lumMod val="25000"/>
                    <a:lumOff val="75000"/>
                  </a:schemeClr>
                </a:solidFill>
              </a:rPr>
              <a:t>含弘光大 继往开来</a:t>
            </a:r>
          </a:p>
        </p:txBody>
      </p:sp>
      <p:sp>
        <p:nvSpPr>
          <p:cNvPr id="60" name="矩形 59">
            <a:extLst>
              <a:ext uri="{FF2B5EF4-FFF2-40B4-BE49-F238E27FC236}">
                <a16:creationId xmlns="" xmlns:a16="http://schemas.microsoft.com/office/drawing/2014/main" id="{5A44C269-0E27-4AE3-9734-3D87416C977D}"/>
              </a:ext>
            </a:extLst>
          </p:cNvPr>
          <p:cNvSpPr/>
          <p:nvPr/>
        </p:nvSpPr>
        <p:spPr>
          <a:xfrm>
            <a:off x="7791415" y="2966137"/>
            <a:ext cx="3751863" cy="2546961"/>
          </a:xfrm>
          <a:prstGeom prst="rect">
            <a:avLst/>
          </a:prstGeom>
        </p:spPr>
        <p:txBody>
          <a:bodyPr wrap="square" lIns="0" rIns="0">
            <a:normAutofit/>
          </a:bodyPr>
          <a:lstStyle/>
          <a:p>
            <a:pPr>
              <a:lnSpc>
                <a:spcPct val="150000"/>
              </a:lnSpc>
            </a:pPr>
            <a:r>
              <a:rPr lang="zh-CN" altLang="en-US" sz="2000" dirty="0">
                <a:solidFill>
                  <a:schemeClr val="tx1">
                    <a:lumMod val="90000"/>
                    <a:lumOff val="10000"/>
                    <a:alpha val="72000"/>
                  </a:schemeClr>
                </a:solidFill>
              </a:rPr>
              <a:t>感谢我的学校</a:t>
            </a:r>
            <a:endParaRPr lang="en-US" altLang="zh-CN" sz="2000" dirty="0">
              <a:solidFill>
                <a:schemeClr val="tx1">
                  <a:lumMod val="90000"/>
                  <a:lumOff val="10000"/>
                  <a:alpha val="72000"/>
                </a:schemeClr>
              </a:solidFill>
            </a:endParaRPr>
          </a:p>
          <a:p>
            <a:pPr>
              <a:lnSpc>
                <a:spcPct val="150000"/>
              </a:lnSpc>
            </a:pPr>
            <a:r>
              <a:rPr lang="zh-CN" altLang="en-US" sz="2000" dirty="0">
                <a:solidFill>
                  <a:schemeClr val="tx1">
                    <a:lumMod val="90000"/>
                    <a:lumOff val="10000"/>
                    <a:alpha val="72000"/>
                  </a:schemeClr>
                </a:solidFill>
              </a:rPr>
              <a:t>感谢老秦组织本次活动</a:t>
            </a:r>
            <a:endParaRPr lang="en-US" altLang="zh-CN" sz="2000" dirty="0">
              <a:solidFill>
                <a:schemeClr val="tx1">
                  <a:lumMod val="90000"/>
                  <a:lumOff val="10000"/>
                  <a:alpha val="72000"/>
                </a:schemeClr>
              </a:solidFill>
            </a:endParaRPr>
          </a:p>
          <a:p>
            <a:pPr>
              <a:lnSpc>
                <a:spcPct val="150000"/>
              </a:lnSpc>
            </a:pPr>
            <a:r>
              <a:rPr lang="zh-CN" altLang="en-US" sz="2000" dirty="0">
                <a:solidFill>
                  <a:schemeClr val="tx1">
                    <a:lumMod val="90000"/>
                    <a:lumOff val="10000"/>
                    <a:alpha val="72000"/>
                  </a:schemeClr>
                </a:solidFill>
              </a:rPr>
              <a:t>感谢老师们和群友们的意见</a:t>
            </a:r>
            <a:endParaRPr lang="en-US" altLang="zh-CN" sz="2000" dirty="0">
              <a:solidFill>
                <a:schemeClr val="tx1">
                  <a:lumMod val="90000"/>
                  <a:lumOff val="10000"/>
                  <a:alpha val="72000"/>
                </a:schemeClr>
              </a:solidFill>
            </a:endParaRPr>
          </a:p>
          <a:p>
            <a:pPr>
              <a:lnSpc>
                <a:spcPct val="150000"/>
              </a:lnSpc>
            </a:pPr>
            <a:r>
              <a:rPr lang="zh-CN" altLang="en-US" sz="2000" dirty="0">
                <a:solidFill>
                  <a:schemeClr val="tx1">
                    <a:lumMod val="90000"/>
                    <a:lumOff val="10000"/>
                    <a:alpha val="72000"/>
                  </a:schemeClr>
                </a:solidFill>
              </a:rPr>
              <a:t>感谢</a:t>
            </a:r>
            <a:r>
              <a:rPr lang="en-US" altLang="zh-CN" sz="2000" dirty="0">
                <a:solidFill>
                  <a:schemeClr val="tx1">
                    <a:lumMod val="90000"/>
                    <a:lumOff val="10000"/>
                    <a:alpha val="72000"/>
                  </a:schemeClr>
                </a:solidFill>
              </a:rPr>
              <a:t>c2y</a:t>
            </a:r>
            <a:r>
              <a:rPr lang="zh-CN" altLang="en-US" sz="2000" dirty="0">
                <a:solidFill>
                  <a:schemeClr val="tx1">
                    <a:lumMod val="90000"/>
                    <a:lumOff val="10000"/>
                    <a:alpha val="72000"/>
                  </a:schemeClr>
                </a:solidFill>
              </a:rPr>
              <a:t>老师提供的照片</a:t>
            </a:r>
            <a:endParaRPr lang="en-US" altLang="zh-CN" sz="2000" dirty="0">
              <a:solidFill>
                <a:schemeClr val="tx1">
                  <a:lumMod val="90000"/>
                  <a:lumOff val="10000"/>
                  <a:alpha val="72000"/>
                </a:schemeClr>
              </a:solidFill>
            </a:endParaRPr>
          </a:p>
        </p:txBody>
      </p:sp>
    </p:spTree>
    <p:extLst>
      <p:ext uri="{BB962C8B-B14F-4D97-AF65-F5344CB8AC3E}">
        <p14:creationId xmlns:p14="http://schemas.microsoft.com/office/powerpoint/2010/main" val="278837356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a:extLst>
              <a:ext uri="{FF2B5EF4-FFF2-40B4-BE49-F238E27FC236}">
                <a16:creationId xmlns="" xmlns:a16="http://schemas.microsoft.com/office/drawing/2014/main" id="{53F3CE8F-60E9-4A87-BA76-1C4AC754956C}"/>
              </a:ext>
            </a:extLst>
          </p:cNvPr>
          <p:cNvSpPr txBox="1"/>
          <p:nvPr/>
        </p:nvSpPr>
        <p:spPr>
          <a:xfrm>
            <a:off x="951525" y="226080"/>
            <a:ext cx="184731" cy="523220"/>
          </a:xfrm>
          <a:prstGeom prst="rect">
            <a:avLst/>
          </a:prstGeom>
          <a:noFill/>
        </p:spPr>
        <p:txBody>
          <a:bodyPr wrap="none" rtlCol="0">
            <a:sp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288C7A48-B563-4EEF-AE6B-BC3A7646CF39}"/>
              </a:ext>
            </a:extLst>
          </p:cNvPr>
          <p:cNvSpPr txBox="1"/>
          <p:nvPr/>
        </p:nvSpPr>
        <p:spPr>
          <a:xfrm>
            <a:off x="5068859" y="1466853"/>
            <a:ext cx="2054282" cy="523220"/>
          </a:xfrm>
          <a:prstGeom prst="rect">
            <a:avLst/>
          </a:prstGeom>
          <a:noFill/>
        </p:spPr>
        <p:txBody>
          <a:bodyPr wrap="square" rtlCol="0">
            <a:spAutoFit/>
          </a:bodyPr>
          <a:lstStyle/>
          <a:p>
            <a:pPr algn="dist"/>
            <a:r>
              <a:rPr lang="zh-CN" altLang="en-US" sz="2800" b="1" dirty="0">
                <a:latin typeface="微软雅黑" panose="020B0503020204020204" pitchFamily="34" charset="-122"/>
                <a:ea typeface="微软雅黑" panose="020B0503020204020204" pitchFamily="34" charset="-122"/>
              </a:rPr>
              <a:t>关于作者</a:t>
            </a:r>
          </a:p>
        </p:txBody>
      </p:sp>
      <p:pic>
        <p:nvPicPr>
          <p:cNvPr id="38" name="图片 37">
            <a:extLst>
              <a:ext uri="{FF2B5EF4-FFF2-40B4-BE49-F238E27FC236}">
                <a16:creationId xmlns="" xmlns:a16="http://schemas.microsoft.com/office/drawing/2014/main" id="{F845A0FE-E997-4290-A23C-80F9AAFEC32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90800" y="2445049"/>
            <a:ext cx="7010400" cy="3052422"/>
          </a:xfrm>
          <a:prstGeom prst="rect">
            <a:avLst/>
          </a:prstGeom>
        </p:spPr>
      </p:pic>
      <p:cxnSp>
        <p:nvCxnSpPr>
          <p:cNvPr id="39" name="直接连接符 38">
            <a:extLst>
              <a:ext uri="{FF2B5EF4-FFF2-40B4-BE49-F238E27FC236}">
                <a16:creationId xmlns="" xmlns:a16="http://schemas.microsoft.com/office/drawing/2014/main" id="{358D986F-5C30-4642-A9EB-A2B05D2C2780}"/>
              </a:ext>
            </a:extLst>
          </p:cNvPr>
          <p:cNvCxnSpPr>
            <a:cxnSpLocks/>
          </p:cNvCxnSpPr>
          <p:nvPr/>
        </p:nvCxnSpPr>
        <p:spPr>
          <a:xfrm>
            <a:off x="5885624" y="2230011"/>
            <a:ext cx="420755" cy="0"/>
          </a:xfrm>
          <a:prstGeom prst="line">
            <a:avLst/>
          </a:prstGeom>
          <a:ln w="25400">
            <a:solidFill>
              <a:srgbClr val="1D297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876598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0473" y="3786909"/>
            <a:ext cx="5181600" cy="369332"/>
          </a:xfrm>
          <a:prstGeom prst="rect">
            <a:avLst/>
          </a:prstGeom>
          <a:noFill/>
        </p:spPr>
        <p:txBody>
          <a:bodyPr wrap="square" rtlCol="0">
            <a:spAutoFit/>
          </a:bodyPr>
          <a:lstStyle/>
          <a:p>
            <a:r>
              <a:rPr lang="zh-CN" altLang="en-US" dirty="0" smtClean="0"/>
              <a:t>授权发布作品，仅供学习参考之用，禁止商用。</a:t>
            </a:r>
            <a:endParaRPr lang="zh-CN" altLang="en-US" dirty="0"/>
          </a:p>
        </p:txBody>
      </p:sp>
    </p:spTree>
    <p:extLst>
      <p:ext uri="{BB962C8B-B14F-4D97-AF65-F5344CB8AC3E}">
        <p14:creationId xmlns:p14="http://schemas.microsoft.com/office/powerpoint/2010/main" val="3180588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平行四边形 19">
            <a:extLst>
              <a:ext uri="{FF2B5EF4-FFF2-40B4-BE49-F238E27FC236}">
                <a16:creationId xmlns="" xmlns:a16="http://schemas.microsoft.com/office/drawing/2014/main" id="{3C4533D1-896D-4FCF-824E-144B77B575F5}"/>
              </a:ext>
            </a:extLst>
          </p:cNvPr>
          <p:cNvSpPr/>
          <p:nvPr/>
        </p:nvSpPr>
        <p:spPr>
          <a:xfrm flipV="1">
            <a:off x="1161408" y="1653205"/>
            <a:ext cx="2438400" cy="246221"/>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19" name="矩形 18">
            <a:extLst>
              <a:ext uri="{FF2B5EF4-FFF2-40B4-BE49-F238E27FC236}">
                <a16:creationId xmlns="" xmlns:a16="http://schemas.microsoft.com/office/drawing/2014/main" id="{8997E27A-A879-45E7-A69C-488D4C18EB9F}"/>
              </a:ext>
            </a:extLst>
          </p:cNvPr>
          <p:cNvSpPr/>
          <p:nvPr/>
        </p:nvSpPr>
        <p:spPr>
          <a:xfrm>
            <a:off x="901633" y="1363506"/>
            <a:ext cx="2698175" cy="523220"/>
          </a:xfrm>
          <a:prstGeom prst="rect">
            <a:avLst/>
          </a:prstGeom>
        </p:spPr>
        <p:txBody>
          <a:bodyPr wrap="none">
            <a:spAutoFit/>
          </a:bodyPr>
          <a:lstStyle/>
          <a:p>
            <a:r>
              <a:rPr lang="zh-CN" altLang="en-US" sz="2800" b="1" dirty="0">
                <a:latin typeface="Microsoft YaHei" panose="020B0503020204020204" pitchFamily="34" charset="-122"/>
                <a:ea typeface="Microsoft YaHei" panose="020B0503020204020204" pitchFamily="34" charset="-122"/>
              </a:rPr>
              <a:t>陀思妥耶夫斯基</a:t>
            </a:r>
          </a:p>
        </p:txBody>
      </p:sp>
      <p:sp>
        <p:nvSpPr>
          <p:cNvPr id="28" name="文本框 27">
            <a:extLst>
              <a:ext uri="{FF2B5EF4-FFF2-40B4-BE49-F238E27FC236}">
                <a16:creationId xmlns="" xmlns:a16="http://schemas.microsoft.com/office/drawing/2014/main" id="{CF6BCDE2-33BD-4F68-8727-9FE10CCDB41B}"/>
              </a:ext>
            </a:extLst>
          </p:cNvPr>
          <p:cNvSpPr txBox="1"/>
          <p:nvPr/>
        </p:nvSpPr>
        <p:spPr>
          <a:xfrm>
            <a:off x="897080" y="2120247"/>
            <a:ext cx="5352410" cy="3709270"/>
          </a:xfrm>
          <a:prstGeom prst="rect">
            <a:avLst/>
          </a:prstGeom>
          <a:noFill/>
        </p:spPr>
        <p:txBody>
          <a:bodyPr wrap="square" rtlCol="0" anchor="ctr" anchorCtr="0">
            <a:normAutofit/>
          </a:bodyPr>
          <a:lstStyle>
            <a:defPPr>
              <a:defRPr lang="en-US"/>
            </a:defPPr>
            <a:lvl1pPr algn="just">
              <a:lnSpc>
                <a:spcPct val="150000"/>
              </a:lnSpc>
              <a:defRPr sz="2000">
                <a:latin typeface="+mn-ea"/>
              </a:defRPr>
            </a:lvl1pPr>
          </a:lstStyle>
          <a:p>
            <a:r>
              <a:rPr lang="zh-CN" altLang="en-US" dirty="0"/>
              <a:t>本页为人物介绍，也可当做个人自我介绍使用。请在这里输入不要太多的介绍内容如：</a:t>
            </a:r>
            <a:endParaRPr lang="en-US" altLang="zh-CN" dirty="0"/>
          </a:p>
          <a:p>
            <a:r>
              <a:rPr lang="zh-CN" altLang="en-US" dirty="0"/>
              <a:t>陀思妥耶夫斯基的小说戏剧性强，情节发展快，接踵而至的灾难性事件往往伴随着复杂激烈的心理斗争和痛苦的精神危机，以此揭露出资产阶级关系的纷繁复杂、矛盾重重和深刻的悲剧性。</a:t>
            </a:r>
          </a:p>
        </p:txBody>
      </p:sp>
      <p:sp>
        <p:nvSpPr>
          <p:cNvPr id="3" name="椭圆 2">
            <a:extLst>
              <a:ext uri="{FF2B5EF4-FFF2-40B4-BE49-F238E27FC236}">
                <a16:creationId xmlns="" xmlns:a16="http://schemas.microsoft.com/office/drawing/2014/main" id="{36AE0173-06A6-412E-B64B-8C0FA367A14F}"/>
              </a:ext>
            </a:extLst>
          </p:cNvPr>
          <p:cNvSpPr/>
          <p:nvPr/>
        </p:nvSpPr>
        <p:spPr>
          <a:xfrm>
            <a:off x="8718129" y="2509318"/>
            <a:ext cx="2239182" cy="2239182"/>
          </a:xfrm>
          <a:prstGeom prst="ellipse">
            <a:avLst/>
          </a:prstGeom>
          <a:blipFill dpi="0" rotWithShape="0">
            <a:blip r:embed="rId3" cstate="email">
              <a:extLst>
                <a:ext uri="{28A0092B-C50C-407E-A947-70E740481C1C}">
                  <a14:useLocalDpi xmlns:a14="http://schemas.microsoft.com/office/drawing/2010/main"/>
                </a:ext>
              </a:extLst>
            </a:blip>
            <a:srcRect/>
            <a:tile tx="0" ty="0" sx="100000" sy="100000" flip="none" algn="tl"/>
          </a:blipFill>
          <a:ln>
            <a:noFill/>
          </a:ln>
          <a:effectLst>
            <a:outerShdw blurRad="190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5" name="椭圆 4">
            <a:extLst>
              <a:ext uri="{FF2B5EF4-FFF2-40B4-BE49-F238E27FC236}">
                <a16:creationId xmlns="" xmlns:a16="http://schemas.microsoft.com/office/drawing/2014/main" id="{32ECC6CA-206F-43E3-8E79-A2760F880497}"/>
              </a:ext>
            </a:extLst>
          </p:cNvPr>
          <p:cNvSpPr/>
          <p:nvPr/>
        </p:nvSpPr>
        <p:spPr>
          <a:xfrm>
            <a:off x="8630579" y="2421768"/>
            <a:ext cx="2414283" cy="2414283"/>
          </a:xfrm>
          <a:prstGeom prst="ellipse">
            <a:avLst/>
          </a:prstGeom>
          <a:noFill/>
          <a:ln w="22225">
            <a:gradFill>
              <a:gsLst>
                <a:gs pos="0">
                  <a:schemeClr val="tx1">
                    <a:lumMod val="25000"/>
                    <a:lumOff val="75000"/>
                  </a:schemeClr>
                </a:gs>
                <a:gs pos="74000">
                  <a:schemeClr val="tx1"/>
                </a:gs>
                <a:gs pos="100000">
                  <a:schemeClr val="tx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sp>
        <p:nvSpPr>
          <p:cNvPr id="6" name="椭圆 5">
            <a:extLst>
              <a:ext uri="{FF2B5EF4-FFF2-40B4-BE49-F238E27FC236}">
                <a16:creationId xmlns="" xmlns:a16="http://schemas.microsoft.com/office/drawing/2014/main" id="{7643D943-0A3D-4BCE-BD39-A3735FE2B091}"/>
              </a:ext>
            </a:extLst>
          </p:cNvPr>
          <p:cNvSpPr/>
          <p:nvPr/>
        </p:nvSpPr>
        <p:spPr>
          <a:xfrm>
            <a:off x="8466102" y="2257291"/>
            <a:ext cx="2743236" cy="2743236"/>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grpSp>
        <p:nvGrpSpPr>
          <p:cNvPr id="12" name="组合 11">
            <a:extLst>
              <a:ext uri="{FF2B5EF4-FFF2-40B4-BE49-F238E27FC236}">
                <a16:creationId xmlns="" xmlns:a16="http://schemas.microsoft.com/office/drawing/2014/main" id="{3F0ED2DF-496A-48B9-A4A5-66FECDF33CA1}"/>
              </a:ext>
            </a:extLst>
          </p:cNvPr>
          <p:cNvGrpSpPr/>
          <p:nvPr/>
        </p:nvGrpSpPr>
        <p:grpSpPr>
          <a:xfrm>
            <a:off x="8403093" y="2194281"/>
            <a:ext cx="464747" cy="464747"/>
            <a:chOff x="4677299" y="1940195"/>
            <a:chExt cx="482298" cy="482298"/>
          </a:xfrm>
        </p:grpSpPr>
        <p:cxnSp>
          <p:nvCxnSpPr>
            <p:cNvPr id="9" name="直接连接符 8">
              <a:extLst>
                <a:ext uri="{FF2B5EF4-FFF2-40B4-BE49-F238E27FC236}">
                  <a16:creationId xmlns="" xmlns:a16="http://schemas.microsoft.com/office/drawing/2014/main" id="{571A90CF-75FA-4C4F-8D89-DBFD984908E8}"/>
                </a:ext>
              </a:extLst>
            </p:cNvPr>
            <p:cNvCxnSpPr>
              <a:cxnSpLocks/>
              <a:stCxn id="6" idx="1"/>
              <a:endCxn id="10" idx="5"/>
            </p:cNvCxnSpPr>
            <p:nvPr/>
          </p:nvCxnSpPr>
          <p:spPr>
            <a:xfrm flipH="1" flipV="1">
              <a:off x="4733112" y="1996008"/>
              <a:ext cx="426485" cy="426485"/>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 xmlns:a16="http://schemas.microsoft.com/office/drawing/2014/main" id="{297A7BBC-1F69-44ED-9D78-BE2AE22C85B0}"/>
                </a:ext>
              </a:extLst>
            </p:cNvPr>
            <p:cNvSpPr/>
            <p:nvPr/>
          </p:nvSpPr>
          <p:spPr>
            <a:xfrm>
              <a:off x="4677299" y="1940195"/>
              <a:ext cx="65389" cy="65389"/>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grpSp>
      <p:grpSp>
        <p:nvGrpSpPr>
          <p:cNvPr id="13" name="组合 12">
            <a:extLst>
              <a:ext uri="{FF2B5EF4-FFF2-40B4-BE49-F238E27FC236}">
                <a16:creationId xmlns="" xmlns:a16="http://schemas.microsoft.com/office/drawing/2014/main" id="{68CE214F-E813-488E-8AEA-A37EA88AA0B9}"/>
              </a:ext>
            </a:extLst>
          </p:cNvPr>
          <p:cNvGrpSpPr/>
          <p:nvPr/>
        </p:nvGrpSpPr>
        <p:grpSpPr>
          <a:xfrm rot="18900000">
            <a:off x="8062141" y="3473873"/>
            <a:ext cx="206216" cy="455890"/>
            <a:chOff x="4778325" y="2018673"/>
            <a:chExt cx="214004" cy="473106"/>
          </a:xfrm>
        </p:grpSpPr>
        <p:cxnSp>
          <p:nvCxnSpPr>
            <p:cNvPr id="14" name="直接连接符 13">
              <a:extLst>
                <a:ext uri="{FF2B5EF4-FFF2-40B4-BE49-F238E27FC236}">
                  <a16:creationId xmlns="" xmlns:a16="http://schemas.microsoft.com/office/drawing/2014/main" id="{7744B53A-47DC-4CA6-848C-D8747AFAFD97}"/>
                </a:ext>
              </a:extLst>
            </p:cNvPr>
            <p:cNvCxnSpPr>
              <a:cxnSpLocks/>
            </p:cNvCxnSpPr>
            <p:nvPr/>
          </p:nvCxnSpPr>
          <p:spPr>
            <a:xfrm rot="2700000" flipH="1">
              <a:off x="4755776" y="2255226"/>
              <a:ext cx="47310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 xmlns:a16="http://schemas.microsoft.com/office/drawing/2014/main" id="{A6E4DF83-3EA4-4F53-8753-2A7C6DDA0139}"/>
                </a:ext>
              </a:extLst>
            </p:cNvPr>
            <p:cNvSpPr/>
            <p:nvPr/>
          </p:nvSpPr>
          <p:spPr>
            <a:xfrm>
              <a:off x="4778325" y="2041223"/>
              <a:ext cx="65389" cy="65389"/>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grpSp>
      <p:grpSp>
        <p:nvGrpSpPr>
          <p:cNvPr id="24" name="组合 23">
            <a:extLst>
              <a:ext uri="{FF2B5EF4-FFF2-40B4-BE49-F238E27FC236}">
                <a16:creationId xmlns="" xmlns:a16="http://schemas.microsoft.com/office/drawing/2014/main" id="{242AE179-C6D5-4A04-850C-60ADCE0BA5A6}"/>
              </a:ext>
            </a:extLst>
          </p:cNvPr>
          <p:cNvGrpSpPr/>
          <p:nvPr/>
        </p:nvGrpSpPr>
        <p:grpSpPr>
          <a:xfrm flipV="1">
            <a:off x="8344136" y="4538404"/>
            <a:ext cx="464747" cy="464747"/>
            <a:chOff x="4677299" y="1940195"/>
            <a:chExt cx="482298" cy="482298"/>
          </a:xfrm>
        </p:grpSpPr>
        <p:cxnSp>
          <p:nvCxnSpPr>
            <p:cNvPr id="25" name="直接连接符 24">
              <a:extLst>
                <a:ext uri="{FF2B5EF4-FFF2-40B4-BE49-F238E27FC236}">
                  <a16:creationId xmlns="" xmlns:a16="http://schemas.microsoft.com/office/drawing/2014/main" id="{61D7244F-2009-447A-BD1F-F8010049C46E}"/>
                </a:ext>
              </a:extLst>
            </p:cNvPr>
            <p:cNvCxnSpPr>
              <a:cxnSpLocks/>
              <a:endCxn id="26" idx="5"/>
            </p:cNvCxnSpPr>
            <p:nvPr/>
          </p:nvCxnSpPr>
          <p:spPr>
            <a:xfrm flipH="1" flipV="1">
              <a:off x="4733112" y="1996008"/>
              <a:ext cx="426485" cy="426485"/>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 xmlns:a16="http://schemas.microsoft.com/office/drawing/2014/main" id="{49B6CF0D-F8BD-4E53-BE4B-7D258B5B80CA}"/>
                </a:ext>
              </a:extLst>
            </p:cNvPr>
            <p:cNvSpPr/>
            <p:nvPr/>
          </p:nvSpPr>
          <p:spPr>
            <a:xfrm>
              <a:off x="4677299" y="1940195"/>
              <a:ext cx="65389" cy="65389"/>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icrosoft YaHei" panose="020B0503020204020204" pitchFamily="34" charset="-122"/>
              </a:endParaRPr>
            </a:p>
          </p:txBody>
        </p:sp>
      </p:grpSp>
      <p:sp>
        <p:nvSpPr>
          <p:cNvPr id="30" name="矩形 29">
            <a:extLst>
              <a:ext uri="{FF2B5EF4-FFF2-40B4-BE49-F238E27FC236}">
                <a16:creationId xmlns="" xmlns:a16="http://schemas.microsoft.com/office/drawing/2014/main" id="{05BAB239-81A2-4503-BDB4-91EB16DCCE1D}"/>
              </a:ext>
            </a:extLst>
          </p:cNvPr>
          <p:cNvSpPr/>
          <p:nvPr/>
        </p:nvSpPr>
        <p:spPr>
          <a:xfrm>
            <a:off x="6947288" y="3450963"/>
            <a:ext cx="954108" cy="400110"/>
          </a:xfrm>
          <a:prstGeom prst="rect">
            <a:avLst/>
          </a:prstGeom>
        </p:spPr>
        <p:txBody>
          <a:bodyPr wrap="none">
            <a:spAutoFit/>
          </a:bodyPr>
          <a:lstStyle/>
          <a:p>
            <a:pPr algn="r"/>
            <a:r>
              <a:rPr lang="zh-CN" altLang="en-US" sz="2000" dirty="0">
                <a:ea typeface="Microsoft YaHei" panose="020B0503020204020204" pitchFamily="34" charset="-122"/>
              </a:rPr>
              <a:t>或作品</a:t>
            </a:r>
          </a:p>
        </p:txBody>
      </p:sp>
      <p:sp>
        <p:nvSpPr>
          <p:cNvPr id="31" name="矩形 30">
            <a:extLst>
              <a:ext uri="{FF2B5EF4-FFF2-40B4-BE49-F238E27FC236}">
                <a16:creationId xmlns="" xmlns:a16="http://schemas.microsoft.com/office/drawing/2014/main" id="{35C0A8A0-D898-452B-80E2-31300AE9E6FB}"/>
              </a:ext>
            </a:extLst>
          </p:cNvPr>
          <p:cNvSpPr/>
          <p:nvPr/>
        </p:nvSpPr>
        <p:spPr>
          <a:xfrm>
            <a:off x="7316342" y="1768243"/>
            <a:ext cx="2236511" cy="400110"/>
          </a:xfrm>
          <a:prstGeom prst="rect">
            <a:avLst/>
          </a:prstGeom>
        </p:spPr>
        <p:txBody>
          <a:bodyPr wrap="none">
            <a:spAutoFit/>
          </a:bodyPr>
          <a:lstStyle/>
          <a:p>
            <a:pPr algn="ctr"/>
            <a:r>
              <a:rPr lang="zh-CN" altLang="en-US" sz="2000" dirty="0">
                <a:ea typeface="Microsoft YaHei" panose="020B0503020204020204" pitchFamily="34" charset="-122"/>
              </a:rPr>
              <a:t>这里写人物关键词</a:t>
            </a:r>
          </a:p>
        </p:txBody>
      </p:sp>
      <p:sp>
        <p:nvSpPr>
          <p:cNvPr id="32" name="矩形 31">
            <a:extLst>
              <a:ext uri="{FF2B5EF4-FFF2-40B4-BE49-F238E27FC236}">
                <a16:creationId xmlns="" xmlns:a16="http://schemas.microsoft.com/office/drawing/2014/main" id="{16C0DEA4-75E4-44BD-B026-1F7DFD76B8FA}"/>
              </a:ext>
            </a:extLst>
          </p:cNvPr>
          <p:cNvSpPr/>
          <p:nvPr/>
        </p:nvSpPr>
        <p:spPr>
          <a:xfrm>
            <a:off x="7482361" y="5045081"/>
            <a:ext cx="1723550" cy="400110"/>
          </a:xfrm>
          <a:prstGeom prst="rect">
            <a:avLst/>
          </a:prstGeom>
        </p:spPr>
        <p:txBody>
          <a:bodyPr wrap="none">
            <a:spAutoFit/>
          </a:bodyPr>
          <a:lstStyle/>
          <a:p>
            <a:pPr algn="ctr"/>
            <a:r>
              <a:rPr lang="zh-CN" altLang="en-US" sz="2000" dirty="0">
                <a:latin typeface="Microsoft YaHei" panose="020B0503020204020204" pitchFamily="34" charset="-122"/>
                <a:ea typeface="Microsoft YaHei" panose="020B0503020204020204" pitchFamily="34" charset="-122"/>
              </a:rPr>
              <a:t>或极简要介绍</a:t>
            </a:r>
          </a:p>
        </p:txBody>
      </p:sp>
      <p:sp>
        <p:nvSpPr>
          <p:cNvPr id="2" name="日期占位符 1">
            <a:extLst>
              <a:ext uri="{FF2B5EF4-FFF2-40B4-BE49-F238E27FC236}">
                <a16:creationId xmlns="" xmlns:a16="http://schemas.microsoft.com/office/drawing/2014/main" id="{9CE0A0D6-40C6-4AF2-AF2E-8A154F718BB7}"/>
              </a:ext>
            </a:extLst>
          </p:cNvPr>
          <p:cNvSpPr>
            <a:spLocks noGrp="1"/>
          </p:cNvSpPr>
          <p:nvPr>
            <p:ph type="dt" sz="half" idx="10"/>
          </p:nvPr>
        </p:nvSpPr>
        <p:spPr/>
        <p:txBody>
          <a:bodyPr/>
          <a:lstStyle/>
          <a:p>
            <a:fld id="{9A5C9155-D827-48C6-8EB5-395B5CF720CD}"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4" name="灯片编号占位符 3">
            <a:extLst>
              <a:ext uri="{FF2B5EF4-FFF2-40B4-BE49-F238E27FC236}">
                <a16:creationId xmlns="" xmlns:a16="http://schemas.microsoft.com/office/drawing/2014/main" id="{12FA7999-7625-4101-AD97-BC4FE1360B14}"/>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7</a:t>
            </a:fld>
            <a:endParaRPr lang="en-US" altLang="zh-CN" dirty="0">
              <a:ea typeface="Microsoft YaHei" panose="020B0503020204020204" pitchFamily="34" charset="-122"/>
            </a:endParaRPr>
          </a:p>
        </p:txBody>
      </p:sp>
    </p:spTree>
    <p:extLst>
      <p:ext uri="{BB962C8B-B14F-4D97-AF65-F5344CB8AC3E}">
        <p14:creationId xmlns:p14="http://schemas.microsoft.com/office/powerpoint/2010/main" val="26809760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6">
            <a:extLst>
              <a:ext uri="{FF2B5EF4-FFF2-40B4-BE49-F238E27FC236}">
                <a16:creationId xmlns="" xmlns:a16="http://schemas.microsoft.com/office/drawing/2014/main" id="{609D2901-5EB2-41EA-AC77-552309462CDA}"/>
              </a:ext>
            </a:extLst>
          </p:cNvPr>
          <p:cNvSpPr>
            <a:spLocks noGrp="1"/>
          </p:cNvSpPr>
          <p:nvPr>
            <p:ph type="dt" sz="half" idx="10"/>
          </p:nvPr>
        </p:nvSpPr>
        <p:spPr/>
        <p:txBody>
          <a:bodyPr/>
          <a:lstStyle/>
          <a:p>
            <a:fld id="{77A278B4-6AF1-4973-8414-DA7D449C4C2F}" type="datetime1">
              <a:rPr lang="en-US" altLang="zh-CN" smtClean="0">
                <a:ea typeface="Microsoft YaHei" panose="020B0503020204020204" pitchFamily="34" charset="-122"/>
              </a:rPr>
              <a:pPr/>
              <a:t>5/28/2019</a:t>
            </a:fld>
            <a:endParaRPr lang="en-US" dirty="0">
              <a:ea typeface="Microsoft YaHei" panose="020B0503020204020204" pitchFamily="34" charset="-122"/>
            </a:endParaRPr>
          </a:p>
        </p:txBody>
      </p:sp>
      <p:sp>
        <p:nvSpPr>
          <p:cNvPr id="8" name="灯片编号占位符 7">
            <a:extLst>
              <a:ext uri="{FF2B5EF4-FFF2-40B4-BE49-F238E27FC236}">
                <a16:creationId xmlns="" xmlns:a16="http://schemas.microsoft.com/office/drawing/2014/main" id="{6A9EDC49-630A-4DFB-A8C3-1D1EDC338A56}"/>
              </a:ext>
            </a:extLst>
          </p:cNvPr>
          <p:cNvSpPr>
            <a:spLocks noGrp="1"/>
          </p:cNvSpPr>
          <p:nvPr>
            <p:ph type="sldNum" sz="quarter" idx="12"/>
          </p:nvPr>
        </p:nvSpPr>
        <p:spPr/>
        <p:txBody>
          <a:bodyPr/>
          <a:lstStyle/>
          <a:p>
            <a:fld id="{482AD7A8-6A0C-404D-AFF8-D5F0F399EDB7}" type="slidenum">
              <a:rPr lang="zh-CN" altLang="en-US" smtClean="0">
                <a:ea typeface="Microsoft YaHei" panose="020B0503020204020204" pitchFamily="34" charset="-122"/>
              </a:rPr>
              <a:pPr/>
              <a:t>8</a:t>
            </a:fld>
            <a:endParaRPr lang="zh-CN" altLang="en-US">
              <a:ea typeface="Microsoft YaHei" panose="020B0503020204020204" pitchFamily="34" charset="-122"/>
            </a:endParaRPr>
          </a:p>
        </p:txBody>
      </p:sp>
      <p:pic>
        <p:nvPicPr>
          <p:cNvPr id="10250" name="Picture 10" descr="https://gss3.bdstatic.com/7Po3dSag_xI4khGkpoWK1HF6hhy/baike/c0%3Dbaike80%2C5%2C5%2C80%2C26/sign=4da9fa4ebbde9c82b268f1dd0de8eb6f/4bed2e738bd4b31c58f08acc8fd6277f9f2ff8fd.jpg">
            <a:extLst>
              <a:ext uri="{FF2B5EF4-FFF2-40B4-BE49-F238E27FC236}">
                <a16:creationId xmlns="" xmlns:a16="http://schemas.microsoft.com/office/drawing/2014/main" id="{D8C7D48A-107A-4F39-9F6D-07B47EB27D48}"/>
              </a:ext>
            </a:extLst>
          </p:cNvPr>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7129" t="2354" r="7129" b="21953"/>
          <a:stretch/>
        </p:blipFill>
        <p:spPr bwMode="auto">
          <a:xfrm>
            <a:off x="1033462" y="1935552"/>
            <a:ext cx="2073609" cy="2519400"/>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11" name="矩形 10">
            <a:extLst>
              <a:ext uri="{FF2B5EF4-FFF2-40B4-BE49-F238E27FC236}">
                <a16:creationId xmlns="" xmlns:a16="http://schemas.microsoft.com/office/drawing/2014/main" id="{ABE21047-1612-4602-9EED-CED4B23186F4}"/>
              </a:ext>
            </a:extLst>
          </p:cNvPr>
          <p:cNvSpPr/>
          <p:nvPr/>
        </p:nvSpPr>
        <p:spPr>
          <a:xfrm>
            <a:off x="1630358" y="4639090"/>
            <a:ext cx="800219" cy="461665"/>
          </a:xfrm>
          <a:prstGeom prst="rect">
            <a:avLst/>
          </a:prstGeom>
        </p:spPr>
        <p:txBody>
          <a:bodyPr wrap="none">
            <a:normAutofit/>
          </a:bodyPr>
          <a:lstStyle/>
          <a:p>
            <a:pPr algn="ctr"/>
            <a:r>
              <a:rPr lang="zh-CN" altLang="en-US" sz="2400" b="1" dirty="0">
                <a:latin typeface="Microsoft YaHei" panose="020B0503020204020204" pitchFamily="34" charset="-122"/>
                <a:ea typeface="Microsoft YaHei" panose="020B0503020204020204" pitchFamily="34" charset="-122"/>
              </a:rPr>
              <a:t>玻尔</a:t>
            </a:r>
          </a:p>
        </p:txBody>
      </p:sp>
      <p:sp>
        <p:nvSpPr>
          <p:cNvPr id="27" name="矩形 26">
            <a:extLst>
              <a:ext uri="{FF2B5EF4-FFF2-40B4-BE49-F238E27FC236}">
                <a16:creationId xmlns="" xmlns:a16="http://schemas.microsoft.com/office/drawing/2014/main" id="{47B6F59B-C1E1-48DA-A844-DBC89F956A16}"/>
              </a:ext>
            </a:extLst>
          </p:cNvPr>
          <p:cNvSpPr/>
          <p:nvPr/>
        </p:nvSpPr>
        <p:spPr>
          <a:xfrm>
            <a:off x="874933" y="5128317"/>
            <a:ext cx="2390666" cy="1100020"/>
          </a:xfrm>
          <a:prstGeom prst="rect">
            <a:avLst/>
          </a:prstGeom>
          <a:noFill/>
        </p:spPr>
        <p:txBody>
          <a:bodyPr wrap="square" rtlCol="0" anchor="ctr" anchorCtr="0">
            <a:normAutofit fontScale="92500"/>
          </a:bodyPr>
          <a:lstStyle/>
          <a:p>
            <a:pPr algn="ctr">
              <a:lnSpc>
                <a:spcPct val="150000"/>
              </a:lnSpc>
            </a:pPr>
            <a:r>
              <a:rPr lang="zh-CN" altLang="en-US" sz="2000" dirty="0">
                <a:latin typeface="+mn-ea"/>
              </a:rPr>
              <a:t>点击输入简介点击输入简介点击输入简介</a:t>
            </a:r>
          </a:p>
        </p:txBody>
      </p:sp>
      <p:sp>
        <p:nvSpPr>
          <p:cNvPr id="22" name="矩形 21">
            <a:extLst>
              <a:ext uri="{FF2B5EF4-FFF2-40B4-BE49-F238E27FC236}">
                <a16:creationId xmlns="" xmlns:a16="http://schemas.microsoft.com/office/drawing/2014/main" id="{48E9CC35-3BAD-4E01-BE19-6D93B2097F4D}"/>
              </a:ext>
            </a:extLst>
          </p:cNvPr>
          <p:cNvSpPr/>
          <p:nvPr/>
        </p:nvSpPr>
        <p:spPr>
          <a:xfrm>
            <a:off x="6907897" y="4639090"/>
            <a:ext cx="1107997" cy="461665"/>
          </a:xfrm>
          <a:prstGeom prst="rect">
            <a:avLst/>
          </a:prstGeom>
        </p:spPr>
        <p:txBody>
          <a:bodyPr wrap="none">
            <a:normAutofit/>
          </a:bodyPr>
          <a:lstStyle/>
          <a:p>
            <a:pPr algn="ctr"/>
            <a:r>
              <a:rPr lang="zh-CN" altLang="en-US" sz="2400" b="1" dirty="0">
                <a:latin typeface="Microsoft YaHei" panose="020B0503020204020204" pitchFamily="34" charset="-122"/>
                <a:ea typeface="Microsoft YaHei" panose="020B0503020204020204" pitchFamily="34" charset="-122"/>
              </a:rPr>
              <a:t>狄拉克</a:t>
            </a:r>
          </a:p>
        </p:txBody>
      </p:sp>
      <p:pic>
        <p:nvPicPr>
          <p:cNvPr id="10262" name="Picture 22" descr="https://timgsa.baidu.com/timg?image&amp;quality=80&amp;size=b10000_10000&amp;sec=1548197203&amp;di=02df331bbe705f6c4c7294a4622868f3&amp;src=http://imgsrc.baidu.com/forum/w=580/sign=4fc8d61974094b36db921be593cd7c00/a0354e36acaf2edddda9612f8f1001e93801935c.jpg">
            <a:extLst>
              <a:ext uri="{FF2B5EF4-FFF2-40B4-BE49-F238E27FC236}">
                <a16:creationId xmlns="" xmlns:a16="http://schemas.microsoft.com/office/drawing/2014/main" id="{5448ECBE-A441-48F3-B8B8-AFE9B41EE47D}"/>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a:stretch/>
        </p:blipFill>
        <p:spPr bwMode="auto">
          <a:xfrm>
            <a:off x="6456130" y="1935553"/>
            <a:ext cx="2027053" cy="2519400"/>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12" name="矩形 11">
            <a:extLst>
              <a:ext uri="{FF2B5EF4-FFF2-40B4-BE49-F238E27FC236}">
                <a16:creationId xmlns="" xmlns:a16="http://schemas.microsoft.com/office/drawing/2014/main" id="{8A8A0EA0-7921-41A3-8EA0-CFE1B63526A9}"/>
              </a:ext>
            </a:extLst>
          </p:cNvPr>
          <p:cNvSpPr/>
          <p:nvPr/>
        </p:nvSpPr>
        <p:spPr>
          <a:xfrm>
            <a:off x="4170403" y="4639090"/>
            <a:ext cx="1107997" cy="461665"/>
          </a:xfrm>
          <a:prstGeom prst="rect">
            <a:avLst/>
          </a:prstGeom>
        </p:spPr>
        <p:txBody>
          <a:bodyPr wrap="none">
            <a:normAutofit/>
          </a:bodyPr>
          <a:lstStyle/>
          <a:p>
            <a:pPr algn="ctr"/>
            <a:r>
              <a:rPr lang="zh-CN" altLang="en-US" sz="2400" b="1" dirty="0">
                <a:latin typeface="Microsoft YaHei" panose="020B0503020204020204" pitchFamily="34" charset="-122"/>
                <a:ea typeface="Microsoft YaHei" panose="020B0503020204020204" pitchFamily="34" charset="-122"/>
              </a:rPr>
              <a:t>海森堡</a:t>
            </a:r>
          </a:p>
        </p:txBody>
      </p:sp>
      <p:pic>
        <p:nvPicPr>
          <p:cNvPr id="10264" name="Picture 24" descr="https://gss3.bdstatic.com/7Po3dSag_xI4khGkpoWK1HF6hhy/baike/c0%3Dbaike92%2C5%2C5%2C92%2C30/sign=6a32cd97f3deb48fef64a98c9176514c/79f0f736afc379319d9dd1dfebc4b74542a9114a.jpg">
            <a:extLst>
              <a:ext uri="{FF2B5EF4-FFF2-40B4-BE49-F238E27FC236}">
                <a16:creationId xmlns="" xmlns:a16="http://schemas.microsoft.com/office/drawing/2014/main" id="{DBCD6908-0EFB-4B41-A0E3-668811F9199A}"/>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768074" y="1935551"/>
            <a:ext cx="2027053" cy="2519401"/>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23" name="矩形 22">
            <a:extLst>
              <a:ext uri="{FF2B5EF4-FFF2-40B4-BE49-F238E27FC236}">
                <a16:creationId xmlns="" xmlns:a16="http://schemas.microsoft.com/office/drawing/2014/main" id="{88CC9F7B-C7C0-4511-B5A1-841537795341}"/>
              </a:ext>
            </a:extLst>
          </p:cNvPr>
          <p:cNvSpPr/>
          <p:nvPr/>
        </p:nvSpPr>
        <p:spPr>
          <a:xfrm>
            <a:off x="9795702" y="4639090"/>
            <a:ext cx="800219" cy="461665"/>
          </a:xfrm>
          <a:prstGeom prst="rect">
            <a:avLst/>
          </a:prstGeom>
        </p:spPr>
        <p:txBody>
          <a:bodyPr wrap="none">
            <a:normAutofit/>
          </a:bodyPr>
          <a:lstStyle/>
          <a:p>
            <a:pPr algn="ctr"/>
            <a:r>
              <a:rPr lang="zh-CN" altLang="en-US" sz="2400" b="1" dirty="0">
                <a:latin typeface="Microsoft YaHei" panose="020B0503020204020204" pitchFamily="34" charset="-122"/>
                <a:ea typeface="Microsoft YaHei" panose="020B0503020204020204" pitchFamily="34" charset="-122"/>
              </a:rPr>
              <a:t>泡利</a:t>
            </a:r>
          </a:p>
        </p:txBody>
      </p:sp>
      <p:pic>
        <p:nvPicPr>
          <p:cNvPr id="10260" name="Picture 20" descr="https://gss3.bdstatic.com/-Po3dSag_xI4khGkpoWK1HF6hhy/baike/c0%3Dbaike80%2C5%2C5%2C80%2C26/sign=0044f047a164034f1bc0ca54ceaa1254/3b87e950352ac65c5b8758e9f1f2b21192138aad.jpg">
            <a:extLst>
              <a:ext uri="{FF2B5EF4-FFF2-40B4-BE49-F238E27FC236}">
                <a16:creationId xmlns="" xmlns:a16="http://schemas.microsoft.com/office/drawing/2014/main" id="{CBC1C9AD-3815-4ACE-892A-334B0EECADB1}"/>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9144185" y="1935552"/>
            <a:ext cx="2027053" cy="2519400"/>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18" name="矩形 17">
            <a:extLst>
              <a:ext uri="{FF2B5EF4-FFF2-40B4-BE49-F238E27FC236}">
                <a16:creationId xmlns="" xmlns:a16="http://schemas.microsoft.com/office/drawing/2014/main" id="{E2B9ACB7-3ABE-48A5-8CF5-16A36D457014}"/>
              </a:ext>
            </a:extLst>
          </p:cNvPr>
          <p:cNvSpPr/>
          <p:nvPr/>
        </p:nvSpPr>
        <p:spPr>
          <a:xfrm>
            <a:off x="3570748" y="5128316"/>
            <a:ext cx="2390666" cy="1100020"/>
          </a:xfrm>
          <a:prstGeom prst="rect">
            <a:avLst/>
          </a:prstGeom>
          <a:noFill/>
        </p:spPr>
        <p:txBody>
          <a:bodyPr wrap="square" rtlCol="0" anchor="ctr" anchorCtr="0">
            <a:normAutofit fontScale="92500"/>
          </a:bodyPr>
          <a:lstStyle/>
          <a:p>
            <a:pPr algn="ctr">
              <a:lnSpc>
                <a:spcPct val="150000"/>
              </a:lnSpc>
            </a:pPr>
            <a:r>
              <a:rPr lang="zh-CN" altLang="en-US" sz="2000" dirty="0">
                <a:latin typeface="+mn-ea"/>
              </a:rPr>
              <a:t>点击输入简介点击输入简介点击输入简介</a:t>
            </a:r>
          </a:p>
        </p:txBody>
      </p:sp>
      <p:sp>
        <p:nvSpPr>
          <p:cNvPr id="19" name="矩形 18">
            <a:extLst>
              <a:ext uri="{FF2B5EF4-FFF2-40B4-BE49-F238E27FC236}">
                <a16:creationId xmlns="" xmlns:a16="http://schemas.microsoft.com/office/drawing/2014/main" id="{8EB06FB2-F2BC-4964-9E3B-884D059DC6AA}"/>
              </a:ext>
            </a:extLst>
          </p:cNvPr>
          <p:cNvSpPr/>
          <p:nvPr/>
        </p:nvSpPr>
        <p:spPr>
          <a:xfrm>
            <a:off x="6266563" y="5128316"/>
            <a:ext cx="2390666" cy="1100020"/>
          </a:xfrm>
          <a:prstGeom prst="rect">
            <a:avLst/>
          </a:prstGeom>
          <a:noFill/>
        </p:spPr>
        <p:txBody>
          <a:bodyPr wrap="square" rtlCol="0" anchor="ctr" anchorCtr="0">
            <a:normAutofit fontScale="92500"/>
          </a:bodyPr>
          <a:lstStyle/>
          <a:p>
            <a:pPr algn="ctr">
              <a:lnSpc>
                <a:spcPct val="150000"/>
              </a:lnSpc>
            </a:pPr>
            <a:r>
              <a:rPr lang="zh-CN" altLang="en-US" sz="2000" dirty="0">
                <a:latin typeface="+mn-ea"/>
              </a:rPr>
              <a:t>点击输入简介点击输入简介点击输入简介</a:t>
            </a:r>
          </a:p>
        </p:txBody>
      </p:sp>
      <p:sp>
        <p:nvSpPr>
          <p:cNvPr id="20" name="矩形 19">
            <a:extLst>
              <a:ext uri="{FF2B5EF4-FFF2-40B4-BE49-F238E27FC236}">
                <a16:creationId xmlns="" xmlns:a16="http://schemas.microsoft.com/office/drawing/2014/main" id="{108E85B3-7079-463A-8EDE-51CEABFA8844}"/>
              </a:ext>
            </a:extLst>
          </p:cNvPr>
          <p:cNvSpPr/>
          <p:nvPr/>
        </p:nvSpPr>
        <p:spPr>
          <a:xfrm>
            <a:off x="8962378" y="5128316"/>
            <a:ext cx="2390666" cy="1100020"/>
          </a:xfrm>
          <a:prstGeom prst="rect">
            <a:avLst/>
          </a:prstGeom>
          <a:noFill/>
        </p:spPr>
        <p:txBody>
          <a:bodyPr wrap="square" rtlCol="0" anchor="ctr" anchorCtr="0">
            <a:normAutofit fontScale="92500"/>
          </a:bodyPr>
          <a:lstStyle/>
          <a:p>
            <a:pPr algn="ctr">
              <a:lnSpc>
                <a:spcPct val="150000"/>
              </a:lnSpc>
            </a:pPr>
            <a:r>
              <a:rPr lang="zh-CN" altLang="en-US" sz="2000" dirty="0">
                <a:latin typeface="+mn-ea"/>
              </a:rPr>
              <a:t>点击输入简介点击输入简介点击输入简介</a:t>
            </a:r>
          </a:p>
        </p:txBody>
      </p:sp>
      <p:sp>
        <p:nvSpPr>
          <p:cNvPr id="17" name="矩形 16">
            <a:extLst>
              <a:ext uri="{FF2B5EF4-FFF2-40B4-BE49-F238E27FC236}">
                <a16:creationId xmlns="" xmlns:a16="http://schemas.microsoft.com/office/drawing/2014/main" id="{5168222B-4307-429A-94A1-98FC9F2ECB07}"/>
              </a:ext>
            </a:extLst>
          </p:cNvPr>
          <p:cNvSpPr/>
          <p:nvPr/>
        </p:nvSpPr>
        <p:spPr>
          <a:xfrm>
            <a:off x="4779719" y="1078105"/>
            <a:ext cx="2743196" cy="57629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icrosoft YaHei" panose="020B0503020204020204" pitchFamily="34" charset="-122"/>
              <a:ea typeface="Microsoft YaHei" panose="020B0503020204020204" pitchFamily="34" charset="-122"/>
            </a:endParaRPr>
          </a:p>
        </p:txBody>
      </p:sp>
      <p:sp>
        <p:nvSpPr>
          <p:cNvPr id="21" name="矩形 20">
            <a:extLst>
              <a:ext uri="{FF2B5EF4-FFF2-40B4-BE49-F238E27FC236}">
                <a16:creationId xmlns="" xmlns:a16="http://schemas.microsoft.com/office/drawing/2014/main" id="{8416B287-516E-4566-AC49-516684EDAE16}"/>
              </a:ext>
            </a:extLst>
          </p:cNvPr>
          <p:cNvSpPr/>
          <p:nvPr/>
        </p:nvSpPr>
        <p:spPr>
          <a:xfrm>
            <a:off x="4724402" y="1015807"/>
            <a:ext cx="2743196" cy="57629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r>
              <a:rPr lang="zh-CN" altLang="en-US" sz="2800" b="1" dirty="0">
                <a:solidFill>
                  <a:schemeClr val="accent1"/>
                </a:solidFill>
                <a:latin typeface="Microsoft YaHei" panose="020B0503020204020204" pitchFamily="34" charset="-122"/>
                <a:ea typeface="Microsoft YaHei" panose="020B0503020204020204" pitchFamily="34" charset="-122"/>
              </a:rPr>
              <a:t>哥本哈根学派</a:t>
            </a:r>
          </a:p>
        </p:txBody>
      </p:sp>
    </p:spTree>
    <p:extLst>
      <p:ext uri="{BB962C8B-B14F-4D97-AF65-F5344CB8AC3E}">
        <p14:creationId xmlns:p14="http://schemas.microsoft.com/office/powerpoint/2010/main" val="38595069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6">
            <a:extLst>
              <a:ext uri="{FF2B5EF4-FFF2-40B4-BE49-F238E27FC236}">
                <a16:creationId xmlns="" xmlns:a16="http://schemas.microsoft.com/office/drawing/2014/main" id="{609D2901-5EB2-41EA-AC77-552309462CDA}"/>
              </a:ext>
            </a:extLst>
          </p:cNvPr>
          <p:cNvSpPr>
            <a:spLocks noGrp="1"/>
          </p:cNvSpPr>
          <p:nvPr>
            <p:ph type="dt" sz="half" idx="10"/>
          </p:nvPr>
        </p:nvSpPr>
        <p:spPr/>
        <p:txBody>
          <a:bodyPr/>
          <a:lstStyle/>
          <a:p>
            <a:fld id="{AE9879A0-C5C1-42EA-8457-7BF1ECDEEE76}" type="datetime1">
              <a:rPr lang="en-US" altLang="zh-CN" smtClean="0">
                <a:ea typeface="Microsoft YaHei" panose="020B0503020204020204" pitchFamily="34" charset="-122"/>
              </a:rPr>
              <a:t>5/28/2019</a:t>
            </a:fld>
            <a:endParaRPr lang="en-US" dirty="0">
              <a:ea typeface="Microsoft YaHei" panose="020B0503020204020204" pitchFamily="34" charset="-122"/>
            </a:endParaRPr>
          </a:p>
        </p:txBody>
      </p:sp>
      <p:sp>
        <p:nvSpPr>
          <p:cNvPr id="2" name="灯片编号占位符 1">
            <a:extLst>
              <a:ext uri="{FF2B5EF4-FFF2-40B4-BE49-F238E27FC236}">
                <a16:creationId xmlns="" xmlns:a16="http://schemas.microsoft.com/office/drawing/2014/main" id="{637F727F-96ED-4F6C-BB8C-A823C168D562}"/>
              </a:ext>
            </a:extLst>
          </p:cNvPr>
          <p:cNvSpPr>
            <a:spLocks noGrp="1"/>
          </p:cNvSpPr>
          <p:nvPr>
            <p:ph type="sldNum" sz="quarter" idx="12"/>
          </p:nvPr>
        </p:nvSpPr>
        <p:spPr/>
        <p:txBody>
          <a:bodyPr/>
          <a:lstStyle/>
          <a:p>
            <a:fld id="{482AD7A8-6A0C-404D-AFF8-D5F0F399EDB7}" type="slidenum">
              <a:rPr lang="en-US" altLang="zh-CN" smtClean="0">
                <a:ea typeface="Microsoft YaHei" panose="020B0503020204020204" pitchFamily="34" charset="-122"/>
              </a:rPr>
              <a:pPr/>
              <a:t>9</a:t>
            </a:fld>
            <a:endParaRPr lang="en-US" altLang="zh-CN" dirty="0">
              <a:ea typeface="Microsoft YaHei" panose="020B0503020204020204" pitchFamily="34" charset="-122"/>
            </a:endParaRPr>
          </a:p>
        </p:txBody>
      </p:sp>
      <p:sp>
        <p:nvSpPr>
          <p:cNvPr id="27" name="矩形 26">
            <a:extLst>
              <a:ext uri="{FF2B5EF4-FFF2-40B4-BE49-F238E27FC236}">
                <a16:creationId xmlns="" xmlns:a16="http://schemas.microsoft.com/office/drawing/2014/main" id="{47B6F59B-C1E1-48DA-A844-DBC89F956A16}"/>
              </a:ext>
            </a:extLst>
          </p:cNvPr>
          <p:cNvSpPr/>
          <p:nvPr/>
        </p:nvSpPr>
        <p:spPr>
          <a:xfrm>
            <a:off x="4229100" y="4610100"/>
            <a:ext cx="6980238" cy="1500422"/>
          </a:xfrm>
          <a:prstGeom prst="rect">
            <a:avLst/>
          </a:prstGeom>
          <a:noFill/>
        </p:spPr>
        <p:txBody>
          <a:bodyPr wrap="square" rtlCol="0" anchor="ctr" anchorCtr="0">
            <a:normAutofit/>
          </a:bodyPr>
          <a:lstStyle/>
          <a:p>
            <a:pPr algn="just">
              <a:lnSpc>
                <a:spcPct val="150000"/>
              </a:lnSpc>
            </a:pPr>
            <a:r>
              <a:rPr lang="zh-CN" altLang="en-US" sz="2000" dirty="0">
                <a:latin typeface="+mn-ea"/>
              </a:rPr>
              <a:t>点击这里输入团队简介点击这里输入团队简介点击这里输入团队简介点击这里输入团队简介点击这里输入团队简介点击这里输入团队简介点击这里输入团队简介。</a:t>
            </a:r>
          </a:p>
        </p:txBody>
      </p:sp>
      <p:pic>
        <p:nvPicPr>
          <p:cNvPr id="10250" name="PA-图片 10" descr="https://gss3.bdstatic.com/7Po3dSag_xI4khGkpoWK1HF6hhy/baike/c0%3Dbaike80%2C5%2C5%2C80%2C26/sign=4da9fa4ebbde9c82b268f1dd0de8eb6f/4bed2e738bd4b31c58f08acc8fd6277f9f2ff8fd.jpg">
            <a:extLst>
              <a:ext uri="{FF2B5EF4-FFF2-40B4-BE49-F238E27FC236}">
                <a16:creationId xmlns="" xmlns:a16="http://schemas.microsoft.com/office/drawing/2014/main" id="{D8C7D48A-107A-4F39-9F6D-07B47EB27D48}"/>
              </a:ext>
            </a:extLst>
          </p:cNvPr>
          <p:cNvPicPr>
            <a:picLocks noChangeAspect="1" noChangeArrowheads="1"/>
          </p:cNvPicPr>
          <p:nvPr>
            <p:custDataLst>
              <p:tags r:id="rId1"/>
            </p:custDataLst>
          </p:nvPr>
        </p:nvPicPr>
        <p:blipFill rotWithShape="1">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l="7129" t="2354" r="7129" b="21953"/>
          <a:stretch/>
        </p:blipFill>
        <p:spPr bwMode="auto">
          <a:xfrm>
            <a:off x="982663" y="1874559"/>
            <a:ext cx="2998783" cy="3682542"/>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17" name="矩形 16">
            <a:extLst>
              <a:ext uri="{FF2B5EF4-FFF2-40B4-BE49-F238E27FC236}">
                <a16:creationId xmlns="" xmlns:a16="http://schemas.microsoft.com/office/drawing/2014/main" id="{E04DE664-67A9-468F-90AD-63E926AF7A15}"/>
              </a:ext>
            </a:extLst>
          </p:cNvPr>
          <p:cNvSpPr/>
          <p:nvPr/>
        </p:nvSpPr>
        <p:spPr>
          <a:xfrm>
            <a:off x="982663" y="5534467"/>
            <a:ext cx="2998787" cy="576055"/>
          </a:xfrm>
          <a:prstGeom prst="rect">
            <a:avLst/>
          </a:prstGeom>
          <a:solidFill>
            <a:schemeClr val="accent1"/>
          </a:solidFill>
        </p:spPr>
        <p:txBody>
          <a:bodyPr wrap="square" lIns="180000" tIns="72000" rIns="180000" bIns="72000" anchor="ctr" anchorCtr="0">
            <a:normAutofit/>
          </a:bodyPr>
          <a:lstStyle/>
          <a:p>
            <a:pPr algn="ctr"/>
            <a:r>
              <a:rPr lang="zh-CN" altLang="en-US" sz="2000" b="1" dirty="0">
                <a:solidFill>
                  <a:schemeClr val="bg1"/>
                </a:solidFill>
                <a:latin typeface="Microsoft YaHei" panose="020B0503020204020204" pitchFamily="34" charset="-122"/>
                <a:ea typeface="Microsoft YaHei" panose="020B0503020204020204" pitchFamily="34" charset="-122"/>
              </a:rPr>
              <a:t>玻  尔</a:t>
            </a:r>
          </a:p>
        </p:txBody>
      </p:sp>
      <p:pic>
        <p:nvPicPr>
          <p:cNvPr id="10264" name="PA-图片 24" descr="https://gss3.bdstatic.com/7Po3dSag_xI4khGkpoWK1HF6hhy/baike/c0%3Dbaike92%2C5%2C5%2C92%2C30/sign=6a32cd97f3deb48fef64a98c9176514c/79f0f736afc379319d9dd1dfebc4b74542a9114a.jpg">
            <a:extLst>
              <a:ext uri="{FF2B5EF4-FFF2-40B4-BE49-F238E27FC236}">
                <a16:creationId xmlns="" xmlns:a16="http://schemas.microsoft.com/office/drawing/2014/main" id="{DBCD6908-0EFB-4B41-A0E3-668811F9199A}"/>
              </a:ext>
            </a:extLst>
          </p:cNvPr>
          <p:cNvPicPr>
            <a:picLocks noChangeAspect="1" noChangeArrowheads="1"/>
          </p:cNvPicPr>
          <p:nvPr>
            <p:custDataLst>
              <p:tags r:id="rId2"/>
            </p:custDataLst>
          </p:nvPr>
        </p:nvPicPr>
        <p:blipFill rotWithShape="1">
          <a:blip r:embed="rId8" cstate="email">
            <a:extLst>
              <a:ext uri="{28A0092B-C50C-407E-A947-70E740481C1C}">
                <a14:useLocalDpi xmlns:a14="http://schemas.microsoft.com/office/drawing/2010/main"/>
              </a:ext>
            </a:extLst>
          </a:blip>
          <a:srcRect/>
          <a:stretch/>
        </p:blipFill>
        <p:spPr bwMode="auto">
          <a:xfrm>
            <a:off x="4363672" y="1874559"/>
            <a:ext cx="2056155" cy="2555572"/>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19" name="矩形 18">
            <a:extLst>
              <a:ext uri="{FF2B5EF4-FFF2-40B4-BE49-F238E27FC236}">
                <a16:creationId xmlns="" xmlns:a16="http://schemas.microsoft.com/office/drawing/2014/main" id="{273FEEC6-1541-4B25-B317-D37ADCF34F18}"/>
              </a:ext>
            </a:extLst>
          </p:cNvPr>
          <p:cNvSpPr/>
          <p:nvPr/>
        </p:nvSpPr>
        <p:spPr>
          <a:xfrm>
            <a:off x="4363672" y="3857655"/>
            <a:ext cx="2056155" cy="570649"/>
          </a:xfrm>
          <a:prstGeom prst="rect">
            <a:avLst/>
          </a:prstGeom>
          <a:gradFill>
            <a:gsLst>
              <a:gs pos="100000">
                <a:srgbClr val="1D2974"/>
              </a:gs>
              <a:gs pos="0">
                <a:srgbClr val="1D2974">
                  <a:alpha val="0"/>
                </a:srgbClr>
              </a:gs>
            </a:gsLst>
            <a:lin ang="5400000" scaled="1"/>
          </a:gradFill>
        </p:spPr>
        <p:txBody>
          <a:bodyPr wrap="square" lIns="180000" tIns="72000" rIns="180000" bIns="72000" anchor="ctr" anchorCtr="0">
            <a:normAutofit/>
          </a:bodyPr>
          <a:lstStyle/>
          <a:p>
            <a:pPr algn="ctr"/>
            <a:r>
              <a:rPr lang="zh-CN" altLang="en-US" b="1" dirty="0">
                <a:solidFill>
                  <a:schemeClr val="bg1"/>
                </a:solidFill>
                <a:latin typeface="Microsoft YaHei" panose="020B0503020204020204" pitchFamily="34" charset="-122"/>
                <a:ea typeface="Microsoft YaHei" panose="020B0503020204020204" pitchFamily="34" charset="-122"/>
              </a:rPr>
              <a:t>海森堡</a:t>
            </a:r>
          </a:p>
        </p:txBody>
      </p:sp>
      <p:pic>
        <p:nvPicPr>
          <p:cNvPr id="10262" name="PA-图片 22" descr="https://timgsa.baidu.com/timg?image&amp;quality=80&amp;size=b10000_10000&amp;sec=1548197203&amp;di=02df331bbe705f6c4c7294a4622868f3&amp;src=http://imgsrc.baidu.com/forum/w=580/sign=4fc8d61974094b36db921be593cd7c00/a0354e36acaf2edddda9612f8f1001e93801935c.jpg">
            <a:extLst>
              <a:ext uri="{FF2B5EF4-FFF2-40B4-BE49-F238E27FC236}">
                <a16:creationId xmlns="" xmlns:a16="http://schemas.microsoft.com/office/drawing/2014/main" id="{5448ECBE-A441-48F3-B8B8-AFE9B41EE47D}"/>
              </a:ext>
            </a:extLst>
          </p:cNvPr>
          <p:cNvPicPr>
            <a:picLocks noChangeAspect="1" noChangeArrowheads="1"/>
          </p:cNvPicPr>
          <p:nvPr>
            <p:custDataLst>
              <p:tags r:id="rId3"/>
            </p:custDataLst>
          </p:nvPr>
        </p:nvPicPr>
        <p:blipFill rotWithShape="1">
          <a:blip r:embed="rId9">
            <a:extLst>
              <a:ext uri="{28A0092B-C50C-407E-A947-70E740481C1C}">
                <a14:useLocalDpi xmlns:a14="http://schemas.microsoft.com/office/drawing/2010/main"/>
              </a:ext>
            </a:extLst>
          </a:blip>
          <a:srcRect/>
          <a:stretch/>
        </p:blipFill>
        <p:spPr bwMode="auto">
          <a:xfrm>
            <a:off x="6757689" y="1865690"/>
            <a:ext cx="2056155" cy="2555570"/>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33" name="矩形 32">
            <a:extLst>
              <a:ext uri="{FF2B5EF4-FFF2-40B4-BE49-F238E27FC236}">
                <a16:creationId xmlns="" xmlns:a16="http://schemas.microsoft.com/office/drawing/2014/main" id="{08BB9FD9-D8DC-4F34-BB16-A6529A7626BA}"/>
              </a:ext>
            </a:extLst>
          </p:cNvPr>
          <p:cNvSpPr/>
          <p:nvPr/>
        </p:nvSpPr>
        <p:spPr>
          <a:xfrm>
            <a:off x="6759167" y="3859954"/>
            <a:ext cx="2056155" cy="570648"/>
          </a:xfrm>
          <a:prstGeom prst="rect">
            <a:avLst/>
          </a:prstGeom>
          <a:gradFill>
            <a:gsLst>
              <a:gs pos="100000">
                <a:srgbClr val="1D2974"/>
              </a:gs>
              <a:gs pos="0">
                <a:srgbClr val="1D2974">
                  <a:alpha val="0"/>
                </a:srgbClr>
              </a:gs>
            </a:gsLst>
            <a:lin ang="5400000" scaled="1"/>
          </a:gradFill>
        </p:spPr>
        <p:txBody>
          <a:bodyPr wrap="square" lIns="180000" tIns="72000" rIns="180000" bIns="72000" anchor="ctr" anchorCtr="0">
            <a:normAutofit/>
          </a:bodyPr>
          <a:lstStyle/>
          <a:p>
            <a:pPr algn="ctr"/>
            <a:r>
              <a:rPr lang="zh-CN" altLang="en-US" b="1" dirty="0">
                <a:solidFill>
                  <a:schemeClr val="bg1"/>
                </a:solidFill>
                <a:latin typeface="Microsoft YaHei" panose="020B0503020204020204" pitchFamily="34" charset="-122"/>
                <a:ea typeface="Microsoft YaHei" panose="020B0503020204020204" pitchFamily="34" charset="-122"/>
              </a:rPr>
              <a:t>狄拉克</a:t>
            </a:r>
          </a:p>
        </p:txBody>
      </p:sp>
      <p:pic>
        <p:nvPicPr>
          <p:cNvPr id="10260" name="PA-图片 20" descr="https://gss3.bdstatic.com/-Po3dSag_xI4khGkpoWK1HF6hhy/baike/c0%3Dbaike80%2C5%2C5%2C80%2C26/sign=0044f047a164034f1bc0ca54ceaa1254/3b87e950352ac65c5b8758e9f1f2b21192138aad.jpg">
            <a:extLst>
              <a:ext uri="{FF2B5EF4-FFF2-40B4-BE49-F238E27FC236}">
                <a16:creationId xmlns="" xmlns:a16="http://schemas.microsoft.com/office/drawing/2014/main" id="{CBC1C9AD-3815-4ACE-892A-334B0EECADB1}"/>
              </a:ext>
            </a:extLst>
          </p:cNvPr>
          <p:cNvPicPr>
            <a:picLocks noChangeAspect="1" noChangeArrowheads="1"/>
          </p:cNvPicPr>
          <p:nvPr>
            <p:custDataLst>
              <p:tags r:id="rId4"/>
            </p:custDataLst>
          </p:nvPr>
        </p:nvPicPr>
        <p:blipFill rotWithShape="1">
          <a:blip r:embed="rId10" cstate="email">
            <a:extLst>
              <a:ext uri="{28A0092B-C50C-407E-A947-70E740481C1C}">
                <a14:useLocalDpi xmlns:a14="http://schemas.microsoft.com/office/drawing/2010/main"/>
              </a:ext>
            </a:extLst>
          </a:blip>
          <a:srcRect/>
          <a:stretch/>
        </p:blipFill>
        <p:spPr bwMode="auto">
          <a:xfrm>
            <a:off x="9153183" y="1865690"/>
            <a:ext cx="2056155" cy="2555570"/>
          </a:xfrm>
          <a:prstGeom prst="rect">
            <a:avLst/>
          </a:prstGeom>
          <a:solidFill>
            <a:schemeClr val="bg1"/>
          </a:solidFill>
          <a:ln w="12700">
            <a:solidFill>
              <a:schemeClr val="bg2">
                <a:lumMod val="75000"/>
              </a:schemeClr>
            </a:solidFill>
          </a:ln>
          <a:effectLst>
            <a:outerShdw blurRad="177800" sx="102000" sy="102000" algn="ctr" rotWithShape="0">
              <a:srgbClr val="000000">
                <a:alpha val="14000"/>
              </a:srgbClr>
            </a:outerShdw>
          </a:effectLst>
        </p:spPr>
      </p:pic>
      <p:sp>
        <p:nvSpPr>
          <p:cNvPr id="34" name="矩形 33">
            <a:extLst>
              <a:ext uri="{FF2B5EF4-FFF2-40B4-BE49-F238E27FC236}">
                <a16:creationId xmlns="" xmlns:a16="http://schemas.microsoft.com/office/drawing/2014/main" id="{DB08647D-1BC3-43FC-9264-474DB2B5F271}"/>
              </a:ext>
            </a:extLst>
          </p:cNvPr>
          <p:cNvSpPr/>
          <p:nvPr/>
        </p:nvSpPr>
        <p:spPr>
          <a:xfrm>
            <a:off x="9153183" y="3859954"/>
            <a:ext cx="2056155" cy="570648"/>
          </a:xfrm>
          <a:prstGeom prst="rect">
            <a:avLst/>
          </a:prstGeom>
          <a:gradFill>
            <a:gsLst>
              <a:gs pos="100000">
                <a:srgbClr val="1D2974"/>
              </a:gs>
              <a:gs pos="0">
                <a:srgbClr val="1D2974">
                  <a:alpha val="0"/>
                </a:srgbClr>
              </a:gs>
            </a:gsLst>
            <a:lin ang="5400000" scaled="1"/>
          </a:gradFill>
        </p:spPr>
        <p:txBody>
          <a:bodyPr wrap="square" lIns="180000" tIns="72000" rIns="180000" bIns="72000" anchor="ctr" anchorCtr="0">
            <a:normAutofit/>
          </a:bodyPr>
          <a:lstStyle/>
          <a:p>
            <a:pPr algn="ctr"/>
            <a:r>
              <a:rPr lang="zh-CN" altLang="en-US" b="1" dirty="0">
                <a:solidFill>
                  <a:schemeClr val="bg1"/>
                </a:solidFill>
                <a:latin typeface="Microsoft YaHei" panose="020B0503020204020204" pitchFamily="34" charset="-122"/>
                <a:ea typeface="Microsoft YaHei" panose="020B0503020204020204" pitchFamily="34" charset="-122"/>
              </a:rPr>
              <a:t>泡利</a:t>
            </a:r>
          </a:p>
        </p:txBody>
      </p:sp>
      <p:sp>
        <p:nvSpPr>
          <p:cNvPr id="18" name="矩形 17">
            <a:extLst>
              <a:ext uri="{FF2B5EF4-FFF2-40B4-BE49-F238E27FC236}">
                <a16:creationId xmlns="" xmlns:a16="http://schemas.microsoft.com/office/drawing/2014/main" id="{A12E0190-46B1-4E2C-8429-7DBA34C74857}"/>
              </a:ext>
            </a:extLst>
          </p:cNvPr>
          <p:cNvSpPr/>
          <p:nvPr/>
        </p:nvSpPr>
        <p:spPr>
          <a:xfrm>
            <a:off x="4779719" y="1078105"/>
            <a:ext cx="2743196" cy="57629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endParaRPr lang="zh-CN" altLang="en-US" sz="2800" b="1" dirty="0">
              <a:latin typeface="Microsoft YaHei" panose="020B0503020204020204" pitchFamily="34" charset="-122"/>
              <a:ea typeface="Microsoft YaHei" panose="020B0503020204020204" pitchFamily="34" charset="-122"/>
            </a:endParaRPr>
          </a:p>
        </p:txBody>
      </p:sp>
      <p:sp>
        <p:nvSpPr>
          <p:cNvPr id="20" name="矩形 19">
            <a:extLst>
              <a:ext uri="{FF2B5EF4-FFF2-40B4-BE49-F238E27FC236}">
                <a16:creationId xmlns="" xmlns:a16="http://schemas.microsoft.com/office/drawing/2014/main" id="{0C6B172D-9D75-4965-9327-2229783B0A90}"/>
              </a:ext>
            </a:extLst>
          </p:cNvPr>
          <p:cNvSpPr/>
          <p:nvPr/>
        </p:nvSpPr>
        <p:spPr>
          <a:xfrm>
            <a:off x="4724402" y="1015807"/>
            <a:ext cx="2743196" cy="576293"/>
          </a:xfrm>
          <a:prstGeom prst="rect">
            <a:avLst/>
          </a:prstGeom>
          <a:solidFill>
            <a:schemeClr val="bg1"/>
          </a:solidFill>
          <a:ln w="12700">
            <a:solidFill>
              <a:schemeClr val="accent1"/>
            </a:solidFill>
          </a:ln>
          <a:effectLst>
            <a:outerShdw blurRad="177800" sx="102000" sy="102000" algn="ctr" rotWithShape="0">
              <a:srgbClr val="000000">
                <a:alpha val="14000"/>
              </a:srgbClr>
            </a:outerShdw>
          </a:effectLst>
        </p:spPr>
        <p:txBody>
          <a:bodyPr wrap="square" lIns="180000" tIns="72000" rIns="180000" bIns="72000">
            <a:normAutofit/>
          </a:bodyPr>
          <a:lstStyle/>
          <a:p>
            <a:pPr algn="dist"/>
            <a:r>
              <a:rPr lang="zh-CN" altLang="en-US" sz="2800" b="1" dirty="0">
                <a:solidFill>
                  <a:schemeClr val="accent1"/>
                </a:solidFill>
                <a:latin typeface="Microsoft YaHei" panose="020B0503020204020204" pitchFamily="34" charset="-122"/>
                <a:ea typeface="Microsoft YaHei" panose="020B0503020204020204" pitchFamily="34" charset="-122"/>
              </a:rPr>
              <a:t>哥本哈根学派</a:t>
            </a:r>
          </a:p>
        </p:txBody>
      </p:sp>
    </p:spTree>
    <p:extLst>
      <p:ext uri="{BB962C8B-B14F-4D97-AF65-F5344CB8AC3E}">
        <p14:creationId xmlns:p14="http://schemas.microsoft.com/office/powerpoint/2010/main" val="326781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50"/>
                                        </p:tgtEl>
                                        <p:attrNameLst>
                                          <p:attrName>style.visibility</p:attrName>
                                        </p:attrNameLst>
                                      </p:cBhvr>
                                      <p:to>
                                        <p:strVal val="visible"/>
                                      </p:to>
                                    </p:set>
                                    <p:animEffect transition="in" filter="fade">
                                      <p:cBhvr>
                                        <p:cTn id="7" dur="500"/>
                                        <p:tgtEl>
                                          <p:spTgt spid="102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200"/>
                                  </p:stCondLst>
                                  <p:childTnLst>
                                    <p:set>
                                      <p:cBhvr>
                                        <p:cTn id="12" dur="1" fill="hold">
                                          <p:stCondLst>
                                            <p:cond delay="0"/>
                                          </p:stCondLst>
                                        </p:cTn>
                                        <p:tgtEl>
                                          <p:spTgt spid="10264"/>
                                        </p:tgtEl>
                                        <p:attrNameLst>
                                          <p:attrName>style.visibility</p:attrName>
                                        </p:attrNameLst>
                                      </p:cBhvr>
                                      <p:to>
                                        <p:strVal val="visible"/>
                                      </p:to>
                                    </p:set>
                                    <p:animEffect transition="in" filter="fade">
                                      <p:cBhvr>
                                        <p:cTn id="13" dur="500"/>
                                        <p:tgtEl>
                                          <p:spTgt spid="10264"/>
                                        </p:tgtEl>
                                      </p:cBhvr>
                                    </p:animEffect>
                                  </p:childTnLst>
                                </p:cTn>
                              </p:par>
                              <p:par>
                                <p:cTn id="14" presetID="22" presetClass="entr" presetSubtype="4" fill="hold" grpId="0" nodeType="withEffect">
                                  <p:stCondLst>
                                    <p:cond delay="20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par>
                                <p:cTn id="17" presetID="10" presetClass="entr" presetSubtype="0" fill="hold" nodeType="withEffect">
                                  <p:stCondLst>
                                    <p:cond delay="400"/>
                                  </p:stCondLst>
                                  <p:childTnLst>
                                    <p:set>
                                      <p:cBhvr>
                                        <p:cTn id="18" dur="1" fill="hold">
                                          <p:stCondLst>
                                            <p:cond delay="0"/>
                                          </p:stCondLst>
                                        </p:cTn>
                                        <p:tgtEl>
                                          <p:spTgt spid="10262"/>
                                        </p:tgtEl>
                                        <p:attrNameLst>
                                          <p:attrName>style.visibility</p:attrName>
                                        </p:attrNameLst>
                                      </p:cBhvr>
                                      <p:to>
                                        <p:strVal val="visible"/>
                                      </p:to>
                                    </p:set>
                                    <p:animEffect transition="in" filter="fade">
                                      <p:cBhvr>
                                        <p:cTn id="19" dur="500"/>
                                        <p:tgtEl>
                                          <p:spTgt spid="10262"/>
                                        </p:tgtEl>
                                      </p:cBhvr>
                                    </p:animEffect>
                                  </p:childTnLst>
                                </p:cTn>
                              </p:par>
                              <p:par>
                                <p:cTn id="20" presetID="22" presetClass="entr" presetSubtype="4" fill="hold" grpId="0" nodeType="withEffect">
                                  <p:stCondLst>
                                    <p:cond delay="40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cTn>
                              </p:par>
                              <p:par>
                                <p:cTn id="23" presetID="10" presetClass="entr" presetSubtype="0" fill="hold" nodeType="withEffect">
                                  <p:stCondLst>
                                    <p:cond delay="600"/>
                                  </p:stCondLst>
                                  <p:childTnLst>
                                    <p:set>
                                      <p:cBhvr>
                                        <p:cTn id="24" dur="1" fill="hold">
                                          <p:stCondLst>
                                            <p:cond delay="0"/>
                                          </p:stCondLst>
                                        </p:cTn>
                                        <p:tgtEl>
                                          <p:spTgt spid="10260"/>
                                        </p:tgtEl>
                                        <p:attrNameLst>
                                          <p:attrName>style.visibility</p:attrName>
                                        </p:attrNameLst>
                                      </p:cBhvr>
                                      <p:to>
                                        <p:strVal val="visible"/>
                                      </p:to>
                                    </p:set>
                                    <p:animEffect transition="in" filter="fade">
                                      <p:cBhvr>
                                        <p:cTn id="25" dur="500"/>
                                        <p:tgtEl>
                                          <p:spTgt spid="10260"/>
                                        </p:tgtEl>
                                      </p:cBhvr>
                                    </p:animEffect>
                                  </p:childTnLst>
                                </p:cTn>
                              </p:par>
                              <p:par>
                                <p:cTn id="26" presetID="22" presetClass="entr" presetSubtype="4" fill="hold" grpId="0" nodeType="withEffect">
                                  <p:stCondLst>
                                    <p:cond delay="600"/>
                                  </p:stCondLst>
                                  <p:childTnLst>
                                    <p:set>
                                      <p:cBhvr>
                                        <p:cTn id="27" dur="1" fill="hold">
                                          <p:stCondLst>
                                            <p:cond delay="0"/>
                                          </p:stCondLst>
                                        </p:cTn>
                                        <p:tgtEl>
                                          <p:spTgt spid="34"/>
                                        </p:tgtEl>
                                        <p:attrNameLst>
                                          <p:attrName>style.visibility</p:attrName>
                                        </p:attrNameLst>
                                      </p:cBhvr>
                                      <p:to>
                                        <p:strVal val="visible"/>
                                      </p:to>
                                    </p:set>
                                    <p:animEffect transition="in" filter="wipe(down)">
                                      <p:cBhvr>
                                        <p:cTn id="28" dur="500"/>
                                        <p:tgtEl>
                                          <p:spTgt spid="34"/>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7" grpId="0" animBg="1"/>
      <p:bldP spid="19" grpId="0" animBg="1"/>
      <p:bldP spid="33" grpId="0" animBg="1"/>
      <p:bldP spid="3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无&quot;,&quot;HeaderHeight&quot;:0.0,&quot;FooterHeight&quot;:0.0,&quot;SideMargin&quot;:0.0,&quot;TopMargin&quot;:0.0,&quot;BottomMargin&quot;:0.0,&quot;IntervalMargin&quot;:0.0,&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ISLIDE.VECTOR" val="c14e414f-e1f5-4526-bdda-4f11ab72e38b"/>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27.xml><?xml version="1.0" encoding="utf-8"?>
<p:tagLst xmlns:a="http://schemas.openxmlformats.org/drawingml/2006/main" xmlns:r="http://schemas.openxmlformats.org/officeDocument/2006/relationships" xmlns:p="http://schemas.openxmlformats.org/presentationml/2006/main">
  <p:tag name="PA" val="v5.2.4"/>
</p:tagLst>
</file>

<file path=ppt/tags/tag28.xml><?xml version="1.0" encoding="utf-8"?>
<p:tagLst xmlns:a="http://schemas.openxmlformats.org/drawingml/2006/main" xmlns:r="http://schemas.openxmlformats.org/officeDocument/2006/relationships" xmlns:p="http://schemas.openxmlformats.org/presentationml/2006/main">
  <p:tag name="PA" val="v5.2.4"/>
</p:tagLst>
</file>

<file path=ppt/tags/tag29.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ISLIDE.VECTOR" val="c14e414f-e1f5-4526-bdda-4f11ab72e38b"/>
</p:tagLst>
</file>

<file path=ppt/tags/tag30.xml><?xml version="1.0" encoding="utf-8"?>
<p:tagLst xmlns:a="http://schemas.openxmlformats.org/drawingml/2006/main" xmlns:r="http://schemas.openxmlformats.org/officeDocument/2006/relationships" xmlns:p="http://schemas.openxmlformats.org/presentationml/2006/main">
  <p:tag name="PA" val="v5.2.4"/>
</p:tagLst>
</file>

<file path=ppt/tags/tag31.xml><?xml version="1.0" encoding="utf-8"?>
<p:tagLst xmlns:a="http://schemas.openxmlformats.org/drawingml/2006/main" xmlns:r="http://schemas.openxmlformats.org/officeDocument/2006/relationships" xmlns:p="http://schemas.openxmlformats.org/presentationml/2006/main">
  <p:tag name="PA" val="v5.2.4"/>
</p:tagLst>
</file>

<file path=ppt/tags/tag32.xml><?xml version="1.0" encoding="utf-8"?>
<p:tagLst xmlns:a="http://schemas.openxmlformats.org/drawingml/2006/main" xmlns:r="http://schemas.openxmlformats.org/officeDocument/2006/relationships" xmlns:p="http://schemas.openxmlformats.org/presentationml/2006/main">
  <p:tag name="PA" val="v5.2.4"/>
</p:tagLst>
</file>

<file path=ppt/tags/tag33.xml><?xml version="1.0" encoding="utf-8"?>
<p:tagLst xmlns:a="http://schemas.openxmlformats.org/drawingml/2006/main" xmlns:r="http://schemas.openxmlformats.org/officeDocument/2006/relationships" xmlns:p="http://schemas.openxmlformats.org/presentationml/2006/main">
  <p:tag name="PA" val="v5.2.4"/>
</p:tagLst>
</file>

<file path=ppt/tags/tag34.xml><?xml version="1.0" encoding="utf-8"?>
<p:tagLst xmlns:a="http://schemas.openxmlformats.org/drawingml/2006/main" xmlns:r="http://schemas.openxmlformats.org/officeDocument/2006/relationships" xmlns:p="http://schemas.openxmlformats.org/presentationml/2006/main">
  <p:tag name="PA" val="v5.2.4"/>
</p:tagLst>
</file>

<file path=ppt/tags/tag35.xml><?xml version="1.0" encoding="utf-8"?>
<p:tagLst xmlns:a="http://schemas.openxmlformats.org/drawingml/2006/main" xmlns:r="http://schemas.openxmlformats.org/officeDocument/2006/relationships" xmlns:p="http://schemas.openxmlformats.org/presentationml/2006/main">
  <p:tag name="PA" val="v5.2.4"/>
</p:tagLst>
</file>

<file path=ppt/tags/tag36.xml><?xml version="1.0" encoding="utf-8"?>
<p:tagLst xmlns:a="http://schemas.openxmlformats.org/drawingml/2006/main" xmlns:r="http://schemas.openxmlformats.org/officeDocument/2006/relationships" xmlns:p="http://schemas.openxmlformats.org/presentationml/2006/main">
  <p:tag name="PA" val="v5.2.4"/>
</p:tagLst>
</file>

<file path=ppt/tags/tag37.xml><?xml version="1.0" encoding="utf-8"?>
<p:tagLst xmlns:a="http://schemas.openxmlformats.org/drawingml/2006/main" xmlns:r="http://schemas.openxmlformats.org/officeDocument/2006/relationships" xmlns:p="http://schemas.openxmlformats.org/presentationml/2006/main">
  <p:tag name="PA" val="v5.2.4"/>
</p:tagLst>
</file>

<file path=ppt/tags/tag38.xml><?xml version="1.0" encoding="utf-8"?>
<p:tagLst xmlns:a="http://schemas.openxmlformats.org/drawingml/2006/main" xmlns:r="http://schemas.openxmlformats.org/officeDocument/2006/relationships" xmlns:p="http://schemas.openxmlformats.org/presentationml/2006/main">
  <p:tag name="PA" val="v5.2.4"/>
</p:tagLst>
</file>

<file path=ppt/tags/tag39.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ISLIDE.VECTOR" val="c14e414f-e1f5-4526-bdda-4f11ab72e38b"/>
</p:tagLst>
</file>

<file path=ppt/tags/tag40.xml><?xml version="1.0" encoding="utf-8"?>
<p:tagLst xmlns:a="http://schemas.openxmlformats.org/drawingml/2006/main" xmlns:r="http://schemas.openxmlformats.org/officeDocument/2006/relationships" xmlns:p="http://schemas.openxmlformats.org/presentationml/2006/main">
  <p:tag name="PA" val="v5.2.4"/>
</p:tagLst>
</file>

<file path=ppt/tags/tag41.xml><?xml version="1.0" encoding="utf-8"?>
<p:tagLst xmlns:a="http://schemas.openxmlformats.org/drawingml/2006/main" xmlns:r="http://schemas.openxmlformats.org/officeDocument/2006/relationships" xmlns:p="http://schemas.openxmlformats.org/presentationml/2006/main">
  <p:tag name="ISLIDE.VECTOR" val="c14e414f-e1f5-4526-bdda-4f11ab72e38b"/>
</p:tagLst>
</file>

<file path=ppt/tags/tag5.xml><?xml version="1.0" encoding="utf-8"?>
<p:tagLst xmlns:a="http://schemas.openxmlformats.org/drawingml/2006/main" xmlns:r="http://schemas.openxmlformats.org/officeDocument/2006/relationships" xmlns:p="http://schemas.openxmlformats.org/presentationml/2006/main">
  <p:tag name="ISLIDE.VECTOR" val="c14e414f-e1f5-4526-bdda-4f11ab72e38b"/>
</p:tagLst>
</file>

<file path=ppt/tags/tag6.xml><?xml version="1.0" encoding="utf-8"?>
<p:tagLst xmlns:a="http://schemas.openxmlformats.org/drawingml/2006/main" xmlns:r="http://schemas.openxmlformats.org/officeDocument/2006/relationships" xmlns:p="http://schemas.openxmlformats.org/presentationml/2006/main">
  <p:tag name="ISLIDE.VECTOR" val="c14e414f-e1f5-4526-bdda-4f11ab72e38b"/>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基础主题">
  <a:themeElements>
    <a:clrScheme name="SWU2">
      <a:dk1>
        <a:srgbClr val="262626"/>
      </a:dk1>
      <a:lt1>
        <a:srgbClr val="FFFFFF"/>
      </a:lt1>
      <a:dk2>
        <a:srgbClr val="000000"/>
      </a:dk2>
      <a:lt2>
        <a:srgbClr val="FFFFFF"/>
      </a:lt2>
      <a:accent1>
        <a:srgbClr val="1D2974"/>
      </a:accent1>
      <a:accent2>
        <a:srgbClr val="482AA6"/>
      </a:accent2>
      <a:accent3>
        <a:srgbClr val="2A83A6"/>
      </a:accent3>
      <a:accent4>
        <a:srgbClr val="64BDAC"/>
      </a:accent4>
      <a:accent5>
        <a:srgbClr val="D45454"/>
      </a:accent5>
      <a:accent6>
        <a:srgbClr val="6573C3"/>
      </a:accent6>
      <a:hlink>
        <a:srgbClr val="1D2974"/>
      </a:hlink>
      <a:folHlink>
        <a:srgbClr val="6573C3"/>
      </a:folHlink>
    </a:clrScheme>
    <a:fontScheme name="swu">
      <a:majorFont>
        <a:latin typeface="Segoe UI Black"/>
        <a:ea typeface="微软雅黑"/>
        <a:cs typeface=""/>
      </a:majorFont>
      <a:minorFont>
        <a:latin typeface="Segoe U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12700">
          <a:solidFill>
            <a:schemeClr val="accent1"/>
          </a:solidFill>
        </a:ln>
        <a:effectLst>
          <a:outerShdw blurRad="546100" sx="102000" sy="102000" algn="ctr" rotWithShape="0">
            <a:srgbClr val="000000">
              <a:alpha val="10000"/>
            </a:srgbClr>
          </a:outerShdw>
        </a:effectLst>
      </a:spPr>
      <a:bodyPr wrap="square" lIns="180000" tIns="72000" rIns="180000" bIns="72000">
        <a:normAutofit/>
      </a:bodyPr>
      <a:lstStyle>
        <a:defPPr algn="dist">
          <a:defRPr sz="2800" b="1">
            <a:solidFill>
              <a:schemeClr val="tx1"/>
            </a:solidFill>
            <a:latin typeface="+mj-ea"/>
            <a:ea typeface="+mj-ea"/>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基础主题">
  <a:themeElements>
    <a:clrScheme name="SWU2">
      <a:dk1>
        <a:srgbClr val="262626"/>
      </a:dk1>
      <a:lt1>
        <a:srgbClr val="FFFFFF"/>
      </a:lt1>
      <a:dk2>
        <a:srgbClr val="000000"/>
      </a:dk2>
      <a:lt2>
        <a:srgbClr val="FFFFFF"/>
      </a:lt2>
      <a:accent1>
        <a:srgbClr val="1D2974"/>
      </a:accent1>
      <a:accent2>
        <a:srgbClr val="482AA6"/>
      </a:accent2>
      <a:accent3>
        <a:srgbClr val="2A83A6"/>
      </a:accent3>
      <a:accent4>
        <a:srgbClr val="64BDAC"/>
      </a:accent4>
      <a:accent5>
        <a:srgbClr val="D45454"/>
      </a:accent5>
      <a:accent6>
        <a:srgbClr val="6573C3"/>
      </a:accent6>
      <a:hlink>
        <a:srgbClr val="1D2974"/>
      </a:hlink>
      <a:folHlink>
        <a:srgbClr val="6573C3"/>
      </a:folHlink>
    </a:clrScheme>
    <a:fontScheme name="swu">
      <a:majorFont>
        <a:latin typeface="Segoe UI Black"/>
        <a:ea typeface="微软雅黑"/>
        <a:cs typeface=""/>
      </a:majorFont>
      <a:minorFont>
        <a:latin typeface="Segoe U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12700">
          <a:solidFill>
            <a:schemeClr val="accent1"/>
          </a:solidFill>
        </a:ln>
        <a:effectLst>
          <a:outerShdw blurRad="546100" sx="102000" sy="102000" algn="ctr" rotWithShape="0">
            <a:srgbClr val="000000">
              <a:alpha val="10000"/>
            </a:srgbClr>
          </a:outerShdw>
        </a:effectLst>
      </a:spPr>
      <a:bodyPr wrap="square" lIns="180000" tIns="72000" rIns="180000" bIns="72000">
        <a:normAutofit/>
      </a:bodyPr>
      <a:lstStyle>
        <a:defPPr algn="dist">
          <a:defRPr sz="2800" b="1">
            <a:solidFill>
              <a:schemeClr val="tx1"/>
            </a:solidFill>
            <a:latin typeface="+mj-ea"/>
            <a:ea typeface="+mj-ea"/>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2934</TotalTime>
  <Words>6829</Words>
  <Application>Microsoft Office PowerPoint</Application>
  <PresentationFormat>宽屏</PresentationFormat>
  <Paragraphs>562</Paragraphs>
  <Slides>67</Slides>
  <Notes>25</Notes>
  <HiddenSlides>0</HiddenSlides>
  <MMClips>0</MMClips>
  <ScaleCrop>false</ScaleCrop>
  <HeadingPairs>
    <vt:vector size="8" baseType="variant">
      <vt:variant>
        <vt:lpstr>已用的字体</vt:lpstr>
      </vt:variant>
      <vt:variant>
        <vt:i4>12</vt:i4>
      </vt:variant>
      <vt:variant>
        <vt:lpstr>主题</vt:lpstr>
      </vt:variant>
      <vt:variant>
        <vt:i4>4</vt:i4>
      </vt:variant>
      <vt:variant>
        <vt:lpstr>嵌入 OLE 服务器</vt:lpstr>
      </vt:variant>
      <vt:variant>
        <vt:i4>1</vt:i4>
      </vt:variant>
      <vt:variant>
        <vt:lpstr>幻灯片标题</vt:lpstr>
      </vt:variant>
      <vt:variant>
        <vt:i4>67</vt:i4>
      </vt:variant>
    </vt:vector>
  </HeadingPairs>
  <TitlesOfParts>
    <vt:vector size="84" baseType="lpstr">
      <vt:lpstr>Century Gothic</vt:lpstr>
      <vt:lpstr>等线</vt:lpstr>
      <vt:lpstr>宋体</vt:lpstr>
      <vt:lpstr>Microsoft YaHei</vt:lpstr>
      <vt:lpstr>Microsoft YaHei</vt:lpstr>
      <vt:lpstr>微软雅黑 Light</vt:lpstr>
      <vt:lpstr>Arial</vt:lpstr>
      <vt:lpstr>Calibri</vt:lpstr>
      <vt:lpstr>Segoe UI</vt:lpstr>
      <vt:lpstr>Segoe UI Black</vt:lpstr>
      <vt:lpstr>Segoe UI Light</vt:lpstr>
      <vt:lpstr>Symbol</vt:lpstr>
      <vt:lpstr>基础主题</vt:lpstr>
      <vt:lpstr>1_基础主题</vt:lpstr>
      <vt:lpstr>1_OfficePLUS</vt:lpstr>
      <vt:lpstr>2_OfficePLUS</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艺霖 王</dc:creator>
  <cp:keywords>51PPT模板网</cp:keywords>
  <cp:lastModifiedBy>阳光 男孩</cp:lastModifiedBy>
  <cp:revision>199</cp:revision>
  <dcterms:created xsi:type="dcterms:W3CDTF">2019-01-24T22:06:58Z</dcterms:created>
  <dcterms:modified xsi:type="dcterms:W3CDTF">2019-05-28T15:06:52Z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2019-04-13T07:36:19.9839850Z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5cbc30d8-5a65-425d-92f5-9e9a2397a45c</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